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7" r:id="rId2"/>
    <p:sldId id="258" r:id="rId3"/>
    <p:sldId id="261" r:id="rId4"/>
    <p:sldId id="262" r:id="rId5"/>
    <p:sldId id="263" r:id="rId6"/>
    <p:sldId id="264" r:id="rId7"/>
    <p:sldId id="265" r:id="rId8"/>
    <p:sldId id="278" r:id="rId9"/>
    <p:sldId id="281" r:id="rId10"/>
    <p:sldId id="282" r:id="rId11"/>
    <p:sldId id="283" r:id="rId12"/>
    <p:sldId id="286" r:id="rId13"/>
    <p:sldId id="287" r:id="rId14"/>
    <p:sldId id="288" r:id="rId15"/>
    <p:sldId id="289" r:id="rId16"/>
    <p:sldId id="290" r:id="rId17"/>
    <p:sldId id="291" r:id="rId18"/>
    <p:sldId id="292" r:id="rId19"/>
    <p:sldId id="293" r:id="rId20"/>
    <p:sldId id="294" r:id="rId21"/>
    <p:sldId id="295" r:id="rId22"/>
    <p:sldId id="297" r:id="rId23"/>
    <p:sldId id="301" r:id="rId24"/>
    <p:sldId id="310" r:id="rId25"/>
    <p:sldId id="303" r:id="rId26"/>
    <p:sldId id="279" r:id="rId27"/>
    <p:sldId id="269" r:id="rId28"/>
    <p:sldId id="273" r:id="rId29"/>
    <p:sldId id="271" r:id="rId30"/>
    <p:sldId id="274" r:id="rId31"/>
    <p:sldId id="311" r:id="rId32"/>
    <p:sldId id="312" r:id="rId33"/>
    <p:sldId id="313" r:id="rId34"/>
    <p:sldId id="314" r:id="rId35"/>
    <p:sldId id="315" r:id="rId36"/>
    <p:sldId id="316" r:id="rId37"/>
    <p:sldId id="317" r:id="rId38"/>
    <p:sldId id="318" r:id="rId39"/>
    <p:sldId id="319" r:id="rId40"/>
    <p:sldId id="320" r:id="rId41"/>
    <p:sldId id="321" r:id="rId42"/>
    <p:sldId id="322" r:id="rId43"/>
    <p:sldId id="323" r:id="rId44"/>
    <p:sldId id="324" r:id="rId45"/>
    <p:sldId id="325" r:id="rId46"/>
    <p:sldId id="327" r:id="rId47"/>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71167" autoAdjust="0"/>
  </p:normalViewPr>
  <p:slideViewPr>
    <p:cSldViewPr>
      <p:cViewPr varScale="1">
        <p:scale>
          <a:sx n="76" d="100"/>
          <a:sy n="76" d="100"/>
        </p:scale>
        <p:origin x="-17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pPr>
              <a:defRPr/>
            </a:pPr>
            <a:fld id="{0D533988-15D4-4A97-81F6-64ED4A193110}" type="datetimeFigureOut">
              <a:rPr lang="en-US"/>
              <a:pPr>
                <a:defRPr/>
              </a:pPr>
              <a:t>11/30/2009</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pPr>
              <a:defRPr/>
            </a:pPr>
            <a:fld id="{76E6783F-38C5-49CE-891A-6E7AD7EA47A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24" tIns="46662" rIns="93324" bIns="46662"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3324" tIns="46662" rIns="93324" bIns="46662" rtlCol="0"/>
          <a:lstStyle>
            <a:lvl1pPr algn="r" fontAlgn="auto">
              <a:spcBef>
                <a:spcPts val="0"/>
              </a:spcBef>
              <a:spcAft>
                <a:spcPts val="0"/>
              </a:spcAft>
              <a:defRPr sz="1200">
                <a:latin typeface="+mn-lt"/>
                <a:cs typeface="+mn-cs"/>
              </a:defRPr>
            </a:lvl1pPr>
          </a:lstStyle>
          <a:p>
            <a:pPr>
              <a:defRPr/>
            </a:pPr>
            <a:fld id="{A0AE5847-DDD7-42AA-A4DF-E7D031761992}" type="datetimeFigureOut">
              <a:rPr lang="en-US"/>
              <a:pPr>
                <a:defRPr/>
              </a:pPr>
              <a:t>11/30/2009</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US" noProof="0" smtClean="0"/>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3324" tIns="46662" rIns="93324" bIns="4666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42375"/>
            <a:ext cx="3043238" cy="465138"/>
          </a:xfrm>
          <a:prstGeom prst="rect">
            <a:avLst/>
          </a:prstGeom>
        </p:spPr>
        <p:txBody>
          <a:bodyPr vert="horz" lIns="93324" tIns="46662" rIns="93324" bIns="46662"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3324" tIns="46662" rIns="93324" bIns="46662" rtlCol="0" anchor="b"/>
          <a:lstStyle>
            <a:lvl1pPr algn="r" fontAlgn="auto">
              <a:spcBef>
                <a:spcPts val="0"/>
              </a:spcBef>
              <a:spcAft>
                <a:spcPts val="0"/>
              </a:spcAft>
              <a:defRPr sz="1200">
                <a:latin typeface="+mn-lt"/>
                <a:cs typeface="+mn-cs"/>
              </a:defRPr>
            </a:lvl1pPr>
          </a:lstStyle>
          <a:p>
            <a:pPr>
              <a:defRPr/>
            </a:pPr>
            <a:fld id="{D47C7247-C006-4BF6-8768-46A79789DAB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5D7C1A-659B-4135-B2BA-CD708969FB29}" type="slidenum">
              <a:rPr lang="es-SV" smtClean="0"/>
              <a:pPr fontAlgn="base">
                <a:spcBef>
                  <a:spcPct val="0"/>
                </a:spcBef>
                <a:spcAft>
                  <a:spcPct val="0"/>
                </a:spcAft>
                <a:defRPr/>
              </a:pPr>
              <a:t>1</a:t>
            </a:fld>
            <a:endParaRPr lang="es-SV" smtClean="0"/>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 have been asked to cover an introduction to the climate change, carbon cycle and carbon policy and then talk about how your company's forestry sector (and other projects) are designed to mitigate climate change.</a:t>
            </a:r>
          </a:p>
          <a:p>
            <a:pPr eaLnBrk="1" hangingPunct="1">
              <a:spcBef>
                <a:spcPct val="0"/>
              </a:spcBef>
            </a:pPr>
            <a:endParaRPr lang="es-SV"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D0ADF3-0B96-4B25-9070-A2789F18AA38}" type="slidenum">
              <a:rPr lang="en-AU"/>
              <a:pPr>
                <a:defRPr/>
              </a:pPr>
              <a:t>10</a:t>
            </a:fld>
            <a:endParaRPr lang="en-AU"/>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AU" smtClean="0"/>
              <a:t>Top emitters with a global share bigger than 4%</a:t>
            </a:r>
          </a:p>
          <a:p>
            <a:r>
              <a:rPr lang="en-AU" smtClean="0"/>
              <a:t>2008 highlights:</a:t>
            </a:r>
          </a:p>
          <a:p>
            <a:pPr>
              <a:buFontTx/>
              <a:buChar char="-"/>
            </a:pPr>
            <a:r>
              <a:rPr lang="en-AU" smtClean="0"/>
              <a:t>China emissions don’t slow down as a result of the financial crisis</a:t>
            </a:r>
          </a:p>
          <a:p>
            <a:pPr>
              <a:buFontTx/>
              <a:buChar char="-"/>
            </a:pPr>
            <a:r>
              <a:rPr lang="en-AU" smtClean="0"/>
              <a:t>USA emissions show a small decline in total emissions</a:t>
            </a:r>
          </a:p>
          <a:p>
            <a:pPr>
              <a:buFontTx/>
              <a:buChar char="-"/>
            </a:pPr>
            <a:r>
              <a:rPr lang="en-AU" smtClean="0"/>
              <a:t>India overtakes Russia as the third top emitter</a:t>
            </a:r>
          </a:p>
          <a:p>
            <a:pPr>
              <a:buFontTx/>
              <a:buChar char="-"/>
            </a:pPr>
            <a:r>
              <a:rPr lang="en-AU" smtClean="0"/>
              <a:t>Russia emissions still below pre-1990s collapse levels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980E5F5-81E8-43DE-B10A-A8B34CC121F8}" type="slidenum">
              <a:rPr lang="en-AU"/>
              <a:pPr>
                <a:defRPr/>
              </a:pPr>
              <a:t>11</a:t>
            </a:fld>
            <a:endParaRPr lang="en-AU"/>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AU" smtClean="0"/>
              <a:t>Examples of countries accounting for 1 to 4% of global share of emissions</a:t>
            </a:r>
          </a:p>
          <a:p>
            <a:r>
              <a:rPr lang="en-AU" smtClean="0"/>
              <a:t>Young economies such as Canada, South Africa, Spain and Australia show strong growth in emissions while emissions from older economies such as the UK and Denmark show a rather stable or declining levels; some of the decline is due to the outsourcing of CO2 emissions to developing countries. Australia emissions have been steady for the last three years.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2B552C-D561-4EF9-BB2D-F9B736240BE2}" type="slidenum">
              <a:rPr lang="en-AU"/>
              <a:pPr>
                <a:defRPr/>
              </a:pPr>
              <a:t>12</a:t>
            </a:fld>
            <a:endParaRPr lang="en-AU"/>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937828-28AD-404D-A5AD-7DE7B5EADFDB}" type="slidenum">
              <a:rPr lang="en-AU"/>
              <a:pPr>
                <a:defRPr/>
              </a:pPr>
              <a:t>13</a:t>
            </a:fld>
            <a:endParaRPr lang="en-AU"/>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B0E71D-1C10-474A-BF35-CB12E7DB71E2}" type="slidenum">
              <a:rPr lang="en-AU"/>
              <a:pPr>
                <a:defRPr/>
              </a:pPr>
              <a:t>14</a:t>
            </a:fld>
            <a:endParaRPr lang="en-AU"/>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4C67CB-BA82-4F87-B7C9-5B33BF5B77BC}" type="slidenum">
              <a:rPr lang="en-AU"/>
              <a:pPr>
                <a:defRPr/>
              </a:pPr>
              <a:t>15</a:t>
            </a:fld>
            <a:endParaRPr lang="en-AU"/>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6805C22-24E5-4424-B600-C10D0E49E885}" type="slidenum">
              <a:rPr lang="en-AU"/>
              <a:pPr>
                <a:defRPr/>
              </a:pPr>
              <a:t>16</a:t>
            </a:fld>
            <a:endParaRPr lang="en-AU"/>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AU" b="1" smtClean="0"/>
              <a:t>The current financial crisis had a small but probably discernable impact on the emissions growth rate in 2008 (growth rate of 2.0% down from 3.4% per year average over the previous 7 years). Despite this slowdown, fossil fuel emissions continue to track the average of the most carbon-intensive scenario of the Intergovermental Panel on Climate Change. In 2009, we project emissions to decline to levels observed in 2007 with negative growth of -2.8%. Positive growth is expected return in 2011 as the change in global Gross Domestic Product goes positive.</a:t>
            </a:r>
            <a:endParaRPr lang="en-AU" smtClean="0"/>
          </a:p>
          <a:p>
            <a:r>
              <a:rPr lang="en-AU" smtClean="0"/>
              <a:t>We have estimated emissions for 2009 based on the projection of -1.1% GDP growth rate provided by the International Monetary Fund (October 2009) and assuming a continue global decline in the carbon intensity of the GDP as seen over the last 30 years (-1.7% per year). </a:t>
            </a:r>
          </a:p>
          <a:p>
            <a:endParaRPr lang="en-A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C0E7A29-F9A8-4C9C-ABCB-C8454F3B4F0D}" type="slidenum">
              <a:rPr lang="en-AU"/>
              <a:pPr>
                <a:defRPr/>
              </a:pPr>
              <a:t>17</a:t>
            </a:fld>
            <a:endParaRPr lang="en-AU"/>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E41AEC-7E06-47FE-B0AD-F5FD649E86B6}" type="slidenum">
              <a:rPr lang="en-AU"/>
              <a:pPr>
                <a:defRPr/>
              </a:pPr>
              <a:t>18</a:t>
            </a:fld>
            <a:endParaRPr lang="en-AU"/>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AU" b="1" smtClean="0"/>
              <a:t>The current financial crisis had a small but probably discernable impact on the emissions growth rate in 2008 (growth rate of 2.0% down from 3.4% per year average over the previous 7 years). Despite this slowdown, fossil fuel emissions continue to track the average of the most carbon-intensive scenario of the Intergovermental Panel on Climate Change. In 2009, we project emissions to decline to levels observed in 2007 with negative growth of -2.8%. Positive growth is expected return in 2011 as the change in global Gross Domestic Product goes positive.</a:t>
            </a:r>
            <a:endParaRPr lang="en-AU" smtClean="0"/>
          </a:p>
          <a:p>
            <a:r>
              <a:rPr lang="en-AU" smtClean="0"/>
              <a:t>We have estimated emissions for 2009 based on the projection of -1.1% GDP growth rate provided by the International Monetary Fund (October 2009) and assuming a continue global decline in the carbon intensity of the GDP as seen over the last 30 years (-1.7% per year).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6A9BE4-3753-411F-BD35-CF4367314A73}" type="slidenum">
              <a:rPr lang="en-AU"/>
              <a:pPr>
                <a:defRPr/>
              </a:pPr>
              <a:t>19</a:t>
            </a:fld>
            <a:endParaRPr lang="en-AU"/>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D05671-1D79-43D5-84C6-992263670D30}" type="slidenum">
              <a:rPr lang="en-US" smtClean="0"/>
              <a:pPr fontAlgn="base">
                <a:spcBef>
                  <a:spcPct val="0"/>
                </a:spcBef>
                <a:spcAft>
                  <a:spcPct val="0"/>
                </a:spcAft>
                <a:defRPr/>
              </a:pPr>
              <a:t>2</a:t>
            </a:fld>
            <a:endParaRPr lang="en-US" smtClean="0"/>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5"/>
          <p:cNvSpPr>
            <a:spLocks noChangeArrowheads="1"/>
          </p:cNvSpPr>
          <p:nvPr/>
        </p:nvSpPr>
        <p:spPr bwMode="auto">
          <a:xfrm>
            <a:off x="701675" y="4645025"/>
            <a:ext cx="5619750" cy="3417888"/>
          </a:xfrm>
          <a:prstGeom prst="rect">
            <a:avLst/>
          </a:prstGeom>
          <a:noFill/>
          <a:ln w="9525">
            <a:noFill/>
            <a:miter lim="800000"/>
            <a:headEnd/>
            <a:tailEnd/>
          </a:ln>
        </p:spPr>
        <p:txBody>
          <a:bodyPr lIns="93315" tIns="46658" rIns="93315" bIns="46658">
            <a:spAutoFit/>
          </a:bodyPr>
          <a:lstStyle/>
          <a:p>
            <a:r>
              <a:rPr lang="en-US" sz="1200">
                <a:latin typeface="Calibri" pitchFamily="34" charset="0"/>
              </a:rPr>
              <a:t>A planet's climate is decided by its mass, its distance from the sun and the composition of its atmosphere. Mars is too small to keep a thick atmosphere. Its atmosphere consists mainly of carbon dioxide, but the atmosphere is very thin. The atmosphere of the Earth is a hundred times thicker. Most of Mars' carbon dioxide is frozen in the ground. Mars' average surface temperature is about –50°C. Venus has almost the same mass as Earth but a thicker atmosphere, composed of 96% carbon dioxide. The surface temperature on Venus is +460°C. Earth’s atmosphere is 78% nitrogen, 21% oxygen, and 1% other gases. Carbon dioxide accounts for just 0.03 - 0.04%. Water vapour, varying in amount from 0 to 2%, carbon dioxide and some other minor gases present in the atmosphere absorb some of the thermal radiation leaving the surface and emit radiation from much higher and colder levels out to space. These radiatively active gases are known as greenhouse gases because they act as a partial blanket for the thermal radiation from the surface and enable it to be substantially warmer than it would otherwise be, analogous to the effect of a greenhouse. This blanketing is known as the natural greenhous effect. Without the greenhouse gases, Earth's average temperature would be roughly –20°C. The climates on Mars and Venus are very different, but very stable and highly predictable. The Earth’s climate is unstable and rather unpredictable as compared with that of the other two planets.</a:t>
            </a:r>
          </a:p>
        </p:txBody>
      </p:sp>
      <p:sp>
        <p:nvSpPr>
          <p:cNvPr id="61445" name="Rectangle 7"/>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planet's climate is decided by its </a:t>
            </a:r>
            <a:r>
              <a:rPr lang="en-US" b="1" smtClean="0"/>
              <a:t>mass, its distance from the sun and the composition of its atmosphere. </a:t>
            </a:r>
          </a:p>
          <a:p>
            <a:pPr eaLnBrk="1" hangingPunct="1">
              <a:spcBef>
                <a:spcPct val="0"/>
              </a:spcBef>
            </a:pPr>
            <a:r>
              <a:rPr lang="en-US" b="1" smtClean="0"/>
              <a:t>Mars is too small</a:t>
            </a:r>
            <a:r>
              <a:rPr lang="en-US" smtClean="0"/>
              <a:t> to keep a thick atmosphere. Its atmosphere consists mainly of carbon dioxide, but the atmosphere is very thin. Mars' average surface temperature is about –50°C. Most of Mars' carbon dioxide is frozen in the ground. </a:t>
            </a:r>
          </a:p>
          <a:p>
            <a:pPr eaLnBrk="1" hangingPunct="1">
              <a:spcBef>
                <a:spcPct val="0"/>
              </a:spcBef>
            </a:pPr>
            <a:endParaRPr lang="en-US" b="1" smtClean="0"/>
          </a:p>
          <a:p>
            <a:pPr eaLnBrk="1" hangingPunct="1">
              <a:spcBef>
                <a:spcPct val="0"/>
              </a:spcBef>
            </a:pPr>
            <a:r>
              <a:rPr lang="en-US" b="1" smtClean="0"/>
              <a:t>The atmosphere of the Earth is a hundred times thicker</a:t>
            </a:r>
            <a:r>
              <a:rPr lang="en-US" smtClean="0"/>
              <a:t>. </a:t>
            </a:r>
            <a:r>
              <a:rPr lang="en-US" b="1" smtClean="0"/>
              <a:t>Earth’s atmosphere is 78% nitrogen, 21% oxygen, and 1% other gases</a:t>
            </a:r>
            <a:r>
              <a:rPr lang="en-US" smtClean="0"/>
              <a:t>. Carbon dioxide accounts for just 0.03 - 0.04%. </a:t>
            </a:r>
          </a:p>
          <a:p>
            <a:pPr eaLnBrk="1" hangingPunct="1">
              <a:spcBef>
                <a:spcPct val="0"/>
              </a:spcBef>
            </a:pPr>
            <a:endParaRPr lang="en-US" smtClean="0"/>
          </a:p>
          <a:p>
            <a:pPr eaLnBrk="1" hangingPunct="1">
              <a:spcBef>
                <a:spcPct val="0"/>
              </a:spcBef>
            </a:pPr>
            <a:r>
              <a:rPr lang="en-US" smtClean="0"/>
              <a:t>Venus has almost the same mass as Earth but a thicker atmosphere, composed of 96% carbon dioxide. The surface temperature on Venus is +460°C. </a:t>
            </a:r>
          </a:p>
          <a:p>
            <a:pPr eaLnBrk="1" hangingPunct="1">
              <a:spcBef>
                <a:spcPct val="0"/>
              </a:spcBef>
            </a:pPr>
            <a:endParaRPr lang="en-US" smtClean="0"/>
          </a:p>
          <a:p>
            <a:pPr eaLnBrk="1" hangingPunct="1">
              <a:spcBef>
                <a:spcPct val="0"/>
              </a:spcBef>
            </a:pPr>
            <a:r>
              <a:rPr lang="en-US" smtClean="0"/>
              <a:t>This blanketing is known as the natural greenhouse effect. </a:t>
            </a:r>
            <a:r>
              <a:rPr lang="en-US" b="1" smtClean="0"/>
              <a:t>Without the greenhouse gases, Earth's average temperature would be roughly –20°C</a:t>
            </a:r>
            <a:r>
              <a:rPr lang="en-US" smtClean="0"/>
              <a:t>. The climates on Mars and Venus are very different, but very stable and highly predictable. The Earth’s climate is unstable and rather unpredictable as compared with that of the other two planets.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F2AC9E-E67E-4C50-8FA8-5201AF00A170}" type="slidenum">
              <a:rPr lang="en-AU"/>
              <a:pPr>
                <a:defRPr/>
              </a:pPr>
              <a:t>20</a:t>
            </a:fld>
            <a:endParaRPr lang="en-AU"/>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AU" b="1" smtClean="0"/>
              <a:t>Land use change was responsible for estimated net emissions of 1.5 PgC per year over the last 15 years. In 2008, estimated emissions declined to 1.2 Pg C. Wet La Niña con­ditions probably contributed to limited fire use and deforestation rate in Southeast Asia. Emissions from Brazil and Indonesia account for 61% of all emissions from land use change. The contribution of land use change emissions to the total emissions from human activities was 12% in 2008, down from 20% in the 1990s.</a:t>
            </a:r>
            <a:endParaRPr lang="en-AU" smtClean="0"/>
          </a:p>
          <a:p>
            <a:r>
              <a:rPr lang="en-AU" smtClean="0"/>
              <a:t>CO2 emissions from land use change were calculated by using a book-keeping method with the revised data on land use change from the Food and agriculture Organization of the United Nationals Global Forest Resource Assessment. Emissions after 2005 were extrapolated from the previous 25-year trend of 1.5 PgC per year. Gross emissions from land use change come almost exclusively from deforestation in tropical countries with an estimated 41% from South and Central America, 43% from South and Southeast Asia, and 17% from Africa. We used fire emissions from the Global Fire Emissions Database vs.2 over tropical forests to provide inter-annual variability on emissions over the last three years. Uncertainty of the global estimate of land use emissions is large and considered to be ±0.7 PgC in this analysis. Emission uncertainties at the country level can be large.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0B9303-4528-4135-8723-2820FAB70231}" type="slidenum">
              <a:rPr lang="en-AU"/>
              <a:pPr>
                <a:defRPr/>
              </a:pPr>
              <a:t>21</a:t>
            </a:fld>
            <a:endParaRPr lang="en-AU"/>
          </a:p>
        </p:txBody>
      </p:sp>
      <p:sp>
        <p:nvSpPr>
          <p:cNvPr id="80899" name="Rectangle 2"/>
          <p:cNvSpPr>
            <a:spLocks noGrp="1" noRot="1" noChangeAspect="1" noChangeArrowheads="1" noTextEdit="1"/>
          </p:cNvSpPr>
          <p:nvPr>
            <p:ph type="sldImg"/>
          </p:nvPr>
        </p:nvSpPr>
        <p:spPr bwMode="auto">
          <a:xfrm>
            <a:off x="1185863" y="698500"/>
            <a:ext cx="4657725" cy="3492500"/>
          </a:xfrm>
          <a:noFill/>
          <a:ln>
            <a:solidFill>
              <a:srgbClr val="000000"/>
            </a:solidFill>
            <a:miter lim="800000"/>
            <a:headEnd/>
            <a:tailEnd/>
          </a:ln>
        </p:spPr>
      </p:sp>
      <p:sp>
        <p:nvSpPr>
          <p:cNvPr id="80900" name="Rectangle 3"/>
          <p:cNvSpPr>
            <a:spLocks noGrp="1" noChangeArrowheads="1"/>
          </p:cNvSpPr>
          <p:nvPr>
            <p:ph type="body" idx="1"/>
          </p:nvPr>
        </p:nvSpPr>
        <p:spPr bwMode="auto">
          <a:xfrm>
            <a:off x="701675" y="4422775"/>
            <a:ext cx="5619750" cy="4187825"/>
          </a:xfrm>
          <a:noFill/>
        </p:spPr>
        <p:txBody>
          <a:bodyPr wrap="square" numCol="1" anchor="t" anchorCtr="0" compatLnSpc="1">
            <a:prstTxWarp prst="textNoShape">
              <a:avLst/>
            </a:prstTxWarp>
          </a:bodyPr>
          <a:lstStyle/>
          <a:p>
            <a:r>
              <a:rPr lang="en-AU" smtClean="0"/>
              <a:t>Tropical Africa has relatively low C emissions (17%) compared to its global deforestation share (35%). It is likely that this is the result that deforestation in Africa includes large areas of dry tropical forest which has lower carbon density. Contrary, South &amp; SE Asia, largely Indonesia, has a much larger global share of emissions than of the area deforested. It is thought it is due to forest regions with high carbon density.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FF0246-717A-4A08-A733-7A1A8A049213}" type="slidenum">
              <a:rPr lang="en-AU"/>
              <a:pPr>
                <a:defRPr/>
              </a:pPr>
              <a:t>22</a:t>
            </a:fld>
            <a:endParaRPr lang="en-AU"/>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BF50DA-D8FF-4949-BD14-30419B0134BD}" type="slidenum">
              <a:rPr lang="en-AU"/>
              <a:pPr>
                <a:defRPr/>
              </a:pPr>
              <a:t>23</a:t>
            </a:fld>
            <a:endParaRPr lang="en-AU"/>
          </a:p>
        </p:txBody>
      </p:sp>
      <p:sp>
        <p:nvSpPr>
          <p:cNvPr id="82947" name="Rectangle 2"/>
          <p:cNvSpPr>
            <a:spLocks noGrp="1" noRot="1" noChangeAspect="1" noChangeArrowheads="1" noTextEdit="1"/>
          </p:cNvSpPr>
          <p:nvPr>
            <p:ph type="sldImg"/>
          </p:nvPr>
        </p:nvSpPr>
        <p:spPr bwMode="auto">
          <a:xfrm>
            <a:off x="1189038" y="698500"/>
            <a:ext cx="4657725" cy="3492500"/>
          </a:xfrm>
          <a:noFill/>
          <a:ln>
            <a:solidFill>
              <a:srgbClr val="000000"/>
            </a:solidFill>
            <a:miter lim="800000"/>
            <a:headEnd/>
            <a:tailEnd/>
          </a:ln>
        </p:spPr>
      </p:sp>
      <p:sp>
        <p:nvSpPr>
          <p:cNvPr id="82948" name="Rectangle 3"/>
          <p:cNvSpPr>
            <a:spLocks noGrp="1" noChangeArrowheads="1"/>
          </p:cNvSpPr>
          <p:nvPr>
            <p:ph type="body" idx="1"/>
          </p:nvPr>
        </p:nvSpPr>
        <p:spPr bwMode="auto">
          <a:xfrm>
            <a:off x="701675" y="4422775"/>
            <a:ext cx="5619750" cy="4187825"/>
          </a:xfrm>
          <a:noFill/>
        </p:spPr>
        <p:txBody>
          <a:bodyPr wrap="square" numCol="1" anchor="t" anchorCtr="0" compatLnSpc="1">
            <a:prstTxWarp prst="textNoShape">
              <a:avLst/>
            </a:prstTxWarp>
          </a:bodyPr>
          <a:lstStyle/>
          <a:p>
            <a:r>
              <a:rPr lang="en-AU" altLang="ja-JP" b="1" smtClean="0"/>
              <a:t>Terrestrial CO2 sinks removed 29% of all anthropogenic emissions for the period 2000-2008, equivalent to an average of 3 PgC per year. In 2008, terrestrial ecosystems removed 4.7 PgC, significantly higher than the long term average owing to the wetter conditions brought about by La Niña. An analysis of the long term trend of the terrestrial sink shows a growing size of the CO2 sink over the last 60 years but not discernable change in the efficiency of the sink</a:t>
            </a:r>
            <a:endParaRPr lang="en-AU" altLang="ja-JP" smtClean="0"/>
          </a:p>
          <a:p>
            <a:r>
              <a:rPr lang="en-AU" altLang="ja-JP" smtClean="0"/>
              <a:t>The terrestrial sink was estimated using an ensemble of 5 global vegetation models forced by observed CO2 concentration and a combination of meteorological data from the Climatic Research Unit and US National Centers for Environmental Prediction. </a:t>
            </a:r>
            <a:endParaRPr lang="en-A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9A4377-E0A3-4615-A765-43E5F34FB4A2}" type="slidenum">
              <a:rPr lang="en-AU"/>
              <a:pPr>
                <a:defRPr/>
              </a:pPr>
              <a:t>24</a:t>
            </a:fld>
            <a:endParaRPr lang="en-AU"/>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AU" smtClean="0"/>
              <a:t>Residue is included in the land sink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887FF7D-862D-4A11-B497-14468C57C5D1}" type="slidenum">
              <a:rPr lang="en-AU"/>
              <a:pPr>
                <a:defRPr/>
              </a:pPr>
              <a:t>25</a:t>
            </a:fld>
            <a:endParaRPr lang="en-AU"/>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AU" smtClean="0"/>
              <a:t>Of the four possible explanations for the positive trend in the airborne fraction we believe that emissions rising faster than sinks can keep up is a very important one. Model experiments suggest that the sinks are also responding to climate change and variability.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8593D8-A5E0-48E7-82EC-5926C8FF196D}"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7CFC63-4802-48C3-8BCB-C8A88F1B78F2}" type="slidenum">
              <a:rPr lang="es-SV" smtClean="0"/>
              <a:pPr fontAlgn="base">
                <a:spcBef>
                  <a:spcPct val="0"/>
                </a:spcBef>
                <a:spcAft>
                  <a:spcPct val="0"/>
                </a:spcAft>
                <a:defRPr/>
              </a:pPr>
              <a:t>27</a:t>
            </a:fld>
            <a:endParaRPr lang="es-SV" smtClean="0"/>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SV" smtClean="0"/>
              <a:t>How can we solve this problem?</a:t>
            </a:r>
          </a:p>
          <a:p>
            <a:pPr eaLnBrk="1" hangingPunct="1">
              <a:spcBef>
                <a:spcPct val="0"/>
              </a:spcBef>
            </a:pPr>
            <a:endParaRPr lang="es-SV" smtClean="0"/>
          </a:p>
          <a:p>
            <a:pPr eaLnBrk="1" hangingPunct="1">
              <a:spcBef>
                <a:spcPct val="0"/>
              </a:spcBef>
            </a:pPr>
            <a:r>
              <a:rPr lang="es-SV" smtClean="0"/>
              <a:t>Talk a bit about the Kyoto process……the experiences with markets to solve enviro problems – like PES.</a:t>
            </a:r>
          </a:p>
          <a:p>
            <a:pPr eaLnBrk="1" hangingPunct="1">
              <a:spcBef>
                <a:spcPct val="0"/>
              </a:spcBef>
            </a:pPr>
            <a:r>
              <a:rPr lang="es-SV" smtClean="0"/>
              <a:t>How these markets are developing – and how the products change in a voluntary market and a regulatory market.</a:t>
            </a:r>
          </a:p>
          <a:p>
            <a:pPr eaLnBrk="1" hangingPunct="1">
              <a:spcBef>
                <a:spcPct val="0"/>
              </a:spcBef>
            </a:pPr>
            <a:r>
              <a:rPr lang="es-SV" smtClean="0"/>
              <a:t>Like water markets.  Paying for clean water in a utility is a regulatory issue…….</a:t>
            </a:r>
          </a:p>
          <a:p>
            <a:pPr eaLnBrk="1" hangingPunct="1">
              <a:spcBef>
                <a:spcPct val="0"/>
              </a:spcBef>
            </a:pPr>
            <a:endParaRPr lang="es-SV" smtClean="0"/>
          </a:p>
          <a:p>
            <a:pPr eaLnBrk="1" hangingPunct="1">
              <a:spcBef>
                <a:spcPct val="0"/>
              </a:spcBef>
            </a:pPr>
            <a:r>
              <a:rPr lang="es-SV" smtClean="0"/>
              <a:t>Kyoto is legal/regulatory – and developed country can use CDM or JI to comply with 10% of their reduction target.  The rest is in ‘national action’.</a:t>
            </a:r>
          </a:p>
          <a:p>
            <a:pPr eaLnBrk="1" hangingPunct="1">
              <a:spcBef>
                <a:spcPct val="0"/>
              </a:spcBef>
            </a:pPr>
            <a:r>
              <a:rPr lang="es-SV" smtClean="0"/>
              <a:t>Voluntary market is for people wanting to make a difference, but not to comply with a law.</a:t>
            </a:r>
          </a:p>
          <a:p>
            <a:pPr eaLnBrk="1" hangingPunct="1">
              <a:spcBef>
                <a:spcPct val="0"/>
              </a:spcBef>
            </a:pPr>
            <a:endParaRPr lang="es-SV" smtClean="0"/>
          </a:p>
          <a:p>
            <a:pPr eaLnBrk="1" hangingPunct="1">
              <a:spcBef>
                <a:spcPct val="0"/>
              </a:spcBef>
            </a:pPr>
            <a:endParaRPr lang="es-SV"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D5E21D-0AB8-4D35-AFF1-B04F89095C4E}" type="slidenum">
              <a:rPr lang="en-US" smtClean="0"/>
              <a:pPr fontAlgn="base">
                <a:spcBef>
                  <a:spcPct val="0"/>
                </a:spcBef>
                <a:spcAft>
                  <a:spcPct val="0"/>
                </a:spcAft>
                <a:defRPr/>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D5910F-752E-4727-96C2-1938BB5D2441}" type="slidenum">
              <a:rPr lang="es-SV" smtClean="0"/>
              <a:pPr fontAlgn="base">
                <a:spcBef>
                  <a:spcPct val="0"/>
                </a:spcBef>
                <a:spcAft>
                  <a:spcPct val="0"/>
                </a:spcAft>
                <a:defRPr/>
              </a:pPr>
              <a:t>29</a:t>
            </a:fld>
            <a:endParaRPr lang="es-SV" smtClean="0"/>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SV" u="sng" smtClean="0"/>
              <a:t>Additionality </a:t>
            </a:r>
            <a:r>
              <a:rPr lang="es-SV" smtClean="0"/>
              <a:t>- has a number of tests, </a:t>
            </a:r>
            <a:r>
              <a:rPr lang="en-US" smtClean="0"/>
              <a:t>Environmental and Financial and potentially barrier analysis</a:t>
            </a:r>
          </a:p>
          <a:p>
            <a:pPr eaLnBrk="1" hangingPunct="1">
              <a:spcBef>
                <a:spcPct val="0"/>
              </a:spcBef>
            </a:pPr>
            <a:r>
              <a:rPr lang="en-US" u="sng" smtClean="0"/>
              <a:t>Baseline </a:t>
            </a:r>
            <a:r>
              <a:rPr lang="en-US" smtClean="0"/>
              <a:t>- is a technical question</a:t>
            </a:r>
          </a:p>
          <a:p>
            <a:pPr eaLnBrk="1" hangingPunct="1">
              <a:spcBef>
                <a:spcPct val="0"/>
              </a:spcBef>
            </a:pPr>
            <a:r>
              <a:rPr lang="en-US" u="sng" smtClean="0"/>
              <a:t>Benefit quantification </a:t>
            </a:r>
            <a:r>
              <a:rPr lang="en-US" smtClean="0"/>
              <a:t>- is the GHG sequestration relative to the baseline, as well as an assessment for leakage.</a:t>
            </a:r>
          </a:p>
          <a:p>
            <a:pPr eaLnBrk="1" hangingPunct="1">
              <a:spcBef>
                <a:spcPct val="0"/>
              </a:spcBef>
            </a:pPr>
            <a:r>
              <a:rPr lang="es-SV" u="sng" smtClean="0"/>
              <a:t>Permanence </a:t>
            </a:r>
            <a:r>
              <a:rPr lang="es-SV" smtClean="0"/>
              <a:t>– difficult with LULUCF, easy with avoided emissions.  Certainty for temporary credits tCERs or tVERs</a:t>
            </a:r>
          </a:p>
          <a:p>
            <a:pPr eaLnBrk="1" hangingPunct="1">
              <a:spcBef>
                <a:spcPct val="0"/>
              </a:spcBef>
            </a:pPr>
            <a:r>
              <a:rPr lang="es-SV" u="sng" smtClean="0"/>
              <a:t>Ownership </a:t>
            </a:r>
            <a:r>
              <a:rPr lang="es-SV" smtClean="0"/>
              <a:t>– this is an issue of clear tenure.  In our case, land tenure typically leads to carbon tenure.</a:t>
            </a:r>
          </a:p>
          <a:p>
            <a:pPr eaLnBrk="1" hangingPunct="1">
              <a:spcBef>
                <a:spcPct val="0"/>
              </a:spcBef>
            </a:pPr>
            <a:r>
              <a:rPr lang="es-SV" u="sng" smtClean="0"/>
              <a:t>Monitoring and Verification </a:t>
            </a:r>
            <a:r>
              <a:rPr lang="es-SV" smtClean="0"/>
              <a:t>– according to approved methods and by reliable sources.  Confidence in the market.</a:t>
            </a:r>
          </a:p>
          <a:p>
            <a:pPr eaLnBrk="1" hangingPunct="1">
              <a:spcBef>
                <a:spcPct val="0"/>
              </a:spcBef>
            </a:pPr>
            <a:r>
              <a:rPr lang="es-SV" u="sng" smtClean="0"/>
              <a:t>Registration </a:t>
            </a:r>
            <a:r>
              <a:rPr lang="es-SV" smtClean="0"/>
              <a:t>– to provide a paper trail to offset serial #s.</a:t>
            </a:r>
          </a:p>
          <a:p>
            <a:pPr eaLnBrk="1" hangingPunct="1">
              <a:spcBef>
                <a:spcPct val="0"/>
              </a:spcBef>
            </a:pPr>
            <a:endParaRPr lang="es-SV" smtClean="0"/>
          </a:p>
          <a:p>
            <a:pPr eaLnBrk="1" hangingPunct="1">
              <a:spcBef>
                <a:spcPct val="0"/>
              </a:spcBef>
            </a:pPr>
            <a:r>
              <a:rPr lang="es-SV" u="sng" smtClean="0"/>
              <a:t>Cost </a:t>
            </a:r>
            <a:r>
              <a:rPr lang="es-SV" smtClean="0"/>
              <a:t>– an important variable, especially for the regulatory market.  Not necessarily as critical in the voluntary market.  In fact, there is very little correlation in the voluntary market between price and quality.</a:t>
            </a:r>
          </a:p>
          <a:p>
            <a:pPr eaLnBrk="1" hangingPunct="1">
              <a:spcBef>
                <a:spcPct val="0"/>
              </a:spcBef>
            </a:pPr>
            <a:r>
              <a:rPr lang="es-SV" u="sng" smtClean="0"/>
              <a:t>Timing of Delivery </a:t>
            </a:r>
            <a:r>
              <a:rPr lang="es-SV" smtClean="0"/>
              <a:t>– Whether the project is selling a large stock of inventory at once, whether it will deliver the credits as a stream of commodities as created, or whether the project is selling futures or options.</a:t>
            </a:r>
          </a:p>
          <a:p>
            <a:pPr eaLnBrk="1" hangingPunct="1">
              <a:spcBef>
                <a:spcPct val="0"/>
              </a:spcBef>
            </a:pPr>
            <a:r>
              <a:rPr lang="es-SV" u="sng" smtClean="0"/>
              <a:t>Bundling of externalities</a:t>
            </a:r>
            <a:r>
              <a:rPr lang="es-SV" smtClean="0"/>
              <a:t> – these are the non-priced enviro and social goods that are bundled with the product to improve the ‘story’ and the value to the customer, and hopefully the price.  Water quantity &amp; quality, erosion control, biodiversity habitat, corridor benefits, local microclimate regulation, employment generation, reduction in rural-urban migration, reduced delinquency, north-south climate equity, etc.</a:t>
            </a:r>
          </a:p>
          <a:p>
            <a:pPr eaLnBrk="1" hangingPunct="1">
              <a:spcBef>
                <a:spcPct val="0"/>
              </a:spcBef>
            </a:pPr>
            <a:endParaRPr lang="es-SV" smtClean="0"/>
          </a:p>
          <a:p>
            <a:pPr eaLnBrk="1" hangingPunct="1">
              <a:spcBef>
                <a:spcPct val="0"/>
              </a:spcBef>
            </a:pPr>
            <a:endParaRPr lang="es-SV"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4FDEDA-BE68-41CD-95DC-AECF0657C50A}" type="slidenum">
              <a:rPr lang="en-US" smtClean="0"/>
              <a:pPr fontAlgn="base">
                <a:spcBef>
                  <a:spcPct val="0"/>
                </a:spcBef>
                <a:spcAft>
                  <a:spcPct val="0"/>
                </a:spcAft>
                <a:defRPr/>
              </a:pPr>
              <a:t>3</a:t>
            </a:fld>
            <a:endParaRPr lang="en-US" smtClean="0"/>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The Earth has a natural temperature control system</a:t>
            </a:r>
            <a:r>
              <a:rPr lang="en-US" smtClean="0"/>
              <a:t>. Certain atmospheric gases are critical to this system and are known as greenhouse gases. On average, </a:t>
            </a:r>
            <a:r>
              <a:rPr lang="en-US" b="1" smtClean="0"/>
              <a:t>about one third of the solar radiation that hits the earth is reflected back to space</a:t>
            </a:r>
            <a:r>
              <a:rPr lang="en-US" smtClean="0"/>
              <a:t>. Of the remainder, some is absorbed by the atmosphere but most is absorbed by the land and oceans. The Earth's surface becomes warm and as a result emits infrared radiation. The greenhouse gases trap the infrared radiation, thus warming the atmosphere. </a:t>
            </a:r>
            <a:r>
              <a:rPr lang="en-US" b="1" smtClean="0"/>
              <a:t>Naturally occurring greenhouse gases include water vapor, carbon dioxide, ozone, methane and nitrous oxide, and together create a natural greenhouse effect</a:t>
            </a:r>
            <a:r>
              <a:rPr lang="en-US" smtClean="0"/>
              <a:t>. However, human activities are causing greenhouse gas levels in the atmosphere to increase. Note: Greenhouse gases are mixed throughout in the atmosphere. For pedagogical reasons they are depicted here as a layer.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FA6BA1-1630-476E-BF08-A50F7C498FD8}" type="slidenum">
              <a:rPr lang="es-SV" smtClean="0"/>
              <a:pPr fontAlgn="base">
                <a:spcBef>
                  <a:spcPct val="0"/>
                </a:spcBef>
                <a:spcAft>
                  <a:spcPct val="0"/>
                </a:spcAft>
                <a:defRPr/>
              </a:pPr>
              <a:t>30</a:t>
            </a:fld>
            <a:endParaRPr lang="es-SV"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SV"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FE1796-B112-4881-BC4D-08D4C5D938B1}" type="slidenum">
              <a:rPr lang="en-US" smtClean="0"/>
              <a:pPr>
                <a:defRPr/>
              </a:pPr>
              <a:t>34</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A number of operational issues…….including allometry for non-market tree species.</a:t>
            </a:r>
          </a:p>
          <a:p>
            <a:pPr eaLnBrk="1" hangingPunct="1"/>
            <a:r>
              <a:rPr lang="en-US" smtClean="0"/>
              <a:t>Working with the Smithsonian, CATIE, Zamorano, Univ. of Panama, Yale School of Forestry, Wageningen, and UM.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DB8BA7-9978-4686-827C-7A4876750C95}" type="slidenum">
              <a:rPr lang="en-US" smtClean="0"/>
              <a:pPr>
                <a:defRPr/>
              </a:pPr>
              <a:t>39</a:t>
            </a:fld>
            <a:endParaRPr lang="en-US" smtClean="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88165F-B983-4972-8B31-F4DBC99DC89F}" type="slidenum">
              <a:rPr lang="es-SV" smtClean="0"/>
              <a:pPr fontAlgn="base">
                <a:spcBef>
                  <a:spcPct val="0"/>
                </a:spcBef>
                <a:spcAft>
                  <a:spcPct val="0"/>
                </a:spcAft>
                <a:defRPr/>
              </a:pPr>
              <a:t>46</a:t>
            </a:fld>
            <a:endParaRPr lang="es-SV" smtClean="0"/>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 have been asked to cover an introduction to the carbon cycle and carbon policy and then talk about how your company's forestry sector (and other  projects) are designed to mitigate climate change.</a:t>
            </a:r>
          </a:p>
          <a:p>
            <a:pPr eaLnBrk="1" hangingPunct="1">
              <a:spcBef>
                <a:spcPct val="0"/>
              </a:spcBef>
            </a:pPr>
            <a:endParaRPr lang="es-SV"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327F67-6041-4DE9-A55B-D82F4E055736}" type="slidenum">
              <a:rPr lang="en-US" smtClean="0"/>
              <a:pPr fontAlgn="base">
                <a:spcBef>
                  <a:spcPct val="0"/>
                </a:spcBef>
                <a:spcAft>
                  <a:spcPct val="0"/>
                </a:spcAft>
                <a:defRPr/>
              </a:pPr>
              <a:t>4</a:t>
            </a:fld>
            <a:endParaRPr lang="en-US" smtClean="0"/>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table lists some of the main greenhouse gases and their concentrations in pre-industrial times and in 1994; atmospheric lifetimes; anthropogenic sources; and Global Warming Potential (GWP). GWP is an index defined as the cumulative radiative forcing between the present and some chosen time horizon caused by a unit mass of gas emitted now, expressed relative to a reference gas such as CO2, as is used here. GWP is an attempt to provide a simple measure of the relative radiative effects of different greenhouse gases. The future global warming commitment of a greenhouse gas can be calculated over a chosen time horizon (such as 100 years) by multiplying the appropriate GWP by the amount of gas emitted. The choice of time horizon will depend on policy considerations. There are several other points that need to be kept in mind when using GWPs: (i) the typical uncertainty value is +/-35%, not including the uncertainty in the CO2 reference; (ii) GWPs are based on the radiative forcing concept and are therefore difficult to apply to radiatively important constituents that are unevenly distributed in the atmosphere; and (iii) GWPs need to take into account any indirect effects of the emitted gases if they are to correctly reflect future warming potential.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5BBA48-3018-4719-B881-21C75EC66612}" type="slidenum">
              <a:rPr lang="en-US" smtClean="0"/>
              <a:pPr fontAlgn="base">
                <a:spcBef>
                  <a:spcPct val="0"/>
                </a:spcBef>
                <a:spcAft>
                  <a:spcPct val="0"/>
                </a:spcAft>
                <a:defRPr/>
              </a:pPr>
              <a:t>5</a:t>
            </a:fld>
            <a:endParaRPr lang="en-US" smtClean="0"/>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Atmospheric CO2 has increased from a pre-industrial concentration of about 280 ppmv to about 385 ppmv at present, spring 2008 It was 375 in 2005! (ppmv= parts per million by volume). </a:t>
            </a:r>
            <a:r>
              <a:rPr lang="en-US" b="1" smtClean="0"/>
              <a:t>CO2 concentration data from before 1958 are from ice core measurements taken in Antarctica and from 1958 onwards are from the Mauna Loa measurement site</a:t>
            </a:r>
            <a:r>
              <a:rPr lang="en-US" smtClean="0"/>
              <a:t>. The smooth curve is based on a hundred year running mean. It is evident that the rapid increase in CO2 concentrations has been occurring since the onset of industrialization. </a:t>
            </a:r>
            <a:r>
              <a:rPr lang="en-US" b="1" smtClean="0"/>
              <a:t>The increase has closely followed the increase in CO2 emissions from fossil fuels.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7E9B66-A620-4495-9C02-F0FFBF920404}" type="slidenum">
              <a:rPr lang="en-US" smtClean="0"/>
              <a:pPr fontAlgn="base">
                <a:spcBef>
                  <a:spcPct val="0"/>
                </a:spcBef>
                <a:spcAft>
                  <a:spcPct val="0"/>
                </a:spcAft>
                <a:defRPr/>
              </a:pPr>
              <a:t>6</a:t>
            </a:fld>
            <a:endParaRPr lang="en-US" smtClean="0"/>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map depicts the unequal distribution of industry in the world. The significant part of carbon dioxide emissions comes from energy production, industrial processes and transport. The industrialised countries consequently must bear the main responsibility of reducing emissions of carbon dioxide.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A7C630-53F2-490C-8EB4-7BE2FDA731B9}" type="slidenum">
              <a:rPr lang="en-US" smtClean="0"/>
              <a:pPr fontAlgn="base">
                <a:spcBef>
                  <a:spcPct val="0"/>
                </a:spcBef>
                <a:spcAft>
                  <a:spcPct val="0"/>
                </a:spcAft>
                <a:defRPr/>
              </a:pPr>
              <a:t>7</a:t>
            </a:fld>
            <a:endParaRPr lang="en-US" smtClean="0"/>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Emissions of carbon dioxide due to changes in land use mainly come from the cutting down of forests and instead using the land for agriculture or built-up areas, urbanisation, roads etc. When large areas of rain forests are cut down, the land often turns into less productive grasslands with considerably less capacity of storing CO2.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96BA3C-D2B4-44F9-87C4-C03CE3D7D73E}"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3B59ED-7B96-4E0E-A79D-4DDE1C1AADA1}" type="slidenum">
              <a:rPr lang="en-AU"/>
              <a:pPr>
                <a:defRPr/>
              </a:pPr>
              <a:t>9</a:t>
            </a:fld>
            <a:endParaRPr lang="en-AU"/>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AU" b="1" smtClean="0"/>
              <a:t>The biggest increase in emissions has taken place in developing countries (with close to 6 billion people) while developed countries (with less than 1 billion people), on average, show rather steady emissions for the last decade. About one quarter of the recent growth in emissions in developing countries resulted from the increase in international trade of goods and services produced in developing countries but consumed in developed countries. The largest regional shift in 2008 was India overtaking Russia as the third largest CO2 emitter. China and the US remain in first and second position.</a:t>
            </a:r>
            <a:endParaRPr lang="en-AU" smtClean="0"/>
          </a:p>
          <a:p>
            <a:r>
              <a:rPr lang="en-AU" smtClean="0"/>
              <a:t>From a historical perspective, developing countries with 80% of the world’s population still account for about 20% of the cumulative emissions since 1751; the poorest countries in the world, with 800 million people, have contributed less than 1% of these cumulative emissions. Uncertainty of emissions from CO2 fossil fuel is large in some countries and about ±0.5 PgC globally.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8ACA143-05C4-4127-B34D-AD0B80B0B56F}" type="datetimeFigureOut">
              <a:rPr lang="en-US"/>
              <a:pPr>
                <a:defRPr/>
              </a:pPr>
              <a:t>11/30/2009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00D289-0593-481C-8379-FC7639B91AD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D580BF1-841D-4AB8-A70A-1FA7D2028CAE}" type="datetimeFigureOut">
              <a:rPr lang="en-US"/>
              <a:pPr>
                <a:defRPr/>
              </a:pPr>
              <a:t>11/30/2009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B90388-7B47-4E93-A288-71E339B5F72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709601-C189-49FF-92BE-F570DA01BFE1}" type="datetimeFigureOut">
              <a:rPr lang="en-US"/>
              <a:pPr>
                <a:defRPr/>
              </a:pPr>
              <a:t>11/30/2009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4D36E8-545F-4E83-81CB-2D05CBAF372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s-ES"/>
          </a:p>
        </p:txBody>
      </p:sp>
      <p:sp>
        <p:nvSpPr>
          <p:cNvPr id="6" name="Rectangle 5"/>
          <p:cNvSpPr>
            <a:spLocks noGrp="1" noChangeArrowheads="1"/>
          </p:cNvSpPr>
          <p:nvPr>
            <p:ph type="ftr" sz="quarter" idx="11"/>
          </p:nvPr>
        </p:nvSpPr>
        <p:spPr/>
        <p:txBody>
          <a:bodyPr/>
          <a:lstStyle>
            <a:lvl1pPr>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pPr>
              <a:defRPr/>
            </a:pPr>
            <a:fld id="{333DD0DB-00D5-4767-B26B-55B8BF4AA225}" type="slidenum">
              <a:rPr lang="es-ES"/>
              <a:pPr>
                <a:defRPr/>
              </a:pPr>
              <a:t>‹#›</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B0AE4D-4879-4BB7-B2B4-AB6D480E7ABA}" type="datetimeFigureOut">
              <a:rPr lang="en-US"/>
              <a:pPr>
                <a:defRPr/>
              </a:pPr>
              <a:t>11/30/2009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B80DB8-1A92-42A3-9C05-869CDA3FDC8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E3BCEC4-0537-46A7-8A5D-402653C73EA3}" type="datetimeFigureOut">
              <a:rPr lang="en-US"/>
              <a:pPr>
                <a:defRPr/>
              </a:pPr>
              <a:t>11/30/2009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277BE1-1808-4226-B3EE-3CE79FF9C11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D1D3256-30E8-4D6A-A383-A8A9D5B69E73}" type="datetimeFigureOut">
              <a:rPr lang="en-US"/>
              <a:pPr>
                <a:defRPr/>
              </a:pPr>
              <a:t>11/30/2009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1AE84D-752F-4584-B9EB-B62704DE45A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524026C-0697-42D7-A053-C97CCE911596}" type="datetimeFigureOut">
              <a:rPr lang="en-US"/>
              <a:pPr>
                <a:defRPr/>
              </a:pPr>
              <a:t>11/30/2009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C742B23-1005-4B72-BAD6-23359BDE7B0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F3C5D99-807B-4923-877A-6D4210885825}" type="datetimeFigureOut">
              <a:rPr lang="en-US"/>
              <a:pPr>
                <a:defRPr/>
              </a:pPr>
              <a:t>11/30/2009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6407390-3751-4D0C-8F42-E29D9A1C817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8CA5DA-F1E7-4C02-8072-0F46D3D017B0}" type="datetimeFigureOut">
              <a:rPr lang="en-US"/>
              <a:pPr>
                <a:defRPr/>
              </a:pPr>
              <a:t>11/30/2009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FC238B6-1FD6-4B69-9D72-91B66D49C49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0B97A08-6A28-43BF-9263-F78B8EBB16C7}" type="datetimeFigureOut">
              <a:rPr lang="en-US"/>
              <a:pPr>
                <a:defRPr/>
              </a:pPr>
              <a:t>11/30/2009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03C1CE-9CCD-4FB3-8C35-420D4D9BDE8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13534D-9CA2-4A91-A1BF-9C0960205864}" type="datetimeFigureOut">
              <a:rPr lang="en-US"/>
              <a:pPr>
                <a:defRPr/>
              </a:pPr>
              <a:t>11/30/2009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C73145-7EE4-4AF3-94A9-E6A128740CD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D3721E3-442B-4DD2-B5A9-425DB8E9A54E}" type="datetimeFigureOut">
              <a:rPr lang="en-US"/>
              <a:pPr>
                <a:defRPr/>
              </a:pPr>
              <a:t>11/30/2009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697397E-07E3-44B8-9D10-A525CB2414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7.jpe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hyperlink" Target="http://www.clearskyclimatesolutions.com/" TargetMode="Externa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cstate="print"/>
          <a:srcRect/>
          <a:stretch>
            <a:fillRect/>
          </a:stretch>
        </p:blipFill>
        <p:spPr bwMode="auto">
          <a:xfrm>
            <a:off x="0" y="-152400"/>
            <a:ext cx="9144000" cy="7010400"/>
          </a:xfrm>
          <a:prstGeom prst="rect">
            <a:avLst/>
          </a:prstGeom>
          <a:noFill/>
          <a:ln w="9525">
            <a:noFill/>
            <a:miter lim="800000"/>
            <a:headEnd/>
            <a:tailEnd/>
          </a:ln>
        </p:spPr>
      </p:pic>
      <p:sp>
        <p:nvSpPr>
          <p:cNvPr id="5123" name="Rectangle 3"/>
          <p:cNvSpPr>
            <a:spLocks noGrp="1" noChangeArrowheads="1"/>
          </p:cNvSpPr>
          <p:nvPr>
            <p:ph type="ctrTitle"/>
          </p:nvPr>
        </p:nvSpPr>
        <p:spPr>
          <a:xfrm>
            <a:off x="395288" y="381000"/>
            <a:ext cx="2305050" cy="744538"/>
          </a:xfrm>
        </p:spPr>
        <p:txBody>
          <a:bodyPr/>
          <a:lstStyle/>
          <a:p>
            <a:pPr eaLnBrk="1" hangingPunct="1"/>
            <a:r>
              <a:rPr lang="en-US" sz="4000" smtClean="0"/>
              <a:t> </a:t>
            </a:r>
          </a:p>
        </p:txBody>
      </p:sp>
      <p:sp>
        <p:nvSpPr>
          <p:cNvPr id="5124" name="Rectangle 6"/>
          <p:cNvSpPr>
            <a:spLocks noChangeArrowheads="1"/>
          </p:cNvSpPr>
          <p:nvPr/>
        </p:nvSpPr>
        <p:spPr bwMode="auto">
          <a:xfrm>
            <a:off x="1428750" y="2028825"/>
            <a:ext cx="6286500" cy="2309813"/>
          </a:xfrm>
          <a:prstGeom prst="rect">
            <a:avLst/>
          </a:prstGeom>
          <a:noFill/>
          <a:ln w="9525">
            <a:noFill/>
            <a:miter lim="800000"/>
            <a:headEnd/>
            <a:tailEnd/>
          </a:ln>
        </p:spPr>
        <p:txBody>
          <a:bodyPr anchor="ctr">
            <a:spAutoFit/>
          </a:bodyPr>
          <a:lstStyle/>
          <a:p>
            <a:pPr algn="ctr"/>
            <a:r>
              <a:rPr lang="en-US" sz="2400" b="1">
                <a:latin typeface="Calibri" pitchFamily="34" charset="0"/>
              </a:rPr>
              <a:t>Carbon Credit Projects in the Forestry Sector</a:t>
            </a:r>
            <a:endParaRPr lang="en-US" sz="2400">
              <a:latin typeface="Calibri" pitchFamily="34" charset="0"/>
            </a:endParaRPr>
          </a:p>
          <a:p>
            <a:pPr algn="ctr"/>
            <a:r>
              <a:rPr lang="en-US" sz="2400">
                <a:latin typeface="Calibri" pitchFamily="34" charset="0"/>
              </a:rPr>
              <a:t>The role of science, international status, terrestrial sinks, markets, </a:t>
            </a:r>
          </a:p>
          <a:p>
            <a:pPr algn="ctr"/>
            <a:r>
              <a:rPr lang="en-US" sz="2400">
                <a:latin typeface="Calibri" pitchFamily="34" charset="0"/>
              </a:rPr>
              <a:t>and mitigation </a:t>
            </a:r>
          </a:p>
          <a:p>
            <a:pPr algn="ctr"/>
            <a:r>
              <a:rPr lang="es-SV" sz="2400" b="1">
                <a:latin typeface="Calibri" pitchFamily="34" charset="0"/>
              </a:rPr>
              <a:t>November 30, 2009</a:t>
            </a:r>
            <a:endParaRPr lang="es-SV" sz="2400">
              <a:latin typeface="Calibri" pitchFamily="34" charset="0"/>
            </a:endParaRPr>
          </a:p>
          <a:p>
            <a:pPr algn="ctr"/>
            <a:endParaRPr lang="en-US" sz="2400">
              <a:latin typeface="Calibri" pitchFamily="34" charset="0"/>
            </a:endParaRPr>
          </a:p>
        </p:txBody>
      </p:sp>
      <p:sp>
        <p:nvSpPr>
          <p:cNvPr id="7" name="Rectangle 13"/>
          <p:cNvSpPr>
            <a:spLocks noChangeArrowheads="1"/>
          </p:cNvSpPr>
          <p:nvPr/>
        </p:nvSpPr>
        <p:spPr bwMode="auto">
          <a:xfrm>
            <a:off x="428625" y="5538788"/>
            <a:ext cx="6353175" cy="461962"/>
          </a:xfrm>
          <a:prstGeom prst="rect">
            <a:avLst/>
          </a:prstGeom>
          <a:noFill/>
          <a:ln w="9525">
            <a:noFill/>
            <a:miter lim="800000"/>
            <a:headEnd/>
            <a:tailEnd/>
          </a:ln>
          <a:effectLst/>
        </p:spPr>
        <p:txBody>
          <a:bodyPr>
            <a:spAutoFit/>
          </a:bodyPr>
          <a:lstStyle/>
          <a:p>
            <a:pPr fontAlgn="auto">
              <a:spcBef>
                <a:spcPts val="0"/>
              </a:spcBef>
              <a:spcAft>
                <a:spcPts val="0"/>
              </a:spcAft>
              <a:defRPr/>
            </a:pPr>
            <a:r>
              <a:rPr lang="en-US" sz="2400" b="1" dirty="0">
                <a:solidFill>
                  <a:schemeClr val="accent3"/>
                </a:solidFill>
                <a:latin typeface="+mn-lt"/>
                <a:cs typeface="+mn-cs"/>
              </a:rPr>
              <a:t>Keegan Eisenstadt, ClearSky Climate Solutions</a:t>
            </a:r>
          </a:p>
        </p:txBody>
      </p:sp>
      <p:pic>
        <p:nvPicPr>
          <p:cNvPr id="5126" name="Picture 7" descr="ClearSky Logo.jpg"/>
          <p:cNvPicPr>
            <a:picLocks noChangeAspect="1"/>
          </p:cNvPicPr>
          <p:nvPr/>
        </p:nvPicPr>
        <p:blipFill>
          <a:blip r:embed="rId4" cstate="print"/>
          <a:srcRect/>
          <a:stretch>
            <a:fillRect/>
          </a:stretch>
        </p:blipFill>
        <p:spPr bwMode="auto">
          <a:xfrm>
            <a:off x="1625600" y="152400"/>
            <a:ext cx="5765800" cy="179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39"/>
          <p:cNvSpPr>
            <a:spLocks noChangeArrowheads="1"/>
          </p:cNvSpPr>
          <p:nvPr/>
        </p:nvSpPr>
        <p:spPr bwMode="auto">
          <a:xfrm>
            <a:off x="2320925" y="1411288"/>
            <a:ext cx="4675188" cy="3879850"/>
          </a:xfrm>
          <a:prstGeom prst="rect">
            <a:avLst/>
          </a:prstGeom>
          <a:noFill/>
          <a:ln w="9525">
            <a:noFill/>
            <a:miter lim="800000"/>
            <a:headEnd/>
            <a:tailEnd/>
          </a:ln>
        </p:spPr>
        <p:txBody>
          <a:bodyPr/>
          <a:lstStyle/>
          <a:p>
            <a:endParaRPr lang="en-US"/>
          </a:p>
        </p:txBody>
      </p:sp>
      <p:sp>
        <p:nvSpPr>
          <p:cNvPr id="16387" name="Line 540"/>
          <p:cNvSpPr>
            <a:spLocks noChangeShapeType="1"/>
          </p:cNvSpPr>
          <p:nvPr/>
        </p:nvSpPr>
        <p:spPr bwMode="auto">
          <a:xfrm>
            <a:off x="2320925" y="4897438"/>
            <a:ext cx="4675188" cy="0"/>
          </a:xfrm>
          <a:prstGeom prst="line">
            <a:avLst/>
          </a:prstGeom>
          <a:noFill/>
          <a:ln w="0">
            <a:solidFill>
              <a:srgbClr val="C0C0C0"/>
            </a:solidFill>
            <a:round/>
            <a:headEnd/>
            <a:tailEnd/>
          </a:ln>
        </p:spPr>
        <p:txBody>
          <a:bodyPr/>
          <a:lstStyle/>
          <a:p>
            <a:endParaRPr lang="en-US"/>
          </a:p>
        </p:txBody>
      </p:sp>
      <p:sp>
        <p:nvSpPr>
          <p:cNvPr id="16388" name="Line 541"/>
          <p:cNvSpPr>
            <a:spLocks noChangeShapeType="1"/>
          </p:cNvSpPr>
          <p:nvPr/>
        </p:nvSpPr>
        <p:spPr bwMode="auto">
          <a:xfrm>
            <a:off x="2320925" y="4522788"/>
            <a:ext cx="4675188" cy="0"/>
          </a:xfrm>
          <a:prstGeom prst="line">
            <a:avLst/>
          </a:prstGeom>
          <a:noFill/>
          <a:ln w="0">
            <a:solidFill>
              <a:srgbClr val="C0C0C0"/>
            </a:solidFill>
            <a:round/>
            <a:headEnd/>
            <a:tailEnd/>
          </a:ln>
        </p:spPr>
        <p:txBody>
          <a:bodyPr/>
          <a:lstStyle/>
          <a:p>
            <a:endParaRPr lang="en-US"/>
          </a:p>
        </p:txBody>
      </p:sp>
      <p:sp>
        <p:nvSpPr>
          <p:cNvPr id="16389" name="Line 542"/>
          <p:cNvSpPr>
            <a:spLocks noChangeShapeType="1"/>
          </p:cNvSpPr>
          <p:nvPr/>
        </p:nvSpPr>
        <p:spPr bwMode="auto">
          <a:xfrm>
            <a:off x="2320925" y="4129088"/>
            <a:ext cx="4675188" cy="0"/>
          </a:xfrm>
          <a:prstGeom prst="line">
            <a:avLst/>
          </a:prstGeom>
          <a:noFill/>
          <a:ln w="0">
            <a:solidFill>
              <a:srgbClr val="C0C0C0"/>
            </a:solidFill>
            <a:round/>
            <a:headEnd/>
            <a:tailEnd/>
          </a:ln>
        </p:spPr>
        <p:txBody>
          <a:bodyPr/>
          <a:lstStyle/>
          <a:p>
            <a:endParaRPr lang="en-US"/>
          </a:p>
        </p:txBody>
      </p:sp>
      <p:sp>
        <p:nvSpPr>
          <p:cNvPr id="16390" name="Line 543"/>
          <p:cNvSpPr>
            <a:spLocks noChangeShapeType="1"/>
          </p:cNvSpPr>
          <p:nvPr/>
        </p:nvSpPr>
        <p:spPr bwMode="auto">
          <a:xfrm>
            <a:off x="2320925" y="3735388"/>
            <a:ext cx="4675188" cy="0"/>
          </a:xfrm>
          <a:prstGeom prst="line">
            <a:avLst/>
          </a:prstGeom>
          <a:noFill/>
          <a:ln w="0">
            <a:solidFill>
              <a:srgbClr val="C0C0C0"/>
            </a:solidFill>
            <a:round/>
            <a:headEnd/>
            <a:tailEnd/>
          </a:ln>
        </p:spPr>
        <p:txBody>
          <a:bodyPr/>
          <a:lstStyle/>
          <a:p>
            <a:endParaRPr lang="en-US"/>
          </a:p>
        </p:txBody>
      </p:sp>
      <p:sp>
        <p:nvSpPr>
          <p:cNvPr id="16391" name="Line 544"/>
          <p:cNvSpPr>
            <a:spLocks noChangeShapeType="1"/>
          </p:cNvSpPr>
          <p:nvPr/>
        </p:nvSpPr>
        <p:spPr bwMode="auto">
          <a:xfrm>
            <a:off x="2320925" y="3341688"/>
            <a:ext cx="4675188" cy="0"/>
          </a:xfrm>
          <a:prstGeom prst="line">
            <a:avLst/>
          </a:prstGeom>
          <a:noFill/>
          <a:ln w="0">
            <a:solidFill>
              <a:srgbClr val="C0C0C0"/>
            </a:solidFill>
            <a:round/>
            <a:headEnd/>
            <a:tailEnd/>
          </a:ln>
        </p:spPr>
        <p:txBody>
          <a:bodyPr/>
          <a:lstStyle/>
          <a:p>
            <a:endParaRPr lang="en-US"/>
          </a:p>
        </p:txBody>
      </p:sp>
      <p:sp>
        <p:nvSpPr>
          <p:cNvPr id="16392" name="Line 545"/>
          <p:cNvSpPr>
            <a:spLocks noChangeShapeType="1"/>
          </p:cNvSpPr>
          <p:nvPr/>
        </p:nvSpPr>
        <p:spPr bwMode="auto">
          <a:xfrm>
            <a:off x="2320925" y="2967038"/>
            <a:ext cx="4675188" cy="0"/>
          </a:xfrm>
          <a:prstGeom prst="line">
            <a:avLst/>
          </a:prstGeom>
          <a:noFill/>
          <a:ln w="0">
            <a:solidFill>
              <a:srgbClr val="C0C0C0"/>
            </a:solidFill>
            <a:round/>
            <a:headEnd/>
            <a:tailEnd/>
          </a:ln>
        </p:spPr>
        <p:txBody>
          <a:bodyPr/>
          <a:lstStyle/>
          <a:p>
            <a:endParaRPr lang="en-US"/>
          </a:p>
        </p:txBody>
      </p:sp>
      <p:sp>
        <p:nvSpPr>
          <p:cNvPr id="16393" name="Line 546"/>
          <p:cNvSpPr>
            <a:spLocks noChangeShapeType="1"/>
          </p:cNvSpPr>
          <p:nvPr/>
        </p:nvSpPr>
        <p:spPr bwMode="auto">
          <a:xfrm>
            <a:off x="2320925" y="2573338"/>
            <a:ext cx="4675188" cy="0"/>
          </a:xfrm>
          <a:prstGeom prst="line">
            <a:avLst/>
          </a:prstGeom>
          <a:noFill/>
          <a:ln w="0">
            <a:solidFill>
              <a:srgbClr val="C0C0C0"/>
            </a:solidFill>
            <a:round/>
            <a:headEnd/>
            <a:tailEnd/>
          </a:ln>
        </p:spPr>
        <p:txBody>
          <a:bodyPr/>
          <a:lstStyle/>
          <a:p>
            <a:endParaRPr lang="en-US"/>
          </a:p>
        </p:txBody>
      </p:sp>
      <p:sp>
        <p:nvSpPr>
          <p:cNvPr id="16394" name="Line 547"/>
          <p:cNvSpPr>
            <a:spLocks noChangeShapeType="1"/>
          </p:cNvSpPr>
          <p:nvPr/>
        </p:nvSpPr>
        <p:spPr bwMode="auto">
          <a:xfrm>
            <a:off x="2320925" y="2179638"/>
            <a:ext cx="4675188" cy="0"/>
          </a:xfrm>
          <a:prstGeom prst="line">
            <a:avLst/>
          </a:prstGeom>
          <a:noFill/>
          <a:ln w="0">
            <a:solidFill>
              <a:srgbClr val="C0C0C0"/>
            </a:solidFill>
            <a:round/>
            <a:headEnd/>
            <a:tailEnd/>
          </a:ln>
        </p:spPr>
        <p:txBody>
          <a:bodyPr/>
          <a:lstStyle/>
          <a:p>
            <a:endParaRPr lang="en-US"/>
          </a:p>
        </p:txBody>
      </p:sp>
      <p:sp>
        <p:nvSpPr>
          <p:cNvPr id="16395" name="Line 548"/>
          <p:cNvSpPr>
            <a:spLocks noChangeShapeType="1"/>
          </p:cNvSpPr>
          <p:nvPr/>
        </p:nvSpPr>
        <p:spPr bwMode="auto">
          <a:xfrm>
            <a:off x="2320925" y="1804988"/>
            <a:ext cx="4675188" cy="0"/>
          </a:xfrm>
          <a:prstGeom prst="line">
            <a:avLst/>
          </a:prstGeom>
          <a:noFill/>
          <a:ln w="0">
            <a:solidFill>
              <a:srgbClr val="C0C0C0"/>
            </a:solidFill>
            <a:round/>
            <a:headEnd/>
            <a:tailEnd/>
          </a:ln>
        </p:spPr>
        <p:txBody>
          <a:bodyPr/>
          <a:lstStyle/>
          <a:p>
            <a:endParaRPr lang="en-US"/>
          </a:p>
        </p:txBody>
      </p:sp>
      <p:sp>
        <p:nvSpPr>
          <p:cNvPr id="16396" name="Line 549"/>
          <p:cNvSpPr>
            <a:spLocks noChangeShapeType="1"/>
          </p:cNvSpPr>
          <p:nvPr/>
        </p:nvSpPr>
        <p:spPr bwMode="auto">
          <a:xfrm>
            <a:off x="2320925" y="1411288"/>
            <a:ext cx="4675188" cy="0"/>
          </a:xfrm>
          <a:prstGeom prst="line">
            <a:avLst/>
          </a:prstGeom>
          <a:noFill/>
          <a:ln w="0">
            <a:solidFill>
              <a:srgbClr val="000000"/>
            </a:solidFill>
            <a:round/>
            <a:headEnd/>
            <a:tailEnd/>
          </a:ln>
        </p:spPr>
        <p:txBody>
          <a:bodyPr/>
          <a:lstStyle/>
          <a:p>
            <a:endParaRPr lang="en-US"/>
          </a:p>
        </p:txBody>
      </p:sp>
      <p:sp>
        <p:nvSpPr>
          <p:cNvPr id="16397" name="Rectangle 550"/>
          <p:cNvSpPr>
            <a:spLocks noChangeArrowheads="1"/>
          </p:cNvSpPr>
          <p:nvPr/>
        </p:nvSpPr>
        <p:spPr bwMode="auto">
          <a:xfrm>
            <a:off x="2320925" y="1411288"/>
            <a:ext cx="4675188" cy="3879850"/>
          </a:xfrm>
          <a:prstGeom prst="rect">
            <a:avLst/>
          </a:prstGeom>
          <a:noFill/>
          <a:ln w="17526">
            <a:solidFill>
              <a:schemeClr val="tx1"/>
            </a:solidFill>
            <a:miter lim="800000"/>
            <a:headEnd/>
            <a:tailEnd/>
          </a:ln>
        </p:spPr>
        <p:txBody>
          <a:bodyPr/>
          <a:lstStyle/>
          <a:p>
            <a:endParaRPr lang="en-US"/>
          </a:p>
        </p:txBody>
      </p:sp>
      <p:sp>
        <p:nvSpPr>
          <p:cNvPr id="16398" name="Line 551"/>
          <p:cNvSpPr>
            <a:spLocks noChangeShapeType="1"/>
          </p:cNvSpPr>
          <p:nvPr/>
        </p:nvSpPr>
        <p:spPr bwMode="auto">
          <a:xfrm>
            <a:off x="2320925" y="1411288"/>
            <a:ext cx="0" cy="3879850"/>
          </a:xfrm>
          <a:prstGeom prst="line">
            <a:avLst/>
          </a:prstGeom>
          <a:noFill/>
          <a:ln w="0">
            <a:solidFill>
              <a:srgbClr val="000000"/>
            </a:solidFill>
            <a:round/>
            <a:headEnd/>
            <a:tailEnd/>
          </a:ln>
        </p:spPr>
        <p:txBody>
          <a:bodyPr/>
          <a:lstStyle/>
          <a:p>
            <a:endParaRPr lang="en-US"/>
          </a:p>
        </p:txBody>
      </p:sp>
      <p:sp>
        <p:nvSpPr>
          <p:cNvPr id="16399" name="Line 552"/>
          <p:cNvSpPr>
            <a:spLocks noChangeShapeType="1"/>
          </p:cNvSpPr>
          <p:nvPr/>
        </p:nvSpPr>
        <p:spPr bwMode="auto">
          <a:xfrm>
            <a:off x="2268538" y="5291138"/>
            <a:ext cx="52387" cy="0"/>
          </a:xfrm>
          <a:prstGeom prst="line">
            <a:avLst/>
          </a:prstGeom>
          <a:noFill/>
          <a:ln w="0">
            <a:solidFill>
              <a:srgbClr val="000000"/>
            </a:solidFill>
            <a:round/>
            <a:headEnd/>
            <a:tailEnd/>
          </a:ln>
        </p:spPr>
        <p:txBody>
          <a:bodyPr/>
          <a:lstStyle/>
          <a:p>
            <a:endParaRPr lang="en-US"/>
          </a:p>
        </p:txBody>
      </p:sp>
      <p:sp>
        <p:nvSpPr>
          <p:cNvPr id="16400" name="Line 553"/>
          <p:cNvSpPr>
            <a:spLocks noChangeShapeType="1"/>
          </p:cNvSpPr>
          <p:nvPr/>
        </p:nvSpPr>
        <p:spPr bwMode="auto">
          <a:xfrm>
            <a:off x="2268538" y="4897438"/>
            <a:ext cx="52387" cy="0"/>
          </a:xfrm>
          <a:prstGeom prst="line">
            <a:avLst/>
          </a:prstGeom>
          <a:noFill/>
          <a:ln w="0">
            <a:solidFill>
              <a:srgbClr val="000000"/>
            </a:solidFill>
            <a:round/>
            <a:headEnd/>
            <a:tailEnd/>
          </a:ln>
        </p:spPr>
        <p:txBody>
          <a:bodyPr/>
          <a:lstStyle/>
          <a:p>
            <a:endParaRPr lang="en-US"/>
          </a:p>
        </p:txBody>
      </p:sp>
      <p:sp>
        <p:nvSpPr>
          <p:cNvPr id="16401" name="Line 554"/>
          <p:cNvSpPr>
            <a:spLocks noChangeShapeType="1"/>
          </p:cNvSpPr>
          <p:nvPr/>
        </p:nvSpPr>
        <p:spPr bwMode="auto">
          <a:xfrm>
            <a:off x="2268538" y="4522788"/>
            <a:ext cx="52387" cy="0"/>
          </a:xfrm>
          <a:prstGeom prst="line">
            <a:avLst/>
          </a:prstGeom>
          <a:noFill/>
          <a:ln w="0">
            <a:solidFill>
              <a:srgbClr val="000000"/>
            </a:solidFill>
            <a:round/>
            <a:headEnd/>
            <a:tailEnd/>
          </a:ln>
        </p:spPr>
        <p:txBody>
          <a:bodyPr/>
          <a:lstStyle/>
          <a:p>
            <a:endParaRPr lang="en-US"/>
          </a:p>
        </p:txBody>
      </p:sp>
      <p:sp>
        <p:nvSpPr>
          <p:cNvPr id="16402" name="Line 555"/>
          <p:cNvSpPr>
            <a:spLocks noChangeShapeType="1"/>
          </p:cNvSpPr>
          <p:nvPr/>
        </p:nvSpPr>
        <p:spPr bwMode="auto">
          <a:xfrm>
            <a:off x="2268538" y="4129088"/>
            <a:ext cx="52387" cy="0"/>
          </a:xfrm>
          <a:prstGeom prst="line">
            <a:avLst/>
          </a:prstGeom>
          <a:noFill/>
          <a:ln w="0">
            <a:solidFill>
              <a:srgbClr val="000000"/>
            </a:solidFill>
            <a:round/>
            <a:headEnd/>
            <a:tailEnd/>
          </a:ln>
        </p:spPr>
        <p:txBody>
          <a:bodyPr/>
          <a:lstStyle/>
          <a:p>
            <a:endParaRPr lang="en-US"/>
          </a:p>
        </p:txBody>
      </p:sp>
      <p:sp>
        <p:nvSpPr>
          <p:cNvPr id="16403" name="Line 556"/>
          <p:cNvSpPr>
            <a:spLocks noChangeShapeType="1"/>
          </p:cNvSpPr>
          <p:nvPr/>
        </p:nvSpPr>
        <p:spPr bwMode="auto">
          <a:xfrm>
            <a:off x="2268538" y="3735388"/>
            <a:ext cx="52387" cy="0"/>
          </a:xfrm>
          <a:prstGeom prst="line">
            <a:avLst/>
          </a:prstGeom>
          <a:noFill/>
          <a:ln w="0">
            <a:solidFill>
              <a:srgbClr val="000000"/>
            </a:solidFill>
            <a:round/>
            <a:headEnd/>
            <a:tailEnd/>
          </a:ln>
        </p:spPr>
        <p:txBody>
          <a:bodyPr/>
          <a:lstStyle/>
          <a:p>
            <a:endParaRPr lang="en-US"/>
          </a:p>
        </p:txBody>
      </p:sp>
      <p:sp>
        <p:nvSpPr>
          <p:cNvPr id="16404" name="Line 557"/>
          <p:cNvSpPr>
            <a:spLocks noChangeShapeType="1"/>
          </p:cNvSpPr>
          <p:nvPr/>
        </p:nvSpPr>
        <p:spPr bwMode="auto">
          <a:xfrm>
            <a:off x="2268538" y="3341688"/>
            <a:ext cx="52387" cy="0"/>
          </a:xfrm>
          <a:prstGeom prst="line">
            <a:avLst/>
          </a:prstGeom>
          <a:noFill/>
          <a:ln w="0">
            <a:solidFill>
              <a:srgbClr val="000000"/>
            </a:solidFill>
            <a:round/>
            <a:headEnd/>
            <a:tailEnd/>
          </a:ln>
        </p:spPr>
        <p:txBody>
          <a:bodyPr/>
          <a:lstStyle/>
          <a:p>
            <a:endParaRPr lang="en-US"/>
          </a:p>
        </p:txBody>
      </p:sp>
      <p:sp>
        <p:nvSpPr>
          <p:cNvPr id="16405" name="Line 558"/>
          <p:cNvSpPr>
            <a:spLocks noChangeShapeType="1"/>
          </p:cNvSpPr>
          <p:nvPr/>
        </p:nvSpPr>
        <p:spPr bwMode="auto">
          <a:xfrm>
            <a:off x="2268538" y="2967038"/>
            <a:ext cx="52387" cy="0"/>
          </a:xfrm>
          <a:prstGeom prst="line">
            <a:avLst/>
          </a:prstGeom>
          <a:noFill/>
          <a:ln w="0">
            <a:solidFill>
              <a:srgbClr val="000000"/>
            </a:solidFill>
            <a:round/>
            <a:headEnd/>
            <a:tailEnd/>
          </a:ln>
        </p:spPr>
        <p:txBody>
          <a:bodyPr/>
          <a:lstStyle/>
          <a:p>
            <a:endParaRPr lang="en-US"/>
          </a:p>
        </p:txBody>
      </p:sp>
      <p:sp>
        <p:nvSpPr>
          <p:cNvPr id="16406" name="Line 559"/>
          <p:cNvSpPr>
            <a:spLocks noChangeShapeType="1"/>
          </p:cNvSpPr>
          <p:nvPr/>
        </p:nvSpPr>
        <p:spPr bwMode="auto">
          <a:xfrm>
            <a:off x="2268538" y="2573338"/>
            <a:ext cx="52387" cy="0"/>
          </a:xfrm>
          <a:prstGeom prst="line">
            <a:avLst/>
          </a:prstGeom>
          <a:noFill/>
          <a:ln w="0">
            <a:solidFill>
              <a:srgbClr val="000000"/>
            </a:solidFill>
            <a:round/>
            <a:headEnd/>
            <a:tailEnd/>
          </a:ln>
        </p:spPr>
        <p:txBody>
          <a:bodyPr/>
          <a:lstStyle/>
          <a:p>
            <a:endParaRPr lang="en-US"/>
          </a:p>
        </p:txBody>
      </p:sp>
      <p:sp>
        <p:nvSpPr>
          <p:cNvPr id="16407" name="Line 560"/>
          <p:cNvSpPr>
            <a:spLocks noChangeShapeType="1"/>
          </p:cNvSpPr>
          <p:nvPr/>
        </p:nvSpPr>
        <p:spPr bwMode="auto">
          <a:xfrm>
            <a:off x="2268538" y="2179638"/>
            <a:ext cx="52387" cy="0"/>
          </a:xfrm>
          <a:prstGeom prst="line">
            <a:avLst/>
          </a:prstGeom>
          <a:noFill/>
          <a:ln w="0">
            <a:solidFill>
              <a:srgbClr val="000000"/>
            </a:solidFill>
            <a:round/>
            <a:headEnd/>
            <a:tailEnd/>
          </a:ln>
        </p:spPr>
        <p:txBody>
          <a:bodyPr/>
          <a:lstStyle/>
          <a:p>
            <a:endParaRPr lang="en-US"/>
          </a:p>
        </p:txBody>
      </p:sp>
      <p:sp>
        <p:nvSpPr>
          <p:cNvPr id="16408" name="Line 561"/>
          <p:cNvSpPr>
            <a:spLocks noChangeShapeType="1"/>
          </p:cNvSpPr>
          <p:nvPr/>
        </p:nvSpPr>
        <p:spPr bwMode="auto">
          <a:xfrm>
            <a:off x="2268538" y="1804988"/>
            <a:ext cx="52387" cy="0"/>
          </a:xfrm>
          <a:prstGeom prst="line">
            <a:avLst/>
          </a:prstGeom>
          <a:noFill/>
          <a:ln w="0">
            <a:solidFill>
              <a:srgbClr val="000000"/>
            </a:solidFill>
            <a:round/>
            <a:headEnd/>
            <a:tailEnd/>
          </a:ln>
        </p:spPr>
        <p:txBody>
          <a:bodyPr/>
          <a:lstStyle/>
          <a:p>
            <a:endParaRPr lang="en-US"/>
          </a:p>
        </p:txBody>
      </p:sp>
      <p:sp>
        <p:nvSpPr>
          <p:cNvPr id="16409" name="Line 562"/>
          <p:cNvSpPr>
            <a:spLocks noChangeShapeType="1"/>
          </p:cNvSpPr>
          <p:nvPr/>
        </p:nvSpPr>
        <p:spPr bwMode="auto">
          <a:xfrm>
            <a:off x="2268538" y="1411288"/>
            <a:ext cx="52387" cy="0"/>
          </a:xfrm>
          <a:prstGeom prst="line">
            <a:avLst/>
          </a:prstGeom>
          <a:noFill/>
          <a:ln w="0">
            <a:solidFill>
              <a:srgbClr val="000000"/>
            </a:solidFill>
            <a:round/>
            <a:headEnd/>
            <a:tailEnd/>
          </a:ln>
        </p:spPr>
        <p:txBody>
          <a:bodyPr/>
          <a:lstStyle/>
          <a:p>
            <a:endParaRPr lang="en-US"/>
          </a:p>
        </p:txBody>
      </p:sp>
      <p:sp>
        <p:nvSpPr>
          <p:cNvPr id="16410" name="Line 563"/>
          <p:cNvSpPr>
            <a:spLocks noChangeShapeType="1"/>
          </p:cNvSpPr>
          <p:nvPr/>
        </p:nvSpPr>
        <p:spPr bwMode="auto">
          <a:xfrm>
            <a:off x="2320925" y="5291138"/>
            <a:ext cx="4675188" cy="0"/>
          </a:xfrm>
          <a:prstGeom prst="line">
            <a:avLst/>
          </a:prstGeom>
          <a:noFill/>
          <a:ln w="0">
            <a:solidFill>
              <a:srgbClr val="000000"/>
            </a:solidFill>
            <a:round/>
            <a:headEnd/>
            <a:tailEnd/>
          </a:ln>
        </p:spPr>
        <p:txBody>
          <a:bodyPr/>
          <a:lstStyle/>
          <a:p>
            <a:endParaRPr lang="en-US"/>
          </a:p>
        </p:txBody>
      </p:sp>
      <p:sp>
        <p:nvSpPr>
          <p:cNvPr id="16411" name="Line 564"/>
          <p:cNvSpPr>
            <a:spLocks noChangeShapeType="1"/>
          </p:cNvSpPr>
          <p:nvPr/>
        </p:nvSpPr>
        <p:spPr bwMode="auto">
          <a:xfrm flipV="1">
            <a:off x="2320925" y="5291138"/>
            <a:ext cx="0" cy="57150"/>
          </a:xfrm>
          <a:prstGeom prst="line">
            <a:avLst/>
          </a:prstGeom>
          <a:noFill/>
          <a:ln w="0">
            <a:solidFill>
              <a:srgbClr val="000000"/>
            </a:solidFill>
            <a:round/>
            <a:headEnd/>
            <a:tailEnd/>
          </a:ln>
        </p:spPr>
        <p:txBody>
          <a:bodyPr/>
          <a:lstStyle/>
          <a:p>
            <a:endParaRPr lang="en-US"/>
          </a:p>
        </p:txBody>
      </p:sp>
      <p:sp>
        <p:nvSpPr>
          <p:cNvPr id="16412" name="Line 565"/>
          <p:cNvSpPr>
            <a:spLocks noChangeShapeType="1"/>
          </p:cNvSpPr>
          <p:nvPr/>
        </p:nvSpPr>
        <p:spPr bwMode="auto">
          <a:xfrm flipV="1">
            <a:off x="2557463" y="5291138"/>
            <a:ext cx="0" cy="57150"/>
          </a:xfrm>
          <a:prstGeom prst="line">
            <a:avLst/>
          </a:prstGeom>
          <a:noFill/>
          <a:ln w="0">
            <a:solidFill>
              <a:srgbClr val="000000"/>
            </a:solidFill>
            <a:round/>
            <a:headEnd/>
            <a:tailEnd/>
          </a:ln>
        </p:spPr>
        <p:txBody>
          <a:bodyPr/>
          <a:lstStyle/>
          <a:p>
            <a:endParaRPr lang="en-US"/>
          </a:p>
        </p:txBody>
      </p:sp>
      <p:sp>
        <p:nvSpPr>
          <p:cNvPr id="16413" name="Line 566"/>
          <p:cNvSpPr>
            <a:spLocks noChangeShapeType="1"/>
          </p:cNvSpPr>
          <p:nvPr/>
        </p:nvSpPr>
        <p:spPr bwMode="auto">
          <a:xfrm flipV="1">
            <a:off x="2813050" y="5291138"/>
            <a:ext cx="0" cy="57150"/>
          </a:xfrm>
          <a:prstGeom prst="line">
            <a:avLst/>
          </a:prstGeom>
          <a:noFill/>
          <a:ln w="0">
            <a:solidFill>
              <a:srgbClr val="000000"/>
            </a:solidFill>
            <a:round/>
            <a:headEnd/>
            <a:tailEnd/>
          </a:ln>
        </p:spPr>
        <p:txBody>
          <a:bodyPr/>
          <a:lstStyle/>
          <a:p>
            <a:endParaRPr lang="en-US"/>
          </a:p>
        </p:txBody>
      </p:sp>
      <p:sp>
        <p:nvSpPr>
          <p:cNvPr id="16414" name="Line 567"/>
          <p:cNvSpPr>
            <a:spLocks noChangeShapeType="1"/>
          </p:cNvSpPr>
          <p:nvPr/>
        </p:nvSpPr>
        <p:spPr bwMode="auto">
          <a:xfrm flipV="1">
            <a:off x="3051175" y="5291138"/>
            <a:ext cx="0" cy="57150"/>
          </a:xfrm>
          <a:prstGeom prst="line">
            <a:avLst/>
          </a:prstGeom>
          <a:noFill/>
          <a:ln w="0">
            <a:solidFill>
              <a:srgbClr val="000000"/>
            </a:solidFill>
            <a:round/>
            <a:headEnd/>
            <a:tailEnd/>
          </a:ln>
        </p:spPr>
        <p:txBody>
          <a:bodyPr/>
          <a:lstStyle/>
          <a:p>
            <a:endParaRPr lang="en-US"/>
          </a:p>
        </p:txBody>
      </p:sp>
      <p:sp>
        <p:nvSpPr>
          <p:cNvPr id="16415" name="Line 568"/>
          <p:cNvSpPr>
            <a:spLocks noChangeShapeType="1"/>
          </p:cNvSpPr>
          <p:nvPr/>
        </p:nvSpPr>
        <p:spPr bwMode="auto">
          <a:xfrm flipV="1">
            <a:off x="3306763" y="5291138"/>
            <a:ext cx="0" cy="57150"/>
          </a:xfrm>
          <a:prstGeom prst="line">
            <a:avLst/>
          </a:prstGeom>
          <a:noFill/>
          <a:ln w="0">
            <a:solidFill>
              <a:srgbClr val="000000"/>
            </a:solidFill>
            <a:round/>
            <a:headEnd/>
            <a:tailEnd/>
          </a:ln>
        </p:spPr>
        <p:txBody>
          <a:bodyPr/>
          <a:lstStyle/>
          <a:p>
            <a:endParaRPr lang="en-US"/>
          </a:p>
        </p:txBody>
      </p:sp>
      <p:sp>
        <p:nvSpPr>
          <p:cNvPr id="16416" name="Line 569"/>
          <p:cNvSpPr>
            <a:spLocks noChangeShapeType="1"/>
          </p:cNvSpPr>
          <p:nvPr/>
        </p:nvSpPr>
        <p:spPr bwMode="auto">
          <a:xfrm flipV="1">
            <a:off x="3544888" y="5291138"/>
            <a:ext cx="0" cy="57150"/>
          </a:xfrm>
          <a:prstGeom prst="line">
            <a:avLst/>
          </a:prstGeom>
          <a:noFill/>
          <a:ln w="0">
            <a:solidFill>
              <a:srgbClr val="000000"/>
            </a:solidFill>
            <a:round/>
            <a:headEnd/>
            <a:tailEnd/>
          </a:ln>
        </p:spPr>
        <p:txBody>
          <a:bodyPr/>
          <a:lstStyle/>
          <a:p>
            <a:endParaRPr lang="en-US"/>
          </a:p>
        </p:txBody>
      </p:sp>
      <p:sp>
        <p:nvSpPr>
          <p:cNvPr id="16417" name="Line 570"/>
          <p:cNvSpPr>
            <a:spLocks noChangeShapeType="1"/>
          </p:cNvSpPr>
          <p:nvPr/>
        </p:nvSpPr>
        <p:spPr bwMode="auto">
          <a:xfrm flipV="1">
            <a:off x="3798888" y="5291138"/>
            <a:ext cx="0" cy="57150"/>
          </a:xfrm>
          <a:prstGeom prst="line">
            <a:avLst/>
          </a:prstGeom>
          <a:noFill/>
          <a:ln w="0">
            <a:solidFill>
              <a:srgbClr val="000000"/>
            </a:solidFill>
            <a:round/>
            <a:headEnd/>
            <a:tailEnd/>
          </a:ln>
        </p:spPr>
        <p:txBody>
          <a:bodyPr/>
          <a:lstStyle/>
          <a:p>
            <a:endParaRPr lang="en-US"/>
          </a:p>
        </p:txBody>
      </p:sp>
      <p:sp>
        <p:nvSpPr>
          <p:cNvPr id="16418" name="Line 571"/>
          <p:cNvSpPr>
            <a:spLocks noChangeShapeType="1"/>
          </p:cNvSpPr>
          <p:nvPr/>
        </p:nvSpPr>
        <p:spPr bwMode="auto">
          <a:xfrm flipV="1">
            <a:off x="4037013" y="5291138"/>
            <a:ext cx="0" cy="57150"/>
          </a:xfrm>
          <a:prstGeom prst="line">
            <a:avLst/>
          </a:prstGeom>
          <a:noFill/>
          <a:ln w="0">
            <a:solidFill>
              <a:srgbClr val="000000"/>
            </a:solidFill>
            <a:round/>
            <a:headEnd/>
            <a:tailEnd/>
          </a:ln>
        </p:spPr>
        <p:txBody>
          <a:bodyPr/>
          <a:lstStyle/>
          <a:p>
            <a:endParaRPr lang="en-US"/>
          </a:p>
        </p:txBody>
      </p:sp>
      <p:sp>
        <p:nvSpPr>
          <p:cNvPr id="16419" name="Line 572"/>
          <p:cNvSpPr>
            <a:spLocks noChangeShapeType="1"/>
          </p:cNvSpPr>
          <p:nvPr/>
        </p:nvSpPr>
        <p:spPr bwMode="auto">
          <a:xfrm flipV="1">
            <a:off x="4292600" y="5291138"/>
            <a:ext cx="0" cy="57150"/>
          </a:xfrm>
          <a:prstGeom prst="line">
            <a:avLst/>
          </a:prstGeom>
          <a:noFill/>
          <a:ln w="0">
            <a:solidFill>
              <a:srgbClr val="000000"/>
            </a:solidFill>
            <a:round/>
            <a:headEnd/>
            <a:tailEnd/>
          </a:ln>
        </p:spPr>
        <p:txBody>
          <a:bodyPr/>
          <a:lstStyle/>
          <a:p>
            <a:endParaRPr lang="en-US"/>
          </a:p>
        </p:txBody>
      </p:sp>
      <p:sp>
        <p:nvSpPr>
          <p:cNvPr id="16420" name="Line 573"/>
          <p:cNvSpPr>
            <a:spLocks noChangeShapeType="1"/>
          </p:cNvSpPr>
          <p:nvPr/>
        </p:nvSpPr>
        <p:spPr bwMode="auto">
          <a:xfrm flipV="1">
            <a:off x="4530725" y="5291138"/>
            <a:ext cx="0" cy="57150"/>
          </a:xfrm>
          <a:prstGeom prst="line">
            <a:avLst/>
          </a:prstGeom>
          <a:noFill/>
          <a:ln w="0">
            <a:solidFill>
              <a:srgbClr val="000000"/>
            </a:solidFill>
            <a:round/>
            <a:headEnd/>
            <a:tailEnd/>
          </a:ln>
        </p:spPr>
        <p:txBody>
          <a:bodyPr/>
          <a:lstStyle/>
          <a:p>
            <a:endParaRPr lang="en-US"/>
          </a:p>
        </p:txBody>
      </p:sp>
      <p:sp>
        <p:nvSpPr>
          <p:cNvPr id="16421" name="Line 574"/>
          <p:cNvSpPr>
            <a:spLocks noChangeShapeType="1"/>
          </p:cNvSpPr>
          <p:nvPr/>
        </p:nvSpPr>
        <p:spPr bwMode="auto">
          <a:xfrm flipV="1">
            <a:off x="4784725" y="5291138"/>
            <a:ext cx="0" cy="57150"/>
          </a:xfrm>
          <a:prstGeom prst="line">
            <a:avLst/>
          </a:prstGeom>
          <a:noFill/>
          <a:ln w="0">
            <a:solidFill>
              <a:srgbClr val="000000"/>
            </a:solidFill>
            <a:round/>
            <a:headEnd/>
            <a:tailEnd/>
          </a:ln>
        </p:spPr>
        <p:txBody>
          <a:bodyPr/>
          <a:lstStyle/>
          <a:p>
            <a:endParaRPr lang="en-US"/>
          </a:p>
        </p:txBody>
      </p:sp>
      <p:sp>
        <p:nvSpPr>
          <p:cNvPr id="16422" name="Line 575"/>
          <p:cNvSpPr>
            <a:spLocks noChangeShapeType="1"/>
          </p:cNvSpPr>
          <p:nvPr/>
        </p:nvSpPr>
        <p:spPr bwMode="auto">
          <a:xfrm flipV="1">
            <a:off x="5022850" y="5291138"/>
            <a:ext cx="0" cy="57150"/>
          </a:xfrm>
          <a:prstGeom prst="line">
            <a:avLst/>
          </a:prstGeom>
          <a:noFill/>
          <a:ln w="0">
            <a:solidFill>
              <a:srgbClr val="000000"/>
            </a:solidFill>
            <a:round/>
            <a:headEnd/>
            <a:tailEnd/>
          </a:ln>
        </p:spPr>
        <p:txBody>
          <a:bodyPr/>
          <a:lstStyle/>
          <a:p>
            <a:endParaRPr lang="en-US"/>
          </a:p>
        </p:txBody>
      </p:sp>
      <p:sp>
        <p:nvSpPr>
          <p:cNvPr id="16423" name="Line 576"/>
          <p:cNvSpPr>
            <a:spLocks noChangeShapeType="1"/>
          </p:cNvSpPr>
          <p:nvPr/>
        </p:nvSpPr>
        <p:spPr bwMode="auto">
          <a:xfrm flipV="1">
            <a:off x="5278438" y="5291138"/>
            <a:ext cx="0" cy="57150"/>
          </a:xfrm>
          <a:prstGeom prst="line">
            <a:avLst/>
          </a:prstGeom>
          <a:noFill/>
          <a:ln w="0">
            <a:solidFill>
              <a:srgbClr val="000000"/>
            </a:solidFill>
            <a:round/>
            <a:headEnd/>
            <a:tailEnd/>
          </a:ln>
        </p:spPr>
        <p:txBody>
          <a:bodyPr/>
          <a:lstStyle/>
          <a:p>
            <a:endParaRPr lang="en-US"/>
          </a:p>
        </p:txBody>
      </p:sp>
      <p:sp>
        <p:nvSpPr>
          <p:cNvPr id="16424" name="Line 577"/>
          <p:cNvSpPr>
            <a:spLocks noChangeShapeType="1"/>
          </p:cNvSpPr>
          <p:nvPr/>
        </p:nvSpPr>
        <p:spPr bwMode="auto">
          <a:xfrm flipV="1">
            <a:off x="5516563" y="5291138"/>
            <a:ext cx="0" cy="57150"/>
          </a:xfrm>
          <a:prstGeom prst="line">
            <a:avLst/>
          </a:prstGeom>
          <a:noFill/>
          <a:ln w="0">
            <a:solidFill>
              <a:srgbClr val="000000"/>
            </a:solidFill>
            <a:round/>
            <a:headEnd/>
            <a:tailEnd/>
          </a:ln>
        </p:spPr>
        <p:txBody>
          <a:bodyPr/>
          <a:lstStyle/>
          <a:p>
            <a:endParaRPr lang="en-US"/>
          </a:p>
        </p:txBody>
      </p:sp>
      <p:sp>
        <p:nvSpPr>
          <p:cNvPr id="16425" name="Line 578"/>
          <p:cNvSpPr>
            <a:spLocks noChangeShapeType="1"/>
          </p:cNvSpPr>
          <p:nvPr/>
        </p:nvSpPr>
        <p:spPr bwMode="auto">
          <a:xfrm flipV="1">
            <a:off x="5772150" y="5291138"/>
            <a:ext cx="0" cy="57150"/>
          </a:xfrm>
          <a:prstGeom prst="line">
            <a:avLst/>
          </a:prstGeom>
          <a:noFill/>
          <a:ln w="0">
            <a:solidFill>
              <a:srgbClr val="000000"/>
            </a:solidFill>
            <a:round/>
            <a:headEnd/>
            <a:tailEnd/>
          </a:ln>
        </p:spPr>
        <p:txBody>
          <a:bodyPr/>
          <a:lstStyle/>
          <a:p>
            <a:endParaRPr lang="en-US"/>
          </a:p>
        </p:txBody>
      </p:sp>
      <p:sp>
        <p:nvSpPr>
          <p:cNvPr id="16426" name="Line 579"/>
          <p:cNvSpPr>
            <a:spLocks noChangeShapeType="1"/>
          </p:cNvSpPr>
          <p:nvPr/>
        </p:nvSpPr>
        <p:spPr bwMode="auto">
          <a:xfrm flipV="1">
            <a:off x="6010275" y="5291138"/>
            <a:ext cx="0" cy="57150"/>
          </a:xfrm>
          <a:prstGeom prst="line">
            <a:avLst/>
          </a:prstGeom>
          <a:noFill/>
          <a:ln w="0">
            <a:solidFill>
              <a:srgbClr val="000000"/>
            </a:solidFill>
            <a:round/>
            <a:headEnd/>
            <a:tailEnd/>
          </a:ln>
        </p:spPr>
        <p:txBody>
          <a:bodyPr/>
          <a:lstStyle/>
          <a:p>
            <a:endParaRPr lang="en-US"/>
          </a:p>
        </p:txBody>
      </p:sp>
      <p:sp>
        <p:nvSpPr>
          <p:cNvPr id="16427" name="Line 580"/>
          <p:cNvSpPr>
            <a:spLocks noChangeShapeType="1"/>
          </p:cNvSpPr>
          <p:nvPr/>
        </p:nvSpPr>
        <p:spPr bwMode="auto">
          <a:xfrm flipV="1">
            <a:off x="6264275" y="5291138"/>
            <a:ext cx="0" cy="57150"/>
          </a:xfrm>
          <a:prstGeom prst="line">
            <a:avLst/>
          </a:prstGeom>
          <a:noFill/>
          <a:ln w="0">
            <a:solidFill>
              <a:srgbClr val="000000"/>
            </a:solidFill>
            <a:round/>
            <a:headEnd/>
            <a:tailEnd/>
          </a:ln>
        </p:spPr>
        <p:txBody>
          <a:bodyPr/>
          <a:lstStyle/>
          <a:p>
            <a:endParaRPr lang="en-US"/>
          </a:p>
        </p:txBody>
      </p:sp>
      <p:sp>
        <p:nvSpPr>
          <p:cNvPr id="16428" name="Line 581"/>
          <p:cNvSpPr>
            <a:spLocks noChangeShapeType="1"/>
          </p:cNvSpPr>
          <p:nvPr/>
        </p:nvSpPr>
        <p:spPr bwMode="auto">
          <a:xfrm flipV="1">
            <a:off x="6502400" y="5291138"/>
            <a:ext cx="0" cy="57150"/>
          </a:xfrm>
          <a:prstGeom prst="line">
            <a:avLst/>
          </a:prstGeom>
          <a:noFill/>
          <a:ln w="0">
            <a:solidFill>
              <a:srgbClr val="000000"/>
            </a:solidFill>
            <a:round/>
            <a:headEnd/>
            <a:tailEnd/>
          </a:ln>
        </p:spPr>
        <p:txBody>
          <a:bodyPr/>
          <a:lstStyle/>
          <a:p>
            <a:endParaRPr lang="en-US"/>
          </a:p>
        </p:txBody>
      </p:sp>
      <p:sp>
        <p:nvSpPr>
          <p:cNvPr id="16429" name="Line 582"/>
          <p:cNvSpPr>
            <a:spLocks noChangeShapeType="1"/>
          </p:cNvSpPr>
          <p:nvPr/>
        </p:nvSpPr>
        <p:spPr bwMode="auto">
          <a:xfrm flipV="1">
            <a:off x="6757988" y="5291138"/>
            <a:ext cx="0" cy="57150"/>
          </a:xfrm>
          <a:prstGeom prst="line">
            <a:avLst/>
          </a:prstGeom>
          <a:noFill/>
          <a:ln w="0">
            <a:solidFill>
              <a:srgbClr val="000000"/>
            </a:solidFill>
            <a:round/>
            <a:headEnd/>
            <a:tailEnd/>
          </a:ln>
        </p:spPr>
        <p:txBody>
          <a:bodyPr/>
          <a:lstStyle/>
          <a:p>
            <a:endParaRPr lang="en-US"/>
          </a:p>
        </p:txBody>
      </p:sp>
      <p:sp>
        <p:nvSpPr>
          <p:cNvPr id="16430" name="Line 583"/>
          <p:cNvSpPr>
            <a:spLocks noChangeShapeType="1"/>
          </p:cNvSpPr>
          <p:nvPr/>
        </p:nvSpPr>
        <p:spPr bwMode="auto">
          <a:xfrm flipV="1">
            <a:off x="6996113" y="5291138"/>
            <a:ext cx="0" cy="57150"/>
          </a:xfrm>
          <a:prstGeom prst="line">
            <a:avLst/>
          </a:prstGeom>
          <a:noFill/>
          <a:ln w="0">
            <a:solidFill>
              <a:srgbClr val="000000"/>
            </a:solidFill>
            <a:round/>
            <a:headEnd/>
            <a:tailEnd/>
          </a:ln>
        </p:spPr>
        <p:txBody>
          <a:bodyPr/>
          <a:lstStyle/>
          <a:p>
            <a:endParaRPr lang="en-US"/>
          </a:p>
        </p:txBody>
      </p:sp>
      <p:sp>
        <p:nvSpPr>
          <p:cNvPr id="16431" name="Freeform 584"/>
          <p:cNvSpPr>
            <a:spLocks/>
          </p:cNvSpPr>
          <p:nvPr/>
        </p:nvSpPr>
        <p:spPr bwMode="auto">
          <a:xfrm>
            <a:off x="2439988" y="1562100"/>
            <a:ext cx="4437062" cy="2454275"/>
          </a:xfrm>
          <a:custGeom>
            <a:avLst/>
            <a:gdLst>
              <a:gd name="T0" fmla="*/ 0 w 261"/>
              <a:gd name="T1" fmla="*/ 131 h 131"/>
              <a:gd name="T2" fmla="*/ 15 w 261"/>
              <a:gd name="T3" fmla="*/ 128 h 131"/>
              <a:gd name="T4" fmla="*/ 29 w 261"/>
              <a:gd name="T5" fmla="*/ 124 h 131"/>
              <a:gd name="T6" fmla="*/ 44 w 261"/>
              <a:gd name="T7" fmla="*/ 120 h 131"/>
              <a:gd name="T8" fmla="*/ 58 w 261"/>
              <a:gd name="T9" fmla="*/ 115 h 131"/>
              <a:gd name="T10" fmla="*/ 73 w 261"/>
              <a:gd name="T11" fmla="*/ 109 h 131"/>
              <a:gd name="T12" fmla="*/ 87 w 261"/>
              <a:gd name="T13" fmla="*/ 105 h 131"/>
              <a:gd name="T14" fmla="*/ 102 w 261"/>
              <a:gd name="T15" fmla="*/ 106 h 131"/>
              <a:gd name="T16" fmla="*/ 116 w 261"/>
              <a:gd name="T17" fmla="*/ 111 h 131"/>
              <a:gd name="T18" fmla="*/ 131 w 261"/>
              <a:gd name="T19" fmla="*/ 107 h 131"/>
              <a:gd name="T20" fmla="*/ 145 w 261"/>
              <a:gd name="T21" fmla="*/ 105 h 131"/>
              <a:gd name="T22" fmla="*/ 159 w 261"/>
              <a:gd name="T23" fmla="*/ 102 h 131"/>
              <a:gd name="T24" fmla="*/ 174 w 261"/>
              <a:gd name="T25" fmla="*/ 97 h 131"/>
              <a:gd name="T26" fmla="*/ 188 w 261"/>
              <a:gd name="T27" fmla="*/ 78 h 131"/>
              <a:gd name="T28" fmla="*/ 203 w 261"/>
              <a:gd name="T29" fmla="*/ 57 h 131"/>
              <a:gd name="T30" fmla="*/ 217 w 261"/>
              <a:gd name="T31" fmla="*/ 42 h 131"/>
              <a:gd name="T32" fmla="*/ 232 w 261"/>
              <a:gd name="T33" fmla="*/ 27 h 131"/>
              <a:gd name="T34" fmla="*/ 246 w 261"/>
              <a:gd name="T35" fmla="*/ 13 h 131"/>
              <a:gd name="T36" fmla="*/ 261 w 261"/>
              <a:gd name="T37" fmla="*/ 0 h 1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1"/>
              <a:gd name="T58" fmla="*/ 0 h 131"/>
              <a:gd name="T59" fmla="*/ 261 w 261"/>
              <a:gd name="T60" fmla="*/ 131 h 1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1" h="131">
                <a:moveTo>
                  <a:pt x="0" y="131"/>
                </a:moveTo>
                <a:lnTo>
                  <a:pt x="15" y="128"/>
                </a:lnTo>
                <a:lnTo>
                  <a:pt x="29" y="124"/>
                </a:lnTo>
                <a:lnTo>
                  <a:pt x="44" y="120"/>
                </a:lnTo>
                <a:lnTo>
                  <a:pt x="58" y="115"/>
                </a:lnTo>
                <a:lnTo>
                  <a:pt x="73" y="109"/>
                </a:lnTo>
                <a:lnTo>
                  <a:pt x="87" y="105"/>
                </a:lnTo>
                <a:lnTo>
                  <a:pt x="102" y="106"/>
                </a:lnTo>
                <a:lnTo>
                  <a:pt x="116" y="111"/>
                </a:lnTo>
                <a:lnTo>
                  <a:pt x="131" y="107"/>
                </a:lnTo>
                <a:lnTo>
                  <a:pt x="145" y="105"/>
                </a:lnTo>
                <a:lnTo>
                  <a:pt x="159" y="102"/>
                </a:lnTo>
                <a:lnTo>
                  <a:pt x="174" y="97"/>
                </a:lnTo>
                <a:lnTo>
                  <a:pt x="188" y="78"/>
                </a:lnTo>
                <a:lnTo>
                  <a:pt x="203" y="57"/>
                </a:lnTo>
                <a:lnTo>
                  <a:pt x="217" y="42"/>
                </a:lnTo>
                <a:lnTo>
                  <a:pt x="232" y="27"/>
                </a:lnTo>
                <a:lnTo>
                  <a:pt x="246" y="13"/>
                </a:lnTo>
                <a:lnTo>
                  <a:pt x="261" y="0"/>
                </a:lnTo>
              </a:path>
            </a:pathLst>
          </a:custGeom>
          <a:noFill/>
          <a:ln w="39751">
            <a:solidFill>
              <a:srgbClr val="FF0000"/>
            </a:solidFill>
            <a:prstDash val="solid"/>
            <a:round/>
            <a:headEnd/>
            <a:tailEnd/>
          </a:ln>
        </p:spPr>
        <p:txBody>
          <a:bodyPr/>
          <a:lstStyle/>
          <a:p>
            <a:endParaRPr lang="en-US"/>
          </a:p>
        </p:txBody>
      </p:sp>
      <p:sp>
        <p:nvSpPr>
          <p:cNvPr id="16432" name="Freeform 585"/>
          <p:cNvSpPr>
            <a:spLocks/>
          </p:cNvSpPr>
          <p:nvPr/>
        </p:nvSpPr>
        <p:spPr bwMode="auto">
          <a:xfrm>
            <a:off x="2439988" y="4354513"/>
            <a:ext cx="4437062" cy="581025"/>
          </a:xfrm>
          <a:custGeom>
            <a:avLst/>
            <a:gdLst>
              <a:gd name="T0" fmla="*/ 0 w 261"/>
              <a:gd name="T1" fmla="*/ 31 h 31"/>
              <a:gd name="T2" fmla="*/ 15 w 261"/>
              <a:gd name="T3" fmla="*/ 29 h 31"/>
              <a:gd name="T4" fmla="*/ 29 w 261"/>
              <a:gd name="T5" fmla="*/ 28 h 31"/>
              <a:gd name="T6" fmla="*/ 44 w 261"/>
              <a:gd name="T7" fmla="*/ 27 h 31"/>
              <a:gd name="T8" fmla="*/ 58 w 261"/>
              <a:gd name="T9" fmla="*/ 26 h 31"/>
              <a:gd name="T10" fmla="*/ 73 w 261"/>
              <a:gd name="T11" fmla="*/ 24 h 31"/>
              <a:gd name="T12" fmla="*/ 87 w 261"/>
              <a:gd name="T13" fmla="*/ 22 h 31"/>
              <a:gd name="T14" fmla="*/ 102 w 261"/>
              <a:gd name="T15" fmla="*/ 21 h 31"/>
              <a:gd name="T16" fmla="*/ 116 w 261"/>
              <a:gd name="T17" fmla="*/ 20 h 31"/>
              <a:gd name="T18" fmla="*/ 131 w 261"/>
              <a:gd name="T19" fmla="*/ 18 h 31"/>
              <a:gd name="T20" fmla="*/ 145 w 261"/>
              <a:gd name="T21" fmla="*/ 17 h 31"/>
              <a:gd name="T22" fmla="*/ 159 w 261"/>
              <a:gd name="T23" fmla="*/ 17 h 31"/>
              <a:gd name="T24" fmla="*/ 174 w 261"/>
              <a:gd name="T25" fmla="*/ 16 h 31"/>
              <a:gd name="T26" fmla="*/ 188 w 261"/>
              <a:gd name="T27" fmla="*/ 14 h 31"/>
              <a:gd name="T28" fmla="*/ 203 w 261"/>
              <a:gd name="T29" fmla="*/ 12 h 31"/>
              <a:gd name="T30" fmla="*/ 217 w 261"/>
              <a:gd name="T31" fmla="*/ 10 h 31"/>
              <a:gd name="T32" fmla="*/ 232 w 261"/>
              <a:gd name="T33" fmla="*/ 7 h 31"/>
              <a:gd name="T34" fmla="*/ 246 w 261"/>
              <a:gd name="T35" fmla="*/ 4 h 31"/>
              <a:gd name="T36" fmla="*/ 261 w 261"/>
              <a:gd name="T37" fmla="*/ 0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1"/>
              <a:gd name="T58" fmla="*/ 0 h 31"/>
              <a:gd name="T59" fmla="*/ 261 w 261"/>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1" h="31">
                <a:moveTo>
                  <a:pt x="0" y="31"/>
                </a:moveTo>
                <a:lnTo>
                  <a:pt x="15" y="29"/>
                </a:lnTo>
                <a:lnTo>
                  <a:pt x="29" y="28"/>
                </a:lnTo>
                <a:lnTo>
                  <a:pt x="44" y="27"/>
                </a:lnTo>
                <a:lnTo>
                  <a:pt x="58" y="26"/>
                </a:lnTo>
                <a:lnTo>
                  <a:pt x="73" y="24"/>
                </a:lnTo>
                <a:lnTo>
                  <a:pt x="87" y="22"/>
                </a:lnTo>
                <a:lnTo>
                  <a:pt x="102" y="21"/>
                </a:lnTo>
                <a:lnTo>
                  <a:pt x="116" y="20"/>
                </a:lnTo>
                <a:lnTo>
                  <a:pt x="131" y="18"/>
                </a:lnTo>
                <a:lnTo>
                  <a:pt x="145" y="17"/>
                </a:lnTo>
                <a:lnTo>
                  <a:pt x="159" y="17"/>
                </a:lnTo>
                <a:lnTo>
                  <a:pt x="174" y="16"/>
                </a:lnTo>
                <a:lnTo>
                  <a:pt x="188" y="14"/>
                </a:lnTo>
                <a:lnTo>
                  <a:pt x="203" y="12"/>
                </a:lnTo>
                <a:lnTo>
                  <a:pt x="217" y="10"/>
                </a:lnTo>
                <a:lnTo>
                  <a:pt x="232" y="7"/>
                </a:lnTo>
                <a:lnTo>
                  <a:pt x="246" y="4"/>
                </a:lnTo>
                <a:lnTo>
                  <a:pt x="261" y="0"/>
                </a:lnTo>
              </a:path>
            </a:pathLst>
          </a:custGeom>
          <a:noFill/>
          <a:ln w="39751">
            <a:solidFill>
              <a:srgbClr val="FF00FF"/>
            </a:solidFill>
            <a:prstDash val="solid"/>
            <a:round/>
            <a:headEnd/>
            <a:tailEnd/>
          </a:ln>
        </p:spPr>
        <p:txBody>
          <a:bodyPr/>
          <a:lstStyle/>
          <a:p>
            <a:endParaRPr lang="en-US"/>
          </a:p>
        </p:txBody>
      </p:sp>
      <p:sp>
        <p:nvSpPr>
          <p:cNvPr id="16433" name="Freeform 586"/>
          <p:cNvSpPr>
            <a:spLocks/>
          </p:cNvSpPr>
          <p:nvPr/>
        </p:nvSpPr>
        <p:spPr bwMode="auto">
          <a:xfrm>
            <a:off x="2932113" y="4241800"/>
            <a:ext cx="3944937" cy="300038"/>
          </a:xfrm>
          <a:custGeom>
            <a:avLst/>
            <a:gdLst>
              <a:gd name="T0" fmla="*/ 0 w 232"/>
              <a:gd name="T1" fmla="*/ 0 h 16"/>
              <a:gd name="T2" fmla="*/ 15 w 232"/>
              <a:gd name="T3" fmla="*/ 5 h 16"/>
              <a:gd name="T4" fmla="*/ 29 w 232"/>
              <a:gd name="T5" fmla="*/ 12 h 16"/>
              <a:gd name="T6" fmla="*/ 44 w 232"/>
              <a:gd name="T7" fmla="*/ 14 h 16"/>
              <a:gd name="T8" fmla="*/ 58 w 232"/>
              <a:gd name="T9" fmla="*/ 14 h 16"/>
              <a:gd name="T10" fmla="*/ 73 w 232"/>
              <a:gd name="T11" fmla="*/ 15 h 16"/>
              <a:gd name="T12" fmla="*/ 87 w 232"/>
              <a:gd name="T13" fmla="*/ 16 h 16"/>
              <a:gd name="T14" fmla="*/ 102 w 232"/>
              <a:gd name="T15" fmla="*/ 16 h 16"/>
              <a:gd name="T16" fmla="*/ 116 w 232"/>
              <a:gd name="T17" fmla="*/ 15 h 16"/>
              <a:gd name="T18" fmla="*/ 130 w 232"/>
              <a:gd name="T19" fmla="*/ 16 h 16"/>
              <a:gd name="T20" fmla="*/ 145 w 232"/>
              <a:gd name="T21" fmla="*/ 16 h 16"/>
              <a:gd name="T22" fmla="*/ 159 w 232"/>
              <a:gd name="T23" fmla="*/ 14 h 16"/>
              <a:gd name="T24" fmla="*/ 174 w 232"/>
              <a:gd name="T25" fmla="*/ 14 h 16"/>
              <a:gd name="T26" fmla="*/ 188 w 232"/>
              <a:gd name="T27" fmla="*/ 14 h 16"/>
              <a:gd name="T28" fmla="*/ 203 w 232"/>
              <a:gd name="T29" fmla="*/ 12 h 16"/>
              <a:gd name="T30" fmla="*/ 217 w 232"/>
              <a:gd name="T31" fmla="*/ 12 h 16"/>
              <a:gd name="T32" fmla="*/ 232 w 232"/>
              <a:gd name="T33" fmla="*/ 1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2"/>
              <a:gd name="T52" fmla="*/ 0 h 16"/>
              <a:gd name="T53" fmla="*/ 232 w 23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2" h="16">
                <a:moveTo>
                  <a:pt x="0" y="0"/>
                </a:moveTo>
                <a:lnTo>
                  <a:pt x="15" y="5"/>
                </a:lnTo>
                <a:lnTo>
                  <a:pt x="29" y="12"/>
                </a:lnTo>
                <a:lnTo>
                  <a:pt x="44" y="14"/>
                </a:lnTo>
                <a:lnTo>
                  <a:pt x="58" y="14"/>
                </a:lnTo>
                <a:lnTo>
                  <a:pt x="73" y="15"/>
                </a:lnTo>
                <a:lnTo>
                  <a:pt x="87" y="16"/>
                </a:lnTo>
                <a:lnTo>
                  <a:pt x="102" y="16"/>
                </a:lnTo>
                <a:lnTo>
                  <a:pt x="116" y="15"/>
                </a:lnTo>
                <a:lnTo>
                  <a:pt x="130" y="16"/>
                </a:lnTo>
                <a:lnTo>
                  <a:pt x="145" y="16"/>
                </a:lnTo>
                <a:lnTo>
                  <a:pt x="159" y="14"/>
                </a:lnTo>
                <a:lnTo>
                  <a:pt x="174" y="14"/>
                </a:lnTo>
                <a:lnTo>
                  <a:pt x="188" y="14"/>
                </a:lnTo>
                <a:lnTo>
                  <a:pt x="203" y="12"/>
                </a:lnTo>
                <a:lnTo>
                  <a:pt x="217" y="12"/>
                </a:lnTo>
                <a:lnTo>
                  <a:pt x="232" y="11"/>
                </a:lnTo>
              </a:path>
            </a:pathLst>
          </a:custGeom>
          <a:noFill/>
          <a:ln w="39751">
            <a:solidFill>
              <a:srgbClr val="33CCCC"/>
            </a:solidFill>
            <a:prstDash val="solid"/>
            <a:round/>
            <a:headEnd/>
            <a:tailEnd/>
          </a:ln>
        </p:spPr>
        <p:txBody>
          <a:bodyPr/>
          <a:lstStyle/>
          <a:p>
            <a:endParaRPr lang="en-US"/>
          </a:p>
        </p:txBody>
      </p:sp>
      <p:sp>
        <p:nvSpPr>
          <p:cNvPr id="16434" name="Freeform 587"/>
          <p:cNvSpPr>
            <a:spLocks/>
          </p:cNvSpPr>
          <p:nvPr/>
        </p:nvSpPr>
        <p:spPr bwMode="auto">
          <a:xfrm>
            <a:off x="2439988" y="2198688"/>
            <a:ext cx="4437062" cy="542925"/>
          </a:xfrm>
          <a:custGeom>
            <a:avLst/>
            <a:gdLst>
              <a:gd name="T0" fmla="*/ 0 w 261"/>
              <a:gd name="T1" fmla="*/ 29 h 29"/>
              <a:gd name="T2" fmla="*/ 15 w 261"/>
              <a:gd name="T3" fmla="*/ 29 h 29"/>
              <a:gd name="T4" fmla="*/ 29 w 261"/>
              <a:gd name="T5" fmla="*/ 29 h 29"/>
              <a:gd name="T6" fmla="*/ 44 w 261"/>
              <a:gd name="T7" fmla="*/ 20 h 29"/>
              <a:gd name="T8" fmla="*/ 58 w 261"/>
              <a:gd name="T9" fmla="*/ 18 h 29"/>
              <a:gd name="T10" fmla="*/ 73 w 261"/>
              <a:gd name="T11" fmla="*/ 18 h 29"/>
              <a:gd name="T12" fmla="*/ 87 w 261"/>
              <a:gd name="T13" fmla="*/ 15 h 29"/>
              <a:gd name="T14" fmla="*/ 102 w 261"/>
              <a:gd name="T15" fmla="*/ 11 h 29"/>
              <a:gd name="T16" fmla="*/ 116 w 261"/>
              <a:gd name="T17" fmla="*/ 13 h 29"/>
              <a:gd name="T18" fmla="*/ 131 w 261"/>
              <a:gd name="T19" fmla="*/ 11 h 29"/>
              <a:gd name="T20" fmla="*/ 145 w 261"/>
              <a:gd name="T21" fmla="*/ 6 h 29"/>
              <a:gd name="T22" fmla="*/ 159 w 261"/>
              <a:gd name="T23" fmla="*/ 7 h 29"/>
              <a:gd name="T24" fmla="*/ 174 w 261"/>
              <a:gd name="T25" fmla="*/ 5 h 29"/>
              <a:gd name="T26" fmla="*/ 188 w 261"/>
              <a:gd name="T27" fmla="*/ 6 h 29"/>
              <a:gd name="T28" fmla="*/ 203 w 261"/>
              <a:gd name="T29" fmla="*/ 3 h 29"/>
              <a:gd name="T30" fmla="*/ 217 w 261"/>
              <a:gd name="T31" fmla="*/ 2 h 29"/>
              <a:gd name="T32" fmla="*/ 232 w 261"/>
              <a:gd name="T33" fmla="*/ 3 h 29"/>
              <a:gd name="T34" fmla="*/ 246 w 261"/>
              <a:gd name="T35" fmla="*/ 0 h 29"/>
              <a:gd name="T36" fmla="*/ 261 w 261"/>
              <a:gd name="T37" fmla="*/ 5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1"/>
              <a:gd name="T58" fmla="*/ 0 h 29"/>
              <a:gd name="T59" fmla="*/ 261 w 261"/>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1" h="29">
                <a:moveTo>
                  <a:pt x="0" y="29"/>
                </a:moveTo>
                <a:lnTo>
                  <a:pt x="15" y="29"/>
                </a:lnTo>
                <a:lnTo>
                  <a:pt x="29" y="29"/>
                </a:lnTo>
                <a:lnTo>
                  <a:pt x="44" y="20"/>
                </a:lnTo>
                <a:lnTo>
                  <a:pt x="58" y="18"/>
                </a:lnTo>
                <a:lnTo>
                  <a:pt x="73" y="18"/>
                </a:lnTo>
                <a:lnTo>
                  <a:pt x="87" y="15"/>
                </a:lnTo>
                <a:lnTo>
                  <a:pt x="102" y="11"/>
                </a:lnTo>
                <a:lnTo>
                  <a:pt x="116" y="13"/>
                </a:lnTo>
                <a:lnTo>
                  <a:pt x="131" y="11"/>
                </a:lnTo>
                <a:lnTo>
                  <a:pt x="145" y="6"/>
                </a:lnTo>
                <a:lnTo>
                  <a:pt x="159" y="7"/>
                </a:lnTo>
                <a:lnTo>
                  <a:pt x="174" y="5"/>
                </a:lnTo>
                <a:lnTo>
                  <a:pt x="188" y="6"/>
                </a:lnTo>
                <a:lnTo>
                  <a:pt x="203" y="3"/>
                </a:lnTo>
                <a:lnTo>
                  <a:pt x="217" y="2"/>
                </a:lnTo>
                <a:lnTo>
                  <a:pt x="232" y="3"/>
                </a:lnTo>
                <a:lnTo>
                  <a:pt x="246" y="0"/>
                </a:lnTo>
                <a:lnTo>
                  <a:pt x="261" y="5"/>
                </a:lnTo>
              </a:path>
            </a:pathLst>
          </a:custGeom>
          <a:noFill/>
          <a:ln w="39751">
            <a:solidFill>
              <a:srgbClr val="000080"/>
            </a:solidFill>
            <a:prstDash val="solid"/>
            <a:round/>
            <a:headEnd/>
            <a:tailEnd/>
          </a:ln>
        </p:spPr>
        <p:txBody>
          <a:bodyPr/>
          <a:lstStyle/>
          <a:p>
            <a:endParaRPr lang="en-US"/>
          </a:p>
        </p:txBody>
      </p:sp>
      <p:sp>
        <p:nvSpPr>
          <p:cNvPr id="16435" name="Freeform 588"/>
          <p:cNvSpPr>
            <a:spLocks/>
          </p:cNvSpPr>
          <p:nvPr/>
        </p:nvSpPr>
        <p:spPr bwMode="auto">
          <a:xfrm>
            <a:off x="2439988" y="4597400"/>
            <a:ext cx="4437062" cy="112713"/>
          </a:xfrm>
          <a:custGeom>
            <a:avLst/>
            <a:gdLst>
              <a:gd name="T0" fmla="*/ 0 w 261"/>
              <a:gd name="T1" fmla="*/ 6 h 6"/>
              <a:gd name="T2" fmla="*/ 15 w 261"/>
              <a:gd name="T3" fmla="*/ 6 h 6"/>
              <a:gd name="T4" fmla="*/ 29 w 261"/>
              <a:gd name="T5" fmla="*/ 6 h 6"/>
              <a:gd name="T6" fmla="*/ 44 w 261"/>
              <a:gd name="T7" fmla="*/ 6 h 6"/>
              <a:gd name="T8" fmla="*/ 58 w 261"/>
              <a:gd name="T9" fmla="*/ 5 h 6"/>
              <a:gd name="T10" fmla="*/ 73 w 261"/>
              <a:gd name="T11" fmla="*/ 5 h 6"/>
              <a:gd name="T12" fmla="*/ 87 w 261"/>
              <a:gd name="T13" fmla="*/ 4 h 6"/>
              <a:gd name="T14" fmla="*/ 102 w 261"/>
              <a:gd name="T15" fmla="*/ 4 h 6"/>
              <a:gd name="T16" fmla="*/ 116 w 261"/>
              <a:gd name="T17" fmla="*/ 5 h 6"/>
              <a:gd name="T18" fmla="*/ 131 w 261"/>
              <a:gd name="T19" fmla="*/ 4 h 6"/>
              <a:gd name="T20" fmla="*/ 145 w 261"/>
              <a:gd name="T21" fmla="*/ 3 h 6"/>
              <a:gd name="T22" fmla="*/ 159 w 261"/>
              <a:gd name="T23" fmla="*/ 3 h 6"/>
              <a:gd name="T24" fmla="*/ 174 w 261"/>
              <a:gd name="T25" fmla="*/ 3 h 6"/>
              <a:gd name="T26" fmla="*/ 188 w 261"/>
              <a:gd name="T27" fmla="*/ 2 h 6"/>
              <a:gd name="T28" fmla="*/ 203 w 261"/>
              <a:gd name="T29" fmla="*/ 2 h 6"/>
              <a:gd name="T30" fmla="*/ 217 w 261"/>
              <a:gd name="T31" fmla="*/ 2 h 6"/>
              <a:gd name="T32" fmla="*/ 232 w 261"/>
              <a:gd name="T33" fmla="*/ 0 h 6"/>
              <a:gd name="T34" fmla="*/ 246 w 261"/>
              <a:gd name="T35" fmla="*/ 0 h 6"/>
              <a:gd name="T36" fmla="*/ 261 w 261"/>
              <a:gd name="T37" fmla="*/ 0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1"/>
              <a:gd name="T58" fmla="*/ 0 h 6"/>
              <a:gd name="T59" fmla="*/ 261 w 261"/>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1" h="6">
                <a:moveTo>
                  <a:pt x="0" y="6"/>
                </a:moveTo>
                <a:lnTo>
                  <a:pt x="15" y="6"/>
                </a:lnTo>
                <a:lnTo>
                  <a:pt x="29" y="6"/>
                </a:lnTo>
                <a:lnTo>
                  <a:pt x="44" y="6"/>
                </a:lnTo>
                <a:lnTo>
                  <a:pt x="58" y="5"/>
                </a:lnTo>
                <a:lnTo>
                  <a:pt x="73" y="5"/>
                </a:lnTo>
                <a:lnTo>
                  <a:pt x="87" y="4"/>
                </a:lnTo>
                <a:lnTo>
                  <a:pt x="102" y="4"/>
                </a:lnTo>
                <a:lnTo>
                  <a:pt x="116" y="5"/>
                </a:lnTo>
                <a:lnTo>
                  <a:pt x="131" y="4"/>
                </a:lnTo>
                <a:lnTo>
                  <a:pt x="145" y="3"/>
                </a:lnTo>
                <a:lnTo>
                  <a:pt x="159" y="3"/>
                </a:lnTo>
                <a:lnTo>
                  <a:pt x="174" y="3"/>
                </a:lnTo>
                <a:lnTo>
                  <a:pt x="188" y="2"/>
                </a:lnTo>
                <a:lnTo>
                  <a:pt x="203" y="2"/>
                </a:lnTo>
                <a:lnTo>
                  <a:pt x="217" y="2"/>
                </a:lnTo>
                <a:lnTo>
                  <a:pt x="232" y="0"/>
                </a:lnTo>
                <a:lnTo>
                  <a:pt x="246" y="0"/>
                </a:lnTo>
                <a:lnTo>
                  <a:pt x="261" y="0"/>
                </a:lnTo>
              </a:path>
            </a:pathLst>
          </a:custGeom>
          <a:noFill/>
          <a:ln w="39751">
            <a:solidFill>
              <a:srgbClr val="808000"/>
            </a:solidFill>
            <a:prstDash val="solid"/>
            <a:round/>
            <a:headEnd/>
            <a:tailEnd/>
          </a:ln>
        </p:spPr>
        <p:txBody>
          <a:bodyPr/>
          <a:lstStyle/>
          <a:p>
            <a:endParaRPr lang="en-US"/>
          </a:p>
        </p:txBody>
      </p:sp>
      <p:sp>
        <p:nvSpPr>
          <p:cNvPr id="16436" name="Rectangle 622"/>
          <p:cNvSpPr>
            <a:spLocks noChangeArrowheads="1"/>
          </p:cNvSpPr>
          <p:nvPr/>
        </p:nvSpPr>
        <p:spPr bwMode="auto">
          <a:xfrm>
            <a:off x="2214563" y="5414963"/>
            <a:ext cx="488950" cy="320675"/>
          </a:xfrm>
          <a:prstGeom prst="rect">
            <a:avLst/>
          </a:prstGeom>
          <a:noFill/>
          <a:ln w="9525">
            <a:noFill/>
            <a:miter lim="800000"/>
            <a:headEnd/>
            <a:tailEnd/>
          </a:ln>
        </p:spPr>
        <p:txBody>
          <a:bodyPr wrap="none" lIns="0" tIns="0" rIns="0" bIns="0">
            <a:spAutoFit/>
          </a:bodyPr>
          <a:lstStyle/>
          <a:p>
            <a:r>
              <a:rPr lang="en-AU" sz="2100">
                <a:solidFill>
                  <a:srgbClr val="000000"/>
                </a:solidFill>
                <a:latin typeface="Arial Narrow" pitchFamily="34" charset="0"/>
              </a:rPr>
              <a:t>1990</a:t>
            </a:r>
            <a:endParaRPr lang="en-AU" sz="2400">
              <a:latin typeface="Arial Narrow" pitchFamily="34" charset="0"/>
            </a:endParaRPr>
          </a:p>
        </p:txBody>
      </p:sp>
      <p:sp>
        <p:nvSpPr>
          <p:cNvPr id="16437" name="Rectangle 623"/>
          <p:cNvSpPr>
            <a:spLocks noChangeArrowheads="1"/>
          </p:cNvSpPr>
          <p:nvPr/>
        </p:nvSpPr>
        <p:spPr bwMode="auto">
          <a:xfrm>
            <a:off x="3556000" y="5414963"/>
            <a:ext cx="244475" cy="320675"/>
          </a:xfrm>
          <a:prstGeom prst="rect">
            <a:avLst/>
          </a:prstGeom>
          <a:noFill/>
          <a:ln w="9525">
            <a:noFill/>
            <a:miter lim="800000"/>
            <a:headEnd/>
            <a:tailEnd/>
          </a:ln>
        </p:spPr>
        <p:txBody>
          <a:bodyPr wrap="none" lIns="0" tIns="0" rIns="0" bIns="0">
            <a:spAutoFit/>
          </a:bodyPr>
          <a:lstStyle/>
          <a:p>
            <a:r>
              <a:rPr lang="en-AU" sz="2100">
                <a:solidFill>
                  <a:srgbClr val="000000"/>
                </a:solidFill>
                <a:latin typeface="Arial Narrow" pitchFamily="34" charset="0"/>
              </a:rPr>
              <a:t>05</a:t>
            </a:r>
            <a:endParaRPr lang="en-AU" sz="2400">
              <a:latin typeface="Arial Narrow" pitchFamily="34" charset="0"/>
            </a:endParaRPr>
          </a:p>
        </p:txBody>
      </p:sp>
      <p:sp>
        <p:nvSpPr>
          <p:cNvPr id="16438" name="Rectangle 624"/>
          <p:cNvSpPr>
            <a:spLocks noChangeArrowheads="1"/>
          </p:cNvSpPr>
          <p:nvPr/>
        </p:nvSpPr>
        <p:spPr bwMode="auto">
          <a:xfrm>
            <a:off x="5078413" y="5414963"/>
            <a:ext cx="244475" cy="320675"/>
          </a:xfrm>
          <a:prstGeom prst="rect">
            <a:avLst/>
          </a:prstGeom>
          <a:noFill/>
          <a:ln w="9525">
            <a:noFill/>
            <a:miter lim="800000"/>
            <a:headEnd/>
            <a:tailEnd/>
          </a:ln>
        </p:spPr>
        <p:txBody>
          <a:bodyPr wrap="none" lIns="0" tIns="0" rIns="0" bIns="0">
            <a:spAutoFit/>
          </a:bodyPr>
          <a:lstStyle/>
          <a:p>
            <a:r>
              <a:rPr lang="en-AU" sz="2100">
                <a:solidFill>
                  <a:srgbClr val="000000"/>
                </a:solidFill>
                <a:latin typeface="Arial Narrow" pitchFamily="34" charset="0"/>
              </a:rPr>
              <a:t>01</a:t>
            </a:r>
            <a:endParaRPr lang="en-AU" sz="2400">
              <a:latin typeface="Arial Narrow" pitchFamily="34" charset="0"/>
            </a:endParaRPr>
          </a:p>
        </p:txBody>
      </p:sp>
      <p:sp>
        <p:nvSpPr>
          <p:cNvPr id="16439" name="Rectangle 625"/>
          <p:cNvSpPr>
            <a:spLocks noChangeArrowheads="1"/>
          </p:cNvSpPr>
          <p:nvPr/>
        </p:nvSpPr>
        <p:spPr bwMode="auto">
          <a:xfrm>
            <a:off x="6061075" y="5408613"/>
            <a:ext cx="244475" cy="320675"/>
          </a:xfrm>
          <a:prstGeom prst="rect">
            <a:avLst/>
          </a:prstGeom>
          <a:noFill/>
          <a:ln w="9525">
            <a:noFill/>
            <a:miter lim="800000"/>
            <a:headEnd/>
            <a:tailEnd/>
          </a:ln>
        </p:spPr>
        <p:txBody>
          <a:bodyPr wrap="none" lIns="0" tIns="0" rIns="0" bIns="0">
            <a:spAutoFit/>
          </a:bodyPr>
          <a:lstStyle/>
          <a:p>
            <a:r>
              <a:rPr lang="en-AU" sz="2100">
                <a:latin typeface="Arial Narrow" pitchFamily="34" charset="0"/>
              </a:rPr>
              <a:t>05</a:t>
            </a:r>
          </a:p>
        </p:txBody>
      </p:sp>
      <p:sp>
        <p:nvSpPr>
          <p:cNvPr id="16440" name="Rectangle 626"/>
          <p:cNvSpPr>
            <a:spLocks noChangeArrowheads="1"/>
          </p:cNvSpPr>
          <p:nvPr/>
        </p:nvSpPr>
        <p:spPr bwMode="auto">
          <a:xfrm>
            <a:off x="6645275" y="5414963"/>
            <a:ext cx="488950" cy="320675"/>
          </a:xfrm>
          <a:prstGeom prst="rect">
            <a:avLst/>
          </a:prstGeom>
          <a:noFill/>
          <a:ln w="9525">
            <a:noFill/>
            <a:miter lim="800000"/>
            <a:headEnd/>
            <a:tailEnd/>
          </a:ln>
        </p:spPr>
        <p:txBody>
          <a:bodyPr wrap="none" lIns="0" tIns="0" rIns="0" bIns="0">
            <a:spAutoFit/>
          </a:bodyPr>
          <a:lstStyle/>
          <a:p>
            <a:r>
              <a:rPr lang="en-AU" sz="2100">
                <a:solidFill>
                  <a:srgbClr val="000000"/>
                </a:solidFill>
                <a:latin typeface="Arial Narrow" pitchFamily="34" charset="0"/>
              </a:rPr>
              <a:t>2008</a:t>
            </a:r>
            <a:endParaRPr lang="en-AU" sz="2400">
              <a:latin typeface="Arial Narrow" pitchFamily="34" charset="0"/>
            </a:endParaRPr>
          </a:p>
        </p:txBody>
      </p:sp>
      <p:sp>
        <p:nvSpPr>
          <p:cNvPr id="16441" name="Rectangle 627"/>
          <p:cNvSpPr>
            <a:spLocks noChangeArrowheads="1"/>
          </p:cNvSpPr>
          <p:nvPr/>
        </p:nvSpPr>
        <p:spPr bwMode="auto">
          <a:xfrm>
            <a:off x="4060825" y="5408613"/>
            <a:ext cx="244475" cy="320675"/>
          </a:xfrm>
          <a:prstGeom prst="rect">
            <a:avLst/>
          </a:prstGeom>
          <a:noFill/>
          <a:ln w="9525">
            <a:noFill/>
            <a:miter lim="800000"/>
            <a:headEnd/>
            <a:tailEnd/>
          </a:ln>
        </p:spPr>
        <p:txBody>
          <a:bodyPr wrap="none" lIns="0" tIns="0" rIns="0" bIns="0">
            <a:spAutoFit/>
          </a:bodyPr>
          <a:lstStyle/>
          <a:p>
            <a:r>
              <a:rPr lang="en-AU" sz="2100">
                <a:latin typeface="Arial Narrow" pitchFamily="34" charset="0"/>
              </a:rPr>
              <a:t>07</a:t>
            </a:r>
          </a:p>
        </p:txBody>
      </p:sp>
      <p:sp>
        <p:nvSpPr>
          <p:cNvPr id="16442" name="Rectangle 628"/>
          <p:cNvSpPr>
            <a:spLocks noChangeArrowheads="1"/>
          </p:cNvSpPr>
          <p:nvPr/>
        </p:nvSpPr>
        <p:spPr bwMode="auto">
          <a:xfrm>
            <a:off x="4562475" y="5408613"/>
            <a:ext cx="244475" cy="320675"/>
          </a:xfrm>
          <a:prstGeom prst="rect">
            <a:avLst/>
          </a:prstGeom>
          <a:noFill/>
          <a:ln w="9525">
            <a:noFill/>
            <a:miter lim="800000"/>
            <a:headEnd/>
            <a:tailEnd/>
          </a:ln>
        </p:spPr>
        <p:txBody>
          <a:bodyPr wrap="none" lIns="0" tIns="0" rIns="0" bIns="0">
            <a:spAutoFit/>
          </a:bodyPr>
          <a:lstStyle/>
          <a:p>
            <a:r>
              <a:rPr lang="en-AU" sz="2100">
                <a:latin typeface="Arial Narrow" pitchFamily="34" charset="0"/>
              </a:rPr>
              <a:t>99</a:t>
            </a:r>
          </a:p>
        </p:txBody>
      </p:sp>
      <p:sp>
        <p:nvSpPr>
          <p:cNvPr id="16443" name="Rectangle 629"/>
          <p:cNvSpPr>
            <a:spLocks noChangeArrowheads="1"/>
          </p:cNvSpPr>
          <p:nvPr/>
        </p:nvSpPr>
        <p:spPr bwMode="auto">
          <a:xfrm>
            <a:off x="5545138" y="5408613"/>
            <a:ext cx="244475" cy="320675"/>
          </a:xfrm>
          <a:prstGeom prst="rect">
            <a:avLst/>
          </a:prstGeom>
          <a:noFill/>
          <a:ln w="9525">
            <a:noFill/>
            <a:miter lim="800000"/>
            <a:headEnd/>
            <a:tailEnd/>
          </a:ln>
        </p:spPr>
        <p:txBody>
          <a:bodyPr wrap="none" lIns="0" tIns="0" rIns="0" bIns="0">
            <a:spAutoFit/>
          </a:bodyPr>
          <a:lstStyle/>
          <a:p>
            <a:r>
              <a:rPr lang="en-AU" sz="2100">
                <a:latin typeface="Arial Narrow" pitchFamily="34" charset="0"/>
              </a:rPr>
              <a:t>03</a:t>
            </a:r>
          </a:p>
        </p:txBody>
      </p:sp>
      <p:sp>
        <p:nvSpPr>
          <p:cNvPr id="16444" name="Rectangle 630"/>
          <p:cNvSpPr>
            <a:spLocks noChangeArrowheads="1"/>
          </p:cNvSpPr>
          <p:nvPr/>
        </p:nvSpPr>
        <p:spPr bwMode="auto">
          <a:xfrm>
            <a:off x="3052763" y="5408613"/>
            <a:ext cx="244475" cy="320675"/>
          </a:xfrm>
          <a:prstGeom prst="rect">
            <a:avLst/>
          </a:prstGeom>
          <a:noFill/>
          <a:ln w="9525">
            <a:noFill/>
            <a:miter lim="800000"/>
            <a:headEnd/>
            <a:tailEnd/>
          </a:ln>
        </p:spPr>
        <p:txBody>
          <a:bodyPr wrap="none" lIns="0" tIns="0" rIns="0" bIns="0">
            <a:spAutoFit/>
          </a:bodyPr>
          <a:lstStyle/>
          <a:p>
            <a:r>
              <a:rPr lang="en-AU" sz="2100">
                <a:latin typeface="Arial Narrow" pitchFamily="34" charset="0"/>
              </a:rPr>
              <a:t>03</a:t>
            </a:r>
          </a:p>
        </p:txBody>
      </p:sp>
      <p:sp>
        <p:nvSpPr>
          <p:cNvPr id="16445" name="Text Box 631"/>
          <p:cNvSpPr txBox="1">
            <a:spLocks noChangeArrowheads="1"/>
          </p:cNvSpPr>
          <p:nvPr/>
        </p:nvSpPr>
        <p:spPr bwMode="auto">
          <a:xfrm>
            <a:off x="4260850" y="5664200"/>
            <a:ext cx="831850" cy="519113"/>
          </a:xfrm>
          <a:prstGeom prst="rect">
            <a:avLst/>
          </a:prstGeom>
          <a:noFill/>
          <a:ln w="9525">
            <a:noFill/>
            <a:miter lim="800000"/>
            <a:headEnd/>
            <a:tailEnd/>
          </a:ln>
        </p:spPr>
        <p:txBody>
          <a:bodyPr wrap="none">
            <a:spAutoFit/>
          </a:bodyPr>
          <a:lstStyle/>
          <a:p>
            <a:r>
              <a:rPr lang="en-AU" sz="2800">
                <a:latin typeface="Arial Narrow" pitchFamily="34" charset="0"/>
              </a:rPr>
              <a:t>Time</a:t>
            </a:r>
          </a:p>
        </p:txBody>
      </p:sp>
      <p:sp>
        <p:nvSpPr>
          <p:cNvPr id="16446" name="Rectangle 632"/>
          <p:cNvSpPr>
            <a:spLocks noChangeArrowheads="1"/>
          </p:cNvSpPr>
          <p:nvPr/>
        </p:nvSpPr>
        <p:spPr bwMode="auto">
          <a:xfrm>
            <a:off x="2084388" y="5124450"/>
            <a:ext cx="122237" cy="320675"/>
          </a:xfrm>
          <a:prstGeom prst="rect">
            <a:avLst/>
          </a:prstGeom>
          <a:noFill/>
          <a:ln w="9525">
            <a:noFill/>
            <a:miter lim="800000"/>
            <a:headEnd/>
            <a:tailEnd/>
          </a:ln>
        </p:spPr>
        <p:txBody>
          <a:bodyPr wrap="none" lIns="0" tIns="0" rIns="0" bIns="0">
            <a:spAutoFit/>
          </a:bodyPr>
          <a:lstStyle/>
          <a:p>
            <a:r>
              <a:rPr lang="en-AU" sz="2100">
                <a:solidFill>
                  <a:srgbClr val="000000"/>
                </a:solidFill>
                <a:latin typeface="Arial Narrow" pitchFamily="34" charset="0"/>
              </a:rPr>
              <a:t>0</a:t>
            </a:r>
            <a:endParaRPr lang="en-AU" sz="2400">
              <a:latin typeface="Arial Narrow" pitchFamily="34" charset="0"/>
            </a:endParaRPr>
          </a:p>
        </p:txBody>
      </p:sp>
      <p:sp>
        <p:nvSpPr>
          <p:cNvPr id="16447" name="Rectangle 633"/>
          <p:cNvSpPr>
            <a:spLocks noChangeArrowheads="1"/>
          </p:cNvSpPr>
          <p:nvPr/>
        </p:nvSpPr>
        <p:spPr bwMode="auto">
          <a:xfrm>
            <a:off x="1843088" y="4360863"/>
            <a:ext cx="366712" cy="320675"/>
          </a:xfrm>
          <a:prstGeom prst="rect">
            <a:avLst/>
          </a:prstGeom>
          <a:noFill/>
          <a:ln w="9525">
            <a:noFill/>
            <a:miter lim="800000"/>
            <a:headEnd/>
            <a:tailEnd/>
          </a:ln>
        </p:spPr>
        <p:txBody>
          <a:bodyPr wrap="none" lIns="0" tIns="0" rIns="0" bIns="0">
            <a:spAutoFit/>
          </a:bodyPr>
          <a:lstStyle/>
          <a:p>
            <a:r>
              <a:rPr lang="en-AU" sz="2100">
                <a:solidFill>
                  <a:srgbClr val="000000"/>
                </a:solidFill>
                <a:latin typeface="Arial Narrow" pitchFamily="34" charset="0"/>
              </a:rPr>
              <a:t>400</a:t>
            </a:r>
            <a:endParaRPr lang="en-AU" sz="2400">
              <a:latin typeface="Arial Narrow" pitchFamily="34" charset="0"/>
            </a:endParaRPr>
          </a:p>
        </p:txBody>
      </p:sp>
      <p:sp>
        <p:nvSpPr>
          <p:cNvPr id="16448" name="Rectangle 634"/>
          <p:cNvSpPr>
            <a:spLocks noChangeArrowheads="1"/>
          </p:cNvSpPr>
          <p:nvPr/>
        </p:nvSpPr>
        <p:spPr bwMode="auto">
          <a:xfrm>
            <a:off x="1843088" y="3594100"/>
            <a:ext cx="366712" cy="320675"/>
          </a:xfrm>
          <a:prstGeom prst="rect">
            <a:avLst/>
          </a:prstGeom>
          <a:noFill/>
          <a:ln w="9525">
            <a:noFill/>
            <a:miter lim="800000"/>
            <a:headEnd/>
            <a:tailEnd/>
          </a:ln>
        </p:spPr>
        <p:txBody>
          <a:bodyPr wrap="none" lIns="0" tIns="0" rIns="0" bIns="0">
            <a:spAutoFit/>
          </a:bodyPr>
          <a:lstStyle/>
          <a:p>
            <a:r>
              <a:rPr lang="en-AU" sz="2100">
                <a:solidFill>
                  <a:srgbClr val="000000"/>
                </a:solidFill>
                <a:latin typeface="Arial Narrow" pitchFamily="34" charset="0"/>
              </a:rPr>
              <a:t>800</a:t>
            </a:r>
            <a:endParaRPr lang="en-AU" sz="2400">
              <a:latin typeface="Arial Narrow" pitchFamily="34" charset="0"/>
            </a:endParaRPr>
          </a:p>
        </p:txBody>
      </p:sp>
      <p:sp>
        <p:nvSpPr>
          <p:cNvPr id="16449" name="Rectangle 635"/>
          <p:cNvSpPr>
            <a:spLocks noChangeArrowheads="1"/>
          </p:cNvSpPr>
          <p:nvPr/>
        </p:nvSpPr>
        <p:spPr bwMode="auto">
          <a:xfrm>
            <a:off x="1736725" y="2816225"/>
            <a:ext cx="488950" cy="320675"/>
          </a:xfrm>
          <a:prstGeom prst="rect">
            <a:avLst/>
          </a:prstGeom>
          <a:noFill/>
          <a:ln w="9525">
            <a:noFill/>
            <a:miter lim="800000"/>
            <a:headEnd/>
            <a:tailEnd/>
          </a:ln>
        </p:spPr>
        <p:txBody>
          <a:bodyPr wrap="none" lIns="0" tIns="0" rIns="0" bIns="0">
            <a:spAutoFit/>
          </a:bodyPr>
          <a:lstStyle/>
          <a:p>
            <a:r>
              <a:rPr lang="en-AU" sz="2100">
                <a:solidFill>
                  <a:srgbClr val="000000"/>
                </a:solidFill>
                <a:latin typeface="Arial Narrow" pitchFamily="34" charset="0"/>
              </a:rPr>
              <a:t>1200</a:t>
            </a:r>
            <a:endParaRPr lang="en-AU" sz="2400">
              <a:latin typeface="Arial Narrow" pitchFamily="34" charset="0"/>
            </a:endParaRPr>
          </a:p>
        </p:txBody>
      </p:sp>
      <p:sp>
        <p:nvSpPr>
          <p:cNvPr id="16450" name="Rectangle 636"/>
          <p:cNvSpPr>
            <a:spLocks noChangeArrowheads="1"/>
          </p:cNvSpPr>
          <p:nvPr/>
        </p:nvSpPr>
        <p:spPr bwMode="auto">
          <a:xfrm>
            <a:off x="1736725" y="2017713"/>
            <a:ext cx="488950" cy="320675"/>
          </a:xfrm>
          <a:prstGeom prst="rect">
            <a:avLst/>
          </a:prstGeom>
          <a:noFill/>
          <a:ln w="9525">
            <a:noFill/>
            <a:miter lim="800000"/>
            <a:headEnd/>
            <a:tailEnd/>
          </a:ln>
        </p:spPr>
        <p:txBody>
          <a:bodyPr wrap="none" lIns="0" tIns="0" rIns="0" bIns="0">
            <a:spAutoFit/>
          </a:bodyPr>
          <a:lstStyle/>
          <a:p>
            <a:r>
              <a:rPr lang="en-AU" sz="2100">
                <a:solidFill>
                  <a:srgbClr val="000000"/>
                </a:solidFill>
                <a:latin typeface="Arial Narrow" pitchFamily="34" charset="0"/>
              </a:rPr>
              <a:t>1600</a:t>
            </a:r>
            <a:endParaRPr lang="en-AU" sz="2400">
              <a:latin typeface="Arial Narrow" pitchFamily="34" charset="0"/>
            </a:endParaRPr>
          </a:p>
        </p:txBody>
      </p:sp>
      <p:sp>
        <p:nvSpPr>
          <p:cNvPr id="16451" name="Rectangle 637"/>
          <p:cNvSpPr>
            <a:spLocks noChangeArrowheads="1"/>
          </p:cNvSpPr>
          <p:nvPr/>
        </p:nvSpPr>
        <p:spPr bwMode="auto">
          <a:xfrm>
            <a:off x="1736725" y="1238250"/>
            <a:ext cx="488950" cy="320675"/>
          </a:xfrm>
          <a:prstGeom prst="rect">
            <a:avLst/>
          </a:prstGeom>
          <a:noFill/>
          <a:ln w="9525">
            <a:noFill/>
            <a:miter lim="800000"/>
            <a:headEnd/>
            <a:tailEnd/>
          </a:ln>
        </p:spPr>
        <p:txBody>
          <a:bodyPr wrap="none" lIns="0" tIns="0" rIns="0" bIns="0">
            <a:spAutoFit/>
          </a:bodyPr>
          <a:lstStyle/>
          <a:p>
            <a:r>
              <a:rPr lang="en-AU" sz="2100">
                <a:solidFill>
                  <a:srgbClr val="000000"/>
                </a:solidFill>
                <a:latin typeface="Arial Narrow" pitchFamily="34" charset="0"/>
              </a:rPr>
              <a:t>2000</a:t>
            </a:r>
            <a:endParaRPr lang="en-AU" sz="2400">
              <a:latin typeface="Arial Narrow" pitchFamily="34" charset="0"/>
            </a:endParaRPr>
          </a:p>
        </p:txBody>
      </p:sp>
      <p:sp>
        <p:nvSpPr>
          <p:cNvPr id="16452" name="Text Box 638"/>
          <p:cNvSpPr txBox="1">
            <a:spLocks noChangeArrowheads="1"/>
          </p:cNvSpPr>
          <p:nvPr/>
        </p:nvSpPr>
        <p:spPr bwMode="auto">
          <a:xfrm rot="-5400000">
            <a:off x="-628650" y="2898775"/>
            <a:ext cx="3700463" cy="823913"/>
          </a:xfrm>
          <a:prstGeom prst="rect">
            <a:avLst/>
          </a:prstGeom>
          <a:noFill/>
          <a:ln w="9525">
            <a:noFill/>
            <a:miter lim="800000"/>
            <a:headEnd/>
            <a:tailEnd/>
          </a:ln>
        </p:spPr>
        <p:txBody>
          <a:bodyPr wrap="none">
            <a:spAutoFit/>
          </a:bodyPr>
          <a:lstStyle/>
          <a:p>
            <a:pPr algn="ctr"/>
            <a:r>
              <a:rPr lang="en-AU" sz="2800">
                <a:latin typeface="Arial Narrow" pitchFamily="34" charset="0"/>
              </a:rPr>
              <a:t>Carbon Emissions per year</a:t>
            </a:r>
          </a:p>
          <a:p>
            <a:pPr algn="ctr"/>
            <a:r>
              <a:rPr lang="en-AU" sz="2000">
                <a:latin typeface="Arial Narrow" pitchFamily="34" charset="0"/>
              </a:rPr>
              <a:t> (tons x 1,000,000)</a:t>
            </a:r>
          </a:p>
        </p:txBody>
      </p:sp>
      <p:sp>
        <p:nvSpPr>
          <p:cNvPr id="16453" name="Text Box 639"/>
          <p:cNvSpPr txBox="1">
            <a:spLocks noChangeArrowheads="1"/>
          </p:cNvSpPr>
          <p:nvPr/>
        </p:nvSpPr>
        <p:spPr bwMode="auto">
          <a:xfrm>
            <a:off x="5864225" y="1487488"/>
            <a:ext cx="781050" cy="366712"/>
          </a:xfrm>
          <a:prstGeom prst="rect">
            <a:avLst/>
          </a:prstGeom>
          <a:noFill/>
          <a:ln w="9525">
            <a:noFill/>
            <a:miter lim="800000"/>
            <a:headEnd/>
            <a:tailEnd/>
          </a:ln>
        </p:spPr>
        <p:txBody>
          <a:bodyPr wrap="none">
            <a:spAutoFit/>
          </a:bodyPr>
          <a:lstStyle/>
          <a:p>
            <a:r>
              <a:rPr lang="en-AU"/>
              <a:t>China</a:t>
            </a:r>
          </a:p>
        </p:txBody>
      </p:sp>
      <p:sp>
        <p:nvSpPr>
          <p:cNvPr id="16454" name="Text Box 640"/>
          <p:cNvSpPr txBox="1">
            <a:spLocks noChangeArrowheads="1"/>
          </p:cNvSpPr>
          <p:nvPr/>
        </p:nvSpPr>
        <p:spPr bwMode="auto">
          <a:xfrm>
            <a:off x="6188075" y="2247900"/>
            <a:ext cx="654050" cy="366713"/>
          </a:xfrm>
          <a:prstGeom prst="rect">
            <a:avLst/>
          </a:prstGeom>
          <a:noFill/>
          <a:ln w="9525">
            <a:noFill/>
            <a:miter lim="800000"/>
            <a:headEnd/>
            <a:tailEnd/>
          </a:ln>
        </p:spPr>
        <p:txBody>
          <a:bodyPr wrap="none">
            <a:spAutoFit/>
          </a:bodyPr>
          <a:lstStyle/>
          <a:p>
            <a:r>
              <a:rPr lang="en-AU"/>
              <a:t>USA</a:t>
            </a:r>
          </a:p>
        </p:txBody>
      </p:sp>
      <p:sp>
        <p:nvSpPr>
          <p:cNvPr id="16455" name="Text Box 641"/>
          <p:cNvSpPr txBox="1">
            <a:spLocks noChangeArrowheads="1"/>
          </p:cNvSpPr>
          <p:nvPr/>
        </p:nvSpPr>
        <p:spPr bwMode="auto">
          <a:xfrm>
            <a:off x="6094413" y="4584700"/>
            <a:ext cx="806450" cy="366713"/>
          </a:xfrm>
          <a:prstGeom prst="rect">
            <a:avLst/>
          </a:prstGeom>
          <a:noFill/>
          <a:ln w="9525">
            <a:noFill/>
            <a:miter lim="800000"/>
            <a:headEnd/>
            <a:tailEnd/>
          </a:ln>
        </p:spPr>
        <p:txBody>
          <a:bodyPr wrap="none">
            <a:spAutoFit/>
          </a:bodyPr>
          <a:lstStyle/>
          <a:p>
            <a:r>
              <a:rPr lang="en-AU"/>
              <a:t>Japan</a:t>
            </a:r>
          </a:p>
        </p:txBody>
      </p:sp>
      <p:sp>
        <p:nvSpPr>
          <p:cNvPr id="16456" name="Text Box 642"/>
          <p:cNvSpPr txBox="1">
            <a:spLocks noChangeArrowheads="1"/>
          </p:cNvSpPr>
          <p:nvPr/>
        </p:nvSpPr>
        <p:spPr bwMode="auto">
          <a:xfrm>
            <a:off x="4181475" y="4133850"/>
            <a:ext cx="1530350" cy="366713"/>
          </a:xfrm>
          <a:prstGeom prst="rect">
            <a:avLst/>
          </a:prstGeom>
          <a:noFill/>
          <a:ln w="9525">
            <a:noFill/>
            <a:miter lim="800000"/>
            <a:headEnd/>
            <a:tailEnd/>
          </a:ln>
        </p:spPr>
        <p:txBody>
          <a:bodyPr wrap="none">
            <a:spAutoFit/>
          </a:bodyPr>
          <a:lstStyle/>
          <a:p>
            <a:r>
              <a:rPr lang="en-AU"/>
              <a:t>Russian Fed.</a:t>
            </a:r>
          </a:p>
        </p:txBody>
      </p:sp>
      <p:sp>
        <p:nvSpPr>
          <p:cNvPr id="16457" name="Text Box 643"/>
          <p:cNvSpPr txBox="1">
            <a:spLocks noChangeArrowheads="1"/>
          </p:cNvSpPr>
          <p:nvPr/>
        </p:nvSpPr>
        <p:spPr bwMode="auto">
          <a:xfrm>
            <a:off x="6216650" y="4054475"/>
            <a:ext cx="679450" cy="366713"/>
          </a:xfrm>
          <a:prstGeom prst="rect">
            <a:avLst/>
          </a:prstGeom>
          <a:noFill/>
          <a:ln w="9525">
            <a:noFill/>
            <a:miter lim="800000"/>
            <a:headEnd/>
            <a:tailEnd/>
          </a:ln>
        </p:spPr>
        <p:txBody>
          <a:bodyPr wrap="none">
            <a:spAutoFit/>
          </a:bodyPr>
          <a:lstStyle/>
          <a:p>
            <a:r>
              <a:rPr lang="en-AU"/>
              <a:t>India</a:t>
            </a:r>
          </a:p>
        </p:txBody>
      </p:sp>
      <p:sp>
        <p:nvSpPr>
          <p:cNvPr id="16458" name="Rectangle 644"/>
          <p:cNvSpPr>
            <a:spLocks noChangeArrowheads="1"/>
          </p:cNvSpPr>
          <p:nvPr/>
        </p:nvSpPr>
        <p:spPr bwMode="auto">
          <a:xfrm>
            <a:off x="379413" y="38100"/>
            <a:ext cx="8293100" cy="504825"/>
          </a:xfrm>
          <a:prstGeom prst="rect">
            <a:avLst/>
          </a:prstGeom>
          <a:noFill/>
          <a:ln w="9525">
            <a:noFill/>
            <a:miter lim="800000"/>
            <a:headEnd/>
            <a:tailEnd/>
          </a:ln>
        </p:spPr>
        <p:txBody>
          <a:bodyPr anchor="ctr"/>
          <a:lstStyle/>
          <a:p>
            <a:pPr algn="ctr"/>
            <a:r>
              <a:rPr lang="en-AU" sz="3200">
                <a:latin typeface="Arial Narrow" pitchFamily="34" charset="0"/>
              </a:rPr>
              <a:t>Fossil Fuel Emissions: Top Emitters (&gt;4% of Total)</a:t>
            </a:r>
            <a:endParaRPr lang="en-GB" sz="3200" baseline="-25000">
              <a:latin typeface="Arial Narrow" pitchFamily="34" charset="0"/>
            </a:endParaRPr>
          </a:p>
        </p:txBody>
      </p:sp>
      <p:sp>
        <p:nvSpPr>
          <p:cNvPr id="16459" name="Text Box 645"/>
          <p:cNvSpPr txBox="1">
            <a:spLocks noChangeArrowheads="1"/>
          </p:cNvSpPr>
          <p:nvPr/>
        </p:nvSpPr>
        <p:spPr bwMode="auto">
          <a:xfrm>
            <a:off x="2262188" y="6464300"/>
            <a:ext cx="3471862" cy="244475"/>
          </a:xfrm>
          <a:prstGeom prst="rect">
            <a:avLst/>
          </a:prstGeom>
          <a:noFill/>
          <a:ln w="9525">
            <a:noFill/>
            <a:miter lim="800000"/>
            <a:headEnd/>
            <a:tailEnd/>
          </a:ln>
        </p:spPr>
        <p:txBody>
          <a:bodyPr>
            <a:spAutoFit/>
          </a:bodyPr>
          <a:lstStyle/>
          <a:p>
            <a:r>
              <a:rPr lang="en-AU" sz="1000">
                <a:latin typeface="Arial Narrow" pitchFamily="34" charset="0"/>
              </a:rPr>
              <a:t>Global Carbon Project  2009; Data: Gregg Marland, CDIAC 2009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3"/>
          <p:cNvSpPr>
            <a:spLocks noChangeArrowheads="1"/>
          </p:cNvSpPr>
          <p:nvPr/>
        </p:nvSpPr>
        <p:spPr bwMode="auto">
          <a:xfrm>
            <a:off x="2287588" y="1411288"/>
            <a:ext cx="4622800" cy="3863975"/>
          </a:xfrm>
          <a:prstGeom prst="rect">
            <a:avLst/>
          </a:prstGeom>
          <a:noFill/>
          <a:ln w="9525">
            <a:noFill/>
            <a:miter lim="800000"/>
            <a:headEnd/>
            <a:tailEnd/>
          </a:ln>
        </p:spPr>
        <p:txBody>
          <a:bodyPr/>
          <a:lstStyle/>
          <a:p>
            <a:endParaRPr lang="en-US"/>
          </a:p>
        </p:txBody>
      </p:sp>
      <p:sp>
        <p:nvSpPr>
          <p:cNvPr id="17411" name="Line 84"/>
          <p:cNvSpPr>
            <a:spLocks noChangeShapeType="1"/>
          </p:cNvSpPr>
          <p:nvPr/>
        </p:nvSpPr>
        <p:spPr bwMode="auto">
          <a:xfrm>
            <a:off x="2287588" y="4854575"/>
            <a:ext cx="4622800" cy="0"/>
          </a:xfrm>
          <a:prstGeom prst="line">
            <a:avLst/>
          </a:prstGeom>
          <a:noFill/>
          <a:ln w="0">
            <a:solidFill>
              <a:srgbClr val="000000"/>
            </a:solidFill>
            <a:round/>
            <a:headEnd/>
            <a:tailEnd/>
          </a:ln>
        </p:spPr>
        <p:txBody>
          <a:bodyPr/>
          <a:lstStyle/>
          <a:p>
            <a:endParaRPr lang="en-US"/>
          </a:p>
        </p:txBody>
      </p:sp>
      <p:sp>
        <p:nvSpPr>
          <p:cNvPr id="17412" name="Line 85"/>
          <p:cNvSpPr>
            <a:spLocks noChangeShapeType="1"/>
          </p:cNvSpPr>
          <p:nvPr/>
        </p:nvSpPr>
        <p:spPr bwMode="auto">
          <a:xfrm>
            <a:off x="2287588" y="4414838"/>
            <a:ext cx="4622800" cy="0"/>
          </a:xfrm>
          <a:prstGeom prst="line">
            <a:avLst/>
          </a:prstGeom>
          <a:noFill/>
          <a:ln w="0">
            <a:solidFill>
              <a:srgbClr val="000000"/>
            </a:solidFill>
            <a:round/>
            <a:headEnd/>
            <a:tailEnd/>
          </a:ln>
        </p:spPr>
        <p:txBody>
          <a:bodyPr/>
          <a:lstStyle/>
          <a:p>
            <a:endParaRPr lang="en-US"/>
          </a:p>
        </p:txBody>
      </p:sp>
      <p:sp>
        <p:nvSpPr>
          <p:cNvPr id="17413" name="Line 86"/>
          <p:cNvSpPr>
            <a:spLocks noChangeShapeType="1"/>
          </p:cNvSpPr>
          <p:nvPr/>
        </p:nvSpPr>
        <p:spPr bwMode="auto">
          <a:xfrm>
            <a:off x="2287588" y="3994150"/>
            <a:ext cx="4622800" cy="0"/>
          </a:xfrm>
          <a:prstGeom prst="line">
            <a:avLst/>
          </a:prstGeom>
          <a:noFill/>
          <a:ln w="0">
            <a:solidFill>
              <a:srgbClr val="000000"/>
            </a:solidFill>
            <a:round/>
            <a:headEnd/>
            <a:tailEnd/>
          </a:ln>
        </p:spPr>
        <p:txBody>
          <a:bodyPr/>
          <a:lstStyle/>
          <a:p>
            <a:endParaRPr lang="en-US"/>
          </a:p>
        </p:txBody>
      </p:sp>
      <p:sp>
        <p:nvSpPr>
          <p:cNvPr id="17414" name="Line 87"/>
          <p:cNvSpPr>
            <a:spLocks noChangeShapeType="1"/>
          </p:cNvSpPr>
          <p:nvPr/>
        </p:nvSpPr>
        <p:spPr bwMode="auto">
          <a:xfrm>
            <a:off x="2287588" y="3554413"/>
            <a:ext cx="4622800" cy="0"/>
          </a:xfrm>
          <a:prstGeom prst="line">
            <a:avLst/>
          </a:prstGeom>
          <a:noFill/>
          <a:ln w="0">
            <a:solidFill>
              <a:srgbClr val="000000"/>
            </a:solidFill>
            <a:round/>
            <a:headEnd/>
            <a:tailEnd/>
          </a:ln>
        </p:spPr>
        <p:txBody>
          <a:bodyPr/>
          <a:lstStyle/>
          <a:p>
            <a:endParaRPr lang="en-US"/>
          </a:p>
        </p:txBody>
      </p:sp>
      <p:sp>
        <p:nvSpPr>
          <p:cNvPr id="17415" name="Line 88"/>
          <p:cNvSpPr>
            <a:spLocks noChangeShapeType="1"/>
          </p:cNvSpPr>
          <p:nvPr/>
        </p:nvSpPr>
        <p:spPr bwMode="auto">
          <a:xfrm>
            <a:off x="2287588" y="3133725"/>
            <a:ext cx="4622800" cy="0"/>
          </a:xfrm>
          <a:prstGeom prst="line">
            <a:avLst/>
          </a:prstGeom>
          <a:noFill/>
          <a:ln w="0">
            <a:solidFill>
              <a:srgbClr val="000000"/>
            </a:solidFill>
            <a:round/>
            <a:headEnd/>
            <a:tailEnd/>
          </a:ln>
        </p:spPr>
        <p:txBody>
          <a:bodyPr/>
          <a:lstStyle/>
          <a:p>
            <a:endParaRPr lang="en-US"/>
          </a:p>
        </p:txBody>
      </p:sp>
      <p:sp>
        <p:nvSpPr>
          <p:cNvPr id="17416" name="Line 89"/>
          <p:cNvSpPr>
            <a:spLocks noChangeShapeType="1"/>
          </p:cNvSpPr>
          <p:nvPr/>
        </p:nvSpPr>
        <p:spPr bwMode="auto">
          <a:xfrm>
            <a:off x="2287588" y="2692400"/>
            <a:ext cx="4622800" cy="0"/>
          </a:xfrm>
          <a:prstGeom prst="line">
            <a:avLst/>
          </a:prstGeom>
          <a:noFill/>
          <a:ln w="0">
            <a:solidFill>
              <a:srgbClr val="000000"/>
            </a:solidFill>
            <a:round/>
            <a:headEnd/>
            <a:tailEnd/>
          </a:ln>
        </p:spPr>
        <p:txBody>
          <a:bodyPr/>
          <a:lstStyle/>
          <a:p>
            <a:endParaRPr lang="en-US"/>
          </a:p>
        </p:txBody>
      </p:sp>
      <p:sp>
        <p:nvSpPr>
          <p:cNvPr id="17417" name="Line 90"/>
          <p:cNvSpPr>
            <a:spLocks noChangeShapeType="1"/>
          </p:cNvSpPr>
          <p:nvPr/>
        </p:nvSpPr>
        <p:spPr bwMode="auto">
          <a:xfrm>
            <a:off x="2287588" y="2271713"/>
            <a:ext cx="4622800" cy="0"/>
          </a:xfrm>
          <a:prstGeom prst="line">
            <a:avLst/>
          </a:prstGeom>
          <a:noFill/>
          <a:ln w="0">
            <a:solidFill>
              <a:srgbClr val="000000"/>
            </a:solidFill>
            <a:round/>
            <a:headEnd/>
            <a:tailEnd/>
          </a:ln>
        </p:spPr>
        <p:txBody>
          <a:bodyPr/>
          <a:lstStyle/>
          <a:p>
            <a:endParaRPr lang="en-US"/>
          </a:p>
        </p:txBody>
      </p:sp>
      <p:sp>
        <p:nvSpPr>
          <p:cNvPr id="17418" name="Line 91"/>
          <p:cNvSpPr>
            <a:spLocks noChangeShapeType="1"/>
          </p:cNvSpPr>
          <p:nvPr/>
        </p:nvSpPr>
        <p:spPr bwMode="auto">
          <a:xfrm>
            <a:off x="2287588" y="1831975"/>
            <a:ext cx="4622800" cy="0"/>
          </a:xfrm>
          <a:prstGeom prst="line">
            <a:avLst/>
          </a:prstGeom>
          <a:noFill/>
          <a:ln w="0">
            <a:solidFill>
              <a:srgbClr val="000000"/>
            </a:solidFill>
            <a:round/>
            <a:headEnd/>
            <a:tailEnd/>
          </a:ln>
        </p:spPr>
        <p:txBody>
          <a:bodyPr/>
          <a:lstStyle/>
          <a:p>
            <a:endParaRPr lang="en-US"/>
          </a:p>
        </p:txBody>
      </p:sp>
      <p:sp>
        <p:nvSpPr>
          <p:cNvPr id="17419" name="Line 92"/>
          <p:cNvSpPr>
            <a:spLocks noChangeShapeType="1"/>
          </p:cNvSpPr>
          <p:nvPr/>
        </p:nvSpPr>
        <p:spPr bwMode="auto">
          <a:xfrm>
            <a:off x="2287588" y="1411288"/>
            <a:ext cx="4622800" cy="0"/>
          </a:xfrm>
          <a:prstGeom prst="line">
            <a:avLst/>
          </a:prstGeom>
          <a:noFill/>
          <a:ln w="0">
            <a:solidFill>
              <a:srgbClr val="000000"/>
            </a:solidFill>
            <a:round/>
            <a:headEnd/>
            <a:tailEnd/>
          </a:ln>
        </p:spPr>
        <p:txBody>
          <a:bodyPr/>
          <a:lstStyle/>
          <a:p>
            <a:endParaRPr lang="en-US"/>
          </a:p>
        </p:txBody>
      </p:sp>
      <p:sp>
        <p:nvSpPr>
          <p:cNvPr id="17420" name="Rectangle 93"/>
          <p:cNvSpPr>
            <a:spLocks noChangeArrowheads="1"/>
          </p:cNvSpPr>
          <p:nvPr/>
        </p:nvSpPr>
        <p:spPr bwMode="auto">
          <a:xfrm>
            <a:off x="2287588" y="1411288"/>
            <a:ext cx="4622800" cy="3863975"/>
          </a:xfrm>
          <a:prstGeom prst="rect">
            <a:avLst/>
          </a:prstGeom>
          <a:noFill/>
          <a:ln w="9525">
            <a:solidFill>
              <a:schemeClr val="tx1"/>
            </a:solidFill>
            <a:miter lim="800000"/>
            <a:headEnd/>
            <a:tailEnd/>
          </a:ln>
        </p:spPr>
        <p:txBody>
          <a:bodyPr/>
          <a:lstStyle/>
          <a:p>
            <a:endParaRPr lang="en-US"/>
          </a:p>
        </p:txBody>
      </p:sp>
      <p:sp>
        <p:nvSpPr>
          <p:cNvPr id="17421" name="Line 94"/>
          <p:cNvSpPr>
            <a:spLocks noChangeShapeType="1"/>
          </p:cNvSpPr>
          <p:nvPr/>
        </p:nvSpPr>
        <p:spPr bwMode="auto">
          <a:xfrm>
            <a:off x="2287588" y="1411288"/>
            <a:ext cx="0" cy="3863975"/>
          </a:xfrm>
          <a:prstGeom prst="line">
            <a:avLst/>
          </a:prstGeom>
          <a:noFill/>
          <a:ln w="0">
            <a:solidFill>
              <a:srgbClr val="000000"/>
            </a:solidFill>
            <a:round/>
            <a:headEnd/>
            <a:tailEnd/>
          </a:ln>
        </p:spPr>
        <p:txBody>
          <a:bodyPr/>
          <a:lstStyle/>
          <a:p>
            <a:endParaRPr lang="en-US"/>
          </a:p>
        </p:txBody>
      </p:sp>
      <p:sp>
        <p:nvSpPr>
          <p:cNvPr id="17422" name="Line 95"/>
          <p:cNvSpPr>
            <a:spLocks noChangeShapeType="1"/>
          </p:cNvSpPr>
          <p:nvPr/>
        </p:nvSpPr>
        <p:spPr bwMode="auto">
          <a:xfrm>
            <a:off x="2246313" y="5275263"/>
            <a:ext cx="41275" cy="0"/>
          </a:xfrm>
          <a:prstGeom prst="line">
            <a:avLst/>
          </a:prstGeom>
          <a:noFill/>
          <a:ln w="0">
            <a:solidFill>
              <a:srgbClr val="000000"/>
            </a:solidFill>
            <a:round/>
            <a:headEnd/>
            <a:tailEnd/>
          </a:ln>
        </p:spPr>
        <p:txBody>
          <a:bodyPr/>
          <a:lstStyle/>
          <a:p>
            <a:endParaRPr lang="en-US"/>
          </a:p>
        </p:txBody>
      </p:sp>
      <p:sp>
        <p:nvSpPr>
          <p:cNvPr id="17423" name="Line 96"/>
          <p:cNvSpPr>
            <a:spLocks noChangeShapeType="1"/>
          </p:cNvSpPr>
          <p:nvPr/>
        </p:nvSpPr>
        <p:spPr bwMode="auto">
          <a:xfrm>
            <a:off x="2246313" y="4854575"/>
            <a:ext cx="41275" cy="0"/>
          </a:xfrm>
          <a:prstGeom prst="line">
            <a:avLst/>
          </a:prstGeom>
          <a:noFill/>
          <a:ln w="0">
            <a:solidFill>
              <a:srgbClr val="000000"/>
            </a:solidFill>
            <a:round/>
            <a:headEnd/>
            <a:tailEnd/>
          </a:ln>
        </p:spPr>
        <p:txBody>
          <a:bodyPr/>
          <a:lstStyle/>
          <a:p>
            <a:endParaRPr lang="en-US"/>
          </a:p>
        </p:txBody>
      </p:sp>
      <p:sp>
        <p:nvSpPr>
          <p:cNvPr id="17424" name="Line 97"/>
          <p:cNvSpPr>
            <a:spLocks noChangeShapeType="1"/>
          </p:cNvSpPr>
          <p:nvPr/>
        </p:nvSpPr>
        <p:spPr bwMode="auto">
          <a:xfrm>
            <a:off x="2246313" y="4414838"/>
            <a:ext cx="41275" cy="0"/>
          </a:xfrm>
          <a:prstGeom prst="line">
            <a:avLst/>
          </a:prstGeom>
          <a:noFill/>
          <a:ln w="0">
            <a:solidFill>
              <a:srgbClr val="000000"/>
            </a:solidFill>
            <a:round/>
            <a:headEnd/>
            <a:tailEnd/>
          </a:ln>
        </p:spPr>
        <p:txBody>
          <a:bodyPr/>
          <a:lstStyle/>
          <a:p>
            <a:endParaRPr lang="en-US"/>
          </a:p>
        </p:txBody>
      </p:sp>
      <p:sp>
        <p:nvSpPr>
          <p:cNvPr id="17425" name="Line 98"/>
          <p:cNvSpPr>
            <a:spLocks noChangeShapeType="1"/>
          </p:cNvSpPr>
          <p:nvPr/>
        </p:nvSpPr>
        <p:spPr bwMode="auto">
          <a:xfrm>
            <a:off x="2246313" y="3994150"/>
            <a:ext cx="41275" cy="0"/>
          </a:xfrm>
          <a:prstGeom prst="line">
            <a:avLst/>
          </a:prstGeom>
          <a:noFill/>
          <a:ln w="0">
            <a:solidFill>
              <a:srgbClr val="000000"/>
            </a:solidFill>
            <a:round/>
            <a:headEnd/>
            <a:tailEnd/>
          </a:ln>
        </p:spPr>
        <p:txBody>
          <a:bodyPr/>
          <a:lstStyle/>
          <a:p>
            <a:endParaRPr lang="en-US"/>
          </a:p>
        </p:txBody>
      </p:sp>
      <p:sp>
        <p:nvSpPr>
          <p:cNvPr id="17426" name="Line 99"/>
          <p:cNvSpPr>
            <a:spLocks noChangeShapeType="1"/>
          </p:cNvSpPr>
          <p:nvPr/>
        </p:nvSpPr>
        <p:spPr bwMode="auto">
          <a:xfrm>
            <a:off x="2246313" y="3554413"/>
            <a:ext cx="41275" cy="0"/>
          </a:xfrm>
          <a:prstGeom prst="line">
            <a:avLst/>
          </a:prstGeom>
          <a:noFill/>
          <a:ln w="0">
            <a:solidFill>
              <a:srgbClr val="000000"/>
            </a:solidFill>
            <a:round/>
            <a:headEnd/>
            <a:tailEnd/>
          </a:ln>
        </p:spPr>
        <p:txBody>
          <a:bodyPr/>
          <a:lstStyle/>
          <a:p>
            <a:endParaRPr lang="en-US"/>
          </a:p>
        </p:txBody>
      </p:sp>
      <p:sp>
        <p:nvSpPr>
          <p:cNvPr id="17427" name="Line 100"/>
          <p:cNvSpPr>
            <a:spLocks noChangeShapeType="1"/>
          </p:cNvSpPr>
          <p:nvPr/>
        </p:nvSpPr>
        <p:spPr bwMode="auto">
          <a:xfrm>
            <a:off x="2246313" y="3133725"/>
            <a:ext cx="41275" cy="0"/>
          </a:xfrm>
          <a:prstGeom prst="line">
            <a:avLst/>
          </a:prstGeom>
          <a:noFill/>
          <a:ln w="0">
            <a:solidFill>
              <a:srgbClr val="000000"/>
            </a:solidFill>
            <a:round/>
            <a:headEnd/>
            <a:tailEnd/>
          </a:ln>
        </p:spPr>
        <p:txBody>
          <a:bodyPr/>
          <a:lstStyle/>
          <a:p>
            <a:endParaRPr lang="en-US"/>
          </a:p>
        </p:txBody>
      </p:sp>
      <p:sp>
        <p:nvSpPr>
          <p:cNvPr id="17428" name="Line 101"/>
          <p:cNvSpPr>
            <a:spLocks noChangeShapeType="1"/>
          </p:cNvSpPr>
          <p:nvPr/>
        </p:nvSpPr>
        <p:spPr bwMode="auto">
          <a:xfrm>
            <a:off x="2246313" y="2692400"/>
            <a:ext cx="41275" cy="0"/>
          </a:xfrm>
          <a:prstGeom prst="line">
            <a:avLst/>
          </a:prstGeom>
          <a:noFill/>
          <a:ln w="0">
            <a:solidFill>
              <a:srgbClr val="000000"/>
            </a:solidFill>
            <a:round/>
            <a:headEnd/>
            <a:tailEnd/>
          </a:ln>
        </p:spPr>
        <p:txBody>
          <a:bodyPr/>
          <a:lstStyle/>
          <a:p>
            <a:endParaRPr lang="en-US"/>
          </a:p>
        </p:txBody>
      </p:sp>
      <p:sp>
        <p:nvSpPr>
          <p:cNvPr id="17429" name="Line 102"/>
          <p:cNvSpPr>
            <a:spLocks noChangeShapeType="1"/>
          </p:cNvSpPr>
          <p:nvPr/>
        </p:nvSpPr>
        <p:spPr bwMode="auto">
          <a:xfrm>
            <a:off x="2246313" y="2271713"/>
            <a:ext cx="41275" cy="0"/>
          </a:xfrm>
          <a:prstGeom prst="line">
            <a:avLst/>
          </a:prstGeom>
          <a:noFill/>
          <a:ln w="0">
            <a:solidFill>
              <a:srgbClr val="000000"/>
            </a:solidFill>
            <a:round/>
            <a:headEnd/>
            <a:tailEnd/>
          </a:ln>
        </p:spPr>
        <p:txBody>
          <a:bodyPr/>
          <a:lstStyle/>
          <a:p>
            <a:endParaRPr lang="en-US"/>
          </a:p>
        </p:txBody>
      </p:sp>
      <p:sp>
        <p:nvSpPr>
          <p:cNvPr id="17430" name="Line 103"/>
          <p:cNvSpPr>
            <a:spLocks noChangeShapeType="1"/>
          </p:cNvSpPr>
          <p:nvPr/>
        </p:nvSpPr>
        <p:spPr bwMode="auto">
          <a:xfrm>
            <a:off x="2246313" y="1831975"/>
            <a:ext cx="41275" cy="0"/>
          </a:xfrm>
          <a:prstGeom prst="line">
            <a:avLst/>
          </a:prstGeom>
          <a:noFill/>
          <a:ln w="0">
            <a:solidFill>
              <a:srgbClr val="000000"/>
            </a:solidFill>
            <a:round/>
            <a:headEnd/>
            <a:tailEnd/>
          </a:ln>
        </p:spPr>
        <p:txBody>
          <a:bodyPr/>
          <a:lstStyle/>
          <a:p>
            <a:endParaRPr lang="en-US"/>
          </a:p>
        </p:txBody>
      </p:sp>
      <p:sp>
        <p:nvSpPr>
          <p:cNvPr id="17431" name="Line 104"/>
          <p:cNvSpPr>
            <a:spLocks noChangeShapeType="1"/>
          </p:cNvSpPr>
          <p:nvPr/>
        </p:nvSpPr>
        <p:spPr bwMode="auto">
          <a:xfrm>
            <a:off x="2246313" y="1411288"/>
            <a:ext cx="41275" cy="0"/>
          </a:xfrm>
          <a:prstGeom prst="line">
            <a:avLst/>
          </a:prstGeom>
          <a:noFill/>
          <a:ln w="0">
            <a:solidFill>
              <a:srgbClr val="000000"/>
            </a:solidFill>
            <a:round/>
            <a:headEnd/>
            <a:tailEnd/>
          </a:ln>
        </p:spPr>
        <p:txBody>
          <a:bodyPr/>
          <a:lstStyle/>
          <a:p>
            <a:endParaRPr lang="en-US"/>
          </a:p>
        </p:txBody>
      </p:sp>
      <p:sp>
        <p:nvSpPr>
          <p:cNvPr id="17432" name="Line 105"/>
          <p:cNvSpPr>
            <a:spLocks noChangeShapeType="1"/>
          </p:cNvSpPr>
          <p:nvPr/>
        </p:nvSpPr>
        <p:spPr bwMode="auto">
          <a:xfrm>
            <a:off x="2287588" y="5275263"/>
            <a:ext cx="4622800" cy="0"/>
          </a:xfrm>
          <a:prstGeom prst="line">
            <a:avLst/>
          </a:prstGeom>
          <a:noFill/>
          <a:ln w="0">
            <a:solidFill>
              <a:srgbClr val="000000"/>
            </a:solidFill>
            <a:round/>
            <a:headEnd/>
            <a:tailEnd/>
          </a:ln>
        </p:spPr>
        <p:txBody>
          <a:bodyPr/>
          <a:lstStyle/>
          <a:p>
            <a:endParaRPr lang="en-US"/>
          </a:p>
        </p:txBody>
      </p:sp>
      <p:sp>
        <p:nvSpPr>
          <p:cNvPr id="17433" name="Line 106"/>
          <p:cNvSpPr>
            <a:spLocks noChangeShapeType="1"/>
          </p:cNvSpPr>
          <p:nvPr/>
        </p:nvSpPr>
        <p:spPr bwMode="auto">
          <a:xfrm flipV="1">
            <a:off x="2287588" y="5275263"/>
            <a:ext cx="0" cy="76200"/>
          </a:xfrm>
          <a:prstGeom prst="line">
            <a:avLst/>
          </a:prstGeom>
          <a:noFill/>
          <a:ln w="0">
            <a:solidFill>
              <a:srgbClr val="000000"/>
            </a:solidFill>
            <a:round/>
            <a:headEnd/>
            <a:tailEnd/>
          </a:ln>
        </p:spPr>
        <p:txBody>
          <a:bodyPr/>
          <a:lstStyle/>
          <a:p>
            <a:endParaRPr lang="en-US"/>
          </a:p>
        </p:txBody>
      </p:sp>
      <p:sp>
        <p:nvSpPr>
          <p:cNvPr id="17434" name="Line 107"/>
          <p:cNvSpPr>
            <a:spLocks noChangeShapeType="1"/>
          </p:cNvSpPr>
          <p:nvPr/>
        </p:nvSpPr>
        <p:spPr bwMode="auto">
          <a:xfrm flipV="1">
            <a:off x="2533650" y="5275263"/>
            <a:ext cx="0" cy="76200"/>
          </a:xfrm>
          <a:prstGeom prst="line">
            <a:avLst/>
          </a:prstGeom>
          <a:noFill/>
          <a:ln w="0">
            <a:solidFill>
              <a:srgbClr val="000000"/>
            </a:solidFill>
            <a:round/>
            <a:headEnd/>
            <a:tailEnd/>
          </a:ln>
        </p:spPr>
        <p:txBody>
          <a:bodyPr/>
          <a:lstStyle/>
          <a:p>
            <a:endParaRPr lang="en-US"/>
          </a:p>
        </p:txBody>
      </p:sp>
      <p:sp>
        <p:nvSpPr>
          <p:cNvPr id="17435" name="Line 108"/>
          <p:cNvSpPr>
            <a:spLocks noChangeShapeType="1"/>
          </p:cNvSpPr>
          <p:nvPr/>
        </p:nvSpPr>
        <p:spPr bwMode="auto">
          <a:xfrm flipV="1">
            <a:off x="2770188" y="5275263"/>
            <a:ext cx="0" cy="76200"/>
          </a:xfrm>
          <a:prstGeom prst="line">
            <a:avLst/>
          </a:prstGeom>
          <a:noFill/>
          <a:ln w="0">
            <a:solidFill>
              <a:srgbClr val="000000"/>
            </a:solidFill>
            <a:round/>
            <a:headEnd/>
            <a:tailEnd/>
          </a:ln>
        </p:spPr>
        <p:txBody>
          <a:bodyPr/>
          <a:lstStyle/>
          <a:p>
            <a:endParaRPr lang="en-US"/>
          </a:p>
        </p:txBody>
      </p:sp>
      <p:sp>
        <p:nvSpPr>
          <p:cNvPr id="17436" name="Line 109"/>
          <p:cNvSpPr>
            <a:spLocks noChangeShapeType="1"/>
          </p:cNvSpPr>
          <p:nvPr/>
        </p:nvSpPr>
        <p:spPr bwMode="auto">
          <a:xfrm flipV="1">
            <a:off x="3016250" y="5275263"/>
            <a:ext cx="0" cy="76200"/>
          </a:xfrm>
          <a:prstGeom prst="line">
            <a:avLst/>
          </a:prstGeom>
          <a:noFill/>
          <a:ln w="0">
            <a:solidFill>
              <a:srgbClr val="000000"/>
            </a:solidFill>
            <a:round/>
            <a:headEnd/>
            <a:tailEnd/>
          </a:ln>
        </p:spPr>
        <p:txBody>
          <a:bodyPr/>
          <a:lstStyle/>
          <a:p>
            <a:endParaRPr lang="en-US"/>
          </a:p>
        </p:txBody>
      </p:sp>
      <p:sp>
        <p:nvSpPr>
          <p:cNvPr id="17437" name="Line 110"/>
          <p:cNvSpPr>
            <a:spLocks noChangeShapeType="1"/>
          </p:cNvSpPr>
          <p:nvPr/>
        </p:nvSpPr>
        <p:spPr bwMode="auto">
          <a:xfrm flipV="1">
            <a:off x="3262313" y="5275263"/>
            <a:ext cx="0" cy="76200"/>
          </a:xfrm>
          <a:prstGeom prst="line">
            <a:avLst/>
          </a:prstGeom>
          <a:noFill/>
          <a:ln w="0">
            <a:solidFill>
              <a:srgbClr val="000000"/>
            </a:solidFill>
            <a:round/>
            <a:headEnd/>
            <a:tailEnd/>
          </a:ln>
        </p:spPr>
        <p:txBody>
          <a:bodyPr/>
          <a:lstStyle/>
          <a:p>
            <a:endParaRPr lang="en-US"/>
          </a:p>
        </p:txBody>
      </p:sp>
      <p:sp>
        <p:nvSpPr>
          <p:cNvPr id="17438" name="Line 111"/>
          <p:cNvSpPr>
            <a:spLocks noChangeShapeType="1"/>
          </p:cNvSpPr>
          <p:nvPr/>
        </p:nvSpPr>
        <p:spPr bwMode="auto">
          <a:xfrm flipV="1">
            <a:off x="3498850" y="5275263"/>
            <a:ext cx="0" cy="76200"/>
          </a:xfrm>
          <a:prstGeom prst="line">
            <a:avLst/>
          </a:prstGeom>
          <a:noFill/>
          <a:ln w="0">
            <a:solidFill>
              <a:srgbClr val="000000"/>
            </a:solidFill>
            <a:round/>
            <a:headEnd/>
            <a:tailEnd/>
          </a:ln>
        </p:spPr>
        <p:txBody>
          <a:bodyPr/>
          <a:lstStyle/>
          <a:p>
            <a:endParaRPr lang="en-US"/>
          </a:p>
        </p:txBody>
      </p:sp>
      <p:sp>
        <p:nvSpPr>
          <p:cNvPr id="17439" name="Line 112"/>
          <p:cNvSpPr>
            <a:spLocks noChangeShapeType="1"/>
          </p:cNvSpPr>
          <p:nvPr/>
        </p:nvSpPr>
        <p:spPr bwMode="auto">
          <a:xfrm flipV="1">
            <a:off x="3746500" y="5275263"/>
            <a:ext cx="0" cy="76200"/>
          </a:xfrm>
          <a:prstGeom prst="line">
            <a:avLst/>
          </a:prstGeom>
          <a:noFill/>
          <a:ln w="0">
            <a:solidFill>
              <a:srgbClr val="000000"/>
            </a:solidFill>
            <a:round/>
            <a:headEnd/>
            <a:tailEnd/>
          </a:ln>
        </p:spPr>
        <p:txBody>
          <a:bodyPr/>
          <a:lstStyle/>
          <a:p>
            <a:endParaRPr lang="en-US"/>
          </a:p>
        </p:txBody>
      </p:sp>
      <p:sp>
        <p:nvSpPr>
          <p:cNvPr id="17440" name="Line 113"/>
          <p:cNvSpPr>
            <a:spLocks noChangeShapeType="1"/>
          </p:cNvSpPr>
          <p:nvPr/>
        </p:nvSpPr>
        <p:spPr bwMode="auto">
          <a:xfrm flipV="1">
            <a:off x="3992563" y="5275263"/>
            <a:ext cx="0" cy="76200"/>
          </a:xfrm>
          <a:prstGeom prst="line">
            <a:avLst/>
          </a:prstGeom>
          <a:noFill/>
          <a:ln w="0">
            <a:solidFill>
              <a:srgbClr val="000000"/>
            </a:solidFill>
            <a:round/>
            <a:headEnd/>
            <a:tailEnd/>
          </a:ln>
        </p:spPr>
        <p:txBody>
          <a:bodyPr/>
          <a:lstStyle/>
          <a:p>
            <a:endParaRPr lang="en-US"/>
          </a:p>
        </p:txBody>
      </p:sp>
      <p:sp>
        <p:nvSpPr>
          <p:cNvPr id="17441" name="Line 114"/>
          <p:cNvSpPr>
            <a:spLocks noChangeShapeType="1"/>
          </p:cNvSpPr>
          <p:nvPr/>
        </p:nvSpPr>
        <p:spPr bwMode="auto">
          <a:xfrm flipV="1">
            <a:off x="4229100" y="5275263"/>
            <a:ext cx="0" cy="76200"/>
          </a:xfrm>
          <a:prstGeom prst="line">
            <a:avLst/>
          </a:prstGeom>
          <a:noFill/>
          <a:ln w="0">
            <a:solidFill>
              <a:srgbClr val="000000"/>
            </a:solidFill>
            <a:round/>
            <a:headEnd/>
            <a:tailEnd/>
          </a:ln>
        </p:spPr>
        <p:txBody>
          <a:bodyPr/>
          <a:lstStyle/>
          <a:p>
            <a:endParaRPr lang="en-US"/>
          </a:p>
        </p:txBody>
      </p:sp>
      <p:sp>
        <p:nvSpPr>
          <p:cNvPr id="17442" name="Line 115"/>
          <p:cNvSpPr>
            <a:spLocks noChangeShapeType="1"/>
          </p:cNvSpPr>
          <p:nvPr/>
        </p:nvSpPr>
        <p:spPr bwMode="auto">
          <a:xfrm flipV="1">
            <a:off x="4475163" y="5275263"/>
            <a:ext cx="0" cy="76200"/>
          </a:xfrm>
          <a:prstGeom prst="line">
            <a:avLst/>
          </a:prstGeom>
          <a:noFill/>
          <a:ln w="0">
            <a:solidFill>
              <a:srgbClr val="000000"/>
            </a:solidFill>
            <a:round/>
            <a:headEnd/>
            <a:tailEnd/>
          </a:ln>
        </p:spPr>
        <p:txBody>
          <a:bodyPr/>
          <a:lstStyle/>
          <a:p>
            <a:endParaRPr lang="en-US"/>
          </a:p>
        </p:txBody>
      </p:sp>
      <p:sp>
        <p:nvSpPr>
          <p:cNvPr id="17443" name="Line 116"/>
          <p:cNvSpPr>
            <a:spLocks noChangeShapeType="1"/>
          </p:cNvSpPr>
          <p:nvPr/>
        </p:nvSpPr>
        <p:spPr bwMode="auto">
          <a:xfrm flipV="1">
            <a:off x="4721225" y="5275263"/>
            <a:ext cx="0" cy="76200"/>
          </a:xfrm>
          <a:prstGeom prst="line">
            <a:avLst/>
          </a:prstGeom>
          <a:noFill/>
          <a:ln w="0">
            <a:solidFill>
              <a:srgbClr val="000000"/>
            </a:solidFill>
            <a:round/>
            <a:headEnd/>
            <a:tailEnd/>
          </a:ln>
        </p:spPr>
        <p:txBody>
          <a:bodyPr/>
          <a:lstStyle/>
          <a:p>
            <a:endParaRPr lang="en-US"/>
          </a:p>
        </p:txBody>
      </p:sp>
      <p:sp>
        <p:nvSpPr>
          <p:cNvPr id="17444" name="Line 117"/>
          <p:cNvSpPr>
            <a:spLocks noChangeShapeType="1"/>
          </p:cNvSpPr>
          <p:nvPr/>
        </p:nvSpPr>
        <p:spPr bwMode="auto">
          <a:xfrm flipV="1">
            <a:off x="4968875" y="5275263"/>
            <a:ext cx="0" cy="76200"/>
          </a:xfrm>
          <a:prstGeom prst="line">
            <a:avLst/>
          </a:prstGeom>
          <a:noFill/>
          <a:ln w="0">
            <a:solidFill>
              <a:srgbClr val="000000"/>
            </a:solidFill>
            <a:round/>
            <a:headEnd/>
            <a:tailEnd/>
          </a:ln>
        </p:spPr>
        <p:txBody>
          <a:bodyPr/>
          <a:lstStyle/>
          <a:p>
            <a:endParaRPr lang="en-US"/>
          </a:p>
        </p:txBody>
      </p:sp>
      <p:sp>
        <p:nvSpPr>
          <p:cNvPr id="17445" name="Line 118"/>
          <p:cNvSpPr>
            <a:spLocks noChangeShapeType="1"/>
          </p:cNvSpPr>
          <p:nvPr/>
        </p:nvSpPr>
        <p:spPr bwMode="auto">
          <a:xfrm flipV="1">
            <a:off x="5205413" y="5275263"/>
            <a:ext cx="0" cy="76200"/>
          </a:xfrm>
          <a:prstGeom prst="line">
            <a:avLst/>
          </a:prstGeom>
          <a:noFill/>
          <a:ln w="0">
            <a:solidFill>
              <a:srgbClr val="000000"/>
            </a:solidFill>
            <a:round/>
            <a:headEnd/>
            <a:tailEnd/>
          </a:ln>
        </p:spPr>
        <p:txBody>
          <a:bodyPr/>
          <a:lstStyle/>
          <a:p>
            <a:endParaRPr lang="en-US"/>
          </a:p>
        </p:txBody>
      </p:sp>
      <p:sp>
        <p:nvSpPr>
          <p:cNvPr id="17446" name="Line 119"/>
          <p:cNvSpPr>
            <a:spLocks noChangeShapeType="1"/>
          </p:cNvSpPr>
          <p:nvPr/>
        </p:nvSpPr>
        <p:spPr bwMode="auto">
          <a:xfrm flipV="1">
            <a:off x="5451475" y="5275263"/>
            <a:ext cx="0" cy="76200"/>
          </a:xfrm>
          <a:prstGeom prst="line">
            <a:avLst/>
          </a:prstGeom>
          <a:noFill/>
          <a:ln w="0">
            <a:solidFill>
              <a:srgbClr val="000000"/>
            </a:solidFill>
            <a:round/>
            <a:headEnd/>
            <a:tailEnd/>
          </a:ln>
        </p:spPr>
        <p:txBody>
          <a:bodyPr/>
          <a:lstStyle/>
          <a:p>
            <a:endParaRPr lang="en-US"/>
          </a:p>
        </p:txBody>
      </p:sp>
      <p:sp>
        <p:nvSpPr>
          <p:cNvPr id="17447" name="Line 120"/>
          <p:cNvSpPr>
            <a:spLocks noChangeShapeType="1"/>
          </p:cNvSpPr>
          <p:nvPr/>
        </p:nvSpPr>
        <p:spPr bwMode="auto">
          <a:xfrm flipV="1">
            <a:off x="5697538" y="5275263"/>
            <a:ext cx="0" cy="76200"/>
          </a:xfrm>
          <a:prstGeom prst="line">
            <a:avLst/>
          </a:prstGeom>
          <a:noFill/>
          <a:ln w="0">
            <a:solidFill>
              <a:srgbClr val="000000"/>
            </a:solidFill>
            <a:round/>
            <a:headEnd/>
            <a:tailEnd/>
          </a:ln>
        </p:spPr>
        <p:txBody>
          <a:bodyPr/>
          <a:lstStyle/>
          <a:p>
            <a:endParaRPr lang="en-US"/>
          </a:p>
        </p:txBody>
      </p:sp>
      <p:sp>
        <p:nvSpPr>
          <p:cNvPr id="17448" name="Line 121"/>
          <p:cNvSpPr>
            <a:spLocks noChangeShapeType="1"/>
          </p:cNvSpPr>
          <p:nvPr/>
        </p:nvSpPr>
        <p:spPr bwMode="auto">
          <a:xfrm flipV="1">
            <a:off x="5934075" y="5275263"/>
            <a:ext cx="0" cy="76200"/>
          </a:xfrm>
          <a:prstGeom prst="line">
            <a:avLst/>
          </a:prstGeom>
          <a:noFill/>
          <a:ln w="0">
            <a:solidFill>
              <a:srgbClr val="000000"/>
            </a:solidFill>
            <a:round/>
            <a:headEnd/>
            <a:tailEnd/>
          </a:ln>
        </p:spPr>
        <p:txBody>
          <a:bodyPr/>
          <a:lstStyle/>
          <a:p>
            <a:endParaRPr lang="en-US"/>
          </a:p>
        </p:txBody>
      </p:sp>
      <p:sp>
        <p:nvSpPr>
          <p:cNvPr id="17449" name="Line 122"/>
          <p:cNvSpPr>
            <a:spLocks noChangeShapeType="1"/>
          </p:cNvSpPr>
          <p:nvPr/>
        </p:nvSpPr>
        <p:spPr bwMode="auto">
          <a:xfrm flipV="1">
            <a:off x="6180138" y="5275263"/>
            <a:ext cx="0" cy="76200"/>
          </a:xfrm>
          <a:prstGeom prst="line">
            <a:avLst/>
          </a:prstGeom>
          <a:noFill/>
          <a:ln w="0">
            <a:solidFill>
              <a:srgbClr val="000000"/>
            </a:solidFill>
            <a:round/>
            <a:headEnd/>
            <a:tailEnd/>
          </a:ln>
        </p:spPr>
        <p:txBody>
          <a:bodyPr/>
          <a:lstStyle/>
          <a:p>
            <a:endParaRPr lang="en-US"/>
          </a:p>
        </p:txBody>
      </p:sp>
      <p:sp>
        <p:nvSpPr>
          <p:cNvPr id="17450" name="Line 123"/>
          <p:cNvSpPr>
            <a:spLocks noChangeShapeType="1"/>
          </p:cNvSpPr>
          <p:nvPr/>
        </p:nvSpPr>
        <p:spPr bwMode="auto">
          <a:xfrm flipV="1">
            <a:off x="6427788" y="5275263"/>
            <a:ext cx="0" cy="76200"/>
          </a:xfrm>
          <a:prstGeom prst="line">
            <a:avLst/>
          </a:prstGeom>
          <a:noFill/>
          <a:ln w="0">
            <a:solidFill>
              <a:srgbClr val="000000"/>
            </a:solidFill>
            <a:round/>
            <a:headEnd/>
            <a:tailEnd/>
          </a:ln>
        </p:spPr>
        <p:txBody>
          <a:bodyPr/>
          <a:lstStyle/>
          <a:p>
            <a:endParaRPr lang="en-US"/>
          </a:p>
        </p:txBody>
      </p:sp>
      <p:sp>
        <p:nvSpPr>
          <p:cNvPr id="17451" name="Line 124"/>
          <p:cNvSpPr>
            <a:spLocks noChangeShapeType="1"/>
          </p:cNvSpPr>
          <p:nvPr/>
        </p:nvSpPr>
        <p:spPr bwMode="auto">
          <a:xfrm flipV="1">
            <a:off x="6664325" y="5275263"/>
            <a:ext cx="0" cy="76200"/>
          </a:xfrm>
          <a:prstGeom prst="line">
            <a:avLst/>
          </a:prstGeom>
          <a:noFill/>
          <a:ln w="0">
            <a:solidFill>
              <a:srgbClr val="000000"/>
            </a:solidFill>
            <a:round/>
            <a:headEnd/>
            <a:tailEnd/>
          </a:ln>
        </p:spPr>
        <p:txBody>
          <a:bodyPr/>
          <a:lstStyle/>
          <a:p>
            <a:endParaRPr lang="en-US"/>
          </a:p>
        </p:txBody>
      </p:sp>
      <p:sp>
        <p:nvSpPr>
          <p:cNvPr id="17452" name="Line 125"/>
          <p:cNvSpPr>
            <a:spLocks noChangeShapeType="1"/>
          </p:cNvSpPr>
          <p:nvPr/>
        </p:nvSpPr>
        <p:spPr bwMode="auto">
          <a:xfrm flipV="1">
            <a:off x="6910388" y="5275263"/>
            <a:ext cx="0" cy="76200"/>
          </a:xfrm>
          <a:prstGeom prst="line">
            <a:avLst/>
          </a:prstGeom>
          <a:noFill/>
          <a:ln w="0">
            <a:solidFill>
              <a:srgbClr val="000000"/>
            </a:solidFill>
            <a:round/>
            <a:headEnd/>
            <a:tailEnd/>
          </a:ln>
        </p:spPr>
        <p:txBody>
          <a:bodyPr/>
          <a:lstStyle/>
          <a:p>
            <a:endParaRPr lang="en-US"/>
          </a:p>
        </p:txBody>
      </p:sp>
      <p:sp>
        <p:nvSpPr>
          <p:cNvPr id="17453" name="Freeform 126"/>
          <p:cNvSpPr>
            <a:spLocks/>
          </p:cNvSpPr>
          <p:nvPr/>
        </p:nvSpPr>
        <p:spPr bwMode="auto">
          <a:xfrm>
            <a:off x="2409825" y="3094038"/>
            <a:ext cx="4376738" cy="517525"/>
          </a:xfrm>
          <a:custGeom>
            <a:avLst/>
            <a:gdLst>
              <a:gd name="T0" fmla="*/ 0 w 426"/>
              <a:gd name="T1" fmla="*/ 24 h 27"/>
              <a:gd name="T2" fmla="*/ 24 w 426"/>
              <a:gd name="T3" fmla="*/ 27 h 27"/>
              <a:gd name="T4" fmla="*/ 47 w 426"/>
              <a:gd name="T5" fmla="*/ 23 h 27"/>
              <a:gd name="T6" fmla="*/ 71 w 426"/>
              <a:gd name="T7" fmla="*/ 21 h 27"/>
              <a:gd name="T8" fmla="*/ 95 w 426"/>
              <a:gd name="T9" fmla="*/ 21 h 27"/>
              <a:gd name="T10" fmla="*/ 118 w 426"/>
              <a:gd name="T11" fmla="*/ 19 h 27"/>
              <a:gd name="T12" fmla="*/ 142 w 426"/>
              <a:gd name="T13" fmla="*/ 13 h 27"/>
              <a:gd name="T14" fmla="*/ 166 w 426"/>
              <a:gd name="T15" fmla="*/ 12 h 27"/>
              <a:gd name="T16" fmla="*/ 189 w 426"/>
              <a:gd name="T17" fmla="*/ 7 h 27"/>
              <a:gd name="T18" fmla="*/ 213 w 426"/>
              <a:gd name="T19" fmla="*/ 14 h 27"/>
              <a:gd name="T20" fmla="*/ 237 w 426"/>
              <a:gd name="T21" fmla="*/ 13 h 27"/>
              <a:gd name="T22" fmla="*/ 260 w 426"/>
              <a:gd name="T23" fmla="*/ 15 h 27"/>
              <a:gd name="T24" fmla="*/ 284 w 426"/>
              <a:gd name="T25" fmla="*/ 11 h 27"/>
              <a:gd name="T26" fmla="*/ 308 w 426"/>
              <a:gd name="T27" fmla="*/ 11 h 27"/>
              <a:gd name="T28" fmla="*/ 331 w 426"/>
              <a:gd name="T29" fmla="*/ 10 h 27"/>
              <a:gd name="T30" fmla="*/ 355 w 426"/>
              <a:gd name="T31" fmla="*/ 1 h 27"/>
              <a:gd name="T32" fmla="*/ 379 w 426"/>
              <a:gd name="T33" fmla="*/ 0 h 27"/>
              <a:gd name="T34" fmla="*/ 402 w 426"/>
              <a:gd name="T35" fmla="*/ 1 h 27"/>
              <a:gd name="T36" fmla="*/ 426 w 426"/>
              <a:gd name="T37" fmla="*/ 6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6"/>
              <a:gd name="T58" fmla="*/ 0 h 27"/>
              <a:gd name="T59" fmla="*/ 426 w 426"/>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6" h="27">
                <a:moveTo>
                  <a:pt x="0" y="24"/>
                </a:moveTo>
                <a:lnTo>
                  <a:pt x="24" y="27"/>
                </a:lnTo>
                <a:lnTo>
                  <a:pt x="47" y="23"/>
                </a:lnTo>
                <a:lnTo>
                  <a:pt x="71" y="21"/>
                </a:lnTo>
                <a:lnTo>
                  <a:pt x="95" y="21"/>
                </a:lnTo>
                <a:lnTo>
                  <a:pt x="118" y="19"/>
                </a:lnTo>
                <a:lnTo>
                  <a:pt x="142" y="13"/>
                </a:lnTo>
                <a:lnTo>
                  <a:pt x="166" y="12"/>
                </a:lnTo>
                <a:lnTo>
                  <a:pt x="189" y="7"/>
                </a:lnTo>
                <a:lnTo>
                  <a:pt x="213" y="14"/>
                </a:lnTo>
                <a:lnTo>
                  <a:pt x="237" y="13"/>
                </a:lnTo>
                <a:lnTo>
                  <a:pt x="260" y="15"/>
                </a:lnTo>
                <a:lnTo>
                  <a:pt x="284" y="11"/>
                </a:lnTo>
                <a:lnTo>
                  <a:pt x="308" y="11"/>
                </a:lnTo>
                <a:lnTo>
                  <a:pt x="331" y="10"/>
                </a:lnTo>
                <a:lnTo>
                  <a:pt x="355" y="1"/>
                </a:lnTo>
                <a:lnTo>
                  <a:pt x="379" y="0"/>
                </a:lnTo>
                <a:lnTo>
                  <a:pt x="402" y="1"/>
                </a:lnTo>
                <a:lnTo>
                  <a:pt x="426" y="6"/>
                </a:lnTo>
              </a:path>
            </a:pathLst>
          </a:custGeom>
          <a:noFill/>
          <a:ln w="41275">
            <a:solidFill>
              <a:srgbClr val="CC3300"/>
            </a:solidFill>
            <a:prstDash val="solid"/>
            <a:round/>
            <a:headEnd/>
            <a:tailEnd/>
          </a:ln>
        </p:spPr>
        <p:txBody>
          <a:bodyPr/>
          <a:lstStyle/>
          <a:p>
            <a:endParaRPr lang="en-US"/>
          </a:p>
        </p:txBody>
      </p:sp>
      <p:sp>
        <p:nvSpPr>
          <p:cNvPr id="17454" name="Freeform 127"/>
          <p:cNvSpPr>
            <a:spLocks/>
          </p:cNvSpPr>
          <p:nvPr/>
        </p:nvSpPr>
        <p:spPr bwMode="auto">
          <a:xfrm>
            <a:off x="2409825" y="1985963"/>
            <a:ext cx="4376738" cy="803275"/>
          </a:xfrm>
          <a:custGeom>
            <a:avLst/>
            <a:gdLst>
              <a:gd name="T0" fmla="*/ 0 w 426"/>
              <a:gd name="T1" fmla="*/ 41 h 42"/>
              <a:gd name="T2" fmla="*/ 24 w 426"/>
              <a:gd name="T3" fmla="*/ 42 h 42"/>
              <a:gd name="T4" fmla="*/ 47 w 426"/>
              <a:gd name="T5" fmla="*/ 39 h 42"/>
              <a:gd name="T6" fmla="*/ 71 w 426"/>
              <a:gd name="T7" fmla="*/ 35 h 42"/>
              <a:gd name="T8" fmla="*/ 95 w 426"/>
              <a:gd name="T9" fmla="*/ 41 h 42"/>
              <a:gd name="T10" fmla="*/ 118 w 426"/>
              <a:gd name="T11" fmla="*/ 41 h 42"/>
              <a:gd name="T12" fmla="*/ 142 w 426"/>
              <a:gd name="T13" fmla="*/ 39 h 42"/>
              <a:gd name="T14" fmla="*/ 166 w 426"/>
              <a:gd name="T15" fmla="*/ 33 h 42"/>
              <a:gd name="T16" fmla="*/ 189 w 426"/>
              <a:gd name="T17" fmla="*/ 35 h 42"/>
              <a:gd name="T18" fmla="*/ 213 w 426"/>
              <a:gd name="T19" fmla="*/ 32 h 42"/>
              <a:gd name="T20" fmla="*/ 237 w 426"/>
              <a:gd name="T21" fmla="*/ 13 h 42"/>
              <a:gd name="T22" fmla="*/ 260 w 426"/>
              <a:gd name="T23" fmla="*/ 17 h 42"/>
              <a:gd name="T24" fmla="*/ 284 w 426"/>
              <a:gd name="T25" fmla="*/ 18 h 42"/>
              <a:gd name="T26" fmla="*/ 308 w 426"/>
              <a:gd name="T27" fmla="*/ 9 h 42"/>
              <a:gd name="T28" fmla="*/ 331 w 426"/>
              <a:gd name="T29" fmla="*/ 9 h 42"/>
              <a:gd name="T30" fmla="*/ 355 w 426"/>
              <a:gd name="T31" fmla="*/ 7 h 42"/>
              <a:gd name="T32" fmla="*/ 379 w 426"/>
              <a:gd name="T33" fmla="*/ 5 h 42"/>
              <a:gd name="T34" fmla="*/ 402 w 426"/>
              <a:gd name="T35" fmla="*/ 2 h 42"/>
              <a:gd name="T36" fmla="*/ 426 w 426"/>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6"/>
              <a:gd name="T58" fmla="*/ 0 h 42"/>
              <a:gd name="T59" fmla="*/ 426 w 426"/>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6" h="42">
                <a:moveTo>
                  <a:pt x="0" y="41"/>
                </a:moveTo>
                <a:lnTo>
                  <a:pt x="24" y="42"/>
                </a:lnTo>
                <a:lnTo>
                  <a:pt x="47" y="39"/>
                </a:lnTo>
                <a:lnTo>
                  <a:pt x="71" y="35"/>
                </a:lnTo>
                <a:lnTo>
                  <a:pt x="95" y="41"/>
                </a:lnTo>
                <a:lnTo>
                  <a:pt x="118" y="41"/>
                </a:lnTo>
                <a:lnTo>
                  <a:pt x="142" y="39"/>
                </a:lnTo>
                <a:lnTo>
                  <a:pt x="166" y="33"/>
                </a:lnTo>
                <a:lnTo>
                  <a:pt x="189" y="35"/>
                </a:lnTo>
                <a:lnTo>
                  <a:pt x="213" y="32"/>
                </a:lnTo>
                <a:lnTo>
                  <a:pt x="237" y="13"/>
                </a:lnTo>
                <a:lnTo>
                  <a:pt x="260" y="17"/>
                </a:lnTo>
                <a:lnTo>
                  <a:pt x="284" y="18"/>
                </a:lnTo>
                <a:lnTo>
                  <a:pt x="308" y="9"/>
                </a:lnTo>
                <a:lnTo>
                  <a:pt x="331" y="9"/>
                </a:lnTo>
                <a:lnTo>
                  <a:pt x="355" y="7"/>
                </a:lnTo>
                <a:lnTo>
                  <a:pt x="379" y="5"/>
                </a:lnTo>
                <a:lnTo>
                  <a:pt x="402" y="2"/>
                </a:lnTo>
                <a:lnTo>
                  <a:pt x="426" y="0"/>
                </a:lnTo>
              </a:path>
            </a:pathLst>
          </a:custGeom>
          <a:noFill/>
          <a:ln w="41275">
            <a:solidFill>
              <a:srgbClr val="FF9900"/>
            </a:solidFill>
            <a:prstDash val="solid"/>
            <a:round/>
            <a:headEnd/>
            <a:tailEnd/>
          </a:ln>
        </p:spPr>
        <p:txBody>
          <a:bodyPr/>
          <a:lstStyle/>
          <a:p>
            <a:endParaRPr lang="en-US"/>
          </a:p>
        </p:txBody>
      </p:sp>
      <p:sp>
        <p:nvSpPr>
          <p:cNvPr id="17455" name="Freeform 128"/>
          <p:cNvSpPr>
            <a:spLocks/>
          </p:cNvSpPr>
          <p:nvPr/>
        </p:nvSpPr>
        <p:spPr bwMode="auto">
          <a:xfrm>
            <a:off x="2409825" y="4873625"/>
            <a:ext cx="4376738" cy="133350"/>
          </a:xfrm>
          <a:custGeom>
            <a:avLst/>
            <a:gdLst>
              <a:gd name="T0" fmla="*/ 0 w 426"/>
              <a:gd name="T1" fmla="*/ 6 h 7"/>
              <a:gd name="T2" fmla="*/ 24 w 426"/>
              <a:gd name="T3" fmla="*/ 2 h 7"/>
              <a:gd name="T4" fmla="*/ 47 w 426"/>
              <a:gd name="T5" fmla="*/ 5 h 7"/>
              <a:gd name="T6" fmla="*/ 71 w 426"/>
              <a:gd name="T7" fmla="*/ 3 h 7"/>
              <a:gd name="T8" fmla="*/ 95 w 426"/>
              <a:gd name="T9" fmla="*/ 2 h 7"/>
              <a:gd name="T10" fmla="*/ 118 w 426"/>
              <a:gd name="T11" fmla="*/ 4 h 7"/>
              <a:gd name="T12" fmla="*/ 142 w 426"/>
              <a:gd name="T13" fmla="*/ 0 h 7"/>
              <a:gd name="T14" fmla="*/ 166 w 426"/>
              <a:gd name="T15" fmla="*/ 4 h 7"/>
              <a:gd name="T16" fmla="*/ 189 w 426"/>
              <a:gd name="T17" fmla="*/ 4 h 7"/>
              <a:gd name="T18" fmla="*/ 213 w 426"/>
              <a:gd name="T19" fmla="*/ 6 h 7"/>
              <a:gd name="T20" fmla="*/ 237 w 426"/>
              <a:gd name="T21" fmla="*/ 7 h 7"/>
              <a:gd name="T22" fmla="*/ 260 w 426"/>
              <a:gd name="T23" fmla="*/ 6 h 7"/>
              <a:gd name="T24" fmla="*/ 284 w 426"/>
              <a:gd name="T25" fmla="*/ 6 h 7"/>
              <a:gd name="T26" fmla="*/ 308 w 426"/>
              <a:gd name="T27" fmla="*/ 4 h 7"/>
              <a:gd name="T28" fmla="*/ 331 w 426"/>
              <a:gd name="T29" fmla="*/ 6 h 7"/>
              <a:gd name="T30" fmla="*/ 355 w 426"/>
              <a:gd name="T31" fmla="*/ 7 h 7"/>
              <a:gd name="T32" fmla="*/ 379 w 426"/>
              <a:gd name="T33" fmla="*/ 4 h 7"/>
              <a:gd name="T34" fmla="*/ 402 w 426"/>
              <a:gd name="T35" fmla="*/ 6 h 7"/>
              <a:gd name="T36" fmla="*/ 426 w 426"/>
              <a:gd name="T37" fmla="*/ 7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6"/>
              <a:gd name="T58" fmla="*/ 0 h 7"/>
              <a:gd name="T59" fmla="*/ 426 w 426"/>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6" h="7">
                <a:moveTo>
                  <a:pt x="0" y="6"/>
                </a:moveTo>
                <a:lnTo>
                  <a:pt x="24" y="2"/>
                </a:lnTo>
                <a:lnTo>
                  <a:pt x="47" y="5"/>
                </a:lnTo>
                <a:lnTo>
                  <a:pt x="71" y="3"/>
                </a:lnTo>
                <a:lnTo>
                  <a:pt x="95" y="2"/>
                </a:lnTo>
                <a:lnTo>
                  <a:pt x="118" y="4"/>
                </a:lnTo>
                <a:lnTo>
                  <a:pt x="142" y="0"/>
                </a:lnTo>
                <a:lnTo>
                  <a:pt x="166" y="4"/>
                </a:lnTo>
                <a:lnTo>
                  <a:pt x="189" y="4"/>
                </a:lnTo>
                <a:lnTo>
                  <a:pt x="213" y="6"/>
                </a:lnTo>
                <a:lnTo>
                  <a:pt x="237" y="7"/>
                </a:lnTo>
                <a:lnTo>
                  <a:pt x="260" y="6"/>
                </a:lnTo>
                <a:lnTo>
                  <a:pt x="284" y="6"/>
                </a:lnTo>
                <a:lnTo>
                  <a:pt x="308" y="4"/>
                </a:lnTo>
                <a:lnTo>
                  <a:pt x="331" y="6"/>
                </a:lnTo>
                <a:lnTo>
                  <a:pt x="355" y="7"/>
                </a:lnTo>
                <a:lnTo>
                  <a:pt x="379" y="4"/>
                </a:lnTo>
                <a:lnTo>
                  <a:pt x="402" y="6"/>
                </a:lnTo>
                <a:lnTo>
                  <a:pt x="426" y="7"/>
                </a:lnTo>
              </a:path>
            </a:pathLst>
          </a:custGeom>
          <a:noFill/>
          <a:ln w="41275">
            <a:solidFill>
              <a:srgbClr val="33CCCC"/>
            </a:solidFill>
            <a:prstDash val="solid"/>
            <a:round/>
            <a:headEnd/>
            <a:tailEnd/>
          </a:ln>
        </p:spPr>
        <p:txBody>
          <a:bodyPr/>
          <a:lstStyle/>
          <a:p>
            <a:endParaRPr lang="en-US"/>
          </a:p>
        </p:txBody>
      </p:sp>
      <p:sp>
        <p:nvSpPr>
          <p:cNvPr id="17456" name="Freeform 129"/>
          <p:cNvSpPr>
            <a:spLocks/>
          </p:cNvSpPr>
          <p:nvPr/>
        </p:nvSpPr>
        <p:spPr bwMode="auto">
          <a:xfrm>
            <a:off x="2409825" y="3152775"/>
            <a:ext cx="4376738" cy="917575"/>
          </a:xfrm>
          <a:custGeom>
            <a:avLst/>
            <a:gdLst>
              <a:gd name="T0" fmla="*/ 0 w 426"/>
              <a:gd name="T1" fmla="*/ 46 h 48"/>
              <a:gd name="T2" fmla="*/ 24 w 426"/>
              <a:gd name="T3" fmla="*/ 45 h 48"/>
              <a:gd name="T4" fmla="*/ 47 w 426"/>
              <a:gd name="T5" fmla="*/ 42 h 48"/>
              <a:gd name="T6" fmla="*/ 71 w 426"/>
              <a:gd name="T7" fmla="*/ 48 h 48"/>
              <a:gd name="T8" fmla="*/ 95 w 426"/>
              <a:gd name="T9" fmla="*/ 44 h 48"/>
              <a:gd name="T10" fmla="*/ 118 w 426"/>
              <a:gd name="T11" fmla="*/ 40 h 48"/>
              <a:gd name="T12" fmla="*/ 142 w 426"/>
              <a:gd name="T13" fmla="*/ 39 h 48"/>
              <a:gd name="T14" fmla="*/ 166 w 426"/>
              <a:gd name="T15" fmla="*/ 37 h 48"/>
              <a:gd name="T16" fmla="*/ 189 w 426"/>
              <a:gd name="T17" fmla="*/ 34 h 48"/>
              <a:gd name="T18" fmla="*/ 213 w 426"/>
              <a:gd name="T19" fmla="*/ 27 h 48"/>
              <a:gd name="T20" fmla="*/ 237 w 426"/>
              <a:gd name="T21" fmla="*/ 25 h 48"/>
              <a:gd name="T22" fmla="*/ 260 w 426"/>
              <a:gd name="T23" fmla="*/ 24 h 48"/>
              <a:gd name="T24" fmla="*/ 284 w 426"/>
              <a:gd name="T25" fmla="*/ 18 h 48"/>
              <a:gd name="T26" fmla="*/ 308 w 426"/>
              <a:gd name="T27" fmla="*/ 16 h 48"/>
              <a:gd name="T28" fmla="*/ 331 w 426"/>
              <a:gd name="T29" fmla="*/ 10 h 48"/>
              <a:gd name="T30" fmla="*/ 355 w 426"/>
              <a:gd name="T31" fmla="*/ 6 h 48"/>
              <a:gd name="T32" fmla="*/ 379 w 426"/>
              <a:gd name="T33" fmla="*/ 3 h 48"/>
              <a:gd name="T34" fmla="*/ 402 w 426"/>
              <a:gd name="T35" fmla="*/ 0 h 48"/>
              <a:gd name="T36" fmla="*/ 426 w 426"/>
              <a:gd name="T37" fmla="*/ 5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6"/>
              <a:gd name="T58" fmla="*/ 0 h 48"/>
              <a:gd name="T59" fmla="*/ 426 w 426"/>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6" h="48">
                <a:moveTo>
                  <a:pt x="0" y="46"/>
                </a:moveTo>
                <a:lnTo>
                  <a:pt x="24" y="45"/>
                </a:lnTo>
                <a:lnTo>
                  <a:pt x="47" y="42"/>
                </a:lnTo>
                <a:lnTo>
                  <a:pt x="71" y="48"/>
                </a:lnTo>
                <a:lnTo>
                  <a:pt x="95" y="44"/>
                </a:lnTo>
                <a:lnTo>
                  <a:pt x="118" y="40"/>
                </a:lnTo>
                <a:lnTo>
                  <a:pt x="142" y="39"/>
                </a:lnTo>
                <a:lnTo>
                  <a:pt x="166" y="37"/>
                </a:lnTo>
                <a:lnTo>
                  <a:pt x="189" y="34"/>
                </a:lnTo>
                <a:lnTo>
                  <a:pt x="213" y="27"/>
                </a:lnTo>
                <a:lnTo>
                  <a:pt x="237" y="25"/>
                </a:lnTo>
                <a:lnTo>
                  <a:pt x="260" y="24"/>
                </a:lnTo>
                <a:lnTo>
                  <a:pt x="284" y="18"/>
                </a:lnTo>
                <a:lnTo>
                  <a:pt x="308" y="16"/>
                </a:lnTo>
                <a:lnTo>
                  <a:pt x="331" y="10"/>
                </a:lnTo>
                <a:lnTo>
                  <a:pt x="355" y="6"/>
                </a:lnTo>
                <a:lnTo>
                  <a:pt x="379" y="3"/>
                </a:lnTo>
                <a:lnTo>
                  <a:pt x="402" y="0"/>
                </a:lnTo>
                <a:lnTo>
                  <a:pt x="426" y="5"/>
                </a:lnTo>
              </a:path>
            </a:pathLst>
          </a:custGeom>
          <a:noFill/>
          <a:ln w="41275">
            <a:solidFill>
              <a:schemeClr val="folHlink"/>
            </a:solidFill>
            <a:prstDash val="solid"/>
            <a:round/>
            <a:headEnd/>
            <a:tailEnd/>
          </a:ln>
        </p:spPr>
        <p:txBody>
          <a:bodyPr/>
          <a:lstStyle/>
          <a:p>
            <a:endParaRPr lang="en-US"/>
          </a:p>
        </p:txBody>
      </p:sp>
      <p:sp>
        <p:nvSpPr>
          <p:cNvPr id="17457" name="Freeform 130"/>
          <p:cNvSpPr>
            <a:spLocks/>
          </p:cNvSpPr>
          <p:nvPr/>
        </p:nvSpPr>
        <p:spPr bwMode="auto">
          <a:xfrm>
            <a:off x="2409825" y="1889125"/>
            <a:ext cx="4376738" cy="249238"/>
          </a:xfrm>
          <a:custGeom>
            <a:avLst/>
            <a:gdLst>
              <a:gd name="T0" fmla="*/ 0 w 426"/>
              <a:gd name="T1" fmla="*/ 3 h 13"/>
              <a:gd name="T2" fmla="*/ 24 w 426"/>
              <a:gd name="T3" fmla="*/ 0 h 13"/>
              <a:gd name="T4" fmla="*/ 47 w 426"/>
              <a:gd name="T5" fmla="*/ 4 h 13"/>
              <a:gd name="T6" fmla="*/ 71 w 426"/>
              <a:gd name="T7" fmla="*/ 9 h 13"/>
              <a:gd name="T8" fmla="*/ 95 w 426"/>
              <a:gd name="T9" fmla="*/ 9 h 13"/>
              <a:gd name="T10" fmla="*/ 118 w 426"/>
              <a:gd name="T11" fmla="*/ 8 h 13"/>
              <a:gd name="T12" fmla="*/ 142 w 426"/>
              <a:gd name="T13" fmla="*/ 4 h 13"/>
              <a:gd name="T14" fmla="*/ 166 w 426"/>
              <a:gd name="T15" fmla="*/ 11 h 13"/>
              <a:gd name="T16" fmla="*/ 189 w 426"/>
              <a:gd name="T17" fmla="*/ 10 h 13"/>
              <a:gd name="T18" fmla="*/ 213 w 426"/>
              <a:gd name="T19" fmla="*/ 13 h 13"/>
              <a:gd name="T20" fmla="*/ 237 w 426"/>
              <a:gd name="T21" fmla="*/ 10 h 13"/>
              <a:gd name="T22" fmla="*/ 260 w 426"/>
              <a:gd name="T23" fmla="*/ 7 h 13"/>
              <a:gd name="T24" fmla="*/ 284 w 426"/>
              <a:gd name="T25" fmla="*/ 12 h 13"/>
              <a:gd name="T26" fmla="*/ 308 w 426"/>
              <a:gd name="T27" fmla="*/ 9 h 13"/>
              <a:gd name="T28" fmla="*/ 331 w 426"/>
              <a:gd name="T29" fmla="*/ 7 h 13"/>
              <a:gd name="T30" fmla="*/ 355 w 426"/>
              <a:gd name="T31" fmla="*/ 10 h 13"/>
              <a:gd name="T32" fmla="*/ 379 w 426"/>
              <a:gd name="T33" fmla="*/ 3 h 13"/>
              <a:gd name="T34" fmla="*/ 402 w 426"/>
              <a:gd name="T35" fmla="*/ 8 h 13"/>
              <a:gd name="T36" fmla="*/ 426 w 426"/>
              <a:gd name="T37" fmla="*/ 10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6"/>
              <a:gd name="T58" fmla="*/ 0 h 13"/>
              <a:gd name="T59" fmla="*/ 426 w 426"/>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6" h="13">
                <a:moveTo>
                  <a:pt x="0" y="3"/>
                </a:moveTo>
                <a:lnTo>
                  <a:pt x="24" y="0"/>
                </a:lnTo>
                <a:lnTo>
                  <a:pt x="47" y="4"/>
                </a:lnTo>
                <a:lnTo>
                  <a:pt x="71" y="9"/>
                </a:lnTo>
                <a:lnTo>
                  <a:pt x="95" y="9"/>
                </a:lnTo>
                <a:lnTo>
                  <a:pt x="118" y="8"/>
                </a:lnTo>
                <a:lnTo>
                  <a:pt x="142" y="4"/>
                </a:lnTo>
                <a:lnTo>
                  <a:pt x="166" y="11"/>
                </a:lnTo>
                <a:lnTo>
                  <a:pt x="189" y="10"/>
                </a:lnTo>
                <a:lnTo>
                  <a:pt x="213" y="13"/>
                </a:lnTo>
                <a:lnTo>
                  <a:pt x="237" y="10"/>
                </a:lnTo>
                <a:lnTo>
                  <a:pt x="260" y="7"/>
                </a:lnTo>
                <a:lnTo>
                  <a:pt x="284" y="12"/>
                </a:lnTo>
                <a:lnTo>
                  <a:pt x="308" y="9"/>
                </a:lnTo>
                <a:lnTo>
                  <a:pt x="331" y="7"/>
                </a:lnTo>
                <a:lnTo>
                  <a:pt x="355" y="10"/>
                </a:lnTo>
                <a:lnTo>
                  <a:pt x="379" y="3"/>
                </a:lnTo>
                <a:lnTo>
                  <a:pt x="402" y="8"/>
                </a:lnTo>
                <a:lnTo>
                  <a:pt x="426" y="10"/>
                </a:lnTo>
              </a:path>
            </a:pathLst>
          </a:custGeom>
          <a:noFill/>
          <a:ln w="41275">
            <a:solidFill>
              <a:srgbClr val="FF0000"/>
            </a:solidFill>
            <a:prstDash val="solid"/>
            <a:round/>
            <a:headEnd/>
            <a:tailEnd/>
          </a:ln>
        </p:spPr>
        <p:txBody>
          <a:bodyPr/>
          <a:lstStyle/>
          <a:p>
            <a:endParaRPr lang="en-US"/>
          </a:p>
        </p:txBody>
      </p:sp>
      <p:sp>
        <p:nvSpPr>
          <p:cNvPr id="17458" name="Rectangle 172"/>
          <p:cNvSpPr>
            <a:spLocks noChangeArrowheads="1"/>
          </p:cNvSpPr>
          <p:nvPr/>
        </p:nvSpPr>
        <p:spPr bwMode="auto">
          <a:xfrm>
            <a:off x="2182813" y="5354638"/>
            <a:ext cx="482600" cy="258762"/>
          </a:xfrm>
          <a:prstGeom prst="rect">
            <a:avLst/>
          </a:prstGeom>
          <a:noFill/>
          <a:ln w="9525">
            <a:noFill/>
            <a:miter lim="800000"/>
            <a:headEnd/>
            <a:tailEnd/>
          </a:ln>
        </p:spPr>
        <p:txBody>
          <a:bodyPr wrap="none" lIns="0" tIns="0" rIns="0" bIns="0">
            <a:spAutoFit/>
          </a:bodyPr>
          <a:lstStyle/>
          <a:p>
            <a:r>
              <a:rPr lang="en-AU" sz="1700">
                <a:solidFill>
                  <a:srgbClr val="000000"/>
                </a:solidFill>
              </a:rPr>
              <a:t>1990</a:t>
            </a:r>
            <a:endParaRPr lang="en-AU"/>
          </a:p>
        </p:txBody>
      </p:sp>
      <p:sp>
        <p:nvSpPr>
          <p:cNvPr id="17459" name="Rectangle 173"/>
          <p:cNvSpPr>
            <a:spLocks noChangeArrowheads="1"/>
          </p:cNvSpPr>
          <p:nvPr/>
        </p:nvSpPr>
        <p:spPr bwMode="auto">
          <a:xfrm>
            <a:off x="3524250" y="5354638"/>
            <a:ext cx="241300" cy="258762"/>
          </a:xfrm>
          <a:prstGeom prst="rect">
            <a:avLst/>
          </a:prstGeom>
          <a:noFill/>
          <a:ln w="9525">
            <a:noFill/>
            <a:miter lim="800000"/>
            <a:headEnd/>
            <a:tailEnd/>
          </a:ln>
        </p:spPr>
        <p:txBody>
          <a:bodyPr wrap="none" lIns="0" tIns="0" rIns="0" bIns="0">
            <a:spAutoFit/>
          </a:bodyPr>
          <a:lstStyle/>
          <a:p>
            <a:r>
              <a:rPr lang="en-AU" sz="1700">
                <a:solidFill>
                  <a:srgbClr val="000000"/>
                </a:solidFill>
              </a:rPr>
              <a:t>05</a:t>
            </a:r>
            <a:endParaRPr lang="en-AU"/>
          </a:p>
        </p:txBody>
      </p:sp>
      <p:sp>
        <p:nvSpPr>
          <p:cNvPr id="17460" name="Rectangle 174"/>
          <p:cNvSpPr>
            <a:spLocks noChangeArrowheads="1"/>
          </p:cNvSpPr>
          <p:nvPr/>
        </p:nvSpPr>
        <p:spPr bwMode="auto">
          <a:xfrm>
            <a:off x="5046663" y="5354638"/>
            <a:ext cx="241300" cy="258762"/>
          </a:xfrm>
          <a:prstGeom prst="rect">
            <a:avLst/>
          </a:prstGeom>
          <a:noFill/>
          <a:ln w="9525">
            <a:noFill/>
            <a:miter lim="800000"/>
            <a:headEnd/>
            <a:tailEnd/>
          </a:ln>
        </p:spPr>
        <p:txBody>
          <a:bodyPr wrap="none" lIns="0" tIns="0" rIns="0" bIns="0">
            <a:spAutoFit/>
          </a:bodyPr>
          <a:lstStyle/>
          <a:p>
            <a:r>
              <a:rPr lang="en-AU" sz="1700">
                <a:solidFill>
                  <a:srgbClr val="000000"/>
                </a:solidFill>
              </a:rPr>
              <a:t>01</a:t>
            </a:r>
            <a:endParaRPr lang="en-AU"/>
          </a:p>
        </p:txBody>
      </p:sp>
      <p:sp>
        <p:nvSpPr>
          <p:cNvPr id="17461" name="Rectangle 175"/>
          <p:cNvSpPr>
            <a:spLocks noChangeArrowheads="1"/>
          </p:cNvSpPr>
          <p:nvPr/>
        </p:nvSpPr>
        <p:spPr bwMode="auto">
          <a:xfrm>
            <a:off x="6029325" y="5348288"/>
            <a:ext cx="241300" cy="258762"/>
          </a:xfrm>
          <a:prstGeom prst="rect">
            <a:avLst/>
          </a:prstGeom>
          <a:noFill/>
          <a:ln w="9525">
            <a:noFill/>
            <a:miter lim="800000"/>
            <a:headEnd/>
            <a:tailEnd/>
          </a:ln>
        </p:spPr>
        <p:txBody>
          <a:bodyPr wrap="none" lIns="0" tIns="0" rIns="0" bIns="0">
            <a:spAutoFit/>
          </a:bodyPr>
          <a:lstStyle/>
          <a:p>
            <a:r>
              <a:rPr lang="en-AU" sz="1700"/>
              <a:t>05</a:t>
            </a:r>
          </a:p>
        </p:txBody>
      </p:sp>
      <p:sp>
        <p:nvSpPr>
          <p:cNvPr id="17462" name="Rectangle 176"/>
          <p:cNvSpPr>
            <a:spLocks noChangeArrowheads="1"/>
          </p:cNvSpPr>
          <p:nvPr/>
        </p:nvSpPr>
        <p:spPr bwMode="auto">
          <a:xfrm>
            <a:off x="6613525" y="5354638"/>
            <a:ext cx="482600" cy="258762"/>
          </a:xfrm>
          <a:prstGeom prst="rect">
            <a:avLst/>
          </a:prstGeom>
          <a:noFill/>
          <a:ln w="9525">
            <a:noFill/>
            <a:miter lim="800000"/>
            <a:headEnd/>
            <a:tailEnd/>
          </a:ln>
        </p:spPr>
        <p:txBody>
          <a:bodyPr wrap="none" lIns="0" tIns="0" rIns="0" bIns="0">
            <a:spAutoFit/>
          </a:bodyPr>
          <a:lstStyle/>
          <a:p>
            <a:r>
              <a:rPr lang="en-AU" sz="1700">
                <a:solidFill>
                  <a:srgbClr val="000000"/>
                </a:solidFill>
              </a:rPr>
              <a:t>2008</a:t>
            </a:r>
            <a:endParaRPr lang="en-AU"/>
          </a:p>
        </p:txBody>
      </p:sp>
      <p:sp>
        <p:nvSpPr>
          <p:cNvPr id="17463" name="Rectangle 177"/>
          <p:cNvSpPr>
            <a:spLocks noChangeArrowheads="1"/>
          </p:cNvSpPr>
          <p:nvPr/>
        </p:nvSpPr>
        <p:spPr bwMode="auto">
          <a:xfrm>
            <a:off x="4029075" y="5348288"/>
            <a:ext cx="241300" cy="258762"/>
          </a:xfrm>
          <a:prstGeom prst="rect">
            <a:avLst/>
          </a:prstGeom>
          <a:noFill/>
          <a:ln w="9525">
            <a:noFill/>
            <a:miter lim="800000"/>
            <a:headEnd/>
            <a:tailEnd/>
          </a:ln>
        </p:spPr>
        <p:txBody>
          <a:bodyPr wrap="none" lIns="0" tIns="0" rIns="0" bIns="0">
            <a:spAutoFit/>
          </a:bodyPr>
          <a:lstStyle/>
          <a:p>
            <a:r>
              <a:rPr lang="en-AU" sz="1700"/>
              <a:t>07</a:t>
            </a:r>
          </a:p>
        </p:txBody>
      </p:sp>
      <p:sp>
        <p:nvSpPr>
          <p:cNvPr id="17464" name="Rectangle 178"/>
          <p:cNvSpPr>
            <a:spLocks noChangeArrowheads="1"/>
          </p:cNvSpPr>
          <p:nvPr/>
        </p:nvSpPr>
        <p:spPr bwMode="auto">
          <a:xfrm>
            <a:off x="4530725" y="5348288"/>
            <a:ext cx="241300" cy="258762"/>
          </a:xfrm>
          <a:prstGeom prst="rect">
            <a:avLst/>
          </a:prstGeom>
          <a:noFill/>
          <a:ln w="9525">
            <a:noFill/>
            <a:miter lim="800000"/>
            <a:headEnd/>
            <a:tailEnd/>
          </a:ln>
        </p:spPr>
        <p:txBody>
          <a:bodyPr wrap="none" lIns="0" tIns="0" rIns="0" bIns="0">
            <a:spAutoFit/>
          </a:bodyPr>
          <a:lstStyle/>
          <a:p>
            <a:r>
              <a:rPr lang="en-AU" sz="1700"/>
              <a:t>99</a:t>
            </a:r>
          </a:p>
        </p:txBody>
      </p:sp>
      <p:sp>
        <p:nvSpPr>
          <p:cNvPr id="17465" name="Rectangle 179"/>
          <p:cNvSpPr>
            <a:spLocks noChangeArrowheads="1"/>
          </p:cNvSpPr>
          <p:nvPr/>
        </p:nvSpPr>
        <p:spPr bwMode="auto">
          <a:xfrm>
            <a:off x="5513388" y="5348288"/>
            <a:ext cx="241300" cy="258762"/>
          </a:xfrm>
          <a:prstGeom prst="rect">
            <a:avLst/>
          </a:prstGeom>
          <a:noFill/>
          <a:ln w="9525">
            <a:noFill/>
            <a:miter lim="800000"/>
            <a:headEnd/>
            <a:tailEnd/>
          </a:ln>
        </p:spPr>
        <p:txBody>
          <a:bodyPr wrap="none" lIns="0" tIns="0" rIns="0" bIns="0">
            <a:spAutoFit/>
          </a:bodyPr>
          <a:lstStyle/>
          <a:p>
            <a:r>
              <a:rPr lang="en-AU" sz="1700"/>
              <a:t>03</a:t>
            </a:r>
          </a:p>
        </p:txBody>
      </p:sp>
      <p:sp>
        <p:nvSpPr>
          <p:cNvPr id="17466" name="Rectangle 180"/>
          <p:cNvSpPr>
            <a:spLocks noChangeArrowheads="1"/>
          </p:cNvSpPr>
          <p:nvPr/>
        </p:nvSpPr>
        <p:spPr bwMode="auto">
          <a:xfrm>
            <a:off x="3021013" y="5348288"/>
            <a:ext cx="241300" cy="258762"/>
          </a:xfrm>
          <a:prstGeom prst="rect">
            <a:avLst/>
          </a:prstGeom>
          <a:noFill/>
          <a:ln w="9525">
            <a:noFill/>
            <a:miter lim="800000"/>
            <a:headEnd/>
            <a:tailEnd/>
          </a:ln>
        </p:spPr>
        <p:txBody>
          <a:bodyPr wrap="none" lIns="0" tIns="0" rIns="0" bIns="0">
            <a:spAutoFit/>
          </a:bodyPr>
          <a:lstStyle/>
          <a:p>
            <a:r>
              <a:rPr lang="en-AU" sz="1700"/>
              <a:t>03</a:t>
            </a:r>
          </a:p>
        </p:txBody>
      </p:sp>
      <p:sp>
        <p:nvSpPr>
          <p:cNvPr id="17467" name="Text Box 181"/>
          <p:cNvSpPr txBox="1">
            <a:spLocks noChangeArrowheads="1"/>
          </p:cNvSpPr>
          <p:nvPr/>
        </p:nvSpPr>
        <p:spPr bwMode="auto">
          <a:xfrm>
            <a:off x="4229100" y="5588000"/>
            <a:ext cx="831850" cy="519113"/>
          </a:xfrm>
          <a:prstGeom prst="rect">
            <a:avLst/>
          </a:prstGeom>
          <a:noFill/>
          <a:ln w="9525">
            <a:noFill/>
            <a:miter lim="800000"/>
            <a:headEnd/>
            <a:tailEnd/>
          </a:ln>
        </p:spPr>
        <p:txBody>
          <a:bodyPr wrap="none">
            <a:spAutoFit/>
          </a:bodyPr>
          <a:lstStyle/>
          <a:p>
            <a:r>
              <a:rPr lang="en-AU" sz="2800">
                <a:latin typeface="Arial Narrow" pitchFamily="34" charset="0"/>
              </a:rPr>
              <a:t>Time</a:t>
            </a:r>
          </a:p>
        </p:txBody>
      </p:sp>
      <p:sp>
        <p:nvSpPr>
          <p:cNvPr id="17468" name="Rectangle 182"/>
          <p:cNvSpPr>
            <a:spLocks noChangeArrowheads="1"/>
          </p:cNvSpPr>
          <p:nvPr/>
        </p:nvSpPr>
        <p:spPr bwMode="auto">
          <a:xfrm>
            <a:off x="2044700" y="5106988"/>
            <a:ext cx="122238" cy="320675"/>
          </a:xfrm>
          <a:prstGeom prst="rect">
            <a:avLst/>
          </a:prstGeom>
          <a:noFill/>
          <a:ln w="9525">
            <a:noFill/>
            <a:miter lim="800000"/>
            <a:headEnd/>
            <a:tailEnd/>
          </a:ln>
        </p:spPr>
        <p:txBody>
          <a:bodyPr wrap="none" lIns="0" tIns="0" rIns="0" bIns="0">
            <a:spAutoFit/>
          </a:bodyPr>
          <a:lstStyle/>
          <a:p>
            <a:r>
              <a:rPr lang="en-AU" sz="2100">
                <a:solidFill>
                  <a:srgbClr val="000000"/>
                </a:solidFill>
                <a:latin typeface="Arial Narrow" pitchFamily="34" charset="0"/>
              </a:rPr>
              <a:t>0</a:t>
            </a:r>
            <a:endParaRPr lang="en-AU" sz="2400">
              <a:latin typeface="Arial Narrow" pitchFamily="34" charset="0"/>
            </a:endParaRPr>
          </a:p>
        </p:txBody>
      </p:sp>
      <p:sp>
        <p:nvSpPr>
          <p:cNvPr id="17469" name="Rectangle 183"/>
          <p:cNvSpPr>
            <a:spLocks noChangeArrowheads="1"/>
          </p:cNvSpPr>
          <p:nvPr/>
        </p:nvSpPr>
        <p:spPr bwMode="auto">
          <a:xfrm>
            <a:off x="1922463" y="4230688"/>
            <a:ext cx="244475" cy="320675"/>
          </a:xfrm>
          <a:prstGeom prst="rect">
            <a:avLst/>
          </a:prstGeom>
          <a:noFill/>
          <a:ln w="9525">
            <a:noFill/>
            <a:miter lim="800000"/>
            <a:headEnd/>
            <a:tailEnd/>
          </a:ln>
        </p:spPr>
        <p:txBody>
          <a:bodyPr wrap="none" lIns="0" tIns="0" rIns="0" bIns="0">
            <a:spAutoFit/>
          </a:bodyPr>
          <a:lstStyle/>
          <a:p>
            <a:r>
              <a:rPr lang="en-AU" sz="2100">
                <a:solidFill>
                  <a:srgbClr val="000000"/>
                </a:solidFill>
                <a:latin typeface="Arial Narrow" pitchFamily="34" charset="0"/>
              </a:rPr>
              <a:t>40</a:t>
            </a:r>
            <a:endParaRPr lang="en-AU" sz="2400">
              <a:latin typeface="Arial Narrow" pitchFamily="34" charset="0"/>
            </a:endParaRPr>
          </a:p>
        </p:txBody>
      </p:sp>
      <p:sp>
        <p:nvSpPr>
          <p:cNvPr id="17470" name="Rectangle 184"/>
          <p:cNvSpPr>
            <a:spLocks noChangeArrowheads="1"/>
          </p:cNvSpPr>
          <p:nvPr/>
        </p:nvSpPr>
        <p:spPr bwMode="auto">
          <a:xfrm>
            <a:off x="1922463" y="3378200"/>
            <a:ext cx="244475" cy="320675"/>
          </a:xfrm>
          <a:prstGeom prst="rect">
            <a:avLst/>
          </a:prstGeom>
          <a:noFill/>
          <a:ln w="9525">
            <a:noFill/>
            <a:miter lim="800000"/>
            <a:headEnd/>
            <a:tailEnd/>
          </a:ln>
        </p:spPr>
        <p:txBody>
          <a:bodyPr wrap="none" lIns="0" tIns="0" rIns="0" bIns="0">
            <a:spAutoFit/>
          </a:bodyPr>
          <a:lstStyle/>
          <a:p>
            <a:r>
              <a:rPr lang="en-AU" sz="2100">
                <a:solidFill>
                  <a:srgbClr val="000000"/>
                </a:solidFill>
                <a:latin typeface="Arial Narrow" pitchFamily="34" charset="0"/>
              </a:rPr>
              <a:t>80</a:t>
            </a:r>
            <a:endParaRPr lang="en-AU" sz="2400">
              <a:latin typeface="Arial Narrow" pitchFamily="34" charset="0"/>
            </a:endParaRPr>
          </a:p>
        </p:txBody>
      </p:sp>
      <p:sp>
        <p:nvSpPr>
          <p:cNvPr id="17471" name="Rectangle 185"/>
          <p:cNvSpPr>
            <a:spLocks noChangeArrowheads="1"/>
          </p:cNvSpPr>
          <p:nvPr/>
        </p:nvSpPr>
        <p:spPr bwMode="auto">
          <a:xfrm>
            <a:off x="1816100" y="2501900"/>
            <a:ext cx="366713" cy="320675"/>
          </a:xfrm>
          <a:prstGeom prst="rect">
            <a:avLst/>
          </a:prstGeom>
          <a:noFill/>
          <a:ln w="9525">
            <a:noFill/>
            <a:miter lim="800000"/>
            <a:headEnd/>
            <a:tailEnd/>
          </a:ln>
        </p:spPr>
        <p:txBody>
          <a:bodyPr wrap="none" lIns="0" tIns="0" rIns="0" bIns="0">
            <a:spAutoFit/>
          </a:bodyPr>
          <a:lstStyle/>
          <a:p>
            <a:r>
              <a:rPr lang="en-AU" sz="2100">
                <a:solidFill>
                  <a:srgbClr val="000000"/>
                </a:solidFill>
                <a:latin typeface="Arial Narrow" pitchFamily="34" charset="0"/>
              </a:rPr>
              <a:t>120</a:t>
            </a:r>
            <a:endParaRPr lang="en-AU" sz="2400">
              <a:latin typeface="Arial Narrow" pitchFamily="34" charset="0"/>
            </a:endParaRPr>
          </a:p>
        </p:txBody>
      </p:sp>
      <p:sp>
        <p:nvSpPr>
          <p:cNvPr id="17472" name="Rectangle 186"/>
          <p:cNvSpPr>
            <a:spLocks noChangeArrowheads="1"/>
          </p:cNvSpPr>
          <p:nvPr/>
        </p:nvSpPr>
        <p:spPr bwMode="auto">
          <a:xfrm>
            <a:off x="1814513" y="1649413"/>
            <a:ext cx="366712" cy="320675"/>
          </a:xfrm>
          <a:prstGeom prst="rect">
            <a:avLst/>
          </a:prstGeom>
          <a:noFill/>
          <a:ln w="9525">
            <a:noFill/>
            <a:miter lim="800000"/>
            <a:headEnd/>
            <a:tailEnd/>
          </a:ln>
        </p:spPr>
        <p:txBody>
          <a:bodyPr wrap="none" lIns="0" tIns="0" rIns="0" bIns="0">
            <a:spAutoFit/>
          </a:bodyPr>
          <a:lstStyle/>
          <a:p>
            <a:r>
              <a:rPr lang="en-AU" sz="2100">
                <a:solidFill>
                  <a:srgbClr val="000000"/>
                </a:solidFill>
                <a:latin typeface="Arial Narrow" pitchFamily="34" charset="0"/>
              </a:rPr>
              <a:t>160</a:t>
            </a:r>
            <a:endParaRPr lang="en-AU" sz="2400">
              <a:latin typeface="Arial Narrow" pitchFamily="34" charset="0"/>
            </a:endParaRPr>
          </a:p>
        </p:txBody>
      </p:sp>
      <p:sp>
        <p:nvSpPr>
          <p:cNvPr id="17473" name="Text Box 188"/>
          <p:cNvSpPr txBox="1">
            <a:spLocks noChangeArrowheads="1"/>
          </p:cNvSpPr>
          <p:nvPr/>
        </p:nvSpPr>
        <p:spPr bwMode="auto">
          <a:xfrm>
            <a:off x="5907088" y="1509713"/>
            <a:ext cx="617537" cy="366712"/>
          </a:xfrm>
          <a:prstGeom prst="rect">
            <a:avLst/>
          </a:prstGeom>
          <a:noFill/>
          <a:ln w="9525">
            <a:noFill/>
            <a:miter lim="800000"/>
            <a:headEnd/>
            <a:tailEnd/>
          </a:ln>
        </p:spPr>
        <p:txBody>
          <a:bodyPr>
            <a:spAutoFit/>
          </a:bodyPr>
          <a:lstStyle/>
          <a:p>
            <a:r>
              <a:rPr lang="en-AU"/>
              <a:t>UK</a:t>
            </a:r>
          </a:p>
        </p:txBody>
      </p:sp>
      <p:sp>
        <p:nvSpPr>
          <p:cNvPr id="17474" name="Text Box 189"/>
          <p:cNvSpPr txBox="1">
            <a:spLocks noChangeArrowheads="1"/>
          </p:cNvSpPr>
          <p:nvPr/>
        </p:nvSpPr>
        <p:spPr bwMode="auto">
          <a:xfrm>
            <a:off x="5668963" y="4516438"/>
            <a:ext cx="1111250" cy="366712"/>
          </a:xfrm>
          <a:prstGeom prst="rect">
            <a:avLst/>
          </a:prstGeom>
          <a:noFill/>
          <a:ln w="9525">
            <a:noFill/>
            <a:miter lim="800000"/>
            <a:headEnd/>
            <a:tailEnd/>
          </a:ln>
        </p:spPr>
        <p:txBody>
          <a:bodyPr wrap="none">
            <a:spAutoFit/>
          </a:bodyPr>
          <a:lstStyle/>
          <a:p>
            <a:r>
              <a:rPr lang="en-AU"/>
              <a:t>Denmark</a:t>
            </a:r>
          </a:p>
        </p:txBody>
      </p:sp>
      <p:sp>
        <p:nvSpPr>
          <p:cNvPr id="17475" name="Text Box 190"/>
          <p:cNvSpPr txBox="1">
            <a:spLocks noChangeArrowheads="1"/>
          </p:cNvSpPr>
          <p:nvPr/>
        </p:nvSpPr>
        <p:spPr bwMode="auto">
          <a:xfrm>
            <a:off x="5449888" y="2373313"/>
            <a:ext cx="1428750" cy="366712"/>
          </a:xfrm>
          <a:prstGeom prst="rect">
            <a:avLst/>
          </a:prstGeom>
          <a:noFill/>
          <a:ln w="9525">
            <a:noFill/>
            <a:miter lim="800000"/>
            <a:headEnd/>
            <a:tailEnd/>
          </a:ln>
        </p:spPr>
        <p:txBody>
          <a:bodyPr wrap="none">
            <a:spAutoFit/>
          </a:bodyPr>
          <a:lstStyle/>
          <a:p>
            <a:r>
              <a:rPr lang="en-AU"/>
              <a:t>South Africa</a:t>
            </a:r>
          </a:p>
        </p:txBody>
      </p:sp>
      <p:sp>
        <p:nvSpPr>
          <p:cNvPr id="17476" name="Text Box 191"/>
          <p:cNvSpPr txBox="1">
            <a:spLocks noChangeArrowheads="1"/>
          </p:cNvSpPr>
          <p:nvPr/>
        </p:nvSpPr>
        <p:spPr bwMode="auto">
          <a:xfrm>
            <a:off x="2293938" y="3535363"/>
            <a:ext cx="1073150" cy="366712"/>
          </a:xfrm>
          <a:prstGeom prst="rect">
            <a:avLst/>
          </a:prstGeom>
          <a:noFill/>
          <a:ln w="9525">
            <a:noFill/>
            <a:miter lim="800000"/>
            <a:headEnd/>
            <a:tailEnd/>
          </a:ln>
        </p:spPr>
        <p:txBody>
          <a:bodyPr wrap="none">
            <a:spAutoFit/>
          </a:bodyPr>
          <a:lstStyle/>
          <a:p>
            <a:r>
              <a:rPr lang="en-AU"/>
              <a:t>Australia</a:t>
            </a:r>
          </a:p>
        </p:txBody>
      </p:sp>
      <p:sp>
        <p:nvSpPr>
          <p:cNvPr id="17477" name="Text Box 193"/>
          <p:cNvSpPr txBox="1">
            <a:spLocks noChangeArrowheads="1"/>
          </p:cNvSpPr>
          <p:nvPr/>
        </p:nvSpPr>
        <p:spPr bwMode="auto">
          <a:xfrm>
            <a:off x="4508500" y="3613150"/>
            <a:ext cx="768350" cy="366713"/>
          </a:xfrm>
          <a:prstGeom prst="rect">
            <a:avLst/>
          </a:prstGeom>
          <a:noFill/>
          <a:ln w="9525">
            <a:noFill/>
            <a:miter lim="800000"/>
            <a:headEnd/>
            <a:tailEnd/>
          </a:ln>
        </p:spPr>
        <p:txBody>
          <a:bodyPr wrap="none">
            <a:spAutoFit/>
          </a:bodyPr>
          <a:lstStyle/>
          <a:p>
            <a:r>
              <a:rPr lang="en-AU"/>
              <a:t>Spain</a:t>
            </a:r>
          </a:p>
        </p:txBody>
      </p:sp>
      <p:sp>
        <p:nvSpPr>
          <p:cNvPr id="17478" name="Text Box 194"/>
          <p:cNvSpPr txBox="1">
            <a:spLocks noChangeArrowheads="1"/>
          </p:cNvSpPr>
          <p:nvPr/>
        </p:nvSpPr>
        <p:spPr bwMode="auto">
          <a:xfrm>
            <a:off x="3619500" y="2246313"/>
            <a:ext cx="984250" cy="366712"/>
          </a:xfrm>
          <a:prstGeom prst="rect">
            <a:avLst/>
          </a:prstGeom>
          <a:noFill/>
          <a:ln w="9525">
            <a:noFill/>
            <a:miter lim="800000"/>
            <a:headEnd/>
            <a:tailEnd/>
          </a:ln>
        </p:spPr>
        <p:txBody>
          <a:bodyPr wrap="none">
            <a:spAutoFit/>
          </a:bodyPr>
          <a:lstStyle/>
          <a:p>
            <a:r>
              <a:rPr lang="en-AU"/>
              <a:t>Canada</a:t>
            </a:r>
          </a:p>
        </p:txBody>
      </p:sp>
      <p:sp>
        <p:nvSpPr>
          <p:cNvPr id="17479" name="Freeform 195"/>
          <p:cNvSpPr>
            <a:spLocks/>
          </p:cNvSpPr>
          <p:nvPr/>
        </p:nvSpPr>
        <p:spPr bwMode="auto">
          <a:xfrm>
            <a:off x="2381250" y="2717800"/>
            <a:ext cx="4438650" cy="666750"/>
          </a:xfrm>
          <a:custGeom>
            <a:avLst/>
            <a:gdLst>
              <a:gd name="T0" fmla="*/ 0 w 249"/>
              <a:gd name="T1" fmla="*/ 32 h 35"/>
              <a:gd name="T2" fmla="*/ 15 w 249"/>
              <a:gd name="T3" fmla="*/ 28 h 35"/>
              <a:gd name="T4" fmla="*/ 30 w 249"/>
              <a:gd name="T5" fmla="*/ 35 h 35"/>
              <a:gd name="T6" fmla="*/ 44 w 249"/>
              <a:gd name="T7" fmla="*/ 29 h 35"/>
              <a:gd name="T8" fmla="*/ 59 w 249"/>
              <a:gd name="T9" fmla="*/ 24 h 35"/>
              <a:gd name="T10" fmla="*/ 73 w 249"/>
              <a:gd name="T11" fmla="*/ 25 h 35"/>
              <a:gd name="T12" fmla="*/ 88 w 249"/>
              <a:gd name="T13" fmla="*/ 24 h 35"/>
              <a:gd name="T14" fmla="*/ 103 w 249"/>
              <a:gd name="T15" fmla="*/ 20 h 35"/>
              <a:gd name="T16" fmla="*/ 117 w 249"/>
              <a:gd name="T17" fmla="*/ 19 h 35"/>
              <a:gd name="T18" fmla="*/ 132 w 249"/>
              <a:gd name="T19" fmla="*/ 20 h 35"/>
              <a:gd name="T20" fmla="*/ 146 w 249"/>
              <a:gd name="T21" fmla="*/ 20 h 35"/>
              <a:gd name="T22" fmla="*/ 161 w 249"/>
              <a:gd name="T23" fmla="*/ 22 h 35"/>
              <a:gd name="T24" fmla="*/ 176 w 249"/>
              <a:gd name="T25" fmla="*/ 27 h 35"/>
              <a:gd name="T26" fmla="*/ 190 w 249"/>
              <a:gd name="T27" fmla="*/ 17 h 35"/>
              <a:gd name="T28" fmla="*/ 205 w 249"/>
              <a:gd name="T29" fmla="*/ 6 h 35"/>
              <a:gd name="T30" fmla="*/ 219 w 249"/>
              <a:gd name="T31" fmla="*/ 8 h 35"/>
              <a:gd name="T32" fmla="*/ 234 w 249"/>
              <a:gd name="T33" fmla="*/ 5 h 35"/>
              <a:gd name="T34" fmla="*/ 249 w 249"/>
              <a:gd name="T35" fmla="*/ 0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9"/>
              <a:gd name="T55" fmla="*/ 0 h 35"/>
              <a:gd name="T56" fmla="*/ 249 w 249"/>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9" h="35">
                <a:moveTo>
                  <a:pt x="0" y="32"/>
                </a:moveTo>
                <a:lnTo>
                  <a:pt x="15" y="28"/>
                </a:lnTo>
                <a:lnTo>
                  <a:pt x="30" y="35"/>
                </a:lnTo>
                <a:lnTo>
                  <a:pt x="44" y="29"/>
                </a:lnTo>
                <a:lnTo>
                  <a:pt x="59" y="24"/>
                </a:lnTo>
                <a:lnTo>
                  <a:pt x="73" y="25"/>
                </a:lnTo>
                <a:lnTo>
                  <a:pt x="88" y="24"/>
                </a:lnTo>
                <a:lnTo>
                  <a:pt x="103" y="20"/>
                </a:lnTo>
                <a:lnTo>
                  <a:pt x="117" y="19"/>
                </a:lnTo>
                <a:lnTo>
                  <a:pt x="132" y="20"/>
                </a:lnTo>
                <a:lnTo>
                  <a:pt x="146" y="20"/>
                </a:lnTo>
                <a:lnTo>
                  <a:pt x="161" y="22"/>
                </a:lnTo>
                <a:lnTo>
                  <a:pt x="176" y="27"/>
                </a:lnTo>
                <a:lnTo>
                  <a:pt x="190" y="17"/>
                </a:lnTo>
                <a:lnTo>
                  <a:pt x="205" y="6"/>
                </a:lnTo>
                <a:lnTo>
                  <a:pt x="219" y="8"/>
                </a:lnTo>
                <a:lnTo>
                  <a:pt x="234" y="5"/>
                </a:lnTo>
                <a:lnTo>
                  <a:pt x="249" y="0"/>
                </a:lnTo>
              </a:path>
            </a:pathLst>
          </a:custGeom>
          <a:noFill/>
          <a:ln w="41275">
            <a:solidFill>
              <a:srgbClr val="000080"/>
            </a:solidFill>
            <a:prstDash val="solid"/>
            <a:round/>
            <a:headEnd/>
            <a:tailEnd/>
          </a:ln>
        </p:spPr>
        <p:txBody>
          <a:bodyPr/>
          <a:lstStyle/>
          <a:p>
            <a:endParaRPr lang="en-US"/>
          </a:p>
        </p:txBody>
      </p:sp>
      <p:sp>
        <p:nvSpPr>
          <p:cNvPr id="17480" name="Freeform 196"/>
          <p:cNvSpPr>
            <a:spLocks/>
          </p:cNvSpPr>
          <p:nvPr/>
        </p:nvSpPr>
        <p:spPr bwMode="auto">
          <a:xfrm>
            <a:off x="2381250" y="3194050"/>
            <a:ext cx="4438650" cy="896938"/>
          </a:xfrm>
          <a:custGeom>
            <a:avLst/>
            <a:gdLst>
              <a:gd name="T0" fmla="*/ 0 w 249"/>
              <a:gd name="T1" fmla="*/ 47 h 47"/>
              <a:gd name="T2" fmla="*/ 15 w 249"/>
              <a:gd name="T3" fmla="*/ 44 h 47"/>
              <a:gd name="T4" fmla="*/ 30 w 249"/>
              <a:gd name="T5" fmla="*/ 43 h 47"/>
              <a:gd name="T6" fmla="*/ 44 w 249"/>
              <a:gd name="T7" fmla="*/ 40 h 47"/>
              <a:gd name="T8" fmla="*/ 59 w 249"/>
              <a:gd name="T9" fmla="*/ 37 h 47"/>
              <a:gd name="T10" fmla="*/ 73 w 249"/>
              <a:gd name="T11" fmla="*/ 33 h 47"/>
              <a:gd name="T12" fmla="*/ 88 w 249"/>
              <a:gd name="T13" fmla="*/ 24 h 47"/>
              <a:gd name="T14" fmla="*/ 103 w 249"/>
              <a:gd name="T15" fmla="*/ 20 h 47"/>
              <a:gd name="T16" fmla="*/ 117 w 249"/>
              <a:gd name="T17" fmla="*/ 16 h 47"/>
              <a:gd name="T18" fmla="*/ 132 w 249"/>
              <a:gd name="T19" fmla="*/ 16 h 47"/>
              <a:gd name="T20" fmla="*/ 146 w 249"/>
              <a:gd name="T21" fmla="*/ 14 h 47"/>
              <a:gd name="T22" fmla="*/ 161 w 249"/>
              <a:gd name="T23" fmla="*/ 12 h 47"/>
              <a:gd name="T24" fmla="*/ 176 w 249"/>
              <a:gd name="T25" fmla="*/ 13 h 47"/>
              <a:gd name="T26" fmla="*/ 190 w 249"/>
              <a:gd name="T27" fmla="*/ 17 h 47"/>
              <a:gd name="T28" fmla="*/ 205 w 249"/>
              <a:gd name="T29" fmla="*/ 11 h 47"/>
              <a:gd name="T30" fmla="*/ 219 w 249"/>
              <a:gd name="T31" fmla="*/ 9 h 47"/>
              <a:gd name="T32" fmla="*/ 234 w 249"/>
              <a:gd name="T33" fmla="*/ 7 h 47"/>
              <a:gd name="T34" fmla="*/ 249 w 249"/>
              <a:gd name="T35" fmla="*/ 0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9"/>
              <a:gd name="T55" fmla="*/ 0 h 47"/>
              <a:gd name="T56" fmla="*/ 249 w 249"/>
              <a:gd name="T57" fmla="*/ 47 h 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9" h="47">
                <a:moveTo>
                  <a:pt x="0" y="47"/>
                </a:moveTo>
                <a:lnTo>
                  <a:pt x="15" y="44"/>
                </a:lnTo>
                <a:lnTo>
                  <a:pt x="30" y="43"/>
                </a:lnTo>
                <a:lnTo>
                  <a:pt x="44" y="40"/>
                </a:lnTo>
                <a:lnTo>
                  <a:pt x="59" y="37"/>
                </a:lnTo>
                <a:lnTo>
                  <a:pt x="73" y="33"/>
                </a:lnTo>
                <a:lnTo>
                  <a:pt x="88" y="24"/>
                </a:lnTo>
                <a:lnTo>
                  <a:pt x="103" y="20"/>
                </a:lnTo>
                <a:lnTo>
                  <a:pt x="117" y="16"/>
                </a:lnTo>
                <a:lnTo>
                  <a:pt x="132" y="16"/>
                </a:lnTo>
                <a:lnTo>
                  <a:pt x="146" y="14"/>
                </a:lnTo>
                <a:lnTo>
                  <a:pt x="161" y="12"/>
                </a:lnTo>
                <a:lnTo>
                  <a:pt x="176" y="13"/>
                </a:lnTo>
                <a:lnTo>
                  <a:pt x="190" y="17"/>
                </a:lnTo>
                <a:lnTo>
                  <a:pt x="205" y="11"/>
                </a:lnTo>
                <a:lnTo>
                  <a:pt x="219" y="9"/>
                </a:lnTo>
                <a:lnTo>
                  <a:pt x="234" y="7"/>
                </a:lnTo>
                <a:lnTo>
                  <a:pt x="249" y="0"/>
                </a:lnTo>
              </a:path>
            </a:pathLst>
          </a:custGeom>
          <a:noFill/>
          <a:ln w="41275">
            <a:solidFill>
              <a:srgbClr val="FF00FF"/>
            </a:solidFill>
            <a:prstDash val="solid"/>
            <a:round/>
            <a:headEnd/>
            <a:tailEnd/>
          </a:ln>
        </p:spPr>
        <p:txBody>
          <a:bodyPr/>
          <a:lstStyle/>
          <a:p>
            <a:endParaRPr lang="en-US"/>
          </a:p>
        </p:txBody>
      </p:sp>
      <p:sp>
        <p:nvSpPr>
          <p:cNvPr id="17481" name="Text Box 197"/>
          <p:cNvSpPr txBox="1">
            <a:spLocks noChangeArrowheads="1"/>
          </p:cNvSpPr>
          <p:nvPr/>
        </p:nvSpPr>
        <p:spPr bwMode="auto">
          <a:xfrm>
            <a:off x="6235700" y="3246438"/>
            <a:ext cx="755650" cy="366712"/>
          </a:xfrm>
          <a:prstGeom prst="rect">
            <a:avLst/>
          </a:prstGeom>
          <a:noFill/>
          <a:ln w="9525">
            <a:noFill/>
            <a:miter lim="800000"/>
            <a:headEnd/>
            <a:tailEnd/>
          </a:ln>
        </p:spPr>
        <p:txBody>
          <a:bodyPr wrap="none">
            <a:spAutoFit/>
          </a:bodyPr>
          <a:lstStyle/>
          <a:p>
            <a:r>
              <a:rPr lang="en-AU"/>
              <a:t>Brazil</a:t>
            </a:r>
          </a:p>
        </p:txBody>
      </p:sp>
      <p:sp>
        <p:nvSpPr>
          <p:cNvPr id="17482" name="Rectangle 198"/>
          <p:cNvSpPr>
            <a:spLocks noChangeArrowheads="1"/>
          </p:cNvSpPr>
          <p:nvPr/>
        </p:nvSpPr>
        <p:spPr bwMode="auto">
          <a:xfrm>
            <a:off x="379413" y="38100"/>
            <a:ext cx="8543925" cy="504825"/>
          </a:xfrm>
          <a:prstGeom prst="rect">
            <a:avLst/>
          </a:prstGeom>
          <a:noFill/>
          <a:ln w="9525">
            <a:noFill/>
            <a:miter lim="800000"/>
            <a:headEnd/>
            <a:tailEnd/>
          </a:ln>
        </p:spPr>
        <p:txBody>
          <a:bodyPr anchor="ctr"/>
          <a:lstStyle/>
          <a:p>
            <a:pPr algn="ctr"/>
            <a:r>
              <a:rPr lang="en-AU" sz="3200">
                <a:latin typeface="Arial Narrow" pitchFamily="34" charset="0"/>
              </a:rPr>
              <a:t>Fossil Fuel Emissions: Profile Examples (1-4% of Total)</a:t>
            </a:r>
            <a:endParaRPr lang="en-GB" sz="3200" baseline="-25000">
              <a:latin typeface="Arial Narrow" pitchFamily="34" charset="0"/>
            </a:endParaRPr>
          </a:p>
        </p:txBody>
      </p:sp>
      <p:sp>
        <p:nvSpPr>
          <p:cNvPr id="17483" name="Text Box 199"/>
          <p:cNvSpPr txBox="1">
            <a:spLocks noChangeArrowheads="1"/>
          </p:cNvSpPr>
          <p:nvPr/>
        </p:nvSpPr>
        <p:spPr bwMode="auto">
          <a:xfrm rot="-5400000">
            <a:off x="-581025" y="2882900"/>
            <a:ext cx="3700463" cy="823913"/>
          </a:xfrm>
          <a:prstGeom prst="rect">
            <a:avLst/>
          </a:prstGeom>
          <a:noFill/>
          <a:ln w="9525">
            <a:noFill/>
            <a:miter lim="800000"/>
            <a:headEnd/>
            <a:tailEnd/>
          </a:ln>
        </p:spPr>
        <p:txBody>
          <a:bodyPr wrap="none">
            <a:spAutoFit/>
          </a:bodyPr>
          <a:lstStyle/>
          <a:p>
            <a:pPr algn="ctr"/>
            <a:r>
              <a:rPr lang="en-AU" sz="2800">
                <a:latin typeface="Arial Narrow" pitchFamily="34" charset="0"/>
              </a:rPr>
              <a:t>Carbon Emissions per year</a:t>
            </a:r>
          </a:p>
          <a:p>
            <a:pPr algn="ctr"/>
            <a:r>
              <a:rPr lang="en-AU" sz="2000">
                <a:latin typeface="Arial Narrow" pitchFamily="34" charset="0"/>
              </a:rPr>
              <a:t> (tons x 1,000,000)</a:t>
            </a:r>
          </a:p>
        </p:txBody>
      </p:sp>
      <p:sp>
        <p:nvSpPr>
          <p:cNvPr id="17484" name="Text Box 200"/>
          <p:cNvSpPr txBox="1">
            <a:spLocks noChangeArrowheads="1"/>
          </p:cNvSpPr>
          <p:nvPr/>
        </p:nvSpPr>
        <p:spPr bwMode="auto">
          <a:xfrm>
            <a:off x="2262188" y="6464300"/>
            <a:ext cx="3471862" cy="244475"/>
          </a:xfrm>
          <a:prstGeom prst="rect">
            <a:avLst/>
          </a:prstGeom>
          <a:noFill/>
          <a:ln w="9525">
            <a:noFill/>
            <a:miter lim="800000"/>
            <a:headEnd/>
            <a:tailEnd/>
          </a:ln>
        </p:spPr>
        <p:txBody>
          <a:bodyPr>
            <a:spAutoFit/>
          </a:bodyPr>
          <a:lstStyle/>
          <a:p>
            <a:r>
              <a:rPr lang="en-AU" sz="1000">
                <a:latin typeface="Arial Narrow" pitchFamily="34" charset="0"/>
              </a:rPr>
              <a:t>Global Carbon Project  2009; Data: Gregg Marland, CDIAC 2009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981200" y="698500"/>
            <a:ext cx="1389063" cy="701675"/>
          </a:xfrm>
          <a:prstGeom prst="rect">
            <a:avLst/>
          </a:prstGeom>
          <a:noFill/>
          <a:ln w="9525">
            <a:noFill/>
            <a:miter lim="800000"/>
            <a:headEnd/>
            <a:tailEnd/>
          </a:ln>
        </p:spPr>
        <p:txBody>
          <a:bodyPr>
            <a:spAutoFit/>
          </a:bodyPr>
          <a:lstStyle/>
          <a:p>
            <a:r>
              <a:rPr lang="en-AU" sz="2000">
                <a:latin typeface="Arial Narrow" pitchFamily="34" charset="0"/>
              </a:rPr>
              <a:t>Number of Countries</a:t>
            </a:r>
          </a:p>
        </p:txBody>
      </p:sp>
      <p:sp>
        <p:nvSpPr>
          <p:cNvPr id="18435" name="Text Box 3"/>
          <p:cNvSpPr txBox="1">
            <a:spLocks noChangeArrowheads="1"/>
          </p:cNvSpPr>
          <p:nvPr/>
        </p:nvSpPr>
        <p:spPr bwMode="auto">
          <a:xfrm>
            <a:off x="3455988" y="754063"/>
            <a:ext cx="914400" cy="396875"/>
          </a:xfrm>
          <a:prstGeom prst="rect">
            <a:avLst/>
          </a:prstGeom>
          <a:noFill/>
          <a:ln w="9525">
            <a:noFill/>
            <a:miter lim="800000"/>
            <a:headEnd/>
            <a:tailEnd/>
          </a:ln>
        </p:spPr>
        <p:txBody>
          <a:bodyPr wrap="none">
            <a:spAutoFit/>
          </a:bodyPr>
          <a:lstStyle/>
          <a:p>
            <a:r>
              <a:rPr lang="en-AU" sz="2000">
                <a:latin typeface="Arial Narrow" pitchFamily="34" charset="0"/>
              </a:rPr>
              <a:t>Country</a:t>
            </a:r>
          </a:p>
        </p:txBody>
      </p:sp>
      <p:sp>
        <p:nvSpPr>
          <p:cNvPr id="18436" name="Text Box 4"/>
          <p:cNvSpPr txBox="1">
            <a:spLocks noChangeArrowheads="1"/>
          </p:cNvSpPr>
          <p:nvPr/>
        </p:nvSpPr>
        <p:spPr bwMode="auto">
          <a:xfrm>
            <a:off x="4752975" y="698500"/>
            <a:ext cx="1747838" cy="701675"/>
          </a:xfrm>
          <a:prstGeom prst="rect">
            <a:avLst/>
          </a:prstGeom>
          <a:noFill/>
          <a:ln w="9525">
            <a:noFill/>
            <a:miter lim="800000"/>
            <a:headEnd/>
            <a:tailEnd/>
          </a:ln>
        </p:spPr>
        <p:txBody>
          <a:bodyPr>
            <a:spAutoFit/>
          </a:bodyPr>
          <a:lstStyle/>
          <a:p>
            <a:pPr algn="ctr"/>
            <a:r>
              <a:rPr lang="en-AU" sz="2000">
                <a:latin typeface="Arial Narrow" pitchFamily="34" charset="0"/>
              </a:rPr>
              <a:t>Cumulative Fraction</a:t>
            </a:r>
          </a:p>
        </p:txBody>
      </p:sp>
      <p:sp>
        <p:nvSpPr>
          <p:cNvPr id="18437" name="Line 5"/>
          <p:cNvSpPr>
            <a:spLocks noChangeShapeType="1"/>
          </p:cNvSpPr>
          <p:nvPr/>
        </p:nvSpPr>
        <p:spPr bwMode="auto">
          <a:xfrm>
            <a:off x="2011363" y="1376363"/>
            <a:ext cx="4268787" cy="0"/>
          </a:xfrm>
          <a:prstGeom prst="line">
            <a:avLst/>
          </a:prstGeom>
          <a:noFill/>
          <a:ln w="9525">
            <a:solidFill>
              <a:schemeClr val="tx1"/>
            </a:solidFill>
            <a:round/>
            <a:headEnd/>
            <a:tailEnd/>
          </a:ln>
        </p:spPr>
        <p:txBody>
          <a:bodyPr/>
          <a:lstStyle/>
          <a:p>
            <a:endParaRPr lang="en-US"/>
          </a:p>
        </p:txBody>
      </p:sp>
      <p:sp>
        <p:nvSpPr>
          <p:cNvPr id="18438" name="Text Box 6"/>
          <p:cNvSpPr txBox="1">
            <a:spLocks noChangeArrowheads="1"/>
          </p:cNvSpPr>
          <p:nvPr/>
        </p:nvSpPr>
        <p:spPr bwMode="auto">
          <a:xfrm>
            <a:off x="3497263" y="1466850"/>
            <a:ext cx="2855912" cy="5203825"/>
          </a:xfrm>
          <a:prstGeom prst="rect">
            <a:avLst/>
          </a:prstGeom>
          <a:noFill/>
          <a:ln w="9525">
            <a:noFill/>
            <a:miter lim="800000"/>
            <a:headEnd/>
            <a:tailEnd/>
          </a:ln>
        </p:spPr>
        <p:txBody>
          <a:bodyPr>
            <a:spAutoFit/>
          </a:bodyPr>
          <a:lstStyle/>
          <a:p>
            <a:pPr marL="342900" indent="-342900"/>
            <a:r>
              <a:rPr lang="en-AU" sz="2400">
                <a:latin typeface="Arial Narrow" pitchFamily="34" charset="0"/>
              </a:rPr>
              <a:t>China		.232</a:t>
            </a:r>
          </a:p>
          <a:p>
            <a:pPr marL="342900" indent="-342900"/>
            <a:r>
              <a:rPr lang="en-AU" sz="2400">
                <a:latin typeface="Arial Narrow" pitchFamily="34" charset="0"/>
              </a:rPr>
              <a:t>USA		.419</a:t>
            </a:r>
          </a:p>
          <a:p>
            <a:pPr marL="342900" indent="-342900"/>
            <a:r>
              <a:rPr lang="en-AU" sz="2400">
                <a:latin typeface="Arial Narrow" pitchFamily="34" charset="0"/>
              </a:rPr>
              <a:t>India		.477</a:t>
            </a:r>
          </a:p>
          <a:p>
            <a:pPr marL="342900" indent="-342900"/>
            <a:r>
              <a:rPr lang="en-AU" sz="2400">
                <a:latin typeface="Arial Narrow" pitchFamily="34" charset="0"/>
              </a:rPr>
              <a:t>Russia		.530</a:t>
            </a:r>
          </a:p>
          <a:p>
            <a:pPr marL="342900" indent="-342900"/>
            <a:r>
              <a:rPr lang="en-AU" sz="2400">
                <a:latin typeface="Arial Narrow" pitchFamily="34" charset="0"/>
              </a:rPr>
              <a:t>Japan		.573</a:t>
            </a:r>
          </a:p>
          <a:p>
            <a:pPr marL="342900" indent="-342900"/>
            <a:r>
              <a:rPr lang="en-AU" sz="2400">
                <a:latin typeface="Arial Narrow" pitchFamily="34" charset="0"/>
              </a:rPr>
              <a:t>Germany	.599</a:t>
            </a:r>
          </a:p>
          <a:p>
            <a:pPr marL="342900" indent="-342900"/>
            <a:r>
              <a:rPr lang="en-AU" sz="2400">
                <a:latin typeface="Arial Narrow" pitchFamily="34" charset="0"/>
              </a:rPr>
              <a:t>Canada		.617</a:t>
            </a:r>
          </a:p>
          <a:p>
            <a:pPr marL="342900" indent="-342900"/>
            <a:r>
              <a:rPr lang="en-AU" sz="2400">
                <a:latin typeface="Arial Narrow" pitchFamily="34" charset="0"/>
              </a:rPr>
              <a:t>UK		.633  </a:t>
            </a:r>
          </a:p>
          <a:p>
            <a:pPr marL="342900" indent="-342900"/>
            <a:r>
              <a:rPr lang="en-AU" sz="2400">
                <a:latin typeface="Arial Narrow" pitchFamily="34" charset="0"/>
              </a:rPr>
              <a:t>South Korea	.652</a:t>
            </a:r>
          </a:p>
          <a:p>
            <a:pPr marL="342900" indent="-342900"/>
            <a:r>
              <a:rPr lang="en-AU" sz="2400">
                <a:latin typeface="Arial Narrow" pitchFamily="34" charset="0"/>
              </a:rPr>
              <a:t>Iran		.668</a:t>
            </a:r>
          </a:p>
          <a:p>
            <a:pPr marL="342900" indent="-342900"/>
            <a:r>
              <a:rPr lang="en-AU" sz="2400">
                <a:latin typeface="Arial Narrow" pitchFamily="34" charset="0"/>
              </a:rPr>
              <a:t>Poland		.800</a:t>
            </a:r>
          </a:p>
          <a:p>
            <a:pPr marL="342900" indent="-342900"/>
            <a:r>
              <a:rPr lang="en-AU" sz="2400">
                <a:latin typeface="Arial Narrow" pitchFamily="34" charset="0"/>
              </a:rPr>
              <a:t>Belarus		.941</a:t>
            </a:r>
          </a:p>
          <a:p>
            <a:pPr marL="342900" indent="-342900"/>
            <a:r>
              <a:rPr lang="en-AU" sz="2400">
                <a:latin typeface="Arial Narrow" pitchFamily="34" charset="0"/>
              </a:rPr>
              <a:t>Moldova	.992</a:t>
            </a:r>
          </a:p>
          <a:p>
            <a:pPr marL="342900" indent="-342900"/>
            <a:r>
              <a:rPr lang="en-AU" sz="2400">
                <a:latin typeface="Arial Narrow" pitchFamily="34" charset="0"/>
              </a:rPr>
              <a:t>			1.00</a:t>
            </a:r>
          </a:p>
        </p:txBody>
      </p:sp>
      <p:sp>
        <p:nvSpPr>
          <p:cNvPr id="18439" name="Rectangle 9"/>
          <p:cNvSpPr>
            <a:spLocks noChangeArrowheads="1"/>
          </p:cNvSpPr>
          <p:nvPr/>
        </p:nvSpPr>
        <p:spPr bwMode="auto">
          <a:xfrm>
            <a:off x="292100" y="52388"/>
            <a:ext cx="8293100" cy="504825"/>
          </a:xfrm>
          <a:prstGeom prst="rect">
            <a:avLst/>
          </a:prstGeom>
          <a:noFill/>
          <a:ln w="9525">
            <a:noFill/>
            <a:miter lim="800000"/>
            <a:headEnd/>
            <a:tailEnd/>
          </a:ln>
        </p:spPr>
        <p:txBody>
          <a:bodyPr anchor="ctr"/>
          <a:lstStyle/>
          <a:p>
            <a:pPr algn="ctr"/>
            <a:r>
              <a:rPr lang="en-AU" sz="3200">
                <a:latin typeface="Arial Narrow" pitchFamily="34" charset="0"/>
              </a:rPr>
              <a:t>Cumulative Fraction of Total FF Emissions 2008</a:t>
            </a:r>
            <a:endParaRPr lang="en-GB" sz="3200" baseline="-25000">
              <a:latin typeface="Arial Narrow" pitchFamily="34" charset="0"/>
            </a:endParaRPr>
          </a:p>
        </p:txBody>
      </p:sp>
      <p:sp>
        <p:nvSpPr>
          <p:cNvPr id="18440" name="Text Box 10"/>
          <p:cNvSpPr txBox="1">
            <a:spLocks noChangeArrowheads="1"/>
          </p:cNvSpPr>
          <p:nvPr/>
        </p:nvSpPr>
        <p:spPr bwMode="auto">
          <a:xfrm>
            <a:off x="3492500" y="6497638"/>
            <a:ext cx="1511300" cy="244475"/>
          </a:xfrm>
          <a:prstGeom prst="rect">
            <a:avLst/>
          </a:prstGeom>
          <a:noFill/>
          <a:ln w="9525">
            <a:noFill/>
            <a:miter lim="800000"/>
            <a:headEnd/>
            <a:tailEnd/>
          </a:ln>
        </p:spPr>
        <p:txBody>
          <a:bodyPr wrap="none">
            <a:spAutoFit/>
          </a:bodyPr>
          <a:lstStyle/>
          <a:p>
            <a:r>
              <a:rPr lang="en-AU" sz="1000">
                <a:latin typeface="Arial Narrow" pitchFamily="34" charset="0"/>
              </a:rPr>
              <a:t>Gregg Marland, CDIAC 2009</a:t>
            </a:r>
          </a:p>
        </p:txBody>
      </p:sp>
      <p:sp>
        <p:nvSpPr>
          <p:cNvPr id="18441" name="Text Box 11"/>
          <p:cNvSpPr txBox="1">
            <a:spLocks noChangeArrowheads="1"/>
          </p:cNvSpPr>
          <p:nvPr/>
        </p:nvSpPr>
        <p:spPr bwMode="auto">
          <a:xfrm>
            <a:off x="2413000" y="1449388"/>
            <a:ext cx="1152525" cy="5203825"/>
          </a:xfrm>
          <a:prstGeom prst="rect">
            <a:avLst/>
          </a:prstGeom>
          <a:noFill/>
          <a:ln w="9525">
            <a:noFill/>
            <a:miter lim="800000"/>
            <a:headEnd/>
            <a:tailEnd/>
          </a:ln>
        </p:spPr>
        <p:txBody>
          <a:bodyPr>
            <a:spAutoFit/>
          </a:bodyPr>
          <a:lstStyle/>
          <a:p>
            <a:r>
              <a:rPr lang="en-AU" sz="2400">
                <a:latin typeface="Arial Narrow" pitchFamily="34" charset="0"/>
              </a:rPr>
              <a:t>1</a:t>
            </a:r>
          </a:p>
          <a:p>
            <a:r>
              <a:rPr lang="en-AU" sz="2400">
                <a:latin typeface="Arial Narrow" pitchFamily="34" charset="0"/>
              </a:rPr>
              <a:t>2</a:t>
            </a:r>
          </a:p>
          <a:p>
            <a:r>
              <a:rPr lang="en-AU" sz="2400">
                <a:latin typeface="Arial Narrow" pitchFamily="34" charset="0"/>
              </a:rPr>
              <a:t>3</a:t>
            </a:r>
          </a:p>
          <a:p>
            <a:r>
              <a:rPr lang="en-AU" sz="2400">
                <a:latin typeface="Arial Narrow" pitchFamily="34" charset="0"/>
              </a:rPr>
              <a:t>4</a:t>
            </a:r>
          </a:p>
          <a:p>
            <a:r>
              <a:rPr lang="en-AU" sz="2400">
                <a:latin typeface="Arial Narrow" pitchFamily="34" charset="0"/>
              </a:rPr>
              <a:t>5</a:t>
            </a:r>
          </a:p>
          <a:p>
            <a:r>
              <a:rPr lang="en-AU" sz="2400">
                <a:latin typeface="Arial Narrow" pitchFamily="34" charset="0"/>
              </a:rPr>
              <a:t>6</a:t>
            </a:r>
          </a:p>
          <a:p>
            <a:r>
              <a:rPr lang="en-AU" sz="2400">
                <a:latin typeface="Arial Narrow" pitchFamily="34" charset="0"/>
              </a:rPr>
              <a:t>7</a:t>
            </a:r>
          </a:p>
          <a:p>
            <a:r>
              <a:rPr lang="en-AU" sz="2400">
                <a:latin typeface="Arial Narrow" pitchFamily="34" charset="0"/>
              </a:rPr>
              <a:t>8</a:t>
            </a:r>
          </a:p>
          <a:p>
            <a:r>
              <a:rPr lang="en-AU" sz="2400">
                <a:latin typeface="Arial Narrow" pitchFamily="34" charset="0"/>
              </a:rPr>
              <a:t>9</a:t>
            </a:r>
          </a:p>
          <a:p>
            <a:r>
              <a:rPr lang="en-AU" sz="2400">
                <a:latin typeface="Arial Narrow" pitchFamily="34" charset="0"/>
              </a:rPr>
              <a:t>10</a:t>
            </a:r>
          </a:p>
          <a:p>
            <a:r>
              <a:rPr lang="en-AU" sz="2400">
                <a:latin typeface="Arial Narrow" pitchFamily="34" charset="0"/>
              </a:rPr>
              <a:t>20</a:t>
            </a:r>
          </a:p>
          <a:p>
            <a:r>
              <a:rPr lang="en-AU" sz="2400">
                <a:latin typeface="Arial Narrow" pitchFamily="34" charset="0"/>
              </a:rPr>
              <a:t>50 </a:t>
            </a:r>
            <a:r>
              <a:rPr lang="en-AU" sz="1400">
                <a:latin typeface="Arial Narrow" pitchFamily="34" charset="0"/>
              </a:rPr>
              <a:t>(2005)</a:t>
            </a:r>
          </a:p>
          <a:p>
            <a:r>
              <a:rPr lang="en-AU" sz="2400">
                <a:latin typeface="Arial Narrow" pitchFamily="34" charset="0"/>
              </a:rPr>
              <a:t>100 </a:t>
            </a:r>
            <a:r>
              <a:rPr lang="en-AU" sz="1600">
                <a:latin typeface="Arial Narrow" pitchFamily="34" charset="0"/>
              </a:rPr>
              <a:t>(2005)</a:t>
            </a:r>
          </a:p>
          <a:p>
            <a:r>
              <a:rPr lang="en-AU" sz="2400">
                <a:latin typeface="Arial Narrow" pitchFamily="34" charset="0"/>
              </a:rPr>
              <a:t>210</a:t>
            </a:r>
          </a:p>
        </p:txBody>
      </p:sp>
      <p:grpSp>
        <p:nvGrpSpPr>
          <p:cNvPr id="18442" name="Group 30"/>
          <p:cNvGrpSpPr>
            <a:grpSpLocks/>
          </p:cNvGrpSpPr>
          <p:nvPr/>
        </p:nvGrpSpPr>
        <p:grpSpPr bwMode="auto">
          <a:xfrm>
            <a:off x="6392863" y="1592263"/>
            <a:ext cx="2535237" cy="973137"/>
            <a:chOff x="4027" y="1003"/>
            <a:chExt cx="1597" cy="613"/>
          </a:xfrm>
        </p:grpSpPr>
        <p:sp>
          <p:nvSpPr>
            <p:cNvPr id="18455" name="Text Box 14"/>
            <p:cNvSpPr txBox="1">
              <a:spLocks noChangeArrowheads="1"/>
            </p:cNvSpPr>
            <p:nvPr/>
          </p:nvSpPr>
          <p:spPr bwMode="auto">
            <a:xfrm>
              <a:off x="4195" y="1071"/>
              <a:ext cx="1429" cy="423"/>
            </a:xfrm>
            <a:prstGeom prst="rect">
              <a:avLst/>
            </a:prstGeom>
            <a:noFill/>
            <a:ln w="9525">
              <a:noFill/>
              <a:miter lim="800000"/>
              <a:headEnd/>
              <a:tailEnd/>
            </a:ln>
          </p:spPr>
          <p:txBody>
            <a:bodyPr wrap="none">
              <a:spAutoFit/>
            </a:bodyPr>
            <a:lstStyle/>
            <a:p>
              <a:r>
                <a:rPr lang="en-AU">
                  <a:solidFill>
                    <a:srgbClr val="FF0000"/>
                  </a:solidFill>
                  <a:latin typeface="Arial Narrow" pitchFamily="34" charset="0"/>
                </a:rPr>
                <a:t>3 countries</a:t>
              </a:r>
            </a:p>
            <a:p>
              <a:r>
                <a:rPr lang="en-AU" sz="2000" b="1">
                  <a:solidFill>
                    <a:srgbClr val="FF0000"/>
                  </a:solidFill>
                  <a:latin typeface="Arial Narrow" pitchFamily="34" charset="0"/>
                </a:rPr>
                <a:t>50%</a:t>
              </a:r>
              <a:r>
                <a:rPr lang="en-AU" sz="2000">
                  <a:solidFill>
                    <a:srgbClr val="FF0000"/>
                  </a:solidFill>
                  <a:latin typeface="Arial Narrow" pitchFamily="34" charset="0"/>
                </a:rPr>
                <a:t> Global Emissions</a:t>
              </a:r>
            </a:p>
          </p:txBody>
        </p:sp>
        <p:sp>
          <p:nvSpPr>
            <p:cNvPr id="18456" name="Line 16"/>
            <p:cNvSpPr>
              <a:spLocks noChangeShapeType="1"/>
            </p:cNvSpPr>
            <p:nvPr/>
          </p:nvSpPr>
          <p:spPr bwMode="auto">
            <a:xfrm>
              <a:off x="4082" y="1003"/>
              <a:ext cx="0" cy="613"/>
            </a:xfrm>
            <a:prstGeom prst="line">
              <a:avLst/>
            </a:prstGeom>
            <a:noFill/>
            <a:ln w="9525">
              <a:solidFill>
                <a:schemeClr val="tx1"/>
              </a:solidFill>
              <a:round/>
              <a:headEnd/>
              <a:tailEnd/>
            </a:ln>
          </p:spPr>
          <p:txBody>
            <a:bodyPr/>
            <a:lstStyle/>
            <a:p>
              <a:endParaRPr lang="en-US"/>
            </a:p>
          </p:txBody>
        </p:sp>
        <p:sp>
          <p:nvSpPr>
            <p:cNvPr id="18457" name="Line 17"/>
            <p:cNvSpPr>
              <a:spLocks noChangeShapeType="1"/>
            </p:cNvSpPr>
            <p:nvPr/>
          </p:nvSpPr>
          <p:spPr bwMode="auto">
            <a:xfrm>
              <a:off x="4082" y="1275"/>
              <a:ext cx="146" cy="0"/>
            </a:xfrm>
            <a:prstGeom prst="line">
              <a:avLst/>
            </a:prstGeom>
            <a:noFill/>
            <a:ln w="9525">
              <a:solidFill>
                <a:schemeClr val="tx1"/>
              </a:solidFill>
              <a:round/>
              <a:headEnd/>
              <a:tailEnd/>
            </a:ln>
          </p:spPr>
          <p:txBody>
            <a:bodyPr/>
            <a:lstStyle/>
            <a:p>
              <a:endParaRPr lang="en-US"/>
            </a:p>
          </p:txBody>
        </p:sp>
        <p:sp>
          <p:nvSpPr>
            <p:cNvPr id="18458" name="Line 24"/>
            <p:cNvSpPr>
              <a:spLocks noChangeShapeType="1"/>
            </p:cNvSpPr>
            <p:nvPr/>
          </p:nvSpPr>
          <p:spPr bwMode="auto">
            <a:xfrm>
              <a:off x="4027" y="1003"/>
              <a:ext cx="55" cy="0"/>
            </a:xfrm>
            <a:prstGeom prst="line">
              <a:avLst/>
            </a:prstGeom>
            <a:noFill/>
            <a:ln w="9525">
              <a:solidFill>
                <a:schemeClr val="tx1"/>
              </a:solidFill>
              <a:round/>
              <a:headEnd/>
              <a:tailEnd/>
            </a:ln>
          </p:spPr>
          <p:txBody>
            <a:bodyPr/>
            <a:lstStyle/>
            <a:p>
              <a:endParaRPr lang="en-US"/>
            </a:p>
          </p:txBody>
        </p:sp>
        <p:sp>
          <p:nvSpPr>
            <p:cNvPr id="18459" name="Line 25"/>
            <p:cNvSpPr>
              <a:spLocks noChangeShapeType="1"/>
            </p:cNvSpPr>
            <p:nvPr/>
          </p:nvSpPr>
          <p:spPr bwMode="auto">
            <a:xfrm>
              <a:off x="4027" y="1616"/>
              <a:ext cx="55" cy="0"/>
            </a:xfrm>
            <a:prstGeom prst="line">
              <a:avLst/>
            </a:prstGeom>
            <a:noFill/>
            <a:ln w="9525">
              <a:solidFill>
                <a:schemeClr val="tx1"/>
              </a:solidFill>
              <a:round/>
              <a:headEnd/>
              <a:tailEnd/>
            </a:ln>
          </p:spPr>
          <p:txBody>
            <a:bodyPr/>
            <a:lstStyle/>
            <a:p>
              <a:endParaRPr lang="en-US"/>
            </a:p>
          </p:txBody>
        </p:sp>
      </p:grpSp>
      <p:grpSp>
        <p:nvGrpSpPr>
          <p:cNvPr id="18443" name="Group 31"/>
          <p:cNvGrpSpPr>
            <a:grpSpLocks/>
          </p:cNvGrpSpPr>
          <p:nvPr/>
        </p:nvGrpSpPr>
        <p:grpSpPr bwMode="auto">
          <a:xfrm>
            <a:off x="6192838" y="1592263"/>
            <a:ext cx="2592387" cy="3529012"/>
            <a:chOff x="3901" y="1003"/>
            <a:chExt cx="1633" cy="2223"/>
          </a:xfrm>
        </p:grpSpPr>
        <p:sp>
          <p:nvSpPr>
            <p:cNvPr id="18450" name="Text Box 8"/>
            <p:cNvSpPr txBox="1">
              <a:spLocks noChangeArrowheads="1"/>
            </p:cNvSpPr>
            <p:nvPr/>
          </p:nvSpPr>
          <p:spPr bwMode="auto">
            <a:xfrm>
              <a:off x="4186" y="1842"/>
              <a:ext cx="1348" cy="423"/>
            </a:xfrm>
            <a:prstGeom prst="rect">
              <a:avLst/>
            </a:prstGeom>
            <a:noFill/>
            <a:ln w="9525">
              <a:noFill/>
              <a:miter lim="800000"/>
              <a:headEnd/>
              <a:tailEnd/>
            </a:ln>
          </p:spPr>
          <p:txBody>
            <a:bodyPr wrap="none">
              <a:spAutoFit/>
            </a:bodyPr>
            <a:lstStyle/>
            <a:p>
              <a:r>
                <a:rPr lang="en-AU">
                  <a:solidFill>
                    <a:srgbClr val="FF0000"/>
                  </a:solidFill>
                  <a:latin typeface="Arial Narrow" pitchFamily="34" charset="0"/>
                </a:rPr>
                <a:t>10 countries</a:t>
              </a:r>
            </a:p>
            <a:p>
              <a:r>
                <a:rPr lang="en-AU" sz="2000" b="1">
                  <a:solidFill>
                    <a:srgbClr val="FF0000"/>
                  </a:solidFill>
                  <a:latin typeface="Arial Narrow" pitchFamily="34" charset="0"/>
                </a:rPr>
                <a:t>2/3</a:t>
              </a:r>
              <a:r>
                <a:rPr lang="en-AU" sz="2000">
                  <a:solidFill>
                    <a:srgbClr val="FF0000"/>
                  </a:solidFill>
                  <a:latin typeface="Arial Narrow" pitchFamily="34" charset="0"/>
                </a:rPr>
                <a:t> Global Emissions</a:t>
              </a:r>
            </a:p>
          </p:txBody>
        </p:sp>
        <p:sp>
          <p:nvSpPr>
            <p:cNvPr id="18451" name="Line 18"/>
            <p:cNvSpPr>
              <a:spLocks noChangeShapeType="1"/>
            </p:cNvSpPr>
            <p:nvPr/>
          </p:nvSpPr>
          <p:spPr bwMode="auto">
            <a:xfrm>
              <a:off x="3956" y="1003"/>
              <a:ext cx="0" cy="2223"/>
            </a:xfrm>
            <a:prstGeom prst="line">
              <a:avLst/>
            </a:prstGeom>
            <a:noFill/>
            <a:ln w="9525">
              <a:solidFill>
                <a:schemeClr val="tx1"/>
              </a:solidFill>
              <a:round/>
              <a:headEnd/>
              <a:tailEnd/>
            </a:ln>
          </p:spPr>
          <p:txBody>
            <a:bodyPr/>
            <a:lstStyle/>
            <a:p>
              <a:endParaRPr lang="en-US"/>
            </a:p>
          </p:txBody>
        </p:sp>
        <p:sp>
          <p:nvSpPr>
            <p:cNvPr id="18452" name="Line 19"/>
            <p:cNvSpPr>
              <a:spLocks noChangeShapeType="1"/>
            </p:cNvSpPr>
            <p:nvPr/>
          </p:nvSpPr>
          <p:spPr bwMode="auto">
            <a:xfrm>
              <a:off x="3956" y="2047"/>
              <a:ext cx="272" cy="0"/>
            </a:xfrm>
            <a:prstGeom prst="line">
              <a:avLst/>
            </a:prstGeom>
            <a:noFill/>
            <a:ln w="9525">
              <a:solidFill>
                <a:schemeClr val="tx1"/>
              </a:solidFill>
              <a:round/>
              <a:headEnd/>
              <a:tailEnd/>
            </a:ln>
          </p:spPr>
          <p:txBody>
            <a:bodyPr/>
            <a:lstStyle/>
            <a:p>
              <a:endParaRPr lang="en-US"/>
            </a:p>
          </p:txBody>
        </p:sp>
        <p:sp>
          <p:nvSpPr>
            <p:cNvPr id="18453" name="Line 26"/>
            <p:cNvSpPr>
              <a:spLocks noChangeShapeType="1"/>
            </p:cNvSpPr>
            <p:nvPr/>
          </p:nvSpPr>
          <p:spPr bwMode="auto">
            <a:xfrm>
              <a:off x="3901" y="1003"/>
              <a:ext cx="55" cy="0"/>
            </a:xfrm>
            <a:prstGeom prst="line">
              <a:avLst/>
            </a:prstGeom>
            <a:noFill/>
            <a:ln w="9525">
              <a:solidFill>
                <a:schemeClr val="tx1"/>
              </a:solidFill>
              <a:round/>
              <a:headEnd/>
              <a:tailEnd/>
            </a:ln>
          </p:spPr>
          <p:txBody>
            <a:bodyPr/>
            <a:lstStyle/>
            <a:p>
              <a:endParaRPr lang="en-US"/>
            </a:p>
          </p:txBody>
        </p:sp>
        <p:sp>
          <p:nvSpPr>
            <p:cNvPr id="18454" name="Line 27"/>
            <p:cNvSpPr>
              <a:spLocks noChangeShapeType="1"/>
            </p:cNvSpPr>
            <p:nvPr/>
          </p:nvSpPr>
          <p:spPr bwMode="auto">
            <a:xfrm>
              <a:off x="3901" y="3226"/>
              <a:ext cx="55" cy="0"/>
            </a:xfrm>
            <a:prstGeom prst="line">
              <a:avLst/>
            </a:prstGeom>
            <a:noFill/>
            <a:ln w="9525">
              <a:solidFill>
                <a:schemeClr val="tx1"/>
              </a:solidFill>
              <a:round/>
              <a:headEnd/>
              <a:tailEnd/>
            </a:ln>
          </p:spPr>
          <p:txBody>
            <a:bodyPr/>
            <a:lstStyle/>
            <a:p>
              <a:endParaRPr lang="en-US"/>
            </a:p>
          </p:txBody>
        </p:sp>
      </p:grpSp>
      <p:grpSp>
        <p:nvGrpSpPr>
          <p:cNvPr id="18444" name="Group 32"/>
          <p:cNvGrpSpPr>
            <a:grpSpLocks/>
          </p:cNvGrpSpPr>
          <p:nvPr/>
        </p:nvGrpSpPr>
        <p:grpSpPr bwMode="auto">
          <a:xfrm>
            <a:off x="5997575" y="1592263"/>
            <a:ext cx="2895600" cy="4105275"/>
            <a:chOff x="3778" y="1003"/>
            <a:chExt cx="1824" cy="2586"/>
          </a:xfrm>
        </p:grpSpPr>
        <p:sp>
          <p:nvSpPr>
            <p:cNvPr id="18445" name="Text Box 13"/>
            <p:cNvSpPr txBox="1">
              <a:spLocks noChangeArrowheads="1"/>
            </p:cNvSpPr>
            <p:nvPr/>
          </p:nvSpPr>
          <p:spPr bwMode="auto">
            <a:xfrm>
              <a:off x="4173" y="3166"/>
              <a:ext cx="1429" cy="423"/>
            </a:xfrm>
            <a:prstGeom prst="rect">
              <a:avLst/>
            </a:prstGeom>
            <a:noFill/>
            <a:ln w="9525">
              <a:noFill/>
              <a:miter lim="800000"/>
              <a:headEnd/>
              <a:tailEnd/>
            </a:ln>
          </p:spPr>
          <p:txBody>
            <a:bodyPr wrap="none">
              <a:spAutoFit/>
            </a:bodyPr>
            <a:lstStyle/>
            <a:p>
              <a:r>
                <a:rPr lang="en-AU">
                  <a:solidFill>
                    <a:srgbClr val="FF0000"/>
                  </a:solidFill>
                  <a:latin typeface="Arial Narrow" pitchFamily="34" charset="0"/>
                </a:rPr>
                <a:t>Top 5 + EU</a:t>
              </a:r>
            </a:p>
            <a:p>
              <a:r>
                <a:rPr lang="en-AU" sz="2000" b="1">
                  <a:solidFill>
                    <a:srgbClr val="FF0000"/>
                  </a:solidFill>
                  <a:latin typeface="Arial Narrow" pitchFamily="34" charset="0"/>
                </a:rPr>
                <a:t>80%</a:t>
              </a:r>
              <a:r>
                <a:rPr lang="en-AU" sz="2000">
                  <a:solidFill>
                    <a:srgbClr val="FF0000"/>
                  </a:solidFill>
                  <a:latin typeface="Arial Narrow" pitchFamily="34" charset="0"/>
                </a:rPr>
                <a:t> Global Emissions</a:t>
              </a:r>
            </a:p>
          </p:txBody>
        </p:sp>
        <p:sp>
          <p:nvSpPr>
            <p:cNvPr id="18446" name="Line 20"/>
            <p:cNvSpPr>
              <a:spLocks noChangeShapeType="1"/>
            </p:cNvSpPr>
            <p:nvPr/>
          </p:nvSpPr>
          <p:spPr bwMode="auto">
            <a:xfrm>
              <a:off x="3833" y="1003"/>
              <a:ext cx="0" cy="2450"/>
            </a:xfrm>
            <a:prstGeom prst="line">
              <a:avLst/>
            </a:prstGeom>
            <a:noFill/>
            <a:ln w="9525">
              <a:solidFill>
                <a:schemeClr val="tx1"/>
              </a:solidFill>
              <a:round/>
              <a:headEnd/>
              <a:tailEnd/>
            </a:ln>
          </p:spPr>
          <p:txBody>
            <a:bodyPr/>
            <a:lstStyle/>
            <a:p>
              <a:endParaRPr lang="en-US"/>
            </a:p>
          </p:txBody>
        </p:sp>
        <p:sp>
          <p:nvSpPr>
            <p:cNvPr id="18447" name="Line 22"/>
            <p:cNvSpPr>
              <a:spLocks noChangeShapeType="1"/>
            </p:cNvSpPr>
            <p:nvPr/>
          </p:nvSpPr>
          <p:spPr bwMode="auto">
            <a:xfrm>
              <a:off x="3833" y="3385"/>
              <a:ext cx="362" cy="0"/>
            </a:xfrm>
            <a:prstGeom prst="line">
              <a:avLst/>
            </a:prstGeom>
            <a:noFill/>
            <a:ln w="9525">
              <a:solidFill>
                <a:schemeClr val="tx1"/>
              </a:solidFill>
              <a:round/>
              <a:headEnd/>
              <a:tailEnd/>
            </a:ln>
          </p:spPr>
          <p:txBody>
            <a:bodyPr/>
            <a:lstStyle/>
            <a:p>
              <a:endParaRPr lang="en-US"/>
            </a:p>
          </p:txBody>
        </p:sp>
        <p:sp>
          <p:nvSpPr>
            <p:cNvPr id="18448" name="Line 28"/>
            <p:cNvSpPr>
              <a:spLocks noChangeShapeType="1"/>
            </p:cNvSpPr>
            <p:nvPr/>
          </p:nvSpPr>
          <p:spPr bwMode="auto">
            <a:xfrm>
              <a:off x="3778" y="1003"/>
              <a:ext cx="55" cy="0"/>
            </a:xfrm>
            <a:prstGeom prst="line">
              <a:avLst/>
            </a:prstGeom>
            <a:noFill/>
            <a:ln w="9525">
              <a:solidFill>
                <a:schemeClr val="tx1"/>
              </a:solidFill>
              <a:round/>
              <a:headEnd/>
              <a:tailEnd/>
            </a:ln>
          </p:spPr>
          <p:txBody>
            <a:bodyPr/>
            <a:lstStyle/>
            <a:p>
              <a:endParaRPr lang="en-US"/>
            </a:p>
          </p:txBody>
        </p:sp>
        <p:sp>
          <p:nvSpPr>
            <p:cNvPr id="18449" name="Line 29"/>
            <p:cNvSpPr>
              <a:spLocks noChangeShapeType="1"/>
            </p:cNvSpPr>
            <p:nvPr/>
          </p:nvSpPr>
          <p:spPr bwMode="auto">
            <a:xfrm>
              <a:off x="3778" y="3453"/>
              <a:ext cx="55" cy="0"/>
            </a:xfrm>
            <a:prstGeom prst="line">
              <a:avLst/>
            </a:prstGeom>
            <a:noFill/>
            <a:ln w="9525">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26"/>
          <p:cNvSpPr>
            <a:spLocks noChangeArrowheads="1"/>
          </p:cNvSpPr>
          <p:nvPr/>
        </p:nvSpPr>
        <p:spPr bwMode="auto">
          <a:xfrm>
            <a:off x="292100" y="52388"/>
            <a:ext cx="8293100" cy="504825"/>
          </a:xfrm>
          <a:prstGeom prst="rect">
            <a:avLst/>
          </a:prstGeom>
          <a:noFill/>
          <a:ln w="9525">
            <a:noFill/>
            <a:miter lim="800000"/>
            <a:headEnd/>
            <a:tailEnd/>
          </a:ln>
        </p:spPr>
        <p:txBody>
          <a:bodyPr anchor="ctr"/>
          <a:lstStyle/>
          <a:p>
            <a:pPr algn="ctr"/>
            <a:r>
              <a:rPr lang="en-AU" sz="3200">
                <a:latin typeface="Arial Narrow" pitchFamily="34" charset="0"/>
              </a:rPr>
              <a:t>Components of FF Emissions</a:t>
            </a:r>
            <a:endParaRPr lang="en-GB" sz="3200" baseline="-25000">
              <a:latin typeface="Arial Narrow" pitchFamily="34" charset="0"/>
            </a:endParaRPr>
          </a:p>
        </p:txBody>
      </p:sp>
      <p:sp>
        <p:nvSpPr>
          <p:cNvPr id="19459" name="Rectangle 630"/>
          <p:cNvSpPr>
            <a:spLocks noChangeArrowheads="1"/>
          </p:cNvSpPr>
          <p:nvPr/>
        </p:nvSpPr>
        <p:spPr bwMode="auto">
          <a:xfrm>
            <a:off x="2825750" y="6497638"/>
            <a:ext cx="2066925" cy="244475"/>
          </a:xfrm>
          <a:prstGeom prst="rect">
            <a:avLst/>
          </a:prstGeom>
          <a:noFill/>
          <a:ln w="9525">
            <a:noFill/>
            <a:miter lim="800000"/>
            <a:headEnd/>
            <a:tailEnd/>
          </a:ln>
        </p:spPr>
        <p:txBody>
          <a:bodyPr wrap="none">
            <a:spAutoFit/>
          </a:bodyPr>
          <a:lstStyle/>
          <a:p>
            <a:r>
              <a:rPr lang="en-GB" sz="1000">
                <a:latin typeface="Arial Narrow" pitchFamily="34" charset="0"/>
              </a:rPr>
              <a:t>Le Quéré et al. 2009, Nature Geoscience</a:t>
            </a:r>
            <a:endParaRPr lang="en-AU" sz="1000">
              <a:latin typeface="Arial Narrow" pitchFamily="34" charset="0"/>
            </a:endParaRPr>
          </a:p>
        </p:txBody>
      </p:sp>
      <p:grpSp>
        <p:nvGrpSpPr>
          <p:cNvPr id="19460" name="Group 636"/>
          <p:cNvGrpSpPr>
            <a:grpSpLocks/>
          </p:cNvGrpSpPr>
          <p:nvPr/>
        </p:nvGrpSpPr>
        <p:grpSpPr bwMode="auto">
          <a:xfrm>
            <a:off x="1230313" y="1736725"/>
            <a:ext cx="5934075" cy="3816350"/>
            <a:chOff x="775" y="1094"/>
            <a:chExt cx="3738" cy="2404"/>
          </a:xfrm>
        </p:grpSpPr>
        <p:sp>
          <p:nvSpPr>
            <p:cNvPr id="19461" name="Text Box 619"/>
            <p:cNvSpPr txBox="1">
              <a:spLocks noChangeArrowheads="1"/>
            </p:cNvSpPr>
            <p:nvPr/>
          </p:nvSpPr>
          <p:spPr bwMode="auto">
            <a:xfrm rot="-5400000">
              <a:off x="-84" y="1998"/>
              <a:ext cx="2046" cy="327"/>
            </a:xfrm>
            <a:prstGeom prst="rect">
              <a:avLst/>
            </a:prstGeom>
            <a:noFill/>
            <a:ln w="9525">
              <a:noFill/>
              <a:miter lim="800000"/>
              <a:headEnd/>
              <a:tailEnd/>
            </a:ln>
          </p:spPr>
          <p:txBody>
            <a:bodyPr>
              <a:spAutoFit/>
            </a:bodyPr>
            <a:lstStyle/>
            <a:p>
              <a:pPr algn="ctr">
                <a:spcBef>
                  <a:spcPct val="50000"/>
                </a:spcBef>
              </a:pPr>
              <a:r>
                <a:rPr lang="en-GB" sz="2800">
                  <a:latin typeface="Arial Narrow" pitchFamily="34" charset="0"/>
                </a:rPr>
                <a:t>CO</a:t>
              </a:r>
              <a:r>
                <a:rPr lang="en-GB" sz="2800" baseline="-25000">
                  <a:latin typeface="Arial Narrow" pitchFamily="34" charset="0"/>
                </a:rPr>
                <a:t>2</a:t>
              </a:r>
              <a:r>
                <a:rPr lang="en-GB" sz="2800">
                  <a:latin typeface="Arial Narrow" pitchFamily="34" charset="0"/>
                </a:rPr>
                <a:t> emissions </a:t>
              </a:r>
              <a:r>
                <a:rPr lang="en-GB" sz="2000">
                  <a:latin typeface="Arial Narrow" pitchFamily="34" charset="0"/>
                </a:rPr>
                <a:t>(PgC y</a:t>
              </a:r>
              <a:r>
                <a:rPr lang="en-GB" sz="2000" baseline="30000">
                  <a:latin typeface="Arial Narrow" pitchFamily="34" charset="0"/>
                </a:rPr>
                <a:t>-1</a:t>
              </a:r>
              <a:r>
                <a:rPr lang="en-GB" sz="2000">
                  <a:latin typeface="Arial Narrow" pitchFamily="34" charset="0"/>
                </a:rPr>
                <a:t>)</a:t>
              </a:r>
            </a:p>
          </p:txBody>
        </p:sp>
        <p:sp>
          <p:nvSpPr>
            <p:cNvPr id="19462" name="Freeform 2"/>
            <p:cNvSpPr>
              <a:spLocks/>
            </p:cNvSpPr>
            <p:nvPr/>
          </p:nvSpPr>
          <p:spPr bwMode="auto">
            <a:xfrm>
              <a:off x="1375" y="1470"/>
              <a:ext cx="2665" cy="617"/>
            </a:xfrm>
            <a:custGeom>
              <a:avLst/>
              <a:gdLst>
                <a:gd name="T0" fmla="*/ 0 w 1179"/>
                <a:gd name="T1" fmla="*/ 227 h 267"/>
                <a:gd name="T2" fmla="*/ 31 w 1179"/>
                <a:gd name="T3" fmla="*/ 234 h 267"/>
                <a:gd name="T4" fmla="*/ 94 w 1179"/>
                <a:gd name="T5" fmla="*/ 248 h 267"/>
                <a:gd name="T6" fmla="*/ 158 w 1179"/>
                <a:gd name="T7" fmla="*/ 255 h 267"/>
                <a:gd name="T8" fmla="*/ 222 w 1179"/>
                <a:gd name="T9" fmla="*/ 267 h 267"/>
                <a:gd name="T10" fmla="*/ 286 w 1179"/>
                <a:gd name="T11" fmla="*/ 253 h 267"/>
                <a:gd name="T12" fmla="*/ 350 w 1179"/>
                <a:gd name="T13" fmla="*/ 234 h 267"/>
                <a:gd name="T14" fmla="*/ 413 w 1179"/>
                <a:gd name="T15" fmla="*/ 227 h 267"/>
                <a:gd name="T16" fmla="*/ 477 w 1179"/>
                <a:gd name="T17" fmla="*/ 224 h 267"/>
                <a:gd name="T18" fmla="*/ 541 w 1179"/>
                <a:gd name="T19" fmla="*/ 248 h 267"/>
                <a:gd name="T20" fmla="*/ 605 w 1179"/>
                <a:gd name="T21" fmla="*/ 248 h 267"/>
                <a:gd name="T22" fmla="*/ 668 w 1179"/>
                <a:gd name="T23" fmla="*/ 246 h 267"/>
                <a:gd name="T24" fmla="*/ 732 w 1179"/>
                <a:gd name="T25" fmla="*/ 220 h 267"/>
                <a:gd name="T26" fmla="*/ 796 w 1179"/>
                <a:gd name="T27" fmla="*/ 215 h 267"/>
                <a:gd name="T28" fmla="*/ 860 w 1179"/>
                <a:gd name="T29" fmla="*/ 182 h 267"/>
                <a:gd name="T30" fmla="*/ 924 w 1179"/>
                <a:gd name="T31" fmla="*/ 135 h 267"/>
                <a:gd name="T32" fmla="*/ 987 w 1179"/>
                <a:gd name="T33" fmla="*/ 94 h 267"/>
                <a:gd name="T34" fmla="*/ 1051 w 1179"/>
                <a:gd name="T35" fmla="*/ 59 h 267"/>
                <a:gd name="T36" fmla="*/ 1115 w 1179"/>
                <a:gd name="T37" fmla="*/ 26 h 267"/>
                <a:gd name="T38" fmla="*/ 1179 w 1179"/>
                <a:gd name="T39" fmla="*/ 0 h 2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79"/>
                <a:gd name="T61" fmla="*/ 0 h 267"/>
                <a:gd name="T62" fmla="*/ 1179 w 1179"/>
                <a:gd name="T63" fmla="*/ 267 h 2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79" h="267">
                  <a:moveTo>
                    <a:pt x="0" y="227"/>
                  </a:moveTo>
                  <a:lnTo>
                    <a:pt x="31" y="234"/>
                  </a:lnTo>
                  <a:lnTo>
                    <a:pt x="94" y="248"/>
                  </a:lnTo>
                  <a:lnTo>
                    <a:pt x="158" y="255"/>
                  </a:lnTo>
                  <a:lnTo>
                    <a:pt x="222" y="267"/>
                  </a:lnTo>
                  <a:lnTo>
                    <a:pt x="286" y="253"/>
                  </a:lnTo>
                  <a:lnTo>
                    <a:pt x="350" y="234"/>
                  </a:lnTo>
                  <a:lnTo>
                    <a:pt x="413" y="227"/>
                  </a:lnTo>
                  <a:lnTo>
                    <a:pt x="477" y="224"/>
                  </a:lnTo>
                  <a:lnTo>
                    <a:pt x="541" y="248"/>
                  </a:lnTo>
                  <a:lnTo>
                    <a:pt x="605" y="248"/>
                  </a:lnTo>
                  <a:lnTo>
                    <a:pt x="668" y="246"/>
                  </a:lnTo>
                  <a:lnTo>
                    <a:pt x="732" y="220"/>
                  </a:lnTo>
                  <a:lnTo>
                    <a:pt x="796" y="215"/>
                  </a:lnTo>
                  <a:lnTo>
                    <a:pt x="860" y="182"/>
                  </a:lnTo>
                  <a:lnTo>
                    <a:pt x="924" y="135"/>
                  </a:lnTo>
                  <a:lnTo>
                    <a:pt x="987" y="94"/>
                  </a:lnTo>
                  <a:lnTo>
                    <a:pt x="1051" y="59"/>
                  </a:lnTo>
                  <a:lnTo>
                    <a:pt x="1115" y="26"/>
                  </a:lnTo>
                  <a:lnTo>
                    <a:pt x="1179" y="0"/>
                  </a:lnTo>
                </a:path>
              </a:pathLst>
            </a:custGeom>
            <a:noFill/>
            <a:ln w="19050" cap="flat">
              <a:solidFill>
                <a:srgbClr val="0000FF"/>
              </a:solidFill>
              <a:prstDash val="solid"/>
              <a:miter lim="800000"/>
              <a:headEnd/>
              <a:tailEnd/>
            </a:ln>
          </p:spPr>
          <p:txBody>
            <a:bodyPr/>
            <a:lstStyle/>
            <a:p>
              <a:endParaRPr lang="en-US"/>
            </a:p>
          </p:txBody>
        </p:sp>
        <p:sp>
          <p:nvSpPr>
            <p:cNvPr id="19463" name="Freeform 4"/>
            <p:cNvSpPr>
              <a:spLocks/>
            </p:cNvSpPr>
            <p:nvPr/>
          </p:nvSpPr>
          <p:spPr bwMode="auto">
            <a:xfrm>
              <a:off x="1418" y="1912"/>
              <a:ext cx="59" cy="67"/>
            </a:xfrm>
            <a:custGeom>
              <a:avLst/>
              <a:gdLst>
                <a:gd name="T0" fmla="*/ 26 w 26"/>
                <a:gd name="T1" fmla="*/ 14 h 29"/>
                <a:gd name="T2" fmla="*/ 26 w 26"/>
                <a:gd name="T3" fmla="*/ 12 h 29"/>
                <a:gd name="T4" fmla="*/ 23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7 w 26"/>
                <a:gd name="T17" fmla="*/ 3 h 29"/>
                <a:gd name="T18" fmla="*/ 4 w 26"/>
                <a:gd name="T19" fmla="*/ 5 h 29"/>
                <a:gd name="T20" fmla="*/ 2 w 26"/>
                <a:gd name="T21" fmla="*/ 7 h 29"/>
                <a:gd name="T22" fmla="*/ 0 w 26"/>
                <a:gd name="T23" fmla="*/ 12 h 29"/>
                <a:gd name="T24" fmla="*/ 0 w 26"/>
                <a:gd name="T25" fmla="*/ 14 h 29"/>
                <a:gd name="T26" fmla="*/ 0 w 26"/>
                <a:gd name="T27" fmla="*/ 17 h 29"/>
                <a:gd name="T28" fmla="*/ 2 w 26"/>
                <a:gd name="T29" fmla="*/ 22 h 29"/>
                <a:gd name="T30" fmla="*/ 4 w 26"/>
                <a:gd name="T31" fmla="*/ 24 h 29"/>
                <a:gd name="T32" fmla="*/ 7 w 26"/>
                <a:gd name="T33" fmla="*/ 26 h 29"/>
                <a:gd name="T34" fmla="*/ 9 w 26"/>
                <a:gd name="T35" fmla="*/ 26 h 29"/>
                <a:gd name="T36" fmla="*/ 12 w 26"/>
                <a:gd name="T37" fmla="*/ 29 h 29"/>
                <a:gd name="T38" fmla="*/ 16 w 26"/>
                <a:gd name="T39" fmla="*/ 26 h 29"/>
                <a:gd name="T40" fmla="*/ 19 w 26"/>
                <a:gd name="T41" fmla="*/ 26 h 29"/>
                <a:gd name="T42" fmla="*/ 21 w 26"/>
                <a:gd name="T43" fmla="*/ 24 h 29"/>
                <a:gd name="T44" fmla="*/ 23 w 26"/>
                <a:gd name="T45" fmla="*/ 22 h 29"/>
                <a:gd name="T46" fmla="*/ 26 w 26"/>
                <a:gd name="T47" fmla="*/ 17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3" y="7"/>
                  </a:lnTo>
                  <a:lnTo>
                    <a:pt x="21" y="5"/>
                  </a:lnTo>
                  <a:lnTo>
                    <a:pt x="19" y="3"/>
                  </a:lnTo>
                  <a:lnTo>
                    <a:pt x="16" y="3"/>
                  </a:lnTo>
                  <a:lnTo>
                    <a:pt x="12" y="0"/>
                  </a:lnTo>
                  <a:lnTo>
                    <a:pt x="9" y="3"/>
                  </a:lnTo>
                  <a:lnTo>
                    <a:pt x="7" y="3"/>
                  </a:lnTo>
                  <a:lnTo>
                    <a:pt x="4" y="5"/>
                  </a:lnTo>
                  <a:lnTo>
                    <a:pt x="2" y="7"/>
                  </a:lnTo>
                  <a:lnTo>
                    <a:pt x="0" y="12"/>
                  </a:lnTo>
                  <a:lnTo>
                    <a:pt x="0" y="14"/>
                  </a:lnTo>
                  <a:lnTo>
                    <a:pt x="0" y="17"/>
                  </a:lnTo>
                  <a:lnTo>
                    <a:pt x="2" y="22"/>
                  </a:lnTo>
                  <a:lnTo>
                    <a:pt x="4" y="24"/>
                  </a:lnTo>
                  <a:lnTo>
                    <a:pt x="7" y="26"/>
                  </a:lnTo>
                  <a:lnTo>
                    <a:pt x="9" y="26"/>
                  </a:lnTo>
                  <a:lnTo>
                    <a:pt x="12" y="29"/>
                  </a:lnTo>
                  <a:lnTo>
                    <a:pt x="16" y="26"/>
                  </a:lnTo>
                  <a:lnTo>
                    <a:pt x="19" y="26"/>
                  </a:lnTo>
                  <a:lnTo>
                    <a:pt x="21" y="24"/>
                  </a:lnTo>
                  <a:lnTo>
                    <a:pt x="23" y="22"/>
                  </a:lnTo>
                  <a:lnTo>
                    <a:pt x="26" y="17"/>
                  </a:lnTo>
                  <a:lnTo>
                    <a:pt x="26" y="14"/>
                  </a:lnTo>
                  <a:close/>
                </a:path>
              </a:pathLst>
            </a:custGeom>
            <a:solidFill>
              <a:srgbClr val="000000"/>
            </a:solidFill>
            <a:ln w="9525">
              <a:noFill/>
              <a:round/>
              <a:headEnd/>
              <a:tailEnd/>
            </a:ln>
          </p:spPr>
          <p:txBody>
            <a:bodyPr/>
            <a:lstStyle/>
            <a:p>
              <a:endParaRPr lang="en-US"/>
            </a:p>
          </p:txBody>
        </p:sp>
        <p:sp>
          <p:nvSpPr>
            <p:cNvPr id="19464" name="Freeform 5"/>
            <p:cNvSpPr>
              <a:spLocks/>
            </p:cNvSpPr>
            <p:nvPr/>
          </p:nvSpPr>
          <p:spPr bwMode="auto">
            <a:xfrm>
              <a:off x="1562" y="1858"/>
              <a:ext cx="59" cy="65"/>
            </a:xfrm>
            <a:custGeom>
              <a:avLst/>
              <a:gdLst>
                <a:gd name="T0" fmla="*/ 26 w 26"/>
                <a:gd name="T1" fmla="*/ 14 h 28"/>
                <a:gd name="T2" fmla="*/ 26 w 26"/>
                <a:gd name="T3" fmla="*/ 12 h 28"/>
                <a:gd name="T4" fmla="*/ 23 w 26"/>
                <a:gd name="T5" fmla="*/ 7 h 28"/>
                <a:gd name="T6" fmla="*/ 21 w 26"/>
                <a:gd name="T7" fmla="*/ 4 h 28"/>
                <a:gd name="T8" fmla="*/ 18 w 26"/>
                <a:gd name="T9" fmla="*/ 2 h 28"/>
                <a:gd name="T10" fmla="*/ 16 w 26"/>
                <a:gd name="T11" fmla="*/ 2 h 28"/>
                <a:gd name="T12" fmla="*/ 11 w 26"/>
                <a:gd name="T13" fmla="*/ 0 h 28"/>
                <a:gd name="T14" fmla="*/ 9 w 26"/>
                <a:gd name="T15" fmla="*/ 2 h 28"/>
                <a:gd name="T16" fmla="*/ 7 w 26"/>
                <a:gd name="T17" fmla="*/ 2 h 28"/>
                <a:gd name="T18" fmla="*/ 2 w 26"/>
                <a:gd name="T19" fmla="*/ 4 h 28"/>
                <a:gd name="T20" fmla="*/ 2 w 26"/>
                <a:gd name="T21" fmla="*/ 7 h 28"/>
                <a:gd name="T22" fmla="*/ 0 w 26"/>
                <a:gd name="T23" fmla="*/ 12 h 28"/>
                <a:gd name="T24" fmla="*/ 0 w 26"/>
                <a:gd name="T25" fmla="*/ 14 h 28"/>
                <a:gd name="T26" fmla="*/ 0 w 26"/>
                <a:gd name="T27" fmla="*/ 16 h 28"/>
                <a:gd name="T28" fmla="*/ 2 w 26"/>
                <a:gd name="T29" fmla="*/ 21 h 28"/>
                <a:gd name="T30" fmla="*/ 2 w 26"/>
                <a:gd name="T31" fmla="*/ 23 h 28"/>
                <a:gd name="T32" fmla="*/ 7 w 26"/>
                <a:gd name="T33" fmla="*/ 26 h 28"/>
                <a:gd name="T34" fmla="*/ 9 w 26"/>
                <a:gd name="T35" fmla="*/ 26 h 28"/>
                <a:gd name="T36" fmla="*/ 11 w 26"/>
                <a:gd name="T37" fmla="*/ 28 h 28"/>
                <a:gd name="T38" fmla="*/ 16 w 26"/>
                <a:gd name="T39" fmla="*/ 26 h 28"/>
                <a:gd name="T40" fmla="*/ 18 w 26"/>
                <a:gd name="T41" fmla="*/ 26 h 28"/>
                <a:gd name="T42" fmla="*/ 21 w 26"/>
                <a:gd name="T43" fmla="*/ 23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3" y="7"/>
                  </a:lnTo>
                  <a:lnTo>
                    <a:pt x="21" y="4"/>
                  </a:lnTo>
                  <a:lnTo>
                    <a:pt x="18" y="2"/>
                  </a:lnTo>
                  <a:lnTo>
                    <a:pt x="16" y="2"/>
                  </a:lnTo>
                  <a:lnTo>
                    <a:pt x="11" y="0"/>
                  </a:lnTo>
                  <a:lnTo>
                    <a:pt x="9" y="2"/>
                  </a:lnTo>
                  <a:lnTo>
                    <a:pt x="7" y="2"/>
                  </a:lnTo>
                  <a:lnTo>
                    <a:pt x="2" y="4"/>
                  </a:lnTo>
                  <a:lnTo>
                    <a:pt x="2" y="7"/>
                  </a:lnTo>
                  <a:lnTo>
                    <a:pt x="0" y="12"/>
                  </a:lnTo>
                  <a:lnTo>
                    <a:pt x="0" y="14"/>
                  </a:lnTo>
                  <a:lnTo>
                    <a:pt x="0" y="16"/>
                  </a:lnTo>
                  <a:lnTo>
                    <a:pt x="2" y="21"/>
                  </a:lnTo>
                  <a:lnTo>
                    <a:pt x="2" y="23"/>
                  </a:lnTo>
                  <a:lnTo>
                    <a:pt x="7" y="26"/>
                  </a:lnTo>
                  <a:lnTo>
                    <a:pt x="9" y="26"/>
                  </a:lnTo>
                  <a:lnTo>
                    <a:pt x="11" y="28"/>
                  </a:lnTo>
                  <a:lnTo>
                    <a:pt x="16" y="26"/>
                  </a:lnTo>
                  <a:lnTo>
                    <a:pt x="18" y="26"/>
                  </a:lnTo>
                  <a:lnTo>
                    <a:pt x="21" y="23"/>
                  </a:lnTo>
                  <a:lnTo>
                    <a:pt x="23" y="21"/>
                  </a:lnTo>
                  <a:lnTo>
                    <a:pt x="26" y="16"/>
                  </a:lnTo>
                  <a:lnTo>
                    <a:pt x="26" y="14"/>
                  </a:lnTo>
                  <a:close/>
                </a:path>
              </a:pathLst>
            </a:custGeom>
            <a:solidFill>
              <a:srgbClr val="000000"/>
            </a:solidFill>
            <a:ln w="9525">
              <a:noFill/>
              <a:round/>
              <a:headEnd/>
              <a:tailEnd/>
            </a:ln>
          </p:spPr>
          <p:txBody>
            <a:bodyPr/>
            <a:lstStyle/>
            <a:p>
              <a:endParaRPr lang="en-US"/>
            </a:p>
          </p:txBody>
        </p:sp>
        <p:sp>
          <p:nvSpPr>
            <p:cNvPr id="19465" name="Freeform 6"/>
            <p:cNvSpPr>
              <a:spLocks/>
            </p:cNvSpPr>
            <p:nvPr/>
          </p:nvSpPr>
          <p:spPr bwMode="auto">
            <a:xfrm>
              <a:off x="1418" y="1912"/>
              <a:ext cx="59" cy="67"/>
            </a:xfrm>
            <a:custGeom>
              <a:avLst/>
              <a:gdLst>
                <a:gd name="T0" fmla="*/ 26 w 26"/>
                <a:gd name="T1" fmla="*/ 14 h 29"/>
                <a:gd name="T2" fmla="*/ 26 w 26"/>
                <a:gd name="T3" fmla="*/ 12 h 29"/>
                <a:gd name="T4" fmla="*/ 23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7 w 26"/>
                <a:gd name="T17" fmla="*/ 3 h 29"/>
                <a:gd name="T18" fmla="*/ 4 w 26"/>
                <a:gd name="T19" fmla="*/ 5 h 29"/>
                <a:gd name="T20" fmla="*/ 2 w 26"/>
                <a:gd name="T21" fmla="*/ 7 h 29"/>
                <a:gd name="T22" fmla="*/ 0 w 26"/>
                <a:gd name="T23" fmla="*/ 12 h 29"/>
                <a:gd name="T24" fmla="*/ 0 w 26"/>
                <a:gd name="T25" fmla="*/ 14 h 29"/>
                <a:gd name="T26" fmla="*/ 0 w 26"/>
                <a:gd name="T27" fmla="*/ 17 h 29"/>
                <a:gd name="T28" fmla="*/ 2 w 26"/>
                <a:gd name="T29" fmla="*/ 22 h 29"/>
                <a:gd name="T30" fmla="*/ 4 w 26"/>
                <a:gd name="T31" fmla="*/ 24 h 29"/>
                <a:gd name="T32" fmla="*/ 7 w 26"/>
                <a:gd name="T33" fmla="*/ 26 h 29"/>
                <a:gd name="T34" fmla="*/ 9 w 26"/>
                <a:gd name="T35" fmla="*/ 26 h 29"/>
                <a:gd name="T36" fmla="*/ 12 w 26"/>
                <a:gd name="T37" fmla="*/ 29 h 29"/>
                <a:gd name="T38" fmla="*/ 16 w 26"/>
                <a:gd name="T39" fmla="*/ 26 h 29"/>
                <a:gd name="T40" fmla="*/ 19 w 26"/>
                <a:gd name="T41" fmla="*/ 26 h 29"/>
                <a:gd name="T42" fmla="*/ 21 w 26"/>
                <a:gd name="T43" fmla="*/ 24 h 29"/>
                <a:gd name="T44" fmla="*/ 23 w 26"/>
                <a:gd name="T45" fmla="*/ 22 h 29"/>
                <a:gd name="T46" fmla="*/ 26 w 26"/>
                <a:gd name="T47" fmla="*/ 17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3" y="7"/>
                  </a:lnTo>
                  <a:lnTo>
                    <a:pt x="21" y="5"/>
                  </a:lnTo>
                  <a:lnTo>
                    <a:pt x="19" y="3"/>
                  </a:lnTo>
                  <a:lnTo>
                    <a:pt x="16" y="3"/>
                  </a:lnTo>
                  <a:lnTo>
                    <a:pt x="12" y="0"/>
                  </a:lnTo>
                  <a:lnTo>
                    <a:pt x="9" y="3"/>
                  </a:lnTo>
                  <a:lnTo>
                    <a:pt x="7" y="3"/>
                  </a:lnTo>
                  <a:lnTo>
                    <a:pt x="4" y="5"/>
                  </a:lnTo>
                  <a:lnTo>
                    <a:pt x="2" y="7"/>
                  </a:lnTo>
                  <a:lnTo>
                    <a:pt x="0" y="12"/>
                  </a:lnTo>
                  <a:lnTo>
                    <a:pt x="0" y="14"/>
                  </a:lnTo>
                  <a:lnTo>
                    <a:pt x="0" y="17"/>
                  </a:lnTo>
                  <a:lnTo>
                    <a:pt x="2" y="22"/>
                  </a:lnTo>
                  <a:lnTo>
                    <a:pt x="4" y="24"/>
                  </a:lnTo>
                  <a:lnTo>
                    <a:pt x="7" y="26"/>
                  </a:lnTo>
                  <a:lnTo>
                    <a:pt x="9" y="26"/>
                  </a:lnTo>
                  <a:lnTo>
                    <a:pt x="12" y="29"/>
                  </a:lnTo>
                  <a:lnTo>
                    <a:pt x="16" y="26"/>
                  </a:lnTo>
                  <a:lnTo>
                    <a:pt x="19" y="26"/>
                  </a:lnTo>
                  <a:lnTo>
                    <a:pt x="21" y="24"/>
                  </a:lnTo>
                  <a:lnTo>
                    <a:pt x="23"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466" name="Freeform 7"/>
            <p:cNvSpPr>
              <a:spLocks/>
            </p:cNvSpPr>
            <p:nvPr/>
          </p:nvSpPr>
          <p:spPr bwMode="auto">
            <a:xfrm>
              <a:off x="1705" y="1919"/>
              <a:ext cx="59" cy="64"/>
            </a:xfrm>
            <a:custGeom>
              <a:avLst/>
              <a:gdLst>
                <a:gd name="T0" fmla="*/ 26 w 26"/>
                <a:gd name="T1" fmla="*/ 14 h 28"/>
                <a:gd name="T2" fmla="*/ 26 w 26"/>
                <a:gd name="T3" fmla="*/ 11 h 28"/>
                <a:gd name="T4" fmla="*/ 24 w 26"/>
                <a:gd name="T5" fmla="*/ 7 h 28"/>
                <a:gd name="T6" fmla="*/ 22 w 26"/>
                <a:gd name="T7" fmla="*/ 4 h 28"/>
                <a:gd name="T8" fmla="*/ 19 w 26"/>
                <a:gd name="T9" fmla="*/ 2 h 28"/>
                <a:gd name="T10" fmla="*/ 17 w 26"/>
                <a:gd name="T11" fmla="*/ 2 h 28"/>
                <a:gd name="T12" fmla="*/ 12 w 26"/>
                <a:gd name="T13" fmla="*/ 0 h 28"/>
                <a:gd name="T14" fmla="*/ 10 w 26"/>
                <a:gd name="T15" fmla="*/ 2 h 28"/>
                <a:gd name="T16" fmla="*/ 7 w 26"/>
                <a:gd name="T17" fmla="*/ 2 h 28"/>
                <a:gd name="T18" fmla="*/ 3 w 26"/>
                <a:gd name="T19" fmla="*/ 4 h 28"/>
                <a:gd name="T20" fmla="*/ 3 w 26"/>
                <a:gd name="T21" fmla="*/ 7 h 28"/>
                <a:gd name="T22" fmla="*/ 0 w 26"/>
                <a:gd name="T23" fmla="*/ 11 h 28"/>
                <a:gd name="T24" fmla="*/ 0 w 26"/>
                <a:gd name="T25" fmla="*/ 14 h 28"/>
                <a:gd name="T26" fmla="*/ 0 w 26"/>
                <a:gd name="T27" fmla="*/ 19 h 28"/>
                <a:gd name="T28" fmla="*/ 3 w 26"/>
                <a:gd name="T29" fmla="*/ 21 h 28"/>
                <a:gd name="T30" fmla="*/ 3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4" y="7"/>
                  </a:lnTo>
                  <a:lnTo>
                    <a:pt x="22" y="4"/>
                  </a:lnTo>
                  <a:lnTo>
                    <a:pt x="19" y="2"/>
                  </a:lnTo>
                  <a:lnTo>
                    <a:pt x="17" y="2"/>
                  </a:lnTo>
                  <a:lnTo>
                    <a:pt x="12" y="0"/>
                  </a:lnTo>
                  <a:lnTo>
                    <a:pt x="10" y="2"/>
                  </a:lnTo>
                  <a:lnTo>
                    <a:pt x="7" y="2"/>
                  </a:lnTo>
                  <a:lnTo>
                    <a:pt x="3" y="4"/>
                  </a:lnTo>
                  <a:lnTo>
                    <a:pt x="3" y="7"/>
                  </a:lnTo>
                  <a:lnTo>
                    <a:pt x="0" y="11"/>
                  </a:lnTo>
                  <a:lnTo>
                    <a:pt x="0" y="14"/>
                  </a:lnTo>
                  <a:lnTo>
                    <a:pt x="0" y="19"/>
                  </a:lnTo>
                  <a:lnTo>
                    <a:pt x="3" y="21"/>
                  </a:lnTo>
                  <a:lnTo>
                    <a:pt x="3" y="23"/>
                  </a:lnTo>
                  <a:lnTo>
                    <a:pt x="7" y="26"/>
                  </a:lnTo>
                  <a:lnTo>
                    <a:pt x="10" y="26"/>
                  </a:lnTo>
                  <a:lnTo>
                    <a:pt x="12" y="28"/>
                  </a:lnTo>
                  <a:lnTo>
                    <a:pt x="17" y="26"/>
                  </a:lnTo>
                  <a:lnTo>
                    <a:pt x="19" y="26"/>
                  </a:lnTo>
                  <a:lnTo>
                    <a:pt x="22" y="23"/>
                  </a:lnTo>
                  <a:lnTo>
                    <a:pt x="24" y="21"/>
                  </a:lnTo>
                  <a:lnTo>
                    <a:pt x="26" y="19"/>
                  </a:lnTo>
                  <a:lnTo>
                    <a:pt x="26" y="14"/>
                  </a:lnTo>
                  <a:close/>
                </a:path>
              </a:pathLst>
            </a:custGeom>
            <a:solidFill>
              <a:srgbClr val="000000"/>
            </a:solidFill>
            <a:ln w="9525">
              <a:noFill/>
              <a:round/>
              <a:headEnd/>
              <a:tailEnd/>
            </a:ln>
          </p:spPr>
          <p:txBody>
            <a:bodyPr/>
            <a:lstStyle/>
            <a:p>
              <a:endParaRPr lang="en-US"/>
            </a:p>
          </p:txBody>
        </p:sp>
        <p:sp>
          <p:nvSpPr>
            <p:cNvPr id="19467" name="Freeform 8"/>
            <p:cNvSpPr>
              <a:spLocks/>
            </p:cNvSpPr>
            <p:nvPr/>
          </p:nvSpPr>
          <p:spPr bwMode="auto">
            <a:xfrm>
              <a:off x="1562" y="1858"/>
              <a:ext cx="59" cy="65"/>
            </a:xfrm>
            <a:custGeom>
              <a:avLst/>
              <a:gdLst>
                <a:gd name="T0" fmla="*/ 26 w 26"/>
                <a:gd name="T1" fmla="*/ 14 h 28"/>
                <a:gd name="T2" fmla="*/ 26 w 26"/>
                <a:gd name="T3" fmla="*/ 12 h 28"/>
                <a:gd name="T4" fmla="*/ 23 w 26"/>
                <a:gd name="T5" fmla="*/ 7 h 28"/>
                <a:gd name="T6" fmla="*/ 21 w 26"/>
                <a:gd name="T7" fmla="*/ 4 h 28"/>
                <a:gd name="T8" fmla="*/ 18 w 26"/>
                <a:gd name="T9" fmla="*/ 2 h 28"/>
                <a:gd name="T10" fmla="*/ 16 w 26"/>
                <a:gd name="T11" fmla="*/ 2 h 28"/>
                <a:gd name="T12" fmla="*/ 11 w 26"/>
                <a:gd name="T13" fmla="*/ 0 h 28"/>
                <a:gd name="T14" fmla="*/ 9 w 26"/>
                <a:gd name="T15" fmla="*/ 2 h 28"/>
                <a:gd name="T16" fmla="*/ 7 w 26"/>
                <a:gd name="T17" fmla="*/ 2 h 28"/>
                <a:gd name="T18" fmla="*/ 2 w 26"/>
                <a:gd name="T19" fmla="*/ 4 h 28"/>
                <a:gd name="T20" fmla="*/ 2 w 26"/>
                <a:gd name="T21" fmla="*/ 7 h 28"/>
                <a:gd name="T22" fmla="*/ 0 w 26"/>
                <a:gd name="T23" fmla="*/ 12 h 28"/>
                <a:gd name="T24" fmla="*/ 0 w 26"/>
                <a:gd name="T25" fmla="*/ 14 h 28"/>
                <a:gd name="T26" fmla="*/ 0 w 26"/>
                <a:gd name="T27" fmla="*/ 16 h 28"/>
                <a:gd name="T28" fmla="*/ 2 w 26"/>
                <a:gd name="T29" fmla="*/ 21 h 28"/>
                <a:gd name="T30" fmla="*/ 2 w 26"/>
                <a:gd name="T31" fmla="*/ 23 h 28"/>
                <a:gd name="T32" fmla="*/ 7 w 26"/>
                <a:gd name="T33" fmla="*/ 26 h 28"/>
                <a:gd name="T34" fmla="*/ 9 w 26"/>
                <a:gd name="T35" fmla="*/ 26 h 28"/>
                <a:gd name="T36" fmla="*/ 11 w 26"/>
                <a:gd name="T37" fmla="*/ 28 h 28"/>
                <a:gd name="T38" fmla="*/ 16 w 26"/>
                <a:gd name="T39" fmla="*/ 26 h 28"/>
                <a:gd name="T40" fmla="*/ 18 w 26"/>
                <a:gd name="T41" fmla="*/ 26 h 28"/>
                <a:gd name="T42" fmla="*/ 21 w 26"/>
                <a:gd name="T43" fmla="*/ 23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3" y="7"/>
                  </a:lnTo>
                  <a:lnTo>
                    <a:pt x="21" y="4"/>
                  </a:lnTo>
                  <a:lnTo>
                    <a:pt x="18" y="2"/>
                  </a:lnTo>
                  <a:lnTo>
                    <a:pt x="16" y="2"/>
                  </a:lnTo>
                  <a:lnTo>
                    <a:pt x="11" y="0"/>
                  </a:lnTo>
                  <a:lnTo>
                    <a:pt x="9" y="2"/>
                  </a:lnTo>
                  <a:lnTo>
                    <a:pt x="7" y="2"/>
                  </a:lnTo>
                  <a:lnTo>
                    <a:pt x="2" y="4"/>
                  </a:lnTo>
                  <a:lnTo>
                    <a:pt x="2" y="7"/>
                  </a:lnTo>
                  <a:lnTo>
                    <a:pt x="0" y="12"/>
                  </a:lnTo>
                  <a:lnTo>
                    <a:pt x="0" y="14"/>
                  </a:lnTo>
                  <a:lnTo>
                    <a:pt x="0" y="16"/>
                  </a:lnTo>
                  <a:lnTo>
                    <a:pt x="2" y="21"/>
                  </a:lnTo>
                  <a:lnTo>
                    <a:pt x="2" y="23"/>
                  </a:lnTo>
                  <a:lnTo>
                    <a:pt x="7" y="26"/>
                  </a:lnTo>
                  <a:lnTo>
                    <a:pt x="9" y="26"/>
                  </a:lnTo>
                  <a:lnTo>
                    <a:pt x="11" y="28"/>
                  </a:lnTo>
                  <a:lnTo>
                    <a:pt x="16" y="26"/>
                  </a:lnTo>
                  <a:lnTo>
                    <a:pt x="18"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468" name="Freeform 9"/>
            <p:cNvSpPr>
              <a:spLocks/>
            </p:cNvSpPr>
            <p:nvPr/>
          </p:nvSpPr>
          <p:spPr bwMode="auto">
            <a:xfrm>
              <a:off x="1850" y="1907"/>
              <a:ext cx="58" cy="60"/>
            </a:xfrm>
            <a:custGeom>
              <a:avLst/>
              <a:gdLst>
                <a:gd name="T0" fmla="*/ 26 w 26"/>
                <a:gd name="T1" fmla="*/ 12 h 26"/>
                <a:gd name="T2" fmla="*/ 26 w 26"/>
                <a:gd name="T3" fmla="*/ 9 h 26"/>
                <a:gd name="T4" fmla="*/ 24 w 26"/>
                <a:gd name="T5" fmla="*/ 5 h 26"/>
                <a:gd name="T6" fmla="*/ 21 w 26"/>
                <a:gd name="T7" fmla="*/ 2 h 26"/>
                <a:gd name="T8" fmla="*/ 19 w 26"/>
                <a:gd name="T9" fmla="*/ 0 h 26"/>
                <a:gd name="T10" fmla="*/ 17 w 26"/>
                <a:gd name="T11" fmla="*/ 0 h 26"/>
                <a:gd name="T12" fmla="*/ 12 w 26"/>
                <a:gd name="T13" fmla="*/ 0 h 26"/>
                <a:gd name="T14" fmla="*/ 10 w 26"/>
                <a:gd name="T15" fmla="*/ 0 h 26"/>
                <a:gd name="T16" fmla="*/ 7 w 26"/>
                <a:gd name="T17" fmla="*/ 0 h 26"/>
                <a:gd name="T18" fmla="*/ 2 w 26"/>
                <a:gd name="T19" fmla="*/ 2 h 26"/>
                <a:gd name="T20" fmla="*/ 2 w 26"/>
                <a:gd name="T21" fmla="*/ 5 h 26"/>
                <a:gd name="T22" fmla="*/ 0 w 26"/>
                <a:gd name="T23" fmla="*/ 9 h 26"/>
                <a:gd name="T24" fmla="*/ 0 w 26"/>
                <a:gd name="T25" fmla="*/ 12 h 26"/>
                <a:gd name="T26" fmla="*/ 0 w 26"/>
                <a:gd name="T27" fmla="*/ 16 h 26"/>
                <a:gd name="T28" fmla="*/ 2 w 26"/>
                <a:gd name="T29" fmla="*/ 19 h 26"/>
                <a:gd name="T30" fmla="*/ 2 w 26"/>
                <a:gd name="T31" fmla="*/ 21 h 26"/>
                <a:gd name="T32" fmla="*/ 7 w 26"/>
                <a:gd name="T33" fmla="*/ 24 h 26"/>
                <a:gd name="T34" fmla="*/ 10 w 26"/>
                <a:gd name="T35" fmla="*/ 26 h 26"/>
                <a:gd name="T36" fmla="*/ 12 w 26"/>
                <a:gd name="T37" fmla="*/ 26 h 26"/>
                <a:gd name="T38" fmla="*/ 17 w 26"/>
                <a:gd name="T39" fmla="*/ 26 h 26"/>
                <a:gd name="T40" fmla="*/ 19 w 26"/>
                <a:gd name="T41" fmla="*/ 24 h 26"/>
                <a:gd name="T42" fmla="*/ 21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5"/>
                  </a:lnTo>
                  <a:lnTo>
                    <a:pt x="21" y="2"/>
                  </a:lnTo>
                  <a:lnTo>
                    <a:pt x="19" y="0"/>
                  </a:lnTo>
                  <a:lnTo>
                    <a:pt x="17" y="0"/>
                  </a:lnTo>
                  <a:lnTo>
                    <a:pt x="12" y="0"/>
                  </a:lnTo>
                  <a:lnTo>
                    <a:pt x="10" y="0"/>
                  </a:lnTo>
                  <a:lnTo>
                    <a:pt x="7" y="0"/>
                  </a:lnTo>
                  <a:lnTo>
                    <a:pt x="2" y="2"/>
                  </a:lnTo>
                  <a:lnTo>
                    <a:pt x="2" y="5"/>
                  </a:lnTo>
                  <a:lnTo>
                    <a:pt x="0" y="9"/>
                  </a:lnTo>
                  <a:lnTo>
                    <a:pt x="0" y="12"/>
                  </a:lnTo>
                  <a:lnTo>
                    <a:pt x="0" y="16"/>
                  </a:lnTo>
                  <a:lnTo>
                    <a:pt x="2" y="19"/>
                  </a:lnTo>
                  <a:lnTo>
                    <a:pt x="2" y="21"/>
                  </a:lnTo>
                  <a:lnTo>
                    <a:pt x="7" y="24"/>
                  </a:lnTo>
                  <a:lnTo>
                    <a:pt x="10" y="26"/>
                  </a:lnTo>
                  <a:lnTo>
                    <a:pt x="12" y="26"/>
                  </a:lnTo>
                  <a:lnTo>
                    <a:pt x="17" y="26"/>
                  </a:lnTo>
                  <a:lnTo>
                    <a:pt x="19" y="24"/>
                  </a:lnTo>
                  <a:lnTo>
                    <a:pt x="21" y="21"/>
                  </a:lnTo>
                  <a:lnTo>
                    <a:pt x="24" y="19"/>
                  </a:lnTo>
                  <a:lnTo>
                    <a:pt x="26" y="16"/>
                  </a:lnTo>
                  <a:lnTo>
                    <a:pt x="26" y="12"/>
                  </a:lnTo>
                  <a:close/>
                </a:path>
              </a:pathLst>
            </a:custGeom>
            <a:solidFill>
              <a:srgbClr val="000000"/>
            </a:solidFill>
            <a:ln w="9525">
              <a:noFill/>
              <a:round/>
              <a:headEnd/>
              <a:tailEnd/>
            </a:ln>
          </p:spPr>
          <p:txBody>
            <a:bodyPr/>
            <a:lstStyle/>
            <a:p>
              <a:endParaRPr lang="en-US"/>
            </a:p>
          </p:txBody>
        </p:sp>
        <p:sp>
          <p:nvSpPr>
            <p:cNvPr id="19469" name="Freeform 10"/>
            <p:cNvSpPr>
              <a:spLocks/>
            </p:cNvSpPr>
            <p:nvPr/>
          </p:nvSpPr>
          <p:spPr bwMode="auto">
            <a:xfrm>
              <a:off x="1705" y="1919"/>
              <a:ext cx="59" cy="64"/>
            </a:xfrm>
            <a:custGeom>
              <a:avLst/>
              <a:gdLst>
                <a:gd name="T0" fmla="*/ 26 w 26"/>
                <a:gd name="T1" fmla="*/ 14 h 28"/>
                <a:gd name="T2" fmla="*/ 26 w 26"/>
                <a:gd name="T3" fmla="*/ 11 h 28"/>
                <a:gd name="T4" fmla="*/ 24 w 26"/>
                <a:gd name="T5" fmla="*/ 7 h 28"/>
                <a:gd name="T6" fmla="*/ 22 w 26"/>
                <a:gd name="T7" fmla="*/ 4 h 28"/>
                <a:gd name="T8" fmla="*/ 19 w 26"/>
                <a:gd name="T9" fmla="*/ 2 h 28"/>
                <a:gd name="T10" fmla="*/ 17 w 26"/>
                <a:gd name="T11" fmla="*/ 2 h 28"/>
                <a:gd name="T12" fmla="*/ 12 w 26"/>
                <a:gd name="T13" fmla="*/ 0 h 28"/>
                <a:gd name="T14" fmla="*/ 10 w 26"/>
                <a:gd name="T15" fmla="*/ 2 h 28"/>
                <a:gd name="T16" fmla="*/ 7 w 26"/>
                <a:gd name="T17" fmla="*/ 2 h 28"/>
                <a:gd name="T18" fmla="*/ 3 w 26"/>
                <a:gd name="T19" fmla="*/ 4 h 28"/>
                <a:gd name="T20" fmla="*/ 3 w 26"/>
                <a:gd name="T21" fmla="*/ 7 h 28"/>
                <a:gd name="T22" fmla="*/ 0 w 26"/>
                <a:gd name="T23" fmla="*/ 11 h 28"/>
                <a:gd name="T24" fmla="*/ 0 w 26"/>
                <a:gd name="T25" fmla="*/ 14 h 28"/>
                <a:gd name="T26" fmla="*/ 0 w 26"/>
                <a:gd name="T27" fmla="*/ 19 h 28"/>
                <a:gd name="T28" fmla="*/ 3 w 26"/>
                <a:gd name="T29" fmla="*/ 21 h 28"/>
                <a:gd name="T30" fmla="*/ 3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4" y="7"/>
                  </a:lnTo>
                  <a:lnTo>
                    <a:pt x="22" y="4"/>
                  </a:lnTo>
                  <a:lnTo>
                    <a:pt x="19" y="2"/>
                  </a:lnTo>
                  <a:lnTo>
                    <a:pt x="17" y="2"/>
                  </a:lnTo>
                  <a:lnTo>
                    <a:pt x="12" y="0"/>
                  </a:lnTo>
                  <a:lnTo>
                    <a:pt x="10" y="2"/>
                  </a:lnTo>
                  <a:lnTo>
                    <a:pt x="7" y="2"/>
                  </a:lnTo>
                  <a:lnTo>
                    <a:pt x="3" y="4"/>
                  </a:lnTo>
                  <a:lnTo>
                    <a:pt x="3" y="7"/>
                  </a:lnTo>
                  <a:lnTo>
                    <a:pt x="0" y="11"/>
                  </a:lnTo>
                  <a:lnTo>
                    <a:pt x="0" y="14"/>
                  </a:lnTo>
                  <a:lnTo>
                    <a:pt x="0" y="19"/>
                  </a:lnTo>
                  <a:lnTo>
                    <a:pt x="3" y="21"/>
                  </a:lnTo>
                  <a:lnTo>
                    <a:pt x="3" y="23"/>
                  </a:lnTo>
                  <a:lnTo>
                    <a:pt x="7" y="26"/>
                  </a:lnTo>
                  <a:lnTo>
                    <a:pt x="10" y="26"/>
                  </a:lnTo>
                  <a:lnTo>
                    <a:pt x="12" y="28"/>
                  </a:lnTo>
                  <a:lnTo>
                    <a:pt x="17" y="26"/>
                  </a:lnTo>
                  <a:lnTo>
                    <a:pt x="19" y="26"/>
                  </a:lnTo>
                  <a:lnTo>
                    <a:pt x="22"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470" name="Freeform 11"/>
            <p:cNvSpPr>
              <a:spLocks/>
            </p:cNvSpPr>
            <p:nvPr/>
          </p:nvSpPr>
          <p:spPr bwMode="auto">
            <a:xfrm>
              <a:off x="1994" y="1891"/>
              <a:ext cx="59" cy="60"/>
            </a:xfrm>
            <a:custGeom>
              <a:avLst/>
              <a:gdLst>
                <a:gd name="T0" fmla="*/ 26 w 26"/>
                <a:gd name="T1" fmla="*/ 14 h 26"/>
                <a:gd name="T2" fmla="*/ 26 w 26"/>
                <a:gd name="T3" fmla="*/ 9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5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5"/>
                  </a:lnTo>
                  <a:lnTo>
                    <a:pt x="19" y="2"/>
                  </a:lnTo>
                  <a:lnTo>
                    <a:pt x="16" y="0"/>
                  </a:lnTo>
                  <a:lnTo>
                    <a:pt x="12" y="0"/>
                  </a:lnTo>
                  <a:lnTo>
                    <a:pt x="9" y="0"/>
                  </a:lnTo>
                  <a:lnTo>
                    <a:pt x="7" y="2"/>
                  </a:lnTo>
                  <a:lnTo>
                    <a:pt x="2" y="5"/>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4" y="21"/>
                  </a:lnTo>
                  <a:lnTo>
                    <a:pt x="26" y="16"/>
                  </a:lnTo>
                  <a:lnTo>
                    <a:pt x="26" y="14"/>
                  </a:lnTo>
                  <a:close/>
                </a:path>
              </a:pathLst>
            </a:custGeom>
            <a:solidFill>
              <a:srgbClr val="000000"/>
            </a:solidFill>
            <a:ln w="9525">
              <a:noFill/>
              <a:round/>
              <a:headEnd/>
              <a:tailEnd/>
            </a:ln>
          </p:spPr>
          <p:txBody>
            <a:bodyPr/>
            <a:lstStyle/>
            <a:p>
              <a:endParaRPr lang="en-US"/>
            </a:p>
          </p:txBody>
        </p:sp>
        <p:sp>
          <p:nvSpPr>
            <p:cNvPr id="19471" name="Freeform 12"/>
            <p:cNvSpPr>
              <a:spLocks/>
            </p:cNvSpPr>
            <p:nvPr/>
          </p:nvSpPr>
          <p:spPr bwMode="auto">
            <a:xfrm>
              <a:off x="1850" y="1907"/>
              <a:ext cx="58" cy="60"/>
            </a:xfrm>
            <a:custGeom>
              <a:avLst/>
              <a:gdLst>
                <a:gd name="T0" fmla="*/ 26 w 26"/>
                <a:gd name="T1" fmla="*/ 12 h 26"/>
                <a:gd name="T2" fmla="*/ 26 w 26"/>
                <a:gd name="T3" fmla="*/ 9 h 26"/>
                <a:gd name="T4" fmla="*/ 24 w 26"/>
                <a:gd name="T5" fmla="*/ 5 h 26"/>
                <a:gd name="T6" fmla="*/ 21 w 26"/>
                <a:gd name="T7" fmla="*/ 2 h 26"/>
                <a:gd name="T8" fmla="*/ 19 w 26"/>
                <a:gd name="T9" fmla="*/ 0 h 26"/>
                <a:gd name="T10" fmla="*/ 17 w 26"/>
                <a:gd name="T11" fmla="*/ 0 h 26"/>
                <a:gd name="T12" fmla="*/ 12 w 26"/>
                <a:gd name="T13" fmla="*/ 0 h 26"/>
                <a:gd name="T14" fmla="*/ 10 w 26"/>
                <a:gd name="T15" fmla="*/ 0 h 26"/>
                <a:gd name="T16" fmla="*/ 7 w 26"/>
                <a:gd name="T17" fmla="*/ 0 h 26"/>
                <a:gd name="T18" fmla="*/ 2 w 26"/>
                <a:gd name="T19" fmla="*/ 2 h 26"/>
                <a:gd name="T20" fmla="*/ 2 w 26"/>
                <a:gd name="T21" fmla="*/ 5 h 26"/>
                <a:gd name="T22" fmla="*/ 0 w 26"/>
                <a:gd name="T23" fmla="*/ 9 h 26"/>
                <a:gd name="T24" fmla="*/ 0 w 26"/>
                <a:gd name="T25" fmla="*/ 12 h 26"/>
                <a:gd name="T26" fmla="*/ 0 w 26"/>
                <a:gd name="T27" fmla="*/ 16 h 26"/>
                <a:gd name="T28" fmla="*/ 2 w 26"/>
                <a:gd name="T29" fmla="*/ 19 h 26"/>
                <a:gd name="T30" fmla="*/ 2 w 26"/>
                <a:gd name="T31" fmla="*/ 21 h 26"/>
                <a:gd name="T32" fmla="*/ 7 w 26"/>
                <a:gd name="T33" fmla="*/ 24 h 26"/>
                <a:gd name="T34" fmla="*/ 10 w 26"/>
                <a:gd name="T35" fmla="*/ 26 h 26"/>
                <a:gd name="T36" fmla="*/ 12 w 26"/>
                <a:gd name="T37" fmla="*/ 26 h 26"/>
                <a:gd name="T38" fmla="*/ 17 w 26"/>
                <a:gd name="T39" fmla="*/ 26 h 26"/>
                <a:gd name="T40" fmla="*/ 19 w 26"/>
                <a:gd name="T41" fmla="*/ 24 h 26"/>
                <a:gd name="T42" fmla="*/ 21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5"/>
                  </a:lnTo>
                  <a:lnTo>
                    <a:pt x="21" y="2"/>
                  </a:lnTo>
                  <a:lnTo>
                    <a:pt x="19" y="0"/>
                  </a:lnTo>
                  <a:lnTo>
                    <a:pt x="17" y="0"/>
                  </a:lnTo>
                  <a:lnTo>
                    <a:pt x="12" y="0"/>
                  </a:lnTo>
                  <a:lnTo>
                    <a:pt x="10" y="0"/>
                  </a:lnTo>
                  <a:lnTo>
                    <a:pt x="7" y="0"/>
                  </a:lnTo>
                  <a:lnTo>
                    <a:pt x="2" y="2"/>
                  </a:lnTo>
                  <a:lnTo>
                    <a:pt x="2" y="5"/>
                  </a:lnTo>
                  <a:lnTo>
                    <a:pt x="0" y="9"/>
                  </a:lnTo>
                  <a:lnTo>
                    <a:pt x="0" y="12"/>
                  </a:lnTo>
                  <a:lnTo>
                    <a:pt x="0" y="16"/>
                  </a:lnTo>
                  <a:lnTo>
                    <a:pt x="2" y="19"/>
                  </a:lnTo>
                  <a:lnTo>
                    <a:pt x="2" y="21"/>
                  </a:lnTo>
                  <a:lnTo>
                    <a:pt x="7" y="24"/>
                  </a:lnTo>
                  <a:lnTo>
                    <a:pt x="10" y="26"/>
                  </a:lnTo>
                  <a:lnTo>
                    <a:pt x="12" y="26"/>
                  </a:lnTo>
                  <a:lnTo>
                    <a:pt x="17" y="26"/>
                  </a:lnTo>
                  <a:lnTo>
                    <a:pt x="19" y="24"/>
                  </a:lnTo>
                  <a:lnTo>
                    <a:pt x="21" y="21"/>
                  </a:lnTo>
                  <a:lnTo>
                    <a:pt x="24"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472" name="Freeform 13"/>
            <p:cNvSpPr>
              <a:spLocks/>
            </p:cNvSpPr>
            <p:nvPr/>
          </p:nvSpPr>
          <p:spPr bwMode="auto">
            <a:xfrm>
              <a:off x="2139" y="1879"/>
              <a:ext cx="59"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19 h 26"/>
                <a:gd name="T30" fmla="*/ 2 w 26"/>
                <a:gd name="T31" fmla="*/ 24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2" y="0"/>
                  </a:lnTo>
                  <a:lnTo>
                    <a:pt x="9" y="0"/>
                  </a:lnTo>
                  <a:lnTo>
                    <a:pt x="7" y="3"/>
                  </a:lnTo>
                  <a:lnTo>
                    <a:pt x="2" y="5"/>
                  </a:lnTo>
                  <a:lnTo>
                    <a:pt x="2" y="7"/>
                  </a:lnTo>
                  <a:lnTo>
                    <a:pt x="0" y="10"/>
                  </a:lnTo>
                  <a:lnTo>
                    <a:pt x="0" y="14"/>
                  </a:lnTo>
                  <a:lnTo>
                    <a:pt x="0" y="17"/>
                  </a:lnTo>
                  <a:lnTo>
                    <a:pt x="2" y="19"/>
                  </a:lnTo>
                  <a:lnTo>
                    <a:pt x="2" y="24"/>
                  </a:lnTo>
                  <a:lnTo>
                    <a:pt x="7" y="24"/>
                  </a:lnTo>
                  <a:lnTo>
                    <a:pt x="9" y="26"/>
                  </a:lnTo>
                  <a:lnTo>
                    <a:pt x="12" y="26"/>
                  </a:lnTo>
                  <a:lnTo>
                    <a:pt x="16" y="26"/>
                  </a:lnTo>
                  <a:lnTo>
                    <a:pt x="19" y="24"/>
                  </a:lnTo>
                  <a:lnTo>
                    <a:pt x="21" y="24"/>
                  </a:lnTo>
                  <a:lnTo>
                    <a:pt x="23" y="19"/>
                  </a:lnTo>
                  <a:lnTo>
                    <a:pt x="26" y="17"/>
                  </a:lnTo>
                  <a:lnTo>
                    <a:pt x="26" y="14"/>
                  </a:lnTo>
                  <a:close/>
                </a:path>
              </a:pathLst>
            </a:custGeom>
            <a:solidFill>
              <a:srgbClr val="000000"/>
            </a:solidFill>
            <a:ln w="9525">
              <a:noFill/>
              <a:round/>
              <a:headEnd/>
              <a:tailEnd/>
            </a:ln>
          </p:spPr>
          <p:txBody>
            <a:bodyPr/>
            <a:lstStyle/>
            <a:p>
              <a:endParaRPr lang="en-US"/>
            </a:p>
          </p:txBody>
        </p:sp>
        <p:sp>
          <p:nvSpPr>
            <p:cNvPr id="19473" name="Freeform 14"/>
            <p:cNvSpPr>
              <a:spLocks/>
            </p:cNvSpPr>
            <p:nvPr/>
          </p:nvSpPr>
          <p:spPr bwMode="auto">
            <a:xfrm>
              <a:off x="1994" y="1891"/>
              <a:ext cx="59" cy="60"/>
            </a:xfrm>
            <a:custGeom>
              <a:avLst/>
              <a:gdLst>
                <a:gd name="T0" fmla="*/ 26 w 26"/>
                <a:gd name="T1" fmla="*/ 14 h 26"/>
                <a:gd name="T2" fmla="*/ 26 w 26"/>
                <a:gd name="T3" fmla="*/ 9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5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5"/>
                  </a:lnTo>
                  <a:lnTo>
                    <a:pt x="19" y="2"/>
                  </a:lnTo>
                  <a:lnTo>
                    <a:pt x="16" y="0"/>
                  </a:lnTo>
                  <a:lnTo>
                    <a:pt x="12" y="0"/>
                  </a:lnTo>
                  <a:lnTo>
                    <a:pt x="9" y="0"/>
                  </a:lnTo>
                  <a:lnTo>
                    <a:pt x="7" y="2"/>
                  </a:lnTo>
                  <a:lnTo>
                    <a:pt x="2" y="5"/>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474" name="Freeform 15"/>
            <p:cNvSpPr>
              <a:spLocks/>
            </p:cNvSpPr>
            <p:nvPr/>
          </p:nvSpPr>
          <p:spPr bwMode="auto">
            <a:xfrm>
              <a:off x="2281" y="1863"/>
              <a:ext cx="59" cy="60"/>
            </a:xfrm>
            <a:custGeom>
              <a:avLst/>
              <a:gdLst>
                <a:gd name="T0" fmla="*/ 26 w 26"/>
                <a:gd name="T1" fmla="*/ 12 h 26"/>
                <a:gd name="T2" fmla="*/ 26 w 26"/>
                <a:gd name="T3" fmla="*/ 10 h 26"/>
                <a:gd name="T4" fmla="*/ 24 w 26"/>
                <a:gd name="T5" fmla="*/ 5 h 26"/>
                <a:gd name="T6" fmla="*/ 22 w 26"/>
                <a:gd name="T7" fmla="*/ 2 h 26"/>
                <a:gd name="T8" fmla="*/ 19 w 26"/>
                <a:gd name="T9" fmla="*/ 0 h 26"/>
                <a:gd name="T10" fmla="*/ 17 w 26"/>
                <a:gd name="T11" fmla="*/ 0 h 26"/>
                <a:gd name="T12" fmla="*/ 12 w 26"/>
                <a:gd name="T13" fmla="*/ 0 h 26"/>
                <a:gd name="T14" fmla="*/ 10 w 26"/>
                <a:gd name="T15" fmla="*/ 0 h 26"/>
                <a:gd name="T16" fmla="*/ 8 w 26"/>
                <a:gd name="T17" fmla="*/ 0 h 26"/>
                <a:gd name="T18" fmla="*/ 3 w 26"/>
                <a:gd name="T19" fmla="*/ 2 h 26"/>
                <a:gd name="T20" fmla="*/ 0 w 26"/>
                <a:gd name="T21" fmla="*/ 5 h 26"/>
                <a:gd name="T22" fmla="*/ 0 w 26"/>
                <a:gd name="T23" fmla="*/ 10 h 26"/>
                <a:gd name="T24" fmla="*/ 0 w 26"/>
                <a:gd name="T25" fmla="*/ 12 h 26"/>
                <a:gd name="T26" fmla="*/ 0 w 26"/>
                <a:gd name="T27" fmla="*/ 17 h 26"/>
                <a:gd name="T28" fmla="*/ 0 w 26"/>
                <a:gd name="T29" fmla="*/ 19 h 26"/>
                <a:gd name="T30" fmla="*/ 3 w 26"/>
                <a:gd name="T31" fmla="*/ 21 h 26"/>
                <a:gd name="T32" fmla="*/ 8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2" y="2"/>
                  </a:lnTo>
                  <a:lnTo>
                    <a:pt x="19" y="0"/>
                  </a:lnTo>
                  <a:lnTo>
                    <a:pt x="17" y="0"/>
                  </a:lnTo>
                  <a:lnTo>
                    <a:pt x="12" y="0"/>
                  </a:lnTo>
                  <a:lnTo>
                    <a:pt x="10" y="0"/>
                  </a:lnTo>
                  <a:lnTo>
                    <a:pt x="8" y="0"/>
                  </a:lnTo>
                  <a:lnTo>
                    <a:pt x="3" y="2"/>
                  </a:lnTo>
                  <a:lnTo>
                    <a:pt x="0" y="5"/>
                  </a:lnTo>
                  <a:lnTo>
                    <a:pt x="0" y="10"/>
                  </a:lnTo>
                  <a:lnTo>
                    <a:pt x="0" y="12"/>
                  </a:lnTo>
                  <a:lnTo>
                    <a:pt x="0" y="17"/>
                  </a:lnTo>
                  <a:lnTo>
                    <a:pt x="0" y="19"/>
                  </a:lnTo>
                  <a:lnTo>
                    <a:pt x="3" y="21"/>
                  </a:lnTo>
                  <a:lnTo>
                    <a:pt x="8" y="24"/>
                  </a:lnTo>
                  <a:lnTo>
                    <a:pt x="10" y="26"/>
                  </a:lnTo>
                  <a:lnTo>
                    <a:pt x="12" y="26"/>
                  </a:lnTo>
                  <a:lnTo>
                    <a:pt x="17" y="26"/>
                  </a:lnTo>
                  <a:lnTo>
                    <a:pt x="19" y="24"/>
                  </a:lnTo>
                  <a:lnTo>
                    <a:pt x="22" y="21"/>
                  </a:lnTo>
                  <a:lnTo>
                    <a:pt x="24" y="19"/>
                  </a:lnTo>
                  <a:lnTo>
                    <a:pt x="26" y="17"/>
                  </a:lnTo>
                  <a:lnTo>
                    <a:pt x="26" y="12"/>
                  </a:lnTo>
                  <a:close/>
                </a:path>
              </a:pathLst>
            </a:custGeom>
            <a:solidFill>
              <a:srgbClr val="000000"/>
            </a:solidFill>
            <a:ln w="9525">
              <a:noFill/>
              <a:round/>
              <a:headEnd/>
              <a:tailEnd/>
            </a:ln>
          </p:spPr>
          <p:txBody>
            <a:bodyPr/>
            <a:lstStyle/>
            <a:p>
              <a:endParaRPr lang="en-US"/>
            </a:p>
          </p:txBody>
        </p:sp>
        <p:sp>
          <p:nvSpPr>
            <p:cNvPr id="19475" name="Freeform 16"/>
            <p:cNvSpPr>
              <a:spLocks/>
            </p:cNvSpPr>
            <p:nvPr/>
          </p:nvSpPr>
          <p:spPr bwMode="auto">
            <a:xfrm>
              <a:off x="2139" y="1879"/>
              <a:ext cx="59"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19 h 26"/>
                <a:gd name="T30" fmla="*/ 2 w 26"/>
                <a:gd name="T31" fmla="*/ 24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2" y="0"/>
                  </a:lnTo>
                  <a:lnTo>
                    <a:pt x="9" y="0"/>
                  </a:lnTo>
                  <a:lnTo>
                    <a:pt x="7" y="3"/>
                  </a:lnTo>
                  <a:lnTo>
                    <a:pt x="2" y="5"/>
                  </a:lnTo>
                  <a:lnTo>
                    <a:pt x="2" y="7"/>
                  </a:lnTo>
                  <a:lnTo>
                    <a:pt x="0" y="10"/>
                  </a:lnTo>
                  <a:lnTo>
                    <a:pt x="0" y="14"/>
                  </a:lnTo>
                  <a:lnTo>
                    <a:pt x="0" y="17"/>
                  </a:lnTo>
                  <a:lnTo>
                    <a:pt x="2" y="19"/>
                  </a:lnTo>
                  <a:lnTo>
                    <a:pt x="2" y="24"/>
                  </a:lnTo>
                  <a:lnTo>
                    <a:pt x="7" y="24"/>
                  </a:lnTo>
                  <a:lnTo>
                    <a:pt x="9" y="26"/>
                  </a:lnTo>
                  <a:lnTo>
                    <a:pt x="12" y="26"/>
                  </a:lnTo>
                  <a:lnTo>
                    <a:pt x="16" y="26"/>
                  </a:lnTo>
                  <a:lnTo>
                    <a:pt x="19" y="24"/>
                  </a:lnTo>
                  <a:lnTo>
                    <a:pt x="21" y="24"/>
                  </a:lnTo>
                  <a:lnTo>
                    <a:pt x="23"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476" name="Freeform 17"/>
            <p:cNvSpPr>
              <a:spLocks/>
            </p:cNvSpPr>
            <p:nvPr/>
          </p:nvSpPr>
          <p:spPr bwMode="auto">
            <a:xfrm>
              <a:off x="2426" y="1819"/>
              <a:ext cx="59" cy="60"/>
            </a:xfrm>
            <a:custGeom>
              <a:avLst/>
              <a:gdLst>
                <a:gd name="T0" fmla="*/ 26 w 26"/>
                <a:gd name="T1" fmla="*/ 12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7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5"/>
                  </a:lnTo>
                  <a:lnTo>
                    <a:pt x="19" y="3"/>
                  </a:lnTo>
                  <a:lnTo>
                    <a:pt x="17" y="0"/>
                  </a:lnTo>
                  <a:lnTo>
                    <a:pt x="12" y="0"/>
                  </a:lnTo>
                  <a:lnTo>
                    <a:pt x="10" y="0"/>
                  </a:lnTo>
                  <a:lnTo>
                    <a:pt x="7" y="3"/>
                  </a:lnTo>
                  <a:lnTo>
                    <a:pt x="3" y="5"/>
                  </a:lnTo>
                  <a:lnTo>
                    <a:pt x="0" y="7"/>
                  </a:lnTo>
                  <a:lnTo>
                    <a:pt x="0" y="10"/>
                  </a:lnTo>
                  <a:lnTo>
                    <a:pt x="0" y="12"/>
                  </a:lnTo>
                  <a:lnTo>
                    <a:pt x="0" y="17"/>
                  </a:lnTo>
                  <a:lnTo>
                    <a:pt x="0" y="19"/>
                  </a:lnTo>
                  <a:lnTo>
                    <a:pt x="3" y="21"/>
                  </a:lnTo>
                  <a:lnTo>
                    <a:pt x="7" y="24"/>
                  </a:lnTo>
                  <a:lnTo>
                    <a:pt x="10" y="26"/>
                  </a:lnTo>
                  <a:lnTo>
                    <a:pt x="12" y="26"/>
                  </a:lnTo>
                  <a:lnTo>
                    <a:pt x="17" y="26"/>
                  </a:lnTo>
                  <a:lnTo>
                    <a:pt x="19" y="24"/>
                  </a:lnTo>
                  <a:lnTo>
                    <a:pt x="22" y="21"/>
                  </a:lnTo>
                  <a:lnTo>
                    <a:pt x="24" y="19"/>
                  </a:lnTo>
                  <a:lnTo>
                    <a:pt x="26" y="17"/>
                  </a:lnTo>
                  <a:lnTo>
                    <a:pt x="26" y="12"/>
                  </a:lnTo>
                  <a:close/>
                </a:path>
              </a:pathLst>
            </a:custGeom>
            <a:solidFill>
              <a:srgbClr val="000000"/>
            </a:solidFill>
            <a:ln w="9525">
              <a:noFill/>
              <a:round/>
              <a:headEnd/>
              <a:tailEnd/>
            </a:ln>
          </p:spPr>
          <p:txBody>
            <a:bodyPr/>
            <a:lstStyle/>
            <a:p>
              <a:endParaRPr lang="en-US"/>
            </a:p>
          </p:txBody>
        </p:sp>
        <p:sp>
          <p:nvSpPr>
            <p:cNvPr id="19477" name="Freeform 18"/>
            <p:cNvSpPr>
              <a:spLocks/>
            </p:cNvSpPr>
            <p:nvPr/>
          </p:nvSpPr>
          <p:spPr bwMode="auto">
            <a:xfrm>
              <a:off x="2281" y="1863"/>
              <a:ext cx="59" cy="60"/>
            </a:xfrm>
            <a:custGeom>
              <a:avLst/>
              <a:gdLst>
                <a:gd name="T0" fmla="*/ 26 w 26"/>
                <a:gd name="T1" fmla="*/ 12 h 26"/>
                <a:gd name="T2" fmla="*/ 26 w 26"/>
                <a:gd name="T3" fmla="*/ 10 h 26"/>
                <a:gd name="T4" fmla="*/ 24 w 26"/>
                <a:gd name="T5" fmla="*/ 5 h 26"/>
                <a:gd name="T6" fmla="*/ 22 w 26"/>
                <a:gd name="T7" fmla="*/ 2 h 26"/>
                <a:gd name="T8" fmla="*/ 19 w 26"/>
                <a:gd name="T9" fmla="*/ 0 h 26"/>
                <a:gd name="T10" fmla="*/ 17 w 26"/>
                <a:gd name="T11" fmla="*/ 0 h 26"/>
                <a:gd name="T12" fmla="*/ 12 w 26"/>
                <a:gd name="T13" fmla="*/ 0 h 26"/>
                <a:gd name="T14" fmla="*/ 10 w 26"/>
                <a:gd name="T15" fmla="*/ 0 h 26"/>
                <a:gd name="T16" fmla="*/ 8 w 26"/>
                <a:gd name="T17" fmla="*/ 0 h 26"/>
                <a:gd name="T18" fmla="*/ 3 w 26"/>
                <a:gd name="T19" fmla="*/ 2 h 26"/>
                <a:gd name="T20" fmla="*/ 0 w 26"/>
                <a:gd name="T21" fmla="*/ 5 h 26"/>
                <a:gd name="T22" fmla="*/ 0 w 26"/>
                <a:gd name="T23" fmla="*/ 10 h 26"/>
                <a:gd name="T24" fmla="*/ 0 w 26"/>
                <a:gd name="T25" fmla="*/ 12 h 26"/>
                <a:gd name="T26" fmla="*/ 0 w 26"/>
                <a:gd name="T27" fmla="*/ 17 h 26"/>
                <a:gd name="T28" fmla="*/ 0 w 26"/>
                <a:gd name="T29" fmla="*/ 19 h 26"/>
                <a:gd name="T30" fmla="*/ 3 w 26"/>
                <a:gd name="T31" fmla="*/ 21 h 26"/>
                <a:gd name="T32" fmla="*/ 8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2" y="2"/>
                  </a:lnTo>
                  <a:lnTo>
                    <a:pt x="19" y="0"/>
                  </a:lnTo>
                  <a:lnTo>
                    <a:pt x="17" y="0"/>
                  </a:lnTo>
                  <a:lnTo>
                    <a:pt x="12" y="0"/>
                  </a:lnTo>
                  <a:lnTo>
                    <a:pt x="10" y="0"/>
                  </a:lnTo>
                  <a:lnTo>
                    <a:pt x="8" y="0"/>
                  </a:lnTo>
                  <a:lnTo>
                    <a:pt x="3" y="2"/>
                  </a:lnTo>
                  <a:lnTo>
                    <a:pt x="0" y="5"/>
                  </a:lnTo>
                  <a:lnTo>
                    <a:pt x="0" y="10"/>
                  </a:lnTo>
                  <a:lnTo>
                    <a:pt x="0" y="12"/>
                  </a:lnTo>
                  <a:lnTo>
                    <a:pt x="0" y="17"/>
                  </a:lnTo>
                  <a:lnTo>
                    <a:pt x="0" y="19"/>
                  </a:lnTo>
                  <a:lnTo>
                    <a:pt x="3" y="21"/>
                  </a:lnTo>
                  <a:lnTo>
                    <a:pt x="8"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478" name="Freeform 19"/>
            <p:cNvSpPr>
              <a:spLocks/>
            </p:cNvSpPr>
            <p:nvPr/>
          </p:nvSpPr>
          <p:spPr bwMode="auto">
            <a:xfrm>
              <a:off x="2571" y="1791"/>
              <a:ext cx="59" cy="61"/>
            </a:xfrm>
            <a:custGeom>
              <a:avLst/>
              <a:gdLst>
                <a:gd name="T0" fmla="*/ 26 w 26"/>
                <a:gd name="T1" fmla="*/ 15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0 w 26"/>
                <a:gd name="T21" fmla="*/ 7 h 26"/>
                <a:gd name="T22" fmla="*/ 0 w 26"/>
                <a:gd name="T23" fmla="*/ 10 h 26"/>
                <a:gd name="T24" fmla="*/ 0 w 26"/>
                <a:gd name="T25" fmla="*/ 15 h 26"/>
                <a:gd name="T26" fmla="*/ 0 w 26"/>
                <a:gd name="T27" fmla="*/ 17 h 26"/>
                <a:gd name="T28" fmla="*/ 0 w 26"/>
                <a:gd name="T29" fmla="*/ 19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19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4" y="7"/>
                  </a:lnTo>
                  <a:lnTo>
                    <a:pt x="21" y="5"/>
                  </a:lnTo>
                  <a:lnTo>
                    <a:pt x="19" y="3"/>
                  </a:lnTo>
                  <a:lnTo>
                    <a:pt x="17" y="0"/>
                  </a:lnTo>
                  <a:lnTo>
                    <a:pt x="12" y="0"/>
                  </a:lnTo>
                  <a:lnTo>
                    <a:pt x="10" y="0"/>
                  </a:lnTo>
                  <a:lnTo>
                    <a:pt x="7" y="3"/>
                  </a:lnTo>
                  <a:lnTo>
                    <a:pt x="2" y="5"/>
                  </a:lnTo>
                  <a:lnTo>
                    <a:pt x="0" y="7"/>
                  </a:lnTo>
                  <a:lnTo>
                    <a:pt x="0" y="10"/>
                  </a:lnTo>
                  <a:lnTo>
                    <a:pt x="0" y="15"/>
                  </a:lnTo>
                  <a:lnTo>
                    <a:pt x="0" y="17"/>
                  </a:lnTo>
                  <a:lnTo>
                    <a:pt x="0" y="19"/>
                  </a:lnTo>
                  <a:lnTo>
                    <a:pt x="2" y="24"/>
                  </a:lnTo>
                  <a:lnTo>
                    <a:pt x="7" y="26"/>
                  </a:lnTo>
                  <a:lnTo>
                    <a:pt x="10" y="26"/>
                  </a:lnTo>
                  <a:lnTo>
                    <a:pt x="12" y="26"/>
                  </a:lnTo>
                  <a:lnTo>
                    <a:pt x="17" y="26"/>
                  </a:lnTo>
                  <a:lnTo>
                    <a:pt x="19" y="26"/>
                  </a:lnTo>
                  <a:lnTo>
                    <a:pt x="21" y="24"/>
                  </a:lnTo>
                  <a:lnTo>
                    <a:pt x="24" y="19"/>
                  </a:lnTo>
                  <a:lnTo>
                    <a:pt x="26" y="17"/>
                  </a:lnTo>
                  <a:lnTo>
                    <a:pt x="26" y="15"/>
                  </a:lnTo>
                  <a:close/>
                </a:path>
              </a:pathLst>
            </a:custGeom>
            <a:solidFill>
              <a:srgbClr val="000000"/>
            </a:solidFill>
            <a:ln w="9525">
              <a:noFill/>
              <a:round/>
              <a:headEnd/>
              <a:tailEnd/>
            </a:ln>
          </p:spPr>
          <p:txBody>
            <a:bodyPr/>
            <a:lstStyle/>
            <a:p>
              <a:endParaRPr lang="en-US"/>
            </a:p>
          </p:txBody>
        </p:sp>
        <p:sp>
          <p:nvSpPr>
            <p:cNvPr id="19479" name="Freeform 20"/>
            <p:cNvSpPr>
              <a:spLocks/>
            </p:cNvSpPr>
            <p:nvPr/>
          </p:nvSpPr>
          <p:spPr bwMode="auto">
            <a:xfrm>
              <a:off x="2426" y="1819"/>
              <a:ext cx="59" cy="60"/>
            </a:xfrm>
            <a:custGeom>
              <a:avLst/>
              <a:gdLst>
                <a:gd name="T0" fmla="*/ 26 w 26"/>
                <a:gd name="T1" fmla="*/ 12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7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5"/>
                  </a:lnTo>
                  <a:lnTo>
                    <a:pt x="19" y="3"/>
                  </a:lnTo>
                  <a:lnTo>
                    <a:pt x="17" y="0"/>
                  </a:lnTo>
                  <a:lnTo>
                    <a:pt x="12" y="0"/>
                  </a:lnTo>
                  <a:lnTo>
                    <a:pt x="10" y="0"/>
                  </a:lnTo>
                  <a:lnTo>
                    <a:pt x="7" y="3"/>
                  </a:lnTo>
                  <a:lnTo>
                    <a:pt x="3" y="5"/>
                  </a:lnTo>
                  <a:lnTo>
                    <a:pt x="0" y="7"/>
                  </a:lnTo>
                  <a:lnTo>
                    <a:pt x="0" y="10"/>
                  </a:lnTo>
                  <a:lnTo>
                    <a:pt x="0" y="12"/>
                  </a:lnTo>
                  <a:lnTo>
                    <a:pt x="0" y="17"/>
                  </a:lnTo>
                  <a:lnTo>
                    <a:pt x="0" y="19"/>
                  </a:lnTo>
                  <a:lnTo>
                    <a:pt x="3" y="21"/>
                  </a:lnTo>
                  <a:lnTo>
                    <a:pt x="7"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480" name="Freeform 21"/>
            <p:cNvSpPr>
              <a:spLocks/>
            </p:cNvSpPr>
            <p:nvPr/>
          </p:nvSpPr>
          <p:spPr bwMode="auto">
            <a:xfrm>
              <a:off x="2715" y="1819"/>
              <a:ext cx="59" cy="60"/>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5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1 h 26"/>
                <a:gd name="T32" fmla="*/ 5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5" y="0"/>
                  </a:lnTo>
                  <a:lnTo>
                    <a:pt x="2" y="3"/>
                  </a:lnTo>
                  <a:lnTo>
                    <a:pt x="0" y="5"/>
                  </a:lnTo>
                  <a:lnTo>
                    <a:pt x="0" y="10"/>
                  </a:lnTo>
                  <a:lnTo>
                    <a:pt x="0" y="12"/>
                  </a:lnTo>
                  <a:lnTo>
                    <a:pt x="0" y="17"/>
                  </a:lnTo>
                  <a:lnTo>
                    <a:pt x="0" y="19"/>
                  </a:lnTo>
                  <a:lnTo>
                    <a:pt x="2" y="21"/>
                  </a:lnTo>
                  <a:lnTo>
                    <a:pt x="5" y="24"/>
                  </a:lnTo>
                  <a:lnTo>
                    <a:pt x="9" y="26"/>
                  </a:lnTo>
                  <a:lnTo>
                    <a:pt x="12" y="26"/>
                  </a:lnTo>
                  <a:lnTo>
                    <a:pt x="16" y="26"/>
                  </a:lnTo>
                  <a:lnTo>
                    <a:pt x="19" y="24"/>
                  </a:lnTo>
                  <a:lnTo>
                    <a:pt x="21" y="21"/>
                  </a:lnTo>
                  <a:lnTo>
                    <a:pt x="23" y="19"/>
                  </a:lnTo>
                  <a:lnTo>
                    <a:pt x="26" y="17"/>
                  </a:lnTo>
                  <a:lnTo>
                    <a:pt x="26" y="12"/>
                  </a:lnTo>
                  <a:close/>
                </a:path>
              </a:pathLst>
            </a:custGeom>
            <a:solidFill>
              <a:srgbClr val="000000"/>
            </a:solidFill>
            <a:ln w="9525">
              <a:noFill/>
              <a:round/>
              <a:headEnd/>
              <a:tailEnd/>
            </a:ln>
          </p:spPr>
          <p:txBody>
            <a:bodyPr/>
            <a:lstStyle/>
            <a:p>
              <a:endParaRPr lang="en-US"/>
            </a:p>
          </p:txBody>
        </p:sp>
        <p:sp>
          <p:nvSpPr>
            <p:cNvPr id="19481" name="Freeform 22"/>
            <p:cNvSpPr>
              <a:spLocks/>
            </p:cNvSpPr>
            <p:nvPr/>
          </p:nvSpPr>
          <p:spPr bwMode="auto">
            <a:xfrm>
              <a:off x="2571" y="1791"/>
              <a:ext cx="59" cy="61"/>
            </a:xfrm>
            <a:custGeom>
              <a:avLst/>
              <a:gdLst>
                <a:gd name="T0" fmla="*/ 26 w 26"/>
                <a:gd name="T1" fmla="*/ 15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0 w 26"/>
                <a:gd name="T21" fmla="*/ 7 h 26"/>
                <a:gd name="T22" fmla="*/ 0 w 26"/>
                <a:gd name="T23" fmla="*/ 10 h 26"/>
                <a:gd name="T24" fmla="*/ 0 w 26"/>
                <a:gd name="T25" fmla="*/ 15 h 26"/>
                <a:gd name="T26" fmla="*/ 0 w 26"/>
                <a:gd name="T27" fmla="*/ 17 h 26"/>
                <a:gd name="T28" fmla="*/ 0 w 26"/>
                <a:gd name="T29" fmla="*/ 19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19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4" y="7"/>
                  </a:lnTo>
                  <a:lnTo>
                    <a:pt x="21" y="5"/>
                  </a:lnTo>
                  <a:lnTo>
                    <a:pt x="19" y="3"/>
                  </a:lnTo>
                  <a:lnTo>
                    <a:pt x="17" y="0"/>
                  </a:lnTo>
                  <a:lnTo>
                    <a:pt x="12" y="0"/>
                  </a:lnTo>
                  <a:lnTo>
                    <a:pt x="10" y="0"/>
                  </a:lnTo>
                  <a:lnTo>
                    <a:pt x="7" y="3"/>
                  </a:lnTo>
                  <a:lnTo>
                    <a:pt x="2" y="5"/>
                  </a:lnTo>
                  <a:lnTo>
                    <a:pt x="0" y="7"/>
                  </a:lnTo>
                  <a:lnTo>
                    <a:pt x="0" y="10"/>
                  </a:lnTo>
                  <a:lnTo>
                    <a:pt x="0" y="15"/>
                  </a:lnTo>
                  <a:lnTo>
                    <a:pt x="0" y="17"/>
                  </a:lnTo>
                  <a:lnTo>
                    <a:pt x="0" y="19"/>
                  </a:lnTo>
                  <a:lnTo>
                    <a:pt x="2" y="24"/>
                  </a:lnTo>
                  <a:lnTo>
                    <a:pt x="7" y="26"/>
                  </a:lnTo>
                  <a:lnTo>
                    <a:pt x="10" y="26"/>
                  </a:lnTo>
                  <a:lnTo>
                    <a:pt x="12" y="26"/>
                  </a:lnTo>
                  <a:lnTo>
                    <a:pt x="17" y="26"/>
                  </a:lnTo>
                  <a:lnTo>
                    <a:pt x="19" y="26"/>
                  </a:lnTo>
                  <a:lnTo>
                    <a:pt x="21" y="24"/>
                  </a:lnTo>
                  <a:lnTo>
                    <a:pt x="24" y="19"/>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482" name="Freeform 23"/>
            <p:cNvSpPr>
              <a:spLocks/>
            </p:cNvSpPr>
            <p:nvPr/>
          </p:nvSpPr>
          <p:spPr bwMode="auto">
            <a:xfrm>
              <a:off x="2860" y="1759"/>
              <a:ext cx="59"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1 h 26"/>
                <a:gd name="T30" fmla="*/ 2 w 26"/>
                <a:gd name="T31" fmla="*/ 24 h 26"/>
                <a:gd name="T32" fmla="*/ 4 w 26"/>
                <a:gd name="T33" fmla="*/ 26 h 26"/>
                <a:gd name="T34" fmla="*/ 9 w 26"/>
                <a:gd name="T35" fmla="*/ 26 h 26"/>
                <a:gd name="T36" fmla="*/ 11 w 26"/>
                <a:gd name="T37" fmla="*/ 26 h 26"/>
                <a:gd name="T38" fmla="*/ 16 w 26"/>
                <a:gd name="T39" fmla="*/ 26 h 26"/>
                <a:gd name="T40" fmla="*/ 19 w 26"/>
                <a:gd name="T41" fmla="*/ 26 h 26"/>
                <a:gd name="T42" fmla="*/ 21 w 26"/>
                <a:gd name="T43" fmla="*/ 24 h 26"/>
                <a:gd name="T44" fmla="*/ 23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1" y="0"/>
                  </a:lnTo>
                  <a:lnTo>
                    <a:pt x="9" y="0"/>
                  </a:lnTo>
                  <a:lnTo>
                    <a:pt x="4" y="3"/>
                  </a:lnTo>
                  <a:lnTo>
                    <a:pt x="2" y="5"/>
                  </a:lnTo>
                  <a:lnTo>
                    <a:pt x="0" y="7"/>
                  </a:lnTo>
                  <a:lnTo>
                    <a:pt x="0" y="10"/>
                  </a:lnTo>
                  <a:lnTo>
                    <a:pt x="0" y="14"/>
                  </a:lnTo>
                  <a:lnTo>
                    <a:pt x="0" y="17"/>
                  </a:lnTo>
                  <a:lnTo>
                    <a:pt x="0" y="21"/>
                  </a:lnTo>
                  <a:lnTo>
                    <a:pt x="2" y="24"/>
                  </a:lnTo>
                  <a:lnTo>
                    <a:pt x="4" y="26"/>
                  </a:lnTo>
                  <a:lnTo>
                    <a:pt x="9" y="26"/>
                  </a:lnTo>
                  <a:lnTo>
                    <a:pt x="11" y="26"/>
                  </a:lnTo>
                  <a:lnTo>
                    <a:pt x="16" y="26"/>
                  </a:lnTo>
                  <a:lnTo>
                    <a:pt x="19" y="26"/>
                  </a:lnTo>
                  <a:lnTo>
                    <a:pt x="21" y="24"/>
                  </a:lnTo>
                  <a:lnTo>
                    <a:pt x="23" y="21"/>
                  </a:lnTo>
                  <a:lnTo>
                    <a:pt x="26" y="17"/>
                  </a:lnTo>
                  <a:lnTo>
                    <a:pt x="26" y="14"/>
                  </a:lnTo>
                  <a:close/>
                </a:path>
              </a:pathLst>
            </a:custGeom>
            <a:solidFill>
              <a:srgbClr val="000000"/>
            </a:solidFill>
            <a:ln w="9525">
              <a:noFill/>
              <a:round/>
              <a:headEnd/>
              <a:tailEnd/>
            </a:ln>
          </p:spPr>
          <p:txBody>
            <a:bodyPr/>
            <a:lstStyle/>
            <a:p>
              <a:endParaRPr lang="en-US"/>
            </a:p>
          </p:txBody>
        </p:sp>
        <p:sp>
          <p:nvSpPr>
            <p:cNvPr id="19483" name="Freeform 24"/>
            <p:cNvSpPr>
              <a:spLocks/>
            </p:cNvSpPr>
            <p:nvPr/>
          </p:nvSpPr>
          <p:spPr bwMode="auto">
            <a:xfrm>
              <a:off x="2715" y="1819"/>
              <a:ext cx="59" cy="60"/>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5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1 h 26"/>
                <a:gd name="T32" fmla="*/ 5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5" y="0"/>
                  </a:lnTo>
                  <a:lnTo>
                    <a:pt x="2" y="3"/>
                  </a:lnTo>
                  <a:lnTo>
                    <a:pt x="0" y="5"/>
                  </a:lnTo>
                  <a:lnTo>
                    <a:pt x="0" y="10"/>
                  </a:lnTo>
                  <a:lnTo>
                    <a:pt x="0" y="12"/>
                  </a:lnTo>
                  <a:lnTo>
                    <a:pt x="0" y="17"/>
                  </a:lnTo>
                  <a:lnTo>
                    <a:pt x="0" y="19"/>
                  </a:lnTo>
                  <a:lnTo>
                    <a:pt x="2" y="21"/>
                  </a:lnTo>
                  <a:lnTo>
                    <a:pt x="5" y="24"/>
                  </a:lnTo>
                  <a:lnTo>
                    <a:pt x="9" y="26"/>
                  </a:lnTo>
                  <a:lnTo>
                    <a:pt x="12" y="26"/>
                  </a:lnTo>
                  <a:lnTo>
                    <a:pt x="16" y="26"/>
                  </a:lnTo>
                  <a:lnTo>
                    <a:pt x="19"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484" name="Freeform 25"/>
            <p:cNvSpPr>
              <a:spLocks/>
            </p:cNvSpPr>
            <p:nvPr/>
          </p:nvSpPr>
          <p:spPr bwMode="auto">
            <a:xfrm>
              <a:off x="3003" y="1754"/>
              <a:ext cx="58" cy="61"/>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19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19"/>
                  </a:lnTo>
                  <a:lnTo>
                    <a:pt x="3" y="23"/>
                  </a:lnTo>
                  <a:lnTo>
                    <a:pt x="5" y="26"/>
                  </a:lnTo>
                  <a:lnTo>
                    <a:pt x="10" y="26"/>
                  </a:lnTo>
                  <a:lnTo>
                    <a:pt x="12" y="26"/>
                  </a:lnTo>
                  <a:lnTo>
                    <a:pt x="17" y="26"/>
                  </a:lnTo>
                  <a:lnTo>
                    <a:pt x="19" y="26"/>
                  </a:lnTo>
                  <a:lnTo>
                    <a:pt x="22" y="23"/>
                  </a:lnTo>
                  <a:lnTo>
                    <a:pt x="24" y="19"/>
                  </a:lnTo>
                  <a:lnTo>
                    <a:pt x="26" y="16"/>
                  </a:lnTo>
                  <a:lnTo>
                    <a:pt x="26" y="14"/>
                  </a:lnTo>
                  <a:close/>
                </a:path>
              </a:pathLst>
            </a:custGeom>
            <a:solidFill>
              <a:srgbClr val="000000"/>
            </a:solidFill>
            <a:ln w="9525">
              <a:noFill/>
              <a:round/>
              <a:headEnd/>
              <a:tailEnd/>
            </a:ln>
          </p:spPr>
          <p:txBody>
            <a:bodyPr/>
            <a:lstStyle/>
            <a:p>
              <a:endParaRPr lang="en-US"/>
            </a:p>
          </p:txBody>
        </p:sp>
        <p:sp>
          <p:nvSpPr>
            <p:cNvPr id="19485" name="Freeform 26"/>
            <p:cNvSpPr>
              <a:spLocks/>
            </p:cNvSpPr>
            <p:nvPr/>
          </p:nvSpPr>
          <p:spPr bwMode="auto">
            <a:xfrm>
              <a:off x="2860" y="1759"/>
              <a:ext cx="59"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1 h 26"/>
                <a:gd name="T30" fmla="*/ 2 w 26"/>
                <a:gd name="T31" fmla="*/ 24 h 26"/>
                <a:gd name="T32" fmla="*/ 4 w 26"/>
                <a:gd name="T33" fmla="*/ 26 h 26"/>
                <a:gd name="T34" fmla="*/ 9 w 26"/>
                <a:gd name="T35" fmla="*/ 26 h 26"/>
                <a:gd name="T36" fmla="*/ 11 w 26"/>
                <a:gd name="T37" fmla="*/ 26 h 26"/>
                <a:gd name="T38" fmla="*/ 16 w 26"/>
                <a:gd name="T39" fmla="*/ 26 h 26"/>
                <a:gd name="T40" fmla="*/ 19 w 26"/>
                <a:gd name="T41" fmla="*/ 26 h 26"/>
                <a:gd name="T42" fmla="*/ 21 w 26"/>
                <a:gd name="T43" fmla="*/ 24 h 26"/>
                <a:gd name="T44" fmla="*/ 23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1" y="0"/>
                  </a:lnTo>
                  <a:lnTo>
                    <a:pt x="9" y="0"/>
                  </a:lnTo>
                  <a:lnTo>
                    <a:pt x="4" y="3"/>
                  </a:lnTo>
                  <a:lnTo>
                    <a:pt x="2" y="5"/>
                  </a:lnTo>
                  <a:lnTo>
                    <a:pt x="0" y="7"/>
                  </a:lnTo>
                  <a:lnTo>
                    <a:pt x="0" y="10"/>
                  </a:lnTo>
                  <a:lnTo>
                    <a:pt x="0" y="14"/>
                  </a:lnTo>
                  <a:lnTo>
                    <a:pt x="0" y="17"/>
                  </a:lnTo>
                  <a:lnTo>
                    <a:pt x="0" y="21"/>
                  </a:lnTo>
                  <a:lnTo>
                    <a:pt x="2" y="24"/>
                  </a:lnTo>
                  <a:lnTo>
                    <a:pt x="4" y="26"/>
                  </a:lnTo>
                  <a:lnTo>
                    <a:pt x="9" y="26"/>
                  </a:lnTo>
                  <a:lnTo>
                    <a:pt x="11" y="26"/>
                  </a:lnTo>
                  <a:lnTo>
                    <a:pt x="16" y="26"/>
                  </a:lnTo>
                  <a:lnTo>
                    <a:pt x="19" y="26"/>
                  </a:lnTo>
                  <a:lnTo>
                    <a:pt x="21" y="24"/>
                  </a:lnTo>
                  <a:lnTo>
                    <a:pt x="23" y="21"/>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486" name="Freeform 27"/>
            <p:cNvSpPr>
              <a:spLocks/>
            </p:cNvSpPr>
            <p:nvPr/>
          </p:nvSpPr>
          <p:spPr bwMode="auto">
            <a:xfrm>
              <a:off x="3147" y="1766"/>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18 h 26"/>
                <a:gd name="T30" fmla="*/ 3 w 26"/>
                <a:gd name="T31" fmla="*/ 23 h 26"/>
                <a:gd name="T32" fmla="*/ 5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8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3" y="4"/>
                  </a:lnTo>
                  <a:lnTo>
                    <a:pt x="0" y="7"/>
                  </a:lnTo>
                  <a:lnTo>
                    <a:pt x="0" y="9"/>
                  </a:lnTo>
                  <a:lnTo>
                    <a:pt x="0" y="14"/>
                  </a:lnTo>
                  <a:lnTo>
                    <a:pt x="0" y="16"/>
                  </a:lnTo>
                  <a:lnTo>
                    <a:pt x="0" y="18"/>
                  </a:lnTo>
                  <a:lnTo>
                    <a:pt x="3" y="23"/>
                  </a:lnTo>
                  <a:lnTo>
                    <a:pt x="5" y="23"/>
                  </a:lnTo>
                  <a:lnTo>
                    <a:pt x="10" y="26"/>
                  </a:lnTo>
                  <a:lnTo>
                    <a:pt x="12" y="26"/>
                  </a:lnTo>
                  <a:lnTo>
                    <a:pt x="17" y="26"/>
                  </a:lnTo>
                  <a:lnTo>
                    <a:pt x="19" y="23"/>
                  </a:lnTo>
                  <a:lnTo>
                    <a:pt x="21" y="23"/>
                  </a:lnTo>
                  <a:lnTo>
                    <a:pt x="24" y="18"/>
                  </a:lnTo>
                  <a:lnTo>
                    <a:pt x="26" y="16"/>
                  </a:lnTo>
                  <a:lnTo>
                    <a:pt x="26" y="14"/>
                  </a:lnTo>
                  <a:close/>
                </a:path>
              </a:pathLst>
            </a:custGeom>
            <a:solidFill>
              <a:srgbClr val="000000"/>
            </a:solidFill>
            <a:ln w="9525">
              <a:noFill/>
              <a:round/>
              <a:headEnd/>
              <a:tailEnd/>
            </a:ln>
          </p:spPr>
          <p:txBody>
            <a:bodyPr/>
            <a:lstStyle/>
            <a:p>
              <a:endParaRPr lang="en-US"/>
            </a:p>
          </p:txBody>
        </p:sp>
        <p:sp>
          <p:nvSpPr>
            <p:cNvPr id="19487" name="Freeform 28"/>
            <p:cNvSpPr>
              <a:spLocks/>
            </p:cNvSpPr>
            <p:nvPr/>
          </p:nvSpPr>
          <p:spPr bwMode="auto">
            <a:xfrm>
              <a:off x="3003" y="1754"/>
              <a:ext cx="58" cy="61"/>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19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19"/>
                  </a:lnTo>
                  <a:lnTo>
                    <a:pt x="3" y="23"/>
                  </a:lnTo>
                  <a:lnTo>
                    <a:pt x="5" y="26"/>
                  </a:lnTo>
                  <a:lnTo>
                    <a:pt x="10" y="26"/>
                  </a:lnTo>
                  <a:lnTo>
                    <a:pt x="12" y="26"/>
                  </a:lnTo>
                  <a:lnTo>
                    <a:pt x="17" y="26"/>
                  </a:lnTo>
                  <a:lnTo>
                    <a:pt x="19" y="26"/>
                  </a:lnTo>
                  <a:lnTo>
                    <a:pt x="22" y="23"/>
                  </a:lnTo>
                  <a:lnTo>
                    <a:pt x="24" y="19"/>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488" name="Freeform 29"/>
            <p:cNvSpPr>
              <a:spLocks/>
            </p:cNvSpPr>
            <p:nvPr/>
          </p:nvSpPr>
          <p:spPr bwMode="auto">
            <a:xfrm>
              <a:off x="3292" y="1711"/>
              <a:ext cx="59" cy="60"/>
            </a:xfrm>
            <a:custGeom>
              <a:avLst/>
              <a:gdLst>
                <a:gd name="T0" fmla="*/ 26 w 26"/>
                <a:gd name="T1" fmla="*/ 12 h 26"/>
                <a:gd name="T2" fmla="*/ 26 w 26"/>
                <a:gd name="T3" fmla="*/ 9 h 26"/>
                <a:gd name="T4" fmla="*/ 24 w 26"/>
                <a:gd name="T5" fmla="*/ 7 h 26"/>
                <a:gd name="T6" fmla="*/ 21 w 26"/>
                <a:gd name="T7" fmla="*/ 2 h 26"/>
                <a:gd name="T8" fmla="*/ 19 w 26"/>
                <a:gd name="T9" fmla="*/ 0 h 26"/>
                <a:gd name="T10" fmla="*/ 17 w 26"/>
                <a:gd name="T11" fmla="*/ 0 h 26"/>
                <a:gd name="T12" fmla="*/ 12 w 26"/>
                <a:gd name="T13" fmla="*/ 0 h 26"/>
                <a:gd name="T14" fmla="*/ 9 w 26"/>
                <a:gd name="T15" fmla="*/ 0 h 26"/>
                <a:gd name="T16" fmla="*/ 5 w 26"/>
                <a:gd name="T17" fmla="*/ 0 h 26"/>
                <a:gd name="T18" fmla="*/ 2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2 w 26"/>
                <a:gd name="T31" fmla="*/ 21 h 26"/>
                <a:gd name="T32" fmla="*/ 5 w 26"/>
                <a:gd name="T33" fmla="*/ 24 h 26"/>
                <a:gd name="T34" fmla="*/ 9 w 26"/>
                <a:gd name="T35" fmla="*/ 26 h 26"/>
                <a:gd name="T36" fmla="*/ 12 w 26"/>
                <a:gd name="T37" fmla="*/ 26 h 26"/>
                <a:gd name="T38" fmla="*/ 17 w 26"/>
                <a:gd name="T39" fmla="*/ 26 h 26"/>
                <a:gd name="T40" fmla="*/ 19 w 26"/>
                <a:gd name="T41" fmla="*/ 24 h 26"/>
                <a:gd name="T42" fmla="*/ 21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7"/>
                  </a:lnTo>
                  <a:lnTo>
                    <a:pt x="21" y="2"/>
                  </a:lnTo>
                  <a:lnTo>
                    <a:pt x="19" y="0"/>
                  </a:lnTo>
                  <a:lnTo>
                    <a:pt x="17" y="0"/>
                  </a:lnTo>
                  <a:lnTo>
                    <a:pt x="12" y="0"/>
                  </a:lnTo>
                  <a:lnTo>
                    <a:pt x="9" y="0"/>
                  </a:lnTo>
                  <a:lnTo>
                    <a:pt x="5" y="0"/>
                  </a:lnTo>
                  <a:lnTo>
                    <a:pt x="2" y="2"/>
                  </a:lnTo>
                  <a:lnTo>
                    <a:pt x="0" y="7"/>
                  </a:lnTo>
                  <a:lnTo>
                    <a:pt x="0" y="9"/>
                  </a:lnTo>
                  <a:lnTo>
                    <a:pt x="0" y="12"/>
                  </a:lnTo>
                  <a:lnTo>
                    <a:pt x="0" y="16"/>
                  </a:lnTo>
                  <a:lnTo>
                    <a:pt x="0" y="19"/>
                  </a:lnTo>
                  <a:lnTo>
                    <a:pt x="2" y="21"/>
                  </a:lnTo>
                  <a:lnTo>
                    <a:pt x="5" y="24"/>
                  </a:lnTo>
                  <a:lnTo>
                    <a:pt x="9" y="26"/>
                  </a:lnTo>
                  <a:lnTo>
                    <a:pt x="12" y="26"/>
                  </a:lnTo>
                  <a:lnTo>
                    <a:pt x="17" y="26"/>
                  </a:lnTo>
                  <a:lnTo>
                    <a:pt x="19" y="24"/>
                  </a:lnTo>
                  <a:lnTo>
                    <a:pt x="21" y="21"/>
                  </a:lnTo>
                  <a:lnTo>
                    <a:pt x="24" y="19"/>
                  </a:lnTo>
                  <a:lnTo>
                    <a:pt x="26" y="16"/>
                  </a:lnTo>
                  <a:lnTo>
                    <a:pt x="26" y="12"/>
                  </a:lnTo>
                  <a:close/>
                </a:path>
              </a:pathLst>
            </a:custGeom>
            <a:solidFill>
              <a:srgbClr val="000000"/>
            </a:solidFill>
            <a:ln w="9525">
              <a:noFill/>
              <a:round/>
              <a:headEnd/>
              <a:tailEnd/>
            </a:ln>
          </p:spPr>
          <p:txBody>
            <a:bodyPr/>
            <a:lstStyle/>
            <a:p>
              <a:endParaRPr lang="en-US"/>
            </a:p>
          </p:txBody>
        </p:sp>
        <p:sp>
          <p:nvSpPr>
            <p:cNvPr id="19489" name="Freeform 30"/>
            <p:cNvSpPr>
              <a:spLocks/>
            </p:cNvSpPr>
            <p:nvPr/>
          </p:nvSpPr>
          <p:spPr bwMode="auto">
            <a:xfrm>
              <a:off x="3147" y="1766"/>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18 h 26"/>
                <a:gd name="T30" fmla="*/ 3 w 26"/>
                <a:gd name="T31" fmla="*/ 23 h 26"/>
                <a:gd name="T32" fmla="*/ 5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8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3" y="4"/>
                  </a:lnTo>
                  <a:lnTo>
                    <a:pt x="0" y="7"/>
                  </a:lnTo>
                  <a:lnTo>
                    <a:pt x="0" y="9"/>
                  </a:lnTo>
                  <a:lnTo>
                    <a:pt x="0" y="14"/>
                  </a:lnTo>
                  <a:lnTo>
                    <a:pt x="0" y="16"/>
                  </a:lnTo>
                  <a:lnTo>
                    <a:pt x="0" y="18"/>
                  </a:lnTo>
                  <a:lnTo>
                    <a:pt x="3" y="23"/>
                  </a:lnTo>
                  <a:lnTo>
                    <a:pt x="5" y="23"/>
                  </a:lnTo>
                  <a:lnTo>
                    <a:pt x="10" y="26"/>
                  </a:lnTo>
                  <a:lnTo>
                    <a:pt x="12" y="26"/>
                  </a:lnTo>
                  <a:lnTo>
                    <a:pt x="17" y="26"/>
                  </a:lnTo>
                  <a:lnTo>
                    <a:pt x="19" y="23"/>
                  </a:lnTo>
                  <a:lnTo>
                    <a:pt x="21" y="23"/>
                  </a:lnTo>
                  <a:lnTo>
                    <a:pt x="24" y="18"/>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490" name="Freeform 31"/>
            <p:cNvSpPr>
              <a:spLocks/>
            </p:cNvSpPr>
            <p:nvPr/>
          </p:nvSpPr>
          <p:spPr bwMode="auto">
            <a:xfrm>
              <a:off x="3437" y="1655"/>
              <a:ext cx="58" cy="60"/>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4 w 26"/>
                <a:gd name="T33" fmla="*/ 24 h 26"/>
                <a:gd name="T34" fmla="*/ 9 w 26"/>
                <a:gd name="T35" fmla="*/ 26 h 26"/>
                <a:gd name="T36" fmla="*/ 12 w 26"/>
                <a:gd name="T37" fmla="*/ 26 h 26"/>
                <a:gd name="T38" fmla="*/ 16 w 26"/>
                <a:gd name="T39" fmla="*/ 26 h 26"/>
                <a:gd name="T40" fmla="*/ 19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4" y="0"/>
                  </a:lnTo>
                  <a:lnTo>
                    <a:pt x="2" y="3"/>
                  </a:lnTo>
                  <a:lnTo>
                    <a:pt x="0" y="5"/>
                  </a:lnTo>
                  <a:lnTo>
                    <a:pt x="0" y="10"/>
                  </a:lnTo>
                  <a:lnTo>
                    <a:pt x="0" y="12"/>
                  </a:lnTo>
                  <a:lnTo>
                    <a:pt x="0" y="17"/>
                  </a:lnTo>
                  <a:lnTo>
                    <a:pt x="0" y="19"/>
                  </a:lnTo>
                  <a:lnTo>
                    <a:pt x="2" y="22"/>
                  </a:lnTo>
                  <a:lnTo>
                    <a:pt x="4" y="24"/>
                  </a:lnTo>
                  <a:lnTo>
                    <a:pt x="9" y="26"/>
                  </a:lnTo>
                  <a:lnTo>
                    <a:pt x="12" y="26"/>
                  </a:lnTo>
                  <a:lnTo>
                    <a:pt x="16" y="26"/>
                  </a:lnTo>
                  <a:lnTo>
                    <a:pt x="19" y="24"/>
                  </a:lnTo>
                  <a:lnTo>
                    <a:pt x="21" y="22"/>
                  </a:lnTo>
                  <a:lnTo>
                    <a:pt x="23" y="19"/>
                  </a:lnTo>
                  <a:lnTo>
                    <a:pt x="26" y="17"/>
                  </a:lnTo>
                  <a:lnTo>
                    <a:pt x="26" y="12"/>
                  </a:lnTo>
                  <a:close/>
                </a:path>
              </a:pathLst>
            </a:custGeom>
            <a:solidFill>
              <a:srgbClr val="000000"/>
            </a:solidFill>
            <a:ln w="9525">
              <a:noFill/>
              <a:round/>
              <a:headEnd/>
              <a:tailEnd/>
            </a:ln>
          </p:spPr>
          <p:txBody>
            <a:bodyPr/>
            <a:lstStyle/>
            <a:p>
              <a:endParaRPr lang="en-US"/>
            </a:p>
          </p:txBody>
        </p:sp>
        <p:sp>
          <p:nvSpPr>
            <p:cNvPr id="19491" name="Freeform 32"/>
            <p:cNvSpPr>
              <a:spLocks/>
            </p:cNvSpPr>
            <p:nvPr/>
          </p:nvSpPr>
          <p:spPr bwMode="auto">
            <a:xfrm>
              <a:off x="3292" y="1711"/>
              <a:ext cx="59" cy="60"/>
            </a:xfrm>
            <a:custGeom>
              <a:avLst/>
              <a:gdLst>
                <a:gd name="T0" fmla="*/ 26 w 26"/>
                <a:gd name="T1" fmla="*/ 12 h 26"/>
                <a:gd name="T2" fmla="*/ 26 w 26"/>
                <a:gd name="T3" fmla="*/ 9 h 26"/>
                <a:gd name="T4" fmla="*/ 24 w 26"/>
                <a:gd name="T5" fmla="*/ 7 h 26"/>
                <a:gd name="T6" fmla="*/ 21 w 26"/>
                <a:gd name="T7" fmla="*/ 2 h 26"/>
                <a:gd name="T8" fmla="*/ 19 w 26"/>
                <a:gd name="T9" fmla="*/ 0 h 26"/>
                <a:gd name="T10" fmla="*/ 17 w 26"/>
                <a:gd name="T11" fmla="*/ 0 h 26"/>
                <a:gd name="T12" fmla="*/ 12 w 26"/>
                <a:gd name="T13" fmla="*/ 0 h 26"/>
                <a:gd name="T14" fmla="*/ 9 w 26"/>
                <a:gd name="T15" fmla="*/ 0 h 26"/>
                <a:gd name="T16" fmla="*/ 5 w 26"/>
                <a:gd name="T17" fmla="*/ 0 h 26"/>
                <a:gd name="T18" fmla="*/ 2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2 w 26"/>
                <a:gd name="T31" fmla="*/ 21 h 26"/>
                <a:gd name="T32" fmla="*/ 5 w 26"/>
                <a:gd name="T33" fmla="*/ 24 h 26"/>
                <a:gd name="T34" fmla="*/ 9 w 26"/>
                <a:gd name="T35" fmla="*/ 26 h 26"/>
                <a:gd name="T36" fmla="*/ 12 w 26"/>
                <a:gd name="T37" fmla="*/ 26 h 26"/>
                <a:gd name="T38" fmla="*/ 17 w 26"/>
                <a:gd name="T39" fmla="*/ 26 h 26"/>
                <a:gd name="T40" fmla="*/ 19 w 26"/>
                <a:gd name="T41" fmla="*/ 24 h 26"/>
                <a:gd name="T42" fmla="*/ 21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7"/>
                  </a:lnTo>
                  <a:lnTo>
                    <a:pt x="21" y="2"/>
                  </a:lnTo>
                  <a:lnTo>
                    <a:pt x="19" y="0"/>
                  </a:lnTo>
                  <a:lnTo>
                    <a:pt x="17" y="0"/>
                  </a:lnTo>
                  <a:lnTo>
                    <a:pt x="12" y="0"/>
                  </a:lnTo>
                  <a:lnTo>
                    <a:pt x="9" y="0"/>
                  </a:lnTo>
                  <a:lnTo>
                    <a:pt x="5" y="0"/>
                  </a:lnTo>
                  <a:lnTo>
                    <a:pt x="2" y="2"/>
                  </a:lnTo>
                  <a:lnTo>
                    <a:pt x="0" y="7"/>
                  </a:lnTo>
                  <a:lnTo>
                    <a:pt x="0" y="9"/>
                  </a:lnTo>
                  <a:lnTo>
                    <a:pt x="0" y="12"/>
                  </a:lnTo>
                  <a:lnTo>
                    <a:pt x="0" y="16"/>
                  </a:lnTo>
                  <a:lnTo>
                    <a:pt x="0" y="19"/>
                  </a:lnTo>
                  <a:lnTo>
                    <a:pt x="2" y="21"/>
                  </a:lnTo>
                  <a:lnTo>
                    <a:pt x="5" y="24"/>
                  </a:lnTo>
                  <a:lnTo>
                    <a:pt x="9" y="26"/>
                  </a:lnTo>
                  <a:lnTo>
                    <a:pt x="12" y="26"/>
                  </a:lnTo>
                  <a:lnTo>
                    <a:pt x="17" y="26"/>
                  </a:lnTo>
                  <a:lnTo>
                    <a:pt x="19" y="24"/>
                  </a:lnTo>
                  <a:lnTo>
                    <a:pt x="21" y="21"/>
                  </a:lnTo>
                  <a:lnTo>
                    <a:pt x="24"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492" name="Freeform 33"/>
            <p:cNvSpPr>
              <a:spLocks/>
            </p:cNvSpPr>
            <p:nvPr/>
          </p:nvSpPr>
          <p:spPr bwMode="auto">
            <a:xfrm>
              <a:off x="3581" y="1627"/>
              <a:ext cx="59" cy="67"/>
            </a:xfrm>
            <a:custGeom>
              <a:avLst/>
              <a:gdLst>
                <a:gd name="T0" fmla="*/ 26 w 26"/>
                <a:gd name="T1" fmla="*/ 15 h 29"/>
                <a:gd name="T2" fmla="*/ 26 w 26"/>
                <a:gd name="T3" fmla="*/ 12 h 29"/>
                <a:gd name="T4" fmla="*/ 23 w 26"/>
                <a:gd name="T5" fmla="*/ 8 h 29"/>
                <a:gd name="T6" fmla="*/ 21 w 26"/>
                <a:gd name="T7" fmla="*/ 5 h 29"/>
                <a:gd name="T8" fmla="*/ 18 w 26"/>
                <a:gd name="T9" fmla="*/ 3 h 29"/>
                <a:gd name="T10" fmla="*/ 16 w 26"/>
                <a:gd name="T11" fmla="*/ 3 h 29"/>
                <a:gd name="T12" fmla="*/ 11 w 26"/>
                <a:gd name="T13" fmla="*/ 0 h 29"/>
                <a:gd name="T14" fmla="*/ 9 w 26"/>
                <a:gd name="T15" fmla="*/ 3 h 29"/>
                <a:gd name="T16" fmla="*/ 4 w 26"/>
                <a:gd name="T17" fmla="*/ 3 h 29"/>
                <a:gd name="T18" fmla="*/ 2 w 26"/>
                <a:gd name="T19" fmla="*/ 5 h 29"/>
                <a:gd name="T20" fmla="*/ 0 w 26"/>
                <a:gd name="T21" fmla="*/ 8 h 29"/>
                <a:gd name="T22" fmla="*/ 0 w 26"/>
                <a:gd name="T23" fmla="*/ 12 h 29"/>
                <a:gd name="T24" fmla="*/ 0 w 26"/>
                <a:gd name="T25" fmla="*/ 15 h 29"/>
                <a:gd name="T26" fmla="*/ 0 w 26"/>
                <a:gd name="T27" fmla="*/ 17 h 29"/>
                <a:gd name="T28" fmla="*/ 0 w 26"/>
                <a:gd name="T29" fmla="*/ 22 h 29"/>
                <a:gd name="T30" fmla="*/ 2 w 26"/>
                <a:gd name="T31" fmla="*/ 24 h 29"/>
                <a:gd name="T32" fmla="*/ 4 w 26"/>
                <a:gd name="T33" fmla="*/ 26 h 29"/>
                <a:gd name="T34" fmla="*/ 9 w 26"/>
                <a:gd name="T35" fmla="*/ 26 h 29"/>
                <a:gd name="T36" fmla="*/ 11 w 26"/>
                <a:gd name="T37" fmla="*/ 29 h 29"/>
                <a:gd name="T38" fmla="*/ 16 w 26"/>
                <a:gd name="T39" fmla="*/ 26 h 29"/>
                <a:gd name="T40" fmla="*/ 18 w 26"/>
                <a:gd name="T41" fmla="*/ 26 h 29"/>
                <a:gd name="T42" fmla="*/ 21 w 26"/>
                <a:gd name="T43" fmla="*/ 24 h 29"/>
                <a:gd name="T44" fmla="*/ 23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3" y="8"/>
                  </a:lnTo>
                  <a:lnTo>
                    <a:pt x="21" y="5"/>
                  </a:lnTo>
                  <a:lnTo>
                    <a:pt x="18" y="3"/>
                  </a:lnTo>
                  <a:lnTo>
                    <a:pt x="16" y="3"/>
                  </a:lnTo>
                  <a:lnTo>
                    <a:pt x="11" y="0"/>
                  </a:lnTo>
                  <a:lnTo>
                    <a:pt x="9" y="3"/>
                  </a:lnTo>
                  <a:lnTo>
                    <a:pt x="4" y="3"/>
                  </a:lnTo>
                  <a:lnTo>
                    <a:pt x="2" y="5"/>
                  </a:lnTo>
                  <a:lnTo>
                    <a:pt x="0" y="8"/>
                  </a:lnTo>
                  <a:lnTo>
                    <a:pt x="0" y="12"/>
                  </a:lnTo>
                  <a:lnTo>
                    <a:pt x="0" y="15"/>
                  </a:lnTo>
                  <a:lnTo>
                    <a:pt x="0" y="17"/>
                  </a:lnTo>
                  <a:lnTo>
                    <a:pt x="0" y="22"/>
                  </a:lnTo>
                  <a:lnTo>
                    <a:pt x="2" y="24"/>
                  </a:lnTo>
                  <a:lnTo>
                    <a:pt x="4" y="26"/>
                  </a:lnTo>
                  <a:lnTo>
                    <a:pt x="9" y="26"/>
                  </a:lnTo>
                  <a:lnTo>
                    <a:pt x="11" y="29"/>
                  </a:lnTo>
                  <a:lnTo>
                    <a:pt x="16" y="26"/>
                  </a:lnTo>
                  <a:lnTo>
                    <a:pt x="18" y="26"/>
                  </a:lnTo>
                  <a:lnTo>
                    <a:pt x="21" y="24"/>
                  </a:lnTo>
                  <a:lnTo>
                    <a:pt x="23" y="22"/>
                  </a:lnTo>
                  <a:lnTo>
                    <a:pt x="26" y="17"/>
                  </a:lnTo>
                  <a:lnTo>
                    <a:pt x="26" y="15"/>
                  </a:lnTo>
                  <a:close/>
                </a:path>
              </a:pathLst>
            </a:custGeom>
            <a:solidFill>
              <a:srgbClr val="000000"/>
            </a:solidFill>
            <a:ln w="9525">
              <a:noFill/>
              <a:round/>
              <a:headEnd/>
              <a:tailEnd/>
            </a:ln>
          </p:spPr>
          <p:txBody>
            <a:bodyPr/>
            <a:lstStyle/>
            <a:p>
              <a:endParaRPr lang="en-US"/>
            </a:p>
          </p:txBody>
        </p:sp>
        <p:sp>
          <p:nvSpPr>
            <p:cNvPr id="19493" name="Freeform 34"/>
            <p:cNvSpPr>
              <a:spLocks/>
            </p:cNvSpPr>
            <p:nvPr/>
          </p:nvSpPr>
          <p:spPr bwMode="auto">
            <a:xfrm>
              <a:off x="3437" y="1655"/>
              <a:ext cx="58" cy="60"/>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4 w 26"/>
                <a:gd name="T33" fmla="*/ 24 h 26"/>
                <a:gd name="T34" fmla="*/ 9 w 26"/>
                <a:gd name="T35" fmla="*/ 26 h 26"/>
                <a:gd name="T36" fmla="*/ 12 w 26"/>
                <a:gd name="T37" fmla="*/ 26 h 26"/>
                <a:gd name="T38" fmla="*/ 16 w 26"/>
                <a:gd name="T39" fmla="*/ 26 h 26"/>
                <a:gd name="T40" fmla="*/ 19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4" y="0"/>
                  </a:lnTo>
                  <a:lnTo>
                    <a:pt x="2" y="3"/>
                  </a:lnTo>
                  <a:lnTo>
                    <a:pt x="0" y="5"/>
                  </a:lnTo>
                  <a:lnTo>
                    <a:pt x="0" y="10"/>
                  </a:lnTo>
                  <a:lnTo>
                    <a:pt x="0" y="12"/>
                  </a:lnTo>
                  <a:lnTo>
                    <a:pt x="0" y="17"/>
                  </a:lnTo>
                  <a:lnTo>
                    <a:pt x="0" y="19"/>
                  </a:lnTo>
                  <a:lnTo>
                    <a:pt x="2" y="22"/>
                  </a:lnTo>
                  <a:lnTo>
                    <a:pt x="4" y="24"/>
                  </a:lnTo>
                  <a:lnTo>
                    <a:pt x="9" y="26"/>
                  </a:lnTo>
                  <a:lnTo>
                    <a:pt x="12" y="26"/>
                  </a:lnTo>
                  <a:lnTo>
                    <a:pt x="16" y="26"/>
                  </a:lnTo>
                  <a:lnTo>
                    <a:pt x="19" y="24"/>
                  </a:lnTo>
                  <a:lnTo>
                    <a:pt x="21" y="22"/>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494" name="Freeform 35"/>
            <p:cNvSpPr>
              <a:spLocks/>
            </p:cNvSpPr>
            <p:nvPr/>
          </p:nvSpPr>
          <p:spPr bwMode="auto">
            <a:xfrm>
              <a:off x="3724" y="1623"/>
              <a:ext cx="59" cy="60"/>
            </a:xfrm>
            <a:custGeom>
              <a:avLst/>
              <a:gdLst>
                <a:gd name="T0" fmla="*/ 26 w 26"/>
                <a:gd name="T1" fmla="*/ 12 h 26"/>
                <a:gd name="T2" fmla="*/ 26 w 26"/>
                <a:gd name="T3" fmla="*/ 10 h 26"/>
                <a:gd name="T4" fmla="*/ 24 w 26"/>
                <a:gd name="T5" fmla="*/ 5 h 26"/>
                <a:gd name="T6" fmla="*/ 22 w 26"/>
                <a:gd name="T7" fmla="*/ 2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2 h 26"/>
                <a:gd name="T20" fmla="*/ 0 w 26"/>
                <a:gd name="T21" fmla="*/ 5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2" y="2"/>
                  </a:lnTo>
                  <a:lnTo>
                    <a:pt x="19" y="0"/>
                  </a:lnTo>
                  <a:lnTo>
                    <a:pt x="17" y="0"/>
                  </a:lnTo>
                  <a:lnTo>
                    <a:pt x="12" y="0"/>
                  </a:lnTo>
                  <a:lnTo>
                    <a:pt x="10" y="0"/>
                  </a:lnTo>
                  <a:lnTo>
                    <a:pt x="5" y="0"/>
                  </a:lnTo>
                  <a:lnTo>
                    <a:pt x="3" y="2"/>
                  </a:lnTo>
                  <a:lnTo>
                    <a:pt x="0" y="5"/>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close/>
                </a:path>
              </a:pathLst>
            </a:custGeom>
            <a:solidFill>
              <a:srgbClr val="000000"/>
            </a:solidFill>
            <a:ln w="9525">
              <a:noFill/>
              <a:round/>
              <a:headEnd/>
              <a:tailEnd/>
            </a:ln>
          </p:spPr>
          <p:txBody>
            <a:bodyPr/>
            <a:lstStyle/>
            <a:p>
              <a:endParaRPr lang="en-US"/>
            </a:p>
          </p:txBody>
        </p:sp>
        <p:sp>
          <p:nvSpPr>
            <p:cNvPr id="19495" name="Freeform 36"/>
            <p:cNvSpPr>
              <a:spLocks/>
            </p:cNvSpPr>
            <p:nvPr/>
          </p:nvSpPr>
          <p:spPr bwMode="auto">
            <a:xfrm>
              <a:off x="3581" y="1627"/>
              <a:ext cx="59" cy="67"/>
            </a:xfrm>
            <a:custGeom>
              <a:avLst/>
              <a:gdLst>
                <a:gd name="T0" fmla="*/ 26 w 26"/>
                <a:gd name="T1" fmla="*/ 15 h 29"/>
                <a:gd name="T2" fmla="*/ 26 w 26"/>
                <a:gd name="T3" fmla="*/ 12 h 29"/>
                <a:gd name="T4" fmla="*/ 23 w 26"/>
                <a:gd name="T5" fmla="*/ 8 h 29"/>
                <a:gd name="T6" fmla="*/ 21 w 26"/>
                <a:gd name="T7" fmla="*/ 5 h 29"/>
                <a:gd name="T8" fmla="*/ 18 w 26"/>
                <a:gd name="T9" fmla="*/ 3 h 29"/>
                <a:gd name="T10" fmla="*/ 16 w 26"/>
                <a:gd name="T11" fmla="*/ 3 h 29"/>
                <a:gd name="T12" fmla="*/ 11 w 26"/>
                <a:gd name="T13" fmla="*/ 0 h 29"/>
                <a:gd name="T14" fmla="*/ 9 w 26"/>
                <a:gd name="T15" fmla="*/ 3 h 29"/>
                <a:gd name="T16" fmla="*/ 4 w 26"/>
                <a:gd name="T17" fmla="*/ 3 h 29"/>
                <a:gd name="T18" fmla="*/ 2 w 26"/>
                <a:gd name="T19" fmla="*/ 5 h 29"/>
                <a:gd name="T20" fmla="*/ 0 w 26"/>
                <a:gd name="T21" fmla="*/ 8 h 29"/>
                <a:gd name="T22" fmla="*/ 0 w 26"/>
                <a:gd name="T23" fmla="*/ 12 h 29"/>
                <a:gd name="T24" fmla="*/ 0 w 26"/>
                <a:gd name="T25" fmla="*/ 15 h 29"/>
                <a:gd name="T26" fmla="*/ 0 w 26"/>
                <a:gd name="T27" fmla="*/ 17 h 29"/>
                <a:gd name="T28" fmla="*/ 0 w 26"/>
                <a:gd name="T29" fmla="*/ 22 h 29"/>
                <a:gd name="T30" fmla="*/ 2 w 26"/>
                <a:gd name="T31" fmla="*/ 24 h 29"/>
                <a:gd name="T32" fmla="*/ 4 w 26"/>
                <a:gd name="T33" fmla="*/ 26 h 29"/>
                <a:gd name="T34" fmla="*/ 9 w 26"/>
                <a:gd name="T35" fmla="*/ 26 h 29"/>
                <a:gd name="T36" fmla="*/ 11 w 26"/>
                <a:gd name="T37" fmla="*/ 29 h 29"/>
                <a:gd name="T38" fmla="*/ 16 w 26"/>
                <a:gd name="T39" fmla="*/ 26 h 29"/>
                <a:gd name="T40" fmla="*/ 18 w 26"/>
                <a:gd name="T41" fmla="*/ 26 h 29"/>
                <a:gd name="T42" fmla="*/ 21 w 26"/>
                <a:gd name="T43" fmla="*/ 24 h 29"/>
                <a:gd name="T44" fmla="*/ 23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3" y="8"/>
                  </a:lnTo>
                  <a:lnTo>
                    <a:pt x="21" y="5"/>
                  </a:lnTo>
                  <a:lnTo>
                    <a:pt x="18" y="3"/>
                  </a:lnTo>
                  <a:lnTo>
                    <a:pt x="16" y="3"/>
                  </a:lnTo>
                  <a:lnTo>
                    <a:pt x="11" y="0"/>
                  </a:lnTo>
                  <a:lnTo>
                    <a:pt x="9" y="3"/>
                  </a:lnTo>
                  <a:lnTo>
                    <a:pt x="4" y="3"/>
                  </a:lnTo>
                  <a:lnTo>
                    <a:pt x="2" y="5"/>
                  </a:lnTo>
                  <a:lnTo>
                    <a:pt x="0" y="8"/>
                  </a:lnTo>
                  <a:lnTo>
                    <a:pt x="0" y="12"/>
                  </a:lnTo>
                  <a:lnTo>
                    <a:pt x="0" y="15"/>
                  </a:lnTo>
                  <a:lnTo>
                    <a:pt x="0" y="17"/>
                  </a:lnTo>
                  <a:lnTo>
                    <a:pt x="0" y="22"/>
                  </a:lnTo>
                  <a:lnTo>
                    <a:pt x="2" y="24"/>
                  </a:lnTo>
                  <a:lnTo>
                    <a:pt x="4" y="26"/>
                  </a:lnTo>
                  <a:lnTo>
                    <a:pt x="9" y="26"/>
                  </a:lnTo>
                  <a:lnTo>
                    <a:pt x="11" y="29"/>
                  </a:lnTo>
                  <a:lnTo>
                    <a:pt x="16" y="26"/>
                  </a:lnTo>
                  <a:lnTo>
                    <a:pt x="18" y="26"/>
                  </a:lnTo>
                  <a:lnTo>
                    <a:pt x="21" y="24"/>
                  </a:lnTo>
                  <a:lnTo>
                    <a:pt x="23" y="22"/>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496" name="Freeform 37"/>
            <p:cNvSpPr>
              <a:spLocks/>
            </p:cNvSpPr>
            <p:nvPr/>
          </p:nvSpPr>
          <p:spPr bwMode="auto">
            <a:xfrm>
              <a:off x="3868" y="1602"/>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2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2" y="4"/>
                  </a:lnTo>
                  <a:lnTo>
                    <a:pt x="0" y="7"/>
                  </a:lnTo>
                  <a:lnTo>
                    <a:pt x="0" y="9"/>
                  </a:lnTo>
                  <a:lnTo>
                    <a:pt x="0" y="14"/>
                  </a:lnTo>
                  <a:lnTo>
                    <a:pt x="0" y="16"/>
                  </a:lnTo>
                  <a:lnTo>
                    <a:pt x="0" y="21"/>
                  </a:lnTo>
                  <a:lnTo>
                    <a:pt x="2" y="23"/>
                  </a:lnTo>
                  <a:lnTo>
                    <a:pt x="5" y="26"/>
                  </a:lnTo>
                  <a:lnTo>
                    <a:pt x="10" y="26"/>
                  </a:lnTo>
                  <a:lnTo>
                    <a:pt x="12" y="26"/>
                  </a:lnTo>
                  <a:lnTo>
                    <a:pt x="17" y="26"/>
                  </a:lnTo>
                  <a:lnTo>
                    <a:pt x="19" y="26"/>
                  </a:lnTo>
                  <a:lnTo>
                    <a:pt x="21" y="23"/>
                  </a:lnTo>
                  <a:lnTo>
                    <a:pt x="24" y="21"/>
                  </a:lnTo>
                  <a:lnTo>
                    <a:pt x="26" y="16"/>
                  </a:lnTo>
                  <a:lnTo>
                    <a:pt x="26" y="14"/>
                  </a:lnTo>
                  <a:close/>
                </a:path>
              </a:pathLst>
            </a:custGeom>
            <a:solidFill>
              <a:srgbClr val="000000"/>
            </a:solidFill>
            <a:ln w="9525">
              <a:noFill/>
              <a:round/>
              <a:headEnd/>
              <a:tailEnd/>
            </a:ln>
          </p:spPr>
          <p:txBody>
            <a:bodyPr/>
            <a:lstStyle/>
            <a:p>
              <a:endParaRPr lang="en-US"/>
            </a:p>
          </p:txBody>
        </p:sp>
        <p:sp>
          <p:nvSpPr>
            <p:cNvPr id="19497" name="Freeform 38"/>
            <p:cNvSpPr>
              <a:spLocks/>
            </p:cNvSpPr>
            <p:nvPr/>
          </p:nvSpPr>
          <p:spPr bwMode="auto">
            <a:xfrm>
              <a:off x="3724" y="1623"/>
              <a:ext cx="59" cy="60"/>
            </a:xfrm>
            <a:custGeom>
              <a:avLst/>
              <a:gdLst>
                <a:gd name="T0" fmla="*/ 26 w 26"/>
                <a:gd name="T1" fmla="*/ 12 h 26"/>
                <a:gd name="T2" fmla="*/ 26 w 26"/>
                <a:gd name="T3" fmla="*/ 10 h 26"/>
                <a:gd name="T4" fmla="*/ 24 w 26"/>
                <a:gd name="T5" fmla="*/ 5 h 26"/>
                <a:gd name="T6" fmla="*/ 22 w 26"/>
                <a:gd name="T7" fmla="*/ 2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2 h 26"/>
                <a:gd name="T20" fmla="*/ 0 w 26"/>
                <a:gd name="T21" fmla="*/ 5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2" y="2"/>
                  </a:lnTo>
                  <a:lnTo>
                    <a:pt x="19" y="0"/>
                  </a:lnTo>
                  <a:lnTo>
                    <a:pt x="17" y="0"/>
                  </a:lnTo>
                  <a:lnTo>
                    <a:pt x="12" y="0"/>
                  </a:lnTo>
                  <a:lnTo>
                    <a:pt x="10" y="0"/>
                  </a:lnTo>
                  <a:lnTo>
                    <a:pt x="5" y="0"/>
                  </a:lnTo>
                  <a:lnTo>
                    <a:pt x="3" y="2"/>
                  </a:lnTo>
                  <a:lnTo>
                    <a:pt x="0" y="5"/>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498" name="Freeform 39"/>
            <p:cNvSpPr>
              <a:spLocks/>
            </p:cNvSpPr>
            <p:nvPr/>
          </p:nvSpPr>
          <p:spPr bwMode="auto">
            <a:xfrm>
              <a:off x="4013" y="1607"/>
              <a:ext cx="59" cy="60"/>
            </a:xfrm>
            <a:custGeom>
              <a:avLst/>
              <a:gdLst>
                <a:gd name="T0" fmla="*/ 26 w 26"/>
                <a:gd name="T1" fmla="*/ 14 h 26"/>
                <a:gd name="T2" fmla="*/ 26 w 26"/>
                <a:gd name="T3" fmla="*/ 9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5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5"/>
                  </a:lnTo>
                  <a:lnTo>
                    <a:pt x="19" y="2"/>
                  </a:lnTo>
                  <a:lnTo>
                    <a:pt x="16" y="0"/>
                  </a:lnTo>
                  <a:lnTo>
                    <a:pt x="12" y="0"/>
                  </a:lnTo>
                  <a:lnTo>
                    <a:pt x="9" y="0"/>
                  </a:lnTo>
                  <a:lnTo>
                    <a:pt x="5" y="2"/>
                  </a:lnTo>
                  <a:lnTo>
                    <a:pt x="2" y="5"/>
                  </a:lnTo>
                  <a:lnTo>
                    <a:pt x="0" y="7"/>
                  </a:lnTo>
                  <a:lnTo>
                    <a:pt x="0" y="9"/>
                  </a:lnTo>
                  <a:lnTo>
                    <a:pt x="0" y="14"/>
                  </a:lnTo>
                  <a:lnTo>
                    <a:pt x="0" y="17"/>
                  </a:lnTo>
                  <a:lnTo>
                    <a:pt x="0" y="21"/>
                  </a:lnTo>
                  <a:lnTo>
                    <a:pt x="2" y="24"/>
                  </a:lnTo>
                  <a:lnTo>
                    <a:pt x="5" y="26"/>
                  </a:lnTo>
                  <a:lnTo>
                    <a:pt x="9" y="26"/>
                  </a:lnTo>
                  <a:lnTo>
                    <a:pt x="12" y="26"/>
                  </a:lnTo>
                  <a:lnTo>
                    <a:pt x="16" y="26"/>
                  </a:lnTo>
                  <a:lnTo>
                    <a:pt x="19" y="26"/>
                  </a:lnTo>
                  <a:lnTo>
                    <a:pt x="21" y="24"/>
                  </a:lnTo>
                  <a:lnTo>
                    <a:pt x="24" y="21"/>
                  </a:lnTo>
                  <a:lnTo>
                    <a:pt x="26" y="17"/>
                  </a:lnTo>
                  <a:lnTo>
                    <a:pt x="26" y="14"/>
                  </a:lnTo>
                  <a:close/>
                </a:path>
              </a:pathLst>
            </a:custGeom>
            <a:solidFill>
              <a:srgbClr val="000000"/>
            </a:solidFill>
            <a:ln w="9525">
              <a:noFill/>
              <a:round/>
              <a:headEnd/>
              <a:tailEnd/>
            </a:ln>
          </p:spPr>
          <p:txBody>
            <a:bodyPr/>
            <a:lstStyle/>
            <a:p>
              <a:endParaRPr lang="en-US"/>
            </a:p>
          </p:txBody>
        </p:sp>
        <p:sp>
          <p:nvSpPr>
            <p:cNvPr id="19499" name="Freeform 40"/>
            <p:cNvSpPr>
              <a:spLocks noEditPoints="1"/>
            </p:cNvSpPr>
            <p:nvPr/>
          </p:nvSpPr>
          <p:spPr bwMode="auto">
            <a:xfrm>
              <a:off x="1160" y="1098"/>
              <a:ext cx="3242" cy="2175"/>
            </a:xfrm>
            <a:custGeom>
              <a:avLst/>
              <a:gdLst>
                <a:gd name="T0" fmla="*/ 1219 w 1434"/>
                <a:gd name="T1" fmla="*/ 241 h 941"/>
                <a:gd name="T2" fmla="*/ 1274 w 1434"/>
                <a:gd name="T3" fmla="*/ 246 h 941"/>
                <a:gd name="T4" fmla="*/ 144 w 1434"/>
                <a:gd name="T5" fmla="*/ 700 h 941"/>
                <a:gd name="T6" fmla="*/ 95 w 1434"/>
                <a:gd name="T7" fmla="*/ 317 h 941"/>
                <a:gd name="T8" fmla="*/ 3 w 1434"/>
                <a:gd name="T9" fmla="*/ 931 h 941"/>
                <a:gd name="T10" fmla="*/ 48 w 1434"/>
                <a:gd name="T11" fmla="*/ 721 h 941"/>
                <a:gd name="T12" fmla="*/ 50 w 1434"/>
                <a:gd name="T13" fmla="*/ 499 h 941"/>
                <a:gd name="T14" fmla="*/ 0 w 1434"/>
                <a:gd name="T15" fmla="*/ 52 h 941"/>
                <a:gd name="T16" fmla="*/ 95 w 1434"/>
                <a:gd name="T17" fmla="*/ 754 h 941"/>
                <a:gd name="T18" fmla="*/ 95 w 1434"/>
                <a:gd name="T19" fmla="*/ 317 h 941"/>
                <a:gd name="T20" fmla="*/ 0 w 1434"/>
                <a:gd name="T21" fmla="*/ 915 h 941"/>
                <a:gd name="T22" fmla="*/ 17 w 1434"/>
                <a:gd name="T23" fmla="*/ 723 h 941"/>
                <a:gd name="T24" fmla="*/ 50 w 1434"/>
                <a:gd name="T25" fmla="*/ 504 h 941"/>
                <a:gd name="T26" fmla="*/ 50 w 1434"/>
                <a:gd name="T27" fmla="*/ 281 h 941"/>
                <a:gd name="T28" fmla="*/ 1434 w 1434"/>
                <a:gd name="T29" fmla="*/ 754 h 941"/>
                <a:gd name="T30" fmla="*/ 1413 w 1434"/>
                <a:gd name="T31" fmla="*/ 371 h 941"/>
                <a:gd name="T32" fmla="*/ 1434 w 1434"/>
                <a:gd name="T33" fmla="*/ 917 h 941"/>
                <a:gd name="T34" fmla="*/ 1434 w 1434"/>
                <a:gd name="T35" fmla="*/ 537 h 941"/>
                <a:gd name="T36" fmla="*/ 1413 w 1434"/>
                <a:gd name="T37" fmla="*/ 154 h 941"/>
                <a:gd name="T38" fmla="*/ 286 w 1434"/>
                <a:gd name="T39" fmla="*/ 0 h 941"/>
                <a:gd name="T40" fmla="*/ 797 w 1434"/>
                <a:gd name="T41" fmla="*/ 0 h 941"/>
                <a:gd name="T42" fmla="*/ 1243 w 1434"/>
                <a:gd name="T43" fmla="*/ 22 h 941"/>
                <a:gd name="T44" fmla="*/ 222 w 1434"/>
                <a:gd name="T45" fmla="*/ 0 h 941"/>
                <a:gd name="T46" fmla="*/ 733 w 1434"/>
                <a:gd name="T47" fmla="*/ 0 h 941"/>
                <a:gd name="T48" fmla="*/ 1179 w 1434"/>
                <a:gd name="T49" fmla="*/ 22 h 941"/>
                <a:gd name="T50" fmla="*/ 159 w 1434"/>
                <a:gd name="T51" fmla="*/ 917 h 941"/>
                <a:gd name="T52" fmla="*/ 669 w 1434"/>
                <a:gd name="T53" fmla="*/ 917 h 941"/>
                <a:gd name="T54" fmla="*/ 1115 w 1434"/>
                <a:gd name="T55" fmla="*/ 898 h 941"/>
                <a:gd name="T56" fmla="*/ 95 w 1434"/>
                <a:gd name="T57" fmla="*/ 917 h 941"/>
                <a:gd name="T58" fmla="*/ 605 w 1434"/>
                <a:gd name="T59" fmla="*/ 917 h 941"/>
                <a:gd name="T60" fmla="*/ 1052 w 1434"/>
                <a:gd name="T61" fmla="*/ 867 h 941"/>
                <a:gd name="T62" fmla="*/ 95 w 1434"/>
                <a:gd name="T63" fmla="*/ 917 h 941"/>
                <a:gd name="T64" fmla="*/ 95 w 1434"/>
                <a:gd name="T65" fmla="*/ 537 h 941"/>
                <a:gd name="T66" fmla="*/ 116 w 1434"/>
                <a:gd name="T67" fmla="*/ 154 h 941"/>
                <a:gd name="T68" fmla="*/ 29 w 1434"/>
                <a:gd name="T69" fmla="*/ 903 h 941"/>
                <a:gd name="T70" fmla="*/ 12 w 1434"/>
                <a:gd name="T71" fmla="*/ 459 h 941"/>
                <a:gd name="T72" fmla="*/ 31 w 1434"/>
                <a:gd name="T73" fmla="*/ 272 h 941"/>
                <a:gd name="T74" fmla="*/ 50 w 1434"/>
                <a:gd name="T75" fmla="*/ 64 h 941"/>
                <a:gd name="T76" fmla="*/ 116 w 1434"/>
                <a:gd name="T77" fmla="*/ 591 h 941"/>
                <a:gd name="T78" fmla="*/ 95 w 1434"/>
                <a:gd name="T79" fmla="*/ 208 h 941"/>
                <a:gd name="T80" fmla="*/ 31 w 1434"/>
                <a:gd name="T81" fmla="*/ 922 h 941"/>
                <a:gd name="T82" fmla="*/ 5 w 1434"/>
                <a:gd name="T83" fmla="*/ 463 h 941"/>
                <a:gd name="T84" fmla="*/ 29 w 1434"/>
                <a:gd name="T85" fmla="*/ 263 h 941"/>
                <a:gd name="T86" fmla="*/ 50 w 1434"/>
                <a:gd name="T87" fmla="*/ 69 h 941"/>
                <a:gd name="T88" fmla="*/ 1434 w 1434"/>
                <a:gd name="T89" fmla="*/ 645 h 941"/>
                <a:gd name="T90" fmla="*/ 1434 w 1434"/>
                <a:gd name="T91" fmla="*/ 208 h 941"/>
                <a:gd name="T92" fmla="*/ 1413 w 1434"/>
                <a:gd name="T93" fmla="*/ 808 h 941"/>
                <a:gd name="T94" fmla="*/ 1434 w 1434"/>
                <a:gd name="T95" fmla="*/ 426 h 941"/>
                <a:gd name="T96" fmla="*/ 1434 w 1434"/>
                <a:gd name="T97" fmla="*/ 0 h 941"/>
                <a:gd name="T98" fmla="*/ 478 w 1434"/>
                <a:gd name="T99" fmla="*/ 22 h 941"/>
                <a:gd name="T100" fmla="*/ 924 w 1434"/>
                <a:gd name="T101" fmla="*/ 0 h 941"/>
                <a:gd name="T102" fmla="*/ 1434 w 1434"/>
                <a:gd name="T103" fmla="*/ 0 h 941"/>
                <a:gd name="T104" fmla="*/ 414 w 1434"/>
                <a:gd name="T105" fmla="*/ 50 h 941"/>
                <a:gd name="T106" fmla="*/ 860 w 1434"/>
                <a:gd name="T107" fmla="*/ 0 h 941"/>
                <a:gd name="T108" fmla="*/ 1371 w 1434"/>
                <a:gd name="T109" fmla="*/ 0 h 941"/>
                <a:gd name="T110" fmla="*/ 350 w 1434"/>
                <a:gd name="T111" fmla="*/ 898 h 941"/>
                <a:gd name="T112" fmla="*/ 797 w 1434"/>
                <a:gd name="T113" fmla="*/ 917 h 941"/>
                <a:gd name="T114" fmla="*/ 1307 w 1434"/>
                <a:gd name="T115" fmla="*/ 917 h 941"/>
                <a:gd name="T116" fmla="*/ 286 w 1434"/>
                <a:gd name="T117" fmla="*/ 898 h 941"/>
                <a:gd name="T118" fmla="*/ 733 w 1434"/>
                <a:gd name="T119" fmla="*/ 917 h 941"/>
                <a:gd name="T120" fmla="*/ 1243 w 1434"/>
                <a:gd name="T121" fmla="*/ 917 h 9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34"/>
                <a:gd name="T184" fmla="*/ 0 h 941"/>
                <a:gd name="T185" fmla="*/ 1434 w 1434"/>
                <a:gd name="T186" fmla="*/ 941 h 9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34" h="941">
                  <a:moveTo>
                    <a:pt x="1224" y="232"/>
                  </a:moveTo>
                  <a:lnTo>
                    <a:pt x="1224" y="227"/>
                  </a:lnTo>
                  <a:lnTo>
                    <a:pt x="1222" y="225"/>
                  </a:lnTo>
                  <a:lnTo>
                    <a:pt x="1219" y="222"/>
                  </a:lnTo>
                  <a:lnTo>
                    <a:pt x="1217" y="220"/>
                  </a:lnTo>
                  <a:lnTo>
                    <a:pt x="1215" y="218"/>
                  </a:lnTo>
                  <a:lnTo>
                    <a:pt x="1210" y="218"/>
                  </a:lnTo>
                  <a:lnTo>
                    <a:pt x="1208" y="218"/>
                  </a:lnTo>
                  <a:lnTo>
                    <a:pt x="1203" y="220"/>
                  </a:lnTo>
                  <a:lnTo>
                    <a:pt x="1200" y="222"/>
                  </a:lnTo>
                  <a:lnTo>
                    <a:pt x="1198" y="225"/>
                  </a:lnTo>
                  <a:lnTo>
                    <a:pt x="1198" y="227"/>
                  </a:lnTo>
                  <a:lnTo>
                    <a:pt x="1198" y="232"/>
                  </a:lnTo>
                  <a:lnTo>
                    <a:pt x="1198" y="234"/>
                  </a:lnTo>
                  <a:lnTo>
                    <a:pt x="1198" y="239"/>
                  </a:lnTo>
                  <a:lnTo>
                    <a:pt x="1200" y="241"/>
                  </a:lnTo>
                  <a:lnTo>
                    <a:pt x="1203" y="244"/>
                  </a:lnTo>
                  <a:lnTo>
                    <a:pt x="1208" y="244"/>
                  </a:lnTo>
                  <a:lnTo>
                    <a:pt x="1210" y="244"/>
                  </a:lnTo>
                  <a:lnTo>
                    <a:pt x="1215" y="244"/>
                  </a:lnTo>
                  <a:lnTo>
                    <a:pt x="1217" y="244"/>
                  </a:lnTo>
                  <a:lnTo>
                    <a:pt x="1219" y="241"/>
                  </a:lnTo>
                  <a:lnTo>
                    <a:pt x="1222" y="239"/>
                  </a:lnTo>
                  <a:lnTo>
                    <a:pt x="1224" y="234"/>
                  </a:lnTo>
                  <a:lnTo>
                    <a:pt x="1224" y="232"/>
                  </a:lnTo>
                  <a:moveTo>
                    <a:pt x="1288" y="234"/>
                  </a:moveTo>
                  <a:lnTo>
                    <a:pt x="1288" y="229"/>
                  </a:lnTo>
                  <a:lnTo>
                    <a:pt x="1286" y="227"/>
                  </a:lnTo>
                  <a:lnTo>
                    <a:pt x="1283" y="225"/>
                  </a:lnTo>
                  <a:lnTo>
                    <a:pt x="1281" y="222"/>
                  </a:lnTo>
                  <a:lnTo>
                    <a:pt x="1278" y="220"/>
                  </a:lnTo>
                  <a:lnTo>
                    <a:pt x="1274" y="220"/>
                  </a:lnTo>
                  <a:lnTo>
                    <a:pt x="1271" y="220"/>
                  </a:lnTo>
                  <a:lnTo>
                    <a:pt x="1267" y="222"/>
                  </a:lnTo>
                  <a:lnTo>
                    <a:pt x="1264" y="225"/>
                  </a:lnTo>
                  <a:lnTo>
                    <a:pt x="1262" y="227"/>
                  </a:lnTo>
                  <a:lnTo>
                    <a:pt x="1262" y="229"/>
                  </a:lnTo>
                  <a:lnTo>
                    <a:pt x="1262" y="234"/>
                  </a:lnTo>
                  <a:lnTo>
                    <a:pt x="1262" y="237"/>
                  </a:lnTo>
                  <a:lnTo>
                    <a:pt x="1262" y="241"/>
                  </a:lnTo>
                  <a:lnTo>
                    <a:pt x="1264" y="244"/>
                  </a:lnTo>
                  <a:lnTo>
                    <a:pt x="1267" y="246"/>
                  </a:lnTo>
                  <a:lnTo>
                    <a:pt x="1271" y="246"/>
                  </a:lnTo>
                  <a:lnTo>
                    <a:pt x="1274" y="246"/>
                  </a:lnTo>
                  <a:lnTo>
                    <a:pt x="1278" y="246"/>
                  </a:lnTo>
                  <a:lnTo>
                    <a:pt x="1281" y="246"/>
                  </a:lnTo>
                  <a:lnTo>
                    <a:pt x="1283" y="244"/>
                  </a:lnTo>
                  <a:lnTo>
                    <a:pt x="1286" y="241"/>
                  </a:lnTo>
                  <a:lnTo>
                    <a:pt x="1288" y="237"/>
                  </a:lnTo>
                  <a:lnTo>
                    <a:pt x="1288" y="234"/>
                  </a:lnTo>
                  <a:moveTo>
                    <a:pt x="95" y="917"/>
                  </a:moveTo>
                  <a:lnTo>
                    <a:pt x="95" y="917"/>
                  </a:lnTo>
                  <a:lnTo>
                    <a:pt x="144" y="917"/>
                  </a:lnTo>
                  <a:lnTo>
                    <a:pt x="95" y="917"/>
                  </a:lnTo>
                  <a:lnTo>
                    <a:pt x="95" y="863"/>
                  </a:lnTo>
                  <a:lnTo>
                    <a:pt x="116" y="863"/>
                  </a:lnTo>
                  <a:lnTo>
                    <a:pt x="95" y="863"/>
                  </a:lnTo>
                  <a:lnTo>
                    <a:pt x="95" y="808"/>
                  </a:lnTo>
                  <a:lnTo>
                    <a:pt x="116" y="808"/>
                  </a:lnTo>
                  <a:lnTo>
                    <a:pt x="95" y="808"/>
                  </a:lnTo>
                  <a:lnTo>
                    <a:pt x="95" y="754"/>
                  </a:lnTo>
                  <a:lnTo>
                    <a:pt x="116" y="754"/>
                  </a:lnTo>
                  <a:lnTo>
                    <a:pt x="95" y="754"/>
                  </a:lnTo>
                  <a:lnTo>
                    <a:pt x="95" y="700"/>
                  </a:lnTo>
                  <a:lnTo>
                    <a:pt x="144" y="700"/>
                  </a:lnTo>
                  <a:lnTo>
                    <a:pt x="95" y="700"/>
                  </a:lnTo>
                  <a:lnTo>
                    <a:pt x="95" y="645"/>
                  </a:lnTo>
                  <a:lnTo>
                    <a:pt x="116" y="645"/>
                  </a:lnTo>
                  <a:lnTo>
                    <a:pt x="95" y="645"/>
                  </a:lnTo>
                  <a:lnTo>
                    <a:pt x="95" y="591"/>
                  </a:lnTo>
                  <a:lnTo>
                    <a:pt x="116" y="591"/>
                  </a:lnTo>
                  <a:lnTo>
                    <a:pt x="95" y="591"/>
                  </a:lnTo>
                  <a:lnTo>
                    <a:pt x="95" y="537"/>
                  </a:lnTo>
                  <a:lnTo>
                    <a:pt x="116" y="537"/>
                  </a:lnTo>
                  <a:lnTo>
                    <a:pt x="95" y="537"/>
                  </a:lnTo>
                  <a:lnTo>
                    <a:pt x="95" y="482"/>
                  </a:lnTo>
                  <a:lnTo>
                    <a:pt x="144" y="482"/>
                  </a:lnTo>
                  <a:lnTo>
                    <a:pt x="95" y="482"/>
                  </a:lnTo>
                  <a:lnTo>
                    <a:pt x="95" y="426"/>
                  </a:lnTo>
                  <a:lnTo>
                    <a:pt x="116" y="426"/>
                  </a:lnTo>
                  <a:lnTo>
                    <a:pt x="95" y="426"/>
                  </a:lnTo>
                  <a:lnTo>
                    <a:pt x="95" y="371"/>
                  </a:lnTo>
                  <a:lnTo>
                    <a:pt x="116" y="371"/>
                  </a:lnTo>
                  <a:lnTo>
                    <a:pt x="95" y="371"/>
                  </a:lnTo>
                  <a:lnTo>
                    <a:pt x="95" y="317"/>
                  </a:lnTo>
                  <a:lnTo>
                    <a:pt x="116" y="317"/>
                  </a:lnTo>
                  <a:lnTo>
                    <a:pt x="95" y="317"/>
                  </a:lnTo>
                  <a:lnTo>
                    <a:pt x="95" y="263"/>
                  </a:lnTo>
                  <a:lnTo>
                    <a:pt x="144" y="263"/>
                  </a:lnTo>
                  <a:lnTo>
                    <a:pt x="95" y="263"/>
                  </a:lnTo>
                  <a:lnTo>
                    <a:pt x="95" y="208"/>
                  </a:lnTo>
                  <a:lnTo>
                    <a:pt x="116" y="208"/>
                  </a:lnTo>
                  <a:lnTo>
                    <a:pt x="95" y="208"/>
                  </a:lnTo>
                  <a:lnTo>
                    <a:pt x="95" y="154"/>
                  </a:lnTo>
                  <a:lnTo>
                    <a:pt x="116" y="154"/>
                  </a:lnTo>
                  <a:lnTo>
                    <a:pt x="95" y="154"/>
                  </a:lnTo>
                  <a:lnTo>
                    <a:pt x="95" y="100"/>
                  </a:lnTo>
                  <a:lnTo>
                    <a:pt x="116" y="100"/>
                  </a:lnTo>
                  <a:lnTo>
                    <a:pt x="95" y="100"/>
                  </a:lnTo>
                  <a:lnTo>
                    <a:pt x="95" y="45"/>
                  </a:lnTo>
                  <a:lnTo>
                    <a:pt x="144" y="45"/>
                  </a:lnTo>
                  <a:lnTo>
                    <a:pt x="95" y="45"/>
                  </a:lnTo>
                  <a:lnTo>
                    <a:pt x="95" y="0"/>
                  </a:lnTo>
                  <a:moveTo>
                    <a:pt x="15" y="893"/>
                  </a:moveTo>
                  <a:lnTo>
                    <a:pt x="7" y="896"/>
                  </a:lnTo>
                  <a:lnTo>
                    <a:pt x="3" y="903"/>
                  </a:lnTo>
                  <a:lnTo>
                    <a:pt x="0" y="915"/>
                  </a:lnTo>
                  <a:lnTo>
                    <a:pt x="0" y="922"/>
                  </a:lnTo>
                  <a:lnTo>
                    <a:pt x="3" y="931"/>
                  </a:lnTo>
                  <a:lnTo>
                    <a:pt x="7" y="938"/>
                  </a:lnTo>
                  <a:lnTo>
                    <a:pt x="15" y="941"/>
                  </a:lnTo>
                  <a:lnTo>
                    <a:pt x="17" y="941"/>
                  </a:lnTo>
                  <a:lnTo>
                    <a:pt x="24" y="938"/>
                  </a:lnTo>
                  <a:lnTo>
                    <a:pt x="29" y="931"/>
                  </a:lnTo>
                  <a:lnTo>
                    <a:pt x="31" y="922"/>
                  </a:lnTo>
                  <a:lnTo>
                    <a:pt x="31" y="915"/>
                  </a:lnTo>
                  <a:lnTo>
                    <a:pt x="29" y="903"/>
                  </a:lnTo>
                  <a:lnTo>
                    <a:pt x="24" y="896"/>
                  </a:lnTo>
                  <a:lnTo>
                    <a:pt x="17" y="893"/>
                  </a:lnTo>
                  <a:lnTo>
                    <a:pt x="15" y="893"/>
                  </a:lnTo>
                  <a:moveTo>
                    <a:pt x="50" y="936"/>
                  </a:moveTo>
                  <a:lnTo>
                    <a:pt x="48" y="938"/>
                  </a:lnTo>
                  <a:lnTo>
                    <a:pt x="50" y="941"/>
                  </a:lnTo>
                  <a:lnTo>
                    <a:pt x="50" y="938"/>
                  </a:lnTo>
                  <a:lnTo>
                    <a:pt x="50" y="936"/>
                  </a:lnTo>
                  <a:moveTo>
                    <a:pt x="7" y="685"/>
                  </a:moveTo>
                  <a:lnTo>
                    <a:pt x="12" y="683"/>
                  </a:lnTo>
                  <a:lnTo>
                    <a:pt x="17" y="676"/>
                  </a:lnTo>
                  <a:lnTo>
                    <a:pt x="17" y="723"/>
                  </a:lnTo>
                  <a:moveTo>
                    <a:pt x="50" y="718"/>
                  </a:moveTo>
                  <a:lnTo>
                    <a:pt x="48" y="721"/>
                  </a:lnTo>
                  <a:lnTo>
                    <a:pt x="50" y="723"/>
                  </a:lnTo>
                  <a:lnTo>
                    <a:pt x="50" y="721"/>
                  </a:lnTo>
                  <a:lnTo>
                    <a:pt x="50" y="718"/>
                  </a:lnTo>
                  <a:moveTo>
                    <a:pt x="3" y="468"/>
                  </a:moveTo>
                  <a:lnTo>
                    <a:pt x="3" y="466"/>
                  </a:lnTo>
                  <a:lnTo>
                    <a:pt x="5" y="463"/>
                  </a:lnTo>
                  <a:lnTo>
                    <a:pt x="7" y="461"/>
                  </a:lnTo>
                  <a:lnTo>
                    <a:pt x="12" y="459"/>
                  </a:lnTo>
                  <a:lnTo>
                    <a:pt x="19" y="459"/>
                  </a:lnTo>
                  <a:lnTo>
                    <a:pt x="24" y="461"/>
                  </a:lnTo>
                  <a:lnTo>
                    <a:pt x="26" y="463"/>
                  </a:lnTo>
                  <a:lnTo>
                    <a:pt x="29" y="466"/>
                  </a:lnTo>
                  <a:lnTo>
                    <a:pt x="29" y="470"/>
                  </a:lnTo>
                  <a:lnTo>
                    <a:pt x="26" y="475"/>
                  </a:lnTo>
                  <a:lnTo>
                    <a:pt x="22" y="482"/>
                  </a:lnTo>
                  <a:lnTo>
                    <a:pt x="0" y="504"/>
                  </a:lnTo>
                  <a:lnTo>
                    <a:pt x="31" y="504"/>
                  </a:lnTo>
                  <a:moveTo>
                    <a:pt x="50" y="499"/>
                  </a:moveTo>
                  <a:lnTo>
                    <a:pt x="48" y="501"/>
                  </a:lnTo>
                  <a:lnTo>
                    <a:pt x="50" y="504"/>
                  </a:lnTo>
                  <a:lnTo>
                    <a:pt x="50" y="501"/>
                  </a:lnTo>
                  <a:lnTo>
                    <a:pt x="50" y="499"/>
                  </a:lnTo>
                  <a:moveTo>
                    <a:pt x="5" y="239"/>
                  </a:moveTo>
                  <a:lnTo>
                    <a:pt x="29" y="239"/>
                  </a:lnTo>
                  <a:lnTo>
                    <a:pt x="17" y="258"/>
                  </a:lnTo>
                  <a:lnTo>
                    <a:pt x="22" y="258"/>
                  </a:lnTo>
                  <a:lnTo>
                    <a:pt x="26" y="260"/>
                  </a:lnTo>
                  <a:lnTo>
                    <a:pt x="29" y="263"/>
                  </a:lnTo>
                  <a:lnTo>
                    <a:pt x="31" y="270"/>
                  </a:lnTo>
                  <a:lnTo>
                    <a:pt x="31" y="272"/>
                  </a:lnTo>
                  <a:lnTo>
                    <a:pt x="29" y="279"/>
                  </a:lnTo>
                  <a:lnTo>
                    <a:pt x="24" y="284"/>
                  </a:lnTo>
                  <a:lnTo>
                    <a:pt x="17" y="286"/>
                  </a:lnTo>
                  <a:lnTo>
                    <a:pt x="12" y="286"/>
                  </a:lnTo>
                  <a:lnTo>
                    <a:pt x="5" y="284"/>
                  </a:lnTo>
                  <a:lnTo>
                    <a:pt x="3" y="281"/>
                  </a:lnTo>
                  <a:lnTo>
                    <a:pt x="0" y="277"/>
                  </a:lnTo>
                  <a:moveTo>
                    <a:pt x="50" y="281"/>
                  </a:moveTo>
                  <a:lnTo>
                    <a:pt x="48" y="284"/>
                  </a:lnTo>
                  <a:lnTo>
                    <a:pt x="50" y="286"/>
                  </a:lnTo>
                  <a:lnTo>
                    <a:pt x="50" y="284"/>
                  </a:lnTo>
                  <a:lnTo>
                    <a:pt x="50" y="281"/>
                  </a:lnTo>
                  <a:moveTo>
                    <a:pt x="22" y="22"/>
                  </a:moveTo>
                  <a:lnTo>
                    <a:pt x="0" y="52"/>
                  </a:lnTo>
                  <a:lnTo>
                    <a:pt x="33" y="52"/>
                  </a:lnTo>
                  <a:moveTo>
                    <a:pt x="22" y="22"/>
                  </a:moveTo>
                  <a:lnTo>
                    <a:pt x="22" y="69"/>
                  </a:lnTo>
                  <a:moveTo>
                    <a:pt x="50" y="64"/>
                  </a:moveTo>
                  <a:lnTo>
                    <a:pt x="48" y="66"/>
                  </a:lnTo>
                  <a:lnTo>
                    <a:pt x="50" y="69"/>
                  </a:lnTo>
                  <a:lnTo>
                    <a:pt x="50" y="66"/>
                  </a:lnTo>
                  <a:lnTo>
                    <a:pt x="50" y="64"/>
                  </a:lnTo>
                  <a:moveTo>
                    <a:pt x="95" y="917"/>
                  </a:moveTo>
                  <a:lnTo>
                    <a:pt x="95" y="917"/>
                  </a:lnTo>
                  <a:lnTo>
                    <a:pt x="144" y="917"/>
                  </a:lnTo>
                  <a:lnTo>
                    <a:pt x="95" y="917"/>
                  </a:lnTo>
                  <a:lnTo>
                    <a:pt x="95" y="863"/>
                  </a:lnTo>
                  <a:lnTo>
                    <a:pt x="116" y="863"/>
                  </a:lnTo>
                  <a:lnTo>
                    <a:pt x="95" y="863"/>
                  </a:lnTo>
                  <a:lnTo>
                    <a:pt x="95" y="808"/>
                  </a:lnTo>
                  <a:lnTo>
                    <a:pt x="116" y="808"/>
                  </a:lnTo>
                  <a:lnTo>
                    <a:pt x="95" y="808"/>
                  </a:lnTo>
                  <a:lnTo>
                    <a:pt x="95" y="754"/>
                  </a:lnTo>
                  <a:lnTo>
                    <a:pt x="116" y="754"/>
                  </a:lnTo>
                  <a:lnTo>
                    <a:pt x="95" y="754"/>
                  </a:lnTo>
                  <a:lnTo>
                    <a:pt x="95" y="700"/>
                  </a:lnTo>
                  <a:lnTo>
                    <a:pt x="144" y="700"/>
                  </a:lnTo>
                  <a:lnTo>
                    <a:pt x="95" y="700"/>
                  </a:lnTo>
                  <a:lnTo>
                    <a:pt x="95" y="645"/>
                  </a:lnTo>
                  <a:lnTo>
                    <a:pt x="116" y="645"/>
                  </a:lnTo>
                  <a:lnTo>
                    <a:pt x="95" y="645"/>
                  </a:lnTo>
                  <a:lnTo>
                    <a:pt x="95" y="591"/>
                  </a:lnTo>
                  <a:lnTo>
                    <a:pt x="116" y="591"/>
                  </a:lnTo>
                  <a:lnTo>
                    <a:pt x="95" y="591"/>
                  </a:lnTo>
                  <a:lnTo>
                    <a:pt x="95" y="537"/>
                  </a:lnTo>
                  <a:lnTo>
                    <a:pt x="116" y="537"/>
                  </a:lnTo>
                  <a:lnTo>
                    <a:pt x="95" y="537"/>
                  </a:lnTo>
                  <a:lnTo>
                    <a:pt x="95" y="482"/>
                  </a:lnTo>
                  <a:lnTo>
                    <a:pt x="144" y="482"/>
                  </a:lnTo>
                  <a:lnTo>
                    <a:pt x="95" y="482"/>
                  </a:lnTo>
                  <a:lnTo>
                    <a:pt x="95" y="426"/>
                  </a:lnTo>
                  <a:lnTo>
                    <a:pt x="116" y="426"/>
                  </a:lnTo>
                  <a:lnTo>
                    <a:pt x="95" y="426"/>
                  </a:lnTo>
                  <a:lnTo>
                    <a:pt x="95" y="371"/>
                  </a:lnTo>
                  <a:lnTo>
                    <a:pt x="116" y="371"/>
                  </a:lnTo>
                  <a:lnTo>
                    <a:pt x="95" y="371"/>
                  </a:lnTo>
                  <a:lnTo>
                    <a:pt x="95" y="317"/>
                  </a:lnTo>
                  <a:lnTo>
                    <a:pt x="116" y="317"/>
                  </a:lnTo>
                  <a:lnTo>
                    <a:pt x="95" y="317"/>
                  </a:lnTo>
                  <a:lnTo>
                    <a:pt x="95" y="263"/>
                  </a:lnTo>
                  <a:lnTo>
                    <a:pt x="144" y="263"/>
                  </a:lnTo>
                  <a:lnTo>
                    <a:pt x="95" y="263"/>
                  </a:lnTo>
                  <a:lnTo>
                    <a:pt x="95" y="208"/>
                  </a:lnTo>
                  <a:lnTo>
                    <a:pt x="116" y="208"/>
                  </a:lnTo>
                  <a:lnTo>
                    <a:pt x="95" y="208"/>
                  </a:lnTo>
                  <a:lnTo>
                    <a:pt x="95" y="154"/>
                  </a:lnTo>
                  <a:lnTo>
                    <a:pt x="116" y="154"/>
                  </a:lnTo>
                  <a:lnTo>
                    <a:pt x="95" y="154"/>
                  </a:lnTo>
                  <a:lnTo>
                    <a:pt x="95" y="100"/>
                  </a:lnTo>
                  <a:lnTo>
                    <a:pt x="116" y="100"/>
                  </a:lnTo>
                  <a:lnTo>
                    <a:pt x="95" y="100"/>
                  </a:lnTo>
                  <a:lnTo>
                    <a:pt x="95" y="45"/>
                  </a:lnTo>
                  <a:lnTo>
                    <a:pt x="144" y="45"/>
                  </a:lnTo>
                  <a:lnTo>
                    <a:pt x="95" y="45"/>
                  </a:lnTo>
                  <a:lnTo>
                    <a:pt x="95" y="0"/>
                  </a:lnTo>
                  <a:moveTo>
                    <a:pt x="15" y="893"/>
                  </a:moveTo>
                  <a:lnTo>
                    <a:pt x="7" y="896"/>
                  </a:lnTo>
                  <a:lnTo>
                    <a:pt x="3" y="903"/>
                  </a:lnTo>
                  <a:lnTo>
                    <a:pt x="0" y="915"/>
                  </a:lnTo>
                  <a:lnTo>
                    <a:pt x="0" y="922"/>
                  </a:lnTo>
                  <a:lnTo>
                    <a:pt x="3" y="931"/>
                  </a:lnTo>
                  <a:lnTo>
                    <a:pt x="7" y="938"/>
                  </a:lnTo>
                  <a:lnTo>
                    <a:pt x="15" y="941"/>
                  </a:lnTo>
                  <a:lnTo>
                    <a:pt x="17" y="941"/>
                  </a:lnTo>
                  <a:lnTo>
                    <a:pt x="24" y="938"/>
                  </a:lnTo>
                  <a:lnTo>
                    <a:pt x="29" y="931"/>
                  </a:lnTo>
                  <a:lnTo>
                    <a:pt x="31" y="922"/>
                  </a:lnTo>
                  <a:lnTo>
                    <a:pt x="31" y="915"/>
                  </a:lnTo>
                  <a:lnTo>
                    <a:pt x="29" y="903"/>
                  </a:lnTo>
                  <a:lnTo>
                    <a:pt x="24" y="896"/>
                  </a:lnTo>
                  <a:lnTo>
                    <a:pt x="17" y="893"/>
                  </a:lnTo>
                  <a:lnTo>
                    <a:pt x="15" y="893"/>
                  </a:lnTo>
                  <a:moveTo>
                    <a:pt x="50" y="936"/>
                  </a:moveTo>
                  <a:lnTo>
                    <a:pt x="48" y="938"/>
                  </a:lnTo>
                  <a:lnTo>
                    <a:pt x="50" y="941"/>
                  </a:lnTo>
                  <a:lnTo>
                    <a:pt x="50" y="938"/>
                  </a:lnTo>
                  <a:lnTo>
                    <a:pt x="50" y="936"/>
                  </a:lnTo>
                  <a:moveTo>
                    <a:pt x="7" y="685"/>
                  </a:moveTo>
                  <a:lnTo>
                    <a:pt x="12" y="683"/>
                  </a:lnTo>
                  <a:lnTo>
                    <a:pt x="17" y="676"/>
                  </a:lnTo>
                  <a:lnTo>
                    <a:pt x="17" y="723"/>
                  </a:lnTo>
                  <a:moveTo>
                    <a:pt x="50" y="718"/>
                  </a:moveTo>
                  <a:lnTo>
                    <a:pt x="48" y="721"/>
                  </a:lnTo>
                  <a:lnTo>
                    <a:pt x="50" y="723"/>
                  </a:lnTo>
                  <a:lnTo>
                    <a:pt x="50" y="721"/>
                  </a:lnTo>
                  <a:lnTo>
                    <a:pt x="50" y="718"/>
                  </a:lnTo>
                  <a:moveTo>
                    <a:pt x="3" y="468"/>
                  </a:moveTo>
                  <a:lnTo>
                    <a:pt x="3" y="466"/>
                  </a:lnTo>
                  <a:lnTo>
                    <a:pt x="5" y="463"/>
                  </a:lnTo>
                  <a:lnTo>
                    <a:pt x="7" y="461"/>
                  </a:lnTo>
                  <a:lnTo>
                    <a:pt x="12" y="459"/>
                  </a:lnTo>
                  <a:lnTo>
                    <a:pt x="19" y="459"/>
                  </a:lnTo>
                  <a:lnTo>
                    <a:pt x="24" y="461"/>
                  </a:lnTo>
                  <a:lnTo>
                    <a:pt x="26" y="463"/>
                  </a:lnTo>
                  <a:lnTo>
                    <a:pt x="29" y="466"/>
                  </a:lnTo>
                  <a:lnTo>
                    <a:pt x="29" y="470"/>
                  </a:lnTo>
                  <a:lnTo>
                    <a:pt x="26" y="475"/>
                  </a:lnTo>
                  <a:lnTo>
                    <a:pt x="22" y="482"/>
                  </a:lnTo>
                  <a:lnTo>
                    <a:pt x="0" y="504"/>
                  </a:lnTo>
                  <a:lnTo>
                    <a:pt x="31" y="504"/>
                  </a:lnTo>
                  <a:moveTo>
                    <a:pt x="50" y="499"/>
                  </a:moveTo>
                  <a:lnTo>
                    <a:pt x="48" y="501"/>
                  </a:lnTo>
                  <a:lnTo>
                    <a:pt x="50" y="504"/>
                  </a:lnTo>
                  <a:lnTo>
                    <a:pt x="50" y="501"/>
                  </a:lnTo>
                  <a:lnTo>
                    <a:pt x="50" y="499"/>
                  </a:lnTo>
                  <a:moveTo>
                    <a:pt x="5" y="239"/>
                  </a:moveTo>
                  <a:lnTo>
                    <a:pt x="29" y="239"/>
                  </a:lnTo>
                  <a:lnTo>
                    <a:pt x="17" y="258"/>
                  </a:lnTo>
                  <a:lnTo>
                    <a:pt x="22" y="258"/>
                  </a:lnTo>
                  <a:lnTo>
                    <a:pt x="26" y="260"/>
                  </a:lnTo>
                  <a:lnTo>
                    <a:pt x="29" y="263"/>
                  </a:lnTo>
                  <a:lnTo>
                    <a:pt x="31" y="270"/>
                  </a:lnTo>
                  <a:lnTo>
                    <a:pt x="31" y="272"/>
                  </a:lnTo>
                  <a:lnTo>
                    <a:pt x="29" y="279"/>
                  </a:lnTo>
                  <a:lnTo>
                    <a:pt x="24" y="284"/>
                  </a:lnTo>
                  <a:lnTo>
                    <a:pt x="17" y="286"/>
                  </a:lnTo>
                  <a:lnTo>
                    <a:pt x="12" y="286"/>
                  </a:lnTo>
                  <a:lnTo>
                    <a:pt x="5" y="284"/>
                  </a:lnTo>
                  <a:lnTo>
                    <a:pt x="3" y="281"/>
                  </a:lnTo>
                  <a:lnTo>
                    <a:pt x="0" y="277"/>
                  </a:lnTo>
                  <a:moveTo>
                    <a:pt x="50" y="281"/>
                  </a:moveTo>
                  <a:lnTo>
                    <a:pt x="48" y="284"/>
                  </a:lnTo>
                  <a:lnTo>
                    <a:pt x="50" y="286"/>
                  </a:lnTo>
                  <a:lnTo>
                    <a:pt x="50" y="284"/>
                  </a:lnTo>
                  <a:lnTo>
                    <a:pt x="50" y="281"/>
                  </a:lnTo>
                  <a:moveTo>
                    <a:pt x="22" y="22"/>
                  </a:moveTo>
                  <a:lnTo>
                    <a:pt x="0" y="52"/>
                  </a:lnTo>
                  <a:lnTo>
                    <a:pt x="33" y="52"/>
                  </a:lnTo>
                  <a:moveTo>
                    <a:pt x="22" y="22"/>
                  </a:moveTo>
                  <a:lnTo>
                    <a:pt x="22" y="69"/>
                  </a:lnTo>
                  <a:moveTo>
                    <a:pt x="50" y="64"/>
                  </a:moveTo>
                  <a:lnTo>
                    <a:pt x="48" y="66"/>
                  </a:lnTo>
                  <a:lnTo>
                    <a:pt x="50" y="69"/>
                  </a:lnTo>
                  <a:lnTo>
                    <a:pt x="50" y="66"/>
                  </a:lnTo>
                  <a:lnTo>
                    <a:pt x="50" y="64"/>
                  </a:lnTo>
                  <a:moveTo>
                    <a:pt x="1434" y="917"/>
                  </a:moveTo>
                  <a:lnTo>
                    <a:pt x="1434" y="917"/>
                  </a:lnTo>
                  <a:lnTo>
                    <a:pt x="1385" y="917"/>
                  </a:lnTo>
                  <a:lnTo>
                    <a:pt x="1434" y="917"/>
                  </a:lnTo>
                  <a:lnTo>
                    <a:pt x="1434" y="863"/>
                  </a:lnTo>
                  <a:lnTo>
                    <a:pt x="1413" y="863"/>
                  </a:lnTo>
                  <a:lnTo>
                    <a:pt x="1434" y="863"/>
                  </a:lnTo>
                  <a:lnTo>
                    <a:pt x="1434" y="808"/>
                  </a:lnTo>
                  <a:lnTo>
                    <a:pt x="1413" y="808"/>
                  </a:lnTo>
                  <a:lnTo>
                    <a:pt x="1434" y="808"/>
                  </a:lnTo>
                  <a:lnTo>
                    <a:pt x="1434" y="754"/>
                  </a:lnTo>
                  <a:lnTo>
                    <a:pt x="1413" y="754"/>
                  </a:lnTo>
                  <a:lnTo>
                    <a:pt x="1434" y="754"/>
                  </a:lnTo>
                  <a:lnTo>
                    <a:pt x="1434" y="700"/>
                  </a:lnTo>
                  <a:lnTo>
                    <a:pt x="1385" y="700"/>
                  </a:lnTo>
                  <a:lnTo>
                    <a:pt x="1434" y="700"/>
                  </a:lnTo>
                  <a:lnTo>
                    <a:pt x="1434" y="645"/>
                  </a:lnTo>
                  <a:lnTo>
                    <a:pt x="1413" y="645"/>
                  </a:lnTo>
                  <a:lnTo>
                    <a:pt x="1434" y="645"/>
                  </a:lnTo>
                  <a:lnTo>
                    <a:pt x="1434" y="591"/>
                  </a:lnTo>
                  <a:lnTo>
                    <a:pt x="1413" y="591"/>
                  </a:lnTo>
                  <a:lnTo>
                    <a:pt x="1434" y="591"/>
                  </a:lnTo>
                  <a:lnTo>
                    <a:pt x="1434" y="537"/>
                  </a:lnTo>
                  <a:lnTo>
                    <a:pt x="1413" y="537"/>
                  </a:lnTo>
                  <a:lnTo>
                    <a:pt x="1434" y="537"/>
                  </a:lnTo>
                  <a:lnTo>
                    <a:pt x="1434" y="482"/>
                  </a:lnTo>
                  <a:lnTo>
                    <a:pt x="1385" y="482"/>
                  </a:lnTo>
                  <a:lnTo>
                    <a:pt x="1434" y="482"/>
                  </a:lnTo>
                  <a:lnTo>
                    <a:pt x="1434" y="426"/>
                  </a:lnTo>
                  <a:lnTo>
                    <a:pt x="1413" y="426"/>
                  </a:lnTo>
                  <a:lnTo>
                    <a:pt x="1434" y="426"/>
                  </a:lnTo>
                  <a:lnTo>
                    <a:pt x="1434" y="371"/>
                  </a:lnTo>
                  <a:lnTo>
                    <a:pt x="1413" y="371"/>
                  </a:lnTo>
                  <a:lnTo>
                    <a:pt x="1434" y="371"/>
                  </a:lnTo>
                  <a:lnTo>
                    <a:pt x="1434" y="317"/>
                  </a:lnTo>
                  <a:lnTo>
                    <a:pt x="1413" y="317"/>
                  </a:lnTo>
                  <a:lnTo>
                    <a:pt x="1434" y="317"/>
                  </a:lnTo>
                  <a:lnTo>
                    <a:pt x="1434" y="263"/>
                  </a:lnTo>
                  <a:lnTo>
                    <a:pt x="1385" y="263"/>
                  </a:lnTo>
                  <a:lnTo>
                    <a:pt x="1434" y="263"/>
                  </a:lnTo>
                  <a:lnTo>
                    <a:pt x="1434" y="208"/>
                  </a:lnTo>
                  <a:lnTo>
                    <a:pt x="1413" y="208"/>
                  </a:lnTo>
                  <a:lnTo>
                    <a:pt x="1434" y="208"/>
                  </a:lnTo>
                  <a:lnTo>
                    <a:pt x="1434" y="154"/>
                  </a:lnTo>
                  <a:lnTo>
                    <a:pt x="1413" y="154"/>
                  </a:lnTo>
                  <a:lnTo>
                    <a:pt x="1434" y="154"/>
                  </a:lnTo>
                  <a:lnTo>
                    <a:pt x="1434" y="100"/>
                  </a:lnTo>
                  <a:lnTo>
                    <a:pt x="1413" y="100"/>
                  </a:lnTo>
                  <a:lnTo>
                    <a:pt x="1434" y="100"/>
                  </a:lnTo>
                  <a:lnTo>
                    <a:pt x="1434" y="45"/>
                  </a:lnTo>
                  <a:lnTo>
                    <a:pt x="1385" y="45"/>
                  </a:lnTo>
                  <a:lnTo>
                    <a:pt x="1434" y="45"/>
                  </a:lnTo>
                  <a:lnTo>
                    <a:pt x="1434" y="0"/>
                  </a:lnTo>
                  <a:moveTo>
                    <a:pt x="1434" y="917"/>
                  </a:moveTo>
                  <a:lnTo>
                    <a:pt x="1434" y="917"/>
                  </a:lnTo>
                  <a:lnTo>
                    <a:pt x="1385" y="917"/>
                  </a:lnTo>
                  <a:lnTo>
                    <a:pt x="1434" y="917"/>
                  </a:lnTo>
                  <a:lnTo>
                    <a:pt x="1434" y="863"/>
                  </a:lnTo>
                  <a:lnTo>
                    <a:pt x="1413" y="863"/>
                  </a:lnTo>
                  <a:lnTo>
                    <a:pt x="1434" y="863"/>
                  </a:lnTo>
                  <a:lnTo>
                    <a:pt x="1434" y="808"/>
                  </a:lnTo>
                  <a:lnTo>
                    <a:pt x="1413" y="808"/>
                  </a:lnTo>
                  <a:lnTo>
                    <a:pt x="1434" y="808"/>
                  </a:lnTo>
                  <a:lnTo>
                    <a:pt x="1434" y="754"/>
                  </a:lnTo>
                  <a:lnTo>
                    <a:pt x="1413" y="754"/>
                  </a:lnTo>
                  <a:lnTo>
                    <a:pt x="1434" y="754"/>
                  </a:lnTo>
                  <a:lnTo>
                    <a:pt x="1434" y="700"/>
                  </a:lnTo>
                  <a:lnTo>
                    <a:pt x="1385" y="700"/>
                  </a:lnTo>
                  <a:lnTo>
                    <a:pt x="1434" y="700"/>
                  </a:lnTo>
                  <a:lnTo>
                    <a:pt x="1434" y="645"/>
                  </a:lnTo>
                  <a:lnTo>
                    <a:pt x="1413" y="645"/>
                  </a:lnTo>
                  <a:lnTo>
                    <a:pt x="1434" y="645"/>
                  </a:lnTo>
                  <a:lnTo>
                    <a:pt x="1434" y="591"/>
                  </a:lnTo>
                  <a:lnTo>
                    <a:pt x="1413" y="591"/>
                  </a:lnTo>
                  <a:lnTo>
                    <a:pt x="1434" y="591"/>
                  </a:lnTo>
                  <a:lnTo>
                    <a:pt x="1434" y="537"/>
                  </a:lnTo>
                  <a:lnTo>
                    <a:pt x="1413" y="537"/>
                  </a:lnTo>
                  <a:lnTo>
                    <a:pt x="1434" y="537"/>
                  </a:lnTo>
                  <a:lnTo>
                    <a:pt x="1434" y="482"/>
                  </a:lnTo>
                  <a:lnTo>
                    <a:pt x="1385" y="482"/>
                  </a:lnTo>
                  <a:lnTo>
                    <a:pt x="1434" y="482"/>
                  </a:lnTo>
                  <a:lnTo>
                    <a:pt x="1434" y="426"/>
                  </a:lnTo>
                  <a:lnTo>
                    <a:pt x="1413" y="426"/>
                  </a:lnTo>
                  <a:lnTo>
                    <a:pt x="1434" y="426"/>
                  </a:lnTo>
                  <a:lnTo>
                    <a:pt x="1434" y="371"/>
                  </a:lnTo>
                  <a:lnTo>
                    <a:pt x="1413" y="371"/>
                  </a:lnTo>
                  <a:lnTo>
                    <a:pt x="1434" y="371"/>
                  </a:lnTo>
                  <a:lnTo>
                    <a:pt x="1434" y="317"/>
                  </a:lnTo>
                  <a:lnTo>
                    <a:pt x="1413" y="317"/>
                  </a:lnTo>
                  <a:lnTo>
                    <a:pt x="1434" y="317"/>
                  </a:lnTo>
                  <a:lnTo>
                    <a:pt x="1434" y="263"/>
                  </a:lnTo>
                  <a:lnTo>
                    <a:pt x="1385" y="263"/>
                  </a:lnTo>
                  <a:lnTo>
                    <a:pt x="1434" y="263"/>
                  </a:lnTo>
                  <a:lnTo>
                    <a:pt x="1434" y="208"/>
                  </a:lnTo>
                  <a:lnTo>
                    <a:pt x="1413" y="208"/>
                  </a:lnTo>
                  <a:lnTo>
                    <a:pt x="1434" y="208"/>
                  </a:lnTo>
                  <a:lnTo>
                    <a:pt x="1434" y="154"/>
                  </a:lnTo>
                  <a:lnTo>
                    <a:pt x="1413" y="154"/>
                  </a:lnTo>
                  <a:lnTo>
                    <a:pt x="1434" y="154"/>
                  </a:lnTo>
                  <a:lnTo>
                    <a:pt x="1434" y="100"/>
                  </a:lnTo>
                  <a:lnTo>
                    <a:pt x="1413" y="100"/>
                  </a:lnTo>
                  <a:lnTo>
                    <a:pt x="1434" y="100"/>
                  </a:lnTo>
                  <a:lnTo>
                    <a:pt x="1434" y="45"/>
                  </a:lnTo>
                  <a:lnTo>
                    <a:pt x="1385" y="45"/>
                  </a:lnTo>
                  <a:lnTo>
                    <a:pt x="1434" y="45"/>
                  </a:lnTo>
                  <a:lnTo>
                    <a:pt x="1434" y="0"/>
                  </a:lnTo>
                  <a:moveTo>
                    <a:pt x="95" y="0"/>
                  </a:moveTo>
                  <a:lnTo>
                    <a:pt x="95" y="0"/>
                  </a:lnTo>
                  <a:lnTo>
                    <a:pt x="95" y="50"/>
                  </a:lnTo>
                  <a:lnTo>
                    <a:pt x="95" y="0"/>
                  </a:lnTo>
                  <a:lnTo>
                    <a:pt x="159" y="0"/>
                  </a:lnTo>
                  <a:lnTo>
                    <a:pt x="159" y="22"/>
                  </a:lnTo>
                  <a:lnTo>
                    <a:pt x="159" y="0"/>
                  </a:lnTo>
                  <a:lnTo>
                    <a:pt x="222" y="0"/>
                  </a:lnTo>
                  <a:lnTo>
                    <a:pt x="222" y="22"/>
                  </a:lnTo>
                  <a:lnTo>
                    <a:pt x="222" y="0"/>
                  </a:lnTo>
                  <a:lnTo>
                    <a:pt x="286" y="0"/>
                  </a:lnTo>
                  <a:lnTo>
                    <a:pt x="286" y="22"/>
                  </a:lnTo>
                  <a:lnTo>
                    <a:pt x="286" y="0"/>
                  </a:lnTo>
                  <a:lnTo>
                    <a:pt x="350" y="0"/>
                  </a:lnTo>
                  <a:lnTo>
                    <a:pt x="350" y="22"/>
                  </a:lnTo>
                  <a:lnTo>
                    <a:pt x="350" y="0"/>
                  </a:lnTo>
                  <a:lnTo>
                    <a:pt x="414" y="0"/>
                  </a:lnTo>
                  <a:lnTo>
                    <a:pt x="414" y="50"/>
                  </a:lnTo>
                  <a:lnTo>
                    <a:pt x="414" y="0"/>
                  </a:lnTo>
                  <a:lnTo>
                    <a:pt x="478" y="0"/>
                  </a:lnTo>
                  <a:lnTo>
                    <a:pt x="478" y="22"/>
                  </a:lnTo>
                  <a:lnTo>
                    <a:pt x="478" y="0"/>
                  </a:lnTo>
                  <a:lnTo>
                    <a:pt x="541" y="0"/>
                  </a:lnTo>
                  <a:lnTo>
                    <a:pt x="541" y="22"/>
                  </a:lnTo>
                  <a:lnTo>
                    <a:pt x="541" y="0"/>
                  </a:lnTo>
                  <a:lnTo>
                    <a:pt x="605" y="0"/>
                  </a:lnTo>
                  <a:lnTo>
                    <a:pt x="605" y="22"/>
                  </a:lnTo>
                  <a:lnTo>
                    <a:pt x="605" y="0"/>
                  </a:lnTo>
                  <a:lnTo>
                    <a:pt x="669" y="0"/>
                  </a:lnTo>
                  <a:lnTo>
                    <a:pt x="669" y="22"/>
                  </a:lnTo>
                  <a:lnTo>
                    <a:pt x="669" y="0"/>
                  </a:lnTo>
                  <a:lnTo>
                    <a:pt x="733" y="0"/>
                  </a:lnTo>
                  <a:lnTo>
                    <a:pt x="733" y="50"/>
                  </a:lnTo>
                  <a:lnTo>
                    <a:pt x="733" y="0"/>
                  </a:lnTo>
                  <a:lnTo>
                    <a:pt x="797" y="0"/>
                  </a:lnTo>
                  <a:lnTo>
                    <a:pt x="797" y="22"/>
                  </a:lnTo>
                  <a:lnTo>
                    <a:pt x="797" y="0"/>
                  </a:lnTo>
                  <a:lnTo>
                    <a:pt x="860" y="0"/>
                  </a:lnTo>
                  <a:lnTo>
                    <a:pt x="860" y="22"/>
                  </a:lnTo>
                  <a:lnTo>
                    <a:pt x="860" y="0"/>
                  </a:lnTo>
                  <a:lnTo>
                    <a:pt x="924" y="0"/>
                  </a:lnTo>
                  <a:lnTo>
                    <a:pt x="924" y="22"/>
                  </a:lnTo>
                  <a:lnTo>
                    <a:pt x="924" y="0"/>
                  </a:lnTo>
                  <a:lnTo>
                    <a:pt x="988" y="0"/>
                  </a:lnTo>
                  <a:lnTo>
                    <a:pt x="988" y="22"/>
                  </a:lnTo>
                  <a:lnTo>
                    <a:pt x="988" y="0"/>
                  </a:lnTo>
                  <a:lnTo>
                    <a:pt x="1052" y="0"/>
                  </a:lnTo>
                  <a:lnTo>
                    <a:pt x="1052" y="50"/>
                  </a:lnTo>
                  <a:lnTo>
                    <a:pt x="1052" y="0"/>
                  </a:lnTo>
                  <a:lnTo>
                    <a:pt x="1115" y="0"/>
                  </a:lnTo>
                  <a:lnTo>
                    <a:pt x="1115" y="22"/>
                  </a:lnTo>
                  <a:lnTo>
                    <a:pt x="1115" y="0"/>
                  </a:lnTo>
                  <a:lnTo>
                    <a:pt x="1179" y="0"/>
                  </a:lnTo>
                  <a:lnTo>
                    <a:pt x="1179" y="22"/>
                  </a:lnTo>
                  <a:lnTo>
                    <a:pt x="1179" y="0"/>
                  </a:lnTo>
                  <a:lnTo>
                    <a:pt x="1243" y="0"/>
                  </a:lnTo>
                  <a:lnTo>
                    <a:pt x="1243" y="22"/>
                  </a:lnTo>
                  <a:lnTo>
                    <a:pt x="1243" y="0"/>
                  </a:lnTo>
                  <a:lnTo>
                    <a:pt x="1307" y="0"/>
                  </a:lnTo>
                  <a:lnTo>
                    <a:pt x="1307" y="22"/>
                  </a:lnTo>
                  <a:lnTo>
                    <a:pt x="1307" y="0"/>
                  </a:lnTo>
                  <a:lnTo>
                    <a:pt x="1371" y="0"/>
                  </a:lnTo>
                  <a:lnTo>
                    <a:pt x="1371" y="50"/>
                  </a:lnTo>
                  <a:lnTo>
                    <a:pt x="1371" y="0"/>
                  </a:lnTo>
                  <a:lnTo>
                    <a:pt x="1434" y="0"/>
                  </a:lnTo>
                  <a:lnTo>
                    <a:pt x="1434" y="22"/>
                  </a:lnTo>
                  <a:lnTo>
                    <a:pt x="1434" y="0"/>
                  </a:lnTo>
                  <a:moveTo>
                    <a:pt x="95" y="0"/>
                  </a:moveTo>
                  <a:lnTo>
                    <a:pt x="95" y="0"/>
                  </a:lnTo>
                  <a:lnTo>
                    <a:pt x="95" y="50"/>
                  </a:lnTo>
                  <a:lnTo>
                    <a:pt x="95" y="0"/>
                  </a:lnTo>
                  <a:lnTo>
                    <a:pt x="159" y="0"/>
                  </a:lnTo>
                  <a:lnTo>
                    <a:pt x="159" y="22"/>
                  </a:lnTo>
                  <a:lnTo>
                    <a:pt x="159" y="0"/>
                  </a:lnTo>
                  <a:lnTo>
                    <a:pt x="222" y="0"/>
                  </a:lnTo>
                  <a:lnTo>
                    <a:pt x="222" y="22"/>
                  </a:lnTo>
                  <a:lnTo>
                    <a:pt x="222" y="0"/>
                  </a:lnTo>
                  <a:lnTo>
                    <a:pt x="286" y="0"/>
                  </a:lnTo>
                  <a:lnTo>
                    <a:pt x="286" y="22"/>
                  </a:lnTo>
                  <a:lnTo>
                    <a:pt x="286" y="0"/>
                  </a:lnTo>
                  <a:lnTo>
                    <a:pt x="350" y="0"/>
                  </a:lnTo>
                  <a:lnTo>
                    <a:pt x="350" y="22"/>
                  </a:lnTo>
                  <a:lnTo>
                    <a:pt x="350" y="0"/>
                  </a:lnTo>
                  <a:lnTo>
                    <a:pt x="414" y="0"/>
                  </a:lnTo>
                  <a:lnTo>
                    <a:pt x="414" y="50"/>
                  </a:lnTo>
                  <a:lnTo>
                    <a:pt x="414" y="0"/>
                  </a:lnTo>
                  <a:lnTo>
                    <a:pt x="478" y="0"/>
                  </a:lnTo>
                  <a:lnTo>
                    <a:pt x="478" y="22"/>
                  </a:lnTo>
                  <a:lnTo>
                    <a:pt x="478" y="0"/>
                  </a:lnTo>
                  <a:lnTo>
                    <a:pt x="541" y="0"/>
                  </a:lnTo>
                  <a:lnTo>
                    <a:pt x="541" y="22"/>
                  </a:lnTo>
                  <a:lnTo>
                    <a:pt x="541" y="0"/>
                  </a:lnTo>
                  <a:lnTo>
                    <a:pt x="605" y="0"/>
                  </a:lnTo>
                  <a:lnTo>
                    <a:pt x="605" y="22"/>
                  </a:lnTo>
                  <a:lnTo>
                    <a:pt x="605" y="0"/>
                  </a:lnTo>
                  <a:lnTo>
                    <a:pt x="669" y="0"/>
                  </a:lnTo>
                  <a:lnTo>
                    <a:pt x="669" y="22"/>
                  </a:lnTo>
                  <a:lnTo>
                    <a:pt x="669" y="0"/>
                  </a:lnTo>
                  <a:lnTo>
                    <a:pt x="733" y="0"/>
                  </a:lnTo>
                  <a:lnTo>
                    <a:pt x="733" y="50"/>
                  </a:lnTo>
                  <a:lnTo>
                    <a:pt x="733" y="0"/>
                  </a:lnTo>
                  <a:lnTo>
                    <a:pt x="797" y="0"/>
                  </a:lnTo>
                  <a:lnTo>
                    <a:pt x="797" y="22"/>
                  </a:lnTo>
                  <a:lnTo>
                    <a:pt x="797" y="0"/>
                  </a:lnTo>
                  <a:lnTo>
                    <a:pt x="860" y="0"/>
                  </a:lnTo>
                  <a:lnTo>
                    <a:pt x="860" y="22"/>
                  </a:lnTo>
                  <a:lnTo>
                    <a:pt x="860" y="0"/>
                  </a:lnTo>
                  <a:lnTo>
                    <a:pt x="924" y="0"/>
                  </a:lnTo>
                  <a:lnTo>
                    <a:pt x="924" y="22"/>
                  </a:lnTo>
                  <a:lnTo>
                    <a:pt x="924" y="0"/>
                  </a:lnTo>
                  <a:lnTo>
                    <a:pt x="988" y="0"/>
                  </a:lnTo>
                  <a:lnTo>
                    <a:pt x="988" y="22"/>
                  </a:lnTo>
                  <a:lnTo>
                    <a:pt x="988" y="0"/>
                  </a:lnTo>
                  <a:lnTo>
                    <a:pt x="1052" y="0"/>
                  </a:lnTo>
                  <a:lnTo>
                    <a:pt x="1052" y="50"/>
                  </a:lnTo>
                  <a:lnTo>
                    <a:pt x="1052" y="0"/>
                  </a:lnTo>
                  <a:lnTo>
                    <a:pt x="1115" y="0"/>
                  </a:lnTo>
                  <a:lnTo>
                    <a:pt x="1115" y="22"/>
                  </a:lnTo>
                  <a:lnTo>
                    <a:pt x="1115" y="0"/>
                  </a:lnTo>
                  <a:lnTo>
                    <a:pt x="1179" y="0"/>
                  </a:lnTo>
                  <a:lnTo>
                    <a:pt x="1179" y="22"/>
                  </a:lnTo>
                  <a:lnTo>
                    <a:pt x="1179" y="0"/>
                  </a:lnTo>
                  <a:lnTo>
                    <a:pt x="1243" y="0"/>
                  </a:lnTo>
                  <a:lnTo>
                    <a:pt x="1243" y="22"/>
                  </a:lnTo>
                  <a:lnTo>
                    <a:pt x="1243" y="0"/>
                  </a:lnTo>
                  <a:lnTo>
                    <a:pt x="1307" y="0"/>
                  </a:lnTo>
                  <a:lnTo>
                    <a:pt x="1307" y="22"/>
                  </a:lnTo>
                  <a:lnTo>
                    <a:pt x="1307" y="0"/>
                  </a:lnTo>
                  <a:lnTo>
                    <a:pt x="1371" y="0"/>
                  </a:lnTo>
                  <a:lnTo>
                    <a:pt x="1371" y="50"/>
                  </a:lnTo>
                  <a:lnTo>
                    <a:pt x="1371" y="0"/>
                  </a:lnTo>
                  <a:lnTo>
                    <a:pt x="1434" y="0"/>
                  </a:lnTo>
                  <a:lnTo>
                    <a:pt x="1434" y="22"/>
                  </a:lnTo>
                  <a:lnTo>
                    <a:pt x="1434" y="0"/>
                  </a:lnTo>
                  <a:moveTo>
                    <a:pt x="95" y="917"/>
                  </a:moveTo>
                  <a:lnTo>
                    <a:pt x="95" y="917"/>
                  </a:lnTo>
                  <a:lnTo>
                    <a:pt x="95" y="867"/>
                  </a:lnTo>
                  <a:lnTo>
                    <a:pt x="95" y="917"/>
                  </a:lnTo>
                  <a:lnTo>
                    <a:pt x="159" y="917"/>
                  </a:lnTo>
                  <a:lnTo>
                    <a:pt x="159" y="898"/>
                  </a:lnTo>
                  <a:lnTo>
                    <a:pt x="159" y="917"/>
                  </a:lnTo>
                  <a:lnTo>
                    <a:pt x="222" y="917"/>
                  </a:lnTo>
                  <a:lnTo>
                    <a:pt x="222" y="898"/>
                  </a:lnTo>
                  <a:lnTo>
                    <a:pt x="222" y="917"/>
                  </a:lnTo>
                  <a:lnTo>
                    <a:pt x="286" y="917"/>
                  </a:lnTo>
                  <a:lnTo>
                    <a:pt x="286" y="898"/>
                  </a:lnTo>
                  <a:lnTo>
                    <a:pt x="286" y="917"/>
                  </a:lnTo>
                  <a:lnTo>
                    <a:pt x="350" y="917"/>
                  </a:lnTo>
                  <a:lnTo>
                    <a:pt x="350" y="898"/>
                  </a:lnTo>
                  <a:lnTo>
                    <a:pt x="350" y="917"/>
                  </a:lnTo>
                  <a:lnTo>
                    <a:pt x="414" y="917"/>
                  </a:lnTo>
                  <a:lnTo>
                    <a:pt x="414" y="867"/>
                  </a:lnTo>
                  <a:lnTo>
                    <a:pt x="414" y="917"/>
                  </a:lnTo>
                  <a:lnTo>
                    <a:pt x="478" y="917"/>
                  </a:lnTo>
                  <a:lnTo>
                    <a:pt x="478" y="898"/>
                  </a:lnTo>
                  <a:lnTo>
                    <a:pt x="478" y="917"/>
                  </a:lnTo>
                  <a:lnTo>
                    <a:pt x="541" y="917"/>
                  </a:lnTo>
                  <a:lnTo>
                    <a:pt x="541" y="898"/>
                  </a:lnTo>
                  <a:lnTo>
                    <a:pt x="541" y="917"/>
                  </a:lnTo>
                  <a:lnTo>
                    <a:pt x="605" y="917"/>
                  </a:lnTo>
                  <a:lnTo>
                    <a:pt x="605" y="898"/>
                  </a:lnTo>
                  <a:lnTo>
                    <a:pt x="605" y="917"/>
                  </a:lnTo>
                  <a:lnTo>
                    <a:pt x="669" y="917"/>
                  </a:lnTo>
                  <a:lnTo>
                    <a:pt x="669" y="898"/>
                  </a:lnTo>
                  <a:lnTo>
                    <a:pt x="669" y="917"/>
                  </a:lnTo>
                  <a:lnTo>
                    <a:pt x="733" y="917"/>
                  </a:lnTo>
                  <a:lnTo>
                    <a:pt x="733" y="867"/>
                  </a:lnTo>
                  <a:lnTo>
                    <a:pt x="733" y="917"/>
                  </a:lnTo>
                  <a:lnTo>
                    <a:pt x="797" y="917"/>
                  </a:lnTo>
                  <a:lnTo>
                    <a:pt x="797" y="898"/>
                  </a:lnTo>
                  <a:lnTo>
                    <a:pt x="797" y="917"/>
                  </a:lnTo>
                  <a:lnTo>
                    <a:pt x="860" y="917"/>
                  </a:lnTo>
                  <a:lnTo>
                    <a:pt x="860" y="898"/>
                  </a:lnTo>
                  <a:lnTo>
                    <a:pt x="860" y="917"/>
                  </a:lnTo>
                  <a:lnTo>
                    <a:pt x="924" y="917"/>
                  </a:lnTo>
                  <a:lnTo>
                    <a:pt x="924" y="898"/>
                  </a:lnTo>
                  <a:lnTo>
                    <a:pt x="924" y="917"/>
                  </a:lnTo>
                  <a:lnTo>
                    <a:pt x="988" y="917"/>
                  </a:lnTo>
                  <a:lnTo>
                    <a:pt x="988" y="898"/>
                  </a:lnTo>
                  <a:lnTo>
                    <a:pt x="988" y="917"/>
                  </a:lnTo>
                  <a:lnTo>
                    <a:pt x="1052" y="917"/>
                  </a:lnTo>
                  <a:lnTo>
                    <a:pt x="1052" y="867"/>
                  </a:lnTo>
                  <a:lnTo>
                    <a:pt x="1052" y="917"/>
                  </a:lnTo>
                  <a:lnTo>
                    <a:pt x="1115" y="917"/>
                  </a:lnTo>
                  <a:lnTo>
                    <a:pt x="1115" y="898"/>
                  </a:lnTo>
                  <a:lnTo>
                    <a:pt x="1115" y="917"/>
                  </a:lnTo>
                  <a:lnTo>
                    <a:pt x="1179" y="917"/>
                  </a:lnTo>
                  <a:lnTo>
                    <a:pt x="1179" y="898"/>
                  </a:lnTo>
                  <a:lnTo>
                    <a:pt x="1179" y="917"/>
                  </a:lnTo>
                  <a:lnTo>
                    <a:pt x="1243" y="917"/>
                  </a:lnTo>
                  <a:lnTo>
                    <a:pt x="1243" y="898"/>
                  </a:lnTo>
                  <a:lnTo>
                    <a:pt x="1243" y="917"/>
                  </a:lnTo>
                  <a:lnTo>
                    <a:pt x="1307" y="917"/>
                  </a:lnTo>
                  <a:lnTo>
                    <a:pt x="1307" y="898"/>
                  </a:lnTo>
                  <a:lnTo>
                    <a:pt x="1307" y="917"/>
                  </a:lnTo>
                  <a:lnTo>
                    <a:pt x="1371" y="917"/>
                  </a:lnTo>
                  <a:lnTo>
                    <a:pt x="1371" y="867"/>
                  </a:lnTo>
                  <a:lnTo>
                    <a:pt x="1371" y="917"/>
                  </a:lnTo>
                  <a:lnTo>
                    <a:pt x="1434" y="917"/>
                  </a:lnTo>
                  <a:lnTo>
                    <a:pt x="1434" y="898"/>
                  </a:lnTo>
                  <a:lnTo>
                    <a:pt x="1434" y="917"/>
                  </a:lnTo>
                  <a:moveTo>
                    <a:pt x="95" y="917"/>
                  </a:moveTo>
                  <a:lnTo>
                    <a:pt x="95" y="917"/>
                  </a:lnTo>
                  <a:lnTo>
                    <a:pt x="95" y="867"/>
                  </a:lnTo>
                  <a:lnTo>
                    <a:pt x="95" y="917"/>
                  </a:lnTo>
                  <a:lnTo>
                    <a:pt x="159" y="917"/>
                  </a:lnTo>
                  <a:lnTo>
                    <a:pt x="159" y="898"/>
                  </a:lnTo>
                  <a:lnTo>
                    <a:pt x="159" y="917"/>
                  </a:lnTo>
                  <a:lnTo>
                    <a:pt x="222" y="917"/>
                  </a:lnTo>
                  <a:lnTo>
                    <a:pt x="222" y="898"/>
                  </a:lnTo>
                  <a:lnTo>
                    <a:pt x="222" y="917"/>
                  </a:lnTo>
                  <a:lnTo>
                    <a:pt x="286" y="917"/>
                  </a:lnTo>
                  <a:lnTo>
                    <a:pt x="286" y="898"/>
                  </a:lnTo>
                  <a:lnTo>
                    <a:pt x="286" y="917"/>
                  </a:lnTo>
                  <a:lnTo>
                    <a:pt x="350" y="917"/>
                  </a:lnTo>
                  <a:lnTo>
                    <a:pt x="350" y="898"/>
                  </a:lnTo>
                  <a:lnTo>
                    <a:pt x="350" y="917"/>
                  </a:lnTo>
                  <a:lnTo>
                    <a:pt x="414" y="917"/>
                  </a:lnTo>
                  <a:lnTo>
                    <a:pt x="414" y="867"/>
                  </a:lnTo>
                  <a:lnTo>
                    <a:pt x="414" y="917"/>
                  </a:lnTo>
                  <a:lnTo>
                    <a:pt x="478" y="917"/>
                  </a:lnTo>
                  <a:lnTo>
                    <a:pt x="478" y="898"/>
                  </a:lnTo>
                  <a:lnTo>
                    <a:pt x="478" y="917"/>
                  </a:lnTo>
                  <a:lnTo>
                    <a:pt x="541" y="917"/>
                  </a:lnTo>
                  <a:lnTo>
                    <a:pt x="541" y="898"/>
                  </a:lnTo>
                  <a:lnTo>
                    <a:pt x="541" y="917"/>
                  </a:lnTo>
                  <a:lnTo>
                    <a:pt x="605" y="917"/>
                  </a:lnTo>
                  <a:lnTo>
                    <a:pt x="605" y="898"/>
                  </a:lnTo>
                  <a:lnTo>
                    <a:pt x="605" y="917"/>
                  </a:lnTo>
                  <a:lnTo>
                    <a:pt x="669" y="917"/>
                  </a:lnTo>
                  <a:lnTo>
                    <a:pt x="669" y="898"/>
                  </a:lnTo>
                  <a:lnTo>
                    <a:pt x="669" y="917"/>
                  </a:lnTo>
                  <a:lnTo>
                    <a:pt x="733" y="917"/>
                  </a:lnTo>
                  <a:lnTo>
                    <a:pt x="733" y="867"/>
                  </a:lnTo>
                  <a:lnTo>
                    <a:pt x="733" y="917"/>
                  </a:lnTo>
                  <a:lnTo>
                    <a:pt x="797" y="917"/>
                  </a:lnTo>
                  <a:lnTo>
                    <a:pt x="797" y="898"/>
                  </a:lnTo>
                  <a:lnTo>
                    <a:pt x="797" y="917"/>
                  </a:lnTo>
                  <a:lnTo>
                    <a:pt x="860" y="917"/>
                  </a:lnTo>
                  <a:lnTo>
                    <a:pt x="860" y="898"/>
                  </a:lnTo>
                  <a:lnTo>
                    <a:pt x="860" y="917"/>
                  </a:lnTo>
                  <a:lnTo>
                    <a:pt x="924" y="917"/>
                  </a:lnTo>
                  <a:lnTo>
                    <a:pt x="924" y="898"/>
                  </a:lnTo>
                  <a:lnTo>
                    <a:pt x="924" y="917"/>
                  </a:lnTo>
                  <a:lnTo>
                    <a:pt x="988" y="917"/>
                  </a:lnTo>
                  <a:lnTo>
                    <a:pt x="988" y="898"/>
                  </a:lnTo>
                  <a:lnTo>
                    <a:pt x="988" y="917"/>
                  </a:lnTo>
                  <a:lnTo>
                    <a:pt x="1052" y="917"/>
                  </a:lnTo>
                  <a:lnTo>
                    <a:pt x="1052" y="867"/>
                  </a:lnTo>
                  <a:lnTo>
                    <a:pt x="1052" y="917"/>
                  </a:lnTo>
                  <a:lnTo>
                    <a:pt x="1115" y="917"/>
                  </a:lnTo>
                  <a:lnTo>
                    <a:pt x="1115" y="898"/>
                  </a:lnTo>
                  <a:lnTo>
                    <a:pt x="1115" y="917"/>
                  </a:lnTo>
                  <a:lnTo>
                    <a:pt x="1179" y="917"/>
                  </a:lnTo>
                  <a:lnTo>
                    <a:pt x="1179" y="898"/>
                  </a:lnTo>
                  <a:lnTo>
                    <a:pt x="1179" y="917"/>
                  </a:lnTo>
                  <a:lnTo>
                    <a:pt x="1243" y="917"/>
                  </a:lnTo>
                  <a:lnTo>
                    <a:pt x="1243" y="898"/>
                  </a:lnTo>
                  <a:lnTo>
                    <a:pt x="1243" y="917"/>
                  </a:lnTo>
                  <a:lnTo>
                    <a:pt x="1307" y="917"/>
                  </a:lnTo>
                  <a:lnTo>
                    <a:pt x="1307" y="898"/>
                  </a:lnTo>
                  <a:lnTo>
                    <a:pt x="1307" y="917"/>
                  </a:lnTo>
                  <a:lnTo>
                    <a:pt x="1371" y="917"/>
                  </a:lnTo>
                  <a:lnTo>
                    <a:pt x="1371" y="867"/>
                  </a:lnTo>
                  <a:lnTo>
                    <a:pt x="1371" y="917"/>
                  </a:lnTo>
                  <a:lnTo>
                    <a:pt x="1434" y="917"/>
                  </a:lnTo>
                  <a:lnTo>
                    <a:pt x="1434" y="898"/>
                  </a:lnTo>
                  <a:lnTo>
                    <a:pt x="1434" y="917"/>
                  </a:lnTo>
                  <a:moveTo>
                    <a:pt x="95" y="917"/>
                  </a:moveTo>
                  <a:lnTo>
                    <a:pt x="95" y="917"/>
                  </a:lnTo>
                  <a:lnTo>
                    <a:pt x="144" y="917"/>
                  </a:lnTo>
                  <a:lnTo>
                    <a:pt x="95" y="917"/>
                  </a:lnTo>
                  <a:lnTo>
                    <a:pt x="95" y="863"/>
                  </a:lnTo>
                  <a:lnTo>
                    <a:pt x="116" y="863"/>
                  </a:lnTo>
                  <a:lnTo>
                    <a:pt x="95" y="863"/>
                  </a:lnTo>
                  <a:lnTo>
                    <a:pt x="95" y="808"/>
                  </a:lnTo>
                  <a:lnTo>
                    <a:pt x="116" y="808"/>
                  </a:lnTo>
                  <a:lnTo>
                    <a:pt x="95" y="808"/>
                  </a:lnTo>
                  <a:lnTo>
                    <a:pt x="95" y="754"/>
                  </a:lnTo>
                  <a:lnTo>
                    <a:pt x="116" y="754"/>
                  </a:lnTo>
                  <a:lnTo>
                    <a:pt x="95" y="754"/>
                  </a:lnTo>
                  <a:lnTo>
                    <a:pt x="95" y="700"/>
                  </a:lnTo>
                  <a:lnTo>
                    <a:pt x="144" y="700"/>
                  </a:lnTo>
                  <a:lnTo>
                    <a:pt x="95" y="700"/>
                  </a:lnTo>
                  <a:lnTo>
                    <a:pt x="95" y="645"/>
                  </a:lnTo>
                  <a:lnTo>
                    <a:pt x="116" y="645"/>
                  </a:lnTo>
                  <a:lnTo>
                    <a:pt x="95" y="645"/>
                  </a:lnTo>
                  <a:lnTo>
                    <a:pt x="95" y="591"/>
                  </a:lnTo>
                  <a:lnTo>
                    <a:pt x="116" y="591"/>
                  </a:lnTo>
                  <a:lnTo>
                    <a:pt x="95" y="591"/>
                  </a:lnTo>
                  <a:lnTo>
                    <a:pt x="95" y="537"/>
                  </a:lnTo>
                  <a:lnTo>
                    <a:pt x="116" y="537"/>
                  </a:lnTo>
                  <a:lnTo>
                    <a:pt x="95" y="537"/>
                  </a:lnTo>
                  <a:lnTo>
                    <a:pt x="95" y="482"/>
                  </a:lnTo>
                  <a:lnTo>
                    <a:pt x="144" y="482"/>
                  </a:lnTo>
                  <a:lnTo>
                    <a:pt x="95" y="482"/>
                  </a:lnTo>
                  <a:lnTo>
                    <a:pt x="95" y="426"/>
                  </a:lnTo>
                  <a:lnTo>
                    <a:pt x="116" y="426"/>
                  </a:lnTo>
                  <a:lnTo>
                    <a:pt x="95" y="426"/>
                  </a:lnTo>
                  <a:lnTo>
                    <a:pt x="95" y="371"/>
                  </a:lnTo>
                  <a:lnTo>
                    <a:pt x="116" y="371"/>
                  </a:lnTo>
                  <a:lnTo>
                    <a:pt x="95" y="371"/>
                  </a:lnTo>
                  <a:lnTo>
                    <a:pt x="95" y="317"/>
                  </a:lnTo>
                  <a:lnTo>
                    <a:pt x="116" y="317"/>
                  </a:lnTo>
                  <a:lnTo>
                    <a:pt x="95" y="317"/>
                  </a:lnTo>
                  <a:lnTo>
                    <a:pt x="95" y="263"/>
                  </a:lnTo>
                  <a:lnTo>
                    <a:pt x="144" y="263"/>
                  </a:lnTo>
                  <a:lnTo>
                    <a:pt x="95" y="263"/>
                  </a:lnTo>
                  <a:lnTo>
                    <a:pt x="95" y="208"/>
                  </a:lnTo>
                  <a:lnTo>
                    <a:pt x="116" y="208"/>
                  </a:lnTo>
                  <a:lnTo>
                    <a:pt x="95" y="208"/>
                  </a:lnTo>
                  <a:lnTo>
                    <a:pt x="95" y="154"/>
                  </a:lnTo>
                  <a:lnTo>
                    <a:pt x="116" y="154"/>
                  </a:lnTo>
                  <a:lnTo>
                    <a:pt x="95" y="154"/>
                  </a:lnTo>
                  <a:lnTo>
                    <a:pt x="95" y="100"/>
                  </a:lnTo>
                  <a:lnTo>
                    <a:pt x="116" y="100"/>
                  </a:lnTo>
                  <a:lnTo>
                    <a:pt x="95" y="100"/>
                  </a:lnTo>
                  <a:lnTo>
                    <a:pt x="95" y="45"/>
                  </a:lnTo>
                  <a:lnTo>
                    <a:pt x="144" y="45"/>
                  </a:lnTo>
                  <a:lnTo>
                    <a:pt x="95" y="45"/>
                  </a:lnTo>
                  <a:lnTo>
                    <a:pt x="95" y="0"/>
                  </a:lnTo>
                  <a:moveTo>
                    <a:pt x="15" y="893"/>
                  </a:moveTo>
                  <a:lnTo>
                    <a:pt x="7" y="896"/>
                  </a:lnTo>
                  <a:lnTo>
                    <a:pt x="3" y="903"/>
                  </a:lnTo>
                  <a:lnTo>
                    <a:pt x="0" y="915"/>
                  </a:lnTo>
                  <a:lnTo>
                    <a:pt x="0" y="922"/>
                  </a:lnTo>
                  <a:lnTo>
                    <a:pt x="3" y="931"/>
                  </a:lnTo>
                  <a:lnTo>
                    <a:pt x="7" y="938"/>
                  </a:lnTo>
                  <a:lnTo>
                    <a:pt x="15" y="941"/>
                  </a:lnTo>
                  <a:lnTo>
                    <a:pt x="17" y="941"/>
                  </a:lnTo>
                  <a:lnTo>
                    <a:pt x="24" y="938"/>
                  </a:lnTo>
                  <a:lnTo>
                    <a:pt x="29" y="931"/>
                  </a:lnTo>
                  <a:lnTo>
                    <a:pt x="31" y="922"/>
                  </a:lnTo>
                  <a:lnTo>
                    <a:pt x="31" y="915"/>
                  </a:lnTo>
                  <a:lnTo>
                    <a:pt x="29" y="903"/>
                  </a:lnTo>
                  <a:lnTo>
                    <a:pt x="24" y="896"/>
                  </a:lnTo>
                  <a:lnTo>
                    <a:pt x="17" y="893"/>
                  </a:lnTo>
                  <a:lnTo>
                    <a:pt x="15" y="893"/>
                  </a:lnTo>
                  <a:moveTo>
                    <a:pt x="50" y="936"/>
                  </a:moveTo>
                  <a:lnTo>
                    <a:pt x="48" y="938"/>
                  </a:lnTo>
                  <a:lnTo>
                    <a:pt x="50" y="941"/>
                  </a:lnTo>
                  <a:lnTo>
                    <a:pt x="50" y="938"/>
                  </a:lnTo>
                  <a:lnTo>
                    <a:pt x="50" y="936"/>
                  </a:lnTo>
                  <a:moveTo>
                    <a:pt x="7" y="685"/>
                  </a:moveTo>
                  <a:lnTo>
                    <a:pt x="12" y="683"/>
                  </a:lnTo>
                  <a:lnTo>
                    <a:pt x="17" y="676"/>
                  </a:lnTo>
                  <a:lnTo>
                    <a:pt x="17" y="723"/>
                  </a:lnTo>
                  <a:moveTo>
                    <a:pt x="50" y="718"/>
                  </a:moveTo>
                  <a:lnTo>
                    <a:pt x="48" y="721"/>
                  </a:lnTo>
                  <a:lnTo>
                    <a:pt x="50" y="723"/>
                  </a:lnTo>
                  <a:lnTo>
                    <a:pt x="50" y="721"/>
                  </a:lnTo>
                  <a:lnTo>
                    <a:pt x="50" y="718"/>
                  </a:lnTo>
                  <a:moveTo>
                    <a:pt x="3" y="468"/>
                  </a:moveTo>
                  <a:lnTo>
                    <a:pt x="3" y="466"/>
                  </a:lnTo>
                  <a:lnTo>
                    <a:pt x="5" y="463"/>
                  </a:lnTo>
                  <a:lnTo>
                    <a:pt x="7" y="461"/>
                  </a:lnTo>
                  <a:lnTo>
                    <a:pt x="12" y="459"/>
                  </a:lnTo>
                  <a:lnTo>
                    <a:pt x="19" y="459"/>
                  </a:lnTo>
                  <a:lnTo>
                    <a:pt x="24" y="461"/>
                  </a:lnTo>
                  <a:lnTo>
                    <a:pt x="26" y="463"/>
                  </a:lnTo>
                  <a:lnTo>
                    <a:pt x="29" y="466"/>
                  </a:lnTo>
                  <a:lnTo>
                    <a:pt x="29" y="470"/>
                  </a:lnTo>
                  <a:lnTo>
                    <a:pt x="26" y="475"/>
                  </a:lnTo>
                  <a:lnTo>
                    <a:pt x="22" y="482"/>
                  </a:lnTo>
                  <a:lnTo>
                    <a:pt x="0" y="504"/>
                  </a:lnTo>
                  <a:lnTo>
                    <a:pt x="31" y="504"/>
                  </a:lnTo>
                  <a:moveTo>
                    <a:pt x="50" y="499"/>
                  </a:moveTo>
                  <a:lnTo>
                    <a:pt x="48" y="501"/>
                  </a:lnTo>
                  <a:lnTo>
                    <a:pt x="50" y="504"/>
                  </a:lnTo>
                  <a:lnTo>
                    <a:pt x="50" y="501"/>
                  </a:lnTo>
                  <a:lnTo>
                    <a:pt x="50" y="499"/>
                  </a:lnTo>
                  <a:moveTo>
                    <a:pt x="5" y="239"/>
                  </a:moveTo>
                  <a:lnTo>
                    <a:pt x="29" y="239"/>
                  </a:lnTo>
                  <a:lnTo>
                    <a:pt x="17" y="258"/>
                  </a:lnTo>
                  <a:lnTo>
                    <a:pt x="22" y="258"/>
                  </a:lnTo>
                  <a:lnTo>
                    <a:pt x="26" y="260"/>
                  </a:lnTo>
                  <a:lnTo>
                    <a:pt x="29" y="263"/>
                  </a:lnTo>
                  <a:lnTo>
                    <a:pt x="31" y="270"/>
                  </a:lnTo>
                  <a:lnTo>
                    <a:pt x="31" y="272"/>
                  </a:lnTo>
                  <a:lnTo>
                    <a:pt x="29" y="279"/>
                  </a:lnTo>
                  <a:lnTo>
                    <a:pt x="24" y="284"/>
                  </a:lnTo>
                  <a:lnTo>
                    <a:pt x="17" y="286"/>
                  </a:lnTo>
                  <a:lnTo>
                    <a:pt x="12" y="286"/>
                  </a:lnTo>
                  <a:lnTo>
                    <a:pt x="5" y="284"/>
                  </a:lnTo>
                  <a:lnTo>
                    <a:pt x="3" y="281"/>
                  </a:lnTo>
                  <a:lnTo>
                    <a:pt x="0" y="277"/>
                  </a:lnTo>
                  <a:moveTo>
                    <a:pt x="50" y="281"/>
                  </a:moveTo>
                  <a:lnTo>
                    <a:pt x="48" y="284"/>
                  </a:lnTo>
                  <a:lnTo>
                    <a:pt x="50" y="286"/>
                  </a:lnTo>
                  <a:lnTo>
                    <a:pt x="50" y="284"/>
                  </a:lnTo>
                  <a:lnTo>
                    <a:pt x="50" y="281"/>
                  </a:lnTo>
                  <a:moveTo>
                    <a:pt x="22" y="22"/>
                  </a:moveTo>
                  <a:lnTo>
                    <a:pt x="0" y="52"/>
                  </a:lnTo>
                  <a:lnTo>
                    <a:pt x="33" y="52"/>
                  </a:lnTo>
                  <a:moveTo>
                    <a:pt x="22" y="22"/>
                  </a:moveTo>
                  <a:lnTo>
                    <a:pt x="22" y="69"/>
                  </a:lnTo>
                  <a:moveTo>
                    <a:pt x="50" y="64"/>
                  </a:moveTo>
                  <a:lnTo>
                    <a:pt x="48" y="66"/>
                  </a:lnTo>
                  <a:lnTo>
                    <a:pt x="50" y="69"/>
                  </a:lnTo>
                  <a:lnTo>
                    <a:pt x="50" y="66"/>
                  </a:lnTo>
                  <a:lnTo>
                    <a:pt x="50" y="64"/>
                  </a:lnTo>
                  <a:moveTo>
                    <a:pt x="95" y="917"/>
                  </a:moveTo>
                  <a:lnTo>
                    <a:pt x="95" y="917"/>
                  </a:lnTo>
                  <a:lnTo>
                    <a:pt x="144" y="917"/>
                  </a:lnTo>
                  <a:lnTo>
                    <a:pt x="95" y="917"/>
                  </a:lnTo>
                  <a:lnTo>
                    <a:pt x="95" y="863"/>
                  </a:lnTo>
                  <a:lnTo>
                    <a:pt x="116" y="863"/>
                  </a:lnTo>
                  <a:lnTo>
                    <a:pt x="95" y="863"/>
                  </a:lnTo>
                  <a:lnTo>
                    <a:pt x="95" y="808"/>
                  </a:lnTo>
                  <a:lnTo>
                    <a:pt x="116" y="808"/>
                  </a:lnTo>
                  <a:lnTo>
                    <a:pt x="95" y="808"/>
                  </a:lnTo>
                  <a:lnTo>
                    <a:pt x="95" y="754"/>
                  </a:lnTo>
                  <a:lnTo>
                    <a:pt x="116" y="754"/>
                  </a:lnTo>
                  <a:lnTo>
                    <a:pt x="95" y="754"/>
                  </a:lnTo>
                  <a:lnTo>
                    <a:pt x="95" y="700"/>
                  </a:lnTo>
                  <a:lnTo>
                    <a:pt x="144" y="700"/>
                  </a:lnTo>
                  <a:lnTo>
                    <a:pt x="95" y="700"/>
                  </a:lnTo>
                  <a:lnTo>
                    <a:pt x="95" y="645"/>
                  </a:lnTo>
                  <a:lnTo>
                    <a:pt x="116" y="645"/>
                  </a:lnTo>
                  <a:lnTo>
                    <a:pt x="95" y="645"/>
                  </a:lnTo>
                  <a:lnTo>
                    <a:pt x="95" y="591"/>
                  </a:lnTo>
                  <a:lnTo>
                    <a:pt x="116" y="591"/>
                  </a:lnTo>
                  <a:lnTo>
                    <a:pt x="95" y="591"/>
                  </a:lnTo>
                  <a:lnTo>
                    <a:pt x="95" y="537"/>
                  </a:lnTo>
                  <a:lnTo>
                    <a:pt x="116" y="537"/>
                  </a:lnTo>
                  <a:lnTo>
                    <a:pt x="95" y="537"/>
                  </a:lnTo>
                  <a:lnTo>
                    <a:pt x="95" y="482"/>
                  </a:lnTo>
                  <a:lnTo>
                    <a:pt x="144" y="482"/>
                  </a:lnTo>
                  <a:lnTo>
                    <a:pt x="95" y="482"/>
                  </a:lnTo>
                  <a:lnTo>
                    <a:pt x="95" y="426"/>
                  </a:lnTo>
                  <a:lnTo>
                    <a:pt x="116" y="426"/>
                  </a:lnTo>
                  <a:lnTo>
                    <a:pt x="95" y="426"/>
                  </a:lnTo>
                  <a:lnTo>
                    <a:pt x="95" y="371"/>
                  </a:lnTo>
                  <a:lnTo>
                    <a:pt x="116" y="371"/>
                  </a:lnTo>
                  <a:lnTo>
                    <a:pt x="95" y="371"/>
                  </a:lnTo>
                  <a:lnTo>
                    <a:pt x="95" y="317"/>
                  </a:lnTo>
                  <a:lnTo>
                    <a:pt x="116" y="317"/>
                  </a:lnTo>
                  <a:lnTo>
                    <a:pt x="95" y="317"/>
                  </a:lnTo>
                  <a:lnTo>
                    <a:pt x="95" y="263"/>
                  </a:lnTo>
                  <a:lnTo>
                    <a:pt x="144" y="263"/>
                  </a:lnTo>
                  <a:lnTo>
                    <a:pt x="95" y="263"/>
                  </a:lnTo>
                  <a:lnTo>
                    <a:pt x="95" y="208"/>
                  </a:lnTo>
                  <a:lnTo>
                    <a:pt x="116" y="208"/>
                  </a:lnTo>
                  <a:lnTo>
                    <a:pt x="95" y="208"/>
                  </a:lnTo>
                  <a:lnTo>
                    <a:pt x="95" y="154"/>
                  </a:lnTo>
                  <a:lnTo>
                    <a:pt x="116" y="154"/>
                  </a:lnTo>
                  <a:lnTo>
                    <a:pt x="95" y="154"/>
                  </a:lnTo>
                  <a:lnTo>
                    <a:pt x="95" y="100"/>
                  </a:lnTo>
                  <a:lnTo>
                    <a:pt x="116" y="100"/>
                  </a:lnTo>
                  <a:lnTo>
                    <a:pt x="95" y="100"/>
                  </a:lnTo>
                  <a:lnTo>
                    <a:pt x="95" y="45"/>
                  </a:lnTo>
                  <a:lnTo>
                    <a:pt x="144" y="45"/>
                  </a:lnTo>
                  <a:lnTo>
                    <a:pt x="95" y="45"/>
                  </a:lnTo>
                  <a:lnTo>
                    <a:pt x="95" y="0"/>
                  </a:lnTo>
                  <a:moveTo>
                    <a:pt x="15" y="893"/>
                  </a:moveTo>
                  <a:lnTo>
                    <a:pt x="7" y="896"/>
                  </a:lnTo>
                  <a:lnTo>
                    <a:pt x="3" y="903"/>
                  </a:lnTo>
                  <a:lnTo>
                    <a:pt x="0" y="915"/>
                  </a:lnTo>
                  <a:lnTo>
                    <a:pt x="0" y="922"/>
                  </a:lnTo>
                  <a:lnTo>
                    <a:pt x="3" y="931"/>
                  </a:lnTo>
                  <a:lnTo>
                    <a:pt x="7" y="938"/>
                  </a:lnTo>
                  <a:lnTo>
                    <a:pt x="15" y="941"/>
                  </a:lnTo>
                  <a:lnTo>
                    <a:pt x="17" y="941"/>
                  </a:lnTo>
                  <a:lnTo>
                    <a:pt x="24" y="938"/>
                  </a:lnTo>
                  <a:lnTo>
                    <a:pt x="29" y="931"/>
                  </a:lnTo>
                  <a:lnTo>
                    <a:pt x="31" y="922"/>
                  </a:lnTo>
                  <a:lnTo>
                    <a:pt x="31" y="915"/>
                  </a:lnTo>
                  <a:lnTo>
                    <a:pt x="29" y="903"/>
                  </a:lnTo>
                  <a:lnTo>
                    <a:pt x="24" y="896"/>
                  </a:lnTo>
                  <a:lnTo>
                    <a:pt x="17" y="893"/>
                  </a:lnTo>
                  <a:lnTo>
                    <a:pt x="15" y="893"/>
                  </a:lnTo>
                  <a:moveTo>
                    <a:pt x="50" y="936"/>
                  </a:moveTo>
                  <a:lnTo>
                    <a:pt x="48" y="938"/>
                  </a:lnTo>
                  <a:lnTo>
                    <a:pt x="50" y="941"/>
                  </a:lnTo>
                  <a:lnTo>
                    <a:pt x="50" y="938"/>
                  </a:lnTo>
                  <a:lnTo>
                    <a:pt x="50" y="936"/>
                  </a:lnTo>
                  <a:moveTo>
                    <a:pt x="7" y="685"/>
                  </a:moveTo>
                  <a:lnTo>
                    <a:pt x="12" y="683"/>
                  </a:lnTo>
                  <a:lnTo>
                    <a:pt x="17" y="676"/>
                  </a:lnTo>
                  <a:lnTo>
                    <a:pt x="17" y="723"/>
                  </a:lnTo>
                  <a:moveTo>
                    <a:pt x="50" y="718"/>
                  </a:moveTo>
                  <a:lnTo>
                    <a:pt x="48" y="721"/>
                  </a:lnTo>
                  <a:lnTo>
                    <a:pt x="50" y="723"/>
                  </a:lnTo>
                  <a:lnTo>
                    <a:pt x="50" y="721"/>
                  </a:lnTo>
                  <a:lnTo>
                    <a:pt x="50" y="718"/>
                  </a:lnTo>
                  <a:moveTo>
                    <a:pt x="3" y="468"/>
                  </a:moveTo>
                  <a:lnTo>
                    <a:pt x="3" y="466"/>
                  </a:lnTo>
                  <a:lnTo>
                    <a:pt x="5" y="463"/>
                  </a:lnTo>
                  <a:lnTo>
                    <a:pt x="7" y="461"/>
                  </a:lnTo>
                  <a:lnTo>
                    <a:pt x="12" y="459"/>
                  </a:lnTo>
                  <a:lnTo>
                    <a:pt x="19" y="459"/>
                  </a:lnTo>
                  <a:lnTo>
                    <a:pt x="24" y="461"/>
                  </a:lnTo>
                  <a:lnTo>
                    <a:pt x="26" y="463"/>
                  </a:lnTo>
                  <a:lnTo>
                    <a:pt x="29" y="466"/>
                  </a:lnTo>
                  <a:lnTo>
                    <a:pt x="29" y="470"/>
                  </a:lnTo>
                  <a:lnTo>
                    <a:pt x="26" y="475"/>
                  </a:lnTo>
                  <a:lnTo>
                    <a:pt x="22" y="482"/>
                  </a:lnTo>
                  <a:lnTo>
                    <a:pt x="0" y="504"/>
                  </a:lnTo>
                  <a:lnTo>
                    <a:pt x="31" y="504"/>
                  </a:lnTo>
                  <a:moveTo>
                    <a:pt x="50" y="499"/>
                  </a:moveTo>
                  <a:lnTo>
                    <a:pt x="48" y="501"/>
                  </a:lnTo>
                  <a:lnTo>
                    <a:pt x="50" y="504"/>
                  </a:lnTo>
                  <a:lnTo>
                    <a:pt x="50" y="501"/>
                  </a:lnTo>
                  <a:lnTo>
                    <a:pt x="50" y="499"/>
                  </a:lnTo>
                  <a:moveTo>
                    <a:pt x="5" y="239"/>
                  </a:moveTo>
                  <a:lnTo>
                    <a:pt x="29" y="239"/>
                  </a:lnTo>
                  <a:lnTo>
                    <a:pt x="17" y="258"/>
                  </a:lnTo>
                  <a:lnTo>
                    <a:pt x="22" y="258"/>
                  </a:lnTo>
                  <a:lnTo>
                    <a:pt x="26" y="260"/>
                  </a:lnTo>
                  <a:lnTo>
                    <a:pt x="29" y="263"/>
                  </a:lnTo>
                  <a:lnTo>
                    <a:pt x="31" y="270"/>
                  </a:lnTo>
                  <a:lnTo>
                    <a:pt x="31" y="272"/>
                  </a:lnTo>
                  <a:lnTo>
                    <a:pt x="29" y="279"/>
                  </a:lnTo>
                  <a:lnTo>
                    <a:pt x="24" y="284"/>
                  </a:lnTo>
                  <a:lnTo>
                    <a:pt x="17" y="286"/>
                  </a:lnTo>
                  <a:lnTo>
                    <a:pt x="12" y="286"/>
                  </a:lnTo>
                  <a:lnTo>
                    <a:pt x="5" y="284"/>
                  </a:lnTo>
                  <a:lnTo>
                    <a:pt x="3" y="281"/>
                  </a:lnTo>
                  <a:lnTo>
                    <a:pt x="0" y="277"/>
                  </a:lnTo>
                  <a:moveTo>
                    <a:pt x="50" y="281"/>
                  </a:moveTo>
                  <a:lnTo>
                    <a:pt x="48" y="284"/>
                  </a:lnTo>
                  <a:lnTo>
                    <a:pt x="50" y="286"/>
                  </a:lnTo>
                  <a:lnTo>
                    <a:pt x="50" y="284"/>
                  </a:lnTo>
                  <a:lnTo>
                    <a:pt x="50" y="281"/>
                  </a:lnTo>
                  <a:moveTo>
                    <a:pt x="22" y="22"/>
                  </a:moveTo>
                  <a:lnTo>
                    <a:pt x="0" y="52"/>
                  </a:lnTo>
                  <a:lnTo>
                    <a:pt x="33" y="52"/>
                  </a:lnTo>
                  <a:moveTo>
                    <a:pt x="22" y="22"/>
                  </a:moveTo>
                  <a:lnTo>
                    <a:pt x="22" y="69"/>
                  </a:lnTo>
                  <a:moveTo>
                    <a:pt x="50" y="64"/>
                  </a:moveTo>
                  <a:lnTo>
                    <a:pt x="48" y="66"/>
                  </a:lnTo>
                  <a:lnTo>
                    <a:pt x="50" y="69"/>
                  </a:lnTo>
                  <a:lnTo>
                    <a:pt x="50" y="66"/>
                  </a:lnTo>
                  <a:lnTo>
                    <a:pt x="50" y="64"/>
                  </a:lnTo>
                  <a:moveTo>
                    <a:pt x="1434" y="917"/>
                  </a:moveTo>
                  <a:lnTo>
                    <a:pt x="1434" y="917"/>
                  </a:lnTo>
                  <a:lnTo>
                    <a:pt x="1385" y="917"/>
                  </a:lnTo>
                  <a:lnTo>
                    <a:pt x="1434" y="917"/>
                  </a:lnTo>
                  <a:lnTo>
                    <a:pt x="1434" y="863"/>
                  </a:lnTo>
                  <a:lnTo>
                    <a:pt x="1413" y="863"/>
                  </a:lnTo>
                  <a:lnTo>
                    <a:pt x="1434" y="863"/>
                  </a:lnTo>
                  <a:lnTo>
                    <a:pt x="1434" y="808"/>
                  </a:lnTo>
                  <a:lnTo>
                    <a:pt x="1413" y="808"/>
                  </a:lnTo>
                  <a:lnTo>
                    <a:pt x="1434" y="808"/>
                  </a:lnTo>
                  <a:lnTo>
                    <a:pt x="1434" y="754"/>
                  </a:lnTo>
                  <a:lnTo>
                    <a:pt x="1413" y="754"/>
                  </a:lnTo>
                  <a:lnTo>
                    <a:pt x="1434" y="754"/>
                  </a:lnTo>
                  <a:lnTo>
                    <a:pt x="1434" y="700"/>
                  </a:lnTo>
                  <a:lnTo>
                    <a:pt x="1385" y="700"/>
                  </a:lnTo>
                  <a:lnTo>
                    <a:pt x="1434" y="700"/>
                  </a:lnTo>
                  <a:lnTo>
                    <a:pt x="1434" y="645"/>
                  </a:lnTo>
                  <a:lnTo>
                    <a:pt x="1413" y="645"/>
                  </a:lnTo>
                  <a:lnTo>
                    <a:pt x="1434" y="645"/>
                  </a:lnTo>
                  <a:lnTo>
                    <a:pt x="1434" y="591"/>
                  </a:lnTo>
                  <a:lnTo>
                    <a:pt x="1413" y="591"/>
                  </a:lnTo>
                  <a:lnTo>
                    <a:pt x="1434" y="591"/>
                  </a:lnTo>
                  <a:lnTo>
                    <a:pt x="1434" y="537"/>
                  </a:lnTo>
                  <a:lnTo>
                    <a:pt x="1413" y="537"/>
                  </a:lnTo>
                  <a:lnTo>
                    <a:pt x="1434" y="537"/>
                  </a:lnTo>
                  <a:lnTo>
                    <a:pt x="1434" y="482"/>
                  </a:lnTo>
                  <a:lnTo>
                    <a:pt x="1385" y="482"/>
                  </a:lnTo>
                  <a:lnTo>
                    <a:pt x="1434" y="482"/>
                  </a:lnTo>
                  <a:lnTo>
                    <a:pt x="1434" y="426"/>
                  </a:lnTo>
                  <a:lnTo>
                    <a:pt x="1413" y="426"/>
                  </a:lnTo>
                  <a:lnTo>
                    <a:pt x="1434" y="426"/>
                  </a:lnTo>
                  <a:lnTo>
                    <a:pt x="1434" y="371"/>
                  </a:lnTo>
                  <a:lnTo>
                    <a:pt x="1413" y="371"/>
                  </a:lnTo>
                  <a:lnTo>
                    <a:pt x="1434" y="371"/>
                  </a:lnTo>
                  <a:lnTo>
                    <a:pt x="1434" y="317"/>
                  </a:lnTo>
                  <a:lnTo>
                    <a:pt x="1413" y="317"/>
                  </a:lnTo>
                  <a:lnTo>
                    <a:pt x="1434" y="317"/>
                  </a:lnTo>
                  <a:lnTo>
                    <a:pt x="1434" y="263"/>
                  </a:lnTo>
                  <a:lnTo>
                    <a:pt x="1385" y="263"/>
                  </a:lnTo>
                  <a:lnTo>
                    <a:pt x="1434" y="263"/>
                  </a:lnTo>
                  <a:lnTo>
                    <a:pt x="1434" y="208"/>
                  </a:lnTo>
                  <a:lnTo>
                    <a:pt x="1413" y="208"/>
                  </a:lnTo>
                  <a:lnTo>
                    <a:pt x="1434" y="208"/>
                  </a:lnTo>
                  <a:lnTo>
                    <a:pt x="1434" y="154"/>
                  </a:lnTo>
                  <a:lnTo>
                    <a:pt x="1413" y="154"/>
                  </a:lnTo>
                  <a:lnTo>
                    <a:pt x="1434" y="154"/>
                  </a:lnTo>
                  <a:lnTo>
                    <a:pt x="1434" y="100"/>
                  </a:lnTo>
                  <a:lnTo>
                    <a:pt x="1413" y="100"/>
                  </a:lnTo>
                  <a:lnTo>
                    <a:pt x="1434" y="100"/>
                  </a:lnTo>
                  <a:lnTo>
                    <a:pt x="1434" y="45"/>
                  </a:lnTo>
                  <a:lnTo>
                    <a:pt x="1385" y="45"/>
                  </a:lnTo>
                  <a:lnTo>
                    <a:pt x="1434" y="45"/>
                  </a:lnTo>
                  <a:lnTo>
                    <a:pt x="1434" y="0"/>
                  </a:lnTo>
                  <a:moveTo>
                    <a:pt x="1434" y="917"/>
                  </a:moveTo>
                  <a:lnTo>
                    <a:pt x="1434" y="917"/>
                  </a:lnTo>
                  <a:lnTo>
                    <a:pt x="1385" y="917"/>
                  </a:lnTo>
                  <a:lnTo>
                    <a:pt x="1434" y="917"/>
                  </a:lnTo>
                  <a:lnTo>
                    <a:pt x="1434" y="863"/>
                  </a:lnTo>
                  <a:lnTo>
                    <a:pt x="1413" y="863"/>
                  </a:lnTo>
                  <a:lnTo>
                    <a:pt x="1434" y="863"/>
                  </a:lnTo>
                  <a:lnTo>
                    <a:pt x="1434" y="808"/>
                  </a:lnTo>
                  <a:lnTo>
                    <a:pt x="1413" y="808"/>
                  </a:lnTo>
                  <a:lnTo>
                    <a:pt x="1434" y="808"/>
                  </a:lnTo>
                  <a:lnTo>
                    <a:pt x="1434" y="754"/>
                  </a:lnTo>
                  <a:lnTo>
                    <a:pt x="1413" y="754"/>
                  </a:lnTo>
                  <a:lnTo>
                    <a:pt x="1434" y="754"/>
                  </a:lnTo>
                  <a:lnTo>
                    <a:pt x="1434" y="700"/>
                  </a:lnTo>
                  <a:lnTo>
                    <a:pt x="1385" y="700"/>
                  </a:lnTo>
                  <a:lnTo>
                    <a:pt x="1434" y="700"/>
                  </a:lnTo>
                  <a:lnTo>
                    <a:pt x="1434" y="645"/>
                  </a:lnTo>
                  <a:lnTo>
                    <a:pt x="1413" y="645"/>
                  </a:lnTo>
                  <a:lnTo>
                    <a:pt x="1434" y="645"/>
                  </a:lnTo>
                  <a:lnTo>
                    <a:pt x="1434" y="591"/>
                  </a:lnTo>
                  <a:lnTo>
                    <a:pt x="1413" y="591"/>
                  </a:lnTo>
                  <a:lnTo>
                    <a:pt x="1434" y="591"/>
                  </a:lnTo>
                  <a:lnTo>
                    <a:pt x="1434" y="537"/>
                  </a:lnTo>
                  <a:lnTo>
                    <a:pt x="1413" y="537"/>
                  </a:lnTo>
                  <a:lnTo>
                    <a:pt x="1434" y="537"/>
                  </a:lnTo>
                  <a:lnTo>
                    <a:pt x="1434" y="482"/>
                  </a:lnTo>
                  <a:lnTo>
                    <a:pt x="1385" y="482"/>
                  </a:lnTo>
                  <a:lnTo>
                    <a:pt x="1434" y="482"/>
                  </a:lnTo>
                  <a:lnTo>
                    <a:pt x="1434" y="426"/>
                  </a:lnTo>
                  <a:lnTo>
                    <a:pt x="1413" y="426"/>
                  </a:lnTo>
                  <a:lnTo>
                    <a:pt x="1434" y="426"/>
                  </a:lnTo>
                  <a:lnTo>
                    <a:pt x="1434" y="371"/>
                  </a:lnTo>
                  <a:lnTo>
                    <a:pt x="1413" y="371"/>
                  </a:lnTo>
                  <a:lnTo>
                    <a:pt x="1434" y="371"/>
                  </a:lnTo>
                  <a:lnTo>
                    <a:pt x="1434" y="317"/>
                  </a:lnTo>
                  <a:lnTo>
                    <a:pt x="1413" y="317"/>
                  </a:lnTo>
                  <a:lnTo>
                    <a:pt x="1434" y="317"/>
                  </a:lnTo>
                  <a:lnTo>
                    <a:pt x="1434" y="263"/>
                  </a:lnTo>
                  <a:lnTo>
                    <a:pt x="1385" y="263"/>
                  </a:lnTo>
                  <a:lnTo>
                    <a:pt x="1434" y="263"/>
                  </a:lnTo>
                  <a:lnTo>
                    <a:pt x="1434" y="208"/>
                  </a:lnTo>
                  <a:lnTo>
                    <a:pt x="1413" y="208"/>
                  </a:lnTo>
                  <a:lnTo>
                    <a:pt x="1434" y="208"/>
                  </a:lnTo>
                  <a:lnTo>
                    <a:pt x="1434" y="154"/>
                  </a:lnTo>
                  <a:lnTo>
                    <a:pt x="1413" y="154"/>
                  </a:lnTo>
                  <a:lnTo>
                    <a:pt x="1434" y="154"/>
                  </a:lnTo>
                  <a:lnTo>
                    <a:pt x="1434" y="100"/>
                  </a:lnTo>
                  <a:lnTo>
                    <a:pt x="1413" y="100"/>
                  </a:lnTo>
                  <a:lnTo>
                    <a:pt x="1434" y="100"/>
                  </a:lnTo>
                  <a:lnTo>
                    <a:pt x="1434" y="45"/>
                  </a:lnTo>
                  <a:lnTo>
                    <a:pt x="1385" y="45"/>
                  </a:lnTo>
                  <a:lnTo>
                    <a:pt x="1434" y="45"/>
                  </a:lnTo>
                  <a:lnTo>
                    <a:pt x="1434" y="0"/>
                  </a:lnTo>
                  <a:moveTo>
                    <a:pt x="95" y="0"/>
                  </a:moveTo>
                  <a:lnTo>
                    <a:pt x="95" y="0"/>
                  </a:lnTo>
                  <a:lnTo>
                    <a:pt x="95" y="50"/>
                  </a:lnTo>
                  <a:lnTo>
                    <a:pt x="95" y="0"/>
                  </a:lnTo>
                  <a:lnTo>
                    <a:pt x="159" y="0"/>
                  </a:lnTo>
                  <a:lnTo>
                    <a:pt x="159" y="22"/>
                  </a:lnTo>
                  <a:lnTo>
                    <a:pt x="159" y="0"/>
                  </a:lnTo>
                  <a:lnTo>
                    <a:pt x="222" y="0"/>
                  </a:lnTo>
                  <a:lnTo>
                    <a:pt x="222" y="22"/>
                  </a:lnTo>
                  <a:lnTo>
                    <a:pt x="222" y="0"/>
                  </a:lnTo>
                  <a:lnTo>
                    <a:pt x="286" y="0"/>
                  </a:lnTo>
                  <a:lnTo>
                    <a:pt x="286" y="22"/>
                  </a:lnTo>
                  <a:lnTo>
                    <a:pt x="286" y="0"/>
                  </a:lnTo>
                  <a:lnTo>
                    <a:pt x="350" y="0"/>
                  </a:lnTo>
                  <a:lnTo>
                    <a:pt x="350" y="22"/>
                  </a:lnTo>
                  <a:lnTo>
                    <a:pt x="350" y="0"/>
                  </a:lnTo>
                  <a:lnTo>
                    <a:pt x="414" y="0"/>
                  </a:lnTo>
                  <a:lnTo>
                    <a:pt x="414" y="50"/>
                  </a:lnTo>
                  <a:lnTo>
                    <a:pt x="414" y="0"/>
                  </a:lnTo>
                  <a:lnTo>
                    <a:pt x="478" y="0"/>
                  </a:lnTo>
                  <a:lnTo>
                    <a:pt x="478" y="22"/>
                  </a:lnTo>
                  <a:lnTo>
                    <a:pt x="478" y="0"/>
                  </a:lnTo>
                  <a:lnTo>
                    <a:pt x="541" y="0"/>
                  </a:lnTo>
                  <a:lnTo>
                    <a:pt x="541" y="22"/>
                  </a:lnTo>
                  <a:lnTo>
                    <a:pt x="541" y="0"/>
                  </a:lnTo>
                  <a:lnTo>
                    <a:pt x="605" y="0"/>
                  </a:lnTo>
                  <a:lnTo>
                    <a:pt x="605" y="22"/>
                  </a:lnTo>
                  <a:lnTo>
                    <a:pt x="605" y="0"/>
                  </a:lnTo>
                  <a:lnTo>
                    <a:pt x="669" y="0"/>
                  </a:lnTo>
                  <a:lnTo>
                    <a:pt x="669" y="22"/>
                  </a:lnTo>
                  <a:lnTo>
                    <a:pt x="669" y="0"/>
                  </a:lnTo>
                  <a:lnTo>
                    <a:pt x="733" y="0"/>
                  </a:lnTo>
                  <a:lnTo>
                    <a:pt x="733" y="50"/>
                  </a:lnTo>
                  <a:lnTo>
                    <a:pt x="733" y="0"/>
                  </a:lnTo>
                  <a:lnTo>
                    <a:pt x="797" y="0"/>
                  </a:lnTo>
                  <a:lnTo>
                    <a:pt x="797" y="22"/>
                  </a:lnTo>
                  <a:lnTo>
                    <a:pt x="797" y="0"/>
                  </a:lnTo>
                  <a:lnTo>
                    <a:pt x="860" y="0"/>
                  </a:lnTo>
                  <a:lnTo>
                    <a:pt x="860" y="22"/>
                  </a:lnTo>
                  <a:lnTo>
                    <a:pt x="860" y="0"/>
                  </a:lnTo>
                  <a:lnTo>
                    <a:pt x="924" y="0"/>
                  </a:lnTo>
                  <a:lnTo>
                    <a:pt x="924" y="22"/>
                  </a:lnTo>
                  <a:lnTo>
                    <a:pt x="924" y="0"/>
                  </a:lnTo>
                  <a:lnTo>
                    <a:pt x="988" y="0"/>
                  </a:lnTo>
                  <a:lnTo>
                    <a:pt x="988" y="22"/>
                  </a:lnTo>
                  <a:lnTo>
                    <a:pt x="988" y="0"/>
                  </a:lnTo>
                  <a:lnTo>
                    <a:pt x="1052" y="0"/>
                  </a:lnTo>
                  <a:lnTo>
                    <a:pt x="1052" y="50"/>
                  </a:lnTo>
                  <a:lnTo>
                    <a:pt x="1052" y="0"/>
                  </a:lnTo>
                  <a:lnTo>
                    <a:pt x="1115" y="0"/>
                  </a:lnTo>
                  <a:lnTo>
                    <a:pt x="1115" y="22"/>
                  </a:lnTo>
                  <a:lnTo>
                    <a:pt x="1115" y="0"/>
                  </a:lnTo>
                  <a:lnTo>
                    <a:pt x="1179" y="0"/>
                  </a:lnTo>
                  <a:lnTo>
                    <a:pt x="1179" y="22"/>
                  </a:lnTo>
                  <a:lnTo>
                    <a:pt x="1179" y="0"/>
                  </a:lnTo>
                  <a:lnTo>
                    <a:pt x="1243" y="0"/>
                  </a:lnTo>
                  <a:lnTo>
                    <a:pt x="1243" y="22"/>
                  </a:lnTo>
                  <a:lnTo>
                    <a:pt x="1243" y="0"/>
                  </a:lnTo>
                  <a:lnTo>
                    <a:pt x="1307" y="0"/>
                  </a:lnTo>
                  <a:lnTo>
                    <a:pt x="1307" y="22"/>
                  </a:lnTo>
                  <a:lnTo>
                    <a:pt x="1307" y="0"/>
                  </a:lnTo>
                  <a:lnTo>
                    <a:pt x="1371" y="0"/>
                  </a:lnTo>
                  <a:lnTo>
                    <a:pt x="1371" y="50"/>
                  </a:lnTo>
                  <a:lnTo>
                    <a:pt x="1371" y="0"/>
                  </a:lnTo>
                  <a:lnTo>
                    <a:pt x="1434" y="0"/>
                  </a:lnTo>
                  <a:lnTo>
                    <a:pt x="1434" y="22"/>
                  </a:lnTo>
                  <a:lnTo>
                    <a:pt x="1434" y="0"/>
                  </a:lnTo>
                  <a:moveTo>
                    <a:pt x="95" y="0"/>
                  </a:moveTo>
                  <a:lnTo>
                    <a:pt x="95" y="0"/>
                  </a:lnTo>
                  <a:lnTo>
                    <a:pt x="95" y="50"/>
                  </a:lnTo>
                  <a:lnTo>
                    <a:pt x="95" y="0"/>
                  </a:lnTo>
                  <a:lnTo>
                    <a:pt x="159" y="0"/>
                  </a:lnTo>
                  <a:lnTo>
                    <a:pt x="159" y="22"/>
                  </a:lnTo>
                  <a:lnTo>
                    <a:pt x="159" y="0"/>
                  </a:lnTo>
                  <a:lnTo>
                    <a:pt x="222" y="0"/>
                  </a:lnTo>
                  <a:lnTo>
                    <a:pt x="222" y="22"/>
                  </a:lnTo>
                  <a:lnTo>
                    <a:pt x="222" y="0"/>
                  </a:lnTo>
                  <a:lnTo>
                    <a:pt x="286" y="0"/>
                  </a:lnTo>
                  <a:lnTo>
                    <a:pt x="286" y="22"/>
                  </a:lnTo>
                  <a:lnTo>
                    <a:pt x="286" y="0"/>
                  </a:lnTo>
                  <a:lnTo>
                    <a:pt x="350" y="0"/>
                  </a:lnTo>
                  <a:lnTo>
                    <a:pt x="350" y="22"/>
                  </a:lnTo>
                  <a:lnTo>
                    <a:pt x="350" y="0"/>
                  </a:lnTo>
                  <a:lnTo>
                    <a:pt x="414" y="0"/>
                  </a:lnTo>
                  <a:lnTo>
                    <a:pt x="414" y="50"/>
                  </a:lnTo>
                  <a:lnTo>
                    <a:pt x="414" y="0"/>
                  </a:lnTo>
                  <a:lnTo>
                    <a:pt x="478" y="0"/>
                  </a:lnTo>
                  <a:lnTo>
                    <a:pt x="478" y="22"/>
                  </a:lnTo>
                  <a:lnTo>
                    <a:pt x="478" y="0"/>
                  </a:lnTo>
                  <a:lnTo>
                    <a:pt x="541" y="0"/>
                  </a:lnTo>
                  <a:lnTo>
                    <a:pt x="541" y="22"/>
                  </a:lnTo>
                  <a:lnTo>
                    <a:pt x="541" y="0"/>
                  </a:lnTo>
                  <a:lnTo>
                    <a:pt x="605" y="0"/>
                  </a:lnTo>
                  <a:lnTo>
                    <a:pt x="605" y="22"/>
                  </a:lnTo>
                  <a:lnTo>
                    <a:pt x="605" y="0"/>
                  </a:lnTo>
                  <a:lnTo>
                    <a:pt x="669" y="0"/>
                  </a:lnTo>
                  <a:lnTo>
                    <a:pt x="669" y="22"/>
                  </a:lnTo>
                  <a:lnTo>
                    <a:pt x="669" y="0"/>
                  </a:lnTo>
                  <a:lnTo>
                    <a:pt x="733" y="0"/>
                  </a:lnTo>
                  <a:lnTo>
                    <a:pt x="733" y="50"/>
                  </a:lnTo>
                  <a:lnTo>
                    <a:pt x="733" y="0"/>
                  </a:lnTo>
                  <a:lnTo>
                    <a:pt x="797" y="0"/>
                  </a:lnTo>
                  <a:lnTo>
                    <a:pt x="797" y="22"/>
                  </a:lnTo>
                  <a:lnTo>
                    <a:pt x="797" y="0"/>
                  </a:lnTo>
                  <a:lnTo>
                    <a:pt x="860" y="0"/>
                  </a:lnTo>
                  <a:lnTo>
                    <a:pt x="860" y="22"/>
                  </a:lnTo>
                  <a:lnTo>
                    <a:pt x="860" y="0"/>
                  </a:lnTo>
                  <a:lnTo>
                    <a:pt x="924" y="0"/>
                  </a:lnTo>
                  <a:lnTo>
                    <a:pt x="924" y="22"/>
                  </a:lnTo>
                  <a:lnTo>
                    <a:pt x="924" y="0"/>
                  </a:lnTo>
                  <a:lnTo>
                    <a:pt x="988" y="0"/>
                  </a:lnTo>
                  <a:lnTo>
                    <a:pt x="988" y="22"/>
                  </a:lnTo>
                  <a:lnTo>
                    <a:pt x="988" y="0"/>
                  </a:lnTo>
                  <a:lnTo>
                    <a:pt x="1052" y="0"/>
                  </a:lnTo>
                  <a:lnTo>
                    <a:pt x="1052" y="50"/>
                  </a:lnTo>
                  <a:lnTo>
                    <a:pt x="1052" y="0"/>
                  </a:lnTo>
                  <a:lnTo>
                    <a:pt x="1115" y="0"/>
                  </a:lnTo>
                  <a:lnTo>
                    <a:pt x="1115" y="22"/>
                  </a:lnTo>
                  <a:lnTo>
                    <a:pt x="1115" y="0"/>
                  </a:lnTo>
                  <a:lnTo>
                    <a:pt x="1179" y="0"/>
                  </a:lnTo>
                  <a:lnTo>
                    <a:pt x="1179" y="22"/>
                  </a:lnTo>
                  <a:lnTo>
                    <a:pt x="1179" y="0"/>
                  </a:lnTo>
                  <a:lnTo>
                    <a:pt x="1243" y="0"/>
                  </a:lnTo>
                  <a:lnTo>
                    <a:pt x="1243" y="22"/>
                  </a:lnTo>
                  <a:lnTo>
                    <a:pt x="1243" y="0"/>
                  </a:lnTo>
                  <a:lnTo>
                    <a:pt x="1307" y="0"/>
                  </a:lnTo>
                  <a:lnTo>
                    <a:pt x="1307" y="22"/>
                  </a:lnTo>
                  <a:lnTo>
                    <a:pt x="1307" y="0"/>
                  </a:lnTo>
                  <a:lnTo>
                    <a:pt x="1371" y="0"/>
                  </a:lnTo>
                  <a:lnTo>
                    <a:pt x="1371" y="50"/>
                  </a:lnTo>
                  <a:lnTo>
                    <a:pt x="1371" y="0"/>
                  </a:lnTo>
                  <a:lnTo>
                    <a:pt x="1434" y="0"/>
                  </a:lnTo>
                  <a:lnTo>
                    <a:pt x="1434" y="22"/>
                  </a:lnTo>
                  <a:lnTo>
                    <a:pt x="1434" y="0"/>
                  </a:lnTo>
                  <a:moveTo>
                    <a:pt x="95" y="917"/>
                  </a:moveTo>
                  <a:lnTo>
                    <a:pt x="95" y="917"/>
                  </a:lnTo>
                  <a:lnTo>
                    <a:pt x="95" y="867"/>
                  </a:lnTo>
                  <a:lnTo>
                    <a:pt x="95" y="917"/>
                  </a:lnTo>
                  <a:lnTo>
                    <a:pt x="159" y="917"/>
                  </a:lnTo>
                  <a:lnTo>
                    <a:pt x="159" y="898"/>
                  </a:lnTo>
                  <a:lnTo>
                    <a:pt x="159" y="917"/>
                  </a:lnTo>
                  <a:lnTo>
                    <a:pt x="222" y="917"/>
                  </a:lnTo>
                  <a:lnTo>
                    <a:pt x="222" y="898"/>
                  </a:lnTo>
                  <a:lnTo>
                    <a:pt x="222" y="917"/>
                  </a:lnTo>
                  <a:lnTo>
                    <a:pt x="286" y="917"/>
                  </a:lnTo>
                  <a:lnTo>
                    <a:pt x="286" y="898"/>
                  </a:lnTo>
                  <a:lnTo>
                    <a:pt x="286" y="917"/>
                  </a:lnTo>
                  <a:lnTo>
                    <a:pt x="350" y="917"/>
                  </a:lnTo>
                  <a:lnTo>
                    <a:pt x="350" y="898"/>
                  </a:lnTo>
                  <a:lnTo>
                    <a:pt x="350" y="917"/>
                  </a:lnTo>
                  <a:lnTo>
                    <a:pt x="414" y="917"/>
                  </a:lnTo>
                  <a:lnTo>
                    <a:pt x="414" y="867"/>
                  </a:lnTo>
                  <a:lnTo>
                    <a:pt x="414" y="917"/>
                  </a:lnTo>
                  <a:lnTo>
                    <a:pt x="478" y="917"/>
                  </a:lnTo>
                  <a:lnTo>
                    <a:pt x="478" y="898"/>
                  </a:lnTo>
                  <a:lnTo>
                    <a:pt x="478" y="917"/>
                  </a:lnTo>
                  <a:lnTo>
                    <a:pt x="541" y="917"/>
                  </a:lnTo>
                  <a:lnTo>
                    <a:pt x="541" y="898"/>
                  </a:lnTo>
                  <a:lnTo>
                    <a:pt x="541" y="917"/>
                  </a:lnTo>
                  <a:lnTo>
                    <a:pt x="605" y="917"/>
                  </a:lnTo>
                  <a:lnTo>
                    <a:pt x="605" y="898"/>
                  </a:lnTo>
                  <a:lnTo>
                    <a:pt x="605" y="917"/>
                  </a:lnTo>
                  <a:lnTo>
                    <a:pt x="669" y="917"/>
                  </a:lnTo>
                  <a:lnTo>
                    <a:pt x="669" y="898"/>
                  </a:lnTo>
                  <a:lnTo>
                    <a:pt x="669" y="917"/>
                  </a:lnTo>
                  <a:lnTo>
                    <a:pt x="733" y="917"/>
                  </a:lnTo>
                  <a:lnTo>
                    <a:pt x="733" y="867"/>
                  </a:lnTo>
                  <a:lnTo>
                    <a:pt x="733" y="917"/>
                  </a:lnTo>
                  <a:lnTo>
                    <a:pt x="797" y="917"/>
                  </a:lnTo>
                  <a:lnTo>
                    <a:pt x="797" y="898"/>
                  </a:lnTo>
                  <a:lnTo>
                    <a:pt x="797" y="917"/>
                  </a:lnTo>
                  <a:lnTo>
                    <a:pt x="860" y="917"/>
                  </a:lnTo>
                  <a:lnTo>
                    <a:pt x="860" y="898"/>
                  </a:lnTo>
                  <a:lnTo>
                    <a:pt x="860" y="917"/>
                  </a:lnTo>
                  <a:lnTo>
                    <a:pt x="924" y="917"/>
                  </a:lnTo>
                  <a:lnTo>
                    <a:pt x="924" y="898"/>
                  </a:lnTo>
                  <a:lnTo>
                    <a:pt x="924" y="917"/>
                  </a:lnTo>
                  <a:lnTo>
                    <a:pt x="988" y="917"/>
                  </a:lnTo>
                  <a:lnTo>
                    <a:pt x="988" y="898"/>
                  </a:lnTo>
                  <a:lnTo>
                    <a:pt x="988" y="917"/>
                  </a:lnTo>
                  <a:lnTo>
                    <a:pt x="1052" y="917"/>
                  </a:lnTo>
                  <a:lnTo>
                    <a:pt x="1052" y="867"/>
                  </a:lnTo>
                  <a:lnTo>
                    <a:pt x="1052" y="917"/>
                  </a:lnTo>
                  <a:lnTo>
                    <a:pt x="1115" y="917"/>
                  </a:lnTo>
                  <a:lnTo>
                    <a:pt x="1115" y="898"/>
                  </a:lnTo>
                  <a:lnTo>
                    <a:pt x="1115" y="917"/>
                  </a:lnTo>
                  <a:lnTo>
                    <a:pt x="1179" y="917"/>
                  </a:lnTo>
                  <a:lnTo>
                    <a:pt x="1179" y="898"/>
                  </a:lnTo>
                  <a:lnTo>
                    <a:pt x="1179" y="917"/>
                  </a:lnTo>
                  <a:lnTo>
                    <a:pt x="1243" y="917"/>
                  </a:lnTo>
                  <a:lnTo>
                    <a:pt x="1243" y="898"/>
                  </a:lnTo>
                  <a:lnTo>
                    <a:pt x="1243" y="917"/>
                  </a:lnTo>
                  <a:lnTo>
                    <a:pt x="1307" y="917"/>
                  </a:lnTo>
                  <a:lnTo>
                    <a:pt x="1307" y="898"/>
                  </a:lnTo>
                  <a:lnTo>
                    <a:pt x="1307" y="917"/>
                  </a:lnTo>
                  <a:lnTo>
                    <a:pt x="1371" y="917"/>
                  </a:lnTo>
                  <a:lnTo>
                    <a:pt x="1371" y="867"/>
                  </a:lnTo>
                  <a:lnTo>
                    <a:pt x="1371" y="917"/>
                  </a:lnTo>
                  <a:lnTo>
                    <a:pt x="1434" y="917"/>
                  </a:lnTo>
                  <a:lnTo>
                    <a:pt x="1434" y="898"/>
                  </a:lnTo>
                  <a:lnTo>
                    <a:pt x="1434" y="917"/>
                  </a:lnTo>
                  <a:moveTo>
                    <a:pt x="95" y="917"/>
                  </a:moveTo>
                  <a:lnTo>
                    <a:pt x="95" y="917"/>
                  </a:lnTo>
                  <a:lnTo>
                    <a:pt x="95" y="867"/>
                  </a:lnTo>
                  <a:lnTo>
                    <a:pt x="95" y="917"/>
                  </a:lnTo>
                  <a:lnTo>
                    <a:pt x="159" y="917"/>
                  </a:lnTo>
                  <a:lnTo>
                    <a:pt x="159" y="898"/>
                  </a:lnTo>
                  <a:lnTo>
                    <a:pt x="159" y="917"/>
                  </a:lnTo>
                  <a:lnTo>
                    <a:pt x="222" y="917"/>
                  </a:lnTo>
                  <a:lnTo>
                    <a:pt x="222" y="898"/>
                  </a:lnTo>
                  <a:lnTo>
                    <a:pt x="222" y="917"/>
                  </a:lnTo>
                  <a:lnTo>
                    <a:pt x="286" y="917"/>
                  </a:lnTo>
                  <a:lnTo>
                    <a:pt x="286" y="898"/>
                  </a:lnTo>
                  <a:lnTo>
                    <a:pt x="286" y="917"/>
                  </a:lnTo>
                  <a:lnTo>
                    <a:pt x="350" y="917"/>
                  </a:lnTo>
                  <a:lnTo>
                    <a:pt x="350" y="898"/>
                  </a:lnTo>
                  <a:lnTo>
                    <a:pt x="350" y="917"/>
                  </a:lnTo>
                  <a:lnTo>
                    <a:pt x="414" y="917"/>
                  </a:lnTo>
                  <a:lnTo>
                    <a:pt x="414" y="867"/>
                  </a:lnTo>
                  <a:lnTo>
                    <a:pt x="414" y="917"/>
                  </a:lnTo>
                  <a:lnTo>
                    <a:pt x="478" y="917"/>
                  </a:lnTo>
                  <a:lnTo>
                    <a:pt x="478" y="898"/>
                  </a:lnTo>
                  <a:lnTo>
                    <a:pt x="478" y="917"/>
                  </a:lnTo>
                  <a:lnTo>
                    <a:pt x="541" y="917"/>
                  </a:lnTo>
                  <a:lnTo>
                    <a:pt x="541" y="898"/>
                  </a:lnTo>
                  <a:lnTo>
                    <a:pt x="541" y="917"/>
                  </a:lnTo>
                  <a:lnTo>
                    <a:pt x="605" y="917"/>
                  </a:lnTo>
                  <a:lnTo>
                    <a:pt x="605" y="898"/>
                  </a:lnTo>
                  <a:lnTo>
                    <a:pt x="605" y="917"/>
                  </a:lnTo>
                  <a:lnTo>
                    <a:pt x="669" y="917"/>
                  </a:lnTo>
                  <a:lnTo>
                    <a:pt x="669" y="898"/>
                  </a:lnTo>
                  <a:lnTo>
                    <a:pt x="669" y="917"/>
                  </a:lnTo>
                  <a:lnTo>
                    <a:pt x="733" y="917"/>
                  </a:lnTo>
                  <a:lnTo>
                    <a:pt x="733" y="867"/>
                  </a:lnTo>
                  <a:lnTo>
                    <a:pt x="733" y="917"/>
                  </a:lnTo>
                  <a:lnTo>
                    <a:pt x="797" y="917"/>
                  </a:lnTo>
                  <a:lnTo>
                    <a:pt x="797" y="898"/>
                  </a:lnTo>
                  <a:lnTo>
                    <a:pt x="797" y="917"/>
                  </a:lnTo>
                  <a:lnTo>
                    <a:pt x="860" y="917"/>
                  </a:lnTo>
                  <a:lnTo>
                    <a:pt x="860" y="898"/>
                  </a:lnTo>
                  <a:lnTo>
                    <a:pt x="860" y="917"/>
                  </a:lnTo>
                  <a:lnTo>
                    <a:pt x="924" y="917"/>
                  </a:lnTo>
                  <a:lnTo>
                    <a:pt x="924" y="898"/>
                  </a:lnTo>
                  <a:lnTo>
                    <a:pt x="924" y="917"/>
                  </a:lnTo>
                  <a:lnTo>
                    <a:pt x="988" y="917"/>
                  </a:lnTo>
                  <a:lnTo>
                    <a:pt x="988" y="898"/>
                  </a:lnTo>
                  <a:lnTo>
                    <a:pt x="988" y="917"/>
                  </a:lnTo>
                  <a:lnTo>
                    <a:pt x="1052" y="917"/>
                  </a:lnTo>
                  <a:lnTo>
                    <a:pt x="1052" y="867"/>
                  </a:lnTo>
                  <a:lnTo>
                    <a:pt x="1052" y="917"/>
                  </a:lnTo>
                  <a:lnTo>
                    <a:pt x="1115" y="917"/>
                  </a:lnTo>
                  <a:lnTo>
                    <a:pt x="1115" y="898"/>
                  </a:lnTo>
                  <a:lnTo>
                    <a:pt x="1115" y="917"/>
                  </a:lnTo>
                  <a:lnTo>
                    <a:pt x="1179" y="917"/>
                  </a:lnTo>
                  <a:lnTo>
                    <a:pt x="1179" y="898"/>
                  </a:lnTo>
                  <a:lnTo>
                    <a:pt x="1179" y="917"/>
                  </a:lnTo>
                  <a:lnTo>
                    <a:pt x="1243" y="917"/>
                  </a:lnTo>
                  <a:lnTo>
                    <a:pt x="1243" y="898"/>
                  </a:lnTo>
                  <a:lnTo>
                    <a:pt x="1243" y="917"/>
                  </a:lnTo>
                  <a:lnTo>
                    <a:pt x="1307" y="917"/>
                  </a:lnTo>
                  <a:lnTo>
                    <a:pt x="1307" y="898"/>
                  </a:lnTo>
                  <a:lnTo>
                    <a:pt x="1307" y="917"/>
                  </a:lnTo>
                  <a:lnTo>
                    <a:pt x="1371" y="917"/>
                  </a:lnTo>
                  <a:lnTo>
                    <a:pt x="1371" y="867"/>
                  </a:lnTo>
                  <a:lnTo>
                    <a:pt x="1371" y="917"/>
                  </a:lnTo>
                  <a:lnTo>
                    <a:pt x="1434" y="917"/>
                  </a:lnTo>
                  <a:lnTo>
                    <a:pt x="1434" y="898"/>
                  </a:lnTo>
                  <a:lnTo>
                    <a:pt x="1434" y="917"/>
                  </a:lnTo>
                  <a:moveTo>
                    <a:pt x="95" y="917"/>
                  </a:moveTo>
                  <a:lnTo>
                    <a:pt x="95" y="0"/>
                  </a:lnTo>
                  <a:moveTo>
                    <a:pt x="1434" y="917"/>
                  </a:moveTo>
                  <a:lnTo>
                    <a:pt x="1434" y="0"/>
                  </a:lnTo>
                  <a:moveTo>
                    <a:pt x="95" y="0"/>
                  </a:moveTo>
                  <a:lnTo>
                    <a:pt x="1434" y="0"/>
                  </a:lnTo>
                  <a:moveTo>
                    <a:pt x="95" y="917"/>
                  </a:moveTo>
                  <a:lnTo>
                    <a:pt x="1434" y="917"/>
                  </a:lnTo>
                </a:path>
              </a:pathLst>
            </a:custGeom>
            <a:noFill/>
            <a:ln w="12700" cap="flat">
              <a:solidFill>
                <a:srgbClr val="000000"/>
              </a:solidFill>
              <a:prstDash val="solid"/>
              <a:miter lim="800000"/>
              <a:headEnd/>
              <a:tailEnd/>
            </a:ln>
          </p:spPr>
          <p:txBody>
            <a:bodyPr/>
            <a:lstStyle/>
            <a:p>
              <a:endParaRPr lang="en-US"/>
            </a:p>
          </p:txBody>
        </p:sp>
        <p:sp>
          <p:nvSpPr>
            <p:cNvPr id="19500" name="Freeform 41"/>
            <p:cNvSpPr>
              <a:spLocks/>
            </p:cNvSpPr>
            <p:nvPr/>
          </p:nvSpPr>
          <p:spPr bwMode="auto">
            <a:xfrm>
              <a:off x="1418" y="1979"/>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4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21"/>
                  </a:lnTo>
                  <a:lnTo>
                    <a:pt x="4" y="23"/>
                  </a:lnTo>
                  <a:lnTo>
                    <a:pt x="7" y="26"/>
                  </a:lnTo>
                  <a:lnTo>
                    <a:pt x="9" y="26"/>
                  </a:lnTo>
                  <a:lnTo>
                    <a:pt x="12" y="26"/>
                  </a:lnTo>
                  <a:lnTo>
                    <a:pt x="16" y="26"/>
                  </a:lnTo>
                  <a:lnTo>
                    <a:pt x="19" y="26"/>
                  </a:lnTo>
                  <a:lnTo>
                    <a:pt x="21" y="23"/>
                  </a:lnTo>
                  <a:lnTo>
                    <a:pt x="23" y="21"/>
                  </a:lnTo>
                  <a:lnTo>
                    <a:pt x="26" y="16"/>
                  </a:lnTo>
                  <a:lnTo>
                    <a:pt x="26" y="14"/>
                  </a:lnTo>
                  <a:close/>
                </a:path>
              </a:pathLst>
            </a:custGeom>
            <a:solidFill>
              <a:srgbClr val="0000FF"/>
            </a:solidFill>
            <a:ln w="9525">
              <a:noFill/>
              <a:round/>
              <a:headEnd/>
              <a:tailEnd/>
            </a:ln>
          </p:spPr>
          <p:txBody>
            <a:bodyPr/>
            <a:lstStyle/>
            <a:p>
              <a:endParaRPr lang="en-US"/>
            </a:p>
          </p:txBody>
        </p:sp>
        <p:sp>
          <p:nvSpPr>
            <p:cNvPr id="19501" name="Freeform 42"/>
            <p:cNvSpPr>
              <a:spLocks/>
            </p:cNvSpPr>
            <p:nvPr/>
          </p:nvSpPr>
          <p:spPr bwMode="auto">
            <a:xfrm>
              <a:off x="1562" y="2016"/>
              <a:ext cx="59" cy="60"/>
            </a:xfrm>
            <a:custGeom>
              <a:avLst/>
              <a:gdLst>
                <a:gd name="T0" fmla="*/ 26 w 26"/>
                <a:gd name="T1" fmla="*/ 12 h 26"/>
                <a:gd name="T2" fmla="*/ 26 w 26"/>
                <a:gd name="T3" fmla="*/ 10 h 26"/>
                <a:gd name="T4" fmla="*/ 23 w 26"/>
                <a:gd name="T5" fmla="*/ 5 h 26"/>
                <a:gd name="T6" fmla="*/ 21 w 26"/>
                <a:gd name="T7" fmla="*/ 3 h 26"/>
                <a:gd name="T8" fmla="*/ 18 w 26"/>
                <a:gd name="T9" fmla="*/ 0 h 26"/>
                <a:gd name="T10" fmla="*/ 16 w 26"/>
                <a:gd name="T11" fmla="*/ 0 h 26"/>
                <a:gd name="T12" fmla="*/ 11 w 26"/>
                <a:gd name="T13" fmla="*/ 0 h 26"/>
                <a:gd name="T14" fmla="*/ 9 w 26"/>
                <a:gd name="T15" fmla="*/ 0 h 26"/>
                <a:gd name="T16" fmla="*/ 7 w 26"/>
                <a:gd name="T17" fmla="*/ 0 h 26"/>
                <a:gd name="T18" fmla="*/ 2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2 w 26"/>
                <a:gd name="T31" fmla="*/ 21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8" y="0"/>
                  </a:lnTo>
                  <a:lnTo>
                    <a:pt x="16" y="0"/>
                  </a:lnTo>
                  <a:lnTo>
                    <a:pt x="11" y="0"/>
                  </a:lnTo>
                  <a:lnTo>
                    <a:pt x="9" y="0"/>
                  </a:lnTo>
                  <a:lnTo>
                    <a:pt x="7" y="0"/>
                  </a:lnTo>
                  <a:lnTo>
                    <a:pt x="2" y="3"/>
                  </a:lnTo>
                  <a:lnTo>
                    <a:pt x="2" y="5"/>
                  </a:lnTo>
                  <a:lnTo>
                    <a:pt x="0" y="10"/>
                  </a:lnTo>
                  <a:lnTo>
                    <a:pt x="0" y="12"/>
                  </a:lnTo>
                  <a:lnTo>
                    <a:pt x="0" y="17"/>
                  </a:lnTo>
                  <a:lnTo>
                    <a:pt x="2" y="19"/>
                  </a:lnTo>
                  <a:lnTo>
                    <a:pt x="2" y="21"/>
                  </a:lnTo>
                  <a:lnTo>
                    <a:pt x="7" y="24"/>
                  </a:lnTo>
                  <a:lnTo>
                    <a:pt x="9" y="26"/>
                  </a:lnTo>
                  <a:lnTo>
                    <a:pt x="11" y="26"/>
                  </a:lnTo>
                  <a:lnTo>
                    <a:pt x="16" y="26"/>
                  </a:lnTo>
                  <a:lnTo>
                    <a:pt x="18" y="24"/>
                  </a:lnTo>
                  <a:lnTo>
                    <a:pt x="21" y="21"/>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19502" name="Freeform 43"/>
            <p:cNvSpPr>
              <a:spLocks/>
            </p:cNvSpPr>
            <p:nvPr/>
          </p:nvSpPr>
          <p:spPr bwMode="auto">
            <a:xfrm>
              <a:off x="1418" y="1979"/>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4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21"/>
                  </a:lnTo>
                  <a:lnTo>
                    <a:pt x="4" y="23"/>
                  </a:lnTo>
                  <a:lnTo>
                    <a:pt x="7" y="26"/>
                  </a:lnTo>
                  <a:lnTo>
                    <a:pt x="9" y="26"/>
                  </a:lnTo>
                  <a:lnTo>
                    <a:pt x="12" y="26"/>
                  </a:lnTo>
                  <a:lnTo>
                    <a:pt x="16" y="26"/>
                  </a:lnTo>
                  <a:lnTo>
                    <a:pt x="19"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503" name="Freeform 44"/>
            <p:cNvSpPr>
              <a:spLocks/>
            </p:cNvSpPr>
            <p:nvPr/>
          </p:nvSpPr>
          <p:spPr bwMode="auto">
            <a:xfrm>
              <a:off x="1705" y="2027"/>
              <a:ext cx="59" cy="60"/>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3 w 26"/>
                <a:gd name="T21" fmla="*/ 7 h 26"/>
                <a:gd name="T22" fmla="*/ 0 w 26"/>
                <a:gd name="T23" fmla="*/ 9 h 26"/>
                <a:gd name="T24" fmla="*/ 0 w 26"/>
                <a:gd name="T25" fmla="*/ 14 h 26"/>
                <a:gd name="T26" fmla="*/ 0 w 26"/>
                <a:gd name="T27" fmla="*/ 16 h 26"/>
                <a:gd name="T28" fmla="*/ 3 w 26"/>
                <a:gd name="T29" fmla="*/ 19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3" y="7"/>
                  </a:lnTo>
                  <a:lnTo>
                    <a:pt x="0" y="9"/>
                  </a:lnTo>
                  <a:lnTo>
                    <a:pt x="0" y="14"/>
                  </a:lnTo>
                  <a:lnTo>
                    <a:pt x="0" y="16"/>
                  </a:lnTo>
                  <a:lnTo>
                    <a:pt x="3" y="19"/>
                  </a:lnTo>
                  <a:lnTo>
                    <a:pt x="3" y="24"/>
                  </a:lnTo>
                  <a:lnTo>
                    <a:pt x="7" y="26"/>
                  </a:lnTo>
                  <a:lnTo>
                    <a:pt x="10" y="26"/>
                  </a:lnTo>
                  <a:lnTo>
                    <a:pt x="12" y="26"/>
                  </a:lnTo>
                  <a:lnTo>
                    <a:pt x="17" y="26"/>
                  </a:lnTo>
                  <a:lnTo>
                    <a:pt x="19" y="26"/>
                  </a:lnTo>
                  <a:lnTo>
                    <a:pt x="22" y="24"/>
                  </a:lnTo>
                  <a:lnTo>
                    <a:pt x="24" y="19"/>
                  </a:lnTo>
                  <a:lnTo>
                    <a:pt x="26" y="16"/>
                  </a:lnTo>
                  <a:lnTo>
                    <a:pt x="26" y="14"/>
                  </a:lnTo>
                  <a:close/>
                </a:path>
              </a:pathLst>
            </a:custGeom>
            <a:solidFill>
              <a:srgbClr val="0000FF"/>
            </a:solidFill>
            <a:ln w="9525">
              <a:noFill/>
              <a:round/>
              <a:headEnd/>
              <a:tailEnd/>
            </a:ln>
          </p:spPr>
          <p:txBody>
            <a:bodyPr/>
            <a:lstStyle/>
            <a:p>
              <a:endParaRPr lang="en-US"/>
            </a:p>
          </p:txBody>
        </p:sp>
        <p:sp>
          <p:nvSpPr>
            <p:cNvPr id="19504" name="Freeform 45"/>
            <p:cNvSpPr>
              <a:spLocks/>
            </p:cNvSpPr>
            <p:nvPr/>
          </p:nvSpPr>
          <p:spPr bwMode="auto">
            <a:xfrm>
              <a:off x="1562" y="2016"/>
              <a:ext cx="59" cy="60"/>
            </a:xfrm>
            <a:custGeom>
              <a:avLst/>
              <a:gdLst>
                <a:gd name="T0" fmla="*/ 26 w 26"/>
                <a:gd name="T1" fmla="*/ 12 h 26"/>
                <a:gd name="T2" fmla="*/ 26 w 26"/>
                <a:gd name="T3" fmla="*/ 10 h 26"/>
                <a:gd name="T4" fmla="*/ 23 w 26"/>
                <a:gd name="T5" fmla="*/ 5 h 26"/>
                <a:gd name="T6" fmla="*/ 21 w 26"/>
                <a:gd name="T7" fmla="*/ 3 h 26"/>
                <a:gd name="T8" fmla="*/ 18 w 26"/>
                <a:gd name="T9" fmla="*/ 0 h 26"/>
                <a:gd name="T10" fmla="*/ 16 w 26"/>
                <a:gd name="T11" fmla="*/ 0 h 26"/>
                <a:gd name="T12" fmla="*/ 11 w 26"/>
                <a:gd name="T13" fmla="*/ 0 h 26"/>
                <a:gd name="T14" fmla="*/ 9 w 26"/>
                <a:gd name="T15" fmla="*/ 0 h 26"/>
                <a:gd name="T16" fmla="*/ 7 w 26"/>
                <a:gd name="T17" fmla="*/ 0 h 26"/>
                <a:gd name="T18" fmla="*/ 2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2 w 26"/>
                <a:gd name="T31" fmla="*/ 21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8" y="0"/>
                  </a:lnTo>
                  <a:lnTo>
                    <a:pt x="16" y="0"/>
                  </a:lnTo>
                  <a:lnTo>
                    <a:pt x="11" y="0"/>
                  </a:lnTo>
                  <a:lnTo>
                    <a:pt x="9" y="0"/>
                  </a:lnTo>
                  <a:lnTo>
                    <a:pt x="7" y="0"/>
                  </a:lnTo>
                  <a:lnTo>
                    <a:pt x="2" y="3"/>
                  </a:lnTo>
                  <a:lnTo>
                    <a:pt x="2" y="5"/>
                  </a:lnTo>
                  <a:lnTo>
                    <a:pt x="0" y="10"/>
                  </a:lnTo>
                  <a:lnTo>
                    <a:pt x="0" y="12"/>
                  </a:lnTo>
                  <a:lnTo>
                    <a:pt x="0" y="17"/>
                  </a:lnTo>
                  <a:lnTo>
                    <a:pt x="2" y="19"/>
                  </a:lnTo>
                  <a:lnTo>
                    <a:pt x="2" y="21"/>
                  </a:lnTo>
                  <a:lnTo>
                    <a:pt x="7" y="24"/>
                  </a:lnTo>
                  <a:lnTo>
                    <a:pt x="9" y="26"/>
                  </a:lnTo>
                  <a:lnTo>
                    <a:pt x="11" y="26"/>
                  </a:lnTo>
                  <a:lnTo>
                    <a:pt x="16" y="26"/>
                  </a:lnTo>
                  <a:lnTo>
                    <a:pt x="18"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505" name="Freeform 46"/>
            <p:cNvSpPr>
              <a:spLocks/>
            </p:cNvSpPr>
            <p:nvPr/>
          </p:nvSpPr>
          <p:spPr bwMode="auto">
            <a:xfrm>
              <a:off x="1850" y="2055"/>
              <a:ext cx="58"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19 h 26"/>
                <a:gd name="T30" fmla="*/ 2 w 26"/>
                <a:gd name="T31" fmla="*/ 23 h 26"/>
                <a:gd name="T32" fmla="*/ 7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7" y="2"/>
                  </a:lnTo>
                  <a:lnTo>
                    <a:pt x="2" y="4"/>
                  </a:lnTo>
                  <a:lnTo>
                    <a:pt x="2" y="7"/>
                  </a:lnTo>
                  <a:lnTo>
                    <a:pt x="0" y="9"/>
                  </a:lnTo>
                  <a:lnTo>
                    <a:pt x="0" y="14"/>
                  </a:lnTo>
                  <a:lnTo>
                    <a:pt x="0" y="16"/>
                  </a:lnTo>
                  <a:lnTo>
                    <a:pt x="2" y="19"/>
                  </a:lnTo>
                  <a:lnTo>
                    <a:pt x="2" y="23"/>
                  </a:lnTo>
                  <a:lnTo>
                    <a:pt x="7" y="23"/>
                  </a:lnTo>
                  <a:lnTo>
                    <a:pt x="10" y="26"/>
                  </a:lnTo>
                  <a:lnTo>
                    <a:pt x="12" y="26"/>
                  </a:lnTo>
                  <a:lnTo>
                    <a:pt x="17" y="26"/>
                  </a:lnTo>
                  <a:lnTo>
                    <a:pt x="19" y="23"/>
                  </a:lnTo>
                  <a:lnTo>
                    <a:pt x="21" y="23"/>
                  </a:lnTo>
                  <a:lnTo>
                    <a:pt x="24" y="19"/>
                  </a:lnTo>
                  <a:lnTo>
                    <a:pt x="26" y="16"/>
                  </a:lnTo>
                  <a:lnTo>
                    <a:pt x="26" y="14"/>
                  </a:lnTo>
                  <a:close/>
                </a:path>
              </a:pathLst>
            </a:custGeom>
            <a:solidFill>
              <a:srgbClr val="0000FF"/>
            </a:solidFill>
            <a:ln w="9525">
              <a:noFill/>
              <a:round/>
              <a:headEnd/>
              <a:tailEnd/>
            </a:ln>
          </p:spPr>
          <p:txBody>
            <a:bodyPr/>
            <a:lstStyle/>
            <a:p>
              <a:endParaRPr lang="en-US"/>
            </a:p>
          </p:txBody>
        </p:sp>
        <p:sp>
          <p:nvSpPr>
            <p:cNvPr id="19506" name="Freeform 47"/>
            <p:cNvSpPr>
              <a:spLocks/>
            </p:cNvSpPr>
            <p:nvPr/>
          </p:nvSpPr>
          <p:spPr bwMode="auto">
            <a:xfrm>
              <a:off x="1705" y="2027"/>
              <a:ext cx="59" cy="60"/>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3 w 26"/>
                <a:gd name="T21" fmla="*/ 7 h 26"/>
                <a:gd name="T22" fmla="*/ 0 w 26"/>
                <a:gd name="T23" fmla="*/ 9 h 26"/>
                <a:gd name="T24" fmla="*/ 0 w 26"/>
                <a:gd name="T25" fmla="*/ 14 h 26"/>
                <a:gd name="T26" fmla="*/ 0 w 26"/>
                <a:gd name="T27" fmla="*/ 16 h 26"/>
                <a:gd name="T28" fmla="*/ 3 w 26"/>
                <a:gd name="T29" fmla="*/ 19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3" y="7"/>
                  </a:lnTo>
                  <a:lnTo>
                    <a:pt x="0" y="9"/>
                  </a:lnTo>
                  <a:lnTo>
                    <a:pt x="0" y="14"/>
                  </a:lnTo>
                  <a:lnTo>
                    <a:pt x="0" y="16"/>
                  </a:lnTo>
                  <a:lnTo>
                    <a:pt x="3" y="19"/>
                  </a:lnTo>
                  <a:lnTo>
                    <a:pt x="3" y="24"/>
                  </a:lnTo>
                  <a:lnTo>
                    <a:pt x="7" y="26"/>
                  </a:lnTo>
                  <a:lnTo>
                    <a:pt x="10" y="26"/>
                  </a:lnTo>
                  <a:lnTo>
                    <a:pt x="12" y="26"/>
                  </a:lnTo>
                  <a:lnTo>
                    <a:pt x="17" y="26"/>
                  </a:lnTo>
                  <a:lnTo>
                    <a:pt x="19" y="26"/>
                  </a:lnTo>
                  <a:lnTo>
                    <a:pt x="22" y="24"/>
                  </a:lnTo>
                  <a:lnTo>
                    <a:pt x="24" y="19"/>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507" name="Freeform 48"/>
            <p:cNvSpPr>
              <a:spLocks/>
            </p:cNvSpPr>
            <p:nvPr/>
          </p:nvSpPr>
          <p:spPr bwMode="auto">
            <a:xfrm>
              <a:off x="1994" y="2023"/>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18 h 26"/>
                <a:gd name="T30" fmla="*/ 2 w 26"/>
                <a:gd name="T31" fmla="*/ 23 h 26"/>
                <a:gd name="T32" fmla="*/ 7 w 26"/>
                <a:gd name="T33" fmla="*/ 23 h 26"/>
                <a:gd name="T34" fmla="*/ 9 w 26"/>
                <a:gd name="T35" fmla="*/ 26 h 26"/>
                <a:gd name="T36" fmla="*/ 12 w 26"/>
                <a:gd name="T37" fmla="*/ 26 h 26"/>
                <a:gd name="T38" fmla="*/ 16 w 26"/>
                <a:gd name="T39" fmla="*/ 26 h 26"/>
                <a:gd name="T40" fmla="*/ 19 w 26"/>
                <a:gd name="T41" fmla="*/ 23 h 26"/>
                <a:gd name="T42" fmla="*/ 21 w 26"/>
                <a:gd name="T43" fmla="*/ 23 h 26"/>
                <a:gd name="T44" fmla="*/ 24 w 26"/>
                <a:gd name="T45" fmla="*/ 18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7" y="2"/>
                  </a:lnTo>
                  <a:lnTo>
                    <a:pt x="2" y="4"/>
                  </a:lnTo>
                  <a:lnTo>
                    <a:pt x="2" y="7"/>
                  </a:lnTo>
                  <a:lnTo>
                    <a:pt x="0" y="9"/>
                  </a:lnTo>
                  <a:lnTo>
                    <a:pt x="0" y="14"/>
                  </a:lnTo>
                  <a:lnTo>
                    <a:pt x="0" y="16"/>
                  </a:lnTo>
                  <a:lnTo>
                    <a:pt x="2" y="18"/>
                  </a:lnTo>
                  <a:lnTo>
                    <a:pt x="2" y="23"/>
                  </a:lnTo>
                  <a:lnTo>
                    <a:pt x="7" y="23"/>
                  </a:lnTo>
                  <a:lnTo>
                    <a:pt x="9" y="26"/>
                  </a:lnTo>
                  <a:lnTo>
                    <a:pt x="12" y="26"/>
                  </a:lnTo>
                  <a:lnTo>
                    <a:pt x="16" y="26"/>
                  </a:lnTo>
                  <a:lnTo>
                    <a:pt x="19" y="23"/>
                  </a:lnTo>
                  <a:lnTo>
                    <a:pt x="21" y="23"/>
                  </a:lnTo>
                  <a:lnTo>
                    <a:pt x="24" y="18"/>
                  </a:lnTo>
                  <a:lnTo>
                    <a:pt x="26" y="16"/>
                  </a:lnTo>
                  <a:lnTo>
                    <a:pt x="26" y="14"/>
                  </a:lnTo>
                  <a:close/>
                </a:path>
              </a:pathLst>
            </a:custGeom>
            <a:solidFill>
              <a:srgbClr val="0000FF"/>
            </a:solidFill>
            <a:ln w="9525">
              <a:noFill/>
              <a:round/>
              <a:headEnd/>
              <a:tailEnd/>
            </a:ln>
          </p:spPr>
          <p:txBody>
            <a:bodyPr/>
            <a:lstStyle/>
            <a:p>
              <a:endParaRPr lang="en-US"/>
            </a:p>
          </p:txBody>
        </p:sp>
        <p:sp>
          <p:nvSpPr>
            <p:cNvPr id="19508" name="Freeform 49"/>
            <p:cNvSpPr>
              <a:spLocks/>
            </p:cNvSpPr>
            <p:nvPr/>
          </p:nvSpPr>
          <p:spPr bwMode="auto">
            <a:xfrm>
              <a:off x="1850" y="2055"/>
              <a:ext cx="58"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19 h 26"/>
                <a:gd name="T30" fmla="*/ 2 w 26"/>
                <a:gd name="T31" fmla="*/ 23 h 26"/>
                <a:gd name="T32" fmla="*/ 7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7" y="2"/>
                  </a:lnTo>
                  <a:lnTo>
                    <a:pt x="2" y="4"/>
                  </a:lnTo>
                  <a:lnTo>
                    <a:pt x="2" y="7"/>
                  </a:lnTo>
                  <a:lnTo>
                    <a:pt x="0" y="9"/>
                  </a:lnTo>
                  <a:lnTo>
                    <a:pt x="0" y="14"/>
                  </a:lnTo>
                  <a:lnTo>
                    <a:pt x="0" y="16"/>
                  </a:lnTo>
                  <a:lnTo>
                    <a:pt x="2" y="19"/>
                  </a:lnTo>
                  <a:lnTo>
                    <a:pt x="2" y="23"/>
                  </a:lnTo>
                  <a:lnTo>
                    <a:pt x="7" y="23"/>
                  </a:lnTo>
                  <a:lnTo>
                    <a:pt x="10" y="26"/>
                  </a:lnTo>
                  <a:lnTo>
                    <a:pt x="12" y="26"/>
                  </a:lnTo>
                  <a:lnTo>
                    <a:pt x="17" y="26"/>
                  </a:lnTo>
                  <a:lnTo>
                    <a:pt x="19" y="23"/>
                  </a:lnTo>
                  <a:lnTo>
                    <a:pt x="21" y="23"/>
                  </a:lnTo>
                  <a:lnTo>
                    <a:pt x="24" y="19"/>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509" name="Freeform 50"/>
            <p:cNvSpPr>
              <a:spLocks/>
            </p:cNvSpPr>
            <p:nvPr/>
          </p:nvSpPr>
          <p:spPr bwMode="auto">
            <a:xfrm>
              <a:off x="2139" y="1983"/>
              <a:ext cx="59" cy="60"/>
            </a:xfrm>
            <a:custGeom>
              <a:avLst/>
              <a:gdLst>
                <a:gd name="T0" fmla="*/ 26 w 26"/>
                <a:gd name="T1" fmla="*/ 12 h 26"/>
                <a:gd name="T2" fmla="*/ 26 w 26"/>
                <a:gd name="T3" fmla="*/ 9 h 26"/>
                <a:gd name="T4" fmla="*/ 23 w 26"/>
                <a:gd name="T5" fmla="*/ 7 h 26"/>
                <a:gd name="T6" fmla="*/ 21 w 26"/>
                <a:gd name="T7" fmla="*/ 2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2 h 26"/>
                <a:gd name="T20" fmla="*/ 2 w 26"/>
                <a:gd name="T21" fmla="*/ 7 h 26"/>
                <a:gd name="T22" fmla="*/ 0 w 26"/>
                <a:gd name="T23" fmla="*/ 9 h 26"/>
                <a:gd name="T24" fmla="*/ 0 w 26"/>
                <a:gd name="T25" fmla="*/ 12 h 26"/>
                <a:gd name="T26" fmla="*/ 0 w 26"/>
                <a:gd name="T27" fmla="*/ 17 h 26"/>
                <a:gd name="T28" fmla="*/ 2 w 26"/>
                <a:gd name="T29" fmla="*/ 19 h 26"/>
                <a:gd name="T30" fmla="*/ 2 w 26"/>
                <a:gd name="T31" fmla="*/ 21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7"/>
                  </a:lnTo>
                  <a:lnTo>
                    <a:pt x="21" y="2"/>
                  </a:lnTo>
                  <a:lnTo>
                    <a:pt x="19" y="2"/>
                  </a:lnTo>
                  <a:lnTo>
                    <a:pt x="16" y="0"/>
                  </a:lnTo>
                  <a:lnTo>
                    <a:pt x="12" y="0"/>
                  </a:lnTo>
                  <a:lnTo>
                    <a:pt x="9" y="0"/>
                  </a:lnTo>
                  <a:lnTo>
                    <a:pt x="7" y="2"/>
                  </a:lnTo>
                  <a:lnTo>
                    <a:pt x="2" y="2"/>
                  </a:lnTo>
                  <a:lnTo>
                    <a:pt x="2" y="7"/>
                  </a:lnTo>
                  <a:lnTo>
                    <a:pt x="0" y="9"/>
                  </a:lnTo>
                  <a:lnTo>
                    <a:pt x="0" y="12"/>
                  </a:lnTo>
                  <a:lnTo>
                    <a:pt x="0" y="17"/>
                  </a:lnTo>
                  <a:lnTo>
                    <a:pt x="2" y="19"/>
                  </a:lnTo>
                  <a:lnTo>
                    <a:pt x="2" y="21"/>
                  </a:lnTo>
                  <a:lnTo>
                    <a:pt x="7" y="24"/>
                  </a:lnTo>
                  <a:lnTo>
                    <a:pt x="9" y="26"/>
                  </a:lnTo>
                  <a:lnTo>
                    <a:pt x="12" y="26"/>
                  </a:lnTo>
                  <a:lnTo>
                    <a:pt x="16" y="26"/>
                  </a:lnTo>
                  <a:lnTo>
                    <a:pt x="19" y="24"/>
                  </a:lnTo>
                  <a:lnTo>
                    <a:pt x="21" y="21"/>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19510" name="Freeform 51"/>
            <p:cNvSpPr>
              <a:spLocks/>
            </p:cNvSpPr>
            <p:nvPr/>
          </p:nvSpPr>
          <p:spPr bwMode="auto">
            <a:xfrm>
              <a:off x="1994" y="2023"/>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18 h 26"/>
                <a:gd name="T30" fmla="*/ 2 w 26"/>
                <a:gd name="T31" fmla="*/ 23 h 26"/>
                <a:gd name="T32" fmla="*/ 7 w 26"/>
                <a:gd name="T33" fmla="*/ 23 h 26"/>
                <a:gd name="T34" fmla="*/ 9 w 26"/>
                <a:gd name="T35" fmla="*/ 26 h 26"/>
                <a:gd name="T36" fmla="*/ 12 w 26"/>
                <a:gd name="T37" fmla="*/ 26 h 26"/>
                <a:gd name="T38" fmla="*/ 16 w 26"/>
                <a:gd name="T39" fmla="*/ 26 h 26"/>
                <a:gd name="T40" fmla="*/ 19 w 26"/>
                <a:gd name="T41" fmla="*/ 23 h 26"/>
                <a:gd name="T42" fmla="*/ 21 w 26"/>
                <a:gd name="T43" fmla="*/ 23 h 26"/>
                <a:gd name="T44" fmla="*/ 24 w 26"/>
                <a:gd name="T45" fmla="*/ 18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7" y="2"/>
                  </a:lnTo>
                  <a:lnTo>
                    <a:pt x="2" y="4"/>
                  </a:lnTo>
                  <a:lnTo>
                    <a:pt x="2" y="7"/>
                  </a:lnTo>
                  <a:lnTo>
                    <a:pt x="0" y="9"/>
                  </a:lnTo>
                  <a:lnTo>
                    <a:pt x="0" y="14"/>
                  </a:lnTo>
                  <a:lnTo>
                    <a:pt x="0" y="16"/>
                  </a:lnTo>
                  <a:lnTo>
                    <a:pt x="2" y="18"/>
                  </a:lnTo>
                  <a:lnTo>
                    <a:pt x="2" y="23"/>
                  </a:lnTo>
                  <a:lnTo>
                    <a:pt x="7" y="23"/>
                  </a:lnTo>
                  <a:lnTo>
                    <a:pt x="9" y="26"/>
                  </a:lnTo>
                  <a:lnTo>
                    <a:pt x="12" y="26"/>
                  </a:lnTo>
                  <a:lnTo>
                    <a:pt x="16" y="26"/>
                  </a:lnTo>
                  <a:lnTo>
                    <a:pt x="19" y="23"/>
                  </a:lnTo>
                  <a:lnTo>
                    <a:pt x="21" y="23"/>
                  </a:lnTo>
                  <a:lnTo>
                    <a:pt x="24" y="18"/>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511" name="Freeform 52"/>
            <p:cNvSpPr>
              <a:spLocks/>
            </p:cNvSpPr>
            <p:nvPr/>
          </p:nvSpPr>
          <p:spPr bwMode="auto">
            <a:xfrm>
              <a:off x="2281" y="1962"/>
              <a:ext cx="59" cy="65"/>
            </a:xfrm>
            <a:custGeom>
              <a:avLst/>
              <a:gdLst>
                <a:gd name="T0" fmla="*/ 26 w 26"/>
                <a:gd name="T1" fmla="*/ 14 h 28"/>
                <a:gd name="T2" fmla="*/ 26 w 26"/>
                <a:gd name="T3" fmla="*/ 9 h 28"/>
                <a:gd name="T4" fmla="*/ 24 w 26"/>
                <a:gd name="T5" fmla="*/ 7 h 28"/>
                <a:gd name="T6" fmla="*/ 22 w 26"/>
                <a:gd name="T7" fmla="*/ 4 h 28"/>
                <a:gd name="T8" fmla="*/ 19 w 26"/>
                <a:gd name="T9" fmla="*/ 2 h 28"/>
                <a:gd name="T10" fmla="*/ 17 w 26"/>
                <a:gd name="T11" fmla="*/ 0 h 28"/>
                <a:gd name="T12" fmla="*/ 12 w 26"/>
                <a:gd name="T13" fmla="*/ 0 h 28"/>
                <a:gd name="T14" fmla="*/ 10 w 26"/>
                <a:gd name="T15" fmla="*/ 0 h 28"/>
                <a:gd name="T16" fmla="*/ 8 w 26"/>
                <a:gd name="T17" fmla="*/ 2 h 28"/>
                <a:gd name="T18" fmla="*/ 3 w 26"/>
                <a:gd name="T19" fmla="*/ 4 h 28"/>
                <a:gd name="T20" fmla="*/ 0 w 26"/>
                <a:gd name="T21" fmla="*/ 7 h 28"/>
                <a:gd name="T22" fmla="*/ 0 w 26"/>
                <a:gd name="T23" fmla="*/ 9 h 28"/>
                <a:gd name="T24" fmla="*/ 0 w 26"/>
                <a:gd name="T25" fmla="*/ 14 h 28"/>
                <a:gd name="T26" fmla="*/ 0 w 26"/>
                <a:gd name="T27" fmla="*/ 16 h 28"/>
                <a:gd name="T28" fmla="*/ 0 w 26"/>
                <a:gd name="T29" fmla="*/ 21 h 28"/>
                <a:gd name="T30" fmla="*/ 3 w 26"/>
                <a:gd name="T31" fmla="*/ 23 h 28"/>
                <a:gd name="T32" fmla="*/ 8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9"/>
                  </a:lnTo>
                  <a:lnTo>
                    <a:pt x="24" y="7"/>
                  </a:lnTo>
                  <a:lnTo>
                    <a:pt x="22" y="4"/>
                  </a:lnTo>
                  <a:lnTo>
                    <a:pt x="19" y="2"/>
                  </a:lnTo>
                  <a:lnTo>
                    <a:pt x="17" y="0"/>
                  </a:lnTo>
                  <a:lnTo>
                    <a:pt x="12" y="0"/>
                  </a:lnTo>
                  <a:lnTo>
                    <a:pt x="10" y="0"/>
                  </a:lnTo>
                  <a:lnTo>
                    <a:pt x="8" y="2"/>
                  </a:lnTo>
                  <a:lnTo>
                    <a:pt x="3" y="4"/>
                  </a:lnTo>
                  <a:lnTo>
                    <a:pt x="0" y="7"/>
                  </a:lnTo>
                  <a:lnTo>
                    <a:pt x="0" y="9"/>
                  </a:lnTo>
                  <a:lnTo>
                    <a:pt x="0" y="14"/>
                  </a:lnTo>
                  <a:lnTo>
                    <a:pt x="0" y="16"/>
                  </a:lnTo>
                  <a:lnTo>
                    <a:pt x="0" y="21"/>
                  </a:lnTo>
                  <a:lnTo>
                    <a:pt x="3" y="23"/>
                  </a:lnTo>
                  <a:lnTo>
                    <a:pt x="8" y="26"/>
                  </a:lnTo>
                  <a:lnTo>
                    <a:pt x="10" y="26"/>
                  </a:lnTo>
                  <a:lnTo>
                    <a:pt x="12" y="28"/>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19512" name="Freeform 53"/>
            <p:cNvSpPr>
              <a:spLocks/>
            </p:cNvSpPr>
            <p:nvPr/>
          </p:nvSpPr>
          <p:spPr bwMode="auto">
            <a:xfrm>
              <a:off x="2139" y="1983"/>
              <a:ext cx="59" cy="60"/>
            </a:xfrm>
            <a:custGeom>
              <a:avLst/>
              <a:gdLst>
                <a:gd name="T0" fmla="*/ 26 w 26"/>
                <a:gd name="T1" fmla="*/ 12 h 26"/>
                <a:gd name="T2" fmla="*/ 26 w 26"/>
                <a:gd name="T3" fmla="*/ 9 h 26"/>
                <a:gd name="T4" fmla="*/ 23 w 26"/>
                <a:gd name="T5" fmla="*/ 7 h 26"/>
                <a:gd name="T6" fmla="*/ 21 w 26"/>
                <a:gd name="T7" fmla="*/ 2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2 h 26"/>
                <a:gd name="T20" fmla="*/ 2 w 26"/>
                <a:gd name="T21" fmla="*/ 7 h 26"/>
                <a:gd name="T22" fmla="*/ 0 w 26"/>
                <a:gd name="T23" fmla="*/ 9 h 26"/>
                <a:gd name="T24" fmla="*/ 0 w 26"/>
                <a:gd name="T25" fmla="*/ 12 h 26"/>
                <a:gd name="T26" fmla="*/ 0 w 26"/>
                <a:gd name="T27" fmla="*/ 17 h 26"/>
                <a:gd name="T28" fmla="*/ 2 w 26"/>
                <a:gd name="T29" fmla="*/ 19 h 26"/>
                <a:gd name="T30" fmla="*/ 2 w 26"/>
                <a:gd name="T31" fmla="*/ 21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7"/>
                  </a:lnTo>
                  <a:lnTo>
                    <a:pt x="21" y="2"/>
                  </a:lnTo>
                  <a:lnTo>
                    <a:pt x="19" y="2"/>
                  </a:lnTo>
                  <a:lnTo>
                    <a:pt x="16" y="0"/>
                  </a:lnTo>
                  <a:lnTo>
                    <a:pt x="12" y="0"/>
                  </a:lnTo>
                  <a:lnTo>
                    <a:pt x="9" y="0"/>
                  </a:lnTo>
                  <a:lnTo>
                    <a:pt x="7" y="2"/>
                  </a:lnTo>
                  <a:lnTo>
                    <a:pt x="2" y="2"/>
                  </a:lnTo>
                  <a:lnTo>
                    <a:pt x="2" y="7"/>
                  </a:lnTo>
                  <a:lnTo>
                    <a:pt x="0" y="9"/>
                  </a:lnTo>
                  <a:lnTo>
                    <a:pt x="0" y="12"/>
                  </a:lnTo>
                  <a:lnTo>
                    <a:pt x="0" y="17"/>
                  </a:lnTo>
                  <a:lnTo>
                    <a:pt x="2" y="19"/>
                  </a:lnTo>
                  <a:lnTo>
                    <a:pt x="2" y="21"/>
                  </a:lnTo>
                  <a:lnTo>
                    <a:pt x="7" y="24"/>
                  </a:lnTo>
                  <a:lnTo>
                    <a:pt x="9" y="26"/>
                  </a:lnTo>
                  <a:lnTo>
                    <a:pt x="12" y="26"/>
                  </a:lnTo>
                  <a:lnTo>
                    <a:pt x="16" y="26"/>
                  </a:lnTo>
                  <a:lnTo>
                    <a:pt x="19"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513" name="Freeform 54"/>
            <p:cNvSpPr>
              <a:spLocks/>
            </p:cNvSpPr>
            <p:nvPr/>
          </p:nvSpPr>
          <p:spPr bwMode="auto">
            <a:xfrm>
              <a:off x="2426" y="1956"/>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0 w 26"/>
                <a:gd name="T21" fmla="*/ 7 h 26"/>
                <a:gd name="T22" fmla="*/ 0 w 26"/>
                <a:gd name="T23" fmla="*/ 10 h 26"/>
                <a:gd name="T24" fmla="*/ 0 w 26"/>
                <a:gd name="T25" fmla="*/ 14 h 26"/>
                <a:gd name="T26" fmla="*/ 0 w 26"/>
                <a:gd name="T27" fmla="*/ 17 h 26"/>
                <a:gd name="T28" fmla="*/ 0 w 26"/>
                <a:gd name="T29" fmla="*/ 21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0" y="7"/>
                  </a:lnTo>
                  <a:lnTo>
                    <a:pt x="0" y="10"/>
                  </a:lnTo>
                  <a:lnTo>
                    <a:pt x="0" y="14"/>
                  </a:lnTo>
                  <a:lnTo>
                    <a:pt x="0" y="17"/>
                  </a:lnTo>
                  <a:lnTo>
                    <a:pt x="0" y="21"/>
                  </a:lnTo>
                  <a:lnTo>
                    <a:pt x="3" y="24"/>
                  </a:lnTo>
                  <a:lnTo>
                    <a:pt x="7" y="26"/>
                  </a:lnTo>
                  <a:lnTo>
                    <a:pt x="10" y="26"/>
                  </a:lnTo>
                  <a:lnTo>
                    <a:pt x="12" y="26"/>
                  </a:lnTo>
                  <a:lnTo>
                    <a:pt x="17" y="26"/>
                  </a:lnTo>
                  <a:lnTo>
                    <a:pt x="19" y="26"/>
                  </a:lnTo>
                  <a:lnTo>
                    <a:pt x="22" y="24"/>
                  </a:lnTo>
                  <a:lnTo>
                    <a:pt x="24" y="21"/>
                  </a:lnTo>
                  <a:lnTo>
                    <a:pt x="26" y="17"/>
                  </a:lnTo>
                  <a:lnTo>
                    <a:pt x="26" y="14"/>
                  </a:lnTo>
                  <a:close/>
                </a:path>
              </a:pathLst>
            </a:custGeom>
            <a:solidFill>
              <a:srgbClr val="0000FF"/>
            </a:solidFill>
            <a:ln w="9525">
              <a:noFill/>
              <a:round/>
              <a:headEnd/>
              <a:tailEnd/>
            </a:ln>
          </p:spPr>
          <p:txBody>
            <a:bodyPr/>
            <a:lstStyle/>
            <a:p>
              <a:endParaRPr lang="en-US"/>
            </a:p>
          </p:txBody>
        </p:sp>
        <p:sp>
          <p:nvSpPr>
            <p:cNvPr id="19514" name="Freeform 55"/>
            <p:cNvSpPr>
              <a:spLocks/>
            </p:cNvSpPr>
            <p:nvPr/>
          </p:nvSpPr>
          <p:spPr bwMode="auto">
            <a:xfrm>
              <a:off x="2281" y="1962"/>
              <a:ext cx="59" cy="65"/>
            </a:xfrm>
            <a:custGeom>
              <a:avLst/>
              <a:gdLst>
                <a:gd name="T0" fmla="*/ 26 w 26"/>
                <a:gd name="T1" fmla="*/ 14 h 28"/>
                <a:gd name="T2" fmla="*/ 26 w 26"/>
                <a:gd name="T3" fmla="*/ 9 h 28"/>
                <a:gd name="T4" fmla="*/ 24 w 26"/>
                <a:gd name="T5" fmla="*/ 7 h 28"/>
                <a:gd name="T6" fmla="*/ 22 w 26"/>
                <a:gd name="T7" fmla="*/ 4 h 28"/>
                <a:gd name="T8" fmla="*/ 19 w 26"/>
                <a:gd name="T9" fmla="*/ 2 h 28"/>
                <a:gd name="T10" fmla="*/ 17 w 26"/>
                <a:gd name="T11" fmla="*/ 0 h 28"/>
                <a:gd name="T12" fmla="*/ 12 w 26"/>
                <a:gd name="T13" fmla="*/ 0 h 28"/>
                <a:gd name="T14" fmla="*/ 10 w 26"/>
                <a:gd name="T15" fmla="*/ 0 h 28"/>
                <a:gd name="T16" fmla="*/ 8 w 26"/>
                <a:gd name="T17" fmla="*/ 2 h 28"/>
                <a:gd name="T18" fmla="*/ 3 w 26"/>
                <a:gd name="T19" fmla="*/ 4 h 28"/>
                <a:gd name="T20" fmla="*/ 0 w 26"/>
                <a:gd name="T21" fmla="*/ 7 h 28"/>
                <a:gd name="T22" fmla="*/ 0 w 26"/>
                <a:gd name="T23" fmla="*/ 9 h 28"/>
                <a:gd name="T24" fmla="*/ 0 w 26"/>
                <a:gd name="T25" fmla="*/ 14 h 28"/>
                <a:gd name="T26" fmla="*/ 0 w 26"/>
                <a:gd name="T27" fmla="*/ 16 h 28"/>
                <a:gd name="T28" fmla="*/ 0 w 26"/>
                <a:gd name="T29" fmla="*/ 21 h 28"/>
                <a:gd name="T30" fmla="*/ 3 w 26"/>
                <a:gd name="T31" fmla="*/ 23 h 28"/>
                <a:gd name="T32" fmla="*/ 8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9"/>
                  </a:lnTo>
                  <a:lnTo>
                    <a:pt x="24" y="7"/>
                  </a:lnTo>
                  <a:lnTo>
                    <a:pt x="22" y="4"/>
                  </a:lnTo>
                  <a:lnTo>
                    <a:pt x="19" y="2"/>
                  </a:lnTo>
                  <a:lnTo>
                    <a:pt x="17" y="0"/>
                  </a:lnTo>
                  <a:lnTo>
                    <a:pt x="12" y="0"/>
                  </a:lnTo>
                  <a:lnTo>
                    <a:pt x="10" y="0"/>
                  </a:lnTo>
                  <a:lnTo>
                    <a:pt x="8" y="2"/>
                  </a:lnTo>
                  <a:lnTo>
                    <a:pt x="3" y="4"/>
                  </a:lnTo>
                  <a:lnTo>
                    <a:pt x="0" y="7"/>
                  </a:lnTo>
                  <a:lnTo>
                    <a:pt x="0" y="9"/>
                  </a:lnTo>
                  <a:lnTo>
                    <a:pt x="0" y="14"/>
                  </a:lnTo>
                  <a:lnTo>
                    <a:pt x="0" y="16"/>
                  </a:lnTo>
                  <a:lnTo>
                    <a:pt x="0" y="21"/>
                  </a:lnTo>
                  <a:lnTo>
                    <a:pt x="3" y="23"/>
                  </a:lnTo>
                  <a:lnTo>
                    <a:pt x="8" y="26"/>
                  </a:lnTo>
                  <a:lnTo>
                    <a:pt x="10" y="26"/>
                  </a:lnTo>
                  <a:lnTo>
                    <a:pt x="12" y="28"/>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515" name="Freeform 56"/>
            <p:cNvSpPr>
              <a:spLocks/>
            </p:cNvSpPr>
            <p:nvPr/>
          </p:nvSpPr>
          <p:spPr bwMode="auto">
            <a:xfrm>
              <a:off x="2571" y="2011"/>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0" y="7"/>
                  </a:lnTo>
                  <a:lnTo>
                    <a:pt x="0" y="12"/>
                  </a:lnTo>
                  <a:lnTo>
                    <a:pt x="0" y="14"/>
                  </a:lnTo>
                  <a:lnTo>
                    <a:pt x="0" y="19"/>
                  </a:lnTo>
                  <a:lnTo>
                    <a:pt x="0" y="21"/>
                  </a:lnTo>
                  <a:lnTo>
                    <a:pt x="2" y="23"/>
                  </a:lnTo>
                  <a:lnTo>
                    <a:pt x="7" y="26"/>
                  </a:lnTo>
                  <a:lnTo>
                    <a:pt x="10" y="26"/>
                  </a:lnTo>
                  <a:lnTo>
                    <a:pt x="12" y="28"/>
                  </a:lnTo>
                  <a:lnTo>
                    <a:pt x="17" y="26"/>
                  </a:lnTo>
                  <a:lnTo>
                    <a:pt x="19" y="26"/>
                  </a:lnTo>
                  <a:lnTo>
                    <a:pt x="21" y="23"/>
                  </a:lnTo>
                  <a:lnTo>
                    <a:pt x="24" y="21"/>
                  </a:lnTo>
                  <a:lnTo>
                    <a:pt x="26" y="19"/>
                  </a:lnTo>
                  <a:lnTo>
                    <a:pt x="26" y="14"/>
                  </a:lnTo>
                  <a:close/>
                </a:path>
              </a:pathLst>
            </a:custGeom>
            <a:solidFill>
              <a:srgbClr val="0000FF"/>
            </a:solidFill>
            <a:ln w="9525">
              <a:noFill/>
              <a:round/>
              <a:headEnd/>
              <a:tailEnd/>
            </a:ln>
          </p:spPr>
          <p:txBody>
            <a:bodyPr/>
            <a:lstStyle/>
            <a:p>
              <a:endParaRPr lang="en-US"/>
            </a:p>
          </p:txBody>
        </p:sp>
        <p:sp>
          <p:nvSpPr>
            <p:cNvPr id="19516" name="Freeform 57"/>
            <p:cNvSpPr>
              <a:spLocks/>
            </p:cNvSpPr>
            <p:nvPr/>
          </p:nvSpPr>
          <p:spPr bwMode="auto">
            <a:xfrm>
              <a:off x="2426" y="1956"/>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0 w 26"/>
                <a:gd name="T21" fmla="*/ 7 h 26"/>
                <a:gd name="T22" fmla="*/ 0 w 26"/>
                <a:gd name="T23" fmla="*/ 10 h 26"/>
                <a:gd name="T24" fmla="*/ 0 w 26"/>
                <a:gd name="T25" fmla="*/ 14 h 26"/>
                <a:gd name="T26" fmla="*/ 0 w 26"/>
                <a:gd name="T27" fmla="*/ 17 h 26"/>
                <a:gd name="T28" fmla="*/ 0 w 26"/>
                <a:gd name="T29" fmla="*/ 21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0" y="7"/>
                  </a:lnTo>
                  <a:lnTo>
                    <a:pt x="0" y="10"/>
                  </a:lnTo>
                  <a:lnTo>
                    <a:pt x="0" y="14"/>
                  </a:lnTo>
                  <a:lnTo>
                    <a:pt x="0" y="17"/>
                  </a:lnTo>
                  <a:lnTo>
                    <a:pt x="0" y="21"/>
                  </a:lnTo>
                  <a:lnTo>
                    <a:pt x="3" y="24"/>
                  </a:lnTo>
                  <a:lnTo>
                    <a:pt x="7" y="26"/>
                  </a:lnTo>
                  <a:lnTo>
                    <a:pt x="10" y="26"/>
                  </a:lnTo>
                  <a:lnTo>
                    <a:pt x="12" y="26"/>
                  </a:lnTo>
                  <a:lnTo>
                    <a:pt x="17" y="26"/>
                  </a:lnTo>
                  <a:lnTo>
                    <a:pt x="19" y="26"/>
                  </a:lnTo>
                  <a:lnTo>
                    <a:pt x="22" y="24"/>
                  </a:lnTo>
                  <a:lnTo>
                    <a:pt x="24" y="21"/>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517" name="Freeform 58"/>
            <p:cNvSpPr>
              <a:spLocks/>
            </p:cNvSpPr>
            <p:nvPr/>
          </p:nvSpPr>
          <p:spPr bwMode="auto">
            <a:xfrm>
              <a:off x="2715" y="2016"/>
              <a:ext cx="59" cy="60"/>
            </a:xfrm>
            <a:custGeom>
              <a:avLst/>
              <a:gdLst>
                <a:gd name="T0" fmla="*/ 26 w 26"/>
                <a:gd name="T1" fmla="*/ 12 h 26"/>
                <a:gd name="T2" fmla="*/ 26 w 26"/>
                <a:gd name="T3" fmla="*/ 10 h 26"/>
                <a:gd name="T4" fmla="*/ 23 w 26"/>
                <a:gd name="T5" fmla="*/ 7 h 26"/>
                <a:gd name="T6" fmla="*/ 21 w 26"/>
                <a:gd name="T7" fmla="*/ 3 h 26"/>
                <a:gd name="T8" fmla="*/ 19 w 26"/>
                <a:gd name="T9" fmla="*/ 3 h 26"/>
                <a:gd name="T10" fmla="*/ 16 w 26"/>
                <a:gd name="T11" fmla="*/ 0 h 26"/>
                <a:gd name="T12" fmla="*/ 12 w 26"/>
                <a:gd name="T13" fmla="*/ 0 h 26"/>
                <a:gd name="T14" fmla="*/ 9 w 26"/>
                <a:gd name="T15" fmla="*/ 0 h 26"/>
                <a:gd name="T16" fmla="*/ 5 w 26"/>
                <a:gd name="T17" fmla="*/ 3 h 26"/>
                <a:gd name="T18" fmla="*/ 2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2 w 26"/>
                <a:gd name="T31" fmla="*/ 21 h 26"/>
                <a:gd name="T32" fmla="*/ 5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7"/>
                  </a:lnTo>
                  <a:lnTo>
                    <a:pt x="21" y="3"/>
                  </a:lnTo>
                  <a:lnTo>
                    <a:pt x="19" y="3"/>
                  </a:lnTo>
                  <a:lnTo>
                    <a:pt x="16" y="0"/>
                  </a:lnTo>
                  <a:lnTo>
                    <a:pt x="12" y="0"/>
                  </a:lnTo>
                  <a:lnTo>
                    <a:pt x="9" y="0"/>
                  </a:lnTo>
                  <a:lnTo>
                    <a:pt x="5" y="3"/>
                  </a:lnTo>
                  <a:lnTo>
                    <a:pt x="2" y="3"/>
                  </a:lnTo>
                  <a:lnTo>
                    <a:pt x="0" y="7"/>
                  </a:lnTo>
                  <a:lnTo>
                    <a:pt x="0" y="10"/>
                  </a:lnTo>
                  <a:lnTo>
                    <a:pt x="0" y="12"/>
                  </a:lnTo>
                  <a:lnTo>
                    <a:pt x="0" y="17"/>
                  </a:lnTo>
                  <a:lnTo>
                    <a:pt x="0" y="19"/>
                  </a:lnTo>
                  <a:lnTo>
                    <a:pt x="2" y="21"/>
                  </a:lnTo>
                  <a:lnTo>
                    <a:pt x="5" y="24"/>
                  </a:lnTo>
                  <a:lnTo>
                    <a:pt x="9" y="26"/>
                  </a:lnTo>
                  <a:lnTo>
                    <a:pt x="12" y="26"/>
                  </a:lnTo>
                  <a:lnTo>
                    <a:pt x="16" y="26"/>
                  </a:lnTo>
                  <a:lnTo>
                    <a:pt x="19" y="24"/>
                  </a:lnTo>
                  <a:lnTo>
                    <a:pt x="21" y="21"/>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19518" name="Freeform 59"/>
            <p:cNvSpPr>
              <a:spLocks/>
            </p:cNvSpPr>
            <p:nvPr/>
          </p:nvSpPr>
          <p:spPr bwMode="auto">
            <a:xfrm>
              <a:off x="2571" y="2011"/>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0" y="7"/>
                  </a:lnTo>
                  <a:lnTo>
                    <a:pt x="0" y="12"/>
                  </a:lnTo>
                  <a:lnTo>
                    <a:pt x="0" y="14"/>
                  </a:lnTo>
                  <a:lnTo>
                    <a:pt x="0" y="19"/>
                  </a:lnTo>
                  <a:lnTo>
                    <a:pt x="0" y="21"/>
                  </a:lnTo>
                  <a:lnTo>
                    <a:pt x="2" y="23"/>
                  </a:lnTo>
                  <a:lnTo>
                    <a:pt x="7" y="26"/>
                  </a:lnTo>
                  <a:lnTo>
                    <a:pt x="10" y="26"/>
                  </a:lnTo>
                  <a:lnTo>
                    <a:pt x="12" y="28"/>
                  </a:lnTo>
                  <a:lnTo>
                    <a:pt x="17" y="26"/>
                  </a:lnTo>
                  <a:lnTo>
                    <a:pt x="19" y="26"/>
                  </a:lnTo>
                  <a:lnTo>
                    <a:pt x="21"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519" name="Freeform 60"/>
            <p:cNvSpPr>
              <a:spLocks/>
            </p:cNvSpPr>
            <p:nvPr/>
          </p:nvSpPr>
          <p:spPr bwMode="auto">
            <a:xfrm>
              <a:off x="2860" y="2011"/>
              <a:ext cx="59" cy="60"/>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1 w 26"/>
                <a:gd name="T13" fmla="*/ 0 h 26"/>
                <a:gd name="T14" fmla="*/ 9 w 26"/>
                <a:gd name="T15" fmla="*/ 0 h 26"/>
                <a:gd name="T16" fmla="*/ 4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1" y="0"/>
                  </a:lnTo>
                  <a:lnTo>
                    <a:pt x="9" y="0"/>
                  </a:lnTo>
                  <a:lnTo>
                    <a:pt x="4" y="0"/>
                  </a:lnTo>
                  <a:lnTo>
                    <a:pt x="2" y="2"/>
                  </a:lnTo>
                  <a:lnTo>
                    <a:pt x="0" y="5"/>
                  </a:lnTo>
                  <a:lnTo>
                    <a:pt x="0" y="9"/>
                  </a:lnTo>
                  <a:lnTo>
                    <a:pt x="0" y="12"/>
                  </a:lnTo>
                  <a:lnTo>
                    <a:pt x="0" y="16"/>
                  </a:lnTo>
                  <a:lnTo>
                    <a:pt x="0" y="19"/>
                  </a:lnTo>
                  <a:lnTo>
                    <a:pt x="2" y="21"/>
                  </a:lnTo>
                  <a:lnTo>
                    <a:pt x="4" y="23"/>
                  </a:lnTo>
                  <a:lnTo>
                    <a:pt x="9" y="26"/>
                  </a:lnTo>
                  <a:lnTo>
                    <a:pt x="11" y="26"/>
                  </a:lnTo>
                  <a:lnTo>
                    <a:pt x="16" y="26"/>
                  </a:lnTo>
                  <a:lnTo>
                    <a:pt x="19" y="23"/>
                  </a:lnTo>
                  <a:lnTo>
                    <a:pt x="21" y="21"/>
                  </a:lnTo>
                  <a:lnTo>
                    <a:pt x="23" y="19"/>
                  </a:lnTo>
                  <a:lnTo>
                    <a:pt x="26" y="16"/>
                  </a:lnTo>
                  <a:lnTo>
                    <a:pt x="26" y="12"/>
                  </a:lnTo>
                  <a:close/>
                </a:path>
              </a:pathLst>
            </a:custGeom>
            <a:solidFill>
              <a:srgbClr val="0000FF"/>
            </a:solidFill>
            <a:ln w="9525">
              <a:noFill/>
              <a:round/>
              <a:headEnd/>
              <a:tailEnd/>
            </a:ln>
          </p:spPr>
          <p:txBody>
            <a:bodyPr/>
            <a:lstStyle/>
            <a:p>
              <a:endParaRPr lang="en-US"/>
            </a:p>
          </p:txBody>
        </p:sp>
        <p:sp>
          <p:nvSpPr>
            <p:cNvPr id="19520" name="Freeform 61"/>
            <p:cNvSpPr>
              <a:spLocks/>
            </p:cNvSpPr>
            <p:nvPr/>
          </p:nvSpPr>
          <p:spPr bwMode="auto">
            <a:xfrm>
              <a:off x="2715" y="2016"/>
              <a:ext cx="59" cy="60"/>
            </a:xfrm>
            <a:custGeom>
              <a:avLst/>
              <a:gdLst>
                <a:gd name="T0" fmla="*/ 26 w 26"/>
                <a:gd name="T1" fmla="*/ 12 h 26"/>
                <a:gd name="T2" fmla="*/ 26 w 26"/>
                <a:gd name="T3" fmla="*/ 10 h 26"/>
                <a:gd name="T4" fmla="*/ 23 w 26"/>
                <a:gd name="T5" fmla="*/ 7 h 26"/>
                <a:gd name="T6" fmla="*/ 21 w 26"/>
                <a:gd name="T7" fmla="*/ 3 h 26"/>
                <a:gd name="T8" fmla="*/ 19 w 26"/>
                <a:gd name="T9" fmla="*/ 3 h 26"/>
                <a:gd name="T10" fmla="*/ 16 w 26"/>
                <a:gd name="T11" fmla="*/ 0 h 26"/>
                <a:gd name="T12" fmla="*/ 12 w 26"/>
                <a:gd name="T13" fmla="*/ 0 h 26"/>
                <a:gd name="T14" fmla="*/ 9 w 26"/>
                <a:gd name="T15" fmla="*/ 0 h 26"/>
                <a:gd name="T16" fmla="*/ 5 w 26"/>
                <a:gd name="T17" fmla="*/ 3 h 26"/>
                <a:gd name="T18" fmla="*/ 2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2 w 26"/>
                <a:gd name="T31" fmla="*/ 21 h 26"/>
                <a:gd name="T32" fmla="*/ 5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7"/>
                  </a:lnTo>
                  <a:lnTo>
                    <a:pt x="21" y="3"/>
                  </a:lnTo>
                  <a:lnTo>
                    <a:pt x="19" y="3"/>
                  </a:lnTo>
                  <a:lnTo>
                    <a:pt x="16" y="0"/>
                  </a:lnTo>
                  <a:lnTo>
                    <a:pt x="12" y="0"/>
                  </a:lnTo>
                  <a:lnTo>
                    <a:pt x="9" y="0"/>
                  </a:lnTo>
                  <a:lnTo>
                    <a:pt x="5" y="3"/>
                  </a:lnTo>
                  <a:lnTo>
                    <a:pt x="2" y="3"/>
                  </a:lnTo>
                  <a:lnTo>
                    <a:pt x="0" y="7"/>
                  </a:lnTo>
                  <a:lnTo>
                    <a:pt x="0" y="10"/>
                  </a:lnTo>
                  <a:lnTo>
                    <a:pt x="0" y="12"/>
                  </a:lnTo>
                  <a:lnTo>
                    <a:pt x="0" y="17"/>
                  </a:lnTo>
                  <a:lnTo>
                    <a:pt x="0" y="19"/>
                  </a:lnTo>
                  <a:lnTo>
                    <a:pt x="2" y="21"/>
                  </a:lnTo>
                  <a:lnTo>
                    <a:pt x="5" y="24"/>
                  </a:lnTo>
                  <a:lnTo>
                    <a:pt x="9" y="26"/>
                  </a:lnTo>
                  <a:lnTo>
                    <a:pt x="12" y="26"/>
                  </a:lnTo>
                  <a:lnTo>
                    <a:pt x="16" y="26"/>
                  </a:lnTo>
                  <a:lnTo>
                    <a:pt x="19"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521" name="Freeform 62"/>
            <p:cNvSpPr>
              <a:spLocks/>
            </p:cNvSpPr>
            <p:nvPr/>
          </p:nvSpPr>
          <p:spPr bwMode="auto">
            <a:xfrm>
              <a:off x="3003" y="1951"/>
              <a:ext cx="58" cy="60"/>
            </a:xfrm>
            <a:custGeom>
              <a:avLst/>
              <a:gdLst>
                <a:gd name="T0" fmla="*/ 26 w 26"/>
                <a:gd name="T1" fmla="*/ 12 h 26"/>
                <a:gd name="T2" fmla="*/ 26 w 26"/>
                <a:gd name="T3" fmla="*/ 9 h 26"/>
                <a:gd name="T4" fmla="*/ 24 w 26"/>
                <a:gd name="T5" fmla="*/ 7 h 26"/>
                <a:gd name="T6" fmla="*/ 22 w 26"/>
                <a:gd name="T7" fmla="*/ 2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3 w 26"/>
                <a:gd name="T31" fmla="*/ 21 h 26"/>
                <a:gd name="T32" fmla="*/ 5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7"/>
                  </a:lnTo>
                  <a:lnTo>
                    <a:pt x="22" y="2"/>
                  </a:lnTo>
                  <a:lnTo>
                    <a:pt x="19" y="2"/>
                  </a:lnTo>
                  <a:lnTo>
                    <a:pt x="17" y="0"/>
                  </a:lnTo>
                  <a:lnTo>
                    <a:pt x="12" y="0"/>
                  </a:lnTo>
                  <a:lnTo>
                    <a:pt x="10" y="0"/>
                  </a:lnTo>
                  <a:lnTo>
                    <a:pt x="5" y="2"/>
                  </a:lnTo>
                  <a:lnTo>
                    <a:pt x="3" y="2"/>
                  </a:lnTo>
                  <a:lnTo>
                    <a:pt x="0" y="7"/>
                  </a:lnTo>
                  <a:lnTo>
                    <a:pt x="0" y="9"/>
                  </a:lnTo>
                  <a:lnTo>
                    <a:pt x="0" y="12"/>
                  </a:lnTo>
                  <a:lnTo>
                    <a:pt x="0" y="16"/>
                  </a:lnTo>
                  <a:lnTo>
                    <a:pt x="0" y="19"/>
                  </a:lnTo>
                  <a:lnTo>
                    <a:pt x="3" y="21"/>
                  </a:lnTo>
                  <a:lnTo>
                    <a:pt x="5" y="23"/>
                  </a:lnTo>
                  <a:lnTo>
                    <a:pt x="10" y="26"/>
                  </a:lnTo>
                  <a:lnTo>
                    <a:pt x="12" y="26"/>
                  </a:lnTo>
                  <a:lnTo>
                    <a:pt x="17" y="26"/>
                  </a:lnTo>
                  <a:lnTo>
                    <a:pt x="19" y="23"/>
                  </a:lnTo>
                  <a:lnTo>
                    <a:pt x="22" y="21"/>
                  </a:lnTo>
                  <a:lnTo>
                    <a:pt x="24" y="19"/>
                  </a:lnTo>
                  <a:lnTo>
                    <a:pt x="26" y="16"/>
                  </a:lnTo>
                  <a:lnTo>
                    <a:pt x="26" y="12"/>
                  </a:lnTo>
                  <a:close/>
                </a:path>
              </a:pathLst>
            </a:custGeom>
            <a:solidFill>
              <a:srgbClr val="0000FF"/>
            </a:solidFill>
            <a:ln w="9525">
              <a:noFill/>
              <a:round/>
              <a:headEnd/>
              <a:tailEnd/>
            </a:ln>
          </p:spPr>
          <p:txBody>
            <a:bodyPr/>
            <a:lstStyle/>
            <a:p>
              <a:endParaRPr lang="en-US"/>
            </a:p>
          </p:txBody>
        </p:sp>
        <p:sp>
          <p:nvSpPr>
            <p:cNvPr id="19522" name="Freeform 63"/>
            <p:cNvSpPr>
              <a:spLocks/>
            </p:cNvSpPr>
            <p:nvPr/>
          </p:nvSpPr>
          <p:spPr bwMode="auto">
            <a:xfrm>
              <a:off x="2860" y="2011"/>
              <a:ext cx="59" cy="60"/>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1 w 26"/>
                <a:gd name="T13" fmla="*/ 0 h 26"/>
                <a:gd name="T14" fmla="*/ 9 w 26"/>
                <a:gd name="T15" fmla="*/ 0 h 26"/>
                <a:gd name="T16" fmla="*/ 4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1" y="0"/>
                  </a:lnTo>
                  <a:lnTo>
                    <a:pt x="9" y="0"/>
                  </a:lnTo>
                  <a:lnTo>
                    <a:pt x="4" y="0"/>
                  </a:lnTo>
                  <a:lnTo>
                    <a:pt x="2" y="2"/>
                  </a:lnTo>
                  <a:lnTo>
                    <a:pt x="0" y="5"/>
                  </a:lnTo>
                  <a:lnTo>
                    <a:pt x="0" y="9"/>
                  </a:lnTo>
                  <a:lnTo>
                    <a:pt x="0" y="12"/>
                  </a:lnTo>
                  <a:lnTo>
                    <a:pt x="0" y="16"/>
                  </a:lnTo>
                  <a:lnTo>
                    <a:pt x="0" y="19"/>
                  </a:lnTo>
                  <a:lnTo>
                    <a:pt x="2" y="21"/>
                  </a:lnTo>
                  <a:lnTo>
                    <a:pt x="4" y="23"/>
                  </a:lnTo>
                  <a:lnTo>
                    <a:pt x="9" y="26"/>
                  </a:lnTo>
                  <a:lnTo>
                    <a:pt x="11" y="26"/>
                  </a:lnTo>
                  <a:lnTo>
                    <a:pt x="16" y="26"/>
                  </a:lnTo>
                  <a:lnTo>
                    <a:pt x="19" y="23"/>
                  </a:lnTo>
                  <a:lnTo>
                    <a:pt x="21" y="21"/>
                  </a:lnTo>
                  <a:lnTo>
                    <a:pt x="23"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523" name="Freeform 64"/>
            <p:cNvSpPr>
              <a:spLocks/>
            </p:cNvSpPr>
            <p:nvPr/>
          </p:nvSpPr>
          <p:spPr bwMode="auto">
            <a:xfrm>
              <a:off x="3147" y="1935"/>
              <a:ext cx="59"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10 w 26"/>
                <a:gd name="T15" fmla="*/ 2 h 28"/>
                <a:gd name="T16" fmla="*/ 5 w 26"/>
                <a:gd name="T17" fmla="*/ 2 h 28"/>
                <a:gd name="T18" fmla="*/ 3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3 w 26"/>
                <a:gd name="T31" fmla="*/ 23 h 28"/>
                <a:gd name="T32" fmla="*/ 5 w 26"/>
                <a:gd name="T33" fmla="*/ 26 h 28"/>
                <a:gd name="T34" fmla="*/ 10 w 26"/>
                <a:gd name="T35" fmla="*/ 28 h 28"/>
                <a:gd name="T36" fmla="*/ 12 w 26"/>
                <a:gd name="T37" fmla="*/ 28 h 28"/>
                <a:gd name="T38" fmla="*/ 17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10" y="2"/>
                  </a:lnTo>
                  <a:lnTo>
                    <a:pt x="5" y="2"/>
                  </a:lnTo>
                  <a:lnTo>
                    <a:pt x="3" y="4"/>
                  </a:lnTo>
                  <a:lnTo>
                    <a:pt x="0" y="7"/>
                  </a:lnTo>
                  <a:lnTo>
                    <a:pt x="0" y="12"/>
                  </a:lnTo>
                  <a:lnTo>
                    <a:pt x="0" y="14"/>
                  </a:lnTo>
                  <a:lnTo>
                    <a:pt x="0" y="19"/>
                  </a:lnTo>
                  <a:lnTo>
                    <a:pt x="0" y="21"/>
                  </a:lnTo>
                  <a:lnTo>
                    <a:pt x="3" y="23"/>
                  </a:lnTo>
                  <a:lnTo>
                    <a:pt x="5" y="26"/>
                  </a:lnTo>
                  <a:lnTo>
                    <a:pt x="10" y="28"/>
                  </a:lnTo>
                  <a:lnTo>
                    <a:pt x="12" y="28"/>
                  </a:lnTo>
                  <a:lnTo>
                    <a:pt x="17" y="28"/>
                  </a:lnTo>
                  <a:lnTo>
                    <a:pt x="19" y="26"/>
                  </a:lnTo>
                  <a:lnTo>
                    <a:pt x="21" y="23"/>
                  </a:lnTo>
                  <a:lnTo>
                    <a:pt x="24" y="21"/>
                  </a:lnTo>
                  <a:lnTo>
                    <a:pt x="26" y="19"/>
                  </a:lnTo>
                  <a:lnTo>
                    <a:pt x="26" y="14"/>
                  </a:lnTo>
                  <a:close/>
                </a:path>
              </a:pathLst>
            </a:custGeom>
            <a:solidFill>
              <a:srgbClr val="0000FF"/>
            </a:solidFill>
            <a:ln w="9525">
              <a:noFill/>
              <a:round/>
              <a:headEnd/>
              <a:tailEnd/>
            </a:ln>
          </p:spPr>
          <p:txBody>
            <a:bodyPr/>
            <a:lstStyle/>
            <a:p>
              <a:endParaRPr lang="en-US"/>
            </a:p>
          </p:txBody>
        </p:sp>
        <p:sp>
          <p:nvSpPr>
            <p:cNvPr id="19524" name="Freeform 65"/>
            <p:cNvSpPr>
              <a:spLocks/>
            </p:cNvSpPr>
            <p:nvPr/>
          </p:nvSpPr>
          <p:spPr bwMode="auto">
            <a:xfrm>
              <a:off x="3003" y="1951"/>
              <a:ext cx="58" cy="60"/>
            </a:xfrm>
            <a:custGeom>
              <a:avLst/>
              <a:gdLst>
                <a:gd name="T0" fmla="*/ 26 w 26"/>
                <a:gd name="T1" fmla="*/ 12 h 26"/>
                <a:gd name="T2" fmla="*/ 26 w 26"/>
                <a:gd name="T3" fmla="*/ 9 h 26"/>
                <a:gd name="T4" fmla="*/ 24 w 26"/>
                <a:gd name="T5" fmla="*/ 7 h 26"/>
                <a:gd name="T6" fmla="*/ 22 w 26"/>
                <a:gd name="T7" fmla="*/ 2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3 w 26"/>
                <a:gd name="T31" fmla="*/ 21 h 26"/>
                <a:gd name="T32" fmla="*/ 5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7"/>
                  </a:lnTo>
                  <a:lnTo>
                    <a:pt x="22" y="2"/>
                  </a:lnTo>
                  <a:lnTo>
                    <a:pt x="19" y="2"/>
                  </a:lnTo>
                  <a:lnTo>
                    <a:pt x="17" y="0"/>
                  </a:lnTo>
                  <a:lnTo>
                    <a:pt x="12" y="0"/>
                  </a:lnTo>
                  <a:lnTo>
                    <a:pt x="10" y="0"/>
                  </a:lnTo>
                  <a:lnTo>
                    <a:pt x="5" y="2"/>
                  </a:lnTo>
                  <a:lnTo>
                    <a:pt x="3" y="2"/>
                  </a:lnTo>
                  <a:lnTo>
                    <a:pt x="0" y="7"/>
                  </a:lnTo>
                  <a:lnTo>
                    <a:pt x="0" y="9"/>
                  </a:lnTo>
                  <a:lnTo>
                    <a:pt x="0" y="12"/>
                  </a:lnTo>
                  <a:lnTo>
                    <a:pt x="0" y="16"/>
                  </a:lnTo>
                  <a:lnTo>
                    <a:pt x="0" y="19"/>
                  </a:lnTo>
                  <a:lnTo>
                    <a:pt x="3" y="21"/>
                  </a:lnTo>
                  <a:lnTo>
                    <a:pt x="5" y="23"/>
                  </a:lnTo>
                  <a:lnTo>
                    <a:pt x="10" y="26"/>
                  </a:lnTo>
                  <a:lnTo>
                    <a:pt x="12" y="26"/>
                  </a:lnTo>
                  <a:lnTo>
                    <a:pt x="17" y="26"/>
                  </a:lnTo>
                  <a:lnTo>
                    <a:pt x="19" y="23"/>
                  </a:lnTo>
                  <a:lnTo>
                    <a:pt x="22" y="21"/>
                  </a:lnTo>
                  <a:lnTo>
                    <a:pt x="24"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525" name="Freeform 66"/>
            <p:cNvSpPr>
              <a:spLocks/>
            </p:cNvSpPr>
            <p:nvPr/>
          </p:nvSpPr>
          <p:spPr bwMode="auto">
            <a:xfrm>
              <a:off x="3292" y="1858"/>
              <a:ext cx="59" cy="65"/>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9" y="2"/>
                  </a:lnTo>
                  <a:lnTo>
                    <a:pt x="5" y="2"/>
                  </a:lnTo>
                  <a:lnTo>
                    <a:pt x="2" y="4"/>
                  </a:lnTo>
                  <a:lnTo>
                    <a:pt x="0" y="7"/>
                  </a:lnTo>
                  <a:lnTo>
                    <a:pt x="0" y="12"/>
                  </a:lnTo>
                  <a:lnTo>
                    <a:pt x="0" y="14"/>
                  </a:lnTo>
                  <a:lnTo>
                    <a:pt x="0" y="19"/>
                  </a:lnTo>
                  <a:lnTo>
                    <a:pt x="0" y="21"/>
                  </a:lnTo>
                  <a:lnTo>
                    <a:pt x="2" y="23"/>
                  </a:lnTo>
                  <a:lnTo>
                    <a:pt x="5" y="26"/>
                  </a:lnTo>
                  <a:lnTo>
                    <a:pt x="9" y="26"/>
                  </a:lnTo>
                  <a:lnTo>
                    <a:pt x="12" y="28"/>
                  </a:lnTo>
                  <a:lnTo>
                    <a:pt x="17" y="26"/>
                  </a:lnTo>
                  <a:lnTo>
                    <a:pt x="19" y="26"/>
                  </a:lnTo>
                  <a:lnTo>
                    <a:pt x="21" y="23"/>
                  </a:lnTo>
                  <a:lnTo>
                    <a:pt x="24" y="21"/>
                  </a:lnTo>
                  <a:lnTo>
                    <a:pt x="26" y="19"/>
                  </a:lnTo>
                  <a:lnTo>
                    <a:pt x="26" y="14"/>
                  </a:lnTo>
                  <a:close/>
                </a:path>
              </a:pathLst>
            </a:custGeom>
            <a:solidFill>
              <a:srgbClr val="0000FF"/>
            </a:solidFill>
            <a:ln w="9525">
              <a:noFill/>
              <a:round/>
              <a:headEnd/>
              <a:tailEnd/>
            </a:ln>
          </p:spPr>
          <p:txBody>
            <a:bodyPr/>
            <a:lstStyle/>
            <a:p>
              <a:endParaRPr lang="en-US"/>
            </a:p>
          </p:txBody>
        </p:sp>
        <p:sp>
          <p:nvSpPr>
            <p:cNvPr id="19526" name="Freeform 67"/>
            <p:cNvSpPr>
              <a:spLocks/>
            </p:cNvSpPr>
            <p:nvPr/>
          </p:nvSpPr>
          <p:spPr bwMode="auto">
            <a:xfrm>
              <a:off x="3147" y="1935"/>
              <a:ext cx="59"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10 w 26"/>
                <a:gd name="T15" fmla="*/ 2 h 28"/>
                <a:gd name="T16" fmla="*/ 5 w 26"/>
                <a:gd name="T17" fmla="*/ 2 h 28"/>
                <a:gd name="T18" fmla="*/ 3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3 w 26"/>
                <a:gd name="T31" fmla="*/ 23 h 28"/>
                <a:gd name="T32" fmla="*/ 5 w 26"/>
                <a:gd name="T33" fmla="*/ 26 h 28"/>
                <a:gd name="T34" fmla="*/ 10 w 26"/>
                <a:gd name="T35" fmla="*/ 28 h 28"/>
                <a:gd name="T36" fmla="*/ 12 w 26"/>
                <a:gd name="T37" fmla="*/ 28 h 28"/>
                <a:gd name="T38" fmla="*/ 17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10" y="2"/>
                  </a:lnTo>
                  <a:lnTo>
                    <a:pt x="5" y="2"/>
                  </a:lnTo>
                  <a:lnTo>
                    <a:pt x="3" y="4"/>
                  </a:lnTo>
                  <a:lnTo>
                    <a:pt x="0" y="7"/>
                  </a:lnTo>
                  <a:lnTo>
                    <a:pt x="0" y="12"/>
                  </a:lnTo>
                  <a:lnTo>
                    <a:pt x="0" y="14"/>
                  </a:lnTo>
                  <a:lnTo>
                    <a:pt x="0" y="19"/>
                  </a:lnTo>
                  <a:lnTo>
                    <a:pt x="0" y="21"/>
                  </a:lnTo>
                  <a:lnTo>
                    <a:pt x="3" y="23"/>
                  </a:lnTo>
                  <a:lnTo>
                    <a:pt x="5" y="26"/>
                  </a:lnTo>
                  <a:lnTo>
                    <a:pt x="10" y="28"/>
                  </a:lnTo>
                  <a:lnTo>
                    <a:pt x="12" y="28"/>
                  </a:lnTo>
                  <a:lnTo>
                    <a:pt x="17" y="28"/>
                  </a:lnTo>
                  <a:lnTo>
                    <a:pt x="19" y="26"/>
                  </a:lnTo>
                  <a:lnTo>
                    <a:pt x="21"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527" name="Freeform 68"/>
            <p:cNvSpPr>
              <a:spLocks/>
            </p:cNvSpPr>
            <p:nvPr/>
          </p:nvSpPr>
          <p:spPr bwMode="auto">
            <a:xfrm>
              <a:off x="3437" y="1754"/>
              <a:ext cx="58" cy="61"/>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2" y="0"/>
                  </a:lnTo>
                  <a:lnTo>
                    <a:pt x="9" y="0"/>
                  </a:lnTo>
                  <a:lnTo>
                    <a:pt x="4" y="0"/>
                  </a:lnTo>
                  <a:lnTo>
                    <a:pt x="2" y="2"/>
                  </a:lnTo>
                  <a:lnTo>
                    <a:pt x="0" y="5"/>
                  </a:lnTo>
                  <a:lnTo>
                    <a:pt x="0" y="9"/>
                  </a:lnTo>
                  <a:lnTo>
                    <a:pt x="0" y="12"/>
                  </a:lnTo>
                  <a:lnTo>
                    <a:pt x="0" y="16"/>
                  </a:lnTo>
                  <a:lnTo>
                    <a:pt x="0" y="19"/>
                  </a:lnTo>
                  <a:lnTo>
                    <a:pt x="2" y="21"/>
                  </a:lnTo>
                  <a:lnTo>
                    <a:pt x="4" y="23"/>
                  </a:lnTo>
                  <a:lnTo>
                    <a:pt x="9" y="26"/>
                  </a:lnTo>
                  <a:lnTo>
                    <a:pt x="12" y="26"/>
                  </a:lnTo>
                  <a:lnTo>
                    <a:pt x="16" y="26"/>
                  </a:lnTo>
                  <a:lnTo>
                    <a:pt x="19" y="23"/>
                  </a:lnTo>
                  <a:lnTo>
                    <a:pt x="21" y="21"/>
                  </a:lnTo>
                  <a:lnTo>
                    <a:pt x="23" y="19"/>
                  </a:lnTo>
                  <a:lnTo>
                    <a:pt x="26" y="16"/>
                  </a:lnTo>
                  <a:lnTo>
                    <a:pt x="26" y="12"/>
                  </a:lnTo>
                  <a:close/>
                </a:path>
              </a:pathLst>
            </a:custGeom>
            <a:solidFill>
              <a:srgbClr val="0000FF"/>
            </a:solidFill>
            <a:ln w="9525">
              <a:noFill/>
              <a:round/>
              <a:headEnd/>
              <a:tailEnd/>
            </a:ln>
          </p:spPr>
          <p:txBody>
            <a:bodyPr/>
            <a:lstStyle/>
            <a:p>
              <a:endParaRPr lang="en-US"/>
            </a:p>
          </p:txBody>
        </p:sp>
        <p:sp>
          <p:nvSpPr>
            <p:cNvPr id="19528" name="Freeform 69"/>
            <p:cNvSpPr>
              <a:spLocks/>
            </p:cNvSpPr>
            <p:nvPr/>
          </p:nvSpPr>
          <p:spPr bwMode="auto">
            <a:xfrm>
              <a:off x="3292" y="1858"/>
              <a:ext cx="59" cy="65"/>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9" y="2"/>
                  </a:lnTo>
                  <a:lnTo>
                    <a:pt x="5" y="2"/>
                  </a:lnTo>
                  <a:lnTo>
                    <a:pt x="2" y="4"/>
                  </a:lnTo>
                  <a:lnTo>
                    <a:pt x="0" y="7"/>
                  </a:lnTo>
                  <a:lnTo>
                    <a:pt x="0" y="12"/>
                  </a:lnTo>
                  <a:lnTo>
                    <a:pt x="0" y="14"/>
                  </a:lnTo>
                  <a:lnTo>
                    <a:pt x="0" y="19"/>
                  </a:lnTo>
                  <a:lnTo>
                    <a:pt x="0" y="21"/>
                  </a:lnTo>
                  <a:lnTo>
                    <a:pt x="2" y="23"/>
                  </a:lnTo>
                  <a:lnTo>
                    <a:pt x="5" y="26"/>
                  </a:lnTo>
                  <a:lnTo>
                    <a:pt x="9" y="26"/>
                  </a:lnTo>
                  <a:lnTo>
                    <a:pt x="12" y="28"/>
                  </a:lnTo>
                  <a:lnTo>
                    <a:pt x="17" y="26"/>
                  </a:lnTo>
                  <a:lnTo>
                    <a:pt x="19" y="26"/>
                  </a:lnTo>
                  <a:lnTo>
                    <a:pt x="21"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529" name="Freeform 70"/>
            <p:cNvSpPr>
              <a:spLocks/>
            </p:cNvSpPr>
            <p:nvPr/>
          </p:nvSpPr>
          <p:spPr bwMode="auto">
            <a:xfrm>
              <a:off x="3581" y="1662"/>
              <a:ext cx="59" cy="60"/>
            </a:xfrm>
            <a:custGeom>
              <a:avLst/>
              <a:gdLst>
                <a:gd name="T0" fmla="*/ 26 w 26"/>
                <a:gd name="T1" fmla="*/ 11 h 26"/>
                <a:gd name="T2" fmla="*/ 26 w 26"/>
                <a:gd name="T3" fmla="*/ 9 h 26"/>
                <a:gd name="T4" fmla="*/ 23 w 26"/>
                <a:gd name="T5" fmla="*/ 4 h 26"/>
                <a:gd name="T6" fmla="*/ 21 w 26"/>
                <a:gd name="T7" fmla="*/ 2 h 26"/>
                <a:gd name="T8" fmla="*/ 18 w 26"/>
                <a:gd name="T9" fmla="*/ 0 h 26"/>
                <a:gd name="T10" fmla="*/ 16 w 26"/>
                <a:gd name="T11" fmla="*/ 0 h 26"/>
                <a:gd name="T12" fmla="*/ 11 w 26"/>
                <a:gd name="T13" fmla="*/ 0 h 26"/>
                <a:gd name="T14" fmla="*/ 9 w 26"/>
                <a:gd name="T15" fmla="*/ 0 h 26"/>
                <a:gd name="T16" fmla="*/ 4 w 26"/>
                <a:gd name="T17" fmla="*/ 0 h 26"/>
                <a:gd name="T18" fmla="*/ 2 w 26"/>
                <a:gd name="T19" fmla="*/ 2 h 26"/>
                <a:gd name="T20" fmla="*/ 0 w 26"/>
                <a:gd name="T21" fmla="*/ 4 h 26"/>
                <a:gd name="T22" fmla="*/ 0 w 26"/>
                <a:gd name="T23" fmla="*/ 9 h 26"/>
                <a:gd name="T24" fmla="*/ 0 w 26"/>
                <a:gd name="T25" fmla="*/ 11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3" y="4"/>
                  </a:lnTo>
                  <a:lnTo>
                    <a:pt x="21" y="2"/>
                  </a:lnTo>
                  <a:lnTo>
                    <a:pt x="18" y="0"/>
                  </a:lnTo>
                  <a:lnTo>
                    <a:pt x="16" y="0"/>
                  </a:lnTo>
                  <a:lnTo>
                    <a:pt x="11" y="0"/>
                  </a:lnTo>
                  <a:lnTo>
                    <a:pt x="9" y="0"/>
                  </a:lnTo>
                  <a:lnTo>
                    <a:pt x="4" y="0"/>
                  </a:lnTo>
                  <a:lnTo>
                    <a:pt x="2" y="2"/>
                  </a:lnTo>
                  <a:lnTo>
                    <a:pt x="0" y="4"/>
                  </a:lnTo>
                  <a:lnTo>
                    <a:pt x="0" y="9"/>
                  </a:lnTo>
                  <a:lnTo>
                    <a:pt x="0" y="11"/>
                  </a:lnTo>
                  <a:lnTo>
                    <a:pt x="0" y="16"/>
                  </a:lnTo>
                  <a:lnTo>
                    <a:pt x="0" y="19"/>
                  </a:lnTo>
                  <a:lnTo>
                    <a:pt x="2" y="21"/>
                  </a:lnTo>
                  <a:lnTo>
                    <a:pt x="4" y="23"/>
                  </a:lnTo>
                  <a:lnTo>
                    <a:pt x="9" y="26"/>
                  </a:lnTo>
                  <a:lnTo>
                    <a:pt x="11" y="26"/>
                  </a:lnTo>
                  <a:lnTo>
                    <a:pt x="16" y="26"/>
                  </a:lnTo>
                  <a:lnTo>
                    <a:pt x="18" y="23"/>
                  </a:lnTo>
                  <a:lnTo>
                    <a:pt x="21" y="21"/>
                  </a:lnTo>
                  <a:lnTo>
                    <a:pt x="23" y="19"/>
                  </a:lnTo>
                  <a:lnTo>
                    <a:pt x="26" y="16"/>
                  </a:lnTo>
                  <a:lnTo>
                    <a:pt x="26" y="11"/>
                  </a:lnTo>
                  <a:close/>
                </a:path>
              </a:pathLst>
            </a:custGeom>
            <a:solidFill>
              <a:srgbClr val="0000FF"/>
            </a:solidFill>
            <a:ln w="9525">
              <a:noFill/>
              <a:round/>
              <a:headEnd/>
              <a:tailEnd/>
            </a:ln>
          </p:spPr>
          <p:txBody>
            <a:bodyPr/>
            <a:lstStyle/>
            <a:p>
              <a:endParaRPr lang="en-US"/>
            </a:p>
          </p:txBody>
        </p:sp>
        <p:sp>
          <p:nvSpPr>
            <p:cNvPr id="19530" name="Freeform 71"/>
            <p:cNvSpPr>
              <a:spLocks/>
            </p:cNvSpPr>
            <p:nvPr/>
          </p:nvSpPr>
          <p:spPr bwMode="auto">
            <a:xfrm>
              <a:off x="3437" y="1754"/>
              <a:ext cx="58" cy="61"/>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2" y="0"/>
                  </a:lnTo>
                  <a:lnTo>
                    <a:pt x="9" y="0"/>
                  </a:lnTo>
                  <a:lnTo>
                    <a:pt x="4" y="0"/>
                  </a:lnTo>
                  <a:lnTo>
                    <a:pt x="2" y="2"/>
                  </a:lnTo>
                  <a:lnTo>
                    <a:pt x="0" y="5"/>
                  </a:lnTo>
                  <a:lnTo>
                    <a:pt x="0" y="9"/>
                  </a:lnTo>
                  <a:lnTo>
                    <a:pt x="0" y="12"/>
                  </a:lnTo>
                  <a:lnTo>
                    <a:pt x="0" y="16"/>
                  </a:lnTo>
                  <a:lnTo>
                    <a:pt x="0" y="19"/>
                  </a:lnTo>
                  <a:lnTo>
                    <a:pt x="2" y="21"/>
                  </a:lnTo>
                  <a:lnTo>
                    <a:pt x="4" y="23"/>
                  </a:lnTo>
                  <a:lnTo>
                    <a:pt x="9" y="26"/>
                  </a:lnTo>
                  <a:lnTo>
                    <a:pt x="12" y="26"/>
                  </a:lnTo>
                  <a:lnTo>
                    <a:pt x="16" y="26"/>
                  </a:lnTo>
                  <a:lnTo>
                    <a:pt x="19" y="23"/>
                  </a:lnTo>
                  <a:lnTo>
                    <a:pt x="21" y="21"/>
                  </a:lnTo>
                  <a:lnTo>
                    <a:pt x="23"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531" name="Freeform 72"/>
            <p:cNvSpPr>
              <a:spLocks/>
            </p:cNvSpPr>
            <p:nvPr/>
          </p:nvSpPr>
          <p:spPr bwMode="auto">
            <a:xfrm>
              <a:off x="3724" y="1579"/>
              <a:ext cx="59" cy="60"/>
            </a:xfrm>
            <a:custGeom>
              <a:avLst/>
              <a:gdLst>
                <a:gd name="T0" fmla="*/ 26 w 26"/>
                <a:gd name="T1" fmla="*/ 12 h 26"/>
                <a:gd name="T2" fmla="*/ 26 w 26"/>
                <a:gd name="T3" fmla="*/ 10 h 26"/>
                <a:gd name="T4" fmla="*/ 24 w 26"/>
                <a:gd name="T5" fmla="*/ 7 h 26"/>
                <a:gd name="T6" fmla="*/ 22 w 26"/>
                <a:gd name="T7" fmla="*/ 3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3"/>
                  </a:lnTo>
                  <a:lnTo>
                    <a:pt x="19" y="0"/>
                  </a:lnTo>
                  <a:lnTo>
                    <a:pt x="17" y="0"/>
                  </a:lnTo>
                  <a:lnTo>
                    <a:pt x="12" y="0"/>
                  </a:lnTo>
                  <a:lnTo>
                    <a:pt x="10" y="0"/>
                  </a:lnTo>
                  <a:lnTo>
                    <a:pt x="5" y="0"/>
                  </a:lnTo>
                  <a:lnTo>
                    <a:pt x="3" y="3"/>
                  </a:lnTo>
                  <a:lnTo>
                    <a:pt x="0" y="7"/>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close/>
                </a:path>
              </a:pathLst>
            </a:custGeom>
            <a:solidFill>
              <a:srgbClr val="0000FF"/>
            </a:solidFill>
            <a:ln w="9525">
              <a:noFill/>
              <a:round/>
              <a:headEnd/>
              <a:tailEnd/>
            </a:ln>
          </p:spPr>
          <p:txBody>
            <a:bodyPr/>
            <a:lstStyle/>
            <a:p>
              <a:endParaRPr lang="en-US"/>
            </a:p>
          </p:txBody>
        </p:sp>
        <p:sp>
          <p:nvSpPr>
            <p:cNvPr id="19532" name="Freeform 73"/>
            <p:cNvSpPr>
              <a:spLocks/>
            </p:cNvSpPr>
            <p:nvPr/>
          </p:nvSpPr>
          <p:spPr bwMode="auto">
            <a:xfrm>
              <a:off x="3581" y="1662"/>
              <a:ext cx="59" cy="60"/>
            </a:xfrm>
            <a:custGeom>
              <a:avLst/>
              <a:gdLst>
                <a:gd name="T0" fmla="*/ 26 w 26"/>
                <a:gd name="T1" fmla="*/ 11 h 26"/>
                <a:gd name="T2" fmla="*/ 26 w 26"/>
                <a:gd name="T3" fmla="*/ 9 h 26"/>
                <a:gd name="T4" fmla="*/ 23 w 26"/>
                <a:gd name="T5" fmla="*/ 4 h 26"/>
                <a:gd name="T6" fmla="*/ 21 w 26"/>
                <a:gd name="T7" fmla="*/ 2 h 26"/>
                <a:gd name="T8" fmla="*/ 18 w 26"/>
                <a:gd name="T9" fmla="*/ 0 h 26"/>
                <a:gd name="T10" fmla="*/ 16 w 26"/>
                <a:gd name="T11" fmla="*/ 0 h 26"/>
                <a:gd name="T12" fmla="*/ 11 w 26"/>
                <a:gd name="T13" fmla="*/ 0 h 26"/>
                <a:gd name="T14" fmla="*/ 9 w 26"/>
                <a:gd name="T15" fmla="*/ 0 h 26"/>
                <a:gd name="T16" fmla="*/ 4 w 26"/>
                <a:gd name="T17" fmla="*/ 0 h 26"/>
                <a:gd name="T18" fmla="*/ 2 w 26"/>
                <a:gd name="T19" fmla="*/ 2 h 26"/>
                <a:gd name="T20" fmla="*/ 0 w 26"/>
                <a:gd name="T21" fmla="*/ 4 h 26"/>
                <a:gd name="T22" fmla="*/ 0 w 26"/>
                <a:gd name="T23" fmla="*/ 9 h 26"/>
                <a:gd name="T24" fmla="*/ 0 w 26"/>
                <a:gd name="T25" fmla="*/ 11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3" y="4"/>
                  </a:lnTo>
                  <a:lnTo>
                    <a:pt x="21" y="2"/>
                  </a:lnTo>
                  <a:lnTo>
                    <a:pt x="18" y="0"/>
                  </a:lnTo>
                  <a:lnTo>
                    <a:pt x="16" y="0"/>
                  </a:lnTo>
                  <a:lnTo>
                    <a:pt x="11" y="0"/>
                  </a:lnTo>
                  <a:lnTo>
                    <a:pt x="9" y="0"/>
                  </a:lnTo>
                  <a:lnTo>
                    <a:pt x="4" y="0"/>
                  </a:lnTo>
                  <a:lnTo>
                    <a:pt x="2" y="2"/>
                  </a:lnTo>
                  <a:lnTo>
                    <a:pt x="0" y="4"/>
                  </a:lnTo>
                  <a:lnTo>
                    <a:pt x="0" y="9"/>
                  </a:lnTo>
                  <a:lnTo>
                    <a:pt x="0" y="11"/>
                  </a:lnTo>
                  <a:lnTo>
                    <a:pt x="0" y="16"/>
                  </a:lnTo>
                  <a:lnTo>
                    <a:pt x="0" y="19"/>
                  </a:lnTo>
                  <a:lnTo>
                    <a:pt x="2" y="21"/>
                  </a:lnTo>
                  <a:lnTo>
                    <a:pt x="4" y="23"/>
                  </a:lnTo>
                  <a:lnTo>
                    <a:pt x="9" y="26"/>
                  </a:lnTo>
                  <a:lnTo>
                    <a:pt x="11" y="26"/>
                  </a:lnTo>
                  <a:lnTo>
                    <a:pt x="16" y="26"/>
                  </a:lnTo>
                  <a:lnTo>
                    <a:pt x="18" y="23"/>
                  </a:lnTo>
                  <a:lnTo>
                    <a:pt x="21" y="21"/>
                  </a:lnTo>
                  <a:lnTo>
                    <a:pt x="23" y="19"/>
                  </a:lnTo>
                  <a:lnTo>
                    <a:pt x="26" y="16"/>
                  </a:lnTo>
                  <a:lnTo>
                    <a:pt x="26" y="11"/>
                  </a:lnTo>
                </a:path>
              </a:pathLst>
            </a:custGeom>
            <a:noFill/>
            <a:ln w="19050" cap="flat">
              <a:solidFill>
                <a:srgbClr val="000000"/>
              </a:solidFill>
              <a:prstDash val="solid"/>
              <a:miter lim="800000"/>
              <a:headEnd/>
              <a:tailEnd/>
            </a:ln>
          </p:spPr>
          <p:txBody>
            <a:bodyPr/>
            <a:lstStyle/>
            <a:p>
              <a:endParaRPr lang="en-US"/>
            </a:p>
          </p:txBody>
        </p:sp>
        <p:sp>
          <p:nvSpPr>
            <p:cNvPr id="19533" name="Freeform 74"/>
            <p:cNvSpPr>
              <a:spLocks/>
            </p:cNvSpPr>
            <p:nvPr/>
          </p:nvSpPr>
          <p:spPr bwMode="auto">
            <a:xfrm>
              <a:off x="3868" y="1498"/>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19 h 26"/>
                <a:gd name="T30" fmla="*/ 2 w 26"/>
                <a:gd name="T31" fmla="*/ 23 h 26"/>
                <a:gd name="T32" fmla="*/ 5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2" y="4"/>
                  </a:lnTo>
                  <a:lnTo>
                    <a:pt x="0" y="7"/>
                  </a:lnTo>
                  <a:lnTo>
                    <a:pt x="0" y="9"/>
                  </a:lnTo>
                  <a:lnTo>
                    <a:pt x="0" y="14"/>
                  </a:lnTo>
                  <a:lnTo>
                    <a:pt x="0" y="16"/>
                  </a:lnTo>
                  <a:lnTo>
                    <a:pt x="0" y="19"/>
                  </a:lnTo>
                  <a:lnTo>
                    <a:pt x="2" y="23"/>
                  </a:lnTo>
                  <a:lnTo>
                    <a:pt x="5" y="23"/>
                  </a:lnTo>
                  <a:lnTo>
                    <a:pt x="10" y="26"/>
                  </a:lnTo>
                  <a:lnTo>
                    <a:pt x="12" y="26"/>
                  </a:lnTo>
                  <a:lnTo>
                    <a:pt x="17" y="26"/>
                  </a:lnTo>
                  <a:lnTo>
                    <a:pt x="19" y="23"/>
                  </a:lnTo>
                  <a:lnTo>
                    <a:pt x="21" y="23"/>
                  </a:lnTo>
                  <a:lnTo>
                    <a:pt x="24" y="19"/>
                  </a:lnTo>
                  <a:lnTo>
                    <a:pt x="26" y="16"/>
                  </a:lnTo>
                  <a:lnTo>
                    <a:pt x="26" y="14"/>
                  </a:lnTo>
                  <a:close/>
                </a:path>
              </a:pathLst>
            </a:custGeom>
            <a:solidFill>
              <a:srgbClr val="0000FF"/>
            </a:solidFill>
            <a:ln w="9525">
              <a:noFill/>
              <a:round/>
              <a:headEnd/>
              <a:tailEnd/>
            </a:ln>
          </p:spPr>
          <p:txBody>
            <a:bodyPr/>
            <a:lstStyle/>
            <a:p>
              <a:endParaRPr lang="en-US"/>
            </a:p>
          </p:txBody>
        </p:sp>
        <p:sp>
          <p:nvSpPr>
            <p:cNvPr id="19534" name="Freeform 75"/>
            <p:cNvSpPr>
              <a:spLocks/>
            </p:cNvSpPr>
            <p:nvPr/>
          </p:nvSpPr>
          <p:spPr bwMode="auto">
            <a:xfrm>
              <a:off x="3724" y="1579"/>
              <a:ext cx="59" cy="60"/>
            </a:xfrm>
            <a:custGeom>
              <a:avLst/>
              <a:gdLst>
                <a:gd name="T0" fmla="*/ 26 w 26"/>
                <a:gd name="T1" fmla="*/ 12 h 26"/>
                <a:gd name="T2" fmla="*/ 26 w 26"/>
                <a:gd name="T3" fmla="*/ 10 h 26"/>
                <a:gd name="T4" fmla="*/ 24 w 26"/>
                <a:gd name="T5" fmla="*/ 7 h 26"/>
                <a:gd name="T6" fmla="*/ 22 w 26"/>
                <a:gd name="T7" fmla="*/ 3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3"/>
                  </a:lnTo>
                  <a:lnTo>
                    <a:pt x="19" y="0"/>
                  </a:lnTo>
                  <a:lnTo>
                    <a:pt x="17" y="0"/>
                  </a:lnTo>
                  <a:lnTo>
                    <a:pt x="12" y="0"/>
                  </a:lnTo>
                  <a:lnTo>
                    <a:pt x="10" y="0"/>
                  </a:lnTo>
                  <a:lnTo>
                    <a:pt x="5" y="0"/>
                  </a:lnTo>
                  <a:lnTo>
                    <a:pt x="3" y="3"/>
                  </a:lnTo>
                  <a:lnTo>
                    <a:pt x="0" y="7"/>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535" name="Freeform 76"/>
            <p:cNvSpPr>
              <a:spLocks/>
            </p:cNvSpPr>
            <p:nvPr/>
          </p:nvSpPr>
          <p:spPr bwMode="auto">
            <a:xfrm>
              <a:off x="4013" y="1438"/>
              <a:ext cx="59" cy="64"/>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6 w 26"/>
                <a:gd name="T11" fmla="*/ 2 h 28"/>
                <a:gd name="T12" fmla="*/ 12 w 26"/>
                <a:gd name="T13" fmla="*/ 0 h 28"/>
                <a:gd name="T14" fmla="*/ 9 w 26"/>
                <a:gd name="T15" fmla="*/ 2 h 28"/>
                <a:gd name="T16" fmla="*/ 5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3 h 28"/>
                <a:gd name="T32" fmla="*/ 5 w 26"/>
                <a:gd name="T33" fmla="*/ 26 h 28"/>
                <a:gd name="T34" fmla="*/ 9 w 26"/>
                <a:gd name="T35" fmla="*/ 26 h 28"/>
                <a:gd name="T36" fmla="*/ 12 w 26"/>
                <a:gd name="T37" fmla="*/ 28 h 28"/>
                <a:gd name="T38" fmla="*/ 16 w 26"/>
                <a:gd name="T39" fmla="*/ 26 h 28"/>
                <a:gd name="T40" fmla="*/ 19 w 26"/>
                <a:gd name="T41" fmla="*/ 26 h 28"/>
                <a:gd name="T42" fmla="*/ 21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6" y="2"/>
                  </a:lnTo>
                  <a:lnTo>
                    <a:pt x="12" y="0"/>
                  </a:lnTo>
                  <a:lnTo>
                    <a:pt x="9" y="2"/>
                  </a:lnTo>
                  <a:lnTo>
                    <a:pt x="5" y="2"/>
                  </a:lnTo>
                  <a:lnTo>
                    <a:pt x="2" y="5"/>
                  </a:lnTo>
                  <a:lnTo>
                    <a:pt x="0" y="7"/>
                  </a:lnTo>
                  <a:lnTo>
                    <a:pt x="0" y="12"/>
                  </a:lnTo>
                  <a:lnTo>
                    <a:pt x="0" y="14"/>
                  </a:lnTo>
                  <a:lnTo>
                    <a:pt x="0" y="16"/>
                  </a:lnTo>
                  <a:lnTo>
                    <a:pt x="0" y="21"/>
                  </a:lnTo>
                  <a:lnTo>
                    <a:pt x="2" y="23"/>
                  </a:lnTo>
                  <a:lnTo>
                    <a:pt x="5" y="26"/>
                  </a:lnTo>
                  <a:lnTo>
                    <a:pt x="9" y="26"/>
                  </a:lnTo>
                  <a:lnTo>
                    <a:pt x="12" y="28"/>
                  </a:lnTo>
                  <a:lnTo>
                    <a:pt x="16" y="26"/>
                  </a:lnTo>
                  <a:lnTo>
                    <a:pt x="19" y="26"/>
                  </a:lnTo>
                  <a:lnTo>
                    <a:pt x="21"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19536" name="Freeform 151"/>
            <p:cNvSpPr>
              <a:spLocks/>
            </p:cNvSpPr>
            <p:nvPr/>
          </p:nvSpPr>
          <p:spPr bwMode="auto">
            <a:xfrm>
              <a:off x="1375" y="1470"/>
              <a:ext cx="2665" cy="617"/>
            </a:xfrm>
            <a:custGeom>
              <a:avLst/>
              <a:gdLst>
                <a:gd name="T0" fmla="*/ 0 w 1179"/>
                <a:gd name="T1" fmla="*/ 227 h 267"/>
                <a:gd name="T2" fmla="*/ 31 w 1179"/>
                <a:gd name="T3" fmla="*/ 234 h 267"/>
                <a:gd name="T4" fmla="*/ 94 w 1179"/>
                <a:gd name="T5" fmla="*/ 248 h 267"/>
                <a:gd name="T6" fmla="*/ 158 w 1179"/>
                <a:gd name="T7" fmla="*/ 255 h 267"/>
                <a:gd name="T8" fmla="*/ 222 w 1179"/>
                <a:gd name="T9" fmla="*/ 267 h 267"/>
                <a:gd name="T10" fmla="*/ 286 w 1179"/>
                <a:gd name="T11" fmla="*/ 253 h 267"/>
                <a:gd name="T12" fmla="*/ 350 w 1179"/>
                <a:gd name="T13" fmla="*/ 234 h 267"/>
                <a:gd name="T14" fmla="*/ 413 w 1179"/>
                <a:gd name="T15" fmla="*/ 227 h 267"/>
                <a:gd name="T16" fmla="*/ 477 w 1179"/>
                <a:gd name="T17" fmla="*/ 224 h 267"/>
                <a:gd name="T18" fmla="*/ 541 w 1179"/>
                <a:gd name="T19" fmla="*/ 248 h 267"/>
                <a:gd name="T20" fmla="*/ 605 w 1179"/>
                <a:gd name="T21" fmla="*/ 248 h 267"/>
                <a:gd name="T22" fmla="*/ 668 w 1179"/>
                <a:gd name="T23" fmla="*/ 246 h 267"/>
                <a:gd name="T24" fmla="*/ 732 w 1179"/>
                <a:gd name="T25" fmla="*/ 220 h 267"/>
                <a:gd name="T26" fmla="*/ 796 w 1179"/>
                <a:gd name="T27" fmla="*/ 215 h 267"/>
                <a:gd name="T28" fmla="*/ 860 w 1179"/>
                <a:gd name="T29" fmla="*/ 182 h 267"/>
                <a:gd name="T30" fmla="*/ 924 w 1179"/>
                <a:gd name="T31" fmla="*/ 135 h 267"/>
                <a:gd name="T32" fmla="*/ 987 w 1179"/>
                <a:gd name="T33" fmla="*/ 94 h 267"/>
                <a:gd name="T34" fmla="*/ 1051 w 1179"/>
                <a:gd name="T35" fmla="*/ 59 h 267"/>
                <a:gd name="T36" fmla="*/ 1115 w 1179"/>
                <a:gd name="T37" fmla="*/ 26 h 267"/>
                <a:gd name="T38" fmla="*/ 1179 w 1179"/>
                <a:gd name="T39" fmla="*/ 0 h 2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79"/>
                <a:gd name="T61" fmla="*/ 0 h 267"/>
                <a:gd name="T62" fmla="*/ 1179 w 1179"/>
                <a:gd name="T63" fmla="*/ 267 h 2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79" h="267">
                  <a:moveTo>
                    <a:pt x="0" y="227"/>
                  </a:moveTo>
                  <a:lnTo>
                    <a:pt x="31" y="234"/>
                  </a:lnTo>
                  <a:lnTo>
                    <a:pt x="94" y="248"/>
                  </a:lnTo>
                  <a:lnTo>
                    <a:pt x="158" y="255"/>
                  </a:lnTo>
                  <a:lnTo>
                    <a:pt x="222" y="267"/>
                  </a:lnTo>
                  <a:lnTo>
                    <a:pt x="286" y="253"/>
                  </a:lnTo>
                  <a:lnTo>
                    <a:pt x="350" y="234"/>
                  </a:lnTo>
                  <a:lnTo>
                    <a:pt x="413" y="227"/>
                  </a:lnTo>
                  <a:lnTo>
                    <a:pt x="477" y="224"/>
                  </a:lnTo>
                  <a:lnTo>
                    <a:pt x="541" y="248"/>
                  </a:lnTo>
                  <a:lnTo>
                    <a:pt x="605" y="248"/>
                  </a:lnTo>
                  <a:lnTo>
                    <a:pt x="668" y="246"/>
                  </a:lnTo>
                  <a:lnTo>
                    <a:pt x="732" y="220"/>
                  </a:lnTo>
                  <a:lnTo>
                    <a:pt x="796" y="215"/>
                  </a:lnTo>
                  <a:lnTo>
                    <a:pt x="860" y="182"/>
                  </a:lnTo>
                  <a:lnTo>
                    <a:pt x="924" y="135"/>
                  </a:lnTo>
                  <a:lnTo>
                    <a:pt x="987" y="94"/>
                  </a:lnTo>
                  <a:lnTo>
                    <a:pt x="1051" y="59"/>
                  </a:lnTo>
                  <a:lnTo>
                    <a:pt x="1115" y="26"/>
                  </a:lnTo>
                  <a:lnTo>
                    <a:pt x="1179" y="0"/>
                  </a:lnTo>
                </a:path>
              </a:pathLst>
            </a:custGeom>
            <a:noFill/>
            <a:ln w="19050" cap="flat">
              <a:solidFill>
                <a:srgbClr val="0000FF"/>
              </a:solidFill>
              <a:prstDash val="solid"/>
              <a:miter lim="800000"/>
              <a:headEnd/>
              <a:tailEnd/>
            </a:ln>
          </p:spPr>
          <p:txBody>
            <a:bodyPr/>
            <a:lstStyle/>
            <a:p>
              <a:endParaRPr lang="en-US"/>
            </a:p>
          </p:txBody>
        </p:sp>
        <p:sp>
          <p:nvSpPr>
            <p:cNvPr id="19537" name="Freeform 153"/>
            <p:cNvSpPr>
              <a:spLocks/>
            </p:cNvSpPr>
            <p:nvPr/>
          </p:nvSpPr>
          <p:spPr bwMode="auto">
            <a:xfrm>
              <a:off x="1418" y="1912"/>
              <a:ext cx="59" cy="67"/>
            </a:xfrm>
            <a:custGeom>
              <a:avLst/>
              <a:gdLst>
                <a:gd name="T0" fmla="*/ 26 w 26"/>
                <a:gd name="T1" fmla="*/ 14 h 29"/>
                <a:gd name="T2" fmla="*/ 26 w 26"/>
                <a:gd name="T3" fmla="*/ 12 h 29"/>
                <a:gd name="T4" fmla="*/ 23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7 w 26"/>
                <a:gd name="T17" fmla="*/ 3 h 29"/>
                <a:gd name="T18" fmla="*/ 4 w 26"/>
                <a:gd name="T19" fmla="*/ 5 h 29"/>
                <a:gd name="T20" fmla="*/ 2 w 26"/>
                <a:gd name="T21" fmla="*/ 7 h 29"/>
                <a:gd name="T22" fmla="*/ 0 w 26"/>
                <a:gd name="T23" fmla="*/ 12 h 29"/>
                <a:gd name="T24" fmla="*/ 0 w 26"/>
                <a:gd name="T25" fmla="*/ 14 h 29"/>
                <a:gd name="T26" fmla="*/ 0 w 26"/>
                <a:gd name="T27" fmla="*/ 17 h 29"/>
                <a:gd name="T28" fmla="*/ 2 w 26"/>
                <a:gd name="T29" fmla="*/ 22 h 29"/>
                <a:gd name="T30" fmla="*/ 4 w 26"/>
                <a:gd name="T31" fmla="*/ 24 h 29"/>
                <a:gd name="T32" fmla="*/ 7 w 26"/>
                <a:gd name="T33" fmla="*/ 26 h 29"/>
                <a:gd name="T34" fmla="*/ 9 w 26"/>
                <a:gd name="T35" fmla="*/ 26 h 29"/>
                <a:gd name="T36" fmla="*/ 12 w 26"/>
                <a:gd name="T37" fmla="*/ 29 h 29"/>
                <a:gd name="T38" fmla="*/ 16 w 26"/>
                <a:gd name="T39" fmla="*/ 26 h 29"/>
                <a:gd name="T40" fmla="*/ 19 w 26"/>
                <a:gd name="T41" fmla="*/ 26 h 29"/>
                <a:gd name="T42" fmla="*/ 21 w 26"/>
                <a:gd name="T43" fmla="*/ 24 h 29"/>
                <a:gd name="T44" fmla="*/ 23 w 26"/>
                <a:gd name="T45" fmla="*/ 22 h 29"/>
                <a:gd name="T46" fmla="*/ 26 w 26"/>
                <a:gd name="T47" fmla="*/ 17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3" y="7"/>
                  </a:lnTo>
                  <a:lnTo>
                    <a:pt x="21" y="5"/>
                  </a:lnTo>
                  <a:lnTo>
                    <a:pt x="19" y="3"/>
                  </a:lnTo>
                  <a:lnTo>
                    <a:pt x="16" y="3"/>
                  </a:lnTo>
                  <a:lnTo>
                    <a:pt x="12" y="0"/>
                  </a:lnTo>
                  <a:lnTo>
                    <a:pt x="9" y="3"/>
                  </a:lnTo>
                  <a:lnTo>
                    <a:pt x="7" y="3"/>
                  </a:lnTo>
                  <a:lnTo>
                    <a:pt x="4" y="5"/>
                  </a:lnTo>
                  <a:lnTo>
                    <a:pt x="2" y="7"/>
                  </a:lnTo>
                  <a:lnTo>
                    <a:pt x="0" y="12"/>
                  </a:lnTo>
                  <a:lnTo>
                    <a:pt x="0" y="14"/>
                  </a:lnTo>
                  <a:lnTo>
                    <a:pt x="0" y="17"/>
                  </a:lnTo>
                  <a:lnTo>
                    <a:pt x="2" y="22"/>
                  </a:lnTo>
                  <a:lnTo>
                    <a:pt x="4" y="24"/>
                  </a:lnTo>
                  <a:lnTo>
                    <a:pt x="7" y="26"/>
                  </a:lnTo>
                  <a:lnTo>
                    <a:pt x="9" y="26"/>
                  </a:lnTo>
                  <a:lnTo>
                    <a:pt x="12" y="29"/>
                  </a:lnTo>
                  <a:lnTo>
                    <a:pt x="16" y="26"/>
                  </a:lnTo>
                  <a:lnTo>
                    <a:pt x="19" y="26"/>
                  </a:lnTo>
                  <a:lnTo>
                    <a:pt x="21" y="24"/>
                  </a:lnTo>
                  <a:lnTo>
                    <a:pt x="23" y="22"/>
                  </a:lnTo>
                  <a:lnTo>
                    <a:pt x="26" y="17"/>
                  </a:lnTo>
                  <a:lnTo>
                    <a:pt x="26" y="14"/>
                  </a:lnTo>
                  <a:close/>
                </a:path>
              </a:pathLst>
            </a:custGeom>
            <a:solidFill>
              <a:srgbClr val="000000"/>
            </a:solidFill>
            <a:ln w="9525">
              <a:noFill/>
              <a:round/>
              <a:headEnd/>
              <a:tailEnd/>
            </a:ln>
          </p:spPr>
          <p:txBody>
            <a:bodyPr/>
            <a:lstStyle/>
            <a:p>
              <a:endParaRPr lang="en-US"/>
            </a:p>
          </p:txBody>
        </p:sp>
        <p:sp>
          <p:nvSpPr>
            <p:cNvPr id="19538" name="Freeform 154"/>
            <p:cNvSpPr>
              <a:spLocks/>
            </p:cNvSpPr>
            <p:nvPr/>
          </p:nvSpPr>
          <p:spPr bwMode="auto">
            <a:xfrm>
              <a:off x="1562" y="1858"/>
              <a:ext cx="59" cy="65"/>
            </a:xfrm>
            <a:custGeom>
              <a:avLst/>
              <a:gdLst>
                <a:gd name="T0" fmla="*/ 26 w 26"/>
                <a:gd name="T1" fmla="*/ 14 h 28"/>
                <a:gd name="T2" fmla="*/ 26 w 26"/>
                <a:gd name="T3" fmla="*/ 12 h 28"/>
                <a:gd name="T4" fmla="*/ 23 w 26"/>
                <a:gd name="T5" fmla="*/ 7 h 28"/>
                <a:gd name="T6" fmla="*/ 21 w 26"/>
                <a:gd name="T7" fmla="*/ 4 h 28"/>
                <a:gd name="T8" fmla="*/ 18 w 26"/>
                <a:gd name="T9" fmla="*/ 2 h 28"/>
                <a:gd name="T10" fmla="*/ 16 w 26"/>
                <a:gd name="T11" fmla="*/ 2 h 28"/>
                <a:gd name="T12" fmla="*/ 11 w 26"/>
                <a:gd name="T13" fmla="*/ 0 h 28"/>
                <a:gd name="T14" fmla="*/ 9 w 26"/>
                <a:gd name="T15" fmla="*/ 2 h 28"/>
                <a:gd name="T16" fmla="*/ 7 w 26"/>
                <a:gd name="T17" fmla="*/ 2 h 28"/>
                <a:gd name="T18" fmla="*/ 2 w 26"/>
                <a:gd name="T19" fmla="*/ 4 h 28"/>
                <a:gd name="T20" fmla="*/ 2 w 26"/>
                <a:gd name="T21" fmla="*/ 7 h 28"/>
                <a:gd name="T22" fmla="*/ 0 w 26"/>
                <a:gd name="T23" fmla="*/ 12 h 28"/>
                <a:gd name="T24" fmla="*/ 0 w 26"/>
                <a:gd name="T25" fmla="*/ 14 h 28"/>
                <a:gd name="T26" fmla="*/ 0 w 26"/>
                <a:gd name="T27" fmla="*/ 16 h 28"/>
                <a:gd name="T28" fmla="*/ 2 w 26"/>
                <a:gd name="T29" fmla="*/ 21 h 28"/>
                <a:gd name="T30" fmla="*/ 2 w 26"/>
                <a:gd name="T31" fmla="*/ 23 h 28"/>
                <a:gd name="T32" fmla="*/ 7 w 26"/>
                <a:gd name="T33" fmla="*/ 26 h 28"/>
                <a:gd name="T34" fmla="*/ 9 w 26"/>
                <a:gd name="T35" fmla="*/ 26 h 28"/>
                <a:gd name="T36" fmla="*/ 11 w 26"/>
                <a:gd name="T37" fmla="*/ 28 h 28"/>
                <a:gd name="T38" fmla="*/ 16 w 26"/>
                <a:gd name="T39" fmla="*/ 26 h 28"/>
                <a:gd name="T40" fmla="*/ 18 w 26"/>
                <a:gd name="T41" fmla="*/ 26 h 28"/>
                <a:gd name="T42" fmla="*/ 21 w 26"/>
                <a:gd name="T43" fmla="*/ 23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3" y="7"/>
                  </a:lnTo>
                  <a:lnTo>
                    <a:pt x="21" y="4"/>
                  </a:lnTo>
                  <a:lnTo>
                    <a:pt x="18" y="2"/>
                  </a:lnTo>
                  <a:lnTo>
                    <a:pt x="16" y="2"/>
                  </a:lnTo>
                  <a:lnTo>
                    <a:pt x="11" y="0"/>
                  </a:lnTo>
                  <a:lnTo>
                    <a:pt x="9" y="2"/>
                  </a:lnTo>
                  <a:lnTo>
                    <a:pt x="7" y="2"/>
                  </a:lnTo>
                  <a:lnTo>
                    <a:pt x="2" y="4"/>
                  </a:lnTo>
                  <a:lnTo>
                    <a:pt x="2" y="7"/>
                  </a:lnTo>
                  <a:lnTo>
                    <a:pt x="0" y="12"/>
                  </a:lnTo>
                  <a:lnTo>
                    <a:pt x="0" y="14"/>
                  </a:lnTo>
                  <a:lnTo>
                    <a:pt x="0" y="16"/>
                  </a:lnTo>
                  <a:lnTo>
                    <a:pt x="2" y="21"/>
                  </a:lnTo>
                  <a:lnTo>
                    <a:pt x="2" y="23"/>
                  </a:lnTo>
                  <a:lnTo>
                    <a:pt x="7" y="26"/>
                  </a:lnTo>
                  <a:lnTo>
                    <a:pt x="9" y="26"/>
                  </a:lnTo>
                  <a:lnTo>
                    <a:pt x="11" y="28"/>
                  </a:lnTo>
                  <a:lnTo>
                    <a:pt x="16" y="26"/>
                  </a:lnTo>
                  <a:lnTo>
                    <a:pt x="18" y="26"/>
                  </a:lnTo>
                  <a:lnTo>
                    <a:pt x="21" y="23"/>
                  </a:lnTo>
                  <a:lnTo>
                    <a:pt x="23" y="21"/>
                  </a:lnTo>
                  <a:lnTo>
                    <a:pt x="26" y="16"/>
                  </a:lnTo>
                  <a:lnTo>
                    <a:pt x="26" y="14"/>
                  </a:lnTo>
                  <a:close/>
                </a:path>
              </a:pathLst>
            </a:custGeom>
            <a:solidFill>
              <a:srgbClr val="000000"/>
            </a:solidFill>
            <a:ln w="9525">
              <a:noFill/>
              <a:round/>
              <a:headEnd/>
              <a:tailEnd/>
            </a:ln>
          </p:spPr>
          <p:txBody>
            <a:bodyPr/>
            <a:lstStyle/>
            <a:p>
              <a:endParaRPr lang="en-US"/>
            </a:p>
          </p:txBody>
        </p:sp>
        <p:sp>
          <p:nvSpPr>
            <p:cNvPr id="19539" name="Freeform 155"/>
            <p:cNvSpPr>
              <a:spLocks/>
            </p:cNvSpPr>
            <p:nvPr/>
          </p:nvSpPr>
          <p:spPr bwMode="auto">
            <a:xfrm>
              <a:off x="1418" y="1912"/>
              <a:ext cx="59" cy="67"/>
            </a:xfrm>
            <a:custGeom>
              <a:avLst/>
              <a:gdLst>
                <a:gd name="T0" fmla="*/ 26 w 26"/>
                <a:gd name="T1" fmla="*/ 14 h 29"/>
                <a:gd name="T2" fmla="*/ 26 w 26"/>
                <a:gd name="T3" fmla="*/ 12 h 29"/>
                <a:gd name="T4" fmla="*/ 23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7 w 26"/>
                <a:gd name="T17" fmla="*/ 3 h 29"/>
                <a:gd name="T18" fmla="*/ 4 w 26"/>
                <a:gd name="T19" fmla="*/ 5 h 29"/>
                <a:gd name="T20" fmla="*/ 2 w 26"/>
                <a:gd name="T21" fmla="*/ 7 h 29"/>
                <a:gd name="T22" fmla="*/ 0 w 26"/>
                <a:gd name="T23" fmla="*/ 12 h 29"/>
                <a:gd name="T24" fmla="*/ 0 w 26"/>
                <a:gd name="T25" fmla="*/ 14 h 29"/>
                <a:gd name="T26" fmla="*/ 0 w 26"/>
                <a:gd name="T27" fmla="*/ 17 h 29"/>
                <a:gd name="T28" fmla="*/ 2 w 26"/>
                <a:gd name="T29" fmla="*/ 22 h 29"/>
                <a:gd name="T30" fmla="*/ 4 w 26"/>
                <a:gd name="T31" fmla="*/ 24 h 29"/>
                <a:gd name="T32" fmla="*/ 7 w 26"/>
                <a:gd name="T33" fmla="*/ 26 h 29"/>
                <a:gd name="T34" fmla="*/ 9 w 26"/>
                <a:gd name="T35" fmla="*/ 26 h 29"/>
                <a:gd name="T36" fmla="*/ 12 w 26"/>
                <a:gd name="T37" fmla="*/ 29 h 29"/>
                <a:gd name="T38" fmla="*/ 16 w 26"/>
                <a:gd name="T39" fmla="*/ 26 h 29"/>
                <a:gd name="T40" fmla="*/ 19 w 26"/>
                <a:gd name="T41" fmla="*/ 26 h 29"/>
                <a:gd name="T42" fmla="*/ 21 w 26"/>
                <a:gd name="T43" fmla="*/ 24 h 29"/>
                <a:gd name="T44" fmla="*/ 23 w 26"/>
                <a:gd name="T45" fmla="*/ 22 h 29"/>
                <a:gd name="T46" fmla="*/ 26 w 26"/>
                <a:gd name="T47" fmla="*/ 17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3" y="7"/>
                  </a:lnTo>
                  <a:lnTo>
                    <a:pt x="21" y="5"/>
                  </a:lnTo>
                  <a:lnTo>
                    <a:pt x="19" y="3"/>
                  </a:lnTo>
                  <a:lnTo>
                    <a:pt x="16" y="3"/>
                  </a:lnTo>
                  <a:lnTo>
                    <a:pt x="12" y="0"/>
                  </a:lnTo>
                  <a:lnTo>
                    <a:pt x="9" y="3"/>
                  </a:lnTo>
                  <a:lnTo>
                    <a:pt x="7" y="3"/>
                  </a:lnTo>
                  <a:lnTo>
                    <a:pt x="4" y="5"/>
                  </a:lnTo>
                  <a:lnTo>
                    <a:pt x="2" y="7"/>
                  </a:lnTo>
                  <a:lnTo>
                    <a:pt x="0" y="12"/>
                  </a:lnTo>
                  <a:lnTo>
                    <a:pt x="0" y="14"/>
                  </a:lnTo>
                  <a:lnTo>
                    <a:pt x="0" y="17"/>
                  </a:lnTo>
                  <a:lnTo>
                    <a:pt x="2" y="22"/>
                  </a:lnTo>
                  <a:lnTo>
                    <a:pt x="4" y="24"/>
                  </a:lnTo>
                  <a:lnTo>
                    <a:pt x="7" y="26"/>
                  </a:lnTo>
                  <a:lnTo>
                    <a:pt x="9" y="26"/>
                  </a:lnTo>
                  <a:lnTo>
                    <a:pt x="12" y="29"/>
                  </a:lnTo>
                  <a:lnTo>
                    <a:pt x="16" y="26"/>
                  </a:lnTo>
                  <a:lnTo>
                    <a:pt x="19" y="26"/>
                  </a:lnTo>
                  <a:lnTo>
                    <a:pt x="21" y="24"/>
                  </a:lnTo>
                  <a:lnTo>
                    <a:pt x="23"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540" name="Freeform 156"/>
            <p:cNvSpPr>
              <a:spLocks/>
            </p:cNvSpPr>
            <p:nvPr/>
          </p:nvSpPr>
          <p:spPr bwMode="auto">
            <a:xfrm>
              <a:off x="1705" y="1919"/>
              <a:ext cx="59" cy="64"/>
            </a:xfrm>
            <a:custGeom>
              <a:avLst/>
              <a:gdLst>
                <a:gd name="T0" fmla="*/ 26 w 26"/>
                <a:gd name="T1" fmla="*/ 14 h 28"/>
                <a:gd name="T2" fmla="*/ 26 w 26"/>
                <a:gd name="T3" fmla="*/ 11 h 28"/>
                <a:gd name="T4" fmla="*/ 24 w 26"/>
                <a:gd name="T5" fmla="*/ 7 h 28"/>
                <a:gd name="T6" fmla="*/ 22 w 26"/>
                <a:gd name="T7" fmla="*/ 4 h 28"/>
                <a:gd name="T8" fmla="*/ 19 w 26"/>
                <a:gd name="T9" fmla="*/ 2 h 28"/>
                <a:gd name="T10" fmla="*/ 17 w 26"/>
                <a:gd name="T11" fmla="*/ 2 h 28"/>
                <a:gd name="T12" fmla="*/ 12 w 26"/>
                <a:gd name="T13" fmla="*/ 0 h 28"/>
                <a:gd name="T14" fmla="*/ 10 w 26"/>
                <a:gd name="T15" fmla="*/ 2 h 28"/>
                <a:gd name="T16" fmla="*/ 7 w 26"/>
                <a:gd name="T17" fmla="*/ 2 h 28"/>
                <a:gd name="T18" fmla="*/ 3 w 26"/>
                <a:gd name="T19" fmla="*/ 4 h 28"/>
                <a:gd name="T20" fmla="*/ 3 w 26"/>
                <a:gd name="T21" fmla="*/ 7 h 28"/>
                <a:gd name="T22" fmla="*/ 0 w 26"/>
                <a:gd name="T23" fmla="*/ 11 h 28"/>
                <a:gd name="T24" fmla="*/ 0 w 26"/>
                <a:gd name="T25" fmla="*/ 14 h 28"/>
                <a:gd name="T26" fmla="*/ 0 w 26"/>
                <a:gd name="T27" fmla="*/ 19 h 28"/>
                <a:gd name="T28" fmla="*/ 3 w 26"/>
                <a:gd name="T29" fmla="*/ 21 h 28"/>
                <a:gd name="T30" fmla="*/ 3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4" y="7"/>
                  </a:lnTo>
                  <a:lnTo>
                    <a:pt x="22" y="4"/>
                  </a:lnTo>
                  <a:lnTo>
                    <a:pt x="19" y="2"/>
                  </a:lnTo>
                  <a:lnTo>
                    <a:pt x="17" y="2"/>
                  </a:lnTo>
                  <a:lnTo>
                    <a:pt x="12" y="0"/>
                  </a:lnTo>
                  <a:lnTo>
                    <a:pt x="10" y="2"/>
                  </a:lnTo>
                  <a:lnTo>
                    <a:pt x="7" y="2"/>
                  </a:lnTo>
                  <a:lnTo>
                    <a:pt x="3" y="4"/>
                  </a:lnTo>
                  <a:lnTo>
                    <a:pt x="3" y="7"/>
                  </a:lnTo>
                  <a:lnTo>
                    <a:pt x="0" y="11"/>
                  </a:lnTo>
                  <a:lnTo>
                    <a:pt x="0" y="14"/>
                  </a:lnTo>
                  <a:lnTo>
                    <a:pt x="0" y="19"/>
                  </a:lnTo>
                  <a:lnTo>
                    <a:pt x="3" y="21"/>
                  </a:lnTo>
                  <a:lnTo>
                    <a:pt x="3" y="23"/>
                  </a:lnTo>
                  <a:lnTo>
                    <a:pt x="7" y="26"/>
                  </a:lnTo>
                  <a:lnTo>
                    <a:pt x="10" y="26"/>
                  </a:lnTo>
                  <a:lnTo>
                    <a:pt x="12" y="28"/>
                  </a:lnTo>
                  <a:lnTo>
                    <a:pt x="17" y="26"/>
                  </a:lnTo>
                  <a:lnTo>
                    <a:pt x="19" y="26"/>
                  </a:lnTo>
                  <a:lnTo>
                    <a:pt x="22" y="23"/>
                  </a:lnTo>
                  <a:lnTo>
                    <a:pt x="24" y="21"/>
                  </a:lnTo>
                  <a:lnTo>
                    <a:pt x="26" y="19"/>
                  </a:lnTo>
                  <a:lnTo>
                    <a:pt x="26" y="14"/>
                  </a:lnTo>
                  <a:close/>
                </a:path>
              </a:pathLst>
            </a:custGeom>
            <a:solidFill>
              <a:srgbClr val="000000"/>
            </a:solidFill>
            <a:ln w="9525">
              <a:noFill/>
              <a:round/>
              <a:headEnd/>
              <a:tailEnd/>
            </a:ln>
          </p:spPr>
          <p:txBody>
            <a:bodyPr/>
            <a:lstStyle/>
            <a:p>
              <a:endParaRPr lang="en-US"/>
            </a:p>
          </p:txBody>
        </p:sp>
        <p:sp>
          <p:nvSpPr>
            <p:cNvPr id="19541" name="Freeform 157"/>
            <p:cNvSpPr>
              <a:spLocks/>
            </p:cNvSpPr>
            <p:nvPr/>
          </p:nvSpPr>
          <p:spPr bwMode="auto">
            <a:xfrm>
              <a:off x="1562" y="1858"/>
              <a:ext cx="59" cy="65"/>
            </a:xfrm>
            <a:custGeom>
              <a:avLst/>
              <a:gdLst>
                <a:gd name="T0" fmla="*/ 26 w 26"/>
                <a:gd name="T1" fmla="*/ 14 h 28"/>
                <a:gd name="T2" fmla="*/ 26 w 26"/>
                <a:gd name="T3" fmla="*/ 12 h 28"/>
                <a:gd name="T4" fmla="*/ 23 w 26"/>
                <a:gd name="T5" fmla="*/ 7 h 28"/>
                <a:gd name="T6" fmla="*/ 21 w 26"/>
                <a:gd name="T7" fmla="*/ 4 h 28"/>
                <a:gd name="T8" fmla="*/ 18 w 26"/>
                <a:gd name="T9" fmla="*/ 2 h 28"/>
                <a:gd name="T10" fmla="*/ 16 w 26"/>
                <a:gd name="T11" fmla="*/ 2 h 28"/>
                <a:gd name="T12" fmla="*/ 11 w 26"/>
                <a:gd name="T13" fmla="*/ 0 h 28"/>
                <a:gd name="T14" fmla="*/ 9 w 26"/>
                <a:gd name="T15" fmla="*/ 2 h 28"/>
                <a:gd name="T16" fmla="*/ 7 w 26"/>
                <a:gd name="T17" fmla="*/ 2 h 28"/>
                <a:gd name="T18" fmla="*/ 2 w 26"/>
                <a:gd name="T19" fmla="*/ 4 h 28"/>
                <a:gd name="T20" fmla="*/ 2 w 26"/>
                <a:gd name="T21" fmla="*/ 7 h 28"/>
                <a:gd name="T22" fmla="*/ 0 w 26"/>
                <a:gd name="T23" fmla="*/ 12 h 28"/>
                <a:gd name="T24" fmla="*/ 0 w 26"/>
                <a:gd name="T25" fmla="*/ 14 h 28"/>
                <a:gd name="T26" fmla="*/ 0 w 26"/>
                <a:gd name="T27" fmla="*/ 16 h 28"/>
                <a:gd name="T28" fmla="*/ 2 w 26"/>
                <a:gd name="T29" fmla="*/ 21 h 28"/>
                <a:gd name="T30" fmla="*/ 2 w 26"/>
                <a:gd name="T31" fmla="*/ 23 h 28"/>
                <a:gd name="T32" fmla="*/ 7 w 26"/>
                <a:gd name="T33" fmla="*/ 26 h 28"/>
                <a:gd name="T34" fmla="*/ 9 w 26"/>
                <a:gd name="T35" fmla="*/ 26 h 28"/>
                <a:gd name="T36" fmla="*/ 11 w 26"/>
                <a:gd name="T37" fmla="*/ 28 h 28"/>
                <a:gd name="T38" fmla="*/ 16 w 26"/>
                <a:gd name="T39" fmla="*/ 26 h 28"/>
                <a:gd name="T40" fmla="*/ 18 w 26"/>
                <a:gd name="T41" fmla="*/ 26 h 28"/>
                <a:gd name="T42" fmla="*/ 21 w 26"/>
                <a:gd name="T43" fmla="*/ 23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3" y="7"/>
                  </a:lnTo>
                  <a:lnTo>
                    <a:pt x="21" y="4"/>
                  </a:lnTo>
                  <a:lnTo>
                    <a:pt x="18" y="2"/>
                  </a:lnTo>
                  <a:lnTo>
                    <a:pt x="16" y="2"/>
                  </a:lnTo>
                  <a:lnTo>
                    <a:pt x="11" y="0"/>
                  </a:lnTo>
                  <a:lnTo>
                    <a:pt x="9" y="2"/>
                  </a:lnTo>
                  <a:lnTo>
                    <a:pt x="7" y="2"/>
                  </a:lnTo>
                  <a:lnTo>
                    <a:pt x="2" y="4"/>
                  </a:lnTo>
                  <a:lnTo>
                    <a:pt x="2" y="7"/>
                  </a:lnTo>
                  <a:lnTo>
                    <a:pt x="0" y="12"/>
                  </a:lnTo>
                  <a:lnTo>
                    <a:pt x="0" y="14"/>
                  </a:lnTo>
                  <a:lnTo>
                    <a:pt x="0" y="16"/>
                  </a:lnTo>
                  <a:lnTo>
                    <a:pt x="2" y="21"/>
                  </a:lnTo>
                  <a:lnTo>
                    <a:pt x="2" y="23"/>
                  </a:lnTo>
                  <a:lnTo>
                    <a:pt x="7" y="26"/>
                  </a:lnTo>
                  <a:lnTo>
                    <a:pt x="9" y="26"/>
                  </a:lnTo>
                  <a:lnTo>
                    <a:pt x="11" y="28"/>
                  </a:lnTo>
                  <a:lnTo>
                    <a:pt x="16" y="26"/>
                  </a:lnTo>
                  <a:lnTo>
                    <a:pt x="18"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542" name="Freeform 158"/>
            <p:cNvSpPr>
              <a:spLocks/>
            </p:cNvSpPr>
            <p:nvPr/>
          </p:nvSpPr>
          <p:spPr bwMode="auto">
            <a:xfrm>
              <a:off x="1850" y="1907"/>
              <a:ext cx="58" cy="60"/>
            </a:xfrm>
            <a:custGeom>
              <a:avLst/>
              <a:gdLst>
                <a:gd name="T0" fmla="*/ 26 w 26"/>
                <a:gd name="T1" fmla="*/ 12 h 26"/>
                <a:gd name="T2" fmla="*/ 26 w 26"/>
                <a:gd name="T3" fmla="*/ 9 h 26"/>
                <a:gd name="T4" fmla="*/ 24 w 26"/>
                <a:gd name="T5" fmla="*/ 5 h 26"/>
                <a:gd name="T6" fmla="*/ 21 w 26"/>
                <a:gd name="T7" fmla="*/ 2 h 26"/>
                <a:gd name="T8" fmla="*/ 19 w 26"/>
                <a:gd name="T9" fmla="*/ 0 h 26"/>
                <a:gd name="T10" fmla="*/ 17 w 26"/>
                <a:gd name="T11" fmla="*/ 0 h 26"/>
                <a:gd name="T12" fmla="*/ 12 w 26"/>
                <a:gd name="T13" fmla="*/ 0 h 26"/>
                <a:gd name="T14" fmla="*/ 10 w 26"/>
                <a:gd name="T15" fmla="*/ 0 h 26"/>
                <a:gd name="T16" fmla="*/ 7 w 26"/>
                <a:gd name="T17" fmla="*/ 0 h 26"/>
                <a:gd name="T18" fmla="*/ 2 w 26"/>
                <a:gd name="T19" fmla="*/ 2 h 26"/>
                <a:gd name="T20" fmla="*/ 2 w 26"/>
                <a:gd name="T21" fmla="*/ 5 h 26"/>
                <a:gd name="T22" fmla="*/ 0 w 26"/>
                <a:gd name="T23" fmla="*/ 9 h 26"/>
                <a:gd name="T24" fmla="*/ 0 w 26"/>
                <a:gd name="T25" fmla="*/ 12 h 26"/>
                <a:gd name="T26" fmla="*/ 0 w 26"/>
                <a:gd name="T27" fmla="*/ 16 h 26"/>
                <a:gd name="T28" fmla="*/ 2 w 26"/>
                <a:gd name="T29" fmla="*/ 19 h 26"/>
                <a:gd name="T30" fmla="*/ 2 w 26"/>
                <a:gd name="T31" fmla="*/ 21 h 26"/>
                <a:gd name="T32" fmla="*/ 7 w 26"/>
                <a:gd name="T33" fmla="*/ 24 h 26"/>
                <a:gd name="T34" fmla="*/ 10 w 26"/>
                <a:gd name="T35" fmla="*/ 26 h 26"/>
                <a:gd name="T36" fmla="*/ 12 w 26"/>
                <a:gd name="T37" fmla="*/ 26 h 26"/>
                <a:gd name="T38" fmla="*/ 17 w 26"/>
                <a:gd name="T39" fmla="*/ 26 h 26"/>
                <a:gd name="T40" fmla="*/ 19 w 26"/>
                <a:gd name="T41" fmla="*/ 24 h 26"/>
                <a:gd name="T42" fmla="*/ 21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5"/>
                  </a:lnTo>
                  <a:lnTo>
                    <a:pt x="21" y="2"/>
                  </a:lnTo>
                  <a:lnTo>
                    <a:pt x="19" y="0"/>
                  </a:lnTo>
                  <a:lnTo>
                    <a:pt x="17" y="0"/>
                  </a:lnTo>
                  <a:lnTo>
                    <a:pt x="12" y="0"/>
                  </a:lnTo>
                  <a:lnTo>
                    <a:pt x="10" y="0"/>
                  </a:lnTo>
                  <a:lnTo>
                    <a:pt x="7" y="0"/>
                  </a:lnTo>
                  <a:lnTo>
                    <a:pt x="2" y="2"/>
                  </a:lnTo>
                  <a:lnTo>
                    <a:pt x="2" y="5"/>
                  </a:lnTo>
                  <a:lnTo>
                    <a:pt x="0" y="9"/>
                  </a:lnTo>
                  <a:lnTo>
                    <a:pt x="0" y="12"/>
                  </a:lnTo>
                  <a:lnTo>
                    <a:pt x="0" y="16"/>
                  </a:lnTo>
                  <a:lnTo>
                    <a:pt x="2" y="19"/>
                  </a:lnTo>
                  <a:lnTo>
                    <a:pt x="2" y="21"/>
                  </a:lnTo>
                  <a:lnTo>
                    <a:pt x="7" y="24"/>
                  </a:lnTo>
                  <a:lnTo>
                    <a:pt x="10" y="26"/>
                  </a:lnTo>
                  <a:lnTo>
                    <a:pt x="12" y="26"/>
                  </a:lnTo>
                  <a:lnTo>
                    <a:pt x="17" y="26"/>
                  </a:lnTo>
                  <a:lnTo>
                    <a:pt x="19" y="24"/>
                  </a:lnTo>
                  <a:lnTo>
                    <a:pt x="21" y="21"/>
                  </a:lnTo>
                  <a:lnTo>
                    <a:pt x="24" y="19"/>
                  </a:lnTo>
                  <a:lnTo>
                    <a:pt x="26" y="16"/>
                  </a:lnTo>
                  <a:lnTo>
                    <a:pt x="26" y="12"/>
                  </a:lnTo>
                  <a:close/>
                </a:path>
              </a:pathLst>
            </a:custGeom>
            <a:solidFill>
              <a:srgbClr val="000000"/>
            </a:solidFill>
            <a:ln w="9525">
              <a:noFill/>
              <a:round/>
              <a:headEnd/>
              <a:tailEnd/>
            </a:ln>
          </p:spPr>
          <p:txBody>
            <a:bodyPr/>
            <a:lstStyle/>
            <a:p>
              <a:endParaRPr lang="en-US"/>
            </a:p>
          </p:txBody>
        </p:sp>
        <p:sp>
          <p:nvSpPr>
            <p:cNvPr id="19543" name="Freeform 159"/>
            <p:cNvSpPr>
              <a:spLocks/>
            </p:cNvSpPr>
            <p:nvPr/>
          </p:nvSpPr>
          <p:spPr bwMode="auto">
            <a:xfrm>
              <a:off x="1705" y="1919"/>
              <a:ext cx="59" cy="64"/>
            </a:xfrm>
            <a:custGeom>
              <a:avLst/>
              <a:gdLst>
                <a:gd name="T0" fmla="*/ 26 w 26"/>
                <a:gd name="T1" fmla="*/ 14 h 28"/>
                <a:gd name="T2" fmla="*/ 26 w 26"/>
                <a:gd name="T3" fmla="*/ 11 h 28"/>
                <a:gd name="T4" fmla="*/ 24 w 26"/>
                <a:gd name="T5" fmla="*/ 7 h 28"/>
                <a:gd name="T6" fmla="*/ 22 w 26"/>
                <a:gd name="T7" fmla="*/ 4 h 28"/>
                <a:gd name="T8" fmla="*/ 19 w 26"/>
                <a:gd name="T9" fmla="*/ 2 h 28"/>
                <a:gd name="T10" fmla="*/ 17 w 26"/>
                <a:gd name="T11" fmla="*/ 2 h 28"/>
                <a:gd name="T12" fmla="*/ 12 w 26"/>
                <a:gd name="T13" fmla="*/ 0 h 28"/>
                <a:gd name="T14" fmla="*/ 10 w 26"/>
                <a:gd name="T15" fmla="*/ 2 h 28"/>
                <a:gd name="T16" fmla="*/ 7 w 26"/>
                <a:gd name="T17" fmla="*/ 2 h 28"/>
                <a:gd name="T18" fmla="*/ 3 w 26"/>
                <a:gd name="T19" fmla="*/ 4 h 28"/>
                <a:gd name="T20" fmla="*/ 3 w 26"/>
                <a:gd name="T21" fmla="*/ 7 h 28"/>
                <a:gd name="T22" fmla="*/ 0 w 26"/>
                <a:gd name="T23" fmla="*/ 11 h 28"/>
                <a:gd name="T24" fmla="*/ 0 w 26"/>
                <a:gd name="T25" fmla="*/ 14 h 28"/>
                <a:gd name="T26" fmla="*/ 0 w 26"/>
                <a:gd name="T27" fmla="*/ 19 h 28"/>
                <a:gd name="T28" fmla="*/ 3 w 26"/>
                <a:gd name="T29" fmla="*/ 21 h 28"/>
                <a:gd name="T30" fmla="*/ 3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4" y="7"/>
                  </a:lnTo>
                  <a:lnTo>
                    <a:pt x="22" y="4"/>
                  </a:lnTo>
                  <a:lnTo>
                    <a:pt x="19" y="2"/>
                  </a:lnTo>
                  <a:lnTo>
                    <a:pt x="17" y="2"/>
                  </a:lnTo>
                  <a:lnTo>
                    <a:pt x="12" y="0"/>
                  </a:lnTo>
                  <a:lnTo>
                    <a:pt x="10" y="2"/>
                  </a:lnTo>
                  <a:lnTo>
                    <a:pt x="7" y="2"/>
                  </a:lnTo>
                  <a:lnTo>
                    <a:pt x="3" y="4"/>
                  </a:lnTo>
                  <a:lnTo>
                    <a:pt x="3" y="7"/>
                  </a:lnTo>
                  <a:lnTo>
                    <a:pt x="0" y="11"/>
                  </a:lnTo>
                  <a:lnTo>
                    <a:pt x="0" y="14"/>
                  </a:lnTo>
                  <a:lnTo>
                    <a:pt x="0" y="19"/>
                  </a:lnTo>
                  <a:lnTo>
                    <a:pt x="3" y="21"/>
                  </a:lnTo>
                  <a:lnTo>
                    <a:pt x="3" y="23"/>
                  </a:lnTo>
                  <a:lnTo>
                    <a:pt x="7" y="26"/>
                  </a:lnTo>
                  <a:lnTo>
                    <a:pt x="10" y="26"/>
                  </a:lnTo>
                  <a:lnTo>
                    <a:pt x="12" y="28"/>
                  </a:lnTo>
                  <a:lnTo>
                    <a:pt x="17" y="26"/>
                  </a:lnTo>
                  <a:lnTo>
                    <a:pt x="19" y="26"/>
                  </a:lnTo>
                  <a:lnTo>
                    <a:pt x="22"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544" name="Freeform 160"/>
            <p:cNvSpPr>
              <a:spLocks/>
            </p:cNvSpPr>
            <p:nvPr/>
          </p:nvSpPr>
          <p:spPr bwMode="auto">
            <a:xfrm>
              <a:off x="1994" y="1891"/>
              <a:ext cx="59" cy="60"/>
            </a:xfrm>
            <a:custGeom>
              <a:avLst/>
              <a:gdLst>
                <a:gd name="T0" fmla="*/ 26 w 26"/>
                <a:gd name="T1" fmla="*/ 14 h 26"/>
                <a:gd name="T2" fmla="*/ 26 w 26"/>
                <a:gd name="T3" fmla="*/ 9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5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5"/>
                  </a:lnTo>
                  <a:lnTo>
                    <a:pt x="19" y="2"/>
                  </a:lnTo>
                  <a:lnTo>
                    <a:pt x="16" y="0"/>
                  </a:lnTo>
                  <a:lnTo>
                    <a:pt x="12" y="0"/>
                  </a:lnTo>
                  <a:lnTo>
                    <a:pt x="9" y="0"/>
                  </a:lnTo>
                  <a:lnTo>
                    <a:pt x="7" y="2"/>
                  </a:lnTo>
                  <a:lnTo>
                    <a:pt x="2" y="5"/>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4" y="21"/>
                  </a:lnTo>
                  <a:lnTo>
                    <a:pt x="26" y="16"/>
                  </a:lnTo>
                  <a:lnTo>
                    <a:pt x="26" y="14"/>
                  </a:lnTo>
                  <a:close/>
                </a:path>
              </a:pathLst>
            </a:custGeom>
            <a:solidFill>
              <a:srgbClr val="000000"/>
            </a:solidFill>
            <a:ln w="9525">
              <a:noFill/>
              <a:round/>
              <a:headEnd/>
              <a:tailEnd/>
            </a:ln>
          </p:spPr>
          <p:txBody>
            <a:bodyPr/>
            <a:lstStyle/>
            <a:p>
              <a:endParaRPr lang="en-US"/>
            </a:p>
          </p:txBody>
        </p:sp>
        <p:sp>
          <p:nvSpPr>
            <p:cNvPr id="19545" name="Freeform 161"/>
            <p:cNvSpPr>
              <a:spLocks/>
            </p:cNvSpPr>
            <p:nvPr/>
          </p:nvSpPr>
          <p:spPr bwMode="auto">
            <a:xfrm>
              <a:off x="1850" y="1907"/>
              <a:ext cx="58" cy="60"/>
            </a:xfrm>
            <a:custGeom>
              <a:avLst/>
              <a:gdLst>
                <a:gd name="T0" fmla="*/ 26 w 26"/>
                <a:gd name="T1" fmla="*/ 12 h 26"/>
                <a:gd name="T2" fmla="*/ 26 w 26"/>
                <a:gd name="T3" fmla="*/ 9 h 26"/>
                <a:gd name="T4" fmla="*/ 24 w 26"/>
                <a:gd name="T5" fmla="*/ 5 h 26"/>
                <a:gd name="T6" fmla="*/ 21 w 26"/>
                <a:gd name="T7" fmla="*/ 2 h 26"/>
                <a:gd name="T8" fmla="*/ 19 w 26"/>
                <a:gd name="T9" fmla="*/ 0 h 26"/>
                <a:gd name="T10" fmla="*/ 17 w 26"/>
                <a:gd name="T11" fmla="*/ 0 h 26"/>
                <a:gd name="T12" fmla="*/ 12 w 26"/>
                <a:gd name="T13" fmla="*/ 0 h 26"/>
                <a:gd name="T14" fmla="*/ 10 w 26"/>
                <a:gd name="T15" fmla="*/ 0 h 26"/>
                <a:gd name="T16" fmla="*/ 7 w 26"/>
                <a:gd name="T17" fmla="*/ 0 h 26"/>
                <a:gd name="T18" fmla="*/ 2 w 26"/>
                <a:gd name="T19" fmla="*/ 2 h 26"/>
                <a:gd name="T20" fmla="*/ 2 w 26"/>
                <a:gd name="T21" fmla="*/ 5 h 26"/>
                <a:gd name="T22" fmla="*/ 0 w 26"/>
                <a:gd name="T23" fmla="*/ 9 h 26"/>
                <a:gd name="T24" fmla="*/ 0 w 26"/>
                <a:gd name="T25" fmla="*/ 12 h 26"/>
                <a:gd name="T26" fmla="*/ 0 w 26"/>
                <a:gd name="T27" fmla="*/ 16 h 26"/>
                <a:gd name="T28" fmla="*/ 2 w 26"/>
                <a:gd name="T29" fmla="*/ 19 h 26"/>
                <a:gd name="T30" fmla="*/ 2 w 26"/>
                <a:gd name="T31" fmla="*/ 21 h 26"/>
                <a:gd name="T32" fmla="*/ 7 w 26"/>
                <a:gd name="T33" fmla="*/ 24 h 26"/>
                <a:gd name="T34" fmla="*/ 10 w 26"/>
                <a:gd name="T35" fmla="*/ 26 h 26"/>
                <a:gd name="T36" fmla="*/ 12 w 26"/>
                <a:gd name="T37" fmla="*/ 26 h 26"/>
                <a:gd name="T38" fmla="*/ 17 w 26"/>
                <a:gd name="T39" fmla="*/ 26 h 26"/>
                <a:gd name="T40" fmla="*/ 19 w 26"/>
                <a:gd name="T41" fmla="*/ 24 h 26"/>
                <a:gd name="T42" fmla="*/ 21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5"/>
                  </a:lnTo>
                  <a:lnTo>
                    <a:pt x="21" y="2"/>
                  </a:lnTo>
                  <a:lnTo>
                    <a:pt x="19" y="0"/>
                  </a:lnTo>
                  <a:lnTo>
                    <a:pt x="17" y="0"/>
                  </a:lnTo>
                  <a:lnTo>
                    <a:pt x="12" y="0"/>
                  </a:lnTo>
                  <a:lnTo>
                    <a:pt x="10" y="0"/>
                  </a:lnTo>
                  <a:lnTo>
                    <a:pt x="7" y="0"/>
                  </a:lnTo>
                  <a:lnTo>
                    <a:pt x="2" y="2"/>
                  </a:lnTo>
                  <a:lnTo>
                    <a:pt x="2" y="5"/>
                  </a:lnTo>
                  <a:lnTo>
                    <a:pt x="0" y="9"/>
                  </a:lnTo>
                  <a:lnTo>
                    <a:pt x="0" y="12"/>
                  </a:lnTo>
                  <a:lnTo>
                    <a:pt x="0" y="16"/>
                  </a:lnTo>
                  <a:lnTo>
                    <a:pt x="2" y="19"/>
                  </a:lnTo>
                  <a:lnTo>
                    <a:pt x="2" y="21"/>
                  </a:lnTo>
                  <a:lnTo>
                    <a:pt x="7" y="24"/>
                  </a:lnTo>
                  <a:lnTo>
                    <a:pt x="10" y="26"/>
                  </a:lnTo>
                  <a:lnTo>
                    <a:pt x="12" y="26"/>
                  </a:lnTo>
                  <a:lnTo>
                    <a:pt x="17" y="26"/>
                  </a:lnTo>
                  <a:lnTo>
                    <a:pt x="19" y="24"/>
                  </a:lnTo>
                  <a:lnTo>
                    <a:pt x="21" y="21"/>
                  </a:lnTo>
                  <a:lnTo>
                    <a:pt x="24"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546" name="Freeform 162"/>
            <p:cNvSpPr>
              <a:spLocks/>
            </p:cNvSpPr>
            <p:nvPr/>
          </p:nvSpPr>
          <p:spPr bwMode="auto">
            <a:xfrm>
              <a:off x="2139" y="1879"/>
              <a:ext cx="59"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19 h 26"/>
                <a:gd name="T30" fmla="*/ 2 w 26"/>
                <a:gd name="T31" fmla="*/ 24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2" y="0"/>
                  </a:lnTo>
                  <a:lnTo>
                    <a:pt x="9" y="0"/>
                  </a:lnTo>
                  <a:lnTo>
                    <a:pt x="7" y="3"/>
                  </a:lnTo>
                  <a:lnTo>
                    <a:pt x="2" y="5"/>
                  </a:lnTo>
                  <a:lnTo>
                    <a:pt x="2" y="7"/>
                  </a:lnTo>
                  <a:lnTo>
                    <a:pt x="0" y="10"/>
                  </a:lnTo>
                  <a:lnTo>
                    <a:pt x="0" y="14"/>
                  </a:lnTo>
                  <a:lnTo>
                    <a:pt x="0" y="17"/>
                  </a:lnTo>
                  <a:lnTo>
                    <a:pt x="2" y="19"/>
                  </a:lnTo>
                  <a:lnTo>
                    <a:pt x="2" y="24"/>
                  </a:lnTo>
                  <a:lnTo>
                    <a:pt x="7" y="24"/>
                  </a:lnTo>
                  <a:lnTo>
                    <a:pt x="9" y="26"/>
                  </a:lnTo>
                  <a:lnTo>
                    <a:pt x="12" y="26"/>
                  </a:lnTo>
                  <a:lnTo>
                    <a:pt x="16" y="26"/>
                  </a:lnTo>
                  <a:lnTo>
                    <a:pt x="19" y="24"/>
                  </a:lnTo>
                  <a:lnTo>
                    <a:pt x="21" y="24"/>
                  </a:lnTo>
                  <a:lnTo>
                    <a:pt x="23" y="19"/>
                  </a:lnTo>
                  <a:lnTo>
                    <a:pt x="26" y="17"/>
                  </a:lnTo>
                  <a:lnTo>
                    <a:pt x="26" y="14"/>
                  </a:lnTo>
                  <a:close/>
                </a:path>
              </a:pathLst>
            </a:custGeom>
            <a:solidFill>
              <a:srgbClr val="000000"/>
            </a:solidFill>
            <a:ln w="9525">
              <a:noFill/>
              <a:round/>
              <a:headEnd/>
              <a:tailEnd/>
            </a:ln>
          </p:spPr>
          <p:txBody>
            <a:bodyPr/>
            <a:lstStyle/>
            <a:p>
              <a:endParaRPr lang="en-US"/>
            </a:p>
          </p:txBody>
        </p:sp>
        <p:sp>
          <p:nvSpPr>
            <p:cNvPr id="19547" name="Freeform 163"/>
            <p:cNvSpPr>
              <a:spLocks/>
            </p:cNvSpPr>
            <p:nvPr/>
          </p:nvSpPr>
          <p:spPr bwMode="auto">
            <a:xfrm>
              <a:off x="1994" y="1891"/>
              <a:ext cx="59" cy="60"/>
            </a:xfrm>
            <a:custGeom>
              <a:avLst/>
              <a:gdLst>
                <a:gd name="T0" fmla="*/ 26 w 26"/>
                <a:gd name="T1" fmla="*/ 14 h 26"/>
                <a:gd name="T2" fmla="*/ 26 w 26"/>
                <a:gd name="T3" fmla="*/ 9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5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5"/>
                  </a:lnTo>
                  <a:lnTo>
                    <a:pt x="19" y="2"/>
                  </a:lnTo>
                  <a:lnTo>
                    <a:pt x="16" y="0"/>
                  </a:lnTo>
                  <a:lnTo>
                    <a:pt x="12" y="0"/>
                  </a:lnTo>
                  <a:lnTo>
                    <a:pt x="9" y="0"/>
                  </a:lnTo>
                  <a:lnTo>
                    <a:pt x="7" y="2"/>
                  </a:lnTo>
                  <a:lnTo>
                    <a:pt x="2" y="5"/>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548" name="Freeform 164"/>
            <p:cNvSpPr>
              <a:spLocks/>
            </p:cNvSpPr>
            <p:nvPr/>
          </p:nvSpPr>
          <p:spPr bwMode="auto">
            <a:xfrm>
              <a:off x="2281" y="1863"/>
              <a:ext cx="59" cy="60"/>
            </a:xfrm>
            <a:custGeom>
              <a:avLst/>
              <a:gdLst>
                <a:gd name="T0" fmla="*/ 26 w 26"/>
                <a:gd name="T1" fmla="*/ 12 h 26"/>
                <a:gd name="T2" fmla="*/ 26 w 26"/>
                <a:gd name="T3" fmla="*/ 10 h 26"/>
                <a:gd name="T4" fmla="*/ 24 w 26"/>
                <a:gd name="T5" fmla="*/ 5 h 26"/>
                <a:gd name="T6" fmla="*/ 22 w 26"/>
                <a:gd name="T7" fmla="*/ 2 h 26"/>
                <a:gd name="T8" fmla="*/ 19 w 26"/>
                <a:gd name="T9" fmla="*/ 0 h 26"/>
                <a:gd name="T10" fmla="*/ 17 w 26"/>
                <a:gd name="T11" fmla="*/ 0 h 26"/>
                <a:gd name="T12" fmla="*/ 12 w 26"/>
                <a:gd name="T13" fmla="*/ 0 h 26"/>
                <a:gd name="T14" fmla="*/ 10 w 26"/>
                <a:gd name="T15" fmla="*/ 0 h 26"/>
                <a:gd name="T16" fmla="*/ 8 w 26"/>
                <a:gd name="T17" fmla="*/ 0 h 26"/>
                <a:gd name="T18" fmla="*/ 3 w 26"/>
                <a:gd name="T19" fmla="*/ 2 h 26"/>
                <a:gd name="T20" fmla="*/ 0 w 26"/>
                <a:gd name="T21" fmla="*/ 5 h 26"/>
                <a:gd name="T22" fmla="*/ 0 w 26"/>
                <a:gd name="T23" fmla="*/ 10 h 26"/>
                <a:gd name="T24" fmla="*/ 0 w 26"/>
                <a:gd name="T25" fmla="*/ 12 h 26"/>
                <a:gd name="T26" fmla="*/ 0 w 26"/>
                <a:gd name="T27" fmla="*/ 17 h 26"/>
                <a:gd name="T28" fmla="*/ 0 w 26"/>
                <a:gd name="T29" fmla="*/ 19 h 26"/>
                <a:gd name="T30" fmla="*/ 3 w 26"/>
                <a:gd name="T31" fmla="*/ 21 h 26"/>
                <a:gd name="T32" fmla="*/ 8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2" y="2"/>
                  </a:lnTo>
                  <a:lnTo>
                    <a:pt x="19" y="0"/>
                  </a:lnTo>
                  <a:lnTo>
                    <a:pt x="17" y="0"/>
                  </a:lnTo>
                  <a:lnTo>
                    <a:pt x="12" y="0"/>
                  </a:lnTo>
                  <a:lnTo>
                    <a:pt x="10" y="0"/>
                  </a:lnTo>
                  <a:lnTo>
                    <a:pt x="8" y="0"/>
                  </a:lnTo>
                  <a:lnTo>
                    <a:pt x="3" y="2"/>
                  </a:lnTo>
                  <a:lnTo>
                    <a:pt x="0" y="5"/>
                  </a:lnTo>
                  <a:lnTo>
                    <a:pt x="0" y="10"/>
                  </a:lnTo>
                  <a:lnTo>
                    <a:pt x="0" y="12"/>
                  </a:lnTo>
                  <a:lnTo>
                    <a:pt x="0" y="17"/>
                  </a:lnTo>
                  <a:lnTo>
                    <a:pt x="0" y="19"/>
                  </a:lnTo>
                  <a:lnTo>
                    <a:pt x="3" y="21"/>
                  </a:lnTo>
                  <a:lnTo>
                    <a:pt x="8" y="24"/>
                  </a:lnTo>
                  <a:lnTo>
                    <a:pt x="10" y="26"/>
                  </a:lnTo>
                  <a:lnTo>
                    <a:pt x="12" y="26"/>
                  </a:lnTo>
                  <a:lnTo>
                    <a:pt x="17" y="26"/>
                  </a:lnTo>
                  <a:lnTo>
                    <a:pt x="19" y="24"/>
                  </a:lnTo>
                  <a:lnTo>
                    <a:pt x="22" y="21"/>
                  </a:lnTo>
                  <a:lnTo>
                    <a:pt x="24" y="19"/>
                  </a:lnTo>
                  <a:lnTo>
                    <a:pt x="26" y="17"/>
                  </a:lnTo>
                  <a:lnTo>
                    <a:pt x="26" y="12"/>
                  </a:lnTo>
                  <a:close/>
                </a:path>
              </a:pathLst>
            </a:custGeom>
            <a:solidFill>
              <a:srgbClr val="000000"/>
            </a:solidFill>
            <a:ln w="9525">
              <a:noFill/>
              <a:round/>
              <a:headEnd/>
              <a:tailEnd/>
            </a:ln>
          </p:spPr>
          <p:txBody>
            <a:bodyPr/>
            <a:lstStyle/>
            <a:p>
              <a:endParaRPr lang="en-US"/>
            </a:p>
          </p:txBody>
        </p:sp>
        <p:sp>
          <p:nvSpPr>
            <p:cNvPr id="19549" name="Freeform 165"/>
            <p:cNvSpPr>
              <a:spLocks/>
            </p:cNvSpPr>
            <p:nvPr/>
          </p:nvSpPr>
          <p:spPr bwMode="auto">
            <a:xfrm>
              <a:off x="2139" y="1879"/>
              <a:ext cx="59"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19 h 26"/>
                <a:gd name="T30" fmla="*/ 2 w 26"/>
                <a:gd name="T31" fmla="*/ 24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2" y="0"/>
                  </a:lnTo>
                  <a:lnTo>
                    <a:pt x="9" y="0"/>
                  </a:lnTo>
                  <a:lnTo>
                    <a:pt x="7" y="3"/>
                  </a:lnTo>
                  <a:lnTo>
                    <a:pt x="2" y="5"/>
                  </a:lnTo>
                  <a:lnTo>
                    <a:pt x="2" y="7"/>
                  </a:lnTo>
                  <a:lnTo>
                    <a:pt x="0" y="10"/>
                  </a:lnTo>
                  <a:lnTo>
                    <a:pt x="0" y="14"/>
                  </a:lnTo>
                  <a:lnTo>
                    <a:pt x="0" y="17"/>
                  </a:lnTo>
                  <a:lnTo>
                    <a:pt x="2" y="19"/>
                  </a:lnTo>
                  <a:lnTo>
                    <a:pt x="2" y="24"/>
                  </a:lnTo>
                  <a:lnTo>
                    <a:pt x="7" y="24"/>
                  </a:lnTo>
                  <a:lnTo>
                    <a:pt x="9" y="26"/>
                  </a:lnTo>
                  <a:lnTo>
                    <a:pt x="12" y="26"/>
                  </a:lnTo>
                  <a:lnTo>
                    <a:pt x="16" y="26"/>
                  </a:lnTo>
                  <a:lnTo>
                    <a:pt x="19" y="24"/>
                  </a:lnTo>
                  <a:lnTo>
                    <a:pt x="21" y="24"/>
                  </a:lnTo>
                  <a:lnTo>
                    <a:pt x="23"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550" name="Freeform 166"/>
            <p:cNvSpPr>
              <a:spLocks/>
            </p:cNvSpPr>
            <p:nvPr/>
          </p:nvSpPr>
          <p:spPr bwMode="auto">
            <a:xfrm>
              <a:off x="2426" y="1819"/>
              <a:ext cx="59" cy="60"/>
            </a:xfrm>
            <a:custGeom>
              <a:avLst/>
              <a:gdLst>
                <a:gd name="T0" fmla="*/ 26 w 26"/>
                <a:gd name="T1" fmla="*/ 12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7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5"/>
                  </a:lnTo>
                  <a:lnTo>
                    <a:pt x="19" y="3"/>
                  </a:lnTo>
                  <a:lnTo>
                    <a:pt x="17" y="0"/>
                  </a:lnTo>
                  <a:lnTo>
                    <a:pt x="12" y="0"/>
                  </a:lnTo>
                  <a:lnTo>
                    <a:pt x="10" y="0"/>
                  </a:lnTo>
                  <a:lnTo>
                    <a:pt x="7" y="3"/>
                  </a:lnTo>
                  <a:lnTo>
                    <a:pt x="3" y="5"/>
                  </a:lnTo>
                  <a:lnTo>
                    <a:pt x="0" y="7"/>
                  </a:lnTo>
                  <a:lnTo>
                    <a:pt x="0" y="10"/>
                  </a:lnTo>
                  <a:lnTo>
                    <a:pt x="0" y="12"/>
                  </a:lnTo>
                  <a:lnTo>
                    <a:pt x="0" y="17"/>
                  </a:lnTo>
                  <a:lnTo>
                    <a:pt x="0" y="19"/>
                  </a:lnTo>
                  <a:lnTo>
                    <a:pt x="3" y="21"/>
                  </a:lnTo>
                  <a:lnTo>
                    <a:pt x="7" y="24"/>
                  </a:lnTo>
                  <a:lnTo>
                    <a:pt x="10" y="26"/>
                  </a:lnTo>
                  <a:lnTo>
                    <a:pt x="12" y="26"/>
                  </a:lnTo>
                  <a:lnTo>
                    <a:pt x="17" y="26"/>
                  </a:lnTo>
                  <a:lnTo>
                    <a:pt x="19" y="24"/>
                  </a:lnTo>
                  <a:lnTo>
                    <a:pt x="22" y="21"/>
                  </a:lnTo>
                  <a:lnTo>
                    <a:pt x="24" y="19"/>
                  </a:lnTo>
                  <a:lnTo>
                    <a:pt x="26" y="17"/>
                  </a:lnTo>
                  <a:lnTo>
                    <a:pt x="26" y="12"/>
                  </a:lnTo>
                  <a:close/>
                </a:path>
              </a:pathLst>
            </a:custGeom>
            <a:solidFill>
              <a:srgbClr val="000000"/>
            </a:solidFill>
            <a:ln w="9525">
              <a:noFill/>
              <a:round/>
              <a:headEnd/>
              <a:tailEnd/>
            </a:ln>
          </p:spPr>
          <p:txBody>
            <a:bodyPr/>
            <a:lstStyle/>
            <a:p>
              <a:endParaRPr lang="en-US"/>
            </a:p>
          </p:txBody>
        </p:sp>
        <p:sp>
          <p:nvSpPr>
            <p:cNvPr id="19551" name="Freeform 167"/>
            <p:cNvSpPr>
              <a:spLocks/>
            </p:cNvSpPr>
            <p:nvPr/>
          </p:nvSpPr>
          <p:spPr bwMode="auto">
            <a:xfrm>
              <a:off x="2281" y="1863"/>
              <a:ext cx="59" cy="60"/>
            </a:xfrm>
            <a:custGeom>
              <a:avLst/>
              <a:gdLst>
                <a:gd name="T0" fmla="*/ 26 w 26"/>
                <a:gd name="T1" fmla="*/ 12 h 26"/>
                <a:gd name="T2" fmla="*/ 26 w 26"/>
                <a:gd name="T3" fmla="*/ 10 h 26"/>
                <a:gd name="T4" fmla="*/ 24 w 26"/>
                <a:gd name="T5" fmla="*/ 5 h 26"/>
                <a:gd name="T6" fmla="*/ 22 w 26"/>
                <a:gd name="T7" fmla="*/ 2 h 26"/>
                <a:gd name="T8" fmla="*/ 19 w 26"/>
                <a:gd name="T9" fmla="*/ 0 h 26"/>
                <a:gd name="T10" fmla="*/ 17 w 26"/>
                <a:gd name="T11" fmla="*/ 0 h 26"/>
                <a:gd name="T12" fmla="*/ 12 w 26"/>
                <a:gd name="T13" fmla="*/ 0 h 26"/>
                <a:gd name="T14" fmla="*/ 10 w 26"/>
                <a:gd name="T15" fmla="*/ 0 h 26"/>
                <a:gd name="T16" fmla="*/ 8 w 26"/>
                <a:gd name="T17" fmla="*/ 0 h 26"/>
                <a:gd name="T18" fmla="*/ 3 w 26"/>
                <a:gd name="T19" fmla="*/ 2 h 26"/>
                <a:gd name="T20" fmla="*/ 0 w 26"/>
                <a:gd name="T21" fmla="*/ 5 h 26"/>
                <a:gd name="T22" fmla="*/ 0 w 26"/>
                <a:gd name="T23" fmla="*/ 10 h 26"/>
                <a:gd name="T24" fmla="*/ 0 w 26"/>
                <a:gd name="T25" fmla="*/ 12 h 26"/>
                <a:gd name="T26" fmla="*/ 0 w 26"/>
                <a:gd name="T27" fmla="*/ 17 h 26"/>
                <a:gd name="T28" fmla="*/ 0 w 26"/>
                <a:gd name="T29" fmla="*/ 19 h 26"/>
                <a:gd name="T30" fmla="*/ 3 w 26"/>
                <a:gd name="T31" fmla="*/ 21 h 26"/>
                <a:gd name="T32" fmla="*/ 8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2" y="2"/>
                  </a:lnTo>
                  <a:lnTo>
                    <a:pt x="19" y="0"/>
                  </a:lnTo>
                  <a:lnTo>
                    <a:pt x="17" y="0"/>
                  </a:lnTo>
                  <a:lnTo>
                    <a:pt x="12" y="0"/>
                  </a:lnTo>
                  <a:lnTo>
                    <a:pt x="10" y="0"/>
                  </a:lnTo>
                  <a:lnTo>
                    <a:pt x="8" y="0"/>
                  </a:lnTo>
                  <a:lnTo>
                    <a:pt x="3" y="2"/>
                  </a:lnTo>
                  <a:lnTo>
                    <a:pt x="0" y="5"/>
                  </a:lnTo>
                  <a:lnTo>
                    <a:pt x="0" y="10"/>
                  </a:lnTo>
                  <a:lnTo>
                    <a:pt x="0" y="12"/>
                  </a:lnTo>
                  <a:lnTo>
                    <a:pt x="0" y="17"/>
                  </a:lnTo>
                  <a:lnTo>
                    <a:pt x="0" y="19"/>
                  </a:lnTo>
                  <a:lnTo>
                    <a:pt x="3" y="21"/>
                  </a:lnTo>
                  <a:lnTo>
                    <a:pt x="8"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552" name="Freeform 168"/>
            <p:cNvSpPr>
              <a:spLocks/>
            </p:cNvSpPr>
            <p:nvPr/>
          </p:nvSpPr>
          <p:spPr bwMode="auto">
            <a:xfrm>
              <a:off x="2571" y="1791"/>
              <a:ext cx="59" cy="61"/>
            </a:xfrm>
            <a:custGeom>
              <a:avLst/>
              <a:gdLst>
                <a:gd name="T0" fmla="*/ 26 w 26"/>
                <a:gd name="T1" fmla="*/ 15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0 w 26"/>
                <a:gd name="T21" fmla="*/ 7 h 26"/>
                <a:gd name="T22" fmla="*/ 0 w 26"/>
                <a:gd name="T23" fmla="*/ 10 h 26"/>
                <a:gd name="T24" fmla="*/ 0 w 26"/>
                <a:gd name="T25" fmla="*/ 15 h 26"/>
                <a:gd name="T26" fmla="*/ 0 w 26"/>
                <a:gd name="T27" fmla="*/ 17 h 26"/>
                <a:gd name="T28" fmla="*/ 0 w 26"/>
                <a:gd name="T29" fmla="*/ 19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19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4" y="7"/>
                  </a:lnTo>
                  <a:lnTo>
                    <a:pt x="21" y="5"/>
                  </a:lnTo>
                  <a:lnTo>
                    <a:pt x="19" y="3"/>
                  </a:lnTo>
                  <a:lnTo>
                    <a:pt x="17" y="0"/>
                  </a:lnTo>
                  <a:lnTo>
                    <a:pt x="12" y="0"/>
                  </a:lnTo>
                  <a:lnTo>
                    <a:pt x="10" y="0"/>
                  </a:lnTo>
                  <a:lnTo>
                    <a:pt x="7" y="3"/>
                  </a:lnTo>
                  <a:lnTo>
                    <a:pt x="2" y="5"/>
                  </a:lnTo>
                  <a:lnTo>
                    <a:pt x="0" y="7"/>
                  </a:lnTo>
                  <a:lnTo>
                    <a:pt x="0" y="10"/>
                  </a:lnTo>
                  <a:lnTo>
                    <a:pt x="0" y="15"/>
                  </a:lnTo>
                  <a:lnTo>
                    <a:pt x="0" y="17"/>
                  </a:lnTo>
                  <a:lnTo>
                    <a:pt x="0" y="19"/>
                  </a:lnTo>
                  <a:lnTo>
                    <a:pt x="2" y="24"/>
                  </a:lnTo>
                  <a:lnTo>
                    <a:pt x="7" y="26"/>
                  </a:lnTo>
                  <a:lnTo>
                    <a:pt x="10" y="26"/>
                  </a:lnTo>
                  <a:lnTo>
                    <a:pt x="12" y="26"/>
                  </a:lnTo>
                  <a:lnTo>
                    <a:pt x="17" y="26"/>
                  </a:lnTo>
                  <a:lnTo>
                    <a:pt x="19" y="26"/>
                  </a:lnTo>
                  <a:lnTo>
                    <a:pt x="21" y="24"/>
                  </a:lnTo>
                  <a:lnTo>
                    <a:pt x="24" y="19"/>
                  </a:lnTo>
                  <a:lnTo>
                    <a:pt x="26" y="17"/>
                  </a:lnTo>
                  <a:lnTo>
                    <a:pt x="26" y="15"/>
                  </a:lnTo>
                  <a:close/>
                </a:path>
              </a:pathLst>
            </a:custGeom>
            <a:solidFill>
              <a:srgbClr val="000000"/>
            </a:solidFill>
            <a:ln w="9525">
              <a:noFill/>
              <a:round/>
              <a:headEnd/>
              <a:tailEnd/>
            </a:ln>
          </p:spPr>
          <p:txBody>
            <a:bodyPr/>
            <a:lstStyle/>
            <a:p>
              <a:endParaRPr lang="en-US"/>
            </a:p>
          </p:txBody>
        </p:sp>
        <p:sp>
          <p:nvSpPr>
            <p:cNvPr id="19553" name="Freeform 169"/>
            <p:cNvSpPr>
              <a:spLocks/>
            </p:cNvSpPr>
            <p:nvPr/>
          </p:nvSpPr>
          <p:spPr bwMode="auto">
            <a:xfrm>
              <a:off x="2426" y="1819"/>
              <a:ext cx="59" cy="60"/>
            </a:xfrm>
            <a:custGeom>
              <a:avLst/>
              <a:gdLst>
                <a:gd name="T0" fmla="*/ 26 w 26"/>
                <a:gd name="T1" fmla="*/ 12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7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5"/>
                  </a:lnTo>
                  <a:lnTo>
                    <a:pt x="19" y="3"/>
                  </a:lnTo>
                  <a:lnTo>
                    <a:pt x="17" y="0"/>
                  </a:lnTo>
                  <a:lnTo>
                    <a:pt x="12" y="0"/>
                  </a:lnTo>
                  <a:lnTo>
                    <a:pt x="10" y="0"/>
                  </a:lnTo>
                  <a:lnTo>
                    <a:pt x="7" y="3"/>
                  </a:lnTo>
                  <a:lnTo>
                    <a:pt x="3" y="5"/>
                  </a:lnTo>
                  <a:lnTo>
                    <a:pt x="0" y="7"/>
                  </a:lnTo>
                  <a:lnTo>
                    <a:pt x="0" y="10"/>
                  </a:lnTo>
                  <a:lnTo>
                    <a:pt x="0" y="12"/>
                  </a:lnTo>
                  <a:lnTo>
                    <a:pt x="0" y="17"/>
                  </a:lnTo>
                  <a:lnTo>
                    <a:pt x="0" y="19"/>
                  </a:lnTo>
                  <a:lnTo>
                    <a:pt x="3" y="21"/>
                  </a:lnTo>
                  <a:lnTo>
                    <a:pt x="7"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554" name="Freeform 170"/>
            <p:cNvSpPr>
              <a:spLocks/>
            </p:cNvSpPr>
            <p:nvPr/>
          </p:nvSpPr>
          <p:spPr bwMode="auto">
            <a:xfrm>
              <a:off x="2715" y="1819"/>
              <a:ext cx="59" cy="60"/>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5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1 h 26"/>
                <a:gd name="T32" fmla="*/ 5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5" y="0"/>
                  </a:lnTo>
                  <a:lnTo>
                    <a:pt x="2" y="3"/>
                  </a:lnTo>
                  <a:lnTo>
                    <a:pt x="0" y="5"/>
                  </a:lnTo>
                  <a:lnTo>
                    <a:pt x="0" y="10"/>
                  </a:lnTo>
                  <a:lnTo>
                    <a:pt x="0" y="12"/>
                  </a:lnTo>
                  <a:lnTo>
                    <a:pt x="0" y="17"/>
                  </a:lnTo>
                  <a:lnTo>
                    <a:pt x="0" y="19"/>
                  </a:lnTo>
                  <a:lnTo>
                    <a:pt x="2" y="21"/>
                  </a:lnTo>
                  <a:lnTo>
                    <a:pt x="5" y="24"/>
                  </a:lnTo>
                  <a:lnTo>
                    <a:pt x="9" y="26"/>
                  </a:lnTo>
                  <a:lnTo>
                    <a:pt x="12" y="26"/>
                  </a:lnTo>
                  <a:lnTo>
                    <a:pt x="16" y="26"/>
                  </a:lnTo>
                  <a:lnTo>
                    <a:pt x="19" y="24"/>
                  </a:lnTo>
                  <a:lnTo>
                    <a:pt x="21" y="21"/>
                  </a:lnTo>
                  <a:lnTo>
                    <a:pt x="23" y="19"/>
                  </a:lnTo>
                  <a:lnTo>
                    <a:pt x="26" y="17"/>
                  </a:lnTo>
                  <a:lnTo>
                    <a:pt x="26" y="12"/>
                  </a:lnTo>
                  <a:close/>
                </a:path>
              </a:pathLst>
            </a:custGeom>
            <a:solidFill>
              <a:srgbClr val="000000"/>
            </a:solidFill>
            <a:ln w="9525">
              <a:noFill/>
              <a:round/>
              <a:headEnd/>
              <a:tailEnd/>
            </a:ln>
          </p:spPr>
          <p:txBody>
            <a:bodyPr/>
            <a:lstStyle/>
            <a:p>
              <a:endParaRPr lang="en-US"/>
            </a:p>
          </p:txBody>
        </p:sp>
        <p:sp>
          <p:nvSpPr>
            <p:cNvPr id="19555" name="Freeform 171"/>
            <p:cNvSpPr>
              <a:spLocks/>
            </p:cNvSpPr>
            <p:nvPr/>
          </p:nvSpPr>
          <p:spPr bwMode="auto">
            <a:xfrm>
              <a:off x="2571" y="1791"/>
              <a:ext cx="59" cy="61"/>
            </a:xfrm>
            <a:custGeom>
              <a:avLst/>
              <a:gdLst>
                <a:gd name="T0" fmla="*/ 26 w 26"/>
                <a:gd name="T1" fmla="*/ 15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0 w 26"/>
                <a:gd name="T21" fmla="*/ 7 h 26"/>
                <a:gd name="T22" fmla="*/ 0 w 26"/>
                <a:gd name="T23" fmla="*/ 10 h 26"/>
                <a:gd name="T24" fmla="*/ 0 w 26"/>
                <a:gd name="T25" fmla="*/ 15 h 26"/>
                <a:gd name="T26" fmla="*/ 0 w 26"/>
                <a:gd name="T27" fmla="*/ 17 h 26"/>
                <a:gd name="T28" fmla="*/ 0 w 26"/>
                <a:gd name="T29" fmla="*/ 19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19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4" y="7"/>
                  </a:lnTo>
                  <a:lnTo>
                    <a:pt x="21" y="5"/>
                  </a:lnTo>
                  <a:lnTo>
                    <a:pt x="19" y="3"/>
                  </a:lnTo>
                  <a:lnTo>
                    <a:pt x="17" y="0"/>
                  </a:lnTo>
                  <a:lnTo>
                    <a:pt x="12" y="0"/>
                  </a:lnTo>
                  <a:lnTo>
                    <a:pt x="10" y="0"/>
                  </a:lnTo>
                  <a:lnTo>
                    <a:pt x="7" y="3"/>
                  </a:lnTo>
                  <a:lnTo>
                    <a:pt x="2" y="5"/>
                  </a:lnTo>
                  <a:lnTo>
                    <a:pt x="0" y="7"/>
                  </a:lnTo>
                  <a:lnTo>
                    <a:pt x="0" y="10"/>
                  </a:lnTo>
                  <a:lnTo>
                    <a:pt x="0" y="15"/>
                  </a:lnTo>
                  <a:lnTo>
                    <a:pt x="0" y="17"/>
                  </a:lnTo>
                  <a:lnTo>
                    <a:pt x="0" y="19"/>
                  </a:lnTo>
                  <a:lnTo>
                    <a:pt x="2" y="24"/>
                  </a:lnTo>
                  <a:lnTo>
                    <a:pt x="7" y="26"/>
                  </a:lnTo>
                  <a:lnTo>
                    <a:pt x="10" y="26"/>
                  </a:lnTo>
                  <a:lnTo>
                    <a:pt x="12" y="26"/>
                  </a:lnTo>
                  <a:lnTo>
                    <a:pt x="17" y="26"/>
                  </a:lnTo>
                  <a:lnTo>
                    <a:pt x="19" y="26"/>
                  </a:lnTo>
                  <a:lnTo>
                    <a:pt x="21" y="24"/>
                  </a:lnTo>
                  <a:lnTo>
                    <a:pt x="24" y="19"/>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556" name="Freeform 172"/>
            <p:cNvSpPr>
              <a:spLocks/>
            </p:cNvSpPr>
            <p:nvPr/>
          </p:nvSpPr>
          <p:spPr bwMode="auto">
            <a:xfrm>
              <a:off x="2860" y="1759"/>
              <a:ext cx="59"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1 h 26"/>
                <a:gd name="T30" fmla="*/ 2 w 26"/>
                <a:gd name="T31" fmla="*/ 24 h 26"/>
                <a:gd name="T32" fmla="*/ 4 w 26"/>
                <a:gd name="T33" fmla="*/ 26 h 26"/>
                <a:gd name="T34" fmla="*/ 9 w 26"/>
                <a:gd name="T35" fmla="*/ 26 h 26"/>
                <a:gd name="T36" fmla="*/ 11 w 26"/>
                <a:gd name="T37" fmla="*/ 26 h 26"/>
                <a:gd name="T38" fmla="*/ 16 w 26"/>
                <a:gd name="T39" fmla="*/ 26 h 26"/>
                <a:gd name="T40" fmla="*/ 19 w 26"/>
                <a:gd name="T41" fmla="*/ 26 h 26"/>
                <a:gd name="T42" fmla="*/ 21 w 26"/>
                <a:gd name="T43" fmla="*/ 24 h 26"/>
                <a:gd name="T44" fmla="*/ 23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1" y="0"/>
                  </a:lnTo>
                  <a:lnTo>
                    <a:pt x="9" y="0"/>
                  </a:lnTo>
                  <a:lnTo>
                    <a:pt x="4" y="3"/>
                  </a:lnTo>
                  <a:lnTo>
                    <a:pt x="2" y="5"/>
                  </a:lnTo>
                  <a:lnTo>
                    <a:pt x="0" y="7"/>
                  </a:lnTo>
                  <a:lnTo>
                    <a:pt x="0" y="10"/>
                  </a:lnTo>
                  <a:lnTo>
                    <a:pt x="0" y="14"/>
                  </a:lnTo>
                  <a:lnTo>
                    <a:pt x="0" y="17"/>
                  </a:lnTo>
                  <a:lnTo>
                    <a:pt x="0" y="21"/>
                  </a:lnTo>
                  <a:lnTo>
                    <a:pt x="2" y="24"/>
                  </a:lnTo>
                  <a:lnTo>
                    <a:pt x="4" y="26"/>
                  </a:lnTo>
                  <a:lnTo>
                    <a:pt x="9" y="26"/>
                  </a:lnTo>
                  <a:lnTo>
                    <a:pt x="11" y="26"/>
                  </a:lnTo>
                  <a:lnTo>
                    <a:pt x="16" y="26"/>
                  </a:lnTo>
                  <a:lnTo>
                    <a:pt x="19" y="26"/>
                  </a:lnTo>
                  <a:lnTo>
                    <a:pt x="21" y="24"/>
                  </a:lnTo>
                  <a:lnTo>
                    <a:pt x="23" y="21"/>
                  </a:lnTo>
                  <a:lnTo>
                    <a:pt x="26" y="17"/>
                  </a:lnTo>
                  <a:lnTo>
                    <a:pt x="26" y="14"/>
                  </a:lnTo>
                  <a:close/>
                </a:path>
              </a:pathLst>
            </a:custGeom>
            <a:solidFill>
              <a:srgbClr val="000000"/>
            </a:solidFill>
            <a:ln w="9525">
              <a:noFill/>
              <a:round/>
              <a:headEnd/>
              <a:tailEnd/>
            </a:ln>
          </p:spPr>
          <p:txBody>
            <a:bodyPr/>
            <a:lstStyle/>
            <a:p>
              <a:endParaRPr lang="en-US"/>
            </a:p>
          </p:txBody>
        </p:sp>
        <p:sp>
          <p:nvSpPr>
            <p:cNvPr id="19557" name="Freeform 173"/>
            <p:cNvSpPr>
              <a:spLocks/>
            </p:cNvSpPr>
            <p:nvPr/>
          </p:nvSpPr>
          <p:spPr bwMode="auto">
            <a:xfrm>
              <a:off x="2715" y="1819"/>
              <a:ext cx="59" cy="60"/>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5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1 h 26"/>
                <a:gd name="T32" fmla="*/ 5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5" y="0"/>
                  </a:lnTo>
                  <a:lnTo>
                    <a:pt x="2" y="3"/>
                  </a:lnTo>
                  <a:lnTo>
                    <a:pt x="0" y="5"/>
                  </a:lnTo>
                  <a:lnTo>
                    <a:pt x="0" y="10"/>
                  </a:lnTo>
                  <a:lnTo>
                    <a:pt x="0" y="12"/>
                  </a:lnTo>
                  <a:lnTo>
                    <a:pt x="0" y="17"/>
                  </a:lnTo>
                  <a:lnTo>
                    <a:pt x="0" y="19"/>
                  </a:lnTo>
                  <a:lnTo>
                    <a:pt x="2" y="21"/>
                  </a:lnTo>
                  <a:lnTo>
                    <a:pt x="5" y="24"/>
                  </a:lnTo>
                  <a:lnTo>
                    <a:pt x="9" y="26"/>
                  </a:lnTo>
                  <a:lnTo>
                    <a:pt x="12" y="26"/>
                  </a:lnTo>
                  <a:lnTo>
                    <a:pt x="16" y="26"/>
                  </a:lnTo>
                  <a:lnTo>
                    <a:pt x="19"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558" name="Freeform 174"/>
            <p:cNvSpPr>
              <a:spLocks/>
            </p:cNvSpPr>
            <p:nvPr/>
          </p:nvSpPr>
          <p:spPr bwMode="auto">
            <a:xfrm>
              <a:off x="3003" y="1754"/>
              <a:ext cx="58" cy="61"/>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19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19"/>
                  </a:lnTo>
                  <a:lnTo>
                    <a:pt x="3" y="23"/>
                  </a:lnTo>
                  <a:lnTo>
                    <a:pt x="5" y="26"/>
                  </a:lnTo>
                  <a:lnTo>
                    <a:pt x="10" y="26"/>
                  </a:lnTo>
                  <a:lnTo>
                    <a:pt x="12" y="26"/>
                  </a:lnTo>
                  <a:lnTo>
                    <a:pt x="17" y="26"/>
                  </a:lnTo>
                  <a:lnTo>
                    <a:pt x="19" y="26"/>
                  </a:lnTo>
                  <a:lnTo>
                    <a:pt x="22" y="23"/>
                  </a:lnTo>
                  <a:lnTo>
                    <a:pt x="24" y="19"/>
                  </a:lnTo>
                  <a:lnTo>
                    <a:pt x="26" y="16"/>
                  </a:lnTo>
                  <a:lnTo>
                    <a:pt x="26" y="14"/>
                  </a:lnTo>
                  <a:close/>
                </a:path>
              </a:pathLst>
            </a:custGeom>
            <a:solidFill>
              <a:srgbClr val="000000"/>
            </a:solidFill>
            <a:ln w="9525">
              <a:noFill/>
              <a:round/>
              <a:headEnd/>
              <a:tailEnd/>
            </a:ln>
          </p:spPr>
          <p:txBody>
            <a:bodyPr/>
            <a:lstStyle/>
            <a:p>
              <a:endParaRPr lang="en-US"/>
            </a:p>
          </p:txBody>
        </p:sp>
        <p:sp>
          <p:nvSpPr>
            <p:cNvPr id="19559" name="Freeform 175"/>
            <p:cNvSpPr>
              <a:spLocks/>
            </p:cNvSpPr>
            <p:nvPr/>
          </p:nvSpPr>
          <p:spPr bwMode="auto">
            <a:xfrm>
              <a:off x="2860" y="1759"/>
              <a:ext cx="59"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1 h 26"/>
                <a:gd name="T30" fmla="*/ 2 w 26"/>
                <a:gd name="T31" fmla="*/ 24 h 26"/>
                <a:gd name="T32" fmla="*/ 4 w 26"/>
                <a:gd name="T33" fmla="*/ 26 h 26"/>
                <a:gd name="T34" fmla="*/ 9 w 26"/>
                <a:gd name="T35" fmla="*/ 26 h 26"/>
                <a:gd name="T36" fmla="*/ 11 w 26"/>
                <a:gd name="T37" fmla="*/ 26 h 26"/>
                <a:gd name="T38" fmla="*/ 16 w 26"/>
                <a:gd name="T39" fmla="*/ 26 h 26"/>
                <a:gd name="T40" fmla="*/ 19 w 26"/>
                <a:gd name="T41" fmla="*/ 26 h 26"/>
                <a:gd name="T42" fmla="*/ 21 w 26"/>
                <a:gd name="T43" fmla="*/ 24 h 26"/>
                <a:gd name="T44" fmla="*/ 23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1" y="0"/>
                  </a:lnTo>
                  <a:lnTo>
                    <a:pt x="9" y="0"/>
                  </a:lnTo>
                  <a:lnTo>
                    <a:pt x="4" y="3"/>
                  </a:lnTo>
                  <a:lnTo>
                    <a:pt x="2" y="5"/>
                  </a:lnTo>
                  <a:lnTo>
                    <a:pt x="0" y="7"/>
                  </a:lnTo>
                  <a:lnTo>
                    <a:pt x="0" y="10"/>
                  </a:lnTo>
                  <a:lnTo>
                    <a:pt x="0" y="14"/>
                  </a:lnTo>
                  <a:lnTo>
                    <a:pt x="0" y="17"/>
                  </a:lnTo>
                  <a:lnTo>
                    <a:pt x="0" y="21"/>
                  </a:lnTo>
                  <a:lnTo>
                    <a:pt x="2" y="24"/>
                  </a:lnTo>
                  <a:lnTo>
                    <a:pt x="4" y="26"/>
                  </a:lnTo>
                  <a:lnTo>
                    <a:pt x="9" y="26"/>
                  </a:lnTo>
                  <a:lnTo>
                    <a:pt x="11" y="26"/>
                  </a:lnTo>
                  <a:lnTo>
                    <a:pt x="16" y="26"/>
                  </a:lnTo>
                  <a:lnTo>
                    <a:pt x="19" y="26"/>
                  </a:lnTo>
                  <a:lnTo>
                    <a:pt x="21" y="24"/>
                  </a:lnTo>
                  <a:lnTo>
                    <a:pt x="23" y="21"/>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560" name="Freeform 176"/>
            <p:cNvSpPr>
              <a:spLocks/>
            </p:cNvSpPr>
            <p:nvPr/>
          </p:nvSpPr>
          <p:spPr bwMode="auto">
            <a:xfrm>
              <a:off x="3147" y="1766"/>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18 h 26"/>
                <a:gd name="T30" fmla="*/ 3 w 26"/>
                <a:gd name="T31" fmla="*/ 23 h 26"/>
                <a:gd name="T32" fmla="*/ 5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8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3" y="4"/>
                  </a:lnTo>
                  <a:lnTo>
                    <a:pt x="0" y="7"/>
                  </a:lnTo>
                  <a:lnTo>
                    <a:pt x="0" y="9"/>
                  </a:lnTo>
                  <a:lnTo>
                    <a:pt x="0" y="14"/>
                  </a:lnTo>
                  <a:lnTo>
                    <a:pt x="0" y="16"/>
                  </a:lnTo>
                  <a:lnTo>
                    <a:pt x="0" y="18"/>
                  </a:lnTo>
                  <a:lnTo>
                    <a:pt x="3" y="23"/>
                  </a:lnTo>
                  <a:lnTo>
                    <a:pt x="5" y="23"/>
                  </a:lnTo>
                  <a:lnTo>
                    <a:pt x="10" y="26"/>
                  </a:lnTo>
                  <a:lnTo>
                    <a:pt x="12" y="26"/>
                  </a:lnTo>
                  <a:lnTo>
                    <a:pt x="17" y="26"/>
                  </a:lnTo>
                  <a:lnTo>
                    <a:pt x="19" y="23"/>
                  </a:lnTo>
                  <a:lnTo>
                    <a:pt x="21" y="23"/>
                  </a:lnTo>
                  <a:lnTo>
                    <a:pt x="24" y="18"/>
                  </a:lnTo>
                  <a:lnTo>
                    <a:pt x="26" y="16"/>
                  </a:lnTo>
                  <a:lnTo>
                    <a:pt x="26" y="14"/>
                  </a:lnTo>
                  <a:close/>
                </a:path>
              </a:pathLst>
            </a:custGeom>
            <a:solidFill>
              <a:srgbClr val="000000"/>
            </a:solidFill>
            <a:ln w="9525">
              <a:noFill/>
              <a:round/>
              <a:headEnd/>
              <a:tailEnd/>
            </a:ln>
          </p:spPr>
          <p:txBody>
            <a:bodyPr/>
            <a:lstStyle/>
            <a:p>
              <a:endParaRPr lang="en-US"/>
            </a:p>
          </p:txBody>
        </p:sp>
        <p:sp>
          <p:nvSpPr>
            <p:cNvPr id="19561" name="Freeform 177"/>
            <p:cNvSpPr>
              <a:spLocks/>
            </p:cNvSpPr>
            <p:nvPr/>
          </p:nvSpPr>
          <p:spPr bwMode="auto">
            <a:xfrm>
              <a:off x="3003" y="1754"/>
              <a:ext cx="58" cy="61"/>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19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19"/>
                  </a:lnTo>
                  <a:lnTo>
                    <a:pt x="3" y="23"/>
                  </a:lnTo>
                  <a:lnTo>
                    <a:pt x="5" y="26"/>
                  </a:lnTo>
                  <a:lnTo>
                    <a:pt x="10" y="26"/>
                  </a:lnTo>
                  <a:lnTo>
                    <a:pt x="12" y="26"/>
                  </a:lnTo>
                  <a:lnTo>
                    <a:pt x="17" y="26"/>
                  </a:lnTo>
                  <a:lnTo>
                    <a:pt x="19" y="26"/>
                  </a:lnTo>
                  <a:lnTo>
                    <a:pt x="22" y="23"/>
                  </a:lnTo>
                  <a:lnTo>
                    <a:pt x="24" y="19"/>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562" name="Freeform 178"/>
            <p:cNvSpPr>
              <a:spLocks/>
            </p:cNvSpPr>
            <p:nvPr/>
          </p:nvSpPr>
          <p:spPr bwMode="auto">
            <a:xfrm>
              <a:off x="3292" y="1711"/>
              <a:ext cx="59" cy="60"/>
            </a:xfrm>
            <a:custGeom>
              <a:avLst/>
              <a:gdLst>
                <a:gd name="T0" fmla="*/ 26 w 26"/>
                <a:gd name="T1" fmla="*/ 12 h 26"/>
                <a:gd name="T2" fmla="*/ 26 w 26"/>
                <a:gd name="T3" fmla="*/ 9 h 26"/>
                <a:gd name="T4" fmla="*/ 24 w 26"/>
                <a:gd name="T5" fmla="*/ 7 h 26"/>
                <a:gd name="T6" fmla="*/ 21 w 26"/>
                <a:gd name="T7" fmla="*/ 2 h 26"/>
                <a:gd name="T8" fmla="*/ 19 w 26"/>
                <a:gd name="T9" fmla="*/ 0 h 26"/>
                <a:gd name="T10" fmla="*/ 17 w 26"/>
                <a:gd name="T11" fmla="*/ 0 h 26"/>
                <a:gd name="T12" fmla="*/ 12 w 26"/>
                <a:gd name="T13" fmla="*/ 0 h 26"/>
                <a:gd name="T14" fmla="*/ 9 w 26"/>
                <a:gd name="T15" fmla="*/ 0 h 26"/>
                <a:gd name="T16" fmla="*/ 5 w 26"/>
                <a:gd name="T17" fmla="*/ 0 h 26"/>
                <a:gd name="T18" fmla="*/ 2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2 w 26"/>
                <a:gd name="T31" fmla="*/ 21 h 26"/>
                <a:gd name="T32" fmla="*/ 5 w 26"/>
                <a:gd name="T33" fmla="*/ 24 h 26"/>
                <a:gd name="T34" fmla="*/ 9 w 26"/>
                <a:gd name="T35" fmla="*/ 26 h 26"/>
                <a:gd name="T36" fmla="*/ 12 w 26"/>
                <a:gd name="T37" fmla="*/ 26 h 26"/>
                <a:gd name="T38" fmla="*/ 17 w 26"/>
                <a:gd name="T39" fmla="*/ 26 h 26"/>
                <a:gd name="T40" fmla="*/ 19 w 26"/>
                <a:gd name="T41" fmla="*/ 24 h 26"/>
                <a:gd name="T42" fmla="*/ 21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7"/>
                  </a:lnTo>
                  <a:lnTo>
                    <a:pt x="21" y="2"/>
                  </a:lnTo>
                  <a:lnTo>
                    <a:pt x="19" y="0"/>
                  </a:lnTo>
                  <a:lnTo>
                    <a:pt x="17" y="0"/>
                  </a:lnTo>
                  <a:lnTo>
                    <a:pt x="12" y="0"/>
                  </a:lnTo>
                  <a:lnTo>
                    <a:pt x="9" y="0"/>
                  </a:lnTo>
                  <a:lnTo>
                    <a:pt x="5" y="0"/>
                  </a:lnTo>
                  <a:lnTo>
                    <a:pt x="2" y="2"/>
                  </a:lnTo>
                  <a:lnTo>
                    <a:pt x="0" y="7"/>
                  </a:lnTo>
                  <a:lnTo>
                    <a:pt x="0" y="9"/>
                  </a:lnTo>
                  <a:lnTo>
                    <a:pt x="0" y="12"/>
                  </a:lnTo>
                  <a:lnTo>
                    <a:pt x="0" y="16"/>
                  </a:lnTo>
                  <a:lnTo>
                    <a:pt x="0" y="19"/>
                  </a:lnTo>
                  <a:lnTo>
                    <a:pt x="2" y="21"/>
                  </a:lnTo>
                  <a:lnTo>
                    <a:pt x="5" y="24"/>
                  </a:lnTo>
                  <a:lnTo>
                    <a:pt x="9" y="26"/>
                  </a:lnTo>
                  <a:lnTo>
                    <a:pt x="12" y="26"/>
                  </a:lnTo>
                  <a:lnTo>
                    <a:pt x="17" y="26"/>
                  </a:lnTo>
                  <a:lnTo>
                    <a:pt x="19" y="24"/>
                  </a:lnTo>
                  <a:lnTo>
                    <a:pt x="21" y="21"/>
                  </a:lnTo>
                  <a:lnTo>
                    <a:pt x="24" y="19"/>
                  </a:lnTo>
                  <a:lnTo>
                    <a:pt x="26" y="16"/>
                  </a:lnTo>
                  <a:lnTo>
                    <a:pt x="26" y="12"/>
                  </a:lnTo>
                  <a:close/>
                </a:path>
              </a:pathLst>
            </a:custGeom>
            <a:solidFill>
              <a:srgbClr val="000000"/>
            </a:solidFill>
            <a:ln w="9525">
              <a:noFill/>
              <a:round/>
              <a:headEnd/>
              <a:tailEnd/>
            </a:ln>
          </p:spPr>
          <p:txBody>
            <a:bodyPr/>
            <a:lstStyle/>
            <a:p>
              <a:endParaRPr lang="en-US"/>
            </a:p>
          </p:txBody>
        </p:sp>
        <p:sp>
          <p:nvSpPr>
            <p:cNvPr id="19563" name="Freeform 179"/>
            <p:cNvSpPr>
              <a:spLocks/>
            </p:cNvSpPr>
            <p:nvPr/>
          </p:nvSpPr>
          <p:spPr bwMode="auto">
            <a:xfrm>
              <a:off x="3147" y="1766"/>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18 h 26"/>
                <a:gd name="T30" fmla="*/ 3 w 26"/>
                <a:gd name="T31" fmla="*/ 23 h 26"/>
                <a:gd name="T32" fmla="*/ 5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8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3" y="4"/>
                  </a:lnTo>
                  <a:lnTo>
                    <a:pt x="0" y="7"/>
                  </a:lnTo>
                  <a:lnTo>
                    <a:pt x="0" y="9"/>
                  </a:lnTo>
                  <a:lnTo>
                    <a:pt x="0" y="14"/>
                  </a:lnTo>
                  <a:lnTo>
                    <a:pt x="0" y="16"/>
                  </a:lnTo>
                  <a:lnTo>
                    <a:pt x="0" y="18"/>
                  </a:lnTo>
                  <a:lnTo>
                    <a:pt x="3" y="23"/>
                  </a:lnTo>
                  <a:lnTo>
                    <a:pt x="5" y="23"/>
                  </a:lnTo>
                  <a:lnTo>
                    <a:pt x="10" y="26"/>
                  </a:lnTo>
                  <a:lnTo>
                    <a:pt x="12" y="26"/>
                  </a:lnTo>
                  <a:lnTo>
                    <a:pt x="17" y="26"/>
                  </a:lnTo>
                  <a:lnTo>
                    <a:pt x="19" y="23"/>
                  </a:lnTo>
                  <a:lnTo>
                    <a:pt x="21" y="23"/>
                  </a:lnTo>
                  <a:lnTo>
                    <a:pt x="24" y="18"/>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564" name="Freeform 180"/>
            <p:cNvSpPr>
              <a:spLocks/>
            </p:cNvSpPr>
            <p:nvPr/>
          </p:nvSpPr>
          <p:spPr bwMode="auto">
            <a:xfrm>
              <a:off x="3437" y="1655"/>
              <a:ext cx="58" cy="60"/>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4 w 26"/>
                <a:gd name="T33" fmla="*/ 24 h 26"/>
                <a:gd name="T34" fmla="*/ 9 w 26"/>
                <a:gd name="T35" fmla="*/ 26 h 26"/>
                <a:gd name="T36" fmla="*/ 12 w 26"/>
                <a:gd name="T37" fmla="*/ 26 h 26"/>
                <a:gd name="T38" fmla="*/ 16 w 26"/>
                <a:gd name="T39" fmla="*/ 26 h 26"/>
                <a:gd name="T40" fmla="*/ 19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4" y="0"/>
                  </a:lnTo>
                  <a:lnTo>
                    <a:pt x="2" y="3"/>
                  </a:lnTo>
                  <a:lnTo>
                    <a:pt x="0" y="5"/>
                  </a:lnTo>
                  <a:lnTo>
                    <a:pt x="0" y="10"/>
                  </a:lnTo>
                  <a:lnTo>
                    <a:pt x="0" y="12"/>
                  </a:lnTo>
                  <a:lnTo>
                    <a:pt x="0" y="17"/>
                  </a:lnTo>
                  <a:lnTo>
                    <a:pt x="0" y="19"/>
                  </a:lnTo>
                  <a:lnTo>
                    <a:pt x="2" y="22"/>
                  </a:lnTo>
                  <a:lnTo>
                    <a:pt x="4" y="24"/>
                  </a:lnTo>
                  <a:lnTo>
                    <a:pt x="9" y="26"/>
                  </a:lnTo>
                  <a:lnTo>
                    <a:pt x="12" y="26"/>
                  </a:lnTo>
                  <a:lnTo>
                    <a:pt x="16" y="26"/>
                  </a:lnTo>
                  <a:lnTo>
                    <a:pt x="19" y="24"/>
                  </a:lnTo>
                  <a:lnTo>
                    <a:pt x="21" y="22"/>
                  </a:lnTo>
                  <a:lnTo>
                    <a:pt x="23" y="19"/>
                  </a:lnTo>
                  <a:lnTo>
                    <a:pt x="26" y="17"/>
                  </a:lnTo>
                  <a:lnTo>
                    <a:pt x="26" y="12"/>
                  </a:lnTo>
                  <a:close/>
                </a:path>
              </a:pathLst>
            </a:custGeom>
            <a:solidFill>
              <a:srgbClr val="000000"/>
            </a:solidFill>
            <a:ln w="9525">
              <a:noFill/>
              <a:round/>
              <a:headEnd/>
              <a:tailEnd/>
            </a:ln>
          </p:spPr>
          <p:txBody>
            <a:bodyPr/>
            <a:lstStyle/>
            <a:p>
              <a:endParaRPr lang="en-US"/>
            </a:p>
          </p:txBody>
        </p:sp>
        <p:sp>
          <p:nvSpPr>
            <p:cNvPr id="19565" name="Freeform 181"/>
            <p:cNvSpPr>
              <a:spLocks/>
            </p:cNvSpPr>
            <p:nvPr/>
          </p:nvSpPr>
          <p:spPr bwMode="auto">
            <a:xfrm>
              <a:off x="3292" y="1711"/>
              <a:ext cx="59" cy="60"/>
            </a:xfrm>
            <a:custGeom>
              <a:avLst/>
              <a:gdLst>
                <a:gd name="T0" fmla="*/ 26 w 26"/>
                <a:gd name="T1" fmla="*/ 12 h 26"/>
                <a:gd name="T2" fmla="*/ 26 w 26"/>
                <a:gd name="T3" fmla="*/ 9 h 26"/>
                <a:gd name="T4" fmla="*/ 24 w 26"/>
                <a:gd name="T5" fmla="*/ 7 h 26"/>
                <a:gd name="T6" fmla="*/ 21 w 26"/>
                <a:gd name="T7" fmla="*/ 2 h 26"/>
                <a:gd name="T8" fmla="*/ 19 w 26"/>
                <a:gd name="T9" fmla="*/ 0 h 26"/>
                <a:gd name="T10" fmla="*/ 17 w 26"/>
                <a:gd name="T11" fmla="*/ 0 h 26"/>
                <a:gd name="T12" fmla="*/ 12 w 26"/>
                <a:gd name="T13" fmla="*/ 0 h 26"/>
                <a:gd name="T14" fmla="*/ 9 w 26"/>
                <a:gd name="T15" fmla="*/ 0 h 26"/>
                <a:gd name="T16" fmla="*/ 5 w 26"/>
                <a:gd name="T17" fmla="*/ 0 h 26"/>
                <a:gd name="T18" fmla="*/ 2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2 w 26"/>
                <a:gd name="T31" fmla="*/ 21 h 26"/>
                <a:gd name="T32" fmla="*/ 5 w 26"/>
                <a:gd name="T33" fmla="*/ 24 h 26"/>
                <a:gd name="T34" fmla="*/ 9 w 26"/>
                <a:gd name="T35" fmla="*/ 26 h 26"/>
                <a:gd name="T36" fmla="*/ 12 w 26"/>
                <a:gd name="T37" fmla="*/ 26 h 26"/>
                <a:gd name="T38" fmla="*/ 17 w 26"/>
                <a:gd name="T39" fmla="*/ 26 h 26"/>
                <a:gd name="T40" fmla="*/ 19 w 26"/>
                <a:gd name="T41" fmla="*/ 24 h 26"/>
                <a:gd name="T42" fmla="*/ 21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7"/>
                  </a:lnTo>
                  <a:lnTo>
                    <a:pt x="21" y="2"/>
                  </a:lnTo>
                  <a:lnTo>
                    <a:pt x="19" y="0"/>
                  </a:lnTo>
                  <a:lnTo>
                    <a:pt x="17" y="0"/>
                  </a:lnTo>
                  <a:lnTo>
                    <a:pt x="12" y="0"/>
                  </a:lnTo>
                  <a:lnTo>
                    <a:pt x="9" y="0"/>
                  </a:lnTo>
                  <a:lnTo>
                    <a:pt x="5" y="0"/>
                  </a:lnTo>
                  <a:lnTo>
                    <a:pt x="2" y="2"/>
                  </a:lnTo>
                  <a:lnTo>
                    <a:pt x="0" y="7"/>
                  </a:lnTo>
                  <a:lnTo>
                    <a:pt x="0" y="9"/>
                  </a:lnTo>
                  <a:lnTo>
                    <a:pt x="0" y="12"/>
                  </a:lnTo>
                  <a:lnTo>
                    <a:pt x="0" y="16"/>
                  </a:lnTo>
                  <a:lnTo>
                    <a:pt x="0" y="19"/>
                  </a:lnTo>
                  <a:lnTo>
                    <a:pt x="2" y="21"/>
                  </a:lnTo>
                  <a:lnTo>
                    <a:pt x="5" y="24"/>
                  </a:lnTo>
                  <a:lnTo>
                    <a:pt x="9" y="26"/>
                  </a:lnTo>
                  <a:lnTo>
                    <a:pt x="12" y="26"/>
                  </a:lnTo>
                  <a:lnTo>
                    <a:pt x="17" y="26"/>
                  </a:lnTo>
                  <a:lnTo>
                    <a:pt x="19" y="24"/>
                  </a:lnTo>
                  <a:lnTo>
                    <a:pt x="21" y="21"/>
                  </a:lnTo>
                  <a:lnTo>
                    <a:pt x="24"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566" name="Freeform 182"/>
            <p:cNvSpPr>
              <a:spLocks/>
            </p:cNvSpPr>
            <p:nvPr/>
          </p:nvSpPr>
          <p:spPr bwMode="auto">
            <a:xfrm>
              <a:off x="3581" y="1627"/>
              <a:ext cx="59" cy="67"/>
            </a:xfrm>
            <a:custGeom>
              <a:avLst/>
              <a:gdLst>
                <a:gd name="T0" fmla="*/ 26 w 26"/>
                <a:gd name="T1" fmla="*/ 15 h 29"/>
                <a:gd name="T2" fmla="*/ 26 w 26"/>
                <a:gd name="T3" fmla="*/ 12 h 29"/>
                <a:gd name="T4" fmla="*/ 23 w 26"/>
                <a:gd name="T5" fmla="*/ 8 h 29"/>
                <a:gd name="T6" fmla="*/ 21 w 26"/>
                <a:gd name="T7" fmla="*/ 5 h 29"/>
                <a:gd name="T8" fmla="*/ 18 w 26"/>
                <a:gd name="T9" fmla="*/ 3 h 29"/>
                <a:gd name="T10" fmla="*/ 16 w 26"/>
                <a:gd name="T11" fmla="*/ 3 h 29"/>
                <a:gd name="T12" fmla="*/ 11 w 26"/>
                <a:gd name="T13" fmla="*/ 0 h 29"/>
                <a:gd name="T14" fmla="*/ 9 w 26"/>
                <a:gd name="T15" fmla="*/ 3 h 29"/>
                <a:gd name="T16" fmla="*/ 4 w 26"/>
                <a:gd name="T17" fmla="*/ 3 h 29"/>
                <a:gd name="T18" fmla="*/ 2 w 26"/>
                <a:gd name="T19" fmla="*/ 5 h 29"/>
                <a:gd name="T20" fmla="*/ 0 w 26"/>
                <a:gd name="T21" fmla="*/ 8 h 29"/>
                <a:gd name="T22" fmla="*/ 0 w 26"/>
                <a:gd name="T23" fmla="*/ 12 h 29"/>
                <a:gd name="T24" fmla="*/ 0 w 26"/>
                <a:gd name="T25" fmla="*/ 15 h 29"/>
                <a:gd name="T26" fmla="*/ 0 w 26"/>
                <a:gd name="T27" fmla="*/ 17 h 29"/>
                <a:gd name="T28" fmla="*/ 0 w 26"/>
                <a:gd name="T29" fmla="*/ 22 h 29"/>
                <a:gd name="T30" fmla="*/ 2 w 26"/>
                <a:gd name="T31" fmla="*/ 24 h 29"/>
                <a:gd name="T32" fmla="*/ 4 w 26"/>
                <a:gd name="T33" fmla="*/ 26 h 29"/>
                <a:gd name="T34" fmla="*/ 9 w 26"/>
                <a:gd name="T35" fmla="*/ 26 h 29"/>
                <a:gd name="T36" fmla="*/ 11 w 26"/>
                <a:gd name="T37" fmla="*/ 29 h 29"/>
                <a:gd name="T38" fmla="*/ 16 w 26"/>
                <a:gd name="T39" fmla="*/ 26 h 29"/>
                <a:gd name="T40" fmla="*/ 18 w 26"/>
                <a:gd name="T41" fmla="*/ 26 h 29"/>
                <a:gd name="T42" fmla="*/ 21 w 26"/>
                <a:gd name="T43" fmla="*/ 24 h 29"/>
                <a:gd name="T44" fmla="*/ 23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3" y="8"/>
                  </a:lnTo>
                  <a:lnTo>
                    <a:pt x="21" y="5"/>
                  </a:lnTo>
                  <a:lnTo>
                    <a:pt x="18" y="3"/>
                  </a:lnTo>
                  <a:lnTo>
                    <a:pt x="16" y="3"/>
                  </a:lnTo>
                  <a:lnTo>
                    <a:pt x="11" y="0"/>
                  </a:lnTo>
                  <a:lnTo>
                    <a:pt x="9" y="3"/>
                  </a:lnTo>
                  <a:lnTo>
                    <a:pt x="4" y="3"/>
                  </a:lnTo>
                  <a:lnTo>
                    <a:pt x="2" y="5"/>
                  </a:lnTo>
                  <a:lnTo>
                    <a:pt x="0" y="8"/>
                  </a:lnTo>
                  <a:lnTo>
                    <a:pt x="0" y="12"/>
                  </a:lnTo>
                  <a:lnTo>
                    <a:pt x="0" y="15"/>
                  </a:lnTo>
                  <a:lnTo>
                    <a:pt x="0" y="17"/>
                  </a:lnTo>
                  <a:lnTo>
                    <a:pt x="0" y="22"/>
                  </a:lnTo>
                  <a:lnTo>
                    <a:pt x="2" y="24"/>
                  </a:lnTo>
                  <a:lnTo>
                    <a:pt x="4" y="26"/>
                  </a:lnTo>
                  <a:lnTo>
                    <a:pt x="9" y="26"/>
                  </a:lnTo>
                  <a:lnTo>
                    <a:pt x="11" y="29"/>
                  </a:lnTo>
                  <a:lnTo>
                    <a:pt x="16" y="26"/>
                  </a:lnTo>
                  <a:lnTo>
                    <a:pt x="18" y="26"/>
                  </a:lnTo>
                  <a:lnTo>
                    <a:pt x="21" y="24"/>
                  </a:lnTo>
                  <a:lnTo>
                    <a:pt x="23" y="22"/>
                  </a:lnTo>
                  <a:lnTo>
                    <a:pt x="26" y="17"/>
                  </a:lnTo>
                  <a:lnTo>
                    <a:pt x="26" y="15"/>
                  </a:lnTo>
                  <a:close/>
                </a:path>
              </a:pathLst>
            </a:custGeom>
            <a:solidFill>
              <a:srgbClr val="000000"/>
            </a:solidFill>
            <a:ln w="9525">
              <a:noFill/>
              <a:round/>
              <a:headEnd/>
              <a:tailEnd/>
            </a:ln>
          </p:spPr>
          <p:txBody>
            <a:bodyPr/>
            <a:lstStyle/>
            <a:p>
              <a:endParaRPr lang="en-US"/>
            </a:p>
          </p:txBody>
        </p:sp>
        <p:sp>
          <p:nvSpPr>
            <p:cNvPr id="19567" name="Freeform 183"/>
            <p:cNvSpPr>
              <a:spLocks/>
            </p:cNvSpPr>
            <p:nvPr/>
          </p:nvSpPr>
          <p:spPr bwMode="auto">
            <a:xfrm>
              <a:off x="3437" y="1655"/>
              <a:ext cx="58" cy="60"/>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4 w 26"/>
                <a:gd name="T33" fmla="*/ 24 h 26"/>
                <a:gd name="T34" fmla="*/ 9 w 26"/>
                <a:gd name="T35" fmla="*/ 26 h 26"/>
                <a:gd name="T36" fmla="*/ 12 w 26"/>
                <a:gd name="T37" fmla="*/ 26 h 26"/>
                <a:gd name="T38" fmla="*/ 16 w 26"/>
                <a:gd name="T39" fmla="*/ 26 h 26"/>
                <a:gd name="T40" fmla="*/ 19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4" y="0"/>
                  </a:lnTo>
                  <a:lnTo>
                    <a:pt x="2" y="3"/>
                  </a:lnTo>
                  <a:lnTo>
                    <a:pt x="0" y="5"/>
                  </a:lnTo>
                  <a:lnTo>
                    <a:pt x="0" y="10"/>
                  </a:lnTo>
                  <a:lnTo>
                    <a:pt x="0" y="12"/>
                  </a:lnTo>
                  <a:lnTo>
                    <a:pt x="0" y="17"/>
                  </a:lnTo>
                  <a:lnTo>
                    <a:pt x="0" y="19"/>
                  </a:lnTo>
                  <a:lnTo>
                    <a:pt x="2" y="22"/>
                  </a:lnTo>
                  <a:lnTo>
                    <a:pt x="4" y="24"/>
                  </a:lnTo>
                  <a:lnTo>
                    <a:pt x="9" y="26"/>
                  </a:lnTo>
                  <a:lnTo>
                    <a:pt x="12" y="26"/>
                  </a:lnTo>
                  <a:lnTo>
                    <a:pt x="16" y="26"/>
                  </a:lnTo>
                  <a:lnTo>
                    <a:pt x="19" y="24"/>
                  </a:lnTo>
                  <a:lnTo>
                    <a:pt x="21" y="22"/>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568" name="Freeform 184"/>
            <p:cNvSpPr>
              <a:spLocks/>
            </p:cNvSpPr>
            <p:nvPr/>
          </p:nvSpPr>
          <p:spPr bwMode="auto">
            <a:xfrm>
              <a:off x="3724" y="1623"/>
              <a:ext cx="59" cy="60"/>
            </a:xfrm>
            <a:custGeom>
              <a:avLst/>
              <a:gdLst>
                <a:gd name="T0" fmla="*/ 26 w 26"/>
                <a:gd name="T1" fmla="*/ 12 h 26"/>
                <a:gd name="T2" fmla="*/ 26 w 26"/>
                <a:gd name="T3" fmla="*/ 10 h 26"/>
                <a:gd name="T4" fmla="*/ 24 w 26"/>
                <a:gd name="T5" fmla="*/ 5 h 26"/>
                <a:gd name="T6" fmla="*/ 22 w 26"/>
                <a:gd name="T7" fmla="*/ 2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2 h 26"/>
                <a:gd name="T20" fmla="*/ 0 w 26"/>
                <a:gd name="T21" fmla="*/ 5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2" y="2"/>
                  </a:lnTo>
                  <a:lnTo>
                    <a:pt x="19" y="0"/>
                  </a:lnTo>
                  <a:lnTo>
                    <a:pt x="17" y="0"/>
                  </a:lnTo>
                  <a:lnTo>
                    <a:pt x="12" y="0"/>
                  </a:lnTo>
                  <a:lnTo>
                    <a:pt x="10" y="0"/>
                  </a:lnTo>
                  <a:lnTo>
                    <a:pt x="5" y="0"/>
                  </a:lnTo>
                  <a:lnTo>
                    <a:pt x="3" y="2"/>
                  </a:lnTo>
                  <a:lnTo>
                    <a:pt x="0" y="5"/>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close/>
                </a:path>
              </a:pathLst>
            </a:custGeom>
            <a:solidFill>
              <a:srgbClr val="000000"/>
            </a:solidFill>
            <a:ln w="9525">
              <a:noFill/>
              <a:round/>
              <a:headEnd/>
              <a:tailEnd/>
            </a:ln>
          </p:spPr>
          <p:txBody>
            <a:bodyPr/>
            <a:lstStyle/>
            <a:p>
              <a:endParaRPr lang="en-US"/>
            </a:p>
          </p:txBody>
        </p:sp>
        <p:sp>
          <p:nvSpPr>
            <p:cNvPr id="19569" name="Freeform 185"/>
            <p:cNvSpPr>
              <a:spLocks/>
            </p:cNvSpPr>
            <p:nvPr/>
          </p:nvSpPr>
          <p:spPr bwMode="auto">
            <a:xfrm>
              <a:off x="3581" y="1627"/>
              <a:ext cx="59" cy="67"/>
            </a:xfrm>
            <a:custGeom>
              <a:avLst/>
              <a:gdLst>
                <a:gd name="T0" fmla="*/ 26 w 26"/>
                <a:gd name="T1" fmla="*/ 15 h 29"/>
                <a:gd name="T2" fmla="*/ 26 w 26"/>
                <a:gd name="T3" fmla="*/ 12 h 29"/>
                <a:gd name="T4" fmla="*/ 23 w 26"/>
                <a:gd name="T5" fmla="*/ 8 h 29"/>
                <a:gd name="T6" fmla="*/ 21 w 26"/>
                <a:gd name="T7" fmla="*/ 5 h 29"/>
                <a:gd name="T8" fmla="*/ 18 w 26"/>
                <a:gd name="T9" fmla="*/ 3 h 29"/>
                <a:gd name="T10" fmla="*/ 16 w 26"/>
                <a:gd name="T11" fmla="*/ 3 h 29"/>
                <a:gd name="T12" fmla="*/ 11 w 26"/>
                <a:gd name="T13" fmla="*/ 0 h 29"/>
                <a:gd name="T14" fmla="*/ 9 w 26"/>
                <a:gd name="T15" fmla="*/ 3 h 29"/>
                <a:gd name="T16" fmla="*/ 4 w 26"/>
                <a:gd name="T17" fmla="*/ 3 h 29"/>
                <a:gd name="T18" fmla="*/ 2 w 26"/>
                <a:gd name="T19" fmla="*/ 5 h 29"/>
                <a:gd name="T20" fmla="*/ 0 w 26"/>
                <a:gd name="T21" fmla="*/ 8 h 29"/>
                <a:gd name="T22" fmla="*/ 0 w 26"/>
                <a:gd name="T23" fmla="*/ 12 h 29"/>
                <a:gd name="T24" fmla="*/ 0 w 26"/>
                <a:gd name="T25" fmla="*/ 15 h 29"/>
                <a:gd name="T26" fmla="*/ 0 w 26"/>
                <a:gd name="T27" fmla="*/ 17 h 29"/>
                <a:gd name="T28" fmla="*/ 0 w 26"/>
                <a:gd name="T29" fmla="*/ 22 h 29"/>
                <a:gd name="T30" fmla="*/ 2 w 26"/>
                <a:gd name="T31" fmla="*/ 24 h 29"/>
                <a:gd name="T32" fmla="*/ 4 w 26"/>
                <a:gd name="T33" fmla="*/ 26 h 29"/>
                <a:gd name="T34" fmla="*/ 9 w 26"/>
                <a:gd name="T35" fmla="*/ 26 h 29"/>
                <a:gd name="T36" fmla="*/ 11 w 26"/>
                <a:gd name="T37" fmla="*/ 29 h 29"/>
                <a:gd name="T38" fmla="*/ 16 w 26"/>
                <a:gd name="T39" fmla="*/ 26 h 29"/>
                <a:gd name="T40" fmla="*/ 18 w 26"/>
                <a:gd name="T41" fmla="*/ 26 h 29"/>
                <a:gd name="T42" fmla="*/ 21 w 26"/>
                <a:gd name="T43" fmla="*/ 24 h 29"/>
                <a:gd name="T44" fmla="*/ 23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3" y="8"/>
                  </a:lnTo>
                  <a:lnTo>
                    <a:pt x="21" y="5"/>
                  </a:lnTo>
                  <a:lnTo>
                    <a:pt x="18" y="3"/>
                  </a:lnTo>
                  <a:lnTo>
                    <a:pt x="16" y="3"/>
                  </a:lnTo>
                  <a:lnTo>
                    <a:pt x="11" y="0"/>
                  </a:lnTo>
                  <a:lnTo>
                    <a:pt x="9" y="3"/>
                  </a:lnTo>
                  <a:lnTo>
                    <a:pt x="4" y="3"/>
                  </a:lnTo>
                  <a:lnTo>
                    <a:pt x="2" y="5"/>
                  </a:lnTo>
                  <a:lnTo>
                    <a:pt x="0" y="8"/>
                  </a:lnTo>
                  <a:lnTo>
                    <a:pt x="0" y="12"/>
                  </a:lnTo>
                  <a:lnTo>
                    <a:pt x="0" y="15"/>
                  </a:lnTo>
                  <a:lnTo>
                    <a:pt x="0" y="17"/>
                  </a:lnTo>
                  <a:lnTo>
                    <a:pt x="0" y="22"/>
                  </a:lnTo>
                  <a:lnTo>
                    <a:pt x="2" y="24"/>
                  </a:lnTo>
                  <a:lnTo>
                    <a:pt x="4" y="26"/>
                  </a:lnTo>
                  <a:lnTo>
                    <a:pt x="9" y="26"/>
                  </a:lnTo>
                  <a:lnTo>
                    <a:pt x="11" y="29"/>
                  </a:lnTo>
                  <a:lnTo>
                    <a:pt x="16" y="26"/>
                  </a:lnTo>
                  <a:lnTo>
                    <a:pt x="18" y="26"/>
                  </a:lnTo>
                  <a:lnTo>
                    <a:pt x="21" y="24"/>
                  </a:lnTo>
                  <a:lnTo>
                    <a:pt x="23" y="22"/>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570" name="Freeform 186"/>
            <p:cNvSpPr>
              <a:spLocks/>
            </p:cNvSpPr>
            <p:nvPr/>
          </p:nvSpPr>
          <p:spPr bwMode="auto">
            <a:xfrm>
              <a:off x="3868" y="1602"/>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2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2" y="4"/>
                  </a:lnTo>
                  <a:lnTo>
                    <a:pt x="0" y="7"/>
                  </a:lnTo>
                  <a:lnTo>
                    <a:pt x="0" y="9"/>
                  </a:lnTo>
                  <a:lnTo>
                    <a:pt x="0" y="14"/>
                  </a:lnTo>
                  <a:lnTo>
                    <a:pt x="0" y="16"/>
                  </a:lnTo>
                  <a:lnTo>
                    <a:pt x="0" y="21"/>
                  </a:lnTo>
                  <a:lnTo>
                    <a:pt x="2" y="23"/>
                  </a:lnTo>
                  <a:lnTo>
                    <a:pt x="5" y="26"/>
                  </a:lnTo>
                  <a:lnTo>
                    <a:pt x="10" y="26"/>
                  </a:lnTo>
                  <a:lnTo>
                    <a:pt x="12" y="26"/>
                  </a:lnTo>
                  <a:lnTo>
                    <a:pt x="17" y="26"/>
                  </a:lnTo>
                  <a:lnTo>
                    <a:pt x="19" y="26"/>
                  </a:lnTo>
                  <a:lnTo>
                    <a:pt x="21" y="23"/>
                  </a:lnTo>
                  <a:lnTo>
                    <a:pt x="24" y="21"/>
                  </a:lnTo>
                  <a:lnTo>
                    <a:pt x="26" y="16"/>
                  </a:lnTo>
                  <a:lnTo>
                    <a:pt x="26" y="14"/>
                  </a:lnTo>
                  <a:close/>
                </a:path>
              </a:pathLst>
            </a:custGeom>
            <a:solidFill>
              <a:srgbClr val="000000"/>
            </a:solidFill>
            <a:ln w="9525">
              <a:noFill/>
              <a:round/>
              <a:headEnd/>
              <a:tailEnd/>
            </a:ln>
          </p:spPr>
          <p:txBody>
            <a:bodyPr/>
            <a:lstStyle/>
            <a:p>
              <a:endParaRPr lang="en-US"/>
            </a:p>
          </p:txBody>
        </p:sp>
        <p:sp>
          <p:nvSpPr>
            <p:cNvPr id="19571" name="Freeform 187"/>
            <p:cNvSpPr>
              <a:spLocks/>
            </p:cNvSpPr>
            <p:nvPr/>
          </p:nvSpPr>
          <p:spPr bwMode="auto">
            <a:xfrm>
              <a:off x="3724" y="1623"/>
              <a:ext cx="59" cy="60"/>
            </a:xfrm>
            <a:custGeom>
              <a:avLst/>
              <a:gdLst>
                <a:gd name="T0" fmla="*/ 26 w 26"/>
                <a:gd name="T1" fmla="*/ 12 h 26"/>
                <a:gd name="T2" fmla="*/ 26 w 26"/>
                <a:gd name="T3" fmla="*/ 10 h 26"/>
                <a:gd name="T4" fmla="*/ 24 w 26"/>
                <a:gd name="T5" fmla="*/ 5 h 26"/>
                <a:gd name="T6" fmla="*/ 22 w 26"/>
                <a:gd name="T7" fmla="*/ 2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2 h 26"/>
                <a:gd name="T20" fmla="*/ 0 w 26"/>
                <a:gd name="T21" fmla="*/ 5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2" y="2"/>
                  </a:lnTo>
                  <a:lnTo>
                    <a:pt x="19" y="0"/>
                  </a:lnTo>
                  <a:lnTo>
                    <a:pt x="17" y="0"/>
                  </a:lnTo>
                  <a:lnTo>
                    <a:pt x="12" y="0"/>
                  </a:lnTo>
                  <a:lnTo>
                    <a:pt x="10" y="0"/>
                  </a:lnTo>
                  <a:lnTo>
                    <a:pt x="5" y="0"/>
                  </a:lnTo>
                  <a:lnTo>
                    <a:pt x="3" y="2"/>
                  </a:lnTo>
                  <a:lnTo>
                    <a:pt x="0" y="5"/>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572" name="Freeform 188"/>
            <p:cNvSpPr>
              <a:spLocks/>
            </p:cNvSpPr>
            <p:nvPr/>
          </p:nvSpPr>
          <p:spPr bwMode="auto">
            <a:xfrm>
              <a:off x="4013" y="1607"/>
              <a:ext cx="59" cy="60"/>
            </a:xfrm>
            <a:custGeom>
              <a:avLst/>
              <a:gdLst>
                <a:gd name="T0" fmla="*/ 26 w 26"/>
                <a:gd name="T1" fmla="*/ 14 h 26"/>
                <a:gd name="T2" fmla="*/ 26 w 26"/>
                <a:gd name="T3" fmla="*/ 9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5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5"/>
                  </a:lnTo>
                  <a:lnTo>
                    <a:pt x="19" y="2"/>
                  </a:lnTo>
                  <a:lnTo>
                    <a:pt x="16" y="0"/>
                  </a:lnTo>
                  <a:lnTo>
                    <a:pt x="12" y="0"/>
                  </a:lnTo>
                  <a:lnTo>
                    <a:pt x="9" y="0"/>
                  </a:lnTo>
                  <a:lnTo>
                    <a:pt x="5" y="2"/>
                  </a:lnTo>
                  <a:lnTo>
                    <a:pt x="2" y="5"/>
                  </a:lnTo>
                  <a:lnTo>
                    <a:pt x="0" y="7"/>
                  </a:lnTo>
                  <a:lnTo>
                    <a:pt x="0" y="9"/>
                  </a:lnTo>
                  <a:lnTo>
                    <a:pt x="0" y="14"/>
                  </a:lnTo>
                  <a:lnTo>
                    <a:pt x="0" y="17"/>
                  </a:lnTo>
                  <a:lnTo>
                    <a:pt x="0" y="21"/>
                  </a:lnTo>
                  <a:lnTo>
                    <a:pt x="2" y="24"/>
                  </a:lnTo>
                  <a:lnTo>
                    <a:pt x="5" y="26"/>
                  </a:lnTo>
                  <a:lnTo>
                    <a:pt x="9" y="26"/>
                  </a:lnTo>
                  <a:lnTo>
                    <a:pt x="12" y="26"/>
                  </a:lnTo>
                  <a:lnTo>
                    <a:pt x="16" y="26"/>
                  </a:lnTo>
                  <a:lnTo>
                    <a:pt x="19" y="26"/>
                  </a:lnTo>
                  <a:lnTo>
                    <a:pt x="21" y="24"/>
                  </a:lnTo>
                  <a:lnTo>
                    <a:pt x="24" y="21"/>
                  </a:lnTo>
                  <a:lnTo>
                    <a:pt x="26" y="17"/>
                  </a:lnTo>
                  <a:lnTo>
                    <a:pt x="26" y="14"/>
                  </a:lnTo>
                  <a:close/>
                </a:path>
              </a:pathLst>
            </a:custGeom>
            <a:solidFill>
              <a:srgbClr val="000000"/>
            </a:solidFill>
            <a:ln w="9525">
              <a:noFill/>
              <a:round/>
              <a:headEnd/>
              <a:tailEnd/>
            </a:ln>
          </p:spPr>
          <p:txBody>
            <a:bodyPr/>
            <a:lstStyle/>
            <a:p>
              <a:endParaRPr lang="en-US"/>
            </a:p>
          </p:txBody>
        </p:sp>
        <p:sp>
          <p:nvSpPr>
            <p:cNvPr id="19573" name="Freeform 190"/>
            <p:cNvSpPr>
              <a:spLocks/>
            </p:cNvSpPr>
            <p:nvPr/>
          </p:nvSpPr>
          <p:spPr bwMode="auto">
            <a:xfrm>
              <a:off x="1418" y="1979"/>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4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21"/>
                  </a:lnTo>
                  <a:lnTo>
                    <a:pt x="4" y="23"/>
                  </a:lnTo>
                  <a:lnTo>
                    <a:pt x="7" y="26"/>
                  </a:lnTo>
                  <a:lnTo>
                    <a:pt x="9" y="26"/>
                  </a:lnTo>
                  <a:lnTo>
                    <a:pt x="12" y="26"/>
                  </a:lnTo>
                  <a:lnTo>
                    <a:pt x="16" y="26"/>
                  </a:lnTo>
                  <a:lnTo>
                    <a:pt x="19" y="26"/>
                  </a:lnTo>
                  <a:lnTo>
                    <a:pt x="21" y="23"/>
                  </a:lnTo>
                  <a:lnTo>
                    <a:pt x="23" y="21"/>
                  </a:lnTo>
                  <a:lnTo>
                    <a:pt x="26" y="16"/>
                  </a:lnTo>
                  <a:lnTo>
                    <a:pt x="26" y="14"/>
                  </a:lnTo>
                  <a:close/>
                </a:path>
              </a:pathLst>
            </a:custGeom>
            <a:solidFill>
              <a:srgbClr val="0000FF"/>
            </a:solidFill>
            <a:ln w="9525">
              <a:noFill/>
              <a:round/>
              <a:headEnd/>
              <a:tailEnd/>
            </a:ln>
          </p:spPr>
          <p:txBody>
            <a:bodyPr/>
            <a:lstStyle/>
            <a:p>
              <a:endParaRPr lang="en-US"/>
            </a:p>
          </p:txBody>
        </p:sp>
        <p:sp>
          <p:nvSpPr>
            <p:cNvPr id="19574" name="Freeform 191"/>
            <p:cNvSpPr>
              <a:spLocks/>
            </p:cNvSpPr>
            <p:nvPr/>
          </p:nvSpPr>
          <p:spPr bwMode="auto">
            <a:xfrm>
              <a:off x="1562" y="2016"/>
              <a:ext cx="59" cy="60"/>
            </a:xfrm>
            <a:custGeom>
              <a:avLst/>
              <a:gdLst>
                <a:gd name="T0" fmla="*/ 26 w 26"/>
                <a:gd name="T1" fmla="*/ 12 h 26"/>
                <a:gd name="T2" fmla="*/ 26 w 26"/>
                <a:gd name="T3" fmla="*/ 10 h 26"/>
                <a:gd name="T4" fmla="*/ 23 w 26"/>
                <a:gd name="T5" fmla="*/ 5 h 26"/>
                <a:gd name="T6" fmla="*/ 21 w 26"/>
                <a:gd name="T7" fmla="*/ 3 h 26"/>
                <a:gd name="T8" fmla="*/ 18 w 26"/>
                <a:gd name="T9" fmla="*/ 0 h 26"/>
                <a:gd name="T10" fmla="*/ 16 w 26"/>
                <a:gd name="T11" fmla="*/ 0 h 26"/>
                <a:gd name="T12" fmla="*/ 11 w 26"/>
                <a:gd name="T13" fmla="*/ 0 h 26"/>
                <a:gd name="T14" fmla="*/ 9 w 26"/>
                <a:gd name="T15" fmla="*/ 0 h 26"/>
                <a:gd name="T16" fmla="*/ 7 w 26"/>
                <a:gd name="T17" fmla="*/ 0 h 26"/>
                <a:gd name="T18" fmla="*/ 2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2 w 26"/>
                <a:gd name="T31" fmla="*/ 21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8" y="0"/>
                  </a:lnTo>
                  <a:lnTo>
                    <a:pt x="16" y="0"/>
                  </a:lnTo>
                  <a:lnTo>
                    <a:pt x="11" y="0"/>
                  </a:lnTo>
                  <a:lnTo>
                    <a:pt x="9" y="0"/>
                  </a:lnTo>
                  <a:lnTo>
                    <a:pt x="7" y="0"/>
                  </a:lnTo>
                  <a:lnTo>
                    <a:pt x="2" y="3"/>
                  </a:lnTo>
                  <a:lnTo>
                    <a:pt x="2" y="5"/>
                  </a:lnTo>
                  <a:lnTo>
                    <a:pt x="0" y="10"/>
                  </a:lnTo>
                  <a:lnTo>
                    <a:pt x="0" y="12"/>
                  </a:lnTo>
                  <a:lnTo>
                    <a:pt x="0" y="17"/>
                  </a:lnTo>
                  <a:lnTo>
                    <a:pt x="2" y="19"/>
                  </a:lnTo>
                  <a:lnTo>
                    <a:pt x="2" y="21"/>
                  </a:lnTo>
                  <a:lnTo>
                    <a:pt x="7" y="24"/>
                  </a:lnTo>
                  <a:lnTo>
                    <a:pt x="9" y="26"/>
                  </a:lnTo>
                  <a:lnTo>
                    <a:pt x="11" y="26"/>
                  </a:lnTo>
                  <a:lnTo>
                    <a:pt x="16" y="26"/>
                  </a:lnTo>
                  <a:lnTo>
                    <a:pt x="18" y="24"/>
                  </a:lnTo>
                  <a:lnTo>
                    <a:pt x="21" y="21"/>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19575" name="Freeform 192"/>
            <p:cNvSpPr>
              <a:spLocks/>
            </p:cNvSpPr>
            <p:nvPr/>
          </p:nvSpPr>
          <p:spPr bwMode="auto">
            <a:xfrm>
              <a:off x="1418" y="1979"/>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4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21"/>
                  </a:lnTo>
                  <a:lnTo>
                    <a:pt x="4" y="23"/>
                  </a:lnTo>
                  <a:lnTo>
                    <a:pt x="7" y="26"/>
                  </a:lnTo>
                  <a:lnTo>
                    <a:pt x="9" y="26"/>
                  </a:lnTo>
                  <a:lnTo>
                    <a:pt x="12" y="26"/>
                  </a:lnTo>
                  <a:lnTo>
                    <a:pt x="16" y="26"/>
                  </a:lnTo>
                  <a:lnTo>
                    <a:pt x="19"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576" name="Freeform 193"/>
            <p:cNvSpPr>
              <a:spLocks/>
            </p:cNvSpPr>
            <p:nvPr/>
          </p:nvSpPr>
          <p:spPr bwMode="auto">
            <a:xfrm>
              <a:off x="1705" y="2027"/>
              <a:ext cx="59" cy="60"/>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3 w 26"/>
                <a:gd name="T21" fmla="*/ 7 h 26"/>
                <a:gd name="T22" fmla="*/ 0 w 26"/>
                <a:gd name="T23" fmla="*/ 9 h 26"/>
                <a:gd name="T24" fmla="*/ 0 w 26"/>
                <a:gd name="T25" fmla="*/ 14 h 26"/>
                <a:gd name="T26" fmla="*/ 0 w 26"/>
                <a:gd name="T27" fmla="*/ 16 h 26"/>
                <a:gd name="T28" fmla="*/ 3 w 26"/>
                <a:gd name="T29" fmla="*/ 19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3" y="7"/>
                  </a:lnTo>
                  <a:lnTo>
                    <a:pt x="0" y="9"/>
                  </a:lnTo>
                  <a:lnTo>
                    <a:pt x="0" y="14"/>
                  </a:lnTo>
                  <a:lnTo>
                    <a:pt x="0" y="16"/>
                  </a:lnTo>
                  <a:lnTo>
                    <a:pt x="3" y="19"/>
                  </a:lnTo>
                  <a:lnTo>
                    <a:pt x="3" y="24"/>
                  </a:lnTo>
                  <a:lnTo>
                    <a:pt x="7" y="26"/>
                  </a:lnTo>
                  <a:lnTo>
                    <a:pt x="10" y="26"/>
                  </a:lnTo>
                  <a:lnTo>
                    <a:pt x="12" y="26"/>
                  </a:lnTo>
                  <a:lnTo>
                    <a:pt x="17" y="26"/>
                  </a:lnTo>
                  <a:lnTo>
                    <a:pt x="19" y="26"/>
                  </a:lnTo>
                  <a:lnTo>
                    <a:pt x="22" y="24"/>
                  </a:lnTo>
                  <a:lnTo>
                    <a:pt x="24" y="19"/>
                  </a:lnTo>
                  <a:lnTo>
                    <a:pt x="26" y="16"/>
                  </a:lnTo>
                  <a:lnTo>
                    <a:pt x="26" y="14"/>
                  </a:lnTo>
                  <a:close/>
                </a:path>
              </a:pathLst>
            </a:custGeom>
            <a:solidFill>
              <a:srgbClr val="0000FF"/>
            </a:solidFill>
            <a:ln w="9525">
              <a:noFill/>
              <a:round/>
              <a:headEnd/>
              <a:tailEnd/>
            </a:ln>
          </p:spPr>
          <p:txBody>
            <a:bodyPr/>
            <a:lstStyle/>
            <a:p>
              <a:endParaRPr lang="en-US"/>
            </a:p>
          </p:txBody>
        </p:sp>
        <p:sp>
          <p:nvSpPr>
            <p:cNvPr id="19577" name="Freeform 194"/>
            <p:cNvSpPr>
              <a:spLocks/>
            </p:cNvSpPr>
            <p:nvPr/>
          </p:nvSpPr>
          <p:spPr bwMode="auto">
            <a:xfrm>
              <a:off x="1562" y="2016"/>
              <a:ext cx="59" cy="60"/>
            </a:xfrm>
            <a:custGeom>
              <a:avLst/>
              <a:gdLst>
                <a:gd name="T0" fmla="*/ 26 w 26"/>
                <a:gd name="T1" fmla="*/ 12 h 26"/>
                <a:gd name="T2" fmla="*/ 26 w 26"/>
                <a:gd name="T3" fmla="*/ 10 h 26"/>
                <a:gd name="T4" fmla="*/ 23 w 26"/>
                <a:gd name="T5" fmla="*/ 5 h 26"/>
                <a:gd name="T6" fmla="*/ 21 w 26"/>
                <a:gd name="T7" fmla="*/ 3 h 26"/>
                <a:gd name="T8" fmla="*/ 18 w 26"/>
                <a:gd name="T9" fmla="*/ 0 h 26"/>
                <a:gd name="T10" fmla="*/ 16 w 26"/>
                <a:gd name="T11" fmla="*/ 0 h 26"/>
                <a:gd name="T12" fmla="*/ 11 w 26"/>
                <a:gd name="T13" fmla="*/ 0 h 26"/>
                <a:gd name="T14" fmla="*/ 9 w 26"/>
                <a:gd name="T15" fmla="*/ 0 h 26"/>
                <a:gd name="T16" fmla="*/ 7 w 26"/>
                <a:gd name="T17" fmla="*/ 0 h 26"/>
                <a:gd name="T18" fmla="*/ 2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2 w 26"/>
                <a:gd name="T31" fmla="*/ 21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8" y="0"/>
                  </a:lnTo>
                  <a:lnTo>
                    <a:pt x="16" y="0"/>
                  </a:lnTo>
                  <a:lnTo>
                    <a:pt x="11" y="0"/>
                  </a:lnTo>
                  <a:lnTo>
                    <a:pt x="9" y="0"/>
                  </a:lnTo>
                  <a:lnTo>
                    <a:pt x="7" y="0"/>
                  </a:lnTo>
                  <a:lnTo>
                    <a:pt x="2" y="3"/>
                  </a:lnTo>
                  <a:lnTo>
                    <a:pt x="2" y="5"/>
                  </a:lnTo>
                  <a:lnTo>
                    <a:pt x="0" y="10"/>
                  </a:lnTo>
                  <a:lnTo>
                    <a:pt x="0" y="12"/>
                  </a:lnTo>
                  <a:lnTo>
                    <a:pt x="0" y="17"/>
                  </a:lnTo>
                  <a:lnTo>
                    <a:pt x="2" y="19"/>
                  </a:lnTo>
                  <a:lnTo>
                    <a:pt x="2" y="21"/>
                  </a:lnTo>
                  <a:lnTo>
                    <a:pt x="7" y="24"/>
                  </a:lnTo>
                  <a:lnTo>
                    <a:pt x="9" y="26"/>
                  </a:lnTo>
                  <a:lnTo>
                    <a:pt x="11" y="26"/>
                  </a:lnTo>
                  <a:lnTo>
                    <a:pt x="16" y="26"/>
                  </a:lnTo>
                  <a:lnTo>
                    <a:pt x="18"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578" name="Freeform 195"/>
            <p:cNvSpPr>
              <a:spLocks/>
            </p:cNvSpPr>
            <p:nvPr/>
          </p:nvSpPr>
          <p:spPr bwMode="auto">
            <a:xfrm>
              <a:off x="1850" y="2055"/>
              <a:ext cx="58"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19 h 26"/>
                <a:gd name="T30" fmla="*/ 2 w 26"/>
                <a:gd name="T31" fmla="*/ 23 h 26"/>
                <a:gd name="T32" fmla="*/ 7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7" y="2"/>
                  </a:lnTo>
                  <a:lnTo>
                    <a:pt x="2" y="4"/>
                  </a:lnTo>
                  <a:lnTo>
                    <a:pt x="2" y="7"/>
                  </a:lnTo>
                  <a:lnTo>
                    <a:pt x="0" y="9"/>
                  </a:lnTo>
                  <a:lnTo>
                    <a:pt x="0" y="14"/>
                  </a:lnTo>
                  <a:lnTo>
                    <a:pt x="0" y="16"/>
                  </a:lnTo>
                  <a:lnTo>
                    <a:pt x="2" y="19"/>
                  </a:lnTo>
                  <a:lnTo>
                    <a:pt x="2" y="23"/>
                  </a:lnTo>
                  <a:lnTo>
                    <a:pt x="7" y="23"/>
                  </a:lnTo>
                  <a:lnTo>
                    <a:pt x="10" y="26"/>
                  </a:lnTo>
                  <a:lnTo>
                    <a:pt x="12" y="26"/>
                  </a:lnTo>
                  <a:lnTo>
                    <a:pt x="17" y="26"/>
                  </a:lnTo>
                  <a:lnTo>
                    <a:pt x="19" y="23"/>
                  </a:lnTo>
                  <a:lnTo>
                    <a:pt x="21" y="23"/>
                  </a:lnTo>
                  <a:lnTo>
                    <a:pt x="24" y="19"/>
                  </a:lnTo>
                  <a:lnTo>
                    <a:pt x="26" y="16"/>
                  </a:lnTo>
                  <a:lnTo>
                    <a:pt x="26" y="14"/>
                  </a:lnTo>
                  <a:close/>
                </a:path>
              </a:pathLst>
            </a:custGeom>
            <a:solidFill>
              <a:srgbClr val="0000FF"/>
            </a:solidFill>
            <a:ln w="9525">
              <a:noFill/>
              <a:round/>
              <a:headEnd/>
              <a:tailEnd/>
            </a:ln>
          </p:spPr>
          <p:txBody>
            <a:bodyPr/>
            <a:lstStyle/>
            <a:p>
              <a:endParaRPr lang="en-US"/>
            </a:p>
          </p:txBody>
        </p:sp>
        <p:sp>
          <p:nvSpPr>
            <p:cNvPr id="19579" name="Freeform 196"/>
            <p:cNvSpPr>
              <a:spLocks/>
            </p:cNvSpPr>
            <p:nvPr/>
          </p:nvSpPr>
          <p:spPr bwMode="auto">
            <a:xfrm>
              <a:off x="1705" y="2027"/>
              <a:ext cx="59" cy="60"/>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3 w 26"/>
                <a:gd name="T21" fmla="*/ 7 h 26"/>
                <a:gd name="T22" fmla="*/ 0 w 26"/>
                <a:gd name="T23" fmla="*/ 9 h 26"/>
                <a:gd name="T24" fmla="*/ 0 w 26"/>
                <a:gd name="T25" fmla="*/ 14 h 26"/>
                <a:gd name="T26" fmla="*/ 0 w 26"/>
                <a:gd name="T27" fmla="*/ 16 h 26"/>
                <a:gd name="T28" fmla="*/ 3 w 26"/>
                <a:gd name="T29" fmla="*/ 19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3" y="7"/>
                  </a:lnTo>
                  <a:lnTo>
                    <a:pt x="0" y="9"/>
                  </a:lnTo>
                  <a:lnTo>
                    <a:pt x="0" y="14"/>
                  </a:lnTo>
                  <a:lnTo>
                    <a:pt x="0" y="16"/>
                  </a:lnTo>
                  <a:lnTo>
                    <a:pt x="3" y="19"/>
                  </a:lnTo>
                  <a:lnTo>
                    <a:pt x="3" y="24"/>
                  </a:lnTo>
                  <a:lnTo>
                    <a:pt x="7" y="26"/>
                  </a:lnTo>
                  <a:lnTo>
                    <a:pt x="10" y="26"/>
                  </a:lnTo>
                  <a:lnTo>
                    <a:pt x="12" y="26"/>
                  </a:lnTo>
                  <a:lnTo>
                    <a:pt x="17" y="26"/>
                  </a:lnTo>
                  <a:lnTo>
                    <a:pt x="19" y="26"/>
                  </a:lnTo>
                  <a:lnTo>
                    <a:pt x="22" y="24"/>
                  </a:lnTo>
                  <a:lnTo>
                    <a:pt x="24" y="19"/>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580" name="Freeform 197"/>
            <p:cNvSpPr>
              <a:spLocks/>
            </p:cNvSpPr>
            <p:nvPr/>
          </p:nvSpPr>
          <p:spPr bwMode="auto">
            <a:xfrm>
              <a:off x="1994" y="2023"/>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18 h 26"/>
                <a:gd name="T30" fmla="*/ 2 w 26"/>
                <a:gd name="T31" fmla="*/ 23 h 26"/>
                <a:gd name="T32" fmla="*/ 7 w 26"/>
                <a:gd name="T33" fmla="*/ 23 h 26"/>
                <a:gd name="T34" fmla="*/ 9 w 26"/>
                <a:gd name="T35" fmla="*/ 26 h 26"/>
                <a:gd name="T36" fmla="*/ 12 w 26"/>
                <a:gd name="T37" fmla="*/ 26 h 26"/>
                <a:gd name="T38" fmla="*/ 16 w 26"/>
                <a:gd name="T39" fmla="*/ 26 h 26"/>
                <a:gd name="T40" fmla="*/ 19 w 26"/>
                <a:gd name="T41" fmla="*/ 23 h 26"/>
                <a:gd name="T42" fmla="*/ 21 w 26"/>
                <a:gd name="T43" fmla="*/ 23 h 26"/>
                <a:gd name="T44" fmla="*/ 24 w 26"/>
                <a:gd name="T45" fmla="*/ 18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7" y="2"/>
                  </a:lnTo>
                  <a:lnTo>
                    <a:pt x="2" y="4"/>
                  </a:lnTo>
                  <a:lnTo>
                    <a:pt x="2" y="7"/>
                  </a:lnTo>
                  <a:lnTo>
                    <a:pt x="0" y="9"/>
                  </a:lnTo>
                  <a:lnTo>
                    <a:pt x="0" y="14"/>
                  </a:lnTo>
                  <a:lnTo>
                    <a:pt x="0" y="16"/>
                  </a:lnTo>
                  <a:lnTo>
                    <a:pt x="2" y="18"/>
                  </a:lnTo>
                  <a:lnTo>
                    <a:pt x="2" y="23"/>
                  </a:lnTo>
                  <a:lnTo>
                    <a:pt x="7" y="23"/>
                  </a:lnTo>
                  <a:lnTo>
                    <a:pt x="9" y="26"/>
                  </a:lnTo>
                  <a:lnTo>
                    <a:pt x="12" y="26"/>
                  </a:lnTo>
                  <a:lnTo>
                    <a:pt x="16" y="26"/>
                  </a:lnTo>
                  <a:lnTo>
                    <a:pt x="19" y="23"/>
                  </a:lnTo>
                  <a:lnTo>
                    <a:pt x="21" y="23"/>
                  </a:lnTo>
                  <a:lnTo>
                    <a:pt x="24" y="18"/>
                  </a:lnTo>
                  <a:lnTo>
                    <a:pt x="26" y="16"/>
                  </a:lnTo>
                  <a:lnTo>
                    <a:pt x="26" y="14"/>
                  </a:lnTo>
                  <a:close/>
                </a:path>
              </a:pathLst>
            </a:custGeom>
            <a:solidFill>
              <a:srgbClr val="0000FF"/>
            </a:solidFill>
            <a:ln w="9525">
              <a:noFill/>
              <a:round/>
              <a:headEnd/>
              <a:tailEnd/>
            </a:ln>
          </p:spPr>
          <p:txBody>
            <a:bodyPr/>
            <a:lstStyle/>
            <a:p>
              <a:endParaRPr lang="en-US"/>
            </a:p>
          </p:txBody>
        </p:sp>
        <p:sp>
          <p:nvSpPr>
            <p:cNvPr id="19581" name="Freeform 198"/>
            <p:cNvSpPr>
              <a:spLocks/>
            </p:cNvSpPr>
            <p:nvPr/>
          </p:nvSpPr>
          <p:spPr bwMode="auto">
            <a:xfrm>
              <a:off x="1850" y="2055"/>
              <a:ext cx="58"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19 h 26"/>
                <a:gd name="T30" fmla="*/ 2 w 26"/>
                <a:gd name="T31" fmla="*/ 23 h 26"/>
                <a:gd name="T32" fmla="*/ 7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7" y="2"/>
                  </a:lnTo>
                  <a:lnTo>
                    <a:pt x="2" y="4"/>
                  </a:lnTo>
                  <a:lnTo>
                    <a:pt x="2" y="7"/>
                  </a:lnTo>
                  <a:lnTo>
                    <a:pt x="0" y="9"/>
                  </a:lnTo>
                  <a:lnTo>
                    <a:pt x="0" y="14"/>
                  </a:lnTo>
                  <a:lnTo>
                    <a:pt x="0" y="16"/>
                  </a:lnTo>
                  <a:lnTo>
                    <a:pt x="2" y="19"/>
                  </a:lnTo>
                  <a:lnTo>
                    <a:pt x="2" y="23"/>
                  </a:lnTo>
                  <a:lnTo>
                    <a:pt x="7" y="23"/>
                  </a:lnTo>
                  <a:lnTo>
                    <a:pt x="10" y="26"/>
                  </a:lnTo>
                  <a:lnTo>
                    <a:pt x="12" y="26"/>
                  </a:lnTo>
                  <a:lnTo>
                    <a:pt x="17" y="26"/>
                  </a:lnTo>
                  <a:lnTo>
                    <a:pt x="19" y="23"/>
                  </a:lnTo>
                  <a:lnTo>
                    <a:pt x="21" y="23"/>
                  </a:lnTo>
                  <a:lnTo>
                    <a:pt x="24" y="19"/>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582" name="Freeform 199"/>
            <p:cNvSpPr>
              <a:spLocks/>
            </p:cNvSpPr>
            <p:nvPr/>
          </p:nvSpPr>
          <p:spPr bwMode="auto">
            <a:xfrm>
              <a:off x="2139" y="1983"/>
              <a:ext cx="59" cy="60"/>
            </a:xfrm>
            <a:custGeom>
              <a:avLst/>
              <a:gdLst>
                <a:gd name="T0" fmla="*/ 26 w 26"/>
                <a:gd name="T1" fmla="*/ 12 h 26"/>
                <a:gd name="T2" fmla="*/ 26 w 26"/>
                <a:gd name="T3" fmla="*/ 9 h 26"/>
                <a:gd name="T4" fmla="*/ 23 w 26"/>
                <a:gd name="T5" fmla="*/ 7 h 26"/>
                <a:gd name="T6" fmla="*/ 21 w 26"/>
                <a:gd name="T7" fmla="*/ 2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2 h 26"/>
                <a:gd name="T20" fmla="*/ 2 w 26"/>
                <a:gd name="T21" fmla="*/ 7 h 26"/>
                <a:gd name="T22" fmla="*/ 0 w 26"/>
                <a:gd name="T23" fmla="*/ 9 h 26"/>
                <a:gd name="T24" fmla="*/ 0 w 26"/>
                <a:gd name="T25" fmla="*/ 12 h 26"/>
                <a:gd name="T26" fmla="*/ 0 w 26"/>
                <a:gd name="T27" fmla="*/ 17 h 26"/>
                <a:gd name="T28" fmla="*/ 2 w 26"/>
                <a:gd name="T29" fmla="*/ 19 h 26"/>
                <a:gd name="T30" fmla="*/ 2 w 26"/>
                <a:gd name="T31" fmla="*/ 21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7"/>
                  </a:lnTo>
                  <a:lnTo>
                    <a:pt x="21" y="2"/>
                  </a:lnTo>
                  <a:lnTo>
                    <a:pt x="19" y="2"/>
                  </a:lnTo>
                  <a:lnTo>
                    <a:pt x="16" y="0"/>
                  </a:lnTo>
                  <a:lnTo>
                    <a:pt x="12" y="0"/>
                  </a:lnTo>
                  <a:lnTo>
                    <a:pt x="9" y="0"/>
                  </a:lnTo>
                  <a:lnTo>
                    <a:pt x="7" y="2"/>
                  </a:lnTo>
                  <a:lnTo>
                    <a:pt x="2" y="2"/>
                  </a:lnTo>
                  <a:lnTo>
                    <a:pt x="2" y="7"/>
                  </a:lnTo>
                  <a:lnTo>
                    <a:pt x="0" y="9"/>
                  </a:lnTo>
                  <a:lnTo>
                    <a:pt x="0" y="12"/>
                  </a:lnTo>
                  <a:lnTo>
                    <a:pt x="0" y="17"/>
                  </a:lnTo>
                  <a:lnTo>
                    <a:pt x="2" y="19"/>
                  </a:lnTo>
                  <a:lnTo>
                    <a:pt x="2" y="21"/>
                  </a:lnTo>
                  <a:lnTo>
                    <a:pt x="7" y="24"/>
                  </a:lnTo>
                  <a:lnTo>
                    <a:pt x="9" y="26"/>
                  </a:lnTo>
                  <a:lnTo>
                    <a:pt x="12" y="26"/>
                  </a:lnTo>
                  <a:lnTo>
                    <a:pt x="16" y="26"/>
                  </a:lnTo>
                  <a:lnTo>
                    <a:pt x="19" y="24"/>
                  </a:lnTo>
                  <a:lnTo>
                    <a:pt x="21" y="21"/>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19583" name="Freeform 200"/>
            <p:cNvSpPr>
              <a:spLocks/>
            </p:cNvSpPr>
            <p:nvPr/>
          </p:nvSpPr>
          <p:spPr bwMode="auto">
            <a:xfrm>
              <a:off x="1994" y="2023"/>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18 h 26"/>
                <a:gd name="T30" fmla="*/ 2 w 26"/>
                <a:gd name="T31" fmla="*/ 23 h 26"/>
                <a:gd name="T32" fmla="*/ 7 w 26"/>
                <a:gd name="T33" fmla="*/ 23 h 26"/>
                <a:gd name="T34" fmla="*/ 9 w 26"/>
                <a:gd name="T35" fmla="*/ 26 h 26"/>
                <a:gd name="T36" fmla="*/ 12 w 26"/>
                <a:gd name="T37" fmla="*/ 26 h 26"/>
                <a:gd name="T38" fmla="*/ 16 w 26"/>
                <a:gd name="T39" fmla="*/ 26 h 26"/>
                <a:gd name="T40" fmla="*/ 19 w 26"/>
                <a:gd name="T41" fmla="*/ 23 h 26"/>
                <a:gd name="T42" fmla="*/ 21 w 26"/>
                <a:gd name="T43" fmla="*/ 23 h 26"/>
                <a:gd name="T44" fmla="*/ 24 w 26"/>
                <a:gd name="T45" fmla="*/ 18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7" y="2"/>
                  </a:lnTo>
                  <a:lnTo>
                    <a:pt x="2" y="4"/>
                  </a:lnTo>
                  <a:lnTo>
                    <a:pt x="2" y="7"/>
                  </a:lnTo>
                  <a:lnTo>
                    <a:pt x="0" y="9"/>
                  </a:lnTo>
                  <a:lnTo>
                    <a:pt x="0" y="14"/>
                  </a:lnTo>
                  <a:lnTo>
                    <a:pt x="0" y="16"/>
                  </a:lnTo>
                  <a:lnTo>
                    <a:pt x="2" y="18"/>
                  </a:lnTo>
                  <a:lnTo>
                    <a:pt x="2" y="23"/>
                  </a:lnTo>
                  <a:lnTo>
                    <a:pt x="7" y="23"/>
                  </a:lnTo>
                  <a:lnTo>
                    <a:pt x="9" y="26"/>
                  </a:lnTo>
                  <a:lnTo>
                    <a:pt x="12" y="26"/>
                  </a:lnTo>
                  <a:lnTo>
                    <a:pt x="16" y="26"/>
                  </a:lnTo>
                  <a:lnTo>
                    <a:pt x="19" y="23"/>
                  </a:lnTo>
                  <a:lnTo>
                    <a:pt x="21" y="23"/>
                  </a:lnTo>
                  <a:lnTo>
                    <a:pt x="24" y="18"/>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584" name="Freeform 201"/>
            <p:cNvSpPr>
              <a:spLocks/>
            </p:cNvSpPr>
            <p:nvPr/>
          </p:nvSpPr>
          <p:spPr bwMode="auto">
            <a:xfrm>
              <a:off x="2281" y="1962"/>
              <a:ext cx="59" cy="65"/>
            </a:xfrm>
            <a:custGeom>
              <a:avLst/>
              <a:gdLst>
                <a:gd name="T0" fmla="*/ 26 w 26"/>
                <a:gd name="T1" fmla="*/ 14 h 28"/>
                <a:gd name="T2" fmla="*/ 26 w 26"/>
                <a:gd name="T3" fmla="*/ 9 h 28"/>
                <a:gd name="T4" fmla="*/ 24 w 26"/>
                <a:gd name="T5" fmla="*/ 7 h 28"/>
                <a:gd name="T6" fmla="*/ 22 w 26"/>
                <a:gd name="T7" fmla="*/ 4 h 28"/>
                <a:gd name="T8" fmla="*/ 19 w 26"/>
                <a:gd name="T9" fmla="*/ 2 h 28"/>
                <a:gd name="T10" fmla="*/ 17 w 26"/>
                <a:gd name="T11" fmla="*/ 0 h 28"/>
                <a:gd name="T12" fmla="*/ 12 w 26"/>
                <a:gd name="T13" fmla="*/ 0 h 28"/>
                <a:gd name="T14" fmla="*/ 10 w 26"/>
                <a:gd name="T15" fmla="*/ 0 h 28"/>
                <a:gd name="T16" fmla="*/ 8 w 26"/>
                <a:gd name="T17" fmla="*/ 2 h 28"/>
                <a:gd name="T18" fmla="*/ 3 w 26"/>
                <a:gd name="T19" fmla="*/ 4 h 28"/>
                <a:gd name="T20" fmla="*/ 0 w 26"/>
                <a:gd name="T21" fmla="*/ 7 h 28"/>
                <a:gd name="T22" fmla="*/ 0 w 26"/>
                <a:gd name="T23" fmla="*/ 9 h 28"/>
                <a:gd name="T24" fmla="*/ 0 w 26"/>
                <a:gd name="T25" fmla="*/ 14 h 28"/>
                <a:gd name="T26" fmla="*/ 0 w 26"/>
                <a:gd name="T27" fmla="*/ 16 h 28"/>
                <a:gd name="T28" fmla="*/ 0 w 26"/>
                <a:gd name="T29" fmla="*/ 21 h 28"/>
                <a:gd name="T30" fmla="*/ 3 w 26"/>
                <a:gd name="T31" fmla="*/ 23 h 28"/>
                <a:gd name="T32" fmla="*/ 8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9"/>
                  </a:lnTo>
                  <a:lnTo>
                    <a:pt x="24" y="7"/>
                  </a:lnTo>
                  <a:lnTo>
                    <a:pt x="22" y="4"/>
                  </a:lnTo>
                  <a:lnTo>
                    <a:pt x="19" y="2"/>
                  </a:lnTo>
                  <a:lnTo>
                    <a:pt x="17" y="0"/>
                  </a:lnTo>
                  <a:lnTo>
                    <a:pt x="12" y="0"/>
                  </a:lnTo>
                  <a:lnTo>
                    <a:pt x="10" y="0"/>
                  </a:lnTo>
                  <a:lnTo>
                    <a:pt x="8" y="2"/>
                  </a:lnTo>
                  <a:lnTo>
                    <a:pt x="3" y="4"/>
                  </a:lnTo>
                  <a:lnTo>
                    <a:pt x="0" y="7"/>
                  </a:lnTo>
                  <a:lnTo>
                    <a:pt x="0" y="9"/>
                  </a:lnTo>
                  <a:lnTo>
                    <a:pt x="0" y="14"/>
                  </a:lnTo>
                  <a:lnTo>
                    <a:pt x="0" y="16"/>
                  </a:lnTo>
                  <a:lnTo>
                    <a:pt x="0" y="21"/>
                  </a:lnTo>
                  <a:lnTo>
                    <a:pt x="3" y="23"/>
                  </a:lnTo>
                  <a:lnTo>
                    <a:pt x="8" y="26"/>
                  </a:lnTo>
                  <a:lnTo>
                    <a:pt x="10" y="26"/>
                  </a:lnTo>
                  <a:lnTo>
                    <a:pt x="12" y="28"/>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19585" name="Freeform 202"/>
            <p:cNvSpPr>
              <a:spLocks/>
            </p:cNvSpPr>
            <p:nvPr/>
          </p:nvSpPr>
          <p:spPr bwMode="auto">
            <a:xfrm>
              <a:off x="2139" y="1983"/>
              <a:ext cx="59" cy="60"/>
            </a:xfrm>
            <a:custGeom>
              <a:avLst/>
              <a:gdLst>
                <a:gd name="T0" fmla="*/ 26 w 26"/>
                <a:gd name="T1" fmla="*/ 12 h 26"/>
                <a:gd name="T2" fmla="*/ 26 w 26"/>
                <a:gd name="T3" fmla="*/ 9 h 26"/>
                <a:gd name="T4" fmla="*/ 23 w 26"/>
                <a:gd name="T5" fmla="*/ 7 h 26"/>
                <a:gd name="T6" fmla="*/ 21 w 26"/>
                <a:gd name="T7" fmla="*/ 2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2 h 26"/>
                <a:gd name="T20" fmla="*/ 2 w 26"/>
                <a:gd name="T21" fmla="*/ 7 h 26"/>
                <a:gd name="T22" fmla="*/ 0 w 26"/>
                <a:gd name="T23" fmla="*/ 9 h 26"/>
                <a:gd name="T24" fmla="*/ 0 w 26"/>
                <a:gd name="T25" fmla="*/ 12 h 26"/>
                <a:gd name="T26" fmla="*/ 0 w 26"/>
                <a:gd name="T27" fmla="*/ 17 h 26"/>
                <a:gd name="T28" fmla="*/ 2 w 26"/>
                <a:gd name="T29" fmla="*/ 19 h 26"/>
                <a:gd name="T30" fmla="*/ 2 w 26"/>
                <a:gd name="T31" fmla="*/ 21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7"/>
                  </a:lnTo>
                  <a:lnTo>
                    <a:pt x="21" y="2"/>
                  </a:lnTo>
                  <a:lnTo>
                    <a:pt x="19" y="2"/>
                  </a:lnTo>
                  <a:lnTo>
                    <a:pt x="16" y="0"/>
                  </a:lnTo>
                  <a:lnTo>
                    <a:pt x="12" y="0"/>
                  </a:lnTo>
                  <a:lnTo>
                    <a:pt x="9" y="0"/>
                  </a:lnTo>
                  <a:lnTo>
                    <a:pt x="7" y="2"/>
                  </a:lnTo>
                  <a:lnTo>
                    <a:pt x="2" y="2"/>
                  </a:lnTo>
                  <a:lnTo>
                    <a:pt x="2" y="7"/>
                  </a:lnTo>
                  <a:lnTo>
                    <a:pt x="0" y="9"/>
                  </a:lnTo>
                  <a:lnTo>
                    <a:pt x="0" y="12"/>
                  </a:lnTo>
                  <a:lnTo>
                    <a:pt x="0" y="17"/>
                  </a:lnTo>
                  <a:lnTo>
                    <a:pt x="2" y="19"/>
                  </a:lnTo>
                  <a:lnTo>
                    <a:pt x="2" y="21"/>
                  </a:lnTo>
                  <a:lnTo>
                    <a:pt x="7" y="24"/>
                  </a:lnTo>
                  <a:lnTo>
                    <a:pt x="9" y="26"/>
                  </a:lnTo>
                  <a:lnTo>
                    <a:pt x="12" y="26"/>
                  </a:lnTo>
                  <a:lnTo>
                    <a:pt x="16" y="26"/>
                  </a:lnTo>
                  <a:lnTo>
                    <a:pt x="19"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586" name="Freeform 203"/>
            <p:cNvSpPr>
              <a:spLocks/>
            </p:cNvSpPr>
            <p:nvPr/>
          </p:nvSpPr>
          <p:spPr bwMode="auto">
            <a:xfrm>
              <a:off x="2426" y="1956"/>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0 w 26"/>
                <a:gd name="T21" fmla="*/ 7 h 26"/>
                <a:gd name="T22" fmla="*/ 0 w 26"/>
                <a:gd name="T23" fmla="*/ 10 h 26"/>
                <a:gd name="T24" fmla="*/ 0 w 26"/>
                <a:gd name="T25" fmla="*/ 14 h 26"/>
                <a:gd name="T26" fmla="*/ 0 w 26"/>
                <a:gd name="T27" fmla="*/ 17 h 26"/>
                <a:gd name="T28" fmla="*/ 0 w 26"/>
                <a:gd name="T29" fmla="*/ 21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0" y="7"/>
                  </a:lnTo>
                  <a:lnTo>
                    <a:pt x="0" y="10"/>
                  </a:lnTo>
                  <a:lnTo>
                    <a:pt x="0" y="14"/>
                  </a:lnTo>
                  <a:lnTo>
                    <a:pt x="0" y="17"/>
                  </a:lnTo>
                  <a:lnTo>
                    <a:pt x="0" y="21"/>
                  </a:lnTo>
                  <a:lnTo>
                    <a:pt x="3" y="24"/>
                  </a:lnTo>
                  <a:lnTo>
                    <a:pt x="7" y="26"/>
                  </a:lnTo>
                  <a:lnTo>
                    <a:pt x="10" y="26"/>
                  </a:lnTo>
                  <a:lnTo>
                    <a:pt x="12" y="26"/>
                  </a:lnTo>
                  <a:lnTo>
                    <a:pt x="17" y="26"/>
                  </a:lnTo>
                  <a:lnTo>
                    <a:pt x="19" y="26"/>
                  </a:lnTo>
                  <a:lnTo>
                    <a:pt x="22" y="24"/>
                  </a:lnTo>
                  <a:lnTo>
                    <a:pt x="24" y="21"/>
                  </a:lnTo>
                  <a:lnTo>
                    <a:pt x="26" y="17"/>
                  </a:lnTo>
                  <a:lnTo>
                    <a:pt x="26" y="14"/>
                  </a:lnTo>
                  <a:close/>
                </a:path>
              </a:pathLst>
            </a:custGeom>
            <a:solidFill>
              <a:srgbClr val="0000FF"/>
            </a:solidFill>
            <a:ln w="9525">
              <a:noFill/>
              <a:round/>
              <a:headEnd/>
              <a:tailEnd/>
            </a:ln>
          </p:spPr>
          <p:txBody>
            <a:bodyPr/>
            <a:lstStyle/>
            <a:p>
              <a:endParaRPr lang="en-US"/>
            </a:p>
          </p:txBody>
        </p:sp>
        <p:sp>
          <p:nvSpPr>
            <p:cNvPr id="19587" name="Freeform 204"/>
            <p:cNvSpPr>
              <a:spLocks/>
            </p:cNvSpPr>
            <p:nvPr/>
          </p:nvSpPr>
          <p:spPr bwMode="auto">
            <a:xfrm>
              <a:off x="2281" y="1962"/>
              <a:ext cx="59" cy="65"/>
            </a:xfrm>
            <a:custGeom>
              <a:avLst/>
              <a:gdLst>
                <a:gd name="T0" fmla="*/ 26 w 26"/>
                <a:gd name="T1" fmla="*/ 14 h 28"/>
                <a:gd name="T2" fmla="*/ 26 w 26"/>
                <a:gd name="T3" fmla="*/ 9 h 28"/>
                <a:gd name="T4" fmla="*/ 24 w 26"/>
                <a:gd name="T5" fmla="*/ 7 h 28"/>
                <a:gd name="T6" fmla="*/ 22 w 26"/>
                <a:gd name="T7" fmla="*/ 4 h 28"/>
                <a:gd name="T8" fmla="*/ 19 w 26"/>
                <a:gd name="T9" fmla="*/ 2 h 28"/>
                <a:gd name="T10" fmla="*/ 17 w 26"/>
                <a:gd name="T11" fmla="*/ 0 h 28"/>
                <a:gd name="T12" fmla="*/ 12 w 26"/>
                <a:gd name="T13" fmla="*/ 0 h 28"/>
                <a:gd name="T14" fmla="*/ 10 w 26"/>
                <a:gd name="T15" fmla="*/ 0 h 28"/>
                <a:gd name="T16" fmla="*/ 8 w 26"/>
                <a:gd name="T17" fmla="*/ 2 h 28"/>
                <a:gd name="T18" fmla="*/ 3 w 26"/>
                <a:gd name="T19" fmla="*/ 4 h 28"/>
                <a:gd name="T20" fmla="*/ 0 w 26"/>
                <a:gd name="T21" fmla="*/ 7 h 28"/>
                <a:gd name="T22" fmla="*/ 0 w 26"/>
                <a:gd name="T23" fmla="*/ 9 h 28"/>
                <a:gd name="T24" fmla="*/ 0 w 26"/>
                <a:gd name="T25" fmla="*/ 14 h 28"/>
                <a:gd name="T26" fmla="*/ 0 w 26"/>
                <a:gd name="T27" fmla="*/ 16 h 28"/>
                <a:gd name="T28" fmla="*/ 0 w 26"/>
                <a:gd name="T29" fmla="*/ 21 h 28"/>
                <a:gd name="T30" fmla="*/ 3 w 26"/>
                <a:gd name="T31" fmla="*/ 23 h 28"/>
                <a:gd name="T32" fmla="*/ 8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9"/>
                  </a:lnTo>
                  <a:lnTo>
                    <a:pt x="24" y="7"/>
                  </a:lnTo>
                  <a:lnTo>
                    <a:pt x="22" y="4"/>
                  </a:lnTo>
                  <a:lnTo>
                    <a:pt x="19" y="2"/>
                  </a:lnTo>
                  <a:lnTo>
                    <a:pt x="17" y="0"/>
                  </a:lnTo>
                  <a:lnTo>
                    <a:pt x="12" y="0"/>
                  </a:lnTo>
                  <a:lnTo>
                    <a:pt x="10" y="0"/>
                  </a:lnTo>
                  <a:lnTo>
                    <a:pt x="8" y="2"/>
                  </a:lnTo>
                  <a:lnTo>
                    <a:pt x="3" y="4"/>
                  </a:lnTo>
                  <a:lnTo>
                    <a:pt x="0" y="7"/>
                  </a:lnTo>
                  <a:lnTo>
                    <a:pt x="0" y="9"/>
                  </a:lnTo>
                  <a:lnTo>
                    <a:pt x="0" y="14"/>
                  </a:lnTo>
                  <a:lnTo>
                    <a:pt x="0" y="16"/>
                  </a:lnTo>
                  <a:lnTo>
                    <a:pt x="0" y="21"/>
                  </a:lnTo>
                  <a:lnTo>
                    <a:pt x="3" y="23"/>
                  </a:lnTo>
                  <a:lnTo>
                    <a:pt x="8" y="26"/>
                  </a:lnTo>
                  <a:lnTo>
                    <a:pt x="10" y="26"/>
                  </a:lnTo>
                  <a:lnTo>
                    <a:pt x="12" y="28"/>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588" name="Freeform 205"/>
            <p:cNvSpPr>
              <a:spLocks/>
            </p:cNvSpPr>
            <p:nvPr/>
          </p:nvSpPr>
          <p:spPr bwMode="auto">
            <a:xfrm>
              <a:off x="2571" y="2011"/>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0" y="7"/>
                  </a:lnTo>
                  <a:lnTo>
                    <a:pt x="0" y="12"/>
                  </a:lnTo>
                  <a:lnTo>
                    <a:pt x="0" y="14"/>
                  </a:lnTo>
                  <a:lnTo>
                    <a:pt x="0" y="19"/>
                  </a:lnTo>
                  <a:lnTo>
                    <a:pt x="0" y="21"/>
                  </a:lnTo>
                  <a:lnTo>
                    <a:pt x="2" y="23"/>
                  </a:lnTo>
                  <a:lnTo>
                    <a:pt x="7" y="26"/>
                  </a:lnTo>
                  <a:lnTo>
                    <a:pt x="10" y="26"/>
                  </a:lnTo>
                  <a:lnTo>
                    <a:pt x="12" y="28"/>
                  </a:lnTo>
                  <a:lnTo>
                    <a:pt x="17" y="26"/>
                  </a:lnTo>
                  <a:lnTo>
                    <a:pt x="19" y="26"/>
                  </a:lnTo>
                  <a:lnTo>
                    <a:pt x="21" y="23"/>
                  </a:lnTo>
                  <a:lnTo>
                    <a:pt x="24" y="21"/>
                  </a:lnTo>
                  <a:lnTo>
                    <a:pt x="26" y="19"/>
                  </a:lnTo>
                  <a:lnTo>
                    <a:pt x="26" y="14"/>
                  </a:lnTo>
                  <a:close/>
                </a:path>
              </a:pathLst>
            </a:custGeom>
            <a:solidFill>
              <a:srgbClr val="0000FF"/>
            </a:solidFill>
            <a:ln w="9525">
              <a:noFill/>
              <a:round/>
              <a:headEnd/>
              <a:tailEnd/>
            </a:ln>
          </p:spPr>
          <p:txBody>
            <a:bodyPr/>
            <a:lstStyle/>
            <a:p>
              <a:endParaRPr lang="en-US"/>
            </a:p>
          </p:txBody>
        </p:sp>
        <p:sp>
          <p:nvSpPr>
            <p:cNvPr id="19589" name="Freeform 206"/>
            <p:cNvSpPr>
              <a:spLocks/>
            </p:cNvSpPr>
            <p:nvPr/>
          </p:nvSpPr>
          <p:spPr bwMode="auto">
            <a:xfrm>
              <a:off x="2426" y="1956"/>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0 w 26"/>
                <a:gd name="T21" fmla="*/ 7 h 26"/>
                <a:gd name="T22" fmla="*/ 0 w 26"/>
                <a:gd name="T23" fmla="*/ 10 h 26"/>
                <a:gd name="T24" fmla="*/ 0 w 26"/>
                <a:gd name="T25" fmla="*/ 14 h 26"/>
                <a:gd name="T26" fmla="*/ 0 w 26"/>
                <a:gd name="T27" fmla="*/ 17 h 26"/>
                <a:gd name="T28" fmla="*/ 0 w 26"/>
                <a:gd name="T29" fmla="*/ 21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0" y="7"/>
                  </a:lnTo>
                  <a:lnTo>
                    <a:pt x="0" y="10"/>
                  </a:lnTo>
                  <a:lnTo>
                    <a:pt x="0" y="14"/>
                  </a:lnTo>
                  <a:lnTo>
                    <a:pt x="0" y="17"/>
                  </a:lnTo>
                  <a:lnTo>
                    <a:pt x="0" y="21"/>
                  </a:lnTo>
                  <a:lnTo>
                    <a:pt x="3" y="24"/>
                  </a:lnTo>
                  <a:lnTo>
                    <a:pt x="7" y="26"/>
                  </a:lnTo>
                  <a:lnTo>
                    <a:pt x="10" y="26"/>
                  </a:lnTo>
                  <a:lnTo>
                    <a:pt x="12" y="26"/>
                  </a:lnTo>
                  <a:lnTo>
                    <a:pt x="17" y="26"/>
                  </a:lnTo>
                  <a:lnTo>
                    <a:pt x="19" y="26"/>
                  </a:lnTo>
                  <a:lnTo>
                    <a:pt x="22" y="24"/>
                  </a:lnTo>
                  <a:lnTo>
                    <a:pt x="24" y="21"/>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590" name="Freeform 207"/>
            <p:cNvSpPr>
              <a:spLocks/>
            </p:cNvSpPr>
            <p:nvPr/>
          </p:nvSpPr>
          <p:spPr bwMode="auto">
            <a:xfrm>
              <a:off x="2715" y="2016"/>
              <a:ext cx="59" cy="60"/>
            </a:xfrm>
            <a:custGeom>
              <a:avLst/>
              <a:gdLst>
                <a:gd name="T0" fmla="*/ 26 w 26"/>
                <a:gd name="T1" fmla="*/ 12 h 26"/>
                <a:gd name="T2" fmla="*/ 26 w 26"/>
                <a:gd name="T3" fmla="*/ 10 h 26"/>
                <a:gd name="T4" fmla="*/ 23 w 26"/>
                <a:gd name="T5" fmla="*/ 7 h 26"/>
                <a:gd name="T6" fmla="*/ 21 w 26"/>
                <a:gd name="T7" fmla="*/ 3 h 26"/>
                <a:gd name="T8" fmla="*/ 19 w 26"/>
                <a:gd name="T9" fmla="*/ 3 h 26"/>
                <a:gd name="T10" fmla="*/ 16 w 26"/>
                <a:gd name="T11" fmla="*/ 0 h 26"/>
                <a:gd name="T12" fmla="*/ 12 w 26"/>
                <a:gd name="T13" fmla="*/ 0 h 26"/>
                <a:gd name="T14" fmla="*/ 9 w 26"/>
                <a:gd name="T15" fmla="*/ 0 h 26"/>
                <a:gd name="T16" fmla="*/ 5 w 26"/>
                <a:gd name="T17" fmla="*/ 3 h 26"/>
                <a:gd name="T18" fmla="*/ 2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2 w 26"/>
                <a:gd name="T31" fmla="*/ 21 h 26"/>
                <a:gd name="T32" fmla="*/ 5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7"/>
                  </a:lnTo>
                  <a:lnTo>
                    <a:pt x="21" y="3"/>
                  </a:lnTo>
                  <a:lnTo>
                    <a:pt x="19" y="3"/>
                  </a:lnTo>
                  <a:lnTo>
                    <a:pt x="16" y="0"/>
                  </a:lnTo>
                  <a:lnTo>
                    <a:pt x="12" y="0"/>
                  </a:lnTo>
                  <a:lnTo>
                    <a:pt x="9" y="0"/>
                  </a:lnTo>
                  <a:lnTo>
                    <a:pt x="5" y="3"/>
                  </a:lnTo>
                  <a:lnTo>
                    <a:pt x="2" y="3"/>
                  </a:lnTo>
                  <a:lnTo>
                    <a:pt x="0" y="7"/>
                  </a:lnTo>
                  <a:lnTo>
                    <a:pt x="0" y="10"/>
                  </a:lnTo>
                  <a:lnTo>
                    <a:pt x="0" y="12"/>
                  </a:lnTo>
                  <a:lnTo>
                    <a:pt x="0" y="17"/>
                  </a:lnTo>
                  <a:lnTo>
                    <a:pt x="0" y="19"/>
                  </a:lnTo>
                  <a:lnTo>
                    <a:pt x="2" y="21"/>
                  </a:lnTo>
                  <a:lnTo>
                    <a:pt x="5" y="24"/>
                  </a:lnTo>
                  <a:lnTo>
                    <a:pt x="9" y="26"/>
                  </a:lnTo>
                  <a:lnTo>
                    <a:pt x="12" y="26"/>
                  </a:lnTo>
                  <a:lnTo>
                    <a:pt x="16" y="26"/>
                  </a:lnTo>
                  <a:lnTo>
                    <a:pt x="19" y="24"/>
                  </a:lnTo>
                  <a:lnTo>
                    <a:pt x="21" y="21"/>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19591" name="Freeform 208"/>
            <p:cNvSpPr>
              <a:spLocks/>
            </p:cNvSpPr>
            <p:nvPr/>
          </p:nvSpPr>
          <p:spPr bwMode="auto">
            <a:xfrm>
              <a:off x="2571" y="2011"/>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0" y="7"/>
                  </a:lnTo>
                  <a:lnTo>
                    <a:pt x="0" y="12"/>
                  </a:lnTo>
                  <a:lnTo>
                    <a:pt x="0" y="14"/>
                  </a:lnTo>
                  <a:lnTo>
                    <a:pt x="0" y="19"/>
                  </a:lnTo>
                  <a:lnTo>
                    <a:pt x="0" y="21"/>
                  </a:lnTo>
                  <a:lnTo>
                    <a:pt x="2" y="23"/>
                  </a:lnTo>
                  <a:lnTo>
                    <a:pt x="7" y="26"/>
                  </a:lnTo>
                  <a:lnTo>
                    <a:pt x="10" y="26"/>
                  </a:lnTo>
                  <a:lnTo>
                    <a:pt x="12" y="28"/>
                  </a:lnTo>
                  <a:lnTo>
                    <a:pt x="17" y="26"/>
                  </a:lnTo>
                  <a:lnTo>
                    <a:pt x="19" y="26"/>
                  </a:lnTo>
                  <a:lnTo>
                    <a:pt x="21"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592" name="Freeform 209"/>
            <p:cNvSpPr>
              <a:spLocks/>
            </p:cNvSpPr>
            <p:nvPr/>
          </p:nvSpPr>
          <p:spPr bwMode="auto">
            <a:xfrm>
              <a:off x="2860" y="2011"/>
              <a:ext cx="59" cy="60"/>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1 w 26"/>
                <a:gd name="T13" fmla="*/ 0 h 26"/>
                <a:gd name="T14" fmla="*/ 9 w 26"/>
                <a:gd name="T15" fmla="*/ 0 h 26"/>
                <a:gd name="T16" fmla="*/ 4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1" y="0"/>
                  </a:lnTo>
                  <a:lnTo>
                    <a:pt x="9" y="0"/>
                  </a:lnTo>
                  <a:lnTo>
                    <a:pt x="4" y="0"/>
                  </a:lnTo>
                  <a:lnTo>
                    <a:pt x="2" y="2"/>
                  </a:lnTo>
                  <a:lnTo>
                    <a:pt x="0" y="5"/>
                  </a:lnTo>
                  <a:lnTo>
                    <a:pt x="0" y="9"/>
                  </a:lnTo>
                  <a:lnTo>
                    <a:pt x="0" y="12"/>
                  </a:lnTo>
                  <a:lnTo>
                    <a:pt x="0" y="16"/>
                  </a:lnTo>
                  <a:lnTo>
                    <a:pt x="0" y="19"/>
                  </a:lnTo>
                  <a:lnTo>
                    <a:pt x="2" y="21"/>
                  </a:lnTo>
                  <a:lnTo>
                    <a:pt x="4" y="23"/>
                  </a:lnTo>
                  <a:lnTo>
                    <a:pt x="9" y="26"/>
                  </a:lnTo>
                  <a:lnTo>
                    <a:pt x="11" y="26"/>
                  </a:lnTo>
                  <a:lnTo>
                    <a:pt x="16" y="26"/>
                  </a:lnTo>
                  <a:lnTo>
                    <a:pt x="19" y="23"/>
                  </a:lnTo>
                  <a:lnTo>
                    <a:pt x="21" y="21"/>
                  </a:lnTo>
                  <a:lnTo>
                    <a:pt x="23" y="19"/>
                  </a:lnTo>
                  <a:lnTo>
                    <a:pt x="26" y="16"/>
                  </a:lnTo>
                  <a:lnTo>
                    <a:pt x="26" y="12"/>
                  </a:lnTo>
                  <a:close/>
                </a:path>
              </a:pathLst>
            </a:custGeom>
            <a:solidFill>
              <a:srgbClr val="0000FF"/>
            </a:solidFill>
            <a:ln w="9525">
              <a:noFill/>
              <a:round/>
              <a:headEnd/>
              <a:tailEnd/>
            </a:ln>
          </p:spPr>
          <p:txBody>
            <a:bodyPr/>
            <a:lstStyle/>
            <a:p>
              <a:endParaRPr lang="en-US"/>
            </a:p>
          </p:txBody>
        </p:sp>
        <p:sp>
          <p:nvSpPr>
            <p:cNvPr id="19593" name="Freeform 210"/>
            <p:cNvSpPr>
              <a:spLocks/>
            </p:cNvSpPr>
            <p:nvPr/>
          </p:nvSpPr>
          <p:spPr bwMode="auto">
            <a:xfrm>
              <a:off x="2715" y="2016"/>
              <a:ext cx="59" cy="60"/>
            </a:xfrm>
            <a:custGeom>
              <a:avLst/>
              <a:gdLst>
                <a:gd name="T0" fmla="*/ 26 w 26"/>
                <a:gd name="T1" fmla="*/ 12 h 26"/>
                <a:gd name="T2" fmla="*/ 26 w 26"/>
                <a:gd name="T3" fmla="*/ 10 h 26"/>
                <a:gd name="T4" fmla="*/ 23 w 26"/>
                <a:gd name="T5" fmla="*/ 7 h 26"/>
                <a:gd name="T6" fmla="*/ 21 w 26"/>
                <a:gd name="T7" fmla="*/ 3 h 26"/>
                <a:gd name="T8" fmla="*/ 19 w 26"/>
                <a:gd name="T9" fmla="*/ 3 h 26"/>
                <a:gd name="T10" fmla="*/ 16 w 26"/>
                <a:gd name="T11" fmla="*/ 0 h 26"/>
                <a:gd name="T12" fmla="*/ 12 w 26"/>
                <a:gd name="T13" fmla="*/ 0 h 26"/>
                <a:gd name="T14" fmla="*/ 9 w 26"/>
                <a:gd name="T15" fmla="*/ 0 h 26"/>
                <a:gd name="T16" fmla="*/ 5 w 26"/>
                <a:gd name="T17" fmla="*/ 3 h 26"/>
                <a:gd name="T18" fmla="*/ 2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2 w 26"/>
                <a:gd name="T31" fmla="*/ 21 h 26"/>
                <a:gd name="T32" fmla="*/ 5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7"/>
                  </a:lnTo>
                  <a:lnTo>
                    <a:pt x="21" y="3"/>
                  </a:lnTo>
                  <a:lnTo>
                    <a:pt x="19" y="3"/>
                  </a:lnTo>
                  <a:lnTo>
                    <a:pt x="16" y="0"/>
                  </a:lnTo>
                  <a:lnTo>
                    <a:pt x="12" y="0"/>
                  </a:lnTo>
                  <a:lnTo>
                    <a:pt x="9" y="0"/>
                  </a:lnTo>
                  <a:lnTo>
                    <a:pt x="5" y="3"/>
                  </a:lnTo>
                  <a:lnTo>
                    <a:pt x="2" y="3"/>
                  </a:lnTo>
                  <a:lnTo>
                    <a:pt x="0" y="7"/>
                  </a:lnTo>
                  <a:lnTo>
                    <a:pt x="0" y="10"/>
                  </a:lnTo>
                  <a:lnTo>
                    <a:pt x="0" y="12"/>
                  </a:lnTo>
                  <a:lnTo>
                    <a:pt x="0" y="17"/>
                  </a:lnTo>
                  <a:lnTo>
                    <a:pt x="0" y="19"/>
                  </a:lnTo>
                  <a:lnTo>
                    <a:pt x="2" y="21"/>
                  </a:lnTo>
                  <a:lnTo>
                    <a:pt x="5" y="24"/>
                  </a:lnTo>
                  <a:lnTo>
                    <a:pt x="9" y="26"/>
                  </a:lnTo>
                  <a:lnTo>
                    <a:pt x="12" y="26"/>
                  </a:lnTo>
                  <a:lnTo>
                    <a:pt x="16" y="26"/>
                  </a:lnTo>
                  <a:lnTo>
                    <a:pt x="19"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594" name="Freeform 211"/>
            <p:cNvSpPr>
              <a:spLocks/>
            </p:cNvSpPr>
            <p:nvPr/>
          </p:nvSpPr>
          <p:spPr bwMode="auto">
            <a:xfrm>
              <a:off x="3003" y="1951"/>
              <a:ext cx="58" cy="60"/>
            </a:xfrm>
            <a:custGeom>
              <a:avLst/>
              <a:gdLst>
                <a:gd name="T0" fmla="*/ 26 w 26"/>
                <a:gd name="T1" fmla="*/ 12 h 26"/>
                <a:gd name="T2" fmla="*/ 26 w 26"/>
                <a:gd name="T3" fmla="*/ 9 h 26"/>
                <a:gd name="T4" fmla="*/ 24 w 26"/>
                <a:gd name="T5" fmla="*/ 7 h 26"/>
                <a:gd name="T6" fmla="*/ 22 w 26"/>
                <a:gd name="T7" fmla="*/ 2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3 w 26"/>
                <a:gd name="T31" fmla="*/ 21 h 26"/>
                <a:gd name="T32" fmla="*/ 5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7"/>
                  </a:lnTo>
                  <a:lnTo>
                    <a:pt x="22" y="2"/>
                  </a:lnTo>
                  <a:lnTo>
                    <a:pt x="19" y="2"/>
                  </a:lnTo>
                  <a:lnTo>
                    <a:pt x="17" y="0"/>
                  </a:lnTo>
                  <a:lnTo>
                    <a:pt x="12" y="0"/>
                  </a:lnTo>
                  <a:lnTo>
                    <a:pt x="10" y="0"/>
                  </a:lnTo>
                  <a:lnTo>
                    <a:pt x="5" y="2"/>
                  </a:lnTo>
                  <a:lnTo>
                    <a:pt x="3" y="2"/>
                  </a:lnTo>
                  <a:lnTo>
                    <a:pt x="0" y="7"/>
                  </a:lnTo>
                  <a:lnTo>
                    <a:pt x="0" y="9"/>
                  </a:lnTo>
                  <a:lnTo>
                    <a:pt x="0" y="12"/>
                  </a:lnTo>
                  <a:lnTo>
                    <a:pt x="0" y="16"/>
                  </a:lnTo>
                  <a:lnTo>
                    <a:pt x="0" y="19"/>
                  </a:lnTo>
                  <a:lnTo>
                    <a:pt x="3" y="21"/>
                  </a:lnTo>
                  <a:lnTo>
                    <a:pt x="5" y="23"/>
                  </a:lnTo>
                  <a:lnTo>
                    <a:pt x="10" y="26"/>
                  </a:lnTo>
                  <a:lnTo>
                    <a:pt x="12" y="26"/>
                  </a:lnTo>
                  <a:lnTo>
                    <a:pt x="17" y="26"/>
                  </a:lnTo>
                  <a:lnTo>
                    <a:pt x="19" y="23"/>
                  </a:lnTo>
                  <a:lnTo>
                    <a:pt x="22" y="21"/>
                  </a:lnTo>
                  <a:lnTo>
                    <a:pt x="24" y="19"/>
                  </a:lnTo>
                  <a:lnTo>
                    <a:pt x="26" y="16"/>
                  </a:lnTo>
                  <a:lnTo>
                    <a:pt x="26" y="12"/>
                  </a:lnTo>
                  <a:close/>
                </a:path>
              </a:pathLst>
            </a:custGeom>
            <a:solidFill>
              <a:srgbClr val="0000FF"/>
            </a:solidFill>
            <a:ln w="9525">
              <a:noFill/>
              <a:round/>
              <a:headEnd/>
              <a:tailEnd/>
            </a:ln>
          </p:spPr>
          <p:txBody>
            <a:bodyPr/>
            <a:lstStyle/>
            <a:p>
              <a:endParaRPr lang="en-US"/>
            </a:p>
          </p:txBody>
        </p:sp>
        <p:sp>
          <p:nvSpPr>
            <p:cNvPr id="19595" name="Freeform 212"/>
            <p:cNvSpPr>
              <a:spLocks/>
            </p:cNvSpPr>
            <p:nvPr/>
          </p:nvSpPr>
          <p:spPr bwMode="auto">
            <a:xfrm>
              <a:off x="2860" y="2011"/>
              <a:ext cx="59" cy="60"/>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1 w 26"/>
                <a:gd name="T13" fmla="*/ 0 h 26"/>
                <a:gd name="T14" fmla="*/ 9 w 26"/>
                <a:gd name="T15" fmla="*/ 0 h 26"/>
                <a:gd name="T16" fmla="*/ 4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1" y="0"/>
                  </a:lnTo>
                  <a:lnTo>
                    <a:pt x="9" y="0"/>
                  </a:lnTo>
                  <a:lnTo>
                    <a:pt x="4" y="0"/>
                  </a:lnTo>
                  <a:lnTo>
                    <a:pt x="2" y="2"/>
                  </a:lnTo>
                  <a:lnTo>
                    <a:pt x="0" y="5"/>
                  </a:lnTo>
                  <a:lnTo>
                    <a:pt x="0" y="9"/>
                  </a:lnTo>
                  <a:lnTo>
                    <a:pt x="0" y="12"/>
                  </a:lnTo>
                  <a:lnTo>
                    <a:pt x="0" y="16"/>
                  </a:lnTo>
                  <a:lnTo>
                    <a:pt x="0" y="19"/>
                  </a:lnTo>
                  <a:lnTo>
                    <a:pt x="2" y="21"/>
                  </a:lnTo>
                  <a:lnTo>
                    <a:pt x="4" y="23"/>
                  </a:lnTo>
                  <a:lnTo>
                    <a:pt x="9" y="26"/>
                  </a:lnTo>
                  <a:lnTo>
                    <a:pt x="11" y="26"/>
                  </a:lnTo>
                  <a:lnTo>
                    <a:pt x="16" y="26"/>
                  </a:lnTo>
                  <a:lnTo>
                    <a:pt x="19" y="23"/>
                  </a:lnTo>
                  <a:lnTo>
                    <a:pt x="21" y="21"/>
                  </a:lnTo>
                  <a:lnTo>
                    <a:pt x="23"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596" name="Freeform 213"/>
            <p:cNvSpPr>
              <a:spLocks/>
            </p:cNvSpPr>
            <p:nvPr/>
          </p:nvSpPr>
          <p:spPr bwMode="auto">
            <a:xfrm>
              <a:off x="3147" y="1935"/>
              <a:ext cx="59"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10 w 26"/>
                <a:gd name="T15" fmla="*/ 2 h 28"/>
                <a:gd name="T16" fmla="*/ 5 w 26"/>
                <a:gd name="T17" fmla="*/ 2 h 28"/>
                <a:gd name="T18" fmla="*/ 3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3 w 26"/>
                <a:gd name="T31" fmla="*/ 23 h 28"/>
                <a:gd name="T32" fmla="*/ 5 w 26"/>
                <a:gd name="T33" fmla="*/ 26 h 28"/>
                <a:gd name="T34" fmla="*/ 10 w 26"/>
                <a:gd name="T35" fmla="*/ 28 h 28"/>
                <a:gd name="T36" fmla="*/ 12 w 26"/>
                <a:gd name="T37" fmla="*/ 28 h 28"/>
                <a:gd name="T38" fmla="*/ 17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10" y="2"/>
                  </a:lnTo>
                  <a:lnTo>
                    <a:pt x="5" y="2"/>
                  </a:lnTo>
                  <a:lnTo>
                    <a:pt x="3" y="4"/>
                  </a:lnTo>
                  <a:lnTo>
                    <a:pt x="0" y="7"/>
                  </a:lnTo>
                  <a:lnTo>
                    <a:pt x="0" y="12"/>
                  </a:lnTo>
                  <a:lnTo>
                    <a:pt x="0" y="14"/>
                  </a:lnTo>
                  <a:lnTo>
                    <a:pt x="0" y="19"/>
                  </a:lnTo>
                  <a:lnTo>
                    <a:pt x="0" y="21"/>
                  </a:lnTo>
                  <a:lnTo>
                    <a:pt x="3" y="23"/>
                  </a:lnTo>
                  <a:lnTo>
                    <a:pt x="5" y="26"/>
                  </a:lnTo>
                  <a:lnTo>
                    <a:pt x="10" y="28"/>
                  </a:lnTo>
                  <a:lnTo>
                    <a:pt x="12" y="28"/>
                  </a:lnTo>
                  <a:lnTo>
                    <a:pt x="17" y="28"/>
                  </a:lnTo>
                  <a:lnTo>
                    <a:pt x="19" y="26"/>
                  </a:lnTo>
                  <a:lnTo>
                    <a:pt x="21" y="23"/>
                  </a:lnTo>
                  <a:lnTo>
                    <a:pt x="24" y="21"/>
                  </a:lnTo>
                  <a:lnTo>
                    <a:pt x="26" y="19"/>
                  </a:lnTo>
                  <a:lnTo>
                    <a:pt x="26" y="14"/>
                  </a:lnTo>
                  <a:close/>
                </a:path>
              </a:pathLst>
            </a:custGeom>
            <a:solidFill>
              <a:srgbClr val="0000FF"/>
            </a:solidFill>
            <a:ln w="9525">
              <a:noFill/>
              <a:round/>
              <a:headEnd/>
              <a:tailEnd/>
            </a:ln>
          </p:spPr>
          <p:txBody>
            <a:bodyPr/>
            <a:lstStyle/>
            <a:p>
              <a:endParaRPr lang="en-US"/>
            </a:p>
          </p:txBody>
        </p:sp>
        <p:sp>
          <p:nvSpPr>
            <p:cNvPr id="19597" name="Freeform 214"/>
            <p:cNvSpPr>
              <a:spLocks/>
            </p:cNvSpPr>
            <p:nvPr/>
          </p:nvSpPr>
          <p:spPr bwMode="auto">
            <a:xfrm>
              <a:off x="3003" y="1951"/>
              <a:ext cx="58" cy="60"/>
            </a:xfrm>
            <a:custGeom>
              <a:avLst/>
              <a:gdLst>
                <a:gd name="T0" fmla="*/ 26 w 26"/>
                <a:gd name="T1" fmla="*/ 12 h 26"/>
                <a:gd name="T2" fmla="*/ 26 w 26"/>
                <a:gd name="T3" fmla="*/ 9 h 26"/>
                <a:gd name="T4" fmla="*/ 24 w 26"/>
                <a:gd name="T5" fmla="*/ 7 h 26"/>
                <a:gd name="T6" fmla="*/ 22 w 26"/>
                <a:gd name="T7" fmla="*/ 2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3 w 26"/>
                <a:gd name="T31" fmla="*/ 21 h 26"/>
                <a:gd name="T32" fmla="*/ 5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7"/>
                  </a:lnTo>
                  <a:lnTo>
                    <a:pt x="22" y="2"/>
                  </a:lnTo>
                  <a:lnTo>
                    <a:pt x="19" y="2"/>
                  </a:lnTo>
                  <a:lnTo>
                    <a:pt x="17" y="0"/>
                  </a:lnTo>
                  <a:lnTo>
                    <a:pt x="12" y="0"/>
                  </a:lnTo>
                  <a:lnTo>
                    <a:pt x="10" y="0"/>
                  </a:lnTo>
                  <a:lnTo>
                    <a:pt x="5" y="2"/>
                  </a:lnTo>
                  <a:lnTo>
                    <a:pt x="3" y="2"/>
                  </a:lnTo>
                  <a:lnTo>
                    <a:pt x="0" y="7"/>
                  </a:lnTo>
                  <a:lnTo>
                    <a:pt x="0" y="9"/>
                  </a:lnTo>
                  <a:lnTo>
                    <a:pt x="0" y="12"/>
                  </a:lnTo>
                  <a:lnTo>
                    <a:pt x="0" y="16"/>
                  </a:lnTo>
                  <a:lnTo>
                    <a:pt x="0" y="19"/>
                  </a:lnTo>
                  <a:lnTo>
                    <a:pt x="3" y="21"/>
                  </a:lnTo>
                  <a:lnTo>
                    <a:pt x="5" y="23"/>
                  </a:lnTo>
                  <a:lnTo>
                    <a:pt x="10" y="26"/>
                  </a:lnTo>
                  <a:lnTo>
                    <a:pt x="12" y="26"/>
                  </a:lnTo>
                  <a:lnTo>
                    <a:pt x="17" y="26"/>
                  </a:lnTo>
                  <a:lnTo>
                    <a:pt x="19" y="23"/>
                  </a:lnTo>
                  <a:lnTo>
                    <a:pt x="22" y="21"/>
                  </a:lnTo>
                  <a:lnTo>
                    <a:pt x="24"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598" name="Freeform 215"/>
            <p:cNvSpPr>
              <a:spLocks/>
            </p:cNvSpPr>
            <p:nvPr/>
          </p:nvSpPr>
          <p:spPr bwMode="auto">
            <a:xfrm>
              <a:off x="3292" y="1858"/>
              <a:ext cx="59" cy="65"/>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9" y="2"/>
                  </a:lnTo>
                  <a:lnTo>
                    <a:pt x="5" y="2"/>
                  </a:lnTo>
                  <a:lnTo>
                    <a:pt x="2" y="4"/>
                  </a:lnTo>
                  <a:lnTo>
                    <a:pt x="0" y="7"/>
                  </a:lnTo>
                  <a:lnTo>
                    <a:pt x="0" y="12"/>
                  </a:lnTo>
                  <a:lnTo>
                    <a:pt x="0" y="14"/>
                  </a:lnTo>
                  <a:lnTo>
                    <a:pt x="0" y="19"/>
                  </a:lnTo>
                  <a:lnTo>
                    <a:pt x="0" y="21"/>
                  </a:lnTo>
                  <a:lnTo>
                    <a:pt x="2" y="23"/>
                  </a:lnTo>
                  <a:lnTo>
                    <a:pt x="5" y="26"/>
                  </a:lnTo>
                  <a:lnTo>
                    <a:pt x="9" y="26"/>
                  </a:lnTo>
                  <a:lnTo>
                    <a:pt x="12" y="28"/>
                  </a:lnTo>
                  <a:lnTo>
                    <a:pt x="17" y="26"/>
                  </a:lnTo>
                  <a:lnTo>
                    <a:pt x="19" y="26"/>
                  </a:lnTo>
                  <a:lnTo>
                    <a:pt x="21" y="23"/>
                  </a:lnTo>
                  <a:lnTo>
                    <a:pt x="24" y="21"/>
                  </a:lnTo>
                  <a:lnTo>
                    <a:pt x="26" y="19"/>
                  </a:lnTo>
                  <a:lnTo>
                    <a:pt x="26" y="14"/>
                  </a:lnTo>
                  <a:close/>
                </a:path>
              </a:pathLst>
            </a:custGeom>
            <a:solidFill>
              <a:srgbClr val="0000FF"/>
            </a:solidFill>
            <a:ln w="9525">
              <a:noFill/>
              <a:round/>
              <a:headEnd/>
              <a:tailEnd/>
            </a:ln>
          </p:spPr>
          <p:txBody>
            <a:bodyPr/>
            <a:lstStyle/>
            <a:p>
              <a:endParaRPr lang="en-US"/>
            </a:p>
          </p:txBody>
        </p:sp>
        <p:sp>
          <p:nvSpPr>
            <p:cNvPr id="19599" name="Freeform 216"/>
            <p:cNvSpPr>
              <a:spLocks/>
            </p:cNvSpPr>
            <p:nvPr/>
          </p:nvSpPr>
          <p:spPr bwMode="auto">
            <a:xfrm>
              <a:off x="3147" y="1935"/>
              <a:ext cx="59"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10 w 26"/>
                <a:gd name="T15" fmla="*/ 2 h 28"/>
                <a:gd name="T16" fmla="*/ 5 w 26"/>
                <a:gd name="T17" fmla="*/ 2 h 28"/>
                <a:gd name="T18" fmla="*/ 3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3 w 26"/>
                <a:gd name="T31" fmla="*/ 23 h 28"/>
                <a:gd name="T32" fmla="*/ 5 w 26"/>
                <a:gd name="T33" fmla="*/ 26 h 28"/>
                <a:gd name="T34" fmla="*/ 10 w 26"/>
                <a:gd name="T35" fmla="*/ 28 h 28"/>
                <a:gd name="T36" fmla="*/ 12 w 26"/>
                <a:gd name="T37" fmla="*/ 28 h 28"/>
                <a:gd name="T38" fmla="*/ 17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10" y="2"/>
                  </a:lnTo>
                  <a:lnTo>
                    <a:pt x="5" y="2"/>
                  </a:lnTo>
                  <a:lnTo>
                    <a:pt x="3" y="4"/>
                  </a:lnTo>
                  <a:lnTo>
                    <a:pt x="0" y="7"/>
                  </a:lnTo>
                  <a:lnTo>
                    <a:pt x="0" y="12"/>
                  </a:lnTo>
                  <a:lnTo>
                    <a:pt x="0" y="14"/>
                  </a:lnTo>
                  <a:lnTo>
                    <a:pt x="0" y="19"/>
                  </a:lnTo>
                  <a:lnTo>
                    <a:pt x="0" y="21"/>
                  </a:lnTo>
                  <a:lnTo>
                    <a:pt x="3" y="23"/>
                  </a:lnTo>
                  <a:lnTo>
                    <a:pt x="5" y="26"/>
                  </a:lnTo>
                  <a:lnTo>
                    <a:pt x="10" y="28"/>
                  </a:lnTo>
                  <a:lnTo>
                    <a:pt x="12" y="28"/>
                  </a:lnTo>
                  <a:lnTo>
                    <a:pt x="17" y="28"/>
                  </a:lnTo>
                  <a:lnTo>
                    <a:pt x="19" y="26"/>
                  </a:lnTo>
                  <a:lnTo>
                    <a:pt x="21"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600" name="Freeform 217"/>
            <p:cNvSpPr>
              <a:spLocks/>
            </p:cNvSpPr>
            <p:nvPr/>
          </p:nvSpPr>
          <p:spPr bwMode="auto">
            <a:xfrm>
              <a:off x="3437" y="1754"/>
              <a:ext cx="58" cy="61"/>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2" y="0"/>
                  </a:lnTo>
                  <a:lnTo>
                    <a:pt x="9" y="0"/>
                  </a:lnTo>
                  <a:lnTo>
                    <a:pt x="4" y="0"/>
                  </a:lnTo>
                  <a:lnTo>
                    <a:pt x="2" y="2"/>
                  </a:lnTo>
                  <a:lnTo>
                    <a:pt x="0" y="5"/>
                  </a:lnTo>
                  <a:lnTo>
                    <a:pt x="0" y="9"/>
                  </a:lnTo>
                  <a:lnTo>
                    <a:pt x="0" y="12"/>
                  </a:lnTo>
                  <a:lnTo>
                    <a:pt x="0" y="16"/>
                  </a:lnTo>
                  <a:lnTo>
                    <a:pt x="0" y="19"/>
                  </a:lnTo>
                  <a:lnTo>
                    <a:pt x="2" y="21"/>
                  </a:lnTo>
                  <a:lnTo>
                    <a:pt x="4" y="23"/>
                  </a:lnTo>
                  <a:lnTo>
                    <a:pt x="9" y="26"/>
                  </a:lnTo>
                  <a:lnTo>
                    <a:pt x="12" y="26"/>
                  </a:lnTo>
                  <a:lnTo>
                    <a:pt x="16" y="26"/>
                  </a:lnTo>
                  <a:lnTo>
                    <a:pt x="19" y="23"/>
                  </a:lnTo>
                  <a:lnTo>
                    <a:pt x="21" y="21"/>
                  </a:lnTo>
                  <a:lnTo>
                    <a:pt x="23" y="19"/>
                  </a:lnTo>
                  <a:lnTo>
                    <a:pt x="26" y="16"/>
                  </a:lnTo>
                  <a:lnTo>
                    <a:pt x="26" y="12"/>
                  </a:lnTo>
                  <a:close/>
                </a:path>
              </a:pathLst>
            </a:custGeom>
            <a:solidFill>
              <a:srgbClr val="0000FF"/>
            </a:solidFill>
            <a:ln w="9525">
              <a:noFill/>
              <a:round/>
              <a:headEnd/>
              <a:tailEnd/>
            </a:ln>
          </p:spPr>
          <p:txBody>
            <a:bodyPr/>
            <a:lstStyle/>
            <a:p>
              <a:endParaRPr lang="en-US"/>
            </a:p>
          </p:txBody>
        </p:sp>
        <p:sp>
          <p:nvSpPr>
            <p:cNvPr id="19601" name="Freeform 218"/>
            <p:cNvSpPr>
              <a:spLocks/>
            </p:cNvSpPr>
            <p:nvPr/>
          </p:nvSpPr>
          <p:spPr bwMode="auto">
            <a:xfrm>
              <a:off x="3292" y="1858"/>
              <a:ext cx="59" cy="65"/>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9" y="2"/>
                  </a:lnTo>
                  <a:lnTo>
                    <a:pt x="5" y="2"/>
                  </a:lnTo>
                  <a:lnTo>
                    <a:pt x="2" y="4"/>
                  </a:lnTo>
                  <a:lnTo>
                    <a:pt x="0" y="7"/>
                  </a:lnTo>
                  <a:lnTo>
                    <a:pt x="0" y="12"/>
                  </a:lnTo>
                  <a:lnTo>
                    <a:pt x="0" y="14"/>
                  </a:lnTo>
                  <a:lnTo>
                    <a:pt x="0" y="19"/>
                  </a:lnTo>
                  <a:lnTo>
                    <a:pt x="0" y="21"/>
                  </a:lnTo>
                  <a:lnTo>
                    <a:pt x="2" y="23"/>
                  </a:lnTo>
                  <a:lnTo>
                    <a:pt x="5" y="26"/>
                  </a:lnTo>
                  <a:lnTo>
                    <a:pt x="9" y="26"/>
                  </a:lnTo>
                  <a:lnTo>
                    <a:pt x="12" y="28"/>
                  </a:lnTo>
                  <a:lnTo>
                    <a:pt x="17" y="26"/>
                  </a:lnTo>
                  <a:lnTo>
                    <a:pt x="19" y="26"/>
                  </a:lnTo>
                  <a:lnTo>
                    <a:pt x="21"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602" name="Freeform 219"/>
            <p:cNvSpPr>
              <a:spLocks/>
            </p:cNvSpPr>
            <p:nvPr/>
          </p:nvSpPr>
          <p:spPr bwMode="auto">
            <a:xfrm>
              <a:off x="3581" y="1662"/>
              <a:ext cx="59" cy="60"/>
            </a:xfrm>
            <a:custGeom>
              <a:avLst/>
              <a:gdLst>
                <a:gd name="T0" fmla="*/ 26 w 26"/>
                <a:gd name="T1" fmla="*/ 11 h 26"/>
                <a:gd name="T2" fmla="*/ 26 w 26"/>
                <a:gd name="T3" fmla="*/ 9 h 26"/>
                <a:gd name="T4" fmla="*/ 23 w 26"/>
                <a:gd name="T5" fmla="*/ 4 h 26"/>
                <a:gd name="T6" fmla="*/ 21 w 26"/>
                <a:gd name="T7" fmla="*/ 2 h 26"/>
                <a:gd name="T8" fmla="*/ 18 w 26"/>
                <a:gd name="T9" fmla="*/ 0 h 26"/>
                <a:gd name="T10" fmla="*/ 16 w 26"/>
                <a:gd name="T11" fmla="*/ 0 h 26"/>
                <a:gd name="T12" fmla="*/ 11 w 26"/>
                <a:gd name="T13" fmla="*/ 0 h 26"/>
                <a:gd name="T14" fmla="*/ 9 w 26"/>
                <a:gd name="T15" fmla="*/ 0 h 26"/>
                <a:gd name="T16" fmla="*/ 4 w 26"/>
                <a:gd name="T17" fmla="*/ 0 h 26"/>
                <a:gd name="T18" fmla="*/ 2 w 26"/>
                <a:gd name="T19" fmla="*/ 2 h 26"/>
                <a:gd name="T20" fmla="*/ 0 w 26"/>
                <a:gd name="T21" fmla="*/ 4 h 26"/>
                <a:gd name="T22" fmla="*/ 0 w 26"/>
                <a:gd name="T23" fmla="*/ 9 h 26"/>
                <a:gd name="T24" fmla="*/ 0 w 26"/>
                <a:gd name="T25" fmla="*/ 11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3" y="4"/>
                  </a:lnTo>
                  <a:lnTo>
                    <a:pt x="21" y="2"/>
                  </a:lnTo>
                  <a:lnTo>
                    <a:pt x="18" y="0"/>
                  </a:lnTo>
                  <a:lnTo>
                    <a:pt x="16" y="0"/>
                  </a:lnTo>
                  <a:lnTo>
                    <a:pt x="11" y="0"/>
                  </a:lnTo>
                  <a:lnTo>
                    <a:pt x="9" y="0"/>
                  </a:lnTo>
                  <a:lnTo>
                    <a:pt x="4" y="0"/>
                  </a:lnTo>
                  <a:lnTo>
                    <a:pt x="2" y="2"/>
                  </a:lnTo>
                  <a:lnTo>
                    <a:pt x="0" y="4"/>
                  </a:lnTo>
                  <a:lnTo>
                    <a:pt x="0" y="9"/>
                  </a:lnTo>
                  <a:lnTo>
                    <a:pt x="0" y="11"/>
                  </a:lnTo>
                  <a:lnTo>
                    <a:pt x="0" y="16"/>
                  </a:lnTo>
                  <a:lnTo>
                    <a:pt x="0" y="19"/>
                  </a:lnTo>
                  <a:lnTo>
                    <a:pt x="2" y="21"/>
                  </a:lnTo>
                  <a:lnTo>
                    <a:pt x="4" y="23"/>
                  </a:lnTo>
                  <a:lnTo>
                    <a:pt x="9" y="26"/>
                  </a:lnTo>
                  <a:lnTo>
                    <a:pt x="11" y="26"/>
                  </a:lnTo>
                  <a:lnTo>
                    <a:pt x="16" y="26"/>
                  </a:lnTo>
                  <a:lnTo>
                    <a:pt x="18" y="23"/>
                  </a:lnTo>
                  <a:lnTo>
                    <a:pt x="21" y="21"/>
                  </a:lnTo>
                  <a:lnTo>
                    <a:pt x="23" y="19"/>
                  </a:lnTo>
                  <a:lnTo>
                    <a:pt x="26" y="16"/>
                  </a:lnTo>
                  <a:lnTo>
                    <a:pt x="26" y="11"/>
                  </a:lnTo>
                  <a:close/>
                </a:path>
              </a:pathLst>
            </a:custGeom>
            <a:solidFill>
              <a:srgbClr val="0000FF"/>
            </a:solidFill>
            <a:ln w="9525">
              <a:noFill/>
              <a:round/>
              <a:headEnd/>
              <a:tailEnd/>
            </a:ln>
          </p:spPr>
          <p:txBody>
            <a:bodyPr/>
            <a:lstStyle/>
            <a:p>
              <a:endParaRPr lang="en-US"/>
            </a:p>
          </p:txBody>
        </p:sp>
        <p:sp>
          <p:nvSpPr>
            <p:cNvPr id="19603" name="Freeform 220"/>
            <p:cNvSpPr>
              <a:spLocks/>
            </p:cNvSpPr>
            <p:nvPr/>
          </p:nvSpPr>
          <p:spPr bwMode="auto">
            <a:xfrm>
              <a:off x="3437" y="1754"/>
              <a:ext cx="58" cy="61"/>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2" y="0"/>
                  </a:lnTo>
                  <a:lnTo>
                    <a:pt x="9" y="0"/>
                  </a:lnTo>
                  <a:lnTo>
                    <a:pt x="4" y="0"/>
                  </a:lnTo>
                  <a:lnTo>
                    <a:pt x="2" y="2"/>
                  </a:lnTo>
                  <a:lnTo>
                    <a:pt x="0" y="5"/>
                  </a:lnTo>
                  <a:lnTo>
                    <a:pt x="0" y="9"/>
                  </a:lnTo>
                  <a:lnTo>
                    <a:pt x="0" y="12"/>
                  </a:lnTo>
                  <a:lnTo>
                    <a:pt x="0" y="16"/>
                  </a:lnTo>
                  <a:lnTo>
                    <a:pt x="0" y="19"/>
                  </a:lnTo>
                  <a:lnTo>
                    <a:pt x="2" y="21"/>
                  </a:lnTo>
                  <a:lnTo>
                    <a:pt x="4" y="23"/>
                  </a:lnTo>
                  <a:lnTo>
                    <a:pt x="9" y="26"/>
                  </a:lnTo>
                  <a:lnTo>
                    <a:pt x="12" y="26"/>
                  </a:lnTo>
                  <a:lnTo>
                    <a:pt x="16" y="26"/>
                  </a:lnTo>
                  <a:lnTo>
                    <a:pt x="19" y="23"/>
                  </a:lnTo>
                  <a:lnTo>
                    <a:pt x="21" y="21"/>
                  </a:lnTo>
                  <a:lnTo>
                    <a:pt x="23"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604" name="Freeform 221"/>
            <p:cNvSpPr>
              <a:spLocks/>
            </p:cNvSpPr>
            <p:nvPr/>
          </p:nvSpPr>
          <p:spPr bwMode="auto">
            <a:xfrm>
              <a:off x="3724" y="1579"/>
              <a:ext cx="59" cy="60"/>
            </a:xfrm>
            <a:custGeom>
              <a:avLst/>
              <a:gdLst>
                <a:gd name="T0" fmla="*/ 26 w 26"/>
                <a:gd name="T1" fmla="*/ 12 h 26"/>
                <a:gd name="T2" fmla="*/ 26 w 26"/>
                <a:gd name="T3" fmla="*/ 10 h 26"/>
                <a:gd name="T4" fmla="*/ 24 w 26"/>
                <a:gd name="T5" fmla="*/ 7 h 26"/>
                <a:gd name="T6" fmla="*/ 22 w 26"/>
                <a:gd name="T7" fmla="*/ 3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3"/>
                  </a:lnTo>
                  <a:lnTo>
                    <a:pt x="19" y="0"/>
                  </a:lnTo>
                  <a:lnTo>
                    <a:pt x="17" y="0"/>
                  </a:lnTo>
                  <a:lnTo>
                    <a:pt x="12" y="0"/>
                  </a:lnTo>
                  <a:lnTo>
                    <a:pt x="10" y="0"/>
                  </a:lnTo>
                  <a:lnTo>
                    <a:pt x="5" y="0"/>
                  </a:lnTo>
                  <a:lnTo>
                    <a:pt x="3" y="3"/>
                  </a:lnTo>
                  <a:lnTo>
                    <a:pt x="0" y="7"/>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close/>
                </a:path>
              </a:pathLst>
            </a:custGeom>
            <a:solidFill>
              <a:srgbClr val="0000FF"/>
            </a:solidFill>
            <a:ln w="9525">
              <a:noFill/>
              <a:round/>
              <a:headEnd/>
              <a:tailEnd/>
            </a:ln>
          </p:spPr>
          <p:txBody>
            <a:bodyPr/>
            <a:lstStyle/>
            <a:p>
              <a:endParaRPr lang="en-US"/>
            </a:p>
          </p:txBody>
        </p:sp>
        <p:sp>
          <p:nvSpPr>
            <p:cNvPr id="19605" name="Freeform 222"/>
            <p:cNvSpPr>
              <a:spLocks/>
            </p:cNvSpPr>
            <p:nvPr/>
          </p:nvSpPr>
          <p:spPr bwMode="auto">
            <a:xfrm>
              <a:off x="3581" y="1662"/>
              <a:ext cx="59" cy="60"/>
            </a:xfrm>
            <a:custGeom>
              <a:avLst/>
              <a:gdLst>
                <a:gd name="T0" fmla="*/ 26 w 26"/>
                <a:gd name="T1" fmla="*/ 11 h 26"/>
                <a:gd name="T2" fmla="*/ 26 w 26"/>
                <a:gd name="T3" fmla="*/ 9 h 26"/>
                <a:gd name="T4" fmla="*/ 23 w 26"/>
                <a:gd name="T5" fmla="*/ 4 h 26"/>
                <a:gd name="T6" fmla="*/ 21 w 26"/>
                <a:gd name="T7" fmla="*/ 2 h 26"/>
                <a:gd name="T8" fmla="*/ 18 w 26"/>
                <a:gd name="T9" fmla="*/ 0 h 26"/>
                <a:gd name="T10" fmla="*/ 16 w 26"/>
                <a:gd name="T11" fmla="*/ 0 h 26"/>
                <a:gd name="T12" fmla="*/ 11 w 26"/>
                <a:gd name="T13" fmla="*/ 0 h 26"/>
                <a:gd name="T14" fmla="*/ 9 w 26"/>
                <a:gd name="T15" fmla="*/ 0 h 26"/>
                <a:gd name="T16" fmla="*/ 4 w 26"/>
                <a:gd name="T17" fmla="*/ 0 h 26"/>
                <a:gd name="T18" fmla="*/ 2 w 26"/>
                <a:gd name="T19" fmla="*/ 2 h 26"/>
                <a:gd name="T20" fmla="*/ 0 w 26"/>
                <a:gd name="T21" fmla="*/ 4 h 26"/>
                <a:gd name="T22" fmla="*/ 0 w 26"/>
                <a:gd name="T23" fmla="*/ 9 h 26"/>
                <a:gd name="T24" fmla="*/ 0 w 26"/>
                <a:gd name="T25" fmla="*/ 11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3" y="4"/>
                  </a:lnTo>
                  <a:lnTo>
                    <a:pt x="21" y="2"/>
                  </a:lnTo>
                  <a:lnTo>
                    <a:pt x="18" y="0"/>
                  </a:lnTo>
                  <a:lnTo>
                    <a:pt x="16" y="0"/>
                  </a:lnTo>
                  <a:lnTo>
                    <a:pt x="11" y="0"/>
                  </a:lnTo>
                  <a:lnTo>
                    <a:pt x="9" y="0"/>
                  </a:lnTo>
                  <a:lnTo>
                    <a:pt x="4" y="0"/>
                  </a:lnTo>
                  <a:lnTo>
                    <a:pt x="2" y="2"/>
                  </a:lnTo>
                  <a:lnTo>
                    <a:pt x="0" y="4"/>
                  </a:lnTo>
                  <a:lnTo>
                    <a:pt x="0" y="9"/>
                  </a:lnTo>
                  <a:lnTo>
                    <a:pt x="0" y="11"/>
                  </a:lnTo>
                  <a:lnTo>
                    <a:pt x="0" y="16"/>
                  </a:lnTo>
                  <a:lnTo>
                    <a:pt x="0" y="19"/>
                  </a:lnTo>
                  <a:lnTo>
                    <a:pt x="2" y="21"/>
                  </a:lnTo>
                  <a:lnTo>
                    <a:pt x="4" y="23"/>
                  </a:lnTo>
                  <a:lnTo>
                    <a:pt x="9" y="26"/>
                  </a:lnTo>
                  <a:lnTo>
                    <a:pt x="11" y="26"/>
                  </a:lnTo>
                  <a:lnTo>
                    <a:pt x="16" y="26"/>
                  </a:lnTo>
                  <a:lnTo>
                    <a:pt x="18" y="23"/>
                  </a:lnTo>
                  <a:lnTo>
                    <a:pt x="21" y="21"/>
                  </a:lnTo>
                  <a:lnTo>
                    <a:pt x="23" y="19"/>
                  </a:lnTo>
                  <a:lnTo>
                    <a:pt x="26" y="16"/>
                  </a:lnTo>
                  <a:lnTo>
                    <a:pt x="26" y="11"/>
                  </a:lnTo>
                </a:path>
              </a:pathLst>
            </a:custGeom>
            <a:noFill/>
            <a:ln w="19050" cap="flat">
              <a:solidFill>
                <a:srgbClr val="000000"/>
              </a:solidFill>
              <a:prstDash val="solid"/>
              <a:miter lim="800000"/>
              <a:headEnd/>
              <a:tailEnd/>
            </a:ln>
          </p:spPr>
          <p:txBody>
            <a:bodyPr/>
            <a:lstStyle/>
            <a:p>
              <a:endParaRPr lang="en-US"/>
            </a:p>
          </p:txBody>
        </p:sp>
        <p:sp>
          <p:nvSpPr>
            <p:cNvPr id="19606" name="Freeform 223"/>
            <p:cNvSpPr>
              <a:spLocks/>
            </p:cNvSpPr>
            <p:nvPr/>
          </p:nvSpPr>
          <p:spPr bwMode="auto">
            <a:xfrm>
              <a:off x="3868" y="1498"/>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19 h 26"/>
                <a:gd name="T30" fmla="*/ 2 w 26"/>
                <a:gd name="T31" fmla="*/ 23 h 26"/>
                <a:gd name="T32" fmla="*/ 5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2" y="4"/>
                  </a:lnTo>
                  <a:lnTo>
                    <a:pt x="0" y="7"/>
                  </a:lnTo>
                  <a:lnTo>
                    <a:pt x="0" y="9"/>
                  </a:lnTo>
                  <a:lnTo>
                    <a:pt x="0" y="14"/>
                  </a:lnTo>
                  <a:lnTo>
                    <a:pt x="0" y="16"/>
                  </a:lnTo>
                  <a:lnTo>
                    <a:pt x="0" y="19"/>
                  </a:lnTo>
                  <a:lnTo>
                    <a:pt x="2" y="23"/>
                  </a:lnTo>
                  <a:lnTo>
                    <a:pt x="5" y="23"/>
                  </a:lnTo>
                  <a:lnTo>
                    <a:pt x="10" y="26"/>
                  </a:lnTo>
                  <a:lnTo>
                    <a:pt x="12" y="26"/>
                  </a:lnTo>
                  <a:lnTo>
                    <a:pt x="17" y="26"/>
                  </a:lnTo>
                  <a:lnTo>
                    <a:pt x="19" y="23"/>
                  </a:lnTo>
                  <a:lnTo>
                    <a:pt x="21" y="23"/>
                  </a:lnTo>
                  <a:lnTo>
                    <a:pt x="24" y="19"/>
                  </a:lnTo>
                  <a:lnTo>
                    <a:pt x="26" y="16"/>
                  </a:lnTo>
                  <a:lnTo>
                    <a:pt x="26" y="14"/>
                  </a:lnTo>
                  <a:close/>
                </a:path>
              </a:pathLst>
            </a:custGeom>
            <a:solidFill>
              <a:srgbClr val="0000FF"/>
            </a:solidFill>
            <a:ln w="9525">
              <a:noFill/>
              <a:round/>
              <a:headEnd/>
              <a:tailEnd/>
            </a:ln>
          </p:spPr>
          <p:txBody>
            <a:bodyPr/>
            <a:lstStyle/>
            <a:p>
              <a:endParaRPr lang="en-US"/>
            </a:p>
          </p:txBody>
        </p:sp>
        <p:sp>
          <p:nvSpPr>
            <p:cNvPr id="19607" name="Freeform 224"/>
            <p:cNvSpPr>
              <a:spLocks/>
            </p:cNvSpPr>
            <p:nvPr/>
          </p:nvSpPr>
          <p:spPr bwMode="auto">
            <a:xfrm>
              <a:off x="3724" y="1579"/>
              <a:ext cx="59" cy="60"/>
            </a:xfrm>
            <a:custGeom>
              <a:avLst/>
              <a:gdLst>
                <a:gd name="T0" fmla="*/ 26 w 26"/>
                <a:gd name="T1" fmla="*/ 12 h 26"/>
                <a:gd name="T2" fmla="*/ 26 w 26"/>
                <a:gd name="T3" fmla="*/ 10 h 26"/>
                <a:gd name="T4" fmla="*/ 24 w 26"/>
                <a:gd name="T5" fmla="*/ 7 h 26"/>
                <a:gd name="T6" fmla="*/ 22 w 26"/>
                <a:gd name="T7" fmla="*/ 3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3"/>
                  </a:lnTo>
                  <a:lnTo>
                    <a:pt x="19" y="0"/>
                  </a:lnTo>
                  <a:lnTo>
                    <a:pt x="17" y="0"/>
                  </a:lnTo>
                  <a:lnTo>
                    <a:pt x="12" y="0"/>
                  </a:lnTo>
                  <a:lnTo>
                    <a:pt x="10" y="0"/>
                  </a:lnTo>
                  <a:lnTo>
                    <a:pt x="5" y="0"/>
                  </a:lnTo>
                  <a:lnTo>
                    <a:pt x="3" y="3"/>
                  </a:lnTo>
                  <a:lnTo>
                    <a:pt x="0" y="7"/>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608" name="Freeform 225"/>
            <p:cNvSpPr>
              <a:spLocks/>
            </p:cNvSpPr>
            <p:nvPr/>
          </p:nvSpPr>
          <p:spPr bwMode="auto">
            <a:xfrm>
              <a:off x="4013" y="1438"/>
              <a:ext cx="59" cy="64"/>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6 w 26"/>
                <a:gd name="T11" fmla="*/ 2 h 28"/>
                <a:gd name="T12" fmla="*/ 12 w 26"/>
                <a:gd name="T13" fmla="*/ 0 h 28"/>
                <a:gd name="T14" fmla="*/ 9 w 26"/>
                <a:gd name="T15" fmla="*/ 2 h 28"/>
                <a:gd name="T16" fmla="*/ 5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3 h 28"/>
                <a:gd name="T32" fmla="*/ 5 w 26"/>
                <a:gd name="T33" fmla="*/ 26 h 28"/>
                <a:gd name="T34" fmla="*/ 9 w 26"/>
                <a:gd name="T35" fmla="*/ 26 h 28"/>
                <a:gd name="T36" fmla="*/ 12 w 26"/>
                <a:gd name="T37" fmla="*/ 28 h 28"/>
                <a:gd name="T38" fmla="*/ 16 w 26"/>
                <a:gd name="T39" fmla="*/ 26 h 28"/>
                <a:gd name="T40" fmla="*/ 19 w 26"/>
                <a:gd name="T41" fmla="*/ 26 h 28"/>
                <a:gd name="T42" fmla="*/ 21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6" y="2"/>
                  </a:lnTo>
                  <a:lnTo>
                    <a:pt x="12" y="0"/>
                  </a:lnTo>
                  <a:lnTo>
                    <a:pt x="9" y="2"/>
                  </a:lnTo>
                  <a:lnTo>
                    <a:pt x="5" y="2"/>
                  </a:lnTo>
                  <a:lnTo>
                    <a:pt x="2" y="5"/>
                  </a:lnTo>
                  <a:lnTo>
                    <a:pt x="0" y="7"/>
                  </a:lnTo>
                  <a:lnTo>
                    <a:pt x="0" y="12"/>
                  </a:lnTo>
                  <a:lnTo>
                    <a:pt x="0" y="14"/>
                  </a:lnTo>
                  <a:lnTo>
                    <a:pt x="0" y="16"/>
                  </a:lnTo>
                  <a:lnTo>
                    <a:pt x="0" y="21"/>
                  </a:lnTo>
                  <a:lnTo>
                    <a:pt x="2" y="23"/>
                  </a:lnTo>
                  <a:lnTo>
                    <a:pt x="5" y="26"/>
                  </a:lnTo>
                  <a:lnTo>
                    <a:pt x="9" y="26"/>
                  </a:lnTo>
                  <a:lnTo>
                    <a:pt x="12" y="28"/>
                  </a:lnTo>
                  <a:lnTo>
                    <a:pt x="16" y="26"/>
                  </a:lnTo>
                  <a:lnTo>
                    <a:pt x="19" y="26"/>
                  </a:lnTo>
                  <a:lnTo>
                    <a:pt x="21"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19609" name="Freeform 300"/>
            <p:cNvSpPr>
              <a:spLocks/>
            </p:cNvSpPr>
            <p:nvPr/>
          </p:nvSpPr>
          <p:spPr bwMode="auto">
            <a:xfrm>
              <a:off x="1375" y="1470"/>
              <a:ext cx="2665" cy="617"/>
            </a:xfrm>
            <a:custGeom>
              <a:avLst/>
              <a:gdLst>
                <a:gd name="T0" fmla="*/ 0 w 1179"/>
                <a:gd name="T1" fmla="*/ 227 h 267"/>
                <a:gd name="T2" fmla="*/ 31 w 1179"/>
                <a:gd name="T3" fmla="*/ 234 h 267"/>
                <a:gd name="T4" fmla="*/ 94 w 1179"/>
                <a:gd name="T5" fmla="*/ 248 h 267"/>
                <a:gd name="T6" fmla="*/ 158 w 1179"/>
                <a:gd name="T7" fmla="*/ 255 h 267"/>
                <a:gd name="T8" fmla="*/ 222 w 1179"/>
                <a:gd name="T9" fmla="*/ 267 h 267"/>
                <a:gd name="T10" fmla="*/ 286 w 1179"/>
                <a:gd name="T11" fmla="*/ 253 h 267"/>
                <a:gd name="T12" fmla="*/ 350 w 1179"/>
                <a:gd name="T13" fmla="*/ 234 h 267"/>
                <a:gd name="T14" fmla="*/ 413 w 1179"/>
                <a:gd name="T15" fmla="*/ 227 h 267"/>
                <a:gd name="T16" fmla="*/ 477 w 1179"/>
                <a:gd name="T17" fmla="*/ 224 h 267"/>
                <a:gd name="T18" fmla="*/ 541 w 1179"/>
                <a:gd name="T19" fmla="*/ 248 h 267"/>
                <a:gd name="T20" fmla="*/ 605 w 1179"/>
                <a:gd name="T21" fmla="*/ 248 h 267"/>
                <a:gd name="T22" fmla="*/ 668 w 1179"/>
                <a:gd name="T23" fmla="*/ 246 h 267"/>
                <a:gd name="T24" fmla="*/ 732 w 1179"/>
                <a:gd name="T25" fmla="*/ 220 h 267"/>
                <a:gd name="T26" fmla="*/ 796 w 1179"/>
                <a:gd name="T27" fmla="*/ 215 h 267"/>
                <a:gd name="T28" fmla="*/ 860 w 1179"/>
                <a:gd name="T29" fmla="*/ 182 h 267"/>
                <a:gd name="T30" fmla="*/ 924 w 1179"/>
                <a:gd name="T31" fmla="*/ 135 h 267"/>
                <a:gd name="T32" fmla="*/ 987 w 1179"/>
                <a:gd name="T33" fmla="*/ 94 h 267"/>
                <a:gd name="T34" fmla="*/ 1051 w 1179"/>
                <a:gd name="T35" fmla="*/ 59 h 267"/>
                <a:gd name="T36" fmla="*/ 1115 w 1179"/>
                <a:gd name="T37" fmla="*/ 26 h 267"/>
                <a:gd name="T38" fmla="*/ 1179 w 1179"/>
                <a:gd name="T39" fmla="*/ 0 h 2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79"/>
                <a:gd name="T61" fmla="*/ 0 h 267"/>
                <a:gd name="T62" fmla="*/ 1179 w 1179"/>
                <a:gd name="T63" fmla="*/ 267 h 2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79" h="267">
                  <a:moveTo>
                    <a:pt x="0" y="227"/>
                  </a:moveTo>
                  <a:lnTo>
                    <a:pt x="31" y="234"/>
                  </a:lnTo>
                  <a:lnTo>
                    <a:pt x="94" y="248"/>
                  </a:lnTo>
                  <a:lnTo>
                    <a:pt x="158" y="255"/>
                  </a:lnTo>
                  <a:lnTo>
                    <a:pt x="222" y="267"/>
                  </a:lnTo>
                  <a:lnTo>
                    <a:pt x="286" y="253"/>
                  </a:lnTo>
                  <a:lnTo>
                    <a:pt x="350" y="234"/>
                  </a:lnTo>
                  <a:lnTo>
                    <a:pt x="413" y="227"/>
                  </a:lnTo>
                  <a:lnTo>
                    <a:pt x="477" y="224"/>
                  </a:lnTo>
                  <a:lnTo>
                    <a:pt x="541" y="248"/>
                  </a:lnTo>
                  <a:lnTo>
                    <a:pt x="605" y="248"/>
                  </a:lnTo>
                  <a:lnTo>
                    <a:pt x="668" y="246"/>
                  </a:lnTo>
                  <a:lnTo>
                    <a:pt x="732" y="220"/>
                  </a:lnTo>
                  <a:lnTo>
                    <a:pt x="796" y="215"/>
                  </a:lnTo>
                  <a:lnTo>
                    <a:pt x="860" y="182"/>
                  </a:lnTo>
                  <a:lnTo>
                    <a:pt x="924" y="135"/>
                  </a:lnTo>
                  <a:lnTo>
                    <a:pt x="987" y="94"/>
                  </a:lnTo>
                  <a:lnTo>
                    <a:pt x="1051" y="59"/>
                  </a:lnTo>
                  <a:lnTo>
                    <a:pt x="1115" y="26"/>
                  </a:lnTo>
                  <a:lnTo>
                    <a:pt x="1179" y="0"/>
                  </a:lnTo>
                </a:path>
              </a:pathLst>
            </a:custGeom>
            <a:noFill/>
            <a:ln w="19050" cap="flat">
              <a:solidFill>
                <a:srgbClr val="0000FF"/>
              </a:solidFill>
              <a:prstDash val="solid"/>
              <a:miter lim="800000"/>
              <a:headEnd/>
              <a:tailEnd/>
            </a:ln>
          </p:spPr>
          <p:txBody>
            <a:bodyPr/>
            <a:lstStyle/>
            <a:p>
              <a:endParaRPr lang="en-US"/>
            </a:p>
          </p:txBody>
        </p:sp>
        <p:sp>
          <p:nvSpPr>
            <p:cNvPr id="19610" name="Freeform 302"/>
            <p:cNvSpPr>
              <a:spLocks/>
            </p:cNvSpPr>
            <p:nvPr/>
          </p:nvSpPr>
          <p:spPr bwMode="auto">
            <a:xfrm>
              <a:off x="1418" y="1912"/>
              <a:ext cx="59" cy="67"/>
            </a:xfrm>
            <a:custGeom>
              <a:avLst/>
              <a:gdLst>
                <a:gd name="T0" fmla="*/ 26 w 26"/>
                <a:gd name="T1" fmla="*/ 14 h 29"/>
                <a:gd name="T2" fmla="*/ 26 w 26"/>
                <a:gd name="T3" fmla="*/ 12 h 29"/>
                <a:gd name="T4" fmla="*/ 23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7 w 26"/>
                <a:gd name="T17" fmla="*/ 3 h 29"/>
                <a:gd name="T18" fmla="*/ 4 w 26"/>
                <a:gd name="T19" fmla="*/ 5 h 29"/>
                <a:gd name="T20" fmla="*/ 2 w 26"/>
                <a:gd name="T21" fmla="*/ 7 h 29"/>
                <a:gd name="T22" fmla="*/ 0 w 26"/>
                <a:gd name="T23" fmla="*/ 12 h 29"/>
                <a:gd name="T24" fmla="*/ 0 w 26"/>
                <a:gd name="T25" fmla="*/ 14 h 29"/>
                <a:gd name="T26" fmla="*/ 0 w 26"/>
                <a:gd name="T27" fmla="*/ 17 h 29"/>
                <a:gd name="T28" fmla="*/ 2 w 26"/>
                <a:gd name="T29" fmla="*/ 22 h 29"/>
                <a:gd name="T30" fmla="*/ 4 w 26"/>
                <a:gd name="T31" fmla="*/ 24 h 29"/>
                <a:gd name="T32" fmla="*/ 7 w 26"/>
                <a:gd name="T33" fmla="*/ 26 h 29"/>
                <a:gd name="T34" fmla="*/ 9 w 26"/>
                <a:gd name="T35" fmla="*/ 26 h 29"/>
                <a:gd name="T36" fmla="*/ 12 w 26"/>
                <a:gd name="T37" fmla="*/ 29 h 29"/>
                <a:gd name="T38" fmla="*/ 16 w 26"/>
                <a:gd name="T39" fmla="*/ 26 h 29"/>
                <a:gd name="T40" fmla="*/ 19 w 26"/>
                <a:gd name="T41" fmla="*/ 26 h 29"/>
                <a:gd name="T42" fmla="*/ 21 w 26"/>
                <a:gd name="T43" fmla="*/ 24 h 29"/>
                <a:gd name="T44" fmla="*/ 23 w 26"/>
                <a:gd name="T45" fmla="*/ 22 h 29"/>
                <a:gd name="T46" fmla="*/ 26 w 26"/>
                <a:gd name="T47" fmla="*/ 17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3" y="7"/>
                  </a:lnTo>
                  <a:lnTo>
                    <a:pt x="21" y="5"/>
                  </a:lnTo>
                  <a:lnTo>
                    <a:pt x="19" y="3"/>
                  </a:lnTo>
                  <a:lnTo>
                    <a:pt x="16" y="3"/>
                  </a:lnTo>
                  <a:lnTo>
                    <a:pt x="12" y="0"/>
                  </a:lnTo>
                  <a:lnTo>
                    <a:pt x="9" y="3"/>
                  </a:lnTo>
                  <a:lnTo>
                    <a:pt x="7" y="3"/>
                  </a:lnTo>
                  <a:lnTo>
                    <a:pt x="4" y="5"/>
                  </a:lnTo>
                  <a:lnTo>
                    <a:pt x="2" y="7"/>
                  </a:lnTo>
                  <a:lnTo>
                    <a:pt x="0" y="12"/>
                  </a:lnTo>
                  <a:lnTo>
                    <a:pt x="0" y="14"/>
                  </a:lnTo>
                  <a:lnTo>
                    <a:pt x="0" y="17"/>
                  </a:lnTo>
                  <a:lnTo>
                    <a:pt x="2" y="22"/>
                  </a:lnTo>
                  <a:lnTo>
                    <a:pt x="4" y="24"/>
                  </a:lnTo>
                  <a:lnTo>
                    <a:pt x="7" y="26"/>
                  </a:lnTo>
                  <a:lnTo>
                    <a:pt x="9" y="26"/>
                  </a:lnTo>
                  <a:lnTo>
                    <a:pt x="12" y="29"/>
                  </a:lnTo>
                  <a:lnTo>
                    <a:pt x="16" y="26"/>
                  </a:lnTo>
                  <a:lnTo>
                    <a:pt x="19" y="26"/>
                  </a:lnTo>
                  <a:lnTo>
                    <a:pt x="21" y="24"/>
                  </a:lnTo>
                  <a:lnTo>
                    <a:pt x="23" y="22"/>
                  </a:lnTo>
                  <a:lnTo>
                    <a:pt x="26" y="17"/>
                  </a:lnTo>
                  <a:lnTo>
                    <a:pt x="26" y="14"/>
                  </a:lnTo>
                  <a:close/>
                </a:path>
              </a:pathLst>
            </a:custGeom>
            <a:solidFill>
              <a:srgbClr val="000000"/>
            </a:solidFill>
            <a:ln w="9525">
              <a:noFill/>
              <a:round/>
              <a:headEnd/>
              <a:tailEnd/>
            </a:ln>
          </p:spPr>
          <p:txBody>
            <a:bodyPr/>
            <a:lstStyle/>
            <a:p>
              <a:endParaRPr lang="en-US"/>
            </a:p>
          </p:txBody>
        </p:sp>
        <p:sp>
          <p:nvSpPr>
            <p:cNvPr id="19611" name="Freeform 303"/>
            <p:cNvSpPr>
              <a:spLocks/>
            </p:cNvSpPr>
            <p:nvPr/>
          </p:nvSpPr>
          <p:spPr bwMode="auto">
            <a:xfrm>
              <a:off x="1562" y="1858"/>
              <a:ext cx="59" cy="65"/>
            </a:xfrm>
            <a:custGeom>
              <a:avLst/>
              <a:gdLst>
                <a:gd name="T0" fmla="*/ 26 w 26"/>
                <a:gd name="T1" fmla="*/ 14 h 28"/>
                <a:gd name="T2" fmla="*/ 26 w 26"/>
                <a:gd name="T3" fmla="*/ 12 h 28"/>
                <a:gd name="T4" fmla="*/ 23 w 26"/>
                <a:gd name="T5" fmla="*/ 7 h 28"/>
                <a:gd name="T6" fmla="*/ 21 w 26"/>
                <a:gd name="T7" fmla="*/ 4 h 28"/>
                <a:gd name="T8" fmla="*/ 18 w 26"/>
                <a:gd name="T9" fmla="*/ 2 h 28"/>
                <a:gd name="T10" fmla="*/ 16 w 26"/>
                <a:gd name="T11" fmla="*/ 2 h 28"/>
                <a:gd name="T12" fmla="*/ 11 w 26"/>
                <a:gd name="T13" fmla="*/ 0 h 28"/>
                <a:gd name="T14" fmla="*/ 9 w 26"/>
                <a:gd name="T15" fmla="*/ 2 h 28"/>
                <a:gd name="T16" fmla="*/ 7 w 26"/>
                <a:gd name="T17" fmla="*/ 2 h 28"/>
                <a:gd name="T18" fmla="*/ 2 w 26"/>
                <a:gd name="T19" fmla="*/ 4 h 28"/>
                <a:gd name="T20" fmla="*/ 2 w 26"/>
                <a:gd name="T21" fmla="*/ 7 h 28"/>
                <a:gd name="T22" fmla="*/ 0 w 26"/>
                <a:gd name="T23" fmla="*/ 12 h 28"/>
                <a:gd name="T24" fmla="*/ 0 w 26"/>
                <a:gd name="T25" fmla="*/ 14 h 28"/>
                <a:gd name="T26" fmla="*/ 0 w 26"/>
                <a:gd name="T27" fmla="*/ 16 h 28"/>
                <a:gd name="T28" fmla="*/ 2 w 26"/>
                <a:gd name="T29" fmla="*/ 21 h 28"/>
                <a:gd name="T30" fmla="*/ 2 w 26"/>
                <a:gd name="T31" fmla="*/ 23 h 28"/>
                <a:gd name="T32" fmla="*/ 7 w 26"/>
                <a:gd name="T33" fmla="*/ 26 h 28"/>
                <a:gd name="T34" fmla="*/ 9 w 26"/>
                <a:gd name="T35" fmla="*/ 26 h 28"/>
                <a:gd name="T36" fmla="*/ 11 w 26"/>
                <a:gd name="T37" fmla="*/ 28 h 28"/>
                <a:gd name="T38" fmla="*/ 16 w 26"/>
                <a:gd name="T39" fmla="*/ 26 h 28"/>
                <a:gd name="T40" fmla="*/ 18 w 26"/>
                <a:gd name="T41" fmla="*/ 26 h 28"/>
                <a:gd name="T42" fmla="*/ 21 w 26"/>
                <a:gd name="T43" fmla="*/ 23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3" y="7"/>
                  </a:lnTo>
                  <a:lnTo>
                    <a:pt x="21" y="4"/>
                  </a:lnTo>
                  <a:lnTo>
                    <a:pt x="18" y="2"/>
                  </a:lnTo>
                  <a:lnTo>
                    <a:pt x="16" y="2"/>
                  </a:lnTo>
                  <a:lnTo>
                    <a:pt x="11" y="0"/>
                  </a:lnTo>
                  <a:lnTo>
                    <a:pt x="9" y="2"/>
                  </a:lnTo>
                  <a:lnTo>
                    <a:pt x="7" y="2"/>
                  </a:lnTo>
                  <a:lnTo>
                    <a:pt x="2" y="4"/>
                  </a:lnTo>
                  <a:lnTo>
                    <a:pt x="2" y="7"/>
                  </a:lnTo>
                  <a:lnTo>
                    <a:pt x="0" y="12"/>
                  </a:lnTo>
                  <a:lnTo>
                    <a:pt x="0" y="14"/>
                  </a:lnTo>
                  <a:lnTo>
                    <a:pt x="0" y="16"/>
                  </a:lnTo>
                  <a:lnTo>
                    <a:pt x="2" y="21"/>
                  </a:lnTo>
                  <a:lnTo>
                    <a:pt x="2" y="23"/>
                  </a:lnTo>
                  <a:lnTo>
                    <a:pt x="7" y="26"/>
                  </a:lnTo>
                  <a:lnTo>
                    <a:pt x="9" y="26"/>
                  </a:lnTo>
                  <a:lnTo>
                    <a:pt x="11" y="28"/>
                  </a:lnTo>
                  <a:lnTo>
                    <a:pt x="16" y="26"/>
                  </a:lnTo>
                  <a:lnTo>
                    <a:pt x="18" y="26"/>
                  </a:lnTo>
                  <a:lnTo>
                    <a:pt x="21" y="23"/>
                  </a:lnTo>
                  <a:lnTo>
                    <a:pt x="23" y="21"/>
                  </a:lnTo>
                  <a:lnTo>
                    <a:pt x="26" y="16"/>
                  </a:lnTo>
                  <a:lnTo>
                    <a:pt x="26" y="14"/>
                  </a:lnTo>
                  <a:close/>
                </a:path>
              </a:pathLst>
            </a:custGeom>
            <a:solidFill>
              <a:srgbClr val="000000"/>
            </a:solidFill>
            <a:ln w="9525">
              <a:noFill/>
              <a:round/>
              <a:headEnd/>
              <a:tailEnd/>
            </a:ln>
          </p:spPr>
          <p:txBody>
            <a:bodyPr/>
            <a:lstStyle/>
            <a:p>
              <a:endParaRPr lang="en-US"/>
            </a:p>
          </p:txBody>
        </p:sp>
        <p:sp>
          <p:nvSpPr>
            <p:cNvPr id="19612" name="Freeform 304"/>
            <p:cNvSpPr>
              <a:spLocks/>
            </p:cNvSpPr>
            <p:nvPr/>
          </p:nvSpPr>
          <p:spPr bwMode="auto">
            <a:xfrm>
              <a:off x="1418" y="1912"/>
              <a:ext cx="59" cy="67"/>
            </a:xfrm>
            <a:custGeom>
              <a:avLst/>
              <a:gdLst>
                <a:gd name="T0" fmla="*/ 26 w 26"/>
                <a:gd name="T1" fmla="*/ 14 h 29"/>
                <a:gd name="T2" fmla="*/ 26 w 26"/>
                <a:gd name="T3" fmla="*/ 12 h 29"/>
                <a:gd name="T4" fmla="*/ 23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7 w 26"/>
                <a:gd name="T17" fmla="*/ 3 h 29"/>
                <a:gd name="T18" fmla="*/ 4 w 26"/>
                <a:gd name="T19" fmla="*/ 5 h 29"/>
                <a:gd name="T20" fmla="*/ 2 w 26"/>
                <a:gd name="T21" fmla="*/ 7 h 29"/>
                <a:gd name="T22" fmla="*/ 0 w 26"/>
                <a:gd name="T23" fmla="*/ 12 h 29"/>
                <a:gd name="T24" fmla="*/ 0 w 26"/>
                <a:gd name="T25" fmla="*/ 14 h 29"/>
                <a:gd name="T26" fmla="*/ 0 w 26"/>
                <a:gd name="T27" fmla="*/ 17 h 29"/>
                <a:gd name="T28" fmla="*/ 2 w 26"/>
                <a:gd name="T29" fmla="*/ 22 h 29"/>
                <a:gd name="T30" fmla="*/ 4 w 26"/>
                <a:gd name="T31" fmla="*/ 24 h 29"/>
                <a:gd name="T32" fmla="*/ 7 w 26"/>
                <a:gd name="T33" fmla="*/ 26 h 29"/>
                <a:gd name="T34" fmla="*/ 9 w 26"/>
                <a:gd name="T35" fmla="*/ 26 h 29"/>
                <a:gd name="T36" fmla="*/ 12 w 26"/>
                <a:gd name="T37" fmla="*/ 29 h 29"/>
                <a:gd name="T38" fmla="*/ 16 w 26"/>
                <a:gd name="T39" fmla="*/ 26 h 29"/>
                <a:gd name="T40" fmla="*/ 19 w 26"/>
                <a:gd name="T41" fmla="*/ 26 h 29"/>
                <a:gd name="T42" fmla="*/ 21 w 26"/>
                <a:gd name="T43" fmla="*/ 24 h 29"/>
                <a:gd name="T44" fmla="*/ 23 w 26"/>
                <a:gd name="T45" fmla="*/ 22 h 29"/>
                <a:gd name="T46" fmla="*/ 26 w 26"/>
                <a:gd name="T47" fmla="*/ 17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3" y="7"/>
                  </a:lnTo>
                  <a:lnTo>
                    <a:pt x="21" y="5"/>
                  </a:lnTo>
                  <a:lnTo>
                    <a:pt x="19" y="3"/>
                  </a:lnTo>
                  <a:lnTo>
                    <a:pt x="16" y="3"/>
                  </a:lnTo>
                  <a:lnTo>
                    <a:pt x="12" y="0"/>
                  </a:lnTo>
                  <a:lnTo>
                    <a:pt x="9" y="3"/>
                  </a:lnTo>
                  <a:lnTo>
                    <a:pt x="7" y="3"/>
                  </a:lnTo>
                  <a:lnTo>
                    <a:pt x="4" y="5"/>
                  </a:lnTo>
                  <a:lnTo>
                    <a:pt x="2" y="7"/>
                  </a:lnTo>
                  <a:lnTo>
                    <a:pt x="0" y="12"/>
                  </a:lnTo>
                  <a:lnTo>
                    <a:pt x="0" y="14"/>
                  </a:lnTo>
                  <a:lnTo>
                    <a:pt x="0" y="17"/>
                  </a:lnTo>
                  <a:lnTo>
                    <a:pt x="2" y="22"/>
                  </a:lnTo>
                  <a:lnTo>
                    <a:pt x="4" y="24"/>
                  </a:lnTo>
                  <a:lnTo>
                    <a:pt x="7" y="26"/>
                  </a:lnTo>
                  <a:lnTo>
                    <a:pt x="9" y="26"/>
                  </a:lnTo>
                  <a:lnTo>
                    <a:pt x="12" y="29"/>
                  </a:lnTo>
                  <a:lnTo>
                    <a:pt x="16" y="26"/>
                  </a:lnTo>
                  <a:lnTo>
                    <a:pt x="19" y="26"/>
                  </a:lnTo>
                  <a:lnTo>
                    <a:pt x="21" y="24"/>
                  </a:lnTo>
                  <a:lnTo>
                    <a:pt x="23"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613" name="Freeform 305"/>
            <p:cNvSpPr>
              <a:spLocks/>
            </p:cNvSpPr>
            <p:nvPr/>
          </p:nvSpPr>
          <p:spPr bwMode="auto">
            <a:xfrm>
              <a:off x="1705" y="1919"/>
              <a:ext cx="59" cy="64"/>
            </a:xfrm>
            <a:custGeom>
              <a:avLst/>
              <a:gdLst>
                <a:gd name="T0" fmla="*/ 26 w 26"/>
                <a:gd name="T1" fmla="*/ 14 h 28"/>
                <a:gd name="T2" fmla="*/ 26 w 26"/>
                <a:gd name="T3" fmla="*/ 11 h 28"/>
                <a:gd name="T4" fmla="*/ 24 w 26"/>
                <a:gd name="T5" fmla="*/ 7 h 28"/>
                <a:gd name="T6" fmla="*/ 22 w 26"/>
                <a:gd name="T7" fmla="*/ 4 h 28"/>
                <a:gd name="T8" fmla="*/ 19 w 26"/>
                <a:gd name="T9" fmla="*/ 2 h 28"/>
                <a:gd name="T10" fmla="*/ 17 w 26"/>
                <a:gd name="T11" fmla="*/ 2 h 28"/>
                <a:gd name="T12" fmla="*/ 12 w 26"/>
                <a:gd name="T13" fmla="*/ 0 h 28"/>
                <a:gd name="T14" fmla="*/ 10 w 26"/>
                <a:gd name="T15" fmla="*/ 2 h 28"/>
                <a:gd name="T16" fmla="*/ 7 w 26"/>
                <a:gd name="T17" fmla="*/ 2 h 28"/>
                <a:gd name="T18" fmla="*/ 3 w 26"/>
                <a:gd name="T19" fmla="*/ 4 h 28"/>
                <a:gd name="T20" fmla="*/ 3 w 26"/>
                <a:gd name="T21" fmla="*/ 7 h 28"/>
                <a:gd name="T22" fmla="*/ 0 w 26"/>
                <a:gd name="T23" fmla="*/ 11 h 28"/>
                <a:gd name="T24" fmla="*/ 0 w 26"/>
                <a:gd name="T25" fmla="*/ 14 h 28"/>
                <a:gd name="T26" fmla="*/ 0 w 26"/>
                <a:gd name="T27" fmla="*/ 19 h 28"/>
                <a:gd name="T28" fmla="*/ 3 w 26"/>
                <a:gd name="T29" fmla="*/ 21 h 28"/>
                <a:gd name="T30" fmla="*/ 3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4" y="7"/>
                  </a:lnTo>
                  <a:lnTo>
                    <a:pt x="22" y="4"/>
                  </a:lnTo>
                  <a:lnTo>
                    <a:pt x="19" y="2"/>
                  </a:lnTo>
                  <a:lnTo>
                    <a:pt x="17" y="2"/>
                  </a:lnTo>
                  <a:lnTo>
                    <a:pt x="12" y="0"/>
                  </a:lnTo>
                  <a:lnTo>
                    <a:pt x="10" y="2"/>
                  </a:lnTo>
                  <a:lnTo>
                    <a:pt x="7" y="2"/>
                  </a:lnTo>
                  <a:lnTo>
                    <a:pt x="3" y="4"/>
                  </a:lnTo>
                  <a:lnTo>
                    <a:pt x="3" y="7"/>
                  </a:lnTo>
                  <a:lnTo>
                    <a:pt x="0" y="11"/>
                  </a:lnTo>
                  <a:lnTo>
                    <a:pt x="0" y="14"/>
                  </a:lnTo>
                  <a:lnTo>
                    <a:pt x="0" y="19"/>
                  </a:lnTo>
                  <a:lnTo>
                    <a:pt x="3" y="21"/>
                  </a:lnTo>
                  <a:lnTo>
                    <a:pt x="3" y="23"/>
                  </a:lnTo>
                  <a:lnTo>
                    <a:pt x="7" y="26"/>
                  </a:lnTo>
                  <a:lnTo>
                    <a:pt x="10" y="26"/>
                  </a:lnTo>
                  <a:lnTo>
                    <a:pt x="12" y="28"/>
                  </a:lnTo>
                  <a:lnTo>
                    <a:pt x="17" y="26"/>
                  </a:lnTo>
                  <a:lnTo>
                    <a:pt x="19" y="26"/>
                  </a:lnTo>
                  <a:lnTo>
                    <a:pt x="22" y="23"/>
                  </a:lnTo>
                  <a:lnTo>
                    <a:pt x="24" y="21"/>
                  </a:lnTo>
                  <a:lnTo>
                    <a:pt x="26" y="19"/>
                  </a:lnTo>
                  <a:lnTo>
                    <a:pt x="26" y="14"/>
                  </a:lnTo>
                  <a:close/>
                </a:path>
              </a:pathLst>
            </a:custGeom>
            <a:solidFill>
              <a:srgbClr val="000000"/>
            </a:solidFill>
            <a:ln w="9525">
              <a:noFill/>
              <a:round/>
              <a:headEnd/>
              <a:tailEnd/>
            </a:ln>
          </p:spPr>
          <p:txBody>
            <a:bodyPr/>
            <a:lstStyle/>
            <a:p>
              <a:endParaRPr lang="en-US"/>
            </a:p>
          </p:txBody>
        </p:sp>
        <p:sp>
          <p:nvSpPr>
            <p:cNvPr id="19614" name="Freeform 306"/>
            <p:cNvSpPr>
              <a:spLocks/>
            </p:cNvSpPr>
            <p:nvPr/>
          </p:nvSpPr>
          <p:spPr bwMode="auto">
            <a:xfrm>
              <a:off x="1562" y="1858"/>
              <a:ext cx="59" cy="65"/>
            </a:xfrm>
            <a:custGeom>
              <a:avLst/>
              <a:gdLst>
                <a:gd name="T0" fmla="*/ 26 w 26"/>
                <a:gd name="T1" fmla="*/ 14 h 28"/>
                <a:gd name="T2" fmla="*/ 26 w 26"/>
                <a:gd name="T3" fmla="*/ 12 h 28"/>
                <a:gd name="T4" fmla="*/ 23 w 26"/>
                <a:gd name="T5" fmla="*/ 7 h 28"/>
                <a:gd name="T6" fmla="*/ 21 w 26"/>
                <a:gd name="T7" fmla="*/ 4 h 28"/>
                <a:gd name="T8" fmla="*/ 18 w 26"/>
                <a:gd name="T9" fmla="*/ 2 h 28"/>
                <a:gd name="T10" fmla="*/ 16 w 26"/>
                <a:gd name="T11" fmla="*/ 2 h 28"/>
                <a:gd name="T12" fmla="*/ 11 w 26"/>
                <a:gd name="T13" fmla="*/ 0 h 28"/>
                <a:gd name="T14" fmla="*/ 9 w 26"/>
                <a:gd name="T15" fmla="*/ 2 h 28"/>
                <a:gd name="T16" fmla="*/ 7 w 26"/>
                <a:gd name="T17" fmla="*/ 2 h 28"/>
                <a:gd name="T18" fmla="*/ 2 w 26"/>
                <a:gd name="T19" fmla="*/ 4 h 28"/>
                <a:gd name="T20" fmla="*/ 2 w 26"/>
                <a:gd name="T21" fmla="*/ 7 h 28"/>
                <a:gd name="T22" fmla="*/ 0 w 26"/>
                <a:gd name="T23" fmla="*/ 12 h 28"/>
                <a:gd name="T24" fmla="*/ 0 w 26"/>
                <a:gd name="T25" fmla="*/ 14 h 28"/>
                <a:gd name="T26" fmla="*/ 0 w 26"/>
                <a:gd name="T27" fmla="*/ 16 h 28"/>
                <a:gd name="T28" fmla="*/ 2 w 26"/>
                <a:gd name="T29" fmla="*/ 21 h 28"/>
                <a:gd name="T30" fmla="*/ 2 w 26"/>
                <a:gd name="T31" fmla="*/ 23 h 28"/>
                <a:gd name="T32" fmla="*/ 7 w 26"/>
                <a:gd name="T33" fmla="*/ 26 h 28"/>
                <a:gd name="T34" fmla="*/ 9 w 26"/>
                <a:gd name="T35" fmla="*/ 26 h 28"/>
                <a:gd name="T36" fmla="*/ 11 w 26"/>
                <a:gd name="T37" fmla="*/ 28 h 28"/>
                <a:gd name="T38" fmla="*/ 16 w 26"/>
                <a:gd name="T39" fmla="*/ 26 h 28"/>
                <a:gd name="T40" fmla="*/ 18 w 26"/>
                <a:gd name="T41" fmla="*/ 26 h 28"/>
                <a:gd name="T42" fmla="*/ 21 w 26"/>
                <a:gd name="T43" fmla="*/ 23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3" y="7"/>
                  </a:lnTo>
                  <a:lnTo>
                    <a:pt x="21" y="4"/>
                  </a:lnTo>
                  <a:lnTo>
                    <a:pt x="18" y="2"/>
                  </a:lnTo>
                  <a:lnTo>
                    <a:pt x="16" y="2"/>
                  </a:lnTo>
                  <a:lnTo>
                    <a:pt x="11" y="0"/>
                  </a:lnTo>
                  <a:lnTo>
                    <a:pt x="9" y="2"/>
                  </a:lnTo>
                  <a:lnTo>
                    <a:pt x="7" y="2"/>
                  </a:lnTo>
                  <a:lnTo>
                    <a:pt x="2" y="4"/>
                  </a:lnTo>
                  <a:lnTo>
                    <a:pt x="2" y="7"/>
                  </a:lnTo>
                  <a:lnTo>
                    <a:pt x="0" y="12"/>
                  </a:lnTo>
                  <a:lnTo>
                    <a:pt x="0" y="14"/>
                  </a:lnTo>
                  <a:lnTo>
                    <a:pt x="0" y="16"/>
                  </a:lnTo>
                  <a:lnTo>
                    <a:pt x="2" y="21"/>
                  </a:lnTo>
                  <a:lnTo>
                    <a:pt x="2" y="23"/>
                  </a:lnTo>
                  <a:lnTo>
                    <a:pt x="7" y="26"/>
                  </a:lnTo>
                  <a:lnTo>
                    <a:pt x="9" y="26"/>
                  </a:lnTo>
                  <a:lnTo>
                    <a:pt x="11" y="28"/>
                  </a:lnTo>
                  <a:lnTo>
                    <a:pt x="16" y="26"/>
                  </a:lnTo>
                  <a:lnTo>
                    <a:pt x="18"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615" name="Freeform 307"/>
            <p:cNvSpPr>
              <a:spLocks/>
            </p:cNvSpPr>
            <p:nvPr/>
          </p:nvSpPr>
          <p:spPr bwMode="auto">
            <a:xfrm>
              <a:off x="1850" y="1907"/>
              <a:ext cx="58" cy="60"/>
            </a:xfrm>
            <a:custGeom>
              <a:avLst/>
              <a:gdLst>
                <a:gd name="T0" fmla="*/ 26 w 26"/>
                <a:gd name="T1" fmla="*/ 12 h 26"/>
                <a:gd name="T2" fmla="*/ 26 w 26"/>
                <a:gd name="T3" fmla="*/ 9 h 26"/>
                <a:gd name="T4" fmla="*/ 24 w 26"/>
                <a:gd name="T5" fmla="*/ 5 h 26"/>
                <a:gd name="T6" fmla="*/ 21 w 26"/>
                <a:gd name="T7" fmla="*/ 2 h 26"/>
                <a:gd name="T8" fmla="*/ 19 w 26"/>
                <a:gd name="T9" fmla="*/ 0 h 26"/>
                <a:gd name="T10" fmla="*/ 17 w 26"/>
                <a:gd name="T11" fmla="*/ 0 h 26"/>
                <a:gd name="T12" fmla="*/ 12 w 26"/>
                <a:gd name="T13" fmla="*/ 0 h 26"/>
                <a:gd name="T14" fmla="*/ 10 w 26"/>
                <a:gd name="T15" fmla="*/ 0 h 26"/>
                <a:gd name="T16" fmla="*/ 7 w 26"/>
                <a:gd name="T17" fmla="*/ 0 h 26"/>
                <a:gd name="T18" fmla="*/ 2 w 26"/>
                <a:gd name="T19" fmla="*/ 2 h 26"/>
                <a:gd name="T20" fmla="*/ 2 w 26"/>
                <a:gd name="T21" fmla="*/ 5 h 26"/>
                <a:gd name="T22" fmla="*/ 0 w 26"/>
                <a:gd name="T23" fmla="*/ 9 h 26"/>
                <a:gd name="T24" fmla="*/ 0 w 26"/>
                <a:gd name="T25" fmla="*/ 12 h 26"/>
                <a:gd name="T26" fmla="*/ 0 w 26"/>
                <a:gd name="T27" fmla="*/ 16 h 26"/>
                <a:gd name="T28" fmla="*/ 2 w 26"/>
                <a:gd name="T29" fmla="*/ 19 h 26"/>
                <a:gd name="T30" fmla="*/ 2 w 26"/>
                <a:gd name="T31" fmla="*/ 21 h 26"/>
                <a:gd name="T32" fmla="*/ 7 w 26"/>
                <a:gd name="T33" fmla="*/ 24 h 26"/>
                <a:gd name="T34" fmla="*/ 10 w 26"/>
                <a:gd name="T35" fmla="*/ 26 h 26"/>
                <a:gd name="T36" fmla="*/ 12 w 26"/>
                <a:gd name="T37" fmla="*/ 26 h 26"/>
                <a:gd name="T38" fmla="*/ 17 w 26"/>
                <a:gd name="T39" fmla="*/ 26 h 26"/>
                <a:gd name="T40" fmla="*/ 19 w 26"/>
                <a:gd name="T41" fmla="*/ 24 h 26"/>
                <a:gd name="T42" fmla="*/ 21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5"/>
                  </a:lnTo>
                  <a:lnTo>
                    <a:pt x="21" y="2"/>
                  </a:lnTo>
                  <a:lnTo>
                    <a:pt x="19" y="0"/>
                  </a:lnTo>
                  <a:lnTo>
                    <a:pt x="17" y="0"/>
                  </a:lnTo>
                  <a:lnTo>
                    <a:pt x="12" y="0"/>
                  </a:lnTo>
                  <a:lnTo>
                    <a:pt x="10" y="0"/>
                  </a:lnTo>
                  <a:lnTo>
                    <a:pt x="7" y="0"/>
                  </a:lnTo>
                  <a:lnTo>
                    <a:pt x="2" y="2"/>
                  </a:lnTo>
                  <a:lnTo>
                    <a:pt x="2" y="5"/>
                  </a:lnTo>
                  <a:lnTo>
                    <a:pt x="0" y="9"/>
                  </a:lnTo>
                  <a:lnTo>
                    <a:pt x="0" y="12"/>
                  </a:lnTo>
                  <a:lnTo>
                    <a:pt x="0" y="16"/>
                  </a:lnTo>
                  <a:lnTo>
                    <a:pt x="2" y="19"/>
                  </a:lnTo>
                  <a:lnTo>
                    <a:pt x="2" y="21"/>
                  </a:lnTo>
                  <a:lnTo>
                    <a:pt x="7" y="24"/>
                  </a:lnTo>
                  <a:lnTo>
                    <a:pt x="10" y="26"/>
                  </a:lnTo>
                  <a:lnTo>
                    <a:pt x="12" y="26"/>
                  </a:lnTo>
                  <a:lnTo>
                    <a:pt x="17" y="26"/>
                  </a:lnTo>
                  <a:lnTo>
                    <a:pt x="19" y="24"/>
                  </a:lnTo>
                  <a:lnTo>
                    <a:pt x="21" y="21"/>
                  </a:lnTo>
                  <a:lnTo>
                    <a:pt x="24" y="19"/>
                  </a:lnTo>
                  <a:lnTo>
                    <a:pt x="26" y="16"/>
                  </a:lnTo>
                  <a:lnTo>
                    <a:pt x="26" y="12"/>
                  </a:lnTo>
                  <a:close/>
                </a:path>
              </a:pathLst>
            </a:custGeom>
            <a:solidFill>
              <a:srgbClr val="000000"/>
            </a:solidFill>
            <a:ln w="9525">
              <a:noFill/>
              <a:round/>
              <a:headEnd/>
              <a:tailEnd/>
            </a:ln>
          </p:spPr>
          <p:txBody>
            <a:bodyPr/>
            <a:lstStyle/>
            <a:p>
              <a:endParaRPr lang="en-US"/>
            </a:p>
          </p:txBody>
        </p:sp>
        <p:sp>
          <p:nvSpPr>
            <p:cNvPr id="19616" name="Freeform 308"/>
            <p:cNvSpPr>
              <a:spLocks/>
            </p:cNvSpPr>
            <p:nvPr/>
          </p:nvSpPr>
          <p:spPr bwMode="auto">
            <a:xfrm>
              <a:off x="1705" y="1919"/>
              <a:ext cx="59" cy="64"/>
            </a:xfrm>
            <a:custGeom>
              <a:avLst/>
              <a:gdLst>
                <a:gd name="T0" fmla="*/ 26 w 26"/>
                <a:gd name="T1" fmla="*/ 14 h 28"/>
                <a:gd name="T2" fmla="*/ 26 w 26"/>
                <a:gd name="T3" fmla="*/ 11 h 28"/>
                <a:gd name="T4" fmla="*/ 24 w 26"/>
                <a:gd name="T5" fmla="*/ 7 h 28"/>
                <a:gd name="T6" fmla="*/ 22 w 26"/>
                <a:gd name="T7" fmla="*/ 4 h 28"/>
                <a:gd name="T8" fmla="*/ 19 w 26"/>
                <a:gd name="T9" fmla="*/ 2 h 28"/>
                <a:gd name="T10" fmla="*/ 17 w 26"/>
                <a:gd name="T11" fmla="*/ 2 h 28"/>
                <a:gd name="T12" fmla="*/ 12 w 26"/>
                <a:gd name="T13" fmla="*/ 0 h 28"/>
                <a:gd name="T14" fmla="*/ 10 w 26"/>
                <a:gd name="T15" fmla="*/ 2 h 28"/>
                <a:gd name="T16" fmla="*/ 7 w 26"/>
                <a:gd name="T17" fmla="*/ 2 h 28"/>
                <a:gd name="T18" fmla="*/ 3 w 26"/>
                <a:gd name="T19" fmla="*/ 4 h 28"/>
                <a:gd name="T20" fmla="*/ 3 w 26"/>
                <a:gd name="T21" fmla="*/ 7 h 28"/>
                <a:gd name="T22" fmla="*/ 0 w 26"/>
                <a:gd name="T23" fmla="*/ 11 h 28"/>
                <a:gd name="T24" fmla="*/ 0 w 26"/>
                <a:gd name="T25" fmla="*/ 14 h 28"/>
                <a:gd name="T26" fmla="*/ 0 w 26"/>
                <a:gd name="T27" fmla="*/ 19 h 28"/>
                <a:gd name="T28" fmla="*/ 3 w 26"/>
                <a:gd name="T29" fmla="*/ 21 h 28"/>
                <a:gd name="T30" fmla="*/ 3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4" y="7"/>
                  </a:lnTo>
                  <a:lnTo>
                    <a:pt x="22" y="4"/>
                  </a:lnTo>
                  <a:lnTo>
                    <a:pt x="19" y="2"/>
                  </a:lnTo>
                  <a:lnTo>
                    <a:pt x="17" y="2"/>
                  </a:lnTo>
                  <a:lnTo>
                    <a:pt x="12" y="0"/>
                  </a:lnTo>
                  <a:lnTo>
                    <a:pt x="10" y="2"/>
                  </a:lnTo>
                  <a:lnTo>
                    <a:pt x="7" y="2"/>
                  </a:lnTo>
                  <a:lnTo>
                    <a:pt x="3" y="4"/>
                  </a:lnTo>
                  <a:lnTo>
                    <a:pt x="3" y="7"/>
                  </a:lnTo>
                  <a:lnTo>
                    <a:pt x="0" y="11"/>
                  </a:lnTo>
                  <a:lnTo>
                    <a:pt x="0" y="14"/>
                  </a:lnTo>
                  <a:lnTo>
                    <a:pt x="0" y="19"/>
                  </a:lnTo>
                  <a:lnTo>
                    <a:pt x="3" y="21"/>
                  </a:lnTo>
                  <a:lnTo>
                    <a:pt x="3" y="23"/>
                  </a:lnTo>
                  <a:lnTo>
                    <a:pt x="7" y="26"/>
                  </a:lnTo>
                  <a:lnTo>
                    <a:pt x="10" y="26"/>
                  </a:lnTo>
                  <a:lnTo>
                    <a:pt x="12" y="28"/>
                  </a:lnTo>
                  <a:lnTo>
                    <a:pt x="17" y="26"/>
                  </a:lnTo>
                  <a:lnTo>
                    <a:pt x="19" y="26"/>
                  </a:lnTo>
                  <a:lnTo>
                    <a:pt x="22"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617" name="Freeform 309"/>
            <p:cNvSpPr>
              <a:spLocks/>
            </p:cNvSpPr>
            <p:nvPr/>
          </p:nvSpPr>
          <p:spPr bwMode="auto">
            <a:xfrm>
              <a:off x="1994" y="1891"/>
              <a:ext cx="59" cy="60"/>
            </a:xfrm>
            <a:custGeom>
              <a:avLst/>
              <a:gdLst>
                <a:gd name="T0" fmla="*/ 26 w 26"/>
                <a:gd name="T1" fmla="*/ 14 h 26"/>
                <a:gd name="T2" fmla="*/ 26 w 26"/>
                <a:gd name="T3" fmla="*/ 9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5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5"/>
                  </a:lnTo>
                  <a:lnTo>
                    <a:pt x="19" y="2"/>
                  </a:lnTo>
                  <a:lnTo>
                    <a:pt x="16" y="0"/>
                  </a:lnTo>
                  <a:lnTo>
                    <a:pt x="12" y="0"/>
                  </a:lnTo>
                  <a:lnTo>
                    <a:pt x="9" y="0"/>
                  </a:lnTo>
                  <a:lnTo>
                    <a:pt x="7" y="2"/>
                  </a:lnTo>
                  <a:lnTo>
                    <a:pt x="2" y="5"/>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4" y="21"/>
                  </a:lnTo>
                  <a:lnTo>
                    <a:pt x="26" y="16"/>
                  </a:lnTo>
                  <a:lnTo>
                    <a:pt x="26" y="14"/>
                  </a:lnTo>
                  <a:close/>
                </a:path>
              </a:pathLst>
            </a:custGeom>
            <a:solidFill>
              <a:srgbClr val="000000"/>
            </a:solidFill>
            <a:ln w="9525">
              <a:noFill/>
              <a:round/>
              <a:headEnd/>
              <a:tailEnd/>
            </a:ln>
          </p:spPr>
          <p:txBody>
            <a:bodyPr/>
            <a:lstStyle/>
            <a:p>
              <a:endParaRPr lang="en-US"/>
            </a:p>
          </p:txBody>
        </p:sp>
        <p:sp>
          <p:nvSpPr>
            <p:cNvPr id="19618" name="Freeform 310"/>
            <p:cNvSpPr>
              <a:spLocks/>
            </p:cNvSpPr>
            <p:nvPr/>
          </p:nvSpPr>
          <p:spPr bwMode="auto">
            <a:xfrm>
              <a:off x="1850" y="1907"/>
              <a:ext cx="58" cy="60"/>
            </a:xfrm>
            <a:custGeom>
              <a:avLst/>
              <a:gdLst>
                <a:gd name="T0" fmla="*/ 26 w 26"/>
                <a:gd name="T1" fmla="*/ 12 h 26"/>
                <a:gd name="T2" fmla="*/ 26 w 26"/>
                <a:gd name="T3" fmla="*/ 9 h 26"/>
                <a:gd name="T4" fmla="*/ 24 w 26"/>
                <a:gd name="T5" fmla="*/ 5 h 26"/>
                <a:gd name="T6" fmla="*/ 21 w 26"/>
                <a:gd name="T7" fmla="*/ 2 h 26"/>
                <a:gd name="T8" fmla="*/ 19 w 26"/>
                <a:gd name="T9" fmla="*/ 0 h 26"/>
                <a:gd name="T10" fmla="*/ 17 w 26"/>
                <a:gd name="T11" fmla="*/ 0 h 26"/>
                <a:gd name="T12" fmla="*/ 12 w 26"/>
                <a:gd name="T13" fmla="*/ 0 h 26"/>
                <a:gd name="T14" fmla="*/ 10 w 26"/>
                <a:gd name="T15" fmla="*/ 0 h 26"/>
                <a:gd name="T16" fmla="*/ 7 w 26"/>
                <a:gd name="T17" fmla="*/ 0 h 26"/>
                <a:gd name="T18" fmla="*/ 2 w 26"/>
                <a:gd name="T19" fmla="*/ 2 h 26"/>
                <a:gd name="T20" fmla="*/ 2 w 26"/>
                <a:gd name="T21" fmla="*/ 5 h 26"/>
                <a:gd name="T22" fmla="*/ 0 w 26"/>
                <a:gd name="T23" fmla="*/ 9 h 26"/>
                <a:gd name="T24" fmla="*/ 0 w 26"/>
                <a:gd name="T25" fmla="*/ 12 h 26"/>
                <a:gd name="T26" fmla="*/ 0 w 26"/>
                <a:gd name="T27" fmla="*/ 16 h 26"/>
                <a:gd name="T28" fmla="*/ 2 w 26"/>
                <a:gd name="T29" fmla="*/ 19 h 26"/>
                <a:gd name="T30" fmla="*/ 2 w 26"/>
                <a:gd name="T31" fmla="*/ 21 h 26"/>
                <a:gd name="T32" fmla="*/ 7 w 26"/>
                <a:gd name="T33" fmla="*/ 24 h 26"/>
                <a:gd name="T34" fmla="*/ 10 w 26"/>
                <a:gd name="T35" fmla="*/ 26 h 26"/>
                <a:gd name="T36" fmla="*/ 12 w 26"/>
                <a:gd name="T37" fmla="*/ 26 h 26"/>
                <a:gd name="T38" fmla="*/ 17 w 26"/>
                <a:gd name="T39" fmla="*/ 26 h 26"/>
                <a:gd name="T40" fmla="*/ 19 w 26"/>
                <a:gd name="T41" fmla="*/ 24 h 26"/>
                <a:gd name="T42" fmla="*/ 21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5"/>
                  </a:lnTo>
                  <a:lnTo>
                    <a:pt x="21" y="2"/>
                  </a:lnTo>
                  <a:lnTo>
                    <a:pt x="19" y="0"/>
                  </a:lnTo>
                  <a:lnTo>
                    <a:pt x="17" y="0"/>
                  </a:lnTo>
                  <a:lnTo>
                    <a:pt x="12" y="0"/>
                  </a:lnTo>
                  <a:lnTo>
                    <a:pt x="10" y="0"/>
                  </a:lnTo>
                  <a:lnTo>
                    <a:pt x="7" y="0"/>
                  </a:lnTo>
                  <a:lnTo>
                    <a:pt x="2" y="2"/>
                  </a:lnTo>
                  <a:lnTo>
                    <a:pt x="2" y="5"/>
                  </a:lnTo>
                  <a:lnTo>
                    <a:pt x="0" y="9"/>
                  </a:lnTo>
                  <a:lnTo>
                    <a:pt x="0" y="12"/>
                  </a:lnTo>
                  <a:lnTo>
                    <a:pt x="0" y="16"/>
                  </a:lnTo>
                  <a:lnTo>
                    <a:pt x="2" y="19"/>
                  </a:lnTo>
                  <a:lnTo>
                    <a:pt x="2" y="21"/>
                  </a:lnTo>
                  <a:lnTo>
                    <a:pt x="7" y="24"/>
                  </a:lnTo>
                  <a:lnTo>
                    <a:pt x="10" y="26"/>
                  </a:lnTo>
                  <a:lnTo>
                    <a:pt x="12" y="26"/>
                  </a:lnTo>
                  <a:lnTo>
                    <a:pt x="17" y="26"/>
                  </a:lnTo>
                  <a:lnTo>
                    <a:pt x="19" y="24"/>
                  </a:lnTo>
                  <a:lnTo>
                    <a:pt x="21" y="21"/>
                  </a:lnTo>
                  <a:lnTo>
                    <a:pt x="24"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619" name="Freeform 311"/>
            <p:cNvSpPr>
              <a:spLocks/>
            </p:cNvSpPr>
            <p:nvPr/>
          </p:nvSpPr>
          <p:spPr bwMode="auto">
            <a:xfrm>
              <a:off x="2139" y="1879"/>
              <a:ext cx="59"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19 h 26"/>
                <a:gd name="T30" fmla="*/ 2 w 26"/>
                <a:gd name="T31" fmla="*/ 24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2" y="0"/>
                  </a:lnTo>
                  <a:lnTo>
                    <a:pt x="9" y="0"/>
                  </a:lnTo>
                  <a:lnTo>
                    <a:pt x="7" y="3"/>
                  </a:lnTo>
                  <a:lnTo>
                    <a:pt x="2" y="5"/>
                  </a:lnTo>
                  <a:lnTo>
                    <a:pt x="2" y="7"/>
                  </a:lnTo>
                  <a:lnTo>
                    <a:pt x="0" y="10"/>
                  </a:lnTo>
                  <a:lnTo>
                    <a:pt x="0" y="14"/>
                  </a:lnTo>
                  <a:lnTo>
                    <a:pt x="0" y="17"/>
                  </a:lnTo>
                  <a:lnTo>
                    <a:pt x="2" y="19"/>
                  </a:lnTo>
                  <a:lnTo>
                    <a:pt x="2" y="24"/>
                  </a:lnTo>
                  <a:lnTo>
                    <a:pt x="7" y="24"/>
                  </a:lnTo>
                  <a:lnTo>
                    <a:pt x="9" y="26"/>
                  </a:lnTo>
                  <a:lnTo>
                    <a:pt x="12" y="26"/>
                  </a:lnTo>
                  <a:lnTo>
                    <a:pt x="16" y="26"/>
                  </a:lnTo>
                  <a:lnTo>
                    <a:pt x="19" y="24"/>
                  </a:lnTo>
                  <a:lnTo>
                    <a:pt x="21" y="24"/>
                  </a:lnTo>
                  <a:lnTo>
                    <a:pt x="23" y="19"/>
                  </a:lnTo>
                  <a:lnTo>
                    <a:pt x="26" y="17"/>
                  </a:lnTo>
                  <a:lnTo>
                    <a:pt x="26" y="14"/>
                  </a:lnTo>
                  <a:close/>
                </a:path>
              </a:pathLst>
            </a:custGeom>
            <a:solidFill>
              <a:srgbClr val="000000"/>
            </a:solidFill>
            <a:ln w="9525">
              <a:noFill/>
              <a:round/>
              <a:headEnd/>
              <a:tailEnd/>
            </a:ln>
          </p:spPr>
          <p:txBody>
            <a:bodyPr/>
            <a:lstStyle/>
            <a:p>
              <a:endParaRPr lang="en-US"/>
            </a:p>
          </p:txBody>
        </p:sp>
        <p:sp>
          <p:nvSpPr>
            <p:cNvPr id="19620" name="Freeform 312"/>
            <p:cNvSpPr>
              <a:spLocks/>
            </p:cNvSpPr>
            <p:nvPr/>
          </p:nvSpPr>
          <p:spPr bwMode="auto">
            <a:xfrm>
              <a:off x="1994" y="1891"/>
              <a:ext cx="59" cy="60"/>
            </a:xfrm>
            <a:custGeom>
              <a:avLst/>
              <a:gdLst>
                <a:gd name="T0" fmla="*/ 26 w 26"/>
                <a:gd name="T1" fmla="*/ 14 h 26"/>
                <a:gd name="T2" fmla="*/ 26 w 26"/>
                <a:gd name="T3" fmla="*/ 9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5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5"/>
                  </a:lnTo>
                  <a:lnTo>
                    <a:pt x="19" y="2"/>
                  </a:lnTo>
                  <a:lnTo>
                    <a:pt x="16" y="0"/>
                  </a:lnTo>
                  <a:lnTo>
                    <a:pt x="12" y="0"/>
                  </a:lnTo>
                  <a:lnTo>
                    <a:pt x="9" y="0"/>
                  </a:lnTo>
                  <a:lnTo>
                    <a:pt x="7" y="2"/>
                  </a:lnTo>
                  <a:lnTo>
                    <a:pt x="2" y="5"/>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621" name="Freeform 313"/>
            <p:cNvSpPr>
              <a:spLocks/>
            </p:cNvSpPr>
            <p:nvPr/>
          </p:nvSpPr>
          <p:spPr bwMode="auto">
            <a:xfrm>
              <a:off x="2281" y="1863"/>
              <a:ext cx="59" cy="60"/>
            </a:xfrm>
            <a:custGeom>
              <a:avLst/>
              <a:gdLst>
                <a:gd name="T0" fmla="*/ 26 w 26"/>
                <a:gd name="T1" fmla="*/ 12 h 26"/>
                <a:gd name="T2" fmla="*/ 26 w 26"/>
                <a:gd name="T3" fmla="*/ 10 h 26"/>
                <a:gd name="T4" fmla="*/ 24 w 26"/>
                <a:gd name="T5" fmla="*/ 5 h 26"/>
                <a:gd name="T6" fmla="*/ 22 w 26"/>
                <a:gd name="T7" fmla="*/ 2 h 26"/>
                <a:gd name="T8" fmla="*/ 19 w 26"/>
                <a:gd name="T9" fmla="*/ 0 h 26"/>
                <a:gd name="T10" fmla="*/ 17 w 26"/>
                <a:gd name="T11" fmla="*/ 0 h 26"/>
                <a:gd name="T12" fmla="*/ 12 w 26"/>
                <a:gd name="T13" fmla="*/ 0 h 26"/>
                <a:gd name="T14" fmla="*/ 10 w 26"/>
                <a:gd name="T15" fmla="*/ 0 h 26"/>
                <a:gd name="T16" fmla="*/ 8 w 26"/>
                <a:gd name="T17" fmla="*/ 0 h 26"/>
                <a:gd name="T18" fmla="*/ 3 w 26"/>
                <a:gd name="T19" fmla="*/ 2 h 26"/>
                <a:gd name="T20" fmla="*/ 0 w 26"/>
                <a:gd name="T21" fmla="*/ 5 h 26"/>
                <a:gd name="T22" fmla="*/ 0 w 26"/>
                <a:gd name="T23" fmla="*/ 10 h 26"/>
                <a:gd name="T24" fmla="*/ 0 w 26"/>
                <a:gd name="T25" fmla="*/ 12 h 26"/>
                <a:gd name="T26" fmla="*/ 0 w 26"/>
                <a:gd name="T27" fmla="*/ 17 h 26"/>
                <a:gd name="T28" fmla="*/ 0 w 26"/>
                <a:gd name="T29" fmla="*/ 19 h 26"/>
                <a:gd name="T30" fmla="*/ 3 w 26"/>
                <a:gd name="T31" fmla="*/ 21 h 26"/>
                <a:gd name="T32" fmla="*/ 8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2" y="2"/>
                  </a:lnTo>
                  <a:lnTo>
                    <a:pt x="19" y="0"/>
                  </a:lnTo>
                  <a:lnTo>
                    <a:pt x="17" y="0"/>
                  </a:lnTo>
                  <a:lnTo>
                    <a:pt x="12" y="0"/>
                  </a:lnTo>
                  <a:lnTo>
                    <a:pt x="10" y="0"/>
                  </a:lnTo>
                  <a:lnTo>
                    <a:pt x="8" y="0"/>
                  </a:lnTo>
                  <a:lnTo>
                    <a:pt x="3" y="2"/>
                  </a:lnTo>
                  <a:lnTo>
                    <a:pt x="0" y="5"/>
                  </a:lnTo>
                  <a:lnTo>
                    <a:pt x="0" y="10"/>
                  </a:lnTo>
                  <a:lnTo>
                    <a:pt x="0" y="12"/>
                  </a:lnTo>
                  <a:lnTo>
                    <a:pt x="0" y="17"/>
                  </a:lnTo>
                  <a:lnTo>
                    <a:pt x="0" y="19"/>
                  </a:lnTo>
                  <a:lnTo>
                    <a:pt x="3" y="21"/>
                  </a:lnTo>
                  <a:lnTo>
                    <a:pt x="8" y="24"/>
                  </a:lnTo>
                  <a:lnTo>
                    <a:pt x="10" y="26"/>
                  </a:lnTo>
                  <a:lnTo>
                    <a:pt x="12" y="26"/>
                  </a:lnTo>
                  <a:lnTo>
                    <a:pt x="17" y="26"/>
                  </a:lnTo>
                  <a:lnTo>
                    <a:pt x="19" y="24"/>
                  </a:lnTo>
                  <a:lnTo>
                    <a:pt x="22" y="21"/>
                  </a:lnTo>
                  <a:lnTo>
                    <a:pt x="24" y="19"/>
                  </a:lnTo>
                  <a:lnTo>
                    <a:pt x="26" y="17"/>
                  </a:lnTo>
                  <a:lnTo>
                    <a:pt x="26" y="12"/>
                  </a:lnTo>
                  <a:close/>
                </a:path>
              </a:pathLst>
            </a:custGeom>
            <a:solidFill>
              <a:srgbClr val="000000"/>
            </a:solidFill>
            <a:ln w="9525">
              <a:noFill/>
              <a:round/>
              <a:headEnd/>
              <a:tailEnd/>
            </a:ln>
          </p:spPr>
          <p:txBody>
            <a:bodyPr/>
            <a:lstStyle/>
            <a:p>
              <a:endParaRPr lang="en-US"/>
            </a:p>
          </p:txBody>
        </p:sp>
        <p:sp>
          <p:nvSpPr>
            <p:cNvPr id="19622" name="Freeform 314"/>
            <p:cNvSpPr>
              <a:spLocks/>
            </p:cNvSpPr>
            <p:nvPr/>
          </p:nvSpPr>
          <p:spPr bwMode="auto">
            <a:xfrm>
              <a:off x="2139" y="1879"/>
              <a:ext cx="59"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19 h 26"/>
                <a:gd name="T30" fmla="*/ 2 w 26"/>
                <a:gd name="T31" fmla="*/ 24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2" y="0"/>
                  </a:lnTo>
                  <a:lnTo>
                    <a:pt x="9" y="0"/>
                  </a:lnTo>
                  <a:lnTo>
                    <a:pt x="7" y="3"/>
                  </a:lnTo>
                  <a:lnTo>
                    <a:pt x="2" y="5"/>
                  </a:lnTo>
                  <a:lnTo>
                    <a:pt x="2" y="7"/>
                  </a:lnTo>
                  <a:lnTo>
                    <a:pt x="0" y="10"/>
                  </a:lnTo>
                  <a:lnTo>
                    <a:pt x="0" y="14"/>
                  </a:lnTo>
                  <a:lnTo>
                    <a:pt x="0" y="17"/>
                  </a:lnTo>
                  <a:lnTo>
                    <a:pt x="2" y="19"/>
                  </a:lnTo>
                  <a:lnTo>
                    <a:pt x="2" y="24"/>
                  </a:lnTo>
                  <a:lnTo>
                    <a:pt x="7" y="24"/>
                  </a:lnTo>
                  <a:lnTo>
                    <a:pt x="9" y="26"/>
                  </a:lnTo>
                  <a:lnTo>
                    <a:pt x="12" y="26"/>
                  </a:lnTo>
                  <a:lnTo>
                    <a:pt x="16" y="26"/>
                  </a:lnTo>
                  <a:lnTo>
                    <a:pt x="19" y="24"/>
                  </a:lnTo>
                  <a:lnTo>
                    <a:pt x="21" y="24"/>
                  </a:lnTo>
                  <a:lnTo>
                    <a:pt x="23"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623" name="Freeform 315"/>
            <p:cNvSpPr>
              <a:spLocks/>
            </p:cNvSpPr>
            <p:nvPr/>
          </p:nvSpPr>
          <p:spPr bwMode="auto">
            <a:xfrm>
              <a:off x="2426" y="1819"/>
              <a:ext cx="59" cy="60"/>
            </a:xfrm>
            <a:custGeom>
              <a:avLst/>
              <a:gdLst>
                <a:gd name="T0" fmla="*/ 26 w 26"/>
                <a:gd name="T1" fmla="*/ 12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7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5"/>
                  </a:lnTo>
                  <a:lnTo>
                    <a:pt x="19" y="3"/>
                  </a:lnTo>
                  <a:lnTo>
                    <a:pt x="17" y="0"/>
                  </a:lnTo>
                  <a:lnTo>
                    <a:pt x="12" y="0"/>
                  </a:lnTo>
                  <a:lnTo>
                    <a:pt x="10" y="0"/>
                  </a:lnTo>
                  <a:lnTo>
                    <a:pt x="7" y="3"/>
                  </a:lnTo>
                  <a:lnTo>
                    <a:pt x="3" y="5"/>
                  </a:lnTo>
                  <a:lnTo>
                    <a:pt x="0" y="7"/>
                  </a:lnTo>
                  <a:lnTo>
                    <a:pt x="0" y="10"/>
                  </a:lnTo>
                  <a:lnTo>
                    <a:pt x="0" y="12"/>
                  </a:lnTo>
                  <a:lnTo>
                    <a:pt x="0" y="17"/>
                  </a:lnTo>
                  <a:lnTo>
                    <a:pt x="0" y="19"/>
                  </a:lnTo>
                  <a:lnTo>
                    <a:pt x="3" y="21"/>
                  </a:lnTo>
                  <a:lnTo>
                    <a:pt x="7" y="24"/>
                  </a:lnTo>
                  <a:lnTo>
                    <a:pt x="10" y="26"/>
                  </a:lnTo>
                  <a:lnTo>
                    <a:pt x="12" y="26"/>
                  </a:lnTo>
                  <a:lnTo>
                    <a:pt x="17" y="26"/>
                  </a:lnTo>
                  <a:lnTo>
                    <a:pt x="19" y="24"/>
                  </a:lnTo>
                  <a:lnTo>
                    <a:pt x="22" y="21"/>
                  </a:lnTo>
                  <a:lnTo>
                    <a:pt x="24" y="19"/>
                  </a:lnTo>
                  <a:lnTo>
                    <a:pt x="26" y="17"/>
                  </a:lnTo>
                  <a:lnTo>
                    <a:pt x="26" y="12"/>
                  </a:lnTo>
                  <a:close/>
                </a:path>
              </a:pathLst>
            </a:custGeom>
            <a:solidFill>
              <a:srgbClr val="000000"/>
            </a:solidFill>
            <a:ln w="9525">
              <a:noFill/>
              <a:round/>
              <a:headEnd/>
              <a:tailEnd/>
            </a:ln>
          </p:spPr>
          <p:txBody>
            <a:bodyPr/>
            <a:lstStyle/>
            <a:p>
              <a:endParaRPr lang="en-US"/>
            </a:p>
          </p:txBody>
        </p:sp>
        <p:sp>
          <p:nvSpPr>
            <p:cNvPr id="19624" name="Freeform 316"/>
            <p:cNvSpPr>
              <a:spLocks/>
            </p:cNvSpPr>
            <p:nvPr/>
          </p:nvSpPr>
          <p:spPr bwMode="auto">
            <a:xfrm>
              <a:off x="2281" y="1863"/>
              <a:ext cx="59" cy="60"/>
            </a:xfrm>
            <a:custGeom>
              <a:avLst/>
              <a:gdLst>
                <a:gd name="T0" fmla="*/ 26 w 26"/>
                <a:gd name="T1" fmla="*/ 12 h 26"/>
                <a:gd name="T2" fmla="*/ 26 w 26"/>
                <a:gd name="T3" fmla="*/ 10 h 26"/>
                <a:gd name="T4" fmla="*/ 24 w 26"/>
                <a:gd name="T5" fmla="*/ 5 h 26"/>
                <a:gd name="T6" fmla="*/ 22 w 26"/>
                <a:gd name="T7" fmla="*/ 2 h 26"/>
                <a:gd name="T8" fmla="*/ 19 w 26"/>
                <a:gd name="T9" fmla="*/ 0 h 26"/>
                <a:gd name="T10" fmla="*/ 17 w 26"/>
                <a:gd name="T11" fmla="*/ 0 h 26"/>
                <a:gd name="T12" fmla="*/ 12 w 26"/>
                <a:gd name="T13" fmla="*/ 0 h 26"/>
                <a:gd name="T14" fmla="*/ 10 w 26"/>
                <a:gd name="T15" fmla="*/ 0 h 26"/>
                <a:gd name="T16" fmla="*/ 8 w 26"/>
                <a:gd name="T17" fmla="*/ 0 h 26"/>
                <a:gd name="T18" fmla="*/ 3 w 26"/>
                <a:gd name="T19" fmla="*/ 2 h 26"/>
                <a:gd name="T20" fmla="*/ 0 w 26"/>
                <a:gd name="T21" fmla="*/ 5 h 26"/>
                <a:gd name="T22" fmla="*/ 0 w 26"/>
                <a:gd name="T23" fmla="*/ 10 h 26"/>
                <a:gd name="T24" fmla="*/ 0 w 26"/>
                <a:gd name="T25" fmla="*/ 12 h 26"/>
                <a:gd name="T26" fmla="*/ 0 w 26"/>
                <a:gd name="T27" fmla="*/ 17 h 26"/>
                <a:gd name="T28" fmla="*/ 0 w 26"/>
                <a:gd name="T29" fmla="*/ 19 h 26"/>
                <a:gd name="T30" fmla="*/ 3 w 26"/>
                <a:gd name="T31" fmla="*/ 21 h 26"/>
                <a:gd name="T32" fmla="*/ 8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2" y="2"/>
                  </a:lnTo>
                  <a:lnTo>
                    <a:pt x="19" y="0"/>
                  </a:lnTo>
                  <a:lnTo>
                    <a:pt x="17" y="0"/>
                  </a:lnTo>
                  <a:lnTo>
                    <a:pt x="12" y="0"/>
                  </a:lnTo>
                  <a:lnTo>
                    <a:pt x="10" y="0"/>
                  </a:lnTo>
                  <a:lnTo>
                    <a:pt x="8" y="0"/>
                  </a:lnTo>
                  <a:lnTo>
                    <a:pt x="3" y="2"/>
                  </a:lnTo>
                  <a:lnTo>
                    <a:pt x="0" y="5"/>
                  </a:lnTo>
                  <a:lnTo>
                    <a:pt x="0" y="10"/>
                  </a:lnTo>
                  <a:lnTo>
                    <a:pt x="0" y="12"/>
                  </a:lnTo>
                  <a:lnTo>
                    <a:pt x="0" y="17"/>
                  </a:lnTo>
                  <a:lnTo>
                    <a:pt x="0" y="19"/>
                  </a:lnTo>
                  <a:lnTo>
                    <a:pt x="3" y="21"/>
                  </a:lnTo>
                  <a:lnTo>
                    <a:pt x="8"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625" name="Freeform 317"/>
            <p:cNvSpPr>
              <a:spLocks/>
            </p:cNvSpPr>
            <p:nvPr/>
          </p:nvSpPr>
          <p:spPr bwMode="auto">
            <a:xfrm>
              <a:off x="2571" y="1791"/>
              <a:ext cx="59" cy="61"/>
            </a:xfrm>
            <a:custGeom>
              <a:avLst/>
              <a:gdLst>
                <a:gd name="T0" fmla="*/ 26 w 26"/>
                <a:gd name="T1" fmla="*/ 15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0 w 26"/>
                <a:gd name="T21" fmla="*/ 7 h 26"/>
                <a:gd name="T22" fmla="*/ 0 w 26"/>
                <a:gd name="T23" fmla="*/ 10 h 26"/>
                <a:gd name="T24" fmla="*/ 0 w 26"/>
                <a:gd name="T25" fmla="*/ 15 h 26"/>
                <a:gd name="T26" fmla="*/ 0 w 26"/>
                <a:gd name="T27" fmla="*/ 17 h 26"/>
                <a:gd name="T28" fmla="*/ 0 w 26"/>
                <a:gd name="T29" fmla="*/ 19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19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4" y="7"/>
                  </a:lnTo>
                  <a:lnTo>
                    <a:pt x="21" y="5"/>
                  </a:lnTo>
                  <a:lnTo>
                    <a:pt x="19" y="3"/>
                  </a:lnTo>
                  <a:lnTo>
                    <a:pt x="17" y="0"/>
                  </a:lnTo>
                  <a:lnTo>
                    <a:pt x="12" y="0"/>
                  </a:lnTo>
                  <a:lnTo>
                    <a:pt x="10" y="0"/>
                  </a:lnTo>
                  <a:lnTo>
                    <a:pt x="7" y="3"/>
                  </a:lnTo>
                  <a:lnTo>
                    <a:pt x="2" y="5"/>
                  </a:lnTo>
                  <a:lnTo>
                    <a:pt x="0" y="7"/>
                  </a:lnTo>
                  <a:lnTo>
                    <a:pt x="0" y="10"/>
                  </a:lnTo>
                  <a:lnTo>
                    <a:pt x="0" y="15"/>
                  </a:lnTo>
                  <a:lnTo>
                    <a:pt x="0" y="17"/>
                  </a:lnTo>
                  <a:lnTo>
                    <a:pt x="0" y="19"/>
                  </a:lnTo>
                  <a:lnTo>
                    <a:pt x="2" y="24"/>
                  </a:lnTo>
                  <a:lnTo>
                    <a:pt x="7" y="26"/>
                  </a:lnTo>
                  <a:lnTo>
                    <a:pt x="10" y="26"/>
                  </a:lnTo>
                  <a:lnTo>
                    <a:pt x="12" y="26"/>
                  </a:lnTo>
                  <a:lnTo>
                    <a:pt x="17" y="26"/>
                  </a:lnTo>
                  <a:lnTo>
                    <a:pt x="19" y="26"/>
                  </a:lnTo>
                  <a:lnTo>
                    <a:pt x="21" y="24"/>
                  </a:lnTo>
                  <a:lnTo>
                    <a:pt x="24" y="19"/>
                  </a:lnTo>
                  <a:lnTo>
                    <a:pt x="26" y="17"/>
                  </a:lnTo>
                  <a:lnTo>
                    <a:pt x="26" y="15"/>
                  </a:lnTo>
                  <a:close/>
                </a:path>
              </a:pathLst>
            </a:custGeom>
            <a:solidFill>
              <a:srgbClr val="000000"/>
            </a:solidFill>
            <a:ln w="9525">
              <a:noFill/>
              <a:round/>
              <a:headEnd/>
              <a:tailEnd/>
            </a:ln>
          </p:spPr>
          <p:txBody>
            <a:bodyPr/>
            <a:lstStyle/>
            <a:p>
              <a:endParaRPr lang="en-US"/>
            </a:p>
          </p:txBody>
        </p:sp>
        <p:sp>
          <p:nvSpPr>
            <p:cNvPr id="19626" name="Freeform 318"/>
            <p:cNvSpPr>
              <a:spLocks/>
            </p:cNvSpPr>
            <p:nvPr/>
          </p:nvSpPr>
          <p:spPr bwMode="auto">
            <a:xfrm>
              <a:off x="2426" y="1819"/>
              <a:ext cx="59" cy="60"/>
            </a:xfrm>
            <a:custGeom>
              <a:avLst/>
              <a:gdLst>
                <a:gd name="T0" fmla="*/ 26 w 26"/>
                <a:gd name="T1" fmla="*/ 12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7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5"/>
                  </a:lnTo>
                  <a:lnTo>
                    <a:pt x="19" y="3"/>
                  </a:lnTo>
                  <a:lnTo>
                    <a:pt x="17" y="0"/>
                  </a:lnTo>
                  <a:lnTo>
                    <a:pt x="12" y="0"/>
                  </a:lnTo>
                  <a:lnTo>
                    <a:pt x="10" y="0"/>
                  </a:lnTo>
                  <a:lnTo>
                    <a:pt x="7" y="3"/>
                  </a:lnTo>
                  <a:lnTo>
                    <a:pt x="3" y="5"/>
                  </a:lnTo>
                  <a:lnTo>
                    <a:pt x="0" y="7"/>
                  </a:lnTo>
                  <a:lnTo>
                    <a:pt x="0" y="10"/>
                  </a:lnTo>
                  <a:lnTo>
                    <a:pt x="0" y="12"/>
                  </a:lnTo>
                  <a:lnTo>
                    <a:pt x="0" y="17"/>
                  </a:lnTo>
                  <a:lnTo>
                    <a:pt x="0" y="19"/>
                  </a:lnTo>
                  <a:lnTo>
                    <a:pt x="3" y="21"/>
                  </a:lnTo>
                  <a:lnTo>
                    <a:pt x="7"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627" name="Freeform 319"/>
            <p:cNvSpPr>
              <a:spLocks/>
            </p:cNvSpPr>
            <p:nvPr/>
          </p:nvSpPr>
          <p:spPr bwMode="auto">
            <a:xfrm>
              <a:off x="2715" y="1819"/>
              <a:ext cx="59" cy="60"/>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5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1 h 26"/>
                <a:gd name="T32" fmla="*/ 5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5" y="0"/>
                  </a:lnTo>
                  <a:lnTo>
                    <a:pt x="2" y="3"/>
                  </a:lnTo>
                  <a:lnTo>
                    <a:pt x="0" y="5"/>
                  </a:lnTo>
                  <a:lnTo>
                    <a:pt x="0" y="10"/>
                  </a:lnTo>
                  <a:lnTo>
                    <a:pt x="0" y="12"/>
                  </a:lnTo>
                  <a:lnTo>
                    <a:pt x="0" y="17"/>
                  </a:lnTo>
                  <a:lnTo>
                    <a:pt x="0" y="19"/>
                  </a:lnTo>
                  <a:lnTo>
                    <a:pt x="2" y="21"/>
                  </a:lnTo>
                  <a:lnTo>
                    <a:pt x="5" y="24"/>
                  </a:lnTo>
                  <a:lnTo>
                    <a:pt x="9" y="26"/>
                  </a:lnTo>
                  <a:lnTo>
                    <a:pt x="12" y="26"/>
                  </a:lnTo>
                  <a:lnTo>
                    <a:pt x="16" y="26"/>
                  </a:lnTo>
                  <a:lnTo>
                    <a:pt x="19" y="24"/>
                  </a:lnTo>
                  <a:lnTo>
                    <a:pt x="21" y="21"/>
                  </a:lnTo>
                  <a:lnTo>
                    <a:pt x="23" y="19"/>
                  </a:lnTo>
                  <a:lnTo>
                    <a:pt x="26" y="17"/>
                  </a:lnTo>
                  <a:lnTo>
                    <a:pt x="26" y="12"/>
                  </a:lnTo>
                  <a:close/>
                </a:path>
              </a:pathLst>
            </a:custGeom>
            <a:solidFill>
              <a:srgbClr val="000000"/>
            </a:solidFill>
            <a:ln w="9525">
              <a:noFill/>
              <a:round/>
              <a:headEnd/>
              <a:tailEnd/>
            </a:ln>
          </p:spPr>
          <p:txBody>
            <a:bodyPr/>
            <a:lstStyle/>
            <a:p>
              <a:endParaRPr lang="en-US"/>
            </a:p>
          </p:txBody>
        </p:sp>
        <p:sp>
          <p:nvSpPr>
            <p:cNvPr id="19628" name="Freeform 320"/>
            <p:cNvSpPr>
              <a:spLocks/>
            </p:cNvSpPr>
            <p:nvPr/>
          </p:nvSpPr>
          <p:spPr bwMode="auto">
            <a:xfrm>
              <a:off x="2571" y="1791"/>
              <a:ext cx="59" cy="61"/>
            </a:xfrm>
            <a:custGeom>
              <a:avLst/>
              <a:gdLst>
                <a:gd name="T0" fmla="*/ 26 w 26"/>
                <a:gd name="T1" fmla="*/ 15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0 w 26"/>
                <a:gd name="T21" fmla="*/ 7 h 26"/>
                <a:gd name="T22" fmla="*/ 0 w 26"/>
                <a:gd name="T23" fmla="*/ 10 h 26"/>
                <a:gd name="T24" fmla="*/ 0 w 26"/>
                <a:gd name="T25" fmla="*/ 15 h 26"/>
                <a:gd name="T26" fmla="*/ 0 w 26"/>
                <a:gd name="T27" fmla="*/ 17 h 26"/>
                <a:gd name="T28" fmla="*/ 0 w 26"/>
                <a:gd name="T29" fmla="*/ 19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19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4" y="7"/>
                  </a:lnTo>
                  <a:lnTo>
                    <a:pt x="21" y="5"/>
                  </a:lnTo>
                  <a:lnTo>
                    <a:pt x="19" y="3"/>
                  </a:lnTo>
                  <a:lnTo>
                    <a:pt x="17" y="0"/>
                  </a:lnTo>
                  <a:lnTo>
                    <a:pt x="12" y="0"/>
                  </a:lnTo>
                  <a:lnTo>
                    <a:pt x="10" y="0"/>
                  </a:lnTo>
                  <a:lnTo>
                    <a:pt x="7" y="3"/>
                  </a:lnTo>
                  <a:lnTo>
                    <a:pt x="2" y="5"/>
                  </a:lnTo>
                  <a:lnTo>
                    <a:pt x="0" y="7"/>
                  </a:lnTo>
                  <a:lnTo>
                    <a:pt x="0" y="10"/>
                  </a:lnTo>
                  <a:lnTo>
                    <a:pt x="0" y="15"/>
                  </a:lnTo>
                  <a:lnTo>
                    <a:pt x="0" y="17"/>
                  </a:lnTo>
                  <a:lnTo>
                    <a:pt x="0" y="19"/>
                  </a:lnTo>
                  <a:lnTo>
                    <a:pt x="2" y="24"/>
                  </a:lnTo>
                  <a:lnTo>
                    <a:pt x="7" y="26"/>
                  </a:lnTo>
                  <a:lnTo>
                    <a:pt x="10" y="26"/>
                  </a:lnTo>
                  <a:lnTo>
                    <a:pt x="12" y="26"/>
                  </a:lnTo>
                  <a:lnTo>
                    <a:pt x="17" y="26"/>
                  </a:lnTo>
                  <a:lnTo>
                    <a:pt x="19" y="26"/>
                  </a:lnTo>
                  <a:lnTo>
                    <a:pt x="21" y="24"/>
                  </a:lnTo>
                  <a:lnTo>
                    <a:pt x="24" y="19"/>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629" name="Freeform 321"/>
            <p:cNvSpPr>
              <a:spLocks/>
            </p:cNvSpPr>
            <p:nvPr/>
          </p:nvSpPr>
          <p:spPr bwMode="auto">
            <a:xfrm>
              <a:off x="2860" y="1759"/>
              <a:ext cx="59"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1 h 26"/>
                <a:gd name="T30" fmla="*/ 2 w 26"/>
                <a:gd name="T31" fmla="*/ 24 h 26"/>
                <a:gd name="T32" fmla="*/ 4 w 26"/>
                <a:gd name="T33" fmla="*/ 26 h 26"/>
                <a:gd name="T34" fmla="*/ 9 w 26"/>
                <a:gd name="T35" fmla="*/ 26 h 26"/>
                <a:gd name="T36" fmla="*/ 11 w 26"/>
                <a:gd name="T37" fmla="*/ 26 h 26"/>
                <a:gd name="T38" fmla="*/ 16 w 26"/>
                <a:gd name="T39" fmla="*/ 26 h 26"/>
                <a:gd name="T40" fmla="*/ 19 w 26"/>
                <a:gd name="T41" fmla="*/ 26 h 26"/>
                <a:gd name="T42" fmla="*/ 21 w 26"/>
                <a:gd name="T43" fmla="*/ 24 h 26"/>
                <a:gd name="T44" fmla="*/ 23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1" y="0"/>
                  </a:lnTo>
                  <a:lnTo>
                    <a:pt x="9" y="0"/>
                  </a:lnTo>
                  <a:lnTo>
                    <a:pt x="4" y="3"/>
                  </a:lnTo>
                  <a:lnTo>
                    <a:pt x="2" y="5"/>
                  </a:lnTo>
                  <a:lnTo>
                    <a:pt x="0" y="7"/>
                  </a:lnTo>
                  <a:lnTo>
                    <a:pt x="0" y="10"/>
                  </a:lnTo>
                  <a:lnTo>
                    <a:pt x="0" y="14"/>
                  </a:lnTo>
                  <a:lnTo>
                    <a:pt x="0" y="17"/>
                  </a:lnTo>
                  <a:lnTo>
                    <a:pt x="0" y="21"/>
                  </a:lnTo>
                  <a:lnTo>
                    <a:pt x="2" y="24"/>
                  </a:lnTo>
                  <a:lnTo>
                    <a:pt x="4" y="26"/>
                  </a:lnTo>
                  <a:lnTo>
                    <a:pt x="9" y="26"/>
                  </a:lnTo>
                  <a:lnTo>
                    <a:pt x="11" y="26"/>
                  </a:lnTo>
                  <a:lnTo>
                    <a:pt x="16" y="26"/>
                  </a:lnTo>
                  <a:lnTo>
                    <a:pt x="19" y="26"/>
                  </a:lnTo>
                  <a:lnTo>
                    <a:pt x="21" y="24"/>
                  </a:lnTo>
                  <a:lnTo>
                    <a:pt x="23" y="21"/>
                  </a:lnTo>
                  <a:lnTo>
                    <a:pt x="26" y="17"/>
                  </a:lnTo>
                  <a:lnTo>
                    <a:pt x="26" y="14"/>
                  </a:lnTo>
                  <a:close/>
                </a:path>
              </a:pathLst>
            </a:custGeom>
            <a:solidFill>
              <a:srgbClr val="000000"/>
            </a:solidFill>
            <a:ln w="9525">
              <a:noFill/>
              <a:round/>
              <a:headEnd/>
              <a:tailEnd/>
            </a:ln>
          </p:spPr>
          <p:txBody>
            <a:bodyPr/>
            <a:lstStyle/>
            <a:p>
              <a:endParaRPr lang="en-US"/>
            </a:p>
          </p:txBody>
        </p:sp>
        <p:sp>
          <p:nvSpPr>
            <p:cNvPr id="19630" name="Freeform 322"/>
            <p:cNvSpPr>
              <a:spLocks/>
            </p:cNvSpPr>
            <p:nvPr/>
          </p:nvSpPr>
          <p:spPr bwMode="auto">
            <a:xfrm>
              <a:off x="2715" y="1819"/>
              <a:ext cx="59" cy="60"/>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5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1 h 26"/>
                <a:gd name="T32" fmla="*/ 5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5" y="0"/>
                  </a:lnTo>
                  <a:lnTo>
                    <a:pt x="2" y="3"/>
                  </a:lnTo>
                  <a:lnTo>
                    <a:pt x="0" y="5"/>
                  </a:lnTo>
                  <a:lnTo>
                    <a:pt x="0" y="10"/>
                  </a:lnTo>
                  <a:lnTo>
                    <a:pt x="0" y="12"/>
                  </a:lnTo>
                  <a:lnTo>
                    <a:pt x="0" y="17"/>
                  </a:lnTo>
                  <a:lnTo>
                    <a:pt x="0" y="19"/>
                  </a:lnTo>
                  <a:lnTo>
                    <a:pt x="2" y="21"/>
                  </a:lnTo>
                  <a:lnTo>
                    <a:pt x="5" y="24"/>
                  </a:lnTo>
                  <a:lnTo>
                    <a:pt x="9" y="26"/>
                  </a:lnTo>
                  <a:lnTo>
                    <a:pt x="12" y="26"/>
                  </a:lnTo>
                  <a:lnTo>
                    <a:pt x="16" y="26"/>
                  </a:lnTo>
                  <a:lnTo>
                    <a:pt x="19"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631" name="Freeform 323"/>
            <p:cNvSpPr>
              <a:spLocks/>
            </p:cNvSpPr>
            <p:nvPr/>
          </p:nvSpPr>
          <p:spPr bwMode="auto">
            <a:xfrm>
              <a:off x="3003" y="1754"/>
              <a:ext cx="58" cy="61"/>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19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19"/>
                  </a:lnTo>
                  <a:lnTo>
                    <a:pt x="3" y="23"/>
                  </a:lnTo>
                  <a:lnTo>
                    <a:pt x="5" y="26"/>
                  </a:lnTo>
                  <a:lnTo>
                    <a:pt x="10" y="26"/>
                  </a:lnTo>
                  <a:lnTo>
                    <a:pt x="12" y="26"/>
                  </a:lnTo>
                  <a:lnTo>
                    <a:pt x="17" y="26"/>
                  </a:lnTo>
                  <a:lnTo>
                    <a:pt x="19" y="26"/>
                  </a:lnTo>
                  <a:lnTo>
                    <a:pt x="22" y="23"/>
                  </a:lnTo>
                  <a:lnTo>
                    <a:pt x="24" y="19"/>
                  </a:lnTo>
                  <a:lnTo>
                    <a:pt x="26" y="16"/>
                  </a:lnTo>
                  <a:lnTo>
                    <a:pt x="26" y="14"/>
                  </a:lnTo>
                  <a:close/>
                </a:path>
              </a:pathLst>
            </a:custGeom>
            <a:solidFill>
              <a:srgbClr val="000000"/>
            </a:solidFill>
            <a:ln w="9525">
              <a:noFill/>
              <a:round/>
              <a:headEnd/>
              <a:tailEnd/>
            </a:ln>
          </p:spPr>
          <p:txBody>
            <a:bodyPr/>
            <a:lstStyle/>
            <a:p>
              <a:endParaRPr lang="en-US"/>
            </a:p>
          </p:txBody>
        </p:sp>
        <p:sp>
          <p:nvSpPr>
            <p:cNvPr id="19632" name="Freeform 324"/>
            <p:cNvSpPr>
              <a:spLocks/>
            </p:cNvSpPr>
            <p:nvPr/>
          </p:nvSpPr>
          <p:spPr bwMode="auto">
            <a:xfrm>
              <a:off x="2860" y="1759"/>
              <a:ext cx="59"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1 h 26"/>
                <a:gd name="T30" fmla="*/ 2 w 26"/>
                <a:gd name="T31" fmla="*/ 24 h 26"/>
                <a:gd name="T32" fmla="*/ 4 w 26"/>
                <a:gd name="T33" fmla="*/ 26 h 26"/>
                <a:gd name="T34" fmla="*/ 9 w 26"/>
                <a:gd name="T35" fmla="*/ 26 h 26"/>
                <a:gd name="T36" fmla="*/ 11 w 26"/>
                <a:gd name="T37" fmla="*/ 26 h 26"/>
                <a:gd name="T38" fmla="*/ 16 w 26"/>
                <a:gd name="T39" fmla="*/ 26 h 26"/>
                <a:gd name="T40" fmla="*/ 19 w 26"/>
                <a:gd name="T41" fmla="*/ 26 h 26"/>
                <a:gd name="T42" fmla="*/ 21 w 26"/>
                <a:gd name="T43" fmla="*/ 24 h 26"/>
                <a:gd name="T44" fmla="*/ 23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1" y="0"/>
                  </a:lnTo>
                  <a:lnTo>
                    <a:pt x="9" y="0"/>
                  </a:lnTo>
                  <a:lnTo>
                    <a:pt x="4" y="3"/>
                  </a:lnTo>
                  <a:lnTo>
                    <a:pt x="2" y="5"/>
                  </a:lnTo>
                  <a:lnTo>
                    <a:pt x="0" y="7"/>
                  </a:lnTo>
                  <a:lnTo>
                    <a:pt x="0" y="10"/>
                  </a:lnTo>
                  <a:lnTo>
                    <a:pt x="0" y="14"/>
                  </a:lnTo>
                  <a:lnTo>
                    <a:pt x="0" y="17"/>
                  </a:lnTo>
                  <a:lnTo>
                    <a:pt x="0" y="21"/>
                  </a:lnTo>
                  <a:lnTo>
                    <a:pt x="2" y="24"/>
                  </a:lnTo>
                  <a:lnTo>
                    <a:pt x="4" y="26"/>
                  </a:lnTo>
                  <a:lnTo>
                    <a:pt x="9" y="26"/>
                  </a:lnTo>
                  <a:lnTo>
                    <a:pt x="11" y="26"/>
                  </a:lnTo>
                  <a:lnTo>
                    <a:pt x="16" y="26"/>
                  </a:lnTo>
                  <a:lnTo>
                    <a:pt x="19" y="26"/>
                  </a:lnTo>
                  <a:lnTo>
                    <a:pt x="21" y="24"/>
                  </a:lnTo>
                  <a:lnTo>
                    <a:pt x="23" y="21"/>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633" name="Freeform 325"/>
            <p:cNvSpPr>
              <a:spLocks/>
            </p:cNvSpPr>
            <p:nvPr/>
          </p:nvSpPr>
          <p:spPr bwMode="auto">
            <a:xfrm>
              <a:off x="3147" y="1766"/>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18 h 26"/>
                <a:gd name="T30" fmla="*/ 3 w 26"/>
                <a:gd name="T31" fmla="*/ 23 h 26"/>
                <a:gd name="T32" fmla="*/ 5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8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3" y="4"/>
                  </a:lnTo>
                  <a:lnTo>
                    <a:pt x="0" y="7"/>
                  </a:lnTo>
                  <a:lnTo>
                    <a:pt x="0" y="9"/>
                  </a:lnTo>
                  <a:lnTo>
                    <a:pt x="0" y="14"/>
                  </a:lnTo>
                  <a:lnTo>
                    <a:pt x="0" y="16"/>
                  </a:lnTo>
                  <a:lnTo>
                    <a:pt x="0" y="18"/>
                  </a:lnTo>
                  <a:lnTo>
                    <a:pt x="3" y="23"/>
                  </a:lnTo>
                  <a:lnTo>
                    <a:pt x="5" y="23"/>
                  </a:lnTo>
                  <a:lnTo>
                    <a:pt x="10" y="26"/>
                  </a:lnTo>
                  <a:lnTo>
                    <a:pt x="12" y="26"/>
                  </a:lnTo>
                  <a:lnTo>
                    <a:pt x="17" y="26"/>
                  </a:lnTo>
                  <a:lnTo>
                    <a:pt x="19" y="23"/>
                  </a:lnTo>
                  <a:lnTo>
                    <a:pt x="21" y="23"/>
                  </a:lnTo>
                  <a:lnTo>
                    <a:pt x="24" y="18"/>
                  </a:lnTo>
                  <a:lnTo>
                    <a:pt x="26" y="16"/>
                  </a:lnTo>
                  <a:lnTo>
                    <a:pt x="26" y="14"/>
                  </a:lnTo>
                  <a:close/>
                </a:path>
              </a:pathLst>
            </a:custGeom>
            <a:solidFill>
              <a:srgbClr val="000000"/>
            </a:solidFill>
            <a:ln w="9525">
              <a:noFill/>
              <a:round/>
              <a:headEnd/>
              <a:tailEnd/>
            </a:ln>
          </p:spPr>
          <p:txBody>
            <a:bodyPr/>
            <a:lstStyle/>
            <a:p>
              <a:endParaRPr lang="en-US"/>
            </a:p>
          </p:txBody>
        </p:sp>
        <p:sp>
          <p:nvSpPr>
            <p:cNvPr id="19634" name="Freeform 326"/>
            <p:cNvSpPr>
              <a:spLocks/>
            </p:cNvSpPr>
            <p:nvPr/>
          </p:nvSpPr>
          <p:spPr bwMode="auto">
            <a:xfrm>
              <a:off x="3003" y="1754"/>
              <a:ext cx="58" cy="61"/>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19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19"/>
                  </a:lnTo>
                  <a:lnTo>
                    <a:pt x="3" y="23"/>
                  </a:lnTo>
                  <a:lnTo>
                    <a:pt x="5" y="26"/>
                  </a:lnTo>
                  <a:lnTo>
                    <a:pt x="10" y="26"/>
                  </a:lnTo>
                  <a:lnTo>
                    <a:pt x="12" y="26"/>
                  </a:lnTo>
                  <a:lnTo>
                    <a:pt x="17" y="26"/>
                  </a:lnTo>
                  <a:lnTo>
                    <a:pt x="19" y="26"/>
                  </a:lnTo>
                  <a:lnTo>
                    <a:pt x="22" y="23"/>
                  </a:lnTo>
                  <a:lnTo>
                    <a:pt x="24" y="19"/>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635" name="Freeform 327"/>
            <p:cNvSpPr>
              <a:spLocks/>
            </p:cNvSpPr>
            <p:nvPr/>
          </p:nvSpPr>
          <p:spPr bwMode="auto">
            <a:xfrm>
              <a:off x="3292" y="1711"/>
              <a:ext cx="59" cy="60"/>
            </a:xfrm>
            <a:custGeom>
              <a:avLst/>
              <a:gdLst>
                <a:gd name="T0" fmla="*/ 26 w 26"/>
                <a:gd name="T1" fmla="*/ 12 h 26"/>
                <a:gd name="T2" fmla="*/ 26 w 26"/>
                <a:gd name="T3" fmla="*/ 9 h 26"/>
                <a:gd name="T4" fmla="*/ 24 w 26"/>
                <a:gd name="T5" fmla="*/ 7 h 26"/>
                <a:gd name="T6" fmla="*/ 21 w 26"/>
                <a:gd name="T7" fmla="*/ 2 h 26"/>
                <a:gd name="T8" fmla="*/ 19 w 26"/>
                <a:gd name="T9" fmla="*/ 0 h 26"/>
                <a:gd name="T10" fmla="*/ 17 w 26"/>
                <a:gd name="T11" fmla="*/ 0 h 26"/>
                <a:gd name="T12" fmla="*/ 12 w 26"/>
                <a:gd name="T13" fmla="*/ 0 h 26"/>
                <a:gd name="T14" fmla="*/ 9 w 26"/>
                <a:gd name="T15" fmla="*/ 0 h 26"/>
                <a:gd name="T16" fmla="*/ 5 w 26"/>
                <a:gd name="T17" fmla="*/ 0 h 26"/>
                <a:gd name="T18" fmla="*/ 2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2 w 26"/>
                <a:gd name="T31" fmla="*/ 21 h 26"/>
                <a:gd name="T32" fmla="*/ 5 w 26"/>
                <a:gd name="T33" fmla="*/ 24 h 26"/>
                <a:gd name="T34" fmla="*/ 9 w 26"/>
                <a:gd name="T35" fmla="*/ 26 h 26"/>
                <a:gd name="T36" fmla="*/ 12 w 26"/>
                <a:gd name="T37" fmla="*/ 26 h 26"/>
                <a:gd name="T38" fmla="*/ 17 w 26"/>
                <a:gd name="T39" fmla="*/ 26 h 26"/>
                <a:gd name="T40" fmla="*/ 19 w 26"/>
                <a:gd name="T41" fmla="*/ 24 h 26"/>
                <a:gd name="T42" fmla="*/ 21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7"/>
                  </a:lnTo>
                  <a:lnTo>
                    <a:pt x="21" y="2"/>
                  </a:lnTo>
                  <a:lnTo>
                    <a:pt x="19" y="0"/>
                  </a:lnTo>
                  <a:lnTo>
                    <a:pt x="17" y="0"/>
                  </a:lnTo>
                  <a:lnTo>
                    <a:pt x="12" y="0"/>
                  </a:lnTo>
                  <a:lnTo>
                    <a:pt x="9" y="0"/>
                  </a:lnTo>
                  <a:lnTo>
                    <a:pt x="5" y="0"/>
                  </a:lnTo>
                  <a:lnTo>
                    <a:pt x="2" y="2"/>
                  </a:lnTo>
                  <a:lnTo>
                    <a:pt x="0" y="7"/>
                  </a:lnTo>
                  <a:lnTo>
                    <a:pt x="0" y="9"/>
                  </a:lnTo>
                  <a:lnTo>
                    <a:pt x="0" y="12"/>
                  </a:lnTo>
                  <a:lnTo>
                    <a:pt x="0" y="16"/>
                  </a:lnTo>
                  <a:lnTo>
                    <a:pt x="0" y="19"/>
                  </a:lnTo>
                  <a:lnTo>
                    <a:pt x="2" y="21"/>
                  </a:lnTo>
                  <a:lnTo>
                    <a:pt x="5" y="24"/>
                  </a:lnTo>
                  <a:lnTo>
                    <a:pt x="9" y="26"/>
                  </a:lnTo>
                  <a:lnTo>
                    <a:pt x="12" y="26"/>
                  </a:lnTo>
                  <a:lnTo>
                    <a:pt x="17" y="26"/>
                  </a:lnTo>
                  <a:lnTo>
                    <a:pt x="19" y="24"/>
                  </a:lnTo>
                  <a:lnTo>
                    <a:pt x="21" y="21"/>
                  </a:lnTo>
                  <a:lnTo>
                    <a:pt x="24" y="19"/>
                  </a:lnTo>
                  <a:lnTo>
                    <a:pt x="26" y="16"/>
                  </a:lnTo>
                  <a:lnTo>
                    <a:pt x="26" y="12"/>
                  </a:lnTo>
                  <a:close/>
                </a:path>
              </a:pathLst>
            </a:custGeom>
            <a:solidFill>
              <a:srgbClr val="000000"/>
            </a:solidFill>
            <a:ln w="9525">
              <a:noFill/>
              <a:round/>
              <a:headEnd/>
              <a:tailEnd/>
            </a:ln>
          </p:spPr>
          <p:txBody>
            <a:bodyPr/>
            <a:lstStyle/>
            <a:p>
              <a:endParaRPr lang="en-US"/>
            </a:p>
          </p:txBody>
        </p:sp>
        <p:sp>
          <p:nvSpPr>
            <p:cNvPr id="19636" name="Freeform 328"/>
            <p:cNvSpPr>
              <a:spLocks/>
            </p:cNvSpPr>
            <p:nvPr/>
          </p:nvSpPr>
          <p:spPr bwMode="auto">
            <a:xfrm>
              <a:off x="3147" y="1766"/>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18 h 26"/>
                <a:gd name="T30" fmla="*/ 3 w 26"/>
                <a:gd name="T31" fmla="*/ 23 h 26"/>
                <a:gd name="T32" fmla="*/ 5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8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3" y="4"/>
                  </a:lnTo>
                  <a:lnTo>
                    <a:pt x="0" y="7"/>
                  </a:lnTo>
                  <a:lnTo>
                    <a:pt x="0" y="9"/>
                  </a:lnTo>
                  <a:lnTo>
                    <a:pt x="0" y="14"/>
                  </a:lnTo>
                  <a:lnTo>
                    <a:pt x="0" y="16"/>
                  </a:lnTo>
                  <a:lnTo>
                    <a:pt x="0" y="18"/>
                  </a:lnTo>
                  <a:lnTo>
                    <a:pt x="3" y="23"/>
                  </a:lnTo>
                  <a:lnTo>
                    <a:pt x="5" y="23"/>
                  </a:lnTo>
                  <a:lnTo>
                    <a:pt x="10" y="26"/>
                  </a:lnTo>
                  <a:lnTo>
                    <a:pt x="12" y="26"/>
                  </a:lnTo>
                  <a:lnTo>
                    <a:pt x="17" y="26"/>
                  </a:lnTo>
                  <a:lnTo>
                    <a:pt x="19" y="23"/>
                  </a:lnTo>
                  <a:lnTo>
                    <a:pt x="21" y="23"/>
                  </a:lnTo>
                  <a:lnTo>
                    <a:pt x="24" y="18"/>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637" name="Freeform 329"/>
            <p:cNvSpPr>
              <a:spLocks/>
            </p:cNvSpPr>
            <p:nvPr/>
          </p:nvSpPr>
          <p:spPr bwMode="auto">
            <a:xfrm>
              <a:off x="3437" y="1655"/>
              <a:ext cx="58" cy="60"/>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4 w 26"/>
                <a:gd name="T33" fmla="*/ 24 h 26"/>
                <a:gd name="T34" fmla="*/ 9 w 26"/>
                <a:gd name="T35" fmla="*/ 26 h 26"/>
                <a:gd name="T36" fmla="*/ 12 w 26"/>
                <a:gd name="T37" fmla="*/ 26 h 26"/>
                <a:gd name="T38" fmla="*/ 16 w 26"/>
                <a:gd name="T39" fmla="*/ 26 h 26"/>
                <a:gd name="T40" fmla="*/ 19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4" y="0"/>
                  </a:lnTo>
                  <a:lnTo>
                    <a:pt x="2" y="3"/>
                  </a:lnTo>
                  <a:lnTo>
                    <a:pt x="0" y="5"/>
                  </a:lnTo>
                  <a:lnTo>
                    <a:pt x="0" y="10"/>
                  </a:lnTo>
                  <a:lnTo>
                    <a:pt x="0" y="12"/>
                  </a:lnTo>
                  <a:lnTo>
                    <a:pt x="0" y="17"/>
                  </a:lnTo>
                  <a:lnTo>
                    <a:pt x="0" y="19"/>
                  </a:lnTo>
                  <a:lnTo>
                    <a:pt x="2" y="22"/>
                  </a:lnTo>
                  <a:lnTo>
                    <a:pt x="4" y="24"/>
                  </a:lnTo>
                  <a:lnTo>
                    <a:pt x="9" y="26"/>
                  </a:lnTo>
                  <a:lnTo>
                    <a:pt x="12" y="26"/>
                  </a:lnTo>
                  <a:lnTo>
                    <a:pt x="16" y="26"/>
                  </a:lnTo>
                  <a:lnTo>
                    <a:pt x="19" y="24"/>
                  </a:lnTo>
                  <a:lnTo>
                    <a:pt x="21" y="22"/>
                  </a:lnTo>
                  <a:lnTo>
                    <a:pt x="23" y="19"/>
                  </a:lnTo>
                  <a:lnTo>
                    <a:pt x="26" y="17"/>
                  </a:lnTo>
                  <a:lnTo>
                    <a:pt x="26" y="12"/>
                  </a:lnTo>
                  <a:close/>
                </a:path>
              </a:pathLst>
            </a:custGeom>
            <a:solidFill>
              <a:srgbClr val="000000"/>
            </a:solidFill>
            <a:ln w="9525">
              <a:noFill/>
              <a:round/>
              <a:headEnd/>
              <a:tailEnd/>
            </a:ln>
          </p:spPr>
          <p:txBody>
            <a:bodyPr/>
            <a:lstStyle/>
            <a:p>
              <a:endParaRPr lang="en-US"/>
            </a:p>
          </p:txBody>
        </p:sp>
        <p:sp>
          <p:nvSpPr>
            <p:cNvPr id="19638" name="Freeform 330"/>
            <p:cNvSpPr>
              <a:spLocks/>
            </p:cNvSpPr>
            <p:nvPr/>
          </p:nvSpPr>
          <p:spPr bwMode="auto">
            <a:xfrm>
              <a:off x="3292" y="1711"/>
              <a:ext cx="59" cy="60"/>
            </a:xfrm>
            <a:custGeom>
              <a:avLst/>
              <a:gdLst>
                <a:gd name="T0" fmla="*/ 26 w 26"/>
                <a:gd name="T1" fmla="*/ 12 h 26"/>
                <a:gd name="T2" fmla="*/ 26 w 26"/>
                <a:gd name="T3" fmla="*/ 9 h 26"/>
                <a:gd name="T4" fmla="*/ 24 w 26"/>
                <a:gd name="T5" fmla="*/ 7 h 26"/>
                <a:gd name="T6" fmla="*/ 21 w 26"/>
                <a:gd name="T7" fmla="*/ 2 h 26"/>
                <a:gd name="T8" fmla="*/ 19 w 26"/>
                <a:gd name="T9" fmla="*/ 0 h 26"/>
                <a:gd name="T10" fmla="*/ 17 w 26"/>
                <a:gd name="T11" fmla="*/ 0 h 26"/>
                <a:gd name="T12" fmla="*/ 12 w 26"/>
                <a:gd name="T13" fmla="*/ 0 h 26"/>
                <a:gd name="T14" fmla="*/ 9 w 26"/>
                <a:gd name="T15" fmla="*/ 0 h 26"/>
                <a:gd name="T16" fmla="*/ 5 w 26"/>
                <a:gd name="T17" fmla="*/ 0 h 26"/>
                <a:gd name="T18" fmla="*/ 2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2 w 26"/>
                <a:gd name="T31" fmla="*/ 21 h 26"/>
                <a:gd name="T32" fmla="*/ 5 w 26"/>
                <a:gd name="T33" fmla="*/ 24 h 26"/>
                <a:gd name="T34" fmla="*/ 9 w 26"/>
                <a:gd name="T35" fmla="*/ 26 h 26"/>
                <a:gd name="T36" fmla="*/ 12 w 26"/>
                <a:gd name="T37" fmla="*/ 26 h 26"/>
                <a:gd name="T38" fmla="*/ 17 w 26"/>
                <a:gd name="T39" fmla="*/ 26 h 26"/>
                <a:gd name="T40" fmla="*/ 19 w 26"/>
                <a:gd name="T41" fmla="*/ 24 h 26"/>
                <a:gd name="T42" fmla="*/ 21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7"/>
                  </a:lnTo>
                  <a:lnTo>
                    <a:pt x="21" y="2"/>
                  </a:lnTo>
                  <a:lnTo>
                    <a:pt x="19" y="0"/>
                  </a:lnTo>
                  <a:lnTo>
                    <a:pt x="17" y="0"/>
                  </a:lnTo>
                  <a:lnTo>
                    <a:pt x="12" y="0"/>
                  </a:lnTo>
                  <a:lnTo>
                    <a:pt x="9" y="0"/>
                  </a:lnTo>
                  <a:lnTo>
                    <a:pt x="5" y="0"/>
                  </a:lnTo>
                  <a:lnTo>
                    <a:pt x="2" y="2"/>
                  </a:lnTo>
                  <a:lnTo>
                    <a:pt x="0" y="7"/>
                  </a:lnTo>
                  <a:lnTo>
                    <a:pt x="0" y="9"/>
                  </a:lnTo>
                  <a:lnTo>
                    <a:pt x="0" y="12"/>
                  </a:lnTo>
                  <a:lnTo>
                    <a:pt x="0" y="16"/>
                  </a:lnTo>
                  <a:lnTo>
                    <a:pt x="0" y="19"/>
                  </a:lnTo>
                  <a:lnTo>
                    <a:pt x="2" y="21"/>
                  </a:lnTo>
                  <a:lnTo>
                    <a:pt x="5" y="24"/>
                  </a:lnTo>
                  <a:lnTo>
                    <a:pt x="9" y="26"/>
                  </a:lnTo>
                  <a:lnTo>
                    <a:pt x="12" y="26"/>
                  </a:lnTo>
                  <a:lnTo>
                    <a:pt x="17" y="26"/>
                  </a:lnTo>
                  <a:lnTo>
                    <a:pt x="19" y="24"/>
                  </a:lnTo>
                  <a:lnTo>
                    <a:pt x="21" y="21"/>
                  </a:lnTo>
                  <a:lnTo>
                    <a:pt x="24"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639" name="Freeform 331"/>
            <p:cNvSpPr>
              <a:spLocks/>
            </p:cNvSpPr>
            <p:nvPr/>
          </p:nvSpPr>
          <p:spPr bwMode="auto">
            <a:xfrm>
              <a:off x="3581" y="1627"/>
              <a:ext cx="59" cy="67"/>
            </a:xfrm>
            <a:custGeom>
              <a:avLst/>
              <a:gdLst>
                <a:gd name="T0" fmla="*/ 26 w 26"/>
                <a:gd name="T1" fmla="*/ 15 h 29"/>
                <a:gd name="T2" fmla="*/ 26 w 26"/>
                <a:gd name="T3" fmla="*/ 12 h 29"/>
                <a:gd name="T4" fmla="*/ 23 w 26"/>
                <a:gd name="T5" fmla="*/ 8 h 29"/>
                <a:gd name="T6" fmla="*/ 21 w 26"/>
                <a:gd name="T7" fmla="*/ 5 h 29"/>
                <a:gd name="T8" fmla="*/ 18 w 26"/>
                <a:gd name="T9" fmla="*/ 3 h 29"/>
                <a:gd name="T10" fmla="*/ 16 w 26"/>
                <a:gd name="T11" fmla="*/ 3 h 29"/>
                <a:gd name="T12" fmla="*/ 11 w 26"/>
                <a:gd name="T13" fmla="*/ 0 h 29"/>
                <a:gd name="T14" fmla="*/ 9 w 26"/>
                <a:gd name="T15" fmla="*/ 3 h 29"/>
                <a:gd name="T16" fmla="*/ 4 w 26"/>
                <a:gd name="T17" fmla="*/ 3 h 29"/>
                <a:gd name="T18" fmla="*/ 2 w 26"/>
                <a:gd name="T19" fmla="*/ 5 h 29"/>
                <a:gd name="T20" fmla="*/ 0 w 26"/>
                <a:gd name="T21" fmla="*/ 8 h 29"/>
                <a:gd name="T22" fmla="*/ 0 w 26"/>
                <a:gd name="T23" fmla="*/ 12 h 29"/>
                <a:gd name="T24" fmla="*/ 0 w 26"/>
                <a:gd name="T25" fmla="*/ 15 h 29"/>
                <a:gd name="T26" fmla="*/ 0 w 26"/>
                <a:gd name="T27" fmla="*/ 17 h 29"/>
                <a:gd name="T28" fmla="*/ 0 w 26"/>
                <a:gd name="T29" fmla="*/ 22 h 29"/>
                <a:gd name="T30" fmla="*/ 2 w 26"/>
                <a:gd name="T31" fmla="*/ 24 h 29"/>
                <a:gd name="T32" fmla="*/ 4 w 26"/>
                <a:gd name="T33" fmla="*/ 26 h 29"/>
                <a:gd name="T34" fmla="*/ 9 w 26"/>
                <a:gd name="T35" fmla="*/ 26 h 29"/>
                <a:gd name="T36" fmla="*/ 11 w 26"/>
                <a:gd name="T37" fmla="*/ 29 h 29"/>
                <a:gd name="T38" fmla="*/ 16 w 26"/>
                <a:gd name="T39" fmla="*/ 26 h 29"/>
                <a:gd name="T40" fmla="*/ 18 w 26"/>
                <a:gd name="T41" fmla="*/ 26 h 29"/>
                <a:gd name="T42" fmla="*/ 21 w 26"/>
                <a:gd name="T43" fmla="*/ 24 h 29"/>
                <a:gd name="T44" fmla="*/ 23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3" y="8"/>
                  </a:lnTo>
                  <a:lnTo>
                    <a:pt x="21" y="5"/>
                  </a:lnTo>
                  <a:lnTo>
                    <a:pt x="18" y="3"/>
                  </a:lnTo>
                  <a:lnTo>
                    <a:pt x="16" y="3"/>
                  </a:lnTo>
                  <a:lnTo>
                    <a:pt x="11" y="0"/>
                  </a:lnTo>
                  <a:lnTo>
                    <a:pt x="9" y="3"/>
                  </a:lnTo>
                  <a:lnTo>
                    <a:pt x="4" y="3"/>
                  </a:lnTo>
                  <a:lnTo>
                    <a:pt x="2" y="5"/>
                  </a:lnTo>
                  <a:lnTo>
                    <a:pt x="0" y="8"/>
                  </a:lnTo>
                  <a:lnTo>
                    <a:pt x="0" y="12"/>
                  </a:lnTo>
                  <a:lnTo>
                    <a:pt x="0" y="15"/>
                  </a:lnTo>
                  <a:lnTo>
                    <a:pt x="0" y="17"/>
                  </a:lnTo>
                  <a:lnTo>
                    <a:pt x="0" y="22"/>
                  </a:lnTo>
                  <a:lnTo>
                    <a:pt x="2" y="24"/>
                  </a:lnTo>
                  <a:lnTo>
                    <a:pt x="4" y="26"/>
                  </a:lnTo>
                  <a:lnTo>
                    <a:pt x="9" y="26"/>
                  </a:lnTo>
                  <a:lnTo>
                    <a:pt x="11" y="29"/>
                  </a:lnTo>
                  <a:lnTo>
                    <a:pt x="16" y="26"/>
                  </a:lnTo>
                  <a:lnTo>
                    <a:pt x="18" y="26"/>
                  </a:lnTo>
                  <a:lnTo>
                    <a:pt x="21" y="24"/>
                  </a:lnTo>
                  <a:lnTo>
                    <a:pt x="23" y="22"/>
                  </a:lnTo>
                  <a:lnTo>
                    <a:pt x="26" y="17"/>
                  </a:lnTo>
                  <a:lnTo>
                    <a:pt x="26" y="15"/>
                  </a:lnTo>
                  <a:close/>
                </a:path>
              </a:pathLst>
            </a:custGeom>
            <a:solidFill>
              <a:srgbClr val="000000"/>
            </a:solidFill>
            <a:ln w="9525">
              <a:noFill/>
              <a:round/>
              <a:headEnd/>
              <a:tailEnd/>
            </a:ln>
          </p:spPr>
          <p:txBody>
            <a:bodyPr/>
            <a:lstStyle/>
            <a:p>
              <a:endParaRPr lang="en-US"/>
            </a:p>
          </p:txBody>
        </p:sp>
        <p:sp>
          <p:nvSpPr>
            <p:cNvPr id="19640" name="Freeform 332"/>
            <p:cNvSpPr>
              <a:spLocks/>
            </p:cNvSpPr>
            <p:nvPr/>
          </p:nvSpPr>
          <p:spPr bwMode="auto">
            <a:xfrm>
              <a:off x="3437" y="1655"/>
              <a:ext cx="58" cy="60"/>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4 w 26"/>
                <a:gd name="T33" fmla="*/ 24 h 26"/>
                <a:gd name="T34" fmla="*/ 9 w 26"/>
                <a:gd name="T35" fmla="*/ 26 h 26"/>
                <a:gd name="T36" fmla="*/ 12 w 26"/>
                <a:gd name="T37" fmla="*/ 26 h 26"/>
                <a:gd name="T38" fmla="*/ 16 w 26"/>
                <a:gd name="T39" fmla="*/ 26 h 26"/>
                <a:gd name="T40" fmla="*/ 19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4" y="0"/>
                  </a:lnTo>
                  <a:lnTo>
                    <a:pt x="2" y="3"/>
                  </a:lnTo>
                  <a:lnTo>
                    <a:pt x="0" y="5"/>
                  </a:lnTo>
                  <a:lnTo>
                    <a:pt x="0" y="10"/>
                  </a:lnTo>
                  <a:lnTo>
                    <a:pt x="0" y="12"/>
                  </a:lnTo>
                  <a:lnTo>
                    <a:pt x="0" y="17"/>
                  </a:lnTo>
                  <a:lnTo>
                    <a:pt x="0" y="19"/>
                  </a:lnTo>
                  <a:lnTo>
                    <a:pt x="2" y="22"/>
                  </a:lnTo>
                  <a:lnTo>
                    <a:pt x="4" y="24"/>
                  </a:lnTo>
                  <a:lnTo>
                    <a:pt x="9" y="26"/>
                  </a:lnTo>
                  <a:lnTo>
                    <a:pt x="12" y="26"/>
                  </a:lnTo>
                  <a:lnTo>
                    <a:pt x="16" y="26"/>
                  </a:lnTo>
                  <a:lnTo>
                    <a:pt x="19" y="24"/>
                  </a:lnTo>
                  <a:lnTo>
                    <a:pt x="21" y="22"/>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641" name="Freeform 333"/>
            <p:cNvSpPr>
              <a:spLocks/>
            </p:cNvSpPr>
            <p:nvPr/>
          </p:nvSpPr>
          <p:spPr bwMode="auto">
            <a:xfrm>
              <a:off x="3724" y="1623"/>
              <a:ext cx="59" cy="60"/>
            </a:xfrm>
            <a:custGeom>
              <a:avLst/>
              <a:gdLst>
                <a:gd name="T0" fmla="*/ 26 w 26"/>
                <a:gd name="T1" fmla="*/ 12 h 26"/>
                <a:gd name="T2" fmla="*/ 26 w 26"/>
                <a:gd name="T3" fmla="*/ 10 h 26"/>
                <a:gd name="T4" fmla="*/ 24 w 26"/>
                <a:gd name="T5" fmla="*/ 5 h 26"/>
                <a:gd name="T6" fmla="*/ 22 w 26"/>
                <a:gd name="T7" fmla="*/ 2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2 h 26"/>
                <a:gd name="T20" fmla="*/ 0 w 26"/>
                <a:gd name="T21" fmla="*/ 5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2" y="2"/>
                  </a:lnTo>
                  <a:lnTo>
                    <a:pt x="19" y="0"/>
                  </a:lnTo>
                  <a:lnTo>
                    <a:pt x="17" y="0"/>
                  </a:lnTo>
                  <a:lnTo>
                    <a:pt x="12" y="0"/>
                  </a:lnTo>
                  <a:lnTo>
                    <a:pt x="10" y="0"/>
                  </a:lnTo>
                  <a:lnTo>
                    <a:pt x="5" y="0"/>
                  </a:lnTo>
                  <a:lnTo>
                    <a:pt x="3" y="2"/>
                  </a:lnTo>
                  <a:lnTo>
                    <a:pt x="0" y="5"/>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close/>
                </a:path>
              </a:pathLst>
            </a:custGeom>
            <a:solidFill>
              <a:srgbClr val="000000"/>
            </a:solidFill>
            <a:ln w="9525">
              <a:noFill/>
              <a:round/>
              <a:headEnd/>
              <a:tailEnd/>
            </a:ln>
          </p:spPr>
          <p:txBody>
            <a:bodyPr/>
            <a:lstStyle/>
            <a:p>
              <a:endParaRPr lang="en-US"/>
            </a:p>
          </p:txBody>
        </p:sp>
        <p:sp>
          <p:nvSpPr>
            <p:cNvPr id="19642" name="Freeform 334"/>
            <p:cNvSpPr>
              <a:spLocks/>
            </p:cNvSpPr>
            <p:nvPr/>
          </p:nvSpPr>
          <p:spPr bwMode="auto">
            <a:xfrm>
              <a:off x="3581" y="1627"/>
              <a:ext cx="59" cy="67"/>
            </a:xfrm>
            <a:custGeom>
              <a:avLst/>
              <a:gdLst>
                <a:gd name="T0" fmla="*/ 26 w 26"/>
                <a:gd name="T1" fmla="*/ 15 h 29"/>
                <a:gd name="T2" fmla="*/ 26 w 26"/>
                <a:gd name="T3" fmla="*/ 12 h 29"/>
                <a:gd name="T4" fmla="*/ 23 w 26"/>
                <a:gd name="T5" fmla="*/ 8 h 29"/>
                <a:gd name="T6" fmla="*/ 21 w 26"/>
                <a:gd name="T7" fmla="*/ 5 h 29"/>
                <a:gd name="T8" fmla="*/ 18 w 26"/>
                <a:gd name="T9" fmla="*/ 3 h 29"/>
                <a:gd name="T10" fmla="*/ 16 w 26"/>
                <a:gd name="T11" fmla="*/ 3 h 29"/>
                <a:gd name="T12" fmla="*/ 11 w 26"/>
                <a:gd name="T13" fmla="*/ 0 h 29"/>
                <a:gd name="T14" fmla="*/ 9 w 26"/>
                <a:gd name="T15" fmla="*/ 3 h 29"/>
                <a:gd name="T16" fmla="*/ 4 w 26"/>
                <a:gd name="T17" fmla="*/ 3 h 29"/>
                <a:gd name="T18" fmla="*/ 2 w 26"/>
                <a:gd name="T19" fmla="*/ 5 h 29"/>
                <a:gd name="T20" fmla="*/ 0 w 26"/>
                <a:gd name="T21" fmla="*/ 8 h 29"/>
                <a:gd name="T22" fmla="*/ 0 w 26"/>
                <a:gd name="T23" fmla="*/ 12 h 29"/>
                <a:gd name="T24" fmla="*/ 0 w 26"/>
                <a:gd name="T25" fmla="*/ 15 h 29"/>
                <a:gd name="T26" fmla="*/ 0 w 26"/>
                <a:gd name="T27" fmla="*/ 17 h 29"/>
                <a:gd name="T28" fmla="*/ 0 w 26"/>
                <a:gd name="T29" fmla="*/ 22 h 29"/>
                <a:gd name="T30" fmla="*/ 2 w 26"/>
                <a:gd name="T31" fmla="*/ 24 h 29"/>
                <a:gd name="T32" fmla="*/ 4 w 26"/>
                <a:gd name="T33" fmla="*/ 26 h 29"/>
                <a:gd name="T34" fmla="*/ 9 w 26"/>
                <a:gd name="T35" fmla="*/ 26 h 29"/>
                <a:gd name="T36" fmla="*/ 11 w 26"/>
                <a:gd name="T37" fmla="*/ 29 h 29"/>
                <a:gd name="T38" fmla="*/ 16 w 26"/>
                <a:gd name="T39" fmla="*/ 26 h 29"/>
                <a:gd name="T40" fmla="*/ 18 w 26"/>
                <a:gd name="T41" fmla="*/ 26 h 29"/>
                <a:gd name="T42" fmla="*/ 21 w 26"/>
                <a:gd name="T43" fmla="*/ 24 h 29"/>
                <a:gd name="T44" fmla="*/ 23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3" y="8"/>
                  </a:lnTo>
                  <a:lnTo>
                    <a:pt x="21" y="5"/>
                  </a:lnTo>
                  <a:lnTo>
                    <a:pt x="18" y="3"/>
                  </a:lnTo>
                  <a:lnTo>
                    <a:pt x="16" y="3"/>
                  </a:lnTo>
                  <a:lnTo>
                    <a:pt x="11" y="0"/>
                  </a:lnTo>
                  <a:lnTo>
                    <a:pt x="9" y="3"/>
                  </a:lnTo>
                  <a:lnTo>
                    <a:pt x="4" y="3"/>
                  </a:lnTo>
                  <a:lnTo>
                    <a:pt x="2" y="5"/>
                  </a:lnTo>
                  <a:lnTo>
                    <a:pt x="0" y="8"/>
                  </a:lnTo>
                  <a:lnTo>
                    <a:pt x="0" y="12"/>
                  </a:lnTo>
                  <a:lnTo>
                    <a:pt x="0" y="15"/>
                  </a:lnTo>
                  <a:lnTo>
                    <a:pt x="0" y="17"/>
                  </a:lnTo>
                  <a:lnTo>
                    <a:pt x="0" y="22"/>
                  </a:lnTo>
                  <a:lnTo>
                    <a:pt x="2" y="24"/>
                  </a:lnTo>
                  <a:lnTo>
                    <a:pt x="4" y="26"/>
                  </a:lnTo>
                  <a:lnTo>
                    <a:pt x="9" y="26"/>
                  </a:lnTo>
                  <a:lnTo>
                    <a:pt x="11" y="29"/>
                  </a:lnTo>
                  <a:lnTo>
                    <a:pt x="16" y="26"/>
                  </a:lnTo>
                  <a:lnTo>
                    <a:pt x="18" y="26"/>
                  </a:lnTo>
                  <a:lnTo>
                    <a:pt x="21" y="24"/>
                  </a:lnTo>
                  <a:lnTo>
                    <a:pt x="23" y="22"/>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643" name="Freeform 335"/>
            <p:cNvSpPr>
              <a:spLocks/>
            </p:cNvSpPr>
            <p:nvPr/>
          </p:nvSpPr>
          <p:spPr bwMode="auto">
            <a:xfrm>
              <a:off x="3868" y="1602"/>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2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2" y="4"/>
                  </a:lnTo>
                  <a:lnTo>
                    <a:pt x="0" y="7"/>
                  </a:lnTo>
                  <a:lnTo>
                    <a:pt x="0" y="9"/>
                  </a:lnTo>
                  <a:lnTo>
                    <a:pt x="0" y="14"/>
                  </a:lnTo>
                  <a:lnTo>
                    <a:pt x="0" y="16"/>
                  </a:lnTo>
                  <a:lnTo>
                    <a:pt x="0" y="21"/>
                  </a:lnTo>
                  <a:lnTo>
                    <a:pt x="2" y="23"/>
                  </a:lnTo>
                  <a:lnTo>
                    <a:pt x="5" y="26"/>
                  </a:lnTo>
                  <a:lnTo>
                    <a:pt x="10" y="26"/>
                  </a:lnTo>
                  <a:lnTo>
                    <a:pt x="12" y="26"/>
                  </a:lnTo>
                  <a:lnTo>
                    <a:pt x="17" y="26"/>
                  </a:lnTo>
                  <a:lnTo>
                    <a:pt x="19" y="26"/>
                  </a:lnTo>
                  <a:lnTo>
                    <a:pt x="21" y="23"/>
                  </a:lnTo>
                  <a:lnTo>
                    <a:pt x="24" y="21"/>
                  </a:lnTo>
                  <a:lnTo>
                    <a:pt x="26" y="16"/>
                  </a:lnTo>
                  <a:lnTo>
                    <a:pt x="26" y="14"/>
                  </a:lnTo>
                  <a:close/>
                </a:path>
              </a:pathLst>
            </a:custGeom>
            <a:solidFill>
              <a:srgbClr val="000000"/>
            </a:solidFill>
            <a:ln w="9525">
              <a:noFill/>
              <a:round/>
              <a:headEnd/>
              <a:tailEnd/>
            </a:ln>
          </p:spPr>
          <p:txBody>
            <a:bodyPr/>
            <a:lstStyle/>
            <a:p>
              <a:endParaRPr lang="en-US"/>
            </a:p>
          </p:txBody>
        </p:sp>
        <p:sp>
          <p:nvSpPr>
            <p:cNvPr id="19644" name="Freeform 336"/>
            <p:cNvSpPr>
              <a:spLocks/>
            </p:cNvSpPr>
            <p:nvPr/>
          </p:nvSpPr>
          <p:spPr bwMode="auto">
            <a:xfrm>
              <a:off x="3724" y="1623"/>
              <a:ext cx="59" cy="60"/>
            </a:xfrm>
            <a:custGeom>
              <a:avLst/>
              <a:gdLst>
                <a:gd name="T0" fmla="*/ 26 w 26"/>
                <a:gd name="T1" fmla="*/ 12 h 26"/>
                <a:gd name="T2" fmla="*/ 26 w 26"/>
                <a:gd name="T3" fmla="*/ 10 h 26"/>
                <a:gd name="T4" fmla="*/ 24 w 26"/>
                <a:gd name="T5" fmla="*/ 5 h 26"/>
                <a:gd name="T6" fmla="*/ 22 w 26"/>
                <a:gd name="T7" fmla="*/ 2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2 h 26"/>
                <a:gd name="T20" fmla="*/ 0 w 26"/>
                <a:gd name="T21" fmla="*/ 5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2" y="2"/>
                  </a:lnTo>
                  <a:lnTo>
                    <a:pt x="19" y="0"/>
                  </a:lnTo>
                  <a:lnTo>
                    <a:pt x="17" y="0"/>
                  </a:lnTo>
                  <a:lnTo>
                    <a:pt x="12" y="0"/>
                  </a:lnTo>
                  <a:lnTo>
                    <a:pt x="10" y="0"/>
                  </a:lnTo>
                  <a:lnTo>
                    <a:pt x="5" y="0"/>
                  </a:lnTo>
                  <a:lnTo>
                    <a:pt x="3" y="2"/>
                  </a:lnTo>
                  <a:lnTo>
                    <a:pt x="0" y="5"/>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645" name="Freeform 337"/>
            <p:cNvSpPr>
              <a:spLocks/>
            </p:cNvSpPr>
            <p:nvPr/>
          </p:nvSpPr>
          <p:spPr bwMode="auto">
            <a:xfrm>
              <a:off x="4013" y="1607"/>
              <a:ext cx="59" cy="60"/>
            </a:xfrm>
            <a:custGeom>
              <a:avLst/>
              <a:gdLst>
                <a:gd name="T0" fmla="*/ 26 w 26"/>
                <a:gd name="T1" fmla="*/ 14 h 26"/>
                <a:gd name="T2" fmla="*/ 26 w 26"/>
                <a:gd name="T3" fmla="*/ 9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5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5"/>
                  </a:lnTo>
                  <a:lnTo>
                    <a:pt x="19" y="2"/>
                  </a:lnTo>
                  <a:lnTo>
                    <a:pt x="16" y="0"/>
                  </a:lnTo>
                  <a:lnTo>
                    <a:pt x="12" y="0"/>
                  </a:lnTo>
                  <a:lnTo>
                    <a:pt x="9" y="0"/>
                  </a:lnTo>
                  <a:lnTo>
                    <a:pt x="5" y="2"/>
                  </a:lnTo>
                  <a:lnTo>
                    <a:pt x="2" y="5"/>
                  </a:lnTo>
                  <a:lnTo>
                    <a:pt x="0" y="7"/>
                  </a:lnTo>
                  <a:lnTo>
                    <a:pt x="0" y="9"/>
                  </a:lnTo>
                  <a:lnTo>
                    <a:pt x="0" y="14"/>
                  </a:lnTo>
                  <a:lnTo>
                    <a:pt x="0" y="17"/>
                  </a:lnTo>
                  <a:lnTo>
                    <a:pt x="0" y="21"/>
                  </a:lnTo>
                  <a:lnTo>
                    <a:pt x="2" y="24"/>
                  </a:lnTo>
                  <a:lnTo>
                    <a:pt x="5" y="26"/>
                  </a:lnTo>
                  <a:lnTo>
                    <a:pt x="9" y="26"/>
                  </a:lnTo>
                  <a:lnTo>
                    <a:pt x="12" y="26"/>
                  </a:lnTo>
                  <a:lnTo>
                    <a:pt x="16" y="26"/>
                  </a:lnTo>
                  <a:lnTo>
                    <a:pt x="19" y="26"/>
                  </a:lnTo>
                  <a:lnTo>
                    <a:pt x="21" y="24"/>
                  </a:lnTo>
                  <a:lnTo>
                    <a:pt x="24" y="21"/>
                  </a:lnTo>
                  <a:lnTo>
                    <a:pt x="26" y="17"/>
                  </a:lnTo>
                  <a:lnTo>
                    <a:pt x="26" y="14"/>
                  </a:lnTo>
                  <a:close/>
                </a:path>
              </a:pathLst>
            </a:custGeom>
            <a:solidFill>
              <a:srgbClr val="000000"/>
            </a:solidFill>
            <a:ln w="9525">
              <a:noFill/>
              <a:round/>
              <a:headEnd/>
              <a:tailEnd/>
            </a:ln>
          </p:spPr>
          <p:txBody>
            <a:bodyPr/>
            <a:lstStyle/>
            <a:p>
              <a:endParaRPr lang="en-US"/>
            </a:p>
          </p:txBody>
        </p:sp>
        <p:sp>
          <p:nvSpPr>
            <p:cNvPr id="19646" name="Freeform 339"/>
            <p:cNvSpPr>
              <a:spLocks/>
            </p:cNvSpPr>
            <p:nvPr/>
          </p:nvSpPr>
          <p:spPr bwMode="auto">
            <a:xfrm>
              <a:off x="1418" y="1979"/>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4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21"/>
                  </a:lnTo>
                  <a:lnTo>
                    <a:pt x="4" y="23"/>
                  </a:lnTo>
                  <a:lnTo>
                    <a:pt x="7" y="26"/>
                  </a:lnTo>
                  <a:lnTo>
                    <a:pt x="9" y="26"/>
                  </a:lnTo>
                  <a:lnTo>
                    <a:pt x="12" y="26"/>
                  </a:lnTo>
                  <a:lnTo>
                    <a:pt x="16" y="26"/>
                  </a:lnTo>
                  <a:lnTo>
                    <a:pt x="19" y="26"/>
                  </a:lnTo>
                  <a:lnTo>
                    <a:pt x="21" y="23"/>
                  </a:lnTo>
                  <a:lnTo>
                    <a:pt x="23" y="21"/>
                  </a:lnTo>
                  <a:lnTo>
                    <a:pt x="26" y="16"/>
                  </a:lnTo>
                  <a:lnTo>
                    <a:pt x="26" y="14"/>
                  </a:lnTo>
                  <a:close/>
                </a:path>
              </a:pathLst>
            </a:custGeom>
            <a:solidFill>
              <a:srgbClr val="0000FF"/>
            </a:solidFill>
            <a:ln w="9525">
              <a:noFill/>
              <a:round/>
              <a:headEnd/>
              <a:tailEnd/>
            </a:ln>
          </p:spPr>
          <p:txBody>
            <a:bodyPr/>
            <a:lstStyle/>
            <a:p>
              <a:endParaRPr lang="en-US"/>
            </a:p>
          </p:txBody>
        </p:sp>
        <p:sp>
          <p:nvSpPr>
            <p:cNvPr id="19647" name="Freeform 340"/>
            <p:cNvSpPr>
              <a:spLocks/>
            </p:cNvSpPr>
            <p:nvPr/>
          </p:nvSpPr>
          <p:spPr bwMode="auto">
            <a:xfrm>
              <a:off x="1562" y="2016"/>
              <a:ext cx="59" cy="60"/>
            </a:xfrm>
            <a:custGeom>
              <a:avLst/>
              <a:gdLst>
                <a:gd name="T0" fmla="*/ 26 w 26"/>
                <a:gd name="T1" fmla="*/ 12 h 26"/>
                <a:gd name="T2" fmla="*/ 26 w 26"/>
                <a:gd name="T3" fmla="*/ 10 h 26"/>
                <a:gd name="T4" fmla="*/ 23 w 26"/>
                <a:gd name="T5" fmla="*/ 5 h 26"/>
                <a:gd name="T6" fmla="*/ 21 w 26"/>
                <a:gd name="T7" fmla="*/ 3 h 26"/>
                <a:gd name="T8" fmla="*/ 18 w 26"/>
                <a:gd name="T9" fmla="*/ 0 h 26"/>
                <a:gd name="T10" fmla="*/ 16 w 26"/>
                <a:gd name="T11" fmla="*/ 0 h 26"/>
                <a:gd name="T12" fmla="*/ 11 w 26"/>
                <a:gd name="T13" fmla="*/ 0 h 26"/>
                <a:gd name="T14" fmla="*/ 9 w 26"/>
                <a:gd name="T15" fmla="*/ 0 h 26"/>
                <a:gd name="T16" fmla="*/ 7 w 26"/>
                <a:gd name="T17" fmla="*/ 0 h 26"/>
                <a:gd name="T18" fmla="*/ 2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2 w 26"/>
                <a:gd name="T31" fmla="*/ 21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8" y="0"/>
                  </a:lnTo>
                  <a:lnTo>
                    <a:pt x="16" y="0"/>
                  </a:lnTo>
                  <a:lnTo>
                    <a:pt x="11" y="0"/>
                  </a:lnTo>
                  <a:lnTo>
                    <a:pt x="9" y="0"/>
                  </a:lnTo>
                  <a:lnTo>
                    <a:pt x="7" y="0"/>
                  </a:lnTo>
                  <a:lnTo>
                    <a:pt x="2" y="3"/>
                  </a:lnTo>
                  <a:lnTo>
                    <a:pt x="2" y="5"/>
                  </a:lnTo>
                  <a:lnTo>
                    <a:pt x="0" y="10"/>
                  </a:lnTo>
                  <a:lnTo>
                    <a:pt x="0" y="12"/>
                  </a:lnTo>
                  <a:lnTo>
                    <a:pt x="0" y="17"/>
                  </a:lnTo>
                  <a:lnTo>
                    <a:pt x="2" y="19"/>
                  </a:lnTo>
                  <a:lnTo>
                    <a:pt x="2" y="21"/>
                  </a:lnTo>
                  <a:lnTo>
                    <a:pt x="7" y="24"/>
                  </a:lnTo>
                  <a:lnTo>
                    <a:pt x="9" y="26"/>
                  </a:lnTo>
                  <a:lnTo>
                    <a:pt x="11" y="26"/>
                  </a:lnTo>
                  <a:lnTo>
                    <a:pt x="16" y="26"/>
                  </a:lnTo>
                  <a:lnTo>
                    <a:pt x="18" y="24"/>
                  </a:lnTo>
                  <a:lnTo>
                    <a:pt x="21" y="21"/>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19648" name="Freeform 341"/>
            <p:cNvSpPr>
              <a:spLocks/>
            </p:cNvSpPr>
            <p:nvPr/>
          </p:nvSpPr>
          <p:spPr bwMode="auto">
            <a:xfrm>
              <a:off x="1418" y="1979"/>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4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21"/>
                  </a:lnTo>
                  <a:lnTo>
                    <a:pt x="4" y="23"/>
                  </a:lnTo>
                  <a:lnTo>
                    <a:pt x="7" y="26"/>
                  </a:lnTo>
                  <a:lnTo>
                    <a:pt x="9" y="26"/>
                  </a:lnTo>
                  <a:lnTo>
                    <a:pt x="12" y="26"/>
                  </a:lnTo>
                  <a:lnTo>
                    <a:pt x="16" y="26"/>
                  </a:lnTo>
                  <a:lnTo>
                    <a:pt x="19"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649" name="Freeform 342"/>
            <p:cNvSpPr>
              <a:spLocks/>
            </p:cNvSpPr>
            <p:nvPr/>
          </p:nvSpPr>
          <p:spPr bwMode="auto">
            <a:xfrm>
              <a:off x="1705" y="2027"/>
              <a:ext cx="59" cy="60"/>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3 w 26"/>
                <a:gd name="T21" fmla="*/ 7 h 26"/>
                <a:gd name="T22" fmla="*/ 0 w 26"/>
                <a:gd name="T23" fmla="*/ 9 h 26"/>
                <a:gd name="T24" fmla="*/ 0 w 26"/>
                <a:gd name="T25" fmla="*/ 14 h 26"/>
                <a:gd name="T26" fmla="*/ 0 w 26"/>
                <a:gd name="T27" fmla="*/ 16 h 26"/>
                <a:gd name="T28" fmla="*/ 3 w 26"/>
                <a:gd name="T29" fmla="*/ 19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3" y="7"/>
                  </a:lnTo>
                  <a:lnTo>
                    <a:pt x="0" y="9"/>
                  </a:lnTo>
                  <a:lnTo>
                    <a:pt x="0" y="14"/>
                  </a:lnTo>
                  <a:lnTo>
                    <a:pt x="0" y="16"/>
                  </a:lnTo>
                  <a:lnTo>
                    <a:pt x="3" y="19"/>
                  </a:lnTo>
                  <a:lnTo>
                    <a:pt x="3" y="24"/>
                  </a:lnTo>
                  <a:lnTo>
                    <a:pt x="7" y="26"/>
                  </a:lnTo>
                  <a:lnTo>
                    <a:pt x="10" y="26"/>
                  </a:lnTo>
                  <a:lnTo>
                    <a:pt x="12" y="26"/>
                  </a:lnTo>
                  <a:lnTo>
                    <a:pt x="17" y="26"/>
                  </a:lnTo>
                  <a:lnTo>
                    <a:pt x="19" y="26"/>
                  </a:lnTo>
                  <a:lnTo>
                    <a:pt x="22" y="24"/>
                  </a:lnTo>
                  <a:lnTo>
                    <a:pt x="24" y="19"/>
                  </a:lnTo>
                  <a:lnTo>
                    <a:pt x="26" y="16"/>
                  </a:lnTo>
                  <a:lnTo>
                    <a:pt x="26" y="14"/>
                  </a:lnTo>
                  <a:close/>
                </a:path>
              </a:pathLst>
            </a:custGeom>
            <a:solidFill>
              <a:srgbClr val="0000FF"/>
            </a:solidFill>
            <a:ln w="9525">
              <a:noFill/>
              <a:round/>
              <a:headEnd/>
              <a:tailEnd/>
            </a:ln>
          </p:spPr>
          <p:txBody>
            <a:bodyPr/>
            <a:lstStyle/>
            <a:p>
              <a:endParaRPr lang="en-US"/>
            </a:p>
          </p:txBody>
        </p:sp>
        <p:sp>
          <p:nvSpPr>
            <p:cNvPr id="19650" name="Freeform 343"/>
            <p:cNvSpPr>
              <a:spLocks/>
            </p:cNvSpPr>
            <p:nvPr/>
          </p:nvSpPr>
          <p:spPr bwMode="auto">
            <a:xfrm>
              <a:off x="1562" y="2016"/>
              <a:ext cx="59" cy="60"/>
            </a:xfrm>
            <a:custGeom>
              <a:avLst/>
              <a:gdLst>
                <a:gd name="T0" fmla="*/ 26 w 26"/>
                <a:gd name="T1" fmla="*/ 12 h 26"/>
                <a:gd name="T2" fmla="*/ 26 w 26"/>
                <a:gd name="T3" fmla="*/ 10 h 26"/>
                <a:gd name="T4" fmla="*/ 23 w 26"/>
                <a:gd name="T5" fmla="*/ 5 h 26"/>
                <a:gd name="T6" fmla="*/ 21 w 26"/>
                <a:gd name="T7" fmla="*/ 3 h 26"/>
                <a:gd name="T8" fmla="*/ 18 w 26"/>
                <a:gd name="T9" fmla="*/ 0 h 26"/>
                <a:gd name="T10" fmla="*/ 16 w 26"/>
                <a:gd name="T11" fmla="*/ 0 h 26"/>
                <a:gd name="T12" fmla="*/ 11 w 26"/>
                <a:gd name="T13" fmla="*/ 0 h 26"/>
                <a:gd name="T14" fmla="*/ 9 w 26"/>
                <a:gd name="T15" fmla="*/ 0 h 26"/>
                <a:gd name="T16" fmla="*/ 7 w 26"/>
                <a:gd name="T17" fmla="*/ 0 h 26"/>
                <a:gd name="T18" fmla="*/ 2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2 w 26"/>
                <a:gd name="T31" fmla="*/ 21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8" y="0"/>
                  </a:lnTo>
                  <a:lnTo>
                    <a:pt x="16" y="0"/>
                  </a:lnTo>
                  <a:lnTo>
                    <a:pt x="11" y="0"/>
                  </a:lnTo>
                  <a:lnTo>
                    <a:pt x="9" y="0"/>
                  </a:lnTo>
                  <a:lnTo>
                    <a:pt x="7" y="0"/>
                  </a:lnTo>
                  <a:lnTo>
                    <a:pt x="2" y="3"/>
                  </a:lnTo>
                  <a:lnTo>
                    <a:pt x="2" y="5"/>
                  </a:lnTo>
                  <a:lnTo>
                    <a:pt x="0" y="10"/>
                  </a:lnTo>
                  <a:lnTo>
                    <a:pt x="0" y="12"/>
                  </a:lnTo>
                  <a:lnTo>
                    <a:pt x="0" y="17"/>
                  </a:lnTo>
                  <a:lnTo>
                    <a:pt x="2" y="19"/>
                  </a:lnTo>
                  <a:lnTo>
                    <a:pt x="2" y="21"/>
                  </a:lnTo>
                  <a:lnTo>
                    <a:pt x="7" y="24"/>
                  </a:lnTo>
                  <a:lnTo>
                    <a:pt x="9" y="26"/>
                  </a:lnTo>
                  <a:lnTo>
                    <a:pt x="11" y="26"/>
                  </a:lnTo>
                  <a:lnTo>
                    <a:pt x="16" y="26"/>
                  </a:lnTo>
                  <a:lnTo>
                    <a:pt x="18"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651" name="Freeform 344"/>
            <p:cNvSpPr>
              <a:spLocks/>
            </p:cNvSpPr>
            <p:nvPr/>
          </p:nvSpPr>
          <p:spPr bwMode="auto">
            <a:xfrm>
              <a:off x="1850" y="2055"/>
              <a:ext cx="58"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19 h 26"/>
                <a:gd name="T30" fmla="*/ 2 w 26"/>
                <a:gd name="T31" fmla="*/ 23 h 26"/>
                <a:gd name="T32" fmla="*/ 7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7" y="2"/>
                  </a:lnTo>
                  <a:lnTo>
                    <a:pt x="2" y="4"/>
                  </a:lnTo>
                  <a:lnTo>
                    <a:pt x="2" y="7"/>
                  </a:lnTo>
                  <a:lnTo>
                    <a:pt x="0" y="9"/>
                  </a:lnTo>
                  <a:lnTo>
                    <a:pt x="0" y="14"/>
                  </a:lnTo>
                  <a:lnTo>
                    <a:pt x="0" y="16"/>
                  </a:lnTo>
                  <a:lnTo>
                    <a:pt x="2" y="19"/>
                  </a:lnTo>
                  <a:lnTo>
                    <a:pt x="2" y="23"/>
                  </a:lnTo>
                  <a:lnTo>
                    <a:pt x="7" y="23"/>
                  </a:lnTo>
                  <a:lnTo>
                    <a:pt x="10" y="26"/>
                  </a:lnTo>
                  <a:lnTo>
                    <a:pt x="12" y="26"/>
                  </a:lnTo>
                  <a:lnTo>
                    <a:pt x="17" y="26"/>
                  </a:lnTo>
                  <a:lnTo>
                    <a:pt x="19" y="23"/>
                  </a:lnTo>
                  <a:lnTo>
                    <a:pt x="21" y="23"/>
                  </a:lnTo>
                  <a:lnTo>
                    <a:pt x="24" y="19"/>
                  </a:lnTo>
                  <a:lnTo>
                    <a:pt x="26" y="16"/>
                  </a:lnTo>
                  <a:lnTo>
                    <a:pt x="26" y="14"/>
                  </a:lnTo>
                  <a:close/>
                </a:path>
              </a:pathLst>
            </a:custGeom>
            <a:solidFill>
              <a:srgbClr val="0000FF"/>
            </a:solidFill>
            <a:ln w="9525">
              <a:noFill/>
              <a:round/>
              <a:headEnd/>
              <a:tailEnd/>
            </a:ln>
          </p:spPr>
          <p:txBody>
            <a:bodyPr/>
            <a:lstStyle/>
            <a:p>
              <a:endParaRPr lang="en-US"/>
            </a:p>
          </p:txBody>
        </p:sp>
        <p:sp>
          <p:nvSpPr>
            <p:cNvPr id="19652" name="Freeform 345"/>
            <p:cNvSpPr>
              <a:spLocks/>
            </p:cNvSpPr>
            <p:nvPr/>
          </p:nvSpPr>
          <p:spPr bwMode="auto">
            <a:xfrm>
              <a:off x="1705" y="2027"/>
              <a:ext cx="59" cy="60"/>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3 w 26"/>
                <a:gd name="T21" fmla="*/ 7 h 26"/>
                <a:gd name="T22" fmla="*/ 0 w 26"/>
                <a:gd name="T23" fmla="*/ 9 h 26"/>
                <a:gd name="T24" fmla="*/ 0 w 26"/>
                <a:gd name="T25" fmla="*/ 14 h 26"/>
                <a:gd name="T26" fmla="*/ 0 w 26"/>
                <a:gd name="T27" fmla="*/ 16 h 26"/>
                <a:gd name="T28" fmla="*/ 3 w 26"/>
                <a:gd name="T29" fmla="*/ 19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3" y="7"/>
                  </a:lnTo>
                  <a:lnTo>
                    <a:pt x="0" y="9"/>
                  </a:lnTo>
                  <a:lnTo>
                    <a:pt x="0" y="14"/>
                  </a:lnTo>
                  <a:lnTo>
                    <a:pt x="0" y="16"/>
                  </a:lnTo>
                  <a:lnTo>
                    <a:pt x="3" y="19"/>
                  </a:lnTo>
                  <a:lnTo>
                    <a:pt x="3" y="24"/>
                  </a:lnTo>
                  <a:lnTo>
                    <a:pt x="7" y="26"/>
                  </a:lnTo>
                  <a:lnTo>
                    <a:pt x="10" y="26"/>
                  </a:lnTo>
                  <a:lnTo>
                    <a:pt x="12" y="26"/>
                  </a:lnTo>
                  <a:lnTo>
                    <a:pt x="17" y="26"/>
                  </a:lnTo>
                  <a:lnTo>
                    <a:pt x="19" y="26"/>
                  </a:lnTo>
                  <a:lnTo>
                    <a:pt x="22" y="24"/>
                  </a:lnTo>
                  <a:lnTo>
                    <a:pt x="24" y="19"/>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653" name="Freeform 346"/>
            <p:cNvSpPr>
              <a:spLocks/>
            </p:cNvSpPr>
            <p:nvPr/>
          </p:nvSpPr>
          <p:spPr bwMode="auto">
            <a:xfrm>
              <a:off x="1994" y="2023"/>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18 h 26"/>
                <a:gd name="T30" fmla="*/ 2 w 26"/>
                <a:gd name="T31" fmla="*/ 23 h 26"/>
                <a:gd name="T32" fmla="*/ 7 w 26"/>
                <a:gd name="T33" fmla="*/ 23 h 26"/>
                <a:gd name="T34" fmla="*/ 9 w 26"/>
                <a:gd name="T35" fmla="*/ 26 h 26"/>
                <a:gd name="T36" fmla="*/ 12 w 26"/>
                <a:gd name="T37" fmla="*/ 26 h 26"/>
                <a:gd name="T38" fmla="*/ 16 w 26"/>
                <a:gd name="T39" fmla="*/ 26 h 26"/>
                <a:gd name="T40" fmla="*/ 19 w 26"/>
                <a:gd name="T41" fmla="*/ 23 h 26"/>
                <a:gd name="T42" fmla="*/ 21 w 26"/>
                <a:gd name="T43" fmla="*/ 23 h 26"/>
                <a:gd name="T44" fmla="*/ 24 w 26"/>
                <a:gd name="T45" fmla="*/ 18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7" y="2"/>
                  </a:lnTo>
                  <a:lnTo>
                    <a:pt x="2" y="4"/>
                  </a:lnTo>
                  <a:lnTo>
                    <a:pt x="2" y="7"/>
                  </a:lnTo>
                  <a:lnTo>
                    <a:pt x="0" y="9"/>
                  </a:lnTo>
                  <a:lnTo>
                    <a:pt x="0" y="14"/>
                  </a:lnTo>
                  <a:lnTo>
                    <a:pt x="0" y="16"/>
                  </a:lnTo>
                  <a:lnTo>
                    <a:pt x="2" y="18"/>
                  </a:lnTo>
                  <a:lnTo>
                    <a:pt x="2" y="23"/>
                  </a:lnTo>
                  <a:lnTo>
                    <a:pt x="7" y="23"/>
                  </a:lnTo>
                  <a:lnTo>
                    <a:pt x="9" y="26"/>
                  </a:lnTo>
                  <a:lnTo>
                    <a:pt x="12" y="26"/>
                  </a:lnTo>
                  <a:lnTo>
                    <a:pt x="16" y="26"/>
                  </a:lnTo>
                  <a:lnTo>
                    <a:pt x="19" y="23"/>
                  </a:lnTo>
                  <a:lnTo>
                    <a:pt x="21" y="23"/>
                  </a:lnTo>
                  <a:lnTo>
                    <a:pt x="24" y="18"/>
                  </a:lnTo>
                  <a:lnTo>
                    <a:pt x="26" y="16"/>
                  </a:lnTo>
                  <a:lnTo>
                    <a:pt x="26" y="14"/>
                  </a:lnTo>
                  <a:close/>
                </a:path>
              </a:pathLst>
            </a:custGeom>
            <a:solidFill>
              <a:srgbClr val="0000FF"/>
            </a:solidFill>
            <a:ln w="9525">
              <a:noFill/>
              <a:round/>
              <a:headEnd/>
              <a:tailEnd/>
            </a:ln>
          </p:spPr>
          <p:txBody>
            <a:bodyPr/>
            <a:lstStyle/>
            <a:p>
              <a:endParaRPr lang="en-US"/>
            </a:p>
          </p:txBody>
        </p:sp>
        <p:sp>
          <p:nvSpPr>
            <p:cNvPr id="19654" name="Freeform 347"/>
            <p:cNvSpPr>
              <a:spLocks/>
            </p:cNvSpPr>
            <p:nvPr/>
          </p:nvSpPr>
          <p:spPr bwMode="auto">
            <a:xfrm>
              <a:off x="1850" y="2055"/>
              <a:ext cx="58"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19 h 26"/>
                <a:gd name="T30" fmla="*/ 2 w 26"/>
                <a:gd name="T31" fmla="*/ 23 h 26"/>
                <a:gd name="T32" fmla="*/ 7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7" y="2"/>
                  </a:lnTo>
                  <a:lnTo>
                    <a:pt x="2" y="4"/>
                  </a:lnTo>
                  <a:lnTo>
                    <a:pt x="2" y="7"/>
                  </a:lnTo>
                  <a:lnTo>
                    <a:pt x="0" y="9"/>
                  </a:lnTo>
                  <a:lnTo>
                    <a:pt x="0" y="14"/>
                  </a:lnTo>
                  <a:lnTo>
                    <a:pt x="0" y="16"/>
                  </a:lnTo>
                  <a:lnTo>
                    <a:pt x="2" y="19"/>
                  </a:lnTo>
                  <a:lnTo>
                    <a:pt x="2" y="23"/>
                  </a:lnTo>
                  <a:lnTo>
                    <a:pt x="7" y="23"/>
                  </a:lnTo>
                  <a:lnTo>
                    <a:pt x="10" y="26"/>
                  </a:lnTo>
                  <a:lnTo>
                    <a:pt x="12" y="26"/>
                  </a:lnTo>
                  <a:lnTo>
                    <a:pt x="17" y="26"/>
                  </a:lnTo>
                  <a:lnTo>
                    <a:pt x="19" y="23"/>
                  </a:lnTo>
                  <a:lnTo>
                    <a:pt x="21" y="23"/>
                  </a:lnTo>
                  <a:lnTo>
                    <a:pt x="24" y="19"/>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655" name="Freeform 348"/>
            <p:cNvSpPr>
              <a:spLocks/>
            </p:cNvSpPr>
            <p:nvPr/>
          </p:nvSpPr>
          <p:spPr bwMode="auto">
            <a:xfrm>
              <a:off x="2139" y="1983"/>
              <a:ext cx="59" cy="60"/>
            </a:xfrm>
            <a:custGeom>
              <a:avLst/>
              <a:gdLst>
                <a:gd name="T0" fmla="*/ 26 w 26"/>
                <a:gd name="T1" fmla="*/ 12 h 26"/>
                <a:gd name="T2" fmla="*/ 26 w 26"/>
                <a:gd name="T3" fmla="*/ 9 h 26"/>
                <a:gd name="T4" fmla="*/ 23 w 26"/>
                <a:gd name="T5" fmla="*/ 7 h 26"/>
                <a:gd name="T6" fmla="*/ 21 w 26"/>
                <a:gd name="T7" fmla="*/ 2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2 h 26"/>
                <a:gd name="T20" fmla="*/ 2 w 26"/>
                <a:gd name="T21" fmla="*/ 7 h 26"/>
                <a:gd name="T22" fmla="*/ 0 w 26"/>
                <a:gd name="T23" fmla="*/ 9 h 26"/>
                <a:gd name="T24" fmla="*/ 0 w 26"/>
                <a:gd name="T25" fmla="*/ 12 h 26"/>
                <a:gd name="T26" fmla="*/ 0 w 26"/>
                <a:gd name="T27" fmla="*/ 17 h 26"/>
                <a:gd name="T28" fmla="*/ 2 w 26"/>
                <a:gd name="T29" fmla="*/ 19 h 26"/>
                <a:gd name="T30" fmla="*/ 2 w 26"/>
                <a:gd name="T31" fmla="*/ 21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7"/>
                  </a:lnTo>
                  <a:lnTo>
                    <a:pt x="21" y="2"/>
                  </a:lnTo>
                  <a:lnTo>
                    <a:pt x="19" y="2"/>
                  </a:lnTo>
                  <a:lnTo>
                    <a:pt x="16" y="0"/>
                  </a:lnTo>
                  <a:lnTo>
                    <a:pt x="12" y="0"/>
                  </a:lnTo>
                  <a:lnTo>
                    <a:pt x="9" y="0"/>
                  </a:lnTo>
                  <a:lnTo>
                    <a:pt x="7" y="2"/>
                  </a:lnTo>
                  <a:lnTo>
                    <a:pt x="2" y="2"/>
                  </a:lnTo>
                  <a:lnTo>
                    <a:pt x="2" y="7"/>
                  </a:lnTo>
                  <a:lnTo>
                    <a:pt x="0" y="9"/>
                  </a:lnTo>
                  <a:lnTo>
                    <a:pt x="0" y="12"/>
                  </a:lnTo>
                  <a:lnTo>
                    <a:pt x="0" y="17"/>
                  </a:lnTo>
                  <a:lnTo>
                    <a:pt x="2" y="19"/>
                  </a:lnTo>
                  <a:lnTo>
                    <a:pt x="2" y="21"/>
                  </a:lnTo>
                  <a:lnTo>
                    <a:pt x="7" y="24"/>
                  </a:lnTo>
                  <a:lnTo>
                    <a:pt x="9" y="26"/>
                  </a:lnTo>
                  <a:lnTo>
                    <a:pt x="12" y="26"/>
                  </a:lnTo>
                  <a:lnTo>
                    <a:pt x="16" y="26"/>
                  </a:lnTo>
                  <a:lnTo>
                    <a:pt x="19" y="24"/>
                  </a:lnTo>
                  <a:lnTo>
                    <a:pt x="21" y="21"/>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19656" name="Freeform 349"/>
            <p:cNvSpPr>
              <a:spLocks/>
            </p:cNvSpPr>
            <p:nvPr/>
          </p:nvSpPr>
          <p:spPr bwMode="auto">
            <a:xfrm>
              <a:off x="1994" y="2023"/>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18 h 26"/>
                <a:gd name="T30" fmla="*/ 2 w 26"/>
                <a:gd name="T31" fmla="*/ 23 h 26"/>
                <a:gd name="T32" fmla="*/ 7 w 26"/>
                <a:gd name="T33" fmla="*/ 23 h 26"/>
                <a:gd name="T34" fmla="*/ 9 w 26"/>
                <a:gd name="T35" fmla="*/ 26 h 26"/>
                <a:gd name="T36" fmla="*/ 12 w 26"/>
                <a:gd name="T37" fmla="*/ 26 h 26"/>
                <a:gd name="T38" fmla="*/ 16 w 26"/>
                <a:gd name="T39" fmla="*/ 26 h 26"/>
                <a:gd name="T40" fmla="*/ 19 w 26"/>
                <a:gd name="T41" fmla="*/ 23 h 26"/>
                <a:gd name="T42" fmla="*/ 21 w 26"/>
                <a:gd name="T43" fmla="*/ 23 h 26"/>
                <a:gd name="T44" fmla="*/ 24 w 26"/>
                <a:gd name="T45" fmla="*/ 18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7" y="2"/>
                  </a:lnTo>
                  <a:lnTo>
                    <a:pt x="2" y="4"/>
                  </a:lnTo>
                  <a:lnTo>
                    <a:pt x="2" y="7"/>
                  </a:lnTo>
                  <a:lnTo>
                    <a:pt x="0" y="9"/>
                  </a:lnTo>
                  <a:lnTo>
                    <a:pt x="0" y="14"/>
                  </a:lnTo>
                  <a:lnTo>
                    <a:pt x="0" y="16"/>
                  </a:lnTo>
                  <a:lnTo>
                    <a:pt x="2" y="18"/>
                  </a:lnTo>
                  <a:lnTo>
                    <a:pt x="2" y="23"/>
                  </a:lnTo>
                  <a:lnTo>
                    <a:pt x="7" y="23"/>
                  </a:lnTo>
                  <a:lnTo>
                    <a:pt x="9" y="26"/>
                  </a:lnTo>
                  <a:lnTo>
                    <a:pt x="12" y="26"/>
                  </a:lnTo>
                  <a:lnTo>
                    <a:pt x="16" y="26"/>
                  </a:lnTo>
                  <a:lnTo>
                    <a:pt x="19" y="23"/>
                  </a:lnTo>
                  <a:lnTo>
                    <a:pt x="21" y="23"/>
                  </a:lnTo>
                  <a:lnTo>
                    <a:pt x="24" y="18"/>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657" name="Freeform 350"/>
            <p:cNvSpPr>
              <a:spLocks/>
            </p:cNvSpPr>
            <p:nvPr/>
          </p:nvSpPr>
          <p:spPr bwMode="auto">
            <a:xfrm>
              <a:off x="2281" y="1962"/>
              <a:ext cx="59" cy="65"/>
            </a:xfrm>
            <a:custGeom>
              <a:avLst/>
              <a:gdLst>
                <a:gd name="T0" fmla="*/ 26 w 26"/>
                <a:gd name="T1" fmla="*/ 14 h 28"/>
                <a:gd name="T2" fmla="*/ 26 w 26"/>
                <a:gd name="T3" fmla="*/ 9 h 28"/>
                <a:gd name="T4" fmla="*/ 24 w 26"/>
                <a:gd name="T5" fmla="*/ 7 h 28"/>
                <a:gd name="T6" fmla="*/ 22 w 26"/>
                <a:gd name="T7" fmla="*/ 4 h 28"/>
                <a:gd name="T8" fmla="*/ 19 w 26"/>
                <a:gd name="T9" fmla="*/ 2 h 28"/>
                <a:gd name="T10" fmla="*/ 17 w 26"/>
                <a:gd name="T11" fmla="*/ 0 h 28"/>
                <a:gd name="T12" fmla="*/ 12 w 26"/>
                <a:gd name="T13" fmla="*/ 0 h 28"/>
                <a:gd name="T14" fmla="*/ 10 w 26"/>
                <a:gd name="T15" fmla="*/ 0 h 28"/>
                <a:gd name="T16" fmla="*/ 8 w 26"/>
                <a:gd name="T17" fmla="*/ 2 h 28"/>
                <a:gd name="T18" fmla="*/ 3 w 26"/>
                <a:gd name="T19" fmla="*/ 4 h 28"/>
                <a:gd name="T20" fmla="*/ 0 w 26"/>
                <a:gd name="T21" fmla="*/ 7 h 28"/>
                <a:gd name="T22" fmla="*/ 0 w 26"/>
                <a:gd name="T23" fmla="*/ 9 h 28"/>
                <a:gd name="T24" fmla="*/ 0 w 26"/>
                <a:gd name="T25" fmla="*/ 14 h 28"/>
                <a:gd name="T26" fmla="*/ 0 w 26"/>
                <a:gd name="T27" fmla="*/ 16 h 28"/>
                <a:gd name="T28" fmla="*/ 0 w 26"/>
                <a:gd name="T29" fmla="*/ 21 h 28"/>
                <a:gd name="T30" fmla="*/ 3 w 26"/>
                <a:gd name="T31" fmla="*/ 23 h 28"/>
                <a:gd name="T32" fmla="*/ 8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9"/>
                  </a:lnTo>
                  <a:lnTo>
                    <a:pt x="24" y="7"/>
                  </a:lnTo>
                  <a:lnTo>
                    <a:pt x="22" y="4"/>
                  </a:lnTo>
                  <a:lnTo>
                    <a:pt x="19" y="2"/>
                  </a:lnTo>
                  <a:lnTo>
                    <a:pt x="17" y="0"/>
                  </a:lnTo>
                  <a:lnTo>
                    <a:pt x="12" y="0"/>
                  </a:lnTo>
                  <a:lnTo>
                    <a:pt x="10" y="0"/>
                  </a:lnTo>
                  <a:lnTo>
                    <a:pt x="8" y="2"/>
                  </a:lnTo>
                  <a:lnTo>
                    <a:pt x="3" y="4"/>
                  </a:lnTo>
                  <a:lnTo>
                    <a:pt x="0" y="7"/>
                  </a:lnTo>
                  <a:lnTo>
                    <a:pt x="0" y="9"/>
                  </a:lnTo>
                  <a:lnTo>
                    <a:pt x="0" y="14"/>
                  </a:lnTo>
                  <a:lnTo>
                    <a:pt x="0" y="16"/>
                  </a:lnTo>
                  <a:lnTo>
                    <a:pt x="0" y="21"/>
                  </a:lnTo>
                  <a:lnTo>
                    <a:pt x="3" y="23"/>
                  </a:lnTo>
                  <a:lnTo>
                    <a:pt x="8" y="26"/>
                  </a:lnTo>
                  <a:lnTo>
                    <a:pt x="10" y="26"/>
                  </a:lnTo>
                  <a:lnTo>
                    <a:pt x="12" y="28"/>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19658" name="Freeform 351"/>
            <p:cNvSpPr>
              <a:spLocks/>
            </p:cNvSpPr>
            <p:nvPr/>
          </p:nvSpPr>
          <p:spPr bwMode="auto">
            <a:xfrm>
              <a:off x="2139" y="1983"/>
              <a:ext cx="59" cy="60"/>
            </a:xfrm>
            <a:custGeom>
              <a:avLst/>
              <a:gdLst>
                <a:gd name="T0" fmla="*/ 26 w 26"/>
                <a:gd name="T1" fmla="*/ 12 h 26"/>
                <a:gd name="T2" fmla="*/ 26 w 26"/>
                <a:gd name="T3" fmla="*/ 9 h 26"/>
                <a:gd name="T4" fmla="*/ 23 w 26"/>
                <a:gd name="T5" fmla="*/ 7 h 26"/>
                <a:gd name="T6" fmla="*/ 21 w 26"/>
                <a:gd name="T7" fmla="*/ 2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2 h 26"/>
                <a:gd name="T20" fmla="*/ 2 w 26"/>
                <a:gd name="T21" fmla="*/ 7 h 26"/>
                <a:gd name="T22" fmla="*/ 0 w 26"/>
                <a:gd name="T23" fmla="*/ 9 h 26"/>
                <a:gd name="T24" fmla="*/ 0 w 26"/>
                <a:gd name="T25" fmla="*/ 12 h 26"/>
                <a:gd name="T26" fmla="*/ 0 w 26"/>
                <a:gd name="T27" fmla="*/ 17 h 26"/>
                <a:gd name="T28" fmla="*/ 2 w 26"/>
                <a:gd name="T29" fmla="*/ 19 h 26"/>
                <a:gd name="T30" fmla="*/ 2 w 26"/>
                <a:gd name="T31" fmla="*/ 21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7"/>
                  </a:lnTo>
                  <a:lnTo>
                    <a:pt x="21" y="2"/>
                  </a:lnTo>
                  <a:lnTo>
                    <a:pt x="19" y="2"/>
                  </a:lnTo>
                  <a:lnTo>
                    <a:pt x="16" y="0"/>
                  </a:lnTo>
                  <a:lnTo>
                    <a:pt x="12" y="0"/>
                  </a:lnTo>
                  <a:lnTo>
                    <a:pt x="9" y="0"/>
                  </a:lnTo>
                  <a:lnTo>
                    <a:pt x="7" y="2"/>
                  </a:lnTo>
                  <a:lnTo>
                    <a:pt x="2" y="2"/>
                  </a:lnTo>
                  <a:lnTo>
                    <a:pt x="2" y="7"/>
                  </a:lnTo>
                  <a:lnTo>
                    <a:pt x="0" y="9"/>
                  </a:lnTo>
                  <a:lnTo>
                    <a:pt x="0" y="12"/>
                  </a:lnTo>
                  <a:lnTo>
                    <a:pt x="0" y="17"/>
                  </a:lnTo>
                  <a:lnTo>
                    <a:pt x="2" y="19"/>
                  </a:lnTo>
                  <a:lnTo>
                    <a:pt x="2" y="21"/>
                  </a:lnTo>
                  <a:lnTo>
                    <a:pt x="7" y="24"/>
                  </a:lnTo>
                  <a:lnTo>
                    <a:pt x="9" y="26"/>
                  </a:lnTo>
                  <a:lnTo>
                    <a:pt x="12" y="26"/>
                  </a:lnTo>
                  <a:lnTo>
                    <a:pt x="16" y="26"/>
                  </a:lnTo>
                  <a:lnTo>
                    <a:pt x="19"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659" name="Freeform 352"/>
            <p:cNvSpPr>
              <a:spLocks/>
            </p:cNvSpPr>
            <p:nvPr/>
          </p:nvSpPr>
          <p:spPr bwMode="auto">
            <a:xfrm>
              <a:off x="2426" y="1956"/>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0 w 26"/>
                <a:gd name="T21" fmla="*/ 7 h 26"/>
                <a:gd name="T22" fmla="*/ 0 w 26"/>
                <a:gd name="T23" fmla="*/ 10 h 26"/>
                <a:gd name="T24" fmla="*/ 0 w 26"/>
                <a:gd name="T25" fmla="*/ 14 h 26"/>
                <a:gd name="T26" fmla="*/ 0 w 26"/>
                <a:gd name="T27" fmla="*/ 17 h 26"/>
                <a:gd name="T28" fmla="*/ 0 w 26"/>
                <a:gd name="T29" fmla="*/ 21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0" y="7"/>
                  </a:lnTo>
                  <a:lnTo>
                    <a:pt x="0" y="10"/>
                  </a:lnTo>
                  <a:lnTo>
                    <a:pt x="0" y="14"/>
                  </a:lnTo>
                  <a:lnTo>
                    <a:pt x="0" y="17"/>
                  </a:lnTo>
                  <a:lnTo>
                    <a:pt x="0" y="21"/>
                  </a:lnTo>
                  <a:lnTo>
                    <a:pt x="3" y="24"/>
                  </a:lnTo>
                  <a:lnTo>
                    <a:pt x="7" y="26"/>
                  </a:lnTo>
                  <a:lnTo>
                    <a:pt x="10" y="26"/>
                  </a:lnTo>
                  <a:lnTo>
                    <a:pt x="12" y="26"/>
                  </a:lnTo>
                  <a:lnTo>
                    <a:pt x="17" y="26"/>
                  </a:lnTo>
                  <a:lnTo>
                    <a:pt x="19" y="26"/>
                  </a:lnTo>
                  <a:lnTo>
                    <a:pt x="22" y="24"/>
                  </a:lnTo>
                  <a:lnTo>
                    <a:pt x="24" y="21"/>
                  </a:lnTo>
                  <a:lnTo>
                    <a:pt x="26" y="17"/>
                  </a:lnTo>
                  <a:lnTo>
                    <a:pt x="26" y="14"/>
                  </a:lnTo>
                  <a:close/>
                </a:path>
              </a:pathLst>
            </a:custGeom>
            <a:solidFill>
              <a:srgbClr val="0000FF"/>
            </a:solidFill>
            <a:ln w="9525">
              <a:noFill/>
              <a:round/>
              <a:headEnd/>
              <a:tailEnd/>
            </a:ln>
          </p:spPr>
          <p:txBody>
            <a:bodyPr/>
            <a:lstStyle/>
            <a:p>
              <a:endParaRPr lang="en-US"/>
            </a:p>
          </p:txBody>
        </p:sp>
        <p:sp>
          <p:nvSpPr>
            <p:cNvPr id="19660" name="Freeform 353"/>
            <p:cNvSpPr>
              <a:spLocks/>
            </p:cNvSpPr>
            <p:nvPr/>
          </p:nvSpPr>
          <p:spPr bwMode="auto">
            <a:xfrm>
              <a:off x="2281" y="1962"/>
              <a:ext cx="59" cy="65"/>
            </a:xfrm>
            <a:custGeom>
              <a:avLst/>
              <a:gdLst>
                <a:gd name="T0" fmla="*/ 26 w 26"/>
                <a:gd name="T1" fmla="*/ 14 h 28"/>
                <a:gd name="T2" fmla="*/ 26 w 26"/>
                <a:gd name="T3" fmla="*/ 9 h 28"/>
                <a:gd name="T4" fmla="*/ 24 w 26"/>
                <a:gd name="T5" fmla="*/ 7 h 28"/>
                <a:gd name="T6" fmla="*/ 22 w 26"/>
                <a:gd name="T7" fmla="*/ 4 h 28"/>
                <a:gd name="T8" fmla="*/ 19 w 26"/>
                <a:gd name="T9" fmla="*/ 2 h 28"/>
                <a:gd name="T10" fmla="*/ 17 w 26"/>
                <a:gd name="T11" fmla="*/ 0 h 28"/>
                <a:gd name="T12" fmla="*/ 12 w 26"/>
                <a:gd name="T13" fmla="*/ 0 h 28"/>
                <a:gd name="T14" fmla="*/ 10 w 26"/>
                <a:gd name="T15" fmla="*/ 0 h 28"/>
                <a:gd name="T16" fmla="*/ 8 w 26"/>
                <a:gd name="T17" fmla="*/ 2 h 28"/>
                <a:gd name="T18" fmla="*/ 3 w 26"/>
                <a:gd name="T19" fmla="*/ 4 h 28"/>
                <a:gd name="T20" fmla="*/ 0 w 26"/>
                <a:gd name="T21" fmla="*/ 7 h 28"/>
                <a:gd name="T22" fmla="*/ 0 w 26"/>
                <a:gd name="T23" fmla="*/ 9 h 28"/>
                <a:gd name="T24" fmla="*/ 0 w 26"/>
                <a:gd name="T25" fmla="*/ 14 h 28"/>
                <a:gd name="T26" fmla="*/ 0 w 26"/>
                <a:gd name="T27" fmla="*/ 16 h 28"/>
                <a:gd name="T28" fmla="*/ 0 w 26"/>
                <a:gd name="T29" fmla="*/ 21 h 28"/>
                <a:gd name="T30" fmla="*/ 3 w 26"/>
                <a:gd name="T31" fmla="*/ 23 h 28"/>
                <a:gd name="T32" fmla="*/ 8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9"/>
                  </a:lnTo>
                  <a:lnTo>
                    <a:pt x="24" y="7"/>
                  </a:lnTo>
                  <a:lnTo>
                    <a:pt x="22" y="4"/>
                  </a:lnTo>
                  <a:lnTo>
                    <a:pt x="19" y="2"/>
                  </a:lnTo>
                  <a:lnTo>
                    <a:pt x="17" y="0"/>
                  </a:lnTo>
                  <a:lnTo>
                    <a:pt x="12" y="0"/>
                  </a:lnTo>
                  <a:lnTo>
                    <a:pt x="10" y="0"/>
                  </a:lnTo>
                  <a:lnTo>
                    <a:pt x="8" y="2"/>
                  </a:lnTo>
                  <a:lnTo>
                    <a:pt x="3" y="4"/>
                  </a:lnTo>
                  <a:lnTo>
                    <a:pt x="0" y="7"/>
                  </a:lnTo>
                  <a:lnTo>
                    <a:pt x="0" y="9"/>
                  </a:lnTo>
                  <a:lnTo>
                    <a:pt x="0" y="14"/>
                  </a:lnTo>
                  <a:lnTo>
                    <a:pt x="0" y="16"/>
                  </a:lnTo>
                  <a:lnTo>
                    <a:pt x="0" y="21"/>
                  </a:lnTo>
                  <a:lnTo>
                    <a:pt x="3" y="23"/>
                  </a:lnTo>
                  <a:lnTo>
                    <a:pt x="8" y="26"/>
                  </a:lnTo>
                  <a:lnTo>
                    <a:pt x="10" y="26"/>
                  </a:lnTo>
                  <a:lnTo>
                    <a:pt x="12" y="28"/>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661" name="Freeform 354"/>
            <p:cNvSpPr>
              <a:spLocks/>
            </p:cNvSpPr>
            <p:nvPr/>
          </p:nvSpPr>
          <p:spPr bwMode="auto">
            <a:xfrm>
              <a:off x="2571" y="2011"/>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0" y="7"/>
                  </a:lnTo>
                  <a:lnTo>
                    <a:pt x="0" y="12"/>
                  </a:lnTo>
                  <a:lnTo>
                    <a:pt x="0" y="14"/>
                  </a:lnTo>
                  <a:lnTo>
                    <a:pt x="0" y="19"/>
                  </a:lnTo>
                  <a:lnTo>
                    <a:pt x="0" y="21"/>
                  </a:lnTo>
                  <a:lnTo>
                    <a:pt x="2" y="23"/>
                  </a:lnTo>
                  <a:lnTo>
                    <a:pt x="7" y="26"/>
                  </a:lnTo>
                  <a:lnTo>
                    <a:pt x="10" y="26"/>
                  </a:lnTo>
                  <a:lnTo>
                    <a:pt x="12" y="28"/>
                  </a:lnTo>
                  <a:lnTo>
                    <a:pt x="17" y="26"/>
                  </a:lnTo>
                  <a:lnTo>
                    <a:pt x="19" y="26"/>
                  </a:lnTo>
                  <a:lnTo>
                    <a:pt x="21" y="23"/>
                  </a:lnTo>
                  <a:lnTo>
                    <a:pt x="24" y="21"/>
                  </a:lnTo>
                  <a:lnTo>
                    <a:pt x="26" y="19"/>
                  </a:lnTo>
                  <a:lnTo>
                    <a:pt x="26" y="14"/>
                  </a:lnTo>
                  <a:close/>
                </a:path>
              </a:pathLst>
            </a:custGeom>
            <a:solidFill>
              <a:srgbClr val="0000FF"/>
            </a:solidFill>
            <a:ln w="9525">
              <a:noFill/>
              <a:round/>
              <a:headEnd/>
              <a:tailEnd/>
            </a:ln>
          </p:spPr>
          <p:txBody>
            <a:bodyPr/>
            <a:lstStyle/>
            <a:p>
              <a:endParaRPr lang="en-US"/>
            </a:p>
          </p:txBody>
        </p:sp>
        <p:sp>
          <p:nvSpPr>
            <p:cNvPr id="19662" name="Freeform 355"/>
            <p:cNvSpPr>
              <a:spLocks/>
            </p:cNvSpPr>
            <p:nvPr/>
          </p:nvSpPr>
          <p:spPr bwMode="auto">
            <a:xfrm>
              <a:off x="2426" y="1956"/>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0 w 26"/>
                <a:gd name="T21" fmla="*/ 7 h 26"/>
                <a:gd name="T22" fmla="*/ 0 w 26"/>
                <a:gd name="T23" fmla="*/ 10 h 26"/>
                <a:gd name="T24" fmla="*/ 0 w 26"/>
                <a:gd name="T25" fmla="*/ 14 h 26"/>
                <a:gd name="T26" fmla="*/ 0 w 26"/>
                <a:gd name="T27" fmla="*/ 17 h 26"/>
                <a:gd name="T28" fmla="*/ 0 w 26"/>
                <a:gd name="T29" fmla="*/ 21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0" y="7"/>
                  </a:lnTo>
                  <a:lnTo>
                    <a:pt x="0" y="10"/>
                  </a:lnTo>
                  <a:lnTo>
                    <a:pt x="0" y="14"/>
                  </a:lnTo>
                  <a:lnTo>
                    <a:pt x="0" y="17"/>
                  </a:lnTo>
                  <a:lnTo>
                    <a:pt x="0" y="21"/>
                  </a:lnTo>
                  <a:lnTo>
                    <a:pt x="3" y="24"/>
                  </a:lnTo>
                  <a:lnTo>
                    <a:pt x="7" y="26"/>
                  </a:lnTo>
                  <a:lnTo>
                    <a:pt x="10" y="26"/>
                  </a:lnTo>
                  <a:lnTo>
                    <a:pt x="12" y="26"/>
                  </a:lnTo>
                  <a:lnTo>
                    <a:pt x="17" y="26"/>
                  </a:lnTo>
                  <a:lnTo>
                    <a:pt x="19" y="26"/>
                  </a:lnTo>
                  <a:lnTo>
                    <a:pt x="22" y="24"/>
                  </a:lnTo>
                  <a:lnTo>
                    <a:pt x="24" y="21"/>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663" name="Freeform 356"/>
            <p:cNvSpPr>
              <a:spLocks/>
            </p:cNvSpPr>
            <p:nvPr/>
          </p:nvSpPr>
          <p:spPr bwMode="auto">
            <a:xfrm>
              <a:off x="2715" y="2016"/>
              <a:ext cx="59" cy="60"/>
            </a:xfrm>
            <a:custGeom>
              <a:avLst/>
              <a:gdLst>
                <a:gd name="T0" fmla="*/ 26 w 26"/>
                <a:gd name="T1" fmla="*/ 12 h 26"/>
                <a:gd name="T2" fmla="*/ 26 w 26"/>
                <a:gd name="T3" fmla="*/ 10 h 26"/>
                <a:gd name="T4" fmla="*/ 23 w 26"/>
                <a:gd name="T5" fmla="*/ 7 h 26"/>
                <a:gd name="T6" fmla="*/ 21 w 26"/>
                <a:gd name="T7" fmla="*/ 3 h 26"/>
                <a:gd name="T8" fmla="*/ 19 w 26"/>
                <a:gd name="T9" fmla="*/ 3 h 26"/>
                <a:gd name="T10" fmla="*/ 16 w 26"/>
                <a:gd name="T11" fmla="*/ 0 h 26"/>
                <a:gd name="T12" fmla="*/ 12 w 26"/>
                <a:gd name="T13" fmla="*/ 0 h 26"/>
                <a:gd name="T14" fmla="*/ 9 w 26"/>
                <a:gd name="T15" fmla="*/ 0 h 26"/>
                <a:gd name="T16" fmla="*/ 5 w 26"/>
                <a:gd name="T17" fmla="*/ 3 h 26"/>
                <a:gd name="T18" fmla="*/ 2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2 w 26"/>
                <a:gd name="T31" fmla="*/ 21 h 26"/>
                <a:gd name="T32" fmla="*/ 5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7"/>
                  </a:lnTo>
                  <a:lnTo>
                    <a:pt x="21" y="3"/>
                  </a:lnTo>
                  <a:lnTo>
                    <a:pt x="19" y="3"/>
                  </a:lnTo>
                  <a:lnTo>
                    <a:pt x="16" y="0"/>
                  </a:lnTo>
                  <a:lnTo>
                    <a:pt x="12" y="0"/>
                  </a:lnTo>
                  <a:lnTo>
                    <a:pt x="9" y="0"/>
                  </a:lnTo>
                  <a:lnTo>
                    <a:pt x="5" y="3"/>
                  </a:lnTo>
                  <a:lnTo>
                    <a:pt x="2" y="3"/>
                  </a:lnTo>
                  <a:lnTo>
                    <a:pt x="0" y="7"/>
                  </a:lnTo>
                  <a:lnTo>
                    <a:pt x="0" y="10"/>
                  </a:lnTo>
                  <a:lnTo>
                    <a:pt x="0" y="12"/>
                  </a:lnTo>
                  <a:lnTo>
                    <a:pt x="0" y="17"/>
                  </a:lnTo>
                  <a:lnTo>
                    <a:pt x="0" y="19"/>
                  </a:lnTo>
                  <a:lnTo>
                    <a:pt x="2" y="21"/>
                  </a:lnTo>
                  <a:lnTo>
                    <a:pt x="5" y="24"/>
                  </a:lnTo>
                  <a:lnTo>
                    <a:pt x="9" y="26"/>
                  </a:lnTo>
                  <a:lnTo>
                    <a:pt x="12" y="26"/>
                  </a:lnTo>
                  <a:lnTo>
                    <a:pt x="16" y="26"/>
                  </a:lnTo>
                  <a:lnTo>
                    <a:pt x="19" y="24"/>
                  </a:lnTo>
                  <a:lnTo>
                    <a:pt x="21" y="21"/>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19664" name="Freeform 357"/>
            <p:cNvSpPr>
              <a:spLocks/>
            </p:cNvSpPr>
            <p:nvPr/>
          </p:nvSpPr>
          <p:spPr bwMode="auto">
            <a:xfrm>
              <a:off x="2571" y="2011"/>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0" y="7"/>
                  </a:lnTo>
                  <a:lnTo>
                    <a:pt x="0" y="12"/>
                  </a:lnTo>
                  <a:lnTo>
                    <a:pt x="0" y="14"/>
                  </a:lnTo>
                  <a:lnTo>
                    <a:pt x="0" y="19"/>
                  </a:lnTo>
                  <a:lnTo>
                    <a:pt x="0" y="21"/>
                  </a:lnTo>
                  <a:lnTo>
                    <a:pt x="2" y="23"/>
                  </a:lnTo>
                  <a:lnTo>
                    <a:pt x="7" y="26"/>
                  </a:lnTo>
                  <a:lnTo>
                    <a:pt x="10" y="26"/>
                  </a:lnTo>
                  <a:lnTo>
                    <a:pt x="12" y="28"/>
                  </a:lnTo>
                  <a:lnTo>
                    <a:pt x="17" y="26"/>
                  </a:lnTo>
                  <a:lnTo>
                    <a:pt x="19" y="26"/>
                  </a:lnTo>
                  <a:lnTo>
                    <a:pt x="21"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665" name="Freeform 358"/>
            <p:cNvSpPr>
              <a:spLocks/>
            </p:cNvSpPr>
            <p:nvPr/>
          </p:nvSpPr>
          <p:spPr bwMode="auto">
            <a:xfrm>
              <a:off x="2860" y="2011"/>
              <a:ext cx="59" cy="60"/>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1 w 26"/>
                <a:gd name="T13" fmla="*/ 0 h 26"/>
                <a:gd name="T14" fmla="*/ 9 w 26"/>
                <a:gd name="T15" fmla="*/ 0 h 26"/>
                <a:gd name="T16" fmla="*/ 4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1" y="0"/>
                  </a:lnTo>
                  <a:lnTo>
                    <a:pt x="9" y="0"/>
                  </a:lnTo>
                  <a:lnTo>
                    <a:pt x="4" y="0"/>
                  </a:lnTo>
                  <a:lnTo>
                    <a:pt x="2" y="2"/>
                  </a:lnTo>
                  <a:lnTo>
                    <a:pt x="0" y="5"/>
                  </a:lnTo>
                  <a:lnTo>
                    <a:pt x="0" y="9"/>
                  </a:lnTo>
                  <a:lnTo>
                    <a:pt x="0" y="12"/>
                  </a:lnTo>
                  <a:lnTo>
                    <a:pt x="0" y="16"/>
                  </a:lnTo>
                  <a:lnTo>
                    <a:pt x="0" y="19"/>
                  </a:lnTo>
                  <a:lnTo>
                    <a:pt x="2" y="21"/>
                  </a:lnTo>
                  <a:lnTo>
                    <a:pt x="4" y="23"/>
                  </a:lnTo>
                  <a:lnTo>
                    <a:pt x="9" y="26"/>
                  </a:lnTo>
                  <a:lnTo>
                    <a:pt x="11" y="26"/>
                  </a:lnTo>
                  <a:lnTo>
                    <a:pt x="16" y="26"/>
                  </a:lnTo>
                  <a:lnTo>
                    <a:pt x="19" y="23"/>
                  </a:lnTo>
                  <a:lnTo>
                    <a:pt x="21" y="21"/>
                  </a:lnTo>
                  <a:lnTo>
                    <a:pt x="23" y="19"/>
                  </a:lnTo>
                  <a:lnTo>
                    <a:pt x="26" y="16"/>
                  </a:lnTo>
                  <a:lnTo>
                    <a:pt x="26" y="12"/>
                  </a:lnTo>
                  <a:close/>
                </a:path>
              </a:pathLst>
            </a:custGeom>
            <a:solidFill>
              <a:srgbClr val="0000FF"/>
            </a:solidFill>
            <a:ln w="9525">
              <a:noFill/>
              <a:round/>
              <a:headEnd/>
              <a:tailEnd/>
            </a:ln>
          </p:spPr>
          <p:txBody>
            <a:bodyPr/>
            <a:lstStyle/>
            <a:p>
              <a:endParaRPr lang="en-US"/>
            </a:p>
          </p:txBody>
        </p:sp>
        <p:sp>
          <p:nvSpPr>
            <p:cNvPr id="19666" name="Freeform 359"/>
            <p:cNvSpPr>
              <a:spLocks/>
            </p:cNvSpPr>
            <p:nvPr/>
          </p:nvSpPr>
          <p:spPr bwMode="auto">
            <a:xfrm>
              <a:off x="2715" y="2016"/>
              <a:ext cx="59" cy="60"/>
            </a:xfrm>
            <a:custGeom>
              <a:avLst/>
              <a:gdLst>
                <a:gd name="T0" fmla="*/ 26 w 26"/>
                <a:gd name="T1" fmla="*/ 12 h 26"/>
                <a:gd name="T2" fmla="*/ 26 w 26"/>
                <a:gd name="T3" fmla="*/ 10 h 26"/>
                <a:gd name="T4" fmla="*/ 23 w 26"/>
                <a:gd name="T5" fmla="*/ 7 h 26"/>
                <a:gd name="T6" fmla="*/ 21 w 26"/>
                <a:gd name="T7" fmla="*/ 3 h 26"/>
                <a:gd name="T8" fmla="*/ 19 w 26"/>
                <a:gd name="T9" fmla="*/ 3 h 26"/>
                <a:gd name="T10" fmla="*/ 16 w 26"/>
                <a:gd name="T11" fmla="*/ 0 h 26"/>
                <a:gd name="T12" fmla="*/ 12 w 26"/>
                <a:gd name="T13" fmla="*/ 0 h 26"/>
                <a:gd name="T14" fmla="*/ 9 w 26"/>
                <a:gd name="T15" fmla="*/ 0 h 26"/>
                <a:gd name="T16" fmla="*/ 5 w 26"/>
                <a:gd name="T17" fmla="*/ 3 h 26"/>
                <a:gd name="T18" fmla="*/ 2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2 w 26"/>
                <a:gd name="T31" fmla="*/ 21 h 26"/>
                <a:gd name="T32" fmla="*/ 5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7"/>
                  </a:lnTo>
                  <a:lnTo>
                    <a:pt x="21" y="3"/>
                  </a:lnTo>
                  <a:lnTo>
                    <a:pt x="19" y="3"/>
                  </a:lnTo>
                  <a:lnTo>
                    <a:pt x="16" y="0"/>
                  </a:lnTo>
                  <a:lnTo>
                    <a:pt x="12" y="0"/>
                  </a:lnTo>
                  <a:lnTo>
                    <a:pt x="9" y="0"/>
                  </a:lnTo>
                  <a:lnTo>
                    <a:pt x="5" y="3"/>
                  </a:lnTo>
                  <a:lnTo>
                    <a:pt x="2" y="3"/>
                  </a:lnTo>
                  <a:lnTo>
                    <a:pt x="0" y="7"/>
                  </a:lnTo>
                  <a:lnTo>
                    <a:pt x="0" y="10"/>
                  </a:lnTo>
                  <a:lnTo>
                    <a:pt x="0" y="12"/>
                  </a:lnTo>
                  <a:lnTo>
                    <a:pt x="0" y="17"/>
                  </a:lnTo>
                  <a:lnTo>
                    <a:pt x="0" y="19"/>
                  </a:lnTo>
                  <a:lnTo>
                    <a:pt x="2" y="21"/>
                  </a:lnTo>
                  <a:lnTo>
                    <a:pt x="5" y="24"/>
                  </a:lnTo>
                  <a:lnTo>
                    <a:pt x="9" y="26"/>
                  </a:lnTo>
                  <a:lnTo>
                    <a:pt x="12" y="26"/>
                  </a:lnTo>
                  <a:lnTo>
                    <a:pt x="16" y="26"/>
                  </a:lnTo>
                  <a:lnTo>
                    <a:pt x="19"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667" name="Freeform 360"/>
            <p:cNvSpPr>
              <a:spLocks/>
            </p:cNvSpPr>
            <p:nvPr/>
          </p:nvSpPr>
          <p:spPr bwMode="auto">
            <a:xfrm>
              <a:off x="3003" y="1951"/>
              <a:ext cx="58" cy="60"/>
            </a:xfrm>
            <a:custGeom>
              <a:avLst/>
              <a:gdLst>
                <a:gd name="T0" fmla="*/ 26 w 26"/>
                <a:gd name="T1" fmla="*/ 12 h 26"/>
                <a:gd name="T2" fmla="*/ 26 w 26"/>
                <a:gd name="T3" fmla="*/ 9 h 26"/>
                <a:gd name="T4" fmla="*/ 24 w 26"/>
                <a:gd name="T5" fmla="*/ 7 h 26"/>
                <a:gd name="T6" fmla="*/ 22 w 26"/>
                <a:gd name="T7" fmla="*/ 2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3 w 26"/>
                <a:gd name="T31" fmla="*/ 21 h 26"/>
                <a:gd name="T32" fmla="*/ 5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7"/>
                  </a:lnTo>
                  <a:lnTo>
                    <a:pt x="22" y="2"/>
                  </a:lnTo>
                  <a:lnTo>
                    <a:pt x="19" y="2"/>
                  </a:lnTo>
                  <a:lnTo>
                    <a:pt x="17" y="0"/>
                  </a:lnTo>
                  <a:lnTo>
                    <a:pt x="12" y="0"/>
                  </a:lnTo>
                  <a:lnTo>
                    <a:pt x="10" y="0"/>
                  </a:lnTo>
                  <a:lnTo>
                    <a:pt x="5" y="2"/>
                  </a:lnTo>
                  <a:lnTo>
                    <a:pt x="3" y="2"/>
                  </a:lnTo>
                  <a:lnTo>
                    <a:pt x="0" y="7"/>
                  </a:lnTo>
                  <a:lnTo>
                    <a:pt x="0" y="9"/>
                  </a:lnTo>
                  <a:lnTo>
                    <a:pt x="0" y="12"/>
                  </a:lnTo>
                  <a:lnTo>
                    <a:pt x="0" y="16"/>
                  </a:lnTo>
                  <a:lnTo>
                    <a:pt x="0" y="19"/>
                  </a:lnTo>
                  <a:lnTo>
                    <a:pt x="3" y="21"/>
                  </a:lnTo>
                  <a:lnTo>
                    <a:pt x="5" y="23"/>
                  </a:lnTo>
                  <a:lnTo>
                    <a:pt x="10" y="26"/>
                  </a:lnTo>
                  <a:lnTo>
                    <a:pt x="12" y="26"/>
                  </a:lnTo>
                  <a:lnTo>
                    <a:pt x="17" y="26"/>
                  </a:lnTo>
                  <a:lnTo>
                    <a:pt x="19" y="23"/>
                  </a:lnTo>
                  <a:lnTo>
                    <a:pt x="22" y="21"/>
                  </a:lnTo>
                  <a:lnTo>
                    <a:pt x="24" y="19"/>
                  </a:lnTo>
                  <a:lnTo>
                    <a:pt x="26" y="16"/>
                  </a:lnTo>
                  <a:lnTo>
                    <a:pt x="26" y="12"/>
                  </a:lnTo>
                  <a:close/>
                </a:path>
              </a:pathLst>
            </a:custGeom>
            <a:solidFill>
              <a:srgbClr val="0000FF"/>
            </a:solidFill>
            <a:ln w="9525">
              <a:noFill/>
              <a:round/>
              <a:headEnd/>
              <a:tailEnd/>
            </a:ln>
          </p:spPr>
          <p:txBody>
            <a:bodyPr/>
            <a:lstStyle/>
            <a:p>
              <a:endParaRPr lang="en-US"/>
            </a:p>
          </p:txBody>
        </p:sp>
        <p:sp>
          <p:nvSpPr>
            <p:cNvPr id="19668" name="Freeform 361"/>
            <p:cNvSpPr>
              <a:spLocks/>
            </p:cNvSpPr>
            <p:nvPr/>
          </p:nvSpPr>
          <p:spPr bwMode="auto">
            <a:xfrm>
              <a:off x="2860" y="2011"/>
              <a:ext cx="59" cy="60"/>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1 w 26"/>
                <a:gd name="T13" fmla="*/ 0 h 26"/>
                <a:gd name="T14" fmla="*/ 9 w 26"/>
                <a:gd name="T15" fmla="*/ 0 h 26"/>
                <a:gd name="T16" fmla="*/ 4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1" y="0"/>
                  </a:lnTo>
                  <a:lnTo>
                    <a:pt x="9" y="0"/>
                  </a:lnTo>
                  <a:lnTo>
                    <a:pt x="4" y="0"/>
                  </a:lnTo>
                  <a:lnTo>
                    <a:pt x="2" y="2"/>
                  </a:lnTo>
                  <a:lnTo>
                    <a:pt x="0" y="5"/>
                  </a:lnTo>
                  <a:lnTo>
                    <a:pt x="0" y="9"/>
                  </a:lnTo>
                  <a:lnTo>
                    <a:pt x="0" y="12"/>
                  </a:lnTo>
                  <a:lnTo>
                    <a:pt x="0" y="16"/>
                  </a:lnTo>
                  <a:lnTo>
                    <a:pt x="0" y="19"/>
                  </a:lnTo>
                  <a:lnTo>
                    <a:pt x="2" y="21"/>
                  </a:lnTo>
                  <a:lnTo>
                    <a:pt x="4" y="23"/>
                  </a:lnTo>
                  <a:lnTo>
                    <a:pt x="9" y="26"/>
                  </a:lnTo>
                  <a:lnTo>
                    <a:pt x="11" y="26"/>
                  </a:lnTo>
                  <a:lnTo>
                    <a:pt x="16" y="26"/>
                  </a:lnTo>
                  <a:lnTo>
                    <a:pt x="19" y="23"/>
                  </a:lnTo>
                  <a:lnTo>
                    <a:pt x="21" y="21"/>
                  </a:lnTo>
                  <a:lnTo>
                    <a:pt x="23"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669" name="Freeform 362"/>
            <p:cNvSpPr>
              <a:spLocks/>
            </p:cNvSpPr>
            <p:nvPr/>
          </p:nvSpPr>
          <p:spPr bwMode="auto">
            <a:xfrm>
              <a:off x="3147" y="1935"/>
              <a:ext cx="59"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10 w 26"/>
                <a:gd name="T15" fmla="*/ 2 h 28"/>
                <a:gd name="T16" fmla="*/ 5 w 26"/>
                <a:gd name="T17" fmla="*/ 2 h 28"/>
                <a:gd name="T18" fmla="*/ 3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3 w 26"/>
                <a:gd name="T31" fmla="*/ 23 h 28"/>
                <a:gd name="T32" fmla="*/ 5 w 26"/>
                <a:gd name="T33" fmla="*/ 26 h 28"/>
                <a:gd name="T34" fmla="*/ 10 w 26"/>
                <a:gd name="T35" fmla="*/ 28 h 28"/>
                <a:gd name="T36" fmla="*/ 12 w 26"/>
                <a:gd name="T37" fmla="*/ 28 h 28"/>
                <a:gd name="T38" fmla="*/ 17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10" y="2"/>
                  </a:lnTo>
                  <a:lnTo>
                    <a:pt x="5" y="2"/>
                  </a:lnTo>
                  <a:lnTo>
                    <a:pt x="3" y="4"/>
                  </a:lnTo>
                  <a:lnTo>
                    <a:pt x="0" y="7"/>
                  </a:lnTo>
                  <a:lnTo>
                    <a:pt x="0" y="12"/>
                  </a:lnTo>
                  <a:lnTo>
                    <a:pt x="0" y="14"/>
                  </a:lnTo>
                  <a:lnTo>
                    <a:pt x="0" y="19"/>
                  </a:lnTo>
                  <a:lnTo>
                    <a:pt x="0" y="21"/>
                  </a:lnTo>
                  <a:lnTo>
                    <a:pt x="3" y="23"/>
                  </a:lnTo>
                  <a:lnTo>
                    <a:pt x="5" y="26"/>
                  </a:lnTo>
                  <a:lnTo>
                    <a:pt x="10" y="28"/>
                  </a:lnTo>
                  <a:lnTo>
                    <a:pt x="12" y="28"/>
                  </a:lnTo>
                  <a:lnTo>
                    <a:pt x="17" y="28"/>
                  </a:lnTo>
                  <a:lnTo>
                    <a:pt x="19" y="26"/>
                  </a:lnTo>
                  <a:lnTo>
                    <a:pt x="21" y="23"/>
                  </a:lnTo>
                  <a:lnTo>
                    <a:pt x="24" y="21"/>
                  </a:lnTo>
                  <a:lnTo>
                    <a:pt x="26" y="19"/>
                  </a:lnTo>
                  <a:lnTo>
                    <a:pt x="26" y="14"/>
                  </a:lnTo>
                  <a:close/>
                </a:path>
              </a:pathLst>
            </a:custGeom>
            <a:solidFill>
              <a:srgbClr val="0000FF"/>
            </a:solidFill>
            <a:ln w="9525">
              <a:noFill/>
              <a:round/>
              <a:headEnd/>
              <a:tailEnd/>
            </a:ln>
          </p:spPr>
          <p:txBody>
            <a:bodyPr/>
            <a:lstStyle/>
            <a:p>
              <a:endParaRPr lang="en-US"/>
            </a:p>
          </p:txBody>
        </p:sp>
        <p:sp>
          <p:nvSpPr>
            <p:cNvPr id="19670" name="Freeform 363"/>
            <p:cNvSpPr>
              <a:spLocks/>
            </p:cNvSpPr>
            <p:nvPr/>
          </p:nvSpPr>
          <p:spPr bwMode="auto">
            <a:xfrm>
              <a:off x="3003" y="1951"/>
              <a:ext cx="58" cy="60"/>
            </a:xfrm>
            <a:custGeom>
              <a:avLst/>
              <a:gdLst>
                <a:gd name="T0" fmla="*/ 26 w 26"/>
                <a:gd name="T1" fmla="*/ 12 h 26"/>
                <a:gd name="T2" fmla="*/ 26 w 26"/>
                <a:gd name="T3" fmla="*/ 9 h 26"/>
                <a:gd name="T4" fmla="*/ 24 w 26"/>
                <a:gd name="T5" fmla="*/ 7 h 26"/>
                <a:gd name="T6" fmla="*/ 22 w 26"/>
                <a:gd name="T7" fmla="*/ 2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3 w 26"/>
                <a:gd name="T31" fmla="*/ 21 h 26"/>
                <a:gd name="T32" fmla="*/ 5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7"/>
                  </a:lnTo>
                  <a:lnTo>
                    <a:pt x="22" y="2"/>
                  </a:lnTo>
                  <a:lnTo>
                    <a:pt x="19" y="2"/>
                  </a:lnTo>
                  <a:lnTo>
                    <a:pt x="17" y="0"/>
                  </a:lnTo>
                  <a:lnTo>
                    <a:pt x="12" y="0"/>
                  </a:lnTo>
                  <a:lnTo>
                    <a:pt x="10" y="0"/>
                  </a:lnTo>
                  <a:lnTo>
                    <a:pt x="5" y="2"/>
                  </a:lnTo>
                  <a:lnTo>
                    <a:pt x="3" y="2"/>
                  </a:lnTo>
                  <a:lnTo>
                    <a:pt x="0" y="7"/>
                  </a:lnTo>
                  <a:lnTo>
                    <a:pt x="0" y="9"/>
                  </a:lnTo>
                  <a:lnTo>
                    <a:pt x="0" y="12"/>
                  </a:lnTo>
                  <a:lnTo>
                    <a:pt x="0" y="16"/>
                  </a:lnTo>
                  <a:lnTo>
                    <a:pt x="0" y="19"/>
                  </a:lnTo>
                  <a:lnTo>
                    <a:pt x="3" y="21"/>
                  </a:lnTo>
                  <a:lnTo>
                    <a:pt x="5" y="23"/>
                  </a:lnTo>
                  <a:lnTo>
                    <a:pt x="10" y="26"/>
                  </a:lnTo>
                  <a:lnTo>
                    <a:pt x="12" y="26"/>
                  </a:lnTo>
                  <a:lnTo>
                    <a:pt x="17" y="26"/>
                  </a:lnTo>
                  <a:lnTo>
                    <a:pt x="19" y="23"/>
                  </a:lnTo>
                  <a:lnTo>
                    <a:pt x="22" y="21"/>
                  </a:lnTo>
                  <a:lnTo>
                    <a:pt x="24"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671" name="Freeform 364"/>
            <p:cNvSpPr>
              <a:spLocks/>
            </p:cNvSpPr>
            <p:nvPr/>
          </p:nvSpPr>
          <p:spPr bwMode="auto">
            <a:xfrm>
              <a:off x="3292" y="1858"/>
              <a:ext cx="59" cy="65"/>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9" y="2"/>
                  </a:lnTo>
                  <a:lnTo>
                    <a:pt x="5" y="2"/>
                  </a:lnTo>
                  <a:lnTo>
                    <a:pt x="2" y="4"/>
                  </a:lnTo>
                  <a:lnTo>
                    <a:pt x="0" y="7"/>
                  </a:lnTo>
                  <a:lnTo>
                    <a:pt x="0" y="12"/>
                  </a:lnTo>
                  <a:lnTo>
                    <a:pt x="0" y="14"/>
                  </a:lnTo>
                  <a:lnTo>
                    <a:pt x="0" y="19"/>
                  </a:lnTo>
                  <a:lnTo>
                    <a:pt x="0" y="21"/>
                  </a:lnTo>
                  <a:lnTo>
                    <a:pt x="2" y="23"/>
                  </a:lnTo>
                  <a:lnTo>
                    <a:pt x="5" y="26"/>
                  </a:lnTo>
                  <a:lnTo>
                    <a:pt x="9" y="26"/>
                  </a:lnTo>
                  <a:lnTo>
                    <a:pt x="12" y="28"/>
                  </a:lnTo>
                  <a:lnTo>
                    <a:pt x="17" y="26"/>
                  </a:lnTo>
                  <a:lnTo>
                    <a:pt x="19" y="26"/>
                  </a:lnTo>
                  <a:lnTo>
                    <a:pt x="21" y="23"/>
                  </a:lnTo>
                  <a:lnTo>
                    <a:pt x="24" y="21"/>
                  </a:lnTo>
                  <a:lnTo>
                    <a:pt x="26" y="19"/>
                  </a:lnTo>
                  <a:lnTo>
                    <a:pt x="26" y="14"/>
                  </a:lnTo>
                  <a:close/>
                </a:path>
              </a:pathLst>
            </a:custGeom>
            <a:solidFill>
              <a:srgbClr val="0000FF"/>
            </a:solidFill>
            <a:ln w="9525">
              <a:noFill/>
              <a:round/>
              <a:headEnd/>
              <a:tailEnd/>
            </a:ln>
          </p:spPr>
          <p:txBody>
            <a:bodyPr/>
            <a:lstStyle/>
            <a:p>
              <a:endParaRPr lang="en-US"/>
            </a:p>
          </p:txBody>
        </p:sp>
        <p:sp>
          <p:nvSpPr>
            <p:cNvPr id="19672" name="Freeform 365"/>
            <p:cNvSpPr>
              <a:spLocks/>
            </p:cNvSpPr>
            <p:nvPr/>
          </p:nvSpPr>
          <p:spPr bwMode="auto">
            <a:xfrm>
              <a:off x="3147" y="1935"/>
              <a:ext cx="59"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10 w 26"/>
                <a:gd name="T15" fmla="*/ 2 h 28"/>
                <a:gd name="T16" fmla="*/ 5 w 26"/>
                <a:gd name="T17" fmla="*/ 2 h 28"/>
                <a:gd name="T18" fmla="*/ 3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3 w 26"/>
                <a:gd name="T31" fmla="*/ 23 h 28"/>
                <a:gd name="T32" fmla="*/ 5 w 26"/>
                <a:gd name="T33" fmla="*/ 26 h 28"/>
                <a:gd name="T34" fmla="*/ 10 w 26"/>
                <a:gd name="T35" fmla="*/ 28 h 28"/>
                <a:gd name="T36" fmla="*/ 12 w 26"/>
                <a:gd name="T37" fmla="*/ 28 h 28"/>
                <a:gd name="T38" fmla="*/ 17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10" y="2"/>
                  </a:lnTo>
                  <a:lnTo>
                    <a:pt x="5" y="2"/>
                  </a:lnTo>
                  <a:lnTo>
                    <a:pt x="3" y="4"/>
                  </a:lnTo>
                  <a:lnTo>
                    <a:pt x="0" y="7"/>
                  </a:lnTo>
                  <a:lnTo>
                    <a:pt x="0" y="12"/>
                  </a:lnTo>
                  <a:lnTo>
                    <a:pt x="0" y="14"/>
                  </a:lnTo>
                  <a:lnTo>
                    <a:pt x="0" y="19"/>
                  </a:lnTo>
                  <a:lnTo>
                    <a:pt x="0" y="21"/>
                  </a:lnTo>
                  <a:lnTo>
                    <a:pt x="3" y="23"/>
                  </a:lnTo>
                  <a:lnTo>
                    <a:pt x="5" y="26"/>
                  </a:lnTo>
                  <a:lnTo>
                    <a:pt x="10" y="28"/>
                  </a:lnTo>
                  <a:lnTo>
                    <a:pt x="12" y="28"/>
                  </a:lnTo>
                  <a:lnTo>
                    <a:pt x="17" y="28"/>
                  </a:lnTo>
                  <a:lnTo>
                    <a:pt x="19" y="26"/>
                  </a:lnTo>
                  <a:lnTo>
                    <a:pt x="21"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673" name="Freeform 366"/>
            <p:cNvSpPr>
              <a:spLocks/>
            </p:cNvSpPr>
            <p:nvPr/>
          </p:nvSpPr>
          <p:spPr bwMode="auto">
            <a:xfrm>
              <a:off x="3437" y="1754"/>
              <a:ext cx="58" cy="61"/>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2" y="0"/>
                  </a:lnTo>
                  <a:lnTo>
                    <a:pt x="9" y="0"/>
                  </a:lnTo>
                  <a:lnTo>
                    <a:pt x="4" y="0"/>
                  </a:lnTo>
                  <a:lnTo>
                    <a:pt x="2" y="2"/>
                  </a:lnTo>
                  <a:lnTo>
                    <a:pt x="0" y="5"/>
                  </a:lnTo>
                  <a:lnTo>
                    <a:pt x="0" y="9"/>
                  </a:lnTo>
                  <a:lnTo>
                    <a:pt x="0" y="12"/>
                  </a:lnTo>
                  <a:lnTo>
                    <a:pt x="0" y="16"/>
                  </a:lnTo>
                  <a:lnTo>
                    <a:pt x="0" y="19"/>
                  </a:lnTo>
                  <a:lnTo>
                    <a:pt x="2" y="21"/>
                  </a:lnTo>
                  <a:lnTo>
                    <a:pt x="4" y="23"/>
                  </a:lnTo>
                  <a:lnTo>
                    <a:pt x="9" y="26"/>
                  </a:lnTo>
                  <a:lnTo>
                    <a:pt x="12" y="26"/>
                  </a:lnTo>
                  <a:lnTo>
                    <a:pt x="16" y="26"/>
                  </a:lnTo>
                  <a:lnTo>
                    <a:pt x="19" y="23"/>
                  </a:lnTo>
                  <a:lnTo>
                    <a:pt x="21" y="21"/>
                  </a:lnTo>
                  <a:lnTo>
                    <a:pt x="23" y="19"/>
                  </a:lnTo>
                  <a:lnTo>
                    <a:pt x="26" y="16"/>
                  </a:lnTo>
                  <a:lnTo>
                    <a:pt x="26" y="12"/>
                  </a:lnTo>
                  <a:close/>
                </a:path>
              </a:pathLst>
            </a:custGeom>
            <a:solidFill>
              <a:srgbClr val="0000FF"/>
            </a:solidFill>
            <a:ln w="9525">
              <a:noFill/>
              <a:round/>
              <a:headEnd/>
              <a:tailEnd/>
            </a:ln>
          </p:spPr>
          <p:txBody>
            <a:bodyPr/>
            <a:lstStyle/>
            <a:p>
              <a:endParaRPr lang="en-US"/>
            </a:p>
          </p:txBody>
        </p:sp>
        <p:sp>
          <p:nvSpPr>
            <p:cNvPr id="19674" name="Freeform 367"/>
            <p:cNvSpPr>
              <a:spLocks/>
            </p:cNvSpPr>
            <p:nvPr/>
          </p:nvSpPr>
          <p:spPr bwMode="auto">
            <a:xfrm>
              <a:off x="3292" y="1858"/>
              <a:ext cx="59" cy="65"/>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9" y="2"/>
                  </a:lnTo>
                  <a:lnTo>
                    <a:pt x="5" y="2"/>
                  </a:lnTo>
                  <a:lnTo>
                    <a:pt x="2" y="4"/>
                  </a:lnTo>
                  <a:lnTo>
                    <a:pt x="0" y="7"/>
                  </a:lnTo>
                  <a:lnTo>
                    <a:pt x="0" y="12"/>
                  </a:lnTo>
                  <a:lnTo>
                    <a:pt x="0" y="14"/>
                  </a:lnTo>
                  <a:lnTo>
                    <a:pt x="0" y="19"/>
                  </a:lnTo>
                  <a:lnTo>
                    <a:pt x="0" y="21"/>
                  </a:lnTo>
                  <a:lnTo>
                    <a:pt x="2" y="23"/>
                  </a:lnTo>
                  <a:lnTo>
                    <a:pt x="5" y="26"/>
                  </a:lnTo>
                  <a:lnTo>
                    <a:pt x="9" y="26"/>
                  </a:lnTo>
                  <a:lnTo>
                    <a:pt x="12" y="28"/>
                  </a:lnTo>
                  <a:lnTo>
                    <a:pt x="17" y="26"/>
                  </a:lnTo>
                  <a:lnTo>
                    <a:pt x="19" y="26"/>
                  </a:lnTo>
                  <a:lnTo>
                    <a:pt x="21"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675" name="Freeform 368"/>
            <p:cNvSpPr>
              <a:spLocks/>
            </p:cNvSpPr>
            <p:nvPr/>
          </p:nvSpPr>
          <p:spPr bwMode="auto">
            <a:xfrm>
              <a:off x="3581" y="1662"/>
              <a:ext cx="59" cy="60"/>
            </a:xfrm>
            <a:custGeom>
              <a:avLst/>
              <a:gdLst>
                <a:gd name="T0" fmla="*/ 26 w 26"/>
                <a:gd name="T1" fmla="*/ 11 h 26"/>
                <a:gd name="T2" fmla="*/ 26 w 26"/>
                <a:gd name="T3" fmla="*/ 9 h 26"/>
                <a:gd name="T4" fmla="*/ 23 w 26"/>
                <a:gd name="T5" fmla="*/ 4 h 26"/>
                <a:gd name="T6" fmla="*/ 21 w 26"/>
                <a:gd name="T7" fmla="*/ 2 h 26"/>
                <a:gd name="T8" fmla="*/ 18 w 26"/>
                <a:gd name="T9" fmla="*/ 0 h 26"/>
                <a:gd name="T10" fmla="*/ 16 w 26"/>
                <a:gd name="T11" fmla="*/ 0 h 26"/>
                <a:gd name="T12" fmla="*/ 11 w 26"/>
                <a:gd name="T13" fmla="*/ 0 h 26"/>
                <a:gd name="T14" fmla="*/ 9 w 26"/>
                <a:gd name="T15" fmla="*/ 0 h 26"/>
                <a:gd name="T16" fmla="*/ 4 w 26"/>
                <a:gd name="T17" fmla="*/ 0 h 26"/>
                <a:gd name="T18" fmla="*/ 2 w 26"/>
                <a:gd name="T19" fmla="*/ 2 h 26"/>
                <a:gd name="T20" fmla="*/ 0 w 26"/>
                <a:gd name="T21" fmla="*/ 4 h 26"/>
                <a:gd name="T22" fmla="*/ 0 w 26"/>
                <a:gd name="T23" fmla="*/ 9 h 26"/>
                <a:gd name="T24" fmla="*/ 0 w 26"/>
                <a:gd name="T25" fmla="*/ 11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3" y="4"/>
                  </a:lnTo>
                  <a:lnTo>
                    <a:pt x="21" y="2"/>
                  </a:lnTo>
                  <a:lnTo>
                    <a:pt x="18" y="0"/>
                  </a:lnTo>
                  <a:lnTo>
                    <a:pt x="16" y="0"/>
                  </a:lnTo>
                  <a:lnTo>
                    <a:pt x="11" y="0"/>
                  </a:lnTo>
                  <a:lnTo>
                    <a:pt x="9" y="0"/>
                  </a:lnTo>
                  <a:lnTo>
                    <a:pt x="4" y="0"/>
                  </a:lnTo>
                  <a:lnTo>
                    <a:pt x="2" y="2"/>
                  </a:lnTo>
                  <a:lnTo>
                    <a:pt x="0" y="4"/>
                  </a:lnTo>
                  <a:lnTo>
                    <a:pt x="0" y="9"/>
                  </a:lnTo>
                  <a:lnTo>
                    <a:pt x="0" y="11"/>
                  </a:lnTo>
                  <a:lnTo>
                    <a:pt x="0" y="16"/>
                  </a:lnTo>
                  <a:lnTo>
                    <a:pt x="0" y="19"/>
                  </a:lnTo>
                  <a:lnTo>
                    <a:pt x="2" y="21"/>
                  </a:lnTo>
                  <a:lnTo>
                    <a:pt x="4" y="23"/>
                  </a:lnTo>
                  <a:lnTo>
                    <a:pt x="9" y="26"/>
                  </a:lnTo>
                  <a:lnTo>
                    <a:pt x="11" y="26"/>
                  </a:lnTo>
                  <a:lnTo>
                    <a:pt x="16" y="26"/>
                  </a:lnTo>
                  <a:lnTo>
                    <a:pt x="18" y="23"/>
                  </a:lnTo>
                  <a:lnTo>
                    <a:pt x="21" y="21"/>
                  </a:lnTo>
                  <a:lnTo>
                    <a:pt x="23" y="19"/>
                  </a:lnTo>
                  <a:lnTo>
                    <a:pt x="26" y="16"/>
                  </a:lnTo>
                  <a:lnTo>
                    <a:pt x="26" y="11"/>
                  </a:lnTo>
                  <a:close/>
                </a:path>
              </a:pathLst>
            </a:custGeom>
            <a:solidFill>
              <a:srgbClr val="0000FF"/>
            </a:solidFill>
            <a:ln w="9525">
              <a:noFill/>
              <a:round/>
              <a:headEnd/>
              <a:tailEnd/>
            </a:ln>
          </p:spPr>
          <p:txBody>
            <a:bodyPr/>
            <a:lstStyle/>
            <a:p>
              <a:endParaRPr lang="en-US"/>
            </a:p>
          </p:txBody>
        </p:sp>
        <p:sp>
          <p:nvSpPr>
            <p:cNvPr id="19676" name="Freeform 369"/>
            <p:cNvSpPr>
              <a:spLocks/>
            </p:cNvSpPr>
            <p:nvPr/>
          </p:nvSpPr>
          <p:spPr bwMode="auto">
            <a:xfrm>
              <a:off x="3437" y="1754"/>
              <a:ext cx="58" cy="61"/>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2" y="0"/>
                  </a:lnTo>
                  <a:lnTo>
                    <a:pt x="9" y="0"/>
                  </a:lnTo>
                  <a:lnTo>
                    <a:pt x="4" y="0"/>
                  </a:lnTo>
                  <a:lnTo>
                    <a:pt x="2" y="2"/>
                  </a:lnTo>
                  <a:lnTo>
                    <a:pt x="0" y="5"/>
                  </a:lnTo>
                  <a:lnTo>
                    <a:pt x="0" y="9"/>
                  </a:lnTo>
                  <a:lnTo>
                    <a:pt x="0" y="12"/>
                  </a:lnTo>
                  <a:lnTo>
                    <a:pt x="0" y="16"/>
                  </a:lnTo>
                  <a:lnTo>
                    <a:pt x="0" y="19"/>
                  </a:lnTo>
                  <a:lnTo>
                    <a:pt x="2" y="21"/>
                  </a:lnTo>
                  <a:lnTo>
                    <a:pt x="4" y="23"/>
                  </a:lnTo>
                  <a:lnTo>
                    <a:pt x="9" y="26"/>
                  </a:lnTo>
                  <a:lnTo>
                    <a:pt x="12" y="26"/>
                  </a:lnTo>
                  <a:lnTo>
                    <a:pt x="16" y="26"/>
                  </a:lnTo>
                  <a:lnTo>
                    <a:pt x="19" y="23"/>
                  </a:lnTo>
                  <a:lnTo>
                    <a:pt x="21" y="21"/>
                  </a:lnTo>
                  <a:lnTo>
                    <a:pt x="23"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677" name="Freeform 370"/>
            <p:cNvSpPr>
              <a:spLocks/>
            </p:cNvSpPr>
            <p:nvPr/>
          </p:nvSpPr>
          <p:spPr bwMode="auto">
            <a:xfrm>
              <a:off x="3724" y="1579"/>
              <a:ext cx="59" cy="60"/>
            </a:xfrm>
            <a:custGeom>
              <a:avLst/>
              <a:gdLst>
                <a:gd name="T0" fmla="*/ 26 w 26"/>
                <a:gd name="T1" fmla="*/ 12 h 26"/>
                <a:gd name="T2" fmla="*/ 26 w 26"/>
                <a:gd name="T3" fmla="*/ 10 h 26"/>
                <a:gd name="T4" fmla="*/ 24 w 26"/>
                <a:gd name="T5" fmla="*/ 7 h 26"/>
                <a:gd name="T6" fmla="*/ 22 w 26"/>
                <a:gd name="T7" fmla="*/ 3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3"/>
                  </a:lnTo>
                  <a:lnTo>
                    <a:pt x="19" y="0"/>
                  </a:lnTo>
                  <a:lnTo>
                    <a:pt x="17" y="0"/>
                  </a:lnTo>
                  <a:lnTo>
                    <a:pt x="12" y="0"/>
                  </a:lnTo>
                  <a:lnTo>
                    <a:pt x="10" y="0"/>
                  </a:lnTo>
                  <a:lnTo>
                    <a:pt x="5" y="0"/>
                  </a:lnTo>
                  <a:lnTo>
                    <a:pt x="3" y="3"/>
                  </a:lnTo>
                  <a:lnTo>
                    <a:pt x="0" y="7"/>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close/>
                </a:path>
              </a:pathLst>
            </a:custGeom>
            <a:solidFill>
              <a:srgbClr val="0000FF"/>
            </a:solidFill>
            <a:ln w="9525">
              <a:noFill/>
              <a:round/>
              <a:headEnd/>
              <a:tailEnd/>
            </a:ln>
          </p:spPr>
          <p:txBody>
            <a:bodyPr/>
            <a:lstStyle/>
            <a:p>
              <a:endParaRPr lang="en-US"/>
            </a:p>
          </p:txBody>
        </p:sp>
        <p:sp>
          <p:nvSpPr>
            <p:cNvPr id="19678" name="Freeform 371"/>
            <p:cNvSpPr>
              <a:spLocks/>
            </p:cNvSpPr>
            <p:nvPr/>
          </p:nvSpPr>
          <p:spPr bwMode="auto">
            <a:xfrm>
              <a:off x="3581" y="1662"/>
              <a:ext cx="59" cy="60"/>
            </a:xfrm>
            <a:custGeom>
              <a:avLst/>
              <a:gdLst>
                <a:gd name="T0" fmla="*/ 26 w 26"/>
                <a:gd name="T1" fmla="*/ 11 h 26"/>
                <a:gd name="T2" fmla="*/ 26 w 26"/>
                <a:gd name="T3" fmla="*/ 9 h 26"/>
                <a:gd name="T4" fmla="*/ 23 w 26"/>
                <a:gd name="T5" fmla="*/ 4 h 26"/>
                <a:gd name="T6" fmla="*/ 21 w 26"/>
                <a:gd name="T7" fmla="*/ 2 h 26"/>
                <a:gd name="T8" fmla="*/ 18 w 26"/>
                <a:gd name="T9" fmla="*/ 0 h 26"/>
                <a:gd name="T10" fmla="*/ 16 w 26"/>
                <a:gd name="T11" fmla="*/ 0 h 26"/>
                <a:gd name="T12" fmla="*/ 11 w 26"/>
                <a:gd name="T13" fmla="*/ 0 h 26"/>
                <a:gd name="T14" fmla="*/ 9 w 26"/>
                <a:gd name="T15" fmla="*/ 0 h 26"/>
                <a:gd name="T16" fmla="*/ 4 w 26"/>
                <a:gd name="T17" fmla="*/ 0 h 26"/>
                <a:gd name="T18" fmla="*/ 2 w 26"/>
                <a:gd name="T19" fmla="*/ 2 h 26"/>
                <a:gd name="T20" fmla="*/ 0 w 26"/>
                <a:gd name="T21" fmla="*/ 4 h 26"/>
                <a:gd name="T22" fmla="*/ 0 w 26"/>
                <a:gd name="T23" fmla="*/ 9 h 26"/>
                <a:gd name="T24" fmla="*/ 0 w 26"/>
                <a:gd name="T25" fmla="*/ 11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3" y="4"/>
                  </a:lnTo>
                  <a:lnTo>
                    <a:pt x="21" y="2"/>
                  </a:lnTo>
                  <a:lnTo>
                    <a:pt x="18" y="0"/>
                  </a:lnTo>
                  <a:lnTo>
                    <a:pt x="16" y="0"/>
                  </a:lnTo>
                  <a:lnTo>
                    <a:pt x="11" y="0"/>
                  </a:lnTo>
                  <a:lnTo>
                    <a:pt x="9" y="0"/>
                  </a:lnTo>
                  <a:lnTo>
                    <a:pt x="4" y="0"/>
                  </a:lnTo>
                  <a:lnTo>
                    <a:pt x="2" y="2"/>
                  </a:lnTo>
                  <a:lnTo>
                    <a:pt x="0" y="4"/>
                  </a:lnTo>
                  <a:lnTo>
                    <a:pt x="0" y="9"/>
                  </a:lnTo>
                  <a:lnTo>
                    <a:pt x="0" y="11"/>
                  </a:lnTo>
                  <a:lnTo>
                    <a:pt x="0" y="16"/>
                  </a:lnTo>
                  <a:lnTo>
                    <a:pt x="0" y="19"/>
                  </a:lnTo>
                  <a:lnTo>
                    <a:pt x="2" y="21"/>
                  </a:lnTo>
                  <a:lnTo>
                    <a:pt x="4" y="23"/>
                  </a:lnTo>
                  <a:lnTo>
                    <a:pt x="9" y="26"/>
                  </a:lnTo>
                  <a:lnTo>
                    <a:pt x="11" y="26"/>
                  </a:lnTo>
                  <a:lnTo>
                    <a:pt x="16" y="26"/>
                  </a:lnTo>
                  <a:lnTo>
                    <a:pt x="18" y="23"/>
                  </a:lnTo>
                  <a:lnTo>
                    <a:pt x="21" y="21"/>
                  </a:lnTo>
                  <a:lnTo>
                    <a:pt x="23" y="19"/>
                  </a:lnTo>
                  <a:lnTo>
                    <a:pt x="26" y="16"/>
                  </a:lnTo>
                  <a:lnTo>
                    <a:pt x="26" y="11"/>
                  </a:lnTo>
                </a:path>
              </a:pathLst>
            </a:custGeom>
            <a:noFill/>
            <a:ln w="19050" cap="flat">
              <a:solidFill>
                <a:srgbClr val="000000"/>
              </a:solidFill>
              <a:prstDash val="solid"/>
              <a:miter lim="800000"/>
              <a:headEnd/>
              <a:tailEnd/>
            </a:ln>
          </p:spPr>
          <p:txBody>
            <a:bodyPr/>
            <a:lstStyle/>
            <a:p>
              <a:endParaRPr lang="en-US"/>
            </a:p>
          </p:txBody>
        </p:sp>
        <p:sp>
          <p:nvSpPr>
            <p:cNvPr id="19679" name="Freeform 372"/>
            <p:cNvSpPr>
              <a:spLocks/>
            </p:cNvSpPr>
            <p:nvPr/>
          </p:nvSpPr>
          <p:spPr bwMode="auto">
            <a:xfrm>
              <a:off x="3868" y="1498"/>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19 h 26"/>
                <a:gd name="T30" fmla="*/ 2 w 26"/>
                <a:gd name="T31" fmla="*/ 23 h 26"/>
                <a:gd name="T32" fmla="*/ 5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2" y="4"/>
                  </a:lnTo>
                  <a:lnTo>
                    <a:pt x="0" y="7"/>
                  </a:lnTo>
                  <a:lnTo>
                    <a:pt x="0" y="9"/>
                  </a:lnTo>
                  <a:lnTo>
                    <a:pt x="0" y="14"/>
                  </a:lnTo>
                  <a:lnTo>
                    <a:pt x="0" y="16"/>
                  </a:lnTo>
                  <a:lnTo>
                    <a:pt x="0" y="19"/>
                  </a:lnTo>
                  <a:lnTo>
                    <a:pt x="2" y="23"/>
                  </a:lnTo>
                  <a:lnTo>
                    <a:pt x="5" y="23"/>
                  </a:lnTo>
                  <a:lnTo>
                    <a:pt x="10" y="26"/>
                  </a:lnTo>
                  <a:lnTo>
                    <a:pt x="12" y="26"/>
                  </a:lnTo>
                  <a:lnTo>
                    <a:pt x="17" y="26"/>
                  </a:lnTo>
                  <a:lnTo>
                    <a:pt x="19" y="23"/>
                  </a:lnTo>
                  <a:lnTo>
                    <a:pt x="21" y="23"/>
                  </a:lnTo>
                  <a:lnTo>
                    <a:pt x="24" y="19"/>
                  </a:lnTo>
                  <a:lnTo>
                    <a:pt x="26" y="16"/>
                  </a:lnTo>
                  <a:lnTo>
                    <a:pt x="26" y="14"/>
                  </a:lnTo>
                  <a:close/>
                </a:path>
              </a:pathLst>
            </a:custGeom>
            <a:solidFill>
              <a:srgbClr val="0000FF"/>
            </a:solidFill>
            <a:ln w="9525">
              <a:noFill/>
              <a:round/>
              <a:headEnd/>
              <a:tailEnd/>
            </a:ln>
          </p:spPr>
          <p:txBody>
            <a:bodyPr/>
            <a:lstStyle/>
            <a:p>
              <a:endParaRPr lang="en-US"/>
            </a:p>
          </p:txBody>
        </p:sp>
        <p:sp>
          <p:nvSpPr>
            <p:cNvPr id="19680" name="Freeform 373"/>
            <p:cNvSpPr>
              <a:spLocks/>
            </p:cNvSpPr>
            <p:nvPr/>
          </p:nvSpPr>
          <p:spPr bwMode="auto">
            <a:xfrm>
              <a:off x="3724" y="1579"/>
              <a:ext cx="59" cy="60"/>
            </a:xfrm>
            <a:custGeom>
              <a:avLst/>
              <a:gdLst>
                <a:gd name="T0" fmla="*/ 26 w 26"/>
                <a:gd name="T1" fmla="*/ 12 h 26"/>
                <a:gd name="T2" fmla="*/ 26 w 26"/>
                <a:gd name="T3" fmla="*/ 10 h 26"/>
                <a:gd name="T4" fmla="*/ 24 w 26"/>
                <a:gd name="T5" fmla="*/ 7 h 26"/>
                <a:gd name="T6" fmla="*/ 22 w 26"/>
                <a:gd name="T7" fmla="*/ 3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3"/>
                  </a:lnTo>
                  <a:lnTo>
                    <a:pt x="19" y="0"/>
                  </a:lnTo>
                  <a:lnTo>
                    <a:pt x="17" y="0"/>
                  </a:lnTo>
                  <a:lnTo>
                    <a:pt x="12" y="0"/>
                  </a:lnTo>
                  <a:lnTo>
                    <a:pt x="10" y="0"/>
                  </a:lnTo>
                  <a:lnTo>
                    <a:pt x="5" y="0"/>
                  </a:lnTo>
                  <a:lnTo>
                    <a:pt x="3" y="3"/>
                  </a:lnTo>
                  <a:lnTo>
                    <a:pt x="0" y="7"/>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681" name="Freeform 374"/>
            <p:cNvSpPr>
              <a:spLocks/>
            </p:cNvSpPr>
            <p:nvPr/>
          </p:nvSpPr>
          <p:spPr bwMode="auto">
            <a:xfrm>
              <a:off x="4013" y="1438"/>
              <a:ext cx="59" cy="64"/>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6 w 26"/>
                <a:gd name="T11" fmla="*/ 2 h 28"/>
                <a:gd name="T12" fmla="*/ 12 w 26"/>
                <a:gd name="T13" fmla="*/ 0 h 28"/>
                <a:gd name="T14" fmla="*/ 9 w 26"/>
                <a:gd name="T15" fmla="*/ 2 h 28"/>
                <a:gd name="T16" fmla="*/ 5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3 h 28"/>
                <a:gd name="T32" fmla="*/ 5 w 26"/>
                <a:gd name="T33" fmla="*/ 26 h 28"/>
                <a:gd name="T34" fmla="*/ 9 w 26"/>
                <a:gd name="T35" fmla="*/ 26 h 28"/>
                <a:gd name="T36" fmla="*/ 12 w 26"/>
                <a:gd name="T37" fmla="*/ 28 h 28"/>
                <a:gd name="T38" fmla="*/ 16 w 26"/>
                <a:gd name="T39" fmla="*/ 26 h 28"/>
                <a:gd name="T40" fmla="*/ 19 w 26"/>
                <a:gd name="T41" fmla="*/ 26 h 28"/>
                <a:gd name="T42" fmla="*/ 21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6" y="2"/>
                  </a:lnTo>
                  <a:lnTo>
                    <a:pt x="12" y="0"/>
                  </a:lnTo>
                  <a:lnTo>
                    <a:pt x="9" y="2"/>
                  </a:lnTo>
                  <a:lnTo>
                    <a:pt x="5" y="2"/>
                  </a:lnTo>
                  <a:lnTo>
                    <a:pt x="2" y="5"/>
                  </a:lnTo>
                  <a:lnTo>
                    <a:pt x="0" y="7"/>
                  </a:lnTo>
                  <a:lnTo>
                    <a:pt x="0" y="12"/>
                  </a:lnTo>
                  <a:lnTo>
                    <a:pt x="0" y="14"/>
                  </a:lnTo>
                  <a:lnTo>
                    <a:pt x="0" y="16"/>
                  </a:lnTo>
                  <a:lnTo>
                    <a:pt x="0" y="21"/>
                  </a:lnTo>
                  <a:lnTo>
                    <a:pt x="2" y="23"/>
                  </a:lnTo>
                  <a:lnTo>
                    <a:pt x="5" y="26"/>
                  </a:lnTo>
                  <a:lnTo>
                    <a:pt x="9" y="26"/>
                  </a:lnTo>
                  <a:lnTo>
                    <a:pt x="12" y="28"/>
                  </a:lnTo>
                  <a:lnTo>
                    <a:pt x="16" y="26"/>
                  </a:lnTo>
                  <a:lnTo>
                    <a:pt x="19" y="26"/>
                  </a:lnTo>
                  <a:lnTo>
                    <a:pt x="21"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19682" name="Freeform 449"/>
            <p:cNvSpPr>
              <a:spLocks/>
            </p:cNvSpPr>
            <p:nvPr/>
          </p:nvSpPr>
          <p:spPr bwMode="auto">
            <a:xfrm>
              <a:off x="1375" y="1470"/>
              <a:ext cx="2665" cy="617"/>
            </a:xfrm>
            <a:custGeom>
              <a:avLst/>
              <a:gdLst>
                <a:gd name="T0" fmla="*/ 0 w 1179"/>
                <a:gd name="T1" fmla="*/ 227 h 267"/>
                <a:gd name="T2" fmla="*/ 31 w 1179"/>
                <a:gd name="T3" fmla="*/ 234 h 267"/>
                <a:gd name="T4" fmla="*/ 94 w 1179"/>
                <a:gd name="T5" fmla="*/ 248 h 267"/>
                <a:gd name="T6" fmla="*/ 158 w 1179"/>
                <a:gd name="T7" fmla="*/ 255 h 267"/>
                <a:gd name="T8" fmla="*/ 222 w 1179"/>
                <a:gd name="T9" fmla="*/ 267 h 267"/>
                <a:gd name="T10" fmla="*/ 286 w 1179"/>
                <a:gd name="T11" fmla="*/ 253 h 267"/>
                <a:gd name="T12" fmla="*/ 350 w 1179"/>
                <a:gd name="T13" fmla="*/ 234 h 267"/>
                <a:gd name="T14" fmla="*/ 413 w 1179"/>
                <a:gd name="T15" fmla="*/ 227 h 267"/>
                <a:gd name="T16" fmla="*/ 477 w 1179"/>
                <a:gd name="T17" fmla="*/ 224 h 267"/>
                <a:gd name="T18" fmla="*/ 541 w 1179"/>
                <a:gd name="T19" fmla="*/ 248 h 267"/>
                <a:gd name="T20" fmla="*/ 605 w 1179"/>
                <a:gd name="T21" fmla="*/ 248 h 267"/>
                <a:gd name="T22" fmla="*/ 668 w 1179"/>
                <a:gd name="T23" fmla="*/ 246 h 267"/>
                <a:gd name="T24" fmla="*/ 732 w 1179"/>
                <a:gd name="T25" fmla="*/ 220 h 267"/>
                <a:gd name="T26" fmla="*/ 796 w 1179"/>
                <a:gd name="T27" fmla="*/ 215 h 267"/>
                <a:gd name="T28" fmla="*/ 860 w 1179"/>
                <a:gd name="T29" fmla="*/ 182 h 267"/>
                <a:gd name="T30" fmla="*/ 924 w 1179"/>
                <a:gd name="T31" fmla="*/ 135 h 267"/>
                <a:gd name="T32" fmla="*/ 987 w 1179"/>
                <a:gd name="T33" fmla="*/ 94 h 267"/>
                <a:gd name="T34" fmla="*/ 1051 w 1179"/>
                <a:gd name="T35" fmla="*/ 59 h 267"/>
                <a:gd name="T36" fmla="*/ 1115 w 1179"/>
                <a:gd name="T37" fmla="*/ 26 h 267"/>
                <a:gd name="T38" fmla="*/ 1179 w 1179"/>
                <a:gd name="T39" fmla="*/ 0 h 2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79"/>
                <a:gd name="T61" fmla="*/ 0 h 267"/>
                <a:gd name="T62" fmla="*/ 1179 w 1179"/>
                <a:gd name="T63" fmla="*/ 267 h 2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79" h="267">
                  <a:moveTo>
                    <a:pt x="0" y="227"/>
                  </a:moveTo>
                  <a:lnTo>
                    <a:pt x="31" y="234"/>
                  </a:lnTo>
                  <a:lnTo>
                    <a:pt x="94" y="248"/>
                  </a:lnTo>
                  <a:lnTo>
                    <a:pt x="158" y="255"/>
                  </a:lnTo>
                  <a:lnTo>
                    <a:pt x="222" y="267"/>
                  </a:lnTo>
                  <a:lnTo>
                    <a:pt x="286" y="253"/>
                  </a:lnTo>
                  <a:lnTo>
                    <a:pt x="350" y="234"/>
                  </a:lnTo>
                  <a:lnTo>
                    <a:pt x="413" y="227"/>
                  </a:lnTo>
                  <a:lnTo>
                    <a:pt x="477" y="224"/>
                  </a:lnTo>
                  <a:lnTo>
                    <a:pt x="541" y="248"/>
                  </a:lnTo>
                  <a:lnTo>
                    <a:pt x="605" y="248"/>
                  </a:lnTo>
                  <a:lnTo>
                    <a:pt x="668" y="246"/>
                  </a:lnTo>
                  <a:lnTo>
                    <a:pt x="732" y="220"/>
                  </a:lnTo>
                  <a:lnTo>
                    <a:pt x="796" y="215"/>
                  </a:lnTo>
                  <a:lnTo>
                    <a:pt x="860" y="182"/>
                  </a:lnTo>
                  <a:lnTo>
                    <a:pt x="924" y="135"/>
                  </a:lnTo>
                  <a:lnTo>
                    <a:pt x="987" y="94"/>
                  </a:lnTo>
                  <a:lnTo>
                    <a:pt x="1051" y="59"/>
                  </a:lnTo>
                  <a:lnTo>
                    <a:pt x="1115" y="26"/>
                  </a:lnTo>
                  <a:lnTo>
                    <a:pt x="1179" y="0"/>
                  </a:lnTo>
                </a:path>
              </a:pathLst>
            </a:custGeom>
            <a:noFill/>
            <a:ln w="19050" cap="flat">
              <a:solidFill>
                <a:srgbClr val="FF0000"/>
              </a:solidFill>
              <a:prstDash val="solid"/>
              <a:miter lim="800000"/>
              <a:headEnd/>
              <a:tailEnd/>
            </a:ln>
          </p:spPr>
          <p:txBody>
            <a:bodyPr/>
            <a:lstStyle/>
            <a:p>
              <a:endParaRPr lang="en-US"/>
            </a:p>
          </p:txBody>
        </p:sp>
        <p:sp>
          <p:nvSpPr>
            <p:cNvPr id="19683" name="Freeform 452"/>
            <p:cNvSpPr>
              <a:spLocks/>
            </p:cNvSpPr>
            <p:nvPr/>
          </p:nvSpPr>
          <p:spPr bwMode="auto">
            <a:xfrm>
              <a:off x="1418" y="1912"/>
              <a:ext cx="59" cy="67"/>
            </a:xfrm>
            <a:custGeom>
              <a:avLst/>
              <a:gdLst>
                <a:gd name="T0" fmla="*/ 26 w 26"/>
                <a:gd name="T1" fmla="*/ 14 h 29"/>
                <a:gd name="T2" fmla="*/ 26 w 26"/>
                <a:gd name="T3" fmla="*/ 12 h 29"/>
                <a:gd name="T4" fmla="*/ 23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7 w 26"/>
                <a:gd name="T17" fmla="*/ 3 h 29"/>
                <a:gd name="T18" fmla="*/ 4 w 26"/>
                <a:gd name="T19" fmla="*/ 5 h 29"/>
                <a:gd name="T20" fmla="*/ 2 w 26"/>
                <a:gd name="T21" fmla="*/ 7 h 29"/>
                <a:gd name="T22" fmla="*/ 0 w 26"/>
                <a:gd name="T23" fmla="*/ 12 h 29"/>
                <a:gd name="T24" fmla="*/ 0 w 26"/>
                <a:gd name="T25" fmla="*/ 14 h 29"/>
                <a:gd name="T26" fmla="*/ 0 w 26"/>
                <a:gd name="T27" fmla="*/ 17 h 29"/>
                <a:gd name="T28" fmla="*/ 2 w 26"/>
                <a:gd name="T29" fmla="*/ 22 h 29"/>
                <a:gd name="T30" fmla="*/ 4 w 26"/>
                <a:gd name="T31" fmla="*/ 24 h 29"/>
                <a:gd name="T32" fmla="*/ 7 w 26"/>
                <a:gd name="T33" fmla="*/ 26 h 29"/>
                <a:gd name="T34" fmla="*/ 9 w 26"/>
                <a:gd name="T35" fmla="*/ 26 h 29"/>
                <a:gd name="T36" fmla="*/ 12 w 26"/>
                <a:gd name="T37" fmla="*/ 29 h 29"/>
                <a:gd name="T38" fmla="*/ 16 w 26"/>
                <a:gd name="T39" fmla="*/ 26 h 29"/>
                <a:gd name="T40" fmla="*/ 19 w 26"/>
                <a:gd name="T41" fmla="*/ 26 h 29"/>
                <a:gd name="T42" fmla="*/ 21 w 26"/>
                <a:gd name="T43" fmla="*/ 24 h 29"/>
                <a:gd name="T44" fmla="*/ 23 w 26"/>
                <a:gd name="T45" fmla="*/ 22 h 29"/>
                <a:gd name="T46" fmla="*/ 26 w 26"/>
                <a:gd name="T47" fmla="*/ 17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3" y="7"/>
                  </a:lnTo>
                  <a:lnTo>
                    <a:pt x="21" y="5"/>
                  </a:lnTo>
                  <a:lnTo>
                    <a:pt x="19" y="3"/>
                  </a:lnTo>
                  <a:lnTo>
                    <a:pt x="16" y="3"/>
                  </a:lnTo>
                  <a:lnTo>
                    <a:pt x="12" y="0"/>
                  </a:lnTo>
                  <a:lnTo>
                    <a:pt x="9" y="3"/>
                  </a:lnTo>
                  <a:lnTo>
                    <a:pt x="7" y="3"/>
                  </a:lnTo>
                  <a:lnTo>
                    <a:pt x="4" y="5"/>
                  </a:lnTo>
                  <a:lnTo>
                    <a:pt x="2" y="7"/>
                  </a:lnTo>
                  <a:lnTo>
                    <a:pt x="0" y="12"/>
                  </a:lnTo>
                  <a:lnTo>
                    <a:pt x="0" y="14"/>
                  </a:lnTo>
                  <a:lnTo>
                    <a:pt x="0" y="17"/>
                  </a:lnTo>
                  <a:lnTo>
                    <a:pt x="2" y="22"/>
                  </a:lnTo>
                  <a:lnTo>
                    <a:pt x="4" y="24"/>
                  </a:lnTo>
                  <a:lnTo>
                    <a:pt x="7" y="26"/>
                  </a:lnTo>
                  <a:lnTo>
                    <a:pt x="9" y="26"/>
                  </a:lnTo>
                  <a:lnTo>
                    <a:pt x="12" y="29"/>
                  </a:lnTo>
                  <a:lnTo>
                    <a:pt x="16" y="26"/>
                  </a:lnTo>
                  <a:lnTo>
                    <a:pt x="19" y="26"/>
                  </a:lnTo>
                  <a:lnTo>
                    <a:pt x="21" y="24"/>
                  </a:lnTo>
                  <a:lnTo>
                    <a:pt x="23" y="22"/>
                  </a:lnTo>
                  <a:lnTo>
                    <a:pt x="26" y="17"/>
                  </a:lnTo>
                  <a:lnTo>
                    <a:pt x="26" y="14"/>
                  </a:lnTo>
                  <a:close/>
                </a:path>
              </a:pathLst>
            </a:custGeom>
            <a:solidFill>
              <a:srgbClr val="000000"/>
            </a:solidFill>
            <a:ln w="9525">
              <a:noFill/>
              <a:round/>
              <a:headEnd/>
              <a:tailEnd/>
            </a:ln>
          </p:spPr>
          <p:txBody>
            <a:bodyPr/>
            <a:lstStyle/>
            <a:p>
              <a:endParaRPr lang="en-US"/>
            </a:p>
          </p:txBody>
        </p:sp>
        <p:sp>
          <p:nvSpPr>
            <p:cNvPr id="19684" name="Freeform 453"/>
            <p:cNvSpPr>
              <a:spLocks/>
            </p:cNvSpPr>
            <p:nvPr/>
          </p:nvSpPr>
          <p:spPr bwMode="auto">
            <a:xfrm>
              <a:off x="1562" y="1858"/>
              <a:ext cx="59" cy="65"/>
            </a:xfrm>
            <a:custGeom>
              <a:avLst/>
              <a:gdLst>
                <a:gd name="T0" fmla="*/ 26 w 26"/>
                <a:gd name="T1" fmla="*/ 14 h 28"/>
                <a:gd name="T2" fmla="*/ 26 w 26"/>
                <a:gd name="T3" fmla="*/ 12 h 28"/>
                <a:gd name="T4" fmla="*/ 23 w 26"/>
                <a:gd name="T5" fmla="*/ 7 h 28"/>
                <a:gd name="T6" fmla="*/ 21 w 26"/>
                <a:gd name="T7" fmla="*/ 4 h 28"/>
                <a:gd name="T8" fmla="*/ 18 w 26"/>
                <a:gd name="T9" fmla="*/ 2 h 28"/>
                <a:gd name="T10" fmla="*/ 16 w 26"/>
                <a:gd name="T11" fmla="*/ 2 h 28"/>
                <a:gd name="T12" fmla="*/ 11 w 26"/>
                <a:gd name="T13" fmla="*/ 0 h 28"/>
                <a:gd name="T14" fmla="*/ 9 w 26"/>
                <a:gd name="T15" fmla="*/ 2 h 28"/>
                <a:gd name="T16" fmla="*/ 7 w 26"/>
                <a:gd name="T17" fmla="*/ 2 h 28"/>
                <a:gd name="T18" fmla="*/ 2 w 26"/>
                <a:gd name="T19" fmla="*/ 4 h 28"/>
                <a:gd name="T20" fmla="*/ 2 w 26"/>
                <a:gd name="T21" fmla="*/ 7 h 28"/>
                <a:gd name="T22" fmla="*/ 0 w 26"/>
                <a:gd name="T23" fmla="*/ 12 h 28"/>
                <a:gd name="T24" fmla="*/ 0 w 26"/>
                <a:gd name="T25" fmla="*/ 14 h 28"/>
                <a:gd name="T26" fmla="*/ 0 w 26"/>
                <a:gd name="T27" fmla="*/ 16 h 28"/>
                <a:gd name="T28" fmla="*/ 2 w 26"/>
                <a:gd name="T29" fmla="*/ 21 h 28"/>
                <a:gd name="T30" fmla="*/ 2 w 26"/>
                <a:gd name="T31" fmla="*/ 23 h 28"/>
                <a:gd name="T32" fmla="*/ 7 w 26"/>
                <a:gd name="T33" fmla="*/ 26 h 28"/>
                <a:gd name="T34" fmla="*/ 9 w 26"/>
                <a:gd name="T35" fmla="*/ 26 h 28"/>
                <a:gd name="T36" fmla="*/ 11 w 26"/>
                <a:gd name="T37" fmla="*/ 28 h 28"/>
                <a:gd name="T38" fmla="*/ 16 w 26"/>
                <a:gd name="T39" fmla="*/ 26 h 28"/>
                <a:gd name="T40" fmla="*/ 18 w 26"/>
                <a:gd name="T41" fmla="*/ 26 h 28"/>
                <a:gd name="T42" fmla="*/ 21 w 26"/>
                <a:gd name="T43" fmla="*/ 23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3" y="7"/>
                  </a:lnTo>
                  <a:lnTo>
                    <a:pt x="21" y="4"/>
                  </a:lnTo>
                  <a:lnTo>
                    <a:pt x="18" y="2"/>
                  </a:lnTo>
                  <a:lnTo>
                    <a:pt x="16" y="2"/>
                  </a:lnTo>
                  <a:lnTo>
                    <a:pt x="11" y="0"/>
                  </a:lnTo>
                  <a:lnTo>
                    <a:pt x="9" y="2"/>
                  </a:lnTo>
                  <a:lnTo>
                    <a:pt x="7" y="2"/>
                  </a:lnTo>
                  <a:lnTo>
                    <a:pt x="2" y="4"/>
                  </a:lnTo>
                  <a:lnTo>
                    <a:pt x="2" y="7"/>
                  </a:lnTo>
                  <a:lnTo>
                    <a:pt x="0" y="12"/>
                  </a:lnTo>
                  <a:lnTo>
                    <a:pt x="0" y="14"/>
                  </a:lnTo>
                  <a:lnTo>
                    <a:pt x="0" y="16"/>
                  </a:lnTo>
                  <a:lnTo>
                    <a:pt x="2" y="21"/>
                  </a:lnTo>
                  <a:lnTo>
                    <a:pt x="2" y="23"/>
                  </a:lnTo>
                  <a:lnTo>
                    <a:pt x="7" y="26"/>
                  </a:lnTo>
                  <a:lnTo>
                    <a:pt x="9" y="26"/>
                  </a:lnTo>
                  <a:lnTo>
                    <a:pt x="11" y="28"/>
                  </a:lnTo>
                  <a:lnTo>
                    <a:pt x="16" y="26"/>
                  </a:lnTo>
                  <a:lnTo>
                    <a:pt x="18" y="26"/>
                  </a:lnTo>
                  <a:lnTo>
                    <a:pt x="21" y="23"/>
                  </a:lnTo>
                  <a:lnTo>
                    <a:pt x="23" y="21"/>
                  </a:lnTo>
                  <a:lnTo>
                    <a:pt x="26" y="16"/>
                  </a:lnTo>
                  <a:lnTo>
                    <a:pt x="26" y="14"/>
                  </a:lnTo>
                  <a:close/>
                </a:path>
              </a:pathLst>
            </a:custGeom>
            <a:solidFill>
              <a:srgbClr val="000000"/>
            </a:solidFill>
            <a:ln w="9525">
              <a:noFill/>
              <a:round/>
              <a:headEnd/>
              <a:tailEnd/>
            </a:ln>
          </p:spPr>
          <p:txBody>
            <a:bodyPr/>
            <a:lstStyle/>
            <a:p>
              <a:endParaRPr lang="en-US"/>
            </a:p>
          </p:txBody>
        </p:sp>
        <p:sp>
          <p:nvSpPr>
            <p:cNvPr id="19685" name="Freeform 454"/>
            <p:cNvSpPr>
              <a:spLocks/>
            </p:cNvSpPr>
            <p:nvPr/>
          </p:nvSpPr>
          <p:spPr bwMode="auto">
            <a:xfrm>
              <a:off x="1418" y="1912"/>
              <a:ext cx="59" cy="67"/>
            </a:xfrm>
            <a:custGeom>
              <a:avLst/>
              <a:gdLst>
                <a:gd name="T0" fmla="*/ 26 w 26"/>
                <a:gd name="T1" fmla="*/ 14 h 29"/>
                <a:gd name="T2" fmla="*/ 26 w 26"/>
                <a:gd name="T3" fmla="*/ 12 h 29"/>
                <a:gd name="T4" fmla="*/ 23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7 w 26"/>
                <a:gd name="T17" fmla="*/ 3 h 29"/>
                <a:gd name="T18" fmla="*/ 4 w 26"/>
                <a:gd name="T19" fmla="*/ 5 h 29"/>
                <a:gd name="T20" fmla="*/ 2 w 26"/>
                <a:gd name="T21" fmla="*/ 7 h 29"/>
                <a:gd name="T22" fmla="*/ 0 w 26"/>
                <a:gd name="T23" fmla="*/ 12 h 29"/>
                <a:gd name="T24" fmla="*/ 0 w 26"/>
                <a:gd name="T25" fmla="*/ 14 h 29"/>
                <a:gd name="T26" fmla="*/ 0 w 26"/>
                <a:gd name="T27" fmla="*/ 17 h 29"/>
                <a:gd name="T28" fmla="*/ 2 w 26"/>
                <a:gd name="T29" fmla="*/ 22 h 29"/>
                <a:gd name="T30" fmla="*/ 4 w 26"/>
                <a:gd name="T31" fmla="*/ 24 h 29"/>
                <a:gd name="T32" fmla="*/ 7 w 26"/>
                <a:gd name="T33" fmla="*/ 26 h 29"/>
                <a:gd name="T34" fmla="*/ 9 w 26"/>
                <a:gd name="T35" fmla="*/ 26 h 29"/>
                <a:gd name="T36" fmla="*/ 12 w 26"/>
                <a:gd name="T37" fmla="*/ 29 h 29"/>
                <a:gd name="T38" fmla="*/ 16 w 26"/>
                <a:gd name="T39" fmla="*/ 26 h 29"/>
                <a:gd name="T40" fmla="*/ 19 w 26"/>
                <a:gd name="T41" fmla="*/ 26 h 29"/>
                <a:gd name="T42" fmla="*/ 21 w 26"/>
                <a:gd name="T43" fmla="*/ 24 h 29"/>
                <a:gd name="T44" fmla="*/ 23 w 26"/>
                <a:gd name="T45" fmla="*/ 22 h 29"/>
                <a:gd name="T46" fmla="*/ 26 w 26"/>
                <a:gd name="T47" fmla="*/ 17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3" y="7"/>
                  </a:lnTo>
                  <a:lnTo>
                    <a:pt x="21" y="5"/>
                  </a:lnTo>
                  <a:lnTo>
                    <a:pt x="19" y="3"/>
                  </a:lnTo>
                  <a:lnTo>
                    <a:pt x="16" y="3"/>
                  </a:lnTo>
                  <a:lnTo>
                    <a:pt x="12" y="0"/>
                  </a:lnTo>
                  <a:lnTo>
                    <a:pt x="9" y="3"/>
                  </a:lnTo>
                  <a:lnTo>
                    <a:pt x="7" y="3"/>
                  </a:lnTo>
                  <a:lnTo>
                    <a:pt x="4" y="5"/>
                  </a:lnTo>
                  <a:lnTo>
                    <a:pt x="2" y="7"/>
                  </a:lnTo>
                  <a:lnTo>
                    <a:pt x="0" y="12"/>
                  </a:lnTo>
                  <a:lnTo>
                    <a:pt x="0" y="14"/>
                  </a:lnTo>
                  <a:lnTo>
                    <a:pt x="0" y="17"/>
                  </a:lnTo>
                  <a:lnTo>
                    <a:pt x="2" y="22"/>
                  </a:lnTo>
                  <a:lnTo>
                    <a:pt x="4" y="24"/>
                  </a:lnTo>
                  <a:lnTo>
                    <a:pt x="7" y="26"/>
                  </a:lnTo>
                  <a:lnTo>
                    <a:pt x="9" y="26"/>
                  </a:lnTo>
                  <a:lnTo>
                    <a:pt x="12" y="29"/>
                  </a:lnTo>
                  <a:lnTo>
                    <a:pt x="16" y="26"/>
                  </a:lnTo>
                  <a:lnTo>
                    <a:pt x="19" y="26"/>
                  </a:lnTo>
                  <a:lnTo>
                    <a:pt x="21" y="24"/>
                  </a:lnTo>
                  <a:lnTo>
                    <a:pt x="23"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686" name="Freeform 455"/>
            <p:cNvSpPr>
              <a:spLocks/>
            </p:cNvSpPr>
            <p:nvPr/>
          </p:nvSpPr>
          <p:spPr bwMode="auto">
            <a:xfrm>
              <a:off x="1705" y="1919"/>
              <a:ext cx="59" cy="64"/>
            </a:xfrm>
            <a:custGeom>
              <a:avLst/>
              <a:gdLst>
                <a:gd name="T0" fmla="*/ 26 w 26"/>
                <a:gd name="T1" fmla="*/ 14 h 28"/>
                <a:gd name="T2" fmla="*/ 26 w 26"/>
                <a:gd name="T3" fmla="*/ 11 h 28"/>
                <a:gd name="T4" fmla="*/ 24 w 26"/>
                <a:gd name="T5" fmla="*/ 7 h 28"/>
                <a:gd name="T6" fmla="*/ 22 w 26"/>
                <a:gd name="T7" fmla="*/ 4 h 28"/>
                <a:gd name="T8" fmla="*/ 19 w 26"/>
                <a:gd name="T9" fmla="*/ 2 h 28"/>
                <a:gd name="T10" fmla="*/ 17 w 26"/>
                <a:gd name="T11" fmla="*/ 2 h 28"/>
                <a:gd name="T12" fmla="*/ 12 w 26"/>
                <a:gd name="T13" fmla="*/ 0 h 28"/>
                <a:gd name="T14" fmla="*/ 10 w 26"/>
                <a:gd name="T15" fmla="*/ 2 h 28"/>
                <a:gd name="T16" fmla="*/ 7 w 26"/>
                <a:gd name="T17" fmla="*/ 2 h 28"/>
                <a:gd name="T18" fmla="*/ 3 w 26"/>
                <a:gd name="T19" fmla="*/ 4 h 28"/>
                <a:gd name="T20" fmla="*/ 3 w 26"/>
                <a:gd name="T21" fmla="*/ 7 h 28"/>
                <a:gd name="T22" fmla="*/ 0 w 26"/>
                <a:gd name="T23" fmla="*/ 11 h 28"/>
                <a:gd name="T24" fmla="*/ 0 w 26"/>
                <a:gd name="T25" fmla="*/ 14 h 28"/>
                <a:gd name="T26" fmla="*/ 0 w 26"/>
                <a:gd name="T27" fmla="*/ 19 h 28"/>
                <a:gd name="T28" fmla="*/ 3 w 26"/>
                <a:gd name="T29" fmla="*/ 21 h 28"/>
                <a:gd name="T30" fmla="*/ 3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4" y="7"/>
                  </a:lnTo>
                  <a:lnTo>
                    <a:pt x="22" y="4"/>
                  </a:lnTo>
                  <a:lnTo>
                    <a:pt x="19" y="2"/>
                  </a:lnTo>
                  <a:lnTo>
                    <a:pt x="17" y="2"/>
                  </a:lnTo>
                  <a:lnTo>
                    <a:pt x="12" y="0"/>
                  </a:lnTo>
                  <a:lnTo>
                    <a:pt x="10" y="2"/>
                  </a:lnTo>
                  <a:lnTo>
                    <a:pt x="7" y="2"/>
                  </a:lnTo>
                  <a:lnTo>
                    <a:pt x="3" y="4"/>
                  </a:lnTo>
                  <a:lnTo>
                    <a:pt x="3" y="7"/>
                  </a:lnTo>
                  <a:lnTo>
                    <a:pt x="0" y="11"/>
                  </a:lnTo>
                  <a:lnTo>
                    <a:pt x="0" y="14"/>
                  </a:lnTo>
                  <a:lnTo>
                    <a:pt x="0" y="19"/>
                  </a:lnTo>
                  <a:lnTo>
                    <a:pt x="3" y="21"/>
                  </a:lnTo>
                  <a:lnTo>
                    <a:pt x="3" y="23"/>
                  </a:lnTo>
                  <a:lnTo>
                    <a:pt x="7" y="26"/>
                  </a:lnTo>
                  <a:lnTo>
                    <a:pt x="10" y="26"/>
                  </a:lnTo>
                  <a:lnTo>
                    <a:pt x="12" y="28"/>
                  </a:lnTo>
                  <a:lnTo>
                    <a:pt x="17" y="26"/>
                  </a:lnTo>
                  <a:lnTo>
                    <a:pt x="19" y="26"/>
                  </a:lnTo>
                  <a:lnTo>
                    <a:pt x="22" y="23"/>
                  </a:lnTo>
                  <a:lnTo>
                    <a:pt x="24" y="21"/>
                  </a:lnTo>
                  <a:lnTo>
                    <a:pt x="26" y="19"/>
                  </a:lnTo>
                  <a:lnTo>
                    <a:pt x="26" y="14"/>
                  </a:lnTo>
                  <a:close/>
                </a:path>
              </a:pathLst>
            </a:custGeom>
            <a:solidFill>
              <a:srgbClr val="000000"/>
            </a:solidFill>
            <a:ln w="9525">
              <a:noFill/>
              <a:round/>
              <a:headEnd/>
              <a:tailEnd/>
            </a:ln>
          </p:spPr>
          <p:txBody>
            <a:bodyPr/>
            <a:lstStyle/>
            <a:p>
              <a:endParaRPr lang="en-US"/>
            </a:p>
          </p:txBody>
        </p:sp>
        <p:sp>
          <p:nvSpPr>
            <p:cNvPr id="19687" name="Freeform 456"/>
            <p:cNvSpPr>
              <a:spLocks/>
            </p:cNvSpPr>
            <p:nvPr/>
          </p:nvSpPr>
          <p:spPr bwMode="auto">
            <a:xfrm>
              <a:off x="1562" y="1858"/>
              <a:ext cx="59" cy="65"/>
            </a:xfrm>
            <a:custGeom>
              <a:avLst/>
              <a:gdLst>
                <a:gd name="T0" fmla="*/ 26 w 26"/>
                <a:gd name="T1" fmla="*/ 14 h 28"/>
                <a:gd name="T2" fmla="*/ 26 w 26"/>
                <a:gd name="T3" fmla="*/ 12 h 28"/>
                <a:gd name="T4" fmla="*/ 23 w 26"/>
                <a:gd name="T5" fmla="*/ 7 h 28"/>
                <a:gd name="T6" fmla="*/ 21 w 26"/>
                <a:gd name="T7" fmla="*/ 4 h 28"/>
                <a:gd name="T8" fmla="*/ 18 w 26"/>
                <a:gd name="T9" fmla="*/ 2 h 28"/>
                <a:gd name="T10" fmla="*/ 16 w 26"/>
                <a:gd name="T11" fmla="*/ 2 h 28"/>
                <a:gd name="T12" fmla="*/ 11 w 26"/>
                <a:gd name="T13" fmla="*/ 0 h 28"/>
                <a:gd name="T14" fmla="*/ 9 w 26"/>
                <a:gd name="T15" fmla="*/ 2 h 28"/>
                <a:gd name="T16" fmla="*/ 7 w 26"/>
                <a:gd name="T17" fmla="*/ 2 h 28"/>
                <a:gd name="T18" fmla="*/ 2 w 26"/>
                <a:gd name="T19" fmla="*/ 4 h 28"/>
                <a:gd name="T20" fmla="*/ 2 w 26"/>
                <a:gd name="T21" fmla="*/ 7 h 28"/>
                <a:gd name="T22" fmla="*/ 0 w 26"/>
                <a:gd name="T23" fmla="*/ 12 h 28"/>
                <a:gd name="T24" fmla="*/ 0 w 26"/>
                <a:gd name="T25" fmla="*/ 14 h 28"/>
                <a:gd name="T26" fmla="*/ 0 w 26"/>
                <a:gd name="T27" fmla="*/ 16 h 28"/>
                <a:gd name="T28" fmla="*/ 2 w 26"/>
                <a:gd name="T29" fmla="*/ 21 h 28"/>
                <a:gd name="T30" fmla="*/ 2 w 26"/>
                <a:gd name="T31" fmla="*/ 23 h 28"/>
                <a:gd name="T32" fmla="*/ 7 w 26"/>
                <a:gd name="T33" fmla="*/ 26 h 28"/>
                <a:gd name="T34" fmla="*/ 9 w 26"/>
                <a:gd name="T35" fmla="*/ 26 h 28"/>
                <a:gd name="T36" fmla="*/ 11 w 26"/>
                <a:gd name="T37" fmla="*/ 28 h 28"/>
                <a:gd name="T38" fmla="*/ 16 w 26"/>
                <a:gd name="T39" fmla="*/ 26 h 28"/>
                <a:gd name="T40" fmla="*/ 18 w 26"/>
                <a:gd name="T41" fmla="*/ 26 h 28"/>
                <a:gd name="T42" fmla="*/ 21 w 26"/>
                <a:gd name="T43" fmla="*/ 23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3" y="7"/>
                  </a:lnTo>
                  <a:lnTo>
                    <a:pt x="21" y="4"/>
                  </a:lnTo>
                  <a:lnTo>
                    <a:pt x="18" y="2"/>
                  </a:lnTo>
                  <a:lnTo>
                    <a:pt x="16" y="2"/>
                  </a:lnTo>
                  <a:lnTo>
                    <a:pt x="11" y="0"/>
                  </a:lnTo>
                  <a:lnTo>
                    <a:pt x="9" y="2"/>
                  </a:lnTo>
                  <a:lnTo>
                    <a:pt x="7" y="2"/>
                  </a:lnTo>
                  <a:lnTo>
                    <a:pt x="2" y="4"/>
                  </a:lnTo>
                  <a:lnTo>
                    <a:pt x="2" y="7"/>
                  </a:lnTo>
                  <a:lnTo>
                    <a:pt x="0" y="12"/>
                  </a:lnTo>
                  <a:lnTo>
                    <a:pt x="0" y="14"/>
                  </a:lnTo>
                  <a:lnTo>
                    <a:pt x="0" y="16"/>
                  </a:lnTo>
                  <a:lnTo>
                    <a:pt x="2" y="21"/>
                  </a:lnTo>
                  <a:lnTo>
                    <a:pt x="2" y="23"/>
                  </a:lnTo>
                  <a:lnTo>
                    <a:pt x="7" y="26"/>
                  </a:lnTo>
                  <a:lnTo>
                    <a:pt x="9" y="26"/>
                  </a:lnTo>
                  <a:lnTo>
                    <a:pt x="11" y="28"/>
                  </a:lnTo>
                  <a:lnTo>
                    <a:pt x="16" y="26"/>
                  </a:lnTo>
                  <a:lnTo>
                    <a:pt x="18"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688" name="Freeform 457"/>
            <p:cNvSpPr>
              <a:spLocks/>
            </p:cNvSpPr>
            <p:nvPr/>
          </p:nvSpPr>
          <p:spPr bwMode="auto">
            <a:xfrm>
              <a:off x="1850" y="1907"/>
              <a:ext cx="58" cy="60"/>
            </a:xfrm>
            <a:custGeom>
              <a:avLst/>
              <a:gdLst>
                <a:gd name="T0" fmla="*/ 26 w 26"/>
                <a:gd name="T1" fmla="*/ 12 h 26"/>
                <a:gd name="T2" fmla="*/ 26 w 26"/>
                <a:gd name="T3" fmla="*/ 9 h 26"/>
                <a:gd name="T4" fmla="*/ 24 w 26"/>
                <a:gd name="T5" fmla="*/ 5 h 26"/>
                <a:gd name="T6" fmla="*/ 21 w 26"/>
                <a:gd name="T7" fmla="*/ 2 h 26"/>
                <a:gd name="T8" fmla="*/ 19 w 26"/>
                <a:gd name="T9" fmla="*/ 0 h 26"/>
                <a:gd name="T10" fmla="*/ 17 w 26"/>
                <a:gd name="T11" fmla="*/ 0 h 26"/>
                <a:gd name="T12" fmla="*/ 12 w 26"/>
                <a:gd name="T13" fmla="*/ 0 h 26"/>
                <a:gd name="T14" fmla="*/ 10 w 26"/>
                <a:gd name="T15" fmla="*/ 0 h 26"/>
                <a:gd name="T16" fmla="*/ 7 w 26"/>
                <a:gd name="T17" fmla="*/ 0 h 26"/>
                <a:gd name="T18" fmla="*/ 2 w 26"/>
                <a:gd name="T19" fmla="*/ 2 h 26"/>
                <a:gd name="T20" fmla="*/ 2 w 26"/>
                <a:gd name="T21" fmla="*/ 5 h 26"/>
                <a:gd name="T22" fmla="*/ 0 w 26"/>
                <a:gd name="T23" fmla="*/ 9 h 26"/>
                <a:gd name="T24" fmla="*/ 0 w 26"/>
                <a:gd name="T25" fmla="*/ 12 h 26"/>
                <a:gd name="T26" fmla="*/ 0 w 26"/>
                <a:gd name="T27" fmla="*/ 16 h 26"/>
                <a:gd name="T28" fmla="*/ 2 w 26"/>
                <a:gd name="T29" fmla="*/ 19 h 26"/>
                <a:gd name="T30" fmla="*/ 2 w 26"/>
                <a:gd name="T31" fmla="*/ 21 h 26"/>
                <a:gd name="T32" fmla="*/ 7 w 26"/>
                <a:gd name="T33" fmla="*/ 24 h 26"/>
                <a:gd name="T34" fmla="*/ 10 w 26"/>
                <a:gd name="T35" fmla="*/ 26 h 26"/>
                <a:gd name="T36" fmla="*/ 12 w 26"/>
                <a:gd name="T37" fmla="*/ 26 h 26"/>
                <a:gd name="T38" fmla="*/ 17 w 26"/>
                <a:gd name="T39" fmla="*/ 26 h 26"/>
                <a:gd name="T40" fmla="*/ 19 w 26"/>
                <a:gd name="T41" fmla="*/ 24 h 26"/>
                <a:gd name="T42" fmla="*/ 21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5"/>
                  </a:lnTo>
                  <a:lnTo>
                    <a:pt x="21" y="2"/>
                  </a:lnTo>
                  <a:lnTo>
                    <a:pt x="19" y="0"/>
                  </a:lnTo>
                  <a:lnTo>
                    <a:pt x="17" y="0"/>
                  </a:lnTo>
                  <a:lnTo>
                    <a:pt x="12" y="0"/>
                  </a:lnTo>
                  <a:lnTo>
                    <a:pt x="10" y="0"/>
                  </a:lnTo>
                  <a:lnTo>
                    <a:pt x="7" y="0"/>
                  </a:lnTo>
                  <a:lnTo>
                    <a:pt x="2" y="2"/>
                  </a:lnTo>
                  <a:lnTo>
                    <a:pt x="2" y="5"/>
                  </a:lnTo>
                  <a:lnTo>
                    <a:pt x="0" y="9"/>
                  </a:lnTo>
                  <a:lnTo>
                    <a:pt x="0" y="12"/>
                  </a:lnTo>
                  <a:lnTo>
                    <a:pt x="0" y="16"/>
                  </a:lnTo>
                  <a:lnTo>
                    <a:pt x="2" y="19"/>
                  </a:lnTo>
                  <a:lnTo>
                    <a:pt x="2" y="21"/>
                  </a:lnTo>
                  <a:lnTo>
                    <a:pt x="7" y="24"/>
                  </a:lnTo>
                  <a:lnTo>
                    <a:pt x="10" y="26"/>
                  </a:lnTo>
                  <a:lnTo>
                    <a:pt x="12" y="26"/>
                  </a:lnTo>
                  <a:lnTo>
                    <a:pt x="17" y="26"/>
                  </a:lnTo>
                  <a:lnTo>
                    <a:pt x="19" y="24"/>
                  </a:lnTo>
                  <a:lnTo>
                    <a:pt x="21" y="21"/>
                  </a:lnTo>
                  <a:lnTo>
                    <a:pt x="24" y="19"/>
                  </a:lnTo>
                  <a:lnTo>
                    <a:pt x="26" y="16"/>
                  </a:lnTo>
                  <a:lnTo>
                    <a:pt x="26" y="12"/>
                  </a:lnTo>
                  <a:close/>
                </a:path>
              </a:pathLst>
            </a:custGeom>
            <a:solidFill>
              <a:srgbClr val="000000"/>
            </a:solidFill>
            <a:ln w="9525">
              <a:noFill/>
              <a:round/>
              <a:headEnd/>
              <a:tailEnd/>
            </a:ln>
          </p:spPr>
          <p:txBody>
            <a:bodyPr/>
            <a:lstStyle/>
            <a:p>
              <a:endParaRPr lang="en-US"/>
            </a:p>
          </p:txBody>
        </p:sp>
        <p:sp>
          <p:nvSpPr>
            <p:cNvPr id="19689" name="Freeform 458"/>
            <p:cNvSpPr>
              <a:spLocks/>
            </p:cNvSpPr>
            <p:nvPr/>
          </p:nvSpPr>
          <p:spPr bwMode="auto">
            <a:xfrm>
              <a:off x="1705" y="1919"/>
              <a:ext cx="59" cy="64"/>
            </a:xfrm>
            <a:custGeom>
              <a:avLst/>
              <a:gdLst>
                <a:gd name="T0" fmla="*/ 26 w 26"/>
                <a:gd name="T1" fmla="*/ 14 h 28"/>
                <a:gd name="T2" fmla="*/ 26 w 26"/>
                <a:gd name="T3" fmla="*/ 11 h 28"/>
                <a:gd name="T4" fmla="*/ 24 w 26"/>
                <a:gd name="T5" fmla="*/ 7 h 28"/>
                <a:gd name="T6" fmla="*/ 22 w 26"/>
                <a:gd name="T7" fmla="*/ 4 h 28"/>
                <a:gd name="T8" fmla="*/ 19 w 26"/>
                <a:gd name="T9" fmla="*/ 2 h 28"/>
                <a:gd name="T10" fmla="*/ 17 w 26"/>
                <a:gd name="T11" fmla="*/ 2 h 28"/>
                <a:gd name="T12" fmla="*/ 12 w 26"/>
                <a:gd name="T13" fmla="*/ 0 h 28"/>
                <a:gd name="T14" fmla="*/ 10 w 26"/>
                <a:gd name="T15" fmla="*/ 2 h 28"/>
                <a:gd name="T16" fmla="*/ 7 w 26"/>
                <a:gd name="T17" fmla="*/ 2 h 28"/>
                <a:gd name="T18" fmla="*/ 3 w 26"/>
                <a:gd name="T19" fmla="*/ 4 h 28"/>
                <a:gd name="T20" fmla="*/ 3 w 26"/>
                <a:gd name="T21" fmla="*/ 7 h 28"/>
                <a:gd name="T22" fmla="*/ 0 w 26"/>
                <a:gd name="T23" fmla="*/ 11 h 28"/>
                <a:gd name="T24" fmla="*/ 0 w 26"/>
                <a:gd name="T25" fmla="*/ 14 h 28"/>
                <a:gd name="T26" fmla="*/ 0 w 26"/>
                <a:gd name="T27" fmla="*/ 19 h 28"/>
                <a:gd name="T28" fmla="*/ 3 w 26"/>
                <a:gd name="T29" fmla="*/ 21 h 28"/>
                <a:gd name="T30" fmla="*/ 3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4" y="7"/>
                  </a:lnTo>
                  <a:lnTo>
                    <a:pt x="22" y="4"/>
                  </a:lnTo>
                  <a:lnTo>
                    <a:pt x="19" y="2"/>
                  </a:lnTo>
                  <a:lnTo>
                    <a:pt x="17" y="2"/>
                  </a:lnTo>
                  <a:lnTo>
                    <a:pt x="12" y="0"/>
                  </a:lnTo>
                  <a:lnTo>
                    <a:pt x="10" y="2"/>
                  </a:lnTo>
                  <a:lnTo>
                    <a:pt x="7" y="2"/>
                  </a:lnTo>
                  <a:lnTo>
                    <a:pt x="3" y="4"/>
                  </a:lnTo>
                  <a:lnTo>
                    <a:pt x="3" y="7"/>
                  </a:lnTo>
                  <a:lnTo>
                    <a:pt x="0" y="11"/>
                  </a:lnTo>
                  <a:lnTo>
                    <a:pt x="0" y="14"/>
                  </a:lnTo>
                  <a:lnTo>
                    <a:pt x="0" y="19"/>
                  </a:lnTo>
                  <a:lnTo>
                    <a:pt x="3" y="21"/>
                  </a:lnTo>
                  <a:lnTo>
                    <a:pt x="3" y="23"/>
                  </a:lnTo>
                  <a:lnTo>
                    <a:pt x="7" y="26"/>
                  </a:lnTo>
                  <a:lnTo>
                    <a:pt x="10" y="26"/>
                  </a:lnTo>
                  <a:lnTo>
                    <a:pt x="12" y="28"/>
                  </a:lnTo>
                  <a:lnTo>
                    <a:pt x="17" y="26"/>
                  </a:lnTo>
                  <a:lnTo>
                    <a:pt x="19" y="26"/>
                  </a:lnTo>
                  <a:lnTo>
                    <a:pt x="22"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690" name="Freeform 459"/>
            <p:cNvSpPr>
              <a:spLocks/>
            </p:cNvSpPr>
            <p:nvPr/>
          </p:nvSpPr>
          <p:spPr bwMode="auto">
            <a:xfrm>
              <a:off x="1994" y="1891"/>
              <a:ext cx="59" cy="60"/>
            </a:xfrm>
            <a:custGeom>
              <a:avLst/>
              <a:gdLst>
                <a:gd name="T0" fmla="*/ 26 w 26"/>
                <a:gd name="T1" fmla="*/ 14 h 26"/>
                <a:gd name="T2" fmla="*/ 26 w 26"/>
                <a:gd name="T3" fmla="*/ 9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5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5"/>
                  </a:lnTo>
                  <a:lnTo>
                    <a:pt x="19" y="2"/>
                  </a:lnTo>
                  <a:lnTo>
                    <a:pt x="16" y="0"/>
                  </a:lnTo>
                  <a:lnTo>
                    <a:pt x="12" y="0"/>
                  </a:lnTo>
                  <a:lnTo>
                    <a:pt x="9" y="0"/>
                  </a:lnTo>
                  <a:lnTo>
                    <a:pt x="7" y="2"/>
                  </a:lnTo>
                  <a:lnTo>
                    <a:pt x="2" y="5"/>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4" y="21"/>
                  </a:lnTo>
                  <a:lnTo>
                    <a:pt x="26" y="16"/>
                  </a:lnTo>
                  <a:lnTo>
                    <a:pt x="26" y="14"/>
                  </a:lnTo>
                  <a:close/>
                </a:path>
              </a:pathLst>
            </a:custGeom>
            <a:solidFill>
              <a:srgbClr val="000000"/>
            </a:solidFill>
            <a:ln w="9525">
              <a:noFill/>
              <a:round/>
              <a:headEnd/>
              <a:tailEnd/>
            </a:ln>
          </p:spPr>
          <p:txBody>
            <a:bodyPr/>
            <a:lstStyle/>
            <a:p>
              <a:endParaRPr lang="en-US"/>
            </a:p>
          </p:txBody>
        </p:sp>
        <p:sp>
          <p:nvSpPr>
            <p:cNvPr id="19691" name="Freeform 460"/>
            <p:cNvSpPr>
              <a:spLocks/>
            </p:cNvSpPr>
            <p:nvPr/>
          </p:nvSpPr>
          <p:spPr bwMode="auto">
            <a:xfrm>
              <a:off x="1850" y="1907"/>
              <a:ext cx="58" cy="60"/>
            </a:xfrm>
            <a:custGeom>
              <a:avLst/>
              <a:gdLst>
                <a:gd name="T0" fmla="*/ 26 w 26"/>
                <a:gd name="T1" fmla="*/ 12 h 26"/>
                <a:gd name="T2" fmla="*/ 26 w 26"/>
                <a:gd name="T3" fmla="*/ 9 h 26"/>
                <a:gd name="T4" fmla="*/ 24 w 26"/>
                <a:gd name="T5" fmla="*/ 5 h 26"/>
                <a:gd name="T6" fmla="*/ 21 w 26"/>
                <a:gd name="T7" fmla="*/ 2 h 26"/>
                <a:gd name="T8" fmla="*/ 19 w 26"/>
                <a:gd name="T9" fmla="*/ 0 h 26"/>
                <a:gd name="T10" fmla="*/ 17 w 26"/>
                <a:gd name="T11" fmla="*/ 0 h 26"/>
                <a:gd name="T12" fmla="*/ 12 w 26"/>
                <a:gd name="T13" fmla="*/ 0 h 26"/>
                <a:gd name="T14" fmla="*/ 10 w 26"/>
                <a:gd name="T15" fmla="*/ 0 h 26"/>
                <a:gd name="T16" fmla="*/ 7 w 26"/>
                <a:gd name="T17" fmla="*/ 0 h 26"/>
                <a:gd name="T18" fmla="*/ 2 w 26"/>
                <a:gd name="T19" fmla="*/ 2 h 26"/>
                <a:gd name="T20" fmla="*/ 2 w 26"/>
                <a:gd name="T21" fmla="*/ 5 h 26"/>
                <a:gd name="T22" fmla="*/ 0 w 26"/>
                <a:gd name="T23" fmla="*/ 9 h 26"/>
                <a:gd name="T24" fmla="*/ 0 w 26"/>
                <a:gd name="T25" fmla="*/ 12 h 26"/>
                <a:gd name="T26" fmla="*/ 0 w 26"/>
                <a:gd name="T27" fmla="*/ 16 h 26"/>
                <a:gd name="T28" fmla="*/ 2 w 26"/>
                <a:gd name="T29" fmla="*/ 19 h 26"/>
                <a:gd name="T30" fmla="*/ 2 w 26"/>
                <a:gd name="T31" fmla="*/ 21 h 26"/>
                <a:gd name="T32" fmla="*/ 7 w 26"/>
                <a:gd name="T33" fmla="*/ 24 h 26"/>
                <a:gd name="T34" fmla="*/ 10 w 26"/>
                <a:gd name="T35" fmla="*/ 26 h 26"/>
                <a:gd name="T36" fmla="*/ 12 w 26"/>
                <a:gd name="T37" fmla="*/ 26 h 26"/>
                <a:gd name="T38" fmla="*/ 17 w 26"/>
                <a:gd name="T39" fmla="*/ 26 h 26"/>
                <a:gd name="T40" fmla="*/ 19 w 26"/>
                <a:gd name="T41" fmla="*/ 24 h 26"/>
                <a:gd name="T42" fmla="*/ 21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5"/>
                  </a:lnTo>
                  <a:lnTo>
                    <a:pt x="21" y="2"/>
                  </a:lnTo>
                  <a:lnTo>
                    <a:pt x="19" y="0"/>
                  </a:lnTo>
                  <a:lnTo>
                    <a:pt x="17" y="0"/>
                  </a:lnTo>
                  <a:lnTo>
                    <a:pt x="12" y="0"/>
                  </a:lnTo>
                  <a:lnTo>
                    <a:pt x="10" y="0"/>
                  </a:lnTo>
                  <a:lnTo>
                    <a:pt x="7" y="0"/>
                  </a:lnTo>
                  <a:lnTo>
                    <a:pt x="2" y="2"/>
                  </a:lnTo>
                  <a:lnTo>
                    <a:pt x="2" y="5"/>
                  </a:lnTo>
                  <a:lnTo>
                    <a:pt x="0" y="9"/>
                  </a:lnTo>
                  <a:lnTo>
                    <a:pt x="0" y="12"/>
                  </a:lnTo>
                  <a:lnTo>
                    <a:pt x="0" y="16"/>
                  </a:lnTo>
                  <a:lnTo>
                    <a:pt x="2" y="19"/>
                  </a:lnTo>
                  <a:lnTo>
                    <a:pt x="2" y="21"/>
                  </a:lnTo>
                  <a:lnTo>
                    <a:pt x="7" y="24"/>
                  </a:lnTo>
                  <a:lnTo>
                    <a:pt x="10" y="26"/>
                  </a:lnTo>
                  <a:lnTo>
                    <a:pt x="12" y="26"/>
                  </a:lnTo>
                  <a:lnTo>
                    <a:pt x="17" y="26"/>
                  </a:lnTo>
                  <a:lnTo>
                    <a:pt x="19" y="24"/>
                  </a:lnTo>
                  <a:lnTo>
                    <a:pt x="21" y="21"/>
                  </a:lnTo>
                  <a:lnTo>
                    <a:pt x="24"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692" name="Freeform 461"/>
            <p:cNvSpPr>
              <a:spLocks/>
            </p:cNvSpPr>
            <p:nvPr/>
          </p:nvSpPr>
          <p:spPr bwMode="auto">
            <a:xfrm>
              <a:off x="2139" y="1879"/>
              <a:ext cx="59"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19 h 26"/>
                <a:gd name="T30" fmla="*/ 2 w 26"/>
                <a:gd name="T31" fmla="*/ 24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2" y="0"/>
                  </a:lnTo>
                  <a:lnTo>
                    <a:pt x="9" y="0"/>
                  </a:lnTo>
                  <a:lnTo>
                    <a:pt x="7" y="3"/>
                  </a:lnTo>
                  <a:lnTo>
                    <a:pt x="2" y="5"/>
                  </a:lnTo>
                  <a:lnTo>
                    <a:pt x="2" y="7"/>
                  </a:lnTo>
                  <a:lnTo>
                    <a:pt x="0" y="10"/>
                  </a:lnTo>
                  <a:lnTo>
                    <a:pt x="0" y="14"/>
                  </a:lnTo>
                  <a:lnTo>
                    <a:pt x="0" y="17"/>
                  </a:lnTo>
                  <a:lnTo>
                    <a:pt x="2" y="19"/>
                  </a:lnTo>
                  <a:lnTo>
                    <a:pt x="2" y="24"/>
                  </a:lnTo>
                  <a:lnTo>
                    <a:pt x="7" y="24"/>
                  </a:lnTo>
                  <a:lnTo>
                    <a:pt x="9" y="26"/>
                  </a:lnTo>
                  <a:lnTo>
                    <a:pt x="12" y="26"/>
                  </a:lnTo>
                  <a:lnTo>
                    <a:pt x="16" y="26"/>
                  </a:lnTo>
                  <a:lnTo>
                    <a:pt x="19" y="24"/>
                  </a:lnTo>
                  <a:lnTo>
                    <a:pt x="21" y="24"/>
                  </a:lnTo>
                  <a:lnTo>
                    <a:pt x="23" y="19"/>
                  </a:lnTo>
                  <a:lnTo>
                    <a:pt x="26" y="17"/>
                  </a:lnTo>
                  <a:lnTo>
                    <a:pt x="26" y="14"/>
                  </a:lnTo>
                  <a:close/>
                </a:path>
              </a:pathLst>
            </a:custGeom>
            <a:solidFill>
              <a:srgbClr val="000000"/>
            </a:solidFill>
            <a:ln w="9525">
              <a:noFill/>
              <a:round/>
              <a:headEnd/>
              <a:tailEnd/>
            </a:ln>
          </p:spPr>
          <p:txBody>
            <a:bodyPr/>
            <a:lstStyle/>
            <a:p>
              <a:endParaRPr lang="en-US"/>
            </a:p>
          </p:txBody>
        </p:sp>
        <p:sp>
          <p:nvSpPr>
            <p:cNvPr id="19693" name="Freeform 462"/>
            <p:cNvSpPr>
              <a:spLocks/>
            </p:cNvSpPr>
            <p:nvPr/>
          </p:nvSpPr>
          <p:spPr bwMode="auto">
            <a:xfrm>
              <a:off x="1994" y="1891"/>
              <a:ext cx="59" cy="60"/>
            </a:xfrm>
            <a:custGeom>
              <a:avLst/>
              <a:gdLst>
                <a:gd name="T0" fmla="*/ 26 w 26"/>
                <a:gd name="T1" fmla="*/ 14 h 26"/>
                <a:gd name="T2" fmla="*/ 26 w 26"/>
                <a:gd name="T3" fmla="*/ 9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5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5"/>
                  </a:lnTo>
                  <a:lnTo>
                    <a:pt x="19" y="2"/>
                  </a:lnTo>
                  <a:lnTo>
                    <a:pt x="16" y="0"/>
                  </a:lnTo>
                  <a:lnTo>
                    <a:pt x="12" y="0"/>
                  </a:lnTo>
                  <a:lnTo>
                    <a:pt x="9" y="0"/>
                  </a:lnTo>
                  <a:lnTo>
                    <a:pt x="7" y="2"/>
                  </a:lnTo>
                  <a:lnTo>
                    <a:pt x="2" y="5"/>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694" name="Freeform 463"/>
            <p:cNvSpPr>
              <a:spLocks/>
            </p:cNvSpPr>
            <p:nvPr/>
          </p:nvSpPr>
          <p:spPr bwMode="auto">
            <a:xfrm>
              <a:off x="2281" y="1863"/>
              <a:ext cx="59" cy="60"/>
            </a:xfrm>
            <a:custGeom>
              <a:avLst/>
              <a:gdLst>
                <a:gd name="T0" fmla="*/ 26 w 26"/>
                <a:gd name="T1" fmla="*/ 12 h 26"/>
                <a:gd name="T2" fmla="*/ 26 w 26"/>
                <a:gd name="T3" fmla="*/ 10 h 26"/>
                <a:gd name="T4" fmla="*/ 24 w 26"/>
                <a:gd name="T5" fmla="*/ 5 h 26"/>
                <a:gd name="T6" fmla="*/ 22 w 26"/>
                <a:gd name="T7" fmla="*/ 2 h 26"/>
                <a:gd name="T8" fmla="*/ 19 w 26"/>
                <a:gd name="T9" fmla="*/ 0 h 26"/>
                <a:gd name="T10" fmla="*/ 17 w 26"/>
                <a:gd name="T11" fmla="*/ 0 h 26"/>
                <a:gd name="T12" fmla="*/ 12 w 26"/>
                <a:gd name="T13" fmla="*/ 0 h 26"/>
                <a:gd name="T14" fmla="*/ 10 w 26"/>
                <a:gd name="T15" fmla="*/ 0 h 26"/>
                <a:gd name="T16" fmla="*/ 8 w 26"/>
                <a:gd name="T17" fmla="*/ 0 h 26"/>
                <a:gd name="T18" fmla="*/ 3 w 26"/>
                <a:gd name="T19" fmla="*/ 2 h 26"/>
                <a:gd name="T20" fmla="*/ 0 w 26"/>
                <a:gd name="T21" fmla="*/ 5 h 26"/>
                <a:gd name="T22" fmla="*/ 0 w 26"/>
                <a:gd name="T23" fmla="*/ 10 h 26"/>
                <a:gd name="T24" fmla="*/ 0 w 26"/>
                <a:gd name="T25" fmla="*/ 12 h 26"/>
                <a:gd name="T26" fmla="*/ 0 w 26"/>
                <a:gd name="T27" fmla="*/ 17 h 26"/>
                <a:gd name="T28" fmla="*/ 0 w 26"/>
                <a:gd name="T29" fmla="*/ 19 h 26"/>
                <a:gd name="T30" fmla="*/ 3 w 26"/>
                <a:gd name="T31" fmla="*/ 21 h 26"/>
                <a:gd name="T32" fmla="*/ 8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2" y="2"/>
                  </a:lnTo>
                  <a:lnTo>
                    <a:pt x="19" y="0"/>
                  </a:lnTo>
                  <a:lnTo>
                    <a:pt x="17" y="0"/>
                  </a:lnTo>
                  <a:lnTo>
                    <a:pt x="12" y="0"/>
                  </a:lnTo>
                  <a:lnTo>
                    <a:pt x="10" y="0"/>
                  </a:lnTo>
                  <a:lnTo>
                    <a:pt x="8" y="0"/>
                  </a:lnTo>
                  <a:lnTo>
                    <a:pt x="3" y="2"/>
                  </a:lnTo>
                  <a:lnTo>
                    <a:pt x="0" y="5"/>
                  </a:lnTo>
                  <a:lnTo>
                    <a:pt x="0" y="10"/>
                  </a:lnTo>
                  <a:lnTo>
                    <a:pt x="0" y="12"/>
                  </a:lnTo>
                  <a:lnTo>
                    <a:pt x="0" y="17"/>
                  </a:lnTo>
                  <a:lnTo>
                    <a:pt x="0" y="19"/>
                  </a:lnTo>
                  <a:lnTo>
                    <a:pt x="3" y="21"/>
                  </a:lnTo>
                  <a:lnTo>
                    <a:pt x="8" y="24"/>
                  </a:lnTo>
                  <a:lnTo>
                    <a:pt x="10" y="26"/>
                  </a:lnTo>
                  <a:lnTo>
                    <a:pt x="12" y="26"/>
                  </a:lnTo>
                  <a:lnTo>
                    <a:pt x="17" y="26"/>
                  </a:lnTo>
                  <a:lnTo>
                    <a:pt x="19" y="24"/>
                  </a:lnTo>
                  <a:lnTo>
                    <a:pt x="22" y="21"/>
                  </a:lnTo>
                  <a:lnTo>
                    <a:pt x="24" y="19"/>
                  </a:lnTo>
                  <a:lnTo>
                    <a:pt x="26" y="17"/>
                  </a:lnTo>
                  <a:lnTo>
                    <a:pt x="26" y="12"/>
                  </a:lnTo>
                  <a:close/>
                </a:path>
              </a:pathLst>
            </a:custGeom>
            <a:solidFill>
              <a:srgbClr val="000000"/>
            </a:solidFill>
            <a:ln w="9525">
              <a:noFill/>
              <a:round/>
              <a:headEnd/>
              <a:tailEnd/>
            </a:ln>
          </p:spPr>
          <p:txBody>
            <a:bodyPr/>
            <a:lstStyle/>
            <a:p>
              <a:endParaRPr lang="en-US"/>
            </a:p>
          </p:txBody>
        </p:sp>
        <p:sp>
          <p:nvSpPr>
            <p:cNvPr id="19695" name="Freeform 464"/>
            <p:cNvSpPr>
              <a:spLocks/>
            </p:cNvSpPr>
            <p:nvPr/>
          </p:nvSpPr>
          <p:spPr bwMode="auto">
            <a:xfrm>
              <a:off x="2139" y="1879"/>
              <a:ext cx="59"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19 h 26"/>
                <a:gd name="T30" fmla="*/ 2 w 26"/>
                <a:gd name="T31" fmla="*/ 24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2" y="0"/>
                  </a:lnTo>
                  <a:lnTo>
                    <a:pt x="9" y="0"/>
                  </a:lnTo>
                  <a:lnTo>
                    <a:pt x="7" y="3"/>
                  </a:lnTo>
                  <a:lnTo>
                    <a:pt x="2" y="5"/>
                  </a:lnTo>
                  <a:lnTo>
                    <a:pt x="2" y="7"/>
                  </a:lnTo>
                  <a:lnTo>
                    <a:pt x="0" y="10"/>
                  </a:lnTo>
                  <a:lnTo>
                    <a:pt x="0" y="14"/>
                  </a:lnTo>
                  <a:lnTo>
                    <a:pt x="0" y="17"/>
                  </a:lnTo>
                  <a:lnTo>
                    <a:pt x="2" y="19"/>
                  </a:lnTo>
                  <a:lnTo>
                    <a:pt x="2" y="24"/>
                  </a:lnTo>
                  <a:lnTo>
                    <a:pt x="7" y="24"/>
                  </a:lnTo>
                  <a:lnTo>
                    <a:pt x="9" y="26"/>
                  </a:lnTo>
                  <a:lnTo>
                    <a:pt x="12" y="26"/>
                  </a:lnTo>
                  <a:lnTo>
                    <a:pt x="16" y="26"/>
                  </a:lnTo>
                  <a:lnTo>
                    <a:pt x="19" y="24"/>
                  </a:lnTo>
                  <a:lnTo>
                    <a:pt x="21" y="24"/>
                  </a:lnTo>
                  <a:lnTo>
                    <a:pt x="23"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696" name="Freeform 465"/>
            <p:cNvSpPr>
              <a:spLocks/>
            </p:cNvSpPr>
            <p:nvPr/>
          </p:nvSpPr>
          <p:spPr bwMode="auto">
            <a:xfrm>
              <a:off x="2426" y="1819"/>
              <a:ext cx="59" cy="60"/>
            </a:xfrm>
            <a:custGeom>
              <a:avLst/>
              <a:gdLst>
                <a:gd name="T0" fmla="*/ 26 w 26"/>
                <a:gd name="T1" fmla="*/ 12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7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5"/>
                  </a:lnTo>
                  <a:lnTo>
                    <a:pt x="19" y="3"/>
                  </a:lnTo>
                  <a:lnTo>
                    <a:pt x="17" y="0"/>
                  </a:lnTo>
                  <a:lnTo>
                    <a:pt x="12" y="0"/>
                  </a:lnTo>
                  <a:lnTo>
                    <a:pt x="10" y="0"/>
                  </a:lnTo>
                  <a:lnTo>
                    <a:pt x="7" y="3"/>
                  </a:lnTo>
                  <a:lnTo>
                    <a:pt x="3" y="5"/>
                  </a:lnTo>
                  <a:lnTo>
                    <a:pt x="0" y="7"/>
                  </a:lnTo>
                  <a:lnTo>
                    <a:pt x="0" y="10"/>
                  </a:lnTo>
                  <a:lnTo>
                    <a:pt x="0" y="12"/>
                  </a:lnTo>
                  <a:lnTo>
                    <a:pt x="0" y="17"/>
                  </a:lnTo>
                  <a:lnTo>
                    <a:pt x="0" y="19"/>
                  </a:lnTo>
                  <a:lnTo>
                    <a:pt x="3" y="21"/>
                  </a:lnTo>
                  <a:lnTo>
                    <a:pt x="7" y="24"/>
                  </a:lnTo>
                  <a:lnTo>
                    <a:pt x="10" y="26"/>
                  </a:lnTo>
                  <a:lnTo>
                    <a:pt x="12" y="26"/>
                  </a:lnTo>
                  <a:lnTo>
                    <a:pt x="17" y="26"/>
                  </a:lnTo>
                  <a:lnTo>
                    <a:pt x="19" y="24"/>
                  </a:lnTo>
                  <a:lnTo>
                    <a:pt x="22" y="21"/>
                  </a:lnTo>
                  <a:lnTo>
                    <a:pt x="24" y="19"/>
                  </a:lnTo>
                  <a:lnTo>
                    <a:pt x="26" y="17"/>
                  </a:lnTo>
                  <a:lnTo>
                    <a:pt x="26" y="12"/>
                  </a:lnTo>
                  <a:close/>
                </a:path>
              </a:pathLst>
            </a:custGeom>
            <a:solidFill>
              <a:srgbClr val="000000"/>
            </a:solidFill>
            <a:ln w="9525">
              <a:noFill/>
              <a:round/>
              <a:headEnd/>
              <a:tailEnd/>
            </a:ln>
          </p:spPr>
          <p:txBody>
            <a:bodyPr/>
            <a:lstStyle/>
            <a:p>
              <a:endParaRPr lang="en-US"/>
            </a:p>
          </p:txBody>
        </p:sp>
        <p:sp>
          <p:nvSpPr>
            <p:cNvPr id="19697" name="Freeform 466"/>
            <p:cNvSpPr>
              <a:spLocks/>
            </p:cNvSpPr>
            <p:nvPr/>
          </p:nvSpPr>
          <p:spPr bwMode="auto">
            <a:xfrm>
              <a:off x="2281" y="1863"/>
              <a:ext cx="59" cy="60"/>
            </a:xfrm>
            <a:custGeom>
              <a:avLst/>
              <a:gdLst>
                <a:gd name="T0" fmla="*/ 26 w 26"/>
                <a:gd name="T1" fmla="*/ 12 h 26"/>
                <a:gd name="T2" fmla="*/ 26 w 26"/>
                <a:gd name="T3" fmla="*/ 10 h 26"/>
                <a:gd name="T4" fmla="*/ 24 w 26"/>
                <a:gd name="T5" fmla="*/ 5 h 26"/>
                <a:gd name="T6" fmla="*/ 22 w 26"/>
                <a:gd name="T7" fmla="*/ 2 h 26"/>
                <a:gd name="T8" fmla="*/ 19 w 26"/>
                <a:gd name="T9" fmla="*/ 0 h 26"/>
                <a:gd name="T10" fmla="*/ 17 w 26"/>
                <a:gd name="T11" fmla="*/ 0 h 26"/>
                <a:gd name="T12" fmla="*/ 12 w 26"/>
                <a:gd name="T13" fmla="*/ 0 h 26"/>
                <a:gd name="T14" fmla="*/ 10 w 26"/>
                <a:gd name="T15" fmla="*/ 0 h 26"/>
                <a:gd name="T16" fmla="*/ 8 w 26"/>
                <a:gd name="T17" fmla="*/ 0 h 26"/>
                <a:gd name="T18" fmla="*/ 3 w 26"/>
                <a:gd name="T19" fmla="*/ 2 h 26"/>
                <a:gd name="T20" fmla="*/ 0 w 26"/>
                <a:gd name="T21" fmla="*/ 5 h 26"/>
                <a:gd name="T22" fmla="*/ 0 w 26"/>
                <a:gd name="T23" fmla="*/ 10 h 26"/>
                <a:gd name="T24" fmla="*/ 0 w 26"/>
                <a:gd name="T25" fmla="*/ 12 h 26"/>
                <a:gd name="T26" fmla="*/ 0 w 26"/>
                <a:gd name="T27" fmla="*/ 17 h 26"/>
                <a:gd name="T28" fmla="*/ 0 w 26"/>
                <a:gd name="T29" fmla="*/ 19 h 26"/>
                <a:gd name="T30" fmla="*/ 3 w 26"/>
                <a:gd name="T31" fmla="*/ 21 h 26"/>
                <a:gd name="T32" fmla="*/ 8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2" y="2"/>
                  </a:lnTo>
                  <a:lnTo>
                    <a:pt x="19" y="0"/>
                  </a:lnTo>
                  <a:lnTo>
                    <a:pt x="17" y="0"/>
                  </a:lnTo>
                  <a:lnTo>
                    <a:pt x="12" y="0"/>
                  </a:lnTo>
                  <a:lnTo>
                    <a:pt x="10" y="0"/>
                  </a:lnTo>
                  <a:lnTo>
                    <a:pt x="8" y="0"/>
                  </a:lnTo>
                  <a:lnTo>
                    <a:pt x="3" y="2"/>
                  </a:lnTo>
                  <a:lnTo>
                    <a:pt x="0" y="5"/>
                  </a:lnTo>
                  <a:lnTo>
                    <a:pt x="0" y="10"/>
                  </a:lnTo>
                  <a:lnTo>
                    <a:pt x="0" y="12"/>
                  </a:lnTo>
                  <a:lnTo>
                    <a:pt x="0" y="17"/>
                  </a:lnTo>
                  <a:lnTo>
                    <a:pt x="0" y="19"/>
                  </a:lnTo>
                  <a:lnTo>
                    <a:pt x="3" y="21"/>
                  </a:lnTo>
                  <a:lnTo>
                    <a:pt x="8"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698" name="Freeform 467"/>
            <p:cNvSpPr>
              <a:spLocks/>
            </p:cNvSpPr>
            <p:nvPr/>
          </p:nvSpPr>
          <p:spPr bwMode="auto">
            <a:xfrm>
              <a:off x="2571" y="1791"/>
              <a:ext cx="59" cy="61"/>
            </a:xfrm>
            <a:custGeom>
              <a:avLst/>
              <a:gdLst>
                <a:gd name="T0" fmla="*/ 26 w 26"/>
                <a:gd name="T1" fmla="*/ 15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0 w 26"/>
                <a:gd name="T21" fmla="*/ 7 h 26"/>
                <a:gd name="T22" fmla="*/ 0 w 26"/>
                <a:gd name="T23" fmla="*/ 10 h 26"/>
                <a:gd name="T24" fmla="*/ 0 w 26"/>
                <a:gd name="T25" fmla="*/ 15 h 26"/>
                <a:gd name="T26" fmla="*/ 0 w 26"/>
                <a:gd name="T27" fmla="*/ 17 h 26"/>
                <a:gd name="T28" fmla="*/ 0 w 26"/>
                <a:gd name="T29" fmla="*/ 19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19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4" y="7"/>
                  </a:lnTo>
                  <a:lnTo>
                    <a:pt x="21" y="5"/>
                  </a:lnTo>
                  <a:lnTo>
                    <a:pt x="19" y="3"/>
                  </a:lnTo>
                  <a:lnTo>
                    <a:pt x="17" y="0"/>
                  </a:lnTo>
                  <a:lnTo>
                    <a:pt x="12" y="0"/>
                  </a:lnTo>
                  <a:lnTo>
                    <a:pt x="10" y="0"/>
                  </a:lnTo>
                  <a:lnTo>
                    <a:pt x="7" y="3"/>
                  </a:lnTo>
                  <a:lnTo>
                    <a:pt x="2" y="5"/>
                  </a:lnTo>
                  <a:lnTo>
                    <a:pt x="0" y="7"/>
                  </a:lnTo>
                  <a:lnTo>
                    <a:pt x="0" y="10"/>
                  </a:lnTo>
                  <a:lnTo>
                    <a:pt x="0" y="15"/>
                  </a:lnTo>
                  <a:lnTo>
                    <a:pt x="0" y="17"/>
                  </a:lnTo>
                  <a:lnTo>
                    <a:pt x="0" y="19"/>
                  </a:lnTo>
                  <a:lnTo>
                    <a:pt x="2" y="24"/>
                  </a:lnTo>
                  <a:lnTo>
                    <a:pt x="7" y="26"/>
                  </a:lnTo>
                  <a:lnTo>
                    <a:pt x="10" y="26"/>
                  </a:lnTo>
                  <a:lnTo>
                    <a:pt x="12" y="26"/>
                  </a:lnTo>
                  <a:lnTo>
                    <a:pt x="17" y="26"/>
                  </a:lnTo>
                  <a:lnTo>
                    <a:pt x="19" y="26"/>
                  </a:lnTo>
                  <a:lnTo>
                    <a:pt x="21" y="24"/>
                  </a:lnTo>
                  <a:lnTo>
                    <a:pt x="24" y="19"/>
                  </a:lnTo>
                  <a:lnTo>
                    <a:pt x="26" y="17"/>
                  </a:lnTo>
                  <a:lnTo>
                    <a:pt x="26" y="15"/>
                  </a:lnTo>
                  <a:close/>
                </a:path>
              </a:pathLst>
            </a:custGeom>
            <a:solidFill>
              <a:srgbClr val="000000"/>
            </a:solidFill>
            <a:ln w="9525">
              <a:noFill/>
              <a:round/>
              <a:headEnd/>
              <a:tailEnd/>
            </a:ln>
          </p:spPr>
          <p:txBody>
            <a:bodyPr/>
            <a:lstStyle/>
            <a:p>
              <a:endParaRPr lang="en-US"/>
            </a:p>
          </p:txBody>
        </p:sp>
        <p:sp>
          <p:nvSpPr>
            <p:cNvPr id="19699" name="Freeform 468"/>
            <p:cNvSpPr>
              <a:spLocks/>
            </p:cNvSpPr>
            <p:nvPr/>
          </p:nvSpPr>
          <p:spPr bwMode="auto">
            <a:xfrm>
              <a:off x="2426" y="1819"/>
              <a:ext cx="59" cy="60"/>
            </a:xfrm>
            <a:custGeom>
              <a:avLst/>
              <a:gdLst>
                <a:gd name="T0" fmla="*/ 26 w 26"/>
                <a:gd name="T1" fmla="*/ 12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7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5"/>
                  </a:lnTo>
                  <a:lnTo>
                    <a:pt x="19" y="3"/>
                  </a:lnTo>
                  <a:lnTo>
                    <a:pt x="17" y="0"/>
                  </a:lnTo>
                  <a:lnTo>
                    <a:pt x="12" y="0"/>
                  </a:lnTo>
                  <a:lnTo>
                    <a:pt x="10" y="0"/>
                  </a:lnTo>
                  <a:lnTo>
                    <a:pt x="7" y="3"/>
                  </a:lnTo>
                  <a:lnTo>
                    <a:pt x="3" y="5"/>
                  </a:lnTo>
                  <a:lnTo>
                    <a:pt x="0" y="7"/>
                  </a:lnTo>
                  <a:lnTo>
                    <a:pt x="0" y="10"/>
                  </a:lnTo>
                  <a:lnTo>
                    <a:pt x="0" y="12"/>
                  </a:lnTo>
                  <a:lnTo>
                    <a:pt x="0" y="17"/>
                  </a:lnTo>
                  <a:lnTo>
                    <a:pt x="0" y="19"/>
                  </a:lnTo>
                  <a:lnTo>
                    <a:pt x="3" y="21"/>
                  </a:lnTo>
                  <a:lnTo>
                    <a:pt x="7"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700" name="Freeform 469"/>
            <p:cNvSpPr>
              <a:spLocks/>
            </p:cNvSpPr>
            <p:nvPr/>
          </p:nvSpPr>
          <p:spPr bwMode="auto">
            <a:xfrm>
              <a:off x="2715" y="1819"/>
              <a:ext cx="59" cy="60"/>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5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1 h 26"/>
                <a:gd name="T32" fmla="*/ 5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5" y="0"/>
                  </a:lnTo>
                  <a:lnTo>
                    <a:pt x="2" y="3"/>
                  </a:lnTo>
                  <a:lnTo>
                    <a:pt x="0" y="5"/>
                  </a:lnTo>
                  <a:lnTo>
                    <a:pt x="0" y="10"/>
                  </a:lnTo>
                  <a:lnTo>
                    <a:pt x="0" y="12"/>
                  </a:lnTo>
                  <a:lnTo>
                    <a:pt x="0" y="17"/>
                  </a:lnTo>
                  <a:lnTo>
                    <a:pt x="0" y="19"/>
                  </a:lnTo>
                  <a:lnTo>
                    <a:pt x="2" y="21"/>
                  </a:lnTo>
                  <a:lnTo>
                    <a:pt x="5" y="24"/>
                  </a:lnTo>
                  <a:lnTo>
                    <a:pt x="9" y="26"/>
                  </a:lnTo>
                  <a:lnTo>
                    <a:pt x="12" y="26"/>
                  </a:lnTo>
                  <a:lnTo>
                    <a:pt x="16" y="26"/>
                  </a:lnTo>
                  <a:lnTo>
                    <a:pt x="19" y="24"/>
                  </a:lnTo>
                  <a:lnTo>
                    <a:pt x="21" y="21"/>
                  </a:lnTo>
                  <a:lnTo>
                    <a:pt x="23" y="19"/>
                  </a:lnTo>
                  <a:lnTo>
                    <a:pt x="26" y="17"/>
                  </a:lnTo>
                  <a:lnTo>
                    <a:pt x="26" y="12"/>
                  </a:lnTo>
                  <a:close/>
                </a:path>
              </a:pathLst>
            </a:custGeom>
            <a:solidFill>
              <a:srgbClr val="000000"/>
            </a:solidFill>
            <a:ln w="9525">
              <a:noFill/>
              <a:round/>
              <a:headEnd/>
              <a:tailEnd/>
            </a:ln>
          </p:spPr>
          <p:txBody>
            <a:bodyPr/>
            <a:lstStyle/>
            <a:p>
              <a:endParaRPr lang="en-US"/>
            </a:p>
          </p:txBody>
        </p:sp>
        <p:sp>
          <p:nvSpPr>
            <p:cNvPr id="19701" name="Freeform 470"/>
            <p:cNvSpPr>
              <a:spLocks/>
            </p:cNvSpPr>
            <p:nvPr/>
          </p:nvSpPr>
          <p:spPr bwMode="auto">
            <a:xfrm>
              <a:off x="2571" y="1791"/>
              <a:ext cx="59" cy="61"/>
            </a:xfrm>
            <a:custGeom>
              <a:avLst/>
              <a:gdLst>
                <a:gd name="T0" fmla="*/ 26 w 26"/>
                <a:gd name="T1" fmla="*/ 15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0 w 26"/>
                <a:gd name="T21" fmla="*/ 7 h 26"/>
                <a:gd name="T22" fmla="*/ 0 w 26"/>
                <a:gd name="T23" fmla="*/ 10 h 26"/>
                <a:gd name="T24" fmla="*/ 0 w 26"/>
                <a:gd name="T25" fmla="*/ 15 h 26"/>
                <a:gd name="T26" fmla="*/ 0 w 26"/>
                <a:gd name="T27" fmla="*/ 17 h 26"/>
                <a:gd name="T28" fmla="*/ 0 w 26"/>
                <a:gd name="T29" fmla="*/ 19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19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4" y="7"/>
                  </a:lnTo>
                  <a:lnTo>
                    <a:pt x="21" y="5"/>
                  </a:lnTo>
                  <a:lnTo>
                    <a:pt x="19" y="3"/>
                  </a:lnTo>
                  <a:lnTo>
                    <a:pt x="17" y="0"/>
                  </a:lnTo>
                  <a:lnTo>
                    <a:pt x="12" y="0"/>
                  </a:lnTo>
                  <a:lnTo>
                    <a:pt x="10" y="0"/>
                  </a:lnTo>
                  <a:lnTo>
                    <a:pt x="7" y="3"/>
                  </a:lnTo>
                  <a:lnTo>
                    <a:pt x="2" y="5"/>
                  </a:lnTo>
                  <a:lnTo>
                    <a:pt x="0" y="7"/>
                  </a:lnTo>
                  <a:lnTo>
                    <a:pt x="0" y="10"/>
                  </a:lnTo>
                  <a:lnTo>
                    <a:pt x="0" y="15"/>
                  </a:lnTo>
                  <a:lnTo>
                    <a:pt x="0" y="17"/>
                  </a:lnTo>
                  <a:lnTo>
                    <a:pt x="0" y="19"/>
                  </a:lnTo>
                  <a:lnTo>
                    <a:pt x="2" y="24"/>
                  </a:lnTo>
                  <a:lnTo>
                    <a:pt x="7" y="26"/>
                  </a:lnTo>
                  <a:lnTo>
                    <a:pt x="10" y="26"/>
                  </a:lnTo>
                  <a:lnTo>
                    <a:pt x="12" y="26"/>
                  </a:lnTo>
                  <a:lnTo>
                    <a:pt x="17" y="26"/>
                  </a:lnTo>
                  <a:lnTo>
                    <a:pt x="19" y="26"/>
                  </a:lnTo>
                  <a:lnTo>
                    <a:pt x="21" y="24"/>
                  </a:lnTo>
                  <a:lnTo>
                    <a:pt x="24" y="19"/>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702" name="Freeform 471"/>
            <p:cNvSpPr>
              <a:spLocks/>
            </p:cNvSpPr>
            <p:nvPr/>
          </p:nvSpPr>
          <p:spPr bwMode="auto">
            <a:xfrm>
              <a:off x="2860" y="1759"/>
              <a:ext cx="59"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1 h 26"/>
                <a:gd name="T30" fmla="*/ 2 w 26"/>
                <a:gd name="T31" fmla="*/ 24 h 26"/>
                <a:gd name="T32" fmla="*/ 4 w 26"/>
                <a:gd name="T33" fmla="*/ 26 h 26"/>
                <a:gd name="T34" fmla="*/ 9 w 26"/>
                <a:gd name="T35" fmla="*/ 26 h 26"/>
                <a:gd name="T36" fmla="*/ 11 w 26"/>
                <a:gd name="T37" fmla="*/ 26 h 26"/>
                <a:gd name="T38" fmla="*/ 16 w 26"/>
                <a:gd name="T39" fmla="*/ 26 h 26"/>
                <a:gd name="T40" fmla="*/ 19 w 26"/>
                <a:gd name="T41" fmla="*/ 26 h 26"/>
                <a:gd name="T42" fmla="*/ 21 w 26"/>
                <a:gd name="T43" fmla="*/ 24 h 26"/>
                <a:gd name="T44" fmla="*/ 23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1" y="0"/>
                  </a:lnTo>
                  <a:lnTo>
                    <a:pt x="9" y="0"/>
                  </a:lnTo>
                  <a:lnTo>
                    <a:pt x="4" y="3"/>
                  </a:lnTo>
                  <a:lnTo>
                    <a:pt x="2" y="5"/>
                  </a:lnTo>
                  <a:lnTo>
                    <a:pt x="0" y="7"/>
                  </a:lnTo>
                  <a:lnTo>
                    <a:pt x="0" y="10"/>
                  </a:lnTo>
                  <a:lnTo>
                    <a:pt x="0" y="14"/>
                  </a:lnTo>
                  <a:lnTo>
                    <a:pt x="0" y="17"/>
                  </a:lnTo>
                  <a:lnTo>
                    <a:pt x="0" y="21"/>
                  </a:lnTo>
                  <a:lnTo>
                    <a:pt x="2" y="24"/>
                  </a:lnTo>
                  <a:lnTo>
                    <a:pt x="4" y="26"/>
                  </a:lnTo>
                  <a:lnTo>
                    <a:pt x="9" y="26"/>
                  </a:lnTo>
                  <a:lnTo>
                    <a:pt x="11" y="26"/>
                  </a:lnTo>
                  <a:lnTo>
                    <a:pt x="16" y="26"/>
                  </a:lnTo>
                  <a:lnTo>
                    <a:pt x="19" y="26"/>
                  </a:lnTo>
                  <a:lnTo>
                    <a:pt x="21" y="24"/>
                  </a:lnTo>
                  <a:lnTo>
                    <a:pt x="23" y="21"/>
                  </a:lnTo>
                  <a:lnTo>
                    <a:pt x="26" y="17"/>
                  </a:lnTo>
                  <a:lnTo>
                    <a:pt x="26" y="14"/>
                  </a:lnTo>
                  <a:close/>
                </a:path>
              </a:pathLst>
            </a:custGeom>
            <a:solidFill>
              <a:srgbClr val="000000"/>
            </a:solidFill>
            <a:ln w="9525">
              <a:noFill/>
              <a:round/>
              <a:headEnd/>
              <a:tailEnd/>
            </a:ln>
          </p:spPr>
          <p:txBody>
            <a:bodyPr/>
            <a:lstStyle/>
            <a:p>
              <a:endParaRPr lang="en-US"/>
            </a:p>
          </p:txBody>
        </p:sp>
        <p:sp>
          <p:nvSpPr>
            <p:cNvPr id="19703" name="Freeform 472"/>
            <p:cNvSpPr>
              <a:spLocks/>
            </p:cNvSpPr>
            <p:nvPr/>
          </p:nvSpPr>
          <p:spPr bwMode="auto">
            <a:xfrm>
              <a:off x="2715" y="1819"/>
              <a:ext cx="59" cy="60"/>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5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1 h 26"/>
                <a:gd name="T32" fmla="*/ 5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5" y="0"/>
                  </a:lnTo>
                  <a:lnTo>
                    <a:pt x="2" y="3"/>
                  </a:lnTo>
                  <a:lnTo>
                    <a:pt x="0" y="5"/>
                  </a:lnTo>
                  <a:lnTo>
                    <a:pt x="0" y="10"/>
                  </a:lnTo>
                  <a:lnTo>
                    <a:pt x="0" y="12"/>
                  </a:lnTo>
                  <a:lnTo>
                    <a:pt x="0" y="17"/>
                  </a:lnTo>
                  <a:lnTo>
                    <a:pt x="0" y="19"/>
                  </a:lnTo>
                  <a:lnTo>
                    <a:pt x="2" y="21"/>
                  </a:lnTo>
                  <a:lnTo>
                    <a:pt x="5" y="24"/>
                  </a:lnTo>
                  <a:lnTo>
                    <a:pt x="9" y="26"/>
                  </a:lnTo>
                  <a:lnTo>
                    <a:pt x="12" y="26"/>
                  </a:lnTo>
                  <a:lnTo>
                    <a:pt x="16" y="26"/>
                  </a:lnTo>
                  <a:lnTo>
                    <a:pt x="19"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704" name="Freeform 473"/>
            <p:cNvSpPr>
              <a:spLocks/>
            </p:cNvSpPr>
            <p:nvPr/>
          </p:nvSpPr>
          <p:spPr bwMode="auto">
            <a:xfrm>
              <a:off x="3003" y="1754"/>
              <a:ext cx="58" cy="61"/>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19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19"/>
                  </a:lnTo>
                  <a:lnTo>
                    <a:pt x="3" y="23"/>
                  </a:lnTo>
                  <a:lnTo>
                    <a:pt x="5" y="26"/>
                  </a:lnTo>
                  <a:lnTo>
                    <a:pt x="10" y="26"/>
                  </a:lnTo>
                  <a:lnTo>
                    <a:pt x="12" y="26"/>
                  </a:lnTo>
                  <a:lnTo>
                    <a:pt x="17" y="26"/>
                  </a:lnTo>
                  <a:lnTo>
                    <a:pt x="19" y="26"/>
                  </a:lnTo>
                  <a:lnTo>
                    <a:pt x="22" y="23"/>
                  </a:lnTo>
                  <a:lnTo>
                    <a:pt x="24" y="19"/>
                  </a:lnTo>
                  <a:lnTo>
                    <a:pt x="26" y="16"/>
                  </a:lnTo>
                  <a:lnTo>
                    <a:pt x="26" y="14"/>
                  </a:lnTo>
                  <a:close/>
                </a:path>
              </a:pathLst>
            </a:custGeom>
            <a:solidFill>
              <a:srgbClr val="000000"/>
            </a:solidFill>
            <a:ln w="9525">
              <a:noFill/>
              <a:round/>
              <a:headEnd/>
              <a:tailEnd/>
            </a:ln>
          </p:spPr>
          <p:txBody>
            <a:bodyPr/>
            <a:lstStyle/>
            <a:p>
              <a:endParaRPr lang="en-US"/>
            </a:p>
          </p:txBody>
        </p:sp>
        <p:sp>
          <p:nvSpPr>
            <p:cNvPr id="19705" name="Freeform 474"/>
            <p:cNvSpPr>
              <a:spLocks/>
            </p:cNvSpPr>
            <p:nvPr/>
          </p:nvSpPr>
          <p:spPr bwMode="auto">
            <a:xfrm>
              <a:off x="2860" y="1759"/>
              <a:ext cx="59"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1 h 26"/>
                <a:gd name="T30" fmla="*/ 2 w 26"/>
                <a:gd name="T31" fmla="*/ 24 h 26"/>
                <a:gd name="T32" fmla="*/ 4 w 26"/>
                <a:gd name="T33" fmla="*/ 26 h 26"/>
                <a:gd name="T34" fmla="*/ 9 w 26"/>
                <a:gd name="T35" fmla="*/ 26 h 26"/>
                <a:gd name="T36" fmla="*/ 11 w 26"/>
                <a:gd name="T37" fmla="*/ 26 h 26"/>
                <a:gd name="T38" fmla="*/ 16 w 26"/>
                <a:gd name="T39" fmla="*/ 26 h 26"/>
                <a:gd name="T40" fmla="*/ 19 w 26"/>
                <a:gd name="T41" fmla="*/ 26 h 26"/>
                <a:gd name="T42" fmla="*/ 21 w 26"/>
                <a:gd name="T43" fmla="*/ 24 h 26"/>
                <a:gd name="T44" fmla="*/ 23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1" y="0"/>
                  </a:lnTo>
                  <a:lnTo>
                    <a:pt x="9" y="0"/>
                  </a:lnTo>
                  <a:lnTo>
                    <a:pt x="4" y="3"/>
                  </a:lnTo>
                  <a:lnTo>
                    <a:pt x="2" y="5"/>
                  </a:lnTo>
                  <a:lnTo>
                    <a:pt x="0" y="7"/>
                  </a:lnTo>
                  <a:lnTo>
                    <a:pt x="0" y="10"/>
                  </a:lnTo>
                  <a:lnTo>
                    <a:pt x="0" y="14"/>
                  </a:lnTo>
                  <a:lnTo>
                    <a:pt x="0" y="17"/>
                  </a:lnTo>
                  <a:lnTo>
                    <a:pt x="0" y="21"/>
                  </a:lnTo>
                  <a:lnTo>
                    <a:pt x="2" y="24"/>
                  </a:lnTo>
                  <a:lnTo>
                    <a:pt x="4" y="26"/>
                  </a:lnTo>
                  <a:lnTo>
                    <a:pt x="9" y="26"/>
                  </a:lnTo>
                  <a:lnTo>
                    <a:pt x="11" y="26"/>
                  </a:lnTo>
                  <a:lnTo>
                    <a:pt x="16" y="26"/>
                  </a:lnTo>
                  <a:lnTo>
                    <a:pt x="19" y="26"/>
                  </a:lnTo>
                  <a:lnTo>
                    <a:pt x="21" y="24"/>
                  </a:lnTo>
                  <a:lnTo>
                    <a:pt x="23" y="21"/>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706" name="Freeform 475"/>
            <p:cNvSpPr>
              <a:spLocks/>
            </p:cNvSpPr>
            <p:nvPr/>
          </p:nvSpPr>
          <p:spPr bwMode="auto">
            <a:xfrm>
              <a:off x="3147" y="1766"/>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18 h 26"/>
                <a:gd name="T30" fmla="*/ 3 w 26"/>
                <a:gd name="T31" fmla="*/ 23 h 26"/>
                <a:gd name="T32" fmla="*/ 5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8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3" y="4"/>
                  </a:lnTo>
                  <a:lnTo>
                    <a:pt x="0" y="7"/>
                  </a:lnTo>
                  <a:lnTo>
                    <a:pt x="0" y="9"/>
                  </a:lnTo>
                  <a:lnTo>
                    <a:pt x="0" y="14"/>
                  </a:lnTo>
                  <a:lnTo>
                    <a:pt x="0" y="16"/>
                  </a:lnTo>
                  <a:lnTo>
                    <a:pt x="0" y="18"/>
                  </a:lnTo>
                  <a:lnTo>
                    <a:pt x="3" y="23"/>
                  </a:lnTo>
                  <a:lnTo>
                    <a:pt x="5" y="23"/>
                  </a:lnTo>
                  <a:lnTo>
                    <a:pt x="10" y="26"/>
                  </a:lnTo>
                  <a:lnTo>
                    <a:pt x="12" y="26"/>
                  </a:lnTo>
                  <a:lnTo>
                    <a:pt x="17" y="26"/>
                  </a:lnTo>
                  <a:lnTo>
                    <a:pt x="19" y="23"/>
                  </a:lnTo>
                  <a:lnTo>
                    <a:pt x="21" y="23"/>
                  </a:lnTo>
                  <a:lnTo>
                    <a:pt x="24" y="18"/>
                  </a:lnTo>
                  <a:lnTo>
                    <a:pt x="26" y="16"/>
                  </a:lnTo>
                  <a:lnTo>
                    <a:pt x="26" y="14"/>
                  </a:lnTo>
                  <a:close/>
                </a:path>
              </a:pathLst>
            </a:custGeom>
            <a:solidFill>
              <a:srgbClr val="000000"/>
            </a:solidFill>
            <a:ln w="9525">
              <a:noFill/>
              <a:round/>
              <a:headEnd/>
              <a:tailEnd/>
            </a:ln>
          </p:spPr>
          <p:txBody>
            <a:bodyPr/>
            <a:lstStyle/>
            <a:p>
              <a:endParaRPr lang="en-US"/>
            </a:p>
          </p:txBody>
        </p:sp>
        <p:sp>
          <p:nvSpPr>
            <p:cNvPr id="19707" name="Freeform 476"/>
            <p:cNvSpPr>
              <a:spLocks/>
            </p:cNvSpPr>
            <p:nvPr/>
          </p:nvSpPr>
          <p:spPr bwMode="auto">
            <a:xfrm>
              <a:off x="3003" y="1754"/>
              <a:ext cx="58" cy="61"/>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19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19"/>
                  </a:lnTo>
                  <a:lnTo>
                    <a:pt x="3" y="23"/>
                  </a:lnTo>
                  <a:lnTo>
                    <a:pt x="5" y="26"/>
                  </a:lnTo>
                  <a:lnTo>
                    <a:pt x="10" y="26"/>
                  </a:lnTo>
                  <a:lnTo>
                    <a:pt x="12" y="26"/>
                  </a:lnTo>
                  <a:lnTo>
                    <a:pt x="17" y="26"/>
                  </a:lnTo>
                  <a:lnTo>
                    <a:pt x="19" y="26"/>
                  </a:lnTo>
                  <a:lnTo>
                    <a:pt x="22" y="23"/>
                  </a:lnTo>
                  <a:lnTo>
                    <a:pt x="24" y="19"/>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708" name="Freeform 477"/>
            <p:cNvSpPr>
              <a:spLocks/>
            </p:cNvSpPr>
            <p:nvPr/>
          </p:nvSpPr>
          <p:spPr bwMode="auto">
            <a:xfrm>
              <a:off x="3292" y="1711"/>
              <a:ext cx="59" cy="60"/>
            </a:xfrm>
            <a:custGeom>
              <a:avLst/>
              <a:gdLst>
                <a:gd name="T0" fmla="*/ 26 w 26"/>
                <a:gd name="T1" fmla="*/ 12 h 26"/>
                <a:gd name="T2" fmla="*/ 26 w 26"/>
                <a:gd name="T3" fmla="*/ 9 h 26"/>
                <a:gd name="T4" fmla="*/ 24 w 26"/>
                <a:gd name="T5" fmla="*/ 7 h 26"/>
                <a:gd name="T6" fmla="*/ 21 w 26"/>
                <a:gd name="T7" fmla="*/ 2 h 26"/>
                <a:gd name="T8" fmla="*/ 19 w 26"/>
                <a:gd name="T9" fmla="*/ 0 h 26"/>
                <a:gd name="T10" fmla="*/ 17 w 26"/>
                <a:gd name="T11" fmla="*/ 0 h 26"/>
                <a:gd name="T12" fmla="*/ 12 w 26"/>
                <a:gd name="T13" fmla="*/ 0 h 26"/>
                <a:gd name="T14" fmla="*/ 9 w 26"/>
                <a:gd name="T15" fmla="*/ 0 h 26"/>
                <a:gd name="T16" fmla="*/ 5 w 26"/>
                <a:gd name="T17" fmla="*/ 0 h 26"/>
                <a:gd name="T18" fmla="*/ 2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2 w 26"/>
                <a:gd name="T31" fmla="*/ 21 h 26"/>
                <a:gd name="T32" fmla="*/ 5 w 26"/>
                <a:gd name="T33" fmla="*/ 24 h 26"/>
                <a:gd name="T34" fmla="*/ 9 w 26"/>
                <a:gd name="T35" fmla="*/ 26 h 26"/>
                <a:gd name="T36" fmla="*/ 12 w 26"/>
                <a:gd name="T37" fmla="*/ 26 h 26"/>
                <a:gd name="T38" fmla="*/ 17 w 26"/>
                <a:gd name="T39" fmla="*/ 26 h 26"/>
                <a:gd name="T40" fmla="*/ 19 w 26"/>
                <a:gd name="T41" fmla="*/ 24 h 26"/>
                <a:gd name="T42" fmla="*/ 21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7"/>
                  </a:lnTo>
                  <a:lnTo>
                    <a:pt x="21" y="2"/>
                  </a:lnTo>
                  <a:lnTo>
                    <a:pt x="19" y="0"/>
                  </a:lnTo>
                  <a:lnTo>
                    <a:pt x="17" y="0"/>
                  </a:lnTo>
                  <a:lnTo>
                    <a:pt x="12" y="0"/>
                  </a:lnTo>
                  <a:lnTo>
                    <a:pt x="9" y="0"/>
                  </a:lnTo>
                  <a:lnTo>
                    <a:pt x="5" y="0"/>
                  </a:lnTo>
                  <a:lnTo>
                    <a:pt x="2" y="2"/>
                  </a:lnTo>
                  <a:lnTo>
                    <a:pt x="0" y="7"/>
                  </a:lnTo>
                  <a:lnTo>
                    <a:pt x="0" y="9"/>
                  </a:lnTo>
                  <a:lnTo>
                    <a:pt x="0" y="12"/>
                  </a:lnTo>
                  <a:lnTo>
                    <a:pt x="0" y="16"/>
                  </a:lnTo>
                  <a:lnTo>
                    <a:pt x="0" y="19"/>
                  </a:lnTo>
                  <a:lnTo>
                    <a:pt x="2" y="21"/>
                  </a:lnTo>
                  <a:lnTo>
                    <a:pt x="5" y="24"/>
                  </a:lnTo>
                  <a:lnTo>
                    <a:pt x="9" y="26"/>
                  </a:lnTo>
                  <a:lnTo>
                    <a:pt x="12" y="26"/>
                  </a:lnTo>
                  <a:lnTo>
                    <a:pt x="17" y="26"/>
                  </a:lnTo>
                  <a:lnTo>
                    <a:pt x="19" y="24"/>
                  </a:lnTo>
                  <a:lnTo>
                    <a:pt x="21" y="21"/>
                  </a:lnTo>
                  <a:lnTo>
                    <a:pt x="24" y="19"/>
                  </a:lnTo>
                  <a:lnTo>
                    <a:pt x="26" y="16"/>
                  </a:lnTo>
                  <a:lnTo>
                    <a:pt x="26" y="12"/>
                  </a:lnTo>
                  <a:close/>
                </a:path>
              </a:pathLst>
            </a:custGeom>
            <a:solidFill>
              <a:srgbClr val="000000"/>
            </a:solidFill>
            <a:ln w="9525">
              <a:noFill/>
              <a:round/>
              <a:headEnd/>
              <a:tailEnd/>
            </a:ln>
          </p:spPr>
          <p:txBody>
            <a:bodyPr/>
            <a:lstStyle/>
            <a:p>
              <a:endParaRPr lang="en-US"/>
            </a:p>
          </p:txBody>
        </p:sp>
        <p:sp>
          <p:nvSpPr>
            <p:cNvPr id="19709" name="Freeform 478"/>
            <p:cNvSpPr>
              <a:spLocks/>
            </p:cNvSpPr>
            <p:nvPr/>
          </p:nvSpPr>
          <p:spPr bwMode="auto">
            <a:xfrm>
              <a:off x="3147" y="1766"/>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18 h 26"/>
                <a:gd name="T30" fmla="*/ 3 w 26"/>
                <a:gd name="T31" fmla="*/ 23 h 26"/>
                <a:gd name="T32" fmla="*/ 5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8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3" y="4"/>
                  </a:lnTo>
                  <a:lnTo>
                    <a:pt x="0" y="7"/>
                  </a:lnTo>
                  <a:lnTo>
                    <a:pt x="0" y="9"/>
                  </a:lnTo>
                  <a:lnTo>
                    <a:pt x="0" y="14"/>
                  </a:lnTo>
                  <a:lnTo>
                    <a:pt x="0" y="16"/>
                  </a:lnTo>
                  <a:lnTo>
                    <a:pt x="0" y="18"/>
                  </a:lnTo>
                  <a:lnTo>
                    <a:pt x="3" y="23"/>
                  </a:lnTo>
                  <a:lnTo>
                    <a:pt x="5" y="23"/>
                  </a:lnTo>
                  <a:lnTo>
                    <a:pt x="10" y="26"/>
                  </a:lnTo>
                  <a:lnTo>
                    <a:pt x="12" y="26"/>
                  </a:lnTo>
                  <a:lnTo>
                    <a:pt x="17" y="26"/>
                  </a:lnTo>
                  <a:lnTo>
                    <a:pt x="19" y="23"/>
                  </a:lnTo>
                  <a:lnTo>
                    <a:pt x="21" y="23"/>
                  </a:lnTo>
                  <a:lnTo>
                    <a:pt x="24" y="18"/>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710" name="Freeform 479"/>
            <p:cNvSpPr>
              <a:spLocks/>
            </p:cNvSpPr>
            <p:nvPr/>
          </p:nvSpPr>
          <p:spPr bwMode="auto">
            <a:xfrm>
              <a:off x="3437" y="1655"/>
              <a:ext cx="58" cy="60"/>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4 w 26"/>
                <a:gd name="T33" fmla="*/ 24 h 26"/>
                <a:gd name="T34" fmla="*/ 9 w 26"/>
                <a:gd name="T35" fmla="*/ 26 h 26"/>
                <a:gd name="T36" fmla="*/ 12 w 26"/>
                <a:gd name="T37" fmla="*/ 26 h 26"/>
                <a:gd name="T38" fmla="*/ 16 w 26"/>
                <a:gd name="T39" fmla="*/ 26 h 26"/>
                <a:gd name="T40" fmla="*/ 19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4" y="0"/>
                  </a:lnTo>
                  <a:lnTo>
                    <a:pt x="2" y="3"/>
                  </a:lnTo>
                  <a:lnTo>
                    <a:pt x="0" y="5"/>
                  </a:lnTo>
                  <a:lnTo>
                    <a:pt x="0" y="10"/>
                  </a:lnTo>
                  <a:lnTo>
                    <a:pt x="0" y="12"/>
                  </a:lnTo>
                  <a:lnTo>
                    <a:pt x="0" y="17"/>
                  </a:lnTo>
                  <a:lnTo>
                    <a:pt x="0" y="19"/>
                  </a:lnTo>
                  <a:lnTo>
                    <a:pt x="2" y="22"/>
                  </a:lnTo>
                  <a:lnTo>
                    <a:pt x="4" y="24"/>
                  </a:lnTo>
                  <a:lnTo>
                    <a:pt x="9" y="26"/>
                  </a:lnTo>
                  <a:lnTo>
                    <a:pt x="12" y="26"/>
                  </a:lnTo>
                  <a:lnTo>
                    <a:pt x="16" y="26"/>
                  </a:lnTo>
                  <a:lnTo>
                    <a:pt x="19" y="24"/>
                  </a:lnTo>
                  <a:lnTo>
                    <a:pt x="21" y="22"/>
                  </a:lnTo>
                  <a:lnTo>
                    <a:pt x="23" y="19"/>
                  </a:lnTo>
                  <a:lnTo>
                    <a:pt x="26" y="17"/>
                  </a:lnTo>
                  <a:lnTo>
                    <a:pt x="26" y="12"/>
                  </a:lnTo>
                  <a:close/>
                </a:path>
              </a:pathLst>
            </a:custGeom>
            <a:solidFill>
              <a:srgbClr val="000000"/>
            </a:solidFill>
            <a:ln w="9525">
              <a:noFill/>
              <a:round/>
              <a:headEnd/>
              <a:tailEnd/>
            </a:ln>
          </p:spPr>
          <p:txBody>
            <a:bodyPr/>
            <a:lstStyle/>
            <a:p>
              <a:endParaRPr lang="en-US"/>
            </a:p>
          </p:txBody>
        </p:sp>
        <p:sp>
          <p:nvSpPr>
            <p:cNvPr id="19711" name="Freeform 480"/>
            <p:cNvSpPr>
              <a:spLocks/>
            </p:cNvSpPr>
            <p:nvPr/>
          </p:nvSpPr>
          <p:spPr bwMode="auto">
            <a:xfrm>
              <a:off x="3292" y="1711"/>
              <a:ext cx="59" cy="60"/>
            </a:xfrm>
            <a:custGeom>
              <a:avLst/>
              <a:gdLst>
                <a:gd name="T0" fmla="*/ 26 w 26"/>
                <a:gd name="T1" fmla="*/ 12 h 26"/>
                <a:gd name="T2" fmla="*/ 26 w 26"/>
                <a:gd name="T3" fmla="*/ 9 h 26"/>
                <a:gd name="T4" fmla="*/ 24 w 26"/>
                <a:gd name="T5" fmla="*/ 7 h 26"/>
                <a:gd name="T6" fmla="*/ 21 w 26"/>
                <a:gd name="T7" fmla="*/ 2 h 26"/>
                <a:gd name="T8" fmla="*/ 19 w 26"/>
                <a:gd name="T9" fmla="*/ 0 h 26"/>
                <a:gd name="T10" fmla="*/ 17 w 26"/>
                <a:gd name="T11" fmla="*/ 0 h 26"/>
                <a:gd name="T12" fmla="*/ 12 w 26"/>
                <a:gd name="T13" fmla="*/ 0 h 26"/>
                <a:gd name="T14" fmla="*/ 9 w 26"/>
                <a:gd name="T15" fmla="*/ 0 h 26"/>
                <a:gd name="T16" fmla="*/ 5 w 26"/>
                <a:gd name="T17" fmla="*/ 0 h 26"/>
                <a:gd name="T18" fmla="*/ 2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2 w 26"/>
                <a:gd name="T31" fmla="*/ 21 h 26"/>
                <a:gd name="T32" fmla="*/ 5 w 26"/>
                <a:gd name="T33" fmla="*/ 24 h 26"/>
                <a:gd name="T34" fmla="*/ 9 w 26"/>
                <a:gd name="T35" fmla="*/ 26 h 26"/>
                <a:gd name="T36" fmla="*/ 12 w 26"/>
                <a:gd name="T37" fmla="*/ 26 h 26"/>
                <a:gd name="T38" fmla="*/ 17 w 26"/>
                <a:gd name="T39" fmla="*/ 26 h 26"/>
                <a:gd name="T40" fmla="*/ 19 w 26"/>
                <a:gd name="T41" fmla="*/ 24 h 26"/>
                <a:gd name="T42" fmla="*/ 21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7"/>
                  </a:lnTo>
                  <a:lnTo>
                    <a:pt x="21" y="2"/>
                  </a:lnTo>
                  <a:lnTo>
                    <a:pt x="19" y="0"/>
                  </a:lnTo>
                  <a:lnTo>
                    <a:pt x="17" y="0"/>
                  </a:lnTo>
                  <a:lnTo>
                    <a:pt x="12" y="0"/>
                  </a:lnTo>
                  <a:lnTo>
                    <a:pt x="9" y="0"/>
                  </a:lnTo>
                  <a:lnTo>
                    <a:pt x="5" y="0"/>
                  </a:lnTo>
                  <a:lnTo>
                    <a:pt x="2" y="2"/>
                  </a:lnTo>
                  <a:lnTo>
                    <a:pt x="0" y="7"/>
                  </a:lnTo>
                  <a:lnTo>
                    <a:pt x="0" y="9"/>
                  </a:lnTo>
                  <a:lnTo>
                    <a:pt x="0" y="12"/>
                  </a:lnTo>
                  <a:lnTo>
                    <a:pt x="0" y="16"/>
                  </a:lnTo>
                  <a:lnTo>
                    <a:pt x="0" y="19"/>
                  </a:lnTo>
                  <a:lnTo>
                    <a:pt x="2" y="21"/>
                  </a:lnTo>
                  <a:lnTo>
                    <a:pt x="5" y="24"/>
                  </a:lnTo>
                  <a:lnTo>
                    <a:pt x="9" y="26"/>
                  </a:lnTo>
                  <a:lnTo>
                    <a:pt x="12" y="26"/>
                  </a:lnTo>
                  <a:lnTo>
                    <a:pt x="17" y="26"/>
                  </a:lnTo>
                  <a:lnTo>
                    <a:pt x="19" y="24"/>
                  </a:lnTo>
                  <a:lnTo>
                    <a:pt x="21" y="21"/>
                  </a:lnTo>
                  <a:lnTo>
                    <a:pt x="24"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712" name="Freeform 481"/>
            <p:cNvSpPr>
              <a:spLocks/>
            </p:cNvSpPr>
            <p:nvPr/>
          </p:nvSpPr>
          <p:spPr bwMode="auto">
            <a:xfrm>
              <a:off x="3581" y="1627"/>
              <a:ext cx="59" cy="67"/>
            </a:xfrm>
            <a:custGeom>
              <a:avLst/>
              <a:gdLst>
                <a:gd name="T0" fmla="*/ 26 w 26"/>
                <a:gd name="T1" fmla="*/ 15 h 29"/>
                <a:gd name="T2" fmla="*/ 26 w 26"/>
                <a:gd name="T3" fmla="*/ 12 h 29"/>
                <a:gd name="T4" fmla="*/ 23 w 26"/>
                <a:gd name="T5" fmla="*/ 8 h 29"/>
                <a:gd name="T6" fmla="*/ 21 w 26"/>
                <a:gd name="T7" fmla="*/ 5 h 29"/>
                <a:gd name="T8" fmla="*/ 18 w 26"/>
                <a:gd name="T9" fmla="*/ 3 h 29"/>
                <a:gd name="T10" fmla="*/ 16 w 26"/>
                <a:gd name="T11" fmla="*/ 3 h 29"/>
                <a:gd name="T12" fmla="*/ 11 w 26"/>
                <a:gd name="T13" fmla="*/ 0 h 29"/>
                <a:gd name="T14" fmla="*/ 9 w 26"/>
                <a:gd name="T15" fmla="*/ 3 h 29"/>
                <a:gd name="T16" fmla="*/ 4 w 26"/>
                <a:gd name="T17" fmla="*/ 3 h 29"/>
                <a:gd name="T18" fmla="*/ 2 w 26"/>
                <a:gd name="T19" fmla="*/ 5 h 29"/>
                <a:gd name="T20" fmla="*/ 0 w 26"/>
                <a:gd name="T21" fmla="*/ 8 h 29"/>
                <a:gd name="T22" fmla="*/ 0 w 26"/>
                <a:gd name="T23" fmla="*/ 12 h 29"/>
                <a:gd name="T24" fmla="*/ 0 w 26"/>
                <a:gd name="T25" fmla="*/ 15 h 29"/>
                <a:gd name="T26" fmla="*/ 0 w 26"/>
                <a:gd name="T27" fmla="*/ 17 h 29"/>
                <a:gd name="T28" fmla="*/ 0 w 26"/>
                <a:gd name="T29" fmla="*/ 22 h 29"/>
                <a:gd name="T30" fmla="*/ 2 w 26"/>
                <a:gd name="T31" fmla="*/ 24 h 29"/>
                <a:gd name="T32" fmla="*/ 4 w 26"/>
                <a:gd name="T33" fmla="*/ 26 h 29"/>
                <a:gd name="T34" fmla="*/ 9 w 26"/>
                <a:gd name="T35" fmla="*/ 26 h 29"/>
                <a:gd name="T36" fmla="*/ 11 w 26"/>
                <a:gd name="T37" fmla="*/ 29 h 29"/>
                <a:gd name="T38" fmla="*/ 16 w 26"/>
                <a:gd name="T39" fmla="*/ 26 h 29"/>
                <a:gd name="T40" fmla="*/ 18 w 26"/>
                <a:gd name="T41" fmla="*/ 26 h 29"/>
                <a:gd name="T42" fmla="*/ 21 w 26"/>
                <a:gd name="T43" fmla="*/ 24 h 29"/>
                <a:gd name="T44" fmla="*/ 23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3" y="8"/>
                  </a:lnTo>
                  <a:lnTo>
                    <a:pt x="21" y="5"/>
                  </a:lnTo>
                  <a:lnTo>
                    <a:pt x="18" y="3"/>
                  </a:lnTo>
                  <a:lnTo>
                    <a:pt x="16" y="3"/>
                  </a:lnTo>
                  <a:lnTo>
                    <a:pt x="11" y="0"/>
                  </a:lnTo>
                  <a:lnTo>
                    <a:pt x="9" y="3"/>
                  </a:lnTo>
                  <a:lnTo>
                    <a:pt x="4" y="3"/>
                  </a:lnTo>
                  <a:lnTo>
                    <a:pt x="2" y="5"/>
                  </a:lnTo>
                  <a:lnTo>
                    <a:pt x="0" y="8"/>
                  </a:lnTo>
                  <a:lnTo>
                    <a:pt x="0" y="12"/>
                  </a:lnTo>
                  <a:lnTo>
                    <a:pt x="0" y="15"/>
                  </a:lnTo>
                  <a:lnTo>
                    <a:pt x="0" y="17"/>
                  </a:lnTo>
                  <a:lnTo>
                    <a:pt x="0" y="22"/>
                  </a:lnTo>
                  <a:lnTo>
                    <a:pt x="2" y="24"/>
                  </a:lnTo>
                  <a:lnTo>
                    <a:pt x="4" y="26"/>
                  </a:lnTo>
                  <a:lnTo>
                    <a:pt x="9" y="26"/>
                  </a:lnTo>
                  <a:lnTo>
                    <a:pt x="11" y="29"/>
                  </a:lnTo>
                  <a:lnTo>
                    <a:pt x="16" y="26"/>
                  </a:lnTo>
                  <a:lnTo>
                    <a:pt x="18" y="26"/>
                  </a:lnTo>
                  <a:lnTo>
                    <a:pt x="21" y="24"/>
                  </a:lnTo>
                  <a:lnTo>
                    <a:pt x="23" y="22"/>
                  </a:lnTo>
                  <a:lnTo>
                    <a:pt x="26" y="17"/>
                  </a:lnTo>
                  <a:lnTo>
                    <a:pt x="26" y="15"/>
                  </a:lnTo>
                  <a:close/>
                </a:path>
              </a:pathLst>
            </a:custGeom>
            <a:solidFill>
              <a:srgbClr val="000000"/>
            </a:solidFill>
            <a:ln w="9525">
              <a:noFill/>
              <a:round/>
              <a:headEnd/>
              <a:tailEnd/>
            </a:ln>
          </p:spPr>
          <p:txBody>
            <a:bodyPr/>
            <a:lstStyle/>
            <a:p>
              <a:endParaRPr lang="en-US"/>
            </a:p>
          </p:txBody>
        </p:sp>
        <p:sp>
          <p:nvSpPr>
            <p:cNvPr id="19713" name="Freeform 482"/>
            <p:cNvSpPr>
              <a:spLocks/>
            </p:cNvSpPr>
            <p:nvPr/>
          </p:nvSpPr>
          <p:spPr bwMode="auto">
            <a:xfrm>
              <a:off x="3437" y="1655"/>
              <a:ext cx="58" cy="60"/>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4 w 26"/>
                <a:gd name="T33" fmla="*/ 24 h 26"/>
                <a:gd name="T34" fmla="*/ 9 w 26"/>
                <a:gd name="T35" fmla="*/ 26 h 26"/>
                <a:gd name="T36" fmla="*/ 12 w 26"/>
                <a:gd name="T37" fmla="*/ 26 h 26"/>
                <a:gd name="T38" fmla="*/ 16 w 26"/>
                <a:gd name="T39" fmla="*/ 26 h 26"/>
                <a:gd name="T40" fmla="*/ 19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4" y="0"/>
                  </a:lnTo>
                  <a:lnTo>
                    <a:pt x="2" y="3"/>
                  </a:lnTo>
                  <a:lnTo>
                    <a:pt x="0" y="5"/>
                  </a:lnTo>
                  <a:lnTo>
                    <a:pt x="0" y="10"/>
                  </a:lnTo>
                  <a:lnTo>
                    <a:pt x="0" y="12"/>
                  </a:lnTo>
                  <a:lnTo>
                    <a:pt x="0" y="17"/>
                  </a:lnTo>
                  <a:lnTo>
                    <a:pt x="0" y="19"/>
                  </a:lnTo>
                  <a:lnTo>
                    <a:pt x="2" y="22"/>
                  </a:lnTo>
                  <a:lnTo>
                    <a:pt x="4" y="24"/>
                  </a:lnTo>
                  <a:lnTo>
                    <a:pt x="9" y="26"/>
                  </a:lnTo>
                  <a:lnTo>
                    <a:pt x="12" y="26"/>
                  </a:lnTo>
                  <a:lnTo>
                    <a:pt x="16" y="26"/>
                  </a:lnTo>
                  <a:lnTo>
                    <a:pt x="19" y="24"/>
                  </a:lnTo>
                  <a:lnTo>
                    <a:pt x="21" y="22"/>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714" name="Freeform 483"/>
            <p:cNvSpPr>
              <a:spLocks/>
            </p:cNvSpPr>
            <p:nvPr/>
          </p:nvSpPr>
          <p:spPr bwMode="auto">
            <a:xfrm>
              <a:off x="3724" y="1623"/>
              <a:ext cx="59" cy="60"/>
            </a:xfrm>
            <a:custGeom>
              <a:avLst/>
              <a:gdLst>
                <a:gd name="T0" fmla="*/ 26 w 26"/>
                <a:gd name="T1" fmla="*/ 12 h 26"/>
                <a:gd name="T2" fmla="*/ 26 w 26"/>
                <a:gd name="T3" fmla="*/ 10 h 26"/>
                <a:gd name="T4" fmla="*/ 24 w 26"/>
                <a:gd name="T5" fmla="*/ 5 h 26"/>
                <a:gd name="T6" fmla="*/ 22 w 26"/>
                <a:gd name="T7" fmla="*/ 2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2 h 26"/>
                <a:gd name="T20" fmla="*/ 0 w 26"/>
                <a:gd name="T21" fmla="*/ 5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2" y="2"/>
                  </a:lnTo>
                  <a:lnTo>
                    <a:pt x="19" y="0"/>
                  </a:lnTo>
                  <a:lnTo>
                    <a:pt x="17" y="0"/>
                  </a:lnTo>
                  <a:lnTo>
                    <a:pt x="12" y="0"/>
                  </a:lnTo>
                  <a:lnTo>
                    <a:pt x="10" y="0"/>
                  </a:lnTo>
                  <a:lnTo>
                    <a:pt x="5" y="0"/>
                  </a:lnTo>
                  <a:lnTo>
                    <a:pt x="3" y="2"/>
                  </a:lnTo>
                  <a:lnTo>
                    <a:pt x="0" y="5"/>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close/>
                </a:path>
              </a:pathLst>
            </a:custGeom>
            <a:solidFill>
              <a:srgbClr val="000000"/>
            </a:solidFill>
            <a:ln w="9525">
              <a:noFill/>
              <a:round/>
              <a:headEnd/>
              <a:tailEnd/>
            </a:ln>
          </p:spPr>
          <p:txBody>
            <a:bodyPr/>
            <a:lstStyle/>
            <a:p>
              <a:endParaRPr lang="en-US"/>
            </a:p>
          </p:txBody>
        </p:sp>
        <p:sp>
          <p:nvSpPr>
            <p:cNvPr id="19715" name="Freeform 484"/>
            <p:cNvSpPr>
              <a:spLocks/>
            </p:cNvSpPr>
            <p:nvPr/>
          </p:nvSpPr>
          <p:spPr bwMode="auto">
            <a:xfrm>
              <a:off x="3581" y="1627"/>
              <a:ext cx="59" cy="67"/>
            </a:xfrm>
            <a:custGeom>
              <a:avLst/>
              <a:gdLst>
                <a:gd name="T0" fmla="*/ 26 w 26"/>
                <a:gd name="T1" fmla="*/ 15 h 29"/>
                <a:gd name="T2" fmla="*/ 26 w 26"/>
                <a:gd name="T3" fmla="*/ 12 h 29"/>
                <a:gd name="T4" fmla="*/ 23 w 26"/>
                <a:gd name="T5" fmla="*/ 8 h 29"/>
                <a:gd name="T6" fmla="*/ 21 w 26"/>
                <a:gd name="T7" fmla="*/ 5 h 29"/>
                <a:gd name="T8" fmla="*/ 18 w 26"/>
                <a:gd name="T9" fmla="*/ 3 h 29"/>
                <a:gd name="T10" fmla="*/ 16 w 26"/>
                <a:gd name="T11" fmla="*/ 3 h 29"/>
                <a:gd name="T12" fmla="*/ 11 w 26"/>
                <a:gd name="T13" fmla="*/ 0 h 29"/>
                <a:gd name="T14" fmla="*/ 9 w 26"/>
                <a:gd name="T15" fmla="*/ 3 h 29"/>
                <a:gd name="T16" fmla="*/ 4 w 26"/>
                <a:gd name="T17" fmla="*/ 3 h 29"/>
                <a:gd name="T18" fmla="*/ 2 w 26"/>
                <a:gd name="T19" fmla="*/ 5 h 29"/>
                <a:gd name="T20" fmla="*/ 0 w 26"/>
                <a:gd name="T21" fmla="*/ 8 h 29"/>
                <a:gd name="T22" fmla="*/ 0 w 26"/>
                <a:gd name="T23" fmla="*/ 12 h 29"/>
                <a:gd name="T24" fmla="*/ 0 w 26"/>
                <a:gd name="T25" fmla="*/ 15 h 29"/>
                <a:gd name="T26" fmla="*/ 0 w 26"/>
                <a:gd name="T27" fmla="*/ 17 h 29"/>
                <a:gd name="T28" fmla="*/ 0 w 26"/>
                <a:gd name="T29" fmla="*/ 22 h 29"/>
                <a:gd name="T30" fmla="*/ 2 w 26"/>
                <a:gd name="T31" fmla="*/ 24 h 29"/>
                <a:gd name="T32" fmla="*/ 4 w 26"/>
                <a:gd name="T33" fmla="*/ 26 h 29"/>
                <a:gd name="T34" fmla="*/ 9 w 26"/>
                <a:gd name="T35" fmla="*/ 26 h 29"/>
                <a:gd name="T36" fmla="*/ 11 w 26"/>
                <a:gd name="T37" fmla="*/ 29 h 29"/>
                <a:gd name="T38" fmla="*/ 16 w 26"/>
                <a:gd name="T39" fmla="*/ 26 h 29"/>
                <a:gd name="T40" fmla="*/ 18 w 26"/>
                <a:gd name="T41" fmla="*/ 26 h 29"/>
                <a:gd name="T42" fmla="*/ 21 w 26"/>
                <a:gd name="T43" fmla="*/ 24 h 29"/>
                <a:gd name="T44" fmla="*/ 23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3" y="8"/>
                  </a:lnTo>
                  <a:lnTo>
                    <a:pt x="21" y="5"/>
                  </a:lnTo>
                  <a:lnTo>
                    <a:pt x="18" y="3"/>
                  </a:lnTo>
                  <a:lnTo>
                    <a:pt x="16" y="3"/>
                  </a:lnTo>
                  <a:lnTo>
                    <a:pt x="11" y="0"/>
                  </a:lnTo>
                  <a:lnTo>
                    <a:pt x="9" y="3"/>
                  </a:lnTo>
                  <a:lnTo>
                    <a:pt x="4" y="3"/>
                  </a:lnTo>
                  <a:lnTo>
                    <a:pt x="2" y="5"/>
                  </a:lnTo>
                  <a:lnTo>
                    <a:pt x="0" y="8"/>
                  </a:lnTo>
                  <a:lnTo>
                    <a:pt x="0" y="12"/>
                  </a:lnTo>
                  <a:lnTo>
                    <a:pt x="0" y="15"/>
                  </a:lnTo>
                  <a:lnTo>
                    <a:pt x="0" y="17"/>
                  </a:lnTo>
                  <a:lnTo>
                    <a:pt x="0" y="22"/>
                  </a:lnTo>
                  <a:lnTo>
                    <a:pt x="2" y="24"/>
                  </a:lnTo>
                  <a:lnTo>
                    <a:pt x="4" y="26"/>
                  </a:lnTo>
                  <a:lnTo>
                    <a:pt x="9" y="26"/>
                  </a:lnTo>
                  <a:lnTo>
                    <a:pt x="11" y="29"/>
                  </a:lnTo>
                  <a:lnTo>
                    <a:pt x="16" y="26"/>
                  </a:lnTo>
                  <a:lnTo>
                    <a:pt x="18" y="26"/>
                  </a:lnTo>
                  <a:lnTo>
                    <a:pt x="21" y="24"/>
                  </a:lnTo>
                  <a:lnTo>
                    <a:pt x="23" y="22"/>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716" name="Freeform 485"/>
            <p:cNvSpPr>
              <a:spLocks/>
            </p:cNvSpPr>
            <p:nvPr/>
          </p:nvSpPr>
          <p:spPr bwMode="auto">
            <a:xfrm>
              <a:off x="3868" y="1602"/>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2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2" y="4"/>
                  </a:lnTo>
                  <a:lnTo>
                    <a:pt x="0" y="7"/>
                  </a:lnTo>
                  <a:lnTo>
                    <a:pt x="0" y="9"/>
                  </a:lnTo>
                  <a:lnTo>
                    <a:pt x="0" y="14"/>
                  </a:lnTo>
                  <a:lnTo>
                    <a:pt x="0" y="16"/>
                  </a:lnTo>
                  <a:lnTo>
                    <a:pt x="0" y="21"/>
                  </a:lnTo>
                  <a:lnTo>
                    <a:pt x="2" y="23"/>
                  </a:lnTo>
                  <a:lnTo>
                    <a:pt x="5" y="26"/>
                  </a:lnTo>
                  <a:lnTo>
                    <a:pt x="10" y="26"/>
                  </a:lnTo>
                  <a:lnTo>
                    <a:pt x="12" y="26"/>
                  </a:lnTo>
                  <a:lnTo>
                    <a:pt x="17" y="26"/>
                  </a:lnTo>
                  <a:lnTo>
                    <a:pt x="19" y="26"/>
                  </a:lnTo>
                  <a:lnTo>
                    <a:pt x="21" y="23"/>
                  </a:lnTo>
                  <a:lnTo>
                    <a:pt x="24" y="21"/>
                  </a:lnTo>
                  <a:lnTo>
                    <a:pt x="26" y="16"/>
                  </a:lnTo>
                  <a:lnTo>
                    <a:pt x="26" y="14"/>
                  </a:lnTo>
                  <a:close/>
                </a:path>
              </a:pathLst>
            </a:custGeom>
            <a:solidFill>
              <a:srgbClr val="000000"/>
            </a:solidFill>
            <a:ln w="9525">
              <a:noFill/>
              <a:round/>
              <a:headEnd/>
              <a:tailEnd/>
            </a:ln>
          </p:spPr>
          <p:txBody>
            <a:bodyPr/>
            <a:lstStyle/>
            <a:p>
              <a:endParaRPr lang="en-US"/>
            </a:p>
          </p:txBody>
        </p:sp>
        <p:sp>
          <p:nvSpPr>
            <p:cNvPr id="19717" name="Freeform 486"/>
            <p:cNvSpPr>
              <a:spLocks/>
            </p:cNvSpPr>
            <p:nvPr/>
          </p:nvSpPr>
          <p:spPr bwMode="auto">
            <a:xfrm>
              <a:off x="3724" y="1623"/>
              <a:ext cx="59" cy="60"/>
            </a:xfrm>
            <a:custGeom>
              <a:avLst/>
              <a:gdLst>
                <a:gd name="T0" fmla="*/ 26 w 26"/>
                <a:gd name="T1" fmla="*/ 12 h 26"/>
                <a:gd name="T2" fmla="*/ 26 w 26"/>
                <a:gd name="T3" fmla="*/ 10 h 26"/>
                <a:gd name="T4" fmla="*/ 24 w 26"/>
                <a:gd name="T5" fmla="*/ 5 h 26"/>
                <a:gd name="T6" fmla="*/ 22 w 26"/>
                <a:gd name="T7" fmla="*/ 2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2 h 26"/>
                <a:gd name="T20" fmla="*/ 0 w 26"/>
                <a:gd name="T21" fmla="*/ 5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2" y="2"/>
                  </a:lnTo>
                  <a:lnTo>
                    <a:pt x="19" y="0"/>
                  </a:lnTo>
                  <a:lnTo>
                    <a:pt x="17" y="0"/>
                  </a:lnTo>
                  <a:lnTo>
                    <a:pt x="12" y="0"/>
                  </a:lnTo>
                  <a:lnTo>
                    <a:pt x="10" y="0"/>
                  </a:lnTo>
                  <a:lnTo>
                    <a:pt x="5" y="0"/>
                  </a:lnTo>
                  <a:lnTo>
                    <a:pt x="3" y="2"/>
                  </a:lnTo>
                  <a:lnTo>
                    <a:pt x="0" y="5"/>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718" name="Freeform 487"/>
            <p:cNvSpPr>
              <a:spLocks/>
            </p:cNvSpPr>
            <p:nvPr/>
          </p:nvSpPr>
          <p:spPr bwMode="auto">
            <a:xfrm>
              <a:off x="4013" y="1607"/>
              <a:ext cx="59" cy="60"/>
            </a:xfrm>
            <a:custGeom>
              <a:avLst/>
              <a:gdLst>
                <a:gd name="T0" fmla="*/ 26 w 26"/>
                <a:gd name="T1" fmla="*/ 14 h 26"/>
                <a:gd name="T2" fmla="*/ 26 w 26"/>
                <a:gd name="T3" fmla="*/ 9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5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5"/>
                  </a:lnTo>
                  <a:lnTo>
                    <a:pt x="19" y="2"/>
                  </a:lnTo>
                  <a:lnTo>
                    <a:pt x="16" y="0"/>
                  </a:lnTo>
                  <a:lnTo>
                    <a:pt x="12" y="0"/>
                  </a:lnTo>
                  <a:lnTo>
                    <a:pt x="9" y="0"/>
                  </a:lnTo>
                  <a:lnTo>
                    <a:pt x="5" y="2"/>
                  </a:lnTo>
                  <a:lnTo>
                    <a:pt x="2" y="5"/>
                  </a:lnTo>
                  <a:lnTo>
                    <a:pt x="0" y="7"/>
                  </a:lnTo>
                  <a:lnTo>
                    <a:pt x="0" y="9"/>
                  </a:lnTo>
                  <a:lnTo>
                    <a:pt x="0" y="14"/>
                  </a:lnTo>
                  <a:lnTo>
                    <a:pt x="0" y="17"/>
                  </a:lnTo>
                  <a:lnTo>
                    <a:pt x="0" y="21"/>
                  </a:lnTo>
                  <a:lnTo>
                    <a:pt x="2" y="24"/>
                  </a:lnTo>
                  <a:lnTo>
                    <a:pt x="5" y="26"/>
                  </a:lnTo>
                  <a:lnTo>
                    <a:pt x="9" y="26"/>
                  </a:lnTo>
                  <a:lnTo>
                    <a:pt x="12" y="26"/>
                  </a:lnTo>
                  <a:lnTo>
                    <a:pt x="16" y="26"/>
                  </a:lnTo>
                  <a:lnTo>
                    <a:pt x="19" y="26"/>
                  </a:lnTo>
                  <a:lnTo>
                    <a:pt x="21" y="24"/>
                  </a:lnTo>
                  <a:lnTo>
                    <a:pt x="24" y="21"/>
                  </a:lnTo>
                  <a:lnTo>
                    <a:pt x="26" y="17"/>
                  </a:lnTo>
                  <a:lnTo>
                    <a:pt x="26" y="14"/>
                  </a:lnTo>
                  <a:close/>
                </a:path>
              </a:pathLst>
            </a:custGeom>
            <a:solidFill>
              <a:srgbClr val="000000"/>
            </a:solidFill>
            <a:ln w="9525">
              <a:noFill/>
              <a:round/>
              <a:headEnd/>
              <a:tailEnd/>
            </a:ln>
          </p:spPr>
          <p:txBody>
            <a:bodyPr/>
            <a:lstStyle/>
            <a:p>
              <a:endParaRPr lang="en-US"/>
            </a:p>
          </p:txBody>
        </p:sp>
        <p:sp>
          <p:nvSpPr>
            <p:cNvPr id="19719" name="Freeform 489"/>
            <p:cNvSpPr>
              <a:spLocks/>
            </p:cNvSpPr>
            <p:nvPr/>
          </p:nvSpPr>
          <p:spPr bwMode="auto">
            <a:xfrm>
              <a:off x="1418" y="1979"/>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4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21"/>
                  </a:lnTo>
                  <a:lnTo>
                    <a:pt x="4" y="23"/>
                  </a:lnTo>
                  <a:lnTo>
                    <a:pt x="7" y="26"/>
                  </a:lnTo>
                  <a:lnTo>
                    <a:pt x="9" y="26"/>
                  </a:lnTo>
                  <a:lnTo>
                    <a:pt x="12" y="26"/>
                  </a:lnTo>
                  <a:lnTo>
                    <a:pt x="16" y="26"/>
                  </a:lnTo>
                  <a:lnTo>
                    <a:pt x="19" y="26"/>
                  </a:lnTo>
                  <a:lnTo>
                    <a:pt x="21" y="23"/>
                  </a:lnTo>
                  <a:lnTo>
                    <a:pt x="23" y="21"/>
                  </a:lnTo>
                  <a:lnTo>
                    <a:pt x="26" y="16"/>
                  </a:lnTo>
                  <a:lnTo>
                    <a:pt x="26" y="14"/>
                  </a:lnTo>
                  <a:close/>
                </a:path>
              </a:pathLst>
            </a:custGeom>
            <a:solidFill>
              <a:srgbClr val="FF0000"/>
            </a:solidFill>
            <a:ln w="9525">
              <a:noFill/>
              <a:round/>
              <a:headEnd/>
              <a:tailEnd/>
            </a:ln>
          </p:spPr>
          <p:txBody>
            <a:bodyPr/>
            <a:lstStyle/>
            <a:p>
              <a:endParaRPr lang="en-US"/>
            </a:p>
          </p:txBody>
        </p:sp>
        <p:sp>
          <p:nvSpPr>
            <p:cNvPr id="19720" name="Freeform 490"/>
            <p:cNvSpPr>
              <a:spLocks/>
            </p:cNvSpPr>
            <p:nvPr/>
          </p:nvSpPr>
          <p:spPr bwMode="auto">
            <a:xfrm>
              <a:off x="1562" y="2016"/>
              <a:ext cx="59" cy="60"/>
            </a:xfrm>
            <a:custGeom>
              <a:avLst/>
              <a:gdLst>
                <a:gd name="T0" fmla="*/ 26 w 26"/>
                <a:gd name="T1" fmla="*/ 12 h 26"/>
                <a:gd name="T2" fmla="*/ 26 w 26"/>
                <a:gd name="T3" fmla="*/ 10 h 26"/>
                <a:gd name="T4" fmla="*/ 23 w 26"/>
                <a:gd name="T5" fmla="*/ 5 h 26"/>
                <a:gd name="T6" fmla="*/ 21 w 26"/>
                <a:gd name="T7" fmla="*/ 3 h 26"/>
                <a:gd name="T8" fmla="*/ 18 w 26"/>
                <a:gd name="T9" fmla="*/ 0 h 26"/>
                <a:gd name="T10" fmla="*/ 16 w 26"/>
                <a:gd name="T11" fmla="*/ 0 h 26"/>
                <a:gd name="T12" fmla="*/ 11 w 26"/>
                <a:gd name="T13" fmla="*/ 0 h 26"/>
                <a:gd name="T14" fmla="*/ 9 w 26"/>
                <a:gd name="T15" fmla="*/ 0 h 26"/>
                <a:gd name="T16" fmla="*/ 7 w 26"/>
                <a:gd name="T17" fmla="*/ 0 h 26"/>
                <a:gd name="T18" fmla="*/ 2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2 w 26"/>
                <a:gd name="T31" fmla="*/ 21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8" y="0"/>
                  </a:lnTo>
                  <a:lnTo>
                    <a:pt x="16" y="0"/>
                  </a:lnTo>
                  <a:lnTo>
                    <a:pt x="11" y="0"/>
                  </a:lnTo>
                  <a:lnTo>
                    <a:pt x="9" y="0"/>
                  </a:lnTo>
                  <a:lnTo>
                    <a:pt x="7" y="0"/>
                  </a:lnTo>
                  <a:lnTo>
                    <a:pt x="2" y="3"/>
                  </a:lnTo>
                  <a:lnTo>
                    <a:pt x="2" y="5"/>
                  </a:lnTo>
                  <a:lnTo>
                    <a:pt x="0" y="10"/>
                  </a:lnTo>
                  <a:lnTo>
                    <a:pt x="0" y="12"/>
                  </a:lnTo>
                  <a:lnTo>
                    <a:pt x="0" y="17"/>
                  </a:lnTo>
                  <a:lnTo>
                    <a:pt x="2" y="19"/>
                  </a:lnTo>
                  <a:lnTo>
                    <a:pt x="2" y="21"/>
                  </a:lnTo>
                  <a:lnTo>
                    <a:pt x="7" y="24"/>
                  </a:lnTo>
                  <a:lnTo>
                    <a:pt x="9" y="26"/>
                  </a:lnTo>
                  <a:lnTo>
                    <a:pt x="11" y="26"/>
                  </a:lnTo>
                  <a:lnTo>
                    <a:pt x="16" y="26"/>
                  </a:lnTo>
                  <a:lnTo>
                    <a:pt x="18" y="24"/>
                  </a:lnTo>
                  <a:lnTo>
                    <a:pt x="21" y="21"/>
                  </a:lnTo>
                  <a:lnTo>
                    <a:pt x="23" y="19"/>
                  </a:lnTo>
                  <a:lnTo>
                    <a:pt x="26" y="17"/>
                  </a:lnTo>
                  <a:lnTo>
                    <a:pt x="26" y="12"/>
                  </a:lnTo>
                  <a:close/>
                </a:path>
              </a:pathLst>
            </a:custGeom>
            <a:solidFill>
              <a:srgbClr val="FF0000"/>
            </a:solidFill>
            <a:ln w="9525">
              <a:noFill/>
              <a:round/>
              <a:headEnd/>
              <a:tailEnd/>
            </a:ln>
          </p:spPr>
          <p:txBody>
            <a:bodyPr/>
            <a:lstStyle/>
            <a:p>
              <a:endParaRPr lang="en-US"/>
            </a:p>
          </p:txBody>
        </p:sp>
        <p:sp>
          <p:nvSpPr>
            <p:cNvPr id="19721" name="Freeform 491"/>
            <p:cNvSpPr>
              <a:spLocks/>
            </p:cNvSpPr>
            <p:nvPr/>
          </p:nvSpPr>
          <p:spPr bwMode="auto">
            <a:xfrm>
              <a:off x="1418" y="1979"/>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4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21"/>
                  </a:lnTo>
                  <a:lnTo>
                    <a:pt x="4" y="23"/>
                  </a:lnTo>
                  <a:lnTo>
                    <a:pt x="7" y="26"/>
                  </a:lnTo>
                  <a:lnTo>
                    <a:pt x="9" y="26"/>
                  </a:lnTo>
                  <a:lnTo>
                    <a:pt x="12" y="26"/>
                  </a:lnTo>
                  <a:lnTo>
                    <a:pt x="16" y="26"/>
                  </a:lnTo>
                  <a:lnTo>
                    <a:pt x="19" y="26"/>
                  </a:lnTo>
                  <a:lnTo>
                    <a:pt x="21" y="23"/>
                  </a:lnTo>
                  <a:lnTo>
                    <a:pt x="23" y="21"/>
                  </a:lnTo>
                  <a:lnTo>
                    <a:pt x="26" y="16"/>
                  </a:lnTo>
                  <a:lnTo>
                    <a:pt x="26" y="14"/>
                  </a:lnTo>
                </a:path>
              </a:pathLst>
            </a:custGeom>
            <a:noFill/>
            <a:ln w="19050" cap="flat">
              <a:solidFill>
                <a:srgbClr val="FF0000"/>
              </a:solidFill>
              <a:prstDash val="solid"/>
              <a:miter lim="800000"/>
              <a:headEnd/>
              <a:tailEnd/>
            </a:ln>
          </p:spPr>
          <p:txBody>
            <a:bodyPr/>
            <a:lstStyle/>
            <a:p>
              <a:endParaRPr lang="en-US"/>
            </a:p>
          </p:txBody>
        </p:sp>
        <p:sp>
          <p:nvSpPr>
            <p:cNvPr id="19722" name="Freeform 492"/>
            <p:cNvSpPr>
              <a:spLocks/>
            </p:cNvSpPr>
            <p:nvPr/>
          </p:nvSpPr>
          <p:spPr bwMode="auto">
            <a:xfrm>
              <a:off x="1705" y="2027"/>
              <a:ext cx="59" cy="60"/>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3 w 26"/>
                <a:gd name="T21" fmla="*/ 7 h 26"/>
                <a:gd name="T22" fmla="*/ 0 w 26"/>
                <a:gd name="T23" fmla="*/ 9 h 26"/>
                <a:gd name="T24" fmla="*/ 0 w 26"/>
                <a:gd name="T25" fmla="*/ 14 h 26"/>
                <a:gd name="T26" fmla="*/ 0 w 26"/>
                <a:gd name="T27" fmla="*/ 16 h 26"/>
                <a:gd name="T28" fmla="*/ 3 w 26"/>
                <a:gd name="T29" fmla="*/ 19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3" y="7"/>
                  </a:lnTo>
                  <a:lnTo>
                    <a:pt x="0" y="9"/>
                  </a:lnTo>
                  <a:lnTo>
                    <a:pt x="0" y="14"/>
                  </a:lnTo>
                  <a:lnTo>
                    <a:pt x="0" y="16"/>
                  </a:lnTo>
                  <a:lnTo>
                    <a:pt x="3" y="19"/>
                  </a:lnTo>
                  <a:lnTo>
                    <a:pt x="3" y="24"/>
                  </a:lnTo>
                  <a:lnTo>
                    <a:pt x="7" y="26"/>
                  </a:lnTo>
                  <a:lnTo>
                    <a:pt x="10" y="26"/>
                  </a:lnTo>
                  <a:lnTo>
                    <a:pt x="12" y="26"/>
                  </a:lnTo>
                  <a:lnTo>
                    <a:pt x="17" y="26"/>
                  </a:lnTo>
                  <a:lnTo>
                    <a:pt x="19" y="26"/>
                  </a:lnTo>
                  <a:lnTo>
                    <a:pt x="22" y="24"/>
                  </a:lnTo>
                  <a:lnTo>
                    <a:pt x="24" y="19"/>
                  </a:lnTo>
                  <a:lnTo>
                    <a:pt x="26" y="16"/>
                  </a:lnTo>
                  <a:lnTo>
                    <a:pt x="26" y="14"/>
                  </a:lnTo>
                  <a:close/>
                </a:path>
              </a:pathLst>
            </a:custGeom>
            <a:solidFill>
              <a:srgbClr val="FF0000"/>
            </a:solidFill>
            <a:ln w="9525">
              <a:solidFill>
                <a:srgbClr val="FF0000"/>
              </a:solidFill>
              <a:round/>
              <a:headEnd/>
              <a:tailEnd/>
            </a:ln>
          </p:spPr>
          <p:txBody>
            <a:bodyPr/>
            <a:lstStyle/>
            <a:p>
              <a:endParaRPr lang="en-US"/>
            </a:p>
          </p:txBody>
        </p:sp>
        <p:sp>
          <p:nvSpPr>
            <p:cNvPr id="19723" name="Freeform 493"/>
            <p:cNvSpPr>
              <a:spLocks/>
            </p:cNvSpPr>
            <p:nvPr/>
          </p:nvSpPr>
          <p:spPr bwMode="auto">
            <a:xfrm>
              <a:off x="1562" y="2016"/>
              <a:ext cx="59" cy="60"/>
            </a:xfrm>
            <a:custGeom>
              <a:avLst/>
              <a:gdLst>
                <a:gd name="T0" fmla="*/ 26 w 26"/>
                <a:gd name="T1" fmla="*/ 12 h 26"/>
                <a:gd name="T2" fmla="*/ 26 w 26"/>
                <a:gd name="T3" fmla="*/ 10 h 26"/>
                <a:gd name="T4" fmla="*/ 23 w 26"/>
                <a:gd name="T5" fmla="*/ 5 h 26"/>
                <a:gd name="T6" fmla="*/ 21 w 26"/>
                <a:gd name="T7" fmla="*/ 3 h 26"/>
                <a:gd name="T8" fmla="*/ 18 w 26"/>
                <a:gd name="T9" fmla="*/ 0 h 26"/>
                <a:gd name="T10" fmla="*/ 16 w 26"/>
                <a:gd name="T11" fmla="*/ 0 h 26"/>
                <a:gd name="T12" fmla="*/ 11 w 26"/>
                <a:gd name="T13" fmla="*/ 0 h 26"/>
                <a:gd name="T14" fmla="*/ 9 w 26"/>
                <a:gd name="T15" fmla="*/ 0 h 26"/>
                <a:gd name="T16" fmla="*/ 7 w 26"/>
                <a:gd name="T17" fmla="*/ 0 h 26"/>
                <a:gd name="T18" fmla="*/ 2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2 w 26"/>
                <a:gd name="T31" fmla="*/ 21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8" y="0"/>
                  </a:lnTo>
                  <a:lnTo>
                    <a:pt x="16" y="0"/>
                  </a:lnTo>
                  <a:lnTo>
                    <a:pt x="11" y="0"/>
                  </a:lnTo>
                  <a:lnTo>
                    <a:pt x="9" y="0"/>
                  </a:lnTo>
                  <a:lnTo>
                    <a:pt x="7" y="0"/>
                  </a:lnTo>
                  <a:lnTo>
                    <a:pt x="2" y="3"/>
                  </a:lnTo>
                  <a:lnTo>
                    <a:pt x="2" y="5"/>
                  </a:lnTo>
                  <a:lnTo>
                    <a:pt x="0" y="10"/>
                  </a:lnTo>
                  <a:lnTo>
                    <a:pt x="0" y="12"/>
                  </a:lnTo>
                  <a:lnTo>
                    <a:pt x="0" y="17"/>
                  </a:lnTo>
                  <a:lnTo>
                    <a:pt x="2" y="19"/>
                  </a:lnTo>
                  <a:lnTo>
                    <a:pt x="2" y="21"/>
                  </a:lnTo>
                  <a:lnTo>
                    <a:pt x="7" y="24"/>
                  </a:lnTo>
                  <a:lnTo>
                    <a:pt x="9" y="26"/>
                  </a:lnTo>
                  <a:lnTo>
                    <a:pt x="11" y="26"/>
                  </a:lnTo>
                  <a:lnTo>
                    <a:pt x="16" y="26"/>
                  </a:lnTo>
                  <a:lnTo>
                    <a:pt x="18" y="24"/>
                  </a:lnTo>
                  <a:lnTo>
                    <a:pt x="21" y="21"/>
                  </a:lnTo>
                  <a:lnTo>
                    <a:pt x="23" y="19"/>
                  </a:lnTo>
                  <a:lnTo>
                    <a:pt x="26" y="17"/>
                  </a:lnTo>
                  <a:lnTo>
                    <a:pt x="26" y="12"/>
                  </a:lnTo>
                </a:path>
              </a:pathLst>
            </a:custGeom>
            <a:noFill/>
            <a:ln w="19050" cap="flat">
              <a:solidFill>
                <a:srgbClr val="FF0000"/>
              </a:solidFill>
              <a:prstDash val="solid"/>
              <a:miter lim="800000"/>
              <a:headEnd/>
              <a:tailEnd/>
            </a:ln>
          </p:spPr>
          <p:txBody>
            <a:bodyPr/>
            <a:lstStyle/>
            <a:p>
              <a:endParaRPr lang="en-US"/>
            </a:p>
          </p:txBody>
        </p:sp>
        <p:sp>
          <p:nvSpPr>
            <p:cNvPr id="19724" name="Freeform 494"/>
            <p:cNvSpPr>
              <a:spLocks/>
            </p:cNvSpPr>
            <p:nvPr/>
          </p:nvSpPr>
          <p:spPr bwMode="auto">
            <a:xfrm>
              <a:off x="1850" y="2055"/>
              <a:ext cx="58"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19 h 26"/>
                <a:gd name="T30" fmla="*/ 2 w 26"/>
                <a:gd name="T31" fmla="*/ 23 h 26"/>
                <a:gd name="T32" fmla="*/ 7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7" y="2"/>
                  </a:lnTo>
                  <a:lnTo>
                    <a:pt x="2" y="4"/>
                  </a:lnTo>
                  <a:lnTo>
                    <a:pt x="2" y="7"/>
                  </a:lnTo>
                  <a:lnTo>
                    <a:pt x="0" y="9"/>
                  </a:lnTo>
                  <a:lnTo>
                    <a:pt x="0" y="14"/>
                  </a:lnTo>
                  <a:lnTo>
                    <a:pt x="0" y="16"/>
                  </a:lnTo>
                  <a:lnTo>
                    <a:pt x="2" y="19"/>
                  </a:lnTo>
                  <a:lnTo>
                    <a:pt x="2" y="23"/>
                  </a:lnTo>
                  <a:lnTo>
                    <a:pt x="7" y="23"/>
                  </a:lnTo>
                  <a:lnTo>
                    <a:pt x="10" y="26"/>
                  </a:lnTo>
                  <a:lnTo>
                    <a:pt x="12" y="26"/>
                  </a:lnTo>
                  <a:lnTo>
                    <a:pt x="17" y="26"/>
                  </a:lnTo>
                  <a:lnTo>
                    <a:pt x="19" y="23"/>
                  </a:lnTo>
                  <a:lnTo>
                    <a:pt x="21" y="23"/>
                  </a:lnTo>
                  <a:lnTo>
                    <a:pt x="24" y="19"/>
                  </a:lnTo>
                  <a:lnTo>
                    <a:pt x="26" y="16"/>
                  </a:lnTo>
                  <a:lnTo>
                    <a:pt x="26" y="14"/>
                  </a:lnTo>
                  <a:close/>
                </a:path>
              </a:pathLst>
            </a:custGeom>
            <a:solidFill>
              <a:srgbClr val="FF0000"/>
            </a:solidFill>
            <a:ln w="9525">
              <a:solidFill>
                <a:srgbClr val="FF0000"/>
              </a:solidFill>
              <a:round/>
              <a:headEnd/>
              <a:tailEnd/>
            </a:ln>
          </p:spPr>
          <p:txBody>
            <a:bodyPr/>
            <a:lstStyle/>
            <a:p>
              <a:endParaRPr lang="en-US"/>
            </a:p>
          </p:txBody>
        </p:sp>
        <p:sp>
          <p:nvSpPr>
            <p:cNvPr id="19725" name="Freeform 495"/>
            <p:cNvSpPr>
              <a:spLocks/>
            </p:cNvSpPr>
            <p:nvPr/>
          </p:nvSpPr>
          <p:spPr bwMode="auto">
            <a:xfrm>
              <a:off x="1705" y="2027"/>
              <a:ext cx="59" cy="60"/>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3 w 26"/>
                <a:gd name="T21" fmla="*/ 7 h 26"/>
                <a:gd name="T22" fmla="*/ 0 w 26"/>
                <a:gd name="T23" fmla="*/ 9 h 26"/>
                <a:gd name="T24" fmla="*/ 0 w 26"/>
                <a:gd name="T25" fmla="*/ 14 h 26"/>
                <a:gd name="T26" fmla="*/ 0 w 26"/>
                <a:gd name="T27" fmla="*/ 16 h 26"/>
                <a:gd name="T28" fmla="*/ 3 w 26"/>
                <a:gd name="T29" fmla="*/ 19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3" y="7"/>
                  </a:lnTo>
                  <a:lnTo>
                    <a:pt x="0" y="9"/>
                  </a:lnTo>
                  <a:lnTo>
                    <a:pt x="0" y="14"/>
                  </a:lnTo>
                  <a:lnTo>
                    <a:pt x="0" y="16"/>
                  </a:lnTo>
                  <a:lnTo>
                    <a:pt x="3" y="19"/>
                  </a:lnTo>
                  <a:lnTo>
                    <a:pt x="3" y="24"/>
                  </a:lnTo>
                  <a:lnTo>
                    <a:pt x="7" y="26"/>
                  </a:lnTo>
                  <a:lnTo>
                    <a:pt x="10" y="26"/>
                  </a:lnTo>
                  <a:lnTo>
                    <a:pt x="12" y="26"/>
                  </a:lnTo>
                  <a:lnTo>
                    <a:pt x="17" y="26"/>
                  </a:lnTo>
                  <a:lnTo>
                    <a:pt x="19" y="26"/>
                  </a:lnTo>
                  <a:lnTo>
                    <a:pt x="22" y="24"/>
                  </a:lnTo>
                  <a:lnTo>
                    <a:pt x="24" y="19"/>
                  </a:lnTo>
                  <a:lnTo>
                    <a:pt x="26" y="16"/>
                  </a:lnTo>
                  <a:lnTo>
                    <a:pt x="26" y="14"/>
                  </a:lnTo>
                </a:path>
              </a:pathLst>
            </a:custGeom>
            <a:noFill/>
            <a:ln w="19050" cap="flat">
              <a:solidFill>
                <a:srgbClr val="FF0000"/>
              </a:solidFill>
              <a:prstDash val="solid"/>
              <a:miter lim="800000"/>
              <a:headEnd/>
              <a:tailEnd/>
            </a:ln>
          </p:spPr>
          <p:txBody>
            <a:bodyPr/>
            <a:lstStyle/>
            <a:p>
              <a:endParaRPr lang="en-US"/>
            </a:p>
          </p:txBody>
        </p:sp>
        <p:sp>
          <p:nvSpPr>
            <p:cNvPr id="19726" name="Freeform 496"/>
            <p:cNvSpPr>
              <a:spLocks/>
            </p:cNvSpPr>
            <p:nvPr/>
          </p:nvSpPr>
          <p:spPr bwMode="auto">
            <a:xfrm>
              <a:off x="1994" y="2023"/>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18 h 26"/>
                <a:gd name="T30" fmla="*/ 2 w 26"/>
                <a:gd name="T31" fmla="*/ 23 h 26"/>
                <a:gd name="T32" fmla="*/ 7 w 26"/>
                <a:gd name="T33" fmla="*/ 23 h 26"/>
                <a:gd name="T34" fmla="*/ 9 w 26"/>
                <a:gd name="T35" fmla="*/ 26 h 26"/>
                <a:gd name="T36" fmla="*/ 12 w 26"/>
                <a:gd name="T37" fmla="*/ 26 h 26"/>
                <a:gd name="T38" fmla="*/ 16 w 26"/>
                <a:gd name="T39" fmla="*/ 26 h 26"/>
                <a:gd name="T40" fmla="*/ 19 w 26"/>
                <a:gd name="T41" fmla="*/ 23 h 26"/>
                <a:gd name="T42" fmla="*/ 21 w 26"/>
                <a:gd name="T43" fmla="*/ 23 h 26"/>
                <a:gd name="T44" fmla="*/ 24 w 26"/>
                <a:gd name="T45" fmla="*/ 18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7" y="2"/>
                  </a:lnTo>
                  <a:lnTo>
                    <a:pt x="2" y="4"/>
                  </a:lnTo>
                  <a:lnTo>
                    <a:pt x="2" y="7"/>
                  </a:lnTo>
                  <a:lnTo>
                    <a:pt x="0" y="9"/>
                  </a:lnTo>
                  <a:lnTo>
                    <a:pt x="0" y="14"/>
                  </a:lnTo>
                  <a:lnTo>
                    <a:pt x="0" y="16"/>
                  </a:lnTo>
                  <a:lnTo>
                    <a:pt x="2" y="18"/>
                  </a:lnTo>
                  <a:lnTo>
                    <a:pt x="2" y="23"/>
                  </a:lnTo>
                  <a:lnTo>
                    <a:pt x="7" y="23"/>
                  </a:lnTo>
                  <a:lnTo>
                    <a:pt x="9" y="26"/>
                  </a:lnTo>
                  <a:lnTo>
                    <a:pt x="12" y="26"/>
                  </a:lnTo>
                  <a:lnTo>
                    <a:pt x="16" y="26"/>
                  </a:lnTo>
                  <a:lnTo>
                    <a:pt x="19" y="23"/>
                  </a:lnTo>
                  <a:lnTo>
                    <a:pt x="21" y="23"/>
                  </a:lnTo>
                  <a:lnTo>
                    <a:pt x="24" y="18"/>
                  </a:lnTo>
                  <a:lnTo>
                    <a:pt x="26" y="16"/>
                  </a:lnTo>
                  <a:lnTo>
                    <a:pt x="26" y="14"/>
                  </a:lnTo>
                  <a:close/>
                </a:path>
              </a:pathLst>
            </a:custGeom>
            <a:solidFill>
              <a:srgbClr val="FF0000"/>
            </a:solidFill>
            <a:ln w="9525">
              <a:noFill/>
              <a:round/>
              <a:headEnd/>
              <a:tailEnd/>
            </a:ln>
          </p:spPr>
          <p:txBody>
            <a:bodyPr/>
            <a:lstStyle/>
            <a:p>
              <a:endParaRPr lang="en-US"/>
            </a:p>
          </p:txBody>
        </p:sp>
        <p:sp>
          <p:nvSpPr>
            <p:cNvPr id="19727" name="Freeform 497"/>
            <p:cNvSpPr>
              <a:spLocks/>
            </p:cNvSpPr>
            <p:nvPr/>
          </p:nvSpPr>
          <p:spPr bwMode="auto">
            <a:xfrm>
              <a:off x="1850" y="2055"/>
              <a:ext cx="58"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19 h 26"/>
                <a:gd name="T30" fmla="*/ 2 w 26"/>
                <a:gd name="T31" fmla="*/ 23 h 26"/>
                <a:gd name="T32" fmla="*/ 7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7" y="2"/>
                  </a:lnTo>
                  <a:lnTo>
                    <a:pt x="2" y="4"/>
                  </a:lnTo>
                  <a:lnTo>
                    <a:pt x="2" y="7"/>
                  </a:lnTo>
                  <a:lnTo>
                    <a:pt x="0" y="9"/>
                  </a:lnTo>
                  <a:lnTo>
                    <a:pt x="0" y="14"/>
                  </a:lnTo>
                  <a:lnTo>
                    <a:pt x="0" y="16"/>
                  </a:lnTo>
                  <a:lnTo>
                    <a:pt x="2" y="19"/>
                  </a:lnTo>
                  <a:lnTo>
                    <a:pt x="2" y="23"/>
                  </a:lnTo>
                  <a:lnTo>
                    <a:pt x="7" y="23"/>
                  </a:lnTo>
                  <a:lnTo>
                    <a:pt x="10" y="26"/>
                  </a:lnTo>
                  <a:lnTo>
                    <a:pt x="12" y="26"/>
                  </a:lnTo>
                  <a:lnTo>
                    <a:pt x="17" y="26"/>
                  </a:lnTo>
                  <a:lnTo>
                    <a:pt x="19" y="23"/>
                  </a:lnTo>
                  <a:lnTo>
                    <a:pt x="21" y="23"/>
                  </a:lnTo>
                  <a:lnTo>
                    <a:pt x="24" y="19"/>
                  </a:lnTo>
                  <a:lnTo>
                    <a:pt x="26" y="16"/>
                  </a:lnTo>
                  <a:lnTo>
                    <a:pt x="26" y="14"/>
                  </a:lnTo>
                </a:path>
              </a:pathLst>
            </a:custGeom>
            <a:noFill/>
            <a:ln w="19050" cap="flat">
              <a:solidFill>
                <a:srgbClr val="FF0000"/>
              </a:solidFill>
              <a:prstDash val="solid"/>
              <a:miter lim="800000"/>
              <a:headEnd/>
              <a:tailEnd/>
            </a:ln>
          </p:spPr>
          <p:txBody>
            <a:bodyPr/>
            <a:lstStyle/>
            <a:p>
              <a:endParaRPr lang="en-US"/>
            </a:p>
          </p:txBody>
        </p:sp>
        <p:sp>
          <p:nvSpPr>
            <p:cNvPr id="19728" name="Freeform 498"/>
            <p:cNvSpPr>
              <a:spLocks/>
            </p:cNvSpPr>
            <p:nvPr/>
          </p:nvSpPr>
          <p:spPr bwMode="auto">
            <a:xfrm>
              <a:off x="2139" y="1983"/>
              <a:ext cx="59" cy="60"/>
            </a:xfrm>
            <a:custGeom>
              <a:avLst/>
              <a:gdLst>
                <a:gd name="T0" fmla="*/ 26 w 26"/>
                <a:gd name="T1" fmla="*/ 12 h 26"/>
                <a:gd name="T2" fmla="*/ 26 w 26"/>
                <a:gd name="T3" fmla="*/ 9 h 26"/>
                <a:gd name="T4" fmla="*/ 23 w 26"/>
                <a:gd name="T5" fmla="*/ 7 h 26"/>
                <a:gd name="T6" fmla="*/ 21 w 26"/>
                <a:gd name="T7" fmla="*/ 2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2 h 26"/>
                <a:gd name="T20" fmla="*/ 2 w 26"/>
                <a:gd name="T21" fmla="*/ 7 h 26"/>
                <a:gd name="T22" fmla="*/ 0 w 26"/>
                <a:gd name="T23" fmla="*/ 9 h 26"/>
                <a:gd name="T24" fmla="*/ 0 w 26"/>
                <a:gd name="T25" fmla="*/ 12 h 26"/>
                <a:gd name="T26" fmla="*/ 0 w 26"/>
                <a:gd name="T27" fmla="*/ 17 h 26"/>
                <a:gd name="T28" fmla="*/ 2 w 26"/>
                <a:gd name="T29" fmla="*/ 19 h 26"/>
                <a:gd name="T30" fmla="*/ 2 w 26"/>
                <a:gd name="T31" fmla="*/ 21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7"/>
                  </a:lnTo>
                  <a:lnTo>
                    <a:pt x="21" y="2"/>
                  </a:lnTo>
                  <a:lnTo>
                    <a:pt x="19" y="2"/>
                  </a:lnTo>
                  <a:lnTo>
                    <a:pt x="16" y="0"/>
                  </a:lnTo>
                  <a:lnTo>
                    <a:pt x="12" y="0"/>
                  </a:lnTo>
                  <a:lnTo>
                    <a:pt x="9" y="0"/>
                  </a:lnTo>
                  <a:lnTo>
                    <a:pt x="7" y="2"/>
                  </a:lnTo>
                  <a:lnTo>
                    <a:pt x="2" y="2"/>
                  </a:lnTo>
                  <a:lnTo>
                    <a:pt x="2" y="7"/>
                  </a:lnTo>
                  <a:lnTo>
                    <a:pt x="0" y="9"/>
                  </a:lnTo>
                  <a:lnTo>
                    <a:pt x="0" y="12"/>
                  </a:lnTo>
                  <a:lnTo>
                    <a:pt x="0" y="17"/>
                  </a:lnTo>
                  <a:lnTo>
                    <a:pt x="2" y="19"/>
                  </a:lnTo>
                  <a:lnTo>
                    <a:pt x="2" y="21"/>
                  </a:lnTo>
                  <a:lnTo>
                    <a:pt x="7" y="24"/>
                  </a:lnTo>
                  <a:lnTo>
                    <a:pt x="9" y="26"/>
                  </a:lnTo>
                  <a:lnTo>
                    <a:pt x="12" y="26"/>
                  </a:lnTo>
                  <a:lnTo>
                    <a:pt x="16" y="26"/>
                  </a:lnTo>
                  <a:lnTo>
                    <a:pt x="19" y="24"/>
                  </a:lnTo>
                  <a:lnTo>
                    <a:pt x="21" y="21"/>
                  </a:lnTo>
                  <a:lnTo>
                    <a:pt x="23" y="19"/>
                  </a:lnTo>
                  <a:lnTo>
                    <a:pt x="26" y="17"/>
                  </a:lnTo>
                  <a:lnTo>
                    <a:pt x="26" y="12"/>
                  </a:lnTo>
                  <a:close/>
                </a:path>
              </a:pathLst>
            </a:custGeom>
            <a:solidFill>
              <a:srgbClr val="FF0000"/>
            </a:solidFill>
            <a:ln w="9525">
              <a:noFill/>
              <a:round/>
              <a:headEnd/>
              <a:tailEnd/>
            </a:ln>
          </p:spPr>
          <p:txBody>
            <a:bodyPr/>
            <a:lstStyle/>
            <a:p>
              <a:endParaRPr lang="en-US"/>
            </a:p>
          </p:txBody>
        </p:sp>
        <p:sp>
          <p:nvSpPr>
            <p:cNvPr id="19729" name="Freeform 499"/>
            <p:cNvSpPr>
              <a:spLocks/>
            </p:cNvSpPr>
            <p:nvPr/>
          </p:nvSpPr>
          <p:spPr bwMode="auto">
            <a:xfrm>
              <a:off x="1994" y="2023"/>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18 h 26"/>
                <a:gd name="T30" fmla="*/ 2 w 26"/>
                <a:gd name="T31" fmla="*/ 23 h 26"/>
                <a:gd name="T32" fmla="*/ 7 w 26"/>
                <a:gd name="T33" fmla="*/ 23 h 26"/>
                <a:gd name="T34" fmla="*/ 9 w 26"/>
                <a:gd name="T35" fmla="*/ 26 h 26"/>
                <a:gd name="T36" fmla="*/ 12 w 26"/>
                <a:gd name="T37" fmla="*/ 26 h 26"/>
                <a:gd name="T38" fmla="*/ 16 w 26"/>
                <a:gd name="T39" fmla="*/ 26 h 26"/>
                <a:gd name="T40" fmla="*/ 19 w 26"/>
                <a:gd name="T41" fmla="*/ 23 h 26"/>
                <a:gd name="T42" fmla="*/ 21 w 26"/>
                <a:gd name="T43" fmla="*/ 23 h 26"/>
                <a:gd name="T44" fmla="*/ 24 w 26"/>
                <a:gd name="T45" fmla="*/ 18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7" y="2"/>
                  </a:lnTo>
                  <a:lnTo>
                    <a:pt x="2" y="4"/>
                  </a:lnTo>
                  <a:lnTo>
                    <a:pt x="2" y="7"/>
                  </a:lnTo>
                  <a:lnTo>
                    <a:pt x="0" y="9"/>
                  </a:lnTo>
                  <a:lnTo>
                    <a:pt x="0" y="14"/>
                  </a:lnTo>
                  <a:lnTo>
                    <a:pt x="0" y="16"/>
                  </a:lnTo>
                  <a:lnTo>
                    <a:pt x="2" y="18"/>
                  </a:lnTo>
                  <a:lnTo>
                    <a:pt x="2" y="23"/>
                  </a:lnTo>
                  <a:lnTo>
                    <a:pt x="7" y="23"/>
                  </a:lnTo>
                  <a:lnTo>
                    <a:pt x="9" y="26"/>
                  </a:lnTo>
                  <a:lnTo>
                    <a:pt x="12" y="26"/>
                  </a:lnTo>
                  <a:lnTo>
                    <a:pt x="16" y="26"/>
                  </a:lnTo>
                  <a:lnTo>
                    <a:pt x="19" y="23"/>
                  </a:lnTo>
                  <a:lnTo>
                    <a:pt x="21" y="23"/>
                  </a:lnTo>
                  <a:lnTo>
                    <a:pt x="24" y="18"/>
                  </a:lnTo>
                  <a:lnTo>
                    <a:pt x="26" y="16"/>
                  </a:lnTo>
                  <a:lnTo>
                    <a:pt x="26" y="14"/>
                  </a:lnTo>
                </a:path>
              </a:pathLst>
            </a:custGeom>
            <a:noFill/>
            <a:ln w="19050" cap="flat">
              <a:solidFill>
                <a:srgbClr val="FF0000"/>
              </a:solidFill>
              <a:prstDash val="solid"/>
              <a:miter lim="800000"/>
              <a:headEnd/>
              <a:tailEnd/>
            </a:ln>
          </p:spPr>
          <p:txBody>
            <a:bodyPr/>
            <a:lstStyle/>
            <a:p>
              <a:endParaRPr lang="en-US"/>
            </a:p>
          </p:txBody>
        </p:sp>
        <p:sp>
          <p:nvSpPr>
            <p:cNvPr id="19730" name="Freeform 500"/>
            <p:cNvSpPr>
              <a:spLocks/>
            </p:cNvSpPr>
            <p:nvPr/>
          </p:nvSpPr>
          <p:spPr bwMode="auto">
            <a:xfrm>
              <a:off x="2281" y="1962"/>
              <a:ext cx="59" cy="65"/>
            </a:xfrm>
            <a:custGeom>
              <a:avLst/>
              <a:gdLst>
                <a:gd name="T0" fmla="*/ 26 w 26"/>
                <a:gd name="T1" fmla="*/ 14 h 28"/>
                <a:gd name="T2" fmla="*/ 26 w 26"/>
                <a:gd name="T3" fmla="*/ 9 h 28"/>
                <a:gd name="T4" fmla="*/ 24 w 26"/>
                <a:gd name="T5" fmla="*/ 7 h 28"/>
                <a:gd name="T6" fmla="*/ 22 w 26"/>
                <a:gd name="T7" fmla="*/ 4 h 28"/>
                <a:gd name="T8" fmla="*/ 19 w 26"/>
                <a:gd name="T9" fmla="*/ 2 h 28"/>
                <a:gd name="T10" fmla="*/ 17 w 26"/>
                <a:gd name="T11" fmla="*/ 0 h 28"/>
                <a:gd name="T12" fmla="*/ 12 w 26"/>
                <a:gd name="T13" fmla="*/ 0 h 28"/>
                <a:gd name="T14" fmla="*/ 10 w 26"/>
                <a:gd name="T15" fmla="*/ 0 h 28"/>
                <a:gd name="T16" fmla="*/ 8 w 26"/>
                <a:gd name="T17" fmla="*/ 2 h 28"/>
                <a:gd name="T18" fmla="*/ 3 w 26"/>
                <a:gd name="T19" fmla="*/ 4 h 28"/>
                <a:gd name="T20" fmla="*/ 0 w 26"/>
                <a:gd name="T21" fmla="*/ 7 h 28"/>
                <a:gd name="T22" fmla="*/ 0 w 26"/>
                <a:gd name="T23" fmla="*/ 9 h 28"/>
                <a:gd name="T24" fmla="*/ 0 w 26"/>
                <a:gd name="T25" fmla="*/ 14 h 28"/>
                <a:gd name="T26" fmla="*/ 0 w 26"/>
                <a:gd name="T27" fmla="*/ 16 h 28"/>
                <a:gd name="T28" fmla="*/ 0 w 26"/>
                <a:gd name="T29" fmla="*/ 21 h 28"/>
                <a:gd name="T30" fmla="*/ 3 w 26"/>
                <a:gd name="T31" fmla="*/ 23 h 28"/>
                <a:gd name="T32" fmla="*/ 8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9"/>
                  </a:lnTo>
                  <a:lnTo>
                    <a:pt x="24" y="7"/>
                  </a:lnTo>
                  <a:lnTo>
                    <a:pt x="22" y="4"/>
                  </a:lnTo>
                  <a:lnTo>
                    <a:pt x="19" y="2"/>
                  </a:lnTo>
                  <a:lnTo>
                    <a:pt x="17" y="0"/>
                  </a:lnTo>
                  <a:lnTo>
                    <a:pt x="12" y="0"/>
                  </a:lnTo>
                  <a:lnTo>
                    <a:pt x="10" y="0"/>
                  </a:lnTo>
                  <a:lnTo>
                    <a:pt x="8" y="2"/>
                  </a:lnTo>
                  <a:lnTo>
                    <a:pt x="3" y="4"/>
                  </a:lnTo>
                  <a:lnTo>
                    <a:pt x="0" y="7"/>
                  </a:lnTo>
                  <a:lnTo>
                    <a:pt x="0" y="9"/>
                  </a:lnTo>
                  <a:lnTo>
                    <a:pt x="0" y="14"/>
                  </a:lnTo>
                  <a:lnTo>
                    <a:pt x="0" y="16"/>
                  </a:lnTo>
                  <a:lnTo>
                    <a:pt x="0" y="21"/>
                  </a:lnTo>
                  <a:lnTo>
                    <a:pt x="3" y="23"/>
                  </a:lnTo>
                  <a:lnTo>
                    <a:pt x="8" y="26"/>
                  </a:lnTo>
                  <a:lnTo>
                    <a:pt x="10" y="26"/>
                  </a:lnTo>
                  <a:lnTo>
                    <a:pt x="12" y="28"/>
                  </a:lnTo>
                  <a:lnTo>
                    <a:pt x="17" y="26"/>
                  </a:lnTo>
                  <a:lnTo>
                    <a:pt x="19" y="26"/>
                  </a:lnTo>
                  <a:lnTo>
                    <a:pt x="22" y="23"/>
                  </a:lnTo>
                  <a:lnTo>
                    <a:pt x="24" y="21"/>
                  </a:lnTo>
                  <a:lnTo>
                    <a:pt x="26" y="16"/>
                  </a:lnTo>
                  <a:lnTo>
                    <a:pt x="26" y="14"/>
                  </a:lnTo>
                  <a:close/>
                </a:path>
              </a:pathLst>
            </a:custGeom>
            <a:solidFill>
              <a:srgbClr val="FF0000"/>
            </a:solidFill>
            <a:ln w="9525">
              <a:noFill/>
              <a:round/>
              <a:headEnd/>
              <a:tailEnd/>
            </a:ln>
          </p:spPr>
          <p:txBody>
            <a:bodyPr/>
            <a:lstStyle/>
            <a:p>
              <a:endParaRPr lang="en-US"/>
            </a:p>
          </p:txBody>
        </p:sp>
        <p:sp>
          <p:nvSpPr>
            <p:cNvPr id="19731" name="Freeform 501"/>
            <p:cNvSpPr>
              <a:spLocks/>
            </p:cNvSpPr>
            <p:nvPr/>
          </p:nvSpPr>
          <p:spPr bwMode="auto">
            <a:xfrm>
              <a:off x="2139" y="1983"/>
              <a:ext cx="59" cy="60"/>
            </a:xfrm>
            <a:custGeom>
              <a:avLst/>
              <a:gdLst>
                <a:gd name="T0" fmla="*/ 26 w 26"/>
                <a:gd name="T1" fmla="*/ 12 h 26"/>
                <a:gd name="T2" fmla="*/ 26 w 26"/>
                <a:gd name="T3" fmla="*/ 9 h 26"/>
                <a:gd name="T4" fmla="*/ 23 w 26"/>
                <a:gd name="T5" fmla="*/ 7 h 26"/>
                <a:gd name="T6" fmla="*/ 21 w 26"/>
                <a:gd name="T7" fmla="*/ 2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2 h 26"/>
                <a:gd name="T20" fmla="*/ 2 w 26"/>
                <a:gd name="T21" fmla="*/ 7 h 26"/>
                <a:gd name="T22" fmla="*/ 0 w 26"/>
                <a:gd name="T23" fmla="*/ 9 h 26"/>
                <a:gd name="T24" fmla="*/ 0 w 26"/>
                <a:gd name="T25" fmla="*/ 12 h 26"/>
                <a:gd name="T26" fmla="*/ 0 w 26"/>
                <a:gd name="T27" fmla="*/ 17 h 26"/>
                <a:gd name="T28" fmla="*/ 2 w 26"/>
                <a:gd name="T29" fmla="*/ 19 h 26"/>
                <a:gd name="T30" fmla="*/ 2 w 26"/>
                <a:gd name="T31" fmla="*/ 21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7"/>
                  </a:lnTo>
                  <a:lnTo>
                    <a:pt x="21" y="2"/>
                  </a:lnTo>
                  <a:lnTo>
                    <a:pt x="19" y="2"/>
                  </a:lnTo>
                  <a:lnTo>
                    <a:pt x="16" y="0"/>
                  </a:lnTo>
                  <a:lnTo>
                    <a:pt x="12" y="0"/>
                  </a:lnTo>
                  <a:lnTo>
                    <a:pt x="9" y="0"/>
                  </a:lnTo>
                  <a:lnTo>
                    <a:pt x="7" y="2"/>
                  </a:lnTo>
                  <a:lnTo>
                    <a:pt x="2" y="2"/>
                  </a:lnTo>
                  <a:lnTo>
                    <a:pt x="2" y="7"/>
                  </a:lnTo>
                  <a:lnTo>
                    <a:pt x="0" y="9"/>
                  </a:lnTo>
                  <a:lnTo>
                    <a:pt x="0" y="12"/>
                  </a:lnTo>
                  <a:lnTo>
                    <a:pt x="0" y="17"/>
                  </a:lnTo>
                  <a:lnTo>
                    <a:pt x="2" y="19"/>
                  </a:lnTo>
                  <a:lnTo>
                    <a:pt x="2" y="21"/>
                  </a:lnTo>
                  <a:lnTo>
                    <a:pt x="7" y="24"/>
                  </a:lnTo>
                  <a:lnTo>
                    <a:pt x="9" y="26"/>
                  </a:lnTo>
                  <a:lnTo>
                    <a:pt x="12" y="26"/>
                  </a:lnTo>
                  <a:lnTo>
                    <a:pt x="16" y="26"/>
                  </a:lnTo>
                  <a:lnTo>
                    <a:pt x="19" y="24"/>
                  </a:lnTo>
                  <a:lnTo>
                    <a:pt x="21" y="21"/>
                  </a:lnTo>
                  <a:lnTo>
                    <a:pt x="23" y="19"/>
                  </a:lnTo>
                  <a:lnTo>
                    <a:pt x="26" y="17"/>
                  </a:lnTo>
                  <a:lnTo>
                    <a:pt x="26" y="12"/>
                  </a:lnTo>
                </a:path>
              </a:pathLst>
            </a:custGeom>
            <a:noFill/>
            <a:ln w="19050" cap="flat">
              <a:solidFill>
                <a:srgbClr val="FF0000"/>
              </a:solidFill>
              <a:prstDash val="solid"/>
              <a:miter lim="800000"/>
              <a:headEnd/>
              <a:tailEnd/>
            </a:ln>
          </p:spPr>
          <p:txBody>
            <a:bodyPr/>
            <a:lstStyle/>
            <a:p>
              <a:endParaRPr lang="en-US"/>
            </a:p>
          </p:txBody>
        </p:sp>
        <p:sp>
          <p:nvSpPr>
            <p:cNvPr id="19732" name="Freeform 502"/>
            <p:cNvSpPr>
              <a:spLocks/>
            </p:cNvSpPr>
            <p:nvPr/>
          </p:nvSpPr>
          <p:spPr bwMode="auto">
            <a:xfrm>
              <a:off x="2426" y="1956"/>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0 w 26"/>
                <a:gd name="T21" fmla="*/ 7 h 26"/>
                <a:gd name="T22" fmla="*/ 0 w 26"/>
                <a:gd name="T23" fmla="*/ 10 h 26"/>
                <a:gd name="T24" fmla="*/ 0 w 26"/>
                <a:gd name="T25" fmla="*/ 14 h 26"/>
                <a:gd name="T26" fmla="*/ 0 w 26"/>
                <a:gd name="T27" fmla="*/ 17 h 26"/>
                <a:gd name="T28" fmla="*/ 0 w 26"/>
                <a:gd name="T29" fmla="*/ 21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0" y="7"/>
                  </a:lnTo>
                  <a:lnTo>
                    <a:pt x="0" y="10"/>
                  </a:lnTo>
                  <a:lnTo>
                    <a:pt x="0" y="14"/>
                  </a:lnTo>
                  <a:lnTo>
                    <a:pt x="0" y="17"/>
                  </a:lnTo>
                  <a:lnTo>
                    <a:pt x="0" y="21"/>
                  </a:lnTo>
                  <a:lnTo>
                    <a:pt x="3" y="24"/>
                  </a:lnTo>
                  <a:lnTo>
                    <a:pt x="7" y="26"/>
                  </a:lnTo>
                  <a:lnTo>
                    <a:pt x="10" y="26"/>
                  </a:lnTo>
                  <a:lnTo>
                    <a:pt x="12" y="26"/>
                  </a:lnTo>
                  <a:lnTo>
                    <a:pt x="17" y="26"/>
                  </a:lnTo>
                  <a:lnTo>
                    <a:pt x="19" y="26"/>
                  </a:lnTo>
                  <a:lnTo>
                    <a:pt x="22" y="24"/>
                  </a:lnTo>
                  <a:lnTo>
                    <a:pt x="24" y="21"/>
                  </a:lnTo>
                  <a:lnTo>
                    <a:pt x="26" y="17"/>
                  </a:lnTo>
                  <a:lnTo>
                    <a:pt x="26" y="14"/>
                  </a:lnTo>
                  <a:close/>
                </a:path>
              </a:pathLst>
            </a:custGeom>
            <a:solidFill>
              <a:srgbClr val="FF0000"/>
            </a:solidFill>
            <a:ln w="9525">
              <a:noFill/>
              <a:round/>
              <a:headEnd/>
              <a:tailEnd/>
            </a:ln>
          </p:spPr>
          <p:txBody>
            <a:bodyPr/>
            <a:lstStyle/>
            <a:p>
              <a:endParaRPr lang="en-US"/>
            </a:p>
          </p:txBody>
        </p:sp>
        <p:sp>
          <p:nvSpPr>
            <p:cNvPr id="19733" name="Freeform 503"/>
            <p:cNvSpPr>
              <a:spLocks/>
            </p:cNvSpPr>
            <p:nvPr/>
          </p:nvSpPr>
          <p:spPr bwMode="auto">
            <a:xfrm>
              <a:off x="2281" y="1962"/>
              <a:ext cx="59" cy="65"/>
            </a:xfrm>
            <a:custGeom>
              <a:avLst/>
              <a:gdLst>
                <a:gd name="T0" fmla="*/ 26 w 26"/>
                <a:gd name="T1" fmla="*/ 14 h 28"/>
                <a:gd name="T2" fmla="*/ 26 w 26"/>
                <a:gd name="T3" fmla="*/ 9 h 28"/>
                <a:gd name="T4" fmla="*/ 24 w 26"/>
                <a:gd name="T5" fmla="*/ 7 h 28"/>
                <a:gd name="T6" fmla="*/ 22 w 26"/>
                <a:gd name="T7" fmla="*/ 4 h 28"/>
                <a:gd name="T8" fmla="*/ 19 w 26"/>
                <a:gd name="T9" fmla="*/ 2 h 28"/>
                <a:gd name="T10" fmla="*/ 17 w 26"/>
                <a:gd name="T11" fmla="*/ 0 h 28"/>
                <a:gd name="T12" fmla="*/ 12 w 26"/>
                <a:gd name="T13" fmla="*/ 0 h 28"/>
                <a:gd name="T14" fmla="*/ 10 w 26"/>
                <a:gd name="T15" fmla="*/ 0 h 28"/>
                <a:gd name="T16" fmla="*/ 8 w 26"/>
                <a:gd name="T17" fmla="*/ 2 h 28"/>
                <a:gd name="T18" fmla="*/ 3 w 26"/>
                <a:gd name="T19" fmla="*/ 4 h 28"/>
                <a:gd name="T20" fmla="*/ 0 w 26"/>
                <a:gd name="T21" fmla="*/ 7 h 28"/>
                <a:gd name="T22" fmla="*/ 0 w 26"/>
                <a:gd name="T23" fmla="*/ 9 h 28"/>
                <a:gd name="T24" fmla="*/ 0 w 26"/>
                <a:gd name="T25" fmla="*/ 14 h 28"/>
                <a:gd name="T26" fmla="*/ 0 w 26"/>
                <a:gd name="T27" fmla="*/ 16 h 28"/>
                <a:gd name="T28" fmla="*/ 0 w 26"/>
                <a:gd name="T29" fmla="*/ 21 h 28"/>
                <a:gd name="T30" fmla="*/ 3 w 26"/>
                <a:gd name="T31" fmla="*/ 23 h 28"/>
                <a:gd name="T32" fmla="*/ 8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9"/>
                  </a:lnTo>
                  <a:lnTo>
                    <a:pt x="24" y="7"/>
                  </a:lnTo>
                  <a:lnTo>
                    <a:pt x="22" y="4"/>
                  </a:lnTo>
                  <a:lnTo>
                    <a:pt x="19" y="2"/>
                  </a:lnTo>
                  <a:lnTo>
                    <a:pt x="17" y="0"/>
                  </a:lnTo>
                  <a:lnTo>
                    <a:pt x="12" y="0"/>
                  </a:lnTo>
                  <a:lnTo>
                    <a:pt x="10" y="0"/>
                  </a:lnTo>
                  <a:lnTo>
                    <a:pt x="8" y="2"/>
                  </a:lnTo>
                  <a:lnTo>
                    <a:pt x="3" y="4"/>
                  </a:lnTo>
                  <a:lnTo>
                    <a:pt x="0" y="7"/>
                  </a:lnTo>
                  <a:lnTo>
                    <a:pt x="0" y="9"/>
                  </a:lnTo>
                  <a:lnTo>
                    <a:pt x="0" y="14"/>
                  </a:lnTo>
                  <a:lnTo>
                    <a:pt x="0" y="16"/>
                  </a:lnTo>
                  <a:lnTo>
                    <a:pt x="0" y="21"/>
                  </a:lnTo>
                  <a:lnTo>
                    <a:pt x="3" y="23"/>
                  </a:lnTo>
                  <a:lnTo>
                    <a:pt x="8" y="26"/>
                  </a:lnTo>
                  <a:lnTo>
                    <a:pt x="10" y="26"/>
                  </a:lnTo>
                  <a:lnTo>
                    <a:pt x="12" y="28"/>
                  </a:lnTo>
                  <a:lnTo>
                    <a:pt x="17" y="26"/>
                  </a:lnTo>
                  <a:lnTo>
                    <a:pt x="19" y="26"/>
                  </a:lnTo>
                  <a:lnTo>
                    <a:pt x="22" y="23"/>
                  </a:lnTo>
                  <a:lnTo>
                    <a:pt x="24" y="21"/>
                  </a:lnTo>
                  <a:lnTo>
                    <a:pt x="26" y="16"/>
                  </a:lnTo>
                  <a:lnTo>
                    <a:pt x="26" y="14"/>
                  </a:lnTo>
                </a:path>
              </a:pathLst>
            </a:custGeom>
            <a:noFill/>
            <a:ln w="19050" cap="flat">
              <a:solidFill>
                <a:srgbClr val="FF0000"/>
              </a:solidFill>
              <a:prstDash val="solid"/>
              <a:miter lim="800000"/>
              <a:headEnd/>
              <a:tailEnd/>
            </a:ln>
          </p:spPr>
          <p:txBody>
            <a:bodyPr/>
            <a:lstStyle/>
            <a:p>
              <a:endParaRPr lang="en-US"/>
            </a:p>
          </p:txBody>
        </p:sp>
        <p:sp>
          <p:nvSpPr>
            <p:cNvPr id="19734" name="Freeform 504"/>
            <p:cNvSpPr>
              <a:spLocks/>
            </p:cNvSpPr>
            <p:nvPr/>
          </p:nvSpPr>
          <p:spPr bwMode="auto">
            <a:xfrm>
              <a:off x="2571" y="2011"/>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0" y="7"/>
                  </a:lnTo>
                  <a:lnTo>
                    <a:pt x="0" y="12"/>
                  </a:lnTo>
                  <a:lnTo>
                    <a:pt x="0" y="14"/>
                  </a:lnTo>
                  <a:lnTo>
                    <a:pt x="0" y="19"/>
                  </a:lnTo>
                  <a:lnTo>
                    <a:pt x="0" y="21"/>
                  </a:lnTo>
                  <a:lnTo>
                    <a:pt x="2" y="23"/>
                  </a:lnTo>
                  <a:lnTo>
                    <a:pt x="7" y="26"/>
                  </a:lnTo>
                  <a:lnTo>
                    <a:pt x="10" y="26"/>
                  </a:lnTo>
                  <a:lnTo>
                    <a:pt x="12" y="28"/>
                  </a:lnTo>
                  <a:lnTo>
                    <a:pt x="17" y="26"/>
                  </a:lnTo>
                  <a:lnTo>
                    <a:pt x="19" y="26"/>
                  </a:lnTo>
                  <a:lnTo>
                    <a:pt x="21" y="23"/>
                  </a:lnTo>
                  <a:lnTo>
                    <a:pt x="24" y="21"/>
                  </a:lnTo>
                  <a:lnTo>
                    <a:pt x="26" y="19"/>
                  </a:lnTo>
                  <a:lnTo>
                    <a:pt x="26" y="14"/>
                  </a:lnTo>
                  <a:close/>
                </a:path>
              </a:pathLst>
            </a:custGeom>
            <a:solidFill>
              <a:srgbClr val="FF0000"/>
            </a:solidFill>
            <a:ln w="9525">
              <a:noFill/>
              <a:round/>
              <a:headEnd/>
              <a:tailEnd/>
            </a:ln>
          </p:spPr>
          <p:txBody>
            <a:bodyPr/>
            <a:lstStyle/>
            <a:p>
              <a:endParaRPr lang="en-US"/>
            </a:p>
          </p:txBody>
        </p:sp>
        <p:sp>
          <p:nvSpPr>
            <p:cNvPr id="19735" name="Freeform 505"/>
            <p:cNvSpPr>
              <a:spLocks/>
            </p:cNvSpPr>
            <p:nvPr/>
          </p:nvSpPr>
          <p:spPr bwMode="auto">
            <a:xfrm>
              <a:off x="2426" y="1956"/>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0 w 26"/>
                <a:gd name="T21" fmla="*/ 7 h 26"/>
                <a:gd name="T22" fmla="*/ 0 w 26"/>
                <a:gd name="T23" fmla="*/ 10 h 26"/>
                <a:gd name="T24" fmla="*/ 0 w 26"/>
                <a:gd name="T25" fmla="*/ 14 h 26"/>
                <a:gd name="T26" fmla="*/ 0 w 26"/>
                <a:gd name="T27" fmla="*/ 17 h 26"/>
                <a:gd name="T28" fmla="*/ 0 w 26"/>
                <a:gd name="T29" fmla="*/ 21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0" y="7"/>
                  </a:lnTo>
                  <a:lnTo>
                    <a:pt x="0" y="10"/>
                  </a:lnTo>
                  <a:lnTo>
                    <a:pt x="0" y="14"/>
                  </a:lnTo>
                  <a:lnTo>
                    <a:pt x="0" y="17"/>
                  </a:lnTo>
                  <a:lnTo>
                    <a:pt x="0" y="21"/>
                  </a:lnTo>
                  <a:lnTo>
                    <a:pt x="3" y="24"/>
                  </a:lnTo>
                  <a:lnTo>
                    <a:pt x="7" y="26"/>
                  </a:lnTo>
                  <a:lnTo>
                    <a:pt x="10" y="26"/>
                  </a:lnTo>
                  <a:lnTo>
                    <a:pt x="12" y="26"/>
                  </a:lnTo>
                  <a:lnTo>
                    <a:pt x="17" y="26"/>
                  </a:lnTo>
                  <a:lnTo>
                    <a:pt x="19" y="26"/>
                  </a:lnTo>
                  <a:lnTo>
                    <a:pt x="22" y="24"/>
                  </a:lnTo>
                  <a:lnTo>
                    <a:pt x="24" y="21"/>
                  </a:lnTo>
                  <a:lnTo>
                    <a:pt x="26" y="17"/>
                  </a:lnTo>
                  <a:lnTo>
                    <a:pt x="26" y="14"/>
                  </a:lnTo>
                </a:path>
              </a:pathLst>
            </a:custGeom>
            <a:noFill/>
            <a:ln w="19050" cap="flat">
              <a:solidFill>
                <a:srgbClr val="FF0000"/>
              </a:solidFill>
              <a:prstDash val="solid"/>
              <a:miter lim="800000"/>
              <a:headEnd/>
              <a:tailEnd/>
            </a:ln>
          </p:spPr>
          <p:txBody>
            <a:bodyPr/>
            <a:lstStyle/>
            <a:p>
              <a:endParaRPr lang="en-US"/>
            </a:p>
          </p:txBody>
        </p:sp>
        <p:sp>
          <p:nvSpPr>
            <p:cNvPr id="19736" name="Freeform 506"/>
            <p:cNvSpPr>
              <a:spLocks/>
            </p:cNvSpPr>
            <p:nvPr/>
          </p:nvSpPr>
          <p:spPr bwMode="auto">
            <a:xfrm>
              <a:off x="2715" y="2016"/>
              <a:ext cx="59" cy="60"/>
            </a:xfrm>
            <a:custGeom>
              <a:avLst/>
              <a:gdLst>
                <a:gd name="T0" fmla="*/ 26 w 26"/>
                <a:gd name="T1" fmla="*/ 12 h 26"/>
                <a:gd name="T2" fmla="*/ 26 w 26"/>
                <a:gd name="T3" fmla="*/ 10 h 26"/>
                <a:gd name="T4" fmla="*/ 23 w 26"/>
                <a:gd name="T5" fmla="*/ 7 h 26"/>
                <a:gd name="T6" fmla="*/ 21 w 26"/>
                <a:gd name="T7" fmla="*/ 3 h 26"/>
                <a:gd name="T8" fmla="*/ 19 w 26"/>
                <a:gd name="T9" fmla="*/ 3 h 26"/>
                <a:gd name="T10" fmla="*/ 16 w 26"/>
                <a:gd name="T11" fmla="*/ 0 h 26"/>
                <a:gd name="T12" fmla="*/ 12 w 26"/>
                <a:gd name="T13" fmla="*/ 0 h 26"/>
                <a:gd name="T14" fmla="*/ 9 w 26"/>
                <a:gd name="T15" fmla="*/ 0 h 26"/>
                <a:gd name="T16" fmla="*/ 5 w 26"/>
                <a:gd name="T17" fmla="*/ 3 h 26"/>
                <a:gd name="T18" fmla="*/ 2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2 w 26"/>
                <a:gd name="T31" fmla="*/ 21 h 26"/>
                <a:gd name="T32" fmla="*/ 5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7"/>
                  </a:lnTo>
                  <a:lnTo>
                    <a:pt x="21" y="3"/>
                  </a:lnTo>
                  <a:lnTo>
                    <a:pt x="19" y="3"/>
                  </a:lnTo>
                  <a:lnTo>
                    <a:pt x="16" y="0"/>
                  </a:lnTo>
                  <a:lnTo>
                    <a:pt x="12" y="0"/>
                  </a:lnTo>
                  <a:lnTo>
                    <a:pt x="9" y="0"/>
                  </a:lnTo>
                  <a:lnTo>
                    <a:pt x="5" y="3"/>
                  </a:lnTo>
                  <a:lnTo>
                    <a:pt x="2" y="3"/>
                  </a:lnTo>
                  <a:lnTo>
                    <a:pt x="0" y="7"/>
                  </a:lnTo>
                  <a:lnTo>
                    <a:pt x="0" y="10"/>
                  </a:lnTo>
                  <a:lnTo>
                    <a:pt x="0" y="12"/>
                  </a:lnTo>
                  <a:lnTo>
                    <a:pt x="0" y="17"/>
                  </a:lnTo>
                  <a:lnTo>
                    <a:pt x="0" y="19"/>
                  </a:lnTo>
                  <a:lnTo>
                    <a:pt x="2" y="21"/>
                  </a:lnTo>
                  <a:lnTo>
                    <a:pt x="5" y="24"/>
                  </a:lnTo>
                  <a:lnTo>
                    <a:pt x="9" y="26"/>
                  </a:lnTo>
                  <a:lnTo>
                    <a:pt x="12" y="26"/>
                  </a:lnTo>
                  <a:lnTo>
                    <a:pt x="16" y="26"/>
                  </a:lnTo>
                  <a:lnTo>
                    <a:pt x="19" y="24"/>
                  </a:lnTo>
                  <a:lnTo>
                    <a:pt x="21" y="21"/>
                  </a:lnTo>
                  <a:lnTo>
                    <a:pt x="23" y="19"/>
                  </a:lnTo>
                  <a:lnTo>
                    <a:pt x="26" y="17"/>
                  </a:lnTo>
                  <a:lnTo>
                    <a:pt x="26" y="12"/>
                  </a:lnTo>
                  <a:close/>
                </a:path>
              </a:pathLst>
            </a:custGeom>
            <a:solidFill>
              <a:srgbClr val="FF0000"/>
            </a:solidFill>
            <a:ln w="9525">
              <a:noFill/>
              <a:round/>
              <a:headEnd/>
              <a:tailEnd/>
            </a:ln>
          </p:spPr>
          <p:txBody>
            <a:bodyPr/>
            <a:lstStyle/>
            <a:p>
              <a:endParaRPr lang="en-US"/>
            </a:p>
          </p:txBody>
        </p:sp>
        <p:sp>
          <p:nvSpPr>
            <p:cNvPr id="19737" name="Freeform 507"/>
            <p:cNvSpPr>
              <a:spLocks/>
            </p:cNvSpPr>
            <p:nvPr/>
          </p:nvSpPr>
          <p:spPr bwMode="auto">
            <a:xfrm>
              <a:off x="2571" y="2011"/>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0" y="7"/>
                  </a:lnTo>
                  <a:lnTo>
                    <a:pt x="0" y="12"/>
                  </a:lnTo>
                  <a:lnTo>
                    <a:pt x="0" y="14"/>
                  </a:lnTo>
                  <a:lnTo>
                    <a:pt x="0" y="19"/>
                  </a:lnTo>
                  <a:lnTo>
                    <a:pt x="0" y="21"/>
                  </a:lnTo>
                  <a:lnTo>
                    <a:pt x="2" y="23"/>
                  </a:lnTo>
                  <a:lnTo>
                    <a:pt x="7" y="26"/>
                  </a:lnTo>
                  <a:lnTo>
                    <a:pt x="10" y="26"/>
                  </a:lnTo>
                  <a:lnTo>
                    <a:pt x="12" y="28"/>
                  </a:lnTo>
                  <a:lnTo>
                    <a:pt x="17" y="26"/>
                  </a:lnTo>
                  <a:lnTo>
                    <a:pt x="19" y="26"/>
                  </a:lnTo>
                  <a:lnTo>
                    <a:pt x="21" y="23"/>
                  </a:lnTo>
                  <a:lnTo>
                    <a:pt x="24" y="21"/>
                  </a:lnTo>
                  <a:lnTo>
                    <a:pt x="26" y="19"/>
                  </a:lnTo>
                  <a:lnTo>
                    <a:pt x="26" y="14"/>
                  </a:lnTo>
                </a:path>
              </a:pathLst>
            </a:custGeom>
            <a:noFill/>
            <a:ln w="19050" cap="flat">
              <a:solidFill>
                <a:srgbClr val="FF0000"/>
              </a:solidFill>
              <a:prstDash val="solid"/>
              <a:miter lim="800000"/>
              <a:headEnd/>
              <a:tailEnd/>
            </a:ln>
          </p:spPr>
          <p:txBody>
            <a:bodyPr/>
            <a:lstStyle/>
            <a:p>
              <a:endParaRPr lang="en-US"/>
            </a:p>
          </p:txBody>
        </p:sp>
        <p:sp>
          <p:nvSpPr>
            <p:cNvPr id="19738" name="Freeform 508"/>
            <p:cNvSpPr>
              <a:spLocks/>
            </p:cNvSpPr>
            <p:nvPr/>
          </p:nvSpPr>
          <p:spPr bwMode="auto">
            <a:xfrm>
              <a:off x="2860" y="2011"/>
              <a:ext cx="59" cy="60"/>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1 w 26"/>
                <a:gd name="T13" fmla="*/ 0 h 26"/>
                <a:gd name="T14" fmla="*/ 9 w 26"/>
                <a:gd name="T15" fmla="*/ 0 h 26"/>
                <a:gd name="T16" fmla="*/ 4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1" y="0"/>
                  </a:lnTo>
                  <a:lnTo>
                    <a:pt x="9" y="0"/>
                  </a:lnTo>
                  <a:lnTo>
                    <a:pt x="4" y="0"/>
                  </a:lnTo>
                  <a:lnTo>
                    <a:pt x="2" y="2"/>
                  </a:lnTo>
                  <a:lnTo>
                    <a:pt x="0" y="5"/>
                  </a:lnTo>
                  <a:lnTo>
                    <a:pt x="0" y="9"/>
                  </a:lnTo>
                  <a:lnTo>
                    <a:pt x="0" y="12"/>
                  </a:lnTo>
                  <a:lnTo>
                    <a:pt x="0" y="16"/>
                  </a:lnTo>
                  <a:lnTo>
                    <a:pt x="0" y="19"/>
                  </a:lnTo>
                  <a:lnTo>
                    <a:pt x="2" y="21"/>
                  </a:lnTo>
                  <a:lnTo>
                    <a:pt x="4" y="23"/>
                  </a:lnTo>
                  <a:lnTo>
                    <a:pt x="9" y="26"/>
                  </a:lnTo>
                  <a:lnTo>
                    <a:pt x="11" y="26"/>
                  </a:lnTo>
                  <a:lnTo>
                    <a:pt x="16" y="26"/>
                  </a:lnTo>
                  <a:lnTo>
                    <a:pt x="19" y="23"/>
                  </a:lnTo>
                  <a:lnTo>
                    <a:pt x="21" y="21"/>
                  </a:lnTo>
                  <a:lnTo>
                    <a:pt x="23" y="19"/>
                  </a:lnTo>
                  <a:lnTo>
                    <a:pt x="26" y="16"/>
                  </a:lnTo>
                  <a:lnTo>
                    <a:pt x="26" y="12"/>
                  </a:lnTo>
                  <a:close/>
                </a:path>
              </a:pathLst>
            </a:custGeom>
            <a:solidFill>
              <a:srgbClr val="FF0000"/>
            </a:solidFill>
            <a:ln w="9525">
              <a:noFill/>
              <a:round/>
              <a:headEnd/>
              <a:tailEnd/>
            </a:ln>
          </p:spPr>
          <p:txBody>
            <a:bodyPr/>
            <a:lstStyle/>
            <a:p>
              <a:endParaRPr lang="en-US"/>
            </a:p>
          </p:txBody>
        </p:sp>
        <p:sp>
          <p:nvSpPr>
            <p:cNvPr id="19739" name="Freeform 509"/>
            <p:cNvSpPr>
              <a:spLocks/>
            </p:cNvSpPr>
            <p:nvPr/>
          </p:nvSpPr>
          <p:spPr bwMode="auto">
            <a:xfrm>
              <a:off x="2715" y="2016"/>
              <a:ext cx="59" cy="60"/>
            </a:xfrm>
            <a:custGeom>
              <a:avLst/>
              <a:gdLst>
                <a:gd name="T0" fmla="*/ 26 w 26"/>
                <a:gd name="T1" fmla="*/ 12 h 26"/>
                <a:gd name="T2" fmla="*/ 26 w 26"/>
                <a:gd name="T3" fmla="*/ 10 h 26"/>
                <a:gd name="T4" fmla="*/ 23 w 26"/>
                <a:gd name="T5" fmla="*/ 7 h 26"/>
                <a:gd name="T6" fmla="*/ 21 w 26"/>
                <a:gd name="T7" fmla="*/ 3 h 26"/>
                <a:gd name="T8" fmla="*/ 19 w 26"/>
                <a:gd name="T9" fmla="*/ 3 h 26"/>
                <a:gd name="T10" fmla="*/ 16 w 26"/>
                <a:gd name="T11" fmla="*/ 0 h 26"/>
                <a:gd name="T12" fmla="*/ 12 w 26"/>
                <a:gd name="T13" fmla="*/ 0 h 26"/>
                <a:gd name="T14" fmla="*/ 9 w 26"/>
                <a:gd name="T15" fmla="*/ 0 h 26"/>
                <a:gd name="T16" fmla="*/ 5 w 26"/>
                <a:gd name="T17" fmla="*/ 3 h 26"/>
                <a:gd name="T18" fmla="*/ 2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2 w 26"/>
                <a:gd name="T31" fmla="*/ 21 h 26"/>
                <a:gd name="T32" fmla="*/ 5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7"/>
                  </a:lnTo>
                  <a:lnTo>
                    <a:pt x="21" y="3"/>
                  </a:lnTo>
                  <a:lnTo>
                    <a:pt x="19" y="3"/>
                  </a:lnTo>
                  <a:lnTo>
                    <a:pt x="16" y="0"/>
                  </a:lnTo>
                  <a:lnTo>
                    <a:pt x="12" y="0"/>
                  </a:lnTo>
                  <a:lnTo>
                    <a:pt x="9" y="0"/>
                  </a:lnTo>
                  <a:lnTo>
                    <a:pt x="5" y="3"/>
                  </a:lnTo>
                  <a:lnTo>
                    <a:pt x="2" y="3"/>
                  </a:lnTo>
                  <a:lnTo>
                    <a:pt x="0" y="7"/>
                  </a:lnTo>
                  <a:lnTo>
                    <a:pt x="0" y="10"/>
                  </a:lnTo>
                  <a:lnTo>
                    <a:pt x="0" y="12"/>
                  </a:lnTo>
                  <a:lnTo>
                    <a:pt x="0" y="17"/>
                  </a:lnTo>
                  <a:lnTo>
                    <a:pt x="0" y="19"/>
                  </a:lnTo>
                  <a:lnTo>
                    <a:pt x="2" y="21"/>
                  </a:lnTo>
                  <a:lnTo>
                    <a:pt x="5" y="24"/>
                  </a:lnTo>
                  <a:lnTo>
                    <a:pt x="9" y="26"/>
                  </a:lnTo>
                  <a:lnTo>
                    <a:pt x="12" y="26"/>
                  </a:lnTo>
                  <a:lnTo>
                    <a:pt x="16" y="26"/>
                  </a:lnTo>
                  <a:lnTo>
                    <a:pt x="19" y="24"/>
                  </a:lnTo>
                  <a:lnTo>
                    <a:pt x="21" y="21"/>
                  </a:lnTo>
                  <a:lnTo>
                    <a:pt x="23" y="19"/>
                  </a:lnTo>
                  <a:lnTo>
                    <a:pt x="26" y="17"/>
                  </a:lnTo>
                  <a:lnTo>
                    <a:pt x="26" y="12"/>
                  </a:lnTo>
                </a:path>
              </a:pathLst>
            </a:custGeom>
            <a:noFill/>
            <a:ln w="19050" cap="flat">
              <a:solidFill>
                <a:srgbClr val="FF0000"/>
              </a:solidFill>
              <a:prstDash val="solid"/>
              <a:miter lim="800000"/>
              <a:headEnd/>
              <a:tailEnd/>
            </a:ln>
          </p:spPr>
          <p:txBody>
            <a:bodyPr/>
            <a:lstStyle/>
            <a:p>
              <a:endParaRPr lang="en-US"/>
            </a:p>
          </p:txBody>
        </p:sp>
        <p:sp>
          <p:nvSpPr>
            <p:cNvPr id="19740" name="Freeform 510"/>
            <p:cNvSpPr>
              <a:spLocks/>
            </p:cNvSpPr>
            <p:nvPr/>
          </p:nvSpPr>
          <p:spPr bwMode="auto">
            <a:xfrm>
              <a:off x="3003" y="1951"/>
              <a:ext cx="58" cy="60"/>
            </a:xfrm>
            <a:custGeom>
              <a:avLst/>
              <a:gdLst>
                <a:gd name="T0" fmla="*/ 26 w 26"/>
                <a:gd name="T1" fmla="*/ 12 h 26"/>
                <a:gd name="T2" fmla="*/ 26 w 26"/>
                <a:gd name="T3" fmla="*/ 9 h 26"/>
                <a:gd name="T4" fmla="*/ 24 w 26"/>
                <a:gd name="T5" fmla="*/ 7 h 26"/>
                <a:gd name="T6" fmla="*/ 22 w 26"/>
                <a:gd name="T7" fmla="*/ 2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3 w 26"/>
                <a:gd name="T31" fmla="*/ 21 h 26"/>
                <a:gd name="T32" fmla="*/ 5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7"/>
                  </a:lnTo>
                  <a:lnTo>
                    <a:pt x="22" y="2"/>
                  </a:lnTo>
                  <a:lnTo>
                    <a:pt x="19" y="2"/>
                  </a:lnTo>
                  <a:lnTo>
                    <a:pt x="17" y="0"/>
                  </a:lnTo>
                  <a:lnTo>
                    <a:pt x="12" y="0"/>
                  </a:lnTo>
                  <a:lnTo>
                    <a:pt x="10" y="0"/>
                  </a:lnTo>
                  <a:lnTo>
                    <a:pt x="5" y="2"/>
                  </a:lnTo>
                  <a:lnTo>
                    <a:pt x="3" y="2"/>
                  </a:lnTo>
                  <a:lnTo>
                    <a:pt x="0" y="7"/>
                  </a:lnTo>
                  <a:lnTo>
                    <a:pt x="0" y="9"/>
                  </a:lnTo>
                  <a:lnTo>
                    <a:pt x="0" y="12"/>
                  </a:lnTo>
                  <a:lnTo>
                    <a:pt x="0" y="16"/>
                  </a:lnTo>
                  <a:lnTo>
                    <a:pt x="0" y="19"/>
                  </a:lnTo>
                  <a:lnTo>
                    <a:pt x="3" y="21"/>
                  </a:lnTo>
                  <a:lnTo>
                    <a:pt x="5" y="23"/>
                  </a:lnTo>
                  <a:lnTo>
                    <a:pt x="10" y="26"/>
                  </a:lnTo>
                  <a:lnTo>
                    <a:pt x="12" y="26"/>
                  </a:lnTo>
                  <a:lnTo>
                    <a:pt x="17" y="26"/>
                  </a:lnTo>
                  <a:lnTo>
                    <a:pt x="19" y="23"/>
                  </a:lnTo>
                  <a:lnTo>
                    <a:pt x="22" y="21"/>
                  </a:lnTo>
                  <a:lnTo>
                    <a:pt x="24" y="19"/>
                  </a:lnTo>
                  <a:lnTo>
                    <a:pt x="26" y="16"/>
                  </a:lnTo>
                  <a:lnTo>
                    <a:pt x="26" y="12"/>
                  </a:lnTo>
                  <a:close/>
                </a:path>
              </a:pathLst>
            </a:custGeom>
            <a:solidFill>
              <a:srgbClr val="FF0000"/>
            </a:solidFill>
            <a:ln w="9525">
              <a:noFill/>
              <a:round/>
              <a:headEnd/>
              <a:tailEnd/>
            </a:ln>
          </p:spPr>
          <p:txBody>
            <a:bodyPr/>
            <a:lstStyle/>
            <a:p>
              <a:endParaRPr lang="en-US"/>
            </a:p>
          </p:txBody>
        </p:sp>
        <p:sp>
          <p:nvSpPr>
            <p:cNvPr id="19741" name="Freeform 511"/>
            <p:cNvSpPr>
              <a:spLocks/>
            </p:cNvSpPr>
            <p:nvPr/>
          </p:nvSpPr>
          <p:spPr bwMode="auto">
            <a:xfrm>
              <a:off x="2860" y="2011"/>
              <a:ext cx="59" cy="60"/>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1 w 26"/>
                <a:gd name="T13" fmla="*/ 0 h 26"/>
                <a:gd name="T14" fmla="*/ 9 w 26"/>
                <a:gd name="T15" fmla="*/ 0 h 26"/>
                <a:gd name="T16" fmla="*/ 4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1" y="0"/>
                  </a:lnTo>
                  <a:lnTo>
                    <a:pt x="9" y="0"/>
                  </a:lnTo>
                  <a:lnTo>
                    <a:pt x="4" y="0"/>
                  </a:lnTo>
                  <a:lnTo>
                    <a:pt x="2" y="2"/>
                  </a:lnTo>
                  <a:lnTo>
                    <a:pt x="0" y="5"/>
                  </a:lnTo>
                  <a:lnTo>
                    <a:pt x="0" y="9"/>
                  </a:lnTo>
                  <a:lnTo>
                    <a:pt x="0" y="12"/>
                  </a:lnTo>
                  <a:lnTo>
                    <a:pt x="0" y="16"/>
                  </a:lnTo>
                  <a:lnTo>
                    <a:pt x="0" y="19"/>
                  </a:lnTo>
                  <a:lnTo>
                    <a:pt x="2" y="21"/>
                  </a:lnTo>
                  <a:lnTo>
                    <a:pt x="4" y="23"/>
                  </a:lnTo>
                  <a:lnTo>
                    <a:pt x="9" y="26"/>
                  </a:lnTo>
                  <a:lnTo>
                    <a:pt x="11" y="26"/>
                  </a:lnTo>
                  <a:lnTo>
                    <a:pt x="16" y="26"/>
                  </a:lnTo>
                  <a:lnTo>
                    <a:pt x="19" y="23"/>
                  </a:lnTo>
                  <a:lnTo>
                    <a:pt x="21" y="21"/>
                  </a:lnTo>
                  <a:lnTo>
                    <a:pt x="23" y="19"/>
                  </a:lnTo>
                  <a:lnTo>
                    <a:pt x="26" y="16"/>
                  </a:lnTo>
                  <a:lnTo>
                    <a:pt x="26" y="12"/>
                  </a:lnTo>
                </a:path>
              </a:pathLst>
            </a:custGeom>
            <a:noFill/>
            <a:ln w="19050" cap="flat">
              <a:solidFill>
                <a:srgbClr val="FF0000"/>
              </a:solidFill>
              <a:prstDash val="solid"/>
              <a:miter lim="800000"/>
              <a:headEnd/>
              <a:tailEnd/>
            </a:ln>
          </p:spPr>
          <p:txBody>
            <a:bodyPr/>
            <a:lstStyle/>
            <a:p>
              <a:endParaRPr lang="en-US"/>
            </a:p>
          </p:txBody>
        </p:sp>
        <p:sp>
          <p:nvSpPr>
            <p:cNvPr id="19742" name="Freeform 512"/>
            <p:cNvSpPr>
              <a:spLocks/>
            </p:cNvSpPr>
            <p:nvPr/>
          </p:nvSpPr>
          <p:spPr bwMode="auto">
            <a:xfrm>
              <a:off x="3147" y="1935"/>
              <a:ext cx="59"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10 w 26"/>
                <a:gd name="T15" fmla="*/ 2 h 28"/>
                <a:gd name="T16" fmla="*/ 5 w 26"/>
                <a:gd name="T17" fmla="*/ 2 h 28"/>
                <a:gd name="T18" fmla="*/ 3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3 w 26"/>
                <a:gd name="T31" fmla="*/ 23 h 28"/>
                <a:gd name="T32" fmla="*/ 5 w 26"/>
                <a:gd name="T33" fmla="*/ 26 h 28"/>
                <a:gd name="T34" fmla="*/ 10 w 26"/>
                <a:gd name="T35" fmla="*/ 28 h 28"/>
                <a:gd name="T36" fmla="*/ 12 w 26"/>
                <a:gd name="T37" fmla="*/ 28 h 28"/>
                <a:gd name="T38" fmla="*/ 17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10" y="2"/>
                  </a:lnTo>
                  <a:lnTo>
                    <a:pt x="5" y="2"/>
                  </a:lnTo>
                  <a:lnTo>
                    <a:pt x="3" y="4"/>
                  </a:lnTo>
                  <a:lnTo>
                    <a:pt x="0" y="7"/>
                  </a:lnTo>
                  <a:lnTo>
                    <a:pt x="0" y="12"/>
                  </a:lnTo>
                  <a:lnTo>
                    <a:pt x="0" y="14"/>
                  </a:lnTo>
                  <a:lnTo>
                    <a:pt x="0" y="19"/>
                  </a:lnTo>
                  <a:lnTo>
                    <a:pt x="0" y="21"/>
                  </a:lnTo>
                  <a:lnTo>
                    <a:pt x="3" y="23"/>
                  </a:lnTo>
                  <a:lnTo>
                    <a:pt x="5" y="26"/>
                  </a:lnTo>
                  <a:lnTo>
                    <a:pt x="10" y="28"/>
                  </a:lnTo>
                  <a:lnTo>
                    <a:pt x="12" y="28"/>
                  </a:lnTo>
                  <a:lnTo>
                    <a:pt x="17" y="28"/>
                  </a:lnTo>
                  <a:lnTo>
                    <a:pt x="19" y="26"/>
                  </a:lnTo>
                  <a:lnTo>
                    <a:pt x="21" y="23"/>
                  </a:lnTo>
                  <a:lnTo>
                    <a:pt x="24" y="21"/>
                  </a:lnTo>
                  <a:lnTo>
                    <a:pt x="26" y="19"/>
                  </a:lnTo>
                  <a:lnTo>
                    <a:pt x="26" y="14"/>
                  </a:lnTo>
                  <a:close/>
                </a:path>
              </a:pathLst>
            </a:custGeom>
            <a:solidFill>
              <a:srgbClr val="FF0000"/>
            </a:solidFill>
            <a:ln w="9525">
              <a:noFill/>
              <a:round/>
              <a:headEnd/>
              <a:tailEnd/>
            </a:ln>
          </p:spPr>
          <p:txBody>
            <a:bodyPr/>
            <a:lstStyle/>
            <a:p>
              <a:endParaRPr lang="en-US"/>
            </a:p>
          </p:txBody>
        </p:sp>
        <p:sp>
          <p:nvSpPr>
            <p:cNvPr id="19743" name="Freeform 513"/>
            <p:cNvSpPr>
              <a:spLocks/>
            </p:cNvSpPr>
            <p:nvPr/>
          </p:nvSpPr>
          <p:spPr bwMode="auto">
            <a:xfrm>
              <a:off x="3003" y="1951"/>
              <a:ext cx="58" cy="60"/>
            </a:xfrm>
            <a:custGeom>
              <a:avLst/>
              <a:gdLst>
                <a:gd name="T0" fmla="*/ 26 w 26"/>
                <a:gd name="T1" fmla="*/ 12 h 26"/>
                <a:gd name="T2" fmla="*/ 26 w 26"/>
                <a:gd name="T3" fmla="*/ 9 h 26"/>
                <a:gd name="T4" fmla="*/ 24 w 26"/>
                <a:gd name="T5" fmla="*/ 7 h 26"/>
                <a:gd name="T6" fmla="*/ 22 w 26"/>
                <a:gd name="T7" fmla="*/ 2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3 w 26"/>
                <a:gd name="T31" fmla="*/ 21 h 26"/>
                <a:gd name="T32" fmla="*/ 5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4" y="7"/>
                  </a:lnTo>
                  <a:lnTo>
                    <a:pt x="22" y="2"/>
                  </a:lnTo>
                  <a:lnTo>
                    <a:pt x="19" y="2"/>
                  </a:lnTo>
                  <a:lnTo>
                    <a:pt x="17" y="0"/>
                  </a:lnTo>
                  <a:lnTo>
                    <a:pt x="12" y="0"/>
                  </a:lnTo>
                  <a:lnTo>
                    <a:pt x="10" y="0"/>
                  </a:lnTo>
                  <a:lnTo>
                    <a:pt x="5" y="2"/>
                  </a:lnTo>
                  <a:lnTo>
                    <a:pt x="3" y="2"/>
                  </a:lnTo>
                  <a:lnTo>
                    <a:pt x="0" y="7"/>
                  </a:lnTo>
                  <a:lnTo>
                    <a:pt x="0" y="9"/>
                  </a:lnTo>
                  <a:lnTo>
                    <a:pt x="0" y="12"/>
                  </a:lnTo>
                  <a:lnTo>
                    <a:pt x="0" y="16"/>
                  </a:lnTo>
                  <a:lnTo>
                    <a:pt x="0" y="19"/>
                  </a:lnTo>
                  <a:lnTo>
                    <a:pt x="3" y="21"/>
                  </a:lnTo>
                  <a:lnTo>
                    <a:pt x="5" y="23"/>
                  </a:lnTo>
                  <a:lnTo>
                    <a:pt x="10" y="26"/>
                  </a:lnTo>
                  <a:lnTo>
                    <a:pt x="12" y="26"/>
                  </a:lnTo>
                  <a:lnTo>
                    <a:pt x="17" y="26"/>
                  </a:lnTo>
                  <a:lnTo>
                    <a:pt x="19" y="23"/>
                  </a:lnTo>
                  <a:lnTo>
                    <a:pt x="22" y="21"/>
                  </a:lnTo>
                  <a:lnTo>
                    <a:pt x="24" y="19"/>
                  </a:lnTo>
                  <a:lnTo>
                    <a:pt x="26" y="16"/>
                  </a:lnTo>
                  <a:lnTo>
                    <a:pt x="26" y="12"/>
                  </a:lnTo>
                </a:path>
              </a:pathLst>
            </a:custGeom>
            <a:noFill/>
            <a:ln w="19050" cap="flat">
              <a:solidFill>
                <a:srgbClr val="FF0000"/>
              </a:solidFill>
              <a:prstDash val="solid"/>
              <a:miter lim="800000"/>
              <a:headEnd/>
              <a:tailEnd/>
            </a:ln>
          </p:spPr>
          <p:txBody>
            <a:bodyPr/>
            <a:lstStyle/>
            <a:p>
              <a:endParaRPr lang="en-US"/>
            </a:p>
          </p:txBody>
        </p:sp>
        <p:sp>
          <p:nvSpPr>
            <p:cNvPr id="19744" name="Freeform 514"/>
            <p:cNvSpPr>
              <a:spLocks/>
            </p:cNvSpPr>
            <p:nvPr/>
          </p:nvSpPr>
          <p:spPr bwMode="auto">
            <a:xfrm>
              <a:off x="3292" y="1858"/>
              <a:ext cx="59" cy="65"/>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9" y="2"/>
                  </a:lnTo>
                  <a:lnTo>
                    <a:pt x="5" y="2"/>
                  </a:lnTo>
                  <a:lnTo>
                    <a:pt x="2" y="4"/>
                  </a:lnTo>
                  <a:lnTo>
                    <a:pt x="0" y="7"/>
                  </a:lnTo>
                  <a:lnTo>
                    <a:pt x="0" y="12"/>
                  </a:lnTo>
                  <a:lnTo>
                    <a:pt x="0" y="14"/>
                  </a:lnTo>
                  <a:lnTo>
                    <a:pt x="0" y="19"/>
                  </a:lnTo>
                  <a:lnTo>
                    <a:pt x="0" y="21"/>
                  </a:lnTo>
                  <a:lnTo>
                    <a:pt x="2" y="23"/>
                  </a:lnTo>
                  <a:lnTo>
                    <a:pt x="5" y="26"/>
                  </a:lnTo>
                  <a:lnTo>
                    <a:pt x="9" y="26"/>
                  </a:lnTo>
                  <a:lnTo>
                    <a:pt x="12" y="28"/>
                  </a:lnTo>
                  <a:lnTo>
                    <a:pt x="17" y="26"/>
                  </a:lnTo>
                  <a:lnTo>
                    <a:pt x="19" y="26"/>
                  </a:lnTo>
                  <a:lnTo>
                    <a:pt x="21" y="23"/>
                  </a:lnTo>
                  <a:lnTo>
                    <a:pt x="24" y="21"/>
                  </a:lnTo>
                  <a:lnTo>
                    <a:pt x="26" y="19"/>
                  </a:lnTo>
                  <a:lnTo>
                    <a:pt x="26" y="14"/>
                  </a:lnTo>
                  <a:close/>
                </a:path>
              </a:pathLst>
            </a:custGeom>
            <a:solidFill>
              <a:srgbClr val="FF0000"/>
            </a:solidFill>
            <a:ln w="9525">
              <a:noFill/>
              <a:round/>
              <a:headEnd/>
              <a:tailEnd/>
            </a:ln>
          </p:spPr>
          <p:txBody>
            <a:bodyPr/>
            <a:lstStyle/>
            <a:p>
              <a:endParaRPr lang="en-US"/>
            </a:p>
          </p:txBody>
        </p:sp>
        <p:sp>
          <p:nvSpPr>
            <p:cNvPr id="19745" name="Freeform 515"/>
            <p:cNvSpPr>
              <a:spLocks/>
            </p:cNvSpPr>
            <p:nvPr/>
          </p:nvSpPr>
          <p:spPr bwMode="auto">
            <a:xfrm>
              <a:off x="3147" y="1935"/>
              <a:ext cx="59"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10 w 26"/>
                <a:gd name="T15" fmla="*/ 2 h 28"/>
                <a:gd name="T16" fmla="*/ 5 w 26"/>
                <a:gd name="T17" fmla="*/ 2 h 28"/>
                <a:gd name="T18" fmla="*/ 3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3 w 26"/>
                <a:gd name="T31" fmla="*/ 23 h 28"/>
                <a:gd name="T32" fmla="*/ 5 w 26"/>
                <a:gd name="T33" fmla="*/ 26 h 28"/>
                <a:gd name="T34" fmla="*/ 10 w 26"/>
                <a:gd name="T35" fmla="*/ 28 h 28"/>
                <a:gd name="T36" fmla="*/ 12 w 26"/>
                <a:gd name="T37" fmla="*/ 28 h 28"/>
                <a:gd name="T38" fmla="*/ 17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10" y="2"/>
                  </a:lnTo>
                  <a:lnTo>
                    <a:pt x="5" y="2"/>
                  </a:lnTo>
                  <a:lnTo>
                    <a:pt x="3" y="4"/>
                  </a:lnTo>
                  <a:lnTo>
                    <a:pt x="0" y="7"/>
                  </a:lnTo>
                  <a:lnTo>
                    <a:pt x="0" y="12"/>
                  </a:lnTo>
                  <a:lnTo>
                    <a:pt x="0" y="14"/>
                  </a:lnTo>
                  <a:lnTo>
                    <a:pt x="0" y="19"/>
                  </a:lnTo>
                  <a:lnTo>
                    <a:pt x="0" y="21"/>
                  </a:lnTo>
                  <a:lnTo>
                    <a:pt x="3" y="23"/>
                  </a:lnTo>
                  <a:lnTo>
                    <a:pt x="5" y="26"/>
                  </a:lnTo>
                  <a:lnTo>
                    <a:pt x="10" y="28"/>
                  </a:lnTo>
                  <a:lnTo>
                    <a:pt x="12" y="28"/>
                  </a:lnTo>
                  <a:lnTo>
                    <a:pt x="17" y="28"/>
                  </a:lnTo>
                  <a:lnTo>
                    <a:pt x="19" y="26"/>
                  </a:lnTo>
                  <a:lnTo>
                    <a:pt x="21" y="23"/>
                  </a:lnTo>
                  <a:lnTo>
                    <a:pt x="24" y="21"/>
                  </a:lnTo>
                  <a:lnTo>
                    <a:pt x="26" y="19"/>
                  </a:lnTo>
                  <a:lnTo>
                    <a:pt x="26" y="14"/>
                  </a:lnTo>
                </a:path>
              </a:pathLst>
            </a:custGeom>
            <a:noFill/>
            <a:ln w="19050" cap="flat">
              <a:solidFill>
                <a:srgbClr val="FF0000"/>
              </a:solidFill>
              <a:prstDash val="solid"/>
              <a:miter lim="800000"/>
              <a:headEnd/>
              <a:tailEnd/>
            </a:ln>
          </p:spPr>
          <p:txBody>
            <a:bodyPr/>
            <a:lstStyle/>
            <a:p>
              <a:endParaRPr lang="en-US"/>
            </a:p>
          </p:txBody>
        </p:sp>
        <p:sp>
          <p:nvSpPr>
            <p:cNvPr id="19746" name="Freeform 516"/>
            <p:cNvSpPr>
              <a:spLocks/>
            </p:cNvSpPr>
            <p:nvPr/>
          </p:nvSpPr>
          <p:spPr bwMode="auto">
            <a:xfrm>
              <a:off x="3437" y="1754"/>
              <a:ext cx="58" cy="61"/>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2" y="0"/>
                  </a:lnTo>
                  <a:lnTo>
                    <a:pt x="9" y="0"/>
                  </a:lnTo>
                  <a:lnTo>
                    <a:pt x="4" y="0"/>
                  </a:lnTo>
                  <a:lnTo>
                    <a:pt x="2" y="2"/>
                  </a:lnTo>
                  <a:lnTo>
                    <a:pt x="0" y="5"/>
                  </a:lnTo>
                  <a:lnTo>
                    <a:pt x="0" y="9"/>
                  </a:lnTo>
                  <a:lnTo>
                    <a:pt x="0" y="12"/>
                  </a:lnTo>
                  <a:lnTo>
                    <a:pt x="0" y="16"/>
                  </a:lnTo>
                  <a:lnTo>
                    <a:pt x="0" y="19"/>
                  </a:lnTo>
                  <a:lnTo>
                    <a:pt x="2" y="21"/>
                  </a:lnTo>
                  <a:lnTo>
                    <a:pt x="4" y="23"/>
                  </a:lnTo>
                  <a:lnTo>
                    <a:pt x="9" y="26"/>
                  </a:lnTo>
                  <a:lnTo>
                    <a:pt x="12" y="26"/>
                  </a:lnTo>
                  <a:lnTo>
                    <a:pt x="16" y="26"/>
                  </a:lnTo>
                  <a:lnTo>
                    <a:pt x="19" y="23"/>
                  </a:lnTo>
                  <a:lnTo>
                    <a:pt x="21" y="21"/>
                  </a:lnTo>
                  <a:lnTo>
                    <a:pt x="23" y="19"/>
                  </a:lnTo>
                  <a:lnTo>
                    <a:pt x="26" y="16"/>
                  </a:lnTo>
                  <a:lnTo>
                    <a:pt x="26" y="12"/>
                  </a:lnTo>
                  <a:close/>
                </a:path>
              </a:pathLst>
            </a:custGeom>
            <a:solidFill>
              <a:srgbClr val="FF0000"/>
            </a:solidFill>
            <a:ln w="9525">
              <a:noFill/>
              <a:round/>
              <a:headEnd/>
              <a:tailEnd/>
            </a:ln>
          </p:spPr>
          <p:txBody>
            <a:bodyPr/>
            <a:lstStyle/>
            <a:p>
              <a:endParaRPr lang="en-US"/>
            </a:p>
          </p:txBody>
        </p:sp>
        <p:sp>
          <p:nvSpPr>
            <p:cNvPr id="19747" name="Freeform 517"/>
            <p:cNvSpPr>
              <a:spLocks/>
            </p:cNvSpPr>
            <p:nvPr/>
          </p:nvSpPr>
          <p:spPr bwMode="auto">
            <a:xfrm>
              <a:off x="3292" y="1858"/>
              <a:ext cx="59" cy="65"/>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9" y="2"/>
                  </a:lnTo>
                  <a:lnTo>
                    <a:pt x="5" y="2"/>
                  </a:lnTo>
                  <a:lnTo>
                    <a:pt x="2" y="4"/>
                  </a:lnTo>
                  <a:lnTo>
                    <a:pt x="0" y="7"/>
                  </a:lnTo>
                  <a:lnTo>
                    <a:pt x="0" y="12"/>
                  </a:lnTo>
                  <a:lnTo>
                    <a:pt x="0" y="14"/>
                  </a:lnTo>
                  <a:lnTo>
                    <a:pt x="0" y="19"/>
                  </a:lnTo>
                  <a:lnTo>
                    <a:pt x="0" y="21"/>
                  </a:lnTo>
                  <a:lnTo>
                    <a:pt x="2" y="23"/>
                  </a:lnTo>
                  <a:lnTo>
                    <a:pt x="5" y="26"/>
                  </a:lnTo>
                  <a:lnTo>
                    <a:pt x="9" y="26"/>
                  </a:lnTo>
                  <a:lnTo>
                    <a:pt x="12" y="28"/>
                  </a:lnTo>
                  <a:lnTo>
                    <a:pt x="17" y="26"/>
                  </a:lnTo>
                  <a:lnTo>
                    <a:pt x="19" y="26"/>
                  </a:lnTo>
                  <a:lnTo>
                    <a:pt x="21" y="23"/>
                  </a:lnTo>
                  <a:lnTo>
                    <a:pt x="24" y="21"/>
                  </a:lnTo>
                  <a:lnTo>
                    <a:pt x="26" y="19"/>
                  </a:lnTo>
                  <a:lnTo>
                    <a:pt x="26" y="14"/>
                  </a:lnTo>
                </a:path>
              </a:pathLst>
            </a:custGeom>
            <a:noFill/>
            <a:ln w="19050" cap="flat">
              <a:solidFill>
                <a:srgbClr val="FF0000"/>
              </a:solidFill>
              <a:prstDash val="solid"/>
              <a:miter lim="800000"/>
              <a:headEnd/>
              <a:tailEnd/>
            </a:ln>
          </p:spPr>
          <p:txBody>
            <a:bodyPr/>
            <a:lstStyle/>
            <a:p>
              <a:endParaRPr lang="en-US"/>
            </a:p>
          </p:txBody>
        </p:sp>
        <p:sp>
          <p:nvSpPr>
            <p:cNvPr id="19748" name="Freeform 518"/>
            <p:cNvSpPr>
              <a:spLocks/>
            </p:cNvSpPr>
            <p:nvPr/>
          </p:nvSpPr>
          <p:spPr bwMode="auto">
            <a:xfrm>
              <a:off x="3581" y="1662"/>
              <a:ext cx="59" cy="60"/>
            </a:xfrm>
            <a:custGeom>
              <a:avLst/>
              <a:gdLst>
                <a:gd name="T0" fmla="*/ 26 w 26"/>
                <a:gd name="T1" fmla="*/ 11 h 26"/>
                <a:gd name="T2" fmla="*/ 26 w 26"/>
                <a:gd name="T3" fmla="*/ 9 h 26"/>
                <a:gd name="T4" fmla="*/ 23 w 26"/>
                <a:gd name="T5" fmla="*/ 4 h 26"/>
                <a:gd name="T6" fmla="*/ 21 w 26"/>
                <a:gd name="T7" fmla="*/ 2 h 26"/>
                <a:gd name="T8" fmla="*/ 18 w 26"/>
                <a:gd name="T9" fmla="*/ 0 h 26"/>
                <a:gd name="T10" fmla="*/ 16 w 26"/>
                <a:gd name="T11" fmla="*/ 0 h 26"/>
                <a:gd name="T12" fmla="*/ 11 w 26"/>
                <a:gd name="T13" fmla="*/ 0 h 26"/>
                <a:gd name="T14" fmla="*/ 9 w 26"/>
                <a:gd name="T15" fmla="*/ 0 h 26"/>
                <a:gd name="T16" fmla="*/ 4 w 26"/>
                <a:gd name="T17" fmla="*/ 0 h 26"/>
                <a:gd name="T18" fmla="*/ 2 w 26"/>
                <a:gd name="T19" fmla="*/ 2 h 26"/>
                <a:gd name="T20" fmla="*/ 0 w 26"/>
                <a:gd name="T21" fmla="*/ 4 h 26"/>
                <a:gd name="T22" fmla="*/ 0 w 26"/>
                <a:gd name="T23" fmla="*/ 9 h 26"/>
                <a:gd name="T24" fmla="*/ 0 w 26"/>
                <a:gd name="T25" fmla="*/ 11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3" y="4"/>
                  </a:lnTo>
                  <a:lnTo>
                    <a:pt x="21" y="2"/>
                  </a:lnTo>
                  <a:lnTo>
                    <a:pt x="18" y="0"/>
                  </a:lnTo>
                  <a:lnTo>
                    <a:pt x="16" y="0"/>
                  </a:lnTo>
                  <a:lnTo>
                    <a:pt x="11" y="0"/>
                  </a:lnTo>
                  <a:lnTo>
                    <a:pt x="9" y="0"/>
                  </a:lnTo>
                  <a:lnTo>
                    <a:pt x="4" y="0"/>
                  </a:lnTo>
                  <a:lnTo>
                    <a:pt x="2" y="2"/>
                  </a:lnTo>
                  <a:lnTo>
                    <a:pt x="0" y="4"/>
                  </a:lnTo>
                  <a:lnTo>
                    <a:pt x="0" y="9"/>
                  </a:lnTo>
                  <a:lnTo>
                    <a:pt x="0" y="11"/>
                  </a:lnTo>
                  <a:lnTo>
                    <a:pt x="0" y="16"/>
                  </a:lnTo>
                  <a:lnTo>
                    <a:pt x="0" y="19"/>
                  </a:lnTo>
                  <a:lnTo>
                    <a:pt x="2" y="21"/>
                  </a:lnTo>
                  <a:lnTo>
                    <a:pt x="4" y="23"/>
                  </a:lnTo>
                  <a:lnTo>
                    <a:pt x="9" y="26"/>
                  </a:lnTo>
                  <a:lnTo>
                    <a:pt x="11" y="26"/>
                  </a:lnTo>
                  <a:lnTo>
                    <a:pt x="16" y="26"/>
                  </a:lnTo>
                  <a:lnTo>
                    <a:pt x="18" y="23"/>
                  </a:lnTo>
                  <a:lnTo>
                    <a:pt x="21" y="21"/>
                  </a:lnTo>
                  <a:lnTo>
                    <a:pt x="23" y="19"/>
                  </a:lnTo>
                  <a:lnTo>
                    <a:pt x="26" y="16"/>
                  </a:lnTo>
                  <a:lnTo>
                    <a:pt x="26" y="11"/>
                  </a:lnTo>
                  <a:close/>
                </a:path>
              </a:pathLst>
            </a:custGeom>
            <a:solidFill>
              <a:srgbClr val="FF0000"/>
            </a:solidFill>
            <a:ln w="9525">
              <a:noFill/>
              <a:round/>
              <a:headEnd/>
              <a:tailEnd/>
            </a:ln>
          </p:spPr>
          <p:txBody>
            <a:bodyPr/>
            <a:lstStyle/>
            <a:p>
              <a:endParaRPr lang="en-US"/>
            </a:p>
          </p:txBody>
        </p:sp>
        <p:sp>
          <p:nvSpPr>
            <p:cNvPr id="19749" name="Freeform 519"/>
            <p:cNvSpPr>
              <a:spLocks/>
            </p:cNvSpPr>
            <p:nvPr/>
          </p:nvSpPr>
          <p:spPr bwMode="auto">
            <a:xfrm>
              <a:off x="3437" y="1754"/>
              <a:ext cx="58" cy="61"/>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2" y="0"/>
                  </a:lnTo>
                  <a:lnTo>
                    <a:pt x="9" y="0"/>
                  </a:lnTo>
                  <a:lnTo>
                    <a:pt x="4" y="0"/>
                  </a:lnTo>
                  <a:lnTo>
                    <a:pt x="2" y="2"/>
                  </a:lnTo>
                  <a:lnTo>
                    <a:pt x="0" y="5"/>
                  </a:lnTo>
                  <a:lnTo>
                    <a:pt x="0" y="9"/>
                  </a:lnTo>
                  <a:lnTo>
                    <a:pt x="0" y="12"/>
                  </a:lnTo>
                  <a:lnTo>
                    <a:pt x="0" y="16"/>
                  </a:lnTo>
                  <a:lnTo>
                    <a:pt x="0" y="19"/>
                  </a:lnTo>
                  <a:lnTo>
                    <a:pt x="2" y="21"/>
                  </a:lnTo>
                  <a:lnTo>
                    <a:pt x="4" y="23"/>
                  </a:lnTo>
                  <a:lnTo>
                    <a:pt x="9" y="26"/>
                  </a:lnTo>
                  <a:lnTo>
                    <a:pt x="12" y="26"/>
                  </a:lnTo>
                  <a:lnTo>
                    <a:pt x="16" y="26"/>
                  </a:lnTo>
                  <a:lnTo>
                    <a:pt x="19" y="23"/>
                  </a:lnTo>
                  <a:lnTo>
                    <a:pt x="21" y="21"/>
                  </a:lnTo>
                  <a:lnTo>
                    <a:pt x="23" y="19"/>
                  </a:lnTo>
                  <a:lnTo>
                    <a:pt x="26" y="16"/>
                  </a:lnTo>
                  <a:lnTo>
                    <a:pt x="26" y="12"/>
                  </a:lnTo>
                </a:path>
              </a:pathLst>
            </a:custGeom>
            <a:noFill/>
            <a:ln w="19050" cap="flat">
              <a:solidFill>
                <a:srgbClr val="FF0000"/>
              </a:solidFill>
              <a:prstDash val="solid"/>
              <a:miter lim="800000"/>
              <a:headEnd/>
              <a:tailEnd/>
            </a:ln>
          </p:spPr>
          <p:txBody>
            <a:bodyPr/>
            <a:lstStyle/>
            <a:p>
              <a:endParaRPr lang="en-US"/>
            </a:p>
          </p:txBody>
        </p:sp>
        <p:sp>
          <p:nvSpPr>
            <p:cNvPr id="19750" name="Freeform 520"/>
            <p:cNvSpPr>
              <a:spLocks/>
            </p:cNvSpPr>
            <p:nvPr/>
          </p:nvSpPr>
          <p:spPr bwMode="auto">
            <a:xfrm>
              <a:off x="3724" y="1579"/>
              <a:ext cx="59" cy="60"/>
            </a:xfrm>
            <a:custGeom>
              <a:avLst/>
              <a:gdLst>
                <a:gd name="T0" fmla="*/ 26 w 26"/>
                <a:gd name="T1" fmla="*/ 12 h 26"/>
                <a:gd name="T2" fmla="*/ 26 w 26"/>
                <a:gd name="T3" fmla="*/ 10 h 26"/>
                <a:gd name="T4" fmla="*/ 24 w 26"/>
                <a:gd name="T5" fmla="*/ 7 h 26"/>
                <a:gd name="T6" fmla="*/ 22 w 26"/>
                <a:gd name="T7" fmla="*/ 3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3"/>
                  </a:lnTo>
                  <a:lnTo>
                    <a:pt x="19" y="0"/>
                  </a:lnTo>
                  <a:lnTo>
                    <a:pt x="17" y="0"/>
                  </a:lnTo>
                  <a:lnTo>
                    <a:pt x="12" y="0"/>
                  </a:lnTo>
                  <a:lnTo>
                    <a:pt x="10" y="0"/>
                  </a:lnTo>
                  <a:lnTo>
                    <a:pt x="5" y="0"/>
                  </a:lnTo>
                  <a:lnTo>
                    <a:pt x="3" y="3"/>
                  </a:lnTo>
                  <a:lnTo>
                    <a:pt x="0" y="7"/>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close/>
                </a:path>
              </a:pathLst>
            </a:custGeom>
            <a:solidFill>
              <a:srgbClr val="FF0000"/>
            </a:solidFill>
            <a:ln w="9525">
              <a:noFill/>
              <a:round/>
              <a:headEnd/>
              <a:tailEnd/>
            </a:ln>
          </p:spPr>
          <p:txBody>
            <a:bodyPr/>
            <a:lstStyle/>
            <a:p>
              <a:endParaRPr lang="en-US"/>
            </a:p>
          </p:txBody>
        </p:sp>
        <p:sp>
          <p:nvSpPr>
            <p:cNvPr id="19751" name="Freeform 521"/>
            <p:cNvSpPr>
              <a:spLocks/>
            </p:cNvSpPr>
            <p:nvPr/>
          </p:nvSpPr>
          <p:spPr bwMode="auto">
            <a:xfrm>
              <a:off x="3581" y="1662"/>
              <a:ext cx="59" cy="60"/>
            </a:xfrm>
            <a:custGeom>
              <a:avLst/>
              <a:gdLst>
                <a:gd name="T0" fmla="*/ 26 w 26"/>
                <a:gd name="T1" fmla="*/ 11 h 26"/>
                <a:gd name="T2" fmla="*/ 26 w 26"/>
                <a:gd name="T3" fmla="*/ 9 h 26"/>
                <a:gd name="T4" fmla="*/ 23 w 26"/>
                <a:gd name="T5" fmla="*/ 4 h 26"/>
                <a:gd name="T6" fmla="*/ 21 w 26"/>
                <a:gd name="T7" fmla="*/ 2 h 26"/>
                <a:gd name="T8" fmla="*/ 18 w 26"/>
                <a:gd name="T9" fmla="*/ 0 h 26"/>
                <a:gd name="T10" fmla="*/ 16 w 26"/>
                <a:gd name="T11" fmla="*/ 0 h 26"/>
                <a:gd name="T12" fmla="*/ 11 w 26"/>
                <a:gd name="T13" fmla="*/ 0 h 26"/>
                <a:gd name="T14" fmla="*/ 9 w 26"/>
                <a:gd name="T15" fmla="*/ 0 h 26"/>
                <a:gd name="T16" fmla="*/ 4 w 26"/>
                <a:gd name="T17" fmla="*/ 0 h 26"/>
                <a:gd name="T18" fmla="*/ 2 w 26"/>
                <a:gd name="T19" fmla="*/ 2 h 26"/>
                <a:gd name="T20" fmla="*/ 0 w 26"/>
                <a:gd name="T21" fmla="*/ 4 h 26"/>
                <a:gd name="T22" fmla="*/ 0 w 26"/>
                <a:gd name="T23" fmla="*/ 9 h 26"/>
                <a:gd name="T24" fmla="*/ 0 w 26"/>
                <a:gd name="T25" fmla="*/ 11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3" y="4"/>
                  </a:lnTo>
                  <a:lnTo>
                    <a:pt x="21" y="2"/>
                  </a:lnTo>
                  <a:lnTo>
                    <a:pt x="18" y="0"/>
                  </a:lnTo>
                  <a:lnTo>
                    <a:pt x="16" y="0"/>
                  </a:lnTo>
                  <a:lnTo>
                    <a:pt x="11" y="0"/>
                  </a:lnTo>
                  <a:lnTo>
                    <a:pt x="9" y="0"/>
                  </a:lnTo>
                  <a:lnTo>
                    <a:pt x="4" y="0"/>
                  </a:lnTo>
                  <a:lnTo>
                    <a:pt x="2" y="2"/>
                  </a:lnTo>
                  <a:lnTo>
                    <a:pt x="0" y="4"/>
                  </a:lnTo>
                  <a:lnTo>
                    <a:pt x="0" y="9"/>
                  </a:lnTo>
                  <a:lnTo>
                    <a:pt x="0" y="11"/>
                  </a:lnTo>
                  <a:lnTo>
                    <a:pt x="0" y="16"/>
                  </a:lnTo>
                  <a:lnTo>
                    <a:pt x="0" y="19"/>
                  </a:lnTo>
                  <a:lnTo>
                    <a:pt x="2" y="21"/>
                  </a:lnTo>
                  <a:lnTo>
                    <a:pt x="4" y="23"/>
                  </a:lnTo>
                  <a:lnTo>
                    <a:pt x="9" y="26"/>
                  </a:lnTo>
                  <a:lnTo>
                    <a:pt x="11" y="26"/>
                  </a:lnTo>
                  <a:lnTo>
                    <a:pt x="16" y="26"/>
                  </a:lnTo>
                  <a:lnTo>
                    <a:pt x="18" y="23"/>
                  </a:lnTo>
                  <a:lnTo>
                    <a:pt x="21" y="21"/>
                  </a:lnTo>
                  <a:lnTo>
                    <a:pt x="23" y="19"/>
                  </a:lnTo>
                  <a:lnTo>
                    <a:pt x="26" y="16"/>
                  </a:lnTo>
                  <a:lnTo>
                    <a:pt x="26" y="11"/>
                  </a:lnTo>
                </a:path>
              </a:pathLst>
            </a:custGeom>
            <a:noFill/>
            <a:ln w="19050" cap="flat">
              <a:solidFill>
                <a:srgbClr val="FF0000"/>
              </a:solidFill>
              <a:prstDash val="solid"/>
              <a:miter lim="800000"/>
              <a:headEnd/>
              <a:tailEnd/>
            </a:ln>
          </p:spPr>
          <p:txBody>
            <a:bodyPr/>
            <a:lstStyle/>
            <a:p>
              <a:endParaRPr lang="en-US"/>
            </a:p>
          </p:txBody>
        </p:sp>
        <p:sp>
          <p:nvSpPr>
            <p:cNvPr id="19752" name="Freeform 522"/>
            <p:cNvSpPr>
              <a:spLocks/>
            </p:cNvSpPr>
            <p:nvPr/>
          </p:nvSpPr>
          <p:spPr bwMode="auto">
            <a:xfrm>
              <a:off x="3868" y="1498"/>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19 h 26"/>
                <a:gd name="T30" fmla="*/ 2 w 26"/>
                <a:gd name="T31" fmla="*/ 23 h 26"/>
                <a:gd name="T32" fmla="*/ 5 w 26"/>
                <a:gd name="T33" fmla="*/ 23 h 26"/>
                <a:gd name="T34" fmla="*/ 10 w 26"/>
                <a:gd name="T35" fmla="*/ 26 h 26"/>
                <a:gd name="T36" fmla="*/ 12 w 26"/>
                <a:gd name="T37" fmla="*/ 26 h 26"/>
                <a:gd name="T38" fmla="*/ 17 w 26"/>
                <a:gd name="T39" fmla="*/ 26 h 26"/>
                <a:gd name="T40" fmla="*/ 19 w 26"/>
                <a:gd name="T41" fmla="*/ 23 h 26"/>
                <a:gd name="T42" fmla="*/ 21 w 26"/>
                <a:gd name="T43" fmla="*/ 23 h 26"/>
                <a:gd name="T44" fmla="*/ 24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2" y="4"/>
                  </a:lnTo>
                  <a:lnTo>
                    <a:pt x="0" y="7"/>
                  </a:lnTo>
                  <a:lnTo>
                    <a:pt x="0" y="9"/>
                  </a:lnTo>
                  <a:lnTo>
                    <a:pt x="0" y="14"/>
                  </a:lnTo>
                  <a:lnTo>
                    <a:pt x="0" y="16"/>
                  </a:lnTo>
                  <a:lnTo>
                    <a:pt x="0" y="19"/>
                  </a:lnTo>
                  <a:lnTo>
                    <a:pt x="2" y="23"/>
                  </a:lnTo>
                  <a:lnTo>
                    <a:pt x="5" y="23"/>
                  </a:lnTo>
                  <a:lnTo>
                    <a:pt x="10" y="26"/>
                  </a:lnTo>
                  <a:lnTo>
                    <a:pt x="12" y="26"/>
                  </a:lnTo>
                  <a:lnTo>
                    <a:pt x="17" y="26"/>
                  </a:lnTo>
                  <a:lnTo>
                    <a:pt x="19" y="23"/>
                  </a:lnTo>
                  <a:lnTo>
                    <a:pt x="21" y="23"/>
                  </a:lnTo>
                  <a:lnTo>
                    <a:pt x="24" y="19"/>
                  </a:lnTo>
                  <a:lnTo>
                    <a:pt x="26" y="16"/>
                  </a:lnTo>
                  <a:lnTo>
                    <a:pt x="26" y="14"/>
                  </a:lnTo>
                  <a:close/>
                </a:path>
              </a:pathLst>
            </a:custGeom>
            <a:solidFill>
              <a:srgbClr val="FF0000"/>
            </a:solidFill>
            <a:ln w="9525">
              <a:noFill/>
              <a:round/>
              <a:headEnd/>
              <a:tailEnd/>
            </a:ln>
          </p:spPr>
          <p:txBody>
            <a:bodyPr/>
            <a:lstStyle/>
            <a:p>
              <a:endParaRPr lang="en-US"/>
            </a:p>
          </p:txBody>
        </p:sp>
        <p:sp>
          <p:nvSpPr>
            <p:cNvPr id="19753" name="Freeform 523"/>
            <p:cNvSpPr>
              <a:spLocks/>
            </p:cNvSpPr>
            <p:nvPr/>
          </p:nvSpPr>
          <p:spPr bwMode="auto">
            <a:xfrm>
              <a:off x="3724" y="1579"/>
              <a:ext cx="59" cy="60"/>
            </a:xfrm>
            <a:custGeom>
              <a:avLst/>
              <a:gdLst>
                <a:gd name="T0" fmla="*/ 26 w 26"/>
                <a:gd name="T1" fmla="*/ 12 h 26"/>
                <a:gd name="T2" fmla="*/ 26 w 26"/>
                <a:gd name="T3" fmla="*/ 10 h 26"/>
                <a:gd name="T4" fmla="*/ 24 w 26"/>
                <a:gd name="T5" fmla="*/ 7 h 26"/>
                <a:gd name="T6" fmla="*/ 22 w 26"/>
                <a:gd name="T7" fmla="*/ 3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3"/>
                  </a:lnTo>
                  <a:lnTo>
                    <a:pt x="19" y="0"/>
                  </a:lnTo>
                  <a:lnTo>
                    <a:pt x="17" y="0"/>
                  </a:lnTo>
                  <a:lnTo>
                    <a:pt x="12" y="0"/>
                  </a:lnTo>
                  <a:lnTo>
                    <a:pt x="10" y="0"/>
                  </a:lnTo>
                  <a:lnTo>
                    <a:pt x="5" y="0"/>
                  </a:lnTo>
                  <a:lnTo>
                    <a:pt x="3" y="3"/>
                  </a:lnTo>
                  <a:lnTo>
                    <a:pt x="0" y="7"/>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path>
              </a:pathLst>
            </a:custGeom>
            <a:noFill/>
            <a:ln w="19050" cap="flat">
              <a:solidFill>
                <a:srgbClr val="FF0000"/>
              </a:solidFill>
              <a:prstDash val="solid"/>
              <a:miter lim="800000"/>
              <a:headEnd/>
              <a:tailEnd/>
            </a:ln>
          </p:spPr>
          <p:txBody>
            <a:bodyPr/>
            <a:lstStyle/>
            <a:p>
              <a:endParaRPr lang="en-US"/>
            </a:p>
          </p:txBody>
        </p:sp>
        <p:sp>
          <p:nvSpPr>
            <p:cNvPr id="19754" name="Freeform 524"/>
            <p:cNvSpPr>
              <a:spLocks/>
            </p:cNvSpPr>
            <p:nvPr/>
          </p:nvSpPr>
          <p:spPr bwMode="auto">
            <a:xfrm>
              <a:off x="4013" y="1438"/>
              <a:ext cx="59" cy="64"/>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6 w 26"/>
                <a:gd name="T11" fmla="*/ 2 h 28"/>
                <a:gd name="T12" fmla="*/ 12 w 26"/>
                <a:gd name="T13" fmla="*/ 0 h 28"/>
                <a:gd name="T14" fmla="*/ 9 w 26"/>
                <a:gd name="T15" fmla="*/ 2 h 28"/>
                <a:gd name="T16" fmla="*/ 5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3 h 28"/>
                <a:gd name="T32" fmla="*/ 5 w 26"/>
                <a:gd name="T33" fmla="*/ 26 h 28"/>
                <a:gd name="T34" fmla="*/ 9 w 26"/>
                <a:gd name="T35" fmla="*/ 26 h 28"/>
                <a:gd name="T36" fmla="*/ 12 w 26"/>
                <a:gd name="T37" fmla="*/ 28 h 28"/>
                <a:gd name="T38" fmla="*/ 16 w 26"/>
                <a:gd name="T39" fmla="*/ 26 h 28"/>
                <a:gd name="T40" fmla="*/ 19 w 26"/>
                <a:gd name="T41" fmla="*/ 26 h 28"/>
                <a:gd name="T42" fmla="*/ 21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6" y="2"/>
                  </a:lnTo>
                  <a:lnTo>
                    <a:pt x="12" y="0"/>
                  </a:lnTo>
                  <a:lnTo>
                    <a:pt x="9" y="2"/>
                  </a:lnTo>
                  <a:lnTo>
                    <a:pt x="5" y="2"/>
                  </a:lnTo>
                  <a:lnTo>
                    <a:pt x="2" y="5"/>
                  </a:lnTo>
                  <a:lnTo>
                    <a:pt x="0" y="7"/>
                  </a:lnTo>
                  <a:lnTo>
                    <a:pt x="0" y="12"/>
                  </a:lnTo>
                  <a:lnTo>
                    <a:pt x="0" y="14"/>
                  </a:lnTo>
                  <a:lnTo>
                    <a:pt x="0" y="16"/>
                  </a:lnTo>
                  <a:lnTo>
                    <a:pt x="0" y="21"/>
                  </a:lnTo>
                  <a:lnTo>
                    <a:pt x="2" y="23"/>
                  </a:lnTo>
                  <a:lnTo>
                    <a:pt x="5" y="26"/>
                  </a:lnTo>
                  <a:lnTo>
                    <a:pt x="9" y="26"/>
                  </a:lnTo>
                  <a:lnTo>
                    <a:pt x="12" y="28"/>
                  </a:lnTo>
                  <a:lnTo>
                    <a:pt x="16" y="26"/>
                  </a:lnTo>
                  <a:lnTo>
                    <a:pt x="19" y="26"/>
                  </a:lnTo>
                  <a:lnTo>
                    <a:pt x="21" y="23"/>
                  </a:lnTo>
                  <a:lnTo>
                    <a:pt x="24" y="21"/>
                  </a:lnTo>
                  <a:lnTo>
                    <a:pt x="26" y="16"/>
                  </a:lnTo>
                  <a:lnTo>
                    <a:pt x="26" y="14"/>
                  </a:lnTo>
                  <a:close/>
                </a:path>
              </a:pathLst>
            </a:custGeom>
            <a:solidFill>
              <a:srgbClr val="FF0000"/>
            </a:solidFill>
            <a:ln w="9525">
              <a:noFill/>
              <a:round/>
              <a:headEnd/>
              <a:tailEnd/>
            </a:ln>
          </p:spPr>
          <p:txBody>
            <a:bodyPr/>
            <a:lstStyle/>
            <a:p>
              <a:endParaRPr lang="en-US"/>
            </a:p>
          </p:txBody>
        </p:sp>
        <p:sp>
          <p:nvSpPr>
            <p:cNvPr id="19755" name="Line 597"/>
            <p:cNvSpPr>
              <a:spLocks noChangeShapeType="1"/>
            </p:cNvSpPr>
            <p:nvPr/>
          </p:nvSpPr>
          <p:spPr bwMode="auto">
            <a:xfrm flipV="1">
              <a:off x="2198" y="1891"/>
              <a:ext cx="106" cy="21"/>
            </a:xfrm>
            <a:prstGeom prst="line">
              <a:avLst/>
            </a:prstGeom>
            <a:noFill/>
            <a:ln w="19050">
              <a:solidFill>
                <a:schemeClr val="tx1"/>
              </a:solidFill>
              <a:round/>
              <a:headEnd/>
              <a:tailEnd/>
            </a:ln>
          </p:spPr>
          <p:txBody>
            <a:bodyPr/>
            <a:lstStyle/>
            <a:p>
              <a:endParaRPr lang="en-US"/>
            </a:p>
          </p:txBody>
        </p:sp>
        <p:sp>
          <p:nvSpPr>
            <p:cNvPr id="19756" name="Line 598"/>
            <p:cNvSpPr>
              <a:spLocks noChangeShapeType="1"/>
            </p:cNvSpPr>
            <p:nvPr/>
          </p:nvSpPr>
          <p:spPr bwMode="auto">
            <a:xfrm flipV="1">
              <a:off x="2320" y="1858"/>
              <a:ext cx="106" cy="21"/>
            </a:xfrm>
            <a:prstGeom prst="line">
              <a:avLst/>
            </a:prstGeom>
            <a:noFill/>
            <a:ln w="19050">
              <a:solidFill>
                <a:schemeClr val="tx1"/>
              </a:solidFill>
              <a:round/>
              <a:headEnd/>
              <a:tailEnd/>
            </a:ln>
          </p:spPr>
          <p:txBody>
            <a:bodyPr/>
            <a:lstStyle/>
            <a:p>
              <a:endParaRPr lang="en-US"/>
            </a:p>
          </p:txBody>
        </p:sp>
        <p:sp>
          <p:nvSpPr>
            <p:cNvPr id="19757" name="Line 599"/>
            <p:cNvSpPr>
              <a:spLocks noChangeShapeType="1"/>
            </p:cNvSpPr>
            <p:nvPr/>
          </p:nvSpPr>
          <p:spPr bwMode="auto">
            <a:xfrm flipV="1">
              <a:off x="2477" y="1826"/>
              <a:ext cx="106" cy="21"/>
            </a:xfrm>
            <a:prstGeom prst="line">
              <a:avLst/>
            </a:prstGeom>
            <a:noFill/>
            <a:ln w="19050">
              <a:solidFill>
                <a:schemeClr val="tx1"/>
              </a:solidFill>
              <a:round/>
              <a:headEnd/>
              <a:tailEnd/>
            </a:ln>
          </p:spPr>
          <p:txBody>
            <a:bodyPr/>
            <a:lstStyle/>
            <a:p>
              <a:endParaRPr lang="en-US"/>
            </a:p>
          </p:txBody>
        </p:sp>
        <p:sp>
          <p:nvSpPr>
            <p:cNvPr id="19758" name="Line 600"/>
            <p:cNvSpPr>
              <a:spLocks noChangeShapeType="1"/>
            </p:cNvSpPr>
            <p:nvPr/>
          </p:nvSpPr>
          <p:spPr bwMode="auto">
            <a:xfrm>
              <a:off x="2609" y="1815"/>
              <a:ext cx="147" cy="32"/>
            </a:xfrm>
            <a:prstGeom prst="line">
              <a:avLst/>
            </a:prstGeom>
            <a:noFill/>
            <a:ln w="19050">
              <a:solidFill>
                <a:schemeClr val="tx1"/>
              </a:solidFill>
              <a:round/>
              <a:headEnd/>
              <a:tailEnd/>
            </a:ln>
          </p:spPr>
          <p:txBody>
            <a:bodyPr/>
            <a:lstStyle/>
            <a:p>
              <a:endParaRPr lang="en-US"/>
            </a:p>
          </p:txBody>
        </p:sp>
        <p:sp>
          <p:nvSpPr>
            <p:cNvPr id="19759" name="Line 601"/>
            <p:cNvSpPr>
              <a:spLocks noChangeShapeType="1"/>
            </p:cNvSpPr>
            <p:nvPr/>
          </p:nvSpPr>
          <p:spPr bwMode="auto">
            <a:xfrm flipV="1">
              <a:off x="2754" y="1791"/>
              <a:ext cx="140" cy="56"/>
            </a:xfrm>
            <a:prstGeom prst="line">
              <a:avLst/>
            </a:prstGeom>
            <a:noFill/>
            <a:ln w="19050">
              <a:solidFill>
                <a:schemeClr val="tx1"/>
              </a:solidFill>
              <a:round/>
              <a:headEnd/>
              <a:tailEnd/>
            </a:ln>
          </p:spPr>
          <p:txBody>
            <a:bodyPr/>
            <a:lstStyle/>
            <a:p>
              <a:endParaRPr lang="en-US"/>
            </a:p>
          </p:txBody>
        </p:sp>
        <p:sp>
          <p:nvSpPr>
            <p:cNvPr id="19760" name="Line 602"/>
            <p:cNvSpPr>
              <a:spLocks noChangeShapeType="1"/>
            </p:cNvSpPr>
            <p:nvPr/>
          </p:nvSpPr>
          <p:spPr bwMode="auto">
            <a:xfrm flipV="1">
              <a:off x="2894" y="1787"/>
              <a:ext cx="136" cy="0"/>
            </a:xfrm>
            <a:prstGeom prst="line">
              <a:avLst/>
            </a:prstGeom>
            <a:noFill/>
            <a:ln w="19050">
              <a:solidFill>
                <a:schemeClr val="tx1"/>
              </a:solidFill>
              <a:round/>
              <a:headEnd/>
              <a:tailEnd/>
            </a:ln>
          </p:spPr>
          <p:txBody>
            <a:bodyPr/>
            <a:lstStyle/>
            <a:p>
              <a:endParaRPr lang="en-US"/>
            </a:p>
          </p:txBody>
        </p:sp>
        <p:sp>
          <p:nvSpPr>
            <p:cNvPr id="19761" name="Line 603"/>
            <p:cNvSpPr>
              <a:spLocks noChangeShapeType="1"/>
            </p:cNvSpPr>
            <p:nvPr/>
          </p:nvSpPr>
          <p:spPr bwMode="auto">
            <a:xfrm>
              <a:off x="3052" y="1787"/>
              <a:ext cx="136" cy="4"/>
            </a:xfrm>
            <a:prstGeom prst="line">
              <a:avLst/>
            </a:prstGeom>
            <a:noFill/>
            <a:ln w="19050">
              <a:solidFill>
                <a:schemeClr val="tx1"/>
              </a:solidFill>
              <a:round/>
              <a:headEnd/>
              <a:tailEnd/>
            </a:ln>
          </p:spPr>
          <p:txBody>
            <a:bodyPr/>
            <a:lstStyle/>
            <a:p>
              <a:endParaRPr lang="en-US"/>
            </a:p>
          </p:txBody>
        </p:sp>
        <p:sp>
          <p:nvSpPr>
            <p:cNvPr id="19762" name="Line 604"/>
            <p:cNvSpPr>
              <a:spLocks noChangeShapeType="1"/>
            </p:cNvSpPr>
            <p:nvPr/>
          </p:nvSpPr>
          <p:spPr bwMode="auto">
            <a:xfrm flipV="1">
              <a:off x="3188" y="1733"/>
              <a:ext cx="136" cy="60"/>
            </a:xfrm>
            <a:prstGeom prst="line">
              <a:avLst/>
            </a:prstGeom>
            <a:noFill/>
            <a:ln w="19050">
              <a:solidFill>
                <a:schemeClr val="tx1"/>
              </a:solidFill>
              <a:round/>
              <a:headEnd/>
              <a:tailEnd/>
            </a:ln>
          </p:spPr>
          <p:txBody>
            <a:bodyPr/>
            <a:lstStyle/>
            <a:p>
              <a:endParaRPr lang="en-US"/>
            </a:p>
          </p:txBody>
        </p:sp>
        <p:sp>
          <p:nvSpPr>
            <p:cNvPr id="19763" name="Line 605"/>
            <p:cNvSpPr>
              <a:spLocks noChangeShapeType="1"/>
            </p:cNvSpPr>
            <p:nvPr/>
          </p:nvSpPr>
          <p:spPr bwMode="auto">
            <a:xfrm flipV="1">
              <a:off x="3323" y="1683"/>
              <a:ext cx="136" cy="50"/>
            </a:xfrm>
            <a:prstGeom prst="line">
              <a:avLst/>
            </a:prstGeom>
            <a:noFill/>
            <a:ln w="19050">
              <a:solidFill>
                <a:schemeClr val="tx1"/>
              </a:solidFill>
              <a:round/>
              <a:headEnd/>
              <a:tailEnd/>
            </a:ln>
          </p:spPr>
          <p:txBody>
            <a:bodyPr/>
            <a:lstStyle/>
            <a:p>
              <a:endParaRPr lang="en-US"/>
            </a:p>
          </p:txBody>
        </p:sp>
        <p:sp>
          <p:nvSpPr>
            <p:cNvPr id="19764" name="Line 606"/>
            <p:cNvSpPr>
              <a:spLocks noChangeShapeType="1"/>
            </p:cNvSpPr>
            <p:nvPr/>
          </p:nvSpPr>
          <p:spPr bwMode="auto">
            <a:xfrm flipV="1">
              <a:off x="3459" y="1667"/>
              <a:ext cx="113" cy="16"/>
            </a:xfrm>
            <a:prstGeom prst="line">
              <a:avLst/>
            </a:prstGeom>
            <a:noFill/>
            <a:ln w="19050">
              <a:solidFill>
                <a:schemeClr val="tx1"/>
              </a:solidFill>
              <a:round/>
              <a:headEnd/>
              <a:tailEnd/>
            </a:ln>
          </p:spPr>
          <p:txBody>
            <a:bodyPr/>
            <a:lstStyle/>
            <a:p>
              <a:endParaRPr lang="en-US"/>
            </a:p>
          </p:txBody>
        </p:sp>
        <p:sp>
          <p:nvSpPr>
            <p:cNvPr id="19765" name="Line 607"/>
            <p:cNvSpPr>
              <a:spLocks noChangeShapeType="1"/>
            </p:cNvSpPr>
            <p:nvPr/>
          </p:nvSpPr>
          <p:spPr bwMode="auto">
            <a:xfrm flipV="1">
              <a:off x="3627" y="1653"/>
              <a:ext cx="136" cy="0"/>
            </a:xfrm>
            <a:prstGeom prst="line">
              <a:avLst/>
            </a:prstGeom>
            <a:noFill/>
            <a:ln w="19050">
              <a:solidFill>
                <a:schemeClr val="tx1"/>
              </a:solidFill>
              <a:round/>
              <a:headEnd/>
              <a:tailEnd/>
            </a:ln>
          </p:spPr>
          <p:txBody>
            <a:bodyPr/>
            <a:lstStyle/>
            <a:p>
              <a:endParaRPr lang="en-US"/>
            </a:p>
          </p:txBody>
        </p:sp>
        <p:sp>
          <p:nvSpPr>
            <p:cNvPr id="19766" name="Line 608"/>
            <p:cNvSpPr>
              <a:spLocks noChangeShapeType="1"/>
            </p:cNvSpPr>
            <p:nvPr/>
          </p:nvSpPr>
          <p:spPr bwMode="auto">
            <a:xfrm flipV="1">
              <a:off x="3753" y="1639"/>
              <a:ext cx="136" cy="14"/>
            </a:xfrm>
            <a:prstGeom prst="line">
              <a:avLst/>
            </a:prstGeom>
            <a:noFill/>
            <a:ln w="19050">
              <a:solidFill>
                <a:schemeClr val="tx1"/>
              </a:solidFill>
              <a:round/>
              <a:headEnd/>
              <a:tailEnd/>
            </a:ln>
          </p:spPr>
          <p:txBody>
            <a:bodyPr/>
            <a:lstStyle/>
            <a:p>
              <a:endParaRPr lang="en-US"/>
            </a:p>
          </p:txBody>
        </p:sp>
        <p:sp>
          <p:nvSpPr>
            <p:cNvPr id="19767" name="Line 609"/>
            <p:cNvSpPr>
              <a:spLocks noChangeShapeType="1"/>
            </p:cNvSpPr>
            <p:nvPr/>
          </p:nvSpPr>
          <p:spPr bwMode="auto">
            <a:xfrm flipV="1">
              <a:off x="3892" y="1643"/>
              <a:ext cx="136" cy="0"/>
            </a:xfrm>
            <a:prstGeom prst="line">
              <a:avLst/>
            </a:prstGeom>
            <a:noFill/>
            <a:ln w="19050">
              <a:solidFill>
                <a:schemeClr val="tx1"/>
              </a:solidFill>
              <a:round/>
              <a:headEnd/>
              <a:tailEnd/>
            </a:ln>
          </p:spPr>
          <p:txBody>
            <a:bodyPr/>
            <a:lstStyle/>
            <a:p>
              <a:endParaRPr lang="en-US"/>
            </a:p>
          </p:txBody>
        </p:sp>
        <p:sp>
          <p:nvSpPr>
            <p:cNvPr id="19768" name="Line 610"/>
            <p:cNvSpPr>
              <a:spLocks noChangeShapeType="1"/>
            </p:cNvSpPr>
            <p:nvPr/>
          </p:nvSpPr>
          <p:spPr bwMode="auto">
            <a:xfrm flipV="1">
              <a:off x="1456" y="1891"/>
              <a:ext cx="145" cy="48"/>
            </a:xfrm>
            <a:prstGeom prst="line">
              <a:avLst/>
            </a:prstGeom>
            <a:noFill/>
            <a:ln w="19050">
              <a:solidFill>
                <a:schemeClr val="tx1"/>
              </a:solidFill>
              <a:round/>
              <a:headEnd/>
              <a:tailEnd/>
            </a:ln>
          </p:spPr>
          <p:txBody>
            <a:bodyPr/>
            <a:lstStyle/>
            <a:p>
              <a:endParaRPr lang="en-US"/>
            </a:p>
          </p:txBody>
        </p:sp>
        <p:sp>
          <p:nvSpPr>
            <p:cNvPr id="19769" name="Line 611"/>
            <p:cNvSpPr>
              <a:spLocks noChangeShapeType="1"/>
            </p:cNvSpPr>
            <p:nvPr/>
          </p:nvSpPr>
          <p:spPr bwMode="auto">
            <a:xfrm>
              <a:off x="1599" y="1884"/>
              <a:ext cx="138" cy="72"/>
            </a:xfrm>
            <a:prstGeom prst="line">
              <a:avLst/>
            </a:prstGeom>
            <a:noFill/>
            <a:ln w="19050">
              <a:solidFill>
                <a:schemeClr val="tx1"/>
              </a:solidFill>
              <a:round/>
              <a:headEnd/>
              <a:tailEnd/>
            </a:ln>
          </p:spPr>
          <p:txBody>
            <a:bodyPr/>
            <a:lstStyle/>
            <a:p>
              <a:endParaRPr lang="en-US"/>
            </a:p>
          </p:txBody>
        </p:sp>
        <p:sp>
          <p:nvSpPr>
            <p:cNvPr id="19770" name="Line 612"/>
            <p:cNvSpPr>
              <a:spLocks noChangeShapeType="1"/>
            </p:cNvSpPr>
            <p:nvPr/>
          </p:nvSpPr>
          <p:spPr bwMode="auto">
            <a:xfrm flipV="1">
              <a:off x="1737" y="1935"/>
              <a:ext cx="136" cy="14"/>
            </a:xfrm>
            <a:prstGeom prst="line">
              <a:avLst/>
            </a:prstGeom>
            <a:noFill/>
            <a:ln w="19050">
              <a:solidFill>
                <a:schemeClr val="tx1"/>
              </a:solidFill>
              <a:round/>
              <a:headEnd/>
              <a:tailEnd/>
            </a:ln>
          </p:spPr>
          <p:txBody>
            <a:bodyPr/>
            <a:lstStyle/>
            <a:p>
              <a:endParaRPr lang="en-US"/>
            </a:p>
          </p:txBody>
        </p:sp>
        <p:sp>
          <p:nvSpPr>
            <p:cNvPr id="19771" name="Line 613"/>
            <p:cNvSpPr>
              <a:spLocks noChangeShapeType="1"/>
            </p:cNvSpPr>
            <p:nvPr/>
          </p:nvSpPr>
          <p:spPr bwMode="auto">
            <a:xfrm flipV="1">
              <a:off x="2014" y="1907"/>
              <a:ext cx="154" cy="12"/>
            </a:xfrm>
            <a:prstGeom prst="line">
              <a:avLst/>
            </a:prstGeom>
            <a:noFill/>
            <a:ln w="19050">
              <a:solidFill>
                <a:schemeClr val="tx1"/>
              </a:solidFill>
              <a:round/>
              <a:headEnd/>
              <a:tailEnd/>
            </a:ln>
          </p:spPr>
          <p:txBody>
            <a:bodyPr/>
            <a:lstStyle/>
            <a:p>
              <a:endParaRPr lang="en-US"/>
            </a:p>
          </p:txBody>
        </p:sp>
        <p:sp>
          <p:nvSpPr>
            <p:cNvPr id="19772" name="Line 614"/>
            <p:cNvSpPr>
              <a:spLocks noChangeShapeType="1"/>
            </p:cNvSpPr>
            <p:nvPr/>
          </p:nvSpPr>
          <p:spPr bwMode="auto">
            <a:xfrm flipV="1">
              <a:off x="1901" y="1923"/>
              <a:ext cx="113" cy="16"/>
            </a:xfrm>
            <a:prstGeom prst="line">
              <a:avLst/>
            </a:prstGeom>
            <a:noFill/>
            <a:ln w="19050">
              <a:solidFill>
                <a:schemeClr val="tx1"/>
              </a:solidFill>
              <a:round/>
              <a:headEnd/>
              <a:tailEnd/>
            </a:ln>
          </p:spPr>
          <p:txBody>
            <a:bodyPr/>
            <a:lstStyle/>
            <a:p>
              <a:endParaRPr lang="en-US"/>
            </a:p>
          </p:txBody>
        </p:sp>
        <p:sp>
          <p:nvSpPr>
            <p:cNvPr id="19773" name="Text Box 615"/>
            <p:cNvSpPr txBox="1">
              <a:spLocks noChangeArrowheads="1"/>
            </p:cNvSpPr>
            <p:nvPr/>
          </p:nvSpPr>
          <p:spPr bwMode="auto">
            <a:xfrm>
              <a:off x="2924" y="1535"/>
              <a:ext cx="274" cy="231"/>
            </a:xfrm>
            <a:prstGeom prst="rect">
              <a:avLst/>
            </a:prstGeom>
            <a:noFill/>
            <a:ln w="9525">
              <a:noFill/>
              <a:miter lim="800000"/>
              <a:headEnd/>
              <a:tailEnd/>
            </a:ln>
          </p:spPr>
          <p:txBody>
            <a:bodyPr wrap="none">
              <a:spAutoFit/>
            </a:bodyPr>
            <a:lstStyle/>
            <a:p>
              <a:r>
                <a:rPr lang="en-AU" b="1">
                  <a:latin typeface="Arial Narrow" pitchFamily="34" charset="0"/>
                </a:rPr>
                <a:t>Oil</a:t>
              </a:r>
            </a:p>
          </p:txBody>
        </p:sp>
        <p:sp>
          <p:nvSpPr>
            <p:cNvPr id="19774" name="Text Box 616"/>
            <p:cNvSpPr txBox="1">
              <a:spLocks noChangeArrowheads="1"/>
            </p:cNvSpPr>
            <p:nvPr/>
          </p:nvSpPr>
          <p:spPr bwMode="auto">
            <a:xfrm>
              <a:off x="3347" y="1820"/>
              <a:ext cx="372" cy="231"/>
            </a:xfrm>
            <a:prstGeom prst="rect">
              <a:avLst/>
            </a:prstGeom>
            <a:noFill/>
            <a:ln w="9525">
              <a:noFill/>
              <a:miter lim="800000"/>
              <a:headEnd/>
              <a:tailEnd/>
            </a:ln>
          </p:spPr>
          <p:txBody>
            <a:bodyPr wrap="none">
              <a:spAutoFit/>
            </a:bodyPr>
            <a:lstStyle/>
            <a:p>
              <a:r>
                <a:rPr lang="en-AU" b="1">
                  <a:solidFill>
                    <a:srgbClr val="FF0000"/>
                  </a:solidFill>
                  <a:latin typeface="Arial Narrow" pitchFamily="34" charset="0"/>
                </a:rPr>
                <a:t>Coal</a:t>
              </a:r>
            </a:p>
          </p:txBody>
        </p:sp>
        <p:grpSp>
          <p:nvGrpSpPr>
            <p:cNvPr id="19775" name="Group 635"/>
            <p:cNvGrpSpPr>
              <a:grpSpLocks/>
            </p:cNvGrpSpPr>
            <p:nvPr/>
          </p:nvGrpSpPr>
          <p:grpSpPr bwMode="auto">
            <a:xfrm>
              <a:off x="1375" y="2348"/>
              <a:ext cx="2697" cy="821"/>
              <a:chOff x="1375" y="2348"/>
              <a:chExt cx="2697" cy="821"/>
            </a:xfrm>
          </p:grpSpPr>
          <p:sp>
            <p:nvSpPr>
              <p:cNvPr id="19786" name="Freeform 3"/>
              <p:cNvSpPr>
                <a:spLocks/>
              </p:cNvSpPr>
              <p:nvPr/>
            </p:nvSpPr>
            <p:spPr bwMode="auto">
              <a:xfrm>
                <a:off x="1375" y="2404"/>
                <a:ext cx="2665" cy="312"/>
              </a:xfrm>
              <a:custGeom>
                <a:avLst/>
                <a:gdLst>
                  <a:gd name="T0" fmla="*/ 0 w 1179"/>
                  <a:gd name="T1" fmla="*/ 135 h 135"/>
                  <a:gd name="T2" fmla="*/ 31 w 1179"/>
                  <a:gd name="T3" fmla="*/ 130 h 135"/>
                  <a:gd name="T4" fmla="*/ 94 w 1179"/>
                  <a:gd name="T5" fmla="*/ 120 h 135"/>
                  <a:gd name="T6" fmla="*/ 158 w 1179"/>
                  <a:gd name="T7" fmla="*/ 113 h 135"/>
                  <a:gd name="T8" fmla="*/ 222 w 1179"/>
                  <a:gd name="T9" fmla="*/ 109 h 135"/>
                  <a:gd name="T10" fmla="*/ 286 w 1179"/>
                  <a:gd name="T11" fmla="*/ 106 h 135"/>
                  <a:gd name="T12" fmla="*/ 350 w 1179"/>
                  <a:gd name="T13" fmla="*/ 102 h 135"/>
                  <a:gd name="T14" fmla="*/ 413 w 1179"/>
                  <a:gd name="T15" fmla="*/ 90 h 135"/>
                  <a:gd name="T16" fmla="*/ 477 w 1179"/>
                  <a:gd name="T17" fmla="*/ 87 h 135"/>
                  <a:gd name="T18" fmla="*/ 541 w 1179"/>
                  <a:gd name="T19" fmla="*/ 80 h 135"/>
                  <a:gd name="T20" fmla="*/ 605 w 1179"/>
                  <a:gd name="T21" fmla="*/ 76 h 135"/>
                  <a:gd name="T22" fmla="*/ 668 w 1179"/>
                  <a:gd name="T23" fmla="*/ 71 h 135"/>
                  <a:gd name="T24" fmla="*/ 732 w 1179"/>
                  <a:gd name="T25" fmla="*/ 66 h 135"/>
                  <a:gd name="T26" fmla="*/ 796 w 1179"/>
                  <a:gd name="T27" fmla="*/ 59 h 135"/>
                  <a:gd name="T28" fmla="*/ 860 w 1179"/>
                  <a:gd name="T29" fmla="*/ 47 h 135"/>
                  <a:gd name="T30" fmla="*/ 924 w 1179"/>
                  <a:gd name="T31" fmla="*/ 40 h 135"/>
                  <a:gd name="T32" fmla="*/ 987 w 1179"/>
                  <a:gd name="T33" fmla="*/ 31 h 135"/>
                  <a:gd name="T34" fmla="*/ 1051 w 1179"/>
                  <a:gd name="T35" fmla="*/ 21 h 135"/>
                  <a:gd name="T36" fmla="*/ 1115 w 1179"/>
                  <a:gd name="T37" fmla="*/ 9 h 135"/>
                  <a:gd name="T38" fmla="*/ 1179 w 1179"/>
                  <a:gd name="T39" fmla="*/ 0 h 1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79"/>
                  <a:gd name="T61" fmla="*/ 0 h 135"/>
                  <a:gd name="T62" fmla="*/ 1179 w 1179"/>
                  <a:gd name="T63" fmla="*/ 135 h 1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79" h="135">
                    <a:moveTo>
                      <a:pt x="0" y="135"/>
                    </a:moveTo>
                    <a:lnTo>
                      <a:pt x="31" y="130"/>
                    </a:lnTo>
                    <a:lnTo>
                      <a:pt x="94" y="120"/>
                    </a:lnTo>
                    <a:lnTo>
                      <a:pt x="158" y="113"/>
                    </a:lnTo>
                    <a:lnTo>
                      <a:pt x="222" y="109"/>
                    </a:lnTo>
                    <a:lnTo>
                      <a:pt x="286" y="106"/>
                    </a:lnTo>
                    <a:lnTo>
                      <a:pt x="350" y="102"/>
                    </a:lnTo>
                    <a:lnTo>
                      <a:pt x="413" y="90"/>
                    </a:lnTo>
                    <a:lnTo>
                      <a:pt x="477" y="87"/>
                    </a:lnTo>
                    <a:lnTo>
                      <a:pt x="541" y="80"/>
                    </a:lnTo>
                    <a:lnTo>
                      <a:pt x="605" y="76"/>
                    </a:lnTo>
                    <a:lnTo>
                      <a:pt x="668" y="71"/>
                    </a:lnTo>
                    <a:lnTo>
                      <a:pt x="732" y="66"/>
                    </a:lnTo>
                    <a:lnTo>
                      <a:pt x="796" y="59"/>
                    </a:lnTo>
                    <a:lnTo>
                      <a:pt x="860" y="47"/>
                    </a:lnTo>
                    <a:lnTo>
                      <a:pt x="924" y="40"/>
                    </a:lnTo>
                    <a:lnTo>
                      <a:pt x="987" y="31"/>
                    </a:lnTo>
                    <a:lnTo>
                      <a:pt x="1051" y="21"/>
                    </a:lnTo>
                    <a:lnTo>
                      <a:pt x="1115" y="9"/>
                    </a:lnTo>
                    <a:lnTo>
                      <a:pt x="1179" y="0"/>
                    </a:lnTo>
                  </a:path>
                </a:pathLst>
              </a:custGeom>
              <a:noFill/>
              <a:ln w="19050" cap="flat">
                <a:solidFill>
                  <a:srgbClr val="00FFFF"/>
                </a:solidFill>
                <a:prstDash val="solid"/>
                <a:miter lim="800000"/>
                <a:headEnd/>
                <a:tailEnd/>
              </a:ln>
            </p:spPr>
            <p:txBody>
              <a:bodyPr/>
              <a:lstStyle/>
              <a:p>
                <a:endParaRPr lang="en-US"/>
              </a:p>
            </p:txBody>
          </p:sp>
          <p:sp>
            <p:nvSpPr>
              <p:cNvPr id="19787" name="Freeform 78"/>
              <p:cNvSpPr>
                <a:spLocks/>
              </p:cNvSpPr>
              <p:nvPr/>
            </p:nvSpPr>
            <p:spPr bwMode="auto">
              <a:xfrm>
                <a:off x="1418" y="2672"/>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19 h 26"/>
                  <a:gd name="T30" fmla="*/ 4 w 26"/>
                  <a:gd name="T31" fmla="*/ 21 h 26"/>
                  <a:gd name="T32" fmla="*/ 7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19"/>
                    </a:lnTo>
                    <a:lnTo>
                      <a:pt x="4" y="21"/>
                    </a:lnTo>
                    <a:lnTo>
                      <a:pt x="7" y="23"/>
                    </a:lnTo>
                    <a:lnTo>
                      <a:pt x="9" y="26"/>
                    </a:lnTo>
                    <a:lnTo>
                      <a:pt x="12" y="26"/>
                    </a:lnTo>
                    <a:lnTo>
                      <a:pt x="16" y="26"/>
                    </a:lnTo>
                    <a:lnTo>
                      <a:pt x="19" y="23"/>
                    </a:lnTo>
                    <a:lnTo>
                      <a:pt x="21" y="21"/>
                    </a:lnTo>
                    <a:lnTo>
                      <a:pt x="23" y="19"/>
                    </a:lnTo>
                    <a:lnTo>
                      <a:pt x="26" y="16"/>
                    </a:lnTo>
                    <a:lnTo>
                      <a:pt x="26" y="14"/>
                    </a:lnTo>
                    <a:close/>
                  </a:path>
                </a:pathLst>
              </a:custGeom>
              <a:solidFill>
                <a:srgbClr val="86FF86"/>
              </a:solidFill>
              <a:ln w="9525">
                <a:noFill/>
                <a:round/>
                <a:headEnd/>
                <a:tailEnd/>
              </a:ln>
            </p:spPr>
            <p:txBody>
              <a:bodyPr/>
              <a:lstStyle/>
              <a:p>
                <a:endParaRPr lang="en-US"/>
              </a:p>
            </p:txBody>
          </p:sp>
          <p:sp>
            <p:nvSpPr>
              <p:cNvPr id="19788" name="Freeform 79"/>
              <p:cNvSpPr>
                <a:spLocks/>
              </p:cNvSpPr>
              <p:nvPr/>
            </p:nvSpPr>
            <p:spPr bwMode="auto">
              <a:xfrm>
                <a:off x="1562" y="2649"/>
                <a:ext cx="59" cy="60"/>
              </a:xfrm>
              <a:custGeom>
                <a:avLst/>
                <a:gdLst>
                  <a:gd name="T0" fmla="*/ 26 w 26"/>
                  <a:gd name="T1" fmla="*/ 14 h 26"/>
                  <a:gd name="T2" fmla="*/ 26 w 26"/>
                  <a:gd name="T3" fmla="*/ 10 h 26"/>
                  <a:gd name="T4" fmla="*/ 23 w 26"/>
                  <a:gd name="T5" fmla="*/ 7 h 26"/>
                  <a:gd name="T6" fmla="*/ 21 w 26"/>
                  <a:gd name="T7" fmla="*/ 5 h 26"/>
                  <a:gd name="T8" fmla="*/ 18 w 26"/>
                  <a:gd name="T9" fmla="*/ 3 h 26"/>
                  <a:gd name="T10" fmla="*/ 16 w 26"/>
                  <a:gd name="T11" fmla="*/ 0 h 26"/>
                  <a:gd name="T12" fmla="*/ 11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19 h 26"/>
                  <a:gd name="T30" fmla="*/ 2 w 26"/>
                  <a:gd name="T31" fmla="*/ 24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3"/>
                    </a:lnTo>
                    <a:lnTo>
                      <a:pt x="16" y="0"/>
                    </a:lnTo>
                    <a:lnTo>
                      <a:pt x="11" y="0"/>
                    </a:lnTo>
                    <a:lnTo>
                      <a:pt x="9" y="0"/>
                    </a:lnTo>
                    <a:lnTo>
                      <a:pt x="7" y="3"/>
                    </a:lnTo>
                    <a:lnTo>
                      <a:pt x="2" y="5"/>
                    </a:lnTo>
                    <a:lnTo>
                      <a:pt x="2" y="7"/>
                    </a:lnTo>
                    <a:lnTo>
                      <a:pt x="0" y="10"/>
                    </a:lnTo>
                    <a:lnTo>
                      <a:pt x="0" y="14"/>
                    </a:lnTo>
                    <a:lnTo>
                      <a:pt x="0" y="17"/>
                    </a:lnTo>
                    <a:lnTo>
                      <a:pt x="2" y="19"/>
                    </a:lnTo>
                    <a:lnTo>
                      <a:pt x="2" y="24"/>
                    </a:lnTo>
                    <a:lnTo>
                      <a:pt x="7" y="24"/>
                    </a:lnTo>
                    <a:lnTo>
                      <a:pt x="9" y="26"/>
                    </a:lnTo>
                    <a:lnTo>
                      <a:pt x="11" y="26"/>
                    </a:lnTo>
                    <a:lnTo>
                      <a:pt x="16" y="26"/>
                    </a:lnTo>
                    <a:lnTo>
                      <a:pt x="18" y="24"/>
                    </a:lnTo>
                    <a:lnTo>
                      <a:pt x="21" y="24"/>
                    </a:lnTo>
                    <a:lnTo>
                      <a:pt x="23" y="19"/>
                    </a:lnTo>
                    <a:lnTo>
                      <a:pt x="26" y="17"/>
                    </a:lnTo>
                    <a:lnTo>
                      <a:pt x="26" y="14"/>
                    </a:lnTo>
                    <a:close/>
                  </a:path>
                </a:pathLst>
              </a:custGeom>
              <a:solidFill>
                <a:srgbClr val="86FF86"/>
              </a:solidFill>
              <a:ln w="9525">
                <a:noFill/>
                <a:round/>
                <a:headEnd/>
                <a:tailEnd/>
              </a:ln>
            </p:spPr>
            <p:txBody>
              <a:bodyPr/>
              <a:lstStyle/>
              <a:p>
                <a:endParaRPr lang="en-US"/>
              </a:p>
            </p:txBody>
          </p:sp>
          <p:sp>
            <p:nvSpPr>
              <p:cNvPr id="19789" name="Freeform 80"/>
              <p:cNvSpPr>
                <a:spLocks/>
              </p:cNvSpPr>
              <p:nvPr/>
            </p:nvSpPr>
            <p:spPr bwMode="auto">
              <a:xfrm>
                <a:off x="1418" y="2672"/>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19 h 26"/>
                  <a:gd name="T30" fmla="*/ 4 w 26"/>
                  <a:gd name="T31" fmla="*/ 21 h 26"/>
                  <a:gd name="T32" fmla="*/ 7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19"/>
                    </a:lnTo>
                    <a:lnTo>
                      <a:pt x="4" y="21"/>
                    </a:lnTo>
                    <a:lnTo>
                      <a:pt x="7" y="23"/>
                    </a:lnTo>
                    <a:lnTo>
                      <a:pt x="9" y="26"/>
                    </a:lnTo>
                    <a:lnTo>
                      <a:pt x="12" y="26"/>
                    </a:lnTo>
                    <a:lnTo>
                      <a:pt x="16" y="26"/>
                    </a:lnTo>
                    <a:lnTo>
                      <a:pt x="19" y="23"/>
                    </a:lnTo>
                    <a:lnTo>
                      <a:pt x="21" y="21"/>
                    </a:lnTo>
                    <a:lnTo>
                      <a:pt x="23" y="19"/>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790" name="Freeform 81"/>
              <p:cNvSpPr>
                <a:spLocks/>
              </p:cNvSpPr>
              <p:nvPr/>
            </p:nvSpPr>
            <p:spPr bwMode="auto">
              <a:xfrm>
                <a:off x="1705" y="2633"/>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3 w 26"/>
                  <a:gd name="T21" fmla="*/ 7 h 26"/>
                  <a:gd name="T22" fmla="*/ 0 w 26"/>
                  <a:gd name="T23" fmla="*/ 10 h 26"/>
                  <a:gd name="T24" fmla="*/ 0 w 26"/>
                  <a:gd name="T25" fmla="*/ 14 h 26"/>
                  <a:gd name="T26" fmla="*/ 0 w 26"/>
                  <a:gd name="T27" fmla="*/ 17 h 26"/>
                  <a:gd name="T28" fmla="*/ 3 w 26"/>
                  <a:gd name="T29" fmla="*/ 19 h 26"/>
                  <a:gd name="T30" fmla="*/ 3 w 26"/>
                  <a:gd name="T31" fmla="*/ 24 h 26"/>
                  <a:gd name="T32" fmla="*/ 7 w 26"/>
                  <a:gd name="T33" fmla="*/ 24 h 26"/>
                  <a:gd name="T34" fmla="*/ 10 w 26"/>
                  <a:gd name="T35" fmla="*/ 26 h 26"/>
                  <a:gd name="T36" fmla="*/ 12 w 26"/>
                  <a:gd name="T37" fmla="*/ 26 h 26"/>
                  <a:gd name="T38" fmla="*/ 17 w 26"/>
                  <a:gd name="T39" fmla="*/ 26 h 26"/>
                  <a:gd name="T40" fmla="*/ 19 w 26"/>
                  <a:gd name="T41" fmla="*/ 24 h 26"/>
                  <a:gd name="T42" fmla="*/ 22 w 26"/>
                  <a:gd name="T43" fmla="*/ 24 h 26"/>
                  <a:gd name="T44" fmla="*/ 24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3" y="7"/>
                    </a:lnTo>
                    <a:lnTo>
                      <a:pt x="0" y="10"/>
                    </a:lnTo>
                    <a:lnTo>
                      <a:pt x="0" y="14"/>
                    </a:lnTo>
                    <a:lnTo>
                      <a:pt x="0" y="17"/>
                    </a:lnTo>
                    <a:lnTo>
                      <a:pt x="3" y="19"/>
                    </a:lnTo>
                    <a:lnTo>
                      <a:pt x="3" y="24"/>
                    </a:lnTo>
                    <a:lnTo>
                      <a:pt x="7" y="24"/>
                    </a:lnTo>
                    <a:lnTo>
                      <a:pt x="10" y="26"/>
                    </a:lnTo>
                    <a:lnTo>
                      <a:pt x="12" y="26"/>
                    </a:lnTo>
                    <a:lnTo>
                      <a:pt x="17" y="26"/>
                    </a:lnTo>
                    <a:lnTo>
                      <a:pt x="19" y="24"/>
                    </a:lnTo>
                    <a:lnTo>
                      <a:pt x="22" y="24"/>
                    </a:lnTo>
                    <a:lnTo>
                      <a:pt x="24" y="19"/>
                    </a:lnTo>
                    <a:lnTo>
                      <a:pt x="26" y="17"/>
                    </a:lnTo>
                    <a:lnTo>
                      <a:pt x="26" y="14"/>
                    </a:lnTo>
                    <a:close/>
                  </a:path>
                </a:pathLst>
              </a:custGeom>
              <a:solidFill>
                <a:srgbClr val="86FF86"/>
              </a:solidFill>
              <a:ln w="9525">
                <a:noFill/>
                <a:round/>
                <a:headEnd/>
                <a:tailEnd/>
              </a:ln>
            </p:spPr>
            <p:txBody>
              <a:bodyPr/>
              <a:lstStyle/>
              <a:p>
                <a:endParaRPr lang="en-US"/>
              </a:p>
            </p:txBody>
          </p:sp>
          <p:sp>
            <p:nvSpPr>
              <p:cNvPr id="19791" name="Freeform 82"/>
              <p:cNvSpPr>
                <a:spLocks/>
              </p:cNvSpPr>
              <p:nvPr/>
            </p:nvSpPr>
            <p:spPr bwMode="auto">
              <a:xfrm>
                <a:off x="1562" y="2649"/>
                <a:ext cx="59" cy="60"/>
              </a:xfrm>
              <a:custGeom>
                <a:avLst/>
                <a:gdLst>
                  <a:gd name="T0" fmla="*/ 26 w 26"/>
                  <a:gd name="T1" fmla="*/ 14 h 26"/>
                  <a:gd name="T2" fmla="*/ 26 w 26"/>
                  <a:gd name="T3" fmla="*/ 10 h 26"/>
                  <a:gd name="T4" fmla="*/ 23 w 26"/>
                  <a:gd name="T5" fmla="*/ 7 h 26"/>
                  <a:gd name="T6" fmla="*/ 21 w 26"/>
                  <a:gd name="T7" fmla="*/ 5 h 26"/>
                  <a:gd name="T8" fmla="*/ 18 w 26"/>
                  <a:gd name="T9" fmla="*/ 3 h 26"/>
                  <a:gd name="T10" fmla="*/ 16 w 26"/>
                  <a:gd name="T11" fmla="*/ 0 h 26"/>
                  <a:gd name="T12" fmla="*/ 11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19 h 26"/>
                  <a:gd name="T30" fmla="*/ 2 w 26"/>
                  <a:gd name="T31" fmla="*/ 24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3"/>
                    </a:lnTo>
                    <a:lnTo>
                      <a:pt x="16" y="0"/>
                    </a:lnTo>
                    <a:lnTo>
                      <a:pt x="11" y="0"/>
                    </a:lnTo>
                    <a:lnTo>
                      <a:pt x="9" y="0"/>
                    </a:lnTo>
                    <a:lnTo>
                      <a:pt x="7" y="3"/>
                    </a:lnTo>
                    <a:lnTo>
                      <a:pt x="2" y="5"/>
                    </a:lnTo>
                    <a:lnTo>
                      <a:pt x="2" y="7"/>
                    </a:lnTo>
                    <a:lnTo>
                      <a:pt x="0" y="10"/>
                    </a:lnTo>
                    <a:lnTo>
                      <a:pt x="0" y="14"/>
                    </a:lnTo>
                    <a:lnTo>
                      <a:pt x="0" y="17"/>
                    </a:lnTo>
                    <a:lnTo>
                      <a:pt x="2" y="19"/>
                    </a:lnTo>
                    <a:lnTo>
                      <a:pt x="2" y="24"/>
                    </a:lnTo>
                    <a:lnTo>
                      <a:pt x="7" y="24"/>
                    </a:lnTo>
                    <a:lnTo>
                      <a:pt x="9" y="26"/>
                    </a:lnTo>
                    <a:lnTo>
                      <a:pt x="11" y="26"/>
                    </a:lnTo>
                    <a:lnTo>
                      <a:pt x="16" y="26"/>
                    </a:lnTo>
                    <a:lnTo>
                      <a:pt x="18" y="24"/>
                    </a:lnTo>
                    <a:lnTo>
                      <a:pt x="21" y="24"/>
                    </a:lnTo>
                    <a:lnTo>
                      <a:pt x="23"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792" name="Freeform 83"/>
              <p:cNvSpPr>
                <a:spLocks/>
              </p:cNvSpPr>
              <p:nvPr/>
            </p:nvSpPr>
            <p:spPr bwMode="auto">
              <a:xfrm>
                <a:off x="1850" y="2621"/>
                <a:ext cx="58" cy="67"/>
              </a:xfrm>
              <a:custGeom>
                <a:avLst/>
                <a:gdLst>
                  <a:gd name="T0" fmla="*/ 26 w 26"/>
                  <a:gd name="T1" fmla="*/ 15 h 29"/>
                  <a:gd name="T2" fmla="*/ 26 w 26"/>
                  <a:gd name="T3" fmla="*/ 10 h 29"/>
                  <a:gd name="T4" fmla="*/ 24 w 26"/>
                  <a:gd name="T5" fmla="*/ 8 h 29"/>
                  <a:gd name="T6" fmla="*/ 21 w 26"/>
                  <a:gd name="T7" fmla="*/ 5 h 29"/>
                  <a:gd name="T8" fmla="*/ 19 w 26"/>
                  <a:gd name="T9" fmla="*/ 3 h 29"/>
                  <a:gd name="T10" fmla="*/ 17 w 26"/>
                  <a:gd name="T11" fmla="*/ 0 h 29"/>
                  <a:gd name="T12" fmla="*/ 12 w 26"/>
                  <a:gd name="T13" fmla="*/ 0 h 29"/>
                  <a:gd name="T14" fmla="*/ 10 w 26"/>
                  <a:gd name="T15" fmla="*/ 0 h 29"/>
                  <a:gd name="T16" fmla="*/ 7 w 26"/>
                  <a:gd name="T17" fmla="*/ 3 h 29"/>
                  <a:gd name="T18" fmla="*/ 2 w 26"/>
                  <a:gd name="T19" fmla="*/ 5 h 29"/>
                  <a:gd name="T20" fmla="*/ 2 w 26"/>
                  <a:gd name="T21" fmla="*/ 8 h 29"/>
                  <a:gd name="T22" fmla="*/ 0 w 26"/>
                  <a:gd name="T23" fmla="*/ 10 h 29"/>
                  <a:gd name="T24" fmla="*/ 0 w 26"/>
                  <a:gd name="T25" fmla="*/ 15 h 29"/>
                  <a:gd name="T26" fmla="*/ 0 w 26"/>
                  <a:gd name="T27" fmla="*/ 17 h 29"/>
                  <a:gd name="T28" fmla="*/ 2 w 26"/>
                  <a:gd name="T29" fmla="*/ 22 h 29"/>
                  <a:gd name="T30" fmla="*/ 2 w 26"/>
                  <a:gd name="T31" fmla="*/ 24 h 29"/>
                  <a:gd name="T32" fmla="*/ 7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0"/>
                    </a:lnTo>
                    <a:lnTo>
                      <a:pt x="24" y="8"/>
                    </a:lnTo>
                    <a:lnTo>
                      <a:pt x="21" y="5"/>
                    </a:lnTo>
                    <a:lnTo>
                      <a:pt x="19" y="3"/>
                    </a:lnTo>
                    <a:lnTo>
                      <a:pt x="17" y="0"/>
                    </a:lnTo>
                    <a:lnTo>
                      <a:pt x="12" y="0"/>
                    </a:lnTo>
                    <a:lnTo>
                      <a:pt x="10" y="0"/>
                    </a:lnTo>
                    <a:lnTo>
                      <a:pt x="7" y="3"/>
                    </a:lnTo>
                    <a:lnTo>
                      <a:pt x="2" y="5"/>
                    </a:lnTo>
                    <a:lnTo>
                      <a:pt x="2" y="8"/>
                    </a:lnTo>
                    <a:lnTo>
                      <a:pt x="0" y="10"/>
                    </a:lnTo>
                    <a:lnTo>
                      <a:pt x="0" y="15"/>
                    </a:lnTo>
                    <a:lnTo>
                      <a:pt x="0" y="17"/>
                    </a:lnTo>
                    <a:lnTo>
                      <a:pt x="2" y="22"/>
                    </a:lnTo>
                    <a:lnTo>
                      <a:pt x="2" y="24"/>
                    </a:lnTo>
                    <a:lnTo>
                      <a:pt x="7" y="26"/>
                    </a:lnTo>
                    <a:lnTo>
                      <a:pt x="10" y="26"/>
                    </a:lnTo>
                    <a:lnTo>
                      <a:pt x="12" y="29"/>
                    </a:lnTo>
                    <a:lnTo>
                      <a:pt x="17" y="26"/>
                    </a:lnTo>
                    <a:lnTo>
                      <a:pt x="19" y="26"/>
                    </a:lnTo>
                    <a:lnTo>
                      <a:pt x="21" y="24"/>
                    </a:lnTo>
                    <a:lnTo>
                      <a:pt x="24" y="22"/>
                    </a:lnTo>
                    <a:lnTo>
                      <a:pt x="26" y="17"/>
                    </a:lnTo>
                    <a:lnTo>
                      <a:pt x="26" y="15"/>
                    </a:lnTo>
                    <a:close/>
                  </a:path>
                </a:pathLst>
              </a:custGeom>
              <a:solidFill>
                <a:srgbClr val="86FF86"/>
              </a:solidFill>
              <a:ln w="9525">
                <a:noFill/>
                <a:round/>
                <a:headEnd/>
                <a:tailEnd/>
              </a:ln>
            </p:spPr>
            <p:txBody>
              <a:bodyPr/>
              <a:lstStyle/>
              <a:p>
                <a:endParaRPr lang="en-US"/>
              </a:p>
            </p:txBody>
          </p:sp>
          <p:sp>
            <p:nvSpPr>
              <p:cNvPr id="19793" name="Freeform 84"/>
              <p:cNvSpPr>
                <a:spLocks/>
              </p:cNvSpPr>
              <p:nvPr/>
            </p:nvSpPr>
            <p:spPr bwMode="auto">
              <a:xfrm>
                <a:off x="1705" y="2633"/>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3 w 26"/>
                  <a:gd name="T21" fmla="*/ 7 h 26"/>
                  <a:gd name="T22" fmla="*/ 0 w 26"/>
                  <a:gd name="T23" fmla="*/ 10 h 26"/>
                  <a:gd name="T24" fmla="*/ 0 w 26"/>
                  <a:gd name="T25" fmla="*/ 14 h 26"/>
                  <a:gd name="T26" fmla="*/ 0 w 26"/>
                  <a:gd name="T27" fmla="*/ 17 h 26"/>
                  <a:gd name="T28" fmla="*/ 3 w 26"/>
                  <a:gd name="T29" fmla="*/ 19 h 26"/>
                  <a:gd name="T30" fmla="*/ 3 w 26"/>
                  <a:gd name="T31" fmla="*/ 24 h 26"/>
                  <a:gd name="T32" fmla="*/ 7 w 26"/>
                  <a:gd name="T33" fmla="*/ 24 h 26"/>
                  <a:gd name="T34" fmla="*/ 10 w 26"/>
                  <a:gd name="T35" fmla="*/ 26 h 26"/>
                  <a:gd name="T36" fmla="*/ 12 w 26"/>
                  <a:gd name="T37" fmla="*/ 26 h 26"/>
                  <a:gd name="T38" fmla="*/ 17 w 26"/>
                  <a:gd name="T39" fmla="*/ 26 h 26"/>
                  <a:gd name="T40" fmla="*/ 19 w 26"/>
                  <a:gd name="T41" fmla="*/ 24 h 26"/>
                  <a:gd name="T42" fmla="*/ 22 w 26"/>
                  <a:gd name="T43" fmla="*/ 24 h 26"/>
                  <a:gd name="T44" fmla="*/ 24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3" y="7"/>
                    </a:lnTo>
                    <a:lnTo>
                      <a:pt x="0" y="10"/>
                    </a:lnTo>
                    <a:lnTo>
                      <a:pt x="0" y="14"/>
                    </a:lnTo>
                    <a:lnTo>
                      <a:pt x="0" y="17"/>
                    </a:lnTo>
                    <a:lnTo>
                      <a:pt x="3" y="19"/>
                    </a:lnTo>
                    <a:lnTo>
                      <a:pt x="3" y="24"/>
                    </a:lnTo>
                    <a:lnTo>
                      <a:pt x="7" y="24"/>
                    </a:lnTo>
                    <a:lnTo>
                      <a:pt x="10" y="26"/>
                    </a:lnTo>
                    <a:lnTo>
                      <a:pt x="12" y="26"/>
                    </a:lnTo>
                    <a:lnTo>
                      <a:pt x="17" y="26"/>
                    </a:lnTo>
                    <a:lnTo>
                      <a:pt x="19" y="24"/>
                    </a:lnTo>
                    <a:lnTo>
                      <a:pt x="22" y="24"/>
                    </a:lnTo>
                    <a:lnTo>
                      <a:pt x="24"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794" name="Freeform 85"/>
              <p:cNvSpPr>
                <a:spLocks/>
              </p:cNvSpPr>
              <p:nvPr/>
            </p:nvSpPr>
            <p:spPr bwMode="auto">
              <a:xfrm>
                <a:off x="1994" y="2617"/>
                <a:ext cx="59" cy="60"/>
              </a:xfrm>
              <a:custGeom>
                <a:avLst/>
                <a:gdLst>
                  <a:gd name="T0" fmla="*/ 26 w 26"/>
                  <a:gd name="T1" fmla="*/ 14 h 26"/>
                  <a:gd name="T2" fmla="*/ 26 w 26"/>
                  <a:gd name="T3" fmla="*/ 10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21 h 26"/>
                  <a:gd name="T30" fmla="*/ 2 w 26"/>
                  <a:gd name="T31" fmla="*/ 24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2"/>
                    </a:lnTo>
                    <a:lnTo>
                      <a:pt x="16" y="0"/>
                    </a:lnTo>
                    <a:lnTo>
                      <a:pt x="12" y="0"/>
                    </a:lnTo>
                    <a:lnTo>
                      <a:pt x="9" y="0"/>
                    </a:lnTo>
                    <a:lnTo>
                      <a:pt x="7" y="2"/>
                    </a:lnTo>
                    <a:lnTo>
                      <a:pt x="2" y="5"/>
                    </a:lnTo>
                    <a:lnTo>
                      <a:pt x="2" y="7"/>
                    </a:lnTo>
                    <a:lnTo>
                      <a:pt x="0" y="10"/>
                    </a:lnTo>
                    <a:lnTo>
                      <a:pt x="0" y="14"/>
                    </a:lnTo>
                    <a:lnTo>
                      <a:pt x="0" y="17"/>
                    </a:lnTo>
                    <a:lnTo>
                      <a:pt x="2" y="21"/>
                    </a:lnTo>
                    <a:lnTo>
                      <a:pt x="2" y="24"/>
                    </a:lnTo>
                    <a:lnTo>
                      <a:pt x="7" y="26"/>
                    </a:lnTo>
                    <a:lnTo>
                      <a:pt x="9" y="26"/>
                    </a:lnTo>
                    <a:lnTo>
                      <a:pt x="12" y="26"/>
                    </a:lnTo>
                    <a:lnTo>
                      <a:pt x="16" y="26"/>
                    </a:lnTo>
                    <a:lnTo>
                      <a:pt x="19" y="26"/>
                    </a:lnTo>
                    <a:lnTo>
                      <a:pt x="21" y="24"/>
                    </a:lnTo>
                    <a:lnTo>
                      <a:pt x="24" y="21"/>
                    </a:lnTo>
                    <a:lnTo>
                      <a:pt x="26" y="17"/>
                    </a:lnTo>
                    <a:lnTo>
                      <a:pt x="26" y="14"/>
                    </a:lnTo>
                    <a:close/>
                  </a:path>
                </a:pathLst>
              </a:custGeom>
              <a:solidFill>
                <a:srgbClr val="86FF86"/>
              </a:solidFill>
              <a:ln w="9525">
                <a:noFill/>
                <a:round/>
                <a:headEnd/>
                <a:tailEnd/>
              </a:ln>
            </p:spPr>
            <p:txBody>
              <a:bodyPr/>
              <a:lstStyle/>
              <a:p>
                <a:endParaRPr lang="en-US"/>
              </a:p>
            </p:txBody>
          </p:sp>
          <p:sp>
            <p:nvSpPr>
              <p:cNvPr id="19795" name="Freeform 86"/>
              <p:cNvSpPr>
                <a:spLocks/>
              </p:cNvSpPr>
              <p:nvPr/>
            </p:nvSpPr>
            <p:spPr bwMode="auto">
              <a:xfrm>
                <a:off x="1850" y="2621"/>
                <a:ext cx="58" cy="67"/>
              </a:xfrm>
              <a:custGeom>
                <a:avLst/>
                <a:gdLst>
                  <a:gd name="T0" fmla="*/ 26 w 26"/>
                  <a:gd name="T1" fmla="*/ 15 h 29"/>
                  <a:gd name="T2" fmla="*/ 26 w 26"/>
                  <a:gd name="T3" fmla="*/ 10 h 29"/>
                  <a:gd name="T4" fmla="*/ 24 w 26"/>
                  <a:gd name="T5" fmla="*/ 8 h 29"/>
                  <a:gd name="T6" fmla="*/ 21 w 26"/>
                  <a:gd name="T7" fmla="*/ 5 h 29"/>
                  <a:gd name="T8" fmla="*/ 19 w 26"/>
                  <a:gd name="T9" fmla="*/ 3 h 29"/>
                  <a:gd name="T10" fmla="*/ 17 w 26"/>
                  <a:gd name="T11" fmla="*/ 0 h 29"/>
                  <a:gd name="T12" fmla="*/ 12 w 26"/>
                  <a:gd name="T13" fmla="*/ 0 h 29"/>
                  <a:gd name="T14" fmla="*/ 10 w 26"/>
                  <a:gd name="T15" fmla="*/ 0 h 29"/>
                  <a:gd name="T16" fmla="*/ 7 w 26"/>
                  <a:gd name="T17" fmla="*/ 3 h 29"/>
                  <a:gd name="T18" fmla="*/ 2 w 26"/>
                  <a:gd name="T19" fmla="*/ 5 h 29"/>
                  <a:gd name="T20" fmla="*/ 2 w 26"/>
                  <a:gd name="T21" fmla="*/ 8 h 29"/>
                  <a:gd name="T22" fmla="*/ 0 w 26"/>
                  <a:gd name="T23" fmla="*/ 10 h 29"/>
                  <a:gd name="T24" fmla="*/ 0 w 26"/>
                  <a:gd name="T25" fmla="*/ 15 h 29"/>
                  <a:gd name="T26" fmla="*/ 0 w 26"/>
                  <a:gd name="T27" fmla="*/ 17 h 29"/>
                  <a:gd name="T28" fmla="*/ 2 w 26"/>
                  <a:gd name="T29" fmla="*/ 22 h 29"/>
                  <a:gd name="T30" fmla="*/ 2 w 26"/>
                  <a:gd name="T31" fmla="*/ 24 h 29"/>
                  <a:gd name="T32" fmla="*/ 7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0"/>
                    </a:lnTo>
                    <a:lnTo>
                      <a:pt x="24" y="8"/>
                    </a:lnTo>
                    <a:lnTo>
                      <a:pt x="21" y="5"/>
                    </a:lnTo>
                    <a:lnTo>
                      <a:pt x="19" y="3"/>
                    </a:lnTo>
                    <a:lnTo>
                      <a:pt x="17" y="0"/>
                    </a:lnTo>
                    <a:lnTo>
                      <a:pt x="12" y="0"/>
                    </a:lnTo>
                    <a:lnTo>
                      <a:pt x="10" y="0"/>
                    </a:lnTo>
                    <a:lnTo>
                      <a:pt x="7" y="3"/>
                    </a:lnTo>
                    <a:lnTo>
                      <a:pt x="2" y="5"/>
                    </a:lnTo>
                    <a:lnTo>
                      <a:pt x="2" y="8"/>
                    </a:lnTo>
                    <a:lnTo>
                      <a:pt x="0" y="10"/>
                    </a:lnTo>
                    <a:lnTo>
                      <a:pt x="0" y="15"/>
                    </a:lnTo>
                    <a:lnTo>
                      <a:pt x="0" y="17"/>
                    </a:lnTo>
                    <a:lnTo>
                      <a:pt x="2" y="22"/>
                    </a:lnTo>
                    <a:lnTo>
                      <a:pt x="2" y="24"/>
                    </a:lnTo>
                    <a:lnTo>
                      <a:pt x="7" y="26"/>
                    </a:lnTo>
                    <a:lnTo>
                      <a:pt x="10" y="26"/>
                    </a:lnTo>
                    <a:lnTo>
                      <a:pt x="12" y="29"/>
                    </a:lnTo>
                    <a:lnTo>
                      <a:pt x="17" y="26"/>
                    </a:lnTo>
                    <a:lnTo>
                      <a:pt x="19" y="26"/>
                    </a:lnTo>
                    <a:lnTo>
                      <a:pt x="21" y="24"/>
                    </a:lnTo>
                    <a:lnTo>
                      <a:pt x="24" y="22"/>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796" name="Freeform 87"/>
              <p:cNvSpPr>
                <a:spLocks/>
              </p:cNvSpPr>
              <p:nvPr/>
            </p:nvSpPr>
            <p:spPr bwMode="auto">
              <a:xfrm>
                <a:off x="2139" y="2605"/>
                <a:ext cx="59" cy="60"/>
              </a:xfrm>
              <a:custGeom>
                <a:avLst/>
                <a:gdLst>
                  <a:gd name="T0" fmla="*/ 26 w 26"/>
                  <a:gd name="T1" fmla="*/ 15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5 h 26"/>
                  <a:gd name="T26" fmla="*/ 0 w 26"/>
                  <a:gd name="T27" fmla="*/ 17 h 26"/>
                  <a:gd name="T28" fmla="*/ 2 w 26"/>
                  <a:gd name="T29" fmla="*/ 22 h 26"/>
                  <a:gd name="T30" fmla="*/ 2 w 26"/>
                  <a:gd name="T31" fmla="*/ 24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3" y="7"/>
                    </a:lnTo>
                    <a:lnTo>
                      <a:pt x="21" y="5"/>
                    </a:lnTo>
                    <a:lnTo>
                      <a:pt x="19" y="3"/>
                    </a:lnTo>
                    <a:lnTo>
                      <a:pt x="16" y="0"/>
                    </a:lnTo>
                    <a:lnTo>
                      <a:pt x="12" y="0"/>
                    </a:lnTo>
                    <a:lnTo>
                      <a:pt x="9" y="0"/>
                    </a:lnTo>
                    <a:lnTo>
                      <a:pt x="7" y="3"/>
                    </a:lnTo>
                    <a:lnTo>
                      <a:pt x="2" y="5"/>
                    </a:lnTo>
                    <a:lnTo>
                      <a:pt x="2" y="7"/>
                    </a:lnTo>
                    <a:lnTo>
                      <a:pt x="0" y="10"/>
                    </a:lnTo>
                    <a:lnTo>
                      <a:pt x="0" y="15"/>
                    </a:lnTo>
                    <a:lnTo>
                      <a:pt x="0" y="17"/>
                    </a:lnTo>
                    <a:lnTo>
                      <a:pt x="2" y="22"/>
                    </a:lnTo>
                    <a:lnTo>
                      <a:pt x="2" y="24"/>
                    </a:lnTo>
                    <a:lnTo>
                      <a:pt x="7" y="26"/>
                    </a:lnTo>
                    <a:lnTo>
                      <a:pt x="9" y="26"/>
                    </a:lnTo>
                    <a:lnTo>
                      <a:pt x="12" y="26"/>
                    </a:lnTo>
                    <a:lnTo>
                      <a:pt x="16" y="26"/>
                    </a:lnTo>
                    <a:lnTo>
                      <a:pt x="19" y="26"/>
                    </a:lnTo>
                    <a:lnTo>
                      <a:pt x="21" y="24"/>
                    </a:lnTo>
                    <a:lnTo>
                      <a:pt x="23" y="22"/>
                    </a:lnTo>
                    <a:lnTo>
                      <a:pt x="26" y="17"/>
                    </a:lnTo>
                    <a:lnTo>
                      <a:pt x="26" y="15"/>
                    </a:lnTo>
                    <a:close/>
                  </a:path>
                </a:pathLst>
              </a:custGeom>
              <a:solidFill>
                <a:srgbClr val="86FF86"/>
              </a:solidFill>
              <a:ln w="9525">
                <a:noFill/>
                <a:round/>
                <a:headEnd/>
                <a:tailEnd/>
              </a:ln>
            </p:spPr>
            <p:txBody>
              <a:bodyPr/>
              <a:lstStyle/>
              <a:p>
                <a:endParaRPr lang="en-US"/>
              </a:p>
            </p:txBody>
          </p:sp>
          <p:sp>
            <p:nvSpPr>
              <p:cNvPr id="19797" name="Freeform 88"/>
              <p:cNvSpPr>
                <a:spLocks/>
              </p:cNvSpPr>
              <p:nvPr/>
            </p:nvSpPr>
            <p:spPr bwMode="auto">
              <a:xfrm>
                <a:off x="1994" y="2617"/>
                <a:ext cx="59" cy="60"/>
              </a:xfrm>
              <a:custGeom>
                <a:avLst/>
                <a:gdLst>
                  <a:gd name="T0" fmla="*/ 26 w 26"/>
                  <a:gd name="T1" fmla="*/ 14 h 26"/>
                  <a:gd name="T2" fmla="*/ 26 w 26"/>
                  <a:gd name="T3" fmla="*/ 10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21 h 26"/>
                  <a:gd name="T30" fmla="*/ 2 w 26"/>
                  <a:gd name="T31" fmla="*/ 24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2"/>
                    </a:lnTo>
                    <a:lnTo>
                      <a:pt x="16" y="0"/>
                    </a:lnTo>
                    <a:lnTo>
                      <a:pt x="12" y="0"/>
                    </a:lnTo>
                    <a:lnTo>
                      <a:pt x="9" y="0"/>
                    </a:lnTo>
                    <a:lnTo>
                      <a:pt x="7" y="2"/>
                    </a:lnTo>
                    <a:lnTo>
                      <a:pt x="2" y="5"/>
                    </a:lnTo>
                    <a:lnTo>
                      <a:pt x="2" y="7"/>
                    </a:lnTo>
                    <a:lnTo>
                      <a:pt x="0" y="10"/>
                    </a:lnTo>
                    <a:lnTo>
                      <a:pt x="0" y="14"/>
                    </a:lnTo>
                    <a:lnTo>
                      <a:pt x="0" y="17"/>
                    </a:lnTo>
                    <a:lnTo>
                      <a:pt x="2" y="21"/>
                    </a:lnTo>
                    <a:lnTo>
                      <a:pt x="2" y="24"/>
                    </a:lnTo>
                    <a:lnTo>
                      <a:pt x="7" y="26"/>
                    </a:lnTo>
                    <a:lnTo>
                      <a:pt x="9" y="26"/>
                    </a:lnTo>
                    <a:lnTo>
                      <a:pt x="12" y="26"/>
                    </a:lnTo>
                    <a:lnTo>
                      <a:pt x="16" y="26"/>
                    </a:lnTo>
                    <a:lnTo>
                      <a:pt x="19" y="26"/>
                    </a:lnTo>
                    <a:lnTo>
                      <a:pt x="21" y="24"/>
                    </a:lnTo>
                    <a:lnTo>
                      <a:pt x="24" y="21"/>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798" name="Freeform 89"/>
              <p:cNvSpPr>
                <a:spLocks/>
              </p:cNvSpPr>
              <p:nvPr/>
            </p:nvSpPr>
            <p:spPr bwMode="auto">
              <a:xfrm>
                <a:off x="2281" y="2580"/>
                <a:ext cx="59" cy="60"/>
              </a:xfrm>
              <a:custGeom>
                <a:avLst/>
                <a:gdLst>
                  <a:gd name="T0" fmla="*/ 26 w 26"/>
                  <a:gd name="T1" fmla="*/ 14 h 26"/>
                  <a:gd name="T2" fmla="*/ 26 w 26"/>
                  <a:gd name="T3" fmla="*/ 9 h 26"/>
                  <a:gd name="T4" fmla="*/ 24 w 26"/>
                  <a:gd name="T5" fmla="*/ 7 h 26"/>
                  <a:gd name="T6" fmla="*/ 22 w 26"/>
                  <a:gd name="T7" fmla="*/ 4 h 26"/>
                  <a:gd name="T8" fmla="*/ 19 w 26"/>
                  <a:gd name="T9" fmla="*/ 2 h 26"/>
                  <a:gd name="T10" fmla="*/ 17 w 26"/>
                  <a:gd name="T11" fmla="*/ 0 h 26"/>
                  <a:gd name="T12" fmla="*/ 12 w 26"/>
                  <a:gd name="T13" fmla="*/ 0 h 26"/>
                  <a:gd name="T14" fmla="*/ 10 w 26"/>
                  <a:gd name="T15" fmla="*/ 0 h 26"/>
                  <a:gd name="T16" fmla="*/ 8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8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4"/>
                    </a:lnTo>
                    <a:lnTo>
                      <a:pt x="19" y="2"/>
                    </a:lnTo>
                    <a:lnTo>
                      <a:pt x="17" y="0"/>
                    </a:lnTo>
                    <a:lnTo>
                      <a:pt x="12" y="0"/>
                    </a:lnTo>
                    <a:lnTo>
                      <a:pt x="10" y="0"/>
                    </a:lnTo>
                    <a:lnTo>
                      <a:pt x="8" y="2"/>
                    </a:lnTo>
                    <a:lnTo>
                      <a:pt x="3" y="4"/>
                    </a:lnTo>
                    <a:lnTo>
                      <a:pt x="0" y="7"/>
                    </a:lnTo>
                    <a:lnTo>
                      <a:pt x="0" y="9"/>
                    </a:lnTo>
                    <a:lnTo>
                      <a:pt x="0" y="14"/>
                    </a:lnTo>
                    <a:lnTo>
                      <a:pt x="0" y="16"/>
                    </a:lnTo>
                    <a:lnTo>
                      <a:pt x="0" y="21"/>
                    </a:lnTo>
                    <a:lnTo>
                      <a:pt x="3" y="23"/>
                    </a:lnTo>
                    <a:lnTo>
                      <a:pt x="8" y="26"/>
                    </a:lnTo>
                    <a:lnTo>
                      <a:pt x="10" y="26"/>
                    </a:lnTo>
                    <a:lnTo>
                      <a:pt x="12" y="26"/>
                    </a:lnTo>
                    <a:lnTo>
                      <a:pt x="17" y="26"/>
                    </a:lnTo>
                    <a:lnTo>
                      <a:pt x="19" y="26"/>
                    </a:lnTo>
                    <a:lnTo>
                      <a:pt x="22" y="23"/>
                    </a:lnTo>
                    <a:lnTo>
                      <a:pt x="24" y="21"/>
                    </a:lnTo>
                    <a:lnTo>
                      <a:pt x="26" y="16"/>
                    </a:lnTo>
                    <a:lnTo>
                      <a:pt x="26" y="14"/>
                    </a:lnTo>
                    <a:close/>
                  </a:path>
                </a:pathLst>
              </a:custGeom>
              <a:solidFill>
                <a:srgbClr val="86FF86"/>
              </a:solidFill>
              <a:ln w="9525">
                <a:noFill/>
                <a:round/>
                <a:headEnd/>
                <a:tailEnd/>
              </a:ln>
            </p:spPr>
            <p:txBody>
              <a:bodyPr/>
              <a:lstStyle/>
              <a:p>
                <a:endParaRPr lang="en-US"/>
              </a:p>
            </p:txBody>
          </p:sp>
          <p:sp>
            <p:nvSpPr>
              <p:cNvPr id="19799" name="Freeform 90"/>
              <p:cNvSpPr>
                <a:spLocks/>
              </p:cNvSpPr>
              <p:nvPr/>
            </p:nvSpPr>
            <p:spPr bwMode="auto">
              <a:xfrm>
                <a:off x="2139" y="2605"/>
                <a:ext cx="59" cy="60"/>
              </a:xfrm>
              <a:custGeom>
                <a:avLst/>
                <a:gdLst>
                  <a:gd name="T0" fmla="*/ 26 w 26"/>
                  <a:gd name="T1" fmla="*/ 15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5 h 26"/>
                  <a:gd name="T26" fmla="*/ 0 w 26"/>
                  <a:gd name="T27" fmla="*/ 17 h 26"/>
                  <a:gd name="T28" fmla="*/ 2 w 26"/>
                  <a:gd name="T29" fmla="*/ 22 h 26"/>
                  <a:gd name="T30" fmla="*/ 2 w 26"/>
                  <a:gd name="T31" fmla="*/ 24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3" y="7"/>
                    </a:lnTo>
                    <a:lnTo>
                      <a:pt x="21" y="5"/>
                    </a:lnTo>
                    <a:lnTo>
                      <a:pt x="19" y="3"/>
                    </a:lnTo>
                    <a:lnTo>
                      <a:pt x="16" y="0"/>
                    </a:lnTo>
                    <a:lnTo>
                      <a:pt x="12" y="0"/>
                    </a:lnTo>
                    <a:lnTo>
                      <a:pt x="9" y="0"/>
                    </a:lnTo>
                    <a:lnTo>
                      <a:pt x="7" y="3"/>
                    </a:lnTo>
                    <a:lnTo>
                      <a:pt x="2" y="5"/>
                    </a:lnTo>
                    <a:lnTo>
                      <a:pt x="2" y="7"/>
                    </a:lnTo>
                    <a:lnTo>
                      <a:pt x="0" y="10"/>
                    </a:lnTo>
                    <a:lnTo>
                      <a:pt x="0" y="15"/>
                    </a:lnTo>
                    <a:lnTo>
                      <a:pt x="0" y="17"/>
                    </a:lnTo>
                    <a:lnTo>
                      <a:pt x="2" y="22"/>
                    </a:lnTo>
                    <a:lnTo>
                      <a:pt x="2" y="24"/>
                    </a:lnTo>
                    <a:lnTo>
                      <a:pt x="7" y="26"/>
                    </a:lnTo>
                    <a:lnTo>
                      <a:pt x="9" y="26"/>
                    </a:lnTo>
                    <a:lnTo>
                      <a:pt x="12" y="26"/>
                    </a:lnTo>
                    <a:lnTo>
                      <a:pt x="16" y="26"/>
                    </a:lnTo>
                    <a:lnTo>
                      <a:pt x="19" y="26"/>
                    </a:lnTo>
                    <a:lnTo>
                      <a:pt x="21" y="24"/>
                    </a:lnTo>
                    <a:lnTo>
                      <a:pt x="23" y="22"/>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800" name="Freeform 91"/>
              <p:cNvSpPr>
                <a:spLocks/>
              </p:cNvSpPr>
              <p:nvPr/>
            </p:nvSpPr>
            <p:spPr bwMode="auto">
              <a:xfrm>
                <a:off x="2426" y="2580"/>
                <a:ext cx="59" cy="60"/>
              </a:xfrm>
              <a:custGeom>
                <a:avLst/>
                <a:gdLst>
                  <a:gd name="T0" fmla="*/ 26 w 26"/>
                  <a:gd name="T1" fmla="*/ 11 h 26"/>
                  <a:gd name="T2" fmla="*/ 26 w 26"/>
                  <a:gd name="T3" fmla="*/ 9 h 26"/>
                  <a:gd name="T4" fmla="*/ 24 w 26"/>
                  <a:gd name="T5" fmla="*/ 7 h 26"/>
                  <a:gd name="T6" fmla="*/ 22 w 26"/>
                  <a:gd name="T7" fmla="*/ 2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2 h 26"/>
                  <a:gd name="T20" fmla="*/ 0 w 26"/>
                  <a:gd name="T21" fmla="*/ 7 h 26"/>
                  <a:gd name="T22" fmla="*/ 0 w 26"/>
                  <a:gd name="T23" fmla="*/ 9 h 26"/>
                  <a:gd name="T24" fmla="*/ 0 w 26"/>
                  <a:gd name="T25" fmla="*/ 11 h 26"/>
                  <a:gd name="T26" fmla="*/ 0 w 26"/>
                  <a:gd name="T27" fmla="*/ 16 h 26"/>
                  <a:gd name="T28" fmla="*/ 0 w 26"/>
                  <a:gd name="T29" fmla="*/ 18 h 26"/>
                  <a:gd name="T30" fmla="*/ 3 w 26"/>
                  <a:gd name="T31" fmla="*/ 21 h 26"/>
                  <a:gd name="T32" fmla="*/ 7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8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4" y="7"/>
                    </a:lnTo>
                    <a:lnTo>
                      <a:pt x="22" y="2"/>
                    </a:lnTo>
                    <a:lnTo>
                      <a:pt x="19" y="2"/>
                    </a:lnTo>
                    <a:lnTo>
                      <a:pt x="17" y="0"/>
                    </a:lnTo>
                    <a:lnTo>
                      <a:pt x="12" y="0"/>
                    </a:lnTo>
                    <a:lnTo>
                      <a:pt x="10" y="0"/>
                    </a:lnTo>
                    <a:lnTo>
                      <a:pt x="7" y="2"/>
                    </a:lnTo>
                    <a:lnTo>
                      <a:pt x="3" y="2"/>
                    </a:lnTo>
                    <a:lnTo>
                      <a:pt x="0" y="7"/>
                    </a:lnTo>
                    <a:lnTo>
                      <a:pt x="0" y="9"/>
                    </a:lnTo>
                    <a:lnTo>
                      <a:pt x="0" y="11"/>
                    </a:lnTo>
                    <a:lnTo>
                      <a:pt x="0" y="16"/>
                    </a:lnTo>
                    <a:lnTo>
                      <a:pt x="0" y="18"/>
                    </a:lnTo>
                    <a:lnTo>
                      <a:pt x="3" y="21"/>
                    </a:lnTo>
                    <a:lnTo>
                      <a:pt x="7" y="23"/>
                    </a:lnTo>
                    <a:lnTo>
                      <a:pt x="10" y="26"/>
                    </a:lnTo>
                    <a:lnTo>
                      <a:pt x="12" y="26"/>
                    </a:lnTo>
                    <a:lnTo>
                      <a:pt x="17" y="26"/>
                    </a:lnTo>
                    <a:lnTo>
                      <a:pt x="19" y="23"/>
                    </a:lnTo>
                    <a:lnTo>
                      <a:pt x="22" y="21"/>
                    </a:lnTo>
                    <a:lnTo>
                      <a:pt x="24" y="18"/>
                    </a:lnTo>
                    <a:lnTo>
                      <a:pt x="26" y="16"/>
                    </a:lnTo>
                    <a:lnTo>
                      <a:pt x="26" y="11"/>
                    </a:lnTo>
                    <a:close/>
                  </a:path>
                </a:pathLst>
              </a:custGeom>
              <a:solidFill>
                <a:srgbClr val="86FF86"/>
              </a:solidFill>
              <a:ln w="9525">
                <a:noFill/>
                <a:round/>
                <a:headEnd/>
                <a:tailEnd/>
              </a:ln>
            </p:spPr>
            <p:txBody>
              <a:bodyPr/>
              <a:lstStyle/>
              <a:p>
                <a:endParaRPr lang="en-US"/>
              </a:p>
            </p:txBody>
          </p:sp>
          <p:sp>
            <p:nvSpPr>
              <p:cNvPr id="19801" name="Freeform 92"/>
              <p:cNvSpPr>
                <a:spLocks/>
              </p:cNvSpPr>
              <p:nvPr/>
            </p:nvSpPr>
            <p:spPr bwMode="auto">
              <a:xfrm>
                <a:off x="2281" y="2580"/>
                <a:ext cx="59" cy="60"/>
              </a:xfrm>
              <a:custGeom>
                <a:avLst/>
                <a:gdLst>
                  <a:gd name="T0" fmla="*/ 26 w 26"/>
                  <a:gd name="T1" fmla="*/ 14 h 26"/>
                  <a:gd name="T2" fmla="*/ 26 w 26"/>
                  <a:gd name="T3" fmla="*/ 9 h 26"/>
                  <a:gd name="T4" fmla="*/ 24 w 26"/>
                  <a:gd name="T5" fmla="*/ 7 h 26"/>
                  <a:gd name="T6" fmla="*/ 22 w 26"/>
                  <a:gd name="T7" fmla="*/ 4 h 26"/>
                  <a:gd name="T8" fmla="*/ 19 w 26"/>
                  <a:gd name="T9" fmla="*/ 2 h 26"/>
                  <a:gd name="T10" fmla="*/ 17 w 26"/>
                  <a:gd name="T11" fmla="*/ 0 h 26"/>
                  <a:gd name="T12" fmla="*/ 12 w 26"/>
                  <a:gd name="T13" fmla="*/ 0 h 26"/>
                  <a:gd name="T14" fmla="*/ 10 w 26"/>
                  <a:gd name="T15" fmla="*/ 0 h 26"/>
                  <a:gd name="T16" fmla="*/ 8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8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4"/>
                    </a:lnTo>
                    <a:lnTo>
                      <a:pt x="19" y="2"/>
                    </a:lnTo>
                    <a:lnTo>
                      <a:pt x="17" y="0"/>
                    </a:lnTo>
                    <a:lnTo>
                      <a:pt x="12" y="0"/>
                    </a:lnTo>
                    <a:lnTo>
                      <a:pt x="10" y="0"/>
                    </a:lnTo>
                    <a:lnTo>
                      <a:pt x="8" y="2"/>
                    </a:lnTo>
                    <a:lnTo>
                      <a:pt x="3" y="4"/>
                    </a:lnTo>
                    <a:lnTo>
                      <a:pt x="0" y="7"/>
                    </a:lnTo>
                    <a:lnTo>
                      <a:pt x="0" y="9"/>
                    </a:lnTo>
                    <a:lnTo>
                      <a:pt x="0" y="14"/>
                    </a:lnTo>
                    <a:lnTo>
                      <a:pt x="0" y="16"/>
                    </a:lnTo>
                    <a:lnTo>
                      <a:pt x="0" y="21"/>
                    </a:lnTo>
                    <a:lnTo>
                      <a:pt x="3" y="23"/>
                    </a:lnTo>
                    <a:lnTo>
                      <a:pt x="8"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802" name="Freeform 93"/>
              <p:cNvSpPr>
                <a:spLocks/>
              </p:cNvSpPr>
              <p:nvPr/>
            </p:nvSpPr>
            <p:spPr bwMode="auto">
              <a:xfrm>
                <a:off x="2571" y="2561"/>
                <a:ext cx="59" cy="60"/>
              </a:xfrm>
              <a:custGeom>
                <a:avLst/>
                <a:gdLst>
                  <a:gd name="T0" fmla="*/ 26 w 26"/>
                  <a:gd name="T1" fmla="*/ 12 h 26"/>
                  <a:gd name="T2" fmla="*/ 26 w 26"/>
                  <a:gd name="T3" fmla="*/ 10 h 26"/>
                  <a:gd name="T4" fmla="*/ 24 w 26"/>
                  <a:gd name="T5" fmla="*/ 5 h 26"/>
                  <a:gd name="T6" fmla="*/ 21 w 26"/>
                  <a:gd name="T7" fmla="*/ 3 h 26"/>
                  <a:gd name="T8" fmla="*/ 19 w 26"/>
                  <a:gd name="T9" fmla="*/ 0 h 26"/>
                  <a:gd name="T10" fmla="*/ 17 w 26"/>
                  <a:gd name="T11" fmla="*/ 0 h 26"/>
                  <a:gd name="T12" fmla="*/ 12 w 26"/>
                  <a:gd name="T13" fmla="*/ 0 h 26"/>
                  <a:gd name="T14" fmla="*/ 10 w 26"/>
                  <a:gd name="T15" fmla="*/ 0 h 26"/>
                  <a:gd name="T16" fmla="*/ 7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7 w 26"/>
                  <a:gd name="T33" fmla="*/ 24 h 26"/>
                  <a:gd name="T34" fmla="*/ 10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1" y="3"/>
                    </a:lnTo>
                    <a:lnTo>
                      <a:pt x="19" y="0"/>
                    </a:lnTo>
                    <a:lnTo>
                      <a:pt x="17" y="0"/>
                    </a:lnTo>
                    <a:lnTo>
                      <a:pt x="12" y="0"/>
                    </a:lnTo>
                    <a:lnTo>
                      <a:pt x="10" y="0"/>
                    </a:lnTo>
                    <a:lnTo>
                      <a:pt x="7" y="0"/>
                    </a:lnTo>
                    <a:lnTo>
                      <a:pt x="2" y="3"/>
                    </a:lnTo>
                    <a:lnTo>
                      <a:pt x="0" y="5"/>
                    </a:lnTo>
                    <a:lnTo>
                      <a:pt x="0" y="10"/>
                    </a:lnTo>
                    <a:lnTo>
                      <a:pt x="0" y="12"/>
                    </a:lnTo>
                    <a:lnTo>
                      <a:pt x="0" y="17"/>
                    </a:lnTo>
                    <a:lnTo>
                      <a:pt x="0" y="19"/>
                    </a:lnTo>
                    <a:lnTo>
                      <a:pt x="2" y="22"/>
                    </a:lnTo>
                    <a:lnTo>
                      <a:pt x="7" y="24"/>
                    </a:lnTo>
                    <a:lnTo>
                      <a:pt x="10" y="26"/>
                    </a:lnTo>
                    <a:lnTo>
                      <a:pt x="12" y="26"/>
                    </a:lnTo>
                    <a:lnTo>
                      <a:pt x="17" y="26"/>
                    </a:lnTo>
                    <a:lnTo>
                      <a:pt x="19" y="24"/>
                    </a:lnTo>
                    <a:lnTo>
                      <a:pt x="21" y="22"/>
                    </a:lnTo>
                    <a:lnTo>
                      <a:pt x="24" y="19"/>
                    </a:lnTo>
                    <a:lnTo>
                      <a:pt x="26" y="17"/>
                    </a:lnTo>
                    <a:lnTo>
                      <a:pt x="26" y="12"/>
                    </a:lnTo>
                    <a:close/>
                  </a:path>
                </a:pathLst>
              </a:custGeom>
              <a:solidFill>
                <a:srgbClr val="86FF86"/>
              </a:solidFill>
              <a:ln w="9525">
                <a:noFill/>
                <a:round/>
                <a:headEnd/>
                <a:tailEnd/>
              </a:ln>
            </p:spPr>
            <p:txBody>
              <a:bodyPr/>
              <a:lstStyle/>
              <a:p>
                <a:endParaRPr lang="en-US"/>
              </a:p>
            </p:txBody>
          </p:sp>
          <p:sp>
            <p:nvSpPr>
              <p:cNvPr id="19803" name="Freeform 94"/>
              <p:cNvSpPr>
                <a:spLocks/>
              </p:cNvSpPr>
              <p:nvPr/>
            </p:nvSpPr>
            <p:spPr bwMode="auto">
              <a:xfrm>
                <a:off x="2426" y="2580"/>
                <a:ext cx="59" cy="60"/>
              </a:xfrm>
              <a:custGeom>
                <a:avLst/>
                <a:gdLst>
                  <a:gd name="T0" fmla="*/ 26 w 26"/>
                  <a:gd name="T1" fmla="*/ 11 h 26"/>
                  <a:gd name="T2" fmla="*/ 26 w 26"/>
                  <a:gd name="T3" fmla="*/ 9 h 26"/>
                  <a:gd name="T4" fmla="*/ 24 w 26"/>
                  <a:gd name="T5" fmla="*/ 7 h 26"/>
                  <a:gd name="T6" fmla="*/ 22 w 26"/>
                  <a:gd name="T7" fmla="*/ 2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2 h 26"/>
                  <a:gd name="T20" fmla="*/ 0 w 26"/>
                  <a:gd name="T21" fmla="*/ 7 h 26"/>
                  <a:gd name="T22" fmla="*/ 0 w 26"/>
                  <a:gd name="T23" fmla="*/ 9 h 26"/>
                  <a:gd name="T24" fmla="*/ 0 w 26"/>
                  <a:gd name="T25" fmla="*/ 11 h 26"/>
                  <a:gd name="T26" fmla="*/ 0 w 26"/>
                  <a:gd name="T27" fmla="*/ 16 h 26"/>
                  <a:gd name="T28" fmla="*/ 0 w 26"/>
                  <a:gd name="T29" fmla="*/ 18 h 26"/>
                  <a:gd name="T30" fmla="*/ 3 w 26"/>
                  <a:gd name="T31" fmla="*/ 21 h 26"/>
                  <a:gd name="T32" fmla="*/ 7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8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4" y="7"/>
                    </a:lnTo>
                    <a:lnTo>
                      <a:pt x="22" y="2"/>
                    </a:lnTo>
                    <a:lnTo>
                      <a:pt x="19" y="2"/>
                    </a:lnTo>
                    <a:lnTo>
                      <a:pt x="17" y="0"/>
                    </a:lnTo>
                    <a:lnTo>
                      <a:pt x="12" y="0"/>
                    </a:lnTo>
                    <a:lnTo>
                      <a:pt x="10" y="0"/>
                    </a:lnTo>
                    <a:lnTo>
                      <a:pt x="7" y="2"/>
                    </a:lnTo>
                    <a:lnTo>
                      <a:pt x="3" y="2"/>
                    </a:lnTo>
                    <a:lnTo>
                      <a:pt x="0" y="7"/>
                    </a:lnTo>
                    <a:lnTo>
                      <a:pt x="0" y="9"/>
                    </a:lnTo>
                    <a:lnTo>
                      <a:pt x="0" y="11"/>
                    </a:lnTo>
                    <a:lnTo>
                      <a:pt x="0" y="16"/>
                    </a:lnTo>
                    <a:lnTo>
                      <a:pt x="0" y="18"/>
                    </a:lnTo>
                    <a:lnTo>
                      <a:pt x="3" y="21"/>
                    </a:lnTo>
                    <a:lnTo>
                      <a:pt x="7" y="23"/>
                    </a:lnTo>
                    <a:lnTo>
                      <a:pt x="10" y="26"/>
                    </a:lnTo>
                    <a:lnTo>
                      <a:pt x="12" y="26"/>
                    </a:lnTo>
                    <a:lnTo>
                      <a:pt x="17" y="26"/>
                    </a:lnTo>
                    <a:lnTo>
                      <a:pt x="19" y="23"/>
                    </a:lnTo>
                    <a:lnTo>
                      <a:pt x="22" y="21"/>
                    </a:lnTo>
                    <a:lnTo>
                      <a:pt x="24" y="18"/>
                    </a:lnTo>
                    <a:lnTo>
                      <a:pt x="26" y="16"/>
                    </a:lnTo>
                    <a:lnTo>
                      <a:pt x="26" y="11"/>
                    </a:lnTo>
                  </a:path>
                </a:pathLst>
              </a:custGeom>
              <a:noFill/>
              <a:ln w="19050" cap="flat">
                <a:solidFill>
                  <a:srgbClr val="000000"/>
                </a:solidFill>
                <a:prstDash val="solid"/>
                <a:miter lim="800000"/>
                <a:headEnd/>
                <a:tailEnd/>
              </a:ln>
            </p:spPr>
            <p:txBody>
              <a:bodyPr/>
              <a:lstStyle/>
              <a:p>
                <a:endParaRPr lang="en-US"/>
              </a:p>
            </p:txBody>
          </p:sp>
          <p:sp>
            <p:nvSpPr>
              <p:cNvPr id="19804" name="Freeform 95"/>
              <p:cNvSpPr>
                <a:spLocks/>
              </p:cNvSpPr>
              <p:nvPr/>
            </p:nvSpPr>
            <p:spPr bwMode="auto">
              <a:xfrm>
                <a:off x="2715" y="2545"/>
                <a:ext cx="59" cy="60"/>
              </a:xfrm>
              <a:custGeom>
                <a:avLst/>
                <a:gdLst>
                  <a:gd name="T0" fmla="*/ 26 w 26"/>
                  <a:gd name="T1" fmla="*/ 15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5 w 26"/>
                  <a:gd name="T17" fmla="*/ 3 h 26"/>
                  <a:gd name="T18" fmla="*/ 2 w 26"/>
                  <a:gd name="T19" fmla="*/ 5 h 26"/>
                  <a:gd name="T20" fmla="*/ 0 w 26"/>
                  <a:gd name="T21" fmla="*/ 7 h 26"/>
                  <a:gd name="T22" fmla="*/ 0 w 26"/>
                  <a:gd name="T23" fmla="*/ 10 h 26"/>
                  <a:gd name="T24" fmla="*/ 0 w 26"/>
                  <a:gd name="T25" fmla="*/ 15 h 26"/>
                  <a:gd name="T26" fmla="*/ 0 w 26"/>
                  <a:gd name="T27" fmla="*/ 17 h 26"/>
                  <a:gd name="T28" fmla="*/ 0 w 26"/>
                  <a:gd name="T29" fmla="*/ 22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3" y="7"/>
                    </a:lnTo>
                    <a:lnTo>
                      <a:pt x="21" y="5"/>
                    </a:lnTo>
                    <a:lnTo>
                      <a:pt x="19" y="3"/>
                    </a:lnTo>
                    <a:lnTo>
                      <a:pt x="16" y="0"/>
                    </a:lnTo>
                    <a:lnTo>
                      <a:pt x="12" y="0"/>
                    </a:lnTo>
                    <a:lnTo>
                      <a:pt x="9" y="0"/>
                    </a:lnTo>
                    <a:lnTo>
                      <a:pt x="5" y="3"/>
                    </a:lnTo>
                    <a:lnTo>
                      <a:pt x="2" y="5"/>
                    </a:lnTo>
                    <a:lnTo>
                      <a:pt x="0" y="7"/>
                    </a:lnTo>
                    <a:lnTo>
                      <a:pt x="0" y="10"/>
                    </a:lnTo>
                    <a:lnTo>
                      <a:pt x="0" y="15"/>
                    </a:lnTo>
                    <a:lnTo>
                      <a:pt x="0" y="17"/>
                    </a:lnTo>
                    <a:lnTo>
                      <a:pt x="0" y="22"/>
                    </a:lnTo>
                    <a:lnTo>
                      <a:pt x="2" y="24"/>
                    </a:lnTo>
                    <a:lnTo>
                      <a:pt x="5" y="26"/>
                    </a:lnTo>
                    <a:lnTo>
                      <a:pt x="9" y="26"/>
                    </a:lnTo>
                    <a:lnTo>
                      <a:pt x="12" y="26"/>
                    </a:lnTo>
                    <a:lnTo>
                      <a:pt x="16" y="26"/>
                    </a:lnTo>
                    <a:lnTo>
                      <a:pt x="19" y="26"/>
                    </a:lnTo>
                    <a:lnTo>
                      <a:pt x="21" y="24"/>
                    </a:lnTo>
                    <a:lnTo>
                      <a:pt x="23" y="22"/>
                    </a:lnTo>
                    <a:lnTo>
                      <a:pt x="26" y="17"/>
                    </a:lnTo>
                    <a:lnTo>
                      <a:pt x="26" y="15"/>
                    </a:lnTo>
                    <a:close/>
                  </a:path>
                </a:pathLst>
              </a:custGeom>
              <a:solidFill>
                <a:srgbClr val="86FF86"/>
              </a:solidFill>
              <a:ln w="9525">
                <a:noFill/>
                <a:round/>
                <a:headEnd/>
                <a:tailEnd/>
              </a:ln>
            </p:spPr>
            <p:txBody>
              <a:bodyPr/>
              <a:lstStyle/>
              <a:p>
                <a:endParaRPr lang="en-US"/>
              </a:p>
            </p:txBody>
          </p:sp>
          <p:sp>
            <p:nvSpPr>
              <p:cNvPr id="19805" name="Freeform 96"/>
              <p:cNvSpPr>
                <a:spLocks/>
              </p:cNvSpPr>
              <p:nvPr/>
            </p:nvSpPr>
            <p:spPr bwMode="auto">
              <a:xfrm>
                <a:off x="2571" y="2561"/>
                <a:ext cx="59" cy="60"/>
              </a:xfrm>
              <a:custGeom>
                <a:avLst/>
                <a:gdLst>
                  <a:gd name="T0" fmla="*/ 26 w 26"/>
                  <a:gd name="T1" fmla="*/ 12 h 26"/>
                  <a:gd name="T2" fmla="*/ 26 w 26"/>
                  <a:gd name="T3" fmla="*/ 10 h 26"/>
                  <a:gd name="T4" fmla="*/ 24 w 26"/>
                  <a:gd name="T5" fmla="*/ 5 h 26"/>
                  <a:gd name="T6" fmla="*/ 21 w 26"/>
                  <a:gd name="T7" fmla="*/ 3 h 26"/>
                  <a:gd name="T8" fmla="*/ 19 w 26"/>
                  <a:gd name="T9" fmla="*/ 0 h 26"/>
                  <a:gd name="T10" fmla="*/ 17 w 26"/>
                  <a:gd name="T11" fmla="*/ 0 h 26"/>
                  <a:gd name="T12" fmla="*/ 12 w 26"/>
                  <a:gd name="T13" fmla="*/ 0 h 26"/>
                  <a:gd name="T14" fmla="*/ 10 w 26"/>
                  <a:gd name="T15" fmla="*/ 0 h 26"/>
                  <a:gd name="T16" fmla="*/ 7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7 w 26"/>
                  <a:gd name="T33" fmla="*/ 24 h 26"/>
                  <a:gd name="T34" fmla="*/ 10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1" y="3"/>
                    </a:lnTo>
                    <a:lnTo>
                      <a:pt x="19" y="0"/>
                    </a:lnTo>
                    <a:lnTo>
                      <a:pt x="17" y="0"/>
                    </a:lnTo>
                    <a:lnTo>
                      <a:pt x="12" y="0"/>
                    </a:lnTo>
                    <a:lnTo>
                      <a:pt x="10" y="0"/>
                    </a:lnTo>
                    <a:lnTo>
                      <a:pt x="7" y="0"/>
                    </a:lnTo>
                    <a:lnTo>
                      <a:pt x="2" y="3"/>
                    </a:lnTo>
                    <a:lnTo>
                      <a:pt x="0" y="5"/>
                    </a:lnTo>
                    <a:lnTo>
                      <a:pt x="0" y="10"/>
                    </a:lnTo>
                    <a:lnTo>
                      <a:pt x="0" y="12"/>
                    </a:lnTo>
                    <a:lnTo>
                      <a:pt x="0" y="17"/>
                    </a:lnTo>
                    <a:lnTo>
                      <a:pt x="0" y="19"/>
                    </a:lnTo>
                    <a:lnTo>
                      <a:pt x="2" y="22"/>
                    </a:lnTo>
                    <a:lnTo>
                      <a:pt x="7" y="24"/>
                    </a:lnTo>
                    <a:lnTo>
                      <a:pt x="10" y="26"/>
                    </a:lnTo>
                    <a:lnTo>
                      <a:pt x="12" y="26"/>
                    </a:lnTo>
                    <a:lnTo>
                      <a:pt x="17" y="26"/>
                    </a:lnTo>
                    <a:lnTo>
                      <a:pt x="19" y="24"/>
                    </a:lnTo>
                    <a:lnTo>
                      <a:pt x="21" y="22"/>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806" name="Freeform 97"/>
              <p:cNvSpPr>
                <a:spLocks/>
              </p:cNvSpPr>
              <p:nvPr/>
            </p:nvSpPr>
            <p:spPr bwMode="auto">
              <a:xfrm>
                <a:off x="2860" y="2536"/>
                <a:ext cx="59" cy="64"/>
              </a:xfrm>
              <a:custGeom>
                <a:avLst/>
                <a:gdLst>
                  <a:gd name="T0" fmla="*/ 26 w 26"/>
                  <a:gd name="T1" fmla="*/ 14 h 28"/>
                  <a:gd name="T2" fmla="*/ 26 w 26"/>
                  <a:gd name="T3" fmla="*/ 11 h 28"/>
                  <a:gd name="T4" fmla="*/ 23 w 26"/>
                  <a:gd name="T5" fmla="*/ 7 h 28"/>
                  <a:gd name="T6" fmla="*/ 21 w 26"/>
                  <a:gd name="T7" fmla="*/ 4 h 28"/>
                  <a:gd name="T8" fmla="*/ 19 w 26"/>
                  <a:gd name="T9" fmla="*/ 2 h 28"/>
                  <a:gd name="T10" fmla="*/ 16 w 26"/>
                  <a:gd name="T11" fmla="*/ 2 h 28"/>
                  <a:gd name="T12" fmla="*/ 11 w 26"/>
                  <a:gd name="T13" fmla="*/ 0 h 28"/>
                  <a:gd name="T14" fmla="*/ 9 w 26"/>
                  <a:gd name="T15" fmla="*/ 2 h 28"/>
                  <a:gd name="T16" fmla="*/ 4 w 26"/>
                  <a:gd name="T17" fmla="*/ 2 h 28"/>
                  <a:gd name="T18" fmla="*/ 2 w 26"/>
                  <a:gd name="T19" fmla="*/ 4 h 28"/>
                  <a:gd name="T20" fmla="*/ 0 w 26"/>
                  <a:gd name="T21" fmla="*/ 7 h 28"/>
                  <a:gd name="T22" fmla="*/ 0 w 26"/>
                  <a:gd name="T23" fmla="*/ 11 h 28"/>
                  <a:gd name="T24" fmla="*/ 0 w 26"/>
                  <a:gd name="T25" fmla="*/ 14 h 28"/>
                  <a:gd name="T26" fmla="*/ 0 w 26"/>
                  <a:gd name="T27" fmla="*/ 16 h 28"/>
                  <a:gd name="T28" fmla="*/ 0 w 26"/>
                  <a:gd name="T29" fmla="*/ 21 h 28"/>
                  <a:gd name="T30" fmla="*/ 2 w 26"/>
                  <a:gd name="T31" fmla="*/ 23 h 28"/>
                  <a:gd name="T32" fmla="*/ 4 w 26"/>
                  <a:gd name="T33" fmla="*/ 26 h 28"/>
                  <a:gd name="T34" fmla="*/ 9 w 26"/>
                  <a:gd name="T35" fmla="*/ 26 h 28"/>
                  <a:gd name="T36" fmla="*/ 11 w 26"/>
                  <a:gd name="T37" fmla="*/ 28 h 28"/>
                  <a:gd name="T38" fmla="*/ 16 w 26"/>
                  <a:gd name="T39" fmla="*/ 26 h 28"/>
                  <a:gd name="T40" fmla="*/ 19 w 26"/>
                  <a:gd name="T41" fmla="*/ 26 h 28"/>
                  <a:gd name="T42" fmla="*/ 21 w 26"/>
                  <a:gd name="T43" fmla="*/ 23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3" y="7"/>
                    </a:lnTo>
                    <a:lnTo>
                      <a:pt x="21" y="4"/>
                    </a:lnTo>
                    <a:lnTo>
                      <a:pt x="19" y="2"/>
                    </a:lnTo>
                    <a:lnTo>
                      <a:pt x="16" y="2"/>
                    </a:lnTo>
                    <a:lnTo>
                      <a:pt x="11" y="0"/>
                    </a:lnTo>
                    <a:lnTo>
                      <a:pt x="9" y="2"/>
                    </a:lnTo>
                    <a:lnTo>
                      <a:pt x="4" y="2"/>
                    </a:lnTo>
                    <a:lnTo>
                      <a:pt x="2" y="4"/>
                    </a:lnTo>
                    <a:lnTo>
                      <a:pt x="0" y="7"/>
                    </a:lnTo>
                    <a:lnTo>
                      <a:pt x="0" y="11"/>
                    </a:lnTo>
                    <a:lnTo>
                      <a:pt x="0" y="14"/>
                    </a:lnTo>
                    <a:lnTo>
                      <a:pt x="0" y="16"/>
                    </a:lnTo>
                    <a:lnTo>
                      <a:pt x="0" y="21"/>
                    </a:lnTo>
                    <a:lnTo>
                      <a:pt x="2" y="23"/>
                    </a:lnTo>
                    <a:lnTo>
                      <a:pt x="4" y="26"/>
                    </a:lnTo>
                    <a:lnTo>
                      <a:pt x="9" y="26"/>
                    </a:lnTo>
                    <a:lnTo>
                      <a:pt x="11" y="28"/>
                    </a:lnTo>
                    <a:lnTo>
                      <a:pt x="16" y="26"/>
                    </a:lnTo>
                    <a:lnTo>
                      <a:pt x="19" y="26"/>
                    </a:lnTo>
                    <a:lnTo>
                      <a:pt x="21" y="23"/>
                    </a:lnTo>
                    <a:lnTo>
                      <a:pt x="23" y="21"/>
                    </a:lnTo>
                    <a:lnTo>
                      <a:pt x="26" y="16"/>
                    </a:lnTo>
                    <a:lnTo>
                      <a:pt x="26" y="14"/>
                    </a:lnTo>
                    <a:close/>
                  </a:path>
                </a:pathLst>
              </a:custGeom>
              <a:solidFill>
                <a:srgbClr val="86FF86"/>
              </a:solidFill>
              <a:ln w="9525">
                <a:noFill/>
                <a:round/>
                <a:headEnd/>
                <a:tailEnd/>
              </a:ln>
            </p:spPr>
            <p:txBody>
              <a:bodyPr/>
              <a:lstStyle/>
              <a:p>
                <a:endParaRPr lang="en-US"/>
              </a:p>
            </p:txBody>
          </p:sp>
          <p:sp>
            <p:nvSpPr>
              <p:cNvPr id="19807" name="Freeform 98"/>
              <p:cNvSpPr>
                <a:spLocks/>
              </p:cNvSpPr>
              <p:nvPr/>
            </p:nvSpPr>
            <p:spPr bwMode="auto">
              <a:xfrm>
                <a:off x="2715" y="2545"/>
                <a:ext cx="59" cy="60"/>
              </a:xfrm>
              <a:custGeom>
                <a:avLst/>
                <a:gdLst>
                  <a:gd name="T0" fmla="*/ 26 w 26"/>
                  <a:gd name="T1" fmla="*/ 15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5 w 26"/>
                  <a:gd name="T17" fmla="*/ 3 h 26"/>
                  <a:gd name="T18" fmla="*/ 2 w 26"/>
                  <a:gd name="T19" fmla="*/ 5 h 26"/>
                  <a:gd name="T20" fmla="*/ 0 w 26"/>
                  <a:gd name="T21" fmla="*/ 7 h 26"/>
                  <a:gd name="T22" fmla="*/ 0 w 26"/>
                  <a:gd name="T23" fmla="*/ 10 h 26"/>
                  <a:gd name="T24" fmla="*/ 0 w 26"/>
                  <a:gd name="T25" fmla="*/ 15 h 26"/>
                  <a:gd name="T26" fmla="*/ 0 w 26"/>
                  <a:gd name="T27" fmla="*/ 17 h 26"/>
                  <a:gd name="T28" fmla="*/ 0 w 26"/>
                  <a:gd name="T29" fmla="*/ 22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3" y="7"/>
                    </a:lnTo>
                    <a:lnTo>
                      <a:pt x="21" y="5"/>
                    </a:lnTo>
                    <a:lnTo>
                      <a:pt x="19" y="3"/>
                    </a:lnTo>
                    <a:lnTo>
                      <a:pt x="16" y="0"/>
                    </a:lnTo>
                    <a:lnTo>
                      <a:pt x="12" y="0"/>
                    </a:lnTo>
                    <a:lnTo>
                      <a:pt x="9" y="0"/>
                    </a:lnTo>
                    <a:lnTo>
                      <a:pt x="5" y="3"/>
                    </a:lnTo>
                    <a:lnTo>
                      <a:pt x="2" y="5"/>
                    </a:lnTo>
                    <a:lnTo>
                      <a:pt x="0" y="7"/>
                    </a:lnTo>
                    <a:lnTo>
                      <a:pt x="0" y="10"/>
                    </a:lnTo>
                    <a:lnTo>
                      <a:pt x="0" y="15"/>
                    </a:lnTo>
                    <a:lnTo>
                      <a:pt x="0" y="17"/>
                    </a:lnTo>
                    <a:lnTo>
                      <a:pt x="0" y="22"/>
                    </a:lnTo>
                    <a:lnTo>
                      <a:pt x="2" y="24"/>
                    </a:lnTo>
                    <a:lnTo>
                      <a:pt x="5" y="26"/>
                    </a:lnTo>
                    <a:lnTo>
                      <a:pt x="9" y="26"/>
                    </a:lnTo>
                    <a:lnTo>
                      <a:pt x="12" y="26"/>
                    </a:lnTo>
                    <a:lnTo>
                      <a:pt x="16" y="26"/>
                    </a:lnTo>
                    <a:lnTo>
                      <a:pt x="19" y="26"/>
                    </a:lnTo>
                    <a:lnTo>
                      <a:pt x="21" y="24"/>
                    </a:lnTo>
                    <a:lnTo>
                      <a:pt x="23" y="22"/>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808" name="Freeform 99"/>
              <p:cNvSpPr>
                <a:spLocks/>
              </p:cNvSpPr>
              <p:nvPr/>
            </p:nvSpPr>
            <p:spPr bwMode="auto">
              <a:xfrm>
                <a:off x="3003" y="2524"/>
                <a:ext cx="58" cy="65"/>
              </a:xfrm>
              <a:custGeom>
                <a:avLst/>
                <a:gdLst>
                  <a:gd name="T0" fmla="*/ 26 w 26"/>
                  <a:gd name="T1" fmla="*/ 14 h 28"/>
                  <a:gd name="T2" fmla="*/ 26 w 26"/>
                  <a:gd name="T3" fmla="*/ 9 h 28"/>
                  <a:gd name="T4" fmla="*/ 24 w 26"/>
                  <a:gd name="T5" fmla="*/ 7 h 28"/>
                  <a:gd name="T6" fmla="*/ 22 w 26"/>
                  <a:gd name="T7" fmla="*/ 5 h 28"/>
                  <a:gd name="T8" fmla="*/ 19 w 26"/>
                  <a:gd name="T9" fmla="*/ 2 h 28"/>
                  <a:gd name="T10" fmla="*/ 17 w 26"/>
                  <a:gd name="T11" fmla="*/ 0 h 28"/>
                  <a:gd name="T12" fmla="*/ 12 w 26"/>
                  <a:gd name="T13" fmla="*/ 0 h 28"/>
                  <a:gd name="T14" fmla="*/ 10 w 26"/>
                  <a:gd name="T15" fmla="*/ 0 h 28"/>
                  <a:gd name="T16" fmla="*/ 5 w 26"/>
                  <a:gd name="T17" fmla="*/ 2 h 28"/>
                  <a:gd name="T18" fmla="*/ 3 w 26"/>
                  <a:gd name="T19" fmla="*/ 5 h 28"/>
                  <a:gd name="T20" fmla="*/ 0 w 26"/>
                  <a:gd name="T21" fmla="*/ 7 h 28"/>
                  <a:gd name="T22" fmla="*/ 0 w 26"/>
                  <a:gd name="T23" fmla="*/ 9 h 28"/>
                  <a:gd name="T24" fmla="*/ 0 w 26"/>
                  <a:gd name="T25" fmla="*/ 14 h 28"/>
                  <a:gd name="T26" fmla="*/ 0 w 26"/>
                  <a:gd name="T27" fmla="*/ 16 h 28"/>
                  <a:gd name="T28" fmla="*/ 0 w 26"/>
                  <a:gd name="T29" fmla="*/ 21 h 28"/>
                  <a:gd name="T30" fmla="*/ 3 w 26"/>
                  <a:gd name="T31" fmla="*/ 24 h 28"/>
                  <a:gd name="T32" fmla="*/ 5 w 26"/>
                  <a:gd name="T33" fmla="*/ 26 h 28"/>
                  <a:gd name="T34" fmla="*/ 10 w 26"/>
                  <a:gd name="T35" fmla="*/ 26 h 28"/>
                  <a:gd name="T36" fmla="*/ 12 w 26"/>
                  <a:gd name="T37" fmla="*/ 28 h 28"/>
                  <a:gd name="T38" fmla="*/ 17 w 26"/>
                  <a:gd name="T39" fmla="*/ 26 h 28"/>
                  <a:gd name="T40" fmla="*/ 19 w 26"/>
                  <a:gd name="T41" fmla="*/ 26 h 28"/>
                  <a:gd name="T42" fmla="*/ 22 w 26"/>
                  <a:gd name="T43" fmla="*/ 24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21"/>
                    </a:lnTo>
                    <a:lnTo>
                      <a:pt x="3" y="24"/>
                    </a:lnTo>
                    <a:lnTo>
                      <a:pt x="5" y="26"/>
                    </a:lnTo>
                    <a:lnTo>
                      <a:pt x="10" y="26"/>
                    </a:lnTo>
                    <a:lnTo>
                      <a:pt x="12" y="28"/>
                    </a:lnTo>
                    <a:lnTo>
                      <a:pt x="17" y="26"/>
                    </a:lnTo>
                    <a:lnTo>
                      <a:pt x="19" y="26"/>
                    </a:lnTo>
                    <a:lnTo>
                      <a:pt x="22" y="24"/>
                    </a:lnTo>
                    <a:lnTo>
                      <a:pt x="24" y="21"/>
                    </a:lnTo>
                    <a:lnTo>
                      <a:pt x="26" y="16"/>
                    </a:lnTo>
                    <a:lnTo>
                      <a:pt x="26" y="14"/>
                    </a:lnTo>
                    <a:close/>
                  </a:path>
                </a:pathLst>
              </a:custGeom>
              <a:solidFill>
                <a:srgbClr val="86FF86"/>
              </a:solidFill>
              <a:ln w="9525">
                <a:noFill/>
                <a:round/>
                <a:headEnd/>
                <a:tailEnd/>
              </a:ln>
            </p:spPr>
            <p:txBody>
              <a:bodyPr/>
              <a:lstStyle/>
              <a:p>
                <a:endParaRPr lang="en-US"/>
              </a:p>
            </p:txBody>
          </p:sp>
          <p:sp>
            <p:nvSpPr>
              <p:cNvPr id="19809" name="Freeform 100"/>
              <p:cNvSpPr>
                <a:spLocks/>
              </p:cNvSpPr>
              <p:nvPr/>
            </p:nvSpPr>
            <p:spPr bwMode="auto">
              <a:xfrm>
                <a:off x="2860" y="2536"/>
                <a:ext cx="59" cy="64"/>
              </a:xfrm>
              <a:custGeom>
                <a:avLst/>
                <a:gdLst>
                  <a:gd name="T0" fmla="*/ 26 w 26"/>
                  <a:gd name="T1" fmla="*/ 14 h 28"/>
                  <a:gd name="T2" fmla="*/ 26 w 26"/>
                  <a:gd name="T3" fmla="*/ 11 h 28"/>
                  <a:gd name="T4" fmla="*/ 23 w 26"/>
                  <a:gd name="T5" fmla="*/ 7 h 28"/>
                  <a:gd name="T6" fmla="*/ 21 w 26"/>
                  <a:gd name="T7" fmla="*/ 4 h 28"/>
                  <a:gd name="T8" fmla="*/ 19 w 26"/>
                  <a:gd name="T9" fmla="*/ 2 h 28"/>
                  <a:gd name="T10" fmla="*/ 16 w 26"/>
                  <a:gd name="T11" fmla="*/ 2 h 28"/>
                  <a:gd name="T12" fmla="*/ 11 w 26"/>
                  <a:gd name="T13" fmla="*/ 0 h 28"/>
                  <a:gd name="T14" fmla="*/ 9 w 26"/>
                  <a:gd name="T15" fmla="*/ 2 h 28"/>
                  <a:gd name="T16" fmla="*/ 4 w 26"/>
                  <a:gd name="T17" fmla="*/ 2 h 28"/>
                  <a:gd name="T18" fmla="*/ 2 w 26"/>
                  <a:gd name="T19" fmla="*/ 4 h 28"/>
                  <a:gd name="T20" fmla="*/ 0 w 26"/>
                  <a:gd name="T21" fmla="*/ 7 h 28"/>
                  <a:gd name="T22" fmla="*/ 0 w 26"/>
                  <a:gd name="T23" fmla="*/ 11 h 28"/>
                  <a:gd name="T24" fmla="*/ 0 w 26"/>
                  <a:gd name="T25" fmla="*/ 14 h 28"/>
                  <a:gd name="T26" fmla="*/ 0 w 26"/>
                  <a:gd name="T27" fmla="*/ 16 h 28"/>
                  <a:gd name="T28" fmla="*/ 0 w 26"/>
                  <a:gd name="T29" fmla="*/ 21 h 28"/>
                  <a:gd name="T30" fmla="*/ 2 w 26"/>
                  <a:gd name="T31" fmla="*/ 23 h 28"/>
                  <a:gd name="T32" fmla="*/ 4 w 26"/>
                  <a:gd name="T33" fmla="*/ 26 h 28"/>
                  <a:gd name="T34" fmla="*/ 9 w 26"/>
                  <a:gd name="T35" fmla="*/ 26 h 28"/>
                  <a:gd name="T36" fmla="*/ 11 w 26"/>
                  <a:gd name="T37" fmla="*/ 28 h 28"/>
                  <a:gd name="T38" fmla="*/ 16 w 26"/>
                  <a:gd name="T39" fmla="*/ 26 h 28"/>
                  <a:gd name="T40" fmla="*/ 19 w 26"/>
                  <a:gd name="T41" fmla="*/ 26 h 28"/>
                  <a:gd name="T42" fmla="*/ 21 w 26"/>
                  <a:gd name="T43" fmla="*/ 23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3" y="7"/>
                    </a:lnTo>
                    <a:lnTo>
                      <a:pt x="21" y="4"/>
                    </a:lnTo>
                    <a:lnTo>
                      <a:pt x="19" y="2"/>
                    </a:lnTo>
                    <a:lnTo>
                      <a:pt x="16" y="2"/>
                    </a:lnTo>
                    <a:lnTo>
                      <a:pt x="11" y="0"/>
                    </a:lnTo>
                    <a:lnTo>
                      <a:pt x="9" y="2"/>
                    </a:lnTo>
                    <a:lnTo>
                      <a:pt x="4" y="2"/>
                    </a:lnTo>
                    <a:lnTo>
                      <a:pt x="2" y="4"/>
                    </a:lnTo>
                    <a:lnTo>
                      <a:pt x="0" y="7"/>
                    </a:lnTo>
                    <a:lnTo>
                      <a:pt x="0" y="11"/>
                    </a:lnTo>
                    <a:lnTo>
                      <a:pt x="0" y="14"/>
                    </a:lnTo>
                    <a:lnTo>
                      <a:pt x="0" y="16"/>
                    </a:lnTo>
                    <a:lnTo>
                      <a:pt x="0" y="21"/>
                    </a:lnTo>
                    <a:lnTo>
                      <a:pt x="2" y="23"/>
                    </a:lnTo>
                    <a:lnTo>
                      <a:pt x="4" y="26"/>
                    </a:lnTo>
                    <a:lnTo>
                      <a:pt x="9" y="26"/>
                    </a:lnTo>
                    <a:lnTo>
                      <a:pt x="11" y="28"/>
                    </a:lnTo>
                    <a:lnTo>
                      <a:pt x="16" y="26"/>
                    </a:lnTo>
                    <a:lnTo>
                      <a:pt x="19"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810" name="Freeform 101"/>
              <p:cNvSpPr>
                <a:spLocks/>
              </p:cNvSpPr>
              <p:nvPr/>
            </p:nvSpPr>
            <p:spPr bwMode="auto">
              <a:xfrm>
                <a:off x="3147" y="2508"/>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5 w 26"/>
                  <a:gd name="T17" fmla="*/ 2 h 28"/>
                  <a:gd name="T18" fmla="*/ 3 w 26"/>
                  <a:gd name="T19" fmla="*/ 5 h 28"/>
                  <a:gd name="T20" fmla="*/ 0 w 26"/>
                  <a:gd name="T21" fmla="*/ 7 h 28"/>
                  <a:gd name="T22" fmla="*/ 0 w 26"/>
                  <a:gd name="T23" fmla="*/ 12 h 28"/>
                  <a:gd name="T24" fmla="*/ 0 w 26"/>
                  <a:gd name="T25" fmla="*/ 14 h 28"/>
                  <a:gd name="T26" fmla="*/ 0 w 26"/>
                  <a:gd name="T27" fmla="*/ 19 h 28"/>
                  <a:gd name="T28" fmla="*/ 0 w 26"/>
                  <a:gd name="T29" fmla="*/ 21 h 28"/>
                  <a:gd name="T30" fmla="*/ 3 w 26"/>
                  <a:gd name="T31" fmla="*/ 23 h 28"/>
                  <a:gd name="T32" fmla="*/ 5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5" y="2"/>
                    </a:lnTo>
                    <a:lnTo>
                      <a:pt x="3" y="5"/>
                    </a:lnTo>
                    <a:lnTo>
                      <a:pt x="0" y="7"/>
                    </a:lnTo>
                    <a:lnTo>
                      <a:pt x="0" y="12"/>
                    </a:lnTo>
                    <a:lnTo>
                      <a:pt x="0" y="14"/>
                    </a:lnTo>
                    <a:lnTo>
                      <a:pt x="0" y="19"/>
                    </a:lnTo>
                    <a:lnTo>
                      <a:pt x="0" y="21"/>
                    </a:lnTo>
                    <a:lnTo>
                      <a:pt x="3" y="23"/>
                    </a:lnTo>
                    <a:lnTo>
                      <a:pt x="5" y="26"/>
                    </a:lnTo>
                    <a:lnTo>
                      <a:pt x="10" y="26"/>
                    </a:lnTo>
                    <a:lnTo>
                      <a:pt x="12" y="28"/>
                    </a:lnTo>
                    <a:lnTo>
                      <a:pt x="17" y="26"/>
                    </a:lnTo>
                    <a:lnTo>
                      <a:pt x="19" y="26"/>
                    </a:lnTo>
                    <a:lnTo>
                      <a:pt x="21" y="23"/>
                    </a:lnTo>
                    <a:lnTo>
                      <a:pt x="24" y="21"/>
                    </a:lnTo>
                    <a:lnTo>
                      <a:pt x="26" y="19"/>
                    </a:lnTo>
                    <a:lnTo>
                      <a:pt x="26" y="14"/>
                    </a:lnTo>
                    <a:close/>
                  </a:path>
                </a:pathLst>
              </a:custGeom>
              <a:solidFill>
                <a:srgbClr val="86FF86"/>
              </a:solidFill>
              <a:ln w="9525">
                <a:noFill/>
                <a:round/>
                <a:headEnd/>
                <a:tailEnd/>
              </a:ln>
            </p:spPr>
            <p:txBody>
              <a:bodyPr/>
              <a:lstStyle/>
              <a:p>
                <a:endParaRPr lang="en-US"/>
              </a:p>
            </p:txBody>
          </p:sp>
          <p:sp>
            <p:nvSpPr>
              <p:cNvPr id="19811" name="Freeform 102"/>
              <p:cNvSpPr>
                <a:spLocks/>
              </p:cNvSpPr>
              <p:nvPr/>
            </p:nvSpPr>
            <p:spPr bwMode="auto">
              <a:xfrm>
                <a:off x="3003" y="2524"/>
                <a:ext cx="58" cy="65"/>
              </a:xfrm>
              <a:custGeom>
                <a:avLst/>
                <a:gdLst>
                  <a:gd name="T0" fmla="*/ 26 w 26"/>
                  <a:gd name="T1" fmla="*/ 14 h 28"/>
                  <a:gd name="T2" fmla="*/ 26 w 26"/>
                  <a:gd name="T3" fmla="*/ 9 h 28"/>
                  <a:gd name="T4" fmla="*/ 24 w 26"/>
                  <a:gd name="T5" fmla="*/ 7 h 28"/>
                  <a:gd name="T6" fmla="*/ 22 w 26"/>
                  <a:gd name="T7" fmla="*/ 5 h 28"/>
                  <a:gd name="T8" fmla="*/ 19 w 26"/>
                  <a:gd name="T9" fmla="*/ 2 h 28"/>
                  <a:gd name="T10" fmla="*/ 17 w 26"/>
                  <a:gd name="T11" fmla="*/ 0 h 28"/>
                  <a:gd name="T12" fmla="*/ 12 w 26"/>
                  <a:gd name="T13" fmla="*/ 0 h 28"/>
                  <a:gd name="T14" fmla="*/ 10 w 26"/>
                  <a:gd name="T15" fmla="*/ 0 h 28"/>
                  <a:gd name="T16" fmla="*/ 5 w 26"/>
                  <a:gd name="T17" fmla="*/ 2 h 28"/>
                  <a:gd name="T18" fmla="*/ 3 w 26"/>
                  <a:gd name="T19" fmla="*/ 5 h 28"/>
                  <a:gd name="T20" fmla="*/ 0 w 26"/>
                  <a:gd name="T21" fmla="*/ 7 h 28"/>
                  <a:gd name="T22" fmla="*/ 0 w 26"/>
                  <a:gd name="T23" fmla="*/ 9 h 28"/>
                  <a:gd name="T24" fmla="*/ 0 w 26"/>
                  <a:gd name="T25" fmla="*/ 14 h 28"/>
                  <a:gd name="T26" fmla="*/ 0 w 26"/>
                  <a:gd name="T27" fmla="*/ 16 h 28"/>
                  <a:gd name="T28" fmla="*/ 0 w 26"/>
                  <a:gd name="T29" fmla="*/ 21 h 28"/>
                  <a:gd name="T30" fmla="*/ 3 w 26"/>
                  <a:gd name="T31" fmla="*/ 24 h 28"/>
                  <a:gd name="T32" fmla="*/ 5 w 26"/>
                  <a:gd name="T33" fmla="*/ 26 h 28"/>
                  <a:gd name="T34" fmla="*/ 10 w 26"/>
                  <a:gd name="T35" fmla="*/ 26 h 28"/>
                  <a:gd name="T36" fmla="*/ 12 w 26"/>
                  <a:gd name="T37" fmla="*/ 28 h 28"/>
                  <a:gd name="T38" fmla="*/ 17 w 26"/>
                  <a:gd name="T39" fmla="*/ 26 h 28"/>
                  <a:gd name="T40" fmla="*/ 19 w 26"/>
                  <a:gd name="T41" fmla="*/ 26 h 28"/>
                  <a:gd name="T42" fmla="*/ 22 w 26"/>
                  <a:gd name="T43" fmla="*/ 24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21"/>
                    </a:lnTo>
                    <a:lnTo>
                      <a:pt x="3" y="24"/>
                    </a:lnTo>
                    <a:lnTo>
                      <a:pt x="5" y="26"/>
                    </a:lnTo>
                    <a:lnTo>
                      <a:pt x="10" y="26"/>
                    </a:lnTo>
                    <a:lnTo>
                      <a:pt x="12" y="28"/>
                    </a:lnTo>
                    <a:lnTo>
                      <a:pt x="17" y="26"/>
                    </a:lnTo>
                    <a:lnTo>
                      <a:pt x="19" y="26"/>
                    </a:lnTo>
                    <a:lnTo>
                      <a:pt x="22" y="24"/>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812" name="Freeform 103"/>
              <p:cNvSpPr>
                <a:spLocks/>
              </p:cNvSpPr>
              <p:nvPr/>
            </p:nvSpPr>
            <p:spPr bwMode="auto">
              <a:xfrm>
                <a:off x="3292" y="2485"/>
                <a:ext cx="59" cy="60"/>
              </a:xfrm>
              <a:custGeom>
                <a:avLst/>
                <a:gdLst>
                  <a:gd name="T0" fmla="*/ 26 w 26"/>
                  <a:gd name="T1" fmla="*/ 12 h 26"/>
                  <a:gd name="T2" fmla="*/ 26 w 26"/>
                  <a:gd name="T3" fmla="*/ 10 h 26"/>
                  <a:gd name="T4" fmla="*/ 24 w 26"/>
                  <a:gd name="T5" fmla="*/ 5 h 26"/>
                  <a:gd name="T6" fmla="*/ 21 w 26"/>
                  <a:gd name="T7" fmla="*/ 3 h 26"/>
                  <a:gd name="T8" fmla="*/ 19 w 26"/>
                  <a:gd name="T9" fmla="*/ 0 h 26"/>
                  <a:gd name="T10" fmla="*/ 17 w 26"/>
                  <a:gd name="T11" fmla="*/ 0 h 26"/>
                  <a:gd name="T12" fmla="*/ 12 w 26"/>
                  <a:gd name="T13" fmla="*/ 0 h 26"/>
                  <a:gd name="T14" fmla="*/ 9 w 26"/>
                  <a:gd name="T15" fmla="*/ 0 h 26"/>
                  <a:gd name="T16" fmla="*/ 5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5 w 26"/>
                  <a:gd name="T33" fmla="*/ 24 h 26"/>
                  <a:gd name="T34" fmla="*/ 9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1" y="3"/>
                    </a:lnTo>
                    <a:lnTo>
                      <a:pt x="19" y="0"/>
                    </a:lnTo>
                    <a:lnTo>
                      <a:pt x="17" y="0"/>
                    </a:lnTo>
                    <a:lnTo>
                      <a:pt x="12" y="0"/>
                    </a:lnTo>
                    <a:lnTo>
                      <a:pt x="9" y="0"/>
                    </a:lnTo>
                    <a:lnTo>
                      <a:pt x="5" y="0"/>
                    </a:lnTo>
                    <a:lnTo>
                      <a:pt x="2" y="3"/>
                    </a:lnTo>
                    <a:lnTo>
                      <a:pt x="0" y="5"/>
                    </a:lnTo>
                    <a:lnTo>
                      <a:pt x="0" y="10"/>
                    </a:lnTo>
                    <a:lnTo>
                      <a:pt x="0" y="12"/>
                    </a:lnTo>
                    <a:lnTo>
                      <a:pt x="0" y="17"/>
                    </a:lnTo>
                    <a:lnTo>
                      <a:pt x="0" y="19"/>
                    </a:lnTo>
                    <a:lnTo>
                      <a:pt x="2" y="22"/>
                    </a:lnTo>
                    <a:lnTo>
                      <a:pt x="5" y="24"/>
                    </a:lnTo>
                    <a:lnTo>
                      <a:pt x="9" y="26"/>
                    </a:lnTo>
                    <a:lnTo>
                      <a:pt x="12" y="26"/>
                    </a:lnTo>
                    <a:lnTo>
                      <a:pt x="17" y="26"/>
                    </a:lnTo>
                    <a:lnTo>
                      <a:pt x="19" y="24"/>
                    </a:lnTo>
                    <a:lnTo>
                      <a:pt x="21" y="22"/>
                    </a:lnTo>
                    <a:lnTo>
                      <a:pt x="24" y="19"/>
                    </a:lnTo>
                    <a:lnTo>
                      <a:pt x="26" y="17"/>
                    </a:lnTo>
                    <a:lnTo>
                      <a:pt x="26" y="12"/>
                    </a:lnTo>
                    <a:close/>
                  </a:path>
                </a:pathLst>
              </a:custGeom>
              <a:solidFill>
                <a:srgbClr val="86FF86"/>
              </a:solidFill>
              <a:ln w="9525">
                <a:noFill/>
                <a:round/>
                <a:headEnd/>
                <a:tailEnd/>
              </a:ln>
            </p:spPr>
            <p:txBody>
              <a:bodyPr/>
              <a:lstStyle/>
              <a:p>
                <a:endParaRPr lang="en-US"/>
              </a:p>
            </p:txBody>
          </p:sp>
          <p:sp>
            <p:nvSpPr>
              <p:cNvPr id="19813" name="Freeform 104"/>
              <p:cNvSpPr>
                <a:spLocks/>
              </p:cNvSpPr>
              <p:nvPr/>
            </p:nvSpPr>
            <p:spPr bwMode="auto">
              <a:xfrm>
                <a:off x="3147" y="2508"/>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5 w 26"/>
                  <a:gd name="T17" fmla="*/ 2 h 28"/>
                  <a:gd name="T18" fmla="*/ 3 w 26"/>
                  <a:gd name="T19" fmla="*/ 5 h 28"/>
                  <a:gd name="T20" fmla="*/ 0 w 26"/>
                  <a:gd name="T21" fmla="*/ 7 h 28"/>
                  <a:gd name="T22" fmla="*/ 0 w 26"/>
                  <a:gd name="T23" fmla="*/ 12 h 28"/>
                  <a:gd name="T24" fmla="*/ 0 w 26"/>
                  <a:gd name="T25" fmla="*/ 14 h 28"/>
                  <a:gd name="T26" fmla="*/ 0 w 26"/>
                  <a:gd name="T27" fmla="*/ 19 h 28"/>
                  <a:gd name="T28" fmla="*/ 0 w 26"/>
                  <a:gd name="T29" fmla="*/ 21 h 28"/>
                  <a:gd name="T30" fmla="*/ 3 w 26"/>
                  <a:gd name="T31" fmla="*/ 23 h 28"/>
                  <a:gd name="T32" fmla="*/ 5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5" y="2"/>
                    </a:lnTo>
                    <a:lnTo>
                      <a:pt x="3" y="5"/>
                    </a:lnTo>
                    <a:lnTo>
                      <a:pt x="0" y="7"/>
                    </a:lnTo>
                    <a:lnTo>
                      <a:pt x="0" y="12"/>
                    </a:lnTo>
                    <a:lnTo>
                      <a:pt x="0" y="14"/>
                    </a:lnTo>
                    <a:lnTo>
                      <a:pt x="0" y="19"/>
                    </a:lnTo>
                    <a:lnTo>
                      <a:pt x="0" y="21"/>
                    </a:lnTo>
                    <a:lnTo>
                      <a:pt x="3" y="23"/>
                    </a:lnTo>
                    <a:lnTo>
                      <a:pt x="5" y="26"/>
                    </a:lnTo>
                    <a:lnTo>
                      <a:pt x="10" y="26"/>
                    </a:lnTo>
                    <a:lnTo>
                      <a:pt x="12" y="28"/>
                    </a:lnTo>
                    <a:lnTo>
                      <a:pt x="17" y="26"/>
                    </a:lnTo>
                    <a:lnTo>
                      <a:pt x="19" y="26"/>
                    </a:lnTo>
                    <a:lnTo>
                      <a:pt x="21"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814" name="Freeform 105"/>
              <p:cNvSpPr>
                <a:spLocks/>
              </p:cNvSpPr>
              <p:nvPr/>
            </p:nvSpPr>
            <p:spPr bwMode="auto">
              <a:xfrm>
                <a:off x="3437" y="2464"/>
                <a:ext cx="58" cy="65"/>
              </a:xfrm>
              <a:custGeom>
                <a:avLst/>
                <a:gdLst>
                  <a:gd name="T0" fmla="*/ 26 w 26"/>
                  <a:gd name="T1" fmla="*/ 14 h 28"/>
                  <a:gd name="T2" fmla="*/ 26 w 26"/>
                  <a:gd name="T3" fmla="*/ 12 h 28"/>
                  <a:gd name="T4" fmla="*/ 23 w 26"/>
                  <a:gd name="T5" fmla="*/ 7 h 28"/>
                  <a:gd name="T6" fmla="*/ 21 w 26"/>
                  <a:gd name="T7" fmla="*/ 5 h 28"/>
                  <a:gd name="T8" fmla="*/ 19 w 26"/>
                  <a:gd name="T9" fmla="*/ 2 h 28"/>
                  <a:gd name="T10" fmla="*/ 16 w 26"/>
                  <a:gd name="T11" fmla="*/ 2 h 28"/>
                  <a:gd name="T12" fmla="*/ 12 w 26"/>
                  <a:gd name="T13" fmla="*/ 0 h 28"/>
                  <a:gd name="T14" fmla="*/ 9 w 26"/>
                  <a:gd name="T15" fmla="*/ 2 h 28"/>
                  <a:gd name="T16" fmla="*/ 4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4 h 28"/>
                  <a:gd name="T32" fmla="*/ 4 w 26"/>
                  <a:gd name="T33" fmla="*/ 26 h 28"/>
                  <a:gd name="T34" fmla="*/ 9 w 26"/>
                  <a:gd name="T35" fmla="*/ 26 h 28"/>
                  <a:gd name="T36" fmla="*/ 12 w 26"/>
                  <a:gd name="T37" fmla="*/ 28 h 28"/>
                  <a:gd name="T38" fmla="*/ 16 w 26"/>
                  <a:gd name="T39" fmla="*/ 26 h 28"/>
                  <a:gd name="T40" fmla="*/ 19 w 26"/>
                  <a:gd name="T41" fmla="*/ 26 h 28"/>
                  <a:gd name="T42" fmla="*/ 21 w 26"/>
                  <a:gd name="T43" fmla="*/ 24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3" y="7"/>
                    </a:lnTo>
                    <a:lnTo>
                      <a:pt x="21" y="5"/>
                    </a:lnTo>
                    <a:lnTo>
                      <a:pt x="19" y="2"/>
                    </a:lnTo>
                    <a:lnTo>
                      <a:pt x="16" y="2"/>
                    </a:lnTo>
                    <a:lnTo>
                      <a:pt x="12" y="0"/>
                    </a:lnTo>
                    <a:lnTo>
                      <a:pt x="9" y="2"/>
                    </a:lnTo>
                    <a:lnTo>
                      <a:pt x="4" y="2"/>
                    </a:lnTo>
                    <a:lnTo>
                      <a:pt x="2" y="5"/>
                    </a:lnTo>
                    <a:lnTo>
                      <a:pt x="0" y="7"/>
                    </a:lnTo>
                    <a:lnTo>
                      <a:pt x="0" y="12"/>
                    </a:lnTo>
                    <a:lnTo>
                      <a:pt x="0" y="14"/>
                    </a:lnTo>
                    <a:lnTo>
                      <a:pt x="0" y="16"/>
                    </a:lnTo>
                    <a:lnTo>
                      <a:pt x="0" y="21"/>
                    </a:lnTo>
                    <a:lnTo>
                      <a:pt x="2" y="24"/>
                    </a:lnTo>
                    <a:lnTo>
                      <a:pt x="4" y="26"/>
                    </a:lnTo>
                    <a:lnTo>
                      <a:pt x="9" y="26"/>
                    </a:lnTo>
                    <a:lnTo>
                      <a:pt x="12" y="28"/>
                    </a:lnTo>
                    <a:lnTo>
                      <a:pt x="16" y="26"/>
                    </a:lnTo>
                    <a:lnTo>
                      <a:pt x="19" y="26"/>
                    </a:lnTo>
                    <a:lnTo>
                      <a:pt x="21" y="24"/>
                    </a:lnTo>
                    <a:lnTo>
                      <a:pt x="23" y="21"/>
                    </a:lnTo>
                    <a:lnTo>
                      <a:pt x="26" y="16"/>
                    </a:lnTo>
                    <a:lnTo>
                      <a:pt x="26" y="14"/>
                    </a:lnTo>
                    <a:close/>
                  </a:path>
                </a:pathLst>
              </a:custGeom>
              <a:solidFill>
                <a:srgbClr val="86FF86"/>
              </a:solidFill>
              <a:ln w="9525">
                <a:noFill/>
                <a:round/>
                <a:headEnd/>
                <a:tailEnd/>
              </a:ln>
            </p:spPr>
            <p:txBody>
              <a:bodyPr/>
              <a:lstStyle/>
              <a:p>
                <a:endParaRPr lang="en-US"/>
              </a:p>
            </p:txBody>
          </p:sp>
          <p:sp>
            <p:nvSpPr>
              <p:cNvPr id="19815" name="Freeform 106"/>
              <p:cNvSpPr>
                <a:spLocks/>
              </p:cNvSpPr>
              <p:nvPr/>
            </p:nvSpPr>
            <p:spPr bwMode="auto">
              <a:xfrm>
                <a:off x="3292" y="2485"/>
                <a:ext cx="59" cy="60"/>
              </a:xfrm>
              <a:custGeom>
                <a:avLst/>
                <a:gdLst>
                  <a:gd name="T0" fmla="*/ 26 w 26"/>
                  <a:gd name="T1" fmla="*/ 12 h 26"/>
                  <a:gd name="T2" fmla="*/ 26 w 26"/>
                  <a:gd name="T3" fmla="*/ 10 h 26"/>
                  <a:gd name="T4" fmla="*/ 24 w 26"/>
                  <a:gd name="T5" fmla="*/ 5 h 26"/>
                  <a:gd name="T6" fmla="*/ 21 w 26"/>
                  <a:gd name="T7" fmla="*/ 3 h 26"/>
                  <a:gd name="T8" fmla="*/ 19 w 26"/>
                  <a:gd name="T9" fmla="*/ 0 h 26"/>
                  <a:gd name="T10" fmla="*/ 17 w 26"/>
                  <a:gd name="T11" fmla="*/ 0 h 26"/>
                  <a:gd name="T12" fmla="*/ 12 w 26"/>
                  <a:gd name="T13" fmla="*/ 0 h 26"/>
                  <a:gd name="T14" fmla="*/ 9 w 26"/>
                  <a:gd name="T15" fmla="*/ 0 h 26"/>
                  <a:gd name="T16" fmla="*/ 5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5 w 26"/>
                  <a:gd name="T33" fmla="*/ 24 h 26"/>
                  <a:gd name="T34" fmla="*/ 9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1" y="3"/>
                    </a:lnTo>
                    <a:lnTo>
                      <a:pt x="19" y="0"/>
                    </a:lnTo>
                    <a:lnTo>
                      <a:pt x="17" y="0"/>
                    </a:lnTo>
                    <a:lnTo>
                      <a:pt x="12" y="0"/>
                    </a:lnTo>
                    <a:lnTo>
                      <a:pt x="9" y="0"/>
                    </a:lnTo>
                    <a:lnTo>
                      <a:pt x="5" y="0"/>
                    </a:lnTo>
                    <a:lnTo>
                      <a:pt x="2" y="3"/>
                    </a:lnTo>
                    <a:lnTo>
                      <a:pt x="0" y="5"/>
                    </a:lnTo>
                    <a:lnTo>
                      <a:pt x="0" y="10"/>
                    </a:lnTo>
                    <a:lnTo>
                      <a:pt x="0" y="12"/>
                    </a:lnTo>
                    <a:lnTo>
                      <a:pt x="0" y="17"/>
                    </a:lnTo>
                    <a:lnTo>
                      <a:pt x="0" y="19"/>
                    </a:lnTo>
                    <a:lnTo>
                      <a:pt x="2" y="22"/>
                    </a:lnTo>
                    <a:lnTo>
                      <a:pt x="5" y="24"/>
                    </a:lnTo>
                    <a:lnTo>
                      <a:pt x="9" y="26"/>
                    </a:lnTo>
                    <a:lnTo>
                      <a:pt x="12" y="26"/>
                    </a:lnTo>
                    <a:lnTo>
                      <a:pt x="17" y="26"/>
                    </a:lnTo>
                    <a:lnTo>
                      <a:pt x="19" y="24"/>
                    </a:lnTo>
                    <a:lnTo>
                      <a:pt x="21" y="22"/>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816" name="Freeform 107"/>
              <p:cNvSpPr>
                <a:spLocks/>
              </p:cNvSpPr>
              <p:nvPr/>
            </p:nvSpPr>
            <p:spPr bwMode="auto">
              <a:xfrm>
                <a:off x="3581" y="2448"/>
                <a:ext cx="59" cy="60"/>
              </a:xfrm>
              <a:custGeom>
                <a:avLst/>
                <a:gdLst>
                  <a:gd name="T0" fmla="*/ 26 w 26"/>
                  <a:gd name="T1" fmla="*/ 12 h 26"/>
                  <a:gd name="T2" fmla="*/ 26 w 26"/>
                  <a:gd name="T3" fmla="*/ 9 h 26"/>
                  <a:gd name="T4" fmla="*/ 23 w 26"/>
                  <a:gd name="T5" fmla="*/ 7 h 26"/>
                  <a:gd name="T6" fmla="*/ 21 w 26"/>
                  <a:gd name="T7" fmla="*/ 2 h 26"/>
                  <a:gd name="T8" fmla="*/ 18 w 26"/>
                  <a:gd name="T9" fmla="*/ 2 h 26"/>
                  <a:gd name="T10" fmla="*/ 16 w 26"/>
                  <a:gd name="T11" fmla="*/ 0 h 26"/>
                  <a:gd name="T12" fmla="*/ 11 w 26"/>
                  <a:gd name="T13" fmla="*/ 0 h 26"/>
                  <a:gd name="T14" fmla="*/ 9 w 26"/>
                  <a:gd name="T15" fmla="*/ 0 h 26"/>
                  <a:gd name="T16" fmla="*/ 4 w 26"/>
                  <a:gd name="T17" fmla="*/ 2 h 26"/>
                  <a:gd name="T18" fmla="*/ 2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7"/>
                    </a:lnTo>
                    <a:lnTo>
                      <a:pt x="21" y="2"/>
                    </a:lnTo>
                    <a:lnTo>
                      <a:pt x="18" y="2"/>
                    </a:lnTo>
                    <a:lnTo>
                      <a:pt x="16" y="0"/>
                    </a:lnTo>
                    <a:lnTo>
                      <a:pt x="11" y="0"/>
                    </a:lnTo>
                    <a:lnTo>
                      <a:pt x="9" y="0"/>
                    </a:lnTo>
                    <a:lnTo>
                      <a:pt x="4" y="2"/>
                    </a:lnTo>
                    <a:lnTo>
                      <a:pt x="2" y="2"/>
                    </a:lnTo>
                    <a:lnTo>
                      <a:pt x="0" y="7"/>
                    </a:lnTo>
                    <a:lnTo>
                      <a:pt x="0" y="9"/>
                    </a:lnTo>
                    <a:lnTo>
                      <a:pt x="0" y="12"/>
                    </a:lnTo>
                    <a:lnTo>
                      <a:pt x="0" y="16"/>
                    </a:lnTo>
                    <a:lnTo>
                      <a:pt x="0" y="19"/>
                    </a:lnTo>
                    <a:lnTo>
                      <a:pt x="2" y="21"/>
                    </a:lnTo>
                    <a:lnTo>
                      <a:pt x="4" y="23"/>
                    </a:lnTo>
                    <a:lnTo>
                      <a:pt x="9" y="26"/>
                    </a:lnTo>
                    <a:lnTo>
                      <a:pt x="11" y="26"/>
                    </a:lnTo>
                    <a:lnTo>
                      <a:pt x="16" y="26"/>
                    </a:lnTo>
                    <a:lnTo>
                      <a:pt x="18" y="23"/>
                    </a:lnTo>
                    <a:lnTo>
                      <a:pt x="21" y="21"/>
                    </a:lnTo>
                    <a:lnTo>
                      <a:pt x="23" y="19"/>
                    </a:lnTo>
                    <a:lnTo>
                      <a:pt x="26" y="16"/>
                    </a:lnTo>
                    <a:lnTo>
                      <a:pt x="26" y="12"/>
                    </a:lnTo>
                    <a:close/>
                  </a:path>
                </a:pathLst>
              </a:custGeom>
              <a:solidFill>
                <a:srgbClr val="86FF86"/>
              </a:solidFill>
              <a:ln w="9525">
                <a:noFill/>
                <a:round/>
                <a:headEnd/>
                <a:tailEnd/>
              </a:ln>
            </p:spPr>
            <p:txBody>
              <a:bodyPr/>
              <a:lstStyle/>
              <a:p>
                <a:endParaRPr lang="en-US"/>
              </a:p>
            </p:txBody>
          </p:sp>
          <p:sp>
            <p:nvSpPr>
              <p:cNvPr id="19817" name="Freeform 108"/>
              <p:cNvSpPr>
                <a:spLocks/>
              </p:cNvSpPr>
              <p:nvPr/>
            </p:nvSpPr>
            <p:spPr bwMode="auto">
              <a:xfrm>
                <a:off x="3437" y="2464"/>
                <a:ext cx="58" cy="65"/>
              </a:xfrm>
              <a:custGeom>
                <a:avLst/>
                <a:gdLst>
                  <a:gd name="T0" fmla="*/ 26 w 26"/>
                  <a:gd name="T1" fmla="*/ 14 h 28"/>
                  <a:gd name="T2" fmla="*/ 26 w 26"/>
                  <a:gd name="T3" fmla="*/ 12 h 28"/>
                  <a:gd name="T4" fmla="*/ 23 w 26"/>
                  <a:gd name="T5" fmla="*/ 7 h 28"/>
                  <a:gd name="T6" fmla="*/ 21 w 26"/>
                  <a:gd name="T7" fmla="*/ 5 h 28"/>
                  <a:gd name="T8" fmla="*/ 19 w 26"/>
                  <a:gd name="T9" fmla="*/ 2 h 28"/>
                  <a:gd name="T10" fmla="*/ 16 w 26"/>
                  <a:gd name="T11" fmla="*/ 2 h 28"/>
                  <a:gd name="T12" fmla="*/ 12 w 26"/>
                  <a:gd name="T13" fmla="*/ 0 h 28"/>
                  <a:gd name="T14" fmla="*/ 9 w 26"/>
                  <a:gd name="T15" fmla="*/ 2 h 28"/>
                  <a:gd name="T16" fmla="*/ 4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4 h 28"/>
                  <a:gd name="T32" fmla="*/ 4 w 26"/>
                  <a:gd name="T33" fmla="*/ 26 h 28"/>
                  <a:gd name="T34" fmla="*/ 9 w 26"/>
                  <a:gd name="T35" fmla="*/ 26 h 28"/>
                  <a:gd name="T36" fmla="*/ 12 w 26"/>
                  <a:gd name="T37" fmla="*/ 28 h 28"/>
                  <a:gd name="T38" fmla="*/ 16 w 26"/>
                  <a:gd name="T39" fmla="*/ 26 h 28"/>
                  <a:gd name="T40" fmla="*/ 19 w 26"/>
                  <a:gd name="T41" fmla="*/ 26 h 28"/>
                  <a:gd name="T42" fmla="*/ 21 w 26"/>
                  <a:gd name="T43" fmla="*/ 24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3" y="7"/>
                    </a:lnTo>
                    <a:lnTo>
                      <a:pt x="21" y="5"/>
                    </a:lnTo>
                    <a:lnTo>
                      <a:pt x="19" y="2"/>
                    </a:lnTo>
                    <a:lnTo>
                      <a:pt x="16" y="2"/>
                    </a:lnTo>
                    <a:lnTo>
                      <a:pt x="12" y="0"/>
                    </a:lnTo>
                    <a:lnTo>
                      <a:pt x="9" y="2"/>
                    </a:lnTo>
                    <a:lnTo>
                      <a:pt x="4" y="2"/>
                    </a:lnTo>
                    <a:lnTo>
                      <a:pt x="2" y="5"/>
                    </a:lnTo>
                    <a:lnTo>
                      <a:pt x="0" y="7"/>
                    </a:lnTo>
                    <a:lnTo>
                      <a:pt x="0" y="12"/>
                    </a:lnTo>
                    <a:lnTo>
                      <a:pt x="0" y="14"/>
                    </a:lnTo>
                    <a:lnTo>
                      <a:pt x="0" y="16"/>
                    </a:lnTo>
                    <a:lnTo>
                      <a:pt x="0" y="21"/>
                    </a:lnTo>
                    <a:lnTo>
                      <a:pt x="2" y="24"/>
                    </a:lnTo>
                    <a:lnTo>
                      <a:pt x="4" y="26"/>
                    </a:lnTo>
                    <a:lnTo>
                      <a:pt x="9" y="26"/>
                    </a:lnTo>
                    <a:lnTo>
                      <a:pt x="12" y="28"/>
                    </a:lnTo>
                    <a:lnTo>
                      <a:pt x="16" y="26"/>
                    </a:lnTo>
                    <a:lnTo>
                      <a:pt x="19" y="26"/>
                    </a:lnTo>
                    <a:lnTo>
                      <a:pt x="21" y="24"/>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818" name="Freeform 109"/>
              <p:cNvSpPr>
                <a:spLocks/>
              </p:cNvSpPr>
              <p:nvPr/>
            </p:nvSpPr>
            <p:spPr bwMode="auto">
              <a:xfrm>
                <a:off x="3724" y="2420"/>
                <a:ext cx="59" cy="60"/>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3 w 26"/>
                  <a:gd name="T31" fmla="*/ 24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7"/>
                    </a:lnTo>
                    <a:lnTo>
                      <a:pt x="0" y="21"/>
                    </a:lnTo>
                    <a:lnTo>
                      <a:pt x="3" y="24"/>
                    </a:lnTo>
                    <a:lnTo>
                      <a:pt x="5" y="26"/>
                    </a:lnTo>
                    <a:lnTo>
                      <a:pt x="10" y="26"/>
                    </a:lnTo>
                    <a:lnTo>
                      <a:pt x="12" y="26"/>
                    </a:lnTo>
                    <a:lnTo>
                      <a:pt x="17" y="26"/>
                    </a:lnTo>
                    <a:lnTo>
                      <a:pt x="19" y="26"/>
                    </a:lnTo>
                    <a:lnTo>
                      <a:pt x="22" y="24"/>
                    </a:lnTo>
                    <a:lnTo>
                      <a:pt x="24" y="21"/>
                    </a:lnTo>
                    <a:lnTo>
                      <a:pt x="26" y="17"/>
                    </a:lnTo>
                    <a:lnTo>
                      <a:pt x="26" y="14"/>
                    </a:lnTo>
                    <a:close/>
                  </a:path>
                </a:pathLst>
              </a:custGeom>
              <a:solidFill>
                <a:srgbClr val="86FF86"/>
              </a:solidFill>
              <a:ln w="9525">
                <a:noFill/>
                <a:round/>
                <a:headEnd/>
                <a:tailEnd/>
              </a:ln>
            </p:spPr>
            <p:txBody>
              <a:bodyPr/>
              <a:lstStyle/>
              <a:p>
                <a:endParaRPr lang="en-US"/>
              </a:p>
            </p:txBody>
          </p:sp>
          <p:sp>
            <p:nvSpPr>
              <p:cNvPr id="19819" name="Freeform 110"/>
              <p:cNvSpPr>
                <a:spLocks/>
              </p:cNvSpPr>
              <p:nvPr/>
            </p:nvSpPr>
            <p:spPr bwMode="auto">
              <a:xfrm>
                <a:off x="3581" y="2448"/>
                <a:ext cx="59" cy="60"/>
              </a:xfrm>
              <a:custGeom>
                <a:avLst/>
                <a:gdLst>
                  <a:gd name="T0" fmla="*/ 26 w 26"/>
                  <a:gd name="T1" fmla="*/ 12 h 26"/>
                  <a:gd name="T2" fmla="*/ 26 w 26"/>
                  <a:gd name="T3" fmla="*/ 9 h 26"/>
                  <a:gd name="T4" fmla="*/ 23 w 26"/>
                  <a:gd name="T5" fmla="*/ 7 h 26"/>
                  <a:gd name="T6" fmla="*/ 21 w 26"/>
                  <a:gd name="T7" fmla="*/ 2 h 26"/>
                  <a:gd name="T8" fmla="*/ 18 w 26"/>
                  <a:gd name="T9" fmla="*/ 2 h 26"/>
                  <a:gd name="T10" fmla="*/ 16 w 26"/>
                  <a:gd name="T11" fmla="*/ 0 h 26"/>
                  <a:gd name="T12" fmla="*/ 11 w 26"/>
                  <a:gd name="T13" fmla="*/ 0 h 26"/>
                  <a:gd name="T14" fmla="*/ 9 w 26"/>
                  <a:gd name="T15" fmla="*/ 0 h 26"/>
                  <a:gd name="T16" fmla="*/ 4 w 26"/>
                  <a:gd name="T17" fmla="*/ 2 h 26"/>
                  <a:gd name="T18" fmla="*/ 2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7"/>
                    </a:lnTo>
                    <a:lnTo>
                      <a:pt x="21" y="2"/>
                    </a:lnTo>
                    <a:lnTo>
                      <a:pt x="18" y="2"/>
                    </a:lnTo>
                    <a:lnTo>
                      <a:pt x="16" y="0"/>
                    </a:lnTo>
                    <a:lnTo>
                      <a:pt x="11" y="0"/>
                    </a:lnTo>
                    <a:lnTo>
                      <a:pt x="9" y="0"/>
                    </a:lnTo>
                    <a:lnTo>
                      <a:pt x="4" y="2"/>
                    </a:lnTo>
                    <a:lnTo>
                      <a:pt x="2" y="2"/>
                    </a:lnTo>
                    <a:lnTo>
                      <a:pt x="0" y="7"/>
                    </a:lnTo>
                    <a:lnTo>
                      <a:pt x="0" y="9"/>
                    </a:lnTo>
                    <a:lnTo>
                      <a:pt x="0" y="12"/>
                    </a:lnTo>
                    <a:lnTo>
                      <a:pt x="0" y="16"/>
                    </a:lnTo>
                    <a:lnTo>
                      <a:pt x="0" y="19"/>
                    </a:lnTo>
                    <a:lnTo>
                      <a:pt x="2" y="21"/>
                    </a:lnTo>
                    <a:lnTo>
                      <a:pt x="4" y="23"/>
                    </a:lnTo>
                    <a:lnTo>
                      <a:pt x="9" y="26"/>
                    </a:lnTo>
                    <a:lnTo>
                      <a:pt x="11" y="26"/>
                    </a:lnTo>
                    <a:lnTo>
                      <a:pt x="16" y="26"/>
                    </a:lnTo>
                    <a:lnTo>
                      <a:pt x="18" y="23"/>
                    </a:lnTo>
                    <a:lnTo>
                      <a:pt x="21" y="21"/>
                    </a:lnTo>
                    <a:lnTo>
                      <a:pt x="23"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820" name="Freeform 111"/>
              <p:cNvSpPr>
                <a:spLocks/>
              </p:cNvSpPr>
              <p:nvPr/>
            </p:nvSpPr>
            <p:spPr bwMode="auto">
              <a:xfrm>
                <a:off x="3868" y="2392"/>
                <a:ext cx="59" cy="67"/>
              </a:xfrm>
              <a:custGeom>
                <a:avLst/>
                <a:gdLst>
                  <a:gd name="T0" fmla="*/ 26 w 26"/>
                  <a:gd name="T1" fmla="*/ 14 h 29"/>
                  <a:gd name="T2" fmla="*/ 26 w 26"/>
                  <a:gd name="T3" fmla="*/ 12 h 29"/>
                  <a:gd name="T4" fmla="*/ 24 w 26"/>
                  <a:gd name="T5" fmla="*/ 7 h 29"/>
                  <a:gd name="T6" fmla="*/ 21 w 26"/>
                  <a:gd name="T7" fmla="*/ 5 h 29"/>
                  <a:gd name="T8" fmla="*/ 19 w 26"/>
                  <a:gd name="T9" fmla="*/ 3 h 29"/>
                  <a:gd name="T10" fmla="*/ 17 w 26"/>
                  <a:gd name="T11" fmla="*/ 3 h 29"/>
                  <a:gd name="T12" fmla="*/ 12 w 26"/>
                  <a:gd name="T13" fmla="*/ 0 h 29"/>
                  <a:gd name="T14" fmla="*/ 10 w 26"/>
                  <a:gd name="T15" fmla="*/ 3 h 29"/>
                  <a:gd name="T16" fmla="*/ 5 w 26"/>
                  <a:gd name="T17" fmla="*/ 3 h 29"/>
                  <a:gd name="T18" fmla="*/ 2 w 26"/>
                  <a:gd name="T19" fmla="*/ 5 h 29"/>
                  <a:gd name="T20" fmla="*/ 0 w 26"/>
                  <a:gd name="T21" fmla="*/ 7 h 29"/>
                  <a:gd name="T22" fmla="*/ 0 w 26"/>
                  <a:gd name="T23" fmla="*/ 12 h 29"/>
                  <a:gd name="T24" fmla="*/ 0 w 26"/>
                  <a:gd name="T25" fmla="*/ 14 h 29"/>
                  <a:gd name="T26" fmla="*/ 0 w 26"/>
                  <a:gd name="T27" fmla="*/ 19 h 29"/>
                  <a:gd name="T28" fmla="*/ 0 w 26"/>
                  <a:gd name="T29" fmla="*/ 21 h 29"/>
                  <a:gd name="T30" fmla="*/ 2 w 26"/>
                  <a:gd name="T31" fmla="*/ 24 h 29"/>
                  <a:gd name="T32" fmla="*/ 5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1 h 29"/>
                  <a:gd name="T46" fmla="*/ 26 w 26"/>
                  <a:gd name="T47" fmla="*/ 19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4" y="7"/>
                    </a:lnTo>
                    <a:lnTo>
                      <a:pt x="21" y="5"/>
                    </a:lnTo>
                    <a:lnTo>
                      <a:pt x="19" y="3"/>
                    </a:lnTo>
                    <a:lnTo>
                      <a:pt x="17" y="3"/>
                    </a:lnTo>
                    <a:lnTo>
                      <a:pt x="12" y="0"/>
                    </a:lnTo>
                    <a:lnTo>
                      <a:pt x="10" y="3"/>
                    </a:lnTo>
                    <a:lnTo>
                      <a:pt x="5" y="3"/>
                    </a:lnTo>
                    <a:lnTo>
                      <a:pt x="2" y="5"/>
                    </a:lnTo>
                    <a:lnTo>
                      <a:pt x="0" y="7"/>
                    </a:lnTo>
                    <a:lnTo>
                      <a:pt x="0" y="12"/>
                    </a:lnTo>
                    <a:lnTo>
                      <a:pt x="0" y="14"/>
                    </a:lnTo>
                    <a:lnTo>
                      <a:pt x="0" y="19"/>
                    </a:lnTo>
                    <a:lnTo>
                      <a:pt x="0" y="21"/>
                    </a:lnTo>
                    <a:lnTo>
                      <a:pt x="2" y="24"/>
                    </a:lnTo>
                    <a:lnTo>
                      <a:pt x="5" y="26"/>
                    </a:lnTo>
                    <a:lnTo>
                      <a:pt x="10" y="26"/>
                    </a:lnTo>
                    <a:lnTo>
                      <a:pt x="12" y="29"/>
                    </a:lnTo>
                    <a:lnTo>
                      <a:pt x="17" y="26"/>
                    </a:lnTo>
                    <a:lnTo>
                      <a:pt x="19" y="26"/>
                    </a:lnTo>
                    <a:lnTo>
                      <a:pt x="21" y="24"/>
                    </a:lnTo>
                    <a:lnTo>
                      <a:pt x="24" y="21"/>
                    </a:lnTo>
                    <a:lnTo>
                      <a:pt x="26" y="19"/>
                    </a:lnTo>
                    <a:lnTo>
                      <a:pt x="26" y="14"/>
                    </a:lnTo>
                    <a:close/>
                  </a:path>
                </a:pathLst>
              </a:custGeom>
              <a:solidFill>
                <a:srgbClr val="86FF86"/>
              </a:solidFill>
              <a:ln w="9525">
                <a:noFill/>
                <a:round/>
                <a:headEnd/>
                <a:tailEnd/>
              </a:ln>
            </p:spPr>
            <p:txBody>
              <a:bodyPr/>
              <a:lstStyle/>
              <a:p>
                <a:endParaRPr lang="en-US"/>
              </a:p>
            </p:txBody>
          </p:sp>
          <p:sp>
            <p:nvSpPr>
              <p:cNvPr id="19821" name="Freeform 112"/>
              <p:cNvSpPr>
                <a:spLocks/>
              </p:cNvSpPr>
              <p:nvPr/>
            </p:nvSpPr>
            <p:spPr bwMode="auto">
              <a:xfrm>
                <a:off x="3724" y="2420"/>
                <a:ext cx="59" cy="60"/>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3 w 26"/>
                  <a:gd name="T31" fmla="*/ 24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7"/>
                    </a:lnTo>
                    <a:lnTo>
                      <a:pt x="0" y="21"/>
                    </a:lnTo>
                    <a:lnTo>
                      <a:pt x="3" y="24"/>
                    </a:lnTo>
                    <a:lnTo>
                      <a:pt x="5" y="26"/>
                    </a:lnTo>
                    <a:lnTo>
                      <a:pt x="10" y="26"/>
                    </a:lnTo>
                    <a:lnTo>
                      <a:pt x="12" y="26"/>
                    </a:lnTo>
                    <a:lnTo>
                      <a:pt x="17" y="26"/>
                    </a:lnTo>
                    <a:lnTo>
                      <a:pt x="19" y="26"/>
                    </a:lnTo>
                    <a:lnTo>
                      <a:pt x="22" y="24"/>
                    </a:lnTo>
                    <a:lnTo>
                      <a:pt x="24" y="21"/>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822" name="Freeform 113"/>
              <p:cNvSpPr>
                <a:spLocks/>
              </p:cNvSpPr>
              <p:nvPr/>
            </p:nvSpPr>
            <p:spPr bwMode="auto">
              <a:xfrm>
                <a:off x="4013" y="2372"/>
                <a:ext cx="59"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6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8 h 28"/>
                  <a:gd name="T36" fmla="*/ 12 w 26"/>
                  <a:gd name="T37" fmla="*/ 28 h 28"/>
                  <a:gd name="T38" fmla="*/ 16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6" y="2"/>
                    </a:lnTo>
                    <a:lnTo>
                      <a:pt x="12" y="0"/>
                    </a:lnTo>
                    <a:lnTo>
                      <a:pt x="9" y="2"/>
                    </a:lnTo>
                    <a:lnTo>
                      <a:pt x="5" y="2"/>
                    </a:lnTo>
                    <a:lnTo>
                      <a:pt x="2" y="4"/>
                    </a:lnTo>
                    <a:lnTo>
                      <a:pt x="0" y="7"/>
                    </a:lnTo>
                    <a:lnTo>
                      <a:pt x="0" y="12"/>
                    </a:lnTo>
                    <a:lnTo>
                      <a:pt x="0" y="14"/>
                    </a:lnTo>
                    <a:lnTo>
                      <a:pt x="0" y="19"/>
                    </a:lnTo>
                    <a:lnTo>
                      <a:pt x="0" y="21"/>
                    </a:lnTo>
                    <a:lnTo>
                      <a:pt x="2" y="23"/>
                    </a:lnTo>
                    <a:lnTo>
                      <a:pt x="5" y="26"/>
                    </a:lnTo>
                    <a:lnTo>
                      <a:pt x="9" y="28"/>
                    </a:lnTo>
                    <a:lnTo>
                      <a:pt x="12" y="28"/>
                    </a:lnTo>
                    <a:lnTo>
                      <a:pt x="16" y="28"/>
                    </a:lnTo>
                    <a:lnTo>
                      <a:pt x="19" y="26"/>
                    </a:lnTo>
                    <a:lnTo>
                      <a:pt x="21" y="23"/>
                    </a:lnTo>
                    <a:lnTo>
                      <a:pt x="24" y="21"/>
                    </a:lnTo>
                    <a:lnTo>
                      <a:pt x="26" y="19"/>
                    </a:lnTo>
                    <a:lnTo>
                      <a:pt x="26" y="14"/>
                    </a:lnTo>
                    <a:close/>
                  </a:path>
                </a:pathLst>
              </a:custGeom>
              <a:solidFill>
                <a:srgbClr val="86FF86"/>
              </a:solidFill>
              <a:ln w="9525">
                <a:noFill/>
                <a:round/>
                <a:headEnd/>
                <a:tailEnd/>
              </a:ln>
            </p:spPr>
            <p:txBody>
              <a:bodyPr/>
              <a:lstStyle/>
              <a:p>
                <a:endParaRPr lang="en-US"/>
              </a:p>
            </p:txBody>
          </p:sp>
          <p:sp>
            <p:nvSpPr>
              <p:cNvPr id="19823" name="Freeform 115"/>
              <p:cNvSpPr>
                <a:spLocks/>
              </p:cNvSpPr>
              <p:nvPr/>
            </p:nvSpPr>
            <p:spPr bwMode="auto">
              <a:xfrm>
                <a:off x="1418" y="3109"/>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4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21"/>
                    </a:lnTo>
                    <a:lnTo>
                      <a:pt x="4" y="23"/>
                    </a:lnTo>
                    <a:lnTo>
                      <a:pt x="7" y="26"/>
                    </a:lnTo>
                    <a:lnTo>
                      <a:pt x="9" y="26"/>
                    </a:lnTo>
                    <a:lnTo>
                      <a:pt x="12" y="26"/>
                    </a:lnTo>
                    <a:lnTo>
                      <a:pt x="16" y="26"/>
                    </a:lnTo>
                    <a:lnTo>
                      <a:pt x="19" y="26"/>
                    </a:lnTo>
                    <a:lnTo>
                      <a:pt x="21" y="23"/>
                    </a:lnTo>
                    <a:lnTo>
                      <a:pt x="23" y="21"/>
                    </a:lnTo>
                    <a:lnTo>
                      <a:pt x="26" y="16"/>
                    </a:lnTo>
                    <a:lnTo>
                      <a:pt x="26" y="14"/>
                    </a:lnTo>
                    <a:close/>
                  </a:path>
                </a:pathLst>
              </a:custGeom>
              <a:solidFill>
                <a:srgbClr val="9900FF"/>
              </a:solidFill>
              <a:ln w="9525">
                <a:noFill/>
                <a:round/>
                <a:headEnd/>
                <a:tailEnd/>
              </a:ln>
            </p:spPr>
            <p:txBody>
              <a:bodyPr/>
              <a:lstStyle/>
              <a:p>
                <a:endParaRPr lang="en-US"/>
              </a:p>
            </p:txBody>
          </p:sp>
          <p:sp>
            <p:nvSpPr>
              <p:cNvPr id="19824" name="Freeform 116"/>
              <p:cNvSpPr>
                <a:spLocks/>
              </p:cNvSpPr>
              <p:nvPr/>
            </p:nvSpPr>
            <p:spPr bwMode="auto">
              <a:xfrm>
                <a:off x="1562" y="3109"/>
                <a:ext cx="59" cy="60"/>
              </a:xfrm>
              <a:custGeom>
                <a:avLst/>
                <a:gdLst>
                  <a:gd name="T0" fmla="*/ 26 w 26"/>
                  <a:gd name="T1" fmla="*/ 11 h 26"/>
                  <a:gd name="T2" fmla="*/ 26 w 26"/>
                  <a:gd name="T3" fmla="*/ 9 h 26"/>
                  <a:gd name="T4" fmla="*/ 23 w 26"/>
                  <a:gd name="T5" fmla="*/ 7 h 26"/>
                  <a:gd name="T6" fmla="*/ 21 w 26"/>
                  <a:gd name="T7" fmla="*/ 2 h 26"/>
                  <a:gd name="T8" fmla="*/ 18 w 26"/>
                  <a:gd name="T9" fmla="*/ 2 h 26"/>
                  <a:gd name="T10" fmla="*/ 16 w 26"/>
                  <a:gd name="T11" fmla="*/ 0 h 26"/>
                  <a:gd name="T12" fmla="*/ 11 w 26"/>
                  <a:gd name="T13" fmla="*/ 0 h 26"/>
                  <a:gd name="T14" fmla="*/ 9 w 26"/>
                  <a:gd name="T15" fmla="*/ 0 h 26"/>
                  <a:gd name="T16" fmla="*/ 7 w 26"/>
                  <a:gd name="T17" fmla="*/ 2 h 26"/>
                  <a:gd name="T18" fmla="*/ 2 w 26"/>
                  <a:gd name="T19" fmla="*/ 2 h 26"/>
                  <a:gd name="T20" fmla="*/ 2 w 26"/>
                  <a:gd name="T21" fmla="*/ 7 h 26"/>
                  <a:gd name="T22" fmla="*/ 0 w 26"/>
                  <a:gd name="T23" fmla="*/ 9 h 26"/>
                  <a:gd name="T24" fmla="*/ 0 w 26"/>
                  <a:gd name="T25" fmla="*/ 11 h 26"/>
                  <a:gd name="T26" fmla="*/ 0 w 26"/>
                  <a:gd name="T27" fmla="*/ 16 h 26"/>
                  <a:gd name="T28" fmla="*/ 2 w 26"/>
                  <a:gd name="T29" fmla="*/ 19 h 26"/>
                  <a:gd name="T30" fmla="*/ 2 w 26"/>
                  <a:gd name="T31" fmla="*/ 21 h 26"/>
                  <a:gd name="T32" fmla="*/ 7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3" y="7"/>
                    </a:lnTo>
                    <a:lnTo>
                      <a:pt x="21" y="2"/>
                    </a:lnTo>
                    <a:lnTo>
                      <a:pt x="18" y="2"/>
                    </a:lnTo>
                    <a:lnTo>
                      <a:pt x="16" y="0"/>
                    </a:lnTo>
                    <a:lnTo>
                      <a:pt x="11" y="0"/>
                    </a:lnTo>
                    <a:lnTo>
                      <a:pt x="9" y="0"/>
                    </a:lnTo>
                    <a:lnTo>
                      <a:pt x="7" y="2"/>
                    </a:lnTo>
                    <a:lnTo>
                      <a:pt x="2" y="2"/>
                    </a:lnTo>
                    <a:lnTo>
                      <a:pt x="2" y="7"/>
                    </a:lnTo>
                    <a:lnTo>
                      <a:pt x="0" y="9"/>
                    </a:lnTo>
                    <a:lnTo>
                      <a:pt x="0" y="11"/>
                    </a:lnTo>
                    <a:lnTo>
                      <a:pt x="0" y="16"/>
                    </a:lnTo>
                    <a:lnTo>
                      <a:pt x="2" y="19"/>
                    </a:lnTo>
                    <a:lnTo>
                      <a:pt x="2" y="21"/>
                    </a:lnTo>
                    <a:lnTo>
                      <a:pt x="7" y="23"/>
                    </a:lnTo>
                    <a:lnTo>
                      <a:pt x="9" y="26"/>
                    </a:lnTo>
                    <a:lnTo>
                      <a:pt x="11" y="26"/>
                    </a:lnTo>
                    <a:lnTo>
                      <a:pt x="16" y="26"/>
                    </a:lnTo>
                    <a:lnTo>
                      <a:pt x="18" y="23"/>
                    </a:lnTo>
                    <a:lnTo>
                      <a:pt x="21" y="21"/>
                    </a:lnTo>
                    <a:lnTo>
                      <a:pt x="23" y="19"/>
                    </a:lnTo>
                    <a:lnTo>
                      <a:pt x="26" y="16"/>
                    </a:lnTo>
                    <a:lnTo>
                      <a:pt x="26" y="11"/>
                    </a:lnTo>
                    <a:close/>
                  </a:path>
                </a:pathLst>
              </a:custGeom>
              <a:solidFill>
                <a:srgbClr val="9900FF"/>
              </a:solidFill>
              <a:ln w="9525">
                <a:noFill/>
                <a:round/>
                <a:headEnd/>
                <a:tailEnd/>
              </a:ln>
            </p:spPr>
            <p:txBody>
              <a:bodyPr/>
              <a:lstStyle/>
              <a:p>
                <a:endParaRPr lang="en-US"/>
              </a:p>
            </p:txBody>
          </p:sp>
          <p:sp>
            <p:nvSpPr>
              <p:cNvPr id="19825" name="Freeform 117"/>
              <p:cNvSpPr>
                <a:spLocks/>
              </p:cNvSpPr>
              <p:nvPr/>
            </p:nvSpPr>
            <p:spPr bwMode="auto">
              <a:xfrm>
                <a:off x="1418" y="3109"/>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4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21"/>
                    </a:lnTo>
                    <a:lnTo>
                      <a:pt x="4" y="23"/>
                    </a:lnTo>
                    <a:lnTo>
                      <a:pt x="7" y="26"/>
                    </a:lnTo>
                    <a:lnTo>
                      <a:pt x="9" y="26"/>
                    </a:lnTo>
                    <a:lnTo>
                      <a:pt x="12" y="26"/>
                    </a:lnTo>
                    <a:lnTo>
                      <a:pt x="16" y="26"/>
                    </a:lnTo>
                    <a:lnTo>
                      <a:pt x="19"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826" name="Freeform 118"/>
              <p:cNvSpPr>
                <a:spLocks/>
              </p:cNvSpPr>
              <p:nvPr/>
            </p:nvSpPr>
            <p:spPr bwMode="auto">
              <a:xfrm>
                <a:off x="1705" y="3102"/>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3 w 26"/>
                  <a:gd name="T21" fmla="*/ 7 h 26"/>
                  <a:gd name="T22" fmla="*/ 0 w 26"/>
                  <a:gd name="T23" fmla="*/ 10 h 26"/>
                  <a:gd name="T24" fmla="*/ 0 w 26"/>
                  <a:gd name="T25" fmla="*/ 14 h 26"/>
                  <a:gd name="T26" fmla="*/ 0 w 26"/>
                  <a:gd name="T27" fmla="*/ 17 h 26"/>
                  <a:gd name="T28" fmla="*/ 3 w 26"/>
                  <a:gd name="T29" fmla="*/ 22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3" y="7"/>
                    </a:lnTo>
                    <a:lnTo>
                      <a:pt x="0" y="10"/>
                    </a:lnTo>
                    <a:lnTo>
                      <a:pt x="0" y="14"/>
                    </a:lnTo>
                    <a:lnTo>
                      <a:pt x="0" y="17"/>
                    </a:lnTo>
                    <a:lnTo>
                      <a:pt x="3" y="22"/>
                    </a:lnTo>
                    <a:lnTo>
                      <a:pt x="3" y="24"/>
                    </a:lnTo>
                    <a:lnTo>
                      <a:pt x="7" y="26"/>
                    </a:lnTo>
                    <a:lnTo>
                      <a:pt x="10" y="26"/>
                    </a:lnTo>
                    <a:lnTo>
                      <a:pt x="12" y="26"/>
                    </a:lnTo>
                    <a:lnTo>
                      <a:pt x="17" y="26"/>
                    </a:lnTo>
                    <a:lnTo>
                      <a:pt x="19" y="26"/>
                    </a:lnTo>
                    <a:lnTo>
                      <a:pt x="22" y="24"/>
                    </a:lnTo>
                    <a:lnTo>
                      <a:pt x="24" y="22"/>
                    </a:lnTo>
                    <a:lnTo>
                      <a:pt x="26" y="17"/>
                    </a:lnTo>
                    <a:lnTo>
                      <a:pt x="26" y="14"/>
                    </a:lnTo>
                    <a:close/>
                  </a:path>
                </a:pathLst>
              </a:custGeom>
              <a:solidFill>
                <a:srgbClr val="9900FF"/>
              </a:solidFill>
              <a:ln w="9525">
                <a:noFill/>
                <a:round/>
                <a:headEnd/>
                <a:tailEnd/>
              </a:ln>
            </p:spPr>
            <p:txBody>
              <a:bodyPr/>
              <a:lstStyle/>
              <a:p>
                <a:endParaRPr lang="en-US"/>
              </a:p>
            </p:txBody>
          </p:sp>
          <p:sp>
            <p:nvSpPr>
              <p:cNvPr id="19827" name="Freeform 119"/>
              <p:cNvSpPr>
                <a:spLocks/>
              </p:cNvSpPr>
              <p:nvPr/>
            </p:nvSpPr>
            <p:spPr bwMode="auto">
              <a:xfrm>
                <a:off x="1562" y="3109"/>
                <a:ext cx="59" cy="60"/>
              </a:xfrm>
              <a:custGeom>
                <a:avLst/>
                <a:gdLst>
                  <a:gd name="T0" fmla="*/ 26 w 26"/>
                  <a:gd name="T1" fmla="*/ 11 h 26"/>
                  <a:gd name="T2" fmla="*/ 26 w 26"/>
                  <a:gd name="T3" fmla="*/ 9 h 26"/>
                  <a:gd name="T4" fmla="*/ 23 w 26"/>
                  <a:gd name="T5" fmla="*/ 7 h 26"/>
                  <a:gd name="T6" fmla="*/ 21 w 26"/>
                  <a:gd name="T7" fmla="*/ 2 h 26"/>
                  <a:gd name="T8" fmla="*/ 18 w 26"/>
                  <a:gd name="T9" fmla="*/ 2 h 26"/>
                  <a:gd name="T10" fmla="*/ 16 w 26"/>
                  <a:gd name="T11" fmla="*/ 0 h 26"/>
                  <a:gd name="T12" fmla="*/ 11 w 26"/>
                  <a:gd name="T13" fmla="*/ 0 h 26"/>
                  <a:gd name="T14" fmla="*/ 9 w 26"/>
                  <a:gd name="T15" fmla="*/ 0 h 26"/>
                  <a:gd name="T16" fmla="*/ 7 w 26"/>
                  <a:gd name="T17" fmla="*/ 2 h 26"/>
                  <a:gd name="T18" fmla="*/ 2 w 26"/>
                  <a:gd name="T19" fmla="*/ 2 h 26"/>
                  <a:gd name="T20" fmla="*/ 2 w 26"/>
                  <a:gd name="T21" fmla="*/ 7 h 26"/>
                  <a:gd name="T22" fmla="*/ 0 w 26"/>
                  <a:gd name="T23" fmla="*/ 9 h 26"/>
                  <a:gd name="T24" fmla="*/ 0 w 26"/>
                  <a:gd name="T25" fmla="*/ 11 h 26"/>
                  <a:gd name="T26" fmla="*/ 0 w 26"/>
                  <a:gd name="T27" fmla="*/ 16 h 26"/>
                  <a:gd name="T28" fmla="*/ 2 w 26"/>
                  <a:gd name="T29" fmla="*/ 19 h 26"/>
                  <a:gd name="T30" fmla="*/ 2 w 26"/>
                  <a:gd name="T31" fmla="*/ 21 h 26"/>
                  <a:gd name="T32" fmla="*/ 7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3" y="7"/>
                    </a:lnTo>
                    <a:lnTo>
                      <a:pt x="21" y="2"/>
                    </a:lnTo>
                    <a:lnTo>
                      <a:pt x="18" y="2"/>
                    </a:lnTo>
                    <a:lnTo>
                      <a:pt x="16" y="0"/>
                    </a:lnTo>
                    <a:lnTo>
                      <a:pt x="11" y="0"/>
                    </a:lnTo>
                    <a:lnTo>
                      <a:pt x="9" y="0"/>
                    </a:lnTo>
                    <a:lnTo>
                      <a:pt x="7" y="2"/>
                    </a:lnTo>
                    <a:lnTo>
                      <a:pt x="2" y="2"/>
                    </a:lnTo>
                    <a:lnTo>
                      <a:pt x="2" y="7"/>
                    </a:lnTo>
                    <a:lnTo>
                      <a:pt x="0" y="9"/>
                    </a:lnTo>
                    <a:lnTo>
                      <a:pt x="0" y="11"/>
                    </a:lnTo>
                    <a:lnTo>
                      <a:pt x="0" y="16"/>
                    </a:lnTo>
                    <a:lnTo>
                      <a:pt x="2" y="19"/>
                    </a:lnTo>
                    <a:lnTo>
                      <a:pt x="2" y="21"/>
                    </a:lnTo>
                    <a:lnTo>
                      <a:pt x="7" y="23"/>
                    </a:lnTo>
                    <a:lnTo>
                      <a:pt x="9" y="26"/>
                    </a:lnTo>
                    <a:lnTo>
                      <a:pt x="11" y="26"/>
                    </a:lnTo>
                    <a:lnTo>
                      <a:pt x="16" y="26"/>
                    </a:lnTo>
                    <a:lnTo>
                      <a:pt x="18" y="23"/>
                    </a:lnTo>
                    <a:lnTo>
                      <a:pt x="21" y="21"/>
                    </a:lnTo>
                    <a:lnTo>
                      <a:pt x="23" y="19"/>
                    </a:lnTo>
                    <a:lnTo>
                      <a:pt x="26" y="16"/>
                    </a:lnTo>
                    <a:lnTo>
                      <a:pt x="26" y="11"/>
                    </a:lnTo>
                  </a:path>
                </a:pathLst>
              </a:custGeom>
              <a:noFill/>
              <a:ln w="19050" cap="flat">
                <a:solidFill>
                  <a:srgbClr val="000000"/>
                </a:solidFill>
                <a:prstDash val="solid"/>
                <a:miter lim="800000"/>
                <a:headEnd/>
                <a:tailEnd/>
              </a:ln>
            </p:spPr>
            <p:txBody>
              <a:bodyPr/>
              <a:lstStyle/>
              <a:p>
                <a:endParaRPr lang="en-US"/>
              </a:p>
            </p:txBody>
          </p:sp>
          <p:sp>
            <p:nvSpPr>
              <p:cNvPr id="19828" name="Freeform 120"/>
              <p:cNvSpPr>
                <a:spLocks/>
              </p:cNvSpPr>
              <p:nvPr/>
            </p:nvSpPr>
            <p:spPr bwMode="auto">
              <a:xfrm>
                <a:off x="1850" y="3097"/>
                <a:ext cx="58"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2 w 26"/>
                  <a:gd name="T21" fmla="*/ 7 h 28"/>
                  <a:gd name="T22" fmla="*/ 0 w 26"/>
                  <a:gd name="T23" fmla="*/ 12 h 28"/>
                  <a:gd name="T24" fmla="*/ 0 w 26"/>
                  <a:gd name="T25" fmla="*/ 14 h 28"/>
                  <a:gd name="T26" fmla="*/ 0 w 26"/>
                  <a:gd name="T27" fmla="*/ 16 h 28"/>
                  <a:gd name="T28" fmla="*/ 2 w 26"/>
                  <a:gd name="T29" fmla="*/ 21 h 28"/>
                  <a:gd name="T30" fmla="*/ 2 w 26"/>
                  <a:gd name="T31" fmla="*/ 24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4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2" y="7"/>
                    </a:lnTo>
                    <a:lnTo>
                      <a:pt x="0" y="12"/>
                    </a:lnTo>
                    <a:lnTo>
                      <a:pt x="0" y="14"/>
                    </a:lnTo>
                    <a:lnTo>
                      <a:pt x="0" y="16"/>
                    </a:lnTo>
                    <a:lnTo>
                      <a:pt x="2" y="21"/>
                    </a:lnTo>
                    <a:lnTo>
                      <a:pt x="2" y="24"/>
                    </a:lnTo>
                    <a:lnTo>
                      <a:pt x="7" y="26"/>
                    </a:lnTo>
                    <a:lnTo>
                      <a:pt x="10" y="26"/>
                    </a:lnTo>
                    <a:lnTo>
                      <a:pt x="12" y="28"/>
                    </a:lnTo>
                    <a:lnTo>
                      <a:pt x="17" y="26"/>
                    </a:lnTo>
                    <a:lnTo>
                      <a:pt x="19" y="26"/>
                    </a:lnTo>
                    <a:lnTo>
                      <a:pt x="21" y="24"/>
                    </a:lnTo>
                    <a:lnTo>
                      <a:pt x="24" y="21"/>
                    </a:lnTo>
                    <a:lnTo>
                      <a:pt x="26" y="16"/>
                    </a:lnTo>
                    <a:lnTo>
                      <a:pt x="26" y="14"/>
                    </a:lnTo>
                    <a:close/>
                  </a:path>
                </a:pathLst>
              </a:custGeom>
              <a:solidFill>
                <a:srgbClr val="9900FF"/>
              </a:solidFill>
              <a:ln w="9525">
                <a:noFill/>
                <a:round/>
                <a:headEnd/>
                <a:tailEnd/>
              </a:ln>
            </p:spPr>
            <p:txBody>
              <a:bodyPr/>
              <a:lstStyle/>
              <a:p>
                <a:endParaRPr lang="en-US"/>
              </a:p>
            </p:txBody>
          </p:sp>
          <p:sp>
            <p:nvSpPr>
              <p:cNvPr id="19829" name="Freeform 121"/>
              <p:cNvSpPr>
                <a:spLocks/>
              </p:cNvSpPr>
              <p:nvPr/>
            </p:nvSpPr>
            <p:spPr bwMode="auto">
              <a:xfrm>
                <a:off x="1705" y="3102"/>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3 w 26"/>
                  <a:gd name="T21" fmla="*/ 7 h 26"/>
                  <a:gd name="T22" fmla="*/ 0 w 26"/>
                  <a:gd name="T23" fmla="*/ 10 h 26"/>
                  <a:gd name="T24" fmla="*/ 0 w 26"/>
                  <a:gd name="T25" fmla="*/ 14 h 26"/>
                  <a:gd name="T26" fmla="*/ 0 w 26"/>
                  <a:gd name="T27" fmla="*/ 17 h 26"/>
                  <a:gd name="T28" fmla="*/ 3 w 26"/>
                  <a:gd name="T29" fmla="*/ 22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3" y="7"/>
                    </a:lnTo>
                    <a:lnTo>
                      <a:pt x="0" y="10"/>
                    </a:lnTo>
                    <a:lnTo>
                      <a:pt x="0" y="14"/>
                    </a:lnTo>
                    <a:lnTo>
                      <a:pt x="0" y="17"/>
                    </a:lnTo>
                    <a:lnTo>
                      <a:pt x="3" y="22"/>
                    </a:lnTo>
                    <a:lnTo>
                      <a:pt x="3" y="24"/>
                    </a:lnTo>
                    <a:lnTo>
                      <a:pt x="7" y="26"/>
                    </a:lnTo>
                    <a:lnTo>
                      <a:pt x="10" y="26"/>
                    </a:lnTo>
                    <a:lnTo>
                      <a:pt x="12" y="26"/>
                    </a:lnTo>
                    <a:lnTo>
                      <a:pt x="17" y="26"/>
                    </a:lnTo>
                    <a:lnTo>
                      <a:pt x="19" y="26"/>
                    </a:lnTo>
                    <a:lnTo>
                      <a:pt x="22" y="24"/>
                    </a:lnTo>
                    <a:lnTo>
                      <a:pt x="24"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830" name="Freeform 122"/>
              <p:cNvSpPr>
                <a:spLocks/>
              </p:cNvSpPr>
              <p:nvPr/>
            </p:nvSpPr>
            <p:spPr bwMode="auto">
              <a:xfrm>
                <a:off x="1994" y="3093"/>
                <a:ext cx="59" cy="64"/>
              </a:xfrm>
              <a:custGeom>
                <a:avLst/>
                <a:gdLst>
                  <a:gd name="T0" fmla="*/ 26 w 26"/>
                  <a:gd name="T1" fmla="*/ 14 h 28"/>
                  <a:gd name="T2" fmla="*/ 26 w 26"/>
                  <a:gd name="T3" fmla="*/ 11 h 28"/>
                  <a:gd name="T4" fmla="*/ 24 w 26"/>
                  <a:gd name="T5" fmla="*/ 7 h 28"/>
                  <a:gd name="T6" fmla="*/ 21 w 26"/>
                  <a:gd name="T7" fmla="*/ 4 h 28"/>
                  <a:gd name="T8" fmla="*/ 19 w 26"/>
                  <a:gd name="T9" fmla="*/ 2 h 28"/>
                  <a:gd name="T10" fmla="*/ 16 w 26"/>
                  <a:gd name="T11" fmla="*/ 2 h 28"/>
                  <a:gd name="T12" fmla="*/ 12 w 26"/>
                  <a:gd name="T13" fmla="*/ 0 h 28"/>
                  <a:gd name="T14" fmla="*/ 9 w 26"/>
                  <a:gd name="T15" fmla="*/ 2 h 28"/>
                  <a:gd name="T16" fmla="*/ 7 w 26"/>
                  <a:gd name="T17" fmla="*/ 2 h 28"/>
                  <a:gd name="T18" fmla="*/ 2 w 26"/>
                  <a:gd name="T19" fmla="*/ 4 h 28"/>
                  <a:gd name="T20" fmla="*/ 2 w 26"/>
                  <a:gd name="T21" fmla="*/ 7 h 28"/>
                  <a:gd name="T22" fmla="*/ 0 w 26"/>
                  <a:gd name="T23" fmla="*/ 11 h 28"/>
                  <a:gd name="T24" fmla="*/ 0 w 26"/>
                  <a:gd name="T25" fmla="*/ 14 h 28"/>
                  <a:gd name="T26" fmla="*/ 0 w 26"/>
                  <a:gd name="T27" fmla="*/ 18 h 28"/>
                  <a:gd name="T28" fmla="*/ 2 w 26"/>
                  <a:gd name="T29" fmla="*/ 21 h 28"/>
                  <a:gd name="T30" fmla="*/ 2 w 26"/>
                  <a:gd name="T31" fmla="*/ 23 h 28"/>
                  <a:gd name="T32" fmla="*/ 7 w 26"/>
                  <a:gd name="T33" fmla="*/ 26 h 28"/>
                  <a:gd name="T34" fmla="*/ 9 w 26"/>
                  <a:gd name="T35" fmla="*/ 28 h 28"/>
                  <a:gd name="T36" fmla="*/ 12 w 26"/>
                  <a:gd name="T37" fmla="*/ 28 h 28"/>
                  <a:gd name="T38" fmla="*/ 16 w 26"/>
                  <a:gd name="T39" fmla="*/ 28 h 28"/>
                  <a:gd name="T40" fmla="*/ 19 w 26"/>
                  <a:gd name="T41" fmla="*/ 26 h 28"/>
                  <a:gd name="T42" fmla="*/ 21 w 26"/>
                  <a:gd name="T43" fmla="*/ 23 h 28"/>
                  <a:gd name="T44" fmla="*/ 24 w 26"/>
                  <a:gd name="T45" fmla="*/ 21 h 28"/>
                  <a:gd name="T46" fmla="*/ 26 w 26"/>
                  <a:gd name="T47" fmla="*/ 18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4" y="7"/>
                    </a:lnTo>
                    <a:lnTo>
                      <a:pt x="21" y="4"/>
                    </a:lnTo>
                    <a:lnTo>
                      <a:pt x="19" y="2"/>
                    </a:lnTo>
                    <a:lnTo>
                      <a:pt x="16" y="2"/>
                    </a:lnTo>
                    <a:lnTo>
                      <a:pt x="12" y="0"/>
                    </a:lnTo>
                    <a:lnTo>
                      <a:pt x="9" y="2"/>
                    </a:lnTo>
                    <a:lnTo>
                      <a:pt x="7" y="2"/>
                    </a:lnTo>
                    <a:lnTo>
                      <a:pt x="2" y="4"/>
                    </a:lnTo>
                    <a:lnTo>
                      <a:pt x="2" y="7"/>
                    </a:lnTo>
                    <a:lnTo>
                      <a:pt x="0" y="11"/>
                    </a:lnTo>
                    <a:lnTo>
                      <a:pt x="0" y="14"/>
                    </a:lnTo>
                    <a:lnTo>
                      <a:pt x="0" y="18"/>
                    </a:lnTo>
                    <a:lnTo>
                      <a:pt x="2" y="21"/>
                    </a:lnTo>
                    <a:lnTo>
                      <a:pt x="2" y="23"/>
                    </a:lnTo>
                    <a:lnTo>
                      <a:pt x="7" y="26"/>
                    </a:lnTo>
                    <a:lnTo>
                      <a:pt x="9" y="28"/>
                    </a:lnTo>
                    <a:lnTo>
                      <a:pt x="12" y="28"/>
                    </a:lnTo>
                    <a:lnTo>
                      <a:pt x="16" y="28"/>
                    </a:lnTo>
                    <a:lnTo>
                      <a:pt x="19" y="26"/>
                    </a:lnTo>
                    <a:lnTo>
                      <a:pt x="21" y="23"/>
                    </a:lnTo>
                    <a:lnTo>
                      <a:pt x="24" y="21"/>
                    </a:lnTo>
                    <a:lnTo>
                      <a:pt x="26" y="18"/>
                    </a:lnTo>
                    <a:lnTo>
                      <a:pt x="26" y="14"/>
                    </a:lnTo>
                    <a:close/>
                  </a:path>
                </a:pathLst>
              </a:custGeom>
              <a:solidFill>
                <a:srgbClr val="9900FF"/>
              </a:solidFill>
              <a:ln w="9525">
                <a:noFill/>
                <a:round/>
                <a:headEnd/>
                <a:tailEnd/>
              </a:ln>
            </p:spPr>
            <p:txBody>
              <a:bodyPr/>
              <a:lstStyle/>
              <a:p>
                <a:endParaRPr lang="en-US"/>
              </a:p>
            </p:txBody>
          </p:sp>
          <p:sp>
            <p:nvSpPr>
              <p:cNvPr id="19831" name="Freeform 123"/>
              <p:cNvSpPr>
                <a:spLocks/>
              </p:cNvSpPr>
              <p:nvPr/>
            </p:nvSpPr>
            <p:spPr bwMode="auto">
              <a:xfrm>
                <a:off x="1850" y="3097"/>
                <a:ext cx="58"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2 w 26"/>
                  <a:gd name="T21" fmla="*/ 7 h 28"/>
                  <a:gd name="T22" fmla="*/ 0 w 26"/>
                  <a:gd name="T23" fmla="*/ 12 h 28"/>
                  <a:gd name="T24" fmla="*/ 0 w 26"/>
                  <a:gd name="T25" fmla="*/ 14 h 28"/>
                  <a:gd name="T26" fmla="*/ 0 w 26"/>
                  <a:gd name="T27" fmla="*/ 16 h 28"/>
                  <a:gd name="T28" fmla="*/ 2 w 26"/>
                  <a:gd name="T29" fmla="*/ 21 h 28"/>
                  <a:gd name="T30" fmla="*/ 2 w 26"/>
                  <a:gd name="T31" fmla="*/ 24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4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2" y="7"/>
                    </a:lnTo>
                    <a:lnTo>
                      <a:pt x="0" y="12"/>
                    </a:lnTo>
                    <a:lnTo>
                      <a:pt x="0" y="14"/>
                    </a:lnTo>
                    <a:lnTo>
                      <a:pt x="0" y="16"/>
                    </a:lnTo>
                    <a:lnTo>
                      <a:pt x="2" y="21"/>
                    </a:lnTo>
                    <a:lnTo>
                      <a:pt x="2" y="24"/>
                    </a:lnTo>
                    <a:lnTo>
                      <a:pt x="7" y="26"/>
                    </a:lnTo>
                    <a:lnTo>
                      <a:pt x="10" y="26"/>
                    </a:lnTo>
                    <a:lnTo>
                      <a:pt x="12" y="28"/>
                    </a:lnTo>
                    <a:lnTo>
                      <a:pt x="17" y="26"/>
                    </a:lnTo>
                    <a:lnTo>
                      <a:pt x="19" y="26"/>
                    </a:lnTo>
                    <a:lnTo>
                      <a:pt x="21" y="24"/>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832" name="Freeform 124"/>
              <p:cNvSpPr>
                <a:spLocks/>
              </p:cNvSpPr>
              <p:nvPr/>
            </p:nvSpPr>
            <p:spPr bwMode="auto">
              <a:xfrm>
                <a:off x="2139" y="3086"/>
                <a:ext cx="59" cy="67"/>
              </a:xfrm>
              <a:custGeom>
                <a:avLst/>
                <a:gdLst>
                  <a:gd name="T0" fmla="*/ 26 w 26"/>
                  <a:gd name="T1" fmla="*/ 14 h 29"/>
                  <a:gd name="T2" fmla="*/ 26 w 26"/>
                  <a:gd name="T3" fmla="*/ 12 h 29"/>
                  <a:gd name="T4" fmla="*/ 23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7 w 26"/>
                  <a:gd name="T17" fmla="*/ 3 h 29"/>
                  <a:gd name="T18" fmla="*/ 2 w 26"/>
                  <a:gd name="T19" fmla="*/ 5 h 29"/>
                  <a:gd name="T20" fmla="*/ 2 w 26"/>
                  <a:gd name="T21" fmla="*/ 7 h 29"/>
                  <a:gd name="T22" fmla="*/ 0 w 26"/>
                  <a:gd name="T23" fmla="*/ 12 h 29"/>
                  <a:gd name="T24" fmla="*/ 0 w 26"/>
                  <a:gd name="T25" fmla="*/ 14 h 29"/>
                  <a:gd name="T26" fmla="*/ 0 w 26"/>
                  <a:gd name="T27" fmla="*/ 19 h 29"/>
                  <a:gd name="T28" fmla="*/ 2 w 26"/>
                  <a:gd name="T29" fmla="*/ 21 h 29"/>
                  <a:gd name="T30" fmla="*/ 2 w 26"/>
                  <a:gd name="T31" fmla="*/ 24 h 29"/>
                  <a:gd name="T32" fmla="*/ 7 w 26"/>
                  <a:gd name="T33" fmla="*/ 26 h 29"/>
                  <a:gd name="T34" fmla="*/ 9 w 26"/>
                  <a:gd name="T35" fmla="*/ 29 h 29"/>
                  <a:gd name="T36" fmla="*/ 12 w 26"/>
                  <a:gd name="T37" fmla="*/ 29 h 29"/>
                  <a:gd name="T38" fmla="*/ 16 w 26"/>
                  <a:gd name="T39" fmla="*/ 29 h 29"/>
                  <a:gd name="T40" fmla="*/ 19 w 26"/>
                  <a:gd name="T41" fmla="*/ 26 h 29"/>
                  <a:gd name="T42" fmla="*/ 21 w 26"/>
                  <a:gd name="T43" fmla="*/ 24 h 29"/>
                  <a:gd name="T44" fmla="*/ 23 w 26"/>
                  <a:gd name="T45" fmla="*/ 21 h 29"/>
                  <a:gd name="T46" fmla="*/ 26 w 26"/>
                  <a:gd name="T47" fmla="*/ 19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3" y="7"/>
                    </a:lnTo>
                    <a:lnTo>
                      <a:pt x="21" y="5"/>
                    </a:lnTo>
                    <a:lnTo>
                      <a:pt x="19" y="3"/>
                    </a:lnTo>
                    <a:lnTo>
                      <a:pt x="16" y="3"/>
                    </a:lnTo>
                    <a:lnTo>
                      <a:pt x="12" y="0"/>
                    </a:lnTo>
                    <a:lnTo>
                      <a:pt x="9" y="3"/>
                    </a:lnTo>
                    <a:lnTo>
                      <a:pt x="7" y="3"/>
                    </a:lnTo>
                    <a:lnTo>
                      <a:pt x="2" y="5"/>
                    </a:lnTo>
                    <a:lnTo>
                      <a:pt x="2" y="7"/>
                    </a:lnTo>
                    <a:lnTo>
                      <a:pt x="0" y="12"/>
                    </a:lnTo>
                    <a:lnTo>
                      <a:pt x="0" y="14"/>
                    </a:lnTo>
                    <a:lnTo>
                      <a:pt x="0" y="19"/>
                    </a:lnTo>
                    <a:lnTo>
                      <a:pt x="2" y="21"/>
                    </a:lnTo>
                    <a:lnTo>
                      <a:pt x="2" y="24"/>
                    </a:lnTo>
                    <a:lnTo>
                      <a:pt x="7" y="26"/>
                    </a:lnTo>
                    <a:lnTo>
                      <a:pt x="9" y="29"/>
                    </a:lnTo>
                    <a:lnTo>
                      <a:pt x="12" y="29"/>
                    </a:lnTo>
                    <a:lnTo>
                      <a:pt x="16" y="29"/>
                    </a:lnTo>
                    <a:lnTo>
                      <a:pt x="19" y="26"/>
                    </a:lnTo>
                    <a:lnTo>
                      <a:pt x="21" y="24"/>
                    </a:lnTo>
                    <a:lnTo>
                      <a:pt x="23" y="21"/>
                    </a:lnTo>
                    <a:lnTo>
                      <a:pt x="26" y="19"/>
                    </a:lnTo>
                    <a:lnTo>
                      <a:pt x="26" y="14"/>
                    </a:lnTo>
                    <a:close/>
                  </a:path>
                </a:pathLst>
              </a:custGeom>
              <a:solidFill>
                <a:srgbClr val="9900FF"/>
              </a:solidFill>
              <a:ln w="9525">
                <a:noFill/>
                <a:round/>
                <a:headEnd/>
                <a:tailEnd/>
              </a:ln>
            </p:spPr>
            <p:txBody>
              <a:bodyPr/>
              <a:lstStyle/>
              <a:p>
                <a:endParaRPr lang="en-US"/>
              </a:p>
            </p:txBody>
          </p:sp>
          <p:sp>
            <p:nvSpPr>
              <p:cNvPr id="19833" name="Freeform 125"/>
              <p:cNvSpPr>
                <a:spLocks/>
              </p:cNvSpPr>
              <p:nvPr/>
            </p:nvSpPr>
            <p:spPr bwMode="auto">
              <a:xfrm>
                <a:off x="1994" y="3093"/>
                <a:ext cx="59" cy="64"/>
              </a:xfrm>
              <a:custGeom>
                <a:avLst/>
                <a:gdLst>
                  <a:gd name="T0" fmla="*/ 26 w 26"/>
                  <a:gd name="T1" fmla="*/ 14 h 28"/>
                  <a:gd name="T2" fmla="*/ 26 w 26"/>
                  <a:gd name="T3" fmla="*/ 11 h 28"/>
                  <a:gd name="T4" fmla="*/ 24 w 26"/>
                  <a:gd name="T5" fmla="*/ 7 h 28"/>
                  <a:gd name="T6" fmla="*/ 21 w 26"/>
                  <a:gd name="T7" fmla="*/ 4 h 28"/>
                  <a:gd name="T8" fmla="*/ 19 w 26"/>
                  <a:gd name="T9" fmla="*/ 2 h 28"/>
                  <a:gd name="T10" fmla="*/ 16 w 26"/>
                  <a:gd name="T11" fmla="*/ 2 h 28"/>
                  <a:gd name="T12" fmla="*/ 12 w 26"/>
                  <a:gd name="T13" fmla="*/ 0 h 28"/>
                  <a:gd name="T14" fmla="*/ 9 w 26"/>
                  <a:gd name="T15" fmla="*/ 2 h 28"/>
                  <a:gd name="T16" fmla="*/ 7 w 26"/>
                  <a:gd name="T17" fmla="*/ 2 h 28"/>
                  <a:gd name="T18" fmla="*/ 2 w 26"/>
                  <a:gd name="T19" fmla="*/ 4 h 28"/>
                  <a:gd name="T20" fmla="*/ 2 w 26"/>
                  <a:gd name="T21" fmla="*/ 7 h 28"/>
                  <a:gd name="T22" fmla="*/ 0 w 26"/>
                  <a:gd name="T23" fmla="*/ 11 h 28"/>
                  <a:gd name="T24" fmla="*/ 0 w 26"/>
                  <a:gd name="T25" fmla="*/ 14 h 28"/>
                  <a:gd name="T26" fmla="*/ 0 w 26"/>
                  <a:gd name="T27" fmla="*/ 18 h 28"/>
                  <a:gd name="T28" fmla="*/ 2 w 26"/>
                  <a:gd name="T29" fmla="*/ 21 h 28"/>
                  <a:gd name="T30" fmla="*/ 2 w 26"/>
                  <a:gd name="T31" fmla="*/ 23 h 28"/>
                  <a:gd name="T32" fmla="*/ 7 w 26"/>
                  <a:gd name="T33" fmla="*/ 26 h 28"/>
                  <a:gd name="T34" fmla="*/ 9 w 26"/>
                  <a:gd name="T35" fmla="*/ 28 h 28"/>
                  <a:gd name="T36" fmla="*/ 12 w 26"/>
                  <a:gd name="T37" fmla="*/ 28 h 28"/>
                  <a:gd name="T38" fmla="*/ 16 w 26"/>
                  <a:gd name="T39" fmla="*/ 28 h 28"/>
                  <a:gd name="T40" fmla="*/ 19 w 26"/>
                  <a:gd name="T41" fmla="*/ 26 h 28"/>
                  <a:gd name="T42" fmla="*/ 21 w 26"/>
                  <a:gd name="T43" fmla="*/ 23 h 28"/>
                  <a:gd name="T44" fmla="*/ 24 w 26"/>
                  <a:gd name="T45" fmla="*/ 21 h 28"/>
                  <a:gd name="T46" fmla="*/ 26 w 26"/>
                  <a:gd name="T47" fmla="*/ 18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4" y="7"/>
                    </a:lnTo>
                    <a:lnTo>
                      <a:pt x="21" y="4"/>
                    </a:lnTo>
                    <a:lnTo>
                      <a:pt x="19" y="2"/>
                    </a:lnTo>
                    <a:lnTo>
                      <a:pt x="16" y="2"/>
                    </a:lnTo>
                    <a:lnTo>
                      <a:pt x="12" y="0"/>
                    </a:lnTo>
                    <a:lnTo>
                      <a:pt x="9" y="2"/>
                    </a:lnTo>
                    <a:lnTo>
                      <a:pt x="7" y="2"/>
                    </a:lnTo>
                    <a:lnTo>
                      <a:pt x="2" y="4"/>
                    </a:lnTo>
                    <a:lnTo>
                      <a:pt x="2" y="7"/>
                    </a:lnTo>
                    <a:lnTo>
                      <a:pt x="0" y="11"/>
                    </a:lnTo>
                    <a:lnTo>
                      <a:pt x="0" y="14"/>
                    </a:lnTo>
                    <a:lnTo>
                      <a:pt x="0" y="18"/>
                    </a:lnTo>
                    <a:lnTo>
                      <a:pt x="2" y="21"/>
                    </a:lnTo>
                    <a:lnTo>
                      <a:pt x="2" y="23"/>
                    </a:lnTo>
                    <a:lnTo>
                      <a:pt x="7" y="26"/>
                    </a:lnTo>
                    <a:lnTo>
                      <a:pt x="9" y="28"/>
                    </a:lnTo>
                    <a:lnTo>
                      <a:pt x="12" y="28"/>
                    </a:lnTo>
                    <a:lnTo>
                      <a:pt x="16" y="28"/>
                    </a:lnTo>
                    <a:lnTo>
                      <a:pt x="19" y="26"/>
                    </a:lnTo>
                    <a:lnTo>
                      <a:pt x="21" y="23"/>
                    </a:lnTo>
                    <a:lnTo>
                      <a:pt x="24" y="21"/>
                    </a:lnTo>
                    <a:lnTo>
                      <a:pt x="26" y="18"/>
                    </a:lnTo>
                    <a:lnTo>
                      <a:pt x="26" y="14"/>
                    </a:lnTo>
                  </a:path>
                </a:pathLst>
              </a:custGeom>
              <a:noFill/>
              <a:ln w="19050" cap="flat">
                <a:solidFill>
                  <a:srgbClr val="000000"/>
                </a:solidFill>
                <a:prstDash val="solid"/>
                <a:miter lim="800000"/>
                <a:headEnd/>
                <a:tailEnd/>
              </a:ln>
            </p:spPr>
            <p:txBody>
              <a:bodyPr/>
              <a:lstStyle/>
              <a:p>
                <a:endParaRPr lang="en-US"/>
              </a:p>
            </p:txBody>
          </p:sp>
          <p:sp>
            <p:nvSpPr>
              <p:cNvPr id="19834" name="Freeform 126"/>
              <p:cNvSpPr>
                <a:spLocks/>
              </p:cNvSpPr>
              <p:nvPr/>
            </p:nvSpPr>
            <p:spPr bwMode="auto">
              <a:xfrm>
                <a:off x="2281" y="3086"/>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8 w 26"/>
                  <a:gd name="T17" fmla="*/ 3 h 26"/>
                  <a:gd name="T18" fmla="*/ 3 w 26"/>
                  <a:gd name="T19" fmla="*/ 5 h 26"/>
                  <a:gd name="T20" fmla="*/ 0 w 26"/>
                  <a:gd name="T21" fmla="*/ 7 h 26"/>
                  <a:gd name="T22" fmla="*/ 0 w 26"/>
                  <a:gd name="T23" fmla="*/ 10 h 26"/>
                  <a:gd name="T24" fmla="*/ 0 w 26"/>
                  <a:gd name="T25" fmla="*/ 14 h 26"/>
                  <a:gd name="T26" fmla="*/ 0 w 26"/>
                  <a:gd name="T27" fmla="*/ 17 h 26"/>
                  <a:gd name="T28" fmla="*/ 0 w 26"/>
                  <a:gd name="T29" fmla="*/ 19 h 26"/>
                  <a:gd name="T30" fmla="*/ 3 w 26"/>
                  <a:gd name="T31" fmla="*/ 24 h 26"/>
                  <a:gd name="T32" fmla="*/ 8 w 26"/>
                  <a:gd name="T33" fmla="*/ 24 h 26"/>
                  <a:gd name="T34" fmla="*/ 10 w 26"/>
                  <a:gd name="T35" fmla="*/ 26 h 26"/>
                  <a:gd name="T36" fmla="*/ 12 w 26"/>
                  <a:gd name="T37" fmla="*/ 26 h 26"/>
                  <a:gd name="T38" fmla="*/ 17 w 26"/>
                  <a:gd name="T39" fmla="*/ 26 h 26"/>
                  <a:gd name="T40" fmla="*/ 19 w 26"/>
                  <a:gd name="T41" fmla="*/ 24 h 26"/>
                  <a:gd name="T42" fmla="*/ 22 w 26"/>
                  <a:gd name="T43" fmla="*/ 24 h 26"/>
                  <a:gd name="T44" fmla="*/ 24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8" y="3"/>
                    </a:lnTo>
                    <a:lnTo>
                      <a:pt x="3" y="5"/>
                    </a:lnTo>
                    <a:lnTo>
                      <a:pt x="0" y="7"/>
                    </a:lnTo>
                    <a:lnTo>
                      <a:pt x="0" y="10"/>
                    </a:lnTo>
                    <a:lnTo>
                      <a:pt x="0" y="14"/>
                    </a:lnTo>
                    <a:lnTo>
                      <a:pt x="0" y="17"/>
                    </a:lnTo>
                    <a:lnTo>
                      <a:pt x="0" y="19"/>
                    </a:lnTo>
                    <a:lnTo>
                      <a:pt x="3" y="24"/>
                    </a:lnTo>
                    <a:lnTo>
                      <a:pt x="8" y="24"/>
                    </a:lnTo>
                    <a:lnTo>
                      <a:pt x="10" y="26"/>
                    </a:lnTo>
                    <a:lnTo>
                      <a:pt x="12" y="26"/>
                    </a:lnTo>
                    <a:lnTo>
                      <a:pt x="17" y="26"/>
                    </a:lnTo>
                    <a:lnTo>
                      <a:pt x="19" y="24"/>
                    </a:lnTo>
                    <a:lnTo>
                      <a:pt x="22" y="24"/>
                    </a:lnTo>
                    <a:lnTo>
                      <a:pt x="24" y="19"/>
                    </a:lnTo>
                    <a:lnTo>
                      <a:pt x="26" y="17"/>
                    </a:lnTo>
                    <a:lnTo>
                      <a:pt x="26" y="14"/>
                    </a:lnTo>
                    <a:close/>
                  </a:path>
                </a:pathLst>
              </a:custGeom>
              <a:solidFill>
                <a:srgbClr val="9900FF"/>
              </a:solidFill>
              <a:ln w="9525">
                <a:noFill/>
                <a:round/>
                <a:headEnd/>
                <a:tailEnd/>
              </a:ln>
            </p:spPr>
            <p:txBody>
              <a:bodyPr/>
              <a:lstStyle/>
              <a:p>
                <a:endParaRPr lang="en-US"/>
              </a:p>
            </p:txBody>
          </p:sp>
          <p:sp>
            <p:nvSpPr>
              <p:cNvPr id="19835" name="Freeform 127"/>
              <p:cNvSpPr>
                <a:spLocks/>
              </p:cNvSpPr>
              <p:nvPr/>
            </p:nvSpPr>
            <p:spPr bwMode="auto">
              <a:xfrm>
                <a:off x="2139" y="3086"/>
                <a:ext cx="59" cy="67"/>
              </a:xfrm>
              <a:custGeom>
                <a:avLst/>
                <a:gdLst>
                  <a:gd name="T0" fmla="*/ 26 w 26"/>
                  <a:gd name="T1" fmla="*/ 14 h 29"/>
                  <a:gd name="T2" fmla="*/ 26 w 26"/>
                  <a:gd name="T3" fmla="*/ 12 h 29"/>
                  <a:gd name="T4" fmla="*/ 23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7 w 26"/>
                  <a:gd name="T17" fmla="*/ 3 h 29"/>
                  <a:gd name="T18" fmla="*/ 2 w 26"/>
                  <a:gd name="T19" fmla="*/ 5 h 29"/>
                  <a:gd name="T20" fmla="*/ 2 w 26"/>
                  <a:gd name="T21" fmla="*/ 7 h 29"/>
                  <a:gd name="T22" fmla="*/ 0 w 26"/>
                  <a:gd name="T23" fmla="*/ 12 h 29"/>
                  <a:gd name="T24" fmla="*/ 0 w 26"/>
                  <a:gd name="T25" fmla="*/ 14 h 29"/>
                  <a:gd name="T26" fmla="*/ 0 w 26"/>
                  <a:gd name="T27" fmla="*/ 19 h 29"/>
                  <a:gd name="T28" fmla="*/ 2 w 26"/>
                  <a:gd name="T29" fmla="*/ 21 h 29"/>
                  <a:gd name="T30" fmla="*/ 2 w 26"/>
                  <a:gd name="T31" fmla="*/ 24 h 29"/>
                  <a:gd name="T32" fmla="*/ 7 w 26"/>
                  <a:gd name="T33" fmla="*/ 26 h 29"/>
                  <a:gd name="T34" fmla="*/ 9 w 26"/>
                  <a:gd name="T35" fmla="*/ 29 h 29"/>
                  <a:gd name="T36" fmla="*/ 12 w 26"/>
                  <a:gd name="T37" fmla="*/ 29 h 29"/>
                  <a:gd name="T38" fmla="*/ 16 w 26"/>
                  <a:gd name="T39" fmla="*/ 29 h 29"/>
                  <a:gd name="T40" fmla="*/ 19 w 26"/>
                  <a:gd name="T41" fmla="*/ 26 h 29"/>
                  <a:gd name="T42" fmla="*/ 21 w 26"/>
                  <a:gd name="T43" fmla="*/ 24 h 29"/>
                  <a:gd name="T44" fmla="*/ 23 w 26"/>
                  <a:gd name="T45" fmla="*/ 21 h 29"/>
                  <a:gd name="T46" fmla="*/ 26 w 26"/>
                  <a:gd name="T47" fmla="*/ 19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3" y="7"/>
                    </a:lnTo>
                    <a:lnTo>
                      <a:pt x="21" y="5"/>
                    </a:lnTo>
                    <a:lnTo>
                      <a:pt x="19" y="3"/>
                    </a:lnTo>
                    <a:lnTo>
                      <a:pt x="16" y="3"/>
                    </a:lnTo>
                    <a:lnTo>
                      <a:pt x="12" y="0"/>
                    </a:lnTo>
                    <a:lnTo>
                      <a:pt x="9" y="3"/>
                    </a:lnTo>
                    <a:lnTo>
                      <a:pt x="7" y="3"/>
                    </a:lnTo>
                    <a:lnTo>
                      <a:pt x="2" y="5"/>
                    </a:lnTo>
                    <a:lnTo>
                      <a:pt x="2" y="7"/>
                    </a:lnTo>
                    <a:lnTo>
                      <a:pt x="0" y="12"/>
                    </a:lnTo>
                    <a:lnTo>
                      <a:pt x="0" y="14"/>
                    </a:lnTo>
                    <a:lnTo>
                      <a:pt x="0" y="19"/>
                    </a:lnTo>
                    <a:lnTo>
                      <a:pt x="2" y="21"/>
                    </a:lnTo>
                    <a:lnTo>
                      <a:pt x="2" y="24"/>
                    </a:lnTo>
                    <a:lnTo>
                      <a:pt x="7" y="26"/>
                    </a:lnTo>
                    <a:lnTo>
                      <a:pt x="9" y="29"/>
                    </a:lnTo>
                    <a:lnTo>
                      <a:pt x="12" y="29"/>
                    </a:lnTo>
                    <a:lnTo>
                      <a:pt x="16" y="29"/>
                    </a:lnTo>
                    <a:lnTo>
                      <a:pt x="19" y="26"/>
                    </a:lnTo>
                    <a:lnTo>
                      <a:pt x="21" y="24"/>
                    </a:lnTo>
                    <a:lnTo>
                      <a:pt x="23"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836" name="Freeform 128"/>
              <p:cNvSpPr>
                <a:spLocks/>
              </p:cNvSpPr>
              <p:nvPr/>
            </p:nvSpPr>
            <p:spPr bwMode="auto">
              <a:xfrm>
                <a:off x="2426" y="3081"/>
                <a:ext cx="59" cy="65"/>
              </a:xfrm>
              <a:custGeom>
                <a:avLst/>
                <a:gdLst>
                  <a:gd name="T0" fmla="*/ 26 w 26"/>
                  <a:gd name="T1" fmla="*/ 14 h 28"/>
                  <a:gd name="T2" fmla="*/ 26 w 26"/>
                  <a:gd name="T3" fmla="*/ 12 h 28"/>
                  <a:gd name="T4" fmla="*/ 24 w 26"/>
                  <a:gd name="T5" fmla="*/ 7 h 28"/>
                  <a:gd name="T6" fmla="*/ 22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3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3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2" y="5"/>
                    </a:lnTo>
                    <a:lnTo>
                      <a:pt x="19" y="2"/>
                    </a:lnTo>
                    <a:lnTo>
                      <a:pt x="17" y="2"/>
                    </a:lnTo>
                    <a:lnTo>
                      <a:pt x="12" y="0"/>
                    </a:lnTo>
                    <a:lnTo>
                      <a:pt x="10" y="2"/>
                    </a:lnTo>
                    <a:lnTo>
                      <a:pt x="7" y="2"/>
                    </a:lnTo>
                    <a:lnTo>
                      <a:pt x="3" y="5"/>
                    </a:lnTo>
                    <a:lnTo>
                      <a:pt x="0" y="7"/>
                    </a:lnTo>
                    <a:lnTo>
                      <a:pt x="0" y="12"/>
                    </a:lnTo>
                    <a:lnTo>
                      <a:pt x="0" y="14"/>
                    </a:lnTo>
                    <a:lnTo>
                      <a:pt x="0" y="16"/>
                    </a:lnTo>
                    <a:lnTo>
                      <a:pt x="0" y="21"/>
                    </a:lnTo>
                    <a:lnTo>
                      <a:pt x="3" y="23"/>
                    </a:lnTo>
                    <a:lnTo>
                      <a:pt x="7" y="26"/>
                    </a:lnTo>
                    <a:lnTo>
                      <a:pt x="10" y="26"/>
                    </a:lnTo>
                    <a:lnTo>
                      <a:pt x="12" y="28"/>
                    </a:lnTo>
                    <a:lnTo>
                      <a:pt x="17" y="26"/>
                    </a:lnTo>
                    <a:lnTo>
                      <a:pt x="19" y="26"/>
                    </a:lnTo>
                    <a:lnTo>
                      <a:pt x="22" y="23"/>
                    </a:lnTo>
                    <a:lnTo>
                      <a:pt x="24" y="21"/>
                    </a:lnTo>
                    <a:lnTo>
                      <a:pt x="26" y="16"/>
                    </a:lnTo>
                    <a:lnTo>
                      <a:pt x="26" y="14"/>
                    </a:lnTo>
                    <a:close/>
                  </a:path>
                </a:pathLst>
              </a:custGeom>
              <a:solidFill>
                <a:srgbClr val="9900FF"/>
              </a:solidFill>
              <a:ln w="9525">
                <a:noFill/>
                <a:round/>
                <a:headEnd/>
                <a:tailEnd/>
              </a:ln>
            </p:spPr>
            <p:txBody>
              <a:bodyPr/>
              <a:lstStyle/>
              <a:p>
                <a:endParaRPr lang="en-US"/>
              </a:p>
            </p:txBody>
          </p:sp>
          <p:sp>
            <p:nvSpPr>
              <p:cNvPr id="19837" name="Freeform 129"/>
              <p:cNvSpPr>
                <a:spLocks/>
              </p:cNvSpPr>
              <p:nvPr/>
            </p:nvSpPr>
            <p:spPr bwMode="auto">
              <a:xfrm>
                <a:off x="2281" y="3086"/>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8 w 26"/>
                  <a:gd name="T17" fmla="*/ 3 h 26"/>
                  <a:gd name="T18" fmla="*/ 3 w 26"/>
                  <a:gd name="T19" fmla="*/ 5 h 26"/>
                  <a:gd name="T20" fmla="*/ 0 w 26"/>
                  <a:gd name="T21" fmla="*/ 7 h 26"/>
                  <a:gd name="T22" fmla="*/ 0 w 26"/>
                  <a:gd name="T23" fmla="*/ 10 h 26"/>
                  <a:gd name="T24" fmla="*/ 0 w 26"/>
                  <a:gd name="T25" fmla="*/ 14 h 26"/>
                  <a:gd name="T26" fmla="*/ 0 w 26"/>
                  <a:gd name="T27" fmla="*/ 17 h 26"/>
                  <a:gd name="T28" fmla="*/ 0 w 26"/>
                  <a:gd name="T29" fmla="*/ 19 h 26"/>
                  <a:gd name="T30" fmla="*/ 3 w 26"/>
                  <a:gd name="T31" fmla="*/ 24 h 26"/>
                  <a:gd name="T32" fmla="*/ 8 w 26"/>
                  <a:gd name="T33" fmla="*/ 24 h 26"/>
                  <a:gd name="T34" fmla="*/ 10 w 26"/>
                  <a:gd name="T35" fmla="*/ 26 h 26"/>
                  <a:gd name="T36" fmla="*/ 12 w 26"/>
                  <a:gd name="T37" fmla="*/ 26 h 26"/>
                  <a:gd name="T38" fmla="*/ 17 w 26"/>
                  <a:gd name="T39" fmla="*/ 26 h 26"/>
                  <a:gd name="T40" fmla="*/ 19 w 26"/>
                  <a:gd name="T41" fmla="*/ 24 h 26"/>
                  <a:gd name="T42" fmla="*/ 22 w 26"/>
                  <a:gd name="T43" fmla="*/ 24 h 26"/>
                  <a:gd name="T44" fmla="*/ 24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8" y="3"/>
                    </a:lnTo>
                    <a:lnTo>
                      <a:pt x="3" y="5"/>
                    </a:lnTo>
                    <a:lnTo>
                      <a:pt x="0" y="7"/>
                    </a:lnTo>
                    <a:lnTo>
                      <a:pt x="0" y="10"/>
                    </a:lnTo>
                    <a:lnTo>
                      <a:pt x="0" y="14"/>
                    </a:lnTo>
                    <a:lnTo>
                      <a:pt x="0" y="17"/>
                    </a:lnTo>
                    <a:lnTo>
                      <a:pt x="0" y="19"/>
                    </a:lnTo>
                    <a:lnTo>
                      <a:pt x="3" y="24"/>
                    </a:lnTo>
                    <a:lnTo>
                      <a:pt x="8" y="24"/>
                    </a:lnTo>
                    <a:lnTo>
                      <a:pt x="10" y="26"/>
                    </a:lnTo>
                    <a:lnTo>
                      <a:pt x="12" y="26"/>
                    </a:lnTo>
                    <a:lnTo>
                      <a:pt x="17" y="26"/>
                    </a:lnTo>
                    <a:lnTo>
                      <a:pt x="19" y="24"/>
                    </a:lnTo>
                    <a:lnTo>
                      <a:pt x="22" y="24"/>
                    </a:lnTo>
                    <a:lnTo>
                      <a:pt x="24"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838" name="Freeform 130"/>
              <p:cNvSpPr>
                <a:spLocks/>
              </p:cNvSpPr>
              <p:nvPr/>
            </p:nvSpPr>
            <p:spPr bwMode="auto">
              <a:xfrm>
                <a:off x="2571" y="3081"/>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0" y="7"/>
                    </a:lnTo>
                    <a:lnTo>
                      <a:pt x="0" y="12"/>
                    </a:lnTo>
                    <a:lnTo>
                      <a:pt x="0" y="14"/>
                    </a:lnTo>
                    <a:lnTo>
                      <a:pt x="0" y="16"/>
                    </a:lnTo>
                    <a:lnTo>
                      <a:pt x="0" y="21"/>
                    </a:lnTo>
                    <a:lnTo>
                      <a:pt x="2" y="23"/>
                    </a:lnTo>
                    <a:lnTo>
                      <a:pt x="7" y="26"/>
                    </a:lnTo>
                    <a:lnTo>
                      <a:pt x="10" y="26"/>
                    </a:lnTo>
                    <a:lnTo>
                      <a:pt x="12" y="28"/>
                    </a:lnTo>
                    <a:lnTo>
                      <a:pt x="17" y="26"/>
                    </a:lnTo>
                    <a:lnTo>
                      <a:pt x="19" y="26"/>
                    </a:lnTo>
                    <a:lnTo>
                      <a:pt x="21" y="23"/>
                    </a:lnTo>
                    <a:lnTo>
                      <a:pt x="24" y="21"/>
                    </a:lnTo>
                    <a:lnTo>
                      <a:pt x="26" y="16"/>
                    </a:lnTo>
                    <a:lnTo>
                      <a:pt x="26" y="14"/>
                    </a:lnTo>
                    <a:close/>
                  </a:path>
                </a:pathLst>
              </a:custGeom>
              <a:solidFill>
                <a:srgbClr val="9900FF"/>
              </a:solidFill>
              <a:ln w="9525">
                <a:noFill/>
                <a:round/>
                <a:headEnd/>
                <a:tailEnd/>
              </a:ln>
            </p:spPr>
            <p:txBody>
              <a:bodyPr/>
              <a:lstStyle/>
              <a:p>
                <a:endParaRPr lang="en-US"/>
              </a:p>
            </p:txBody>
          </p:sp>
          <p:sp>
            <p:nvSpPr>
              <p:cNvPr id="19839" name="Freeform 131"/>
              <p:cNvSpPr>
                <a:spLocks/>
              </p:cNvSpPr>
              <p:nvPr/>
            </p:nvSpPr>
            <p:spPr bwMode="auto">
              <a:xfrm>
                <a:off x="2426" y="3081"/>
                <a:ext cx="59" cy="65"/>
              </a:xfrm>
              <a:custGeom>
                <a:avLst/>
                <a:gdLst>
                  <a:gd name="T0" fmla="*/ 26 w 26"/>
                  <a:gd name="T1" fmla="*/ 14 h 28"/>
                  <a:gd name="T2" fmla="*/ 26 w 26"/>
                  <a:gd name="T3" fmla="*/ 12 h 28"/>
                  <a:gd name="T4" fmla="*/ 24 w 26"/>
                  <a:gd name="T5" fmla="*/ 7 h 28"/>
                  <a:gd name="T6" fmla="*/ 22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3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3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2" y="5"/>
                    </a:lnTo>
                    <a:lnTo>
                      <a:pt x="19" y="2"/>
                    </a:lnTo>
                    <a:lnTo>
                      <a:pt x="17" y="2"/>
                    </a:lnTo>
                    <a:lnTo>
                      <a:pt x="12" y="0"/>
                    </a:lnTo>
                    <a:lnTo>
                      <a:pt x="10" y="2"/>
                    </a:lnTo>
                    <a:lnTo>
                      <a:pt x="7" y="2"/>
                    </a:lnTo>
                    <a:lnTo>
                      <a:pt x="3" y="5"/>
                    </a:lnTo>
                    <a:lnTo>
                      <a:pt x="0" y="7"/>
                    </a:lnTo>
                    <a:lnTo>
                      <a:pt x="0" y="12"/>
                    </a:lnTo>
                    <a:lnTo>
                      <a:pt x="0" y="14"/>
                    </a:lnTo>
                    <a:lnTo>
                      <a:pt x="0" y="16"/>
                    </a:lnTo>
                    <a:lnTo>
                      <a:pt x="0" y="21"/>
                    </a:lnTo>
                    <a:lnTo>
                      <a:pt x="3" y="23"/>
                    </a:lnTo>
                    <a:lnTo>
                      <a:pt x="7" y="26"/>
                    </a:lnTo>
                    <a:lnTo>
                      <a:pt x="10" y="26"/>
                    </a:lnTo>
                    <a:lnTo>
                      <a:pt x="12" y="28"/>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840" name="Freeform 132"/>
              <p:cNvSpPr>
                <a:spLocks/>
              </p:cNvSpPr>
              <p:nvPr/>
            </p:nvSpPr>
            <p:spPr bwMode="auto">
              <a:xfrm>
                <a:off x="2715" y="3081"/>
                <a:ext cx="59" cy="60"/>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2 w 26"/>
                  <a:gd name="T13" fmla="*/ 0 h 26"/>
                  <a:gd name="T14" fmla="*/ 9 w 26"/>
                  <a:gd name="T15" fmla="*/ 0 h 26"/>
                  <a:gd name="T16" fmla="*/ 5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5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2" y="0"/>
                    </a:lnTo>
                    <a:lnTo>
                      <a:pt x="9" y="0"/>
                    </a:lnTo>
                    <a:lnTo>
                      <a:pt x="5" y="0"/>
                    </a:lnTo>
                    <a:lnTo>
                      <a:pt x="2" y="2"/>
                    </a:lnTo>
                    <a:lnTo>
                      <a:pt x="0" y="5"/>
                    </a:lnTo>
                    <a:lnTo>
                      <a:pt x="0" y="9"/>
                    </a:lnTo>
                    <a:lnTo>
                      <a:pt x="0" y="12"/>
                    </a:lnTo>
                    <a:lnTo>
                      <a:pt x="0" y="16"/>
                    </a:lnTo>
                    <a:lnTo>
                      <a:pt x="0" y="19"/>
                    </a:lnTo>
                    <a:lnTo>
                      <a:pt x="2" y="21"/>
                    </a:lnTo>
                    <a:lnTo>
                      <a:pt x="5" y="23"/>
                    </a:lnTo>
                    <a:lnTo>
                      <a:pt x="9" y="26"/>
                    </a:lnTo>
                    <a:lnTo>
                      <a:pt x="12" y="26"/>
                    </a:lnTo>
                    <a:lnTo>
                      <a:pt x="16" y="26"/>
                    </a:lnTo>
                    <a:lnTo>
                      <a:pt x="19" y="23"/>
                    </a:lnTo>
                    <a:lnTo>
                      <a:pt x="21" y="21"/>
                    </a:lnTo>
                    <a:lnTo>
                      <a:pt x="23" y="19"/>
                    </a:lnTo>
                    <a:lnTo>
                      <a:pt x="26" y="16"/>
                    </a:lnTo>
                    <a:lnTo>
                      <a:pt x="26" y="12"/>
                    </a:lnTo>
                    <a:close/>
                  </a:path>
                </a:pathLst>
              </a:custGeom>
              <a:solidFill>
                <a:srgbClr val="9900FF"/>
              </a:solidFill>
              <a:ln w="9525">
                <a:noFill/>
                <a:round/>
                <a:headEnd/>
                <a:tailEnd/>
              </a:ln>
            </p:spPr>
            <p:txBody>
              <a:bodyPr/>
              <a:lstStyle/>
              <a:p>
                <a:endParaRPr lang="en-US"/>
              </a:p>
            </p:txBody>
          </p:sp>
          <p:sp>
            <p:nvSpPr>
              <p:cNvPr id="19841" name="Freeform 133"/>
              <p:cNvSpPr>
                <a:spLocks/>
              </p:cNvSpPr>
              <p:nvPr/>
            </p:nvSpPr>
            <p:spPr bwMode="auto">
              <a:xfrm>
                <a:off x="2571" y="3081"/>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0" y="7"/>
                    </a:lnTo>
                    <a:lnTo>
                      <a:pt x="0" y="12"/>
                    </a:lnTo>
                    <a:lnTo>
                      <a:pt x="0" y="14"/>
                    </a:lnTo>
                    <a:lnTo>
                      <a:pt x="0" y="16"/>
                    </a:lnTo>
                    <a:lnTo>
                      <a:pt x="0" y="21"/>
                    </a:lnTo>
                    <a:lnTo>
                      <a:pt x="2" y="23"/>
                    </a:lnTo>
                    <a:lnTo>
                      <a:pt x="7" y="26"/>
                    </a:lnTo>
                    <a:lnTo>
                      <a:pt x="10" y="26"/>
                    </a:lnTo>
                    <a:lnTo>
                      <a:pt x="12" y="28"/>
                    </a:lnTo>
                    <a:lnTo>
                      <a:pt x="17"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842" name="Freeform 134"/>
              <p:cNvSpPr>
                <a:spLocks/>
              </p:cNvSpPr>
              <p:nvPr/>
            </p:nvSpPr>
            <p:spPr bwMode="auto">
              <a:xfrm>
                <a:off x="2860" y="3077"/>
                <a:ext cx="59" cy="57"/>
              </a:xfrm>
              <a:custGeom>
                <a:avLst/>
                <a:gdLst>
                  <a:gd name="T0" fmla="*/ 26 w 26"/>
                  <a:gd name="T1" fmla="*/ 11 h 25"/>
                  <a:gd name="T2" fmla="*/ 26 w 26"/>
                  <a:gd name="T3" fmla="*/ 9 h 25"/>
                  <a:gd name="T4" fmla="*/ 23 w 26"/>
                  <a:gd name="T5" fmla="*/ 7 h 25"/>
                  <a:gd name="T6" fmla="*/ 21 w 26"/>
                  <a:gd name="T7" fmla="*/ 2 h 25"/>
                  <a:gd name="T8" fmla="*/ 19 w 26"/>
                  <a:gd name="T9" fmla="*/ 2 h 25"/>
                  <a:gd name="T10" fmla="*/ 16 w 26"/>
                  <a:gd name="T11" fmla="*/ 0 h 25"/>
                  <a:gd name="T12" fmla="*/ 11 w 26"/>
                  <a:gd name="T13" fmla="*/ 0 h 25"/>
                  <a:gd name="T14" fmla="*/ 9 w 26"/>
                  <a:gd name="T15" fmla="*/ 0 h 25"/>
                  <a:gd name="T16" fmla="*/ 4 w 26"/>
                  <a:gd name="T17" fmla="*/ 2 h 25"/>
                  <a:gd name="T18" fmla="*/ 2 w 26"/>
                  <a:gd name="T19" fmla="*/ 2 h 25"/>
                  <a:gd name="T20" fmla="*/ 0 w 26"/>
                  <a:gd name="T21" fmla="*/ 7 h 25"/>
                  <a:gd name="T22" fmla="*/ 0 w 26"/>
                  <a:gd name="T23" fmla="*/ 9 h 25"/>
                  <a:gd name="T24" fmla="*/ 0 w 26"/>
                  <a:gd name="T25" fmla="*/ 11 h 25"/>
                  <a:gd name="T26" fmla="*/ 0 w 26"/>
                  <a:gd name="T27" fmla="*/ 16 h 25"/>
                  <a:gd name="T28" fmla="*/ 0 w 26"/>
                  <a:gd name="T29" fmla="*/ 18 h 25"/>
                  <a:gd name="T30" fmla="*/ 2 w 26"/>
                  <a:gd name="T31" fmla="*/ 21 h 25"/>
                  <a:gd name="T32" fmla="*/ 4 w 26"/>
                  <a:gd name="T33" fmla="*/ 23 h 25"/>
                  <a:gd name="T34" fmla="*/ 9 w 26"/>
                  <a:gd name="T35" fmla="*/ 25 h 25"/>
                  <a:gd name="T36" fmla="*/ 11 w 26"/>
                  <a:gd name="T37" fmla="*/ 25 h 25"/>
                  <a:gd name="T38" fmla="*/ 16 w 26"/>
                  <a:gd name="T39" fmla="*/ 25 h 25"/>
                  <a:gd name="T40" fmla="*/ 19 w 26"/>
                  <a:gd name="T41" fmla="*/ 23 h 25"/>
                  <a:gd name="T42" fmla="*/ 21 w 26"/>
                  <a:gd name="T43" fmla="*/ 21 h 25"/>
                  <a:gd name="T44" fmla="*/ 23 w 26"/>
                  <a:gd name="T45" fmla="*/ 18 h 25"/>
                  <a:gd name="T46" fmla="*/ 26 w 26"/>
                  <a:gd name="T47" fmla="*/ 16 h 25"/>
                  <a:gd name="T48" fmla="*/ 26 w 26"/>
                  <a:gd name="T49" fmla="*/ 11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5"/>
                  <a:gd name="T77" fmla="*/ 26 w 26"/>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5">
                    <a:moveTo>
                      <a:pt x="26" y="11"/>
                    </a:moveTo>
                    <a:lnTo>
                      <a:pt x="26" y="9"/>
                    </a:lnTo>
                    <a:lnTo>
                      <a:pt x="23" y="7"/>
                    </a:lnTo>
                    <a:lnTo>
                      <a:pt x="21" y="2"/>
                    </a:lnTo>
                    <a:lnTo>
                      <a:pt x="19" y="2"/>
                    </a:lnTo>
                    <a:lnTo>
                      <a:pt x="16" y="0"/>
                    </a:lnTo>
                    <a:lnTo>
                      <a:pt x="11" y="0"/>
                    </a:lnTo>
                    <a:lnTo>
                      <a:pt x="9" y="0"/>
                    </a:lnTo>
                    <a:lnTo>
                      <a:pt x="4" y="2"/>
                    </a:lnTo>
                    <a:lnTo>
                      <a:pt x="2" y="2"/>
                    </a:lnTo>
                    <a:lnTo>
                      <a:pt x="0" y="7"/>
                    </a:lnTo>
                    <a:lnTo>
                      <a:pt x="0" y="9"/>
                    </a:lnTo>
                    <a:lnTo>
                      <a:pt x="0" y="11"/>
                    </a:lnTo>
                    <a:lnTo>
                      <a:pt x="0" y="16"/>
                    </a:lnTo>
                    <a:lnTo>
                      <a:pt x="0" y="18"/>
                    </a:lnTo>
                    <a:lnTo>
                      <a:pt x="2" y="21"/>
                    </a:lnTo>
                    <a:lnTo>
                      <a:pt x="4" y="23"/>
                    </a:lnTo>
                    <a:lnTo>
                      <a:pt x="9" y="25"/>
                    </a:lnTo>
                    <a:lnTo>
                      <a:pt x="11" y="25"/>
                    </a:lnTo>
                    <a:lnTo>
                      <a:pt x="16" y="25"/>
                    </a:lnTo>
                    <a:lnTo>
                      <a:pt x="19" y="23"/>
                    </a:lnTo>
                    <a:lnTo>
                      <a:pt x="21" y="21"/>
                    </a:lnTo>
                    <a:lnTo>
                      <a:pt x="23" y="18"/>
                    </a:lnTo>
                    <a:lnTo>
                      <a:pt x="26" y="16"/>
                    </a:lnTo>
                    <a:lnTo>
                      <a:pt x="26" y="11"/>
                    </a:lnTo>
                    <a:close/>
                  </a:path>
                </a:pathLst>
              </a:custGeom>
              <a:solidFill>
                <a:srgbClr val="9900FF"/>
              </a:solidFill>
              <a:ln w="9525">
                <a:noFill/>
                <a:round/>
                <a:headEnd/>
                <a:tailEnd/>
              </a:ln>
            </p:spPr>
            <p:txBody>
              <a:bodyPr/>
              <a:lstStyle/>
              <a:p>
                <a:endParaRPr lang="en-US"/>
              </a:p>
            </p:txBody>
          </p:sp>
          <p:sp>
            <p:nvSpPr>
              <p:cNvPr id="19843" name="Freeform 135"/>
              <p:cNvSpPr>
                <a:spLocks/>
              </p:cNvSpPr>
              <p:nvPr/>
            </p:nvSpPr>
            <p:spPr bwMode="auto">
              <a:xfrm>
                <a:off x="2715" y="3081"/>
                <a:ext cx="59" cy="60"/>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2 w 26"/>
                  <a:gd name="T13" fmla="*/ 0 h 26"/>
                  <a:gd name="T14" fmla="*/ 9 w 26"/>
                  <a:gd name="T15" fmla="*/ 0 h 26"/>
                  <a:gd name="T16" fmla="*/ 5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5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2" y="0"/>
                    </a:lnTo>
                    <a:lnTo>
                      <a:pt x="9" y="0"/>
                    </a:lnTo>
                    <a:lnTo>
                      <a:pt x="5" y="0"/>
                    </a:lnTo>
                    <a:lnTo>
                      <a:pt x="2" y="2"/>
                    </a:lnTo>
                    <a:lnTo>
                      <a:pt x="0" y="5"/>
                    </a:lnTo>
                    <a:lnTo>
                      <a:pt x="0" y="9"/>
                    </a:lnTo>
                    <a:lnTo>
                      <a:pt x="0" y="12"/>
                    </a:lnTo>
                    <a:lnTo>
                      <a:pt x="0" y="16"/>
                    </a:lnTo>
                    <a:lnTo>
                      <a:pt x="0" y="19"/>
                    </a:lnTo>
                    <a:lnTo>
                      <a:pt x="2" y="21"/>
                    </a:lnTo>
                    <a:lnTo>
                      <a:pt x="5" y="23"/>
                    </a:lnTo>
                    <a:lnTo>
                      <a:pt x="9" y="26"/>
                    </a:lnTo>
                    <a:lnTo>
                      <a:pt x="12" y="26"/>
                    </a:lnTo>
                    <a:lnTo>
                      <a:pt x="16" y="26"/>
                    </a:lnTo>
                    <a:lnTo>
                      <a:pt x="19" y="23"/>
                    </a:lnTo>
                    <a:lnTo>
                      <a:pt x="21" y="21"/>
                    </a:lnTo>
                    <a:lnTo>
                      <a:pt x="23"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844" name="Freeform 136"/>
              <p:cNvSpPr>
                <a:spLocks/>
              </p:cNvSpPr>
              <p:nvPr/>
            </p:nvSpPr>
            <p:spPr bwMode="auto">
              <a:xfrm>
                <a:off x="3003" y="3070"/>
                <a:ext cx="58" cy="60"/>
              </a:xfrm>
              <a:custGeom>
                <a:avLst/>
                <a:gdLst>
                  <a:gd name="T0" fmla="*/ 26 w 26"/>
                  <a:gd name="T1" fmla="*/ 12 h 26"/>
                  <a:gd name="T2" fmla="*/ 26 w 26"/>
                  <a:gd name="T3" fmla="*/ 10 h 26"/>
                  <a:gd name="T4" fmla="*/ 24 w 26"/>
                  <a:gd name="T5" fmla="*/ 7 h 26"/>
                  <a:gd name="T6" fmla="*/ 22 w 26"/>
                  <a:gd name="T7" fmla="*/ 3 h 26"/>
                  <a:gd name="T8" fmla="*/ 19 w 26"/>
                  <a:gd name="T9" fmla="*/ 3 h 26"/>
                  <a:gd name="T10" fmla="*/ 17 w 26"/>
                  <a:gd name="T11" fmla="*/ 0 h 26"/>
                  <a:gd name="T12" fmla="*/ 12 w 26"/>
                  <a:gd name="T13" fmla="*/ 0 h 26"/>
                  <a:gd name="T14" fmla="*/ 10 w 26"/>
                  <a:gd name="T15" fmla="*/ 0 h 26"/>
                  <a:gd name="T16" fmla="*/ 5 w 26"/>
                  <a:gd name="T17" fmla="*/ 3 h 26"/>
                  <a:gd name="T18" fmla="*/ 3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3"/>
                    </a:lnTo>
                    <a:lnTo>
                      <a:pt x="19" y="3"/>
                    </a:lnTo>
                    <a:lnTo>
                      <a:pt x="17" y="0"/>
                    </a:lnTo>
                    <a:lnTo>
                      <a:pt x="12" y="0"/>
                    </a:lnTo>
                    <a:lnTo>
                      <a:pt x="10" y="0"/>
                    </a:lnTo>
                    <a:lnTo>
                      <a:pt x="5" y="3"/>
                    </a:lnTo>
                    <a:lnTo>
                      <a:pt x="3" y="3"/>
                    </a:lnTo>
                    <a:lnTo>
                      <a:pt x="0" y="7"/>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close/>
                  </a:path>
                </a:pathLst>
              </a:custGeom>
              <a:solidFill>
                <a:srgbClr val="9900FF"/>
              </a:solidFill>
              <a:ln w="9525">
                <a:noFill/>
                <a:round/>
                <a:headEnd/>
                <a:tailEnd/>
              </a:ln>
            </p:spPr>
            <p:txBody>
              <a:bodyPr/>
              <a:lstStyle/>
              <a:p>
                <a:endParaRPr lang="en-US"/>
              </a:p>
            </p:txBody>
          </p:sp>
          <p:sp>
            <p:nvSpPr>
              <p:cNvPr id="19845" name="Freeform 137"/>
              <p:cNvSpPr>
                <a:spLocks/>
              </p:cNvSpPr>
              <p:nvPr/>
            </p:nvSpPr>
            <p:spPr bwMode="auto">
              <a:xfrm>
                <a:off x="2860" y="3077"/>
                <a:ext cx="59" cy="57"/>
              </a:xfrm>
              <a:custGeom>
                <a:avLst/>
                <a:gdLst>
                  <a:gd name="T0" fmla="*/ 26 w 26"/>
                  <a:gd name="T1" fmla="*/ 11 h 25"/>
                  <a:gd name="T2" fmla="*/ 26 w 26"/>
                  <a:gd name="T3" fmla="*/ 9 h 25"/>
                  <a:gd name="T4" fmla="*/ 23 w 26"/>
                  <a:gd name="T5" fmla="*/ 7 h 25"/>
                  <a:gd name="T6" fmla="*/ 21 w 26"/>
                  <a:gd name="T7" fmla="*/ 2 h 25"/>
                  <a:gd name="T8" fmla="*/ 19 w 26"/>
                  <a:gd name="T9" fmla="*/ 2 h 25"/>
                  <a:gd name="T10" fmla="*/ 16 w 26"/>
                  <a:gd name="T11" fmla="*/ 0 h 25"/>
                  <a:gd name="T12" fmla="*/ 11 w 26"/>
                  <a:gd name="T13" fmla="*/ 0 h 25"/>
                  <a:gd name="T14" fmla="*/ 9 w 26"/>
                  <a:gd name="T15" fmla="*/ 0 h 25"/>
                  <a:gd name="T16" fmla="*/ 4 w 26"/>
                  <a:gd name="T17" fmla="*/ 2 h 25"/>
                  <a:gd name="T18" fmla="*/ 2 w 26"/>
                  <a:gd name="T19" fmla="*/ 2 h 25"/>
                  <a:gd name="T20" fmla="*/ 0 w 26"/>
                  <a:gd name="T21" fmla="*/ 7 h 25"/>
                  <a:gd name="T22" fmla="*/ 0 w 26"/>
                  <a:gd name="T23" fmla="*/ 9 h 25"/>
                  <a:gd name="T24" fmla="*/ 0 w 26"/>
                  <a:gd name="T25" fmla="*/ 11 h 25"/>
                  <a:gd name="T26" fmla="*/ 0 w 26"/>
                  <a:gd name="T27" fmla="*/ 16 h 25"/>
                  <a:gd name="T28" fmla="*/ 0 w 26"/>
                  <a:gd name="T29" fmla="*/ 18 h 25"/>
                  <a:gd name="T30" fmla="*/ 2 w 26"/>
                  <a:gd name="T31" fmla="*/ 21 h 25"/>
                  <a:gd name="T32" fmla="*/ 4 w 26"/>
                  <a:gd name="T33" fmla="*/ 23 h 25"/>
                  <a:gd name="T34" fmla="*/ 9 w 26"/>
                  <a:gd name="T35" fmla="*/ 25 h 25"/>
                  <a:gd name="T36" fmla="*/ 11 w 26"/>
                  <a:gd name="T37" fmla="*/ 25 h 25"/>
                  <a:gd name="T38" fmla="*/ 16 w 26"/>
                  <a:gd name="T39" fmla="*/ 25 h 25"/>
                  <a:gd name="T40" fmla="*/ 19 w 26"/>
                  <a:gd name="T41" fmla="*/ 23 h 25"/>
                  <a:gd name="T42" fmla="*/ 21 w 26"/>
                  <a:gd name="T43" fmla="*/ 21 h 25"/>
                  <a:gd name="T44" fmla="*/ 23 w 26"/>
                  <a:gd name="T45" fmla="*/ 18 h 25"/>
                  <a:gd name="T46" fmla="*/ 26 w 26"/>
                  <a:gd name="T47" fmla="*/ 16 h 25"/>
                  <a:gd name="T48" fmla="*/ 26 w 26"/>
                  <a:gd name="T49" fmla="*/ 11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5"/>
                  <a:gd name="T77" fmla="*/ 26 w 26"/>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5">
                    <a:moveTo>
                      <a:pt x="26" y="11"/>
                    </a:moveTo>
                    <a:lnTo>
                      <a:pt x="26" y="9"/>
                    </a:lnTo>
                    <a:lnTo>
                      <a:pt x="23" y="7"/>
                    </a:lnTo>
                    <a:lnTo>
                      <a:pt x="21" y="2"/>
                    </a:lnTo>
                    <a:lnTo>
                      <a:pt x="19" y="2"/>
                    </a:lnTo>
                    <a:lnTo>
                      <a:pt x="16" y="0"/>
                    </a:lnTo>
                    <a:lnTo>
                      <a:pt x="11" y="0"/>
                    </a:lnTo>
                    <a:lnTo>
                      <a:pt x="9" y="0"/>
                    </a:lnTo>
                    <a:lnTo>
                      <a:pt x="4" y="2"/>
                    </a:lnTo>
                    <a:lnTo>
                      <a:pt x="2" y="2"/>
                    </a:lnTo>
                    <a:lnTo>
                      <a:pt x="0" y="7"/>
                    </a:lnTo>
                    <a:lnTo>
                      <a:pt x="0" y="9"/>
                    </a:lnTo>
                    <a:lnTo>
                      <a:pt x="0" y="11"/>
                    </a:lnTo>
                    <a:lnTo>
                      <a:pt x="0" y="16"/>
                    </a:lnTo>
                    <a:lnTo>
                      <a:pt x="0" y="18"/>
                    </a:lnTo>
                    <a:lnTo>
                      <a:pt x="2" y="21"/>
                    </a:lnTo>
                    <a:lnTo>
                      <a:pt x="4" y="23"/>
                    </a:lnTo>
                    <a:lnTo>
                      <a:pt x="9" y="25"/>
                    </a:lnTo>
                    <a:lnTo>
                      <a:pt x="11" y="25"/>
                    </a:lnTo>
                    <a:lnTo>
                      <a:pt x="16" y="25"/>
                    </a:lnTo>
                    <a:lnTo>
                      <a:pt x="19" y="23"/>
                    </a:lnTo>
                    <a:lnTo>
                      <a:pt x="21" y="21"/>
                    </a:lnTo>
                    <a:lnTo>
                      <a:pt x="23" y="18"/>
                    </a:lnTo>
                    <a:lnTo>
                      <a:pt x="26" y="16"/>
                    </a:lnTo>
                    <a:lnTo>
                      <a:pt x="26" y="11"/>
                    </a:lnTo>
                  </a:path>
                </a:pathLst>
              </a:custGeom>
              <a:noFill/>
              <a:ln w="19050" cap="flat">
                <a:solidFill>
                  <a:srgbClr val="000000"/>
                </a:solidFill>
                <a:prstDash val="solid"/>
                <a:miter lim="800000"/>
                <a:headEnd/>
                <a:tailEnd/>
              </a:ln>
            </p:spPr>
            <p:txBody>
              <a:bodyPr/>
              <a:lstStyle/>
              <a:p>
                <a:endParaRPr lang="en-US"/>
              </a:p>
            </p:txBody>
          </p:sp>
          <p:sp>
            <p:nvSpPr>
              <p:cNvPr id="19846" name="Freeform 138"/>
              <p:cNvSpPr>
                <a:spLocks/>
              </p:cNvSpPr>
              <p:nvPr/>
            </p:nvSpPr>
            <p:spPr bwMode="auto">
              <a:xfrm>
                <a:off x="3147" y="3058"/>
                <a:ext cx="59" cy="67"/>
              </a:xfrm>
              <a:custGeom>
                <a:avLst/>
                <a:gdLst>
                  <a:gd name="T0" fmla="*/ 26 w 26"/>
                  <a:gd name="T1" fmla="*/ 15 h 29"/>
                  <a:gd name="T2" fmla="*/ 26 w 26"/>
                  <a:gd name="T3" fmla="*/ 12 h 29"/>
                  <a:gd name="T4" fmla="*/ 24 w 26"/>
                  <a:gd name="T5" fmla="*/ 8 h 29"/>
                  <a:gd name="T6" fmla="*/ 21 w 26"/>
                  <a:gd name="T7" fmla="*/ 5 h 29"/>
                  <a:gd name="T8" fmla="*/ 19 w 26"/>
                  <a:gd name="T9" fmla="*/ 3 h 29"/>
                  <a:gd name="T10" fmla="*/ 17 w 26"/>
                  <a:gd name="T11" fmla="*/ 3 h 29"/>
                  <a:gd name="T12" fmla="*/ 12 w 26"/>
                  <a:gd name="T13" fmla="*/ 0 h 29"/>
                  <a:gd name="T14" fmla="*/ 10 w 26"/>
                  <a:gd name="T15" fmla="*/ 3 h 29"/>
                  <a:gd name="T16" fmla="*/ 5 w 26"/>
                  <a:gd name="T17" fmla="*/ 3 h 29"/>
                  <a:gd name="T18" fmla="*/ 3 w 26"/>
                  <a:gd name="T19" fmla="*/ 5 h 29"/>
                  <a:gd name="T20" fmla="*/ 0 w 26"/>
                  <a:gd name="T21" fmla="*/ 8 h 29"/>
                  <a:gd name="T22" fmla="*/ 0 w 26"/>
                  <a:gd name="T23" fmla="*/ 12 h 29"/>
                  <a:gd name="T24" fmla="*/ 0 w 26"/>
                  <a:gd name="T25" fmla="*/ 15 h 29"/>
                  <a:gd name="T26" fmla="*/ 0 w 26"/>
                  <a:gd name="T27" fmla="*/ 17 h 29"/>
                  <a:gd name="T28" fmla="*/ 0 w 26"/>
                  <a:gd name="T29" fmla="*/ 22 h 29"/>
                  <a:gd name="T30" fmla="*/ 3 w 26"/>
                  <a:gd name="T31" fmla="*/ 24 h 29"/>
                  <a:gd name="T32" fmla="*/ 5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4" y="8"/>
                    </a:lnTo>
                    <a:lnTo>
                      <a:pt x="21" y="5"/>
                    </a:lnTo>
                    <a:lnTo>
                      <a:pt x="19" y="3"/>
                    </a:lnTo>
                    <a:lnTo>
                      <a:pt x="17" y="3"/>
                    </a:lnTo>
                    <a:lnTo>
                      <a:pt x="12" y="0"/>
                    </a:lnTo>
                    <a:lnTo>
                      <a:pt x="10" y="3"/>
                    </a:lnTo>
                    <a:lnTo>
                      <a:pt x="5" y="3"/>
                    </a:lnTo>
                    <a:lnTo>
                      <a:pt x="3" y="5"/>
                    </a:lnTo>
                    <a:lnTo>
                      <a:pt x="0" y="8"/>
                    </a:lnTo>
                    <a:lnTo>
                      <a:pt x="0" y="12"/>
                    </a:lnTo>
                    <a:lnTo>
                      <a:pt x="0" y="15"/>
                    </a:lnTo>
                    <a:lnTo>
                      <a:pt x="0" y="17"/>
                    </a:lnTo>
                    <a:lnTo>
                      <a:pt x="0" y="22"/>
                    </a:lnTo>
                    <a:lnTo>
                      <a:pt x="3" y="24"/>
                    </a:lnTo>
                    <a:lnTo>
                      <a:pt x="5" y="26"/>
                    </a:lnTo>
                    <a:lnTo>
                      <a:pt x="10" y="26"/>
                    </a:lnTo>
                    <a:lnTo>
                      <a:pt x="12" y="29"/>
                    </a:lnTo>
                    <a:lnTo>
                      <a:pt x="17" y="26"/>
                    </a:lnTo>
                    <a:lnTo>
                      <a:pt x="19" y="26"/>
                    </a:lnTo>
                    <a:lnTo>
                      <a:pt x="21" y="24"/>
                    </a:lnTo>
                    <a:lnTo>
                      <a:pt x="24" y="22"/>
                    </a:lnTo>
                    <a:lnTo>
                      <a:pt x="26" y="17"/>
                    </a:lnTo>
                    <a:lnTo>
                      <a:pt x="26" y="15"/>
                    </a:lnTo>
                    <a:close/>
                  </a:path>
                </a:pathLst>
              </a:custGeom>
              <a:solidFill>
                <a:srgbClr val="9900FF"/>
              </a:solidFill>
              <a:ln w="9525">
                <a:noFill/>
                <a:round/>
                <a:headEnd/>
                <a:tailEnd/>
              </a:ln>
            </p:spPr>
            <p:txBody>
              <a:bodyPr/>
              <a:lstStyle/>
              <a:p>
                <a:endParaRPr lang="en-US"/>
              </a:p>
            </p:txBody>
          </p:sp>
          <p:sp>
            <p:nvSpPr>
              <p:cNvPr id="19847" name="Freeform 139"/>
              <p:cNvSpPr>
                <a:spLocks/>
              </p:cNvSpPr>
              <p:nvPr/>
            </p:nvSpPr>
            <p:spPr bwMode="auto">
              <a:xfrm>
                <a:off x="3003" y="3070"/>
                <a:ext cx="58" cy="60"/>
              </a:xfrm>
              <a:custGeom>
                <a:avLst/>
                <a:gdLst>
                  <a:gd name="T0" fmla="*/ 26 w 26"/>
                  <a:gd name="T1" fmla="*/ 12 h 26"/>
                  <a:gd name="T2" fmla="*/ 26 w 26"/>
                  <a:gd name="T3" fmla="*/ 10 h 26"/>
                  <a:gd name="T4" fmla="*/ 24 w 26"/>
                  <a:gd name="T5" fmla="*/ 7 h 26"/>
                  <a:gd name="T6" fmla="*/ 22 w 26"/>
                  <a:gd name="T7" fmla="*/ 3 h 26"/>
                  <a:gd name="T8" fmla="*/ 19 w 26"/>
                  <a:gd name="T9" fmla="*/ 3 h 26"/>
                  <a:gd name="T10" fmla="*/ 17 w 26"/>
                  <a:gd name="T11" fmla="*/ 0 h 26"/>
                  <a:gd name="T12" fmla="*/ 12 w 26"/>
                  <a:gd name="T13" fmla="*/ 0 h 26"/>
                  <a:gd name="T14" fmla="*/ 10 w 26"/>
                  <a:gd name="T15" fmla="*/ 0 h 26"/>
                  <a:gd name="T16" fmla="*/ 5 w 26"/>
                  <a:gd name="T17" fmla="*/ 3 h 26"/>
                  <a:gd name="T18" fmla="*/ 3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3"/>
                    </a:lnTo>
                    <a:lnTo>
                      <a:pt x="19" y="3"/>
                    </a:lnTo>
                    <a:lnTo>
                      <a:pt x="17" y="0"/>
                    </a:lnTo>
                    <a:lnTo>
                      <a:pt x="12" y="0"/>
                    </a:lnTo>
                    <a:lnTo>
                      <a:pt x="10" y="0"/>
                    </a:lnTo>
                    <a:lnTo>
                      <a:pt x="5" y="3"/>
                    </a:lnTo>
                    <a:lnTo>
                      <a:pt x="3" y="3"/>
                    </a:lnTo>
                    <a:lnTo>
                      <a:pt x="0" y="7"/>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848" name="Freeform 140"/>
              <p:cNvSpPr>
                <a:spLocks/>
              </p:cNvSpPr>
              <p:nvPr/>
            </p:nvSpPr>
            <p:spPr bwMode="auto">
              <a:xfrm>
                <a:off x="3292" y="3049"/>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9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2 w 26"/>
                  <a:gd name="T31" fmla="*/ 23 h 26"/>
                  <a:gd name="T32" fmla="*/ 5 w 26"/>
                  <a:gd name="T33" fmla="*/ 26 h 26"/>
                  <a:gd name="T34" fmla="*/ 9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9" y="0"/>
                    </a:lnTo>
                    <a:lnTo>
                      <a:pt x="5" y="2"/>
                    </a:lnTo>
                    <a:lnTo>
                      <a:pt x="2" y="4"/>
                    </a:lnTo>
                    <a:lnTo>
                      <a:pt x="0" y="7"/>
                    </a:lnTo>
                    <a:lnTo>
                      <a:pt x="0" y="9"/>
                    </a:lnTo>
                    <a:lnTo>
                      <a:pt x="0" y="14"/>
                    </a:lnTo>
                    <a:lnTo>
                      <a:pt x="0" y="16"/>
                    </a:lnTo>
                    <a:lnTo>
                      <a:pt x="0" y="21"/>
                    </a:lnTo>
                    <a:lnTo>
                      <a:pt x="2" y="23"/>
                    </a:lnTo>
                    <a:lnTo>
                      <a:pt x="5" y="26"/>
                    </a:lnTo>
                    <a:lnTo>
                      <a:pt x="9" y="26"/>
                    </a:lnTo>
                    <a:lnTo>
                      <a:pt x="12" y="26"/>
                    </a:lnTo>
                    <a:lnTo>
                      <a:pt x="17" y="26"/>
                    </a:lnTo>
                    <a:lnTo>
                      <a:pt x="19" y="26"/>
                    </a:lnTo>
                    <a:lnTo>
                      <a:pt x="21" y="23"/>
                    </a:lnTo>
                    <a:lnTo>
                      <a:pt x="24" y="21"/>
                    </a:lnTo>
                    <a:lnTo>
                      <a:pt x="26" y="16"/>
                    </a:lnTo>
                    <a:lnTo>
                      <a:pt x="26" y="14"/>
                    </a:lnTo>
                    <a:close/>
                  </a:path>
                </a:pathLst>
              </a:custGeom>
              <a:solidFill>
                <a:srgbClr val="9900FF"/>
              </a:solidFill>
              <a:ln w="9525">
                <a:noFill/>
                <a:round/>
                <a:headEnd/>
                <a:tailEnd/>
              </a:ln>
            </p:spPr>
            <p:txBody>
              <a:bodyPr/>
              <a:lstStyle/>
              <a:p>
                <a:endParaRPr lang="en-US"/>
              </a:p>
            </p:txBody>
          </p:sp>
          <p:sp>
            <p:nvSpPr>
              <p:cNvPr id="19849" name="Freeform 141"/>
              <p:cNvSpPr>
                <a:spLocks/>
              </p:cNvSpPr>
              <p:nvPr/>
            </p:nvSpPr>
            <p:spPr bwMode="auto">
              <a:xfrm>
                <a:off x="3147" y="3058"/>
                <a:ext cx="59" cy="67"/>
              </a:xfrm>
              <a:custGeom>
                <a:avLst/>
                <a:gdLst>
                  <a:gd name="T0" fmla="*/ 26 w 26"/>
                  <a:gd name="T1" fmla="*/ 15 h 29"/>
                  <a:gd name="T2" fmla="*/ 26 w 26"/>
                  <a:gd name="T3" fmla="*/ 12 h 29"/>
                  <a:gd name="T4" fmla="*/ 24 w 26"/>
                  <a:gd name="T5" fmla="*/ 8 h 29"/>
                  <a:gd name="T6" fmla="*/ 21 w 26"/>
                  <a:gd name="T7" fmla="*/ 5 h 29"/>
                  <a:gd name="T8" fmla="*/ 19 w 26"/>
                  <a:gd name="T9" fmla="*/ 3 h 29"/>
                  <a:gd name="T10" fmla="*/ 17 w 26"/>
                  <a:gd name="T11" fmla="*/ 3 h 29"/>
                  <a:gd name="T12" fmla="*/ 12 w 26"/>
                  <a:gd name="T13" fmla="*/ 0 h 29"/>
                  <a:gd name="T14" fmla="*/ 10 w 26"/>
                  <a:gd name="T15" fmla="*/ 3 h 29"/>
                  <a:gd name="T16" fmla="*/ 5 w 26"/>
                  <a:gd name="T17" fmla="*/ 3 h 29"/>
                  <a:gd name="T18" fmla="*/ 3 w 26"/>
                  <a:gd name="T19" fmla="*/ 5 h 29"/>
                  <a:gd name="T20" fmla="*/ 0 w 26"/>
                  <a:gd name="T21" fmla="*/ 8 h 29"/>
                  <a:gd name="T22" fmla="*/ 0 w 26"/>
                  <a:gd name="T23" fmla="*/ 12 h 29"/>
                  <a:gd name="T24" fmla="*/ 0 w 26"/>
                  <a:gd name="T25" fmla="*/ 15 h 29"/>
                  <a:gd name="T26" fmla="*/ 0 w 26"/>
                  <a:gd name="T27" fmla="*/ 17 h 29"/>
                  <a:gd name="T28" fmla="*/ 0 w 26"/>
                  <a:gd name="T29" fmla="*/ 22 h 29"/>
                  <a:gd name="T30" fmla="*/ 3 w 26"/>
                  <a:gd name="T31" fmla="*/ 24 h 29"/>
                  <a:gd name="T32" fmla="*/ 5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4" y="8"/>
                    </a:lnTo>
                    <a:lnTo>
                      <a:pt x="21" y="5"/>
                    </a:lnTo>
                    <a:lnTo>
                      <a:pt x="19" y="3"/>
                    </a:lnTo>
                    <a:lnTo>
                      <a:pt x="17" y="3"/>
                    </a:lnTo>
                    <a:lnTo>
                      <a:pt x="12" y="0"/>
                    </a:lnTo>
                    <a:lnTo>
                      <a:pt x="10" y="3"/>
                    </a:lnTo>
                    <a:lnTo>
                      <a:pt x="5" y="3"/>
                    </a:lnTo>
                    <a:lnTo>
                      <a:pt x="3" y="5"/>
                    </a:lnTo>
                    <a:lnTo>
                      <a:pt x="0" y="8"/>
                    </a:lnTo>
                    <a:lnTo>
                      <a:pt x="0" y="12"/>
                    </a:lnTo>
                    <a:lnTo>
                      <a:pt x="0" y="15"/>
                    </a:lnTo>
                    <a:lnTo>
                      <a:pt x="0" y="17"/>
                    </a:lnTo>
                    <a:lnTo>
                      <a:pt x="0" y="22"/>
                    </a:lnTo>
                    <a:lnTo>
                      <a:pt x="3" y="24"/>
                    </a:lnTo>
                    <a:lnTo>
                      <a:pt x="5" y="26"/>
                    </a:lnTo>
                    <a:lnTo>
                      <a:pt x="10" y="26"/>
                    </a:lnTo>
                    <a:lnTo>
                      <a:pt x="12" y="29"/>
                    </a:lnTo>
                    <a:lnTo>
                      <a:pt x="17" y="26"/>
                    </a:lnTo>
                    <a:lnTo>
                      <a:pt x="19" y="26"/>
                    </a:lnTo>
                    <a:lnTo>
                      <a:pt x="21" y="24"/>
                    </a:lnTo>
                    <a:lnTo>
                      <a:pt x="24" y="22"/>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850" name="Freeform 142"/>
              <p:cNvSpPr>
                <a:spLocks/>
              </p:cNvSpPr>
              <p:nvPr/>
            </p:nvSpPr>
            <p:spPr bwMode="auto">
              <a:xfrm>
                <a:off x="3437" y="3037"/>
                <a:ext cx="58" cy="60"/>
              </a:xfrm>
              <a:custGeom>
                <a:avLst/>
                <a:gdLst>
                  <a:gd name="T0" fmla="*/ 26 w 26"/>
                  <a:gd name="T1" fmla="*/ 14 h 26"/>
                  <a:gd name="T2" fmla="*/ 26 w 26"/>
                  <a:gd name="T3" fmla="*/ 9 h 26"/>
                  <a:gd name="T4" fmla="*/ 23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4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2 w 26"/>
                  <a:gd name="T31" fmla="*/ 24 h 26"/>
                  <a:gd name="T32" fmla="*/ 4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5"/>
                    </a:lnTo>
                    <a:lnTo>
                      <a:pt x="19" y="2"/>
                    </a:lnTo>
                    <a:lnTo>
                      <a:pt x="16" y="0"/>
                    </a:lnTo>
                    <a:lnTo>
                      <a:pt x="12" y="0"/>
                    </a:lnTo>
                    <a:lnTo>
                      <a:pt x="9" y="0"/>
                    </a:lnTo>
                    <a:lnTo>
                      <a:pt x="4" y="2"/>
                    </a:lnTo>
                    <a:lnTo>
                      <a:pt x="2" y="5"/>
                    </a:lnTo>
                    <a:lnTo>
                      <a:pt x="0" y="7"/>
                    </a:lnTo>
                    <a:lnTo>
                      <a:pt x="0" y="9"/>
                    </a:lnTo>
                    <a:lnTo>
                      <a:pt x="0" y="14"/>
                    </a:lnTo>
                    <a:lnTo>
                      <a:pt x="0" y="17"/>
                    </a:lnTo>
                    <a:lnTo>
                      <a:pt x="0" y="21"/>
                    </a:lnTo>
                    <a:lnTo>
                      <a:pt x="2" y="24"/>
                    </a:lnTo>
                    <a:lnTo>
                      <a:pt x="4" y="26"/>
                    </a:lnTo>
                    <a:lnTo>
                      <a:pt x="9" y="26"/>
                    </a:lnTo>
                    <a:lnTo>
                      <a:pt x="12" y="26"/>
                    </a:lnTo>
                    <a:lnTo>
                      <a:pt x="16" y="26"/>
                    </a:lnTo>
                    <a:lnTo>
                      <a:pt x="19" y="26"/>
                    </a:lnTo>
                    <a:lnTo>
                      <a:pt x="21" y="24"/>
                    </a:lnTo>
                    <a:lnTo>
                      <a:pt x="23" y="21"/>
                    </a:lnTo>
                    <a:lnTo>
                      <a:pt x="26" y="17"/>
                    </a:lnTo>
                    <a:lnTo>
                      <a:pt x="26" y="14"/>
                    </a:lnTo>
                    <a:close/>
                  </a:path>
                </a:pathLst>
              </a:custGeom>
              <a:solidFill>
                <a:srgbClr val="9900FF"/>
              </a:solidFill>
              <a:ln w="9525">
                <a:noFill/>
                <a:round/>
                <a:headEnd/>
                <a:tailEnd/>
              </a:ln>
            </p:spPr>
            <p:txBody>
              <a:bodyPr/>
              <a:lstStyle/>
              <a:p>
                <a:endParaRPr lang="en-US"/>
              </a:p>
            </p:txBody>
          </p:sp>
          <p:sp>
            <p:nvSpPr>
              <p:cNvPr id="19851" name="Freeform 143"/>
              <p:cNvSpPr>
                <a:spLocks/>
              </p:cNvSpPr>
              <p:nvPr/>
            </p:nvSpPr>
            <p:spPr bwMode="auto">
              <a:xfrm>
                <a:off x="3292" y="3049"/>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9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2 w 26"/>
                  <a:gd name="T31" fmla="*/ 23 h 26"/>
                  <a:gd name="T32" fmla="*/ 5 w 26"/>
                  <a:gd name="T33" fmla="*/ 26 h 26"/>
                  <a:gd name="T34" fmla="*/ 9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9" y="0"/>
                    </a:lnTo>
                    <a:lnTo>
                      <a:pt x="5" y="2"/>
                    </a:lnTo>
                    <a:lnTo>
                      <a:pt x="2" y="4"/>
                    </a:lnTo>
                    <a:lnTo>
                      <a:pt x="0" y="7"/>
                    </a:lnTo>
                    <a:lnTo>
                      <a:pt x="0" y="9"/>
                    </a:lnTo>
                    <a:lnTo>
                      <a:pt x="0" y="14"/>
                    </a:lnTo>
                    <a:lnTo>
                      <a:pt x="0" y="16"/>
                    </a:lnTo>
                    <a:lnTo>
                      <a:pt x="0" y="21"/>
                    </a:lnTo>
                    <a:lnTo>
                      <a:pt x="2" y="23"/>
                    </a:lnTo>
                    <a:lnTo>
                      <a:pt x="5" y="26"/>
                    </a:lnTo>
                    <a:lnTo>
                      <a:pt x="9" y="26"/>
                    </a:lnTo>
                    <a:lnTo>
                      <a:pt x="12" y="26"/>
                    </a:lnTo>
                    <a:lnTo>
                      <a:pt x="17"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852" name="Freeform 144"/>
              <p:cNvSpPr>
                <a:spLocks/>
              </p:cNvSpPr>
              <p:nvPr/>
            </p:nvSpPr>
            <p:spPr bwMode="auto">
              <a:xfrm>
                <a:off x="3581" y="3026"/>
                <a:ext cx="59" cy="60"/>
              </a:xfrm>
              <a:custGeom>
                <a:avLst/>
                <a:gdLst>
                  <a:gd name="T0" fmla="*/ 26 w 26"/>
                  <a:gd name="T1" fmla="*/ 14 h 26"/>
                  <a:gd name="T2" fmla="*/ 26 w 26"/>
                  <a:gd name="T3" fmla="*/ 10 h 26"/>
                  <a:gd name="T4" fmla="*/ 23 w 26"/>
                  <a:gd name="T5" fmla="*/ 7 h 26"/>
                  <a:gd name="T6" fmla="*/ 21 w 26"/>
                  <a:gd name="T7" fmla="*/ 5 h 26"/>
                  <a:gd name="T8" fmla="*/ 18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4 w 26"/>
                  <a:gd name="T33" fmla="*/ 26 h 26"/>
                  <a:gd name="T34" fmla="*/ 9 w 26"/>
                  <a:gd name="T35" fmla="*/ 26 h 26"/>
                  <a:gd name="T36" fmla="*/ 11 w 26"/>
                  <a:gd name="T37" fmla="*/ 26 h 26"/>
                  <a:gd name="T38" fmla="*/ 16 w 26"/>
                  <a:gd name="T39" fmla="*/ 26 h 26"/>
                  <a:gd name="T40" fmla="*/ 18 w 26"/>
                  <a:gd name="T41" fmla="*/ 26 h 26"/>
                  <a:gd name="T42" fmla="*/ 21 w 26"/>
                  <a:gd name="T43" fmla="*/ 24 h 26"/>
                  <a:gd name="T44" fmla="*/ 23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3"/>
                    </a:lnTo>
                    <a:lnTo>
                      <a:pt x="16" y="0"/>
                    </a:lnTo>
                    <a:lnTo>
                      <a:pt x="11" y="0"/>
                    </a:lnTo>
                    <a:lnTo>
                      <a:pt x="9" y="0"/>
                    </a:lnTo>
                    <a:lnTo>
                      <a:pt x="4" y="3"/>
                    </a:lnTo>
                    <a:lnTo>
                      <a:pt x="2" y="5"/>
                    </a:lnTo>
                    <a:lnTo>
                      <a:pt x="0" y="7"/>
                    </a:lnTo>
                    <a:lnTo>
                      <a:pt x="0" y="10"/>
                    </a:lnTo>
                    <a:lnTo>
                      <a:pt x="0" y="14"/>
                    </a:lnTo>
                    <a:lnTo>
                      <a:pt x="0" y="17"/>
                    </a:lnTo>
                    <a:lnTo>
                      <a:pt x="0" y="22"/>
                    </a:lnTo>
                    <a:lnTo>
                      <a:pt x="2" y="24"/>
                    </a:lnTo>
                    <a:lnTo>
                      <a:pt x="4" y="26"/>
                    </a:lnTo>
                    <a:lnTo>
                      <a:pt x="9" y="26"/>
                    </a:lnTo>
                    <a:lnTo>
                      <a:pt x="11" y="26"/>
                    </a:lnTo>
                    <a:lnTo>
                      <a:pt x="16" y="26"/>
                    </a:lnTo>
                    <a:lnTo>
                      <a:pt x="18" y="26"/>
                    </a:lnTo>
                    <a:lnTo>
                      <a:pt x="21" y="24"/>
                    </a:lnTo>
                    <a:lnTo>
                      <a:pt x="23" y="22"/>
                    </a:lnTo>
                    <a:lnTo>
                      <a:pt x="26" y="17"/>
                    </a:lnTo>
                    <a:lnTo>
                      <a:pt x="26" y="14"/>
                    </a:lnTo>
                    <a:close/>
                  </a:path>
                </a:pathLst>
              </a:custGeom>
              <a:solidFill>
                <a:srgbClr val="9900FF"/>
              </a:solidFill>
              <a:ln w="9525">
                <a:noFill/>
                <a:round/>
                <a:headEnd/>
                <a:tailEnd/>
              </a:ln>
            </p:spPr>
            <p:txBody>
              <a:bodyPr/>
              <a:lstStyle/>
              <a:p>
                <a:endParaRPr lang="en-US"/>
              </a:p>
            </p:txBody>
          </p:sp>
          <p:sp>
            <p:nvSpPr>
              <p:cNvPr id="19853" name="Freeform 145"/>
              <p:cNvSpPr>
                <a:spLocks/>
              </p:cNvSpPr>
              <p:nvPr/>
            </p:nvSpPr>
            <p:spPr bwMode="auto">
              <a:xfrm>
                <a:off x="3437" y="3037"/>
                <a:ext cx="58" cy="60"/>
              </a:xfrm>
              <a:custGeom>
                <a:avLst/>
                <a:gdLst>
                  <a:gd name="T0" fmla="*/ 26 w 26"/>
                  <a:gd name="T1" fmla="*/ 14 h 26"/>
                  <a:gd name="T2" fmla="*/ 26 w 26"/>
                  <a:gd name="T3" fmla="*/ 9 h 26"/>
                  <a:gd name="T4" fmla="*/ 23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4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2 w 26"/>
                  <a:gd name="T31" fmla="*/ 24 h 26"/>
                  <a:gd name="T32" fmla="*/ 4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5"/>
                    </a:lnTo>
                    <a:lnTo>
                      <a:pt x="19" y="2"/>
                    </a:lnTo>
                    <a:lnTo>
                      <a:pt x="16" y="0"/>
                    </a:lnTo>
                    <a:lnTo>
                      <a:pt x="12" y="0"/>
                    </a:lnTo>
                    <a:lnTo>
                      <a:pt x="9" y="0"/>
                    </a:lnTo>
                    <a:lnTo>
                      <a:pt x="4" y="2"/>
                    </a:lnTo>
                    <a:lnTo>
                      <a:pt x="2" y="5"/>
                    </a:lnTo>
                    <a:lnTo>
                      <a:pt x="0" y="7"/>
                    </a:lnTo>
                    <a:lnTo>
                      <a:pt x="0" y="9"/>
                    </a:lnTo>
                    <a:lnTo>
                      <a:pt x="0" y="14"/>
                    </a:lnTo>
                    <a:lnTo>
                      <a:pt x="0" y="17"/>
                    </a:lnTo>
                    <a:lnTo>
                      <a:pt x="0" y="21"/>
                    </a:lnTo>
                    <a:lnTo>
                      <a:pt x="2" y="24"/>
                    </a:lnTo>
                    <a:lnTo>
                      <a:pt x="4" y="26"/>
                    </a:lnTo>
                    <a:lnTo>
                      <a:pt x="9" y="26"/>
                    </a:lnTo>
                    <a:lnTo>
                      <a:pt x="12" y="26"/>
                    </a:lnTo>
                    <a:lnTo>
                      <a:pt x="16" y="26"/>
                    </a:lnTo>
                    <a:lnTo>
                      <a:pt x="19" y="26"/>
                    </a:lnTo>
                    <a:lnTo>
                      <a:pt x="21" y="24"/>
                    </a:lnTo>
                    <a:lnTo>
                      <a:pt x="23" y="21"/>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854" name="Freeform 146"/>
              <p:cNvSpPr>
                <a:spLocks/>
              </p:cNvSpPr>
              <p:nvPr/>
            </p:nvSpPr>
            <p:spPr bwMode="auto">
              <a:xfrm>
                <a:off x="3724" y="3016"/>
                <a:ext cx="59" cy="61"/>
              </a:xfrm>
              <a:custGeom>
                <a:avLst/>
                <a:gdLst>
                  <a:gd name="T0" fmla="*/ 26 w 26"/>
                  <a:gd name="T1" fmla="*/ 11 h 26"/>
                  <a:gd name="T2" fmla="*/ 26 w 26"/>
                  <a:gd name="T3" fmla="*/ 9 h 26"/>
                  <a:gd name="T4" fmla="*/ 24 w 26"/>
                  <a:gd name="T5" fmla="*/ 4 h 26"/>
                  <a:gd name="T6" fmla="*/ 22 w 26"/>
                  <a:gd name="T7" fmla="*/ 2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2 h 26"/>
                  <a:gd name="T20" fmla="*/ 0 w 26"/>
                  <a:gd name="T21" fmla="*/ 4 h 26"/>
                  <a:gd name="T22" fmla="*/ 0 w 26"/>
                  <a:gd name="T23" fmla="*/ 9 h 26"/>
                  <a:gd name="T24" fmla="*/ 0 w 26"/>
                  <a:gd name="T25" fmla="*/ 11 h 26"/>
                  <a:gd name="T26" fmla="*/ 0 w 26"/>
                  <a:gd name="T27" fmla="*/ 16 h 26"/>
                  <a:gd name="T28" fmla="*/ 0 w 26"/>
                  <a:gd name="T29" fmla="*/ 18 h 26"/>
                  <a:gd name="T30" fmla="*/ 3 w 26"/>
                  <a:gd name="T31" fmla="*/ 21 h 26"/>
                  <a:gd name="T32" fmla="*/ 5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8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4" y="4"/>
                    </a:lnTo>
                    <a:lnTo>
                      <a:pt x="22" y="2"/>
                    </a:lnTo>
                    <a:lnTo>
                      <a:pt x="19" y="0"/>
                    </a:lnTo>
                    <a:lnTo>
                      <a:pt x="17" y="0"/>
                    </a:lnTo>
                    <a:lnTo>
                      <a:pt x="12" y="0"/>
                    </a:lnTo>
                    <a:lnTo>
                      <a:pt x="10" y="0"/>
                    </a:lnTo>
                    <a:lnTo>
                      <a:pt x="5" y="0"/>
                    </a:lnTo>
                    <a:lnTo>
                      <a:pt x="3" y="2"/>
                    </a:lnTo>
                    <a:lnTo>
                      <a:pt x="0" y="4"/>
                    </a:lnTo>
                    <a:lnTo>
                      <a:pt x="0" y="9"/>
                    </a:lnTo>
                    <a:lnTo>
                      <a:pt x="0" y="11"/>
                    </a:lnTo>
                    <a:lnTo>
                      <a:pt x="0" y="16"/>
                    </a:lnTo>
                    <a:lnTo>
                      <a:pt x="0" y="18"/>
                    </a:lnTo>
                    <a:lnTo>
                      <a:pt x="3" y="21"/>
                    </a:lnTo>
                    <a:lnTo>
                      <a:pt x="5" y="23"/>
                    </a:lnTo>
                    <a:lnTo>
                      <a:pt x="10" y="26"/>
                    </a:lnTo>
                    <a:lnTo>
                      <a:pt x="12" y="26"/>
                    </a:lnTo>
                    <a:lnTo>
                      <a:pt x="17" y="26"/>
                    </a:lnTo>
                    <a:lnTo>
                      <a:pt x="19" y="23"/>
                    </a:lnTo>
                    <a:lnTo>
                      <a:pt x="22" y="21"/>
                    </a:lnTo>
                    <a:lnTo>
                      <a:pt x="24" y="18"/>
                    </a:lnTo>
                    <a:lnTo>
                      <a:pt x="26" y="16"/>
                    </a:lnTo>
                    <a:lnTo>
                      <a:pt x="26" y="11"/>
                    </a:lnTo>
                    <a:close/>
                  </a:path>
                </a:pathLst>
              </a:custGeom>
              <a:solidFill>
                <a:srgbClr val="9900FF"/>
              </a:solidFill>
              <a:ln w="9525">
                <a:noFill/>
                <a:round/>
                <a:headEnd/>
                <a:tailEnd/>
              </a:ln>
            </p:spPr>
            <p:txBody>
              <a:bodyPr/>
              <a:lstStyle/>
              <a:p>
                <a:endParaRPr lang="en-US"/>
              </a:p>
            </p:txBody>
          </p:sp>
          <p:sp>
            <p:nvSpPr>
              <p:cNvPr id="19855" name="Freeform 147"/>
              <p:cNvSpPr>
                <a:spLocks/>
              </p:cNvSpPr>
              <p:nvPr/>
            </p:nvSpPr>
            <p:spPr bwMode="auto">
              <a:xfrm>
                <a:off x="3581" y="3026"/>
                <a:ext cx="59" cy="60"/>
              </a:xfrm>
              <a:custGeom>
                <a:avLst/>
                <a:gdLst>
                  <a:gd name="T0" fmla="*/ 26 w 26"/>
                  <a:gd name="T1" fmla="*/ 14 h 26"/>
                  <a:gd name="T2" fmla="*/ 26 w 26"/>
                  <a:gd name="T3" fmla="*/ 10 h 26"/>
                  <a:gd name="T4" fmla="*/ 23 w 26"/>
                  <a:gd name="T5" fmla="*/ 7 h 26"/>
                  <a:gd name="T6" fmla="*/ 21 w 26"/>
                  <a:gd name="T7" fmla="*/ 5 h 26"/>
                  <a:gd name="T8" fmla="*/ 18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4 w 26"/>
                  <a:gd name="T33" fmla="*/ 26 h 26"/>
                  <a:gd name="T34" fmla="*/ 9 w 26"/>
                  <a:gd name="T35" fmla="*/ 26 h 26"/>
                  <a:gd name="T36" fmla="*/ 11 w 26"/>
                  <a:gd name="T37" fmla="*/ 26 h 26"/>
                  <a:gd name="T38" fmla="*/ 16 w 26"/>
                  <a:gd name="T39" fmla="*/ 26 h 26"/>
                  <a:gd name="T40" fmla="*/ 18 w 26"/>
                  <a:gd name="T41" fmla="*/ 26 h 26"/>
                  <a:gd name="T42" fmla="*/ 21 w 26"/>
                  <a:gd name="T43" fmla="*/ 24 h 26"/>
                  <a:gd name="T44" fmla="*/ 23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3"/>
                    </a:lnTo>
                    <a:lnTo>
                      <a:pt x="16" y="0"/>
                    </a:lnTo>
                    <a:lnTo>
                      <a:pt x="11" y="0"/>
                    </a:lnTo>
                    <a:lnTo>
                      <a:pt x="9" y="0"/>
                    </a:lnTo>
                    <a:lnTo>
                      <a:pt x="4" y="3"/>
                    </a:lnTo>
                    <a:lnTo>
                      <a:pt x="2" y="5"/>
                    </a:lnTo>
                    <a:lnTo>
                      <a:pt x="0" y="7"/>
                    </a:lnTo>
                    <a:lnTo>
                      <a:pt x="0" y="10"/>
                    </a:lnTo>
                    <a:lnTo>
                      <a:pt x="0" y="14"/>
                    </a:lnTo>
                    <a:lnTo>
                      <a:pt x="0" y="17"/>
                    </a:lnTo>
                    <a:lnTo>
                      <a:pt x="0" y="22"/>
                    </a:lnTo>
                    <a:lnTo>
                      <a:pt x="2" y="24"/>
                    </a:lnTo>
                    <a:lnTo>
                      <a:pt x="4" y="26"/>
                    </a:lnTo>
                    <a:lnTo>
                      <a:pt x="9" y="26"/>
                    </a:lnTo>
                    <a:lnTo>
                      <a:pt x="11" y="26"/>
                    </a:lnTo>
                    <a:lnTo>
                      <a:pt x="16" y="26"/>
                    </a:lnTo>
                    <a:lnTo>
                      <a:pt x="18" y="26"/>
                    </a:lnTo>
                    <a:lnTo>
                      <a:pt x="21" y="24"/>
                    </a:lnTo>
                    <a:lnTo>
                      <a:pt x="23"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856" name="Freeform 148"/>
              <p:cNvSpPr>
                <a:spLocks/>
              </p:cNvSpPr>
              <p:nvPr/>
            </p:nvSpPr>
            <p:spPr bwMode="auto">
              <a:xfrm>
                <a:off x="3868" y="2998"/>
                <a:ext cx="59" cy="60"/>
              </a:xfrm>
              <a:custGeom>
                <a:avLst/>
                <a:gdLst>
                  <a:gd name="T0" fmla="*/ 26 w 26"/>
                  <a:gd name="T1" fmla="*/ 12 h 26"/>
                  <a:gd name="T2" fmla="*/ 26 w 26"/>
                  <a:gd name="T3" fmla="*/ 10 h 26"/>
                  <a:gd name="T4" fmla="*/ 24 w 26"/>
                  <a:gd name="T5" fmla="*/ 8 h 26"/>
                  <a:gd name="T6" fmla="*/ 21 w 26"/>
                  <a:gd name="T7" fmla="*/ 3 h 26"/>
                  <a:gd name="T8" fmla="*/ 19 w 26"/>
                  <a:gd name="T9" fmla="*/ 3 h 26"/>
                  <a:gd name="T10" fmla="*/ 17 w 26"/>
                  <a:gd name="T11" fmla="*/ 0 h 26"/>
                  <a:gd name="T12" fmla="*/ 12 w 26"/>
                  <a:gd name="T13" fmla="*/ 0 h 26"/>
                  <a:gd name="T14" fmla="*/ 10 w 26"/>
                  <a:gd name="T15" fmla="*/ 0 h 26"/>
                  <a:gd name="T16" fmla="*/ 5 w 26"/>
                  <a:gd name="T17" fmla="*/ 3 h 26"/>
                  <a:gd name="T18" fmla="*/ 2 w 26"/>
                  <a:gd name="T19" fmla="*/ 3 h 26"/>
                  <a:gd name="T20" fmla="*/ 0 w 26"/>
                  <a:gd name="T21" fmla="*/ 8 h 26"/>
                  <a:gd name="T22" fmla="*/ 0 w 26"/>
                  <a:gd name="T23" fmla="*/ 10 h 26"/>
                  <a:gd name="T24" fmla="*/ 0 w 26"/>
                  <a:gd name="T25" fmla="*/ 12 h 26"/>
                  <a:gd name="T26" fmla="*/ 0 w 26"/>
                  <a:gd name="T27" fmla="*/ 17 h 26"/>
                  <a:gd name="T28" fmla="*/ 0 w 26"/>
                  <a:gd name="T29" fmla="*/ 19 h 26"/>
                  <a:gd name="T30" fmla="*/ 2 w 26"/>
                  <a:gd name="T31" fmla="*/ 22 h 26"/>
                  <a:gd name="T32" fmla="*/ 5 w 26"/>
                  <a:gd name="T33" fmla="*/ 24 h 26"/>
                  <a:gd name="T34" fmla="*/ 10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8"/>
                    </a:lnTo>
                    <a:lnTo>
                      <a:pt x="21" y="3"/>
                    </a:lnTo>
                    <a:lnTo>
                      <a:pt x="19" y="3"/>
                    </a:lnTo>
                    <a:lnTo>
                      <a:pt x="17" y="0"/>
                    </a:lnTo>
                    <a:lnTo>
                      <a:pt x="12" y="0"/>
                    </a:lnTo>
                    <a:lnTo>
                      <a:pt x="10" y="0"/>
                    </a:lnTo>
                    <a:lnTo>
                      <a:pt x="5" y="3"/>
                    </a:lnTo>
                    <a:lnTo>
                      <a:pt x="2" y="3"/>
                    </a:lnTo>
                    <a:lnTo>
                      <a:pt x="0" y="8"/>
                    </a:lnTo>
                    <a:lnTo>
                      <a:pt x="0" y="10"/>
                    </a:lnTo>
                    <a:lnTo>
                      <a:pt x="0" y="12"/>
                    </a:lnTo>
                    <a:lnTo>
                      <a:pt x="0" y="17"/>
                    </a:lnTo>
                    <a:lnTo>
                      <a:pt x="0" y="19"/>
                    </a:lnTo>
                    <a:lnTo>
                      <a:pt x="2" y="22"/>
                    </a:lnTo>
                    <a:lnTo>
                      <a:pt x="5" y="24"/>
                    </a:lnTo>
                    <a:lnTo>
                      <a:pt x="10" y="26"/>
                    </a:lnTo>
                    <a:lnTo>
                      <a:pt x="12" y="26"/>
                    </a:lnTo>
                    <a:lnTo>
                      <a:pt x="17" y="26"/>
                    </a:lnTo>
                    <a:lnTo>
                      <a:pt x="19" y="24"/>
                    </a:lnTo>
                    <a:lnTo>
                      <a:pt x="21" y="22"/>
                    </a:lnTo>
                    <a:lnTo>
                      <a:pt x="24" y="19"/>
                    </a:lnTo>
                    <a:lnTo>
                      <a:pt x="26" y="17"/>
                    </a:lnTo>
                    <a:lnTo>
                      <a:pt x="26" y="12"/>
                    </a:lnTo>
                    <a:close/>
                  </a:path>
                </a:pathLst>
              </a:custGeom>
              <a:solidFill>
                <a:srgbClr val="9900FF"/>
              </a:solidFill>
              <a:ln w="9525">
                <a:noFill/>
                <a:round/>
                <a:headEnd/>
                <a:tailEnd/>
              </a:ln>
            </p:spPr>
            <p:txBody>
              <a:bodyPr/>
              <a:lstStyle/>
              <a:p>
                <a:endParaRPr lang="en-US"/>
              </a:p>
            </p:txBody>
          </p:sp>
          <p:sp>
            <p:nvSpPr>
              <p:cNvPr id="19857" name="Freeform 149"/>
              <p:cNvSpPr>
                <a:spLocks/>
              </p:cNvSpPr>
              <p:nvPr/>
            </p:nvSpPr>
            <p:spPr bwMode="auto">
              <a:xfrm>
                <a:off x="3724" y="3016"/>
                <a:ext cx="59" cy="61"/>
              </a:xfrm>
              <a:custGeom>
                <a:avLst/>
                <a:gdLst>
                  <a:gd name="T0" fmla="*/ 26 w 26"/>
                  <a:gd name="T1" fmla="*/ 11 h 26"/>
                  <a:gd name="T2" fmla="*/ 26 w 26"/>
                  <a:gd name="T3" fmla="*/ 9 h 26"/>
                  <a:gd name="T4" fmla="*/ 24 w 26"/>
                  <a:gd name="T5" fmla="*/ 4 h 26"/>
                  <a:gd name="T6" fmla="*/ 22 w 26"/>
                  <a:gd name="T7" fmla="*/ 2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2 h 26"/>
                  <a:gd name="T20" fmla="*/ 0 w 26"/>
                  <a:gd name="T21" fmla="*/ 4 h 26"/>
                  <a:gd name="T22" fmla="*/ 0 w 26"/>
                  <a:gd name="T23" fmla="*/ 9 h 26"/>
                  <a:gd name="T24" fmla="*/ 0 w 26"/>
                  <a:gd name="T25" fmla="*/ 11 h 26"/>
                  <a:gd name="T26" fmla="*/ 0 w 26"/>
                  <a:gd name="T27" fmla="*/ 16 h 26"/>
                  <a:gd name="T28" fmla="*/ 0 w 26"/>
                  <a:gd name="T29" fmla="*/ 18 h 26"/>
                  <a:gd name="T30" fmla="*/ 3 w 26"/>
                  <a:gd name="T31" fmla="*/ 21 h 26"/>
                  <a:gd name="T32" fmla="*/ 5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8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4" y="4"/>
                    </a:lnTo>
                    <a:lnTo>
                      <a:pt x="22" y="2"/>
                    </a:lnTo>
                    <a:lnTo>
                      <a:pt x="19" y="0"/>
                    </a:lnTo>
                    <a:lnTo>
                      <a:pt x="17" y="0"/>
                    </a:lnTo>
                    <a:lnTo>
                      <a:pt x="12" y="0"/>
                    </a:lnTo>
                    <a:lnTo>
                      <a:pt x="10" y="0"/>
                    </a:lnTo>
                    <a:lnTo>
                      <a:pt x="5" y="0"/>
                    </a:lnTo>
                    <a:lnTo>
                      <a:pt x="3" y="2"/>
                    </a:lnTo>
                    <a:lnTo>
                      <a:pt x="0" y="4"/>
                    </a:lnTo>
                    <a:lnTo>
                      <a:pt x="0" y="9"/>
                    </a:lnTo>
                    <a:lnTo>
                      <a:pt x="0" y="11"/>
                    </a:lnTo>
                    <a:lnTo>
                      <a:pt x="0" y="16"/>
                    </a:lnTo>
                    <a:lnTo>
                      <a:pt x="0" y="18"/>
                    </a:lnTo>
                    <a:lnTo>
                      <a:pt x="3" y="21"/>
                    </a:lnTo>
                    <a:lnTo>
                      <a:pt x="5" y="23"/>
                    </a:lnTo>
                    <a:lnTo>
                      <a:pt x="10" y="26"/>
                    </a:lnTo>
                    <a:lnTo>
                      <a:pt x="12" y="26"/>
                    </a:lnTo>
                    <a:lnTo>
                      <a:pt x="17" y="26"/>
                    </a:lnTo>
                    <a:lnTo>
                      <a:pt x="19" y="23"/>
                    </a:lnTo>
                    <a:lnTo>
                      <a:pt x="22" y="21"/>
                    </a:lnTo>
                    <a:lnTo>
                      <a:pt x="24" y="18"/>
                    </a:lnTo>
                    <a:lnTo>
                      <a:pt x="26" y="16"/>
                    </a:lnTo>
                    <a:lnTo>
                      <a:pt x="26" y="11"/>
                    </a:lnTo>
                  </a:path>
                </a:pathLst>
              </a:custGeom>
              <a:noFill/>
              <a:ln w="19050" cap="flat">
                <a:solidFill>
                  <a:srgbClr val="000000"/>
                </a:solidFill>
                <a:prstDash val="solid"/>
                <a:miter lim="800000"/>
                <a:headEnd/>
                <a:tailEnd/>
              </a:ln>
            </p:spPr>
            <p:txBody>
              <a:bodyPr/>
              <a:lstStyle/>
              <a:p>
                <a:endParaRPr lang="en-US"/>
              </a:p>
            </p:txBody>
          </p:sp>
          <p:sp>
            <p:nvSpPr>
              <p:cNvPr id="19858" name="Freeform 150"/>
              <p:cNvSpPr>
                <a:spLocks/>
              </p:cNvSpPr>
              <p:nvPr/>
            </p:nvSpPr>
            <p:spPr bwMode="auto">
              <a:xfrm>
                <a:off x="4013" y="2989"/>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2 w 26"/>
                  <a:gd name="T31" fmla="*/ 23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5" y="2"/>
                    </a:lnTo>
                    <a:lnTo>
                      <a:pt x="2" y="4"/>
                    </a:lnTo>
                    <a:lnTo>
                      <a:pt x="0" y="7"/>
                    </a:lnTo>
                    <a:lnTo>
                      <a:pt x="0" y="9"/>
                    </a:lnTo>
                    <a:lnTo>
                      <a:pt x="0" y="14"/>
                    </a:lnTo>
                    <a:lnTo>
                      <a:pt x="0" y="16"/>
                    </a:lnTo>
                    <a:lnTo>
                      <a:pt x="0" y="21"/>
                    </a:lnTo>
                    <a:lnTo>
                      <a:pt x="2" y="23"/>
                    </a:lnTo>
                    <a:lnTo>
                      <a:pt x="5" y="26"/>
                    </a:lnTo>
                    <a:lnTo>
                      <a:pt x="9" y="26"/>
                    </a:lnTo>
                    <a:lnTo>
                      <a:pt x="12" y="26"/>
                    </a:lnTo>
                    <a:lnTo>
                      <a:pt x="16" y="26"/>
                    </a:lnTo>
                    <a:lnTo>
                      <a:pt x="19" y="26"/>
                    </a:lnTo>
                    <a:lnTo>
                      <a:pt x="21" y="23"/>
                    </a:lnTo>
                    <a:lnTo>
                      <a:pt x="24" y="21"/>
                    </a:lnTo>
                    <a:lnTo>
                      <a:pt x="26" y="16"/>
                    </a:lnTo>
                    <a:lnTo>
                      <a:pt x="26" y="14"/>
                    </a:lnTo>
                    <a:close/>
                  </a:path>
                </a:pathLst>
              </a:custGeom>
              <a:solidFill>
                <a:srgbClr val="9900FF"/>
              </a:solidFill>
              <a:ln w="9525">
                <a:noFill/>
                <a:round/>
                <a:headEnd/>
                <a:tailEnd/>
              </a:ln>
            </p:spPr>
            <p:txBody>
              <a:bodyPr/>
              <a:lstStyle/>
              <a:p>
                <a:endParaRPr lang="en-US"/>
              </a:p>
            </p:txBody>
          </p:sp>
          <p:sp>
            <p:nvSpPr>
              <p:cNvPr id="19859" name="Freeform 152"/>
              <p:cNvSpPr>
                <a:spLocks/>
              </p:cNvSpPr>
              <p:nvPr/>
            </p:nvSpPr>
            <p:spPr bwMode="auto">
              <a:xfrm>
                <a:off x="1375" y="2404"/>
                <a:ext cx="2665" cy="312"/>
              </a:xfrm>
              <a:custGeom>
                <a:avLst/>
                <a:gdLst>
                  <a:gd name="T0" fmla="*/ 0 w 1179"/>
                  <a:gd name="T1" fmla="*/ 135 h 135"/>
                  <a:gd name="T2" fmla="*/ 31 w 1179"/>
                  <a:gd name="T3" fmla="*/ 130 h 135"/>
                  <a:gd name="T4" fmla="*/ 94 w 1179"/>
                  <a:gd name="T5" fmla="*/ 120 h 135"/>
                  <a:gd name="T6" fmla="*/ 158 w 1179"/>
                  <a:gd name="T7" fmla="*/ 113 h 135"/>
                  <a:gd name="T8" fmla="*/ 222 w 1179"/>
                  <a:gd name="T9" fmla="*/ 109 h 135"/>
                  <a:gd name="T10" fmla="*/ 286 w 1179"/>
                  <a:gd name="T11" fmla="*/ 106 h 135"/>
                  <a:gd name="T12" fmla="*/ 350 w 1179"/>
                  <a:gd name="T13" fmla="*/ 102 h 135"/>
                  <a:gd name="T14" fmla="*/ 413 w 1179"/>
                  <a:gd name="T15" fmla="*/ 90 h 135"/>
                  <a:gd name="T16" fmla="*/ 477 w 1179"/>
                  <a:gd name="T17" fmla="*/ 87 h 135"/>
                  <a:gd name="T18" fmla="*/ 541 w 1179"/>
                  <a:gd name="T19" fmla="*/ 80 h 135"/>
                  <a:gd name="T20" fmla="*/ 605 w 1179"/>
                  <a:gd name="T21" fmla="*/ 76 h 135"/>
                  <a:gd name="T22" fmla="*/ 668 w 1179"/>
                  <a:gd name="T23" fmla="*/ 71 h 135"/>
                  <a:gd name="T24" fmla="*/ 732 w 1179"/>
                  <a:gd name="T25" fmla="*/ 66 h 135"/>
                  <a:gd name="T26" fmla="*/ 796 w 1179"/>
                  <a:gd name="T27" fmla="*/ 59 h 135"/>
                  <a:gd name="T28" fmla="*/ 860 w 1179"/>
                  <a:gd name="T29" fmla="*/ 47 h 135"/>
                  <a:gd name="T30" fmla="*/ 924 w 1179"/>
                  <a:gd name="T31" fmla="*/ 40 h 135"/>
                  <a:gd name="T32" fmla="*/ 987 w 1179"/>
                  <a:gd name="T33" fmla="*/ 31 h 135"/>
                  <a:gd name="T34" fmla="*/ 1051 w 1179"/>
                  <a:gd name="T35" fmla="*/ 21 h 135"/>
                  <a:gd name="T36" fmla="*/ 1115 w 1179"/>
                  <a:gd name="T37" fmla="*/ 9 h 135"/>
                  <a:gd name="T38" fmla="*/ 1179 w 1179"/>
                  <a:gd name="T39" fmla="*/ 0 h 1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79"/>
                  <a:gd name="T61" fmla="*/ 0 h 135"/>
                  <a:gd name="T62" fmla="*/ 1179 w 1179"/>
                  <a:gd name="T63" fmla="*/ 135 h 1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79" h="135">
                    <a:moveTo>
                      <a:pt x="0" y="135"/>
                    </a:moveTo>
                    <a:lnTo>
                      <a:pt x="31" y="130"/>
                    </a:lnTo>
                    <a:lnTo>
                      <a:pt x="94" y="120"/>
                    </a:lnTo>
                    <a:lnTo>
                      <a:pt x="158" y="113"/>
                    </a:lnTo>
                    <a:lnTo>
                      <a:pt x="222" y="109"/>
                    </a:lnTo>
                    <a:lnTo>
                      <a:pt x="286" y="106"/>
                    </a:lnTo>
                    <a:lnTo>
                      <a:pt x="350" y="102"/>
                    </a:lnTo>
                    <a:lnTo>
                      <a:pt x="413" y="90"/>
                    </a:lnTo>
                    <a:lnTo>
                      <a:pt x="477" y="87"/>
                    </a:lnTo>
                    <a:lnTo>
                      <a:pt x="541" y="80"/>
                    </a:lnTo>
                    <a:lnTo>
                      <a:pt x="605" y="76"/>
                    </a:lnTo>
                    <a:lnTo>
                      <a:pt x="668" y="71"/>
                    </a:lnTo>
                    <a:lnTo>
                      <a:pt x="732" y="66"/>
                    </a:lnTo>
                    <a:lnTo>
                      <a:pt x="796" y="59"/>
                    </a:lnTo>
                    <a:lnTo>
                      <a:pt x="860" y="47"/>
                    </a:lnTo>
                    <a:lnTo>
                      <a:pt x="924" y="40"/>
                    </a:lnTo>
                    <a:lnTo>
                      <a:pt x="987" y="31"/>
                    </a:lnTo>
                    <a:lnTo>
                      <a:pt x="1051" y="21"/>
                    </a:lnTo>
                    <a:lnTo>
                      <a:pt x="1115" y="9"/>
                    </a:lnTo>
                    <a:lnTo>
                      <a:pt x="1179" y="0"/>
                    </a:lnTo>
                  </a:path>
                </a:pathLst>
              </a:custGeom>
              <a:noFill/>
              <a:ln w="19050" cap="flat">
                <a:solidFill>
                  <a:srgbClr val="00FFFF"/>
                </a:solidFill>
                <a:prstDash val="solid"/>
                <a:miter lim="800000"/>
                <a:headEnd/>
                <a:tailEnd/>
              </a:ln>
            </p:spPr>
            <p:txBody>
              <a:bodyPr/>
              <a:lstStyle/>
              <a:p>
                <a:endParaRPr lang="en-US"/>
              </a:p>
            </p:txBody>
          </p:sp>
          <p:sp>
            <p:nvSpPr>
              <p:cNvPr id="19860" name="Freeform 227"/>
              <p:cNvSpPr>
                <a:spLocks/>
              </p:cNvSpPr>
              <p:nvPr/>
            </p:nvSpPr>
            <p:spPr bwMode="auto">
              <a:xfrm>
                <a:off x="1418" y="2672"/>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19 h 26"/>
                  <a:gd name="T30" fmla="*/ 4 w 26"/>
                  <a:gd name="T31" fmla="*/ 21 h 26"/>
                  <a:gd name="T32" fmla="*/ 7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19"/>
                    </a:lnTo>
                    <a:lnTo>
                      <a:pt x="4" y="21"/>
                    </a:lnTo>
                    <a:lnTo>
                      <a:pt x="7" y="23"/>
                    </a:lnTo>
                    <a:lnTo>
                      <a:pt x="9" y="26"/>
                    </a:lnTo>
                    <a:lnTo>
                      <a:pt x="12" y="26"/>
                    </a:lnTo>
                    <a:lnTo>
                      <a:pt x="16" y="26"/>
                    </a:lnTo>
                    <a:lnTo>
                      <a:pt x="19" y="23"/>
                    </a:lnTo>
                    <a:lnTo>
                      <a:pt x="21" y="21"/>
                    </a:lnTo>
                    <a:lnTo>
                      <a:pt x="23" y="19"/>
                    </a:lnTo>
                    <a:lnTo>
                      <a:pt x="26" y="16"/>
                    </a:lnTo>
                    <a:lnTo>
                      <a:pt x="26" y="14"/>
                    </a:lnTo>
                    <a:close/>
                  </a:path>
                </a:pathLst>
              </a:custGeom>
              <a:solidFill>
                <a:srgbClr val="86FF86"/>
              </a:solidFill>
              <a:ln w="9525">
                <a:noFill/>
                <a:round/>
                <a:headEnd/>
                <a:tailEnd/>
              </a:ln>
            </p:spPr>
            <p:txBody>
              <a:bodyPr/>
              <a:lstStyle/>
              <a:p>
                <a:endParaRPr lang="en-US"/>
              </a:p>
            </p:txBody>
          </p:sp>
          <p:sp>
            <p:nvSpPr>
              <p:cNvPr id="19861" name="Freeform 228"/>
              <p:cNvSpPr>
                <a:spLocks/>
              </p:cNvSpPr>
              <p:nvPr/>
            </p:nvSpPr>
            <p:spPr bwMode="auto">
              <a:xfrm>
                <a:off x="1562" y="2649"/>
                <a:ext cx="59" cy="60"/>
              </a:xfrm>
              <a:custGeom>
                <a:avLst/>
                <a:gdLst>
                  <a:gd name="T0" fmla="*/ 26 w 26"/>
                  <a:gd name="T1" fmla="*/ 14 h 26"/>
                  <a:gd name="T2" fmla="*/ 26 w 26"/>
                  <a:gd name="T3" fmla="*/ 10 h 26"/>
                  <a:gd name="T4" fmla="*/ 23 w 26"/>
                  <a:gd name="T5" fmla="*/ 7 h 26"/>
                  <a:gd name="T6" fmla="*/ 21 w 26"/>
                  <a:gd name="T7" fmla="*/ 5 h 26"/>
                  <a:gd name="T8" fmla="*/ 18 w 26"/>
                  <a:gd name="T9" fmla="*/ 3 h 26"/>
                  <a:gd name="T10" fmla="*/ 16 w 26"/>
                  <a:gd name="T11" fmla="*/ 0 h 26"/>
                  <a:gd name="T12" fmla="*/ 11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19 h 26"/>
                  <a:gd name="T30" fmla="*/ 2 w 26"/>
                  <a:gd name="T31" fmla="*/ 24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3"/>
                    </a:lnTo>
                    <a:lnTo>
                      <a:pt x="16" y="0"/>
                    </a:lnTo>
                    <a:lnTo>
                      <a:pt x="11" y="0"/>
                    </a:lnTo>
                    <a:lnTo>
                      <a:pt x="9" y="0"/>
                    </a:lnTo>
                    <a:lnTo>
                      <a:pt x="7" y="3"/>
                    </a:lnTo>
                    <a:lnTo>
                      <a:pt x="2" y="5"/>
                    </a:lnTo>
                    <a:lnTo>
                      <a:pt x="2" y="7"/>
                    </a:lnTo>
                    <a:lnTo>
                      <a:pt x="0" y="10"/>
                    </a:lnTo>
                    <a:lnTo>
                      <a:pt x="0" y="14"/>
                    </a:lnTo>
                    <a:lnTo>
                      <a:pt x="0" y="17"/>
                    </a:lnTo>
                    <a:lnTo>
                      <a:pt x="2" y="19"/>
                    </a:lnTo>
                    <a:lnTo>
                      <a:pt x="2" y="24"/>
                    </a:lnTo>
                    <a:lnTo>
                      <a:pt x="7" y="24"/>
                    </a:lnTo>
                    <a:lnTo>
                      <a:pt x="9" y="26"/>
                    </a:lnTo>
                    <a:lnTo>
                      <a:pt x="11" y="26"/>
                    </a:lnTo>
                    <a:lnTo>
                      <a:pt x="16" y="26"/>
                    </a:lnTo>
                    <a:lnTo>
                      <a:pt x="18" y="24"/>
                    </a:lnTo>
                    <a:lnTo>
                      <a:pt x="21" y="24"/>
                    </a:lnTo>
                    <a:lnTo>
                      <a:pt x="23" y="19"/>
                    </a:lnTo>
                    <a:lnTo>
                      <a:pt x="26" y="17"/>
                    </a:lnTo>
                    <a:lnTo>
                      <a:pt x="26" y="14"/>
                    </a:lnTo>
                    <a:close/>
                  </a:path>
                </a:pathLst>
              </a:custGeom>
              <a:solidFill>
                <a:srgbClr val="86FF86"/>
              </a:solidFill>
              <a:ln w="9525">
                <a:noFill/>
                <a:round/>
                <a:headEnd/>
                <a:tailEnd/>
              </a:ln>
            </p:spPr>
            <p:txBody>
              <a:bodyPr/>
              <a:lstStyle/>
              <a:p>
                <a:endParaRPr lang="en-US"/>
              </a:p>
            </p:txBody>
          </p:sp>
          <p:sp>
            <p:nvSpPr>
              <p:cNvPr id="19862" name="Freeform 229"/>
              <p:cNvSpPr>
                <a:spLocks/>
              </p:cNvSpPr>
              <p:nvPr/>
            </p:nvSpPr>
            <p:spPr bwMode="auto">
              <a:xfrm>
                <a:off x="1418" y="2672"/>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19 h 26"/>
                  <a:gd name="T30" fmla="*/ 4 w 26"/>
                  <a:gd name="T31" fmla="*/ 21 h 26"/>
                  <a:gd name="T32" fmla="*/ 7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19"/>
                    </a:lnTo>
                    <a:lnTo>
                      <a:pt x="4" y="21"/>
                    </a:lnTo>
                    <a:lnTo>
                      <a:pt x="7" y="23"/>
                    </a:lnTo>
                    <a:lnTo>
                      <a:pt x="9" y="26"/>
                    </a:lnTo>
                    <a:lnTo>
                      <a:pt x="12" y="26"/>
                    </a:lnTo>
                    <a:lnTo>
                      <a:pt x="16" y="26"/>
                    </a:lnTo>
                    <a:lnTo>
                      <a:pt x="19" y="23"/>
                    </a:lnTo>
                    <a:lnTo>
                      <a:pt x="21" y="21"/>
                    </a:lnTo>
                    <a:lnTo>
                      <a:pt x="23" y="19"/>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863" name="Freeform 230"/>
              <p:cNvSpPr>
                <a:spLocks/>
              </p:cNvSpPr>
              <p:nvPr/>
            </p:nvSpPr>
            <p:spPr bwMode="auto">
              <a:xfrm>
                <a:off x="1705" y="2633"/>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3 w 26"/>
                  <a:gd name="T21" fmla="*/ 7 h 26"/>
                  <a:gd name="T22" fmla="*/ 0 w 26"/>
                  <a:gd name="T23" fmla="*/ 10 h 26"/>
                  <a:gd name="T24" fmla="*/ 0 w 26"/>
                  <a:gd name="T25" fmla="*/ 14 h 26"/>
                  <a:gd name="T26" fmla="*/ 0 w 26"/>
                  <a:gd name="T27" fmla="*/ 17 h 26"/>
                  <a:gd name="T28" fmla="*/ 3 w 26"/>
                  <a:gd name="T29" fmla="*/ 19 h 26"/>
                  <a:gd name="T30" fmla="*/ 3 w 26"/>
                  <a:gd name="T31" fmla="*/ 24 h 26"/>
                  <a:gd name="T32" fmla="*/ 7 w 26"/>
                  <a:gd name="T33" fmla="*/ 24 h 26"/>
                  <a:gd name="T34" fmla="*/ 10 w 26"/>
                  <a:gd name="T35" fmla="*/ 26 h 26"/>
                  <a:gd name="T36" fmla="*/ 12 w 26"/>
                  <a:gd name="T37" fmla="*/ 26 h 26"/>
                  <a:gd name="T38" fmla="*/ 17 w 26"/>
                  <a:gd name="T39" fmla="*/ 26 h 26"/>
                  <a:gd name="T40" fmla="*/ 19 w 26"/>
                  <a:gd name="T41" fmla="*/ 24 h 26"/>
                  <a:gd name="T42" fmla="*/ 22 w 26"/>
                  <a:gd name="T43" fmla="*/ 24 h 26"/>
                  <a:gd name="T44" fmla="*/ 24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3" y="7"/>
                    </a:lnTo>
                    <a:lnTo>
                      <a:pt x="0" y="10"/>
                    </a:lnTo>
                    <a:lnTo>
                      <a:pt x="0" y="14"/>
                    </a:lnTo>
                    <a:lnTo>
                      <a:pt x="0" y="17"/>
                    </a:lnTo>
                    <a:lnTo>
                      <a:pt x="3" y="19"/>
                    </a:lnTo>
                    <a:lnTo>
                      <a:pt x="3" y="24"/>
                    </a:lnTo>
                    <a:lnTo>
                      <a:pt x="7" y="24"/>
                    </a:lnTo>
                    <a:lnTo>
                      <a:pt x="10" y="26"/>
                    </a:lnTo>
                    <a:lnTo>
                      <a:pt x="12" y="26"/>
                    </a:lnTo>
                    <a:lnTo>
                      <a:pt x="17" y="26"/>
                    </a:lnTo>
                    <a:lnTo>
                      <a:pt x="19" y="24"/>
                    </a:lnTo>
                    <a:lnTo>
                      <a:pt x="22" y="24"/>
                    </a:lnTo>
                    <a:lnTo>
                      <a:pt x="24" y="19"/>
                    </a:lnTo>
                    <a:lnTo>
                      <a:pt x="26" y="17"/>
                    </a:lnTo>
                    <a:lnTo>
                      <a:pt x="26" y="14"/>
                    </a:lnTo>
                    <a:close/>
                  </a:path>
                </a:pathLst>
              </a:custGeom>
              <a:solidFill>
                <a:srgbClr val="86FF86"/>
              </a:solidFill>
              <a:ln w="9525">
                <a:noFill/>
                <a:round/>
                <a:headEnd/>
                <a:tailEnd/>
              </a:ln>
            </p:spPr>
            <p:txBody>
              <a:bodyPr/>
              <a:lstStyle/>
              <a:p>
                <a:endParaRPr lang="en-US"/>
              </a:p>
            </p:txBody>
          </p:sp>
          <p:sp>
            <p:nvSpPr>
              <p:cNvPr id="19864" name="Freeform 231"/>
              <p:cNvSpPr>
                <a:spLocks/>
              </p:cNvSpPr>
              <p:nvPr/>
            </p:nvSpPr>
            <p:spPr bwMode="auto">
              <a:xfrm>
                <a:off x="1562" y="2649"/>
                <a:ext cx="59" cy="60"/>
              </a:xfrm>
              <a:custGeom>
                <a:avLst/>
                <a:gdLst>
                  <a:gd name="T0" fmla="*/ 26 w 26"/>
                  <a:gd name="T1" fmla="*/ 14 h 26"/>
                  <a:gd name="T2" fmla="*/ 26 w 26"/>
                  <a:gd name="T3" fmla="*/ 10 h 26"/>
                  <a:gd name="T4" fmla="*/ 23 w 26"/>
                  <a:gd name="T5" fmla="*/ 7 h 26"/>
                  <a:gd name="T6" fmla="*/ 21 w 26"/>
                  <a:gd name="T7" fmla="*/ 5 h 26"/>
                  <a:gd name="T8" fmla="*/ 18 w 26"/>
                  <a:gd name="T9" fmla="*/ 3 h 26"/>
                  <a:gd name="T10" fmla="*/ 16 w 26"/>
                  <a:gd name="T11" fmla="*/ 0 h 26"/>
                  <a:gd name="T12" fmla="*/ 11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19 h 26"/>
                  <a:gd name="T30" fmla="*/ 2 w 26"/>
                  <a:gd name="T31" fmla="*/ 24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3"/>
                    </a:lnTo>
                    <a:lnTo>
                      <a:pt x="16" y="0"/>
                    </a:lnTo>
                    <a:lnTo>
                      <a:pt x="11" y="0"/>
                    </a:lnTo>
                    <a:lnTo>
                      <a:pt x="9" y="0"/>
                    </a:lnTo>
                    <a:lnTo>
                      <a:pt x="7" y="3"/>
                    </a:lnTo>
                    <a:lnTo>
                      <a:pt x="2" y="5"/>
                    </a:lnTo>
                    <a:lnTo>
                      <a:pt x="2" y="7"/>
                    </a:lnTo>
                    <a:lnTo>
                      <a:pt x="0" y="10"/>
                    </a:lnTo>
                    <a:lnTo>
                      <a:pt x="0" y="14"/>
                    </a:lnTo>
                    <a:lnTo>
                      <a:pt x="0" y="17"/>
                    </a:lnTo>
                    <a:lnTo>
                      <a:pt x="2" y="19"/>
                    </a:lnTo>
                    <a:lnTo>
                      <a:pt x="2" y="24"/>
                    </a:lnTo>
                    <a:lnTo>
                      <a:pt x="7" y="24"/>
                    </a:lnTo>
                    <a:lnTo>
                      <a:pt x="9" y="26"/>
                    </a:lnTo>
                    <a:lnTo>
                      <a:pt x="11" y="26"/>
                    </a:lnTo>
                    <a:lnTo>
                      <a:pt x="16" y="26"/>
                    </a:lnTo>
                    <a:lnTo>
                      <a:pt x="18" y="24"/>
                    </a:lnTo>
                    <a:lnTo>
                      <a:pt x="21" y="24"/>
                    </a:lnTo>
                    <a:lnTo>
                      <a:pt x="23"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865" name="Freeform 232"/>
              <p:cNvSpPr>
                <a:spLocks/>
              </p:cNvSpPr>
              <p:nvPr/>
            </p:nvSpPr>
            <p:spPr bwMode="auto">
              <a:xfrm>
                <a:off x="1850" y="2621"/>
                <a:ext cx="58" cy="67"/>
              </a:xfrm>
              <a:custGeom>
                <a:avLst/>
                <a:gdLst>
                  <a:gd name="T0" fmla="*/ 26 w 26"/>
                  <a:gd name="T1" fmla="*/ 15 h 29"/>
                  <a:gd name="T2" fmla="*/ 26 w 26"/>
                  <a:gd name="T3" fmla="*/ 10 h 29"/>
                  <a:gd name="T4" fmla="*/ 24 w 26"/>
                  <a:gd name="T5" fmla="*/ 8 h 29"/>
                  <a:gd name="T6" fmla="*/ 21 w 26"/>
                  <a:gd name="T7" fmla="*/ 5 h 29"/>
                  <a:gd name="T8" fmla="*/ 19 w 26"/>
                  <a:gd name="T9" fmla="*/ 3 h 29"/>
                  <a:gd name="T10" fmla="*/ 17 w 26"/>
                  <a:gd name="T11" fmla="*/ 0 h 29"/>
                  <a:gd name="T12" fmla="*/ 12 w 26"/>
                  <a:gd name="T13" fmla="*/ 0 h 29"/>
                  <a:gd name="T14" fmla="*/ 10 w 26"/>
                  <a:gd name="T15" fmla="*/ 0 h 29"/>
                  <a:gd name="T16" fmla="*/ 7 w 26"/>
                  <a:gd name="T17" fmla="*/ 3 h 29"/>
                  <a:gd name="T18" fmla="*/ 2 w 26"/>
                  <a:gd name="T19" fmla="*/ 5 h 29"/>
                  <a:gd name="T20" fmla="*/ 2 w 26"/>
                  <a:gd name="T21" fmla="*/ 8 h 29"/>
                  <a:gd name="T22" fmla="*/ 0 w 26"/>
                  <a:gd name="T23" fmla="*/ 10 h 29"/>
                  <a:gd name="T24" fmla="*/ 0 w 26"/>
                  <a:gd name="T25" fmla="*/ 15 h 29"/>
                  <a:gd name="T26" fmla="*/ 0 w 26"/>
                  <a:gd name="T27" fmla="*/ 17 h 29"/>
                  <a:gd name="T28" fmla="*/ 2 w 26"/>
                  <a:gd name="T29" fmla="*/ 22 h 29"/>
                  <a:gd name="T30" fmla="*/ 2 w 26"/>
                  <a:gd name="T31" fmla="*/ 24 h 29"/>
                  <a:gd name="T32" fmla="*/ 7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0"/>
                    </a:lnTo>
                    <a:lnTo>
                      <a:pt x="24" y="8"/>
                    </a:lnTo>
                    <a:lnTo>
                      <a:pt x="21" y="5"/>
                    </a:lnTo>
                    <a:lnTo>
                      <a:pt x="19" y="3"/>
                    </a:lnTo>
                    <a:lnTo>
                      <a:pt x="17" y="0"/>
                    </a:lnTo>
                    <a:lnTo>
                      <a:pt x="12" y="0"/>
                    </a:lnTo>
                    <a:lnTo>
                      <a:pt x="10" y="0"/>
                    </a:lnTo>
                    <a:lnTo>
                      <a:pt x="7" y="3"/>
                    </a:lnTo>
                    <a:lnTo>
                      <a:pt x="2" y="5"/>
                    </a:lnTo>
                    <a:lnTo>
                      <a:pt x="2" y="8"/>
                    </a:lnTo>
                    <a:lnTo>
                      <a:pt x="0" y="10"/>
                    </a:lnTo>
                    <a:lnTo>
                      <a:pt x="0" y="15"/>
                    </a:lnTo>
                    <a:lnTo>
                      <a:pt x="0" y="17"/>
                    </a:lnTo>
                    <a:lnTo>
                      <a:pt x="2" y="22"/>
                    </a:lnTo>
                    <a:lnTo>
                      <a:pt x="2" y="24"/>
                    </a:lnTo>
                    <a:lnTo>
                      <a:pt x="7" y="26"/>
                    </a:lnTo>
                    <a:lnTo>
                      <a:pt x="10" y="26"/>
                    </a:lnTo>
                    <a:lnTo>
                      <a:pt x="12" y="29"/>
                    </a:lnTo>
                    <a:lnTo>
                      <a:pt x="17" y="26"/>
                    </a:lnTo>
                    <a:lnTo>
                      <a:pt x="19" y="26"/>
                    </a:lnTo>
                    <a:lnTo>
                      <a:pt x="21" y="24"/>
                    </a:lnTo>
                    <a:lnTo>
                      <a:pt x="24" y="22"/>
                    </a:lnTo>
                    <a:lnTo>
                      <a:pt x="26" y="17"/>
                    </a:lnTo>
                    <a:lnTo>
                      <a:pt x="26" y="15"/>
                    </a:lnTo>
                    <a:close/>
                  </a:path>
                </a:pathLst>
              </a:custGeom>
              <a:solidFill>
                <a:srgbClr val="86FF86"/>
              </a:solidFill>
              <a:ln w="9525">
                <a:noFill/>
                <a:round/>
                <a:headEnd/>
                <a:tailEnd/>
              </a:ln>
            </p:spPr>
            <p:txBody>
              <a:bodyPr/>
              <a:lstStyle/>
              <a:p>
                <a:endParaRPr lang="en-US"/>
              </a:p>
            </p:txBody>
          </p:sp>
          <p:sp>
            <p:nvSpPr>
              <p:cNvPr id="19866" name="Freeform 233"/>
              <p:cNvSpPr>
                <a:spLocks/>
              </p:cNvSpPr>
              <p:nvPr/>
            </p:nvSpPr>
            <p:spPr bwMode="auto">
              <a:xfrm>
                <a:off x="1705" y="2633"/>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3 w 26"/>
                  <a:gd name="T21" fmla="*/ 7 h 26"/>
                  <a:gd name="T22" fmla="*/ 0 w 26"/>
                  <a:gd name="T23" fmla="*/ 10 h 26"/>
                  <a:gd name="T24" fmla="*/ 0 w 26"/>
                  <a:gd name="T25" fmla="*/ 14 h 26"/>
                  <a:gd name="T26" fmla="*/ 0 w 26"/>
                  <a:gd name="T27" fmla="*/ 17 h 26"/>
                  <a:gd name="T28" fmla="*/ 3 w 26"/>
                  <a:gd name="T29" fmla="*/ 19 h 26"/>
                  <a:gd name="T30" fmla="*/ 3 w 26"/>
                  <a:gd name="T31" fmla="*/ 24 h 26"/>
                  <a:gd name="T32" fmla="*/ 7 w 26"/>
                  <a:gd name="T33" fmla="*/ 24 h 26"/>
                  <a:gd name="T34" fmla="*/ 10 w 26"/>
                  <a:gd name="T35" fmla="*/ 26 h 26"/>
                  <a:gd name="T36" fmla="*/ 12 w 26"/>
                  <a:gd name="T37" fmla="*/ 26 h 26"/>
                  <a:gd name="T38" fmla="*/ 17 w 26"/>
                  <a:gd name="T39" fmla="*/ 26 h 26"/>
                  <a:gd name="T40" fmla="*/ 19 w 26"/>
                  <a:gd name="T41" fmla="*/ 24 h 26"/>
                  <a:gd name="T42" fmla="*/ 22 w 26"/>
                  <a:gd name="T43" fmla="*/ 24 h 26"/>
                  <a:gd name="T44" fmla="*/ 24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3" y="7"/>
                    </a:lnTo>
                    <a:lnTo>
                      <a:pt x="0" y="10"/>
                    </a:lnTo>
                    <a:lnTo>
                      <a:pt x="0" y="14"/>
                    </a:lnTo>
                    <a:lnTo>
                      <a:pt x="0" y="17"/>
                    </a:lnTo>
                    <a:lnTo>
                      <a:pt x="3" y="19"/>
                    </a:lnTo>
                    <a:lnTo>
                      <a:pt x="3" y="24"/>
                    </a:lnTo>
                    <a:lnTo>
                      <a:pt x="7" y="24"/>
                    </a:lnTo>
                    <a:lnTo>
                      <a:pt x="10" y="26"/>
                    </a:lnTo>
                    <a:lnTo>
                      <a:pt x="12" y="26"/>
                    </a:lnTo>
                    <a:lnTo>
                      <a:pt x="17" y="26"/>
                    </a:lnTo>
                    <a:lnTo>
                      <a:pt x="19" y="24"/>
                    </a:lnTo>
                    <a:lnTo>
                      <a:pt x="22" y="24"/>
                    </a:lnTo>
                    <a:lnTo>
                      <a:pt x="24"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867" name="Freeform 234"/>
              <p:cNvSpPr>
                <a:spLocks/>
              </p:cNvSpPr>
              <p:nvPr/>
            </p:nvSpPr>
            <p:spPr bwMode="auto">
              <a:xfrm>
                <a:off x="1994" y="2617"/>
                <a:ext cx="59" cy="60"/>
              </a:xfrm>
              <a:custGeom>
                <a:avLst/>
                <a:gdLst>
                  <a:gd name="T0" fmla="*/ 26 w 26"/>
                  <a:gd name="T1" fmla="*/ 14 h 26"/>
                  <a:gd name="T2" fmla="*/ 26 w 26"/>
                  <a:gd name="T3" fmla="*/ 10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21 h 26"/>
                  <a:gd name="T30" fmla="*/ 2 w 26"/>
                  <a:gd name="T31" fmla="*/ 24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2"/>
                    </a:lnTo>
                    <a:lnTo>
                      <a:pt x="16" y="0"/>
                    </a:lnTo>
                    <a:lnTo>
                      <a:pt x="12" y="0"/>
                    </a:lnTo>
                    <a:lnTo>
                      <a:pt x="9" y="0"/>
                    </a:lnTo>
                    <a:lnTo>
                      <a:pt x="7" y="2"/>
                    </a:lnTo>
                    <a:lnTo>
                      <a:pt x="2" y="5"/>
                    </a:lnTo>
                    <a:lnTo>
                      <a:pt x="2" y="7"/>
                    </a:lnTo>
                    <a:lnTo>
                      <a:pt x="0" y="10"/>
                    </a:lnTo>
                    <a:lnTo>
                      <a:pt x="0" y="14"/>
                    </a:lnTo>
                    <a:lnTo>
                      <a:pt x="0" y="17"/>
                    </a:lnTo>
                    <a:lnTo>
                      <a:pt x="2" y="21"/>
                    </a:lnTo>
                    <a:lnTo>
                      <a:pt x="2" y="24"/>
                    </a:lnTo>
                    <a:lnTo>
                      <a:pt x="7" y="26"/>
                    </a:lnTo>
                    <a:lnTo>
                      <a:pt x="9" y="26"/>
                    </a:lnTo>
                    <a:lnTo>
                      <a:pt x="12" y="26"/>
                    </a:lnTo>
                    <a:lnTo>
                      <a:pt x="16" y="26"/>
                    </a:lnTo>
                    <a:lnTo>
                      <a:pt x="19" y="26"/>
                    </a:lnTo>
                    <a:lnTo>
                      <a:pt x="21" y="24"/>
                    </a:lnTo>
                    <a:lnTo>
                      <a:pt x="24" y="21"/>
                    </a:lnTo>
                    <a:lnTo>
                      <a:pt x="26" y="17"/>
                    </a:lnTo>
                    <a:lnTo>
                      <a:pt x="26" y="14"/>
                    </a:lnTo>
                    <a:close/>
                  </a:path>
                </a:pathLst>
              </a:custGeom>
              <a:solidFill>
                <a:srgbClr val="86FF86"/>
              </a:solidFill>
              <a:ln w="9525">
                <a:noFill/>
                <a:round/>
                <a:headEnd/>
                <a:tailEnd/>
              </a:ln>
            </p:spPr>
            <p:txBody>
              <a:bodyPr/>
              <a:lstStyle/>
              <a:p>
                <a:endParaRPr lang="en-US"/>
              </a:p>
            </p:txBody>
          </p:sp>
          <p:sp>
            <p:nvSpPr>
              <p:cNvPr id="19868" name="Freeform 235"/>
              <p:cNvSpPr>
                <a:spLocks/>
              </p:cNvSpPr>
              <p:nvPr/>
            </p:nvSpPr>
            <p:spPr bwMode="auto">
              <a:xfrm>
                <a:off x="1850" y="2621"/>
                <a:ext cx="58" cy="67"/>
              </a:xfrm>
              <a:custGeom>
                <a:avLst/>
                <a:gdLst>
                  <a:gd name="T0" fmla="*/ 26 w 26"/>
                  <a:gd name="T1" fmla="*/ 15 h 29"/>
                  <a:gd name="T2" fmla="*/ 26 w 26"/>
                  <a:gd name="T3" fmla="*/ 10 h 29"/>
                  <a:gd name="T4" fmla="*/ 24 w 26"/>
                  <a:gd name="T5" fmla="*/ 8 h 29"/>
                  <a:gd name="T6" fmla="*/ 21 w 26"/>
                  <a:gd name="T7" fmla="*/ 5 h 29"/>
                  <a:gd name="T8" fmla="*/ 19 w 26"/>
                  <a:gd name="T9" fmla="*/ 3 h 29"/>
                  <a:gd name="T10" fmla="*/ 17 w 26"/>
                  <a:gd name="T11" fmla="*/ 0 h 29"/>
                  <a:gd name="T12" fmla="*/ 12 w 26"/>
                  <a:gd name="T13" fmla="*/ 0 h 29"/>
                  <a:gd name="T14" fmla="*/ 10 w 26"/>
                  <a:gd name="T15" fmla="*/ 0 h 29"/>
                  <a:gd name="T16" fmla="*/ 7 w 26"/>
                  <a:gd name="T17" fmla="*/ 3 h 29"/>
                  <a:gd name="T18" fmla="*/ 2 w 26"/>
                  <a:gd name="T19" fmla="*/ 5 h 29"/>
                  <a:gd name="T20" fmla="*/ 2 w 26"/>
                  <a:gd name="T21" fmla="*/ 8 h 29"/>
                  <a:gd name="T22" fmla="*/ 0 w 26"/>
                  <a:gd name="T23" fmla="*/ 10 h 29"/>
                  <a:gd name="T24" fmla="*/ 0 w 26"/>
                  <a:gd name="T25" fmla="*/ 15 h 29"/>
                  <a:gd name="T26" fmla="*/ 0 w 26"/>
                  <a:gd name="T27" fmla="*/ 17 h 29"/>
                  <a:gd name="T28" fmla="*/ 2 w 26"/>
                  <a:gd name="T29" fmla="*/ 22 h 29"/>
                  <a:gd name="T30" fmla="*/ 2 w 26"/>
                  <a:gd name="T31" fmla="*/ 24 h 29"/>
                  <a:gd name="T32" fmla="*/ 7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0"/>
                    </a:lnTo>
                    <a:lnTo>
                      <a:pt x="24" y="8"/>
                    </a:lnTo>
                    <a:lnTo>
                      <a:pt x="21" y="5"/>
                    </a:lnTo>
                    <a:lnTo>
                      <a:pt x="19" y="3"/>
                    </a:lnTo>
                    <a:lnTo>
                      <a:pt x="17" y="0"/>
                    </a:lnTo>
                    <a:lnTo>
                      <a:pt x="12" y="0"/>
                    </a:lnTo>
                    <a:lnTo>
                      <a:pt x="10" y="0"/>
                    </a:lnTo>
                    <a:lnTo>
                      <a:pt x="7" y="3"/>
                    </a:lnTo>
                    <a:lnTo>
                      <a:pt x="2" y="5"/>
                    </a:lnTo>
                    <a:lnTo>
                      <a:pt x="2" y="8"/>
                    </a:lnTo>
                    <a:lnTo>
                      <a:pt x="0" y="10"/>
                    </a:lnTo>
                    <a:lnTo>
                      <a:pt x="0" y="15"/>
                    </a:lnTo>
                    <a:lnTo>
                      <a:pt x="0" y="17"/>
                    </a:lnTo>
                    <a:lnTo>
                      <a:pt x="2" y="22"/>
                    </a:lnTo>
                    <a:lnTo>
                      <a:pt x="2" y="24"/>
                    </a:lnTo>
                    <a:lnTo>
                      <a:pt x="7" y="26"/>
                    </a:lnTo>
                    <a:lnTo>
                      <a:pt x="10" y="26"/>
                    </a:lnTo>
                    <a:lnTo>
                      <a:pt x="12" y="29"/>
                    </a:lnTo>
                    <a:lnTo>
                      <a:pt x="17" y="26"/>
                    </a:lnTo>
                    <a:lnTo>
                      <a:pt x="19" y="26"/>
                    </a:lnTo>
                    <a:lnTo>
                      <a:pt x="21" y="24"/>
                    </a:lnTo>
                    <a:lnTo>
                      <a:pt x="24" y="22"/>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869" name="Freeform 236"/>
              <p:cNvSpPr>
                <a:spLocks/>
              </p:cNvSpPr>
              <p:nvPr/>
            </p:nvSpPr>
            <p:spPr bwMode="auto">
              <a:xfrm>
                <a:off x="2139" y="2605"/>
                <a:ext cx="59" cy="60"/>
              </a:xfrm>
              <a:custGeom>
                <a:avLst/>
                <a:gdLst>
                  <a:gd name="T0" fmla="*/ 26 w 26"/>
                  <a:gd name="T1" fmla="*/ 15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5 h 26"/>
                  <a:gd name="T26" fmla="*/ 0 w 26"/>
                  <a:gd name="T27" fmla="*/ 17 h 26"/>
                  <a:gd name="T28" fmla="*/ 2 w 26"/>
                  <a:gd name="T29" fmla="*/ 22 h 26"/>
                  <a:gd name="T30" fmla="*/ 2 w 26"/>
                  <a:gd name="T31" fmla="*/ 24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3" y="7"/>
                    </a:lnTo>
                    <a:lnTo>
                      <a:pt x="21" y="5"/>
                    </a:lnTo>
                    <a:lnTo>
                      <a:pt x="19" y="3"/>
                    </a:lnTo>
                    <a:lnTo>
                      <a:pt x="16" y="0"/>
                    </a:lnTo>
                    <a:lnTo>
                      <a:pt x="12" y="0"/>
                    </a:lnTo>
                    <a:lnTo>
                      <a:pt x="9" y="0"/>
                    </a:lnTo>
                    <a:lnTo>
                      <a:pt x="7" y="3"/>
                    </a:lnTo>
                    <a:lnTo>
                      <a:pt x="2" y="5"/>
                    </a:lnTo>
                    <a:lnTo>
                      <a:pt x="2" y="7"/>
                    </a:lnTo>
                    <a:lnTo>
                      <a:pt x="0" y="10"/>
                    </a:lnTo>
                    <a:lnTo>
                      <a:pt x="0" y="15"/>
                    </a:lnTo>
                    <a:lnTo>
                      <a:pt x="0" y="17"/>
                    </a:lnTo>
                    <a:lnTo>
                      <a:pt x="2" y="22"/>
                    </a:lnTo>
                    <a:lnTo>
                      <a:pt x="2" y="24"/>
                    </a:lnTo>
                    <a:lnTo>
                      <a:pt x="7" y="26"/>
                    </a:lnTo>
                    <a:lnTo>
                      <a:pt x="9" y="26"/>
                    </a:lnTo>
                    <a:lnTo>
                      <a:pt x="12" y="26"/>
                    </a:lnTo>
                    <a:lnTo>
                      <a:pt x="16" y="26"/>
                    </a:lnTo>
                    <a:lnTo>
                      <a:pt x="19" y="26"/>
                    </a:lnTo>
                    <a:lnTo>
                      <a:pt x="21" y="24"/>
                    </a:lnTo>
                    <a:lnTo>
                      <a:pt x="23" y="22"/>
                    </a:lnTo>
                    <a:lnTo>
                      <a:pt x="26" y="17"/>
                    </a:lnTo>
                    <a:lnTo>
                      <a:pt x="26" y="15"/>
                    </a:lnTo>
                    <a:close/>
                  </a:path>
                </a:pathLst>
              </a:custGeom>
              <a:solidFill>
                <a:srgbClr val="86FF86"/>
              </a:solidFill>
              <a:ln w="9525">
                <a:noFill/>
                <a:round/>
                <a:headEnd/>
                <a:tailEnd/>
              </a:ln>
            </p:spPr>
            <p:txBody>
              <a:bodyPr/>
              <a:lstStyle/>
              <a:p>
                <a:endParaRPr lang="en-US"/>
              </a:p>
            </p:txBody>
          </p:sp>
          <p:sp>
            <p:nvSpPr>
              <p:cNvPr id="19870" name="Freeform 237"/>
              <p:cNvSpPr>
                <a:spLocks/>
              </p:cNvSpPr>
              <p:nvPr/>
            </p:nvSpPr>
            <p:spPr bwMode="auto">
              <a:xfrm>
                <a:off x="1994" y="2617"/>
                <a:ext cx="59" cy="60"/>
              </a:xfrm>
              <a:custGeom>
                <a:avLst/>
                <a:gdLst>
                  <a:gd name="T0" fmla="*/ 26 w 26"/>
                  <a:gd name="T1" fmla="*/ 14 h 26"/>
                  <a:gd name="T2" fmla="*/ 26 w 26"/>
                  <a:gd name="T3" fmla="*/ 10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21 h 26"/>
                  <a:gd name="T30" fmla="*/ 2 w 26"/>
                  <a:gd name="T31" fmla="*/ 24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2"/>
                    </a:lnTo>
                    <a:lnTo>
                      <a:pt x="16" y="0"/>
                    </a:lnTo>
                    <a:lnTo>
                      <a:pt x="12" y="0"/>
                    </a:lnTo>
                    <a:lnTo>
                      <a:pt x="9" y="0"/>
                    </a:lnTo>
                    <a:lnTo>
                      <a:pt x="7" y="2"/>
                    </a:lnTo>
                    <a:lnTo>
                      <a:pt x="2" y="5"/>
                    </a:lnTo>
                    <a:lnTo>
                      <a:pt x="2" y="7"/>
                    </a:lnTo>
                    <a:lnTo>
                      <a:pt x="0" y="10"/>
                    </a:lnTo>
                    <a:lnTo>
                      <a:pt x="0" y="14"/>
                    </a:lnTo>
                    <a:lnTo>
                      <a:pt x="0" y="17"/>
                    </a:lnTo>
                    <a:lnTo>
                      <a:pt x="2" y="21"/>
                    </a:lnTo>
                    <a:lnTo>
                      <a:pt x="2" y="24"/>
                    </a:lnTo>
                    <a:lnTo>
                      <a:pt x="7" y="26"/>
                    </a:lnTo>
                    <a:lnTo>
                      <a:pt x="9" y="26"/>
                    </a:lnTo>
                    <a:lnTo>
                      <a:pt x="12" y="26"/>
                    </a:lnTo>
                    <a:lnTo>
                      <a:pt x="16" y="26"/>
                    </a:lnTo>
                    <a:lnTo>
                      <a:pt x="19" y="26"/>
                    </a:lnTo>
                    <a:lnTo>
                      <a:pt x="21" y="24"/>
                    </a:lnTo>
                    <a:lnTo>
                      <a:pt x="24" y="21"/>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871" name="Freeform 238"/>
              <p:cNvSpPr>
                <a:spLocks/>
              </p:cNvSpPr>
              <p:nvPr/>
            </p:nvSpPr>
            <p:spPr bwMode="auto">
              <a:xfrm>
                <a:off x="2281" y="2580"/>
                <a:ext cx="59" cy="60"/>
              </a:xfrm>
              <a:custGeom>
                <a:avLst/>
                <a:gdLst>
                  <a:gd name="T0" fmla="*/ 26 w 26"/>
                  <a:gd name="T1" fmla="*/ 14 h 26"/>
                  <a:gd name="T2" fmla="*/ 26 w 26"/>
                  <a:gd name="T3" fmla="*/ 9 h 26"/>
                  <a:gd name="T4" fmla="*/ 24 w 26"/>
                  <a:gd name="T5" fmla="*/ 7 h 26"/>
                  <a:gd name="T6" fmla="*/ 22 w 26"/>
                  <a:gd name="T7" fmla="*/ 4 h 26"/>
                  <a:gd name="T8" fmla="*/ 19 w 26"/>
                  <a:gd name="T9" fmla="*/ 2 h 26"/>
                  <a:gd name="T10" fmla="*/ 17 w 26"/>
                  <a:gd name="T11" fmla="*/ 0 h 26"/>
                  <a:gd name="T12" fmla="*/ 12 w 26"/>
                  <a:gd name="T13" fmla="*/ 0 h 26"/>
                  <a:gd name="T14" fmla="*/ 10 w 26"/>
                  <a:gd name="T15" fmla="*/ 0 h 26"/>
                  <a:gd name="T16" fmla="*/ 8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8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4"/>
                    </a:lnTo>
                    <a:lnTo>
                      <a:pt x="19" y="2"/>
                    </a:lnTo>
                    <a:lnTo>
                      <a:pt x="17" y="0"/>
                    </a:lnTo>
                    <a:lnTo>
                      <a:pt x="12" y="0"/>
                    </a:lnTo>
                    <a:lnTo>
                      <a:pt x="10" y="0"/>
                    </a:lnTo>
                    <a:lnTo>
                      <a:pt x="8" y="2"/>
                    </a:lnTo>
                    <a:lnTo>
                      <a:pt x="3" y="4"/>
                    </a:lnTo>
                    <a:lnTo>
                      <a:pt x="0" y="7"/>
                    </a:lnTo>
                    <a:lnTo>
                      <a:pt x="0" y="9"/>
                    </a:lnTo>
                    <a:lnTo>
                      <a:pt x="0" y="14"/>
                    </a:lnTo>
                    <a:lnTo>
                      <a:pt x="0" y="16"/>
                    </a:lnTo>
                    <a:lnTo>
                      <a:pt x="0" y="21"/>
                    </a:lnTo>
                    <a:lnTo>
                      <a:pt x="3" y="23"/>
                    </a:lnTo>
                    <a:lnTo>
                      <a:pt x="8" y="26"/>
                    </a:lnTo>
                    <a:lnTo>
                      <a:pt x="10" y="26"/>
                    </a:lnTo>
                    <a:lnTo>
                      <a:pt x="12" y="26"/>
                    </a:lnTo>
                    <a:lnTo>
                      <a:pt x="17" y="26"/>
                    </a:lnTo>
                    <a:lnTo>
                      <a:pt x="19" y="26"/>
                    </a:lnTo>
                    <a:lnTo>
                      <a:pt x="22" y="23"/>
                    </a:lnTo>
                    <a:lnTo>
                      <a:pt x="24" y="21"/>
                    </a:lnTo>
                    <a:lnTo>
                      <a:pt x="26" y="16"/>
                    </a:lnTo>
                    <a:lnTo>
                      <a:pt x="26" y="14"/>
                    </a:lnTo>
                    <a:close/>
                  </a:path>
                </a:pathLst>
              </a:custGeom>
              <a:solidFill>
                <a:srgbClr val="86FF86"/>
              </a:solidFill>
              <a:ln w="9525">
                <a:noFill/>
                <a:round/>
                <a:headEnd/>
                <a:tailEnd/>
              </a:ln>
            </p:spPr>
            <p:txBody>
              <a:bodyPr/>
              <a:lstStyle/>
              <a:p>
                <a:endParaRPr lang="en-US"/>
              </a:p>
            </p:txBody>
          </p:sp>
          <p:sp>
            <p:nvSpPr>
              <p:cNvPr id="19872" name="Freeform 239"/>
              <p:cNvSpPr>
                <a:spLocks/>
              </p:cNvSpPr>
              <p:nvPr/>
            </p:nvSpPr>
            <p:spPr bwMode="auto">
              <a:xfrm>
                <a:off x="2139" y="2605"/>
                <a:ext cx="59" cy="60"/>
              </a:xfrm>
              <a:custGeom>
                <a:avLst/>
                <a:gdLst>
                  <a:gd name="T0" fmla="*/ 26 w 26"/>
                  <a:gd name="T1" fmla="*/ 15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5 h 26"/>
                  <a:gd name="T26" fmla="*/ 0 w 26"/>
                  <a:gd name="T27" fmla="*/ 17 h 26"/>
                  <a:gd name="T28" fmla="*/ 2 w 26"/>
                  <a:gd name="T29" fmla="*/ 22 h 26"/>
                  <a:gd name="T30" fmla="*/ 2 w 26"/>
                  <a:gd name="T31" fmla="*/ 24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3" y="7"/>
                    </a:lnTo>
                    <a:lnTo>
                      <a:pt x="21" y="5"/>
                    </a:lnTo>
                    <a:lnTo>
                      <a:pt x="19" y="3"/>
                    </a:lnTo>
                    <a:lnTo>
                      <a:pt x="16" y="0"/>
                    </a:lnTo>
                    <a:lnTo>
                      <a:pt x="12" y="0"/>
                    </a:lnTo>
                    <a:lnTo>
                      <a:pt x="9" y="0"/>
                    </a:lnTo>
                    <a:lnTo>
                      <a:pt x="7" y="3"/>
                    </a:lnTo>
                    <a:lnTo>
                      <a:pt x="2" y="5"/>
                    </a:lnTo>
                    <a:lnTo>
                      <a:pt x="2" y="7"/>
                    </a:lnTo>
                    <a:lnTo>
                      <a:pt x="0" y="10"/>
                    </a:lnTo>
                    <a:lnTo>
                      <a:pt x="0" y="15"/>
                    </a:lnTo>
                    <a:lnTo>
                      <a:pt x="0" y="17"/>
                    </a:lnTo>
                    <a:lnTo>
                      <a:pt x="2" y="22"/>
                    </a:lnTo>
                    <a:lnTo>
                      <a:pt x="2" y="24"/>
                    </a:lnTo>
                    <a:lnTo>
                      <a:pt x="7" y="26"/>
                    </a:lnTo>
                    <a:lnTo>
                      <a:pt x="9" y="26"/>
                    </a:lnTo>
                    <a:lnTo>
                      <a:pt x="12" y="26"/>
                    </a:lnTo>
                    <a:lnTo>
                      <a:pt x="16" y="26"/>
                    </a:lnTo>
                    <a:lnTo>
                      <a:pt x="19" y="26"/>
                    </a:lnTo>
                    <a:lnTo>
                      <a:pt x="21" y="24"/>
                    </a:lnTo>
                    <a:lnTo>
                      <a:pt x="23" y="22"/>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873" name="Freeform 240"/>
              <p:cNvSpPr>
                <a:spLocks/>
              </p:cNvSpPr>
              <p:nvPr/>
            </p:nvSpPr>
            <p:spPr bwMode="auto">
              <a:xfrm>
                <a:off x="2426" y="2580"/>
                <a:ext cx="59" cy="60"/>
              </a:xfrm>
              <a:custGeom>
                <a:avLst/>
                <a:gdLst>
                  <a:gd name="T0" fmla="*/ 26 w 26"/>
                  <a:gd name="T1" fmla="*/ 11 h 26"/>
                  <a:gd name="T2" fmla="*/ 26 w 26"/>
                  <a:gd name="T3" fmla="*/ 9 h 26"/>
                  <a:gd name="T4" fmla="*/ 24 w 26"/>
                  <a:gd name="T5" fmla="*/ 7 h 26"/>
                  <a:gd name="T6" fmla="*/ 22 w 26"/>
                  <a:gd name="T7" fmla="*/ 2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2 h 26"/>
                  <a:gd name="T20" fmla="*/ 0 w 26"/>
                  <a:gd name="T21" fmla="*/ 7 h 26"/>
                  <a:gd name="T22" fmla="*/ 0 w 26"/>
                  <a:gd name="T23" fmla="*/ 9 h 26"/>
                  <a:gd name="T24" fmla="*/ 0 w 26"/>
                  <a:gd name="T25" fmla="*/ 11 h 26"/>
                  <a:gd name="T26" fmla="*/ 0 w 26"/>
                  <a:gd name="T27" fmla="*/ 16 h 26"/>
                  <a:gd name="T28" fmla="*/ 0 w 26"/>
                  <a:gd name="T29" fmla="*/ 18 h 26"/>
                  <a:gd name="T30" fmla="*/ 3 w 26"/>
                  <a:gd name="T31" fmla="*/ 21 h 26"/>
                  <a:gd name="T32" fmla="*/ 7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8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4" y="7"/>
                    </a:lnTo>
                    <a:lnTo>
                      <a:pt x="22" y="2"/>
                    </a:lnTo>
                    <a:lnTo>
                      <a:pt x="19" y="2"/>
                    </a:lnTo>
                    <a:lnTo>
                      <a:pt x="17" y="0"/>
                    </a:lnTo>
                    <a:lnTo>
                      <a:pt x="12" y="0"/>
                    </a:lnTo>
                    <a:lnTo>
                      <a:pt x="10" y="0"/>
                    </a:lnTo>
                    <a:lnTo>
                      <a:pt x="7" y="2"/>
                    </a:lnTo>
                    <a:lnTo>
                      <a:pt x="3" y="2"/>
                    </a:lnTo>
                    <a:lnTo>
                      <a:pt x="0" y="7"/>
                    </a:lnTo>
                    <a:lnTo>
                      <a:pt x="0" y="9"/>
                    </a:lnTo>
                    <a:lnTo>
                      <a:pt x="0" y="11"/>
                    </a:lnTo>
                    <a:lnTo>
                      <a:pt x="0" y="16"/>
                    </a:lnTo>
                    <a:lnTo>
                      <a:pt x="0" y="18"/>
                    </a:lnTo>
                    <a:lnTo>
                      <a:pt x="3" y="21"/>
                    </a:lnTo>
                    <a:lnTo>
                      <a:pt x="7" y="23"/>
                    </a:lnTo>
                    <a:lnTo>
                      <a:pt x="10" y="26"/>
                    </a:lnTo>
                    <a:lnTo>
                      <a:pt x="12" y="26"/>
                    </a:lnTo>
                    <a:lnTo>
                      <a:pt x="17" y="26"/>
                    </a:lnTo>
                    <a:lnTo>
                      <a:pt x="19" y="23"/>
                    </a:lnTo>
                    <a:lnTo>
                      <a:pt x="22" y="21"/>
                    </a:lnTo>
                    <a:lnTo>
                      <a:pt x="24" y="18"/>
                    </a:lnTo>
                    <a:lnTo>
                      <a:pt x="26" y="16"/>
                    </a:lnTo>
                    <a:lnTo>
                      <a:pt x="26" y="11"/>
                    </a:lnTo>
                    <a:close/>
                  </a:path>
                </a:pathLst>
              </a:custGeom>
              <a:solidFill>
                <a:srgbClr val="86FF86"/>
              </a:solidFill>
              <a:ln w="9525">
                <a:noFill/>
                <a:round/>
                <a:headEnd/>
                <a:tailEnd/>
              </a:ln>
            </p:spPr>
            <p:txBody>
              <a:bodyPr/>
              <a:lstStyle/>
              <a:p>
                <a:endParaRPr lang="en-US"/>
              </a:p>
            </p:txBody>
          </p:sp>
          <p:sp>
            <p:nvSpPr>
              <p:cNvPr id="19874" name="Freeform 241"/>
              <p:cNvSpPr>
                <a:spLocks/>
              </p:cNvSpPr>
              <p:nvPr/>
            </p:nvSpPr>
            <p:spPr bwMode="auto">
              <a:xfrm>
                <a:off x="2281" y="2580"/>
                <a:ext cx="59" cy="60"/>
              </a:xfrm>
              <a:custGeom>
                <a:avLst/>
                <a:gdLst>
                  <a:gd name="T0" fmla="*/ 26 w 26"/>
                  <a:gd name="T1" fmla="*/ 14 h 26"/>
                  <a:gd name="T2" fmla="*/ 26 w 26"/>
                  <a:gd name="T3" fmla="*/ 9 h 26"/>
                  <a:gd name="T4" fmla="*/ 24 w 26"/>
                  <a:gd name="T5" fmla="*/ 7 h 26"/>
                  <a:gd name="T6" fmla="*/ 22 w 26"/>
                  <a:gd name="T7" fmla="*/ 4 h 26"/>
                  <a:gd name="T8" fmla="*/ 19 w 26"/>
                  <a:gd name="T9" fmla="*/ 2 h 26"/>
                  <a:gd name="T10" fmla="*/ 17 w 26"/>
                  <a:gd name="T11" fmla="*/ 0 h 26"/>
                  <a:gd name="T12" fmla="*/ 12 w 26"/>
                  <a:gd name="T13" fmla="*/ 0 h 26"/>
                  <a:gd name="T14" fmla="*/ 10 w 26"/>
                  <a:gd name="T15" fmla="*/ 0 h 26"/>
                  <a:gd name="T16" fmla="*/ 8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8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4"/>
                    </a:lnTo>
                    <a:lnTo>
                      <a:pt x="19" y="2"/>
                    </a:lnTo>
                    <a:lnTo>
                      <a:pt x="17" y="0"/>
                    </a:lnTo>
                    <a:lnTo>
                      <a:pt x="12" y="0"/>
                    </a:lnTo>
                    <a:lnTo>
                      <a:pt x="10" y="0"/>
                    </a:lnTo>
                    <a:lnTo>
                      <a:pt x="8" y="2"/>
                    </a:lnTo>
                    <a:lnTo>
                      <a:pt x="3" y="4"/>
                    </a:lnTo>
                    <a:lnTo>
                      <a:pt x="0" y="7"/>
                    </a:lnTo>
                    <a:lnTo>
                      <a:pt x="0" y="9"/>
                    </a:lnTo>
                    <a:lnTo>
                      <a:pt x="0" y="14"/>
                    </a:lnTo>
                    <a:lnTo>
                      <a:pt x="0" y="16"/>
                    </a:lnTo>
                    <a:lnTo>
                      <a:pt x="0" y="21"/>
                    </a:lnTo>
                    <a:lnTo>
                      <a:pt x="3" y="23"/>
                    </a:lnTo>
                    <a:lnTo>
                      <a:pt x="8"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875" name="Freeform 242"/>
              <p:cNvSpPr>
                <a:spLocks/>
              </p:cNvSpPr>
              <p:nvPr/>
            </p:nvSpPr>
            <p:spPr bwMode="auto">
              <a:xfrm>
                <a:off x="2571" y="2561"/>
                <a:ext cx="59" cy="60"/>
              </a:xfrm>
              <a:custGeom>
                <a:avLst/>
                <a:gdLst>
                  <a:gd name="T0" fmla="*/ 26 w 26"/>
                  <a:gd name="T1" fmla="*/ 12 h 26"/>
                  <a:gd name="T2" fmla="*/ 26 w 26"/>
                  <a:gd name="T3" fmla="*/ 10 h 26"/>
                  <a:gd name="T4" fmla="*/ 24 w 26"/>
                  <a:gd name="T5" fmla="*/ 5 h 26"/>
                  <a:gd name="T6" fmla="*/ 21 w 26"/>
                  <a:gd name="T7" fmla="*/ 3 h 26"/>
                  <a:gd name="T8" fmla="*/ 19 w 26"/>
                  <a:gd name="T9" fmla="*/ 0 h 26"/>
                  <a:gd name="T10" fmla="*/ 17 w 26"/>
                  <a:gd name="T11" fmla="*/ 0 h 26"/>
                  <a:gd name="T12" fmla="*/ 12 w 26"/>
                  <a:gd name="T13" fmla="*/ 0 h 26"/>
                  <a:gd name="T14" fmla="*/ 10 w 26"/>
                  <a:gd name="T15" fmla="*/ 0 h 26"/>
                  <a:gd name="T16" fmla="*/ 7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7 w 26"/>
                  <a:gd name="T33" fmla="*/ 24 h 26"/>
                  <a:gd name="T34" fmla="*/ 10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1" y="3"/>
                    </a:lnTo>
                    <a:lnTo>
                      <a:pt x="19" y="0"/>
                    </a:lnTo>
                    <a:lnTo>
                      <a:pt x="17" y="0"/>
                    </a:lnTo>
                    <a:lnTo>
                      <a:pt x="12" y="0"/>
                    </a:lnTo>
                    <a:lnTo>
                      <a:pt x="10" y="0"/>
                    </a:lnTo>
                    <a:lnTo>
                      <a:pt x="7" y="0"/>
                    </a:lnTo>
                    <a:lnTo>
                      <a:pt x="2" y="3"/>
                    </a:lnTo>
                    <a:lnTo>
                      <a:pt x="0" y="5"/>
                    </a:lnTo>
                    <a:lnTo>
                      <a:pt x="0" y="10"/>
                    </a:lnTo>
                    <a:lnTo>
                      <a:pt x="0" y="12"/>
                    </a:lnTo>
                    <a:lnTo>
                      <a:pt x="0" y="17"/>
                    </a:lnTo>
                    <a:lnTo>
                      <a:pt x="0" y="19"/>
                    </a:lnTo>
                    <a:lnTo>
                      <a:pt x="2" y="22"/>
                    </a:lnTo>
                    <a:lnTo>
                      <a:pt x="7" y="24"/>
                    </a:lnTo>
                    <a:lnTo>
                      <a:pt x="10" y="26"/>
                    </a:lnTo>
                    <a:lnTo>
                      <a:pt x="12" y="26"/>
                    </a:lnTo>
                    <a:lnTo>
                      <a:pt x="17" y="26"/>
                    </a:lnTo>
                    <a:lnTo>
                      <a:pt x="19" y="24"/>
                    </a:lnTo>
                    <a:lnTo>
                      <a:pt x="21" y="22"/>
                    </a:lnTo>
                    <a:lnTo>
                      <a:pt x="24" y="19"/>
                    </a:lnTo>
                    <a:lnTo>
                      <a:pt x="26" y="17"/>
                    </a:lnTo>
                    <a:lnTo>
                      <a:pt x="26" y="12"/>
                    </a:lnTo>
                    <a:close/>
                  </a:path>
                </a:pathLst>
              </a:custGeom>
              <a:solidFill>
                <a:srgbClr val="86FF86"/>
              </a:solidFill>
              <a:ln w="9525">
                <a:noFill/>
                <a:round/>
                <a:headEnd/>
                <a:tailEnd/>
              </a:ln>
            </p:spPr>
            <p:txBody>
              <a:bodyPr/>
              <a:lstStyle/>
              <a:p>
                <a:endParaRPr lang="en-US"/>
              </a:p>
            </p:txBody>
          </p:sp>
          <p:sp>
            <p:nvSpPr>
              <p:cNvPr id="19876" name="Freeform 243"/>
              <p:cNvSpPr>
                <a:spLocks/>
              </p:cNvSpPr>
              <p:nvPr/>
            </p:nvSpPr>
            <p:spPr bwMode="auto">
              <a:xfrm>
                <a:off x="2426" y="2580"/>
                <a:ext cx="59" cy="60"/>
              </a:xfrm>
              <a:custGeom>
                <a:avLst/>
                <a:gdLst>
                  <a:gd name="T0" fmla="*/ 26 w 26"/>
                  <a:gd name="T1" fmla="*/ 11 h 26"/>
                  <a:gd name="T2" fmla="*/ 26 w 26"/>
                  <a:gd name="T3" fmla="*/ 9 h 26"/>
                  <a:gd name="T4" fmla="*/ 24 w 26"/>
                  <a:gd name="T5" fmla="*/ 7 h 26"/>
                  <a:gd name="T6" fmla="*/ 22 w 26"/>
                  <a:gd name="T7" fmla="*/ 2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2 h 26"/>
                  <a:gd name="T20" fmla="*/ 0 w 26"/>
                  <a:gd name="T21" fmla="*/ 7 h 26"/>
                  <a:gd name="T22" fmla="*/ 0 w 26"/>
                  <a:gd name="T23" fmla="*/ 9 h 26"/>
                  <a:gd name="T24" fmla="*/ 0 w 26"/>
                  <a:gd name="T25" fmla="*/ 11 h 26"/>
                  <a:gd name="T26" fmla="*/ 0 w 26"/>
                  <a:gd name="T27" fmla="*/ 16 h 26"/>
                  <a:gd name="T28" fmla="*/ 0 w 26"/>
                  <a:gd name="T29" fmla="*/ 18 h 26"/>
                  <a:gd name="T30" fmla="*/ 3 w 26"/>
                  <a:gd name="T31" fmla="*/ 21 h 26"/>
                  <a:gd name="T32" fmla="*/ 7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8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4" y="7"/>
                    </a:lnTo>
                    <a:lnTo>
                      <a:pt x="22" y="2"/>
                    </a:lnTo>
                    <a:lnTo>
                      <a:pt x="19" y="2"/>
                    </a:lnTo>
                    <a:lnTo>
                      <a:pt x="17" y="0"/>
                    </a:lnTo>
                    <a:lnTo>
                      <a:pt x="12" y="0"/>
                    </a:lnTo>
                    <a:lnTo>
                      <a:pt x="10" y="0"/>
                    </a:lnTo>
                    <a:lnTo>
                      <a:pt x="7" y="2"/>
                    </a:lnTo>
                    <a:lnTo>
                      <a:pt x="3" y="2"/>
                    </a:lnTo>
                    <a:lnTo>
                      <a:pt x="0" y="7"/>
                    </a:lnTo>
                    <a:lnTo>
                      <a:pt x="0" y="9"/>
                    </a:lnTo>
                    <a:lnTo>
                      <a:pt x="0" y="11"/>
                    </a:lnTo>
                    <a:lnTo>
                      <a:pt x="0" y="16"/>
                    </a:lnTo>
                    <a:lnTo>
                      <a:pt x="0" y="18"/>
                    </a:lnTo>
                    <a:lnTo>
                      <a:pt x="3" y="21"/>
                    </a:lnTo>
                    <a:lnTo>
                      <a:pt x="7" y="23"/>
                    </a:lnTo>
                    <a:lnTo>
                      <a:pt x="10" y="26"/>
                    </a:lnTo>
                    <a:lnTo>
                      <a:pt x="12" y="26"/>
                    </a:lnTo>
                    <a:lnTo>
                      <a:pt x="17" y="26"/>
                    </a:lnTo>
                    <a:lnTo>
                      <a:pt x="19" y="23"/>
                    </a:lnTo>
                    <a:lnTo>
                      <a:pt x="22" y="21"/>
                    </a:lnTo>
                    <a:lnTo>
                      <a:pt x="24" y="18"/>
                    </a:lnTo>
                    <a:lnTo>
                      <a:pt x="26" y="16"/>
                    </a:lnTo>
                    <a:lnTo>
                      <a:pt x="26" y="11"/>
                    </a:lnTo>
                  </a:path>
                </a:pathLst>
              </a:custGeom>
              <a:noFill/>
              <a:ln w="19050" cap="flat">
                <a:solidFill>
                  <a:srgbClr val="000000"/>
                </a:solidFill>
                <a:prstDash val="solid"/>
                <a:miter lim="800000"/>
                <a:headEnd/>
                <a:tailEnd/>
              </a:ln>
            </p:spPr>
            <p:txBody>
              <a:bodyPr/>
              <a:lstStyle/>
              <a:p>
                <a:endParaRPr lang="en-US"/>
              </a:p>
            </p:txBody>
          </p:sp>
          <p:sp>
            <p:nvSpPr>
              <p:cNvPr id="19877" name="Freeform 244"/>
              <p:cNvSpPr>
                <a:spLocks/>
              </p:cNvSpPr>
              <p:nvPr/>
            </p:nvSpPr>
            <p:spPr bwMode="auto">
              <a:xfrm>
                <a:off x="2715" y="2545"/>
                <a:ext cx="59" cy="60"/>
              </a:xfrm>
              <a:custGeom>
                <a:avLst/>
                <a:gdLst>
                  <a:gd name="T0" fmla="*/ 26 w 26"/>
                  <a:gd name="T1" fmla="*/ 15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5 w 26"/>
                  <a:gd name="T17" fmla="*/ 3 h 26"/>
                  <a:gd name="T18" fmla="*/ 2 w 26"/>
                  <a:gd name="T19" fmla="*/ 5 h 26"/>
                  <a:gd name="T20" fmla="*/ 0 w 26"/>
                  <a:gd name="T21" fmla="*/ 7 h 26"/>
                  <a:gd name="T22" fmla="*/ 0 w 26"/>
                  <a:gd name="T23" fmla="*/ 10 h 26"/>
                  <a:gd name="T24" fmla="*/ 0 w 26"/>
                  <a:gd name="T25" fmla="*/ 15 h 26"/>
                  <a:gd name="T26" fmla="*/ 0 w 26"/>
                  <a:gd name="T27" fmla="*/ 17 h 26"/>
                  <a:gd name="T28" fmla="*/ 0 w 26"/>
                  <a:gd name="T29" fmla="*/ 22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3" y="7"/>
                    </a:lnTo>
                    <a:lnTo>
                      <a:pt x="21" y="5"/>
                    </a:lnTo>
                    <a:lnTo>
                      <a:pt x="19" y="3"/>
                    </a:lnTo>
                    <a:lnTo>
                      <a:pt x="16" y="0"/>
                    </a:lnTo>
                    <a:lnTo>
                      <a:pt x="12" y="0"/>
                    </a:lnTo>
                    <a:lnTo>
                      <a:pt x="9" y="0"/>
                    </a:lnTo>
                    <a:lnTo>
                      <a:pt x="5" y="3"/>
                    </a:lnTo>
                    <a:lnTo>
                      <a:pt x="2" y="5"/>
                    </a:lnTo>
                    <a:lnTo>
                      <a:pt x="0" y="7"/>
                    </a:lnTo>
                    <a:lnTo>
                      <a:pt x="0" y="10"/>
                    </a:lnTo>
                    <a:lnTo>
                      <a:pt x="0" y="15"/>
                    </a:lnTo>
                    <a:lnTo>
                      <a:pt x="0" y="17"/>
                    </a:lnTo>
                    <a:lnTo>
                      <a:pt x="0" y="22"/>
                    </a:lnTo>
                    <a:lnTo>
                      <a:pt x="2" y="24"/>
                    </a:lnTo>
                    <a:lnTo>
                      <a:pt x="5" y="26"/>
                    </a:lnTo>
                    <a:lnTo>
                      <a:pt x="9" y="26"/>
                    </a:lnTo>
                    <a:lnTo>
                      <a:pt x="12" y="26"/>
                    </a:lnTo>
                    <a:lnTo>
                      <a:pt x="16" y="26"/>
                    </a:lnTo>
                    <a:lnTo>
                      <a:pt x="19" y="26"/>
                    </a:lnTo>
                    <a:lnTo>
                      <a:pt x="21" y="24"/>
                    </a:lnTo>
                    <a:lnTo>
                      <a:pt x="23" y="22"/>
                    </a:lnTo>
                    <a:lnTo>
                      <a:pt x="26" y="17"/>
                    </a:lnTo>
                    <a:lnTo>
                      <a:pt x="26" y="15"/>
                    </a:lnTo>
                    <a:close/>
                  </a:path>
                </a:pathLst>
              </a:custGeom>
              <a:solidFill>
                <a:srgbClr val="86FF86"/>
              </a:solidFill>
              <a:ln w="9525">
                <a:noFill/>
                <a:round/>
                <a:headEnd/>
                <a:tailEnd/>
              </a:ln>
            </p:spPr>
            <p:txBody>
              <a:bodyPr/>
              <a:lstStyle/>
              <a:p>
                <a:endParaRPr lang="en-US"/>
              </a:p>
            </p:txBody>
          </p:sp>
          <p:sp>
            <p:nvSpPr>
              <p:cNvPr id="19878" name="Freeform 245"/>
              <p:cNvSpPr>
                <a:spLocks/>
              </p:cNvSpPr>
              <p:nvPr/>
            </p:nvSpPr>
            <p:spPr bwMode="auto">
              <a:xfrm>
                <a:off x="2571" y="2561"/>
                <a:ext cx="59" cy="60"/>
              </a:xfrm>
              <a:custGeom>
                <a:avLst/>
                <a:gdLst>
                  <a:gd name="T0" fmla="*/ 26 w 26"/>
                  <a:gd name="T1" fmla="*/ 12 h 26"/>
                  <a:gd name="T2" fmla="*/ 26 w 26"/>
                  <a:gd name="T3" fmla="*/ 10 h 26"/>
                  <a:gd name="T4" fmla="*/ 24 w 26"/>
                  <a:gd name="T5" fmla="*/ 5 h 26"/>
                  <a:gd name="T6" fmla="*/ 21 w 26"/>
                  <a:gd name="T7" fmla="*/ 3 h 26"/>
                  <a:gd name="T8" fmla="*/ 19 w 26"/>
                  <a:gd name="T9" fmla="*/ 0 h 26"/>
                  <a:gd name="T10" fmla="*/ 17 w 26"/>
                  <a:gd name="T11" fmla="*/ 0 h 26"/>
                  <a:gd name="T12" fmla="*/ 12 w 26"/>
                  <a:gd name="T13" fmla="*/ 0 h 26"/>
                  <a:gd name="T14" fmla="*/ 10 w 26"/>
                  <a:gd name="T15" fmla="*/ 0 h 26"/>
                  <a:gd name="T16" fmla="*/ 7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7 w 26"/>
                  <a:gd name="T33" fmla="*/ 24 h 26"/>
                  <a:gd name="T34" fmla="*/ 10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1" y="3"/>
                    </a:lnTo>
                    <a:lnTo>
                      <a:pt x="19" y="0"/>
                    </a:lnTo>
                    <a:lnTo>
                      <a:pt x="17" y="0"/>
                    </a:lnTo>
                    <a:lnTo>
                      <a:pt x="12" y="0"/>
                    </a:lnTo>
                    <a:lnTo>
                      <a:pt x="10" y="0"/>
                    </a:lnTo>
                    <a:lnTo>
                      <a:pt x="7" y="0"/>
                    </a:lnTo>
                    <a:lnTo>
                      <a:pt x="2" y="3"/>
                    </a:lnTo>
                    <a:lnTo>
                      <a:pt x="0" y="5"/>
                    </a:lnTo>
                    <a:lnTo>
                      <a:pt x="0" y="10"/>
                    </a:lnTo>
                    <a:lnTo>
                      <a:pt x="0" y="12"/>
                    </a:lnTo>
                    <a:lnTo>
                      <a:pt x="0" y="17"/>
                    </a:lnTo>
                    <a:lnTo>
                      <a:pt x="0" y="19"/>
                    </a:lnTo>
                    <a:lnTo>
                      <a:pt x="2" y="22"/>
                    </a:lnTo>
                    <a:lnTo>
                      <a:pt x="7" y="24"/>
                    </a:lnTo>
                    <a:lnTo>
                      <a:pt x="10" y="26"/>
                    </a:lnTo>
                    <a:lnTo>
                      <a:pt x="12" y="26"/>
                    </a:lnTo>
                    <a:lnTo>
                      <a:pt x="17" y="26"/>
                    </a:lnTo>
                    <a:lnTo>
                      <a:pt x="19" y="24"/>
                    </a:lnTo>
                    <a:lnTo>
                      <a:pt x="21" y="22"/>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879" name="Freeform 246"/>
              <p:cNvSpPr>
                <a:spLocks/>
              </p:cNvSpPr>
              <p:nvPr/>
            </p:nvSpPr>
            <p:spPr bwMode="auto">
              <a:xfrm>
                <a:off x="2860" y="2536"/>
                <a:ext cx="59" cy="64"/>
              </a:xfrm>
              <a:custGeom>
                <a:avLst/>
                <a:gdLst>
                  <a:gd name="T0" fmla="*/ 26 w 26"/>
                  <a:gd name="T1" fmla="*/ 14 h 28"/>
                  <a:gd name="T2" fmla="*/ 26 w 26"/>
                  <a:gd name="T3" fmla="*/ 11 h 28"/>
                  <a:gd name="T4" fmla="*/ 23 w 26"/>
                  <a:gd name="T5" fmla="*/ 7 h 28"/>
                  <a:gd name="T6" fmla="*/ 21 w 26"/>
                  <a:gd name="T7" fmla="*/ 4 h 28"/>
                  <a:gd name="T8" fmla="*/ 19 w 26"/>
                  <a:gd name="T9" fmla="*/ 2 h 28"/>
                  <a:gd name="T10" fmla="*/ 16 w 26"/>
                  <a:gd name="T11" fmla="*/ 2 h 28"/>
                  <a:gd name="T12" fmla="*/ 11 w 26"/>
                  <a:gd name="T13" fmla="*/ 0 h 28"/>
                  <a:gd name="T14" fmla="*/ 9 w 26"/>
                  <a:gd name="T15" fmla="*/ 2 h 28"/>
                  <a:gd name="T16" fmla="*/ 4 w 26"/>
                  <a:gd name="T17" fmla="*/ 2 h 28"/>
                  <a:gd name="T18" fmla="*/ 2 w 26"/>
                  <a:gd name="T19" fmla="*/ 4 h 28"/>
                  <a:gd name="T20" fmla="*/ 0 w 26"/>
                  <a:gd name="T21" fmla="*/ 7 h 28"/>
                  <a:gd name="T22" fmla="*/ 0 w 26"/>
                  <a:gd name="T23" fmla="*/ 11 h 28"/>
                  <a:gd name="T24" fmla="*/ 0 w 26"/>
                  <a:gd name="T25" fmla="*/ 14 h 28"/>
                  <a:gd name="T26" fmla="*/ 0 w 26"/>
                  <a:gd name="T27" fmla="*/ 16 h 28"/>
                  <a:gd name="T28" fmla="*/ 0 w 26"/>
                  <a:gd name="T29" fmla="*/ 21 h 28"/>
                  <a:gd name="T30" fmla="*/ 2 w 26"/>
                  <a:gd name="T31" fmla="*/ 23 h 28"/>
                  <a:gd name="T32" fmla="*/ 4 w 26"/>
                  <a:gd name="T33" fmla="*/ 26 h 28"/>
                  <a:gd name="T34" fmla="*/ 9 w 26"/>
                  <a:gd name="T35" fmla="*/ 26 h 28"/>
                  <a:gd name="T36" fmla="*/ 11 w 26"/>
                  <a:gd name="T37" fmla="*/ 28 h 28"/>
                  <a:gd name="T38" fmla="*/ 16 w 26"/>
                  <a:gd name="T39" fmla="*/ 26 h 28"/>
                  <a:gd name="T40" fmla="*/ 19 w 26"/>
                  <a:gd name="T41" fmla="*/ 26 h 28"/>
                  <a:gd name="T42" fmla="*/ 21 w 26"/>
                  <a:gd name="T43" fmla="*/ 23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3" y="7"/>
                    </a:lnTo>
                    <a:lnTo>
                      <a:pt x="21" y="4"/>
                    </a:lnTo>
                    <a:lnTo>
                      <a:pt x="19" y="2"/>
                    </a:lnTo>
                    <a:lnTo>
                      <a:pt x="16" y="2"/>
                    </a:lnTo>
                    <a:lnTo>
                      <a:pt x="11" y="0"/>
                    </a:lnTo>
                    <a:lnTo>
                      <a:pt x="9" y="2"/>
                    </a:lnTo>
                    <a:lnTo>
                      <a:pt x="4" y="2"/>
                    </a:lnTo>
                    <a:lnTo>
                      <a:pt x="2" y="4"/>
                    </a:lnTo>
                    <a:lnTo>
                      <a:pt x="0" y="7"/>
                    </a:lnTo>
                    <a:lnTo>
                      <a:pt x="0" y="11"/>
                    </a:lnTo>
                    <a:lnTo>
                      <a:pt x="0" y="14"/>
                    </a:lnTo>
                    <a:lnTo>
                      <a:pt x="0" y="16"/>
                    </a:lnTo>
                    <a:lnTo>
                      <a:pt x="0" y="21"/>
                    </a:lnTo>
                    <a:lnTo>
                      <a:pt x="2" y="23"/>
                    </a:lnTo>
                    <a:lnTo>
                      <a:pt x="4" y="26"/>
                    </a:lnTo>
                    <a:lnTo>
                      <a:pt x="9" y="26"/>
                    </a:lnTo>
                    <a:lnTo>
                      <a:pt x="11" y="28"/>
                    </a:lnTo>
                    <a:lnTo>
                      <a:pt x="16" y="26"/>
                    </a:lnTo>
                    <a:lnTo>
                      <a:pt x="19" y="26"/>
                    </a:lnTo>
                    <a:lnTo>
                      <a:pt x="21" y="23"/>
                    </a:lnTo>
                    <a:lnTo>
                      <a:pt x="23" y="21"/>
                    </a:lnTo>
                    <a:lnTo>
                      <a:pt x="26" y="16"/>
                    </a:lnTo>
                    <a:lnTo>
                      <a:pt x="26" y="14"/>
                    </a:lnTo>
                    <a:close/>
                  </a:path>
                </a:pathLst>
              </a:custGeom>
              <a:solidFill>
                <a:srgbClr val="86FF86"/>
              </a:solidFill>
              <a:ln w="9525">
                <a:noFill/>
                <a:round/>
                <a:headEnd/>
                <a:tailEnd/>
              </a:ln>
            </p:spPr>
            <p:txBody>
              <a:bodyPr/>
              <a:lstStyle/>
              <a:p>
                <a:endParaRPr lang="en-US"/>
              </a:p>
            </p:txBody>
          </p:sp>
          <p:sp>
            <p:nvSpPr>
              <p:cNvPr id="19880" name="Freeform 247"/>
              <p:cNvSpPr>
                <a:spLocks/>
              </p:cNvSpPr>
              <p:nvPr/>
            </p:nvSpPr>
            <p:spPr bwMode="auto">
              <a:xfrm>
                <a:off x="2715" y="2545"/>
                <a:ext cx="59" cy="60"/>
              </a:xfrm>
              <a:custGeom>
                <a:avLst/>
                <a:gdLst>
                  <a:gd name="T0" fmla="*/ 26 w 26"/>
                  <a:gd name="T1" fmla="*/ 15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5 w 26"/>
                  <a:gd name="T17" fmla="*/ 3 h 26"/>
                  <a:gd name="T18" fmla="*/ 2 w 26"/>
                  <a:gd name="T19" fmla="*/ 5 h 26"/>
                  <a:gd name="T20" fmla="*/ 0 w 26"/>
                  <a:gd name="T21" fmla="*/ 7 h 26"/>
                  <a:gd name="T22" fmla="*/ 0 w 26"/>
                  <a:gd name="T23" fmla="*/ 10 h 26"/>
                  <a:gd name="T24" fmla="*/ 0 w 26"/>
                  <a:gd name="T25" fmla="*/ 15 h 26"/>
                  <a:gd name="T26" fmla="*/ 0 w 26"/>
                  <a:gd name="T27" fmla="*/ 17 h 26"/>
                  <a:gd name="T28" fmla="*/ 0 w 26"/>
                  <a:gd name="T29" fmla="*/ 22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3" y="7"/>
                    </a:lnTo>
                    <a:lnTo>
                      <a:pt x="21" y="5"/>
                    </a:lnTo>
                    <a:lnTo>
                      <a:pt x="19" y="3"/>
                    </a:lnTo>
                    <a:lnTo>
                      <a:pt x="16" y="0"/>
                    </a:lnTo>
                    <a:lnTo>
                      <a:pt x="12" y="0"/>
                    </a:lnTo>
                    <a:lnTo>
                      <a:pt x="9" y="0"/>
                    </a:lnTo>
                    <a:lnTo>
                      <a:pt x="5" y="3"/>
                    </a:lnTo>
                    <a:lnTo>
                      <a:pt x="2" y="5"/>
                    </a:lnTo>
                    <a:lnTo>
                      <a:pt x="0" y="7"/>
                    </a:lnTo>
                    <a:lnTo>
                      <a:pt x="0" y="10"/>
                    </a:lnTo>
                    <a:lnTo>
                      <a:pt x="0" y="15"/>
                    </a:lnTo>
                    <a:lnTo>
                      <a:pt x="0" y="17"/>
                    </a:lnTo>
                    <a:lnTo>
                      <a:pt x="0" y="22"/>
                    </a:lnTo>
                    <a:lnTo>
                      <a:pt x="2" y="24"/>
                    </a:lnTo>
                    <a:lnTo>
                      <a:pt x="5" y="26"/>
                    </a:lnTo>
                    <a:lnTo>
                      <a:pt x="9" y="26"/>
                    </a:lnTo>
                    <a:lnTo>
                      <a:pt x="12" y="26"/>
                    </a:lnTo>
                    <a:lnTo>
                      <a:pt x="16" y="26"/>
                    </a:lnTo>
                    <a:lnTo>
                      <a:pt x="19" y="26"/>
                    </a:lnTo>
                    <a:lnTo>
                      <a:pt x="21" y="24"/>
                    </a:lnTo>
                    <a:lnTo>
                      <a:pt x="23" y="22"/>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881" name="Freeform 248"/>
              <p:cNvSpPr>
                <a:spLocks/>
              </p:cNvSpPr>
              <p:nvPr/>
            </p:nvSpPr>
            <p:spPr bwMode="auto">
              <a:xfrm>
                <a:off x="3003" y="2524"/>
                <a:ext cx="58" cy="65"/>
              </a:xfrm>
              <a:custGeom>
                <a:avLst/>
                <a:gdLst>
                  <a:gd name="T0" fmla="*/ 26 w 26"/>
                  <a:gd name="T1" fmla="*/ 14 h 28"/>
                  <a:gd name="T2" fmla="*/ 26 w 26"/>
                  <a:gd name="T3" fmla="*/ 9 h 28"/>
                  <a:gd name="T4" fmla="*/ 24 w 26"/>
                  <a:gd name="T5" fmla="*/ 7 h 28"/>
                  <a:gd name="T6" fmla="*/ 22 w 26"/>
                  <a:gd name="T7" fmla="*/ 5 h 28"/>
                  <a:gd name="T8" fmla="*/ 19 w 26"/>
                  <a:gd name="T9" fmla="*/ 2 h 28"/>
                  <a:gd name="T10" fmla="*/ 17 w 26"/>
                  <a:gd name="T11" fmla="*/ 0 h 28"/>
                  <a:gd name="T12" fmla="*/ 12 w 26"/>
                  <a:gd name="T13" fmla="*/ 0 h 28"/>
                  <a:gd name="T14" fmla="*/ 10 w 26"/>
                  <a:gd name="T15" fmla="*/ 0 h 28"/>
                  <a:gd name="T16" fmla="*/ 5 w 26"/>
                  <a:gd name="T17" fmla="*/ 2 h 28"/>
                  <a:gd name="T18" fmla="*/ 3 w 26"/>
                  <a:gd name="T19" fmla="*/ 5 h 28"/>
                  <a:gd name="T20" fmla="*/ 0 w 26"/>
                  <a:gd name="T21" fmla="*/ 7 h 28"/>
                  <a:gd name="T22" fmla="*/ 0 w 26"/>
                  <a:gd name="T23" fmla="*/ 9 h 28"/>
                  <a:gd name="T24" fmla="*/ 0 w 26"/>
                  <a:gd name="T25" fmla="*/ 14 h 28"/>
                  <a:gd name="T26" fmla="*/ 0 w 26"/>
                  <a:gd name="T27" fmla="*/ 16 h 28"/>
                  <a:gd name="T28" fmla="*/ 0 w 26"/>
                  <a:gd name="T29" fmla="*/ 21 h 28"/>
                  <a:gd name="T30" fmla="*/ 3 w 26"/>
                  <a:gd name="T31" fmla="*/ 24 h 28"/>
                  <a:gd name="T32" fmla="*/ 5 w 26"/>
                  <a:gd name="T33" fmla="*/ 26 h 28"/>
                  <a:gd name="T34" fmla="*/ 10 w 26"/>
                  <a:gd name="T35" fmla="*/ 26 h 28"/>
                  <a:gd name="T36" fmla="*/ 12 w 26"/>
                  <a:gd name="T37" fmla="*/ 28 h 28"/>
                  <a:gd name="T38" fmla="*/ 17 w 26"/>
                  <a:gd name="T39" fmla="*/ 26 h 28"/>
                  <a:gd name="T40" fmla="*/ 19 w 26"/>
                  <a:gd name="T41" fmla="*/ 26 h 28"/>
                  <a:gd name="T42" fmla="*/ 22 w 26"/>
                  <a:gd name="T43" fmla="*/ 24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21"/>
                    </a:lnTo>
                    <a:lnTo>
                      <a:pt x="3" y="24"/>
                    </a:lnTo>
                    <a:lnTo>
                      <a:pt x="5" y="26"/>
                    </a:lnTo>
                    <a:lnTo>
                      <a:pt x="10" y="26"/>
                    </a:lnTo>
                    <a:lnTo>
                      <a:pt x="12" y="28"/>
                    </a:lnTo>
                    <a:lnTo>
                      <a:pt x="17" y="26"/>
                    </a:lnTo>
                    <a:lnTo>
                      <a:pt x="19" y="26"/>
                    </a:lnTo>
                    <a:lnTo>
                      <a:pt x="22" y="24"/>
                    </a:lnTo>
                    <a:lnTo>
                      <a:pt x="24" y="21"/>
                    </a:lnTo>
                    <a:lnTo>
                      <a:pt x="26" y="16"/>
                    </a:lnTo>
                    <a:lnTo>
                      <a:pt x="26" y="14"/>
                    </a:lnTo>
                    <a:close/>
                  </a:path>
                </a:pathLst>
              </a:custGeom>
              <a:solidFill>
                <a:srgbClr val="86FF86"/>
              </a:solidFill>
              <a:ln w="9525">
                <a:noFill/>
                <a:round/>
                <a:headEnd/>
                <a:tailEnd/>
              </a:ln>
            </p:spPr>
            <p:txBody>
              <a:bodyPr/>
              <a:lstStyle/>
              <a:p>
                <a:endParaRPr lang="en-US"/>
              </a:p>
            </p:txBody>
          </p:sp>
          <p:sp>
            <p:nvSpPr>
              <p:cNvPr id="19882" name="Freeform 249"/>
              <p:cNvSpPr>
                <a:spLocks/>
              </p:cNvSpPr>
              <p:nvPr/>
            </p:nvSpPr>
            <p:spPr bwMode="auto">
              <a:xfrm>
                <a:off x="2860" y="2536"/>
                <a:ext cx="59" cy="64"/>
              </a:xfrm>
              <a:custGeom>
                <a:avLst/>
                <a:gdLst>
                  <a:gd name="T0" fmla="*/ 26 w 26"/>
                  <a:gd name="T1" fmla="*/ 14 h 28"/>
                  <a:gd name="T2" fmla="*/ 26 w 26"/>
                  <a:gd name="T3" fmla="*/ 11 h 28"/>
                  <a:gd name="T4" fmla="*/ 23 w 26"/>
                  <a:gd name="T5" fmla="*/ 7 h 28"/>
                  <a:gd name="T6" fmla="*/ 21 w 26"/>
                  <a:gd name="T7" fmla="*/ 4 h 28"/>
                  <a:gd name="T8" fmla="*/ 19 w 26"/>
                  <a:gd name="T9" fmla="*/ 2 h 28"/>
                  <a:gd name="T10" fmla="*/ 16 w 26"/>
                  <a:gd name="T11" fmla="*/ 2 h 28"/>
                  <a:gd name="T12" fmla="*/ 11 w 26"/>
                  <a:gd name="T13" fmla="*/ 0 h 28"/>
                  <a:gd name="T14" fmla="*/ 9 w 26"/>
                  <a:gd name="T15" fmla="*/ 2 h 28"/>
                  <a:gd name="T16" fmla="*/ 4 w 26"/>
                  <a:gd name="T17" fmla="*/ 2 h 28"/>
                  <a:gd name="T18" fmla="*/ 2 w 26"/>
                  <a:gd name="T19" fmla="*/ 4 h 28"/>
                  <a:gd name="T20" fmla="*/ 0 w 26"/>
                  <a:gd name="T21" fmla="*/ 7 h 28"/>
                  <a:gd name="T22" fmla="*/ 0 w 26"/>
                  <a:gd name="T23" fmla="*/ 11 h 28"/>
                  <a:gd name="T24" fmla="*/ 0 w 26"/>
                  <a:gd name="T25" fmla="*/ 14 h 28"/>
                  <a:gd name="T26" fmla="*/ 0 w 26"/>
                  <a:gd name="T27" fmla="*/ 16 h 28"/>
                  <a:gd name="T28" fmla="*/ 0 w 26"/>
                  <a:gd name="T29" fmla="*/ 21 h 28"/>
                  <a:gd name="T30" fmla="*/ 2 w 26"/>
                  <a:gd name="T31" fmla="*/ 23 h 28"/>
                  <a:gd name="T32" fmla="*/ 4 w 26"/>
                  <a:gd name="T33" fmla="*/ 26 h 28"/>
                  <a:gd name="T34" fmla="*/ 9 w 26"/>
                  <a:gd name="T35" fmla="*/ 26 h 28"/>
                  <a:gd name="T36" fmla="*/ 11 w 26"/>
                  <a:gd name="T37" fmla="*/ 28 h 28"/>
                  <a:gd name="T38" fmla="*/ 16 w 26"/>
                  <a:gd name="T39" fmla="*/ 26 h 28"/>
                  <a:gd name="T40" fmla="*/ 19 w 26"/>
                  <a:gd name="T41" fmla="*/ 26 h 28"/>
                  <a:gd name="T42" fmla="*/ 21 w 26"/>
                  <a:gd name="T43" fmla="*/ 23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3" y="7"/>
                    </a:lnTo>
                    <a:lnTo>
                      <a:pt x="21" y="4"/>
                    </a:lnTo>
                    <a:lnTo>
                      <a:pt x="19" y="2"/>
                    </a:lnTo>
                    <a:lnTo>
                      <a:pt x="16" y="2"/>
                    </a:lnTo>
                    <a:lnTo>
                      <a:pt x="11" y="0"/>
                    </a:lnTo>
                    <a:lnTo>
                      <a:pt x="9" y="2"/>
                    </a:lnTo>
                    <a:lnTo>
                      <a:pt x="4" y="2"/>
                    </a:lnTo>
                    <a:lnTo>
                      <a:pt x="2" y="4"/>
                    </a:lnTo>
                    <a:lnTo>
                      <a:pt x="0" y="7"/>
                    </a:lnTo>
                    <a:lnTo>
                      <a:pt x="0" y="11"/>
                    </a:lnTo>
                    <a:lnTo>
                      <a:pt x="0" y="14"/>
                    </a:lnTo>
                    <a:lnTo>
                      <a:pt x="0" y="16"/>
                    </a:lnTo>
                    <a:lnTo>
                      <a:pt x="0" y="21"/>
                    </a:lnTo>
                    <a:lnTo>
                      <a:pt x="2" y="23"/>
                    </a:lnTo>
                    <a:lnTo>
                      <a:pt x="4" y="26"/>
                    </a:lnTo>
                    <a:lnTo>
                      <a:pt x="9" y="26"/>
                    </a:lnTo>
                    <a:lnTo>
                      <a:pt x="11" y="28"/>
                    </a:lnTo>
                    <a:lnTo>
                      <a:pt x="16" y="26"/>
                    </a:lnTo>
                    <a:lnTo>
                      <a:pt x="19"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883" name="Freeform 250"/>
              <p:cNvSpPr>
                <a:spLocks/>
              </p:cNvSpPr>
              <p:nvPr/>
            </p:nvSpPr>
            <p:spPr bwMode="auto">
              <a:xfrm>
                <a:off x="3147" y="2508"/>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5 w 26"/>
                  <a:gd name="T17" fmla="*/ 2 h 28"/>
                  <a:gd name="T18" fmla="*/ 3 w 26"/>
                  <a:gd name="T19" fmla="*/ 5 h 28"/>
                  <a:gd name="T20" fmla="*/ 0 w 26"/>
                  <a:gd name="T21" fmla="*/ 7 h 28"/>
                  <a:gd name="T22" fmla="*/ 0 w 26"/>
                  <a:gd name="T23" fmla="*/ 12 h 28"/>
                  <a:gd name="T24" fmla="*/ 0 w 26"/>
                  <a:gd name="T25" fmla="*/ 14 h 28"/>
                  <a:gd name="T26" fmla="*/ 0 w 26"/>
                  <a:gd name="T27" fmla="*/ 19 h 28"/>
                  <a:gd name="T28" fmla="*/ 0 w 26"/>
                  <a:gd name="T29" fmla="*/ 21 h 28"/>
                  <a:gd name="T30" fmla="*/ 3 w 26"/>
                  <a:gd name="T31" fmla="*/ 23 h 28"/>
                  <a:gd name="T32" fmla="*/ 5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5" y="2"/>
                    </a:lnTo>
                    <a:lnTo>
                      <a:pt x="3" y="5"/>
                    </a:lnTo>
                    <a:lnTo>
                      <a:pt x="0" y="7"/>
                    </a:lnTo>
                    <a:lnTo>
                      <a:pt x="0" y="12"/>
                    </a:lnTo>
                    <a:lnTo>
                      <a:pt x="0" y="14"/>
                    </a:lnTo>
                    <a:lnTo>
                      <a:pt x="0" y="19"/>
                    </a:lnTo>
                    <a:lnTo>
                      <a:pt x="0" y="21"/>
                    </a:lnTo>
                    <a:lnTo>
                      <a:pt x="3" y="23"/>
                    </a:lnTo>
                    <a:lnTo>
                      <a:pt x="5" y="26"/>
                    </a:lnTo>
                    <a:lnTo>
                      <a:pt x="10" y="26"/>
                    </a:lnTo>
                    <a:lnTo>
                      <a:pt x="12" y="28"/>
                    </a:lnTo>
                    <a:lnTo>
                      <a:pt x="17" y="26"/>
                    </a:lnTo>
                    <a:lnTo>
                      <a:pt x="19" y="26"/>
                    </a:lnTo>
                    <a:lnTo>
                      <a:pt x="21" y="23"/>
                    </a:lnTo>
                    <a:lnTo>
                      <a:pt x="24" y="21"/>
                    </a:lnTo>
                    <a:lnTo>
                      <a:pt x="26" y="19"/>
                    </a:lnTo>
                    <a:lnTo>
                      <a:pt x="26" y="14"/>
                    </a:lnTo>
                    <a:close/>
                  </a:path>
                </a:pathLst>
              </a:custGeom>
              <a:solidFill>
                <a:srgbClr val="86FF86"/>
              </a:solidFill>
              <a:ln w="9525">
                <a:noFill/>
                <a:round/>
                <a:headEnd/>
                <a:tailEnd/>
              </a:ln>
            </p:spPr>
            <p:txBody>
              <a:bodyPr/>
              <a:lstStyle/>
              <a:p>
                <a:endParaRPr lang="en-US"/>
              </a:p>
            </p:txBody>
          </p:sp>
          <p:sp>
            <p:nvSpPr>
              <p:cNvPr id="19884" name="Freeform 251"/>
              <p:cNvSpPr>
                <a:spLocks/>
              </p:cNvSpPr>
              <p:nvPr/>
            </p:nvSpPr>
            <p:spPr bwMode="auto">
              <a:xfrm>
                <a:off x="3003" y="2524"/>
                <a:ext cx="58" cy="65"/>
              </a:xfrm>
              <a:custGeom>
                <a:avLst/>
                <a:gdLst>
                  <a:gd name="T0" fmla="*/ 26 w 26"/>
                  <a:gd name="T1" fmla="*/ 14 h 28"/>
                  <a:gd name="T2" fmla="*/ 26 w 26"/>
                  <a:gd name="T3" fmla="*/ 9 h 28"/>
                  <a:gd name="T4" fmla="*/ 24 w 26"/>
                  <a:gd name="T5" fmla="*/ 7 h 28"/>
                  <a:gd name="T6" fmla="*/ 22 w 26"/>
                  <a:gd name="T7" fmla="*/ 5 h 28"/>
                  <a:gd name="T8" fmla="*/ 19 w 26"/>
                  <a:gd name="T9" fmla="*/ 2 h 28"/>
                  <a:gd name="T10" fmla="*/ 17 w 26"/>
                  <a:gd name="T11" fmla="*/ 0 h 28"/>
                  <a:gd name="T12" fmla="*/ 12 w 26"/>
                  <a:gd name="T13" fmla="*/ 0 h 28"/>
                  <a:gd name="T14" fmla="*/ 10 w 26"/>
                  <a:gd name="T15" fmla="*/ 0 h 28"/>
                  <a:gd name="T16" fmla="*/ 5 w 26"/>
                  <a:gd name="T17" fmla="*/ 2 h 28"/>
                  <a:gd name="T18" fmla="*/ 3 w 26"/>
                  <a:gd name="T19" fmla="*/ 5 h 28"/>
                  <a:gd name="T20" fmla="*/ 0 w 26"/>
                  <a:gd name="T21" fmla="*/ 7 h 28"/>
                  <a:gd name="T22" fmla="*/ 0 w 26"/>
                  <a:gd name="T23" fmla="*/ 9 h 28"/>
                  <a:gd name="T24" fmla="*/ 0 w 26"/>
                  <a:gd name="T25" fmla="*/ 14 h 28"/>
                  <a:gd name="T26" fmla="*/ 0 w 26"/>
                  <a:gd name="T27" fmla="*/ 16 h 28"/>
                  <a:gd name="T28" fmla="*/ 0 w 26"/>
                  <a:gd name="T29" fmla="*/ 21 h 28"/>
                  <a:gd name="T30" fmla="*/ 3 w 26"/>
                  <a:gd name="T31" fmla="*/ 24 h 28"/>
                  <a:gd name="T32" fmla="*/ 5 w 26"/>
                  <a:gd name="T33" fmla="*/ 26 h 28"/>
                  <a:gd name="T34" fmla="*/ 10 w 26"/>
                  <a:gd name="T35" fmla="*/ 26 h 28"/>
                  <a:gd name="T36" fmla="*/ 12 w 26"/>
                  <a:gd name="T37" fmla="*/ 28 h 28"/>
                  <a:gd name="T38" fmla="*/ 17 w 26"/>
                  <a:gd name="T39" fmla="*/ 26 h 28"/>
                  <a:gd name="T40" fmla="*/ 19 w 26"/>
                  <a:gd name="T41" fmla="*/ 26 h 28"/>
                  <a:gd name="T42" fmla="*/ 22 w 26"/>
                  <a:gd name="T43" fmla="*/ 24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21"/>
                    </a:lnTo>
                    <a:lnTo>
                      <a:pt x="3" y="24"/>
                    </a:lnTo>
                    <a:lnTo>
                      <a:pt x="5" y="26"/>
                    </a:lnTo>
                    <a:lnTo>
                      <a:pt x="10" y="26"/>
                    </a:lnTo>
                    <a:lnTo>
                      <a:pt x="12" y="28"/>
                    </a:lnTo>
                    <a:lnTo>
                      <a:pt x="17" y="26"/>
                    </a:lnTo>
                    <a:lnTo>
                      <a:pt x="19" y="26"/>
                    </a:lnTo>
                    <a:lnTo>
                      <a:pt x="22" y="24"/>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885" name="Freeform 252"/>
              <p:cNvSpPr>
                <a:spLocks/>
              </p:cNvSpPr>
              <p:nvPr/>
            </p:nvSpPr>
            <p:spPr bwMode="auto">
              <a:xfrm>
                <a:off x="3292" y="2485"/>
                <a:ext cx="59" cy="60"/>
              </a:xfrm>
              <a:custGeom>
                <a:avLst/>
                <a:gdLst>
                  <a:gd name="T0" fmla="*/ 26 w 26"/>
                  <a:gd name="T1" fmla="*/ 12 h 26"/>
                  <a:gd name="T2" fmla="*/ 26 w 26"/>
                  <a:gd name="T3" fmla="*/ 10 h 26"/>
                  <a:gd name="T4" fmla="*/ 24 w 26"/>
                  <a:gd name="T5" fmla="*/ 5 h 26"/>
                  <a:gd name="T6" fmla="*/ 21 w 26"/>
                  <a:gd name="T7" fmla="*/ 3 h 26"/>
                  <a:gd name="T8" fmla="*/ 19 w 26"/>
                  <a:gd name="T9" fmla="*/ 0 h 26"/>
                  <a:gd name="T10" fmla="*/ 17 w 26"/>
                  <a:gd name="T11" fmla="*/ 0 h 26"/>
                  <a:gd name="T12" fmla="*/ 12 w 26"/>
                  <a:gd name="T13" fmla="*/ 0 h 26"/>
                  <a:gd name="T14" fmla="*/ 9 w 26"/>
                  <a:gd name="T15" fmla="*/ 0 h 26"/>
                  <a:gd name="T16" fmla="*/ 5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5 w 26"/>
                  <a:gd name="T33" fmla="*/ 24 h 26"/>
                  <a:gd name="T34" fmla="*/ 9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1" y="3"/>
                    </a:lnTo>
                    <a:lnTo>
                      <a:pt x="19" y="0"/>
                    </a:lnTo>
                    <a:lnTo>
                      <a:pt x="17" y="0"/>
                    </a:lnTo>
                    <a:lnTo>
                      <a:pt x="12" y="0"/>
                    </a:lnTo>
                    <a:lnTo>
                      <a:pt x="9" y="0"/>
                    </a:lnTo>
                    <a:lnTo>
                      <a:pt x="5" y="0"/>
                    </a:lnTo>
                    <a:lnTo>
                      <a:pt x="2" y="3"/>
                    </a:lnTo>
                    <a:lnTo>
                      <a:pt x="0" y="5"/>
                    </a:lnTo>
                    <a:lnTo>
                      <a:pt x="0" y="10"/>
                    </a:lnTo>
                    <a:lnTo>
                      <a:pt x="0" y="12"/>
                    </a:lnTo>
                    <a:lnTo>
                      <a:pt x="0" y="17"/>
                    </a:lnTo>
                    <a:lnTo>
                      <a:pt x="0" y="19"/>
                    </a:lnTo>
                    <a:lnTo>
                      <a:pt x="2" y="22"/>
                    </a:lnTo>
                    <a:lnTo>
                      <a:pt x="5" y="24"/>
                    </a:lnTo>
                    <a:lnTo>
                      <a:pt x="9" y="26"/>
                    </a:lnTo>
                    <a:lnTo>
                      <a:pt x="12" y="26"/>
                    </a:lnTo>
                    <a:lnTo>
                      <a:pt x="17" y="26"/>
                    </a:lnTo>
                    <a:lnTo>
                      <a:pt x="19" y="24"/>
                    </a:lnTo>
                    <a:lnTo>
                      <a:pt x="21" y="22"/>
                    </a:lnTo>
                    <a:lnTo>
                      <a:pt x="24" y="19"/>
                    </a:lnTo>
                    <a:lnTo>
                      <a:pt x="26" y="17"/>
                    </a:lnTo>
                    <a:lnTo>
                      <a:pt x="26" y="12"/>
                    </a:lnTo>
                    <a:close/>
                  </a:path>
                </a:pathLst>
              </a:custGeom>
              <a:solidFill>
                <a:srgbClr val="86FF86"/>
              </a:solidFill>
              <a:ln w="9525">
                <a:noFill/>
                <a:round/>
                <a:headEnd/>
                <a:tailEnd/>
              </a:ln>
            </p:spPr>
            <p:txBody>
              <a:bodyPr/>
              <a:lstStyle/>
              <a:p>
                <a:endParaRPr lang="en-US"/>
              </a:p>
            </p:txBody>
          </p:sp>
          <p:sp>
            <p:nvSpPr>
              <p:cNvPr id="19886" name="Freeform 253"/>
              <p:cNvSpPr>
                <a:spLocks/>
              </p:cNvSpPr>
              <p:nvPr/>
            </p:nvSpPr>
            <p:spPr bwMode="auto">
              <a:xfrm>
                <a:off x="3147" y="2508"/>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5 w 26"/>
                  <a:gd name="T17" fmla="*/ 2 h 28"/>
                  <a:gd name="T18" fmla="*/ 3 w 26"/>
                  <a:gd name="T19" fmla="*/ 5 h 28"/>
                  <a:gd name="T20" fmla="*/ 0 w 26"/>
                  <a:gd name="T21" fmla="*/ 7 h 28"/>
                  <a:gd name="T22" fmla="*/ 0 w 26"/>
                  <a:gd name="T23" fmla="*/ 12 h 28"/>
                  <a:gd name="T24" fmla="*/ 0 w 26"/>
                  <a:gd name="T25" fmla="*/ 14 h 28"/>
                  <a:gd name="T26" fmla="*/ 0 w 26"/>
                  <a:gd name="T27" fmla="*/ 19 h 28"/>
                  <a:gd name="T28" fmla="*/ 0 w 26"/>
                  <a:gd name="T29" fmla="*/ 21 h 28"/>
                  <a:gd name="T30" fmla="*/ 3 w 26"/>
                  <a:gd name="T31" fmla="*/ 23 h 28"/>
                  <a:gd name="T32" fmla="*/ 5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5" y="2"/>
                    </a:lnTo>
                    <a:lnTo>
                      <a:pt x="3" y="5"/>
                    </a:lnTo>
                    <a:lnTo>
                      <a:pt x="0" y="7"/>
                    </a:lnTo>
                    <a:lnTo>
                      <a:pt x="0" y="12"/>
                    </a:lnTo>
                    <a:lnTo>
                      <a:pt x="0" y="14"/>
                    </a:lnTo>
                    <a:lnTo>
                      <a:pt x="0" y="19"/>
                    </a:lnTo>
                    <a:lnTo>
                      <a:pt x="0" y="21"/>
                    </a:lnTo>
                    <a:lnTo>
                      <a:pt x="3" y="23"/>
                    </a:lnTo>
                    <a:lnTo>
                      <a:pt x="5" y="26"/>
                    </a:lnTo>
                    <a:lnTo>
                      <a:pt x="10" y="26"/>
                    </a:lnTo>
                    <a:lnTo>
                      <a:pt x="12" y="28"/>
                    </a:lnTo>
                    <a:lnTo>
                      <a:pt x="17" y="26"/>
                    </a:lnTo>
                    <a:lnTo>
                      <a:pt x="19" y="26"/>
                    </a:lnTo>
                    <a:lnTo>
                      <a:pt x="21"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887" name="Freeform 254"/>
              <p:cNvSpPr>
                <a:spLocks/>
              </p:cNvSpPr>
              <p:nvPr/>
            </p:nvSpPr>
            <p:spPr bwMode="auto">
              <a:xfrm>
                <a:off x="3437" y="2464"/>
                <a:ext cx="58" cy="65"/>
              </a:xfrm>
              <a:custGeom>
                <a:avLst/>
                <a:gdLst>
                  <a:gd name="T0" fmla="*/ 26 w 26"/>
                  <a:gd name="T1" fmla="*/ 14 h 28"/>
                  <a:gd name="T2" fmla="*/ 26 w 26"/>
                  <a:gd name="T3" fmla="*/ 12 h 28"/>
                  <a:gd name="T4" fmla="*/ 23 w 26"/>
                  <a:gd name="T5" fmla="*/ 7 h 28"/>
                  <a:gd name="T6" fmla="*/ 21 w 26"/>
                  <a:gd name="T7" fmla="*/ 5 h 28"/>
                  <a:gd name="T8" fmla="*/ 19 w 26"/>
                  <a:gd name="T9" fmla="*/ 2 h 28"/>
                  <a:gd name="T10" fmla="*/ 16 w 26"/>
                  <a:gd name="T11" fmla="*/ 2 h 28"/>
                  <a:gd name="T12" fmla="*/ 12 w 26"/>
                  <a:gd name="T13" fmla="*/ 0 h 28"/>
                  <a:gd name="T14" fmla="*/ 9 w 26"/>
                  <a:gd name="T15" fmla="*/ 2 h 28"/>
                  <a:gd name="T16" fmla="*/ 4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4 h 28"/>
                  <a:gd name="T32" fmla="*/ 4 w 26"/>
                  <a:gd name="T33" fmla="*/ 26 h 28"/>
                  <a:gd name="T34" fmla="*/ 9 w 26"/>
                  <a:gd name="T35" fmla="*/ 26 h 28"/>
                  <a:gd name="T36" fmla="*/ 12 w 26"/>
                  <a:gd name="T37" fmla="*/ 28 h 28"/>
                  <a:gd name="T38" fmla="*/ 16 w 26"/>
                  <a:gd name="T39" fmla="*/ 26 h 28"/>
                  <a:gd name="T40" fmla="*/ 19 w 26"/>
                  <a:gd name="T41" fmla="*/ 26 h 28"/>
                  <a:gd name="T42" fmla="*/ 21 w 26"/>
                  <a:gd name="T43" fmla="*/ 24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3" y="7"/>
                    </a:lnTo>
                    <a:lnTo>
                      <a:pt x="21" y="5"/>
                    </a:lnTo>
                    <a:lnTo>
                      <a:pt x="19" y="2"/>
                    </a:lnTo>
                    <a:lnTo>
                      <a:pt x="16" y="2"/>
                    </a:lnTo>
                    <a:lnTo>
                      <a:pt x="12" y="0"/>
                    </a:lnTo>
                    <a:lnTo>
                      <a:pt x="9" y="2"/>
                    </a:lnTo>
                    <a:lnTo>
                      <a:pt x="4" y="2"/>
                    </a:lnTo>
                    <a:lnTo>
                      <a:pt x="2" y="5"/>
                    </a:lnTo>
                    <a:lnTo>
                      <a:pt x="0" y="7"/>
                    </a:lnTo>
                    <a:lnTo>
                      <a:pt x="0" y="12"/>
                    </a:lnTo>
                    <a:lnTo>
                      <a:pt x="0" y="14"/>
                    </a:lnTo>
                    <a:lnTo>
                      <a:pt x="0" y="16"/>
                    </a:lnTo>
                    <a:lnTo>
                      <a:pt x="0" y="21"/>
                    </a:lnTo>
                    <a:lnTo>
                      <a:pt x="2" y="24"/>
                    </a:lnTo>
                    <a:lnTo>
                      <a:pt x="4" y="26"/>
                    </a:lnTo>
                    <a:lnTo>
                      <a:pt x="9" y="26"/>
                    </a:lnTo>
                    <a:lnTo>
                      <a:pt x="12" y="28"/>
                    </a:lnTo>
                    <a:lnTo>
                      <a:pt x="16" y="26"/>
                    </a:lnTo>
                    <a:lnTo>
                      <a:pt x="19" y="26"/>
                    </a:lnTo>
                    <a:lnTo>
                      <a:pt x="21" y="24"/>
                    </a:lnTo>
                    <a:lnTo>
                      <a:pt x="23" y="21"/>
                    </a:lnTo>
                    <a:lnTo>
                      <a:pt x="26" y="16"/>
                    </a:lnTo>
                    <a:lnTo>
                      <a:pt x="26" y="14"/>
                    </a:lnTo>
                    <a:close/>
                  </a:path>
                </a:pathLst>
              </a:custGeom>
              <a:solidFill>
                <a:srgbClr val="86FF86"/>
              </a:solidFill>
              <a:ln w="9525">
                <a:noFill/>
                <a:round/>
                <a:headEnd/>
                <a:tailEnd/>
              </a:ln>
            </p:spPr>
            <p:txBody>
              <a:bodyPr/>
              <a:lstStyle/>
              <a:p>
                <a:endParaRPr lang="en-US"/>
              </a:p>
            </p:txBody>
          </p:sp>
          <p:sp>
            <p:nvSpPr>
              <p:cNvPr id="19888" name="Freeform 255"/>
              <p:cNvSpPr>
                <a:spLocks/>
              </p:cNvSpPr>
              <p:nvPr/>
            </p:nvSpPr>
            <p:spPr bwMode="auto">
              <a:xfrm>
                <a:off x="3292" y="2485"/>
                <a:ext cx="59" cy="60"/>
              </a:xfrm>
              <a:custGeom>
                <a:avLst/>
                <a:gdLst>
                  <a:gd name="T0" fmla="*/ 26 w 26"/>
                  <a:gd name="T1" fmla="*/ 12 h 26"/>
                  <a:gd name="T2" fmla="*/ 26 w 26"/>
                  <a:gd name="T3" fmla="*/ 10 h 26"/>
                  <a:gd name="T4" fmla="*/ 24 w 26"/>
                  <a:gd name="T5" fmla="*/ 5 h 26"/>
                  <a:gd name="T6" fmla="*/ 21 w 26"/>
                  <a:gd name="T7" fmla="*/ 3 h 26"/>
                  <a:gd name="T8" fmla="*/ 19 w 26"/>
                  <a:gd name="T9" fmla="*/ 0 h 26"/>
                  <a:gd name="T10" fmla="*/ 17 w 26"/>
                  <a:gd name="T11" fmla="*/ 0 h 26"/>
                  <a:gd name="T12" fmla="*/ 12 w 26"/>
                  <a:gd name="T13" fmla="*/ 0 h 26"/>
                  <a:gd name="T14" fmla="*/ 9 w 26"/>
                  <a:gd name="T15" fmla="*/ 0 h 26"/>
                  <a:gd name="T16" fmla="*/ 5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5 w 26"/>
                  <a:gd name="T33" fmla="*/ 24 h 26"/>
                  <a:gd name="T34" fmla="*/ 9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1" y="3"/>
                    </a:lnTo>
                    <a:lnTo>
                      <a:pt x="19" y="0"/>
                    </a:lnTo>
                    <a:lnTo>
                      <a:pt x="17" y="0"/>
                    </a:lnTo>
                    <a:lnTo>
                      <a:pt x="12" y="0"/>
                    </a:lnTo>
                    <a:lnTo>
                      <a:pt x="9" y="0"/>
                    </a:lnTo>
                    <a:lnTo>
                      <a:pt x="5" y="0"/>
                    </a:lnTo>
                    <a:lnTo>
                      <a:pt x="2" y="3"/>
                    </a:lnTo>
                    <a:lnTo>
                      <a:pt x="0" y="5"/>
                    </a:lnTo>
                    <a:lnTo>
                      <a:pt x="0" y="10"/>
                    </a:lnTo>
                    <a:lnTo>
                      <a:pt x="0" y="12"/>
                    </a:lnTo>
                    <a:lnTo>
                      <a:pt x="0" y="17"/>
                    </a:lnTo>
                    <a:lnTo>
                      <a:pt x="0" y="19"/>
                    </a:lnTo>
                    <a:lnTo>
                      <a:pt x="2" y="22"/>
                    </a:lnTo>
                    <a:lnTo>
                      <a:pt x="5" y="24"/>
                    </a:lnTo>
                    <a:lnTo>
                      <a:pt x="9" y="26"/>
                    </a:lnTo>
                    <a:lnTo>
                      <a:pt x="12" y="26"/>
                    </a:lnTo>
                    <a:lnTo>
                      <a:pt x="17" y="26"/>
                    </a:lnTo>
                    <a:lnTo>
                      <a:pt x="19" y="24"/>
                    </a:lnTo>
                    <a:lnTo>
                      <a:pt x="21" y="22"/>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889" name="Freeform 256"/>
              <p:cNvSpPr>
                <a:spLocks/>
              </p:cNvSpPr>
              <p:nvPr/>
            </p:nvSpPr>
            <p:spPr bwMode="auto">
              <a:xfrm>
                <a:off x="3581" y="2448"/>
                <a:ext cx="59" cy="60"/>
              </a:xfrm>
              <a:custGeom>
                <a:avLst/>
                <a:gdLst>
                  <a:gd name="T0" fmla="*/ 26 w 26"/>
                  <a:gd name="T1" fmla="*/ 12 h 26"/>
                  <a:gd name="T2" fmla="*/ 26 w 26"/>
                  <a:gd name="T3" fmla="*/ 9 h 26"/>
                  <a:gd name="T4" fmla="*/ 23 w 26"/>
                  <a:gd name="T5" fmla="*/ 7 h 26"/>
                  <a:gd name="T6" fmla="*/ 21 w 26"/>
                  <a:gd name="T7" fmla="*/ 2 h 26"/>
                  <a:gd name="T8" fmla="*/ 18 w 26"/>
                  <a:gd name="T9" fmla="*/ 2 h 26"/>
                  <a:gd name="T10" fmla="*/ 16 w 26"/>
                  <a:gd name="T11" fmla="*/ 0 h 26"/>
                  <a:gd name="T12" fmla="*/ 11 w 26"/>
                  <a:gd name="T13" fmla="*/ 0 h 26"/>
                  <a:gd name="T14" fmla="*/ 9 w 26"/>
                  <a:gd name="T15" fmla="*/ 0 h 26"/>
                  <a:gd name="T16" fmla="*/ 4 w 26"/>
                  <a:gd name="T17" fmla="*/ 2 h 26"/>
                  <a:gd name="T18" fmla="*/ 2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7"/>
                    </a:lnTo>
                    <a:lnTo>
                      <a:pt x="21" y="2"/>
                    </a:lnTo>
                    <a:lnTo>
                      <a:pt x="18" y="2"/>
                    </a:lnTo>
                    <a:lnTo>
                      <a:pt x="16" y="0"/>
                    </a:lnTo>
                    <a:lnTo>
                      <a:pt x="11" y="0"/>
                    </a:lnTo>
                    <a:lnTo>
                      <a:pt x="9" y="0"/>
                    </a:lnTo>
                    <a:lnTo>
                      <a:pt x="4" y="2"/>
                    </a:lnTo>
                    <a:lnTo>
                      <a:pt x="2" y="2"/>
                    </a:lnTo>
                    <a:lnTo>
                      <a:pt x="0" y="7"/>
                    </a:lnTo>
                    <a:lnTo>
                      <a:pt x="0" y="9"/>
                    </a:lnTo>
                    <a:lnTo>
                      <a:pt x="0" y="12"/>
                    </a:lnTo>
                    <a:lnTo>
                      <a:pt x="0" y="16"/>
                    </a:lnTo>
                    <a:lnTo>
                      <a:pt x="0" y="19"/>
                    </a:lnTo>
                    <a:lnTo>
                      <a:pt x="2" y="21"/>
                    </a:lnTo>
                    <a:lnTo>
                      <a:pt x="4" y="23"/>
                    </a:lnTo>
                    <a:lnTo>
                      <a:pt x="9" y="26"/>
                    </a:lnTo>
                    <a:lnTo>
                      <a:pt x="11" y="26"/>
                    </a:lnTo>
                    <a:lnTo>
                      <a:pt x="16" y="26"/>
                    </a:lnTo>
                    <a:lnTo>
                      <a:pt x="18" y="23"/>
                    </a:lnTo>
                    <a:lnTo>
                      <a:pt x="21" y="21"/>
                    </a:lnTo>
                    <a:lnTo>
                      <a:pt x="23" y="19"/>
                    </a:lnTo>
                    <a:lnTo>
                      <a:pt x="26" y="16"/>
                    </a:lnTo>
                    <a:lnTo>
                      <a:pt x="26" y="12"/>
                    </a:lnTo>
                    <a:close/>
                  </a:path>
                </a:pathLst>
              </a:custGeom>
              <a:solidFill>
                <a:srgbClr val="86FF86"/>
              </a:solidFill>
              <a:ln w="9525">
                <a:noFill/>
                <a:round/>
                <a:headEnd/>
                <a:tailEnd/>
              </a:ln>
            </p:spPr>
            <p:txBody>
              <a:bodyPr/>
              <a:lstStyle/>
              <a:p>
                <a:endParaRPr lang="en-US"/>
              </a:p>
            </p:txBody>
          </p:sp>
          <p:sp>
            <p:nvSpPr>
              <p:cNvPr id="19890" name="Freeform 257"/>
              <p:cNvSpPr>
                <a:spLocks/>
              </p:cNvSpPr>
              <p:nvPr/>
            </p:nvSpPr>
            <p:spPr bwMode="auto">
              <a:xfrm>
                <a:off x="3437" y="2464"/>
                <a:ext cx="58" cy="65"/>
              </a:xfrm>
              <a:custGeom>
                <a:avLst/>
                <a:gdLst>
                  <a:gd name="T0" fmla="*/ 26 w 26"/>
                  <a:gd name="T1" fmla="*/ 14 h 28"/>
                  <a:gd name="T2" fmla="*/ 26 w 26"/>
                  <a:gd name="T3" fmla="*/ 12 h 28"/>
                  <a:gd name="T4" fmla="*/ 23 w 26"/>
                  <a:gd name="T5" fmla="*/ 7 h 28"/>
                  <a:gd name="T6" fmla="*/ 21 w 26"/>
                  <a:gd name="T7" fmla="*/ 5 h 28"/>
                  <a:gd name="T8" fmla="*/ 19 w 26"/>
                  <a:gd name="T9" fmla="*/ 2 h 28"/>
                  <a:gd name="T10" fmla="*/ 16 w 26"/>
                  <a:gd name="T11" fmla="*/ 2 h 28"/>
                  <a:gd name="T12" fmla="*/ 12 w 26"/>
                  <a:gd name="T13" fmla="*/ 0 h 28"/>
                  <a:gd name="T14" fmla="*/ 9 w 26"/>
                  <a:gd name="T15" fmla="*/ 2 h 28"/>
                  <a:gd name="T16" fmla="*/ 4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4 h 28"/>
                  <a:gd name="T32" fmla="*/ 4 w 26"/>
                  <a:gd name="T33" fmla="*/ 26 h 28"/>
                  <a:gd name="T34" fmla="*/ 9 w 26"/>
                  <a:gd name="T35" fmla="*/ 26 h 28"/>
                  <a:gd name="T36" fmla="*/ 12 w 26"/>
                  <a:gd name="T37" fmla="*/ 28 h 28"/>
                  <a:gd name="T38" fmla="*/ 16 w 26"/>
                  <a:gd name="T39" fmla="*/ 26 h 28"/>
                  <a:gd name="T40" fmla="*/ 19 w 26"/>
                  <a:gd name="T41" fmla="*/ 26 h 28"/>
                  <a:gd name="T42" fmla="*/ 21 w 26"/>
                  <a:gd name="T43" fmla="*/ 24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3" y="7"/>
                    </a:lnTo>
                    <a:lnTo>
                      <a:pt x="21" y="5"/>
                    </a:lnTo>
                    <a:lnTo>
                      <a:pt x="19" y="2"/>
                    </a:lnTo>
                    <a:lnTo>
                      <a:pt x="16" y="2"/>
                    </a:lnTo>
                    <a:lnTo>
                      <a:pt x="12" y="0"/>
                    </a:lnTo>
                    <a:lnTo>
                      <a:pt x="9" y="2"/>
                    </a:lnTo>
                    <a:lnTo>
                      <a:pt x="4" y="2"/>
                    </a:lnTo>
                    <a:lnTo>
                      <a:pt x="2" y="5"/>
                    </a:lnTo>
                    <a:lnTo>
                      <a:pt x="0" y="7"/>
                    </a:lnTo>
                    <a:lnTo>
                      <a:pt x="0" y="12"/>
                    </a:lnTo>
                    <a:lnTo>
                      <a:pt x="0" y="14"/>
                    </a:lnTo>
                    <a:lnTo>
                      <a:pt x="0" y="16"/>
                    </a:lnTo>
                    <a:lnTo>
                      <a:pt x="0" y="21"/>
                    </a:lnTo>
                    <a:lnTo>
                      <a:pt x="2" y="24"/>
                    </a:lnTo>
                    <a:lnTo>
                      <a:pt x="4" y="26"/>
                    </a:lnTo>
                    <a:lnTo>
                      <a:pt x="9" y="26"/>
                    </a:lnTo>
                    <a:lnTo>
                      <a:pt x="12" y="28"/>
                    </a:lnTo>
                    <a:lnTo>
                      <a:pt x="16" y="26"/>
                    </a:lnTo>
                    <a:lnTo>
                      <a:pt x="19" y="26"/>
                    </a:lnTo>
                    <a:lnTo>
                      <a:pt x="21" y="24"/>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891" name="Freeform 258"/>
              <p:cNvSpPr>
                <a:spLocks/>
              </p:cNvSpPr>
              <p:nvPr/>
            </p:nvSpPr>
            <p:spPr bwMode="auto">
              <a:xfrm>
                <a:off x="3724" y="2420"/>
                <a:ext cx="59" cy="60"/>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3 w 26"/>
                  <a:gd name="T31" fmla="*/ 24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7"/>
                    </a:lnTo>
                    <a:lnTo>
                      <a:pt x="0" y="21"/>
                    </a:lnTo>
                    <a:lnTo>
                      <a:pt x="3" y="24"/>
                    </a:lnTo>
                    <a:lnTo>
                      <a:pt x="5" y="26"/>
                    </a:lnTo>
                    <a:lnTo>
                      <a:pt x="10" y="26"/>
                    </a:lnTo>
                    <a:lnTo>
                      <a:pt x="12" y="26"/>
                    </a:lnTo>
                    <a:lnTo>
                      <a:pt x="17" y="26"/>
                    </a:lnTo>
                    <a:lnTo>
                      <a:pt x="19" y="26"/>
                    </a:lnTo>
                    <a:lnTo>
                      <a:pt x="22" y="24"/>
                    </a:lnTo>
                    <a:lnTo>
                      <a:pt x="24" y="21"/>
                    </a:lnTo>
                    <a:lnTo>
                      <a:pt x="26" y="17"/>
                    </a:lnTo>
                    <a:lnTo>
                      <a:pt x="26" y="14"/>
                    </a:lnTo>
                    <a:close/>
                  </a:path>
                </a:pathLst>
              </a:custGeom>
              <a:solidFill>
                <a:srgbClr val="86FF86"/>
              </a:solidFill>
              <a:ln w="9525">
                <a:noFill/>
                <a:round/>
                <a:headEnd/>
                <a:tailEnd/>
              </a:ln>
            </p:spPr>
            <p:txBody>
              <a:bodyPr/>
              <a:lstStyle/>
              <a:p>
                <a:endParaRPr lang="en-US"/>
              </a:p>
            </p:txBody>
          </p:sp>
          <p:sp>
            <p:nvSpPr>
              <p:cNvPr id="19892" name="Freeform 259"/>
              <p:cNvSpPr>
                <a:spLocks/>
              </p:cNvSpPr>
              <p:nvPr/>
            </p:nvSpPr>
            <p:spPr bwMode="auto">
              <a:xfrm>
                <a:off x="3581" y="2448"/>
                <a:ext cx="59" cy="60"/>
              </a:xfrm>
              <a:custGeom>
                <a:avLst/>
                <a:gdLst>
                  <a:gd name="T0" fmla="*/ 26 w 26"/>
                  <a:gd name="T1" fmla="*/ 12 h 26"/>
                  <a:gd name="T2" fmla="*/ 26 w 26"/>
                  <a:gd name="T3" fmla="*/ 9 h 26"/>
                  <a:gd name="T4" fmla="*/ 23 w 26"/>
                  <a:gd name="T5" fmla="*/ 7 h 26"/>
                  <a:gd name="T6" fmla="*/ 21 w 26"/>
                  <a:gd name="T7" fmla="*/ 2 h 26"/>
                  <a:gd name="T8" fmla="*/ 18 w 26"/>
                  <a:gd name="T9" fmla="*/ 2 h 26"/>
                  <a:gd name="T10" fmla="*/ 16 w 26"/>
                  <a:gd name="T11" fmla="*/ 0 h 26"/>
                  <a:gd name="T12" fmla="*/ 11 w 26"/>
                  <a:gd name="T13" fmla="*/ 0 h 26"/>
                  <a:gd name="T14" fmla="*/ 9 w 26"/>
                  <a:gd name="T15" fmla="*/ 0 h 26"/>
                  <a:gd name="T16" fmla="*/ 4 w 26"/>
                  <a:gd name="T17" fmla="*/ 2 h 26"/>
                  <a:gd name="T18" fmla="*/ 2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7"/>
                    </a:lnTo>
                    <a:lnTo>
                      <a:pt x="21" y="2"/>
                    </a:lnTo>
                    <a:lnTo>
                      <a:pt x="18" y="2"/>
                    </a:lnTo>
                    <a:lnTo>
                      <a:pt x="16" y="0"/>
                    </a:lnTo>
                    <a:lnTo>
                      <a:pt x="11" y="0"/>
                    </a:lnTo>
                    <a:lnTo>
                      <a:pt x="9" y="0"/>
                    </a:lnTo>
                    <a:lnTo>
                      <a:pt x="4" y="2"/>
                    </a:lnTo>
                    <a:lnTo>
                      <a:pt x="2" y="2"/>
                    </a:lnTo>
                    <a:lnTo>
                      <a:pt x="0" y="7"/>
                    </a:lnTo>
                    <a:lnTo>
                      <a:pt x="0" y="9"/>
                    </a:lnTo>
                    <a:lnTo>
                      <a:pt x="0" y="12"/>
                    </a:lnTo>
                    <a:lnTo>
                      <a:pt x="0" y="16"/>
                    </a:lnTo>
                    <a:lnTo>
                      <a:pt x="0" y="19"/>
                    </a:lnTo>
                    <a:lnTo>
                      <a:pt x="2" y="21"/>
                    </a:lnTo>
                    <a:lnTo>
                      <a:pt x="4" y="23"/>
                    </a:lnTo>
                    <a:lnTo>
                      <a:pt x="9" y="26"/>
                    </a:lnTo>
                    <a:lnTo>
                      <a:pt x="11" y="26"/>
                    </a:lnTo>
                    <a:lnTo>
                      <a:pt x="16" y="26"/>
                    </a:lnTo>
                    <a:lnTo>
                      <a:pt x="18" y="23"/>
                    </a:lnTo>
                    <a:lnTo>
                      <a:pt x="21" y="21"/>
                    </a:lnTo>
                    <a:lnTo>
                      <a:pt x="23"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893" name="Freeform 260"/>
              <p:cNvSpPr>
                <a:spLocks/>
              </p:cNvSpPr>
              <p:nvPr/>
            </p:nvSpPr>
            <p:spPr bwMode="auto">
              <a:xfrm>
                <a:off x="3868" y="2392"/>
                <a:ext cx="59" cy="67"/>
              </a:xfrm>
              <a:custGeom>
                <a:avLst/>
                <a:gdLst>
                  <a:gd name="T0" fmla="*/ 26 w 26"/>
                  <a:gd name="T1" fmla="*/ 14 h 29"/>
                  <a:gd name="T2" fmla="*/ 26 w 26"/>
                  <a:gd name="T3" fmla="*/ 12 h 29"/>
                  <a:gd name="T4" fmla="*/ 24 w 26"/>
                  <a:gd name="T5" fmla="*/ 7 h 29"/>
                  <a:gd name="T6" fmla="*/ 21 w 26"/>
                  <a:gd name="T7" fmla="*/ 5 h 29"/>
                  <a:gd name="T8" fmla="*/ 19 w 26"/>
                  <a:gd name="T9" fmla="*/ 3 h 29"/>
                  <a:gd name="T10" fmla="*/ 17 w 26"/>
                  <a:gd name="T11" fmla="*/ 3 h 29"/>
                  <a:gd name="T12" fmla="*/ 12 w 26"/>
                  <a:gd name="T13" fmla="*/ 0 h 29"/>
                  <a:gd name="T14" fmla="*/ 10 w 26"/>
                  <a:gd name="T15" fmla="*/ 3 h 29"/>
                  <a:gd name="T16" fmla="*/ 5 w 26"/>
                  <a:gd name="T17" fmla="*/ 3 h 29"/>
                  <a:gd name="T18" fmla="*/ 2 w 26"/>
                  <a:gd name="T19" fmla="*/ 5 h 29"/>
                  <a:gd name="T20" fmla="*/ 0 w 26"/>
                  <a:gd name="T21" fmla="*/ 7 h 29"/>
                  <a:gd name="T22" fmla="*/ 0 w 26"/>
                  <a:gd name="T23" fmla="*/ 12 h 29"/>
                  <a:gd name="T24" fmla="*/ 0 w 26"/>
                  <a:gd name="T25" fmla="*/ 14 h 29"/>
                  <a:gd name="T26" fmla="*/ 0 w 26"/>
                  <a:gd name="T27" fmla="*/ 19 h 29"/>
                  <a:gd name="T28" fmla="*/ 0 w 26"/>
                  <a:gd name="T29" fmla="*/ 21 h 29"/>
                  <a:gd name="T30" fmla="*/ 2 w 26"/>
                  <a:gd name="T31" fmla="*/ 24 h 29"/>
                  <a:gd name="T32" fmla="*/ 5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1 h 29"/>
                  <a:gd name="T46" fmla="*/ 26 w 26"/>
                  <a:gd name="T47" fmla="*/ 19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4" y="7"/>
                    </a:lnTo>
                    <a:lnTo>
                      <a:pt x="21" y="5"/>
                    </a:lnTo>
                    <a:lnTo>
                      <a:pt x="19" y="3"/>
                    </a:lnTo>
                    <a:lnTo>
                      <a:pt x="17" y="3"/>
                    </a:lnTo>
                    <a:lnTo>
                      <a:pt x="12" y="0"/>
                    </a:lnTo>
                    <a:lnTo>
                      <a:pt x="10" y="3"/>
                    </a:lnTo>
                    <a:lnTo>
                      <a:pt x="5" y="3"/>
                    </a:lnTo>
                    <a:lnTo>
                      <a:pt x="2" y="5"/>
                    </a:lnTo>
                    <a:lnTo>
                      <a:pt x="0" y="7"/>
                    </a:lnTo>
                    <a:lnTo>
                      <a:pt x="0" y="12"/>
                    </a:lnTo>
                    <a:lnTo>
                      <a:pt x="0" y="14"/>
                    </a:lnTo>
                    <a:lnTo>
                      <a:pt x="0" y="19"/>
                    </a:lnTo>
                    <a:lnTo>
                      <a:pt x="0" y="21"/>
                    </a:lnTo>
                    <a:lnTo>
                      <a:pt x="2" y="24"/>
                    </a:lnTo>
                    <a:lnTo>
                      <a:pt x="5" y="26"/>
                    </a:lnTo>
                    <a:lnTo>
                      <a:pt x="10" y="26"/>
                    </a:lnTo>
                    <a:lnTo>
                      <a:pt x="12" y="29"/>
                    </a:lnTo>
                    <a:lnTo>
                      <a:pt x="17" y="26"/>
                    </a:lnTo>
                    <a:lnTo>
                      <a:pt x="19" y="26"/>
                    </a:lnTo>
                    <a:lnTo>
                      <a:pt x="21" y="24"/>
                    </a:lnTo>
                    <a:lnTo>
                      <a:pt x="24" y="21"/>
                    </a:lnTo>
                    <a:lnTo>
                      <a:pt x="26" y="19"/>
                    </a:lnTo>
                    <a:lnTo>
                      <a:pt x="26" y="14"/>
                    </a:lnTo>
                    <a:close/>
                  </a:path>
                </a:pathLst>
              </a:custGeom>
              <a:solidFill>
                <a:srgbClr val="86FF86"/>
              </a:solidFill>
              <a:ln w="9525">
                <a:noFill/>
                <a:round/>
                <a:headEnd/>
                <a:tailEnd/>
              </a:ln>
            </p:spPr>
            <p:txBody>
              <a:bodyPr/>
              <a:lstStyle/>
              <a:p>
                <a:endParaRPr lang="en-US"/>
              </a:p>
            </p:txBody>
          </p:sp>
          <p:sp>
            <p:nvSpPr>
              <p:cNvPr id="19894" name="Freeform 261"/>
              <p:cNvSpPr>
                <a:spLocks/>
              </p:cNvSpPr>
              <p:nvPr/>
            </p:nvSpPr>
            <p:spPr bwMode="auto">
              <a:xfrm>
                <a:off x="3724" y="2420"/>
                <a:ext cx="59" cy="60"/>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3 w 26"/>
                  <a:gd name="T31" fmla="*/ 24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7"/>
                    </a:lnTo>
                    <a:lnTo>
                      <a:pt x="0" y="21"/>
                    </a:lnTo>
                    <a:lnTo>
                      <a:pt x="3" y="24"/>
                    </a:lnTo>
                    <a:lnTo>
                      <a:pt x="5" y="26"/>
                    </a:lnTo>
                    <a:lnTo>
                      <a:pt x="10" y="26"/>
                    </a:lnTo>
                    <a:lnTo>
                      <a:pt x="12" y="26"/>
                    </a:lnTo>
                    <a:lnTo>
                      <a:pt x="17" y="26"/>
                    </a:lnTo>
                    <a:lnTo>
                      <a:pt x="19" y="26"/>
                    </a:lnTo>
                    <a:lnTo>
                      <a:pt x="22" y="24"/>
                    </a:lnTo>
                    <a:lnTo>
                      <a:pt x="24" y="21"/>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895" name="Freeform 262"/>
              <p:cNvSpPr>
                <a:spLocks/>
              </p:cNvSpPr>
              <p:nvPr/>
            </p:nvSpPr>
            <p:spPr bwMode="auto">
              <a:xfrm>
                <a:off x="4013" y="2372"/>
                <a:ext cx="59"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6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8 h 28"/>
                  <a:gd name="T36" fmla="*/ 12 w 26"/>
                  <a:gd name="T37" fmla="*/ 28 h 28"/>
                  <a:gd name="T38" fmla="*/ 16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6" y="2"/>
                    </a:lnTo>
                    <a:lnTo>
                      <a:pt x="12" y="0"/>
                    </a:lnTo>
                    <a:lnTo>
                      <a:pt x="9" y="2"/>
                    </a:lnTo>
                    <a:lnTo>
                      <a:pt x="5" y="2"/>
                    </a:lnTo>
                    <a:lnTo>
                      <a:pt x="2" y="4"/>
                    </a:lnTo>
                    <a:lnTo>
                      <a:pt x="0" y="7"/>
                    </a:lnTo>
                    <a:lnTo>
                      <a:pt x="0" y="12"/>
                    </a:lnTo>
                    <a:lnTo>
                      <a:pt x="0" y="14"/>
                    </a:lnTo>
                    <a:lnTo>
                      <a:pt x="0" y="19"/>
                    </a:lnTo>
                    <a:lnTo>
                      <a:pt x="0" y="21"/>
                    </a:lnTo>
                    <a:lnTo>
                      <a:pt x="2" y="23"/>
                    </a:lnTo>
                    <a:lnTo>
                      <a:pt x="5" y="26"/>
                    </a:lnTo>
                    <a:lnTo>
                      <a:pt x="9" y="28"/>
                    </a:lnTo>
                    <a:lnTo>
                      <a:pt x="12" y="28"/>
                    </a:lnTo>
                    <a:lnTo>
                      <a:pt x="16" y="28"/>
                    </a:lnTo>
                    <a:lnTo>
                      <a:pt x="19" y="26"/>
                    </a:lnTo>
                    <a:lnTo>
                      <a:pt x="21" y="23"/>
                    </a:lnTo>
                    <a:lnTo>
                      <a:pt x="24" y="21"/>
                    </a:lnTo>
                    <a:lnTo>
                      <a:pt x="26" y="19"/>
                    </a:lnTo>
                    <a:lnTo>
                      <a:pt x="26" y="14"/>
                    </a:lnTo>
                    <a:close/>
                  </a:path>
                </a:pathLst>
              </a:custGeom>
              <a:solidFill>
                <a:srgbClr val="86FF86"/>
              </a:solidFill>
              <a:ln w="9525">
                <a:noFill/>
                <a:round/>
                <a:headEnd/>
                <a:tailEnd/>
              </a:ln>
            </p:spPr>
            <p:txBody>
              <a:bodyPr/>
              <a:lstStyle/>
              <a:p>
                <a:endParaRPr lang="en-US"/>
              </a:p>
            </p:txBody>
          </p:sp>
          <p:sp>
            <p:nvSpPr>
              <p:cNvPr id="19896" name="Freeform 264"/>
              <p:cNvSpPr>
                <a:spLocks/>
              </p:cNvSpPr>
              <p:nvPr/>
            </p:nvSpPr>
            <p:spPr bwMode="auto">
              <a:xfrm>
                <a:off x="1418" y="3109"/>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4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21"/>
                    </a:lnTo>
                    <a:lnTo>
                      <a:pt x="4" y="23"/>
                    </a:lnTo>
                    <a:lnTo>
                      <a:pt x="7" y="26"/>
                    </a:lnTo>
                    <a:lnTo>
                      <a:pt x="9" y="26"/>
                    </a:lnTo>
                    <a:lnTo>
                      <a:pt x="12" y="26"/>
                    </a:lnTo>
                    <a:lnTo>
                      <a:pt x="16" y="26"/>
                    </a:lnTo>
                    <a:lnTo>
                      <a:pt x="19" y="26"/>
                    </a:lnTo>
                    <a:lnTo>
                      <a:pt x="21" y="23"/>
                    </a:lnTo>
                    <a:lnTo>
                      <a:pt x="23" y="21"/>
                    </a:lnTo>
                    <a:lnTo>
                      <a:pt x="26" y="16"/>
                    </a:lnTo>
                    <a:lnTo>
                      <a:pt x="26" y="14"/>
                    </a:lnTo>
                    <a:close/>
                  </a:path>
                </a:pathLst>
              </a:custGeom>
              <a:solidFill>
                <a:srgbClr val="9900FF"/>
              </a:solidFill>
              <a:ln w="9525">
                <a:noFill/>
                <a:round/>
                <a:headEnd/>
                <a:tailEnd/>
              </a:ln>
            </p:spPr>
            <p:txBody>
              <a:bodyPr/>
              <a:lstStyle/>
              <a:p>
                <a:endParaRPr lang="en-US"/>
              </a:p>
            </p:txBody>
          </p:sp>
          <p:sp>
            <p:nvSpPr>
              <p:cNvPr id="19897" name="Freeform 265"/>
              <p:cNvSpPr>
                <a:spLocks/>
              </p:cNvSpPr>
              <p:nvPr/>
            </p:nvSpPr>
            <p:spPr bwMode="auto">
              <a:xfrm>
                <a:off x="1562" y="3109"/>
                <a:ext cx="59" cy="60"/>
              </a:xfrm>
              <a:custGeom>
                <a:avLst/>
                <a:gdLst>
                  <a:gd name="T0" fmla="*/ 26 w 26"/>
                  <a:gd name="T1" fmla="*/ 11 h 26"/>
                  <a:gd name="T2" fmla="*/ 26 w 26"/>
                  <a:gd name="T3" fmla="*/ 9 h 26"/>
                  <a:gd name="T4" fmla="*/ 23 w 26"/>
                  <a:gd name="T5" fmla="*/ 7 h 26"/>
                  <a:gd name="T6" fmla="*/ 21 w 26"/>
                  <a:gd name="T7" fmla="*/ 2 h 26"/>
                  <a:gd name="T8" fmla="*/ 18 w 26"/>
                  <a:gd name="T9" fmla="*/ 2 h 26"/>
                  <a:gd name="T10" fmla="*/ 16 w 26"/>
                  <a:gd name="T11" fmla="*/ 0 h 26"/>
                  <a:gd name="T12" fmla="*/ 11 w 26"/>
                  <a:gd name="T13" fmla="*/ 0 h 26"/>
                  <a:gd name="T14" fmla="*/ 9 w 26"/>
                  <a:gd name="T15" fmla="*/ 0 h 26"/>
                  <a:gd name="T16" fmla="*/ 7 w 26"/>
                  <a:gd name="T17" fmla="*/ 2 h 26"/>
                  <a:gd name="T18" fmla="*/ 2 w 26"/>
                  <a:gd name="T19" fmla="*/ 2 h 26"/>
                  <a:gd name="T20" fmla="*/ 2 w 26"/>
                  <a:gd name="T21" fmla="*/ 7 h 26"/>
                  <a:gd name="T22" fmla="*/ 0 w 26"/>
                  <a:gd name="T23" fmla="*/ 9 h 26"/>
                  <a:gd name="T24" fmla="*/ 0 w 26"/>
                  <a:gd name="T25" fmla="*/ 11 h 26"/>
                  <a:gd name="T26" fmla="*/ 0 w 26"/>
                  <a:gd name="T27" fmla="*/ 16 h 26"/>
                  <a:gd name="T28" fmla="*/ 2 w 26"/>
                  <a:gd name="T29" fmla="*/ 19 h 26"/>
                  <a:gd name="T30" fmla="*/ 2 w 26"/>
                  <a:gd name="T31" fmla="*/ 21 h 26"/>
                  <a:gd name="T32" fmla="*/ 7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3" y="7"/>
                    </a:lnTo>
                    <a:lnTo>
                      <a:pt x="21" y="2"/>
                    </a:lnTo>
                    <a:lnTo>
                      <a:pt x="18" y="2"/>
                    </a:lnTo>
                    <a:lnTo>
                      <a:pt x="16" y="0"/>
                    </a:lnTo>
                    <a:lnTo>
                      <a:pt x="11" y="0"/>
                    </a:lnTo>
                    <a:lnTo>
                      <a:pt x="9" y="0"/>
                    </a:lnTo>
                    <a:lnTo>
                      <a:pt x="7" y="2"/>
                    </a:lnTo>
                    <a:lnTo>
                      <a:pt x="2" y="2"/>
                    </a:lnTo>
                    <a:lnTo>
                      <a:pt x="2" y="7"/>
                    </a:lnTo>
                    <a:lnTo>
                      <a:pt x="0" y="9"/>
                    </a:lnTo>
                    <a:lnTo>
                      <a:pt x="0" y="11"/>
                    </a:lnTo>
                    <a:lnTo>
                      <a:pt x="0" y="16"/>
                    </a:lnTo>
                    <a:lnTo>
                      <a:pt x="2" y="19"/>
                    </a:lnTo>
                    <a:lnTo>
                      <a:pt x="2" y="21"/>
                    </a:lnTo>
                    <a:lnTo>
                      <a:pt x="7" y="23"/>
                    </a:lnTo>
                    <a:lnTo>
                      <a:pt x="9" y="26"/>
                    </a:lnTo>
                    <a:lnTo>
                      <a:pt x="11" y="26"/>
                    </a:lnTo>
                    <a:lnTo>
                      <a:pt x="16" y="26"/>
                    </a:lnTo>
                    <a:lnTo>
                      <a:pt x="18" y="23"/>
                    </a:lnTo>
                    <a:lnTo>
                      <a:pt x="21" y="21"/>
                    </a:lnTo>
                    <a:lnTo>
                      <a:pt x="23" y="19"/>
                    </a:lnTo>
                    <a:lnTo>
                      <a:pt x="26" y="16"/>
                    </a:lnTo>
                    <a:lnTo>
                      <a:pt x="26" y="11"/>
                    </a:lnTo>
                    <a:close/>
                  </a:path>
                </a:pathLst>
              </a:custGeom>
              <a:solidFill>
                <a:srgbClr val="9900FF"/>
              </a:solidFill>
              <a:ln w="9525">
                <a:noFill/>
                <a:round/>
                <a:headEnd/>
                <a:tailEnd/>
              </a:ln>
            </p:spPr>
            <p:txBody>
              <a:bodyPr/>
              <a:lstStyle/>
              <a:p>
                <a:endParaRPr lang="en-US"/>
              </a:p>
            </p:txBody>
          </p:sp>
          <p:sp>
            <p:nvSpPr>
              <p:cNvPr id="19898" name="Freeform 266"/>
              <p:cNvSpPr>
                <a:spLocks/>
              </p:cNvSpPr>
              <p:nvPr/>
            </p:nvSpPr>
            <p:spPr bwMode="auto">
              <a:xfrm>
                <a:off x="1418" y="3109"/>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4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21"/>
                    </a:lnTo>
                    <a:lnTo>
                      <a:pt x="4" y="23"/>
                    </a:lnTo>
                    <a:lnTo>
                      <a:pt x="7" y="26"/>
                    </a:lnTo>
                    <a:lnTo>
                      <a:pt x="9" y="26"/>
                    </a:lnTo>
                    <a:lnTo>
                      <a:pt x="12" y="26"/>
                    </a:lnTo>
                    <a:lnTo>
                      <a:pt x="16" y="26"/>
                    </a:lnTo>
                    <a:lnTo>
                      <a:pt x="19"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899" name="Freeform 267"/>
              <p:cNvSpPr>
                <a:spLocks/>
              </p:cNvSpPr>
              <p:nvPr/>
            </p:nvSpPr>
            <p:spPr bwMode="auto">
              <a:xfrm>
                <a:off x="1705" y="3102"/>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3 w 26"/>
                  <a:gd name="T21" fmla="*/ 7 h 26"/>
                  <a:gd name="T22" fmla="*/ 0 w 26"/>
                  <a:gd name="T23" fmla="*/ 10 h 26"/>
                  <a:gd name="T24" fmla="*/ 0 w 26"/>
                  <a:gd name="T25" fmla="*/ 14 h 26"/>
                  <a:gd name="T26" fmla="*/ 0 w 26"/>
                  <a:gd name="T27" fmla="*/ 17 h 26"/>
                  <a:gd name="T28" fmla="*/ 3 w 26"/>
                  <a:gd name="T29" fmla="*/ 22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3" y="7"/>
                    </a:lnTo>
                    <a:lnTo>
                      <a:pt x="0" y="10"/>
                    </a:lnTo>
                    <a:lnTo>
                      <a:pt x="0" y="14"/>
                    </a:lnTo>
                    <a:lnTo>
                      <a:pt x="0" y="17"/>
                    </a:lnTo>
                    <a:lnTo>
                      <a:pt x="3" y="22"/>
                    </a:lnTo>
                    <a:lnTo>
                      <a:pt x="3" y="24"/>
                    </a:lnTo>
                    <a:lnTo>
                      <a:pt x="7" y="26"/>
                    </a:lnTo>
                    <a:lnTo>
                      <a:pt x="10" y="26"/>
                    </a:lnTo>
                    <a:lnTo>
                      <a:pt x="12" y="26"/>
                    </a:lnTo>
                    <a:lnTo>
                      <a:pt x="17" y="26"/>
                    </a:lnTo>
                    <a:lnTo>
                      <a:pt x="19" y="26"/>
                    </a:lnTo>
                    <a:lnTo>
                      <a:pt x="22" y="24"/>
                    </a:lnTo>
                    <a:lnTo>
                      <a:pt x="24" y="22"/>
                    </a:lnTo>
                    <a:lnTo>
                      <a:pt x="26" y="17"/>
                    </a:lnTo>
                    <a:lnTo>
                      <a:pt x="26" y="14"/>
                    </a:lnTo>
                    <a:close/>
                  </a:path>
                </a:pathLst>
              </a:custGeom>
              <a:solidFill>
                <a:srgbClr val="9900FF"/>
              </a:solidFill>
              <a:ln w="9525">
                <a:noFill/>
                <a:round/>
                <a:headEnd/>
                <a:tailEnd/>
              </a:ln>
            </p:spPr>
            <p:txBody>
              <a:bodyPr/>
              <a:lstStyle/>
              <a:p>
                <a:endParaRPr lang="en-US"/>
              </a:p>
            </p:txBody>
          </p:sp>
          <p:sp>
            <p:nvSpPr>
              <p:cNvPr id="19900" name="Freeform 268"/>
              <p:cNvSpPr>
                <a:spLocks/>
              </p:cNvSpPr>
              <p:nvPr/>
            </p:nvSpPr>
            <p:spPr bwMode="auto">
              <a:xfrm>
                <a:off x="1562" y="3109"/>
                <a:ext cx="59" cy="60"/>
              </a:xfrm>
              <a:custGeom>
                <a:avLst/>
                <a:gdLst>
                  <a:gd name="T0" fmla="*/ 26 w 26"/>
                  <a:gd name="T1" fmla="*/ 11 h 26"/>
                  <a:gd name="T2" fmla="*/ 26 w 26"/>
                  <a:gd name="T3" fmla="*/ 9 h 26"/>
                  <a:gd name="T4" fmla="*/ 23 w 26"/>
                  <a:gd name="T5" fmla="*/ 7 h 26"/>
                  <a:gd name="T6" fmla="*/ 21 w 26"/>
                  <a:gd name="T7" fmla="*/ 2 h 26"/>
                  <a:gd name="T8" fmla="*/ 18 w 26"/>
                  <a:gd name="T9" fmla="*/ 2 h 26"/>
                  <a:gd name="T10" fmla="*/ 16 w 26"/>
                  <a:gd name="T11" fmla="*/ 0 h 26"/>
                  <a:gd name="T12" fmla="*/ 11 w 26"/>
                  <a:gd name="T13" fmla="*/ 0 h 26"/>
                  <a:gd name="T14" fmla="*/ 9 w 26"/>
                  <a:gd name="T15" fmla="*/ 0 h 26"/>
                  <a:gd name="T16" fmla="*/ 7 w 26"/>
                  <a:gd name="T17" fmla="*/ 2 h 26"/>
                  <a:gd name="T18" fmla="*/ 2 w 26"/>
                  <a:gd name="T19" fmla="*/ 2 h 26"/>
                  <a:gd name="T20" fmla="*/ 2 w 26"/>
                  <a:gd name="T21" fmla="*/ 7 h 26"/>
                  <a:gd name="T22" fmla="*/ 0 w 26"/>
                  <a:gd name="T23" fmla="*/ 9 h 26"/>
                  <a:gd name="T24" fmla="*/ 0 w 26"/>
                  <a:gd name="T25" fmla="*/ 11 h 26"/>
                  <a:gd name="T26" fmla="*/ 0 w 26"/>
                  <a:gd name="T27" fmla="*/ 16 h 26"/>
                  <a:gd name="T28" fmla="*/ 2 w 26"/>
                  <a:gd name="T29" fmla="*/ 19 h 26"/>
                  <a:gd name="T30" fmla="*/ 2 w 26"/>
                  <a:gd name="T31" fmla="*/ 21 h 26"/>
                  <a:gd name="T32" fmla="*/ 7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3" y="7"/>
                    </a:lnTo>
                    <a:lnTo>
                      <a:pt x="21" y="2"/>
                    </a:lnTo>
                    <a:lnTo>
                      <a:pt x="18" y="2"/>
                    </a:lnTo>
                    <a:lnTo>
                      <a:pt x="16" y="0"/>
                    </a:lnTo>
                    <a:lnTo>
                      <a:pt x="11" y="0"/>
                    </a:lnTo>
                    <a:lnTo>
                      <a:pt x="9" y="0"/>
                    </a:lnTo>
                    <a:lnTo>
                      <a:pt x="7" y="2"/>
                    </a:lnTo>
                    <a:lnTo>
                      <a:pt x="2" y="2"/>
                    </a:lnTo>
                    <a:lnTo>
                      <a:pt x="2" y="7"/>
                    </a:lnTo>
                    <a:lnTo>
                      <a:pt x="0" y="9"/>
                    </a:lnTo>
                    <a:lnTo>
                      <a:pt x="0" y="11"/>
                    </a:lnTo>
                    <a:lnTo>
                      <a:pt x="0" y="16"/>
                    </a:lnTo>
                    <a:lnTo>
                      <a:pt x="2" y="19"/>
                    </a:lnTo>
                    <a:lnTo>
                      <a:pt x="2" y="21"/>
                    </a:lnTo>
                    <a:lnTo>
                      <a:pt x="7" y="23"/>
                    </a:lnTo>
                    <a:lnTo>
                      <a:pt x="9" y="26"/>
                    </a:lnTo>
                    <a:lnTo>
                      <a:pt x="11" y="26"/>
                    </a:lnTo>
                    <a:lnTo>
                      <a:pt x="16" y="26"/>
                    </a:lnTo>
                    <a:lnTo>
                      <a:pt x="18" y="23"/>
                    </a:lnTo>
                    <a:lnTo>
                      <a:pt x="21" y="21"/>
                    </a:lnTo>
                    <a:lnTo>
                      <a:pt x="23" y="19"/>
                    </a:lnTo>
                    <a:lnTo>
                      <a:pt x="26" y="16"/>
                    </a:lnTo>
                    <a:lnTo>
                      <a:pt x="26" y="11"/>
                    </a:lnTo>
                  </a:path>
                </a:pathLst>
              </a:custGeom>
              <a:noFill/>
              <a:ln w="19050" cap="flat">
                <a:solidFill>
                  <a:srgbClr val="000000"/>
                </a:solidFill>
                <a:prstDash val="solid"/>
                <a:miter lim="800000"/>
                <a:headEnd/>
                <a:tailEnd/>
              </a:ln>
            </p:spPr>
            <p:txBody>
              <a:bodyPr/>
              <a:lstStyle/>
              <a:p>
                <a:endParaRPr lang="en-US"/>
              </a:p>
            </p:txBody>
          </p:sp>
          <p:sp>
            <p:nvSpPr>
              <p:cNvPr id="19901" name="Freeform 269"/>
              <p:cNvSpPr>
                <a:spLocks/>
              </p:cNvSpPr>
              <p:nvPr/>
            </p:nvSpPr>
            <p:spPr bwMode="auto">
              <a:xfrm>
                <a:off x="1850" y="3097"/>
                <a:ext cx="58"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2 w 26"/>
                  <a:gd name="T21" fmla="*/ 7 h 28"/>
                  <a:gd name="T22" fmla="*/ 0 w 26"/>
                  <a:gd name="T23" fmla="*/ 12 h 28"/>
                  <a:gd name="T24" fmla="*/ 0 w 26"/>
                  <a:gd name="T25" fmla="*/ 14 h 28"/>
                  <a:gd name="T26" fmla="*/ 0 w 26"/>
                  <a:gd name="T27" fmla="*/ 16 h 28"/>
                  <a:gd name="T28" fmla="*/ 2 w 26"/>
                  <a:gd name="T29" fmla="*/ 21 h 28"/>
                  <a:gd name="T30" fmla="*/ 2 w 26"/>
                  <a:gd name="T31" fmla="*/ 24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4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2" y="7"/>
                    </a:lnTo>
                    <a:lnTo>
                      <a:pt x="0" y="12"/>
                    </a:lnTo>
                    <a:lnTo>
                      <a:pt x="0" y="14"/>
                    </a:lnTo>
                    <a:lnTo>
                      <a:pt x="0" y="16"/>
                    </a:lnTo>
                    <a:lnTo>
                      <a:pt x="2" y="21"/>
                    </a:lnTo>
                    <a:lnTo>
                      <a:pt x="2" y="24"/>
                    </a:lnTo>
                    <a:lnTo>
                      <a:pt x="7" y="26"/>
                    </a:lnTo>
                    <a:lnTo>
                      <a:pt x="10" y="26"/>
                    </a:lnTo>
                    <a:lnTo>
                      <a:pt x="12" y="28"/>
                    </a:lnTo>
                    <a:lnTo>
                      <a:pt x="17" y="26"/>
                    </a:lnTo>
                    <a:lnTo>
                      <a:pt x="19" y="26"/>
                    </a:lnTo>
                    <a:lnTo>
                      <a:pt x="21" y="24"/>
                    </a:lnTo>
                    <a:lnTo>
                      <a:pt x="24" y="21"/>
                    </a:lnTo>
                    <a:lnTo>
                      <a:pt x="26" y="16"/>
                    </a:lnTo>
                    <a:lnTo>
                      <a:pt x="26" y="14"/>
                    </a:lnTo>
                    <a:close/>
                  </a:path>
                </a:pathLst>
              </a:custGeom>
              <a:solidFill>
                <a:srgbClr val="9900FF"/>
              </a:solidFill>
              <a:ln w="9525">
                <a:noFill/>
                <a:round/>
                <a:headEnd/>
                <a:tailEnd/>
              </a:ln>
            </p:spPr>
            <p:txBody>
              <a:bodyPr/>
              <a:lstStyle/>
              <a:p>
                <a:endParaRPr lang="en-US"/>
              </a:p>
            </p:txBody>
          </p:sp>
          <p:sp>
            <p:nvSpPr>
              <p:cNvPr id="19902" name="Freeform 270"/>
              <p:cNvSpPr>
                <a:spLocks/>
              </p:cNvSpPr>
              <p:nvPr/>
            </p:nvSpPr>
            <p:spPr bwMode="auto">
              <a:xfrm>
                <a:off x="1705" y="3102"/>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3 w 26"/>
                  <a:gd name="T21" fmla="*/ 7 h 26"/>
                  <a:gd name="T22" fmla="*/ 0 w 26"/>
                  <a:gd name="T23" fmla="*/ 10 h 26"/>
                  <a:gd name="T24" fmla="*/ 0 w 26"/>
                  <a:gd name="T25" fmla="*/ 14 h 26"/>
                  <a:gd name="T26" fmla="*/ 0 w 26"/>
                  <a:gd name="T27" fmla="*/ 17 h 26"/>
                  <a:gd name="T28" fmla="*/ 3 w 26"/>
                  <a:gd name="T29" fmla="*/ 22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3" y="7"/>
                    </a:lnTo>
                    <a:lnTo>
                      <a:pt x="0" y="10"/>
                    </a:lnTo>
                    <a:lnTo>
                      <a:pt x="0" y="14"/>
                    </a:lnTo>
                    <a:lnTo>
                      <a:pt x="0" y="17"/>
                    </a:lnTo>
                    <a:lnTo>
                      <a:pt x="3" y="22"/>
                    </a:lnTo>
                    <a:lnTo>
                      <a:pt x="3" y="24"/>
                    </a:lnTo>
                    <a:lnTo>
                      <a:pt x="7" y="26"/>
                    </a:lnTo>
                    <a:lnTo>
                      <a:pt x="10" y="26"/>
                    </a:lnTo>
                    <a:lnTo>
                      <a:pt x="12" y="26"/>
                    </a:lnTo>
                    <a:lnTo>
                      <a:pt x="17" y="26"/>
                    </a:lnTo>
                    <a:lnTo>
                      <a:pt x="19" y="26"/>
                    </a:lnTo>
                    <a:lnTo>
                      <a:pt x="22" y="24"/>
                    </a:lnTo>
                    <a:lnTo>
                      <a:pt x="24"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903" name="Freeform 271"/>
              <p:cNvSpPr>
                <a:spLocks/>
              </p:cNvSpPr>
              <p:nvPr/>
            </p:nvSpPr>
            <p:spPr bwMode="auto">
              <a:xfrm>
                <a:off x="1994" y="3093"/>
                <a:ext cx="59" cy="64"/>
              </a:xfrm>
              <a:custGeom>
                <a:avLst/>
                <a:gdLst>
                  <a:gd name="T0" fmla="*/ 26 w 26"/>
                  <a:gd name="T1" fmla="*/ 14 h 28"/>
                  <a:gd name="T2" fmla="*/ 26 w 26"/>
                  <a:gd name="T3" fmla="*/ 11 h 28"/>
                  <a:gd name="T4" fmla="*/ 24 w 26"/>
                  <a:gd name="T5" fmla="*/ 7 h 28"/>
                  <a:gd name="T6" fmla="*/ 21 w 26"/>
                  <a:gd name="T7" fmla="*/ 4 h 28"/>
                  <a:gd name="T8" fmla="*/ 19 w 26"/>
                  <a:gd name="T9" fmla="*/ 2 h 28"/>
                  <a:gd name="T10" fmla="*/ 16 w 26"/>
                  <a:gd name="T11" fmla="*/ 2 h 28"/>
                  <a:gd name="T12" fmla="*/ 12 w 26"/>
                  <a:gd name="T13" fmla="*/ 0 h 28"/>
                  <a:gd name="T14" fmla="*/ 9 w 26"/>
                  <a:gd name="T15" fmla="*/ 2 h 28"/>
                  <a:gd name="T16" fmla="*/ 7 w 26"/>
                  <a:gd name="T17" fmla="*/ 2 h 28"/>
                  <a:gd name="T18" fmla="*/ 2 w 26"/>
                  <a:gd name="T19" fmla="*/ 4 h 28"/>
                  <a:gd name="T20" fmla="*/ 2 w 26"/>
                  <a:gd name="T21" fmla="*/ 7 h 28"/>
                  <a:gd name="T22" fmla="*/ 0 w 26"/>
                  <a:gd name="T23" fmla="*/ 11 h 28"/>
                  <a:gd name="T24" fmla="*/ 0 w 26"/>
                  <a:gd name="T25" fmla="*/ 14 h 28"/>
                  <a:gd name="T26" fmla="*/ 0 w 26"/>
                  <a:gd name="T27" fmla="*/ 18 h 28"/>
                  <a:gd name="T28" fmla="*/ 2 w 26"/>
                  <a:gd name="T29" fmla="*/ 21 h 28"/>
                  <a:gd name="T30" fmla="*/ 2 w 26"/>
                  <a:gd name="T31" fmla="*/ 23 h 28"/>
                  <a:gd name="T32" fmla="*/ 7 w 26"/>
                  <a:gd name="T33" fmla="*/ 26 h 28"/>
                  <a:gd name="T34" fmla="*/ 9 w 26"/>
                  <a:gd name="T35" fmla="*/ 28 h 28"/>
                  <a:gd name="T36" fmla="*/ 12 w 26"/>
                  <a:gd name="T37" fmla="*/ 28 h 28"/>
                  <a:gd name="T38" fmla="*/ 16 w 26"/>
                  <a:gd name="T39" fmla="*/ 28 h 28"/>
                  <a:gd name="T40" fmla="*/ 19 w 26"/>
                  <a:gd name="T41" fmla="*/ 26 h 28"/>
                  <a:gd name="T42" fmla="*/ 21 w 26"/>
                  <a:gd name="T43" fmla="*/ 23 h 28"/>
                  <a:gd name="T44" fmla="*/ 24 w 26"/>
                  <a:gd name="T45" fmla="*/ 21 h 28"/>
                  <a:gd name="T46" fmla="*/ 26 w 26"/>
                  <a:gd name="T47" fmla="*/ 18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4" y="7"/>
                    </a:lnTo>
                    <a:lnTo>
                      <a:pt x="21" y="4"/>
                    </a:lnTo>
                    <a:lnTo>
                      <a:pt x="19" y="2"/>
                    </a:lnTo>
                    <a:lnTo>
                      <a:pt x="16" y="2"/>
                    </a:lnTo>
                    <a:lnTo>
                      <a:pt x="12" y="0"/>
                    </a:lnTo>
                    <a:lnTo>
                      <a:pt x="9" y="2"/>
                    </a:lnTo>
                    <a:lnTo>
                      <a:pt x="7" y="2"/>
                    </a:lnTo>
                    <a:lnTo>
                      <a:pt x="2" y="4"/>
                    </a:lnTo>
                    <a:lnTo>
                      <a:pt x="2" y="7"/>
                    </a:lnTo>
                    <a:lnTo>
                      <a:pt x="0" y="11"/>
                    </a:lnTo>
                    <a:lnTo>
                      <a:pt x="0" y="14"/>
                    </a:lnTo>
                    <a:lnTo>
                      <a:pt x="0" y="18"/>
                    </a:lnTo>
                    <a:lnTo>
                      <a:pt x="2" y="21"/>
                    </a:lnTo>
                    <a:lnTo>
                      <a:pt x="2" y="23"/>
                    </a:lnTo>
                    <a:lnTo>
                      <a:pt x="7" y="26"/>
                    </a:lnTo>
                    <a:lnTo>
                      <a:pt x="9" y="28"/>
                    </a:lnTo>
                    <a:lnTo>
                      <a:pt x="12" y="28"/>
                    </a:lnTo>
                    <a:lnTo>
                      <a:pt x="16" y="28"/>
                    </a:lnTo>
                    <a:lnTo>
                      <a:pt x="19" y="26"/>
                    </a:lnTo>
                    <a:lnTo>
                      <a:pt x="21" y="23"/>
                    </a:lnTo>
                    <a:lnTo>
                      <a:pt x="24" y="21"/>
                    </a:lnTo>
                    <a:lnTo>
                      <a:pt x="26" y="18"/>
                    </a:lnTo>
                    <a:lnTo>
                      <a:pt x="26" y="14"/>
                    </a:lnTo>
                    <a:close/>
                  </a:path>
                </a:pathLst>
              </a:custGeom>
              <a:solidFill>
                <a:srgbClr val="9900FF"/>
              </a:solidFill>
              <a:ln w="9525">
                <a:noFill/>
                <a:round/>
                <a:headEnd/>
                <a:tailEnd/>
              </a:ln>
            </p:spPr>
            <p:txBody>
              <a:bodyPr/>
              <a:lstStyle/>
              <a:p>
                <a:endParaRPr lang="en-US"/>
              </a:p>
            </p:txBody>
          </p:sp>
          <p:sp>
            <p:nvSpPr>
              <p:cNvPr id="19904" name="Freeform 272"/>
              <p:cNvSpPr>
                <a:spLocks/>
              </p:cNvSpPr>
              <p:nvPr/>
            </p:nvSpPr>
            <p:spPr bwMode="auto">
              <a:xfrm>
                <a:off x="1850" y="3097"/>
                <a:ext cx="58"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2 w 26"/>
                  <a:gd name="T21" fmla="*/ 7 h 28"/>
                  <a:gd name="T22" fmla="*/ 0 w 26"/>
                  <a:gd name="T23" fmla="*/ 12 h 28"/>
                  <a:gd name="T24" fmla="*/ 0 w 26"/>
                  <a:gd name="T25" fmla="*/ 14 h 28"/>
                  <a:gd name="T26" fmla="*/ 0 w 26"/>
                  <a:gd name="T27" fmla="*/ 16 h 28"/>
                  <a:gd name="T28" fmla="*/ 2 w 26"/>
                  <a:gd name="T29" fmla="*/ 21 h 28"/>
                  <a:gd name="T30" fmla="*/ 2 w 26"/>
                  <a:gd name="T31" fmla="*/ 24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4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2" y="7"/>
                    </a:lnTo>
                    <a:lnTo>
                      <a:pt x="0" y="12"/>
                    </a:lnTo>
                    <a:lnTo>
                      <a:pt x="0" y="14"/>
                    </a:lnTo>
                    <a:lnTo>
                      <a:pt x="0" y="16"/>
                    </a:lnTo>
                    <a:lnTo>
                      <a:pt x="2" y="21"/>
                    </a:lnTo>
                    <a:lnTo>
                      <a:pt x="2" y="24"/>
                    </a:lnTo>
                    <a:lnTo>
                      <a:pt x="7" y="26"/>
                    </a:lnTo>
                    <a:lnTo>
                      <a:pt x="10" y="26"/>
                    </a:lnTo>
                    <a:lnTo>
                      <a:pt x="12" y="28"/>
                    </a:lnTo>
                    <a:lnTo>
                      <a:pt x="17" y="26"/>
                    </a:lnTo>
                    <a:lnTo>
                      <a:pt x="19" y="26"/>
                    </a:lnTo>
                    <a:lnTo>
                      <a:pt x="21" y="24"/>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905" name="Freeform 273"/>
              <p:cNvSpPr>
                <a:spLocks/>
              </p:cNvSpPr>
              <p:nvPr/>
            </p:nvSpPr>
            <p:spPr bwMode="auto">
              <a:xfrm>
                <a:off x="2139" y="3086"/>
                <a:ext cx="59" cy="67"/>
              </a:xfrm>
              <a:custGeom>
                <a:avLst/>
                <a:gdLst>
                  <a:gd name="T0" fmla="*/ 26 w 26"/>
                  <a:gd name="T1" fmla="*/ 14 h 29"/>
                  <a:gd name="T2" fmla="*/ 26 w 26"/>
                  <a:gd name="T3" fmla="*/ 12 h 29"/>
                  <a:gd name="T4" fmla="*/ 23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7 w 26"/>
                  <a:gd name="T17" fmla="*/ 3 h 29"/>
                  <a:gd name="T18" fmla="*/ 2 w 26"/>
                  <a:gd name="T19" fmla="*/ 5 h 29"/>
                  <a:gd name="T20" fmla="*/ 2 w 26"/>
                  <a:gd name="T21" fmla="*/ 7 h 29"/>
                  <a:gd name="T22" fmla="*/ 0 w 26"/>
                  <a:gd name="T23" fmla="*/ 12 h 29"/>
                  <a:gd name="T24" fmla="*/ 0 w 26"/>
                  <a:gd name="T25" fmla="*/ 14 h 29"/>
                  <a:gd name="T26" fmla="*/ 0 w 26"/>
                  <a:gd name="T27" fmla="*/ 19 h 29"/>
                  <a:gd name="T28" fmla="*/ 2 w 26"/>
                  <a:gd name="T29" fmla="*/ 21 h 29"/>
                  <a:gd name="T30" fmla="*/ 2 w 26"/>
                  <a:gd name="T31" fmla="*/ 24 h 29"/>
                  <a:gd name="T32" fmla="*/ 7 w 26"/>
                  <a:gd name="T33" fmla="*/ 26 h 29"/>
                  <a:gd name="T34" fmla="*/ 9 w 26"/>
                  <a:gd name="T35" fmla="*/ 29 h 29"/>
                  <a:gd name="T36" fmla="*/ 12 w 26"/>
                  <a:gd name="T37" fmla="*/ 29 h 29"/>
                  <a:gd name="T38" fmla="*/ 16 w 26"/>
                  <a:gd name="T39" fmla="*/ 29 h 29"/>
                  <a:gd name="T40" fmla="*/ 19 w 26"/>
                  <a:gd name="T41" fmla="*/ 26 h 29"/>
                  <a:gd name="T42" fmla="*/ 21 w 26"/>
                  <a:gd name="T43" fmla="*/ 24 h 29"/>
                  <a:gd name="T44" fmla="*/ 23 w 26"/>
                  <a:gd name="T45" fmla="*/ 21 h 29"/>
                  <a:gd name="T46" fmla="*/ 26 w 26"/>
                  <a:gd name="T47" fmla="*/ 19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3" y="7"/>
                    </a:lnTo>
                    <a:lnTo>
                      <a:pt x="21" y="5"/>
                    </a:lnTo>
                    <a:lnTo>
                      <a:pt x="19" y="3"/>
                    </a:lnTo>
                    <a:lnTo>
                      <a:pt x="16" y="3"/>
                    </a:lnTo>
                    <a:lnTo>
                      <a:pt x="12" y="0"/>
                    </a:lnTo>
                    <a:lnTo>
                      <a:pt x="9" y="3"/>
                    </a:lnTo>
                    <a:lnTo>
                      <a:pt x="7" y="3"/>
                    </a:lnTo>
                    <a:lnTo>
                      <a:pt x="2" y="5"/>
                    </a:lnTo>
                    <a:lnTo>
                      <a:pt x="2" y="7"/>
                    </a:lnTo>
                    <a:lnTo>
                      <a:pt x="0" y="12"/>
                    </a:lnTo>
                    <a:lnTo>
                      <a:pt x="0" y="14"/>
                    </a:lnTo>
                    <a:lnTo>
                      <a:pt x="0" y="19"/>
                    </a:lnTo>
                    <a:lnTo>
                      <a:pt x="2" y="21"/>
                    </a:lnTo>
                    <a:lnTo>
                      <a:pt x="2" y="24"/>
                    </a:lnTo>
                    <a:lnTo>
                      <a:pt x="7" y="26"/>
                    </a:lnTo>
                    <a:lnTo>
                      <a:pt x="9" y="29"/>
                    </a:lnTo>
                    <a:lnTo>
                      <a:pt x="12" y="29"/>
                    </a:lnTo>
                    <a:lnTo>
                      <a:pt x="16" y="29"/>
                    </a:lnTo>
                    <a:lnTo>
                      <a:pt x="19" y="26"/>
                    </a:lnTo>
                    <a:lnTo>
                      <a:pt x="21" y="24"/>
                    </a:lnTo>
                    <a:lnTo>
                      <a:pt x="23" y="21"/>
                    </a:lnTo>
                    <a:lnTo>
                      <a:pt x="26" y="19"/>
                    </a:lnTo>
                    <a:lnTo>
                      <a:pt x="26" y="14"/>
                    </a:lnTo>
                    <a:close/>
                  </a:path>
                </a:pathLst>
              </a:custGeom>
              <a:solidFill>
                <a:srgbClr val="9900FF"/>
              </a:solidFill>
              <a:ln w="9525">
                <a:noFill/>
                <a:round/>
                <a:headEnd/>
                <a:tailEnd/>
              </a:ln>
            </p:spPr>
            <p:txBody>
              <a:bodyPr/>
              <a:lstStyle/>
              <a:p>
                <a:endParaRPr lang="en-US"/>
              </a:p>
            </p:txBody>
          </p:sp>
          <p:sp>
            <p:nvSpPr>
              <p:cNvPr id="19906" name="Freeform 274"/>
              <p:cNvSpPr>
                <a:spLocks/>
              </p:cNvSpPr>
              <p:nvPr/>
            </p:nvSpPr>
            <p:spPr bwMode="auto">
              <a:xfrm>
                <a:off x="1994" y="3093"/>
                <a:ext cx="59" cy="64"/>
              </a:xfrm>
              <a:custGeom>
                <a:avLst/>
                <a:gdLst>
                  <a:gd name="T0" fmla="*/ 26 w 26"/>
                  <a:gd name="T1" fmla="*/ 14 h 28"/>
                  <a:gd name="T2" fmla="*/ 26 w 26"/>
                  <a:gd name="T3" fmla="*/ 11 h 28"/>
                  <a:gd name="T4" fmla="*/ 24 w 26"/>
                  <a:gd name="T5" fmla="*/ 7 h 28"/>
                  <a:gd name="T6" fmla="*/ 21 w 26"/>
                  <a:gd name="T7" fmla="*/ 4 h 28"/>
                  <a:gd name="T8" fmla="*/ 19 w 26"/>
                  <a:gd name="T9" fmla="*/ 2 h 28"/>
                  <a:gd name="T10" fmla="*/ 16 w 26"/>
                  <a:gd name="T11" fmla="*/ 2 h 28"/>
                  <a:gd name="T12" fmla="*/ 12 w 26"/>
                  <a:gd name="T13" fmla="*/ 0 h 28"/>
                  <a:gd name="T14" fmla="*/ 9 w 26"/>
                  <a:gd name="T15" fmla="*/ 2 h 28"/>
                  <a:gd name="T16" fmla="*/ 7 w 26"/>
                  <a:gd name="T17" fmla="*/ 2 h 28"/>
                  <a:gd name="T18" fmla="*/ 2 w 26"/>
                  <a:gd name="T19" fmla="*/ 4 h 28"/>
                  <a:gd name="T20" fmla="*/ 2 w 26"/>
                  <a:gd name="T21" fmla="*/ 7 h 28"/>
                  <a:gd name="T22" fmla="*/ 0 w 26"/>
                  <a:gd name="T23" fmla="*/ 11 h 28"/>
                  <a:gd name="T24" fmla="*/ 0 w 26"/>
                  <a:gd name="T25" fmla="*/ 14 h 28"/>
                  <a:gd name="T26" fmla="*/ 0 w 26"/>
                  <a:gd name="T27" fmla="*/ 18 h 28"/>
                  <a:gd name="T28" fmla="*/ 2 w 26"/>
                  <a:gd name="T29" fmla="*/ 21 h 28"/>
                  <a:gd name="T30" fmla="*/ 2 w 26"/>
                  <a:gd name="T31" fmla="*/ 23 h 28"/>
                  <a:gd name="T32" fmla="*/ 7 w 26"/>
                  <a:gd name="T33" fmla="*/ 26 h 28"/>
                  <a:gd name="T34" fmla="*/ 9 w 26"/>
                  <a:gd name="T35" fmla="*/ 28 h 28"/>
                  <a:gd name="T36" fmla="*/ 12 w 26"/>
                  <a:gd name="T37" fmla="*/ 28 h 28"/>
                  <a:gd name="T38" fmla="*/ 16 w 26"/>
                  <a:gd name="T39" fmla="*/ 28 h 28"/>
                  <a:gd name="T40" fmla="*/ 19 w 26"/>
                  <a:gd name="T41" fmla="*/ 26 h 28"/>
                  <a:gd name="T42" fmla="*/ 21 w 26"/>
                  <a:gd name="T43" fmla="*/ 23 h 28"/>
                  <a:gd name="T44" fmla="*/ 24 w 26"/>
                  <a:gd name="T45" fmla="*/ 21 h 28"/>
                  <a:gd name="T46" fmla="*/ 26 w 26"/>
                  <a:gd name="T47" fmla="*/ 18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4" y="7"/>
                    </a:lnTo>
                    <a:lnTo>
                      <a:pt x="21" y="4"/>
                    </a:lnTo>
                    <a:lnTo>
                      <a:pt x="19" y="2"/>
                    </a:lnTo>
                    <a:lnTo>
                      <a:pt x="16" y="2"/>
                    </a:lnTo>
                    <a:lnTo>
                      <a:pt x="12" y="0"/>
                    </a:lnTo>
                    <a:lnTo>
                      <a:pt x="9" y="2"/>
                    </a:lnTo>
                    <a:lnTo>
                      <a:pt x="7" y="2"/>
                    </a:lnTo>
                    <a:lnTo>
                      <a:pt x="2" y="4"/>
                    </a:lnTo>
                    <a:lnTo>
                      <a:pt x="2" y="7"/>
                    </a:lnTo>
                    <a:lnTo>
                      <a:pt x="0" y="11"/>
                    </a:lnTo>
                    <a:lnTo>
                      <a:pt x="0" y="14"/>
                    </a:lnTo>
                    <a:lnTo>
                      <a:pt x="0" y="18"/>
                    </a:lnTo>
                    <a:lnTo>
                      <a:pt x="2" y="21"/>
                    </a:lnTo>
                    <a:lnTo>
                      <a:pt x="2" y="23"/>
                    </a:lnTo>
                    <a:lnTo>
                      <a:pt x="7" y="26"/>
                    </a:lnTo>
                    <a:lnTo>
                      <a:pt x="9" y="28"/>
                    </a:lnTo>
                    <a:lnTo>
                      <a:pt x="12" y="28"/>
                    </a:lnTo>
                    <a:lnTo>
                      <a:pt x="16" y="28"/>
                    </a:lnTo>
                    <a:lnTo>
                      <a:pt x="19" y="26"/>
                    </a:lnTo>
                    <a:lnTo>
                      <a:pt x="21" y="23"/>
                    </a:lnTo>
                    <a:lnTo>
                      <a:pt x="24" y="21"/>
                    </a:lnTo>
                    <a:lnTo>
                      <a:pt x="26" y="18"/>
                    </a:lnTo>
                    <a:lnTo>
                      <a:pt x="26" y="14"/>
                    </a:lnTo>
                  </a:path>
                </a:pathLst>
              </a:custGeom>
              <a:noFill/>
              <a:ln w="19050" cap="flat">
                <a:solidFill>
                  <a:srgbClr val="000000"/>
                </a:solidFill>
                <a:prstDash val="solid"/>
                <a:miter lim="800000"/>
                <a:headEnd/>
                <a:tailEnd/>
              </a:ln>
            </p:spPr>
            <p:txBody>
              <a:bodyPr/>
              <a:lstStyle/>
              <a:p>
                <a:endParaRPr lang="en-US"/>
              </a:p>
            </p:txBody>
          </p:sp>
          <p:sp>
            <p:nvSpPr>
              <p:cNvPr id="19907" name="Freeform 275"/>
              <p:cNvSpPr>
                <a:spLocks/>
              </p:cNvSpPr>
              <p:nvPr/>
            </p:nvSpPr>
            <p:spPr bwMode="auto">
              <a:xfrm>
                <a:off x="2281" y="3086"/>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8 w 26"/>
                  <a:gd name="T17" fmla="*/ 3 h 26"/>
                  <a:gd name="T18" fmla="*/ 3 w 26"/>
                  <a:gd name="T19" fmla="*/ 5 h 26"/>
                  <a:gd name="T20" fmla="*/ 0 w 26"/>
                  <a:gd name="T21" fmla="*/ 7 h 26"/>
                  <a:gd name="T22" fmla="*/ 0 w 26"/>
                  <a:gd name="T23" fmla="*/ 10 h 26"/>
                  <a:gd name="T24" fmla="*/ 0 w 26"/>
                  <a:gd name="T25" fmla="*/ 14 h 26"/>
                  <a:gd name="T26" fmla="*/ 0 w 26"/>
                  <a:gd name="T27" fmla="*/ 17 h 26"/>
                  <a:gd name="T28" fmla="*/ 0 w 26"/>
                  <a:gd name="T29" fmla="*/ 19 h 26"/>
                  <a:gd name="T30" fmla="*/ 3 w 26"/>
                  <a:gd name="T31" fmla="*/ 24 h 26"/>
                  <a:gd name="T32" fmla="*/ 8 w 26"/>
                  <a:gd name="T33" fmla="*/ 24 h 26"/>
                  <a:gd name="T34" fmla="*/ 10 w 26"/>
                  <a:gd name="T35" fmla="*/ 26 h 26"/>
                  <a:gd name="T36" fmla="*/ 12 w 26"/>
                  <a:gd name="T37" fmla="*/ 26 h 26"/>
                  <a:gd name="T38" fmla="*/ 17 w 26"/>
                  <a:gd name="T39" fmla="*/ 26 h 26"/>
                  <a:gd name="T40" fmla="*/ 19 w 26"/>
                  <a:gd name="T41" fmla="*/ 24 h 26"/>
                  <a:gd name="T42" fmla="*/ 22 w 26"/>
                  <a:gd name="T43" fmla="*/ 24 h 26"/>
                  <a:gd name="T44" fmla="*/ 24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8" y="3"/>
                    </a:lnTo>
                    <a:lnTo>
                      <a:pt x="3" y="5"/>
                    </a:lnTo>
                    <a:lnTo>
                      <a:pt x="0" y="7"/>
                    </a:lnTo>
                    <a:lnTo>
                      <a:pt x="0" y="10"/>
                    </a:lnTo>
                    <a:lnTo>
                      <a:pt x="0" y="14"/>
                    </a:lnTo>
                    <a:lnTo>
                      <a:pt x="0" y="17"/>
                    </a:lnTo>
                    <a:lnTo>
                      <a:pt x="0" y="19"/>
                    </a:lnTo>
                    <a:lnTo>
                      <a:pt x="3" y="24"/>
                    </a:lnTo>
                    <a:lnTo>
                      <a:pt x="8" y="24"/>
                    </a:lnTo>
                    <a:lnTo>
                      <a:pt x="10" y="26"/>
                    </a:lnTo>
                    <a:lnTo>
                      <a:pt x="12" y="26"/>
                    </a:lnTo>
                    <a:lnTo>
                      <a:pt x="17" y="26"/>
                    </a:lnTo>
                    <a:lnTo>
                      <a:pt x="19" y="24"/>
                    </a:lnTo>
                    <a:lnTo>
                      <a:pt x="22" y="24"/>
                    </a:lnTo>
                    <a:lnTo>
                      <a:pt x="24" y="19"/>
                    </a:lnTo>
                    <a:lnTo>
                      <a:pt x="26" y="17"/>
                    </a:lnTo>
                    <a:lnTo>
                      <a:pt x="26" y="14"/>
                    </a:lnTo>
                    <a:close/>
                  </a:path>
                </a:pathLst>
              </a:custGeom>
              <a:solidFill>
                <a:srgbClr val="9900FF"/>
              </a:solidFill>
              <a:ln w="9525">
                <a:noFill/>
                <a:round/>
                <a:headEnd/>
                <a:tailEnd/>
              </a:ln>
            </p:spPr>
            <p:txBody>
              <a:bodyPr/>
              <a:lstStyle/>
              <a:p>
                <a:endParaRPr lang="en-US"/>
              </a:p>
            </p:txBody>
          </p:sp>
          <p:sp>
            <p:nvSpPr>
              <p:cNvPr id="19908" name="Freeform 276"/>
              <p:cNvSpPr>
                <a:spLocks/>
              </p:cNvSpPr>
              <p:nvPr/>
            </p:nvSpPr>
            <p:spPr bwMode="auto">
              <a:xfrm>
                <a:off x="2139" y="3086"/>
                <a:ext cx="59" cy="67"/>
              </a:xfrm>
              <a:custGeom>
                <a:avLst/>
                <a:gdLst>
                  <a:gd name="T0" fmla="*/ 26 w 26"/>
                  <a:gd name="T1" fmla="*/ 14 h 29"/>
                  <a:gd name="T2" fmla="*/ 26 w 26"/>
                  <a:gd name="T3" fmla="*/ 12 h 29"/>
                  <a:gd name="T4" fmla="*/ 23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7 w 26"/>
                  <a:gd name="T17" fmla="*/ 3 h 29"/>
                  <a:gd name="T18" fmla="*/ 2 w 26"/>
                  <a:gd name="T19" fmla="*/ 5 h 29"/>
                  <a:gd name="T20" fmla="*/ 2 w 26"/>
                  <a:gd name="T21" fmla="*/ 7 h 29"/>
                  <a:gd name="T22" fmla="*/ 0 w 26"/>
                  <a:gd name="T23" fmla="*/ 12 h 29"/>
                  <a:gd name="T24" fmla="*/ 0 w 26"/>
                  <a:gd name="T25" fmla="*/ 14 h 29"/>
                  <a:gd name="T26" fmla="*/ 0 w 26"/>
                  <a:gd name="T27" fmla="*/ 19 h 29"/>
                  <a:gd name="T28" fmla="*/ 2 w 26"/>
                  <a:gd name="T29" fmla="*/ 21 h 29"/>
                  <a:gd name="T30" fmla="*/ 2 w 26"/>
                  <a:gd name="T31" fmla="*/ 24 h 29"/>
                  <a:gd name="T32" fmla="*/ 7 w 26"/>
                  <a:gd name="T33" fmla="*/ 26 h 29"/>
                  <a:gd name="T34" fmla="*/ 9 w 26"/>
                  <a:gd name="T35" fmla="*/ 29 h 29"/>
                  <a:gd name="T36" fmla="*/ 12 w 26"/>
                  <a:gd name="T37" fmla="*/ 29 h 29"/>
                  <a:gd name="T38" fmla="*/ 16 w 26"/>
                  <a:gd name="T39" fmla="*/ 29 h 29"/>
                  <a:gd name="T40" fmla="*/ 19 w 26"/>
                  <a:gd name="T41" fmla="*/ 26 h 29"/>
                  <a:gd name="T42" fmla="*/ 21 w 26"/>
                  <a:gd name="T43" fmla="*/ 24 h 29"/>
                  <a:gd name="T44" fmla="*/ 23 w 26"/>
                  <a:gd name="T45" fmla="*/ 21 h 29"/>
                  <a:gd name="T46" fmla="*/ 26 w 26"/>
                  <a:gd name="T47" fmla="*/ 19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3" y="7"/>
                    </a:lnTo>
                    <a:lnTo>
                      <a:pt x="21" y="5"/>
                    </a:lnTo>
                    <a:lnTo>
                      <a:pt x="19" y="3"/>
                    </a:lnTo>
                    <a:lnTo>
                      <a:pt x="16" y="3"/>
                    </a:lnTo>
                    <a:lnTo>
                      <a:pt x="12" y="0"/>
                    </a:lnTo>
                    <a:lnTo>
                      <a:pt x="9" y="3"/>
                    </a:lnTo>
                    <a:lnTo>
                      <a:pt x="7" y="3"/>
                    </a:lnTo>
                    <a:lnTo>
                      <a:pt x="2" y="5"/>
                    </a:lnTo>
                    <a:lnTo>
                      <a:pt x="2" y="7"/>
                    </a:lnTo>
                    <a:lnTo>
                      <a:pt x="0" y="12"/>
                    </a:lnTo>
                    <a:lnTo>
                      <a:pt x="0" y="14"/>
                    </a:lnTo>
                    <a:lnTo>
                      <a:pt x="0" y="19"/>
                    </a:lnTo>
                    <a:lnTo>
                      <a:pt x="2" y="21"/>
                    </a:lnTo>
                    <a:lnTo>
                      <a:pt x="2" y="24"/>
                    </a:lnTo>
                    <a:lnTo>
                      <a:pt x="7" y="26"/>
                    </a:lnTo>
                    <a:lnTo>
                      <a:pt x="9" y="29"/>
                    </a:lnTo>
                    <a:lnTo>
                      <a:pt x="12" y="29"/>
                    </a:lnTo>
                    <a:lnTo>
                      <a:pt x="16" y="29"/>
                    </a:lnTo>
                    <a:lnTo>
                      <a:pt x="19" y="26"/>
                    </a:lnTo>
                    <a:lnTo>
                      <a:pt x="21" y="24"/>
                    </a:lnTo>
                    <a:lnTo>
                      <a:pt x="23"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909" name="Freeform 277"/>
              <p:cNvSpPr>
                <a:spLocks/>
              </p:cNvSpPr>
              <p:nvPr/>
            </p:nvSpPr>
            <p:spPr bwMode="auto">
              <a:xfrm>
                <a:off x="2426" y="3081"/>
                <a:ext cx="59" cy="65"/>
              </a:xfrm>
              <a:custGeom>
                <a:avLst/>
                <a:gdLst>
                  <a:gd name="T0" fmla="*/ 26 w 26"/>
                  <a:gd name="T1" fmla="*/ 14 h 28"/>
                  <a:gd name="T2" fmla="*/ 26 w 26"/>
                  <a:gd name="T3" fmla="*/ 12 h 28"/>
                  <a:gd name="T4" fmla="*/ 24 w 26"/>
                  <a:gd name="T5" fmla="*/ 7 h 28"/>
                  <a:gd name="T6" fmla="*/ 22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3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3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2" y="5"/>
                    </a:lnTo>
                    <a:lnTo>
                      <a:pt x="19" y="2"/>
                    </a:lnTo>
                    <a:lnTo>
                      <a:pt x="17" y="2"/>
                    </a:lnTo>
                    <a:lnTo>
                      <a:pt x="12" y="0"/>
                    </a:lnTo>
                    <a:lnTo>
                      <a:pt x="10" y="2"/>
                    </a:lnTo>
                    <a:lnTo>
                      <a:pt x="7" y="2"/>
                    </a:lnTo>
                    <a:lnTo>
                      <a:pt x="3" y="5"/>
                    </a:lnTo>
                    <a:lnTo>
                      <a:pt x="0" y="7"/>
                    </a:lnTo>
                    <a:lnTo>
                      <a:pt x="0" y="12"/>
                    </a:lnTo>
                    <a:lnTo>
                      <a:pt x="0" y="14"/>
                    </a:lnTo>
                    <a:lnTo>
                      <a:pt x="0" y="16"/>
                    </a:lnTo>
                    <a:lnTo>
                      <a:pt x="0" y="21"/>
                    </a:lnTo>
                    <a:lnTo>
                      <a:pt x="3" y="23"/>
                    </a:lnTo>
                    <a:lnTo>
                      <a:pt x="7" y="26"/>
                    </a:lnTo>
                    <a:lnTo>
                      <a:pt x="10" y="26"/>
                    </a:lnTo>
                    <a:lnTo>
                      <a:pt x="12" y="28"/>
                    </a:lnTo>
                    <a:lnTo>
                      <a:pt x="17" y="26"/>
                    </a:lnTo>
                    <a:lnTo>
                      <a:pt x="19" y="26"/>
                    </a:lnTo>
                    <a:lnTo>
                      <a:pt x="22" y="23"/>
                    </a:lnTo>
                    <a:lnTo>
                      <a:pt x="24" y="21"/>
                    </a:lnTo>
                    <a:lnTo>
                      <a:pt x="26" y="16"/>
                    </a:lnTo>
                    <a:lnTo>
                      <a:pt x="26" y="14"/>
                    </a:lnTo>
                    <a:close/>
                  </a:path>
                </a:pathLst>
              </a:custGeom>
              <a:solidFill>
                <a:srgbClr val="9900FF"/>
              </a:solidFill>
              <a:ln w="9525">
                <a:noFill/>
                <a:round/>
                <a:headEnd/>
                <a:tailEnd/>
              </a:ln>
            </p:spPr>
            <p:txBody>
              <a:bodyPr/>
              <a:lstStyle/>
              <a:p>
                <a:endParaRPr lang="en-US"/>
              </a:p>
            </p:txBody>
          </p:sp>
          <p:sp>
            <p:nvSpPr>
              <p:cNvPr id="19910" name="Freeform 278"/>
              <p:cNvSpPr>
                <a:spLocks/>
              </p:cNvSpPr>
              <p:nvPr/>
            </p:nvSpPr>
            <p:spPr bwMode="auto">
              <a:xfrm>
                <a:off x="2281" y="3086"/>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8 w 26"/>
                  <a:gd name="T17" fmla="*/ 3 h 26"/>
                  <a:gd name="T18" fmla="*/ 3 w 26"/>
                  <a:gd name="T19" fmla="*/ 5 h 26"/>
                  <a:gd name="T20" fmla="*/ 0 w 26"/>
                  <a:gd name="T21" fmla="*/ 7 h 26"/>
                  <a:gd name="T22" fmla="*/ 0 w 26"/>
                  <a:gd name="T23" fmla="*/ 10 h 26"/>
                  <a:gd name="T24" fmla="*/ 0 w 26"/>
                  <a:gd name="T25" fmla="*/ 14 h 26"/>
                  <a:gd name="T26" fmla="*/ 0 w 26"/>
                  <a:gd name="T27" fmla="*/ 17 h 26"/>
                  <a:gd name="T28" fmla="*/ 0 w 26"/>
                  <a:gd name="T29" fmla="*/ 19 h 26"/>
                  <a:gd name="T30" fmla="*/ 3 w 26"/>
                  <a:gd name="T31" fmla="*/ 24 h 26"/>
                  <a:gd name="T32" fmla="*/ 8 w 26"/>
                  <a:gd name="T33" fmla="*/ 24 h 26"/>
                  <a:gd name="T34" fmla="*/ 10 w 26"/>
                  <a:gd name="T35" fmla="*/ 26 h 26"/>
                  <a:gd name="T36" fmla="*/ 12 w 26"/>
                  <a:gd name="T37" fmla="*/ 26 h 26"/>
                  <a:gd name="T38" fmla="*/ 17 w 26"/>
                  <a:gd name="T39" fmla="*/ 26 h 26"/>
                  <a:gd name="T40" fmla="*/ 19 w 26"/>
                  <a:gd name="T41" fmla="*/ 24 h 26"/>
                  <a:gd name="T42" fmla="*/ 22 w 26"/>
                  <a:gd name="T43" fmla="*/ 24 h 26"/>
                  <a:gd name="T44" fmla="*/ 24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8" y="3"/>
                    </a:lnTo>
                    <a:lnTo>
                      <a:pt x="3" y="5"/>
                    </a:lnTo>
                    <a:lnTo>
                      <a:pt x="0" y="7"/>
                    </a:lnTo>
                    <a:lnTo>
                      <a:pt x="0" y="10"/>
                    </a:lnTo>
                    <a:lnTo>
                      <a:pt x="0" y="14"/>
                    </a:lnTo>
                    <a:lnTo>
                      <a:pt x="0" y="17"/>
                    </a:lnTo>
                    <a:lnTo>
                      <a:pt x="0" y="19"/>
                    </a:lnTo>
                    <a:lnTo>
                      <a:pt x="3" y="24"/>
                    </a:lnTo>
                    <a:lnTo>
                      <a:pt x="8" y="24"/>
                    </a:lnTo>
                    <a:lnTo>
                      <a:pt x="10" y="26"/>
                    </a:lnTo>
                    <a:lnTo>
                      <a:pt x="12" y="26"/>
                    </a:lnTo>
                    <a:lnTo>
                      <a:pt x="17" y="26"/>
                    </a:lnTo>
                    <a:lnTo>
                      <a:pt x="19" y="24"/>
                    </a:lnTo>
                    <a:lnTo>
                      <a:pt x="22" y="24"/>
                    </a:lnTo>
                    <a:lnTo>
                      <a:pt x="24"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911" name="Freeform 279"/>
              <p:cNvSpPr>
                <a:spLocks/>
              </p:cNvSpPr>
              <p:nvPr/>
            </p:nvSpPr>
            <p:spPr bwMode="auto">
              <a:xfrm>
                <a:off x="2571" y="3081"/>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0" y="7"/>
                    </a:lnTo>
                    <a:lnTo>
                      <a:pt x="0" y="12"/>
                    </a:lnTo>
                    <a:lnTo>
                      <a:pt x="0" y="14"/>
                    </a:lnTo>
                    <a:lnTo>
                      <a:pt x="0" y="16"/>
                    </a:lnTo>
                    <a:lnTo>
                      <a:pt x="0" y="21"/>
                    </a:lnTo>
                    <a:lnTo>
                      <a:pt x="2" y="23"/>
                    </a:lnTo>
                    <a:lnTo>
                      <a:pt x="7" y="26"/>
                    </a:lnTo>
                    <a:lnTo>
                      <a:pt x="10" y="26"/>
                    </a:lnTo>
                    <a:lnTo>
                      <a:pt x="12" y="28"/>
                    </a:lnTo>
                    <a:lnTo>
                      <a:pt x="17" y="26"/>
                    </a:lnTo>
                    <a:lnTo>
                      <a:pt x="19" y="26"/>
                    </a:lnTo>
                    <a:lnTo>
                      <a:pt x="21" y="23"/>
                    </a:lnTo>
                    <a:lnTo>
                      <a:pt x="24" y="21"/>
                    </a:lnTo>
                    <a:lnTo>
                      <a:pt x="26" y="16"/>
                    </a:lnTo>
                    <a:lnTo>
                      <a:pt x="26" y="14"/>
                    </a:lnTo>
                    <a:close/>
                  </a:path>
                </a:pathLst>
              </a:custGeom>
              <a:solidFill>
                <a:srgbClr val="9900FF"/>
              </a:solidFill>
              <a:ln w="9525">
                <a:noFill/>
                <a:round/>
                <a:headEnd/>
                <a:tailEnd/>
              </a:ln>
            </p:spPr>
            <p:txBody>
              <a:bodyPr/>
              <a:lstStyle/>
              <a:p>
                <a:endParaRPr lang="en-US"/>
              </a:p>
            </p:txBody>
          </p:sp>
          <p:sp>
            <p:nvSpPr>
              <p:cNvPr id="19912" name="Freeform 280"/>
              <p:cNvSpPr>
                <a:spLocks/>
              </p:cNvSpPr>
              <p:nvPr/>
            </p:nvSpPr>
            <p:spPr bwMode="auto">
              <a:xfrm>
                <a:off x="2426" y="3081"/>
                <a:ext cx="59" cy="65"/>
              </a:xfrm>
              <a:custGeom>
                <a:avLst/>
                <a:gdLst>
                  <a:gd name="T0" fmla="*/ 26 w 26"/>
                  <a:gd name="T1" fmla="*/ 14 h 28"/>
                  <a:gd name="T2" fmla="*/ 26 w 26"/>
                  <a:gd name="T3" fmla="*/ 12 h 28"/>
                  <a:gd name="T4" fmla="*/ 24 w 26"/>
                  <a:gd name="T5" fmla="*/ 7 h 28"/>
                  <a:gd name="T6" fmla="*/ 22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3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3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2" y="5"/>
                    </a:lnTo>
                    <a:lnTo>
                      <a:pt x="19" y="2"/>
                    </a:lnTo>
                    <a:lnTo>
                      <a:pt x="17" y="2"/>
                    </a:lnTo>
                    <a:lnTo>
                      <a:pt x="12" y="0"/>
                    </a:lnTo>
                    <a:lnTo>
                      <a:pt x="10" y="2"/>
                    </a:lnTo>
                    <a:lnTo>
                      <a:pt x="7" y="2"/>
                    </a:lnTo>
                    <a:lnTo>
                      <a:pt x="3" y="5"/>
                    </a:lnTo>
                    <a:lnTo>
                      <a:pt x="0" y="7"/>
                    </a:lnTo>
                    <a:lnTo>
                      <a:pt x="0" y="12"/>
                    </a:lnTo>
                    <a:lnTo>
                      <a:pt x="0" y="14"/>
                    </a:lnTo>
                    <a:lnTo>
                      <a:pt x="0" y="16"/>
                    </a:lnTo>
                    <a:lnTo>
                      <a:pt x="0" y="21"/>
                    </a:lnTo>
                    <a:lnTo>
                      <a:pt x="3" y="23"/>
                    </a:lnTo>
                    <a:lnTo>
                      <a:pt x="7" y="26"/>
                    </a:lnTo>
                    <a:lnTo>
                      <a:pt x="10" y="26"/>
                    </a:lnTo>
                    <a:lnTo>
                      <a:pt x="12" y="28"/>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913" name="Freeform 281"/>
              <p:cNvSpPr>
                <a:spLocks/>
              </p:cNvSpPr>
              <p:nvPr/>
            </p:nvSpPr>
            <p:spPr bwMode="auto">
              <a:xfrm>
                <a:off x="2715" y="3081"/>
                <a:ext cx="59" cy="60"/>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2 w 26"/>
                  <a:gd name="T13" fmla="*/ 0 h 26"/>
                  <a:gd name="T14" fmla="*/ 9 w 26"/>
                  <a:gd name="T15" fmla="*/ 0 h 26"/>
                  <a:gd name="T16" fmla="*/ 5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5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2" y="0"/>
                    </a:lnTo>
                    <a:lnTo>
                      <a:pt x="9" y="0"/>
                    </a:lnTo>
                    <a:lnTo>
                      <a:pt x="5" y="0"/>
                    </a:lnTo>
                    <a:lnTo>
                      <a:pt x="2" y="2"/>
                    </a:lnTo>
                    <a:lnTo>
                      <a:pt x="0" y="5"/>
                    </a:lnTo>
                    <a:lnTo>
                      <a:pt x="0" y="9"/>
                    </a:lnTo>
                    <a:lnTo>
                      <a:pt x="0" y="12"/>
                    </a:lnTo>
                    <a:lnTo>
                      <a:pt x="0" y="16"/>
                    </a:lnTo>
                    <a:lnTo>
                      <a:pt x="0" y="19"/>
                    </a:lnTo>
                    <a:lnTo>
                      <a:pt x="2" y="21"/>
                    </a:lnTo>
                    <a:lnTo>
                      <a:pt x="5" y="23"/>
                    </a:lnTo>
                    <a:lnTo>
                      <a:pt x="9" y="26"/>
                    </a:lnTo>
                    <a:lnTo>
                      <a:pt x="12" y="26"/>
                    </a:lnTo>
                    <a:lnTo>
                      <a:pt x="16" y="26"/>
                    </a:lnTo>
                    <a:lnTo>
                      <a:pt x="19" y="23"/>
                    </a:lnTo>
                    <a:lnTo>
                      <a:pt x="21" y="21"/>
                    </a:lnTo>
                    <a:lnTo>
                      <a:pt x="23" y="19"/>
                    </a:lnTo>
                    <a:lnTo>
                      <a:pt x="26" y="16"/>
                    </a:lnTo>
                    <a:lnTo>
                      <a:pt x="26" y="12"/>
                    </a:lnTo>
                    <a:close/>
                  </a:path>
                </a:pathLst>
              </a:custGeom>
              <a:solidFill>
                <a:srgbClr val="9900FF"/>
              </a:solidFill>
              <a:ln w="9525">
                <a:noFill/>
                <a:round/>
                <a:headEnd/>
                <a:tailEnd/>
              </a:ln>
            </p:spPr>
            <p:txBody>
              <a:bodyPr/>
              <a:lstStyle/>
              <a:p>
                <a:endParaRPr lang="en-US"/>
              </a:p>
            </p:txBody>
          </p:sp>
          <p:sp>
            <p:nvSpPr>
              <p:cNvPr id="19914" name="Freeform 282"/>
              <p:cNvSpPr>
                <a:spLocks/>
              </p:cNvSpPr>
              <p:nvPr/>
            </p:nvSpPr>
            <p:spPr bwMode="auto">
              <a:xfrm>
                <a:off x="2571" y="3081"/>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0" y="7"/>
                    </a:lnTo>
                    <a:lnTo>
                      <a:pt x="0" y="12"/>
                    </a:lnTo>
                    <a:lnTo>
                      <a:pt x="0" y="14"/>
                    </a:lnTo>
                    <a:lnTo>
                      <a:pt x="0" y="16"/>
                    </a:lnTo>
                    <a:lnTo>
                      <a:pt x="0" y="21"/>
                    </a:lnTo>
                    <a:lnTo>
                      <a:pt x="2" y="23"/>
                    </a:lnTo>
                    <a:lnTo>
                      <a:pt x="7" y="26"/>
                    </a:lnTo>
                    <a:lnTo>
                      <a:pt x="10" y="26"/>
                    </a:lnTo>
                    <a:lnTo>
                      <a:pt x="12" y="28"/>
                    </a:lnTo>
                    <a:lnTo>
                      <a:pt x="17"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915" name="Freeform 283"/>
              <p:cNvSpPr>
                <a:spLocks/>
              </p:cNvSpPr>
              <p:nvPr/>
            </p:nvSpPr>
            <p:spPr bwMode="auto">
              <a:xfrm>
                <a:off x="2860" y="3077"/>
                <a:ext cx="59" cy="57"/>
              </a:xfrm>
              <a:custGeom>
                <a:avLst/>
                <a:gdLst>
                  <a:gd name="T0" fmla="*/ 26 w 26"/>
                  <a:gd name="T1" fmla="*/ 11 h 25"/>
                  <a:gd name="T2" fmla="*/ 26 w 26"/>
                  <a:gd name="T3" fmla="*/ 9 h 25"/>
                  <a:gd name="T4" fmla="*/ 23 w 26"/>
                  <a:gd name="T5" fmla="*/ 7 h 25"/>
                  <a:gd name="T6" fmla="*/ 21 w 26"/>
                  <a:gd name="T7" fmla="*/ 2 h 25"/>
                  <a:gd name="T8" fmla="*/ 19 w 26"/>
                  <a:gd name="T9" fmla="*/ 2 h 25"/>
                  <a:gd name="T10" fmla="*/ 16 w 26"/>
                  <a:gd name="T11" fmla="*/ 0 h 25"/>
                  <a:gd name="T12" fmla="*/ 11 w 26"/>
                  <a:gd name="T13" fmla="*/ 0 h 25"/>
                  <a:gd name="T14" fmla="*/ 9 w 26"/>
                  <a:gd name="T15" fmla="*/ 0 h 25"/>
                  <a:gd name="T16" fmla="*/ 4 w 26"/>
                  <a:gd name="T17" fmla="*/ 2 h 25"/>
                  <a:gd name="T18" fmla="*/ 2 w 26"/>
                  <a:gd name="T19" fmla="*/ 2 h 25"/>
                  <a:gd name="T20" fmla="*/ 0 w 26"/>
                  <a:gd name="T21" fmla="*/ 7 h 25"/>
                  <a:gd name="T22" fmla="*/ 0 w 26"/>
                  <a:gd name="T23" fmla="*/ 9 h 25"/>
                  <a:gd name="T24" fmla="*/ 0 w 26"/>
                  <a:gd name="T25" fmla="*/ 11 h 25"/>
                  <a:gd name="T26" fmla="*/ 0 w 26"/>
                  <a:gd name="T27" fmla="*/ 16 h 25"/>
                  <a:gd name="T28" fmla="*/ 0 w 26"/>
                  <a:gd name="T29" fmla="*/ 18 h 25"/>
                  <a:gd name="T30" fmla="*/ 2 w 26"/>
                  <a:gd name="T31" fmla="*/ 21 h 25"/>
                  <a:gd name="T32" fmla="*/ 4 w 26"/>
                  <a:gd name="T33" fmla="*/ 23 h 25"/>
                  <a:gd name="T34" fmla="*/ 9 w 26"/>
                  <a:gd name="T35" fmla="*/ 25 h 25"/>
                  <a:gd name="T36" fmla="*/ 11 w 26"/>
                  <a:gd name="T37" fmla="*/ 25 h 25"/>
                  <a:gd name="T38" fmla="*/ 16 w 26"/>
                  <a:gd name="T39" fmla="*/ 25 h 25"/>
                  <a:gd name="T40" fmla="*/ 19 w 26"/>
                  <a:gd name="T41" fmla="*/ 23 h 25"/>
                  <a:gd name="T42" fmla="*/ 21 w 26"/>
                  <a:gd name="T43" fmla="*/ 21 h 25"/>
                  <a:gd name="T44" fmla="*/ 23 w 26"/>
                  <a:gd name="T45" fmla="*/ 18 h 25"/>
                  <a:gd name="T46" fmla="*/ 26 w 26"/>
                  <a:gd name="T47" fmla="*/ 16 h 25"/>
                  <a:gd name="T48" fmla="*/ 26 w 26"/>
                  <a:gd name="T49" fmla="*/ 11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5"/>
                  <a:gd name="T77" fmla="*/ 26 w 26"/>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5">
                    <a:moveTo>
                      <a:pt x="26" y="11"/>
                    </a:moveTo>
                    <a:lnTo>
                      <a:pt x="26" y="9"/>
                    </a:lnTo>
                    <a:lnTo>
                      <a:pt x="23" y="7"/>
                    </a:lnTo>
                    <a:lnTo>
                      <a:pt x="21" y="2"/>
                    </a:lnTo>
                    <a:lnTo>
                      <a:pt x="19" y="2"/>
                    </a:lnTo>
                    <a:lnTo>
                      <a:pt x="16" y="0"/>
                    </a:lnTo>
                    <a:lnTo>
                      <a:pt x="11" y="0"/>
                    </a:lnTo>
                    <a:lnTo>
                      <a:pt x="9" y="0"/>
                    </a:lnTo>
                    <a:lnTo>
                      <a:pt x="4" y="2"/>
                    </a:lnTo>
                    <a:lnTo>
                      <a:pt x="2" y="2"/>
                    </a:lnTo>
                    <a:lnTo>
                      <a:pt x="0" y="7"/>
                    </a:lnTo>
                    <a:lnTo>
                      <a:pt x="0" y="9"/>
                    </a:lnTo>
                    <a:lnTo>
                      <a:pt x="0" y="11"/>
                    </a:lnTo>
                    <a:lnTo>
                      <a:pt x="0" y="16"/>
                    </a:lnTo>
                    <a:lnTo>
                      <a:pt x="0" y="18"/>
                    </a:lnTo>
                    <a:lnTo>
                      <a:pt x="2" y="21"/>
                    </a:lnTo>
                    <a:lnTo>
                      <a:pt x="4" y="23"/>
                    </a:lnTo>
                    <a:lnTo>
                      <a:pt x="9" y="25"/>
                    </a:lnTo>
                    <a:lnTo>
                      <a:pt x="11" y="25"/>
                    </a:lnTo>
                    <a:lnTo>
                      <a:pt x="16" y="25"/>
                    </a:lnTo>
                    <a:lnTo>
                      <a:pt x="19" y="23"/>
                    </a:lnTo>
                    <a:lnTo>
                      <a:pt x="21" y="21"/>
                    </a:lnTo>
                    <a:lnTo>
                      <a:pt x="23" y="18"/>
                    </a:lnTo>
                    <a:lnTo>
                      <a:pt x="26" y="16"/>
                    </a:lnTo>
                    <a:lnTo>
                      <a:pt x="26" y="11"/>
                    </a:lnTo>
                    <a:close/>
                  </a:path>
                </a:pathLst>
              </a:custGeom>
              <a:solidFill>
                <a:srgbClr val="9900FF"/>
              </a:solidFill>
              <a:ln w="9525">
                <a:noFill/>
                <a:round/>
                <a:headEnd/>
                <a:tailEnd/>
              </a:ln>
            </p:spPr>
            <p:txBody>
              <a:bodyPr/>
              <a:lstStyle/>
              <a:p>
                <a:endParaRPr lang="en-US"/>
              </a:p>
            </p:txBody>
          </p:sp>
          <p:sp>
            <p:nvSpPr>
              <p:cNvPr id="19916" name="Freeform 284"/>
              <p:cNvSpPr>
                <a:spLocks/>
              </p:cNvSpPr>
              <p:nvPr/>
            </p:nvSpPr>
            <p:spPr bwMode="auto">
              <a:xfrm>
                <a:off x="2715" y="3081"/>
                <a:ext cx="59" cy="60"/>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2 w 26"/>
                  <a:gd name="T13" fmla="*/ 0 h 26"/>
                  <a:gd name="T14" fmla="*/ 9 w 26"/>
                  <a:gd name="T15" fmla="*/ 0 h 26"/>
                  <a:gd name="T16" fmla="*/ 5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5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2" y="0"/>
                    </a:lnTo>
                    <a:lnTo>
                      <a:pt x="9" y="0"/>
                    </a:lnTo>
                    <a:lnTo>
                      <a:pt x="5" y="0"/>
                    </a:lnTo>
                    <a:lnTo>
                      <a:pt x="2" y="2"/>
                    </a:lnTo>
                    <a:lnTo>
                      <a:pt x="0" y="5"/>
                    </a:lnTo>
                    <a:lnTo>
                      <a:pt x="0" y="9"/>
                    </a:lnTo>
                    <a:lnTo>
                      <a:pt x="0" y="12"/>
                    </a:lnTo>
                    <a:lnTo>
                      <a:pt x="0" y="16"/>
                    </a:lnTo>
                    <a:lnTo>
                      <a:pt x="0" y="19"/>
                    </a:lnTo>
                    <a:lnTo>
                      <a:pt x="2" y="21"/>
                    </a:lnTo>
                    <a:lnTo>
                      <a:pt x="5" y="23"/>
                    </a:lnTo>
                    <a:lnTo>
                      <a:pt x="9" y="26"/>
                    </a:lnTo>
                    <a:lnTo>
                      <a:pt x="12" y="26"/>
                    </a:lnTo>
                    <a:lnTo>
                      <a:pt x="16" y="26"/>
                    </a:lnTo>
                    <a:lnTo>
                      <a:pt x="19" y="23"/>
                    </a:lnTo>
                    <a:lnTo>
                      <a:pt x="21" y="21"/>
                    </a:lnTo>
                    <a:lnTo>
                      <a:pt x="23"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917" name="Freeform 285"/>
              <p:cNvSpPr>
                <a:spLocks/>
              </p:cNvSpPr>
              <p:nvPr/>
            </p:nvSpPr>
            <p:spPr bwMode="auto">
              <a:xfrm>
                <a:off x="3003" y="3070"/>
                <a:ext cx="58" cy="60"/>
              </a:xfrm>
              <a:custGeom>
                <a:avLst/>
                <a:gdLst>
                  <a:gd name="T0" fmla="*/ 26 w 26"/>
                  <a:gd name="T1" fmla="*/ 12 h 26"/>
                  <a:gd name="T2" fmla="*/ 26 w 26"/>
                  <a:gd name="T3" fmla="*/ 10 h 26"/>
                  <a:gd name="T4" fmla="*/ 24 w 26"/>
                  <a:gd name="T5" fmla="*/ 7 h 26"/>
                  <a:gd name="T6" fmla="*/ 22 w 26"/>
                  <a:gd name="T7" fmla="*/ 3 h 26"/>
                  <a:gd name="T8" fmla="*/ 19 w 26"/>
                  <a:gd name="T9" fmla="*/ 3 h 26"/>
                  <a:gd name="T10" fmla="*/ 17 w 26"/>
                  <a:gd name="T11" fmla="*/ 0 h 26"/>
                  <a:gd name="T12" fmla="*/ 12 w 26"/>
                  <a:gd name="T13" fmla="*/ 0 h 26"/>
                  <a:gd name="T14" fmla="*/ 10 w 26"/>
                  <a:gd name="T15" fmla="*/ 0 h 26"/>
                  <a:gd name="T16" fmla="*/ 5 w 26"/>
                  <a:gd name="T17" fmla="*/ 3 h 26"/>
                  <a:gd name="T18" fmla="*/ 3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3"/>
                    </a:lnTo>
                    <a:lnTo>
                      <a:pt x="19" y="3"/>
                    </a:lnTo>
                    <a:lnTo>
                      <a:pt x="17" y="0"/>
                    </a:lnTo>
                    <a:lnTo>
                      <a:pt x="12" y="0"/>
                    </a:lnTo>
                    <a:lnTo>
                      <a:pt x="10" y="0"/>
                    </a:lnTo>
                    <a:lnTo>
                      <a:pt x="5" y="3"/>
                    </a:lnTo>
                    <a:lnTo>
                      <a:pt x="3" y="3"/>
                    </a:lnTo>
                    <a:lnTo>
                      <a:pt x="0" y="7"/>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close/>
                  </a:path>
                </a:pathLst>
              </a:custGeom>
              <a:solidFill>
                <a:srgbClr val="9900FF"/>
              </a:solidFill>
              <a:ln w="9525">
                <a:noFill/>
                <a:round/>
                <a:headEnd/>
                <a:tailEnd/>
              </a:ln>
            </p:spPr>
            <p:txBody>
              <a:bodyPr/>
              <a:lstStyle/>
              <a:p>
                <a:endParaRPr lang="en-US"/>
              </a:p>
            </p:txBody>
          </p:sp>
          <p:sp>
            <p:nvSpPr>
              <p:cNvPr id="19918" name="Freeform 286"/>
              <p:cNvSpPr>
                <a:spLocks/>
              </p:cNvSpPr>
              <p:nvPr/>
            </p:nvSpPr>
            <p:spPr bwMode="auto">
              <a:xfrm>
                <a:off x="2860" y="3077"/>
                <a:ext cx="59" cy="57"/>
              </a:xfrm>
              <a:custGeom>
                <a:avLst/>
                <a:gdLst>
                  <a:gd name="T0" fmla="*/ 26 w 26"/>
                  <a:gd name="T1" fmla="*/ 11 h 25"/>
                  <a:gd name="T2" fmla="*/ 26 w 26"/>
                  <a:gd name="T3" fmla="*/ 9 h 25"/>
                  <a:gd name="T4" fmla="*/ 23 w 26"/>
                  <a:gd name="T5" fmla="*/ 7 h 25"/>
                  <a:gd name="T6" fmla="*/ 21 w 26"/>
                  <a:gd name="T7" fmla="*/ 2 h 25"/>
                  <a:gd name="T8" fmla="*/ 19 w 26"/>
                  <a:gd name="T9" fmla="*/ 2 h 25"/>
                  <a:gd name="T10" fmla="*/ 16 w 26"/>
                  <a:gd name="T11" fmla="*/ 0 h 25"/>
                  <a:gd name="T12" fmla="*/ 11 w 26"/>
                  <a:gd name="T13" fmla="*/ 0 h 25"/>
                  <a:gd name="T14" fmla="*/ 9 w 26"/>
                  <a:gd name="T15" fmla="*/ 0 h 25"/>
                  <a:gd name="T16" fmla="*/ 4 w 26"/>
                  <a:gd name="T17" fmla="*/ 2 h 25"/>
                  <a:gd name="T18" fmla="*/ 2 w 26"/>
                  <a:gd name="T19" fmla="*/ 2 h 25"/>
                  <a:gd name="T20" fmla="*/ 0 w 26"/>
                  <a:gd name="T21" fmla="*/ 7 h 25"/>
                  <a:gd name="T22" fmla="*/ 0 w 26"/>
                  <a:gd name="T23" fmla="*/ 9 h 25"/>
                  <a:gd name="T24" fmla="*/ 0 w 26"/>
                  <a:gd name="T25" fmla="*/ 11 h 25"/>
                  <a:gd name="T26" fmla="*/ 0 w 26"/>
                  <a:gd name="T27" fmla="*/ 16 h 25"/>
                  <a:gd name="T28" fmla="*/ 0 w 26"/>
                  <a:gd name="T29" fmla="*/ 18 h 25"/>
                  <a:gd name="T30" fmla="*/ 2 w 26"/>
                  <a:gd name="T31" fmla="*/ 21 h 25"/>
                  <a:gd name="T32" fmla="*/ 4 w 26"/>
                  <a:gd name="T33" fmla="*/ 23 h 25"/>
                  <a:gd name="T34" fmla="*/ 9 w 26"/>
                  <a:gd name="T35" fmla="*/ 25 h 25"/>
                  <a:gd name="T36" fmla="*/ 11 w 26"/>
                  <a:gd name="T37" fmla="*/ 25 h 25"/>
                  <a:gd name="T38" fmla="*/ 16 w 26"/>
                  <a:gd name="T39" fmla="*/ 25 h 25"/>
                  <a:gd name="T40" fmla="*/ 19 w 26"/>
                  <a:gd name="T41" fmla="*/ 23 h 25"/>
                  <a:gd name="T42" fmla="*/ 21 w 26"/>
                  <a:gd name="T43" fmla="*/ 21 h 25"/>
                  <a:gd name="T44" fmla="*/ 23 w 26"/>
                  <a:gd name="T45" fmla="*/ 18 h 25"/>
                  <a:gd name="T46" fmla="*/ 26 w 26"/>
                  <a:gd name="T47" fmla="*/ 16 h 25"/>
                  <a:gd name="T48" fmla="*/ 26 w 26"/>
                  <a:gd name="T49" fmla="*/ 11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5"/>
                  <a:gd name="T77" fmla="*/ 26 w 26"/>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5">
                    <a:moveTo>
                      <a:pt x="26" y="11"/>
                    </a:moveTo>
                    <a:lnTo>
                      <a:pt x="26" y="9"/>
                    </a:lnTo>
                    <a:lnTo>
                      <a:pt x="23" y="7"/>
                    </a:lnTo>
                    <a:lnTo>
                      <a:pt x="21" y="2"/>
                    </a:lnTo>
                    <a:lnTo>
                      <a:pt x="19" y="2"/>
                    </a:lnTo>
                    <a:lnTo>
                      <a:pt x="16" y="0"/>
                    </a:lnTo>
                    <a:lnTo>
                      <a:pt x="11" y="0"/>
                    </a:lnTo>
                    <a:lnTo>
                      <a:pt x="9" y="0"/>
                    </a:lnTo>
                    <a:lnTo>
                      <a:pt x="4" y="2"/>
                    </a:lnTo>
                    <a:lnTo>
                      <a:pt x="2" y="2"/>
                    </a:lnTo>
                    <a:lnTo>
                      <a:pt x="0" y="7"/>
                    </a:lnTo>
                    <a:lnTo>
                      <a:pt x="0" y="9"/>
                    </a:lnTo>
                    <a:lnTo>
                      <a:pt x="0" y="11"/>
                    </a:lnTo>
                    <a:lnTo>
                      <a:pt x="0" y="16"/>
                    </a:lnTo>
                    <a:lnTo>
                      <a:pt x="0" y="18"/>
                    </a:lnTo>
                    <a:lnTo>
                      <a:pt x="2" y="21"/>
                    </a:lnTo>
                    <a:lnTo>
                      <a:pt x="4" y="23"/>
                    </a:lnTo>
                    <a:lnTo>
                      <a:pt x="9" y="25"/>
                    </a:lnTo>
                    <a:lnTo>
                      <a:pt x="11" y="25"/>
                    </a:lnTo>
                    <a:lnTo>
                      <a:pt x="16" y="25"/>
                    </a:lnTo>
                    <a:lnTo>
                      <a:pt x="19" y="23"/>
                    </a:lnTo>
                    <a:lnTo>
                      <a:pt x="21" y="21"/>
                    </a:lnTo>
                    <a:lnTo>
                      <a:pt x="23" y="18"/>
                    </a:lnTo>
                    <a:lnTo>
                      <a:pt x="26" y="16"/>
                    </a:lnTo>
                    <a:lnTo>
                      <a:pt x="26" y="11"/>
                    </a:lnTo>
                  </a:path>
                </a:pathLst>
              </a:custGeom>
              <a:noFill/>
              <a:ln w="19050" cap="flat">
                <a:solidFill>
                  <a:srgbClr val="000000"/>
                </a:solidFill>
                <a:prstDash val="solid"/>
                <a:miter lim="800000"/>
                <a:headEnd/>
                <a:tailEnd/>
              </a:ln>
            </p:spPr>
            <p:txBody>
              <a:bodyPr/>
              <a:lstStyle/>
              <a:p>
                <a:endParaRPr lang="en-US"/>
              </a:p>
            </p:txBody>
          </p:sp>
          <p:sp>
            <p:nvSpPr>
              <p:cNvPr id="19919" name="Freeform 287"/>
              <p:cNvSpPr>
                <a:spLocks/>
              </p:cNvSpPr>
              <p:nvPr/>
            </p:nvSpPr>
            <p:spPr bwMode="auto">
              <a:xfrm>
                <a:off x="3147" y="3058"/>
                <a:ext cx="59" cy="67"/>
              </a:xfrm>
              <a:custGeom>
                <a:avLst/>
                <a:gdLst>
                  <a:gd name="T0" fmla="*/ 26 w 26"/>
                  <a:gd name="T1" fmla="*/ 15 h 29"/>
                  <a:gd name="T2" fmla="*/ 26 w 26"/>
                  <a:gd name="T3" fmla="*/ 12 h 29"/>
                  <a:gd name="T4" fmla="*/ 24 w 26"/>
                  <a:gd name="T5" fmla="*/ 8 h 29"/>
                  <a:gd name="T6" fmla="*/ 21 w 26"/>
                  <a:gd name="T7" fmla="*/ 5 h 29"/>
                  <a:gd name="T8" fmla="*/ 19 w 26"/>
                  <a:gd name="T9" fmla="*/ 3 h 29"/>
                  <a:gd name="T10" fmla="*/ 17 w 26"/>
                  <a:gd name="T11" fmla="*/ 3 h 29"/>
                  <a:gd name="T12" fmla="*/ 12 w 26"/>
                  <a:gd name="T13" fmla="*/ 0 h 29"/>
                  <a:gd name="T14" fmla="*/ 10 w 26"/>
                  <a:gd name="T15" fmla="*/ 3 h 29"/>
                  <a:gd name="T16" fmla="*/ 5 w 26"/>
                  <a:gd name="T17" fmla="*/ 3 h 29"/>
                  <a:gd name="T18" fmla="*/ 3 w 26"/>
                  <a:gd name="T19" fmla="*/ 5 h 29"/>
                  <a:gd name="T20" fmla="*/ 0 w 26"/>
                  <a:gd name="T21" fmla="*/ 8 h 29"/>
                  <a:gd name="T22" fmla="*/ 0 w 26"/>
                  <a:gd name="T23" fmla="*/ 12 h 29"/>
                  <a:gd name="T24" fmla="*/ 0 w 26"/>
                  <a:gd name="T25" fmla="*/ 15 h 29"/>
                  <a:gd name="T26" fmla="*/ 0 w 26"/>
                  <a:gd name="T27" fmla="*/ 17 h 29"/>
                  <a:gd name="T28" fmla="*/ 0 w 26"/>
                  <a:gd name="T29" fmla="*/ 22 h 29"/>
                  <a:gd name="T30" fmla="*/ 3 w 26"/>
                  <a:gd name="T31" fmla="*/ 24 h 29"/>
                  <a:gd name="T32" fmla="*/ 5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4" y="8"/>
                    </a:lnTo>
                    <a:lnTo>
                      <a:pt x="21" y="5"/>
                    </a:lnTo>
                    <a:lnTo>
                      <a:pt x="19" y="3"/>
                    </a:lnTo>
                    <a:lnTo>
                      <a:pt x="17" y="3"/>
                    </a:lnTo>
                    <a:lnTo>
                      <a:pt x="12" y="0"/>
                    </a:lnTo>
                    <a:lnTo>
                      <a:pt x="10" y="3"/>
                    </a:lnTo>
                    <a:lnTo>
                      <a:pt x="5" y="3"/>
                    </a:lnTo>
                    <a:lnTo>
                      <a:pt x="3" y="5"/>
                    </a:lnTo>
                    <a:lnTo>
                      <a:pt x="0" y="8"/>
                    </a:lnTo>
                    <a:lnTo>
                      <a:pt x="0" y="12"/>
                    </a:lnTo>
                    <a:lnTo>
                      <a:pt x="0" y="15"/>
                    </a:lnTo>
                    <a:lnTo>
                      <a:pt x="0" y="17"/>
                    </a:lnTo>
                    <a:lnTo>
                      <a:pt x="0" y="22"/>
                    </a:lnTo>
                    <a:lnTo>
                      <a:pt x="3" y="24"/>
                    </a:lnTo>
                    <a:lnTo>
                      <a:pt x="5" y="26"/>
                    </a:lnTo>
                    <a:lnTo>
                      <a:pt x="10" y="26"/>
                    </a:lnTo>
                    <a:lnTo>
                      <a:pt x="12" y="29"/>
                    </a:lnTo>
                    <a:lnTo>
                      <a:pt x="17" y="26"/>
                    </a:lnTo>
                    <a:lnTo>
                      <a:pt x="19" y="26"/>
                    </a:lnTo>
                    <a:lnTo>
                      <a:pt x="21" y="24"/>
                    </a:lnTo>
                    <a:lnTo>
                      <a:pt x="24" y="22"/>
                    </a:lnTo>
                    <a:lnTo>
                      <a:pt x="26" y="17"/>
                    </a:lnTo>
                    <a:lnTo>
                      <a:pt x="26" y="15"/>
                    </a:lnTo>
                    <a:close/>
                  </a:path>
                </a:pathLst>
              </a:custGeom>
              <a:solidFill>
                <a:srgbClr val="9900FF"/>
              </a:solidFill>
              <a:ln w="9525">
                <a:noFill/>
                <a:round/>
                <a:headEnd/>
                <a:tailEnd/>
              </a:ln>
            </p:spPr>
            <p:txBody>
              <a:bodyPr/>
              <a:lstStyle/>
              <a:p>
                <a:endParaRPr lang="en-US"/>
              </a:p>
            </p:txBody>
          </p:sp>
          <p:sp>
            <p:nvSpPr>
              <p:cNvPr id="19920" name="Freeform 288"/>
              <p:cNvSpPr>
                <a:spLocks/>
              </p:cNvSpPr>
              <p:nvPr/>
            </p:nvSpPr>
            <p:spPr bwMode="auto">
              <a:xfrm>
                <a:off x="3003" y="3070"/>
                <a:ext cx="58" cy="60"/>
              </a:xfrm>
              <a:custGeom>
                <a:avLst/>
                <a:gdLst>
                  <a:gd name="T0" fmla="*/ 26 w 26"/>
                  <a:gd name="T1" fmla="*/ 12 h 26"/>
                  <a:gd name="T2" fmla="*/ 26 w 26"/>
                  <a:gd name="T3" fmla="*/ 10 h 26"/>
                  <a:gd name="T4" fmla="*/ 24 w 26"/>
                  <a:gd name="T5" fmla="*/ 7 h 26"/>
                  <a:gd name="T6" fmla="*/ 22 w 26"/>
                  <a:gd name="T7" fmla="*/ 3 h 26"/>
                  <a:gd name="T8" fmla="*/ 19 w 26"/>
                  <a:gd name="T9" fmla="*/ 3 h 26"/>
                  <a:gd name="T10" fmla="*/ 17 w 26"/>
                  <a:gd name="T11" fmla="*/ 0 h 26"/>
                  <a:gd name="T12" fmla="*/ 12 w 26"/>
                  <a:gd name="T13" fmla="*/ 0 h 26"/>
                  <a:gd name="T14" fmla="*/ 10 w 26"/>
                  <a:gd name="T15" fmla="*/ 0 h 26"/>
                  <a:gd name="T16" fmla="*/ 5 w 26"/>
                  <a:gd name="T17" fmla="*/ 3 h 26"/>
                  <a:gd name="T18" fmla="*/ 3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3"/>
                    </a:lnTo>
                    <a:lnTo>
                      <a:pt x="19" y="3"/>
                    </a:lnTo>
                    <a:lnTo>
                      <a:pt x="17" y="0"/>
                    </a:lnTo>
                    <a:lnTo>
                      <a:pt x="12" y="0"/>
                    </a:lnTo>
                    <a:lnTo>
                      <a:pt x="10" y="0"/>
                    </a:lnTo>
                    <a:lnTo>
                      <a:pt x="5" y="3"/>
                    </a:lnTo>
                    <a:lnTo>
                      <a:pt x="3" y="3"/>
                    </a:lnTo>
                    <a:lnTo>
                      <a:pt x="0" y="7"/>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921" name="Freeform 289"/>
              <p:cNvSpPr>
                <a:spLocks/>
              </p:cNvSpPr>
              <p:nvPr/>
            </p:nvSpPr>
            <p:spPr bwMode="auto">
              <a:xfrm>
                <a:off x="3292" y="3049"/>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9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2 w 26"/>
                  <a:gd name="T31" fmla="*/ 23 h 26"/>
                  <a:gd name="T32" fmla="*/ 5 w 26"/>
                  <a:gd name="T33" fmla="*/ 26 h 26"/>
                  <a:gd name="T34" fmla="*/ 9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9" y="0"/>
                    </a:lnTo>
                    <a:lnTo>
                      <a:pt x="5" y="2"/>
                    </a:lnTo>
                    <a:lnTo>
                      <a:pt x="2" y="4"/>
                    </a:lnTo>
                    <a:lnTo>
                      <a:pt x="0" y="7"/>
                    </a:lnTo>
                    <a:lnTo>
                      <a:pt x="0" y="9"/>
                    </a:lnTo>
                    <a:lnTo>
                      <a:pt x="0" y="14"/>
                    </a:lnTo>
                    <a:lnTo>
                      <a:pt x="0" y="16"/>
                    </a:lnTo>
                    <a:lnTo>
                      <a:pt x="0" y="21"/>
                    </a:lnTo>
                    <a:lnTo>
                      <a:pt x="2" y="23"/>
                    </a:lnTo>
                    <a:lnTo>
                      <a:pt x="5" y="26"/>
                    </a:lnTo>
                    <a:lnTo>
                      <a:pt x="9" y="26"/>
                    </a:lnTo>
                    <a:lnTo>
                      <a:pt x="12" y="26"/>
                    </a:lnTo>
                    <a:lnTo>
                      <a:pt x="17" y="26"/>
                    </a:lnTo>
                    <a:lnTo>
                      <a:pt x="19" y="26"/>
                    </a:lnTo>
                    <a:lnTo>
                      <a:pt x="21" y="23"/>
                    </a:lnTo>
                    <a:lnTo>
                      <a:pt x="24" y="21"/>
                    </a:lnTo>
                    <a:lnTo>
                      <a:pt x="26" y="16"/>
                    </a:lnTo>
                    <a:lnTo>
                      <a:pt x="26" y="14"/>
                    </a:lnTo>
                    <a:close/>
                  </a:path>
                </a:pathLst>
              </a:custGeom>
              <a:solidFill>
                <a:srgbClr val="9900FF"/>
              </a:solidFill>
              <a:ln w="9525">
                <a:noFill/>
                <a:round/>
                <a:headEnd/>
                <a:tailEnd/>
              </a:ln>
            </p:spPr>
            <p:txBody>
              <a:bodyPr/>
              <a:lstStyle/>
              <a:p>
                <a:endParaRPr lang="en-US"/>
              </a:p>
            </p:txBody>
          </p:sp>
          <p:sp>
            <p:nvSpPr>
              <p:cNvPr id="19922" name="Freeform 290"/>
              <p:cNvSpPr>
                <a:spLocks/>
              </p:cNvSpPr>
              <p:nvPr/>
            </p:nvSpPr>
            <p:spPr bwMode="auto">
              <a:xfrm>
                <a:off x="3147" y="3058"/>
                <a:ext cx="59" cy="67"/>
              </a:xfrm>
              <a:custGeom>
                <a:avLst/>
                <a:gdLst>
                  <a:gd name="T0" fmla="*/ 26 w 26"/>
                  <a:gd name="T1" fmla="*/ 15 h 29"/>
                  <a:gd name="T2" fmla="*/ 26 w 26"/>
                  <a:gd name="T3" fmla="*/ 12 h 29"/>
                  <a:gd name="T4" fmla="*/ 24 w 26"/>
                  <a:gd name="T5" fmla="*/ 8 h 29"/>
                  <a:gd name="T6" fmla="*/ 21 w 26"/>
                  <a:gd name="T7" fmla="*/ 5 h 29"/>
                  <a:gd name="T8" fmla="*/ 19 w 26"/>
                  <a:gd name="T9" fmla="*/ 3 h 29"/>
                  <a:gd name="T10" fmla="*/ 17 w 26"/>
                  <a:gd name="T11" fmla="*/ 3 h 29"/>
                  <a:gd name="T12" fmla="*/ 12 w 26"/>
                  <a:gd name="T13" fmla="*/ 0 h 29"/>
                  <a:gd name="T14" fmla="*/ 10 w 26"/>
                  <a:gd name="T15" fmla="*/ 3 h 29"/>
                  <a:gd name="T16" fmla="*/ 5 w 26"/>
                  <a:gd name="T17" fmla="*/ 3 h 29"/>
                  <a:gd name="T18" fmla="*/ 3 w 26"/>
                  <a:gd name="T19" fmla="*/ 5 h 29"/>
                  <a:gd name="T20" fmla="*/ 0 w 26"/>
                  <a:gd name="T21" fmla="*/ 8 h 29"/>
                  <a:gd name="T22" fmla="*/ 0 w 26"/>
                  <a:gd name="T23" fmla="*/ 12 h 29"/>
                  <a:gd name="T24" fmla="*/ 0 w 26"/>
                  <a:gd name="T25" fmla="*/ 15 h 29"/>
                  <a:gd name="T26" fmla="*/ 0 w 26"/>
                  <a:gd name="T27" fmla="*/ 17 h 29"/>
                  <a:gd name="T28" fmla="*/ 0 w 26"/>
                  <a:gd name="T29" fmla="*/ 22 h 29"/>
                  <a:gd name="T30" fmla="*/ 3 w 26"/>
                  <a:gd name="T31" fmla="*/ 24 h 29"/>
                  <a:gd name="T32" fmla="*/ 5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4" y="8"/>
                    </a:lnTo>
                    <a:lnTo>
                      <a:pt x="21" y="5"/>
                    </a:lnTo>
                    <a:lnTo>
                      <a:pt x="19" y="3"/>
                    </a:lnTo>
                    <a:lnTo>
                      <a:pt x="17" y="3"/>
                    </a:lnTo>
                    <a:lnTo>
                      <a:pt x="12" y="0"/>
                    </a:lnTo>
                    <a:lnTo>
                      <a:pt x="10" y="3"/>
                    </a:lnTo>
                    <a:lnTo>
                      <a:pt x="5" y="3"/>
                    </a:lnTo>
                    <a:lnTo>
                      <a:pt x="3" y="5"/>
                    </a:lnTo>
                    <a:lnTo>
                      <a:pt x="0" y="8"/>
                    </a:lnTo>
                    <a:lnTo>
                      <a:pt x="0" y="12"/>
                    </a:lnTo>
                    <a:lnTo>
                      <a:pt x="0" y="15"/>
                    </a:lnTo>
                    <a:lnTo>
                      <a:pt x="0" y="17"/>
                    </a:lnTo>
                    <a:lnTo>
                      <a:pt x="0" y="22"/>
                    </a:lnTo>
                    <a:lnTo>
                      <a:pt x="3" y="24"/>
                    </a:lnTo>
                    <a:lnTo>
                      <a:pt x="5" y="26"/>
                    </a:lnTo>
                    <a:lnTo>
                      <a:pt x="10" y="26"/>
                    </a:lnTo>
                    <a:lnTo>
                      <a:pt x="12" y="29"/>
                    </a:lnTo>
                    <a:lnTo>
                      <a:pt x="17" y="26"/>
                    </a:lnTo>
                    <a:lnTo>
                      <a:pt x="19" y="26"/>
                    </a:lnTo>
                    <a:lnTo>
                      <a:pt x="21" y="24"/>
                    </a:lnTo>
                    <a:lnTo>
                      <a:pt x="24" y="22"/>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923" name="Freeform 291"/>
              <p:cNvSpPr>
                <a:spLocks/>
              </p:cNvSpPr>
              <p:nvPr/>
            </p:nvSpPr>
            <p:spPr bwMode="auto">
              <a:xfrm>
                <a:off x="3437" y="3037"/>
                <a:ext cx="58" cy="60"/>
              </a:xfrm>
              <a:custGeom>
                <a:avLst/>
                <a:gdLst>
                  <a:gd name="T0" fmla="*/ 26 w 26"/>
                  <a:gd name="T1" fmla="*/ 14 h 26"/>
                  <a:gd name="T2" fmla="*/ 26 w 26"/>
                  <a:gd name="T3" fmla="*/ 9 h 26"/>
                  <a:gd name="T4" fmla="*/ 23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4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2 w 26"/>
                  <a:gd name="T31" fmla="*/ 24 h 26"/>
                  <a:gd name="T32" fmla="*/ 4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5"/>
                    </a:lnTo>
                    <a:lnTo>
                      <a:pt x="19" y="2"/>
                    </a:lnTo>
                    <a:lnTo>
                      <a:pt x="16" y="0"/>
                    </a:lnTo>
                    <a:lnTo>
                      <a:pt x="12" y="0"/>
                    </a:lnTo>
                    <a:lnTo>
                      <a:pt x="9" y="0"/>
                    </a:lnTo>
                    <a:lnTo>
                      <a:pt x="4" y="2"/>
                    </a:lnTo>
                    <a:lnTo>
                      <a:pt x="2" y="5"/>
                    </a:lnTo>
                    <a:lnTo>
                      <a:pt x="0" y="7"/>
                    </a:lnTo>
                    <a:lnTo>
                      <a:pt x="0" y="9"/>
                    </a:lnTo>
                    <a:lnTo>
                      <a:pt x="0" y="14"/>
                    </a:lnTo>
                    <a:lnTo>
                      <a:pt x="0" y="17"/>
                    </a:lnTo>
                    <a:lnTo>
                      <a:pt x="0" y="21"/>
                    </a:lnTo>
                    <a:lnTo>
                      <a:pt x="2" y="24"/>
                    </a:lnTo>
                    <a:lnTo>
                      <a:pt x="4" y="26"/>
                    </a:lnTo>
                    <a:lnTo>
                      <a:pt x="9" y="26"/>
                    </a:lnTo>
                    <a:lnTo>
                      <a:pt x="12" y="26"/>
                    </a:lnTo>
                    <a:lnTo>
                      <a:pt x="16" y="26"/>
                    </a:lnTo>
                    <a:lnTo>
                      <a:pt x="19" y="26"/>
                    </a:lnTo>
                    <a:lnTo>
                      <a:pt x="21" y="24"/>
                    </a:lnTo>
                    <a:lnTo>
                      <a:pt x="23" y="21"/>
                    </a:lnTo>
                    <a:lnTo>
                      <a:pt x="26" y="17"/>
                    </a:lnTo>
                    <a:lnTo>
                      <a:pt x="26" y="14"/>
                    </a:lnTo>
                    <a:close/>
                  </a:path>
                </a:pathLst>
              </a:custGeom>
              <a:solidFill>
                <a:srgbClr val="9900FF"/>
              </a:solidFill>
              <a:ln w="9525">
                <a:noFill/>
                <a:round/>
                <a:headEnd/>
                <a:tailEnd/>
              </a:ln>
            </p:spPr>
            <p:txBody>
              <a:bodyPr/>
              <a:lstStyle/>
              <a:p>
                <a:endParaRPr lang="en-US"/>
              </a:p>
            </p:txBody>
          </p:sp>
          <p:sp>
            <p:nvSpPr>
              <p:cNvPr id="19924" name="Freeform 292"/>
              <p:cNvSpPr>
                <a:spLocks/>
              </p:cNvSpPr>
              <p:nvPr/>
            </p:nvSpPr>
            <p:spPr bwMode="auto">
              <a:xfrm>
                <a:off x="3292" y="3049"/>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9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2 w 26"/>
                  <a:gd name="T31" fmla="*/ 23 h 26"/>
                  <a:gd name="T32" fmla="*/ 5 w 26"/>
                  <a:gd name="T33" fmla="*/ 26 h 26"/>
                  <a:gd name="T34" fmla="*/ 9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9" y="0"/>
                    </a:lnTo>
                    <a:lnTo>
                      <a:pt x="5" y="2"/>
                    </a:lnTo>
                    <a:lnTo>
                      <a:pt x="2" y="4"/>
                    </a:lnTo>
                    <a:lnTo>
                      <a:pt x="0" y="7"/>
                    </a:lnTo>
                    <a:lnTo>
                      <a:pt x="0" y="9"/>
                    </a:lnTo>
                    <a:lnTo>
                      <a:pt x="0" y="14"/>
                    </a:lnTo>
                    <a:lnTo>
                      <a:pt x="0" y="16"/>
                    </a:lnTo>
                    <a:lnTo>
                      <a:pt x="0" y="21"/>
                    </a:lnTo>
                    <a:lnTo>
                      <a:pt x="2" y="23"/>
                    </a:lnTo>
                    <a:lnTo>
                      <a:pt x="5" y="26"/>
                    </a:lnTo>
                    <a:lnTo>
                      <a:pt x="9" y="26"/>
                    </a:lnTo>
                    <a:lnTo>
                      <a:pt x="12" y="26"/>
                    </a:lnTo>
                    <a:lnTo>
                      <a:pt x="17"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925" name="Freeform 293"/>
              <p:cNvSpPr>
                <a:spLocks/>
              </p:cNvSpPr>
              <p:nvPr/>
            </p:nvSpPr>
            <p:spPr bwMode="auto">
              <a:xfrm>
                <a:off x="3581" y="3026"/>
                <a:ext cx="59" cy="60"/>
              </a:xfrm>
              <a:custGeom>
                <a:avLst/>
                <a:gdLst>
                  <a:gd name="T0" fmla="*/ 26 w 26"/>
                  <a:gd name="T1" fmla="*/ 14 h 26"/>
                  <a:gd name="T2" fmla="*/ 26 w 26"/>
                  <a:gd name="T3" fmla="*/ 10 h 26"/>
                  <a:gd name="T4" fmla="*/ 23 w 26"/>
                  <a:gd name="T5" fmla="*/ 7 h 26"/>
                  <a:gd name="T6" fmla="*/ 21 w 26"/>
                  <a:gd name="T7" fmla="*/ 5 h 26"/>
                  <a:gd name="T8" fmla="*/ 18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4 w 26"/>
                  <a:gd name="T33" fmla="*/ 26 h 26"/>
                  <a:gd name="T34" fmla="*/ 9 w 26"/>
                  <a:gd name="T35" fmla="*/ 26 h 26"/>
                  <a:gd name="T36" fmla="*/ 11 w 26"/>
                  <a:gd name="T37" fmla="*/ 26 h 26"/>
                  <a:gd name="T38" fmla="*/ 16 w 26"/>
                  <a:gd name="T39" fmla="*/ 26 h 26"/>
                  <a:gd name="T40" fmla="*/ 18 w 26"/>
                  <a:gd name="T41" fmla="*/ 26 h 26"/>
                  <a:gd name="T42" fmla="*/ 21 w 26"/>
                  <a:gd name="T43" fmla="*/ 24 h 26"/>
                  <a:gd name="T44" fmla="*/ 23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3"/>
                    </a:lnTo>
                    <a:lnTo>
                      <a:pt x="16" y="0"/>
                    </a:lnTo>
                    <a:lnTo>
                      <a:pt x="11" y="0"/>
                    </a:lnTo>
                    <a:lnTo>
                      <a:pt x="9" y="0"/>
                    </a:lnTo>
                    <a:lnTo>
                      <a:pt x="4" y="3"/>
                    </a:lnTo>
                    <a:lnTo>
                      <a:pt x="2" y="5"/>
                    </a:lnTo>
                    <a:lnTo>
                      <a:pt x="0" y="7"/>
                    </a:lnTo>
                    <a:lnTo>
                      <a:pt x="0" y="10"/>
                    </a:lnTo>
                    <a:lnTo>
                      <a:pt x="0" y="14"/>
                    </a:lnTo>
                    <a:lnTo>
                      <a:pt x="0" y="17"/>
                    </a:lnTo>
                    <a:lnTo>
                      <a:pt x="0" y="22"/>
                    </a:lnTo>
                    <a:lnTo>
                      <a:pt x="2" y="24"/>
                    </a:lnTo>
                    <a:lnTo>
                      <a:pt x="4" y="26"/>
                    </a:lnTo>
                    <a:lnTo>
                      <a:pt x="9" y="26"/>
                    </a:lnTo>
                    <a:lnTo>
                      <a:pt x="11" y="26"/>
                    </a:lnTo>
                    <a:lnTo>
                      <a:pt x="16" y="26"/>
                    </a:lnTo>
                    <a:lnTo>
                      <a:pt x="18" y="26"/>
                    </a:lnTo>
                    <a:lnTo>
                      <a:pt x="21" y="24"/>
                    </a:lnTo>
                    <a:lnTo>
                      <a:pt x="23" y="22"/>
                    </a:lnTo>
                    <a:lnTo>
                      <a:pt x="26" y="17"/>
                    </a:lnTo>
                    <a:lnTo>
                      <a:pt x="26" y="14"/>
                    </a:lnTo>
                    <a:close/>
                  </a:path>
                </a:pathLst>
              </a:custGeom>
              <a:solidFill>
                <a:srgbClr val="9900FF"/>
              </a:solidFill>
              <a:ln w="9525">
                <a:noFill/>
                <a:round/>
                <a:headEnd/>
                <a:tailEnd/>
              </a:ln>
            </p:spPr>
            <p:txBody>
              <a:bodyPr/>
              <a:lstStyle/>
              <a:p>
                <a:endParaRPr lang="en-US"/>
              </a:p>
            </p:txBody>
          </p:sp>
          <p:sp>
            <p:nvSpPr>
              <p:cNvPr id="19926" name="Freeform 294"/>
              <p:cNvSpPr>
                <a:spLocks/>
              </p:cNvSpPr>
              <p:nvPr/>
            </p:nvSpPr>
            <p:spPr bwMode="auto">
              <a:xfrm>
                <a:off x="3437" y="3037"/>
                <a:ext cx="58" cy="60"/>
              </a:xfrm>
              <a:custGeom>
                <a:avLst/>
                <a:gdLst>
                  <a:gd name="T0" fmla="*/ 26 w 26"/>
                  <a:gd name="T1" fmla="*/ 14 h 26"/>
                  <a:gd name="T2" fmla="*/ 26 w 26"/>
                  <a:gd name="T3" fmla="*/ 9 h 26"/>
                  <a:gd name="T4" fmla="*/ 23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4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2 w 26"/>
                  <a:gd name="T31" fmla="*/ 24 h 26"/>
                  <a:gd name="T32" fmla="*/ 4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5"/>
                    </a:lnTo>
                    <a:lnTo>
                      <a:pt x="19" y="2"/>
                    </a:lnTo>
                    <a:lnTo>
                      <a:pt x="16" y="0"/>
                    </a:lnTo>
                    <a:lnTo>
                      <a:pt x="12" y="0"/>
                    </a:lnTo>
                    <a:lnTo>
                      <a:pt x="9" y="0"/>
                    </a:lnTo>
                    <a:lnTo>
                      <a:pt x="4" y="2"/>
                    </a:lnTo>
                    <a:lnTo>
                      <a:pt x="2" y="5"/>
                    </a:lnTo>
                    <a:lnTo>
                      <a:pt x="0" y="7"/>
                    </a:lnTo>
                    <a:lnTo>
                      <a:pt x="0" y="9"/>
                    </a:lnTo>
                    <a:lnTo>
                      <a:pt x="0" y="14"/>
                    </a:lnTo>
                    <a:lnTo>
                      <a:pt x="0" y="17"/>
                    </a:lnTo>
                    <a:lnTo>
                      <a:pt x="0" y="21"/>
                    </a:lnTo>
                    <a:lnTo>
                      <a:pt x="2" y="24"/>
                    </a:lnTo>
                    <a:lnTo>
                      <a:pt x="4" y="26"/>
                    </a:lnTo>
                    <a:lnTo>
                      <a:pt x="9" y="26"/>
                    </a:lnTo>
                    <a:lnTo>
                      <a:pt x="12" y="26"/>
                    </a:lnTo>
                    <a:lnTo>
                      <a:pt x="16" y="26"/>
                    </a:lnTo>
                    <a:lnTo>
                      <a:pt x="19" y="26"/>
                    </a:lnTo>
                    <a:lnTo>
                      <a:pt x="21" y="24"/>
                    </a:lnTo>
                    <a:lnTo>
                      <a:pt x="23" y="21"/>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927" name="Freeform 295"/>
              <p:cNvSpPr>
                <a:spLocks/>
              </p:cNvSpPr>
              <p:nvPr/>
            </p:nvSpPr>
            <p:spPr bwMode="auto">
              <a:xfrm>
                <a:off x="3724" y="3016"/>
                <a:ext cx="59" cy="61"/>
              </a:xfrm>
              <a:custGeom>
                <a:avLst/>
                <a:gdLst>
                  <a:gd name="T0" fmla="*/ 26 w 26"/>
                  <a:gd name="T1" fmla="*/ 11 h 26"/>
                  <a:gd name="T2" fmla="*/ 26 w 26"/>
                  <a:gd name="T3" fmla="*/ 9 h 26"/>
                  <a:gd name="T4" fmla="*/ 24 w 26"/>
                  <a:gd name="T5" fmla="*/ 4 h 26"/>
                  <a:gd name="T6" fmla="*/ 22 w 26"/>
                  <a:gd name="T7" fmla="*/ 2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2 h 26"/>
                  <a:gd name="T20" fmla="*/ 0 w 26"/>
                  <a:gd name="T21" fmla="*/ 4 h 26"/>
                  <a:gd name="T22" fmla="*/ 0 w 26"/>
                  <a:gd name="T23" fmla="*/ 9 h 26"/>
                  <a:gd name="T24" fmla="*/ 0 w 26"/>
                  <a:gd name="T25" fmla="*/ 11 h 26"/>
                  <a:gd name="T26" fmla="*/ 0 w 26"/>
                  <a:gd name="T27" fmla="*/ 16 h 26"/>
                  <a:gd name="T28" fmla="*/ 0 w 26"/>
                  <a:gd name="T29" fmla="*/ 18 h 26"/>
                  <a:gd name="T30" fmla="*/ 3 w 26"/>
                  <a:gd name="T31" fmla="*/ 21 h 26"/>
                  <a:gd name="T32" fmla="*/ 5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8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4" y="4"/>
                    </a:lnTo>
                    <a:lnTo>
                      <a:pt x="22" y="2"/>
                    </a:lnTo>
                    <a:lnTo>
                      <a:pt x="19" y="0"/>
                    </a:lnTo>
                    <a:lnTo>
                      <a:pt x="17" y="0"/>
                    </a:lnTo>
                    <a:lnTo>
                      <a:pt x="12" y="0"/>
                    </a:lnTo>
                    <a:lnTo>
                      <a:pt x="10" y="0"/>
                    </a:lnTo>
                    <a:lnTo>
                      <a:pt x="5" y="0"/>
                    </a:lnTo>
                    <a:lnTo>
                      <a:pt x="3" y="2"/>
                    </a:lnTo>
                    <a:lnTo>
                      <a:pt x="0" y="4"/>
                    </a:lnTo>
                    <a:lnTo>
                      <a:pt x="0" y="9"/>
                    </a:lnTo>
                    <a:lnTo>
                      <a:pt x="0" y="11"/>
                    </a:lnTo>
                    <a:lnTo>
                      <a:pt x="0" y="16"/>
                    </a:lnTo>
                    <a:lnTo>
                      <a:pt x="0" y="18"/>
                    </a:lnTo>
                    <a:lnTo>
                      <a:pt x="3" y="21"/>
                    </a:lnTo>
                    <a:lnTo>
                      <a:pt x="5" y="23"/>
                    </a:lnTo>
                    <a:lnTo>
                      <a:pt x="10" y="26"/>
                    </a:lnTo>
                    <a:lnTo>
                      <a:pt x="12" y="26"/>
                    </a:lnTo>
                    <a:lnTo>
                      <a:pt x="17" y="26"/>
                    </a:lnTo>
                    <a:lnTo>
                      <a:pt x="19" y="23"/>
                    </a:lnTo>
                    <a:lnTo>
                      <a:pt x="22" y="21"/>
                    </a:lnTo>
                    <a:lnTo>
                      <a:pt x="24" y="18"/>
                    </a:lnTo>
                    <a:lnTo>
                      <a:pt x="26" y="16"/>
                    </a:lnTo>
                    <a:lnTo>
                      <a:pt x="26" y="11"/>
                    </a:lnTo>
                    <a:close/>
                  </a:path>
                </a:pathLst>
              </a:custGeom>
              <a:solidFill>
                <a:srgbClr val="9900FF"/>
              </a:solidFill>
              <a:ln w="9525">
                <a:noFill/>
                <a:round/>
                <a:headEnd/>
                <a:tailEnd/>
              </a:ln>
            </p:spPr>
            <p:txBody>
              <a:bodyPr/>
              <a:lstStyle/>
              <a:p>
                <a:endParaRPr lang="en-US"/>
              </a:p>
            </p:txBody>
          </p:sp>
          <p:sp>
            <p:nvSpPr>
              <p:cNvPr id="19928" name="Freeform 296"/>
              <p:cNvSpPr>
                <a:spLocks/>
              </p:cNvSpPr>
              <p:nvPr/>
            </p:nvSpPr>
            <p:spPr bwMode="auto">
              <a:xfrm>
                <a:off x="3581" y="3026"/>
                <a:ext cx="59" cy="60"/>
              </a:xfrm>
              <a:custGeom>
                <a:avLst/>
                <a:gdLst>
                  <a:gd name="T0" fmla="*/ 26 w 26"/>
                  <a:gd name="T1" fmla="*/ 14 h 26"/>
                  <a:gd name="T2" fmla="*/ 26 w 26"/>
                  <a:gd name="T3" fmla="*/ 10 h 26"/>
                  <a:gd name="T4" fmla="*/ 23 w 26"/>
                  <a:gd name="T5" fmla="*/ 7 h 26"/>
                  <a:gd name="T6" fmla="*/ 21 w 26"/>
                  <a:gd name="T7" fmla="*/ 5 h 26"/>
                  <a:gd name="T8" fmla="*/ 18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4 w 26"/>
                  <a:gd name="T33" fmla="*/ 26 h 26"/>
                  <a:gd name="T34" fmla="*/ 9 w 26"/>
                  <a:gd name="T35" fmla="*/ 26 h 26"/>
                  <a:gd name="T36" fmla="*/ 11 w 26"/>
                  <a:gd name="T37" fmla="*/ 26 h 26"/>
                  <a:gd name="T38" fmla="*/ 16 w 26"/>
                  <a:gd name="T39" fmla="*/ 26 h 26"/>
                  <a:gd name="T40" fmla="*/ 18 w 26"/>
                  <a:gd name="T41" fmla="*/ 26 h 26"/>
                  <a:gd name="T42" fmla="*/ 21 w 26"/>
                  <a:gd name="T43" fmla="*/ 24 h 26"/>
                  <a:gd name="T44" fmla="*/ 23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3"/>
                    </a:lnTo>
                    <a:lnTo>
                      <a:pt x="16" y="0"/>
                    </a:lnTo>
                    <a:lnTo>
                      <a:pt x="11" y="0"/>
                    </a:lnTo>
                    <a:lnTo>
                      <a:pt x="9" y="0"/>
                    </a:lnTo>
                    <a:lnTo>
                      <a:pt x="4" y="3"/>
                    </a:lnTo>
                    <a:lnTo>
                      <a:pt x="2" y="5"/>
                    </a:lnTo>
                    <a:lnTo>
                      <a:pt x="0" y="7"/>
                    </a:lnTo>
                    <a:lnTo>
                      <a:pt x="0" y="10"/>
                    </a:lnTo>
                    <a:lnTo>
                      <a:pt x="0" y="14"/>
                    </a:lnTo>
                    <a:lnTo>
                      <a:pt x="0" y="17"/>
                    </a:lnTo>
                    <a:lnTo>
                      <a:pt x="0" y="22"/>
                    </a:lnTo>
                    <a:lnTo>
                      <a:pt x="2" y="24"/>
                    </a:lnTo>
                    <a:lnTo>
                      <a:pt x="4" y="26"/>
                    </a:lnTo>
                    <a:lnTo>
                      <a:pt x="9" y="26"/>
                    </a:lnTo>
                    <a:lnTo>
                      <a:pt x="11" y="26"/>
                    </a:lnTo>
                    <a:lnTo>
                      <a:pt x="16" y="26"/>
                    </a:lnTo>
                    <a:lnTo>
                      <a:pt x="18" y="26"/>
                    </a:lnTo>
                    <a:lnTo>
                      <a:pt x="21" y="24"/>
                    </a:lnTo>
                    <a:lnTo>
                      <a:pt x="23"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929" name="Freeform 297"/>
              <p:cNvSpPr>
                <a:spLocks/>
              </p:cNvSpPr>
              <p:nvPr/>
            </p:nvSpPr>
            <p:spPr bwMode="auto">
              <a:xfrm>
                <a:off x="3868" y="2998"/>
                <a:ext cx="59" cy="60"/>
              </a:xfrm>
              <a:custGeom>
                <a:avLst/>
                <a:gdLst>
                  <a:gd name="T0" fmla="*/ 26 w 26"/>
                  <a:gd name="T1" fmla="*/ 12 h 26"/>
                  <a:gd name="T2" fmla="*/ 26 w 26"/>
                  <a:gd name="T3" fmla="*/ 10 h 26"/>
                  <a:gd name="T4" fmla="*/ 24 w 26"/>
                  <a:gd name="T5" fmla="*/ 8 h 26"/>
                  <a:gd name="T6" fmla="*/ 21 w 26"/>
                  <a:gd name="T7" fmla="*/ 3 h 26"/>
                  <a:gd name="T8" fmla="*/ 19 w 26"/>
                  <a:gd name="T9" fmla="*/ 3 h 26"/>
                  <a:gd name="T10" fmla="*/ 17 w 26"/>
                  <a:gd name="T11" fmla="*/ 0 h 26"/>
                  <a:gd name="T12" fmla="*/ 12 w 26"/>
                  <a:gd name="T13" fmla="*/ 0 h 26"/>
                  <a:gd name="T14" fmla="*/ 10 w 26"/>
                  <a:gd name="T15" fmla="*/ 0 h 26"/>
                  <a:gd name="T16" fmla="*/ 5 w 26"/>
                  <a:gd name="T17" fmla="*/ 3 h 26"/>
                  <a:gd name="T18" fmla="*/ 2 w 26"/>
                  <a:gd name="T19" fmla="*/ 3 h 26"/>
                  <a:gd name="T20" fmla="*/ 0 w 26"/>
                  <a:gd name="T21" fmla="*/ 8 h 26"/>
                  <a:gd name="T22" fmla="*/ 0 w 26"/>
                  <a:gd name="T23" fmla="*/ 10 h 26"/>
                  <a:gd name="T24" fmla="*/ 0 w 26"/>
                  <a:gd name="T25" fmla="*/ 12 h 26"/>
                  <a:gd name="T26" fmla="*/ 0 w 26"/>
                  <a:gd name="T27" fmla="*/ 17 h 26"/>
                  <a:gd name="T28" fmla="*/ 0 w 26"/>
                  <a:gd name="T29" fmla="*/ 19 h 26"/>
                  <a:gd name="T30" fmla="*/ 2 w 26"/>
                  <a:gd name="T31" fmla="*/ 22 h 26"/>
                  <a:gd name="T32" fmla="*/ 5 w 26"/>
                  <a:gd name="T33" fmla="*/ 24 h 26"/>
                  <a:gd name="T34" fmla="*/ 10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8"/>
                    </a:lnTo>
                    <a:lnTo>
                      <a:pt x="21" y="3"/>
                    </a:lnTo>
                    <a:lnTo>
                      <a:pt x="19" y="3"/>
                    </a:lnTo>
                    <a:lnTo>
                      <a:pt x="17" y="0"/>
                    </a:lnTo>
                    <a:lnTo>
                      <a:pt x="12" y="0"/>
                    </a:lnTo>
                    <a:lnTo>
                      <a:pt x="10" y="0"/>
                    </a:lnTo>
                    <a:lnTo>
                      <a:pt x="5" y="3"/>
                    </a:lnTo>
                    <a:lnTo>
                      <a:pt x="2" y="3"/>
                    </a:lnTo>
                    <a:lnTo>
                      <a:pt x="0" y="8"/>
                    </a:lnTo>
                    <a:lnTo>
                      <a:pt x="0" y="10"/>
                    </a:lnTo>
                    <a:lnTo>
                      <a:pt x="0" y="12"/>
                    </a:lnTo>
                    <a:lnTo>
                      <a:pt x="0" y="17"/>
                    </a:lnTo>
                    <a:lnTo>
                      <a:pt x="0" y="19"/>
                    </a:lnTo>
                    <a:lnTo>
                      <a:pt x="2" y="22"/>
                    </a:lnTo>
                    <a:lnTo>
                      <a:pt x="5" y="24"/>
                    </a:lnTo>
                    <a:lnTo>
                      <a:pt x="10" y="26"/>
                    </a:lnTo>
                    <a:lnTo>
                      <a:pt x="12" y="26"/>
                    </a:lnTo>
                    <a:lnTo>
                      <a:pt x="17" y="26"/>
                    </a:lnTo>
                    <a:lnTo>
                      <a:pt x="19" y="24"/>
                    </a:lnTo>
                    <a:lnTo>
                      <a:pt x="21" y="22"/>
                    </a:lnTo>
                    <a:lnTo>
                      <a:pt x="24" y="19"/>
                    </a:lnTo>
                    <a:lnTo>
                      <a:pt x="26" y="17"/>
                    </a:lnTo>
                    <a:lnTo>
                      <a:pt x="26" y="12"/>
                    </a:lnTo>
                    <a:close/>
                  </a:path>
                </a:pathLst>
              </a:custGeom>
              <a:solidFill>
                <a:srgbClr val="9900FF"/>
              </a:solidFill>
              <a:ln w="9525">
                <a:noFill/>
                <a:round/>
                <a:headEnd/>
                <a:tailEnd/>
              </a:ln>
            </p:spPr>
            <p:txBody>
              <a:bodyPr/>
              <a:lstStyle/>
              <a:p>
                <a:endParaRPr lang="en-US"/>
              </a:p>
            </p:txBody>
          </p:sp>
          <p:sp>
            <p:nvSpPr>
              <p:cNvPr id="19930" name="Freeform 298"/>
              <p:cNvSpPr>
                <a:spLocks/>
              </p:cNvSpPr>
              <p:nvPr/>
            </p:nvSpPr>
            <p:spPr bwMode="auto">
              <a:xfrm>
                <a:off x="3724" y="3016"/>
                <a:ext cx="59" cy="61"/>
              </a:xfrm>
              <a:custGeom>
                <a:avLst/>
                <a:gdLst>
                  <a:gd name="T0" fmla="*/ 26 w 26"/>
                  <a:gd name="T1" fmla="*/ 11 h 26"/>
                  <a:gd name="T2" fmla="*/ 26 w 26"/>
                  <a:gd name="T3" fmla="*/ 9 h 26"/>
                  <a:gd name="T4" fmla="*/ 24 w 26"/>
                  <a:gd name="T5" fmla="*/ 4 h 26"/>
                  <a:gd name="T6" fmla="*/ 22 w 26"/>
                  <a:gd name="T7" fmla="*/ 2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2 h 26"/>
                  <a:gd name="T20" fmla="*/ 0 w 26"/>
                  <a:gd name="T21" fmla="*/ 4 h 26"/>
                  <a:gd name="T22" fmla="*/ 0 w 26"/>
                  <a:gd name="T23" fmla="*/ 9 h 26"/>
                  <a:gd name="T24" fmla="*/ 0 w 26"/>
                  <a:gd name="T25" fmla="*/ 11 h 26"/>
                  <a:gd name="T26" fmla="*/ 0 w 26"/>
                  <a:gd name="T27" fmla="*/ 16 h 26"/>
                  <a:gd name="T28" fmla="*/ 0 w 26"/>
                  <a:gd name="T29" fmla="*/ 18 h 26"/>
                  <a:gd name="T30" fmla="*/ 3 w 26"/>
                  <a:gd name="T31" fmla="*/ 21 h 26"/>
                  <a:gd name="T32" fmla="*/ 5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8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4" y="4"/>
                    </a:lnTo>
                    <a:lnTo>
                      <a:pt x="22" y="2"/>
                    </a:lnTo>
                    <a:lnTo>
                      <a:pt x="19" y="0"/>
                    </a:lnTo>
                    <a:lnTo>
                      <a:pt x="17" y="0"/>
                    </a:lnTo>
                    <a:lnTo>
                      <a:pt x="12" y="0"/>
                    </a:lnTo>
                    <a:lnTo>
                      <a:pt x="10" y="0"/>
                    </a:lnTo>
                    <a:lnTo>
                      <a:pt x="5" y="0"/>
                    </a:lnTo>
                    <a:lnTo>
                      <a:pt x="3" y="2"/>
                    </a:lnTo>
                    <a:lnTo>
                      <a:pt x="0" y="4"/>
                    </a:lnTo>
                    <a:lnTo>
                      <a:pt x="0" y="9"/>
                    </a:lnTo>
                    <a:lnTo>
                      <a:pt x="0" y="11"/>
                    </a:lnTo>
                    <a:lnTo>
                      <a:pt x="0" y="16"/>
                    </a:lnTo>
                    <a:lnTo>
                      <a:pt x="0" y="18"/>
                    </a:lnTo>
                    <a:lnTo>
                      <a:pt x="3" y="21"/>
                    </a:lnTo>
                    <a:lnTo>
                      <a:pt x="5" y="23"/>
                    </a:lnTo>
                    <a:lnTo>
                      <a:pt x="10" y="26"/>
                    </a:lnTo>
                    <a:lnTo>
                      <a:pt x="12" y="26"/>
                    </a:lnTo>
                    <a:lnTo>
                      <a:pt x="17" y="26"/>
                    </a:lnTo>
                    <a:lnTo>
                      <a:pt x="19" y="23"/>
                    </a:lnTo>
                    <a:lnTo>
                      <a:pt x="22" y="21"/>
                    </a:lnTo>
                    <a:lnTo>
                      <a:pt x="24" y="18"/>
                    </a:lnTo>
                    <a:lnTo>
                      <a:pt x="26" y="16"/>
                    </a:lnTo>
                    <a:lnTo>
                      <a:pt x="26" y="11"/>
                    </a:lnTo>
                  </a:path>
                </a:pathLst>
              </a:custGeom>
              <a:noFill/>
              <a:ln w="19050" cap="flat">
                <a:solidFill>
                  <a:srgbClr val="000000"/>
                </a:solidFill>
                <a:prstDash val="solid"/>
                <a:miter lim="800000"/>
                <a:headEnd/>
                <a:tailEnd/>
              </a:ln>
            </p:spPr>
            <p:txBody>
              <a:bodyPr/>
              <a:lstStyle/>
              <a:p>
                <a:endParaRPr lang="en-US"/>
              </a:p>
            </p:txBody>
          </p:sp>
          <p:sp>
            <p:nvSpPr>
              <p:cNvPr id="19931" name="Freeform 299"/>
              <p:cNvSpPr>
                <a:spLocks/>
              </p:cNvSpPr>
              <p:nvPr/>
            </p:nvSpPr>
            <p:spPr bwMode="auto">
              <a:xfrm>
                <a:off x="4013" y="2989"/>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2 w 26"/>
                  <a:gd name="T31" fmla="*/ 23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5" y="2"/>
                    </a:lnTo>
                    <a:lnTo>
                      <a:pt x="2" y="4"/>
                    </a:lnTo>
                    <a:lnTo>
                      <a:pt x="0" y="7"/>
                    </a:lnTo>
                    <a:lnTo>
                      <a:pt x="0" y="9"/>
                    </a:lnTo>
                    <a:lnTo>
                      <a:pt x="0" y="14"/>
                    </a:lnTo>
                    <a:lnTo>
                      <a:pt x="0" y="16"/>
                    </a:lnTo>
                    <a:lnTo>
                      <a:pt x="0" y="21"/>
                    </a:lnTo>
                    <a:lnTo>
                      <a:pt x="2" y="23"/>
                    </a:lnTo>
                    <a:lnTo>
                      <a:pt x="5" y="26"/>
                    </a:lnTo>
                    <a:lnTo>
                      <a:pt x="9" y="26"/>
                    </a:lnTo>
                    <a:lnTo>
                      <a:pt x="12" y="26"/>
                    </a:lnTo>
                    <a:lnTo>
                      <a:pt x="16" y="26"/>
                    </a:lnTo>
                    <a:lnTo>
                      <a:pt x="19" y="26"/>
                    </a:lnTo>
                    <a:lnTo>
                      <a:pt x="21" y="23"/>
                    </a:lnTo>
                    <a:lnTo>
                      <a:pt x="24" y="21"/>
                    </a:lnTo>
                    <a:lnTo>
                      <a:pt x="26" y="16"/>
                    </a:lnTo>
                    <a:lnTo>
                      <a:pt x="26" y="14"/>
                    </a:lnTo>
                    <a:close/>
                  </a:path>
                </a:pathLst>
              </a:custGeom>
              <a:solidFill>
                <a:srgbClr val="9900FF"/>
              </a:solidFill>
              <a:ln w="9525">
                <a:noFill/>
                <a:round/>
                <a:headEnd/>
                <a:tailEnd/>
              </a:ln>
            </p:spPr>
            <p:txBody>
              <a:bodyPr/>
              <a:lstStyle/>
              <a:p>
                <a:endParaRPr lang="en-US"/>
              </a:p>
            </p:txBody>
          </p:sp>
          <p:sp>
            <p:nvSpPr>
              <p:cNvPr id="19932" name="Freeform 301"/>
              <p:cNvSpPr>
                <a:spLocks/>
              </p:cNvSpPr>
              <p:nvPr/>
            </p:nvSpPr>
            <p:spPr bwMode="auto">
              <a:xfrm>
                <a:off x="1375" y="2404"/>
                <a:ext cx="2665" cy="312"/>
              </a:xfrm>
              <a:custGeom>
                <a:avLst/>
                <a:gdLst>
                  <a:gd name="T0" fmla="*/ 0 w 1179"/>
                  <a:gd name="T1" fmla="*/ 135 h 135"/>
                  <a:gd name="T2" fmla="*/ 31 w 1179"/>
                  <a:gd name="T3" fmla="*/ 130 h 135"/>
                  <a:gd name="T4" fmla="*/ 94 w 1179"/>
                  <a:gd name="T5" fmla="*/ 120 h 135"/>
                  <a:gd name="T6" fmla="*/ 158 w 1179"/>
                  <a:gd name="T7" fmla="*/ 113 h 135"/>
                  <a:gd name="T8" fmla="*/ 222 w 1179"/>
                  <a:gd name="T9" fmla="*/ 109 h 135"/>
                  <a:gd name="T10" fmla="*/ 286 w 1179"/>
                  <a:gd name="T11" fmla="*/ 106 h 135"/>
                  <a:gd name="T12" fmla="*/ 350 w 1179"/>
                  <a:gd name="T13" fmla="*/ 102 h 135"/>
                  <a:gd name="T14" fmla="*/ 413 w 1179"/>
                  <a:gd name="T15" fmla="*/ 90 h 135"/>
                  <a:gd name="T16" fmla="*/ 477 w 1179"/>
                  <a:gd name="T17" fmla="*/ 87 h 135"/>
                  <a:gd name="T18" fmla="*/ 541 w 1179"/>
                  <a:gd name="T19" fmla="*/ 80 h 135"/>
                  <a:gd name="T20" fmla="*/ 605 w 1179"/>
                  <a:gd name="T21" fmla="*/ 76 h 135"/>
                  <a:gd name="T22" fmla="*/ 668 w 1179"/>
                  <a:gd name="T23" fmla="*/ 71 h 135"/>
                  <a:gd name="T24" fmla="*/ 732 w 1179"/>
                  <a:gd name="T25" fmla="*/ 66 h 135"/>
                  <a:gd name="T26" fmla="*/ 796 w 1179"/>
                  <a:gd name="T27" fmla="*/ 59 h 135"/>
                  <a:gd name="T28" fmla="*/ 860 w 1179"/>
                  <a:gd name="T29" fmla="*/ 47 h 135"/>
                  <a:gd name="T30" fmla="*/ 924 w 1179"/>
                  <a:gd name="T31" fmla="*/ 40 h 135"/>
                  <a:gd name="T32" fmla="*/ 987 w 1179"/>
                  <a:gd name="T33" fmla="*/ 31 h 135"/>
                  <a:gd name="T34" fmla="*/ 1051 w 1179"/>
                  <a:gd name="T35" fmla="*/ 21 h 135"/>
                  <a:gd name="T36" fmla="*/ 1115 w 1179"/>
                  <a:gd name="T37" fmla="*/ 9 h 135"/>
                  <a:gd name="T38" fmla="*/ 1179 w 1179"/>
                  <a:gd name="T39" fmla="*/ 0 h 1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79"/>
                  <a:gd name="T61" fmla="*/ 0 h 135"/>
                  <a:gd name="T62" fmla="*/ 1179 w 1179"/>
                  <a:gd name="T63" fmla="*/ 135 h 1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79" h="135">
                    <a:moveTo>
                      <a:pt x="0" y="135"/>
                    </a:moveTo>
                    <a:lnTo>
                      <a:pt x="31" y="130"/>
                    </a:lnTo>
                    <a:lnTo>
                      <a:pt x="94" y="120"/>
                    </a:lnTo>
                    <a:lnTo>
                      <a:pt x="158" y="113"/>
                    </a:lnTo>
                    <a:lnTo>
                      <a:pt x="222" y="109"/>
                    </a:lnTo>
                    <a:lnTo>
                      <a:pt x="286" y="106"/>
                    </a:lnTo>
                    <a:lnTo>
                      <a:pt x="350" y="102"/>
                    </a:lnTo>
                    <a:lnTo>
                      <a:pt x="413" y="90"/>
                    </a:lnTo>
                    <a:lnTo>
                      <a:pt x="477" y="87"/>
                    </a:lnTo>
                    <a:lnTo>
                      <a:pt x="541" y="80"/>
                    </a:lnTo>
                    <a:lnTo>
                      <a:pt x="605" y="76"/>
                    </a:lnTo>
                    <a:lnTo>
                      <a:pt x="668" y="71"/>
                    </a:lnTo>
                    <a:lnTo>
                      <a:pt x="732" y="66"/>
                    </a:lnTo>
                    <a:lnTo>
                      <a:pt x="796" y="59"/>
                    </a:lnTo>
                    <a:lnTo>
                      <a:pt x="860" y="47"/>
                    </a:lnTo>
                    <a:lnTo>
                      <a:pt x="924" y="40"/>
                    </a:lnTo>
                    <a:lnTo>
                      <a:pt x="987" y="31"/>
                    </a:lnTo>
                    <a:lnTo>
                      <a:pt x="1051" y="21"/>
                    </a:lnTo>
                    <a:lnTo>
                      <a:pt x="1115" y="9"/>
                    </a:lnTo>
                    <a:lnTo>
                      <a:pt x="1179" y="0"/>
                    </a:lnTo>
                  </a:path>
                </a:pathLst>
              </a:custGeom>
              <a:noFill/>
              <a:ln w="19050" cap="flat">
                <a:solidFill>
                  <a:srgbClr val="00FFFF"/>
                </a:solidFill>
                <a:prstDash val="solid"/>
                <a:miter lim="800000"/>
                <a:headEnd/>
                <a:tailEnd/>
              </a:ln>
            </p:spPr>
            <p:txBody>
              <a:bodyPr/>
              <a:lstStyle/>
              <a:p>
                <a:endParaRPr lang="en-US"/>
              </a:p>
            </p:txBody>
          </p:sp>
          <p:sp>
            <p:nvSpPr>
              <p:cNvPr id="19933" name="Freeform 376"/>
              <p:cNvSpPr>
                <a:spLocks/>
              </p:cNvSpPr>
              <p:nvPr/>
            </p:nvSpPr>
            <p:spPr bwMode="auto">
              <a:xfrm>
                <a:off x="1418" y="2672"/>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19 h 26"/>
                  <a:gd name="T30" fmla="*/ 4 w 26"/>
                  <a:gd name="T31" fmla="*/ 21 h 26"/>
                  <a:gd name="T32" fmla="*/ 7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19"/>
                    </a:lnTo>
                    <a:lnTo>
                      <a:pt x="4" y="21"/>
                    </a:lnTo>
                    <a:lnTo>
                      <a:pt x="7" y="23"/>
                    </a:lnTo>
                    <a:lnTo>
                      <a:pt x="9" y="26"/>
                    </a:lnTo>
                    <a:lnTo>
                      <a:pt x="12" y="26"/>
                    </a:lnTo>
                    <a:lnTo>
                      <a:pt x="16" y="26"/>
                    </a:lnTo>
                    <a:lnTo>
                      <a:pt x="19" y="23"/>
                    </a:lnTo>
                    <a:lnTo>
                      <a:pt x="21" y="21"/>
                    </a:lnTo>
                    <a:lnTo>
                      <a:pt x="23" y="19"/>
                    </a:lnTo>
                    <a:lnTo>
                      <a:pt x="26" y="16"/>
                    </a:lnTo>
                    <a:lnTo>
                      <a:pt x="26" y="14"/>
                    </a:lnTo>
                    <a:close/>
                  </a:path>
                </a:pathLst>
              </a:custGeom>
              <a:solidFill>
                <a:srgbClr val="86FF86"/>
              </a:solidFill>
              <a:ln w="9525">
                <a:noFill/>
                <a:round/>
                <a:headEnd/>
                <a:tailEnd/>
              </a:ln>
            </p:spPr>
            <p:txBody>
              <a:bodyPr/>
              <a:lstStyle/>
              <a:p>
                <a:endParaRPr lang="en-US"/>
              </a:p>
            </p:txBody>
          </p:sp>
          <p:sp>
            <p:nvSpPr>
              <p:cNvPr id="19934" name="Freeform 377"/>
              <p:cNvSpPr>
                <a:spLocks/>
              </p:cNvSpPr>
              <p:nvPr/>
            </p:nvSpPr>
            <p:spPr bwMode="auto">
              <a:xfrm>
                <a:off x="1562" y="2649"/>
                <a:ext cx="59" cy="60"/>
              </a:xfrm>
              <a:custGeom>
                <a:avLst/>
                <a:gdLst>
                  <a:gd name="T0" fmla="*/ 26 w 26"/>
                  <a:gd name="T1" fmla="*/ 14 h 26"/>
                  <a:gd name="T2" fmla="*/ 26 w 26"/>
                  <a:gd name="T3" fmla="*/ 10 h 26"/>
                  <a:gd name="T4" fmla="*/ 23 w 26"/>
                  <a:gd name="T5" fmla="*/ 7 h 26"/>
                  <a:gd name="T6" fmla="*/ 21 w 26"/>
                  <a:gd name="T7" fmla="*/ 5 h 26"/>
                  <a:gd name="T8" fmla="*/ 18 w 26"/>
                  <a:gd name="T9" fmla="*/ 3 h 26"/>
                  <a:gd name="T10" fmla="*/ 16 w 26"/>
                  <a:gd name="T11" fmla="*/ 0 h 26"/>
                  <a:gd name="T12" fmla="*/ 11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19 h 26"/>
                  <a:gd name="T30" fmla="*/ 2 w 26"/>
                  <a:gd name="T31" fmla="*/ 24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3"/>
                    </a:lnTo>
                    <a:lnTo>
                      <a:pt x="16" y="0"/>
                    </a:lnTo>
                    <a:lnTo>
                      <a:pt x="11" y="0"/>
                    </a:lnTo>
                    <a:lnTo>
                      <a:pt x="9" y="0"/>
                    </a:lnTo>
                    <a:lnTo>
                      <a:pt x="7" y="3"/>
                    </a:lnTo>
                    <a:lnTo>
                      <a:pt x="2" y="5"/>
                    </a:lnTo>
                    <a:lnTo>
                      <a:pt x="2" y="7"/>
                    </a:lnTo>
                    <a:lnTo>
                      <a:pt x="0" y="10"/>
                    </a:lnTo>
                    <a:lnTo>
                      <a:pt x="0" y="14"/>
                    </a:lnTo>
                    <a:lnTo>
                      <a:pt x="0" y="17"/>
                    </a:lnTo>
                    <a:lnTo>
                      <a:pt x="2" y="19"/>
                    </a:lnTo>
                    <a:lnTo>
                      <a:pt x="2" y="24"/>
                    </a:lnTo>
                    <a:lnTo>
                      <a:pt x="7" y="24"/>
                    </a:lnTo>
                    <a:lnTo>
                      <a:pt x="9" y="26"/>
                    </a:lnTo>
                    <a:lnTo>
                      <a:pt x="11" y="26"/>
                    </a:lnTo>
                    <a:lnTo>
                      <a:pt x="16" y="26"/>
                    </a:lnTo>
                    <a:lnTo>
                      <a:pt x="18" y="24"/>
                    </a:lnTo>
                    <a:lnTo>
                      <a:pt x="21" y="24"/>
                    </a:lnTo>
                    <a:lnTo>
                      <a:pt x="23" y="19"/>
                    </a:lnTo>
                    <a:lnTo>
                      <a:pt x="26" y="17"/>
                    </a:lnTo>
                    <a:lnTo>
                      <a:pt x="26" y="14"/>
                    </a:lnTo>
                    <a:close/>
                  </a:path>
                </a:pathLst>
              </a:custGeom>
              <a:solidFill>
                <a:srgbClr val="86FF86"/>
              </a:solidFill>
              <a:ln w="9525">
                <a:noFill/>
                <a:round/>
                <a:headEnd/>
                <a:tailEnd/>
              </a:ln>
            </p:spPr>
            <p:txBody>
              <a:bodyPr/>
              <a:lstStyle/>
              <a:p>
                <a:endParaRPr lang="en-US"/>
              </a:p>
            </p:txBody>
          </p:sp>
          <p:sp>
            <p:nvSpPr>
              <p:cNvPr id="19935" name="Freeform 378"/>
              <p:cNvSpPr>
                <a:spLocks/>
              </p:cNvSpPr>
              <p:nvPr/>
            </p:nvSpPr>
            <p:spPr bwMode="auto">
              <a:xfrm>
                <a:off x="1418" y="2672"/>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19 h 26"/>
                  <a:gd name="T30" fmla="*/ 4 w 26"/>
                  <a:gd name="T31" fmla="*/ 21 h 26"/>
                  <a:gd name="T32" fmla="*/ 7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19"/>
                    </a:lnTo>
                    <a:lnTo>
                      <a:pt x="4" y="21"/>
                    </a:lnTo>
                    <a:lnTo>
                      <a:pt x="7" y="23"/>
                    </a:lnTo>
                    <a:lnTo>
                      <a:pt x="9" y="26"/>
                    </a:lnTo>
                    <a:lnTo>
                      <a:pt x="12" y="26"/>
                    </a:lnTo>
                    <a:lnTo>
                      <a:pt x="16" y="26"/>
                    </a:lnTo>
                    <a:lnTo>
                      <a:pt x="19" y="23"/>
                    </a:lnTo>
                    <a:lnTo>
                      <a:pt x="21" y="21"/>
                    </a:lnTo>
                    <a:lnTo>
                      <a:pt x="23" y="19"/>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936" name="Freeform 379"/>
              <p:cNvSpPr>
                <a:spLocks/>
              </p:cNvSpPr>
              <p:nvPr/>
            </p:nvSpPr>
            <p:spPr bwMode="auto">
              <a:xfrm>
                <a:off x="1705" y="2633"/>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3 w 26"/>
                  <a:gd name="T21" fmla="*/ 7 h 26"/>
                  <a:gd name="T22" fmla="*/ 0 w 26"/>
                  <a:gd name="T23" fmla="*/ 10 h 26"/>
                  <a:gd name="T24" fmla="*/ 0 w 26"/>
                  <a:gd name="T25" fmla="*/ 14 h 26"/>
                  <a:gd name="T26" fmla="*/ 0 w 26"/>
                  <a:gd name="T27" fmla="*/ 17 h 26"/>
                  <a:gd name="T28" fmla="*/ 3 w 26"/>
                  <a:gd name="T29" fmla="*/ 19 h 26"/>
                  <a:gd name="T30" fmla="*/ 3 w 26"/>
                  <a:gd name="T31" fmla="*/ 24 h 26"/>
                  <a:gd name="T32" fmla="*/ 7 w 26"/>
                  <a:gd name="T33" fmla="*/ 24 h 26"/>
                  <a:gd name="T34" fmla="*/ 10 w 26"/>
                  <a:gd name="T35" fmla="*/ 26 h 26"/>
                  <a:gd name="T36" fmla="*/ 12 w 26"/>
                  <a:gd name="T37" fmla="*/ 26 h 26"/>
                  <a:gd name="T38" fmla="*/ 17 w 26"/>
                  <a:gd name="T39" fmla="*/ 26 h 26"/>
                  <a:gd name="T40" fmla="*/ 19 w 26"/>
                  <a:gd name="T41" fmla="*/ 24 h 26"/>
                  <a:gd name="T42" fmla="*/ 22 w 26"/>
                  <a:gd name="T43" fmla="*/ 24 h 26"/>
                  <a:gd name="T44" fmla="*/ 24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3" y="7"/>
                    </a:lnTo>
                    <a:lnTo>
                      <a:pt x="0" y="10"/>
                    </a:lnTo>
                    <a:lnTo>
                      <a:pt x="0" y="14"/>
                    </a:lnTo>
                    <a:lnTo>
                      <a:pt x="0" y="17"/>
                    </a:lnTo>
                    <a:lnTo>
                      <a:pt x="3" y="19"/>
                    </a:lnTo>
                    <a:lnTo>
                      <a:pt x="3" y="24"/>
                    </a:lnTo>
                    <a:lnTo>
                      <a:pt x="7" y="24"/>
                    </a:lnTo>
                    <a:lnTo>
                      <a:pt x="10" y="26"/>
                    </a:lnTo>
                    <a:lnTo>
                      <a:pt x="12" y="26"/>
                    </a:lnTo>
                    <a:lnTo>
                      <a:pt x="17" y="26"/>
                    </a:lnTo>
                    <a:lnTo>
                      <a:pt x="19" y="24"/>
                    </a:lnTo>
                    <a:lnTo>
                      <a:pt x="22" y="24"/>
                    </a:lnTo>
                    <a:lnTo>
                      <a:pt x="24" y="19"/>
                    </a:lnTo>
                    <a:lnTo>
                      <a:pt x="26" y="17"/>
                    </a:lnTo>
                    <a:lnTo>
                      <a:pt x="26" y="14"/>
                    </a:lnTo>
                    <a:close/>
                  </a:path>
                </a:pathLst>
              </a:custGeom>
              <a:solidFill>
                <a:srgbClr val="86FF86"/>
              </a:solidFill>
              <a:ln w="9525">
                <a:noFill/>
                <a:round/>
                <a:headEnd/>
                <a:tailEnd/>
              </a:ln>
            </p:spPr>
            <p:txBody>
              <a:bodyPr/>
              <a:lstStyle/>
              <a:p>
                <a:endParaRPr lang="en-US"/>
              </a:p>
            </p:txBody>
          </p:sp>
          <p:sp>
            <p:nvSpPr>
              <p:cNvPr id="19937" name="Freeform 380"/>
              <p:cNvSpPr>
                <a:spLocks/>
              </p:cNvSpPr>
              <p:nvPr/>
            </p:nvSpPr>
            <p:spPr bwMode="auto">
              <a:xfrm>
                <a:off x="1562" y="2649"/>
                <a:ext cx="59" cy="60"/>
              </a:xfrm>
              <a:custGeom>
                <a:avLst/>
                <a:gdLst>
                  <a:gd name="T0" fmla="*/ 26 w 26"/>
                  <a:gd name="T1" fmla="*/ 14 h 26"/>
                  <a:gd name="T2" fmla="*/ 26 w 26"/>
                  <a:gd name="T3" fmla="*/ 10 h 26"/>
                  <a:gd name="T4" fmla="*/ 23 w 26"/>
                  <a:gd name="T5" fmla="*/ 7 h 26"/>
                  <a:gd name="T6" fmla="*/ 21 w 26"/>
                  <a:gd name="T7" fmla="*/ 5 h 26"/>
                  <a:gd name="T8" fmla="*/ 18 w 26"/>
                  <a:gd name="T9" fmla="*/ 3 h 26"/>
                  <a:gd name="T10" fmla="*/ 16 w 26"/>
                  <a:gd name="T11" fmla="*/ 0 h 26"/>
                  <a:gd name="T12" fmla="*/ 11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19 h 26"/>
                  <a:gd name="T30" fmla="*/ 2 w 26"/>
                  <a:gd name="T31" fmla="*/ 24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3"/>
                    </a:lnTo>
                    <a:lnTo>
                      <a:pt x="16" y="0"/>
                    </a:lnTo>
                    <a:lnTo>
                      <a:pt x="11" y="0"/>
                    </a:lnTo>
                    <a:lnTo>
                      <a:pt x="9" y="0"/>
                    </a:lnTo>
                    <a:lnTo>
                      <a:pt x="7" y="3"/>
                    </a:lnTo>
                    <a:lnTo>
                      <a:pt x="2" y="5"/>
                    </a:lnTo>
                    <a:lnTo>
                      <a:pt x="2" y="7"/>
                    </a:lnTo>
                    <a:lnTo>
                      <a:pt x="0" y="10"/>
                    </a:lnTo>
                    <a:lnTo>
                      <a:pt x="0" y="14"/>
                    </a:lnTo>
                    <a:lnTo>
                      <a:pt x="0" y="17"/>
                    </a:lnTo>
                    <a:lnTo>
                      <a:pt x="2" y="19"/>
                    </a:lnTo>
                    <a:lnTo>
                      <a:pt x="2" y="24"/>
                    </a:lnTo>
                    <a:lnTo>
                      <a:pt x="7" y="24"/>
                    </a:lnTo>
                    <a:lnTo>
                      <a:pt x="9" y="26"/>
                    </a:lnTo>
                    <a:lnTo>
                      <a:pt x="11" y="26"/>
                    </a:lnTo>
                    <a:lnTo>
                      <a:pt x="16" y="26"/>
                    </a:lnTo>
                    <a:lnTo>
                      <a:pt x="18" y="24"/>
                    </a:lnTo>
                    <a:lnTo>
                      <a:pt x="21" y="24"/>
                    </a:lnTo>
                    <a:lnTo>
                      <a:pt x="23"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938" name="Freeform 381"/>
              <p:cNvSpPr>
                <a:spLocks/>
              </p:cNvSpPr>
              <p:nvPr/>
            </p:nvSpPr>
            <p:spPr bwMode="auto">
              <a:xfrm>
                <a:off x="1850" y="2621"/>
                <a:ext cx="58" cy="67"/>
              </a:xfrm>
              <a:custGeom>
                <a:avLst/>
                <a:gdLst>
                  <a:gd name="T0" fmla="*/ 26 w 26"/>
                  <a:gd name="T1" fmla="*/ 15 h 29"/>
                  <a:gd name="T2" fmla="*/ 26 w 26"/>
                  <a:gd name="T3" fmla="*/ 10 h 29"/>
                  <a:gd name="T4" fmla="*/ 24 w 26"/>
                  <a:gd name="T5" fmla="*/ 8 h 29"/>
                  <a:gd name="T6" fmla="*/ 21 w 26"/>
                  <a:gd name="T7" fmla="*/ 5 h 29"/>
                  <a:gd name="T8" fmla="*/ 19 w 26"/>
                  <a:gd name="T9" fmla="*/ 3 h 29"/>
                  <a:gd name="T10" fmla="*/ 17 w 26"/>
                  <a:gd name="T11" fmla="*/ 0 h 29"/>
                  <a:gd name="T12" fmla="*/ 12 w 26"/>
                  <a:gd name="T13" fmla="*/ 0 h 29"/>
                  <a:gd name="T14" fmla="*/ 10 w 26"/>
                  <a:gd name="T15" fmla="*/ 0 h 29"/>
                  <a:gd name="T16" fmla="*/ 7 w 26"/>
                  <a:gd name="T17" fmla="*/ 3 h 29"/>
                  <a:gd name="T18" fmla="*/ 2 w 26"/>
                  <a:gd name="T19" fmla="*/ 5 h 29"/>
                  <a:gd name="T20" fmla="*/ 2 w 26"/>
                  <a:gd name="T21" fmla="*/ 8 h 29"/>
                  <a:gd name="T22" fmla="*/ 0 w 26"/>
                  <a:gd name="T23" fmla="*/ 10 h 29"/>
                  <a:gd name="T24" fmla="*/ 0 w 26"/>
                  <a:gd name="T25" fmla="*/ 15 h 29"/>
                  <a:gd name="T26" fmla="*/ 0 w 26"/>
                  <a:gd name="T27" fmla="*/ 17 h 29"/>
                  <a:gd name="T28" fmla="*/ 2 w 26"/>
                  <a:gd name="T29" fmla="*/ 22 h 29"/>
                  <a:gd name="T30" fmla="*/ 2 w 26"/>
                  <a:gd name="T31" fmla="*/ 24 h 29"/>
                  <a:gd name="T32" fmla="*/ 7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0"/>
                    </a:lnTo>
                    <a:lnTo>
                      <a:pt x="24" y="8"/>
                    </a:lnTo>
                    <a:lnTo>
                      <a:pt x="21" y="5"/>
                    </a:lnTo>
                    <a:lnTo>
                      <a:pt x="19" y="3"/>
                    </a:lnTo>
                    <a:lnTo>
                      <a:pt x="17" y="0"/>
                    </a:lnTo>
                    <a:lnTo>
                      <a:pt x="12" y="0"/>
                    </a:lnTo>
                    <a:lnTo>
                      <a:pt x="10" y="0"/>
                    </a:lnTo>
                    <a:lnTo>
                      <a:pt x="7" y="3"/>
                    </a:lnTo>
                    <a:lnTo>
                      <a:pt x="2" y="5"/>
                    </a:lnTo>
                    <a:lnTo>
                      <a:pt x="2" y="8"/>
                    </a:lnTo>
                    <a:lnTo>
                      <a:pt x="0" y="10"/>
                    </a:lnTo>
                    <a:lnTo>
                      <a:pt x="0" y="15"/>
                    </a:lnTo>
                    <a:lnTo>
                      <a:pt x="0" y="17"/>
                    </a:lnTo>
                    <a:lnTo>
                      <a:pt x="2" y="22"/>
                    </a:lnTo>
                    <a:lnTo>
                      <a:pt x="2" y="24"/>
                    </a:lnTo>
                    <a:lnTo>
                      <a:pt x="7" y="26"/>
                    </a:lnTo>
                    <a:lnTo>
                      <a:pt x="10" y="26"/>
                    </a:lnTo>
                    <a:lnTo>
                      <a:pt x="12" y="29"/>
                    </a:lnTo>
                    <a:lnTo>
                      <a:pt x="17" y="26"/>
                    </a:lnTo>
                    <a:lnTo>
                      <a:pt x="19" y="26"/>
                    </a:lnTo>
                    <a:lnTo>
                      <a:pt x="21" y="24"/>
                    </a:lnTo>
                    <a:lnTo>
                      <a:pt x="24" y="22"/>
                    </a:lnTo>
                    <a:lnTo>
                      <a:pt x="26" y="17"/>
                    </a:lnTo>
                    <a:lnTo>
                      <a:pt x="26" y="15"/>
                    </a:lnTo>
                    <a:close/>
                  </a:path>
                </a:pathLst>
              </a:custGeom>
              <a:solidFill>
                <a:srgbClr val="86FF86"/>
              </a:solidFill>
              <a:ln w="9525">
                <a:noFill/>
                <a:round/>
                <a:headEnd/>
                <a:tailEnd/>
              </a:ln>
            </p:spPr>
            <p:txBody>
              <a:bodyPr/>
              <a:lstStyle/>
              <a:p>
                <a:endParaRPr lang="en-US"/>
              </a:p>
            </p:txBody>
          </p:sp>
          <p:sp>
            <p:nvSpPr>
              <p:cNvPr id="19939" name="Freeform 382"/>
              <p:cNvSpPr>
                <a:spLocks/>
              </p:cNvSpPr>
              <p:nvPr/>
            </p:nvSpPr>
            <p:spPr bwMode="auto">
              <a:xfrm>
                <a:off x="1705" y="2633"/>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3 w 26"/>
                  <a:gd name="T21" fmla="*/ 7 h 26"/>
                  <a:gd name="T22" fmla="*/ 0 w 26"/>
                  <a:gd name="T23" fmla="*/ 10 h 26"/>
                  <a:gd name="T24" fmla="*/ 0 w 26"/>
                  <a:gd name="T25" fmla="*/ 14 h 26"/>
                  <a:gd name="T26" fmla="*/ 0 w 26"/>
                  <a:gd name="T27" fmla="*/ 17 h 26"/>
                  <a:gd name="T28" fmla="*/ 3 w 26"/>
                  <a:gd name="T29" fmla="*/ 19 h 26"/>
                  <a:gd name="T30" fmla="*/ 3 w 26"/>
                  <a:gd name="T31" fmla="*/ 24 h 26"/>
                  <a:gd name="T32" fmla="*/ 7 w 26"/>
                  <a:gd name="T33" fmla="*/ 24 h 26"/>
                  <a:gd name="T34" fmla="*/ 10 w 26"/>
                  <a:gd name="T35" fmla="*/ 26 h 26"/>
                  <a:gd name="T36" fmla="*/ 12 w 26"/>
                  <a:gd name="T37" fmla="*/ 26 h 26"/>
                  <a:gd name="T38" fmla="*/ 17 w 26"/>
                  <a:gd name="T39" fmla="*/ 26 h 26"/>
                  <a:gd name="T40" fmla="*/ 19 w 26"/>
                  <a:gd name="T41" fmla="*/ 24 h 26"/>
                  <a:gd name="T42" fmla="*/ 22 w 26"/>
                  <a:gd name="T43" fmla="*/ 24 h 26"/>
                  <a:gd name="T44" fmla="*/ 24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3" y="7"/>
                    </a:lnTo>
                    <a:lnTo>
                      <a:pt x="0" y="10"/>
                    </a:lnTo>
                    <a:lnTo>
                      <a:pt x="0" y="14"/>
                    </a:lnTo>
                    <a:lnTo>
                      <a:pt x="0" y="17"/>
                    </a:lnTo>
                    <a:lnTo>
                      <a:pt x="3" y="19"/>
                    </a:lnTo>
                    <a:lnTo>
                      <a:pt x="3" y="24"/>
                    </a:lnTo>
                    <a:lnTo>
                      <a:pt x="7" y="24"/>
                    </a:lnTo>
                    <a:lnTo>
                      <a:pt x="10" y="26"/>
                    </a:lnTo>
                    <a:lnTo>
                      <a:pt x="12" y="26"/>
                    </a:lnTo>
                    <a:lnTo>
                      <a:pt x="17" y="26"/>
                    </a:lnTo>
                    <a:lnTo>
                      <a:pt x="19" y="24"/>
                    </a:lnTo>
                    <a:lnTo>
                      <a:pt x="22" y="24"/>
                    </a:lnTo>
                    <a:lnTo>
                      <a:pt x="24"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940" name="Freeform 383"/>
              <p:cNvSpPr>
                <a:spLocks/>
              </p:cNvSpPr>
              <p:nvPr/>
            </p:nvSpPr>
            <p:spPr bwMode="auto">
              <a:xfrm>
                <a:off x="1994" y="2617"/>
                <a:ext cx="59" cy="60"/>
              </a:xfrm>
              <a:custGeom>
                <a:avLst/>
                <a:gdLst>
                  <a:gd name="T0" fmla="*/ 26 w 26"/>
                  <a:gd name="T1" fmla="*/ 14 h 26"/>
                  <a:gd name="T2" fmla="*/ 26 w 26"/>
                  <a:gd name="T3" fmla="*/ 10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21 h 26"/>
                  <a:gd name="T30" fmla="*/ 2 w 26"/>
                  <a:gd name="T31" fmla="*/ 24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2"/>
                    </a:lnTo>
                    <a:lnTo>
                      <a:pt x="16" y="0"/>
                    </a:lnTo>
                    <a:lnTo>
                      <a:pt x="12" y="0"/>
                    </a:lnTo>
                    <a:lnTo>
                      <a:pt x="9" y="0"/>
                    </a:lnTo>
                    <a:lnTo>
                      <a:pt x="7" y="2"/>
                    </a:lnTo>
                    <a:lnTo>
                      <a:pt x="2" y="5"/>
                    </a:lnTo>
                    <a:lnTo>
                      <a:pt x="2" y="7"/>
                    </a:lnTo>
                    <a:lnTo>
                      <a:pt x="0" y="10"/>
                    </a:lnTo>
                    <a:lnTo>
                      <a:pt x="0" y="14"/>
                    </a:lnTo>
                    <a:lnTo>
                      <a:pt x="0" y="17"/>
                    </a:lnTo>
                    <a:lnTo>
                      <a:pt x="2" y="21"/>
                    </a:lnTo>
                    <a:lnTo>
                      <a:pt x="2" y="24"/>
                    </a:lnTo>
                    <a:lnTo>
                      <a:pt x="7" y="26"/>
                    </a:lnTo>
                    <a:lnTo>
                      <a:pt x="9" y="26"/>
                    </a:lnTo>
                    <a:lnTo>
                      <a:pt x="12" y="26"/>
                    </a:lnTo>
                    <a:lnTo>
                      <a:pt x="16" y="26"/>
                    </a:lnTo>
                    <a:lnTo>
                      <a:pt x="19" y="26"/>
                    </a:lnTo>
                    <a:lnTo>
                      <a:pt x="21" y="24"/>
                    </a:lnTo>
                    <a:lnTo>
                      <a:pt x="24" y="21"/>
                    </a:lnTo>
                    <a:lnTo>
                      <a:pt x="26" y="17"/>
                    </a:lnTo>
                    <a:lnTo>
                      <a:pt x="26" y="14"/>
                    </a:lnTo>
                    <a:close/>
                  </a:path>
                </a:pathLst>
              </a:custGeom>
              <a:solidFill>
                <a:srgbClr val="86FF86"/>
              </a:solidFill>
              <a:ln w="9525">
                <a:noFill/>
                <a:round/>
                <a:headEnd/>
                <a:tailEnd/>
              </a:ln>
            </p:spPr>
            <p:txBody>
              <a:bodyPr/>
              <a:lstStyle/>
              <a:p>
                <a:endParaRPr lang="en-US"/>
              </a:p>
            </p:txBody>
          </p:sp>
          <p:sp>
            <p:nvSpPr>
              <p:cNvPr id="19941" name="Freeform 384"/>
              <p:cNvSpPr>
                <a:spLocks/>
              </p:cNvSpPr>
              <p:nvPr/>
            </p:nvSpPr>
            <p:spPr bwMode="auto">
              <a:xfrm>
                <a:off x="1850" y="2621"/>
                <a:ext cx="58" cy="67"/>
              </a:xfrm>
              <a:custGeom>
                <a:avLst/>
                <a:gdLst>
                  <a:gd name="T0" fmla="*/ 26 w 26"/>
                  <a:gd name="T1" fmla="*/ 15 h 29"/>
                  <a:gd name="T2" fmla="*/ 26 w 26"/>
                  <a:gd name="T3" fmla="*/ 10 h 29"/>
                  <a:gd name="T4" fmla="*/ 24 w 26"/>
                  <a:gd name="T5" fmla="*/ 8 h 29"/>
                  <a:gd name="T6" fmla="*/ 21 w 26"/>
                  <a:gd name="T7" fmla="*/ 5 h 29"/>
                  <a:gd name="T8" fmla="*/ 19 w 26"/>
                  <a:gd name="T9" fmla="*/ 3 h 29"/>
                  <a:gd name="T10" fmla="*/ 17 w 26"/>
                  <a:gd name="T11" fmla="*/ 0 h 29"/>
                  <a:gd name="T12" fmla="*/ 12 w 26"/>
                  <a:gd name="T13" fmla="*/ 0 h 29"/>
                  <a:gd name="T14" fmla="*/ 10 w 26"/>
                  <a:gd name="T15" fmla="*/ 0 h 29"/>
                  <a:gd name="T16" fmla="*/ 7 w 26"/>
                  <a:gd name="T17" fmla="*/ 3 h 29"/>
                  <a:gd name="T18" fmla="*/ 2 w 26"/>
                  <a:gd name="T19" fmla="*/ 5 h 29"/>
                  <a:gd name="T20" fmla="*/ 2 w 26"/>
                  <a:gd name="T21" fmla="*/ 8 h 29"/>
                  <a:gd name="T22" fmla="*/ 0 w 26"/>
                  <a:gd name="T23" fmla="*/ 10 h 29"/>
                  <a:gd name="T24" fmla="*/ 0 w 26"/>
                  <a:gd name="T25" fmla="*/ 15 h 29"/>
                  <a:gd name="T26" fmla="*/ 0 w 26"/>
                  <a:gd name="T27" fmla="*/ 17 h 29"/>
                  <a:gd name="T28" fmla="*/ 2 w 26"/>
                  <a:gd name="T29" fmla="*/ 22 h 29"/>
                  <a:gd name="T30" fmla="*/ 2 w 26"/>
                  <a:gd name="T31" fmla="*/ 24 h 29"/>
                  <a:gd name="T32" fmla="*/ 7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0"/>
                    </a:lnTo>
                    <a:lnTo>
                      <a:pt x="24" y="8"/>
                    </a:lnTo>
                    <a:lnTo>
                      <a:pt x="21" y="5"/>
                    </a:lnTo>
                    <a:lnTo>
                      <a:pt x="19" y="3"/>
                    </a:lnTo>
                    <a:lnTo>
                      <a:pt x="17" y="0"/>
                    </a:lnTo>
                    <a:lnTo>
                      <a:pt x="12" y="0"/>
                    </a:lnTo>
                    <a:lnTo>
                      <a:pt x="10" y="0"/>
                    </a:lnTo>
                    <a:lnTo>
                      <a:pt x="7" y="3"/>
                    </a:lnTo>
                    <a:lnTo>
                      <a:pt x="2" y="5"/>
                    </a:lnTo>
                    <a:lnTo>
                      <a:pt x="2" y="8"/>
                    </a:lnTo>
                    <a:lnTo>
                      <a:pt x="0" y="10"/>
                    </a:lnTo>
                    <a:lnTo>
                      <a:pt x="0" y="15"/>
                    </a:lnTo>
                    <a:lnTo>
                      <a:pt x="0" y="17"/>
                    </a:lnTo>
                    <a:lnTo>
                      <a:pt x="2" y="22"/>
                    </a:lnTo>
                    <a:lnTo>
                      <a:pt x="2" y="24"/>
                    </a:lnTo>
                    <a:lnTo>
                      <a:pt x="7" y="26"/>
                    </a:lnTo>
                    <a:lnTo>
                      <a:pt x="10" y="26"/>
                    </a:lnTo>
                    <a:lnTo>
                      <a:pt x="12" y="29"/>
                    </a:lnTo>
                    <a:lnTo>
                      <a:pt x="17" y="26"/>
                    </a:lnTo>
                    <a:lnTo>
                      <a:pt x="19" y="26"/>
                    </a:lnTo>
                    <a:lnTo>
                      <a:pt x="21" y="24"/>
                    </a:lnTo>
                    <a:lnTo>
                      <a:pt x="24" y="22"/>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942" name="Freeform 385"/>
              <p:cNvSpPr>
                <a:spLocks/>
              </p:cNvSpPr>
              <p:nvPr/>
            </p:nvSpPr>
            <p:spPr bwMode="auto">
              <a:xfrm>
                <a:off x="2139" y="2605"/>
                <a:ext cx="59" cy="60"/>
              </a:xfrm>
              <a:custGeom>
                <a:avLst/>
                <a:gdLst>
                  <a:gd name="T0" fmla="*/ 26 w 26"/>
                  <a:gd name="T1" fmla="*/ 15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5 h 26"/>
                  <a:gd name="T26" fmla="*/ 0 w 26"/>
                  <a:gd name="T27" fmla="*/ 17 h 26"/>
                  <a:gd name="T28" fmla="*/ 2 w 26"/>
                  <a:gd name="T29" fmla="*/ 22 h 26"/>
                  <a:gd name="T30" fmla="*/ 2 w 26"/>
                  <a:gd name="T31" fmla="*/ 24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3" y="7"/>
                    </a:lnTo>
                    <a:lnTo>
                      <a:pt x="21" y="5"/>
                    </a:lnTo>
                    <a:lnTo>
                      <a:pt x="19" y="3"/>
                    </a:lnTo>
                    <a:lnTo>
                      <a:pt x="16" y="0"/>
                    </a:lnTo>
                    <a:lnTo>
                      <a:pt x="12" y="0"/>
                    </a:lnTo>
                    <a:lnTo>
                      <a:pt x="9" y="0"/>
                    </a:lnTo>
                    <a:lnTo>
                      <a:pt x="7" y="3"/>
                    </a:lnTo>
                    <a:lnTo>
                      <a:pt x="2" y="5"/>
                    </a:lnTo>
                    <a:lnTo>
                      <a:pt x="2" y="7"/>
                    </a:lnTo>
                    <a:lnTo>
                      <a:pt x="0" y="10"/>
                    </a:lnTo>
                    <a:lnTo>
                      <a:pt x="0" y="15"/>
                    </a:lnTo>
                    <a:lnTo>
                      <a:pt x="0" y="17"/>
                    </a:lnTo>
                    <a:lnTo>
                      <a:pt x="2" y="22"/>
                    </a:lnTo>
                    <a:lnTo>
                      <a:pt x="2" y="24"/>
                    </a:lnTo>
                    <a:lnTo>
                      <a:pt x="7" y="26"/>
                    </a:lnTo>
                    <a:lnTo>
                      <a:pt x="9" y="26"/>
                    </a:lnTo>
                    <a:lnTo>
                      <a:pt x="12" y="26"/>
                    </a:lnTo>
                    <a:lnTo>
                      <a:pt x="16" y="26"/>
                    </a:lnTo>
                    <a:lnTo>
                      <a:pt x="19" y="26"/>
                    </a:lnTo>
                    <a:lnTo>
                      <a:pt x="21" y="24"/>
                    </a:lnTo>
                    <a:lnTo>
                      <a:pt x="23" y="22"/>
                    </a:lnTo>
                    <a:lnTo>
                      <a:pt x="26" y="17"/>
                    </a:lnTo>
                    <a:lnTo>
                      <a:pt x="26" y="15"/>
                    </a:lnTo>
                    <a:close/>
                  </a:path>
                </a:pathLst>
              </a:custGeom>
              <a:solidFill>
                <a:srgbClr val="86FF86"/>
              </a:solidFill>
              <a:ln w="9525">
                <a:noFill/>
                <a:round/>
                <a:headEnd/>
                <a:tailEnd/>
              </a:ln>
            </p:spPr>
            <p:txBody>
              <a:bodyPr/>
              <a:lstStyle/>
              <a:p>
                <a:endParaRPr lang="en-US"/>
              </a:p>
            </p:txBody>
          </p:sp>
          <p:sp>
            <p:nvSpPr>
              <p:cNvPr id="19943" name="Freeform 386"/>
              <p:cNvSpPr>
                <a:spLocks/>
              </p:cNvSpPr>
              <p:nvPr/>
            </p:nvSpPr>
            <p:spPr bwMode="auto">
              <a:xfrm>
                <a:off x="1994" y="2617"/>
                <a:ext cx="59" cy="60"/>
              </a:xfrm>
              <a:custGeom>
                <a:avLst/>
                <a:gdLst>
                  <a:gd name="T0" fmla="*/ 26 w 26"/>
                  <a:gd name="T1" fmla="*/ 14 h 26"/>
                  <a:gd name="T2" fmla="*/ 26 w 26"/>
                  <a:gd name="T3" fmla="*/ 10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21 h 26"/>
                  <a:gd name="T30" fmla="*/ 2 w 26"/>
                  <a:gd name="T31" fmla="*/ 24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2"/>
                    </a:lnTo>
                    <a:lnTo>
                      <a:pt x="16" y="0"/>
                    </a:lnTo>
                    <a:lnTo>
                      <a:pt x="12" y="0"/>
                    </a:lnTo>
                    <a:lnTo>
                      <a:pt x="9" y="0"/>
                    </a:lnTo>
                    <a:lnTo>
                      <a:pt x="7" y="2"/>
                    </a:lnTo>
                    <a:lnTo>
                      <a:pt x="2" y="5"/>
                    </a:lnTo>
                    <a:lnTo>
                      <a:pt x="2" y="7"/>
                    </a:lnTo>
                    <a:lnTo>
                      <a:pt x="0" y="10"/>
                    </a:lnTo>
                    <a:lnTo>
                      <a:pt x="0" y="14"/>
                    </a:lnTo>
                    <a:lnTo>
                      <a:pt x="0" y="17"/>
                    </a:lnTo>
                    <a:lnTo>
                      <a:pt x="2" y="21"/>
                    </a:lnTo>
                    <a:lnTo>
                      <a:pt x="2" y="24"/>
                    </a:lnTo>
                    <a:lnTo>
                      <a:pt x="7" y="26"/>
                    </a:lnTo>
                    <a:lnTo>
                      <a:pt x="9" y="26"/>
                    </a:lnTo>
                    <a:lnTo>
                      <a:pt x="12" y="26"/>
                    </a:lnTo>
                    <a:lnTo>
                      <a:pt x="16" y="26"/>
                    </a:lnTo>
                    <a:lnTo>
                      <a:pt x="19" y="26"/>
                    </a:lnTo>
                    <a:lnTo>
                      <a:pt x="21" y="24"/>
                    </a:lnTo>
                    <a:lnTo>
                      <a:pt x="24" y="21"/>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944" name="Freeform 387"/>
              <p:cNvSpPr>
                <a:spLocks/>
              </p:cNvSpPr>
              <p:nvPr/>
            </p:nvSpPr>
            <p:spPr bwMode="auto">
              <a:xfrm>
                <a:off x="2281" y="2580"/>
                <a:ext cx="59" cy="60"/>
              </a:xfrm>
              <a:custGeom>
                <a:avLst/>
                <a:gdLst>
                  <a:gd name="T0" fmla="*/ 26 w 26"/>
                  <a:gd name="T1" fmla="*/ 14 h 26"/>
                  <a:gd name="T2" fmla="*/ 26 w 26"/>
                  <a:gd name="T3" fmla="*/ 9 h 26"/>
                  <a:gd name="T4" fmla="*/ 24 w 26"/>
                  <a:gd name="T5" fmla="*/ 7 h 26"/>
                  <a:gd name="T6" fmla="*/ 22 w 26"/>
                  <a:gd name="T7" fmla="*/ 4 h 26"/>
                  <a:gd name="T8" fmla="*/ 19 w 26"/>
                  <a:gd name="T9" fmla="*/ 2 h 26"/>
                  <a:gd name="T10" fmla="*/ 17 w 26"/>
                  <a:gd name="T11" fmla="*/ 0 h 26"/>
                  <a:gd name="T12" fmla="*/ 12 w 26"/>
                  <a:gd name="T13" fmla="*/ 0 h 26"/>
                  <a:gd name="T14" fmla="*/ 10 w 26"/>
                  <a:gd name="T15" fmla="*/ 0 h 26"/>
                  <a:gd name="T16" fmla="*/ 8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8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4"/>
                    </a:lnTo>
                    <a:lnTo>
                      <a:pt x="19" y="2"/>
                    </a:lnTo>
                    <a:lnTo>
                      <a:pt x="17" y="0"/>
                    </a:lnTo>
                    <a:lnTo>
                      <a:pt x="12" y="0"/>
                    </a:lnTo>
                    <a:lnTo>
                      <a:pt x="10" y="0"/>
                    </a:lnTo>
                    <a:lnTo>
                      <a:pt x="8" y="2"/>
                    </a:lnTo>
                    <a:lnTo>
                      <a:pt x="3" y="4"/>
                    </a:lnTo>
                    <a:lnTo>
                      <a:pt x="0" y="7"/>
                    </a:lnTo>
                    <a:lnTo>
                      <a:pt x="0" y="9"/>
                    </a:lnTo>
                    <a:lnTo>
                      <a:pt x="0" y="14"/>
                    </a:lnTo>
                    <a:lnTo>
                      <a:pt x="0" y="16"/>
                    </a:lnTo>
                    <a:lnTo>
                      <a:pt x="0" y="21"/>
                    </a:lnTo>
                    <a:lnTo>
                      <a:pt x="3" y="23"/>
                    </a:lnTo>
                    <a:lnTo>
                      <a:pt x="8" y="26"/>
                    </a:lnTo>
                    <a:lnTo>
                      <a:pt x="10" y="26"/>
                    </a:lnTo>
                    <a:lnTo>
                      <a:pt x="12" y="26"/>
                    </a:lnTo>
                    <a:lnTo>
                      <a:pt x="17" y="26"/>
                    </a:lnTo>
                    <a:lnTo>
                      <a:pt x="19" y="26"/>
                    </a:lnTo>
                    <a:lnTo>
                      <a:pt x="22" y="23"/>
                    </a:lnTo>
                    <a:lnTo>
                      <a:pt x="24" y="21"/>
                    </a:lnTo>
                    <a:lnTo>
                      <a:pt x="26" y="16"/>
                    </a:lnTo>
                    <a:lnTo>
                      <a:pt x="26" y="14"/>
                    </a:lnTo>
                    <a:close/>
                  </a:path>
                </a:pathLst>
              </a:custGeom>
              <a:solidFill>
                <a:srgbClr val="86FF86"/>
              </a:solidFill>
              <a:ln w="9525">
                <a:noFill/>
                <a:round/>
                <a:headEnd/>
                <a:tailEnd/>
              </a:ln>
            </p:spPr>
            <p:txBody>
              <a:bodyPr/>
              <a:lstStyle/>
              <a:p>
                <a:endParaRPr lang="en-US"/>
              </a:p>
            </p:txBody>
          </p:sp>
          <p:sp>
            <p:nvSpPr>
              <p:cNvPr id="19945" name="Freeform 388"/>
              <p:cNvSpPr>
                <a:spLocks/>
              </p:cNvSpPr>
              <p:nvPr/>
            </p:nvSpPr>
            <p:spPr bwMode="auto">
              <a:xfrm>
                <a:off x="2139" y="2605"/>
                <a:ext cx="59" cy="60"/>
              </a:xfrm>
              <a:custGeom>
                <a:avLst/>
                <a:gdLst>
                  <a:gd name="T0" fmla="*/ 26 w 26"/>
                  <a:gd name="T1" fmla="*/ 15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5 h 26"/>
                  <a:gd name="T26" fmla="*/ 0 w 26"/>
                  <a:gd name="T27" fmla="*/ 17 h 26"/>
                  <a:gd name="T28" fmla="*/ 2 w 26"/>
                  <a:gd name="T29" fmla="*/ 22 h 26"/>
                  <a:gd name="T30" fmla="*/ 2 w 26"/>
                  <a:gd name="T31" fmla="*/ 24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3" y="7"/>
                    </a:lnTo>
                    <a:lnTo>
                      <a:pt x="21" y="5"/>
                    </a:lnTo>
                    <a:lnTo>
                      <a:pt x="19" y="3"/>
                    </a:lnTo>
                    <a:lnTo>
                      <a:pt x="16" y="0"/>
                    </a:lnTo>
                    <a:lnTo>
                      <a:pt x="12" y="0"/>
                    </a:lnTo>
                    <a:lnTo>
                      <a:pt x="9" y="0"/>
                    </a:lnTo>
                    <a:lnTo>
                      <a:pt x="7" y="3"/>
                    </a:lnTo>
                    <a:lnTo>
                      <a:pt x="2" y="5"/>
                    </a:lnTo>
                    <a:lnTo>
                      <a:pt x="2" y="7"/>
                    </a:lnTo>
                    <a:lnTo>
                      <a:pt x="0" y="10"/>
                    </a:lnTo>
                    <a:lnTo>
                      <a:pt x="0" y="15"/>
                    </a:lnTo>
                    <a:lnTo>
                      <a:pt x="0" y="17"/>
                    </a:lnTo>
                    <a:lnTo>
                      <a:pt x="2" y="22"/>
                    </a:lnTo>
                    <a:lnTo>
                      <a:pt x="2" y="24"/>
                    </a:lnTo>
                    <a:lnTo>
                      <a:pt x="7" y="26"/>
                    </a:lnTo>
                    <a:lnTo>
                      <a:pt x="9" y="26"/>
                    </a:lnTo>
                    <a:lnTo>
                      <a:pt x="12" y="26"/>
                    </a:lnTo>
                    <a:lnTo>
                      <a:pt x="16" y="26"/>
                    </a:lnTo>
                    <a:lnTo>
                      <a:pt x="19" y="26"/>
                    </a:lnTo>
                    <a:lnTo>
                      <a:pt x="21" y="24"/>
                    </a:lnTo>
                    <a:lnTo>
                      <a:pt x="23" y="22"/>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946" name="Freeform 389"/>
              <p:cNvSpPr>
                <a:spLocks/>
              </p:cNvSpPr>
              <p:nvPr/>
            </p:nvSpPr>
            <p:spPr bwMode="auto">
              <a:xfrm>
                <a:off x="2426" y="2580"/>
                <a:ext cx="59" cy="60"/>
              </a:xfrm>
              <a:custGeom>
                <a:avLst/>
                <a:gdLst>
                  <a:gd name="T0" fmla="*/ 26 w 26"/>
                  <a:gd name="T1" fmla="*/ 11 h 26"/>
                  <a:gd name="T2" fmla="*/ 26 w 26"/>
                  <a:gd name="T3" fmla="*/ 9 h 26"/>
                  <a:gd name="T4" fmla="*/ 24 w 26"/>
                  <a:gd name="T5" fmla="*/ 7 h 26"/>
                  <a:gd name="T6" fmla="*/ 22 w 26"/>
                  <a:gd name="T7" fmla="*/ 2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2 h 26"/>
                  <a:gd name="T20" fmla="*/ 0 w 26"/>
                  <a:gd name="T21" fmla="*/ 7 h 26"/>
                  <a:gd name="T22" fmla="*/ 0 w 26"/>
                  <a:gd name="T23" fmla="*/ 9 h 26"/>
                  <a:gd name="T24" fmla="*/ 0 w 26"/>
                  <a:gd name="T25" fmla="*/ 11 h 26"/>
                  <a:gd name="T26" fmla="*/ 0 w 26"/>
                  <a:gd name="T27" fmla="*/ 16 h 26"/>
                  <a:gd name="T28" fmla="*/ 0 w 26"/>
                  <a:gd name="T29" fmla="*/ 18 h 26"/>
                  <a:gd name="T30" fmla="*/ 3 w 26"/>
                  <a:gd name="T31" fmla="*/ 21 h 26"/>
                  <a:gd name="T32" fmla="*/ 7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8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4" y="7"/>
                    </a:lnTo>
                    <a:lnTo>
                      <a:pt x="22" y="2"/>
                    </a:lnTo>
                    <a:lnTo>
                      <a:pt x="19" y="2"/>
                    </a:lnTo>
                    <a:lnTo>
                      <a:pt x="17" y="0"/>
                    </a:lnTo>
                    <a:lnTo>
                      <a:pt x="12" y="0"/>
                    </a:lnTo>
                    <a:lnTo>
                      <a:pt x="10" y="0"/>
                    </a:lnTo>
                    <a:lnTo>
                      <a:pt x="7" y="2"/>
                    </a:lnTo>
                    <a:lnTo>
                      <a:pt x="3" y="2"/>
                    </a:lnTo>
                    <a:lnTo>
                      <a:pt x="0" y="7"/>
                    </a:lnTo>
                    <a:lnTo>
                      <a:pt x="0" y="9"/>
                    </a:lnTo>
                    <a:lnTo>
                      <a:pt x="0" y="11"/>
                    </a:lnTo>
                    <a:lnTo>
                      <a:pt x="0" y="16"/>
                    </a:lnTo>
                    <a:lnTo>
                      <a:pt x="0" y="18"/>
                    </a:lnTo>
                    <a:lnTo>
                      <a:pt x="3" y="21"/>
                    </a:lnTo>
                    <a:lnTo>
                      <a:pt x="7" y="23"/>
                    </a:lnTo>
                    <a:lnTo>
                      <a:pt x="10" y="26"/>
                    </a:lnTo>
                    <a:lnTo>
                      <a:pt x="12" y="26"/>
                    </a:lnTo>
                    <a:lnTo>
                      <a:pt x="17" y="26"/>
                    </a:lnTo>
                    <a:lnTo>
                      <a:pt x="19" y="23"/>
                    </a:lnTo>
                    <a:lnTo>
                      <a:pt x="22" y="21"/>
                    </a:lnTo>
                    <a:lnTo>
                      <a:pt x="24" y="18"/>
                    </a:lnTo>
                    <a:lnTo>
                      <a:pt x="26" y="16"/>
                    </a:lnTo>
                    <a:lnTo>
                      <a:pt x="26" y="11"/>
                    </a:lnTo>
                    <a:close/>
                  </a:path>
                </a:pathLst>
              </a:custGeom>
              <a:solidFill>
                <a:srgbClr val="86FF86"/>
              </a:solidFill>
              <a:ln w="9525">
                <a:noFill/>
                <a:round/>
                <a:headEnd/>
                <a:tailEnd/>
              </a:ln>
            </p:spPr>
            <p:txBody>
              <a:bodyPr/>
              <a:lstStyle/>
              <a:p>
                <a:endParaRPr lang="en-US"/>
              </a:p>
            </p:txBody>
          </p:sp>
          <p:sp>
            <p:nvSpPr>
              <p:cNvPr id="19947" name="Freeform 390"/>
              <p:cNvSpPr>
                <a:spLocks/>
              </p:cNvSpPr>
              <p:nvPr/>
            </p:nvSpPr>
            <p:spPr bwMode="auto">
              <a:xfrm>
                <a:off x="2281" y="2580"/>
                <a:ext cx="59" cy="60"/>
              </a:xfrm>
              <a:custGeom>
                <a:avLst/>
                <a:gdLst>
                  <a:gd name="T0" fmla="*/ 26 w 26"/>
                  <a:gd name="T1" fmla="*/ 14 h 26"/>
                  <a:gd name="T2" fmla="*/ 26 w 26"/>
                  <a:gd name="T3" fmla="*/ 9 h 26"/>
                  <a:gd name="T4" fmla="*/ 24 w 26"/>
                  <a:gd name="T5" fmla="*/ 7 h 26"/>
                  <a:gd name="T6" fmla="*/ 22 w 26"/>
                  <a:gd name="T7" fmla="*/ 4 h 26"/>
                  <a:gd name="T8" fmla="*/ 19 w 26"/>
                  <a:gd name="T9" fmla="*/ 2 h 26"/>
                  <a:gd name="T10" fmla="*/ 17 w 26"/>
                  <a:gd name="T11" fmla="*/ 0 h 26"/>
                  <a:gd name="T12" fmla="*/ 12 w 26"/>
                  <a:gd name="T13" fmla="*/ 0 h 26"/>
                  <a:gd name="T14" fmla="*/ 10 w 26"/>
                  <a:gd name="T15" fmla="*/ 0 h 26"/>
                  <a:gd name="T16" fmla="*/ 8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8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4"/>
                    </a:lnTo>
                    <a:lnTo>
                      <a:pt x="19" y="2"/>
                    </a:lnTo>
                    <a:lnTo>
                      <a:pt x="17" y="0"/>
                    </a:lnTo>
                    <a:lnTo>
                      <a:pt x="12" y="0"/>
                    </a:lnTo>
                    <a:lnTo>
                      <a:pt x="10" y="0"/>
                    </a:lnTo>
                    <a:lnTo>
                      <a:pt x="8" y="2"/>
                    </a:lnTo>
                    <a:lnTo>
                      <a:pt x="3" y="4"/>
                    </a:lnTo>
                    <a:lnTo>
                      <a:pt x="0" y="7"/>
                    </a:lnTo>
                    <a:lnTo>
                      <a:pt x="0" y="9"/>
                    </a:lnTo>
                    <a:lnTo>
                      <a:pt x="0" y="14"/>
                    </a:lnTo>
                    <a:lnTo>
                      <a:pt x="0" y="16"/>
                    </a:lnTo>
                    <a:lnTo>
                      <a:pt x="0" y="21"/>
                    </a:lnTo>
                    <a:lnTo>
                      <a:pt x="3" y="23"/>
                    </a:lnTo>
                    <a:lnTo>
                      <a:pt x="8"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948" name="Freeform 391"/>
              <p:cNvSpPr>
                <a:spLocks/>
              </p:cNvSpPr>
              <p:nvPr/>
            </p:nvSpPr>
            <p:spPr bwMode="auto">
              <a:xfrm>
                <a:off x="2571" y="2561"/>
                <a:ext cx="59" cy="60"/>
              </a:xfrm>
              <a:custGeom>
                <a:avLst/>
                <a:gdLst>
                  <a:gd name="T0" fmla="*/ 26 w 26"/>
                  <a:gd name="T1" fmla="*/ 12 h 26"/>
                  <a:gd name="T2" fmla="*/ 26 w 26"/>
                  <a:gd name="T3" fmla="*/ 10 h 26"/>
                  <a:gd name="T4" fmla="*/ 24 w 26"/>
                  <a:gd name="T5" fmla="*/ 5 h 26"/>
                  <a:gd name="T6" fmla="*/ 21 w 26"/>
                  <a:gd name="T7" fmla="*/ 3 h 26"/>
                  <a:gd name="T8" fmla="*/ 19 w 26"/>
                  <a:gd name="T9" fmla="*/ 0 h 26"/>
                  <a:gd name="T10" fmla="*/ 17 w 26"/>
                  <a:gd name="T11" fmla="*/ 0 h 26"/>
                  <a:gd name="T12" fmla="*/ 12 w 26"/>
                  <a:gd name="T13" fmla="*/ 0 h 26"/>
                  <a:gd name="T14" fmla="*/ 10 w 26"/>
                  <a:gd name="T15" fmla="*/ 0 h 26"/>
                  <a:gd name="T16" fmla="*/ 7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7 w 26"/>
                  <a:gd name="T33" fmla="*/ 24 h 26"/>
                  <a:gd name="T34" fmla="*/ 10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1" y="3"/>
                    </a:lnTo>
                    <a:lnTo>
                      <a:pt x="19" y="0"/>
                    </a:lnTo>
                    <a:lnTo>
                      <a:pt x="17" y="0"/>
                    </a:lnTo>
                    <a:lnTo>
                      <a:pt x="12" y="0"/>
                    </a:lnTo>
                    <a:lnTo>
                      <a:pt x="10" y="0"/>
                    </a:lnTo>
                    <a:lnTo>
                      <a:pt x="7" y="0"/>
                    </a:lnTo>
                    <a:lnTo>
                      <a:pt x="2" y="3"/>
                    </a:lnTo>
                    <a:lnTo>
                      <a:pt x="0" y="5"/>
                    </a:lnTo>
                    <a:lnTo>
                      <a:pt x="0" y="10"/>
                    </a:lnTo>
                    <a:lnTo>
                      <a:pt x="0" y="12"/>
                    </a:lnTo>
                    <a:lnTo>
                      <a:pt x="0" y="17"/>
                    </a:lnTo>
                    <a:lnTo>
                      <a:pt x="0" y="19"/>
                    </a:lnTo>
                    <a:lnTo>
                      <a:pt x="2" y="22"/>
                    </a:lnTo>
                    <a:lnTo>
                      <a:pt x="7" y="24"/>
                    </a:lnTo>
                    <a:lnTo>
                      <a:pt x="10" y="26"/>
                    </a:lnTo>
                    <a:lnTo>
                      <a:pt x="12" y="26"/>
                    </a:lnTo>
                    <a:lnTo>
                      <a:pt x="17" y="26"/>
                    </a:lnTo>
                    <a:lnTo>
                      <a:pt x="19" y="24"/>
                    </a:lnTo>
                    <a:lnTo>
                      <a:pt x="21" y="22"/>
                    </a:lnTo>
                    <a:lnTo>
                      <a:pt x="24" y="19"/>
                    </a:lnTo>
                    <a:lnTo>
                      <a:pt x="26" y="17"/>
                    </a:lnTo>
                    <a:lnTo>
                      <a:pt x="26" y="12"/>
                    </a:lnTo>
                    <a:close/>
                  </a:path>
                </a:pathLst>
              </a:custGeom>
              <a:solidFill>
                <a:srgbClr val="86FF86"/>
              </a:solidFill>
              <a:ln w="9525">
                <a:noFill/>
                <a:round/>
                <a:headEnd/>
                <a:tailEnd/>
              </a:ln>
            </p:spPr>
            <p:txBody>
              <a:bodyPr/>
              <a:lstStyle/>
              <a:p>
                <a:endParaRPr lang="en-US"/>
              </a:p>
            </p:txBody>
          </p:sp>
          <p:sp>
            <p:nvSpPr>
              <p:cNvPr id="19949" name="Freeform 392"/>
              <p:cNvSpPr>
                <a:spLocks/>
              </p:cNvSpPr>
              <p:nvPr/>
            </p:nvSpPr>
            <p:spPr bwMode="auto">
              <a:xfrm>
                <a:off x="2426" y="2580"/>
                <a:ext cx="59" cy="60"/>
              </a:xfrm>
              <a:custGeom>
                <a:avLst/>
                <a:gdLst>
                  <a:gd name="T0" fmla="*/ 26 w 26"/>
                  <a:gd name="T1" fmla="*/ 11 h 26"/>
                  <a:gd name="T2" fmla="*/ 26 w 26"/>
                  <a:gd name="T3" fmla="*/ 9 h 26"/>
                  <a:gd name="T4" fmla="*/ 24 w 26"/>
                  <a:gd name="T5" fmla="*/ 7 h 26"/>
                  <a:gd name="T6" fmla="*/ 22 w 26"/>
                  <a:gd name="T7" fmla="*/ 2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2 h 26"/>
                  <a:gd name="T20" fmla="*/ 0 w 26"/>
                  <a:gd name="T21" fmla="*/ 7 h 26"/>
                  <a:gd name="T22" fmla="*/ 0 w 26"/>
                  <a:gd name="T23" fmla="*/ 9 h 26"/>
                  <a:gd name="T24" fmla="*/ 0 w 26"/>
                  <a:gd name="T25" fmla="*/ 11 h 26"/>
                  <a:gd name="T26" fmla="*/ 0 w 26"/>
                  <a:gd name="T27" fmla="*/ 16 h 26"/>
                  <a:gd name="T28" fmla="*/ 0 w 26"/>
                  <a:gd name="T29" fmla="*/ 18 h 26"/>
                  <a:gd name="T30" fmla="*/ 3 w 26"/>
                  <a:gd name="T31" fmla="*/ 21 h 26"/>
                  <a:gd name="T32" fmla="*/ 7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8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4" y="7"/>
                    </a:lnTo>
                    <a:lnTo>
                      <a:pt x="22" y="2"/>
                    </a:lnTo>
                    <a:lnTo>
                      <a:pt x="19" y="2"/>
                    </a:lnTo>
                    <a:lnTo>
                      <a:pt x="17" y="0"/>
                    </a:lnTo>
                    <a:lnTo>
                      <a:pt x="12" y="0"/>
                    </a:lnTo>
                    <a:lnTo>
                      <a:pt x="10" y="0"/>
                    </a:lnTo>
                    <a:lnTo>
                      <a:pt x="7" y="2"/>
                    </a:lnTo>
                    <a:lnTo>
                      <a:pt x="3" y="2"/>
                    </a:lnTo>
                    <a:lnTo>
                      <a:pt x="0" y="7"/>
                    </a:lnTo>
                    <a:lnTo>
                      <a:pt x="0" y="9"/>
                    </a:lnTo>
                    <a:lnTo>
                      <a:pt x="0" y="11"/>
                    </a:lnTo>
                    <a:lnTo>
                      <a:pt x="0" y="16"/>
                    </a:lnTo>
                    <a:lnTo>
                      <a:pt x="0" y="18"/>
                    </a:lnTo>
                    <a:lnTo>
                      <a:pt x="3" y="21"/>
                    </a:lnTo>
                    <a:lnTo>
                      <a:pt x="7" y="23"/>
                    </a:lnTo>
                    <a:lnTo>
                      <a:pt x="10" y="26"/>
                    </a:lnTo>
                    <a:lnTo>
                      <a:pt x="12" y="26"/>
                    </a:lnTo>
                    <a:lnTo>
                      <a:pt x="17" y="26"/>
                    </a:lnTo>
                    <a:lnTo>
                      <a:pt x="19" y="23"/>
                    </a:lnTo>
                    <a:lnTo>
                      <a:pt x="22" y="21"/>
                    </a:lnTo>
                    <a:lnTo>
                      <a:pt x="24" y="18"/>
                    </a:lnTo>
                    <a:lnTo>
                      <a:pt x="26" y="16"/>
                    </a:lnTo>
                    <a:lnTo>
                      <a:pt x="26" y="11"/>
                    </a:lnTo>
                  </a:path>
                </a:pathLst>
              </a:custGeom>
              <a:noFill/>
              <a:ln w="19050" cap="flat">
                <a:solidFill>
                  <a:srgbClr val="000000"/>
                </a:solidFill>
                <a:prstDash val="solid"/>
                <a:miter lim="800000"/>
                <a:headEnd/>
                <a:tailEnd/>
              </a:ln>
            </p:spPr>
            <p:txBody>
              <a:bodyPr/>
              <a:lstStyle/>
              <a:p>
                <a:endParaRPr lang="en-US"/>
              </a:p>
            </p:txBody>
          </p:sp>
          <p:sp>
            <p:nvSpPr>
              <p:cNvPr id="19950" name="Freeform 393"/>
              <p:cNvSpPr>
                <a:spLocks/>
              </p:cNvSpPr>
              <p:nvPr/>
            </p:nvSpPr>
            <p:spPr bwMode="auto">
              <a:xfrm>
                <a:off x="2715" y="2545"/>
                <a:ext cx="59" cy="60"/>
              </a:xfrm>
              <a:custGeom>
                <a:avLst/>
                <a:gdLst>
                  <a:gd name="T0" fmla="*/ 26 w 26"/>
                  <a:gd name="T1" fmla="*/ 15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5 w 26"/>
                  <a:gd name="T17" fmla="*/ 3 h 26"/>
                  <a:gd name="T18" fmla="*/ 2 w 26"/>
                  <a:gd name="T19" fmla="*/ 5 h 26"/>
                  <a:gd name="T20" fmla="*/ 0 w 26"/>
                  <a:gd name="T21" fmla="*/ 7 h 26"/>
                  <a:gd name="T22" fmla="*/ 0 w 26"/>
                  <a:gd name="T23" fmla="*/ 10 h 26"/>
                  <a:gd name="T24" fmla="*/ 0 w 26"/>
                  <a:gd name="T25" fmla="*/ 15 h 26"/>
                  <a:gd name="T26" fmla="*/ 0 w 26"/>
                  <a:gd name="T27" fmla="*/ 17 h 26"/>
                  <a:gd name="T28" fmla="*/ 0 w 26"/>
                  <a:gd name="T29" fmla="*/ 22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3" y="7"/>
                    </a:lnTo>
                    <a:lnTo>
                      <a:pt x="21" y="5"/>
                    </a:lnTo>
                    <a:lnTo>
                      <a:pt x="19" y="3"/>
                    </a:lnTo>
                    <a:lnTo>
                      <a:pt x="16" y="0"/>
                    </a:lnTo>
                    <a:lnTo>
                      <a:pt x="12" y="0"/>
                    </a:lnTo>
                    <a:lnTo>
                      <a:pt x="9" y="0"/>
                    </a:lnTo>
                    <a:lnTo>
                      <a:pt x="5" y="3"/>
                    </a:lnTo>
                    <a:lnTo>
                      <a:pt x="2" y="5"/>
                    </a:lnTo>
                    <a:lnTo>
                      <a:pt x="0" y="7"/>
                    </a:lnTo>
                    <a:lnTo>
                      <a:pt x="0" y="10"/>
                    </a:lnTo>
                    <a:lnTo>
                      <a:pt x="0" y="15"/>
                    </a:lnTo>
                    <a:lnTo>
                      <a:pt x="0" y="17"/>
                    </a:lnTo>
                    <a:lnTo>
                      <a:pt x="0" y="22"/>
                    </a:lnTo>
                    <a:lnTo>
                      <a:pt x="2" y="24"/>
                    </a:lnTo>
                    <a:lnTo>
                      <a:pt x="5" y="26"/>
                    </a:lnTo>
                    <a:lnTo>
                      <a:pt x="9" y="26"/>
                    </a:lnTo>
                    <a:lnTo>
                      <a:pt x="12" y="26"/>
                    </a:lnTo>
                    <a:lnTo>
                      <a:pt x="16" y="26"/>
                    </a:lnTo>
                    <a:lnTo>
                      <a:pt x="19" y="26"/>
                    </a:lnTo>
                    <a:lnTo>
                      <a:pt x="21" y="24"/>
                    </a:lnTo>
                    <a:lnTo>
                      <a:pt x="23" y="22"/>
                    </a:lnTo>
                    <a:lnTo>
                      <a:pt x="26" y="17"/>
                    </a:lnTo>
                    <a:lnTo>
                      <a:pt x="26" y="15"/>
                    </a:lnTo>
                    <a:close/>
                  </a:path>
                </a:pathLst>
              </a:custGeom>
              <a:solidFill>
                <a:srgbClr val="86FF86"/>
              </a:solidFill>
              <a:ln w="9525">
                <a:noFill/>
                <a:round/>
                <a:headEnd/>
                <a:tailEnd/>
              </a:ln>
            </p:spPr>
            <p:txBody>
              <a:bodyPr/>
              <a:lstStyle/>
              <a:p>
                <a:endParaRPr lang="en-US"/>
              </a:p>
            </p:txBody>
          </p:sp>
          <p:sp>
            <p:nvSpPr>
              <p:cNvPr id="19951" name="Freeform 394"/>
              <p:cNvSpPr>
                <a:spLocks/>
              </p:cNvSpPr>
              <p:nvPr/>
            </p:nvSpPr>
            <p:spPr bwMode="auto">
              <a:xfrm>
                <a:off x="2571" y="2561"/>
                <a:ext cx="59" cy="60"/>
              </a:xfrm>
              <a:custGeom>
                <a:avLst/>
                <a:gdLst>
                  <a:gd name="T0" fmla="*/ 26 w 26"/>
                  <a:gd name="T1" fmla="*/ 12 h 26"/>
                  <a:gd name="T2" fmla="*/ 26 w 26"/>
                  <a:gd name="T3" fmla="*/ 10 h 26"/>
                  <a:gd name="T4" fmla="*/ 24 w 26"/>
                  <a:gd name="T5" fmla="*/ 5 h 26"/>
                  <a:gd name="T6" fmla="*/ 21 w 26"/>
                  <a:gd name="T7" fmla="*/ 3 h 26"/>
                  <a:gd name="T8" fmla="*/ 19 w 26"/>
                  <a:gd name="T9" fmla="*/ 0 h 26"/>
                  <a:gd name="T10" fmla="*/ 17 w 26"/>
                  <a:gd name="T11" fmla="*/ 0 h 26"/>
                  <a:gd name="T12" fmla="*/ 12 w 26"/>
                  <a:gd name="T13" fmla="*/ 0 h 26"/>
                  <a:gd name="T14" fmla="*/ 10 w 26"/>
                  <a:gd name="T15" fmla="*/ 0 h 26"/>
                  <a:gd name="T16" fmla="*/ 7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7 w 26"/>
                  <a:gd name="T33" fmla="*/ 24 h 26"/>
                  <a:gd name="T34" fmla="*/ 10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1" y="3"/>
                    </a:lnTo>
                    <a:lnTo>
                      <a:pt x="19" y="0"/>
                    </a:lnTo>
                    <a:lnTo>
                      <a:pt x="17" y="0"/>
                    </a:lnTo>
                    <a:lnTo>
                      <a:pt x="12" y="0"/>
                    </a:lnTo>
                    <a:lnTo>
                      <a:pt x="10" y="0"/>
                    </a:lnTo>
                    <a:lnTo>
                      <a:pt x="7" y="0"/>
                    </a:lnTo>
                    <a:lnTo>
                      <a:pt x="2" y="3"/>
                    </a:lnTo>
                    <a:lnTo>
                      <a:pt x="0" y="5"/>
                    </a:lnTo>
                    <a:lnTo>
                      <a:pt x="0" y="10"/>
                    </a:lnTo>
                    <a:lnTo>
                      <a:pt x="0" y="12"/>
                    </a:lnTo>
                    <a:lnTo>
                      <a:pt x="0" y="17"/>
                    </a:lnTo>
                    <a:lnTo>
                      <a:pt x="0" y="19"/>
                    </a:lnTo>
                    <a:lnTo>
                      <a:pt x="2" y="22"/>
                    </a:lnTo>
                    <a:lnTo>
                      <a:pt x="7" y="24"/>
                    </a:lnTo>
                    <a:lnTo>
                      <a:pt x="10" y="26"/>
                    </a:lnTo>
                    <a:lnTo>
                      <a:pt x="12" y="26"/>
                    </a:lnTo>
                    <a:lnTo>
                      <a:pt x="17" y="26"/>
                    </a:lnTo>
                    <a:lnTo>
                      <a:pt x="19" y="24"/>
                    </a:lnTo>
                    <a:lnTo>
                      <a:pt x="21" y="22"/>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952" name="Freeform 395"/>
              <p:cNvSpPr>
                <a:spLocks/>
              </p:cNvSpPr>
              <p:nvPr/>
            </p:nvSpPr>
            <p:spPr bwMode="auto">
              <a:xfrm>
                <a:off x="2860" y="2536"/>
                <a:ext cx="59" cy="64"/>
              </a:xfrm>
              <a:custGeom>
                <a:avLst/>
                <a:gdLst>
                  <a:gd name="T0" fmla="*/ 26 w 26"/>
                  <a:gd name="T1" fmla="*/ 14 h 28"/>
                  <a:gd name="T2" fmla="*/ 26 w 26"/>
                  <a:gd name="T3" fmla="*/ 11 h 28"/>
                  <a:gd name="T4" fmla="*/ 23 w 26"/>
                  <a:gd name="T5" fmla="*/ 7 h 28"/>
                  <a:gd name="T6" fmla="*/ 21 w 26"/>
                  <a:gd name="T7" fmla="*/ 4 h 28"/>
                  <a:gd name="T8" fmla="*/ 19 w 26"/>
                  <a:gd name="T9" fmla="*/ 2 h 28"/>
                  <a:gd name="T10" fmla="*/ 16 w 26"/>
                  <a:gd name="T11" fmla="*/ 2 h 28"/>
                  <a:gd name="T12" fmla="*/ 11 w 26"/>
                  <a:gd name="T13" fmla="*/ 0 h 28"/>
                  <a:gd name="T14" fmla="*/ 9 w 26"/>
                  <a:gd name="T15" fmla="*/ 2 h 28"/>
                  <a:gd name="T16" fmla="*/ 4 w 26"/>
                  <a:gd name="T17" fmla="*/ 2 h 28"/>
                  <a:gd name="T18" fmla="*/ 2 w 26"/>
                  <a:gd name="T19" fmla="*/ 4 h 28"/>
                  <a:gd name="T20" fmla="*/ 0 w 26"/>
                  <a:gd name="T21" fmla="*/ 7 h 28"/>
                  <a:gd name="T22" fmla="*/ 0 w 26"/>
                  <a:gd name="T23" fmla="*/ 11 h 28"/>
                  <a:gd name="T24" fmla="*/ 0 w 26"/>
                  <a:gd name="T25" fmla="*/ 14 h 28"/>
                  <a:gd name="T26" fmla="*/ 0 w 26"/>
                  <a:gd name="T27" fmla="*/ 16 h 28"/>
                  <a:gd name="T28" fmla="*/ 0 w 26"/>
                  <a:gd name="T29" fmla="*/ 21 h 28"/>
                  <a:gd name="T30" fmla="*/ 2 w 26"/>
                  <a:gd name="T31" fmla="*/ 23 h 28"/>
                  <a:gd name="T32" fmla="*/ 4 w 26"/>
                  <a:gd name="T33" fmla="*/ 26 h 28"/>
                  <a:gd name="T34" fmla="*/ 9 w 26"/>
                  <a:gd name="T35" fmla="*/ 26 h 28"/>
                  <a:gd name="T36" fmla="*/ 11 w 26"/>
                  <a:gd name="T37" fmla="*/ 28 h 28"/>
                  <a:gd name="T38" fmla="*/ 16 w 26"/>
                  <a:gd name="T39" fmla="*/ 26 h 28"/>
                  <a:gd name="T40" fmla="*/ 19 w 26"/>
                  <a:gd name="T41" fmla="*/ 26 h 28"/>
                  <a:gd name="T42" fmla="*/ 21 w 26"/>
                  <a:gd name="T43" fmla="*/ 23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3" y="7"/>
                    </a:lnTo>
                    <a:lnTo>
                      <a:pt x="21" y="4"/>
                    </a:lnTo>
                    <a:lnTo>
                      <a:pt x="19" y="2"/>
                    </a:lnTo>
                    <a:lnTo>
                      <a:pt x="16" y="2"/>
                    </a:lnTo>
                    <a:lnTo>
                      <a:pt x="11" y="0"/>
                    </a:lnTo>
                    <a:lnTo>
                      <a:pt x="9" y="2"/>
                    </a:lnTo>
                    <a:lnTo>
                      <a:pt x="4" y="2"/>
                    </a:lnTo>
                    <a:lnTo>
                      <a:pt x="2" y="4"/>
                    </a:lnTo>
                    <a:lnTo>
                      <a:pt x="0" y="7"/>
                    </a:lnTo>
                    <a:lnTo>
                      <a:pt x="0" y="11"/>
                    </a:lnTo>
                    <a:lnTo>
                      <a:pt x="0" y="14"/>
                    </a:lnTo>
                    <a:lnTo>
                      <a:pt x="0" y="16"/>
                    </a:lnTo>
                    <a:lnTo>
                      <a:pt x="0" y="21"/>
                    </a:lnTo>
                    <a:lnTo>
                      <a:pt x="2" y="23"/>
                    </a:lnTo>
                    <a:lnTo>
                      <a:pt x="4" y="26"/>
                    </a:lnTo>
                    <a:lnTo>
                      <a:pt x="9" y="26"/>
                    </a:lnTo>
                    <a:lnTo>
                      <a:pt x="11" y="28"/>
                    </a:lnTo>
                    <a:lnTo>
                      <a:pt x="16" y="26"/>
                    </a:lnTo>
                    <a:lnTo>
                      <a:pt x="19" y="26"/>
                    </a:lnTo>
                    <a:lnTo>
                      <a:pt x="21" y="23"/>
                    </a:lnTo>
                    <a:lnTo>
                      <a:pt x="23" y="21"/>
                    </a:lnTo>
                    <a:lnTo>
                      <a:pt x="26" y="16"/>
                    </a:lnTo>
                    <a:lnTo>
                      <a:pt x="26" y="14"/>
                    </a:lnTo>
                    <a:close/>
                  </a:path>
                </a:pathLst>
              </a:custGeom>
              <a:solidFill>
                <a:srgbClr val="86FF86"/>
              </a:solidFill>
              <a:ln w="9525">
                <a:noFill/>
                <a:round/>
                <a:headEnd/>
                <a:tailEnd/>
              </a:ln>
            </p:spPr>
            <p:txBody>
              <a:bodyPr/>
              <a:lstStyle/>
              <a:p>
                <a:endParaRPr lang="en-US"/>
              </a:p>
            </p:txBody>
          </p:sp>
          <p:sp>
            <p:nvSpPr>
              <p:cNvPr id="19953" name="Freeform 396"/>
              <p:cNvSpPr>
                <a:spLocks/>
              </p:cNvSpPr>
              <p:nvPr/>
            </p:nvSpPr>
            <p:spPr bwMode="auto">
              <a:xfrm>
                <a:off x="2715" y="2545"/>
                <a:ext cx="59" cy="60"/>
              </a:xfrm>
              <a:custGeom>
                <a:avLst/>
                <a:gdLst>
                  <a:gd name="T0" fmla="*/ 26 w 26"/>
                  <a:gd name="T1" fmla="*/ 15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5 w 26"/>
                  <a:gd name="T17" fmla="*/ 3 h 26"/>
                  <a:gd name="T18" fmla="*/ 2 w 26"/>
                  <a:gd name="T19" fmla="*/ 5 h 26"/>
                  <a:gd name="T20" fmla="*/ 0 w 26"/>
                  <a:gd name="T21" fmla="*/ 7 h 26"/>
                  <a:gd name="T22" fmla="*/ 0 w 26"/>
                  <a:gd name="T23" fmla="*/ 10 h 26"/>
                  <a:gd name="T24" fmla="*/ 0 w 26"/>
                  <a:gd name="T25" fmla="*/ 15 h 26"/>
                  <a:gd name="T26" fmla="*/ 0 w 26"/>
                  <a:gd name="T27" fmla="*/ 17 h 26"/>
                  <a:gd name="T28" fmla="*/ 0 w 26"/>
                  <a:gd name="T29" fmla="*/ 22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3" y="7"/>
                    </a:lnTo>
                    <a:lnTo>
                      <a:pt x="21" y="5"/>
                    </a:lnTo>
                    <a:lnTo>
                      <a:pt x="19" y="3"/>
                    </a:lnTo>
                    <a:lnTo>
                      <a:pt x="16" y="0"/>
                    </a:lnTo>
                    <a:lnTo>
                      <a:pt x="12" y="0"/>
                    </a:lnTo>
                    <a:lnTo>
                      <a:pt x="9" y="0"/>
                    </a:lnTo>
                    <a:lnTo>
                      <a:pt x="5" y="3"/>
                    </a:lnTo>
                    <a:lnTo>
                      <a:pt x="2" y="5"/>
                    </a:lnTo>
                    <a:lnTo>
                      <a:pt x="0" y="7"/>
                    </a:lnTo>
                    <a:lnTo>
                      <a:pt x="0" y="10"/>
                    </a:lnTo>
                    <a:lnTo>
                      <a:pt x="0" y="15"/>
                    </a:lnTo>
                    <a:lnTo>
                      <a:pt x="0" y="17"/>
                    </a:lnTo>
                    <a:lnTo>
                      <a:pt x="0" y="22"/>
                    </a:lnTo>
                    <a:lnTo>
                      <a:pt x="2" y="24"/>
                    </a:lnTo>
                    <a:lnTo>
                      <a:pt x="5" y="26"/>
                    </a:lnTo>
                    <a:lnTo>
                      <a:pt x="9" y="26"/>
                    </a:lnTo>
                    <a:lnTo>
                      <a:pt x="12" y="26"/>
                    </a:lnTo>
                    <a:lnTo>
                      <a:pt x="16" y="26"/>
                    </a:lnTo>
                    <a:lnTo>
                      <a:pt x="19" y="26"/>
                    </a:lnTo>
                    <a:lnTo>
                      <a:pt x="21" y="24"/>
                    </a:lnTo>
                    <a:lnTo>
                      <a:pt x="23" y="22"/>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954" name="Freeform 397"/>
              <p:cNvSpPr>
                <a:spLocks/>
              </p:cNvSpPr>
              <p:nvPr/>
            </p:nvSpPr>
            <p:spPr bwMode="auto">
              <a:xfrm>
                <a:off x="3003" y="2524"/>
                <a:ext cx="58" cy="65"/>
              </a:xfrm>
              <a:custGeom>
                <a:avLst/>
                <a:gdLst>
                  <a:gd name="T0" fmla="*/ 26 w 26"/>
                  <a:gd name="T1" fmla="*/ 14 h 28"/>
                  <a:gd name="T2" fmla="*/ 26 w 26"/>
                  <a:gd name="T3" fmla="*/ 9 h 28"/>
                  <a:gd name="T4" fmla="*/ 24 w 26"/>
                  <a:gd name="T5" fmla="*/ 7 h 28"/>
                  <a:gd name="T6" fmla="*/ 22 w 26"/>
                  <a:gd name="T7" fmla="*/ 5 h 28"/>
                  <a:gd name="T8" fmla="*/ 19 w 26"/>
                  <a:gd name="T9" fmla="*/ 2 h 28"/>
                  <a:gd name="T10" fmla="*/ 17 w 26"/>
                  <a:gd name="T11" fmla="*/ 0 h 28"/>
                  <a:gd name="T12" fmla="*/ 12 w 26"/>
                  <a:gd name="T13" fmla="*/ 0 h 28"/>
                  <a:gd name="T14" fmla="*/ 10 w 26"/>
                  <a:gd name="T15" fmla="*/ 0 h 28"/>
                  <a:gd name="T16" fmla="*/ 5 w 26"/>
                  <a:gd name="T17" fmla="*/ 2 h 28"/>
                  <a:gd name="T18" fmla="*/ 3 w 26"/>
                  <a:gd name="T19" fmla="*/ 5 h 28"/>
                  <a:gd name="T20" fmla="*/ 0 w 26"/>
                  <a:gd name="T21" fmla="*/ 7 h 28"/>
                  <a:gd name="T22" fmla="*/ 0 w 26"/>
                  <a:gd name="T23" fmla="*/ 9 h 28"/>
                  <a:gd name="T24" fmla="*/ 0 w 26"/>
                  <a:gd name="T25" fmla="*/ 14 h 28"/>
                  <a:gd name="T26" fmla="*/ 0 w 26"/>
                  <a:gd name="T27" fmla="*/ 16 h 28"/>
                  <a:gd name="T28" fmla="*/ 0 w 26"/>
                  <a:gd name="T29" fmla="*/ 21 h 28"/>
                  <a:gd name="T30" fmla="*/ 3 w 26"/>
                  <a:gd name="T31" fmla="*/ 24 h 28"/>
                  <a:gd name="T32" fmla="*/ 5 w 26"/>
                  <a:gd name="T33" fmla="*/ 26 h 28"/>
                  <a:gd name="T34" fmla="*/ 10 w 26"/>
                  <a:gd name="T35" fmla="*/ 26 h 28"/>
                  <a:gd name="T36" fmla="*/ 12 w 26"/>
                  <a:gd name="T37" fmla="*/ 28 h 28"/>
                  <a:gd name="T38" fmla="*/ 17 w 26"/>
                  <a:gd name="T39" fmla="*/ 26 h 28"/>
                  <a:gd name="T40" fmla="*/ 19 w 26"/>
                  <a:gd name="T41" fmla="*/ 26 h 28"/>
                  <a:gd name="T42" fmla="*/ 22 w 26"/>
                  <a:gd name="T43" fmla="*/ 24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21"/>
                    </a:lnTo>
                    <a:lnTo>
                      <a:pt x="3" y="24"/>
                    </a:lnTo>
                    <a:lnTo>
                      <a:pt x="5" y="26"/>
                    </a:lnTo>
                    <a:lnTo>
                      <a:pt x="10" y="26"/>
                    </a:lnTo>
                    <a:lnTo>
                      <a:pt x="12" y="28"/>
                    </a:lnTo>
                    <a:lnTo>
                      <a:pt x="17" y="26"/>
                    </a:lnTo>
                    <a:lnTo>
                      <a:pt x="19" y="26"/>
                    </a:lnTo>
                    <a:lnTo>
                      <a:pt x="22" y="24"/>
                    </a:lnTo>
                    <a:lnTo>
                      <a:pt x="24" y="21"/>
                    </a:lnTo>
                    <a:lnTo>
                      <a:pt x="26" y="16"/>
                    </a:lnTo>
                    <a:lnTo>
                      <a:pt x="26" y="14"/>
                    </a:lnTo>
                    <a:close/>
                  </a:path>
                </a:pathLst>
              </a:custGeom>
              <a:solidFill>
                <a:srgbClr val="86FF86"/>
              </a:solidFill>
              <a:ln w="9525">
                <a:noFill/>
                <a:round/>
                <a:headEnd/>
                <a:tailEnd/>
              </a:ln>
            </p:spPr>
            <p:txBody>
              <a:bodyPr/>
              <a:lstStyle/>
              <a:p>
                <a:endParaRPr lang="en-US"/>
              </a:p>
            </p:txBody>
          </p:sp>
          <p:sp>
            <p:nvSpPr>
              <p:cNvPr id="19955" name="Freeform 398"/>
              <p:cNvSpPr>
                <a:spLocks/>
              </p:cNvSpPr>
              <p:nvPr/>
            </p:nvSpPr>
            <p:spPr bwMode="auto">
              <a:xfrm>
                <a:off x="2860" y="2536"/>
                <a:ext cx="59" cy="64"/>
              </a:xfrm>
              <a:custGeom>
                <a:avLst/>
                <a:gdLst>
                  <a:gd name="T0" fmla="*/ 26 w 26"/>
                  <a:gd name="T1" fmla="*/ 14 h 28"/>
                  <a:gd name="T2" fmla="*/ 26 w 26"/>
                  <a:gd name="T3" fmla="*/ 11 h 28"/>
                  <a:gd name="T4" fmla="*/ 23 w 26"/>
                  <a:gd name="T5" fmla="*/ 7 h 28"/>
                  <a:gd name="T6" fmla="*/ 21 w 26"/>
                  <a:gd name="T7" fmla="*/ 4 h 28"/>
                  <a:gd name="T8" fmla="*/ 19 w 26"/>
                  <a:gd name="T9" fmla="*/ 2 h 28"/>
                  <a:gd name="T10" fmla="*/ 16 w 26"/>
                  <a:gd name="T11" fmla="*/ 2 h 28"/>
                  <a:gd name="T12" fmla="*/ 11 w 26"/>
                  <a:gd name="T13" fmla="*/ 0 h 28"/>
                  <a:gd name="T14" fmla="*/ 9 w 26"/>
                  <a:gd name="T15" fmla="*/ 2 h 28"/>
                  <a:gd name="T16" fmla="*/ 4 w 26"/>
                  <a:gd name="T17" fmla="*/ 2 h 28"/>
                  <a:gd name="T18" fmla="*/ 2 w 26"/>
                  <a:gd name="T19" fmla="*/ 4 h 28"/>
                  <a:gd name="T20" fmla="*/ 0 w 26"/>
                  <a:gd name="T21" fmla="*/ 7 h 28"/>
                  <a:gd name="T22" fmla="*/ 0 w 26"/>
                  <a:gd name="T23" fmla="*/ 11 h 28"/>
                  <a:gd name="T24" fmla="*/ 0 w 26"/>
                  <a:gd name="T25" fmla="*/ 14 h 28"/>
                  <a:gd name="T26" fmla="*/ 0 w 26"/>
                  <a:gd name="T27" fmla="*/ 16 h 28"/>
                  <a:gd name="T28" fmla="*/ 0 w 26"/>
                  <a:gd name="T29" fmla="*/ 21 h 28"/>
                  <a:gd name="T30" fmla="*/ 2 w 26"/>
                  <a:gd name="T31" fmla="*/ 23 h 28"/>
                  <a:gd name="T32" fmla="*/ 4 w 26"/>
                  <a:gd name="T33" fmla="*/ 26 h 28"/>
                  <a:gd name="T34" fmla="*/ 9 w 26"/>
                  <a:gd name="T35" fmla="*/ 26 h 28"/>
                  <a:gd name="T36" fmla="*/ 11 w 26"/>
                  <a:gd name="T37" fmla="*/ 28 h 28"/>
                  <a:gd name="T38" fmla="*/ 16 w 26"/>
                  <a:gd name="T39" fmla="*/ 26 h 28"/>
                  <a:gd name="T40" fmla="*/ 19 w 26"/>
                  <a:gd name="T41" fmla="*/ 26 h 28"/>
                  <a:gd name="T42" fmla="*/ 21 w 26"/>
                  <a:gd name="T43" fmla="*/ 23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3" y="7"/>
                    </a:lnTo>
                    <a:lnTo>
                      <a:pt x="21" y="4"/>
                    </a:lnTo>
                    <a:lnTo>
                      <a:pt x="19" y="2"/>
                    </a:lnTo>
                    <a:lnTo>
                      <a:pt x="16" y="2"/>
                    </a:lnTo>
                    <a:lnTo>
                      <a:pt x="11" y="0"/>
                    </a:lnTo>
                    <a:lnTo>
                      <a:pt x="9" y="2"/>
                    </a:lnTo>
                    <a:lnTo>
                      <a:pt x="4" y="2"/>
                    </a:lnTo>
                    <a:lnTo>
                      <a:pt x="2" y="4"/>
                    </a:lnTo>
                    <a:lnTo>
                      <a:pt x="0" y="7"/>
                    </a:lnTo>
                    <a:lnTo>
                      <a:pt x="0" y="11"/>
                    </a:lnTo>
                    <a:lnTo>
                      <a:pt x="0" y="14"/>
                    </a:lnTo>
                    <a:lnTo>
                      <a:pt x="0" y="16"/>
                    </a:lnTo>
                    <a:lnTo>
                      <a:pt x="0" y="21"/>
                    </a:lnTo>
                    <a:lnTo>
                      <a:pt x="2" y="23"/>
                    </a:lnTo>
                    <a:lnTo>
                      <a:pt x="4" y="26"/>
                    </a:lnTo>
                    <a:lnTo>
                      <a:pt x="9" y="26"/>
                    </a:lnTo>
                    <a:lnTo>
                      <a:pt x="11" y="28"/>
                    </a:lnTo>
                    <a:lnTo>
                      <a:pt x="16" y="26"/>
                    </a:lnTo>
                    <a:lnTo>
                      <a:pt x="19"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956" name="Freeform 399"/>
              <p:cNvSpPr>
                <a:spLocks/>
              </p:cNvSpPr>
              <p:nvPr/>
            </p:nvSpPr>
            <p:spPr bwMode="auto">
              <a:xfrm>
                <a:off x="3147" y="2508"/>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5 w 26"/>
                  <a:gd name="T17" fmla="*/ 2 h 28"/>
                  <a:gd name="T18" fmla="*/ 3 w 26"/>
                  <a:gd name="T19" fmla="*/ 5 h 28"/>
                  <a:gd name="T20" fmla="*/ 0 w 26"/>
                  <a:gd name="T21" fmla="*/ 7 h 28"/>
                  <a:gd name="T22" fmla="*/ 0 w 26"/>
                  <a:gd name="T23" fmla="*/ 12 h 28"/>
                  <a:gd name="T24" fmla="*/ 0 w 26"/>
                  <a:gd name="T25" fmla="*/ 14 h 28"/>
                  <a:gd name="T26" fmla="*/ 0 w 26"/>
                  <a:gd name="T27" fmla="*/ 19 h 28"/>
                  <a:gd name="T28" fmla="*/ 0 w 26"/>
                  <a:gd name="T29" fmla="*/ 21 h 28"/>
                  <a:gd name="T30" fmla="*/ 3 w 26"/>
                  <a:gd name="T31" fmla="*/ 23 h 28"/>
                  <a:gd name="T32" fmla="*/ 5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5" y="2"/>
                    </a:lnTo>
                    <a:lnTo>
                      <a:pt x="3" y="5"/>
                    </a:lnTo>
                    <a:lnTo>
                      <a:pt x="0" y="7"/>
                    </a:lnTo>
                    <a:lnTo>
                      <a:pt x="0" y="12"/>
                    </a:lnTo>
                    <a:lnTo>
                      <a:pt x="0" y="14"/>
                    </a:lnTo>
                    <a:lnTo>
                      <a:pt x="0" y="19"/>
                    </a:lnTo>
                    <a:lnTo>
                      <a:pt x="0" y="21"/>
                    </a:lnTo>
                    <a:lnTo>
                      <a:pt x="3" y="23"/>
                    </a:lnTo>
                    <a:lnTo>
                      <a:pt x="5" y="26"/>
                    </a:lnTo>
                    <a:lnTo>
                      <a:pt x="10" y="26"/>
                    </a:lnTo>
                    <a:lnTo>
                      <a:pt x="12" y="28"/>
                    </a:lnTo>
                    <a:lnTo>
                      <a:pt x="17" y="26"/>
                    </a:lnTo>
                    <a:lnTo>
                      <a:pt x="19" y="26"/>
                    </a:lnTo>
                    <a:lnTo>
                      <a:pt x="21" y="23"/>
                    </a:lnTo>
                    <a:lnTo>
                      <a:pt x="24" y="21"/>
                    </a:lnTo>
                    <a:lnTo>
                      <a:pt x="26" y="19"/>
                    </a:lnTo>
                    <a:lnTo>
                      <a:pt x="26" y="14"/>
                    </a:lnTo>
                    <a:close/>
                  </a:path>
                </a:pathLst>
              </a:custGeom>
              <a:solidFill>
                <a:srgbClr val="86FF86"/>
              </a:solidFill>
              <a:ln w="9525">
                <a:noFill/>
                <a:round/>
                <a:headEnd/>
                <a:tailEnd/>
              </a:ln>
            </p:spPr>
            <p:txBody>
              <a:bodyPr/>
              <a:lstStyle/>
              <a:p>
                <a:endParaRPr lang="en-US"/>
              </a:p>
            </p:txBody>
          </p:sp>
          <p:sp>
            <p:nvSpPr>
              <p:cNvPr id="19957" name="Freeform 400"/>
              <p:cNvSpPr>
                <a:spLocks/>
              </p:cNvSpPr>
              <p:nvPr/>
            </p:nvSpPr>
            <p:spPr bwMode="auto">
              <a:xfrm>
                <a:off x="3003" y="2524"/>
                <a:ext cx="58" cy="65"/>
              </a:xfrm>
              <a:custGeom>
                <a:avLst/>
                <a:gdLst>
                  <a:gd name="T0" fmla="*/ 26 w 26"/>
                  <a:gd name="T1" fmla="*/ 14 h 28"/>
                  <a:gd name="T2" fmla="*/ 26 w 26"/>
                  <a:gd name="T3" fmla="*/ 9 h 28"/>
                  <a:gd name="T4" fmla="*/ 24 w 26"/>
                  <a:gd name="T5" fmla="*/ 7 h 28"/>
                  <a:gd name="T6" fmla="*/ 22 w 26"/>
                  <a:gd name="T7" fmla="*/ 5 h 28"/>
                  <a:gd name="T8" fmla="*/ 19 w 26"/>
                  <a:gd name="T9" fmla="*/ 2 h 28"/>
                  <a:gd name="T10" fmla="*/ 17 w 26"/>
                  <a:gd name="T11" fmla="*/ 0 h 28"/>
                  <a:gd name="T12" fmla="*/ 12 w 26"/>
                  <a:gd name="T13" fmla="*/ 0 h 28"/>
                  <a:gd name="T14" fmla="*/ 10 w 26"/>
                  <a:gd name="T15" fmla="*/ 0 h 28"/>
                  <a:gd name="T16" fmla="*/ 5 w 26"/>
                  <a:gd name="T17" fmla="*/ 2 h 28"/>
                  <a:gd name="T18" fmla="*/ 3 w 26"/>
                  <a:gd name="T19" fmla="*/ 5 h 28"/>
                  <a:gd name="T20" fmla="*/ 0 w 26"/>
                  <a:gd name="T21" fmla="*/ 7 h 28"/>
                  <a:gd name="T22" fmla="*/ 0 w 26"/>
                  <a:gd name="T23" fmla="*/ 9 h 28"/>
                  <a:gd name="T24" fmla="*/ 0 w 26"/>
                  <a:gd name="T25" fmla="*/ 14 h 28"/>
                  <a:gd name="T26" fmla="*/ 0 w 26"/>
                  <a:gd name="T27" fmla="*/ 16 h 28"/>
                  <a:gd name="T28" fmla="*/ 0 w 26"/>
                  <a:gd name="T29" fmla="*/ 21 h 28"/>
                  <a:gd name="T30" fmla="*/ 3 w 26"/>
                  <a:gd name="T31" fmla="*/ 24 h 28"/>
                  <a:gd name="T32" fmla="*/ 5 w 26"/>
                  <a:gd name="T33" fmla="*/ 26 h 28"/>
                  <a:gd name="T34" fmla="*/ 10 w 26"/>
                  <a:gd name="T35" fmla="*/ 26 h 28"/>
                  <a:gd name="T36" fmla="*/ 12 w 26"/>
                  <a:gd name="T37" fmla="*/ 28 h 28"/>
                  <a:gd name="T38" fmla="*/ 17 w 26"/>
                  <a:gd name="T39" fmla="*/ 26 h 28"/>
                  <a:gd name="T40" fmla="*/ 19 w 26"/>
                  <a:gd name="T41" fmla="*/ 26 h 28"/>
                  <a:gd name="T42" fmla="*/ 22 w 26"/>
                  <a:gd name="T43" fmla="*/ 24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21"/>
                    </a:lnTo>
                    <a:lnTo>
                      <a:pt x="3" y="24"/>
                    </a:lnTo>
                    <a:lnTo>
                      <a:pt x="5" y="26"/>
                    </a:lnTo>
                    <a:lnTo>
                      <a:pt x="10" y="26"/>
                    </a:lnTo>
                    <a:lnTo>
                      <a:pt x="12" y="28"/>
                    </a:lnTo>
                    <a:lnTo>
                      <a:pt x="17" y="26"/>
                    </a:lnTo>
                    <a:lnTo>
                      <a:pt x="19" y="26"/>
                    </a:lnTo>
                    <a:lnTo>
                      <a:pt x="22" y="24"/>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958" name="Freeform 401"/>
              <p:cNvSpPr>
                <a:spLocks/>
              </p:cNvSpPr>
              <p:nvPr/>
            </p:nvSpPr>
            <p:spPr bwMode="auto">
              <a:xfrm>
                <a:off x="3292" y="2485"/>
                <a:ext cx="59" cy="60"/>
              </a:xfrm>
              <a:custGeom>
                <a:avLst/>
                <a:gdLst>
                  <a:gd name="T0" fmla="*/ 26 w 26"/>
                  <a:gd name="T1" fmla="*/ 12 h 26"/>
                  <a:gd name="T2" fmla="*/ 26 w 26"/>
                  <a:gd name="T3" fmla="*/ 10 h 26"/>
                  <a:gd name="T4" fmla="*/ 24 w 26"/>
                  <a:gd name="T5" fmla="*/ 5 h 26"/>
                  <a:gd name="T6" fmla="*/ 21 w 26"/>
                  <a:gd name="T7" fmla="*/ 3 h 26"/>
                  <a:gd name="T8" fmla="*/ 19 w 26"/>
                  <a:gd name="T9" fmla="*/ 0 h 26"/>
                  <a:gd name="T10" fmla="*/ 17 w 26"/>
                  <a:gd name="T11" fmla="*/ 0 h 26"/>
                  <a:gd name="T12" fmla="*/ 12 w 26"/>
                  <a:gd name="T13" fmla="*/ 0 h 26"/>
                  <a:gd name="T14" fmla="*/ 9 w 26"/>
                  <a:gd name="T15" fmla="*/ 0 h 26"/>
                  <a:gd name="T16" fmla="*/ 5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5 w 26"/>
                  <a:gd name="T33" fmla="*/ 24 h 26"/>
                  <a:gd name="T34" fmla="*/ 9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1" y="3"/>
                    </a:lnTo>
                    <a:lnTo>
                      <a:pt x="19" y="0"/>
                    </a:lnTo>
                    <a:lnTo>
                      <a:pt x="17" y="0"/>
                    </a:lnTo>
                    <a:lnTo>
                      <a:pt x="12" y="0"/>
                    </a:lnTo>
                    <a:lnTo>
                      <a:pt x="9" y="0"/>
                    </a:lnTo>
                    <a:lnTo>
                      <a:pt x="5" y="0"/>
                    </a:lnTo>
                    <a:lnTo>
                      <a:pt x="2" y="3"/>
                    </a:lnTo>
                    <a:lnTo>
                      <a:pt x="0" y="5"/>
                    </a:lnTo>
                    <a:lnTo>
                      <a:pt x="0" y="10"/>
                    </a:lnTo>
                    <a:lnTo>
                      <a:pt x="0" y="12"/>
                    </a:lnTo>
                    <a:lnTo>
                      <a:pt x="0" y="17"/>
                    </a:lnTo>
                    <a:lnTo>
                      <a:pt x="0" y="19"/>
                    </a:lnTo>
                    <a:lnTo>
                      <a:pt x="2" y="22"/>
                    </a:lnTo>
                    <a:lnTo>
                      <a:pt x="5" y="24"/>
                    </a:lnTo>
                    <a:lnTo>
                      <a:pt x="9" y="26"/>
                    </a:lnTo>
                    <a:lnTo>
                      <a:pt x="12" y="26"/>
                    </a:lnTo>
                    <a:lnTo>
                      <a:pt x="17" y="26"/>
                    </a:lnTo>
                    <a:lnTo>
                      <a:pt x="19" y="24"/>
                    </a:lnTo>
                    <a:lnTo>
                      <a:pt x="21" y="22"/>
                    </a:lnTo>
                    <a:lnTo>
                      <a:pt x="24" y="19"/>
                    </a:lnTo>
                    <a:lnTo>
                      <a:pt x="26" y="17"/>
                    </a:lnTo>
                    <a:lnTo>
                      <a:pt x="26" y="12"/>
                    </a:lnTo>
                    <a:close/>
                  </a:path>
                </a:pathLst>
              </a:custGeom>
              <a:solidFill>
                <a:srgbClr val="86FF86"/>
              </a:solidFill>
              <a:ln w="9525">
                <a:noFill/>
                <a:round/>
                <a:headEnd/>
                <a:tailEnd/>
              </a:ln>
            </p:spPr>
            <p:txBody>
              <a:bodyPr/>
              <a:lstStyle/>
              <a:p>
                <a:endParaRPr lang="en-US"/>
              </a:p>
            </p:txBody>
          </p:sp>
          <p:sp>
            <p:nvSpPr>
              <p:cNvPr id="19959" name="Freeform 402"/>
              <p:cNvSpPr>
                <a:spLocks/>
              </p:cNvSpPr>
              <p:nvPr/>
            </p:nvSpPr>
            <p:spPr bwMode="auto">
              <a:xfrm>
                <a:off x="3147" y="2508"/>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5 w 26"/>
                  <a:gd name="T17" fmla="*/ 2 h 28"/>
                  <a:gd name="T18" fmla="*/ 3 w 26"/>
                  <a:gd name="T19" fmla="*/ 5 h 28"/>
                  <a:gd name="T20" fmla="*/ 0 w 26"/>
                  <a:gd name="T21" fmla="*/ 7 h 28"/>
                  <a:gd name="T22" fmla="*/ 0 w 26"/>
                  <a:gd name="T23" fmla="*/ 12 h 28"/>
                  <a:gd name="T24" fmla="*/ 0 w 26"/>
                  <a:gd name="T25" fmla="*/ 14 h 28"/>
                  <a:gd name="T26" fmla="*/ 0 w 26"/>
                  <a:gd name="T27" fmla="*/ 19 h 28"/>
                  <a:gd name="T28" fmla="*/ 0 w 26"/>
                  <a:gd name="T29" fmla="*/ 21 h 28"/>
                  <a:gd name="T30" fmla="*/ 3 w 26"/>
                  <a:gd name="T31" fmla="*/ 23 h 28"/>
                  <a:gd name="T32" fmla="*/ 5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5" y="2"/>
                    </a:lnTo>
                    <a:lnTo>
                      <a:pt x="3" y="5"/>
                    </a:lnTo>
                    <a:lnTo>
                      <a:pt x="0" y="7"/>
                    </a:lnTo>
                    <a:lnTo>
                      <a:pt x="0" y="12"/>
                    </a:lnTo>
                    <a:lnTo>
                      <a:pt x="0" y="14"/>
                    </a:lnTo>
                    <a:lnTo>
                      <a:pt x="0" y="19"/>
                    </a:lnTo>
                    <a:lnTo>
                      <a:pt x="0" y="21"/>
                    </a:lnTo>
                    <a:lnTo>
                      <a:pt x="3" y="23"/>
                    </a:lnTo>
                    <a:lnTo>
                      <a:pt x="5" y="26"/>
                    </a:lnTo>
                    <a:lnTo>
                      <a:pt x="10" y="26"/>
                    </a:lnTo>
                    <a:lnTo>
                      <a:pt x="12" y="28"/>
                    </a:lnTo>
                    <a:lnTo>
                      <a:pt x="17" y="26"/>
                    </a:lnTo>
                    <a:lnTo>
                      <a:pt x="19" y="26"/>
                    </a:lnTo>
                    <a:lnTo>
                      <a:pt x="21"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960" name="Freeform 403"/>
              <p:cNvSpPr>
                <a:spLocks/>
              </p:cNvSpPr>
              <p:nvPr/>
            </p:nvSpPr>
            <p:spPr bwMode="auto">
              <a:xfrm>
                <a:off x="3437" y="2464"/>
                <a:ext cx="58" cy="65"/>
              </a:xfrm>
              <a:custGeom>
                <a:avLst/>
                <a:gdLst>
                  <a:gd name="T0" fmla="*/ 26 w 26"/>
                  <a:gd name="T1" fmla="*/ 14 h 28"/>
                  <a:gd name="T2" fmla="*/ 26 w 26"/>
                  <a:gd name="T3" fmla="*/ 12 h 28"/>
                  <a:gd name="T4" fmla="*/ 23 w 26"/>
                  <a:gd name="T5" fmla="*/ 7 h 28"/>
                  <a:gd name="T6" fmla="*/ 21 w 26"/>
                  <a:gd name="T7" fmla="*/ 5 h 28"/>
                  <a:gd name="T8" fmla="*/ 19 w 26"/>
                  <a:gd name="T9" fmla="*/ 2 h 28"/>
                  <a:gd name="T10" fmla="*/ 16 w 26"/>
                  <a:gd name="T11" fmla="*/ 2 h 28"/>
                  <a:gd name="T12" fmla="*/ 12 w 26"/>
                  <a:gd name="T13" fmla="*/ 0 h 28"/>
                  <a:gd name="T14" fmla="*/ 9 w 26"/>
                  <a:gd name="T15" fmla="*/ 2 h 28"/>
                  <a:gd name="T16" fmla="*/ 4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4 h 28"/>
                  <a:gd name="T32" fmla="*/ 4 w 26"/>
                  <a:gd name="T33" fmla="*/ 26 h 28"/>
                  <a:gd name="T34" fmla="*/ 9 w 26"/>
                  <a:gd name="T35" fmla="*/ 26 h 28"/>
                  <a:gd name="T36" fmla="*/ 12 w 26"/>
                  <a:gd name="T37" fmla="*/ 28 h 28"/>
                  <a:gd name="T38" fmla="*/ 16 w 26"/>
                  <a:gd name="T39" fmla="*/ 26 h 28"/>
                  <a:gd name="T40" fmla="*/ 19 w 26"/>
                  <a:gd name="T41" fmla="*/ 26 h 28"/>
                  <a:gd name="T42" fmla="*/ 21 w 26"/>
                  <a:gd name="T43" fmla="*/ 24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3" y="7"/>
                    </a:lnTo>
                    <a:lnTo>
                      <a:pt x="21" y="5"/>
                    </a:lnTo>
                    <a:lnTo>
                      <a:pt x="19" y="2"/>
                    </a:lnTo>
                    <a:lnTo>
                      <a:pt x="16" y="2"/>
                    </a:lnTo>
                    <a:lnTo>
                      <a:pt x="12" y="0"/>
                    </a:lnTo>
                    <a:lnTo>
                      <a:pt x="9" y="2"/>
                    </a:lnTo>
                    <a:lnTo>
                      <a:pt x="4" y="2"/>
                    </a:lnTo>
                    <a:lnTo>
                      <a:pt x="2" y="5"/>
                    </a:lnTo>
                    <a:lnTo>
                      <a:pt x="0" y="7"/>
                    </a:lnTo>
                    <a:lnTo>
                      <a:pt x="0" y="12"/>
                    </a:lnTo>
                    <a:lnTo>
                      <a:pt x="0" y="14"/>
                    </a:lnTo>
                    <a:lnTo>
                      <a:pt x="0" y="16"/>
                    </a:lnTo>
                    <a:lnTo>
                      <a:pt x="0" y="21"/>
                    </a:lnTo>
                    <a:lnTo>
                      <a:pt x="2" y="24"/>
                    </a:lnTo>
                    <a:lnTo>
                      <a:pt x="4" y="26"/>
                    </a:lnTo>
                    <a:lnTo>
                      <a:pt x="9" y="26"/>
                    </a:lnTo>
                    <a:lnTo>
                      <a:pt x="12" y="28"/>
                    </a:lnTo>
                    <a:lnTo>
                      <a:pt x="16" y="26"/>
                    </a:lnTo>
                    <a:lnTo>
                      <a:pt x="19" y="26"/>
                    </a:lnTo>
                    <a:lnTo>
                      <a:pt x="21" y="24"/>
                    </a:lnTo>
                    <a:lnTo>
                      <a:pt x="23" y="21"/>
                    </a:lnTo>
                    <a:lnTo>
                      <a:pt x="26" y="16"/>
                    </a:lnTo>
                    <a:lnTo>
                      <a:pt x="26" y="14"/>
                    </a:lnTo>
                    <a:close/>
                  </a:path>
                </a:pathLst>
              </a:custGeom>
              <a:solidFill>
                <a:srgbClr val="86FF86"/>
              </a:solidFill>
              <a:ln w="9525">
                <a:noFill/>
                <a:round/>
                <a:headEnd/>
                <a:tailEnd/>
              </a:ln>
            </p:spPr>
            <p:txBody>
              <a:bodyPr/>
              <a:lstStyle/>
              <a:p>
                <a:endParaRPr lang="en-US"/>
              </a:p>
            </p:txBody>
          </p:sp>
          <p:sp>
            <p:nvSpPr>
              <p:cNvPr id="19961" name="Freeform 404"/>
              <p:cNvSpPr>
                <a:spLocks/>
              </p:cNvSpPr>
              <p:nvPr/>
            </p:nvSpPr>
            <p:spPr bwMode="auto">
              <a:xfrm>
                <a:off x="3292" y="2485"/>
                <a:ext cx="59" cy="60"/>
              </a:xfrm>
              <a:custGeom>
                <a:avLst/>
                <a:gdLst>
                  <a:gd name="T0" fmla="*/ 26 w 26"/>
                  <a:gd name="T1" fmla="*/ 12 h 26"/>
                  <a:gd name="T2" fmla="*/ 26 w 26"/>
                  <a:gd name="T3" fmla="*/ 10 h 26"/>
                  <a:gd name="T4" fmla="*/ 24 w 26"/>
                  <a:gd name="T5" fmla="*/ 5 h 26"/>
                  <a:gd name="T6" fmla="*/ 21 w 26"/>
                  <a:gd name="T7" fmla="*/ 3 h 26"/>
                  <a:gd name="T8" fmla="*/ 19 w 26"/>
                  <a:gd name="T9" fmla="*/ 0 h 26"/>
                  <a:gd name="T10" fmla="*/ 17 w 26"/>
                  <a:gd name="T11" fmla="*/ 0 h 26"/>
                  <a:gd name="T12" fmla="*/ 12 w 26"/>
                  <a:gd name="T13" fmla="*/ 0 h 26"/>
                  <a:gd name="T14" fmla="*/ 9 w 26"/>
                  <a:gd name="T15" fmla="*/ 0 h 26"/>
                  <a:gd name="T16" fmla="*/ 5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5 w 26"/>
                  <a:gd name="T33" fmla="*/ 24 h 26"/>
                  <a:gd name="T34" fmla="*/ 9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1" y="3"/>
                    </a:lnTo>
                    <a:lnTo>
                      <a:pt x="19" y="0"/>
                    </a:lnTo>
                    <a:lnTo>
                      <a:pt x="17" y="0"/>
                    </a:lnTo>
                    <a:lnTo>
                      <a:pt x="12" y="0"/>
                    </a:lnTo>
                    <a:lnTo>
                      <a:pt x="9" y="0"/>
                    </a:lnTo>
                    <a:lnTo>
                      <a:pt x="5" y="0"/>
                    </a:lnTo>
                    <a:lnTo>
                      <a:pt x="2" y="3"/>
                    </a:lnTo>
                    <a:lnTo>
                      <a:pt x="0" y="5"/>
                    </a:lnTo>
                    <a:lnTo>
                      <a:pt x="0" y="10"/>
                    </a:lnTo>
                    <a:lnTo>
                      <a:pt x="0" y="12"/>
                    </a:lnTo>
                    <a:lnTo>
                      <a:pt x="0" y="17"/>
                    </a:lnTo>
                    <a:lnTo>
                      <a:pt x="0" y="19"/>
                    </a:lnTo>
                    <a:lnTo>
                      <a:pt x="2" y="22"/>
                    </a:lnTo>
                    <a:lnTo>
                      <a:pt x="5" y="24"/>
                    </a:lnTo>
                    <a:lnTo>
                      <a:pt x="9" y="26"/>
                    </a:lnTo>
                    <a:lnTo>
                      <a:pt x="12" y="26"/>
                    </a:lnTo>
                    <a:lnTo>
                      <a:pt x="17" y="26"/>
                    </a:lnTo>
                    <a:lnTo>
                      <a:pt x="19" y="24"/>
                    </a:lnTo>
                    <a:lnTo>
                      <a:pt x="21" y="22"/>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962" name="Freeform 405"/>
              <p:cNvSpPr>
                <a:spLocks/>
              </p:cNvSpPr>
              <p:nvPr/>
            </p:nvSpPr>
            <p:spPr bwMode="auto">
              <a:xfrm>
                <a:off x="3581" y="2448"/>
                <a:ext cx="59" cy="60"/>
              </a:xfrm>
              <a:custGeom>
                <a:avLst/>
                <a:gdLst>
                  <a:gd name="T0" fmla="*/ 26 w 26"/>
                  <a:gd name="T1" fmla="*/ 12 h 26"/>
                  <a:gd name="T2" fmla="*/ 26 w 26"/>
                  <a:gd name="T3" fmla="*/ 9 h 26"/>
                  <a:gd name="T4" fmla="*/ 23 w 26"/>
                  <a:gd name="T5" fmla="*/ 7 h 26"/>
                  <a:gd name="T6" fmla="*/ 21 w 26"/>
                  <a:gd name="T7" fmla="*/ 2 h 26"/>
                  <a:gd name="T8" fmla="*/ 18 w 26"/>
                  <a:gd name="T9" fmla="*/ 2 h 26"/>
                  <a:gd name="T10" fmla="*/ 16 w 26"/>
                  <a:gd name="T11" fmla="*/ 0 h 26"/>
                  <a:gd name="T12" fmla="*/ 11 w 26"/>
                  <a:gd name="T13" fmla="*/ 0 h 26"/>
                  <a:gd name="T14" fmla="*/ 9 w 26"/>
                  <a:gd name="T15" fmla="*/ 0 h 26"/>
                  <a:gd name="T16" fmla="*/ 4 w 26"/>
                  <a:gd name="T17" fmla="*/ 2 h 26"/>
                  <a:gd name="T18" fmla="*/ 2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7"/>
                    </a:lnTo>
                    <a:lnTo>
                      <a:pt x="21" y="2"/>
                    </a:lnTo>
                    <a:lnTo>
                      <a:pt x="18" y="2"/>
                    </a:lnTo>
                    <a:lnTo>
                      <a:pt x="16" y="0"/>
                    </a:lnTo>
                    <a:lnTo>
                      <a:pt x="11" y="0"/>
                    </a:lnTo>
                    <a:lnTo>
                      <a:pt x="9" y="0"/>
                    </a:lnTo>
                    <a:lnTo>
                      <a:pt x="4" y="2"/>
                    </a:lnTo>
                    <a:lnTo>
                      <a:pt x="2" y="2"/>
                    </a:lnTo>
                    <a:lnTo>
                      <a:pt x="0" y="7"/>
                    </a:lnTo>
                    <a:lnTo>
                      <a:pt x="0" y="9"/>
                    </a:lnTo>
                    <a:lnTo>
                      <a:pt x="0" y="12"/>
                    </a:lnTo>
                    <a:lnTo>
                      <a:pt x="0" y="16"/>
                    </a:lnTo>
                    <a:lnTo>
                      <a:pt x="0" y="19"/>
                    </a:lnTo>
                    <a:lnTo>
                      <a:pt x="2" y="21"/>
                    </a:lnTo>
                    <a:lnTo>
                      <a:pt x="4" y="23"/>
                    </a:lnTo>
                    <a:lnTo>
                      <a:pt x="9" y="26"/>
                    </a:lnTo>
                    <a:lnTo>
                      <a:pt x="11" y="26"/>
                    </a:lnTo>
                    <a:lnTo>
                      <a:pt x="16" y="26"/>
                    </a:lnTo>
                    <a:lnTo>
                      <a:pt x="18" y="23"/>
                    </a:lnTo>
                    <a:lnTo>
                      <a:pt x="21" y="21"/>
                    </a:lnTo>
                    <a:lnTo>
                      <a:pt x="23" y="19"/>
                    </a:lnTo>
                    <a:lnTo>
                      <a:pt x="26" y="16"/>
                    </a:lnTo>
                    <a:lnTo>
                      <a:pt x="26" y="12"/>
                    </a:lnTo>
                    <a:close/>
                  </a:path>
                </a:pathLst>
              </a:custGeom>
              <a:solidFill>
                <a:srgbClr val="86FF86"/>
              </a:solidFill>
              <a:ln w="9525">
                <a:noFill/>
                <a:round/>
                <a:headEnd/>
                <a:tailEnd/>
              </a:ln>
            </p:spPr>
            <p:txBody>
              <a:bodyPr/>
              <a:lstStyle/>
              <a:p>
                <a:endParaRPr lang="en-US"/>
              </a:p>
            </p:txBody>
          </p:sp>
          <p:sp>
            <p:nvSpPr>
              <p:cNvPr id="19963" name="Freeform 406"/>
              <p:cNvSpPr>
                <a:spLocks/>
              </p:cNvSpPr>
              <p:nvPr/>
            </p:nvSpPr>
            <p:spPr bwMode="auto">
              <a:xfrm>
                <a:off x="3437" y="2464"/>
                <a:ext cx="58" cy="65"/>
              </a:xfrm>
              <a:custGeom>
                <a:avLst/>
                <a:gdLst>
                  <a:gd name="T0" fmla="*/ 26 w 26"/>
                  <a:gd name="T1" fmla="*/ 14 h 28"/>
                  <a:gd name="T2" fmla="*/ 26 w 26"/>
                  <a:gd name="T3" fmla="*/ 12 h 28"/>
                  <a:gd name="T4" fmla="*/ 23 w 26"/>
                  <a:gd name="T5" fmla="*/ 7 h 28"/>
                  <a:gd name="T6" fmla="*/ 21 w 26"/>
                  <a:gd name="T7" fmla="*/ 5 h 28"/>
                  <a:gd name="T8" fmla="*/ 19 w 26"/>
                  <a:gd name="T9" fmla="*/ 2 h 28"/>
                  <a:gd name="T10" fmla="*/ 16 w 26"/>
                  <a:gd name="T11" fmla="*/ 2 h 28"/>
                  <a:gd name="T12" fmla="*/ 12 w 26"/>
                  <a:gd name="T13" fmla="*/ 0 h 28"/>
                  <a:gd name="T14" fmla="*/ 9 w 26"/>
                  <a:gd name="T15" fmla="*/ 2 h 28"/>
                  <a:gd name="T16" fmla="*/ 4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4 h 28"/>
                  <a:gd name="T32" fmla="*/ 4 w 26"/>
                  <a:gd name="T33" fmla="*/ 26 h 28"/>
                  <a:gd name="T34" fmla="*/ 9 w 26"/>
                  <a:gd name="T35" fmla="*/ 26 h 28"/>
                  <a:gd name="T36" fmla="*/ 12 w 26"/>
                  <a:gd name="T37" fmla="*/ 28 h 28"/>
                  <a:gd name="T38" fmla="*/ 16 w 26"/>
                  <a:gd name="T39" fmla="*/ 26 h 28"/>
                  <a:gd name="T40" fmla="*/ 19 w 26"/>
                  <a:gd name="T41" fmla="*/ 26 h 28"/>
                  <a:gd name="T42" fmla="*/ 21 w 26"/>
                  <a:gd name="T43" fmla="*/ 24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3" y="7"/>
                    </a:lnTo>
                    <a:lnTo>
                      <a:pt x="21" y="5"/>
                    </a:lnTo>
                    <a:lnTo>
                      <a:pt x="19" y="2"/>
                    </a:lnTo>
                    <a:lnTo>
                      <a:pt x="16" y="2"/>
                    </a:lnTo>
                    <a:lnTo>
                      <a:pt x="12" y="0"/>
                    </a:lnTo>
                    <a:lnTo>
                      <a:pt x="9" y="2"/>
                    </a:lnTo>
                    <a:lnTo>
                      <a:pt x="4" y="2"/>
                    </a:lnTo>
                    <a:lnTo>
                      <a:pt x="2" y="5"/>
                    </a:lnTo>
                    <a:lnTo>
                      <a:pt x="0" y="7"/>
                    </a:lnTo>
                    <a:lnTo>
                      <a:pt x="0" y="12"/>
                    </a:lnTo>
                    <a:lnTo>
                      <a:pt x="0" y="14"/>
                    </a:lnTo>
                    <a:lnTo>
                      <a:pt x="0" y="16"/>
                    </a:lnTo>
                    <a:lnTo>
                      <a:pt x="0" y="21"/>
                    </a:lnTo>
                    <a:lnTo>
                      <a:pt x="2" y="24"/>
                    </a:lnTo>
                    <a:lnTo>
                      <a:pt x="4" y="26"/>
                    </a:lnTo>
                    <a:lnTo>
                      <a:pt x="9" y="26"/>
                    </a:lnTo>
                    <a:lnTo>
                      <a:pt x="12" y="28"/>
                    </a:lnTo>
                    <a:lnTo>
                      <a:pt x="16" y="26"/>
                    </a:lnTo>
                    <a:lnTo>
                      <a:pt x="19" y="26"/>
                    </a:lnTo>
                    <a:lnTo>
                      <a:pt x="21" y="24"/>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964" name="Freeform 407"/>
              <p:cNvSpPr>
                <a:spLocks/>
              </p:cNvSpPr>
              <p:nvPr/>
            </p:nvSpPr>
            <p:spPr bwMode="auto">
              <a:xfrm>
                <a:off x="3724" y="2420"/>
                <a:ext cx="59" cy="60"/>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3 w 26"/>
                  <a:gd name="T31" fmla="*/ 24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7"/>
                    </a:lnTo>
                    <a:lnTo>
                      <a:pt x="0" y="21"/>
                    </a:lnTo>
                    <a:lnTo>
                      <a:pt x="3" y="24"/>
                    </a:lnTo>
                    <a:lnTo>
                      <a:pt x="5" y="26"/>
                    </a:lnTo>
                    <a:lnTo>
                      <a:pt x="10" y="26"/>
                    </a:lnTo>
                    <a:lnTo>
                      <a:pt x="12" y="26"/>
                    </a:lnTo>
                    <a:lnTo>
                      <a:pt x="17" y="26"/>
                    </a:lnTo>
                    <a:lnTo>
                      <a:pt x="19" y="26"/>
                    </a:lnTo>
                    <a:lnTo>
                      <a:pt x="22" y="24"/>
                    </a:lnTo>
                    <a:lnTo>
                      <a:pt x="24" y="21"/>
                    </a:lnTo>
                    <a:lnTo>
                      <a:pt x="26" y="17"/>
                    </a:lnTo>
                    <a:lnTo>
                      <a:pt x="26" y="14"/>
                    </a:lnTo>
                    <a:close/>
                  </a:path>
                </a:pathLst>
              </a:custGeom>
              <a:solidFill>
                <a:srgbClr val="86FF86"/>
              </a:solidFill>
              <a:ln w="9525">
                <a:noFill/>
                <a:round/>
                <a:headEnd/>
                <a:tailEnd/>
              </a:ln>
            </p:spPr>
            <p:txBody>
              <a:bodyPr/>
              <a:lstStyle/>
              <a:p>
                <a:endParaRPr lang="en-US"/>
              </a:p>
            </p:txBody>
          </p:sp>
          <p:sp>
            <p:nvSpPr>
              <p:cNvPr id="19965" name="Freeform 408"/>
              <p:cNvSpPr>
                <a:spLocks/>
              </p:cNvSpPr>
              <p:nvPr/>
            </p:nvSpPr>
            <p:spPr bwMode="auto">
              <a:xfrm>
                <a:off x="3581" y="2448"/>
                <a:ext cx="59" cy="60"/>
              </a:xfrm>
              <a:custGeom>
                <a:avLst/>
                <a:gdLst>
                  <a:gd name="T0" fmla="*/ 26 w 26"/>
                  <a:gd name="T1" fmla="*/ 12 h 26"/>
                  <a:gd name="T2" fmla="*/ 26 w 26"/>
                  <a:gd name="T3" fmla="*/ 9 h 26"/>
                  <a:gd name="T4" fmla="*/ 23 w 26"/>
                  <a:gd name="T5" fmla="*/ 7 h 26"/>
                  <a:gd name="T6" fmla="*/ 21 w 26"/>
                  <a:gd name="T7" fmla="*/ 2 h 26"/>
                  <a:gd name="T8" fmla="*/ 18 w 26"/>
                  <a:gd name="T9" fmla="*/ 2 h 26"/>
                  <a:gd name="T10" fmla="*/ 16 w 26"/>
                  <a:gd name="T11" fmla="*/ 0 h 26"/>
                  <a:gd name="T12" fmla="*/ 11 w 26"/>
                  <a:gd name="T13" fmla="*/ 0 h 26"/>
                  <a:gd name="T14" fmla="*/ 9 w 26"/>
                  <a:gd name="T15" fmla="*/ 0 h 26"/>
                  <a:gd name="T16" fmla="*/ 4 w 26"/>
                  <a:gd name="T17" fmla="*/ 2 h 26"/>
                  <a:gd name="T18" fmla="*/ 2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7"/>
                    </a:lnTo>
                    <a:lnTo>
                      <a:pt x="21" y="2"/>
                    </a:lnTo>
                    <a:lnTo>
                      <a:pt x="18" y="2"/>
                    </a:lnTo>
                    <a:lnTo>
                      <a:pt x="16" y="0"/>
                    </a:lnTo>
                    <a:lnTo>
                      <a:pt x="11" y="0"/>
                    </a:lnTo>
                    <a:lnTo>
                      <a:pt x="9" y="0"/>
                    </a:lnTo>
                    <a:lnTo>
                      <a:pt x="4" y="2"/>
                    </a:lnTo>
                    <a:lnTo>
                      <a:pt x="2" y="2"/>
                    </a:lnTo>
                    <a:lnTo>
                      <a:pt x="0" y="7"/>
                    </a:lnTo>
                    <a:lnTo>
                      <a:pt x="0" y="9"/>
                    </a:lnTo>
                    <a:lnTo>
                      <a:pt x="0" y="12"/>
                    </a:lnTo>
                    <a:lnTo>
                      <a:pt x="0" y="16"/>
                    </a:lnTo>
                    <a:lnTo>
                      <a:pt x="0" y="19"/>
                    </a:lnTo>
                    <a:lnTo>
                      <a:pt x="2" y="21"/>
                    </a:lnTo>
                    <a:lnTo>
                      <a:pt x="4" y="23"/>
                    </a:lnTo>
                    <a:lnTo>
                      <a:pt x="9" y="26"/>
                    </a:lnTo>
                    <a:lnTo>
                      <a:pt x="11" y="26"/>
                    </a:lnTo>
                    <a:lnTo>
                      <a:pt x="16" y="26"/>
                    </a:lnTo>
                    <a:lnTo>
                      <a:pt x="18" y="23"/>
                    </a:lnTo>
                    <a:lnTo>
                      <a:pt x="21" y="21"/>
                    </a:lnTo>
                    <a:lnTo>
                      <a:pt x="23"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966" name="Freeform 409"/>
              <p:cNvSpPr>
                <a:spLocks/>
              </p:cNvSpPr>
              <p:nvPr/>
            </p:nvSpPr>
            <p:spPr bwMode="auto">
              <a:xfrm>
                <a:off x="3868" y="2392"/>
                <a:ext cx="59" cy="67"/>
              </a:xfrm>
              <a:custGeom>
                <a:avLst/>
                <a:gdLst>
                  <a:gd name="T0" fmla="*/ 26 w 26"/>
                  <a:gd name="T1" fmla="*/ 14 h 29"/>
                  <a:gd name="T2" fmla="*/ 26 w 26"/>
                  <a:gd name="T3" fmla="*/ 12 h 29"/>
                  <a:gd name="T4" fmla="*/ 24 w 26"/>
                  <a:gd name="T5" fmla="*/ 7 h 29"/>
                  <a:gd name="T6" fmla="*/ 21 w 26"/>
                  <a:gd name="T7" fmla="*/ 5 h 29"/>
                  <a:gd name="T8" fmla="*/ 19 w 26"/>
                  <a:gd name="T9" fmla="*/ 3 h 29"/>
                  <a:gd name="T10" fmla="*/ 17 w 26"/>
                  <a:gd name="T11" fmla="*/ 3 h 29"/>
                  <a:gd name="T12" fmla="*/ 12 w 26"/>
                  <a:gd name="T13" fmla="*/ 0 h 29"/>
                  <a:gd name="T14" fmla="*/ 10 w 26"/>
                  <a:gd name="T15" fmla="*/ 3 h 29"/>
                  <a:gd name="T16" fmla="*/ 5 w 26"/>
                  <a:gd name="T17" fmla="*/ 3 h 29"/>
                  <a:gd name="T18" fmla="*/ 2 w 26"/>
                  <a:gd name="T19" fmla="*/ 5 h 29"/>
                  <a:gd name="T20" fmla="*/ 0 w 26"/>
                  <a:gd name="T21" fmla="*/ 7 h 29"/>
                  <a:gd name="T22" fmla="*/ 0 w 26"/>
                  <a:gd name="T23" fmla="*/ 12 h 29"/>
                  <a:gd name="T24" fmla="*/ 0 w 26"/>
                  <a:gd name="T25" fmla="*/ 14 h 29"/>
                  <a:gd name="T26" fmla="*/ 0 w 26"/>
                  <a:gd name="T27" fmla="*/ 19 h 29"/>
                  <a:gd name="T28" fmla="*/ 0 w 26"/>
                  <a:gd name="T29" fmla="*/ 21 h 29"/>
                  <a:gd name="T30" fmla="*/ 2 w 26"/>
                  <a:gd name="T31" fmla="*/ 24 h 29"/>
                  <a:gd name="T32" fmla="*/ 5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1 h 29"/>
                  <a:gd name="T46" fmla="*/ 26 w 26"/>
                  <a:gd name="T47" fmla="*/ 19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4" y="7"/>
                    </a:lnTo>
                    <a:lnTo>
                      <a:pt x="21" y="5"/>
                    </a:lnTo>
                    <a:lnTo>
                      <a:pt x="19" y="3"/>
                    </a:lnTo>
                    <a:lnTo>
                      <a:pt x="17" y="3"/>
                    </a:lnTo>
                    <a:lnTo>
                      <a:pt x="12" y="0"/>
                    </a:lnTo>
                    <a:lnTo>
                      <a:pt x="10" y="3"/>
                    </a:lnTo>
                    <a:lnTo>
                      <a:pt x="5" y="3"/>
                    </a:lnTo>
                    <a:lnTo>
                      <a:pt x="2" y="5"/>
                    </a:lnTo>
                    <a:lnTo>
                      <a:pt x="0" y="7"/>
                    </a:lnTo>
                    <a:lnTo>
                      <a:pt x="0" y="12"/>
                    </a:lnTo>
                    <a:lnTo>
                      <a:pt x="0" y="14"/>
                    </a:lnTo>
                    <a:lnTo>
                      <a:pt x="0" y="19"/>
                    </a:lnTo>
                    <a:lnTo>
                      <a:pt x="0" y="21"/>
                    </a:lnTo>
                    <a:lnTo>
                      <a:pt x="2" y="24"/>
                    </a:lnTo>
                    <a:lnTo>
                      <a:pt x="5" y="26"/>
                    </a:lnTo>
                    <a:lnTo>
                      <a:pt x="10" y="26"/>
                    </a:lnTo>
                    <a:lnTo>
                      <a:pt x="12" y="29"/>
                    </a:lnTo>
                    <a:lnTo>
                      <a:pt x="17" y="26"/>
                    </a:lnTo>
                    <a:lnTo>
                      <a:pt x="19" y="26"/>
                    </a:lnTo>
                    <a:lnTo>
                      <a:pt x="21" y="24"/>
                    </a:lnTo>
                    <a:lnTo>
                      <a:pt x="24" y="21"/>
                    </a:lnTo>
                    <a:lnTo>
                      <a:pt x="26" y="19"/>
                    </a:lnTo>
                    <a:lnTo>
                      <a:pt x="26" y="14"/>
                    </a:lnTo>
                    <a:close/>
                  </a:path>
                </a:pathLst>
              </a:custGeom>
              <a:solidFill>
                <a:srgbClr val="86FF86"/>
              </a:solidFill>
              <a:ln w="9525">
                <a:noFill/>
                <a:round/>
                <a:headEnd/>
                <a:tailEnd/>
              </a:ln>
            </p:spPr>
            <p:txBody>
              <a:bodyPr/>
              <a:lstStyle/>
              <a:p>
                <a:endParaRPr lang="en-US"/>
              </a:p>
            </p:txBody>
          </p:sp>
          <p:sp>
            <p:nvSpPr>
              <p:cNvPr id="19967" name="Freeform 410"/>
              <p:cNvSpPr>
                <a:spLocks/>
              </p:cNvSpPr>
              <p:nvPr/>
            </p:nvSpPr>
            <p:spPr bwMode="auto">
              <a:xfrm>
                <a:off x="3724" y="2420"/>
                <a:ext cx="59" cy="60"/>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3 w 26"/>
                  <a:gd name="T31" fmla="*/ 24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7"/>
                    </a:lnTo>
                    <a:lnTo>
                      <a:pt x="0" y="21"/>
                    </a:lnTo>
                    <a:lnTo>
                      <a:pt x="3" y="24"/>
                    </a:lnTo>
                    <a:lnTo>
                      <a:pt x="5" y="26"/>
                    </a:lnTo>
                    <a:lnTo>
                      <a:pt x="10" y="26"/>
                    </a:lnTo>
                    <a:lnTo>
                      <a:pt x="12" y="26"/>
                    </a:lnTo>
                    <a:lnTo>
                      <a:pt x="17" y="26"/>
                    </a:lnTo>
                    <a:lnTo>
                      <a:pt x="19" y="26"/>
                    </a:lnTo>
                    <a:lnTo>
                      <a:pt x="22" y="24"/>
                    </a:lnTo>
                    <a:lnTo>
                      <a:pt x="24" y="21"/>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968" name="Freeform 411"/>
              <p:cNvSpPr>
                <a:spLocks/>
              </p:cNvSpPr>
              <p:nvPr/>
            </p:nvSpPr>
            <p:spPr bwMode="auto">
              <a:xfrm>
                <a:off x="4013" y="2372"/>
                <a:ext cx="59"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6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8 h 28"/>
                  <a:gd name="T36" fmla="*/ 12 w 26"/>
                  <a:gd name="T37" fmla="*/ 28 h 28"/>
                  <a:gd name="T38" fmla="*/ 16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6" y="2"/>
                    </a:lnTo>
                    <a:lnTo>
                      <a:pt x="12" y="0"/>
                    </a:lnTo>
                    <a:lnTo>
                      <a:pt x="9" y="2"/>
                    </a:lnTo>
                    <a:lnTo>
                      <a:pt x="5" y="2"/>
                    </a:lnTo>
                    <a:lnTo>
                      <a:pt x="2" y="4"/>
                    </a:lnTo>
                    <a:lnTo>
                      <a:pt x="0" y="7"/>
                    </a:lnTo>
                    <a:lnTo>
                      <a:pt x="0" y="12"/>
                    </a:lnTo>
                    <a:lnTo>
                      <a:pt x="0" y="14"/>
                    </a:lnTo>
                    <a:lnTo>
                      <a:pt x="0" y="19"/>
                    </a:lnTo>
                    <a:lnTo>
                      <a:pt x="0" y="21"/>
                    </a:lnTo>
                    <a:lnTo>
                      <a:pt x="2" y="23"/>
                    </a:lnTo>
                    <a:lnTo>
                      <a:pt x="5" y="26"/>
                    </a:lnTo>
                    <a:lnTo>
                      <a:pt x="9" y="28"/>
                    </a:lnTo>
                    <a:lnTo>
                      <a:pt x="12" y="28"/>
                    </a:lnTo>
                    <a:lnTo>
                      <a:pt x="16" y="28"/>
                    </a:lnTo>
                    <a:lnTo>
                      <a:pt x="19" y="26"/>
                    </a:lnTo>
                    <a:lnTo>
                      <a:pt x="21" y="23"/>
                    </a:lnTo>
                    <a:lnTo>
                      <a:pt x="24" y="21"/>
                    </a:lnTo>
                    <a:lnTo>
                      <a:pt x="26" y="19"/>
                    </a:lnTo>
                    <a:lnTo>
                      <a:pt x="26" y="14"/>
                    </a:lnTo>
                    <a:close/>
                  </a:path>
                </a:pathLst>
              </a:custGeom>
              <a:solidFill>
                <a:srgbClr val="86FF86"/>
              </a:solidFill>
              <a:ln w="9525">
                <a:noFill/>
                <a:round/>
                <a:headEnd/>
                <a:tailEnd/>
              </a:ln>
            </p:spPr>
            <p:txBody>
              <a:bodyPr/>
              <a:lstStyle/>
              <a:p>
                <a:endParaRPr lang="en-US"/>
              </a:p>
            </p:txBody>
          </p:sp>
          <p:sp>
            <p:nvSpPr>
              <p:cNvPr id="19969" name="Freeform 413"/>
              <p:cNvSpPr>
                <a:spLocks/>
              </p:cNvSpPr>
              <p:nvPr/>
            </p:nvSpPr>
            <p:spPr bwMode="auto">
              <a:xfrm>
                <a:off x="1418" y="3109"/>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4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21"/>
                    </a:lnTo>
                    <a:lnTo>
                      <a:pt x="4" y="23"/>
                    </a:lnTo>
                    <a:lnTo>
                      <a:pt x="7" y="26"/>
                    </a:lnTo>
                    <a:lnTo>
                      <a:pt x="9" y="26"/>
                    </a:lnTo>
                    <a:lnTo>
                      <a:pt x="12" y="26"/>
                    </a:lnTo>
                    <a:lnTo>
                      <a:pt x="16" y="26"/>
                    </a:lnTo>
                    <a:lnTo>
                      <a:pt x="19" y="26"/>
                    </a:lnTo>
                    <a:lnTo>
                      <a:pt x="21" y="23"/>
                    </a:lnTo>
                    <a:lnTo>
                      <a:pt x="23" y="21"/>
                    </a:lnTo>
                    <a:lnTo>
                      <a:pt x="26" y="16"/>
                    </a:lnTo>
                    <a:lnTo>
                      <a:pt x="26" y="14"/>
                    </a:lnTo>
                    <a:close/>
                  </a:path>
                </a:pathLst>
              </a:custGeom>
              <a:solidFill>
                <a:srgbClr val="9900FF"/>
              </a:solidFill>
              <a:ln w="9525">
                <a:noFill/>
                <a:round/>
                <a:headEnd/>
                <a:tailEnd/>
              </a:ln>
            </p:spPr>
            <p:txBody>
              <a:bodyPr/>
              <a:lstStyle/>
              <a:p>
                <a:endParaRPr lang="en-US"/>
              </a:p>
            </p:txBody>
          </p:sp>
          <p:sp>
            <p:nvSpPr>
              <p:cNvPr id="19970" name="Freeform 414"/>
              <p:cNvSpPr>
                <a:spLocks/>
              </p:cNvSpPr>
              <p:nvPr/>
            </p:nvSpPr>
            <p:spPr bwMode="auto">
              <a:xfrm>
                <a:off x="1562" y="3109"/>
                <a:ext cx="59" cy="60"/>
              </a:xfrm>
              <a:custGeom>
                <a:avLst/>
                <a:gdLst>
                  <a:gd name="T0" fmla="*/ 26 w 26"/>
                  <a:gd name="T1" fmla="*/ 11 h 26"/>
                  <a:gd name="T2" fmla="*/ 26 w 26"/>
                  <a:gd name="T3" fmla="*/ 9 h 26"/>
                  <a:gd name="T4" fmla="*/ 23 w 26"/>
                  <a:gd name="T5" fmla="*/ 7 h 26"/>
                  <a:gd name="T6" fmla="*/ 21 w 26"/>
                  <a:gd name="T7" fmla="*/ 2 h 26"/>
                  <a:gd name="T8" fmla="*/ 18 w 26"/>
                  <a:gd name="T9" fmla="*/ 2 h 26"/>
                  <a:gd name="T10" fmla="*/ 16 w 26"/>
                  <a:gd name="T11" fmla="*/ 0 h 26"/>
                  <a:gd name="T12" fmla="*/ 11 w 26"/>
                  <a:gd name="T13" fmla="*/ 0 h 26"/>
                  <a:gd name="T14" fmla="*/ 9 w 26"/>
                  <a:gd name="T15" fmla="*/ 0 h 26"/>
                  <a:gd name="T16" fmla="*/ 7 w 26"/>
                  <a:gd name="T17" fmla="*/ 2 h 26"/>
                  <a:gd name="T18" fmla="*/ 2 w 26"/>
                  <a:gd name="T19" fmla="*/ 2 h 26"/>
                  <a:gd name="T20" fmla="*/ 2 w 26"/>
                  <a:gd name="T21" fmla="*/ 7 h 26"/>
                  <a:gd name="T22" fmla="*/ 0 w 26"/>
                  <a:gd name="T23" fmla="*/ 9 h 26"/>
                  <a:gd name="T24" fmla="*/ 0 w 26"/>
                  <a:gd name="T25" fmla="*/ 11 h 26"/>
                  <a:gd name="T26" fmla="*/ 0 w 26"/>
                  <a:gd name="T27" fmla="*/ 16 h 26"/>
                  <a:gd name="T28" fmla="*/ 2 w 26"/>
                  <a:gd name="T29" fmla="*/ 19 h 26"/>
                  <a:gd name="T30" fmla="*/ 2 w 26"/>
                  <a:gd name="T31" fmla="*/ 21 h 26"/>
                  <a:gd name="T32" fmla="*/ 7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3" y="7"/>
                    </a:lnTo>
                    <a:lnTo>
                      <a:pt x="21" y="2"/>
                    </a:lnTo>
                    <a:lnTo>
                      <a:pt x="18" y="2"/>
                    </a:lnTo>
                    <a:lnTo>
                      <a:pt x="16" y="0"/>
                    </a:lnTo>
                    <a:lnTo>
                      <a:pt x="11" y="0"/>
                    </a:lnTo>
                    <a:lnTo>
                      <a:pt x="9" y="0"/>
                    </a:lnTo>
                    <a:lnTo>
                      <a:pt x="7" y="2"/>
                    </a:lnTo>
                    <a:lnTo>
                      <a:pt x="2" y="2"/>
                    </a:lnTo>
                    <a:lnTo>
                      <a:pt x="2" y="7"/>
                    </a:lnTo>
                    <a:lnTo>
                      <a:pt x="0" y="9"/>
                    </a:lnTo>
                    <a:lnTo>
                      <a:pt x="0" y="11"/>
                    </a:lnTo>
                    <a:lnTo>
                      <a:pt x="0" y="16"/>
                    </a:lnTo>
                    <a:lnTo>
                      <a:pt x="2" y="19"/>
                    </a:lnTo>
                    <a:lnTo>
                      <a:pt x="2" y="21"/>
                    </a:lnTo>
                    <a:lnTo>
                      <a:pt x="7" y="23"/>
                    </a:lnTo>
                    <a:lnTo>
                      <a:pt x="9" y="26"/>
                    </a:lnTo>
                    <a:lnTo>
                      <a:pt x="11" y="26"/>
                    </a:lnTo>
                    <a:lnTo>
                      <a:pt x="16" y="26"/>
                    </a:lnTo>
                    <a:lnTo>
                      <a:pt x="18" y="23"/>
                    </a:lnTo>
                    <a:lnTo>
                      <a:pt x="21" y="21"/>
                    </a:lnTo>
                    <a:lnTo>
                      <a:pt x="23" y="19"/>
                    </a:lnTo>
                    <a:lnTo>
                      <a:pt x="26" y="16"/>
                    </a:lnTo>
                    <a:lnTo>
                      <a:pt x="26" y="11"/>
                    </a:lnTo>
                    <a:close/>
                  </a:path>
                </a:pathLst>
              </a:custGeom>
              <a:solidFill>
                <a:srgbClr val="9900FF"/>
              </a:solidFill>
              <a:ln w="9525">
                <a:noFill/>
                <a:round/>
                <a:headEnd/>
                <a:tailEnd/>
              </a:ln>
            </p:spPr>
            <p:txBody>
              <a:bodyPr/>
              <a:lstStyle/>
              <a:p>
                <a:endParaRPr lang="en-US"/>
              </a:p>
            </p:txBody>
          </p:sp>
          <p:sp>
            <p:nvSpPr>
              <p:cNvPr id="19971" name="Freeform 415"/>
              <p:cNvSpPr>
                <a:spLocks/>
              </p:cNvSpPr>
              <p:nvPr/>
            </p:nvSpPr>
            <p:spPr bwMode="auto">
              <a:xfrm>
                <a:off x="1418" y="3109"/>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4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21"/>
                    </a:lnTo>
                    <a:lnTo>
                      <a:pt x="4" y="23"/>
                    </a:lnTo>
                    <a:lnTo>
                      <a:pt x="7" y="26"/>
                    </a:lnTo>
                    <a:lnTo>
                      <a:pt x="9" y="26"/>
                    </a:lnTo>
                    <a:lnTo>
                      <a:pt x="12" y="26"/>
                    </a:lnTo>
                    <a:lnTo>
                      <a:pt x="16" y="26"/>
                    </a:lnTo>
                    <a:lnTo>
                      <a:pt x="19"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972" name="Freeform 416"/>
              <p:cNvSpPr>
                <a:spLocks/>
              </p:cNvSpPr>
              <p:nvPr/>
            </p:nvSpPr>
            <p:spPr bwMode="auto">
              <a:xfrm>
                <a:off x="1705" y="3102"/>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3 w 26"/>
                  <a:gd name="T21" fmla="*/ 7 h 26"/>
                  <a:gd name="T22" fmla="*/ 0 w 26"/>
                  <a:gd name="T23" fmla="*/ 10 h 26"/>
                  <a:gd name="T24" fmla="*/ 0 w 26"/>
                  <a:gd name="T25" fmla="*/ 14 h 26"/>
                  <a:gd name="T26" fmla="*/ 0 w 26"/>
                  <a:gd name="T27" fmla="*/ 17 h 26"/>
                  <a:gd name="T28" fmla="*/ 3 w 26"/>
                  <a:gd name="T29" fmla="*/ 22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3" y="7"/>
                    </a:lnTo>
                    <a:lnTo>
                      <a:pt x="0" y="10"/>
                    </a:lnTo>
                    <a:lnTo>
                      <a:pt x="0" y="14"/>
                    </a:lnTo>
                    <a:lnTo>
                      <a:pt x="0" y="17"/>
                    </a:lnTo>
                    <a:lnTo>
                      <a:pt x="3" y="22"/>
                    </a:lnTo>
                    <a:lnTo>
                      <a:pt x="3" y="24"/>
                    </a:lnTo>
                    <a:lnTo>
                      <a:pt x="7" y="26"/>
                    </a:lnTo>
                    <a:lnTo>
                      <a:pt x="10" y="26"/>
                    </a:lnTo>
                    <a:lnTo>
                      <a:pt x="12" y="26"/>
                    </a:lnTo>
                    <a:lnTo>
                      <a:pt x="17" y="26"/>
                    </a:lnTo>
                    <a:lnTo>
                      <a:pt x="19" y="26"/>
                    </a:lnTo>
                    <a:lnTo>
                      <a:pt x="22" y="24"/>
                    </a:lnTo>
                    <a:lnTo>
                      <a:pt x="24" y="22"/>
                    </a:lnTo>
                    <a:lnTo>
                      <a:pt x="26" y="17"/>
                    </a:lnTo>
                    <a:lnTo>
                      <a:pt x="26" y="14"/>
                    </a:lnTo>
                    <a:close/>
                  </a:path>
                </a:pathLst>
              </a:custGeom>
              <a:solidFill>
                <a:srgbClr val="9900FF"/>
              </a:solidFill>
              <a:ln w="9525">
                <a:noFill/>
                <a:round/>
                <a:headEnd/>
                <a:tailEnd/>
              </a:ln>
            </p:spPr>
            <p:txBody>
              <a:bodyPr/>
              <a:lstStyle/>
              <a:p>
                <a:endParaRPr lang="en-US"/>
              </a:p>
            </p:txBody>
          </p:sp>
          <p:sp>
            <p:nvSpPr>
              <p:cNvPr id="19973" name="Freeform 417"/>
              <p:cNvSpPr>
                <a:spLocks/>
              </p:cNvSpPr>
              <p:nvPr/>
            </p:nvSpPr>
            <p:spPr bwMode="auto">
              <a:xfrm>
                <a:off x="1562" y="3109"/>
                <a:ext cx="59" cy="60"/>
              </a:xfrm>
              <a:custGeom>
                <a:avLst/>
                <a:gdLst>
                  <a:gd name="T0" fmla="*/ 26 w 26"/>
                  <a:gd name="T1" fmla="*/ 11 h 26"/>
                  <a:gd name="T2" fmla="*/ 26 w 26"/>
                  <a:gd name="T3" fmla="*/ 9 h 26"/>
                  <a:gd name="T4" fmla="*/ 23 w 26"/>
                  <a:gd name="T5" fmla="*/ 7 h 26"/>
                  <a:gd name="T6" fmla="*/ 21 w 26"/>
                  <a:gd name="T7" fmla="*/ 2 h 26"/>
                  <a:gd name="T8" fmla="*/ 18 w 26"/>
                  <a:gd name="T9" fmla="*/ 2 h 26"/>
                  <a:gd name="T10" fmla="*/ 16 w 26"/>
                  <a:gd name="T11" fmla="*/ 0 h 26"/>
                  <a:gd name="T12" fmla="*/ 11 w 26"/>
                  <a:gd name="T13" fmla="*/ 0 h 26"/>
                  <a:gd name="T14" fmla="*/ 9 w 26"/>
                  <a:gd name="T15" fmla="*/ 0 h 26"/>
                  <a:gd name="T16" fmla="*/ 7 w 26"/>
                  <a:gd name="T17" fmla="*/ 2 h 26"/>
                  <a:gd name="T18" fmla="*/ 2 w 26"/>
                  <a:gd name="T19" fmla="*/ 2 h 26"/>
                  <a:gd name="T20" fmla="*/ 2 w 26"/>
                  <a:gd name="T21" fmla="*/ 7 h 26"/>
                  <a:gd name="T22" fmla="*/ 0 w 26"/>
                  <a:gd name="T23" fmla="*/ 9 h 26"/>
                  <a:gd name="T24" fmla="*/ 0 w 26"/>
                  <a:gd name="T25" fmla="*/ 11 h 26"/>
                  <a:gd name="T26" fmla="*/ 0 w 26"/>
                  <a:gd name="T27" fmla="*/ 16 h 26"/>
                  <a:gd name="T28" fmla="*/ 2 w 26"/>
                  <a:gd name="T29" fmla="*/ 19 h 26"/>
                  <a:gd name="T30" fmla="*/ 2 w 26"/>
                  <a:gd name="T31" fmla="*/ 21 h 26"/>
                  <a:gd name="T32" fmla="*/ 7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3" y="7"/>
                    </a:lnTo>
                    <a:lnTo>
                      <a:pt x="21" y="2"/>
                    </a:lnTo>
                    <a:lnTo>
                      <a:pt x="18" y="2"/>
                    </a:lnTo>
                    <a:lnTo>
                      <a:pt x="16" y="0"/>
                    </a:lnTo>
                    <a:lnTo>
                      <a:pt x="11" y="0"/>
                    </a:lnTo>
                    <a:lnTo>
                      <a:pt x="9" y="0"/>
                    </a:lnTo>
                    <a:lnTo>
                      <a:pt x="7" y="2"/>
                    </a:lnTo>
                    <a:lnTo>
                      <a:pt x="2" y="2"/>
                    </a:lnTo>
                    <a:lnTo>
                      <a:pt x="2" y="7"/>
                    </a:lnTo>
                    <a:lnTo>
                      <a:pt x="0" y="9"/>
                    </a:lnTo>
                    <a:lnTo>
                      <a:pt x="0" y="11"/>
                    </a:lnTo>
                    <a:lnTo>
                      <a:pt x="0" y="16"/>
                    </a:lnTo>
                    <a:lnTo>
                      <a:pt x="2" y="19"/>
                    </a:lnTo>
                    <a:lnTo>
                      <a:pt x="2" y="21"/>
                    </a:lnTo>
                    <a:lnTo>
                      <a:pt x="7" y="23"/>
                    </a:lnTo>
                    <a:lnTo>
                      <a:pt x="9" y="26"/>
                    </a:lnTo>
                    <a:lnTo>
                      <a:pt x="11" y="26"/>
                    </a:lnTo>
                    <a:lnTo>
                      <a:pt x="16" y="26"/>
                    </a:lnTo>
                    <a:lnTo>
                      <a:pt x="18" y="23"/>
                    </a:lnTo>
                    <a:lnTo>
                      <a:pt x="21" y="21"/>
                    </a:lnTo>
                    <a:lnTo>
                      <a:pt x="23" y="19"/>
                    </a:lnTo>
                    <a:lnTo>
                      <a:pt x="26" y="16"/>
                    </a:lnTo>
                    <a:lnTo>
                      <a:pt x="26" y="11"/>
                    </a:lnTo>
                  </a:path>
                </a:pathLst>
              </a:custGeom>
              <a:noFill/>
              <a:ln w="19050" cap="flat">
                <a:solidFill>
                  <a:srgbClr val="000000"/>
                </a:solidFill>
                <a:prstDash val="solid"/>
                <a:miter lim="800000"/>
                <a:headEnd/>
                <a:tailEnd/>
              </a:ln>
            </p:spPr>
            <p:txBody>
              <a:bodyPr/>
              <a:lstStyle/>
              <a:p>
                <a:endParaRPr lang="en-US"/>
              </a:p>
            </p:txBody>
          </p:sp>
          <p:sp>
            <p:nvSpPr>
              <p:cNvPr id="19974" name="Freeform 418"/>
              <p:cNvSpPr>
                <a:spLocks/>
              </p:cNvSpPr>
              <p:nvPr/>
            </p:nvSpPr>
            <p:spPr bwMode="auto">
              <a:xfrm>
                <a:off x="1850" y="3097"/>
                <a:ext cx="58"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2 w 26"/>
                  <a:gd name="T21" fmla="*/ 7 h 28"/>
                  <a:gd name="T22" fmla="*/ 0 w 26"/>
                  <a:gd name="T23" fmla="*/ 12 h 28"/>
                  <a:gd name="T24" fmla="*/ 0 w 26"/>
                  <a:gd name="T25" fmla="*/ 14 h 28"/>
                  <a:gd name="T26" fmla="*/ 0 w 26"/>
                  <a:gd name="T27" fmla="*/ 16 h 28"/>
                  <a:gd name="T28" fmla="*/ 2 w 26"/>
                  <a:gd name="T29" fmla="*/ 21 h 28"/>
                  <a:gd name="T30" fmla="*/ 2 w 26"/>
                  <a:gd name="T31" fmla="*/ 24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4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2" y="7"/>
                    </a:lnTo>
                    <a:lnTo>
                      <a:pt x="0" y="12"/>
                    </a:lnTo>
                    <a:lnTo>
                      <a:pt x="0" y="14"/>
                    </a:lnTo>
                    <a:lnTo>
                      <a:pt x="0" y="16"/>
                    </a:lnTo>
                    <a:lnTo>
                      <a:pt x="2" y="21"/>
                    </a:lnTo>
                    <a:lnTo>
                      <a:pt x="2" y="24"/>
                    </a:lnTo>
                    <a:lnTo>
                      <a:pt x="7" y="26"/>
                    </a:lnTo>
                    <a:lnTo>
                      <a:pt x="10" y="26"/>
                    </a:lnTo>
                    <a:lnTo>
                      <a:pt x="12" y="28"/>
                    </a:lnTo>
                    <a:lnTo>
                      <a:pt x="17" y="26"/>
                    </a:lnTo>
                    <a:lnTo>
                      <a:pt x="19" y="26"/>
                    </a:lnTo>
                    <a:lnTo>
                      <a:pt x="21" y="24"/>
                    </a:lnTo>
                    <a:lnTo>
                      <a:pt x="24" y="21"/>
                    </a:lnTo>
                    <a:lnTo>
                      <a:pt x="26" y="16"/>
                    </a:lnTo>
                    <a:lnTo>
                      <a:pt x="26" y="14"/>
                    </a:lnTo>
                    <a:close/>
                  </a:path>
                </a:pathLst>
              </a:custGeom>
              <a:solidFill>
                <a:srgbClr val="9900FF"/>
              </a:solidFill>
              <a:ln w="9525">
                <a:noFill/>
                <a:round/>
                <a:headEnd/>
                <a:tailEnd/>
              </a:ln>
            </p:spPr>
            <p:txBody>
              <a:bodyPr/>
              <a:lstStyle/>
              <a:p>
                <a:endParaRPr lang="en-US"/>
              </a:p>
            </p:txBody>
          </p:sp>
          <p:sp>
            <p:nvSpPr>
              <p:cNvPr id="19975" name="Freeform 419"/>
              <p:cNvSpPr>
                <a:spLocks/>
              </p:cNvSpPr>
              <p:nvPr/>
            </p:nvSpPr>
            <p:spPr bwMode="auto">
              <a:xfrm>
                <a:off x="1705" y="3102"/>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3 w 26"/>
                  <a:gd name="T21" fmla="*/ 7 h 26"/>
                  <a:gd name="T22" fmla="*/ 0 w 26"/>
                  <a:gd name="T23" fmla="*/ 10 h 26"/>
                  <a:gd name="T24" fmla="*/ 0 w 26"/>
                  <a:gd name="T25" fmla="*/ 14 h 26"/>
                  <a:gd name="T26" fmla="*/ 0 w 26"/>
                  <a:gd name="T27" fmla="*/ 17 h 26"/>
                  <a:gd name="T28" fmla="*/ 3 w 26"/>
                  <a:gd name="T29" fmla="*/ 22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3" y="7"/>
                    </a:lnTo>
                    <a:lnTo>
                      <a:pt x="0" y="10"/>
                    </a:lnTo>
                    <a:lnTo>
                      <a:pt x="0" y="14"/>
                    </a:lnTo>
                    <a:lnTo>
                      <a:pt x="0" y="17"/>
                    </a:lnTo>
                    <a:lnTo>
                      <a:pt x="3" y="22"/>
                    </a:lnTo>
                    <a:lnTo>
                      <a:pt x="3" y="24"/>
                    </a:lnTo>
                    <a:lnTo>
                      <a:pt x="7" y="26"/>
                    </a:lnTo>
                    <a:lnTo>
                      <a:pt x="10" y="26"/>
                    </a:lnTo>
                    <a:lnTo>
                      <a:pt x="12" y="26"/>
                    </a:lnTo>
                    <a:lnTo>
                      <a:pt x="17" y="26"/>
                    </a:lnTo>
                    <a:lnTo>
                      <a:pt x="19" y="26"/>
                    </a:lnTo>
                    <a:lnTo>
                      <a:pt x="22" y="24"/>
                    </a:lnTo>
                    <a:lnTo>
                      <a:pt x="24"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976" name="Freeform 420"/>
              <p:cNvSpPr>
                <a:spLocks/>
              </p:cNvSpPr>
              <p:nvPr/>
            </p:nvSpPr>
            <p:spPr bwMode="auto">
              <a:xfrm>
                <a:off x="1994" y="3093"/>
                <a:ext cx="59" cy="64"/>
              </a:xfrm>
              <a:custGeom>
                <a:avLst/>
                <a:gdLst>
                  <a:gd name="T0" fmla="*/ 26 w 26"/>
                  <a:gd name="T1" fmla="*/ 14 h 28"/>
                  <a:gd name="T2" fmla="*/ 26 w 26"/>
                  <a:gd name="T3" fmla="*/ 11 h 28"/>
                  <a:gd name="T4" fmla="*/ 24 w 26"/>
                  <a:gd name="T5" fmla="*/ 7 h 28"/>
                  <a:gd name="T6" fmla="*/ 21 w 26"/>
                  <a:gd name="T7" fmla="*/ 4 h 28"/>
                  <a:gd name="T8" fmla="*/ 19 w 26"/>
                  <a:gd name="T9" fmla="*/ 2 h 28"/>
                  <a:gd name="T10" fmla="*/ 16 w 26"/>
                  <a:gd name="T11" fmla="*/ 2 h 28"/>
                  <a:gd name="T12" fmla="*/ 12 w 26"/>
                  <a:gd name="T13" fmla="*/ 0 h 28"/>
                  <a:gd name="T14" fmla="*/ 9 w 26"/>
                  <a:gd name="T15" fmla="*/ 2 h 28"/>
                  <a:gd name="T16" fmla="*/ 7 w 26"/>
                  <a:gd name="T17" fmla="*/ 2 h 28"/>
                  <a:gd name="T18" fmla="*/ 2 w 26"/>
                  <a:gd name="T19" fmla="*/ 4 h 28"/>
                  <a:gd name="T20" fmla="*/ 2 w 26"/>
                  <a:gd name="T21" fmla="*/ 7 h 28"/>
                  <a:gd name="T22" fmla="*/ 0 w 26"/>
                  <a:gd name="T23" fmla="*/ 11 h 28"/>
                  <a:gd name="T24" fmla="*/ 0 w 26"/>
                  <a:gd name="T25" fmla="*/ 14 h 28"/>
                  <a:gd name="T26" fmla="*/ 0 w 26"/>
                  <a:gd name="T27" fmla="*/ 18 h 28"/>
                  <a:gd name="T28" fmla="*/ 2 w 26"/>
                  <a:gd name="T29" fmla="*/ 21 h 28"/>
                  <a:gd name="T30" fmla="*/ 2 w 26"/>
                  <a:gd name="T31" fmla="*/ 23 h 28"/>
                  <a:gd name="T32" fmla="*/ 7 w 26"/>
                  <a:gd name="T33" fmla="*/ 26 h 28"/>
                  <a:gd name="T34" fmla="*/ 9 w 26"/>
                  <a:gd name="T35" fmla="*/ 28 h 28"/>
                  <a:gd name="T36" fmla="*/ 12 w 26"/>
                  <a:gd name="T37" fmla="*/ 28 h 28"/>
                  <a:gd name="T38" fmla="*/ 16 w 26"/>
                  <a:gd name="T39" fmla="*/ 28 h 28"/>
                  <a:gd name="T40" fmla="*/ 19 w 26"/>
                  <a:gd name="T41" fmla="*/ 26 h 28"/>
                  <a:gd name="T42" fmla="*/ 21 w 26"/>
                  <a:gd name="T43" fmla="*/ 23 h 28"/>
                  <a:gd name="T44" fmla="*/ 24 w 26"/>
                  <a:gd name="T45" fmla="*/ 21 h 28"/>
                  <a:gd name="T46" fmla="*/ 26 w 26"/>
                  <a:gd name="T47" fmla="*/ 18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4" y="7"/>
                    </a:lnTo>
                    <a:lnTo>
                      <a:pt x="21" y="4"/>
                    </a:lnTo>
                    <a:lnTo>
                      <a:pt x="19" y="2"/>
                    </a:lnTo>
                    <a:lnTo>
                      <a:pt x="16" y="2"/>
                    </a:lnTo>
                    <a:lnTo>
                      <a:pt x="12" y="0"/>
                    </a:lnTo>
                    <a:lnTo>
                      <a:pt x="9" y="2"/>
                    </a:lnTo>
                    <a:lnTo>
                      <a:pt x="7" y="2"/>
                    </a:lnTo>
                    <a:lnTo>
                      <a:pt x="2" y="4"/>
                    </a:lnTo>
                    <a:lnTo>
                      <a:pt x="2" y="7"/>
                    </a:lnTo>
                    <a:lnTo>
                      <a:pt x="0" y="11"/>
                    </a:lnTo>
                    <a:lnTo>
                      <a:pt x="0" y="14"/>
                    </a:lnTo>
                    <a:lnTo>
                      <a:pt x="0" y="18"/>
                    </a:lnTo>
                    <a:lnTo>
                      <a:pt x="2" y="21"/>
                    </a:lnTo>
                    <a:lnTo>
                      <a:pt x="2" y="23"/>
                    </a:lnTo>
                    <a:lnTo>
                      <a:pt x="7" y="26"/>
                    </a:lnTo>
                    <a:lnTo>
                      <a:pt x="9" y="28"/>
                    </a:lnTo>
                    <a:lnTo>
                      <a:pt x="12" y="28"/>
                    </a:lnTo>
                    <a:lnTo>
                      <a:pt x="16" y="28"/>
                    </a:lnTo>
                    <a:lnTo>
                      <a:pt x="19" y="26"/>
                    </a:lnTo>
                    <a:lnTo>
                      <a:pt x="21" y="23"/>
                    </a:lnTo>
                    <a:lnTo>
                      <a:pt x="24" y="21"/>
                    </a:lnTo>
                    <a:lnTo>
                      <a:pt x="26" y="18"/>
                    </a:lnTo>
                    <a:lnTo>
                      <a:pt x="26" y="14"/>
                    </a:lnTo>
                    <a:close/>
                  </a:path>
                </a:pathLst>
              </a:custGeom>
              <a:solidFill>
                <a:srgbClr val="9900FF"/>
              </a:solidFill>
              <a:ln w="9525">
                <a:noFill/>
                <a:round/>
                <a:headEnd/>
                <a:tailEnd/>
              </a:ln>
            </p:spPr>
            <p:txBody>
              <a:bodyPr/>
              <a:lstStyle/>
              <a:p>
                <a:endParaRPr lang="en-US"/>
              </a:p>
            </p:txBody>
          </p:sp>
          <p:sp>
            <p:nvSpPr>
              <p:cNvPr id="19977" name="Freeform 421"/>
              <p:cNvSpPr>
                <a:spLocks/>
              </p:cNvSpPr>
              <p:nvPr/>
            </p:nvSpPr>
            <p:spPr bwMode="auto">
              <a:xfrm>
                <a:off x="1850" y="3097"/>
                <a:ext cx="58"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2 w 26"/>
                  <a:gd name="T21" fmla="*/ 7 h 28"/>
                  <a:gd name="T22" fmla="*/ 0 w 26"/>
                  <a:gd name="T23" fmla="*/ 12 h 28"/>
                  <a:gd name="T24" fmla="*/ 0 w 26"/>
                  <a:gd name="T25" fmla="*/ 14 h 28"/>
                  <a:gd name="T26" fmla="*/ 0 w 26"/>
                  <a:gd name="T27" fmla="*/ 16 h 28"/>
                  <a:gd name="T28" fmla="*/ 2 w 26"/>
                  <a:gd name="T29" fmla="*/ 21 h 28"/>
                  <a:gd name="T30" fmla="*/ 2 w 26"/>
                  <a:gd name="T31" fmla="*/ 24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4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2" y="7"/>
                    </a:lnTo>
                    <a:lnTo>
                      <a:pt x="0" y="12"/>
                    </a:lnTo>
                    <a:lnTo>
                      <a:pt x="0" y="14"/>
                    </a:lnTo>
                    <a:lnTo>
                      <a:pt x="0" y="16"/>
                    </a:lnTo>
                    <a:lnTo>
                      <a:pt x="2" y="21"/>
                    </a:lnTo>
                    <a:lnTo>
                      <a:pt x="2" y="24"/>
                    </a:lnTo>
                    <a:lnTo>
                      <a:pt x="7" y="26"/>
                    </a:lnTo>
                    <a:lnTo>
                      <a:pt x="10" y="26"/>
                    </a:lnTo>
                    <a:lnTo>
                      <a:pt x="12" y="28"/>
                    </a:lnTo>
                    <a:lnTo>
                      <a:pt x="17" y="26"/>
                    </a:lnTo>
                    <a:lnTo>
                      <a:pt x="19" y="26"/>
                    </a:lnTo>
                    <a:lnTo>
                      <a:pt x="21" y="24"/>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978" name="Freeform 422"/>
              <p:cNvSpPr>
                <a:spLocks/>
              </p:cNvSpPr>
              <p:nvPr/>
            </p:nvSpPr>
            <p:spPr bwMode="auto">
              <a:xfrm>
                <a:off x="2139" y="3086"/>
                <a:ext cx="59" cy="67"/>
              </a:xfrm>
              <a:custGeom>
                <a:avLst/>
                <a:gdLst>
                  <a:gd name="T0" fmla="*/ 26 w 26"/>
                  <a:gd name="T1" fmla="*/ 14 h 29"/>
                  <a:gd name="T2" fmla="*/ 26 w 26"/>
                  <a:gd name="T3" fmla="*/ 12 h 29"/>
                  <a:gd name="T4" fmla="*/ 23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7 w 26"/>
                  <a:gd name="T17" fmla="*/ 3 h 29"/>
                  <a:gd name="T18" fmla="*/ 2 w 26"/>
                  <a:gd name="T19" fmla="*/ 5 h 29"/>
                  <a:gd name="T20" fmla="*/ 2 w 26"/>
                  <a:gd name="T21" fmla="*/ 7 h 29"/>
                  <a:gd name="T22" fmla="*/ 0 w 26"/>
                  <a:gd name="T23" fmla="*/ 12 h 29"/>
                  <a:gd name="T24" fmla="*/ 0 w 26"/>
                  <a:gd name="T25" fmla="*/ 14 h 29"/>
                  <a:gd name="T26" fmla="*/ 0 w 26"/>
                  <a:gd name="T27" fmla="*/ 19 h 29"/>
                  <a:gd name="T28" fmla="*/ 2 w 26"/>
                  <a:gd name="T29" fmla="*/ 21 h 29"/>
                  <a:gd name="T30" fmla="*/ 2 w 26"/>
                  <a:gd name="T31" fmla="*/ 24 h 29"/>
                  <a:gd name="T32" fmla="*/ 7 w 26"/>
                  <a:gd name="T33" fmla="*/ 26 h 29"/>
                  <a:gd name="T34" fmla="*/ 9 w 26"/>
                  <a:gd name="T35" fmla="*/ 29 h 29"/>
                  <a:gd name="T36" fmla="*/ 12 w 26"/>
                  <a:gd name="T37" fmla="*/ 29 h 29"/>
                  <a:gd name="T38" fmla="*/ 16 w 26"/>
                  <a:gd name="T39" fmla="*/ 29 h 29"/>
                  <a:gd name="T40" fmla="*/ 19 w 26"/>
                  <a:gd name="T41" fmla="*/ 26 h 29"/>
                  <a:gd name="T42" fmla="*/ 21 w 26"/>
                  <a:gd name="T43" fmla="*/ 24 h 29"/>
                  <a:gd name="T44" fmla="*/ 23 w 26"/>
                  <a:gd name="T45" fmla="*/ 21 h 29"/>
                  <a:gd name="T46" fmla="*/ 26 w 26"/>
                  <a:gd name="T47" fmla="*/ 19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3" y="7"/>
                    </a:lnTo>
                    <a:lnTo>
                      <a:pt x="21" y="5"/>
                    </a:lnTo>
                    <a:lnTo>
                      <a:pt x="19" y="3"/>
                    </a:lnTo>
                    <a:lnTo>
                      <a:pt x="16" y="3"/>
                    </a:lnTo>
                    <a:lnTo>
                      <a:pt x="12" y="0"/>
                    </a:lnTo>
                    <a:lnTo>
                      <a:pt x="9" y="3"/>
                    </a:lnTo>
                    <a:lnTo>
                      <a:pt x="7" y="3"/>
                    </a:lnTo>
                    <a:lnTo>
                      <a:pt x="2" y="5"/>
                    </a:lnTo>
                    <a:lnTo>
                      <a:pt x="2" y="7"/>
                    </a:lnTo>
                    <a:lnTo>
                      <a:pt x="0" y="12"/>
                    </a:lnTo>
                    <a:lnTo>
                      <a:pt x="0" y="14"/>
                    </a:lnTo>
                    <a:lnTo>
                      <a:pt x="0" y="19"/>
                    </a:lnTo>
                    <a:lnTo>
                      <a:pt x="2" y="21"/>
                    </a:lnTo>
                    <a:lnTo>
                      <a:pt x="2" y="24"/>
                    </a:lnTo>
                    <a:lnTo>
                      <a:pt x="7" y="26"/>
                    </a:lnTo>
                    <a:lnTo>
                      <a:pt x="9" y="29"/>
                    </a:lnTo>
                    <a:lnTo>
                      <a:pt x="12" y="29"/>
                    </a:lnTo>
                    <a:lnTo>
                      <a:pt x="16" y="29"/>
                    </a:lnTo>
                    <a:lnTo>
                      <a:pt x="19" y="26"/>
                    </a:lnTo>
                    <a:lnTo>
                      <a:pt x="21" y="24"/>
                    </a:lnTo>
                    <a:lnTo>
                      <a:pt x="23" y="21"/>
                    </a:lnTo>
                    <a:lnTo>
                      <a:pt x="26" y="19"/>
                    </a:lnTo>
                    <a:lnTo>
                      <a:pt x="26" y="14"/>
                    </a:lnTo>
                    <a:close/>
                  </a:path>
                </a:pathLst>
              </a:custGeom>
              <a:solidFill>
                <a:srgbClr val="9900FF"/>
              </a:solidFill>
              <a:ln w="9525">
                <a:noFill/>
                <a:round/>
                <a:headEnd/>
                <a:tailEnd/>
              </a:ln>
            </p:spPr>
            <p:txBody>
              <a:bodyPr/>
              <a:lstStyle/>
              <a:p>
                <a:endParaRPr lang="en-US"/>
              </a:p>
            </p:txBody>
          </p:sp>
          <p:sp>
            <p:nvSpPr>
              <p:cNvPr id="19979" name="Freeform 423"/>
              <p:cNvSpPr>
                <a:spLocks/>
              </p:cNvSpPr>
              <p:nvPr/>
            </p:nvSpPr>
            <p:spPr bwMode="auto">
              <a:xfrm>
                <a:off x="1994" y="3093"/>
                <a:ext cx="59" cy="64"/>
              </a:xfrm>
              <a:custGeom>
                <a:avLst/>
                <a:gdLst>
                  <a:gd name="T0" fmla="*/ 26 w 26"/>
                  <a:gd name="T1" fmla="*/ 14 h 28"/>
                  <a:gd name="T2" fmla="*/ 26 w 26"/>
                  <a:gd name="T3" fmla="*/ 11 h 28"/>
                  <a:gd name="T4" fmla="*/ 24 w 26"/>
                  <a:gd name="T5" fmla="*/ 7 h 28"/>
                  <a:gd name="T6" fmla="*/ 21 w 26"/>
                  <a:gd name="T7" fmla="*/ 4 h 28"/>
                  <a:gd name="T8" fmla="*/ 19 w 26"/>
                  <a:gd name="T9" fmla="*/ 2 h 28"/>
                  <a:gd name="T10" fmla="*/ 16 w 26"/>
                  <a:gd name="T11" fmla="*/ 2 h 28"/>
                  <a:gd name="T12" fmla="*/ 12 w 26"/>
                  <a:gd name="T13" fmla="*/ 0 h 28"/>
                  <a:gd name="T14" fmla="*/ 9 w 26"/>
                  <a:gd name="T15" fmla="*/ 2 h 28"/>
                  <a:gd name="T16" fmla="*/ 7 w 26"/>
                  <a:gd name="T17" fmla="*/ 2 h 28"/>
                  <a:gd name="T18" fmla="*/ 2 w 26"/>
                  <a:gd name="T19" fmla="*/ 4 h 28"/>
                  <a:gd name="T20" fmla="*/ 2 w 26"/>
                  <a:gd name="T21" fmla="*/ 7 h 28"/>
                  <a:gd name="T22" fmla="*/ 0 w 26"/>
                  <a:gd name="T23" fmla="*/ 11 h 28"/>
                  <a:gd name="T24" fmla="*/ 0 w 26"/>
                  <a:gd name="T25" fmla="*/ 14 h 28"/>
                  <a:gd name="T26" fmla="*/ 0 w 26"/>
                  <a:gd name="T27" fmla="*/ 18 h 28"/>
                  <a:gd name="T28" fmla="*/ 2 w 26"/>
                  <a:gd name="T29" fmla="*/ 21 h 28"/>
                  <a:gd name="T30" fmla="*/ 2 w 26"/>
                  <a:gd name="T31" fmla="*/ 23 h 28"/>
                  <a:gd name="T32" fmla="*/ 7 w 26"/>
                  <a:gd name="T33" fmla="*/ 26 h 28"/>
                  <a:gd name="T34" fmla="*/ 9 w 26"/>
                  <a:gd name="T35" fmla="*/ 28 h 28"/>
                  <a:gd name="T36" fmla="*/ 12 w 26"/>
                  <a:gd name="T37" fmla="*/ 28 h 28"/>
                  <a:gd name="T38" fmla="*/ 16 w 26"/>
                  <a:gd name="T39" fmla="*/ 28 h 28"/>
                  <a:gd name="T40" fmla="*/ 19 w 26"/>
                  <a:gd name="T41" fmla="*/ 26 h 28"/>
                  <a:gd name="T42" fmla="*/ 21 w 26"/>
                  <a:gd name="T43" fmla="*/ 23 h 28"/>
                  <a:gd name="T44" fmla="*/ 24 w 26"/>
                  <a:gd name="T45" fmla="*/ 21 h 28"/>
                  <a:gd name="T46" fmla="*/ 26 w 26"/>
                  <a:gd name="T47" fmla="*/ 18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4" y="7"/>
                    </a:lnTo>
                    <a:lnTo>
                      <a:pt x="21" y="4"/>
                    </a:lnTo>
                    <a:lnTo>
                      <a:pt x="19" y="2"/>
                    </a:lnTo>
                    <a:lnTo>
                      <a:pt x="16" y="2"/>
                    </a:lnTo>
                    <a:lnTo>
                      <a:pt x="12" y="0"/>
                    </a:lnTo>
                    <a:lnTo>
                      <a:pt x="9" y="2"/>
                    </a:lnTo>
                    <a:lnTo>
                      <a:pt x="7" y="2"/>
                    </a:lnTo>
                    <a:lnTo>
                      <a:pt x="2" y="4"/>
                    </a:lnTo>
                    <a:lnTo>
                      <a:pt x="2" y="7"/>
                    </a:lnTo>
                    <a:lnTo>
                      <a:pt x="0" y="11"/>
                    </a:lnTo>
                    <a:lnTo>
                      <a:pt x="0" y="14"/>
                    </a:lnTo>
                    <a:lnTo>
                      <a:pt x="0" y="18"/>
                    </a:lnTo>
                    <a:lnTo>
                      <a:pt x="2" y="21"/>
                    </a:lnTo>
                    <a:lnTo>
                      <a:pt x="2" y="23"/>
                    </a:lnTo>
                    <a:lnTo>
                      <a:pt x="7" y="26"/>
                    </a:lnTo>
                    <a:lnTo>
                      <a:pt x="9" y="28"/>
                    </a:lnTo>
                    <a:lnTo>
                      <a:pt x="12" y="28"/>
                    </a:lnTo>
                    <a:lnTo>
                      <a:pt x="16" y="28"/>
                    </a:lnTo>
                    <a:lnTo>
                      <a:pt x="19" y="26"/>
                    </a:lnTo>
                    <a:lnTo>
                      <a:pt x="21" y="23"/>
                    </a:lnTo>
                    <a:lnTo>
                      <a:pt x="24" y="21"/>
                    </a:lnTo>
                    <a:lnTo>
                      <a:pt x="26" y="18"/>
                    </a:lnTo>
                    <a:lnTo>
                      <a:pt x="26" y="14"/>
                    </a:lnTo>
                  </a:path>
                </a:pathLst>
              </a:custGeom>
              <a:noFill/>
              <a:ln w="19050" cap="flat">
                <a:solidFill>
                  <a:srgbClr val="000000"/>
                </a:solidFill>
                <a:prstDash val="solid"/>
                <a:miter lim="800000"/>
                <a:headEnd/>
                <a:tailEnd/>
              </a:ln>
            </p:spPr>
            <p:txBody>
              <a:bodyPr/>
              <a:lstStyle/>
              <a:p>
                <a:endParaRPr lang="en-US"/>
              </a:p>
            </p:txBody>
          </p:sp>
          <p:sp>
            <p:nvSpPr>
              <p:cNvPr id="19980" name="Freeform 424"/>
              <p:cNvSpPr>
                <a:spLocks/>
              </p:cNvSpPr>
              <p:nvPr/>
            </p:nvSpPr>
            <p:spPr bwMode="auto">
              <a:xfrm>
                <a:off x="2281" y="3086"/>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8 w 26"/>
                  <a:gd name="T17" fmla="*/ 3 h 26"/>
                  <a:gd name="T18" fmla="*/ 3 w 26"/>
                  <a:gd name="T19" fmla="*/ 5 h 26"/>
                  <a:gd name="T20" fmla="*/ 0 w 26"/>
                  <a:gd name="T21" fmla="*/ 7 h 26"/>
                  <a:gd name="T22" fmla="*/ 0 w 26"/>
                  <a:gd name="T23" fmla="*/ 10 h 26"/>
                  <a:gd name="T24" fmla="*/ 0 w 26"/>
                  <a:gd name="T25" fmla="*/ 14 h 26"/>
                  <a:gd name="T26" fmla="*/ 0 w 26"/>
                  <a:gd name="T27" fmla="*/ 17 h 26"/>
                  <a:gd name="T28" fmla="*/ 0 w 26"/>
                  <a:gd name="T29" fmla="*/ 19 h 26"/>
                  <a:gd name="T30" fmla="*/ 3 w 26"/>
                  <a:gd name="T31" fmla="*/ 24 h 26"/>
                  <a:gd name="T32" fmla="*/ 8 w 26"/>
                  <a:gd name="T33" fmla="*/ 24 h 26"/>
                  <a:gd name="T34" fmla="*/ 10 w 26"/>
                  <a:gd name="T35" fmla="*/ 26 h 26"/>
                  <a:gd name="T36" fmla="*/ 12 w 26"/>
                  <a:gd name="T37" fmla="*/ 26 h 26"/>
                  <a:gd name="T38" fmla="*/ 17 w 26"/>
                  <a:gd name="T39" fmla="*/ 26 h 26"/>
                  <a:gd name="T40" fmla="*/ 19 w 26"/>
                  <a:gd name="T41" fmla="*/ 24 h 26"/>
                  <a:gd name="T42" fmla="*/ 22 w 26"/>
                  <a:gd name="T43" fmla="*/ 24 h 26"/>
                  <a:gd name="T44" fmla="*/ 24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8" y="3"/>
                    </a:lnTo>
                    <a:lnTo>
                      <a:pt x="3" y="5"/>
                    </a:lnTo>
                    <a:lnTo>
                      <a:pt x="0" y="7"/>
                    </a:lnTo>
                    <a:lnTo>
                      <a:pt x="0" y="10"/>
                    </a:lnTo>
                    <a:lnTo>
                      <a:pt x="0" y="14"/>
                    </a:lnTo>
                    <a:lnTo>
                      <a:pt x="0" y="17"/>
                    </a:lnTo>
                    <a:lnTo>
                      <a:pt x="0" y="19"/>
                    </a:lnTo>
                    <a:lnTo>
                      <a:pt x="3" y="24"/>
                    </a:lnTo>
                    <a:lnTo>
                      <a:pt x="8" y="24"/>
                    </a:lnTo>
                    <a:lnTo>
                      <a:pt x="10" y="26"/>
                    </a:lnTo>
                    <a:lnTo>
                      <a:pt x="12" y="26"/>
                    </a:lnTo>
                    <a:lnTo>
                      <a:pt x="17" y="26"/>
                    </a:lnTo>
                    <a:lnTo>
                      <a:pt x="19" y="24"/>
                    </a:lnTo>
                    <a:lnTo>
                      <a:pt x="22" y="24"/>
                    </a:lnTo>
                    <a:lnTo>
                      <a:pt x="24" y="19"/>
                    </a:lnTo>
                    <a:lnTo>
                      <a:pt x="26" y="17"/>
                    </a:lnTo>
                    <a:lnTo>
                      <a:pt x="26" y="14"/>
                    </a:lnTo>
                    <a:close/>
                  </a:path>
                </a:pathLst>
              </a:custGeom>
              <a:solidFill>
                <a:srgbClr val="9900FF"/>
              </a:solidFill>
              <a:ln w="9525">
                <a:noFill/>
                <a:round/>
                <a:headEnd/>
                <a:tailEnd/>
              </a:ln>
            </p:spPr>
            <p:txBody>
              <a:bodyPr/>
              <a:lstStyle/>
              <a:p>
                <a:endParaRPr lang="en-US"/>
              </a:p>
            </p:txBody>
          </p:sp>
          <p:sp>
            <p:nvSpPr>
              <p:cNvPr id="19981" name="Freeform 425"/>
              <p:cNvSpPr>
                <a:spLocks/>
              </p:cNvSpPr>
              <p:nvPr/>
            </p:nvSpPr>
            <p:spPr bwMode="auto">
              <a:xfrm>
                <a:off x="2139" y="3086"/>
                <a:ext cx="59" cy="67"/>
              </a:xfrm>
              <a:custGeom>
                <a:avLst/>
                <a:gdLst>
                  <a:gd name="T0" fmla="*/ 26 w 26"/>
                  <a:gd name="T1" fmla="*/ 14 h 29"/>
                  <a:gd name="T2" fmla="*/ 26 w 26"/>
                  <a:gd name="T3" fmla="*/ 12 h 29"/>
                  <a:gd name="T4" fmla="*/ 23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7 w 26"/>
                  <a:gd name="T17" fmla="*/ 3 h 29"/>
                  <a:gd name="T18" fmla="*/ 2 w 26"/>
                  <a:gd name="T19" fmla="*/ 5 h 29"/>
                  <a:gd name="T20" fmla="*/ 2 w 26"/>
                  <a:gd name="T21" fmla="*/ 7 h 29"/>
                  <a:gd name="T22" fmla="*/ 0 w 26"/>
                  <a:gd name="T23" fmla="*/ 12 h 29"/>
                  <a:gd name="T24" fmla="*/ 0 w 26"/>
                  <a:gd name="T25" fmla="*/ 14 h 29"/>
                  <a:gd name="T26" fmla="*/ 0 w 26"/>
                  <a:gd name="T27" fmla="*/ 19 h 29"/>
                  <a:gd name="T28" fmla="*/ 2 w 26"/>
                  <a:gd name="T29" fmla="*/ 21 h 29"/>
                  <a:gd name="T30" fmla="*/ 2 w 26"/>
                  <a:gd name="T31" fmla="*/ 24 h 29"/>
                  <a:gd name="T32" fmla="*/ 7 w 26"/>
                  <a:gd name="T33" fmla="*/ 26 h 29"/>
                  <a:gd name="T34" fmla="*/ 9 w 26"/>
                  <a:gd name="T35" fmla="*/ 29 h 29"/>
                  <a:gd name="T36" fmla="*/ 12 w 26"/>
                  <a:gd name="T37" fmla="*/ 29 h 29"/>
                  <a:gd name="T38" fmla="*/ 16 w 26"/>
                  <a:gd name="T39" fmla="*/ 29 h 29"/>
                  <a:gd name="T40" fmla="*/ 19 w 26"/>
                  <a:gd name="T41" fmla="*/ 26 h 29"/>
                  <a:gd name="T42" fmla="*/ 21 w 26"/>
                  <a:gd name="T43" fmla="*/ 24 h 29"/>
                  <a:gd name="T44" fmla="*/ 23 w 26"/>
                  <a:gd name="T45" fmla="*/ 21 h 29"/>
                  <a:gd name="T46" fmla="*/ 26 w 26"/>
                  <a:gd name="T47" fmla="*/ 19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3" y="7"/>
                    </a:lnTo>
                    <a:lnTo>
                      <a:pt x="21" y="5"/>
                    </a:lnTo>
                    <a:lnTo>
                      <a:pt x="19" y="3"/>
                    </a:lnTo>
                    <a:lnTo>
                      <a:pt x="16" y="3"/>
                    </a:lnTo>
                    <a:lnTo>
                      <a:pt x="12" y="0"/>
                    </a:lnTo>
                    <a:lnTo>
                      <a:pt x="9" y="3"/>
                    </a:lnTo>
                    <a:lnTo>
                      <a:pt x="7" y="3"/>
                    </a:lnTo>
                    <a:lnTo>
                      <a:pt x="2" y="5"/>
                    </a:lnTo>
                    <a:lnTo>
                      <a:pt x="2" y="7"/>
                    </a:lnTo>
                    <a:lnTo>
                      <a:pt x="0" y="12"/>
                    </a:lnTo>
                    <a:lnTo>
                      <a:pt x="0" y="14"/>
                    </a:lnTo>
                    <a:lnTo>
                      <a:pt x="0" y="19"/>
                    </a:lnTo>
                    <a:lnTo>
                      <a:pt x="2" y="21"/>
                    </a:lnTo>
                    <a:lnTo>
                      <a:pt x="2" y="24"/>
                    </a:lnTo>
                    <a:lnTo>
                      <a:pt x="7" y="26"/>
                    </a:lnTo>
                    <a:lnTo>
                      <a:pt x="9" y="29"/>
                    </a:lnTo>
                    <a:lnTo>
                      <a:pt x="12" y="29"/>
                    </a:lnTo>
                    <a:lnTo>
                      <a:pt x="16" y="29"/>
                    </a:lnTo>
                    <a:lnTo>
                      <a:pt x="19" y="26"/>
                    </a:lnTo>
                    <a:lnTo>
                      <a:pt x="21" y="24"/>
                    </a:lnTo>
                    <a:lnTo>
                      <a:pt x="23"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19982" name="Freeform 426"/>
              <p:cNvSpPr>
                <a:spLocks/>
              </p:cNvSpPr>
              <p:nvPr/>
            </p:nvSpPr>
            <p:spPr bwMode="auto">
              <a:xfrm>
                <a:off x="2426" y="3081"/>
                <a:ext cx="59" cy="65"/>
              </a:xfrm>
              <a:custGeom>
                <a:avLst/>
                <a:gdLst>
                  <a:gd name="T0" fmla="*/ 26 w 26"/>
                  <a:gd name="T1" fmla="*/ 14 h 28"/>
                  <a:gd name="T2" fmla="*/ 26 w 26"/>
                  <a:gd name="T3" fmla="*/ 12 h 28"/>
                  <a:gd name="T4" fmla="*/ 24 w 26"/>
                  <a:gd name="T5" fmla="*/ 7 h 28"/>
                  <a:gd name="T6" fmla="*/ 22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3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3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2" y="5"/>
                    </a:lnTo>
                    <a:lnTo>
                      <a:pt x="19" y="2"/>
                    </a:lnTo>
                    <a:lnTo>
                      <a:pt x="17" y="2"/>
                    </a:lnTo>
                    <a:lnTo>
                      <a:pt x="12" y="0"/>
                    </a:lnTo>
                    <a:lnTo>
                      <a:pt x="10" y="2"/>
                    </a:lnTo>
                    <a:lnTo>
                      <a:pt x="7" y="2"/>
                    </a:lnTo>
                    <a:lnTo>
                      <a:pt x="3" y="5"/>
                    </a:lnTo>
                    <a:lnTo>
                      <a:pt x="0" y="7"/>
                    </a:lnTo>
                    <a:lnTo>
                      <a:pt x="0" y="12"/>
                    </a:lnTo>
                    <a:lnTo>
                      <a:pt x="0" y="14"/>
                    </a:lnTo>
                    <a:lnTo>
                      <a:pt x="0" y="16"/>
                    </a:lnTo>
                    <a:lnTo>
                      <a:pt x="0" y="21"/>
                    </a:lnTo>
                    <a:lnTo>
                      <a:pt x="3" y="23"/>
                    </a:lnTo>
                    <a:lnTo>
                      <a:pt x="7" y="26"/>
                    </a:lnTo>
                    <a:lnTo>
                      <a:pt x="10" y="26"/>
                    </a:lnTo>
                    <a:lnTo>
                      <a:pt x="12" y="28"/>
                    </a:lnTo>
                    <a:lnTo>
                      <a:pt x="17" y="26"/>
                    </a:lnTo>
                    <a:lnTo>
                      <a:pt x="19" y="26"/>
                    </a:lnTo>
                    <a:lnTo>
                      <a:pt x="22" y="23"/>
                    </a:lnTo>
                    <a:lnTo>
                      <a:pt x="24" y="21"/>
                    </a:lnTo>
                    <a:lnTo>
                      <a:pt x="26" y="16"/>
                    </a:lnTo>
                    <a:lnTo>
                      <a:pt x="26" y="14"/>
                    </a:lnTo>
                    <a:close/>
                  </a:path>
                </a:pathLst>
              </a:custGeom>
              <a:solidFill>
                <a:srgbClr val="9900FF"/>
              </a:solidFill>
              <a:ln w="9525">
                <a:noFill/>
                <a:round/>
                <a:headEnd/>
                <a:tailEnd/>
              </a:ln>
            </p:spPr>
            <p:txBody>
              <a:bodyPr/>
              <a:lstStyle/>
              <a:p>
                <a:endParaRPr lang="en-US"/>
              </a:p>
            </p:txBody>
          </p:sp>
          <p:sp>
            <p:nvSpPr>
              <p:cNvPr id="19983" name="Freeform 427"/>
              <p:cNvSpPr>
                <a:spLocks/>
              </p:cNvSpPr>
              <p:nvPr/>
            </p:nvSpPr>
            <p:spPr bwMode="auto">
              <a:xfrm>
                <a:off x="2281" y="3086"/>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8 w 26"/>
                  <a:gd name="T17" fmla="*/ 3 h 26"/>
                  <a:gd name="T18" fmla="*/ 3 w 26"/>
                  <a:gd name="T19" fmla="*/ 5 h 26"/>
                  <a:gd name="T20" fmla="*/ 0 w 26"/>
                  <a:gd name="T21" fmla="*/ 7 h 26"/>
                  <a:gd name="T22" fmla="*/ 0 w 26"/>
                  <a:gd name="T23" fmla="*/ 10 h 26"/>
                  <a:gd name="T24" fmla="*/ 0 w 26"/>
                  <a:gd name="T25" fmla="*/ 14 h 26"/>
                  <a:gd name="T26" fmla="*/ 0 w 26"/>
                  <a:gd name="T27" fmla="*/ 17 h 26"/>
                  <a:gd name="T28" fmla="*/ 0 w 26"/>
                  <a:gd name="T29" fmla="*/ 19 h 26"/>
                  <a:gd name="T30" fmla="*/ 3 w 26"/>
                  <a:gd name="T31" fmla="*/ 24 h 26"/>
                  <a:gd name="T32" fmla="*/ 8 w 26"/>
                  <a:gd name="T33" fmla="*/ 24 h 26"/>
                  <a:gd name="T34" fmla="*/ 10 w 26"/>
                  <a:gd name="T35" fmla="*/ 26 h 26"/>
                  <a:gd name="T36" fmla="*/ 12 w 26"/>
                  <a:gd name="T37" fmla="*/ 26 h 26"/>
                  <a:gd name="T38" fmla="*/ 17 w 26"/>
                  <a:gd name="T39" fmla="*/ 26 h 26"/>
                  <a:gd name="T40" fmla="*/ 19 w 26"/>
                  <a:gd name="T41" fmla="*/ 24 h 26"/>
                  <a:gd name="T42" fmla="*/ 22 w 26"/>
                  <a:gd name="T43" fmla="*/ 24 h 26"/>
                  <a:gd name="T44" fmla="*/ 24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8" y="3"/>
                    </a:lnTo>
                    <a:lnTo>
                      <a:pt x="3" y="5"/>
                    </a:lnTo>
                    <a:lnTo>
                      <a:pt x="0" y="7"/>
                    </a:lnTo>
                    <a:lnTo>
                      <a:pt x="0" y="10"/>
                    </a:lnTo>
                    <a:lnTo>
                      <a:pt x="0" y="14"/>
                    </a:lnTo>
                    <a:lnTo>
                      <a:pt x="0" y="17"/>
                    </a:lnTo>
                    <a:lnTo>
                      <a:pt x="0" y="19"/>
                    </a:lnTo>
                    <a:lnTo>
                      <a:pt x="3" y="24"/>
                    </a:lnTo>
                    <a:lnTo>
                      <a:pt x="8" y="24"/>
                    </a:lnTo>
                    <a:lnTo>
                      <a:pt x="10" y="26"/>
                    </a:lnTo>
                    <a:lnTo>
                      <a:pt x="12" y="26"/>
                    </a:lnTo>
                    <a:lnTo>
                      <a:pt x="17" y="26"/>
                    </a:lnTo>
                    <a:lnTo>
                      <a:pt x="19" y="24"/>
                    </a:lnTo>
                    <a:lnTo>
                      <a:pt x="22" y="24"/>
                    </a:lnTo>
                    <a:lnTo>
                      <a:pt x="24"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19984" name="Freeform 428"/>
              <p:cNvSpPr>
                <a:spLocks/>
              </p:cNvSpPr>
              <p:nvPr/>
            </p:nvSpPr>
            <p:spPr bwMode="auto">
              <a:xfrm>
                <a:off x="2571" y="3081"/>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0" y="7"/>
                    </a:lnTo>
                    <a:lnTo>
                      <a:pt x="0" y="12"/>
                    </a:lnTo>
                    <a:lnTo>
                      <a:pt x="0" y="14"/>
                    </a:lnTo>
                    <a:lnTo>
                      <a:pt x="0" y="16"/>
                    </a:lnTo>
                    <a:lnTo>
                      <a:pt x="0" y="21"/>
                    </a:lnTo>
                    <a:lnTo>
                      <a:pt x="2" y="23"/>
                    </a:lnTo>
                    <a:lnTo>
                      <a:pt x="7" y="26"/>
                    </a:lnTo>
                    <a:lnTo>
                      <a:pt x="10" y="26"/>
                    </a:lnTo>
                    <a:lnTo>
                      <a:pt x="12" y="28"/>
                    </a:lnTo>
                    <a:lnTo>
                      <a:pt x="17" y="26"/>
                    </a:lnTo>
                    <a:lnTo>
                      <a:pt x="19" y="26"/>
                    </a:lnTo>
                    <a:lnTo>
                      <a:pt x="21" y="23"/>
                    </a:lnTo>
                    <a:lnTo>
                      <a:pt x="24" y="21"/>
                    </a:lnTo>
                    <a:lnTo>
                      <a:pt x="26" y="16"/>
                    </a:lnTo>
                    <a:lnTo>
                      <a:pt x="26" y="14"/>
                    </a:lnTo>
                    <a:close/>
                  </a:path>
                </a:pathLst>
              </a:custGeom>
              <a:solidFill>
                <a:srgbClr val="9900FF"/>
              </a:solidFill>
              <a:ln w="9525">
                <a:noFill/>
                <a:round/>
                <a:headEnd/>
                <a:tailEnd/>
              </a:ln>
            </p:spPr>
            <p:txBody>
              <a:bodyPr/>
              <a:lstStyle/>
              <a:p>
                <a:endParaRPr lang="en-US"/>
              </a:p>
            </p:txBody>
          </p:sp>
          <p:sp>
            <p:nvSpPr>
              <p:cNvPr id="19985" name="Freeform 429"/>
              <p:cNvSpPr>
                <a:spLocks/>
              </p:cNvSpPr>
              <p:nvPr/>
            </p:nvSpPr>
            <p:spPr bwMode="auto">
              <a:xfrm>
                <a:off x="2426" y="3081"/>
                <a:ext cx="59" cy="65"/>
              </a:xfrm>
              <a:custGeom>
                <a:avLst/>
                <a:gdLst>
                  <a:gd name="T0" fmla="*/ 26 w 26"/>
                  <a:gd name="T1" fmla="*/ 14 h 28"/>
                  <a:gd name="T2" fmla="*/ 26 w 26"/>
                  <a:gd name="T3" fmla="*/ 12 h 28"/>
                  <a:gd name="T4" fmla="*/ 24 w 26"/>
                  <a:gd name="T5" fmla="*/ 7 h 28"/>
                  <a:gd name="T6" fmla="*/ 22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3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3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2" y="5"/>
                    </a:lnTo>
                    <a:lnTo>
                      <a:pt x="19" y="2"/>
                    </a:lnTo>
                    <a:lnTo>
                      <a:pt x="17" y="2"/>
                    </a:lnTo>
                    <a:lnTo>
                      <a:pt x="12" y="0"/>
                    </a:lnTo>
                    <a:lnTo>
                      <a:pt x="10" y="2"/>
                    </a:lnTo>
                    <a:lnTo>
                      <a:pt x="7" y="2"/>
                    </a:lnTo>
                    <a:lnTo>
                      <a:pt x="3" y="5"/>
                    </a:lnTo>
                    <a:lnTo>
                      <a:pt x="0" y="7"/>
                    </a:lnTo>
                    <a:lnTo>
                      <a:pt x="0" y="12"/>
                    </a:lnTo>
                    <a:lnTo>
                      <a:pt x="0" y="14"/>
                    </a:lnTo>
                    <a:lnTo>
                      <a:pt x="0" y="16"/>
                    </a:lnTo>
                    <a:lnTo>
                      <a:pt x="0" y="21"/>
                    </a:lnTo>
                    <a:lnTo>
                      <a:pt x="3" y="23"/>
                    </a:lnTo>
                    <a:lnTo>
                      <a:pt x="7" y="26"/>
                    </a:lnTo>
                    <a:lnTo>
                      <a:pt x="10" y="26"/>
                    </a:lnTo>
                    <a:lnTo>
                      <a:pt x="12" y="28"/>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986" name="Freeform 430"/>
              <p:cNvSpPr>
                <a:spLocks/>
              </p:cNvSpPr>
              <p:nvPr/>
            </p:nvSpPr>
            <p:spPr bwMode="auto">
              <a:xfrm>
                <a:off x="2715" y="3081"/>
                <a:ext cx="59" cy="60"/>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2 w 26"/>
                  <a:gd name="T13" fmla="*/ 0 h 26"/>
                  <a:gd name="T14" fmla="*/ 9 w 26"/>
                  <a:gd name="T15" fmla="*/ 0 h 26"/>
                  <a:gd name="T16" fmla="*/ 5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5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2" y="0"/>
                    </a:lnTo>
                    <a:lnTo>
                      <a:pt x="9" y="0"/>
                    </a:lnTo>
                    <a:lnTo>
                      <a:pt x="5" y="0"/>
                    </a:lnTo>
                    <a:lnTo>
                      <a:pt x="2" y="2"/>
                    </a:lnTo>
                    <a:lnTo>
                      <a:pt x="0" y="5"/>
                    </a:lnTo>
                    <a:lnTo>
                      <a:pt x="0" y="9"/>
                    </a:lnTo>
                    <a:lnTo>
                      <a:pt x="0" y="12"/>
                    </a:lnTo>
                    <a:lnTo>
                      <a:pt x="0" y="16"/>
                    </a:lnTo>
                    <a:lnTo>
                      <a:pt x="0" y="19"/>
                    </a:lnTo>
                    <a:lnTo>
                      <a:pt x="2" y="21"/>
                    </a:lnTo>
                    <a:lnTo>
                      <a:pt x="5" y="23"/>
                    </a:lnTo>
                    <a:lnTo>
                      <a:pt x="9" y="26"/>
                    </a:lnTo>
                    <a:lnTo>
                      <a:pt x="12" y="26"/>
                    </a:lnTo>
                    <a:lnTo>
                      <a:pt x="16" y="26"/>
                    </a:lnTo>
                    <a:lnTo>
                      <a:pt x="19" y="23"/>
                    </a:lnTo>
                    <a:lnTo>
                      <a:pt x="21" y="21"/>
                    </a:lnTo>
                    <a:lnTo>
                      <a:pt x="23" y="19"/>
                    </a:lnTo>
                    <a:lnTo>
                      <a:pt x="26" y="16"/>
                    </a:lnTo>
                    <a:lnTo>
                      <a:pt x="26" y="12"/>
                    </a:lnTo>
                    <a:close/>
                  </a:path>
                </a:pathLst>
              </a:custGeom>
              <a:solidFill>
                <a:srgbClr val="9900FF"/>
              </a:solidFill>
              <a:ln w="9525">
                <a:noFill/>
                <a:round/>
                <a:headEnd/>
                <a:tailEnd/>
              </a:ln>
            </p:spPr>
            <p:txBody>
              <a:bodyPr/>
              <a:lstStyle/>
              <a:p>
                <a:endParaRPr lang="en-US"/>
              </a:p>
            </p:txBody>
          </p:sp>
          <p:sp>
            <p:nvSpPr>
              <p:cNvPr id="19987" name="Freeform 431"/>
              <p:cNvSpPr>
                <a:spLocks/>
              </p:cNvSpPr>
              <p:nvPr/>
            </p:nvSpPr>
            <p:spPr bwMode="auto">
              <a:xfrm>
                <a:off x="2571" y="3081"/>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0" y="7"/>
                    </a:lnTo>
                    <a:lnTo>
                      <a:pt x="0" y="12"/>
                    </a:lnTo>
                    <a:lnTo>
                      <a:pt x="0" y="14"/>
                    </a:lnTo>
                    <a:lnTo>
                      <a:pt x="0" y="16"/>
                    </a:lnTo>
                    <a:lnTo>
                      <a:pt x="0" y="21"/>
                    </a:lnTo>
                    <a:lnTo>
                      <a:pt x="2" y="23"/>
                    </a:lnTo>
                    <a:lnTo>
                      <a:pt x="7" y="26"/>
                    </a:lnTo>
                    <a:lnTo>
                      <a:pt x="10" y="26"/>
                    </a:lnTo>
                    <a:lnTo>
                      <a:pt x="12" y="28"/>
                    </a:lnTo>
                    <a:lnTo>
                      <a:pt x="17"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988" name="Freeform 432"/>
              <p:cNvSpPr>
                <a:spLocks/>
              </p:cNvSpPr>
              <p:nvPr/>
            </p:nvSpPr>
            <p:spPr bwMode="auto">
              <a:xfrm>
                <a:off x="2860" y="3077"/>
                <a:ext cx="59" cy="57"/>
              </a:xfrm>
              <a:custGeom>
                <a:avLst/>
                <a:gdLst>
                  <a:gd name="T0" fmla="*/ 26 w 26"/>
                  <a:gd name="T1" fmla="*/ 11 h 25"/>
                  <a:gd name="T2" fmla="*/ 26 w 26"/>
                  <a:gd name="T3" fmla="*/ 9 h 25"/>
                  <a:gd name="T4" fmla="*/ 23 w 26"/>
                  <a:gd name="T5" fmla="*/ 7 h 25"/>
                  <a:gd name="T6" fmla="*/ 21 w 26"/>
                  <a:gd name="T7" fmla="*/ 2 h 25"/>
                  <a:gd name="T8" fmla="*/ 19 w 26"/>
                  <a:gd name="T9" fmla="*/ 2 h 25"/>
                  <a:gd name="T10" fmla="*/ 16 w 26"/>
                  <a:gd name="T11" fmla="*/ 0 h 25"/>
                  <a:gd name="T12" fmla="*/ 11 w 26"/>
                  <a:gd name="T13" fmla="*/ 0 h 25"/>
                  <a:gd name="T14" fmla="*/ 9 w 26"/>
                  <a:gd name="T15" fmla="*/ 0 h 25"/>
                  <a:gd name="T16" fmla="*/ 4 w 26"/>
                  <a:gd name="T17" fmla="*/ 2 h 25"/>
                  <a:gd name="T18" fmla="*/ 2 w 26"/>
                  <a:gd name="T19" fmla="*/ 2 h 25"/>
                  <a:gd name="T20" fmla="*/ 0 w 26"/>
                  <a:gd name="T21" fmla="*/ 7 h 25"/>
                  <a:gd name="T22" fmla="*/ 0 w 26"/>
                  <a:gd name="T23" fmla="*/ 9 h 25"/>
                  <a:gd name="T24" fmla="*/ 0 w 26"/>
                  <a:gd name="T25" fmla="*/ 11 h 25"/>
                  <a:gd name="T26" fmla="*/ 0 w 26"/>
                  <a:gd name="T27" fmla="*/ 16 h 25"/>
                  <a:gd name="T28" fmla="*/ 0 w 26"/>
                  <a:gd name="T29" fmla="*/ 18 h 25"/>
                  <a:gd name="T30" fmla="*/ 2 w 26"/>
                  <a:gd name="T31" fmla="*/ 21 h 25"/>
                  <a:gd name="T32" fmla="*/ 4 w 26"/>
                  <a:gd name="T33" fmla="*/ 23 h 25"/>
                  <a:gd name="T34" fmla="*/ 9 w 26"/>
                  <a:gd name="T35" fmla="*/ 25 h 25"/>
                  <a:gd name="T36" fmla="*/ 11 w 26"/>
                  <a:gd name="T37" fmla="*/ 25 h 25"/>
                  <a:gd name="T38" fmla="*/ 16 w 26"/>
                  <a:gd name="T39" fmla="*/ 25 h 25"/>
                  <a:gd name="T40" fmla="*/ 19 w 26"/>
                  <a:gd name="T41" fmla="*/ 23 h 25"/>
                  <a:gd name="T42" fmla="*/ 21 w 26"/>
                  <a:gd name="T43" fmla="*/ 21 h 25"/>
                  <a:gd name="T44" fmla="*/ 23 w 26"/>
                  <a:gd name="T45" fmla="*/ 18 h 25"/>
                  <a:gd name="T46" fmla="*/ 26 w 26"/>
                  <a:gd name="T47" fmla="*/ 16 h 25"/>
                  <a:gd name="T48" fmla="*/ 26 w 26"/>
                  <a:gd name="T49" fmla="*/ 11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5"/>
                  <a:gd name="T77" fmla="*/ 26 w 26"/>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5">
                    <a:moveTo>
                      <a:pt x="26" y="11"/>
                    </a:moveTo>
                    <a:lnTo>
                      <a:pt x="26" y="9"/>
                    </a:lnTo>
                    <a:lnTo>
                      <a:pt x="23" y="7"/>
                    </a:lnTo>
                    <a:lnTo>
                      <a:pt x="21" y="2"/>
                    </a:lnTo>
                    <a:lnTo>
                      <a:pt x="19" y="2"/>
                    </a:lnTo>
                    <a:lnTo>
                      <a:pt x="16" y="0"/>
                    </a:lnTo>
                    <a:lnTo>
                      <a:pt x="11" y="0"/>
                    </a:lnTo>
                    <a:lnTo>
                      <a:pt x="9" y="0"/>
                    </a:lnTo>
                    <a:lnTo>
                      <a:pt x="4" y="2"/>
                    </a:lnTo>
                    <a:lnTo>
                      <a:pt x="2" y="2"/>
                    </a:lnTo>
                    <a:lnTo>
                      <a:pt x="0" y="7"/>
                    </a:lnTo>
                    <a:lnTo>
                      <a:pt x="0" y="9"/>
                    </a:lnTo>
                    <a:lnTo>
                      <a:pt x="0" y="11"/>
                    </a:lnTo>
                    <a:lnTo>
                      <a:pt x="0" y="16"/>
                    </a:lnTo>
                    <a:lnTo>
                      <a:pt x="0" y="18"/>
                    </a:lnTo>
                    <a:lnTo>
                      <a:pt x="2" y="21"/>
                    </a:lnTo>
                    <a:lnTo>
                      <a:pt x="4" y="23"/>
                    </a:lnTo>
                    <a:lnTo>
                      <a:pt x="9" y="25"/>
                    </a:lnTo>
                    <a:lnTo>
                      <a:pt x="11" y="25"/>
                    </a:lnTo>
                    <a:lnTo>
                      <a:pt x="16" y="25"/>
                    </a:lnTo>
                    <a:lnTo>
                      <a:pt x="19" y="23"/>
                    </a:lnTo>
                    <a:lnTo>
                      <a:pt x="21" y="21"/>
                    </a:lnTo>
                    <a:lnTo>
                      <a:pt x="23" y="18"/>
                    </a:lnTo>
                    <a:lnTo>
                      <a:pt x="26" y="16"/>
                    </a:lnTo>
                    <a:lnTo>
                      <a:pt x="26" y="11"/>
                    </a:lnTo>
                    <a:close/>
                  </a:path>
                </a:pathLst>
              </a:custGeom>
              <a:solidFill>
                <a:srgbClr val="9900FF"/>
              </a:solidFill>
              <a:ln w="9525">
                <a:noFill/>
                <a:round/>
                <a:headEnd/>
                <a:tailEnd/>
              </a:ln>
            </p:spPr>
            <p:txBody>
              <a:bodyPr/>
              <a:lstStyle/>
              <a:p>
                <a:endParaRPr lang="en-US"/>
              </a:p>
            </p:txBody>
          </p:sp>
          <p:sp>
            <p:nvSpPr>
              <p:cNvPr id="19989" name="Freeform 433"/>
              <p:cNvSpPr>
                <a:spLocks/>
              </p:cNvSpPr>
              <p:nvPr/>
            </p:nvSpPr>
            <p:spPr bwMode="auto">
              <a:xfrm>
                <a:off x="2715" y="3081"/>
                <a:ext cx="59" cy="60"/>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2 w 26"/>
                  <a:gd name="T13" fmla="*/ 0 h 26"/>
                  <a:gd name="T14" fmla="*/ 9 w 26"/>
                  <a:gd name="T15" fmla="*/ 0 h 26"/>
                  <a:gd name="T16" fmla="*/ 5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5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2" y="0"/>
                    </a:lnTo>
                    <a:lnTo>
                      <a:pt x="9" y="0"/>
                    </a:lnTo>
                    <a:lnTo>
                      <a:pt x="5" y="0"/>
                    </a:lnTo>
                    <a:lnTo>
                      <a:pt x="2" y="2"/>
                    </a:lnTo>
                    <a:lnTo>
                      <a:pt x="0" y="5"/>
                    </a:lnTo>
                    <a:lnTo>
                      <a:pt x="0" y="9"/>
                    </a:lnTo>
                    <a:lnTo>
                      <a:pt x="0" y="12"/>
                    </a:lnTo>
                    <a:lnTo>
                      <a:pt x="0" y="16"/>
                    </a:lnTo>
                    <a:lnTo>
                      <a:pt x="0" y="19"/>
                    </a:lnTo>
                    <a:lnTo>
                      <a:pt x="2" y="21"/>
                    </a:lnTo>
                    <a:lnTo>
                      <a:pt x="5" y="23"/>
                    </a:lnTo>
                    <a:lnTo>
                      <a:pt x="9" y="26"/>
                    </a:lnTo>
                    <a:lnTo>
                      <a:pt x="12" y="26"/>
                    </a:lnTo>
                    <a:lnTo>
                      <a:pt x="16" y="26"/>
                    </a:lnTo>
                    <a:lnTo>
                      <a:pt x="19" y="23"/>
                    </a:lnTo>
                    <a:lnTo>
                      <a:pt x="21" y="21"/>
                    </a:lnTo>
                    <a:lnTo>
                      <a:pt x="23" y="19"/>
                    </a:lnTo>
                    <a:lnTo>
                      <a:pt x="26" y="16"/>
                    </a:lnTo>
                    <a:lnTo>
                      <a:pt x="26" y="12"/>
                    </a:lnTo>
                  </a:path>
                </a:pathLst>
              </a:custGeom>
              <a:noFill/>
              <a:ln w="19050" cap="flat">
                <a:solidFill>
                  <a:srgbClr val="000000"/>
                </a:solidFill>
                <a:prstDash val="solid"/>
                <a:miter lim="800000"/>
                <a:headEnd/>
                <a:tailEnd/>
              </a:ln>
            </p:spPr>
            <p:txBody>
              <a:bodyPr/>
              <a:lstStyle/>
              <a:p>
                <a:endParaRPr lang="en-US"/>
              </a:p>
            </p:txBody>
          </p:sp>
          <p:sp>
            <p:nvSpPr>
              <p:cNvPr id="19990" name="Freeform 434"/>
              <p:cNvSpPr>
                <a:spLocks/>
              </p:cNvSpPr>
              <p:nvPr/>
            </p:nvSpPr>
            <p:spPr bwMode="auto">
              <a:xfrm>
                <a:off x="3003" y="3070"/>
                <a:ext cx="58" cy="60"/>
              </a:xfrm>
              <a:custGeom>
                <a:avLst/>
                <a:gdLst>
                  <a:gd name="T0" fmla="*/ 26 w 26"/>
                  <a:gd name="T1" fmla="*/ 12 h 26"/>
                  <a:gd name="T2" fmla="*/ 26 w 26"/>
                  <a:gd name="T3" fmla="*/ 10 h 26"/>
                  <a:gd name="T4" fmla="*/ 24 w 26"/>
                  <a:gd name="T5" fmla="*/ 7 h 26"/>
                  <a:gd name="T6" fmla="*/ 22 w 26"/>
                  <a:gd name="T7" fmla="*/ 3 h 26"/>
                  <a:gd name="T8" fmla="*/ 19 w 26"/>
                  <a:gd name="T9" fmla="*/ 3 h 26"/>
                  <a:gd name="T10" fmla="*/ 17 w 26"/>
                  <a:gd name="T11" fmla="*/ 0 h 26"/>
                  <a:gd name="T12" fmla="*/ 12 w 26"/>
                  <a:gd name="T13" fmla="*/ 0 h 26"/>
                  <a:gd name="T14" fmla="*/ 10 w 26"/>
                  <a:gd name="T15" fmla="*/ 0 h 26"/>
                  <a:gd name="T16" fmla="*/ 5 w 26"/>
                  <a:gd name="T17" fmla="*/ 3 h 26"/>
                  <a:gd name="T18" fmla="*/ 3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3"/>
                    </a:lnTo>
                    <a:lnTo>
                      <a:pt x="19" y="3"/>
                    </a:lnTo>
                    <a:lnTo>
                      <a:pt x="17" y="0"/>
                    </a:lnTo>
                    <a:lnTo>
                      <a:pt x="12" y="0"/>
                    </a:lnTo>
                    <a:lnTo>
                      <a:pt x="10" y="0"/>
                    </a:lnTo>
                    <a:lnTo>
                      <a:pt x="5" y="3"/>
                    </a:lnTo>
                    <a:lnTo>
                      <a:pt x="3" y="3"/>
                    </a:lnTo>
                    <a:lnTo>
                      <a:pt x="0" y="7"/>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close/>
                  </a:path>
                </a:pathLst>
              </a:custGeom>
              <a:solidFill>
                <a:srgbClr val="9900FF"/>
              </a:solidFill>
              <a:ln w="9525">
                <a:noFill/>
                <a:round/>
                <a:headEnd/>
                <a:tailEnd/>
              </a:ln>
            </p:spPr>
            <p:txBody>
              <a:bodyPr/>
              <a:lstStyle/>
              <a:p>
                <a:endParaRPr lang="en-US"/>
              </a:p>
            </p:txBody>
          </p:sp>
          <p:sp>
            <p:nvSpPr>
              <p:cNvPr id="19991" name="Freeform 435"/>
              <p:cNvSpPr>
                <a:spLocks/>
              </p:cNvSpPr>
              <p:nvPr/>
            </p:nvSpPr>
            <p:spPr bwMode="auto">
              <a:xfrm>
                <a:off x="2860" y="3077"/>
                <a:ext cx="59" cy="57"/>
              </a:xfrm>
              <a:custGeom>
                <a:avLst/>
                <a:gdLst>
                  <a:gd name="T0" fmla="*/ 26 w 26"/>
                  <a:gd name="T1" fmla="*/ 11 h 25"/>
                  <a:gd name="T2" fmla="*/ 26 w 26"/>
                  <a:gd name="T3" fmla="*/ 9 h 25"/>
                  <a:gd name="T4" fmla="*/ 23 w 26"/>
                  <a:gd name="T5" fmla="*/ 7 h 25"/>
                  <a:gd name="T6" fmla="*/ 21 w 26"/>
                  <a:gd name="T7" fmla="*/ 2 h 25"/>
                  <a:gd name="T8" fmla="*/ 19 w 26"/>
                  <a:gd name="T9" fmla="*/ 2 h 25"/>
                  <a:gd name="T10" fmla="*/ 16 w 26"/>
                  <a:gd name="T11" fmla="*/ 0 h 25"/>
                  <a:gd name="T12" fmla="*/ 11 w 26"/>
                  <a:gd name="T13" fmla="*/ 0 h 25"/>
                  <a:gd name="T14" fmla="*/ 9 w 26"/>
                  <a:gd name="T15" fmla="*/ 0 h 25"/>
                  <a:gd name="T16" fmla="*/ 4 w 26"/>
                  <a:gd name="T17" fmla="*/ 2 h 25"/>
                  <a:gd name="T18" fmla="*/ 2 w 26"/>
                  <a:gd name="T19" fmla="*/ 2 h 25"/>
                  <a:gd name="T20" fmla="*/ 0 w 26"/>
                  <a:gd name="T21" fmla="*/ 7 h 25"/>
                  <a:gd name="T22" fmla="*/ 0 w 26"/>
                  <a:gd name="T23" fmla="*/ 9 h 25"/>
                  <a:gd name="T24" fmla="*/ 0 w 26"/>
                  <a:gd name="T25" fmla="*/ 11 h 25"/>
                  <a:gd name="T26" fmla="*/ 0 w 26"/>
                  <a:gd name="T27" fmla="*/ 16 h 25"/>
                  <a:gd name="T28" fmla="*/ 0 w 26"/>
                  <a:gd name="T29" fmla="*/ 18 h 25"/>
                  <a:gd name="T30" fmla="*/ 2 w 26"/>
                  <a:gd name="T31" fmla="*/ 21 h 25"/>
                  <a:gd name="T32" fmla="*/ 4 w 26"/>
                  <a:gd name="T33" fmla="*/ 23 h 25"/>
                  <a:gd name="T34" fmla="*/ 9 w 26"/>
                  <a:gd name="T35" fmla="*/ 25 h 25"/>
                  <a:gd name="T36" fmla="*/ 11 w 26"/>
                  <a:gd name="T37" fmla="*/ 25 h 25"/>
                  <a:gd name="T38" fmla="*/ 16 w 26"/>
                  <a:gd name="T39" fmla="*/ 25 h 25"/>
                  <a:gd name="T40" fmla="*/ 19 w 26"/>
                  <a:gd name="T41" fmla="*/ 23 h 25"/>
                  <a:gd name="T42" fmla="*/ 21 w 26"/>
                  <a:gd name="T43" fmla="*/ 21 h 25"/>
                  <a:gd name="T44" fmla="*/ 23 w 26"/>
                  <a:gd name="T45" fmla="*/ 18 h 25"/>
                  <a:gd name="T46" fmla="*/ 26 w 26"/>
                  <a:gd name="T47" fmla="*/ 16 h 25"/>
                  <a:gd name="T48" fmla="*/ 26 w 26"/>
                  <a:gd name="T49" fmla="*/ 11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5"/>
                  <a:gd name="T77" fmla="*/ 26 w 26"/>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5">
                    <a:moveTo>
                      <a:pt x="26" y="11"/>
                    </a:moveTo>
                    <a:lnTo>
                      <a:pt x="26" y="9"/>
                    </a:lnTo>
                    <a:lnTo>
                      <a:pt x="23" y="7"/>
                    </a:lnTo>
                    <a:lnTo>
                      <a:pt x="21" y="2"/>
                    </a:lnTo>
                    <a:lnTo>
                      <a:pt x="19" y="2"/>
                    </a:lnTo>
                    <a:lnTo>
                      <a:pt x="16" y="0"/>
                    </a:lnTo>
                    <a:lnTo>
                      <a:pt x="11" y="0"/>
                    </a:lnTo>
                    <a:lnTo>
                      <a:pt x="9" y="0"/>
                    </a:lnTo>
                    <a:lnTo>
                      <a:pt x="4" y="2"/>
                    </a:lnTo>
                    <a:lnTo>
                      <a:pt x="2" y="2"/>
                    </a:lnTo>
                    <a:lnTo>
                      <a:pt x="0" y="7"/>
                    </a:lnTo>
                    <a:lnTo>
                      <a:pt x="0" y="9"/>
                    </a:lnTo>
                    <a:lnTo>
                      <a:pt x="0" y="11"/>
                    </a:lnTo>
                    <a:lnTo>
                      <a:pt x="0" y="16"/>
                    </a:lnTo>
                    <a:lnTo>
                      <a:pt x="0" y="18"/>
                    </a:lnTo>
                    <a:lnTo>
                      <a:pt x="2" y="21"/>
                    </a:lnTo>
                    <a:lnTo>
                      <a:pt x="4" y="23"/>
                    </a:lnTo>
                    <a:lnTo>
                      <a:pt x="9" y="25"/>
                    </a:lnTo>
                    <a:lnTo>
                      <a:pt x="11" y="25"/>
                    </a:lnTo>
                    <a:lnTo>
                      <a:pt x="16" y="25"/>
                    </a:lnTo>
                    <a:lnTo>
                      <a:pt x="19" y="23"/>
                    </a:lnTo>
                    <a:lnTo>
                      <a:pt x="21" y="21"/>
                    </a:lnTo>
                    <a:lnTo>
                      <a:pt x="23" y="18"/>
                    </a:lnTo>
                    <a:lnTo>
                      <a:pt x="26" y="16"/>
                    </a:lnTo>
                    <a:lnTo>
                      <a:pt x="26" y="11"/>
                    </a:lnTo>
                  </a:path>
                </a:pathLst>
              </a:custGeom>
              <a:noFill/>
              <a:ln w="19050" cap="flat">
                <a:solidFill>
                  <a:srgbClr val="000000"/>
                </a:solidFill>
                <a:prstDash val="solid"/>
                <a:miter lim="800000"/>
                <a:headEnd/>
                <a:tailEnd/>
              </a:ln>
            </p:spPr>
            <p:txBody>
              <a:bodyPr/>
              <a:lstStyle/>
              <a:p>
                <a:endParaRPr lang="en-US"/>
              </a:p>
            </p:txBody>
          </p:sp>
          <p:sp>
            <p:nvSpPr>
              <p:cNvPr id="19992" name="Freeform 436"/>
              <p:cNvSpPr>
                <a:spLocks/>
              </p:cNvSpPr>
              <p:nvPr/>
            </p:nvSpPr>
            <p:spPr bwMode="auto">
              <a:xfrm>
                <a:off x="3147" y="3058"/>
                <a:ext cx="59" cy="67"/>
              </a:xfrm>
              <a:custGeom>
                <a:avLst/>
                <a:gdLst>
                  <a:gd name="T0" fmla="*/ 26 w 26"/>
                  <a:gd name="T1" fmla="*/ 15 h 29"/>
                  <a:gd name="T2" fmla="*/ 26 w 26"/>
                  <a:gd name="T3" fmla="*/ 12 h 29"/>
                  <a:gd name="T4" fmla="*/ 24 w 26"/>
                  <a:gd name="T5" fmla="*/ 8 h 29"/>
                  <a:gd name="T6" fmla="*/ 21 w 26"/>
                  <a:gd name="T7" fmla="*/ 5 h 29"/>
                  <a:gd name="T8" fmla="*/ 19 w 26"/>
                  <a:gd name="T9" fmla="*/ 3 h 29"/>
                  <a:gd name="T10" fmla="*/ 17 w 26"/>
                  <a:gd name="T11" fmla="*/ 3 h 29"/>
                  <a:gd name="T12" fmla="*/ 12 w 26"/>
                  <a:gd name="T13" fmla="*/ 0 h 29"/>
                  <a:gd name="T14" fmla="*/ 10 w 26"/>
                  <a:gd name="T15" fmla="*/ 3 h 29"/>
                  <a:gd name="T16" fmla="*/ 5 w 26"/>
                  <a:gd name="T17" fmla="*/ 3 h 29"/>
                  <a:gd name="T18" fmla="*/ 3 w 26"/>
                  <a:gd name="T19" fmla="*/ 5 h 29"/>
                  <a:gd name="T20" fmla="*/ 0 w 26"/>
                  <a:gd name="T21" fmla="*/ 8 h 29"/>
                  <a:gd name="T22" fmla="*/ 0 w 26"/>
                  <a:gd name="T23" fmla="*/ 12 h 29"/>
                  <a:gd name="T24" fmla="*/ 0 w 26"/>
                  <a:gd name="T25" fmla="*/ 15 h 29"/>
                  <a:gd name="T26" fmla="*/ 0 w 26"/>
                  <a:gd name="T27" fmla="*/ 17 h 29"/>
                  <a:gd name="T28" fmla="*/ 0 w 26"/>
                  <a:gd name="T29" fmla="*/ 22 h 29"/>
                  <a:gd name="T30" fmla="*/ 3 w 26"/>
                  <a:gd name="T31" fmla="*/ 24 h 29"/>
                  <a:gd name="T32" fmla="*/ 5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4" y="8"/>
                    </a:lnTo>
                    <a:lnTo>
                      <a:pt x="21" y="5"/>
                    </a:lnTo>
                    <a:lnTo>
                      <a:pt x="19" y="3"/>
                    </a:lnTo>
                    <a:lnTo>
                      <a:pt x="17" y="3"/>
                    </a:lnTo>
                    <a:lnTo>
                      <a:pt x="12" y="0"/>
                    </a:lnTo>
                    <a:lnTo>
                      <a:pt x="10" y="3"/>
                    </a:lnTo>
                    <a:lnTo>
                      <a:pt x="5" y="3"/>
                    </a:lnTo>
                    <a:lnTo>
                      <a:pt x="3" y="5"/>
                    </a:lnTo>
                    <a:lnTo>
                      <a:pt x="0" y="8"/>
                    </a:lnTo>
                    <a:lnTo>
                      <a:pt x="0" y="12"/>
                    </a:lnTo>
                    <a:lnTo>
                      <a:pt x="0" y="15"/>
                    </a:lnTo>
                    <a:lnTo>
                      <a:pt x="0" y="17"/>
                    </a:lnTo>
                    <a:lnTo>
                      <a:pt x="0" y="22"/>
                    </a:lnTo>
                    <a:lnTo>
                      <a:pt x="3" y="24"/>
                    </a:lnTo>
                    <a:lnTo>
                      <a:pt x="5" y="26"/>
                    </a:lnTo>
                    <a:lnTo>
                      <a:pt x="10" y="26"/>
                    </a:lnTo>
                    <a:lnTo>
                      <a:pt x="12" y="29"/>
                    </a:lnTo>
                    <a:lnTo>
                      <a:pt x="17" y="26"/>
                    </a:lnTo>
                    <a:lnTo>
                      <a:pt x="19" y="26"/>
                    </a:lnTo>
                    <a:lnTo>
                      <a:pt x="21" y="24"/>
                    </a:lnTo>
                    <a:lnTo>
                      <a:pt x="24" y="22"/>
                    </a:lnTo>
                    <a:lnTo>
                      <a:pt x="26" y="17"/>
                    </a:lnTo>
                    <a:lnTo>
                      <a:pt x="26" y="15"/>
                    </a:lnTo>
                    <a:close/>
                  </a:path>
                </a:pathLst>
              </a:custGeom>
              <a:solidFill>
                <a:srgbClr val="9900FF"/>
              </a:solidFill>
              <a:ln w="9525">
                <a:noFill/>
                <a:round/>
                <a:headEnd/>
                <a:tailEnd/>
              </a:ln>
            </p:spPr>
            <p:txBody>
              <a:bodyPr/>
              <a:lstStyle/>
              <a:p>
                <a:endParaRPr lang="en-US"/>
              </a:p>
            </p:txBody>
          </p:sp>
          <p:sp>
            <p:nvSpPr>
              <p:cNvPr id="19993" name="Freeform 437"/>
              <p:cNvSpPr>
                <a:spLocks/>
              </p:cNvSpPr>
              <p:nvPr/>
            </p:nvSpPr>
            <p:spPr bwMode="auto">
              <a:xfrm>
                <a:off x="3003" y="3070"/>
                <a:ext cx="58" cy="60"/>
              </a:xfrm>
              <a:custGeom>
                <a:avLst/>
                <a:gdLst>
                  <a:gd name="T0" fmla="*/ 26 w 26"/>
                  <a:gd name="T1" fmla="*/ 12 h 26"/>
                  <a:gd name="T2" fmla="*/ 26 w 26"/>
                  <a:gd name="T3" fmla="*/ 10 h 26"/>
                  <a:gd name="T4" fmla="*/ 24 w 26"/>
                  <a:gd name="T5" fmla="*/ 7 h 26"/>
                  <a:gd name="T6" fmla="*/ 22 w 26"/>
                  <a:gd name="T7" fmla="*/ 3 h 26"/>
                  <a:gd name="T8" fmla="*/ 19 w 26"/>
                  <a:gd name="T9" fmla="*/ 3 h 26"/>
                  <a:gd name="T10" fmla="*/ 17 w 26"/>
                  <a:gd name="T11" fmla="*/ 0 h 26"/>
                  <a:gd name="T12" fmla="*/ 12 w 26"/>
                  <a:gd name="T13" fmla="*/ 0 h 26"/>
                  <a:gd name="T14" fmla="*/ 10 w 26"/>
                  <a:gd name="T15" fmla="*/ 0 h 26"/>
                  <a:gd name="T16" fmla="*/ 5 w 26"/>
                  <a:gd name="T17" fmla="*/ 3 h 26"/>
                  <a:gd name="T18" fmla="*/ 3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3"/>
                    </a:lnTo>
                    <a:lnTo>
                      <a:pt x="19" y="3"/>
                    </a:lnTo>
                    <a:lnTo>
                      <a:pt x="17" y="0"/>
                    </a:lnTo>
                    <a:lnTo>
                      <a:pt x="12" y="0"/>
                    </a:lnTo>
                    <a:lnTo>
                      <a:pt x="10" y="0"/>
                    </a:lnTo>
                    <a:lnTo>
                      <a:pt x="5" y="3"/>
                    </a:lnTo>
                    <a:lnTo>
                      <a:pt x="3" y="3"/>
                    </a:lnTo>
                    <a:lnTo>
                      <a:pt x="0" y="7"/>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19994" name="Freeform 438"/>
              <p:cNvSpPr>
                <a:spLocks/>
              </p:cNvSpPr>
              <p:nvPr/>
            </p:nvSpPr>
            <p:spPr bwMode="auto">
              <a:xfrm>
                <a:off x="3292" y="3049"/>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9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2 w 26"/>
                  <a:gd name="T31" fmla="*/ 23 h 26"/>
                  <a:gd name="T32" fmla="*/ 5 w 26"/>
                  <a:gd name="T33" fmla="*/ 26 h 26"/>
                  <a:gd name="T34" fmla="*/ 9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9" y="0"/>
                    </a:lnTo>
                    <a:lnTo>
                      <a:pt x="5" y="2"/>
                    </a:lnTo>
                    <a:lnTo>
                      <a:pt x="2" y="4"/>
                    </a:lnTo>
                    <a:lnTo>
                      <a:pt x="0" y="7"/>
                    </a:lnTo>
                    <a:lnTo>
                      <a:pt x="0" y="9"/>
                    </a:lnTo>
                    <a:lnTo>
                      <a:pt x="0" y="14"/>
                    </a:lnTo>
                    <a:lnTo>
                      <a:pt x="0" y="16"/>
                    </a:lnTo>
                    <a:lnTo>
                      <a:pt x="0" y="21"/>
                    </a:lnTo>
                    <a:lnTo>
                      <a:pt x="2" y="23"/>
                    </a:lnTo>
                    <a:lnTo>
                      <a:pt x="5" y="26"/>
                    </a:lnTo>
                    <a:lnTo>
                      <a:pt x="9" y="26"/>
                    </a:lnTo>
                    <a:lnTo>
                      <a:pt x="12" y="26"/>
                    </a:lnTo>
                    <a:lnTo>
                      <a:pt x="17" y="26"/>
                    </a:lnTo>
                    <a:lnTo>
                      <a:pt x="19" y="26"/>
                    </a:lnTo>
                    <a:lnTo>
                      <a:pt x="21" y="23"/>
                    </a:lnTo>
                    <a:lnTo>
                      <a:pt x="24" y="21"/>
                    </a:lnTo>
                    <a:lnTo>
                      <a:pt x="26" y="16"/>
                    </a:lnTo>
                    <a:lnTo>
                      <a:pt x="26" y="14"/>
                    </a:lnTo>
                    <a:close/>
                  </a:path>
                </a:pathLst>
              </a:custGeom>
              <a:solidFill>
                <a:srgbClr val="9900FF"/>
              </a:solidFill>
              <a:ln w="9525">
                <a:noFill/>
                <a:round/>
                <a:headEnd/>
                <a:tailEnd/>
              </a:ln>
            </p:spPr>
            <p:txBody>
              <a:bodyPr/>
              <a:lstStyle/>
              <a:p>
                <a:endParaRPr lang="en-US"/>
              </a:p>
            </p:txBody>
          </p:sp>
          <p:sp>
            <p:nvSpPr>
              <p:cNvPr id="19995" name="Freeform 439"/>
              <p:cNvSpPr>
                <a:spLocks/>
              </p:cNvSpPr>
              <p:nvPr/>
            </p:nvSpPr>
            <p:spPr bwMode="auto">
              <a:xfrm>
                <a:off x="3147" y="3058"/>
                <a:ext cx="59" cy="67"/>
              </a:xfrm>
              <a:custGeom>
                <a:avLst/>
                <a:gdLst>
                  <a:gd name="T0" fmla="*/ 26 w 26"/>
                  <a:gd name="T1" fmla="*/ 15 h 29"/>
                  <a:gd name="T2" fmla="*/ 26 w 26"/>
                  <a:gd name="T3" fmla="*/ 12 h 29"/>
                  <a:gd name="T4" fmla="*/ 24 w 26"/>
                  <a:gd name="T5" fmla="*/ 8 h 29"/>
                  <a:gd name="T6" fmla="*/ 21 w 26"/>
                  <a:gd name="T7" fmla="*/ 5 h 29"/>
                  <a:gd name="T8" fmla="*/ 19 w 26"/>
                  <a:gd name="T9" fmla="*/ 3 h 29"/>
                  <a:gd name="T10" fmla="*/ 17 w 26"/>
                  <a:gd name="T11" fmla="*/ 3 h 29"/>
                  <a:gd name="T12" fmla="*/ 12 w 26"/>
                  <a:gd name="T13" fmla="*/ 0 h 29"/>
                  <a:gd name="T14" fmla="*/ 10 w 26"/>
                  <a:gd name="T15" fmla="*/ 3 h 29"/>
                  <a:gd name="T16" fmla="*/ 5 w 26"/>
                  <a:gd name="T17" fmla="*/ 3 h 29"/>
                  <a:gd name="T18" fmla="*/ 3 w 26"/>
                  <a:gd name="T19" fmla="*/ 5 h 29"/>
                  <a:gd name="T20" fmla="*/ 0 w 26"/>
                  <a:gd name="T21" fmla="*/ 8 h 29"/>
                  <a:gd name="T22" fmla="*/ 0 w 26"/>
                  <a:gd name="T23" fmla="*/ 12 h 29"/>
                  <a:gd name="T24" fmla="*/ 0 w 26"/>
                  <a:gd name="T25" fmla="*/ 15 h 29"/>
                  <a:gd name="T26" fmla="*/ 0 w 26"/>
                  <a:gd name="T27" fmla="*/ 17 h 29"/>
                  <a:gd name="T28" fmla="*/ 0 w 26"/>
                  <a:gd name="T29" fmla="*/ 22 h 29"/>
                  <a:gd name="T30" fmla="*/ 3 w 26"/>
                  <a:gd name="T31" fmla="*/ 24 h 29"/>
                  <a:gd name="T32" fmla="*/ 5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4" y="8"/>
                    </a:lnTo>
                    <a:lnTo>
                      <a:pt x="21" y="5"/>
                    </a:lnTo>
                    <a:lnTo>
                      <a:pt x="19" y="3"/>
                    </a:lnTo>
                    <a:lnTo>
                      <a:pt x="17" y="3"/>
                    </a:lnTo>
                    <a:lnTo>
                      <a:pt x="12" y="0"/>
                    </a:lnTo>
                    <a:lnTo>
                      <a:pt x="10" y="3"/>
                    </a:lnTo>
                    <a:lnTo>
                      <a:pt x="5" y="3"/>
                    </a:lnTo>
                    <a:lnTo>
                      <a:pt x="3" y="5"/>
                    </a:lnTo>
                    <a:lnTo>
                      <a:pt x="0" y="8"/>
                    </a:lnTo>
                    <a:lnTo>
                      <a:pt x="0" y="12"/>
                    </a:lnTo>
                    <a:lnTo>
                      <a:pt x="0" y="15"/>
                    </a:lnTo>
                    <a:lnTo>
                      <a:pt x="0" y="17"/>
                    </a:lnTo>
                    <a:lnTo>
                      <a:pt x="0" y="22"/>
                    </a:lnTo>
                    <a:lnTo>
                      <a:pt x="3" y="24"/>
                    </a:lnTo>
                    <a:lnTo>
                      <a:pt x="5" y="26"/>
                    </a:lnTo>
                    <a:lnTo>
                      <a:pt x="10" y="26"/>
                    </a:lnTo>
                    <a:lnTo>
                      <a:pt x="12" y="29"/>
                    </a:lnTo>
                    <a:lnTo>
                      <a:pt x="17" y="26"/>
                    </a:lnTo>
                    <a:lnTo>
                      <a:pt x="19" y="26"/>
                    </a:lnTo>
                    <a:lnTo>
                      <a:pt x="21" y="24"/>
                    </a:lnTo>
                    <a:lnTo>
                      <a:pt x="24" y="22"/>
                    </a:lnTo>
                    <a:lnTo>
                      <a:pt x="26" y="17"/>
                    </a:lnTo>
                    <a:lnTo>
                      <a:pt x="26" y="15"/>
                    </a:lnTo>
                  </a:path>
                </a:pathLst>
              </a:custGeom>
              <a:noFill/>
              <a:ln w="19050" cap="flat">
                <a:solidFill>
                  <a:srgbClr val="000000"/>
                </a:solidFill>
                <a:prstDash val="solid"/>
                <a:miter lim="800000"/>
                <a:headEnd/>
                <a:tailEnd/>
              </a:ln>
            </p:spPr>
            <p:txBody>
              <a:bodyPr/>
              <a:lstStyle/>
              <a:p>
                <a:endParaRPr lang="en-US"/>
              </a:p>
            </p:txBody>
          </p:sp>
          <p:sp>
            <p:nvSpPr>
              <p:cNvPr id="19996" name="Freeform 440"/>
              <p:cNvSpPr>
                <a:spLocks/>
              </p:cNvSpPr>
              <p:nvPr/>
            </p:nvSpPr>
            <p:spPr bwMode="auto">
              <a:xfrm>
                <a:off x="3437" y="3037"/>
                <a:ext cx="58" cy="60"/>
              </a:xfrm>
              <a:custGeom>
                <a:avLst/>
                <a:gdLst>
                  <a:gd name="T0" fmla="*/ 26 w 26"/>
                  <a:gd name="T1" fmla="*/ 14 h 26"/>
                  <a:gd name="T2" fmla="*/ 26 w 26"/>
                  <a:gd name="T3" fmla="*/ 9 h 26"/>
                  <a:gd name="T4" fmla="*/ 23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4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2 w 26"/>
                  <a:gd name="T31" fmla="*/ 24 h 26"/>
                  <a:gd name="T32" fmla="*/ 4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5"/>
                    </a:lnTo>
                    <a:lnTo>
                      <a:pt x="19" y="2"/>
                    </a:lnTo>
                    <a:lnTo>
                      <a:pt x="16" y="0"/>
                    </a:lnTo>
                    <a:lnTo>
                      <a:pt x="12" y="0"/>
                    </a:lnTo>
                    <a:lnTo>
                      <a:pt x="9" y="0"/>
                    </a:lnTo>
                    <a:lnTo>
                      <a:pt x="4" y="2"/>
                    </a:lnTo>
                    <a:lnTo>
                      <a:pt x="2" y="5"/>
                    </a:lnTo>
                    <a:lnTo>
                      <a:pt x="0" y="7"/>
                    </a:lnTo>
                    <a:lnTo>
                      <a:pt x="0" y="9"/>
                    </a:lnTo>
                    <a:lnTo>
                      <a:pt x="0" y="14"/>
                    </a:lnTo>
                    <a:lnTo>
                      <a:pt x="0" y="17"/>
                    </a:lnTo>
                    <a:lnTo>
                      <a:pt x="0" y="21"/>
                    </a:lnTo>
                    <a:lnTo>
                      <a:pt x="2" y="24"/>
                    </a:lnTo>
                    <a:lnTo>
                      <a:pt x="4" y="26"/>
                    </a:lnTo>
                    <a:lnTo>
                      <a:pt x="9" y="26"/>
                    </a:lnTo>
                    <a:lnTo>
                      <a:pt x="12" y="26"/>
                    </a:lnTo>
                    <a:lnTo>
                      <a:pt x="16" y="26"/>
                    </a:lnTo>
                    <a:lnTo>
                      <a:pt x="19" y="26"/>
                    </a:lnTo>
                    <a:lnTo>
                      <a:pt x="21" y="24"/>
                    </a:lnTo>
                    <a:lnTo>
                      <a:pt x="23" y="21"/>
                    </a:lnTo>
                    <a:lnTo>
                      <a:pt x="26" y="17"/>
                    </a:lnTo>
                    <a:lnTo>
                      <a:pt x="26" y="14"/>
                    </a:lnTo>
                    <a:close/>
                  </a:path>
                </a:pathLst>
              </a:custGeom>
              <a:solidFill>
                <a:srgbClr val="9900FF"/>
              </a:solidFill>
              <a:ln w="9525">
                <a:noFill/>
                <a:round/>
                <a:headEnd/>
                <a:tailEnd/>
              </a:ln>
            </p:spPr>
            <p:txBody>
              <a:bodyPr/>
              <a:lstStyle/>
              <a:p>
                <a:endParaRPr lang="en-US"/>
              </a:p>
            </p:txBody>
          </p:sp>
          <p:sp>
            <p:nvSpPr>
              <p:cNvPr id="19997" name="Freeform 441"/>
              <p:cNvSpPr>
                <a:spLocks/>
              </p:cNvSpPr>
              <p:nvPr/>
            </p:nvSpPr>
            <p:spPr bwMode="auto">
              <a:xfrm>
                <a:off x="3292" y="3049"/>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9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2 w 26"/>
                  <a:gd name="T31" fmla="*/ 23 h 26"/>
                  <a:gd name="T32" fmla="*/ 5 w 26"/>
                  <a:gd name="T33" fmla="*/ 26 h 26"/>
                  <a:gd name="T34" fmla="*/ 9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9" y="0"/>
                    </a:lnTo>
                    <a:lnTo>
                      <a:pt x="5" y="2"/>
                    </a:lnTo>
                    <a:lnTo>
                      <a:pt x="2" y="4"/>
                    </a:lnTo>
                    <a:lnTo>
                      <a:pt x="0" y="7"/>
                    </a:lnTo>
                    <a:lnTo>
                      <a:pt x="0" y="9"/>
                    </a:lnTo>
                    <a:lnTo>
                      <a:pt x="0" y="14"/>
                    </a:lnTo>
                    <a:lnTo>
                      <a:pt x="0" y="16"/>
                    </a:lnTo>
                    <a:lnTo>
                      <a:pt x="0" y="21"/>
                    </a:lnTo>
                    <a:lnTo>
                      <a:pt x="2" y="23"/>
                    </a:lnTo>
                    <a:lnTo>
                      <a:pt x="5" y="26"/>
                    </a:lnTo>
                    <a:lnTo>
                      <a:pt x="9" y="26"/>
                    </a:lnTo>
                    <a:lnTo>
                      <a:pt x="12" y="26"/>
                    </a:lnTo>
                    <a:lnTo>
                      <a:pt x="17"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19998" name="Freeform 442"/>
              <p:cNvSpPr>
                <a:spLocks/>
              </p:cNvSpPr>
              <p:nvPr/>
            </p:nvSpPr>
            <p:spPr bwMode="auto">
              <a:xfrm>
                <a:off x="3581" y="3026"/>
                <a:ext cx="59" cy="60"/>
              </a:xfrm>
              <a:custGeom>
                <a:avLst/>
                <a:gdLst>
                  <a:gd name="T0" fmla="*/ 26 w 26"/>
                  <a:gd name="T1" fmla="*/ 14 h 26"/>
                  <a:gd name="T2" fmla="*/ 26 w 26"/>
                  <a:gd name="T3" fmla="*/ 10 h 26"/>
                  <a:gd name="T4" fmla="*/ 23 w 26"/>
                  <a:gd name="T5" fmla="*/ 7 h 26"/>
                  <a:gd name="T6" fmla="*/ 21 w 26"/>
                  <a:gd name="T7" fmla="*/ 5 h 26"/>
                  <a:gd name="T8" fmla="*/ 18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4 w 26"/>
                  <a:gd name="T33" fmla="*/ 26 h 26"/>
                  <a:gd name="T34" fmla="*/ 9 w 26"/>
                  <a:gd name="T35" fmla="*/ 26 h 26"/>
                  <a:gd name="T36" fmla="*/ 11 w 26"/>
                  <a:gd name="T37" fmla="*/ 26 h 26"/>
                  <a:gd name="T38" fmla="*/ 16 w 26"/>
                  <a:gd name="T39" fmla="*/ 26 h 26"/>
                  <a:gd name="T40" fmla="*/ 18 w 26"/>
                  <a:gd name="T41" fmla="*/ 26 h 26"/>
                  <a:gd name="T42" fmla="*/ 21 w 26"/>
                  <a:gd name="T43" fmla="*/ 24 h 26"/>
                  <a:gd name="T44" fmla="*/ 23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3"/>
                    </a:lnTo>
                    <a:lnTo>
                      <a:pt x="16" y="0"/>
                    </a:lnTo>
                    <a:lnTo>
                      <a:pt x="11" y="0"/>
                    </a:lnTo>
                    <a:lnTo>
                      <a:pt x="9" y="0"/>
                    </a:lnTo>
                    <a:lnTo>
                      <a:pt x="4" y="3"/>
                    </a:lnTo>
                    <a:lnTo>
                      <a:pt x="2" y="5"/>
                    </a:lnTo>
                    <a:lnTo>
                      <a:pt x="0" y="7"/>
                    </a:lnTo>
                    <a:lnTo>
                      <a:pt x="0" y="10"/>
                    </a:lnTo>
                    <a:lnTo>
                      <a:pt x="0" y="14"/>
                    </a:lnTo>
                    <a:lnTo>
                      <a:pt x="0" y="17"/>
                    </a:lnTo>
                    <a:lnTo>
                      <a:pt x="0" y="22"/>
                    </a:lnTo>
                    <a:lnTo>
                      <a:pt x="2" y="24"/>
                    </a:lnTo>
                    <a:lnTo>
                      <a:pt x="4" y="26"/>
                    </a:lnTo>
                    <a:lnTo>
                      <a:pt x="9" y="26"/>
                    </a:lnTo>
                    <a:lnTo>
                      <a:pt x="11" y="26"/>
                    </a:lnTo>
                    <a:lnTo>
                      <a:pt x="16" y="26"/>
                    </a:lnTo>
                    <a:lnTo>
                      <a:pt x="18" y="26"/>
                    </a:lnTo>
                    <a:lnTo>
                      <a:pt x="21" y="24"/>
                    </a:lnTo>
                    <a:lnTo>
                      <a:pt x="23" y="22"/>
                    </a:lnTo>
                    <a:lnTo>
                      <a:pt x="26" y="17"/>
                    </a:lnTo>
                    <a:lnTo>
                      <a:pt x="26" y="14"/>
                    </a:lnTo>
                    <a:close/>
                  </a:path>
                </a:pathLst>
              </a:custGeom>
              <a:solidFill>
                <a:srgbClr val="9900FF"/>
              </a:solidFill>
              <a:ln w="9525">
                <a:noFill/>
                <a:round/>
                <a:headEnd/>
                <a:tailEnd/>
              </a:ln>
            </p:spPr>
            <p:txBody>
              <a:bodyPr/>
              <a:lstStyle/>
              <a:p>
                <a:endParaRPr lang="en-US"/>
              </a:p>
            </p:txBody>
          </p:sp>
          <p:sp>
            <p:nvSpPr>
              <p:cNvPr id="19999" name="Freeform 443"/>
              <p:cNvSpPr>
                <a:spLocks/>
              </p:cNvSpPr>
              <p:nvPr/>
            </p:nvSpPr>
            <p:spPr bwMode="auto">
              <a:xfrm>
                <a:off x="3437" y="3037"/>
                <a:ext cx="58" cy="60"/>
              </a:xfrm>
              <a:custGeom>
                <a:avLst/>
                <a:gdLst>
                  <a:gd name="T0" fmla="*/ 26 w 26"/>
                  <a:gd name="T1" fmla="*/ 14 h 26"/>
                  <a:gd name="T2" fmla="*/ 26 w 26"/>
                  <a:gd name="T3" fmla="*/ 9 h 26"/>
                  <a:gd name="T4" fmla="*/ 23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4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2 w 26"/>
                  <a:gd name="T31" fmla="*/ 24 h 26"/>
                  <a:gd name="T32" fmla="*/ 4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5"/>
                    </a:lnTo>
                    <a:lnTo>
                      <a:pt x="19" y="2"/>
                    </a:lnTo>
                    <a:lnTo>
                      <a:pt x="16" y="0"/>
                    </a:lnTo>
                    <a:lnTo>
                      <a:pt x="12" y="0"/>
                    </a:lnTo>
                    <a:lnTo>
                      <a:pt x="9" y="0"/>
                    </a:lnTo>
                    <a:lnTo>
                      <a:pt x="4" y="2"/>
                    </a:lnTo>
                    <a:lnTo>
                      <a:pt x="2" y="5"/>
                    </a:lnTo>
                    <a:lnTo>
                      <a:pt x="0" y="7"/>
                    </a:lnTo>
                    <a:lnTo>
                      <a:pt x="0" y="9"/>
                    </a:lnTo>
                    <a:lnTo>
                      <a:pt x="0" y="14"/>
                    </a:lnTo>
                    <a:lnTo>
                      <a:pt x="0" y="17"/>
                    </a:lnTo>
                    <a:lnTo>
                      <a:pt x="0" y="21"/>
                    </a:lnTo>
                    <a:lnTo>
                      <a:pt x="2" y="24"/>
                    </a:lnTo>
                    <a:lnTo>
                      <a:pt x="4" y="26"/>
                    </a:lnTo>
                    <a:lnTo>
                      <a:pt x="9" y="26"/>
                    </a:lnTo>
                    <a:lnTo>
                      <a:pt x="12" y="26"/>
                    </a:lnTo>
                    <a:lnTo>
                      <a:pt x="16" y="26"/>
                    </a:lnTo>
                    <a:lnTo>
                      <a:pt x="19" y="26"/>
                    </a:lnTo>
                    <a:lnTo>
                      <a:pt x="21" y="24"/>
                    </a:lnTo>
                    <a:lnTo>
                      <a:pt x="23" y="21"/>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0000" name="Freeform 444"/>
              <p:cNvSpPr>
                <a:spLocks/>
              </p:cNvSpPr>
              <p:nvPr/>
            </p:nvSpPr>
            <p:spPr bwMode="auto">
              <a:xfrm>
                <a:off x="3724" y="3016"/>
                <a:ext cx="59" cy="61"/>
              </a:xfrm>
              <a:custGeom>
                <a:avLst/>
                <a:gdLst>
                  <a:gd name="T0" fmla="*/ 26 w 26"/>
                  <a:gd name="T1" fmla="*/ 11 h 26"/>
                  <a:gd name="T2" fmla="*/ 26 w 26"/>
                  <a:gd name="T3" fmla="*/ 9 h 26"/>
                  <a:gd name="T4" fmla="*/ 24 w 26"/>
                  <a:gd name="T5" fmla="*/ 4 h 26"/>
                  <a:gd name="T6" fmla="*/ 22 w 26"/>
                  <a:gd name="T7" fmla="*/ 2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2 h 26"/>
                  <a:gd name="T20" fmla="*/ 0 w 26"/>
                  <a:gd name="T21" fmla="*/ 4 h 26"/>
                  <a:gd name="T22" fmla="*/ 0 w 26"/>
                  <a:gd name="T23" fmla="*/ 9 h 26"/>
                  <a:gd name="T24" fmla="*/ 0 w 26"/>
                  <a:gd name="T25" fmla="*/ 11 h 26"/>
                  <a:gd name="T26" fmla="*/ 0 w 26"/>
                  <a:gd name="T27" fmla="*/ 16 h 26"/>
                  <a:gd name="T28" fmla="*/ 0 w 26"/>
                  <a:gd name="T29" fmla="*/ 18 h 26"/>
                  <a:gd name="T30" fmla="*/ 3 w 26"/>
                  <a:gd name="T31" fmla="*/ 21 h 26"/>
                  <a:gd name="T32" fmla="*/ 5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8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4" y="4"/>
                    </a:lnTo>
                    <a:lnTo>
                      <a:pt x="22" y="2"/>
                    </a:lnTo>
                    <a:lnTo>
                      <a:pt x="19" y="0"/>
                    </a:lnTo>
                    <a:lnTo>
                      <a:pt x="17" y="0"/>
                    </a:lnTo>
                    <a:lnTo>
                      <a:pt x="12" y="0"/>
                    </a:lnTo>
                    <a:lnTo>
                      <a:pt x="10" y="0"/>
                    </a:lnTo>
                    <a:lnTo>
                      <a:pt x="5" y="0"/>
                    </a:lnTo>
                    <a:lnTo>
                      <a:pt x="3" y="2"/>
                    </a:lnTo>
                    <a:lnTo>
                      <a:pt x="0" y="4"/>
                    </a:lnTo>
                    <a:lnTo>
                      <a:pt x="0" y="9"/>
                    </a:lnTo>
                    <a:lnTo>
                      <a:pt x="0" y="11"/>
                    </a:lnTo>
                    <a:lnTo>
                      <a:pt x="0" y="16"/>
                    </a:lnTo>
                    <a:lnTo>
                      <a:pt x="0" y="18"/>
                    </a:lnTo>
                    <a:lnTo>
                      <a:pt x="3" y="21"/>
                    </a:lnTo>
                    <a:lnTo>
                      <a:pt x="5" y="23"/>
                    </a:lnTo>
                    <a:lnTo>
                      <a:pt x="10" y="26"/>
                    </a:lnTo>
                    <a:lnTo>
                      <a:pt x="12" y="26"/>
                    </a:lnTo>
                    <a:lnTo>
                      <a:pt x="17" y="26"/>
                    </a:lnTo>
                    <a:lnTo>
                      <a:pt x="19" y="23"/>
                    </a:lnTo>
                    <a:lnTo>
                      <a:pt x="22" y="21"/>
                    </a:lnTo>
                    <a:lnTo>
                      <a:pt x="24" y="18"/>
                    </a:lnTo>
                    <a:lnTo>
                      <a:pt x="26" y="16"/>
                    </a:lnTo>
                    <a:lnTo>
                      <a:pt x="26" y="11"/>
                    </a:lnTo>
                    <a:close/>
                  </a:path>
                </a:pathLst>
              </a:custGeom>
              <a:solidFill>
                <a:srgbClr val="9900FF"/>
              </a:solidFill>
              <a:ln w="9525">
                <a:noFill/>
                <a:round/>
                <a:headEnd/>
                <a:tailEnd/>
              </a:ln>
            </p:spPr>
            <p:txBody>
              <a:bodyPr/>
              <a:lstStyle/>
              <a:p>
                <a:endParaRPr lang="en-US"/>
              </a:p>
            </p:txBody>
          </p:sp>
          <p:sp>
            <p:nvSpPr>
              <p:cNvPr id="20001" name="Freeform 445"/>
              <p:cNvSpPr>
                <a:spLocks/>
              </p:cNvSpPr>
              <p:nvPr/>
            </p:nvSpPr>
            <p:spPr bwMode="auto">
              <a:xfrm>
                <a:off x="3581" y="3026"/>
                <a:ext cx="59" cy="60"/>
              </a:xfrm>
              <a:custGeom>
                <a:avLst/>
                <a:gdLst>
                  <a:gd name="T0" fmla="*/ 26 w 26"/>
                  <a:gd name="T1" fmla="*/ 14 h 26"/>
                  <a:gd name="T2" fmla="*/ 26 w 26"/>
                  <a:gd name="T3" fmla="*/ 10 h 26"/>
                  <a:gd name="T4" fmla="*/ 23 w 26"/>
                  <a:gd name="T5" fmla="*/ 7 h 26"/>
                  <a:gd name="T6" fmla="*/ 21 w 26"/>
                  <a:gd name="T7" fmla="*/ 5 h 26"/>
                  <a:gd name="T8" fmla="*/ 18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4 w 26"/>
                  <a:gd name="T33" fmla="*/ 26 h 26"/>
                  <a:gd name="T34" fmla="*/ 9 w 26"/>
                  <a:gd name="T35" fmla="*/ 26 h 26"/>
                  <a:gd name="T36" fmla="*/ 11 w 26"/>
                  <a:gd name="T37" fmla="*/ 26 h 26"/>
                  <a:gd name="T38" fmla="*/ 16 w 26"/>
                  <a:gd name="T39" fmla="*/ 26 h 26"/>
                  <a:gd name="T40" fmla="*/ 18 w 26"/>
                  <a:gd name="T41" fmla="*/ 26 h 26"/>
                  <a:gd name="T42" fmla="*/ 21 w 26"/>
                  <a:gd name="T43" fmla="*/ 24 h 26"/>
                  <a:gd name="T44" fmla="*/ 23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3"/>
                    </a:lnTo>
                    <a:lnTo>
                      <a:pt x="16" y="0"/>
                    </a:lnTo>
                    <a:lnTo>
                      <a:pt x="11" y="0"/>
                    </a:lnTo>
                    <a:lnTo>
                      <a:pt x="9" y="0"/>
                    </a:lnTo>
                    <a:lnTo>
                      <a:pt x="4" y="3"/>
                    </a:lnTo>
                    <a:lnTo>
                      <a:pt x="2" y="5"/>
                    </a:lnTo>
                    <a:lnTo>
                      <a:pt x="0" y="7"/>
                    </a:lnTo>
                    <a:lnTo>
                      <a:pt x="0" y="10"/>
                    </a:lnTo>
                    <a:lnTo>
                      <a:pt x="0" y="14"/>
                    </a:lnTo>
                    <a:lnTo>
                      <a:pt x="0" y="17"/>
                    </a:lnTo>
                    <a:lnTo>
                      <a:pt x="0" y="22"/>
                    </a:lnTo>
                    <a:lnTo>
                      <a:pt x="2" y="24"/>
                    </a:lnTo>
                    <a:lnTo>
                      <a:pt x="4" y="26"/>
                    </a:lnTo>
                    <a:lnTo>
                      <a:pt x="9" y="26"/>
                    </a:lnTo>
                    <a:lnTo>
                      <a:pt x="11" y="26"/>
                    </a:lnTo>
                    <a:lnTo>
                      <a:pt x="16" y="26"/>
                    </a:lnTo>
                    <a:lnTo>
                      <a:pt x="18" y="26"/>
                    </a:lnTo>
                    <a:lnTo>
                      <a:pt x="21" y="24"/>
                    </a:lnTo>
                    <a:lnTo>
                      <a:pt x="23"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0002" name="Freeform 446"/>
              <p:cNvSpPr>
                <a:spLocks/>
              </p:cNvSpPr>
              <p:nvPr/>
            </p:nvSpPr>
            <p:spPr bwMode="auto">
              <a:xfrm>
                <a:off x="3868" y="2998"/>
                <a:ext cx="59" cy="60"/>
              </a:xfrm>
              <a:custGeom>
                <a:avLst/>
                <a:gdLst>
                  <a:gd name="T0" fmla="*/ 26 w 26"/>
                  <a:gd name="T1" fmla="*/ 12 h 26"/>
                  <a:gd name="T2" fmla="*/ 26 w 26"/>
                  <a:gd name="T3" fmla="*/ 10 h 26"/>
                  <a:gd name="T4" fmla="*/ 24 w 26"/>
                  <a:gd name="T5" fmla="*/ 8 h 26"/>
                  <a:gd name="T6" fmla="*/ 21 w 26"/>
                  <a:gd name="T7" fmla="*/ 3 h 26"/>
                  <a:gd name="T8" fmla="*/ 19 w 26"/>
                  <a:gd name="T9" fmla="*/ 3 h 26"/>
                  <a:gd name="T10" fmla="*/ 17 w 26"/>
                  <a:gd name="T11" fmla="*/ 0 h 26"/>
                  <a:gd name="T12" fmla="*/ 12 w 26"/>
                  <a:gd name="T13" fmla="*/ 0 h 26"/>
                  <a:gd name="T14" fmla="*/ 10 w 26"/>
                  <a:gd name="T15" fmla="*/ 0 h 26"/>
                  <a:gd name="T16" fmla="*/ 5 w 26"/>
                  <a:gd name="T17" fmla="*/ 3 h 26"/>
                  <a:gd name="T18" fmla="*/ 2 w 26"/>
                  <a:gd name="T19" fmla="*/ 3 h 26"/>
                  <a:gd name="T20" fmla="*/ 0 w 26"/>
                  <a:gd name="T21" fmla="*/ 8 h 26"/>
                  <a:gd name="T22" fmla="*/ 0 w 26"/>
                  <a:gd name="T23" fmla="*/ 10 h 26"/>
                  <a:gd name="T24" fmla="*/ 0 w 26"/>
                  <a:gd name="T25" fmla="*/ 12 h 26"/>
                  <a:gd name="T26" fmla="*/ 0 w 26"/>
                  <a:gd name="T27" fmla="*/ 17 h 26"/>
                  <a:gd name="T28" fmla="*/ 0 w 26"/>
                  <a:gd name="T29" fmla="*/ 19 h 26"/>
                  <a:gd name="T30" fmla="*/ 2 w 26"/>
                  <a:gd name="T31" fmla="*/ 22 h 26"/>
                  <a:gd name="T32" fmla="*/ 5 w 26"/>
                  <a:gd name="T33" fmla="*/ 24 h 26"/>
                  <a:gd name="T34" fmla="*/ 10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8"/>
                    </a:lnTo>
                    <a:lnTo>
                      <a:pt x="21" y="3"/>
                    </a:lnTo>
                    <a:lnTo>
                      <a:pt x="19" y="3"/>
                    </a:lnTo>
                    <a:lnTo>
                      <a:pt x="17" y="0"/>
                    </a:lnTo>
                    <a:lnTo>
                      <a:pt x="12" y="0"/>
                    </a:lnTo>
                    <a:lnTo>
                      <a:pt x="10" y="0"/>
                    </a:lnTo>
                    <a:lnTo>
                      <a:pt x="5" y="3"/>
                    </a:lnTo>
                    <a:lnTo>
                      <a:pt x="2" y="3"/>
                    </a:lnTo>
                    <a:lnTo>
                      <a:pt x="0" y="8"/>
                    </a:lnTo>
                    <a:lnTo>
                      <a:pt x="0" y="10"/>
                    </a:lnTo>
                    <a:lnTo>
                      <a:pt x="0" y="12"/>
                    </a:lnTo>
                    <a:lnTo>
                      <a:pt x="0" y="17"/>
                    </a:lnTo>
                    <a:lnTo>
                      <a:pt x="0" y="19"/>
                    </a:lnTo>
                    <a:lnTo>
                      <a:pt x="2" y="22"/>
                    </a:lnTo>
                    <a:lnTo>
                      <a:pt x="5" y="24"/>
                    </a:lnTo>
                    <a:lnTo>
                      <a:pt x="10" y="26"/>
                    </a:lnTo>
                    <a:lnTo>
                      <a:pt x="12" y="26"/>
                    </a:lnTo>
                    <a:lnTo>
                      <a:pt x="17" y="26"/>
                    </a:lnTo>
                    <a:lnTo>
                      <a:pt x="19" y="24"/>
                    </a:lnTo>
                    <a:lnTo>
                      <a:pt x="21" y="22"/>
                    </a:lnTo>
                    <a:lnTo>
                      <a:pt x="24" y="19"/>
                    </a:lnTo>
                    <a:lnTo>
                      <a:pt x="26" y="17"/>
                    </a:lnTo>
                    <a:lnTo>
                      <a:pt x="26" y="12"/>
                    </a:lnTo>
                    <a:close/>
                  </a:path>
                </a:pathLst>
              </a:custGeom>
              <a:solidFill>
                <a:srgbClr val="9900FF"/>
              </a:solidFill>
              <a:ln w="9525">
                <a:noFill/>
                <a:round/>
                <a:headEnd/>
                <a:tailEnd/>
              </a:ln>
            </p:spPr>
            <p:txBody>
              <a:bodyPr/>
              <a:lstStyle/>
              <a:p>
                <a:endParaRPr lang="en-US"/>
              </a:p>
            </p:txBody>
          </p:sp>
          <p:sp>
            <p:nvSpPr>
              <p:cNvPr id="20003" name="Freeform 447"/>
              <p:cNvSpPr>
                <a:spLocks/>
              </p:cNvSpPr>
              <p:nvPr/>
            </p:nvSpPr>
            <p:spPr bwMode="auto">
              <a:xfrm>
                <a:off x="3724" y="3016"/>
                <a:ext cx="59" cy="61"/>
              </a:xfrm>
              <a:custGeom>
                <a:avLst/>
                <a:gdLst>
                  <a:gd name="T0" fmla="*/ 26 w 26"/>
                  <a:gd name="T1" fmla="*/ 11 h 26"/>
                  <a:gd name="T2" fmla="*/ 26 w 26"/>
                  <a:gd name="T3" fmla="*/ 9 h 26"/>
                  <a:gd name="T4" fmla="*/ 24 w 26"/>
                  <a:gd name="T5" fmla="*/ 4 h 26"/>
                  <a:gd name="T6" fmla="*/ 22 w 26"/>
                  <a:gd name="T7" fmla="*/ 2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2 h 26"/>
                  <a:gd name="T20" fmla="*/ 0 w 26"/>
                  <a:gd name="T21" fmla="*/ 4 h 26"/>
                  <a:gd name="T22" fmla="*/ 0 w 26"/>
                  <a:gd name="T23" fmla="*/ 9 h 26"/>
                  <a:gd name="T24" fmla="*/ 0 w 26"/>
                  <a:gd name="T25" fmla="*/ 11 h 26"/>
                  <a:gd name="T26" fmla="*/ 0 w 26"/>
                  <a:gd name="T27" fmla="*/ 16 h 26"/>
                  <a:gd name="T28" fmla="*/ 0 w 26"/>
                  <a:gd name="T29" fmla="*/ 18 h 26"/>
                  <a:gd name="T30" fmla="*/ 3 w 26"/>
                  <a:gd name="T31" fmla="*/ 21 h 26"/>
                  <a:gd name="T32" fmla="*/ 5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8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4" y="4"/>
                    </a:lnTo>
                    <a:lnTo>
                      <a:pt x="22" y="2"/>
                    </a:lnTo>
                    <a:lnTo>
                      <a:pt x="19" y="0"/>
                    </a:lnTo>
                    <a:lnTo>
                      <a:pt x="17" y="0"/>
                    </a:lnTo>
                    <a:lnTo>
                      <a:pt x="12" y="0"/>
                    </a:lnTo>
                    <a:lnTo>
                      <a:pt x="10" y="0"/>
                    </a:lnTo>
                    <a:lnTo>
                      <a:pt x="5" y="0"/>
                    </a:lnTo>
                    <a:lnTo>
                      <a:pt x="3" y="2"/>
                    </a:lnTo>
                    <a:lnTo>
                      <a:pt x="0" y="4"/>
                    </a:lnTo>
                    <a:lnTo>
                      <a:pt x="0" y="9"/>
                    </a:lnTo>
                    <a:lnTo>
                      <a:pt x="0" y="11"/>
                    </a:lnTo>
                    <a:lnTo>
                      <a:pt x="0" y="16"/>
                    </a:lnTo>
                    <a:lnTo>
                      <a:pt x="0" y="18"/>
                    </a:lnTo>
                    <a:lnTo>
                      <a:pt x="3" y="21"/>
                    </a:lnTo>
                    <a:lnTo>
                      <a:pt x="5" y="23"/>
                    </a:lnTo>
                    <a:lnTo>
                      <a:pt x="10" y="26"/>
                    </a:lnTo>
                    <a:lnTo>
                      <a:pt x="12" y="26"/>
                    </a:lnTo>
                    <a:lnTo>
                      <a:pt x="17" y="26"/>
                    </a:lnTo>
                    <a:lnTo>
                      <a:pt x="19" y="23"/>
                    </a:lnTo>
                    <a:lnTo>
                      <a:pt x="22" y="21"/>
                    </a:lnTo>
                    <a:lnTo>
                      <a:pt x="24" y="18"/>
                    </a:lnTo>
                    <a:lnTo>
                      <a:pt x="26" y="16"/>
                    </a:lnTo>
                    <a:lnTo>
                      <a:pt x="26" y="11"/>
                    </a:lnTo>
                  </a:path>
                </a:pathLst>
              </a:custGeom>
              <a:noFill/>
              <a:ln w="19050" cap="flat">
                <a:solidFill>
                  <a:srgbClr val="000000"/>
                </a:solidFill>
                <a:prstDash val="solid"/>
                <a:miter lim="800000"/>
                <a:headEnd/>
                <a:tailEnd/>
              </a:ln>
            </p:spPr>
            <p:txBody>
              <a:bodyPr/>
              <a:lstStyle/>
              <a:p>
                <a:endParaRPr lang="en-US"/>
              </a:p>
            </p:txBody>
          </p:sp>
          <p:sp>
            <p:nvSpPr>
              <p:cNvPr id="20004" name="Freeform 448"/>
              <p:cNvSpPr>
                <a:spLocks/>
              </p:cNvSpPr>
              <p:nvPr/>
            </p:nvSpPr>
            <p:spPr bwMode="auto">
              <a:xfrm>
                <a:off x="4013" y="2989"/>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2 w 26"/>
                  <a:gd name="T31" fmla="*/ 23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5" y="2"/>
                    </a:lnTo>
                    <a:lnTo>
                      <a:pt x="2" y="4"/>
                    </a:lnTo>
                    <a:lnTo>
                      <a:pt x="0" y="7"/>
                    </a:lnTo>
                    <a:lnTo>
                      <a:pt x="0" y="9"/>
                    </a:lnTo>
                    <a:lnTo>
                      <a:pt x="0" y="14"/>
                    </a:lnTo>
                    <a:lnTo>
                      <a:pt x="0" y="16"/>
                    </a:lnTo>
                    <a:lnTo>
                      <a:pt x="0" y="21"/>
                    </a:lnTo>
                    <a:lnTo>
                      <a:pt x="2" y="23"/>
                    </a:lnTo>
                    <a:lnTo>
                      <a:pt x="5" y="26"/>
                    </a:lnTo>
                    <a:lnTo>
                      <a:pt x="9" y="26"/>
                    </a:lnTo>
                    <a:lnTo>
                      <a:pt x="12" y="26"/>
                    </a:lnTo>
                    <a:lnTo>
                      <a:pt x="16" y="26"/>
                    </a:lnTo>
                    <a:lnTo>
                      <a:pt x="19" y="26"/>
                    </a:lnTo>
                    <a:lnTo>
                      <a:pt x="21" y="23"/>
                    </a:lnTo>
                    <a:lnTo>
                      <a:pt x="24" y="21"/>
                    </a:lnTo>
                    <a:lnTo>
                      <a:pt x="26" y="16"/>
                    </a:lnTo>
                    <a:lnTo>
                      <a:pt x="26" y="14"/>
                    </a:lnTo>
                    <a:close/>
                  </a:path>
                </a:pathLst>
              </a:custGeom>
              <a:solidFill>
                <a:srgbClr val="9900FF"/>
              </a:solidFill>
              <a:ln w="9525">
                <a:noFill/>
                <a:round/>
                <a:headEnd/>
                <a:tailEnd/>
              </a:ln>
            </p:spPr>
            <p:txBody>
              <a:bodyPr/>
              <a:lstStyle/>
              <a:p>
                <a:endParaRPr lang="en-US"/>
              </a:p>
            </p:txBody>
          </p:sp>
          <p:sp>
            <p:nvSpPr>
              <p:cNvPr id="20005" name="Freeform 450"/>
              <p:cNvSpPr>
                <a:spLocks/>
              </p:cNvSpPr>
              <p:nvPr/>
            </p:nvSpPr>
            <p:spPr bwMode="auto">
              <a:xfrm>
                <a:off x="1375" y="2404"/>
                <a:ext cx="2665" cy="312"/>
              </a:xfrm>
              <a:custGeom>
                <a:avLst/>
                <a:gdLst>
                  <a:gd name="T0" fmla="*/ 0 w 1179"/>
                  <a:gd name="T1" fmla="*/ 135 h 135"/>
                  <a:gd name="T2" fmla="*/ 31 w 1179"/>
                  <a:gd name="T3" fmla="*/ 130 h 135"/>
                  <a:gd name="T4" fmla="*/ 94 w 1179"/>
                  <a:gd name="T5" fmla="*/ 120 h 135"/>
                  <a:gd name="T6" fmla="*/ 158 w 1179"/>
                  <a:gd name="T7" fmla="*/ 113 h 135"/>
                  <a:gd name="T8" fmla="*/ 222 w 1179"/>
                  <a:gd name="T9" fmla="*/ 109 h 135"/>
                  <a:gd name="T10" fmla="*/ 286 w 1179"/>
                  <a:gd name="T11" fmla="*/ 106 h 135"/>
                  <a:gd name="T12" fmla="*/ 350 w 1179"/>
                  <a:gd name="T13" fmla="*/ 102 h 135"/>
                  <a:gd name="T14" fmla="*/ 413 w 1179"/>
                  <a:gd name="T15" fmla="*/ 90 h 135"/>
                  <a:gd name="T16" fmla="*/ 477 w 1179"/>
                  <a:gd name="T17" fmla="*/ 87 h 135"/>
                  <a:gd name="T18" fmla="*/ 541 w 1179"/>
                  <a:gd name="T19" fmla="*/ 80 h 135"/>
                  <a:gd name="T20" fmla="*/ 605 w 1179"/>
                  <a:gd name="T21" fmla="*/ 76 h 135"/>
                  <a:gd name="T22" fmla="*/ 668 w 1179"/>
                  <a:gd name="T23" fmla="*/ 71 h 135"/>
                  <a:gd name="T24" fmla="*/ 732 w 1179"/>
                  <a:gd name="T25" fmla="*/ 66 h 135"/>
                  <a:gd name="T26" fmla="*/ 796 w 1179"/>
                  <a:gd name="T27" fmla="*/ 59 h 135"/>
                  <a:gd name="T28" fmla="*/ 860 w 1179"/>
                  <a:gd name="T29" fmla="*/ 47 h 135"/>
                  <a:gd name="T30" fmla="*/ 924 w 1179"/>
                  <a:gd name="T31" fmla="*/ 40 h 135"/>
                  <a:gd name="T32" fmla="*/ 987 w 1179"/>
                  <a:gd name="T33" fmla="*/ 31 h 135"/>
                  <a:gd name="T34" fmla="*/ 1051 w 1179"/>
                  <a:gd name="T35" fmla="*/ 21 h 135"/>
                  <a:gd name="T36" fmla="*/ 1115 w 1179"/>
                  <a:gd name="T37" fmla="*/ 9 h 135"/>
                  <a:gd name="T38" fmla="*/ 1179 w 1179"/>
                  <a:gd name="T39" fmla="*/ 0 h 1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79"/>
                  <a:gd name="T61" fmla="*/ 0 h 135"/>
                  <a:gd name="T62" fmla="*/ 1179 w 1179"/>
                  <a:gd name="T63" fmla="*/ 135 h 1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79" h="135">
                    <a:moveTo>
                      <a:pt x="0" y="135"/>
                    </a:moveTo>
                    <a:lnTo>
                      <a:pt x="31" y="130"/>
                    </a:lnTo>
                    <a:lnTo>
                      <a:pt x="94" y="120"/>
                    </a:lnTo>
                    <a:lnTo>
                      <a:pt x="158" y="113"/>
                    </a:lnTo>
                    <a:lnTo>
                      <a:pt x="222" y="109"/>
                    </a:lnTo>
                    <a:lnTo>
                      <a:pt x="286" y="106"/>
                    </a:lnTo>
                    <a:lnTo>
                      <a:pt x="350" y="102"/>
                    </a:lnTo>
                    <a:lnTo>
                      <a:pt x="413" y="90"/>
                    </a:lnTo>
                    <a:lnTo>
                      <a:pt x="477" y="87"/>
                    </a:lnTo>
                    <a:lnTo>
                      <a:pt x="541" y="80"/>
                    </a:lnTo>
                    <a:lnTo>
                      <a:pt x="605" y="76"/>
                    </a:lnTo>
                    <a:lnTo>
                      <a:pt x="668" y="71"/>
                    </a:lnTo>
                    <a:lnTo>
                      <a:pt x="732" y="66"/>
                    </a:lnTo>
                    <a:lnTo>
                      <a:pt x="796" y="59"/>
                    </a:lnTo>
                    <a:lnTo>
                      <a:pt x="860" y="47"/>
                    </a:lnTo>
                    <a:lnTo>
                      <a:pt x="924" y="40"/>
                    </a:lnTo>
                    <a:lnTo>
                      <a:pt x="987" y="31"/>
                    </a:lnTo>
                    <a:lnTo>
                      <a:pt x="1051" y="21"/>
                    </a:lnTo>
                    <a:lnTo>
                      <a:pt x="1115" y="9"/>
                    </a:lnTo>
                    <a:lnTo>
                      <a:pt x="1179" y="0"/>
                    </a:lnTo>
                  </a:path>
                </a:pathLst>
              </a:custGeom>
              <a:noFill/>
              <a:ln w="19050" cap="flat">
                <a:solidFill>
                  <a:srgbClr val="33CCCC"/>
                </a:solidFill>
                <a:prstDash val="solid"/>
                <a:miter lim="800000"/>
                <a:headEnd/>
                <a:tailEnd/>
              </a:ln>
            </p:spPr>
            <p:txBody>
              <a:bodyPr/>
              <a:lstStyle/>
              <a:p>
                <a:endParaRPr lang="en-US"/>
              </a:p>
            </p:txBody>
          </p:sp>
          <p:sp>
            <p:nvSpPr>
              <p:cNvPr id="20006" name="Freeform 451"/>
              <p:cNvSpPr>
                <a:spLocks/>
              </p:cNvSpPr>
              <p:nvPr/>
            </p:nvSpPr>
            <p:spPr bwMode="auto">
              <a:xfrm>
                <a:off x="1375" y="3026"/>
                <a:ext cx="2665" cy="120"/>
              </a:xfrm>
              <a:custGeom>
                <a:avLst/>
                <a:gdLst>
                  <a:gd name="T0" fmla="*/ 0 w 1179"/>
                  <a:gd name="T1" fmla="*/ 52 h 52"/>
                  <a:gd name="T2" fmla="*/ 31 w 1179"/>
                  <a:gd name="T3" fmla="*/ 52 h 52"/>
                  <a:gd name="T4" fmla="*/ 94 w 1179"/>
                  <a:gd name="T5" fmla="*/ 49 h 52"/>
                  <a:gd name="T6" fmla="*/ 158 w 1179"/>
                  <a:gd name="T7" fmla="*/ 49 h 52"/>
                  <a:gd name="T8" fmla="*/ 222 w 1179"/>
                  <a:gd name="T9" fmla="*/ 47 h 52"/>
                  <a:gd name="T10" fmla="*/ 286 w 1179"/>
                  <a:gd name="T11" fmla="*/ 45 h 52"/>
                  <a:gd name="T12" fmla="*/ 350 w 1179"/>
                  <a:gd name="T13" fmla="*/ 42 h 52"/>
                  <a:gd name="T14" fmla="*/ 413 w 1179"/>
                  <a:gd name="T15" fmla="*/ 42 h 52"/>
                  <a:gd name="T16" fmla="*/ 477 w 1179"/>
                  <a:gd name="T17" fmla="*/ 40 h 52"/>
                  <a:gd name="T18" fmla="*/ 541 w 1179"/>
                  <a:gd name="T19" fmla="*/ 40 h 52"/>
                  <a:gd name="T20" fmla="*/ 605 w 1179"/>
                  <a:gd name="T21" fmla="*/ 38 h 52"/>
                  <a:gd name="T22" fmla="*/ 668 w 1179"/>
                  <a:gd name="T23" fmla="*/ 35 h 52"/>
                  <a:gd name="T24" fmla="*/ 732 w 1179"/>
                  <a:gd name="T25" fmla="*/ 33 h 52"/>
                  <a:gd name="T26" fmla="*/ 796 w 1179"/>
                  <a:gd name="T27" fmla="*/ 31 h 52"/>
                  <a:gd name="T28" fmla="*/ 860 w 1179"/>
                  <a:gd name="T29" fmla="*/ 26 h 52"/>
                  <a:gd name="T30" fmla="*/ 924 w 1179"/>
                  <a:gd name="T31" fmla="*/ 21 h 52"/>
                  <a:gd name="T32" fmla="*/ 987 w 1179"/>
                  <a:gd name="T33" fmla="*/ 16 h 52"/>
                  <a:gd name="T34" fmla="*/ 1051 w 1179"/>
                  <a:gd name="T35" fmla="*/ 9 h 52"/>
                  <a:gd name="T36" fmla="*/ 1115 w 1179"/>
                  <a:gd name="T37" fmla="*/ 2 h 52"/>
                  <a:gd name="T38" fmla="*/ 1179 w 1179"/>
                  <a:gd name="T39" fmla="*/ 0 h 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79"/>
                  <a:gd name="T61" fmla="*/ 0 h 52"/>
                  <a:gd name="T62" fmla="*/ 1179 w 1179"/>
                  <a:gd name="T63" fmla="*/ 52 h 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79" h="52">
                    <a:moveTo>
                      <a:pt x="0" y="52"/>
                    </a:moveTo>
                    <a:lnTo>
                      <a:pt x="31" y="52"/>
                    </a:lnTo>
                    <a:lnTo>
                      <a:pt x="94" y="49"/>
                    </a:lnTo>
                    <a:lnTo>
                      <a:pt x="158" y="49"/>
                    </a:lnTo>
                    <a:lnTo>
                      <a:pt x="222" y="47"/>
                    </a:lnTo>
                    <a:lnTo>
                      <a:pt x="286" y="45"/>
                    </a:lnTo>
                    <a:lnTo>
                      <a:pt x="350" y="42"/>
                    </a:lnTo>
                    <a:lnTo>
                      <a:pt x="413" y="42"/>
                    </a:lnTo>
                    <a:lnTo>
                      <a:pt x="477" y="40"/>
                    </a:lnTo>
                    <a:lnTo>
                      <a:pt x="541" y="40"/>
                    </a:lnTo>
                    <a:lnTo>
                      <a:pt x="605" y="38"/>
                    </a:lnTo>
                    <a:lnTo>
                      <a:pt x="668" y="35"/>
                    </a:lnTo>
                    <a:lnTo>
                      <a:pt x="732" y="33"/>
                    </a:lnTo>
                    <a:lnTo>
                      <a:pt x="796" y="31"/>
                    </a:lnTo>
                    <a:lnTo>
                      <a:pt x="860" y="26"/>
                    </a:lnTo>
                    <a:lnTo>
                      <a:pt x="924" y="21"/>
                    </a:lnTo>
                    <a:lnTo>
                      <a:pt x="987" y="16"/>
                    </a:lnTo>
                    <a:lnTo>
                      <a:pt x="1051" y="9"/>
                    </a:lnTo>
                    <a:lnTo>
                      <a:pt x="1115" y="2"/>
                    </a:lnTo>
                    <a:lnTo>
                      <a:pt x="1179" y="0"/>
                    </a:lnTo>
                  </a:path>
                </a:pathLst>
              </a:custGeom>
              <a:noFill/>
              <a:ln w="19050" cap="flat">
                <a:solidFill>
                  <a:srgbClr val="777777"/>
                </a:solidFill>
                <a:prstDash val="solid"/>
                <a:miter lim="800000"/>
                <a:headEnd/>
                <a:tailEnd/>
              </a:ln>
            </p:spPr>
            <p:txBody>
              <a:bodyPr/>
              <a:lstStyle/>
              <a:p>
                <a:endParaRPr lang="en-US"/>
              </a:p>
            </p:txBody>
          </p:sp>
          <p:sp>
            <p:nvSpPr>
              <p:cNvPr id="20007" name="Freeform 525"/>
              <p:cNvSpPr>
                <a:spLocks/>
              </p:cNvSpPr>
              <p:nvPr/>
            </p:nvSpPr>
            <p:spPr bwMode="auto">
              <a:xfrm>
                <a:off x="1418" y="2672"/>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19 h 26"/>
                  <a:gd name="T30" fmla="*/ 4 w 26"/>
                  <a:gd name="T31" fmla="*/ 21 h 26"/>
                  <a:gd name="T32" fmla="*/ 7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19"/>
                    </a:lnTo>
                    <a:lnTo>
                      <a:pt x="4" y="21"/>
                    </a:lnTo>
                    <a:lnTo>
                      <a:pt x="7" y="23"/>
                    </a:lnTo>
                    <a:lnTo>
                      <a:pt x="9" y="26"/>
                    </a:lnTo>
                    <a:lnTo>
                      <a:pt x="12" y="26"/>
                    </a:lnTo>
                    <a:lnTo>
                      <a:pt x="16" y="26"/>
                    </a:lnTo>
                    <a:lnTo>
                      <a:pt x="19" y="23"/>
                    </a:lnTo>
                    <a:lnTo>
                      <a:pt x="21" y="21"/>
                    </a:lnTo>
                    <a:lnTo>
                      <a:pt x="23" y="19"/>
                    </a:lnTo>
                    <a:lnTo>
                      <a:pt x="26" y="16"/>
                    </a:lnTo>
                    <a:lnTo>
                      <a:pt x="26" y="14"/>
                    </a:lnTo>
                    <a:close/>
                  </a:path>
                </a:pathLst>
              </a:custGeom>
              <a:solidFill>
                <a:srgbClr val="33CCCC"/>
              </a:solidFill>
              <a:ln w="9525">
                <a:noFill/>
                <a:round/>
                <a:headEnd/>
                <a:tailEnd/>
              </a:ln>
            </p:spPr>
            <p:txBody>
              <a:bodyPr/>
              <a:lstStyle/>
              <a:p>
                <a:endParaRPr lang="en-US"/>
              </a:p>
            </p:txBody>
          </p:sp>
          <p:sp>
            <p:nvSpPr>
              <p:cNvPr id="20008" name="Freeform 526"/>
              <p:cNvSpPr>
                <a:spLocks/>
              </p:cNvSpPr>
              <p:nvPr/>
            </p:nvSpPr>
            <p:spPr bwMode="auto">
              <a:xfrm>
                <a:off x="1562" y="2649"/>
                <a:ext cx="59" cy="60"/>
              </a:xfrm>
              <a:custGeom>
                <a:avLst/>
                <a:gdLst>
                  <a:gd name="T0" fmla="*/ 26 w 26"/>
                  <a:gd name="T1" fmla="*/ 14 h 26"/>
                  <a:gd name="T2" fmla="*/ 26 w 26"/>
                  <a:gd name="T3" fmla="*/ 10 h 26"/>
                  <a:gd name="T4" fmla="*/ 23 w 26"/>
                  <a:gd name="T5" fmla="*/ 7 h 26"/>
                  <a:gd name="T6" fmla="*/ 21 w 26"/>
                  <a:gd name="T7" fmla="*/ 5 h 26"/>
                  <a:gd name="T8" fmla="*/ 18 w 26"/>
                  <a:gd name="T9" fmla="*/ 3 h 26"/>
                  <a:gd name="T10" fmla="*/ 16 w 26"/>
                  <a:gd name="T11" fmla="*/ 0 h 26"/>
                  <a:gd name="T12" fmla="*/ 11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19 h 26"/>
                  <a:gd name="T30" fmla="*/ 2 w 26"/>
                  <a:gd name="T31" fmla="*/ 24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3"/>
                    </a:lnTo>
                    <a:lnTo>
                      <a:pt x="16" y="0"/>
                    </a:lnTo>
                    <a:lnTo>
                      <a:pt x="11" y="0"/>
                    </a:lnTo>
                    <a:lnTo>
                      <a:pt x="9" y="0"/>
                    </a:lnTo>
                    <a:lnTo>
                      <a:pt x="7" y="3"/>
                    </a:lnTo>
                    <a:lnTo>
                      <a:pt x="2" y="5"/>
                    </a:lnTo>
                    <a:lnTo>
                      <a:pt x="2" y="7"/>
                    </a:lnTo>
                    <a:lnTo>
                      <a:pt x="0" y="10"/>
                    </a:lnTo>
                    <a:lnTo>
                      <a:pt x="0" y="14"/>
                    </a:lnTo>
                    <a:lnTo>
                      <a:pt x="0" y="17"/>
                    </a:lnTo>
                    <a:lnTo>
                      <a:pt x="2" y="19"/>
                    </a:lnTo>
                    <a:lnTo>
                      <a:pt x="2" y="24"/>
                    </a:lnTo>
                    <a:lnTo>
                      <a:pt x="7" y="24"/>
                    </a:lnTo>
                    <a:lnTo>
                      <a:pt x="9" y="26"/>
                    </a:lnTo>
                    <a:lnTo>
                      <a:pt x="11" y="26"/>
                    </a:lnTo>
                    <a:lnTo>
                      <a:pt x="16" y="26"/>
                    </a:lnTo>
                    <a:lnTo>
                      <a:pt x="18" y="24"/>
                    </a:lnTo>
                    <a:lnTo>
                      <a:pt x="21" y="24"/>
                    </a:lnTo>
                    <a:lnTo>
                      <a:pt x="23" y="19"/>
                    </a:lnTo>
                    <a:lnTo>
                      <a:pt x="26" y="17"/>
                    </a:lnTo>
                    <a:lnTo>
                      <a:pt x="26" y="14"/>
                    </a:lnTo>
                    <a:close/>
                  </a:path>
                </a:pathLst>
              </a:custGeom>
              <a:solidFill>
                <a:srgbClr val="33CCCC"/>
              </a:solidFill>
              <a:ln w="9525">
                <a:noFill/>
                <a:round/>
                <a:headEnd/>
                <a:tailEnd/>
              </a:ln>
            </p:spPr>
            <p:txBody>
              <a:bodyPr/>
              <a:lstStyle/>
              <a:p>
                <a:endParaRPr lang="en-US"/>
              </a:p>
            </p:txBody>
          </p:sp>
          <p:sp>
            <p:nvSpPr>
              <p:cNvPr id="20009" name="Freeform 527"/>
              <p:cNvSpPr>
                <a:spLocks/>
              </p:cNvSpPr>
              <p:nvPr/>
            </p:nvSpPr>
            <p:spPr bwMode="auto">
              <a:xfrm>
                <a:off x="1418" y="2672"/>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19 h 26"/>
                  <a:gd name="T30" fmla="*/ 4 w 26"/>
                  <a:gd name="T31" fmla="*/ 21 h 26"/>
                  <a:gd name="T32" fmla="*/ 7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19"/>
                    </a:lnTo>
                    <a:lnTo>
                      <a:pt x="4" y="21"/>
                    </a:lnTo>
                    <a:lnTo>
                      <a:pt x="7" y="23"/>
                    </a:lnTo>
                    <a:lnTo>
                      <a:pt x="9" y="26"/>
                    </a:lnTo>
                    <a:lnTo>
                      <a:pt x="12" y="26"/>
                    </a:lnTo>
                    <a:lnTo>
                      <a:pt x="16" y="26"/>
                    </a:lnTo>
                    <a:lnTo>
                      <a:pt x="19" y="23"/>
                    </a:lnTo>
                    <a:lnTo>
                      <a:pt x="21" y="21"/>
                    </a:lnTo>
                    <a:lnTo>
                      <a:pt x="23" y="19"/>
                    </a:lnTo>
                    <a:lnTo>
                      <a:pt x="26" y="16"/>
                    </a:lnTo>
                    <a:lnTo>
                      <a:pt x="26" y="14"/>
                    </a:lnTo>
                  </a:path>
                </a:pathLst>
              </a:custGeom>
              <a:noFill/>
              <a:ln w="19050" cap="flat">
                <a:solidFill>
                  <a:srgbClr val="33CCCC"/>
                </a:solidFill>
                <a:prstDash val="solid"/>
                <a:miter lim="800000"/>
                <a:headEnd/>
                <a:tailEnd/>
              </a:ln>
            </p:spPr>
            <p:txBody>
              <a:bodyPr/>
              <a:lstStyle/>
              <a:p>
                <a:endParaRPr lang="en-US"/>
              </a:p>
            </p:txBody>
          </p:sp>
          <p:sp>
            <p:nvSpPr>
              <p:cNvPr id="20010" name="Freeform 528"/>
              <p:cNvSpPr>
                <a:spLocks/>
              </p:cNvSpPr>
              <p:nvPr/>
            </p:nvSpPr>
            <p:spPr bwMode="auto">
              <a:xfrm>
                <a:off x="1705" y="2633"/>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3 w 26"/>
                  <a:gd name="T21" fmla="*/ 7 h 26"/>
                  <a:gd name="T22" fmla="*/ 0 w 26"/>
                  <a:gd name="T23" fmla="*/ 10 h 26"/>
                  <a:gd name="T24" fmla="*/ 0 w 26"/>
                  <a:gd name="T25" fmla="*/ 14 h 26"/>
                  <a:gd name="T26" fmla="*/ 0 w 26"/>
                  <a:gd name="T27" fmla="*/ 17 h 26"/>
                  <a:gd name="T28" fmla="*/ 3 w 26"/>
                  <a:gd name="T29" fmla="*/ 19 h 26"/>
                  <a:gd name="T30" fmla="*/ 3 w 26"/>
                  <a:gd name="T31" fmla="*/ 24 h 26"/>
                  <a:gd name="T32" fmla="*/ 7 w 26"/>
                  <a:gd name="T33" fmla="*/ 24 h 26"/>
                  <a:gd name="T34" fmla="*/ 10 w 26"/>
                  <a:gd name="T35" fmla="*/ 26 h 26"/>
                  <a:gd name="T36" fmla="*/ 12 w 26"/>
                  <a:gd name="T37" fmla="*/ 26 h 26"/>
                  <a:gd name="T38" fmla="*/ 17 w 26"/>
                  <a:gd name="T39" fmla="*/ 26 h 26"/>
                  <a:gd name="T40" fmla="*/ 19 w 26"/>
                  <a:gd name="T41" fmla="*/ 24 h 26"/>
                  <a:gd name="T42" fmla="*/ 22 w 26"/>
                  <a:gd name="T43" fmla="*/ 24 h 26"/>
                  <a:gd name="T44" fmla="*/ 24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3" y="7"/>
                    </a:lnTo>
                    <a:lnTo>
                      <a:pt x="0" y="10"/>
                    </a:lnTo>
                    <a:lnTo>
                      <a:pt x="0" y="14"/>
                    </a:lnTo>
                    <a:lnTo>
                      <a:pt x="0" y="17"/>
                    </a:lnTo>
                    <a:lnTo>
                      <a:pt x="3" y="19"/>
                    </a:lnTo>
                    <a:lnTo>
                      <a:pt x="3" y="24"/>
                    </a:lnTo>
                    <a:lnTo>
                      <a:pt x="7" y="24"/>
                    </a:lnTo>
                    <a:lnTo>
                      <a:pt x="10" y="26"/>
                    </a:lnTo>
                    <a:lnTo>
                      <a:pt x="12" y="26"/>
                    </a:lnTo>
                    <a:lnTo>
                      <a:pt x="17" y="26"/>
                    </a:lnTo>
                    <a:lnTo>
                      <a:pt x="19" y="24"/>
                    </a:lnTo>
                    <a:lnTo>
                      <a:pt x="22" y="24"/>
                    </a:lnTo>
                    <a:lnTo>
                      <a:pt x="24" y="19"/>
                    </a:lnTo>
                    <a:lnTo>
                      <a:pt x="26" y="17"/>
                    </a:lnTo>
                    <a:lnTo>
                      <a:pt x="26" y="14"/>
                    </a:lnTo>
                    <a:close/>
                  </a:path>
                </a:pathLst>
              </a:custGeom>
              <a:solidFill>
                <a:srgbClr val="33CCCC"/>
              </a:solidFill>
              <a:ln w="9525">
                <a:noFill/>
                <a:round/>
                <a:headEnd/>
                <a:tailEnd/>
              </a:ln>
            </p:spPr>
            <p:txBody>
              <a:bodyPr/>
              <a:lstStyle/>
              <a:p>
                <a:endParaRPr lang="en-US"/>
              </a:p>
            </p:txBody>
          </p:sp>
          <p:sp>
            <p:nvSpPr>
              <p:cNvPr id="20011" name="Freeform 529"/>
              <p:cNvSpPr>
                <a:spLocks/>
              </p:cNvSpPr>
              <p:nvPr/>
            </p:nvSpPr>
            <p:spPr bwMode="auto">
              <a:xfrm>
                <a:off x="1562" y="2649"/>
                <a:ext cx="59" cy="60"/>
              </a:xfrm>
              <a:custGeom>
                <a:avLst/>
                <a:gdLst>
                  <a:gd name="T0" fmla="*/ 26 w 26"/>
                  <a:gd name="T1" fmla="*/ 14 h 26"/>
                  <a:gd name="T2" fmla="*/ 26 w 26"/>
                  <a:gd name="T3" fmla="*/ 10 h 26"/>
                  <a:gd name="T4" fmla="*/ 23 w 26"/>
                  <a:gd name="T5" fmla="*/ 7 h 26"/>
                  <a:gd name="T6" fmla="*/ 21 w 26"/>
                  <a:gd name="T7" fmla="*/ 5 h 26"/>
                  <a:gd name="T8" fmla="*/ 18 w 26"/>
                  <a:gd name="T9" fmla="*/ 3 h 26"/>
                  <a:gd name="T10" fmla="*/ 16 w 26"/>
                  <a:gd name="T11" fmla="*/ 0 h 26"/>
                  <a:gd name="T12" fmla="*/ 11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19 h 26"/>
                  <a:gd name="T30" fmla="*/ 2 w 26"/>
                  <a:gd name="T31" fmla="*/ 24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3"/>
                    </a:lnTo>
                    <a:lnTo>
                      <a:pt x="16" y="0"/>
                    </a:lnTo>
                    <a:lnTo>
                      <a:pt x="11" y="0"/>
                    </a:lnTo>
                    <a:lnTo>
                      <a:pt x="9" y="0"/>
                    </a:lnTo>
                    <a:lnTo>
                      <a:pt x="7" y="3"/>
                    </a:lnTo>
                    <a:lnTo>
                      <a:pt x="2" y="5"/>
                    </a:lnTo>
                    <a:lnTo>
                      <a:pt x="2" y="7"/>
                    </a:lnTo>
                    <a:lnTo>
                      <a:pt x="0" y="10"/>
                    </a:lnTo>
                    <a:lnTo>
                      <a:pt x="0" y="14"/>
                    </a:lnTo>
                    <a:lnTo>
                      <a:pt x="0" y="17"/>
                    </a:lnTo>
                    <a:lnTo>
                      <a:pt x="2" y="19"/>
                    </a:lnTo>
                    <a:lnTo>
                      <a:pt x="2" y="24"/>
                    </a:lnTo>
                    <a:lnTo>
                      <a:pt x="7" y="24"/>
                    </a:lnTo>
                    <a:lnTo>
                      <a:pt x="9" y="26"/>
                    </a:lnTo>
                    <a:lnTo>
                      <a:pt x="11" y="26"/>
                    </a:lnTo>
                    <a:lnTo>
                      <a:pt x="16" y="26"/>
                    </a:lnTo>
                    <a:lnTo>
                      <a:pt x="18" y="24"/>
                    </a:lnTo>
                    <a:lnTo>
                      <a:pt x="21" y="24"/>
                    </a:lnTo>
                    <a:lnTo>
                      <a:pt x="23" y="19"/>
                    </a:lnTo>
                    <a:lnTo>
                      <a:pt x="26" y="17"/>
                    </a:lnTo>
                    <a:lnTo>
                      <a:pt x="26" y="14"/>
                    </a:lnTo>
                  </a:path>
                </a:pathLst>
              </a:custGeom>
              <a:noFill/>
              <a:ln w="19050" cap="flat">
                <a:solidFill>
                  <a:srgbClr val="33CCCC"/>
                </a:solidFill>
                <a:prstDash val="solid"/>
                <a:miter lim="800000"/>
                <a:headEnd/>
                <a:tailEnd/>
              </a:ln>
            </p:spPr>
            <p:txBody>
              <a:bodyPr/>
              <a:lstStyle/>
              <a:p>
                <a:endParaRPr lang="en-US"/>
              </a:p>
            </p:txBody>
          </p:sp>
          <p:sp>
            <p:nvSpPr>
              <p:cNvPr id="20012" name="Freeform 530"/>
              <p:cNvSpPr>
                <a:spLocks/>
              </p:cNvSpPr>
              <p:nvPr/>
            </p:nvSpPr>
            <p:spPr bwMode="auto">
              <a:xfrm>
                <a:off x="1850" y="2621"/>
                <a:ext cx="58" cy="67"/>
              </a:xfrm>
              <a:custGeom>
                <a:avLst/>
                <a:gdLst>
                  <a:gd name="T0" fmla="*/ 26 w 26"/>
                  <a:gd name="T1" fmla="*/ 15 h 29"/>
                  <a:gd name="T2" fmla="*/ 26 w 26"/>
                  <a:gd name="T3" fmla="*/ 10 h 29"/>
                  <a:gd name="T4" fmla="*/ 24 w 26"/>
                  <a:gd name="T5" fmla="*/ 8 h 29"/>
                  <a:gd name="T6" fmla="*/ 21 w 26"/>
                  <a:gd name="T7" fmla="*/ 5 h 29"/>
                  <a:gd name="T8" fmla="*/ 19 w 26"/>
                  <a:gd name="T9" fmla="*/ 3 h 29"/>
                  <a:gd name="T10" fmla="*/ 17 w 26"/>
                  <a:gd name="T11" fmla="*/ 0 h 29"/>
                  <a:gd name="T12" fmla="*/ 12 w 26"/>
                  <a:gd name="T13" fmla="*/ 0 h 29"/>
                  <a:gd name="T14" fmla="*/ 10 w 26"/>
                  <a:gd name="T15" fmla="*/ 0 h 29"/>
                  <a:gd name="T16" fmla="*/ 7 w 26"/>
                  <a:gd name="T17" fmla="*/ 3 h 29"/>
                  <a:gd name="T18" fmla="*/ 2 w 26"/>
                  <a:gd name="T19" fmla="*/ 5 h 29"/>
                  <a:gd name="T20" fmla="*/ 2 w 26"/>
                  <a:gd name="T21" fmla="*/ 8 h 29"/>
                  <a:gd name="T22" fmla="*/ 0 w 26"/>
                  <a:gd name="T23" fmla="*/ 10 h 29"/>
                  <a:gd name="T24" fmla="*/ 0 w 26"/>
                  <a:gd name="T25" fmla="*/ 15 h 29"/>
                  <a:gd name="T26" fmla="*/ 0 w 26"/>
                  <a:gd name="T27" fmla="*/ 17 h 29"/>
                  <a:gd name="T28" fmla="*/ 2 w 26"/>
                  <a:gd name="T29" fmla="*/ 22 h 29"/>
                  <a:gd name="T30" fmla="*/ 2 w 26"/>
                  <a:gd name="T31" fmla="*/ 24 h 29"/>
                  <a:gd name="T32" fmla="*/ 7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0"/>
                    </a:lnTo>
                    <a:lnTo>
                      <a:pt x="24" y="8"/>
                    </a:lnTo>
                    <a:lnTo>
                      <a:pt x="21" y="5"/>
                    </a:lnTo>
                    <a:lnTo>
                      <a:pt x="19" y="3"/>
                    </a:lnTo>
                    <a:lnTo>
                      <a:pt x="17" y="0"/>
                    </a:lnTo>
                    <a:lnTo>
                      <a:pt x="12" y="0"/>
                    </a:lnTo>
                    <a:lnTo>
                      <a:pt x="10" y="0"/>
                    </a:lnTo>
                    <a:lnTo>
                      <a:pt x="7" y="3"/>
                    </a:lnTo>
                    <a:lnTo>
                      <a:pt x="2" y="5"/>
                    </a:lnTo>
                    <a:lnTo>
                      <a:pt x="2" y="8"/>
                    </a:lnTo>
                    <a:lnTo>
                      <a:pt x="0" y="10"/>
                    </a:lnTo>
                    <a:lnTo>
                      <a:pt x="0" y="15"/>
                    </a:lnTo>
                    <a:lnTo>
                      <a:pt x="0" y="17"/>
                    </a:lnTo>
                    <a:lnTo>
                      <a:pt x="2" y="22"/>
                    </a:lnTo>
                    <a:lnTo>
                      <a:pt x="2" y="24"/>
                    </a:lnTo>
                    <a:lnTo>
                      <a:pt x="7" y="26"/>
                    </a:lnTo>
                    <a:lnTo>
                      <a:pt x="10" y="26"/>
                    </a:lnTo>
                    <a:lnTo>
                      <a:pt x="12" y="29"/>
                    </a:lnTo>
                    <a:lnTo>
                      <a:pt x="17" y="26"/>
                    </a:lnTo>
                    <a:lnTo>
                      <a:pt x="19" y="26"/>
                    </a:lnTo>
                    <a:lnTo>
                      <a:pt x="21" y="24"/>
                    </a:lnTo>
                    <a:lnTo>
                      <a:pt x="24" y="22"/>
                    </a:lnTo>
                    <a:lnTo>
                      <a:pt x="26" y="17"/>
                    </a:lnTo>
                    <a:lnTo>
                      <a:pt x="26" y="15"/>
                    </a:lnTo>
                    <a:close/>
                  </a:path>
                </a:pathLst>
              </a:custGeom>
              <a:solidFill>
                <a:srgbClr val="33CCCC"/>
              </a:solidFill>
              <a:ln w="9525">
                <a:noFill/>
                <a:round/>
                <a:headEnd/>
                <a:tailEnd/>
              </a:ln>
            </p:spPr>
            <p:txBody>
              <a:bodyPr/>
              <a:lstStyle/>
              <a:p>
                <a:endParaRPr lang="en-US"/>
              </a:p>
            </p:txBody>
          </p:sp>
          <p:sp>
            <p:nvSpPr>
              <p:cNvPr id="20013" name="Freeform 531"/>
              <p:cNvSpPr>
                <a:spLocks/>
              </p:cNvSpPr>
              <p:nvPr/>
            </p:nvSpPr>
            <p:spPr bwMode="auto">
              <a:xfrm>
                <a:off x="1705" y="2633"/>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3 w 26"/>
                  <a:gd name="T21" fmla="*/ 7 h 26"/>
                  <a:gd name="T22" fmla="*/ 0 w 26"/>
                  <a:gd name="T23" fmla="*/ 10 h 26"/>
                  <a:gd name="T24" fmla="*/ 0 w 26"/>
                  <a:gd name="T25" fmla="*/ 14 h 26"/>
                  <a:gd name="T26" fmla="*/ 0 w 26"/>
                  <a:gd name="T27" fmla="*/ 17 h 26"/>
                  <a:gd name="T28" fmla="*/ 3 w 26"/>
                  <a:gd name="T29" fmla="*/ 19 h 26"/>
                  <a:gd name="T30" fmla="*/ 3 w 26"/>
                  <a:gd name="T31" fmla="*/ 24 h 26"/>
                  <a:gd name="T32" fmla="*/ 7 w 26"/>
                  <a:gd name="T33" fmla="*/ 24 h 26"/>
                  <a:gd name="T34" fmla="*/ 10 w 26"/>
                  <a:gd name="T35" fmla="*/ 26 h 26"/>
                  <a:gd name="T36" fmla="*/ 12 w 26"/>
                  <a:gd name="T37" fmla="*/ 26 h 26"/>
                  <a:gd name="T38" fmla="*/ 17 w 26"/>
                  <a:gd name="T39" fmla="*/ 26 h 26"/>
                  <a:gd name="T40" fmla="*/ 19 w 26"/>
                  <a:gd name="T41" fmla="*/ 24 h 26"/>
                  <a:gd name="T42" fmla="*/ 22 w 26"/>
                  <a:gd name="T43" fmla="*/ 24 h 26"/>
                  <a:gd name="T44" fmla="*/ 24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3" y="7"/>
                    </a:lnTo>
                    <a:lnTo>
                      <a:pt x="0" y="10"/>
                    </a:lnTo>
                    <a:lnTo>
                      <a:pt x="0" y="14"/>
                    </a:lnTo>
                    <a:lnTo>
                      <a:pt x="0" y="17"/>
                    </a:lnTo>
                    <a:lnTo>
                      <a:pt x="3" y="19"/>
                    </a:lnTo>
                    <a:lnTo>
                      <a:pt x="3" y="24"/>
                    </a:lnTo>
                    <a:lnTo>
                      <a:pt x="7" y="24"/>
                    </a:lnTo>
                    <a:lnTo>
                      <a:pt x="10" y="26"/>
                    </a:lnTo>
                    <a:lnTo>
                      <a:pt x="12" y="26"/>
                    </a:lnTo>
                    <a:lnTo>
                      <a:pt x="17" y="26"/>
                    </a:lnTo>
                    <a:lnTo>
                      <a:pt x="19" y="24"/>
                    </a:lnTo>
                    <a:lnTo>
                      <a:pt x="22" y="24"/>
                    </a:lnTo>
                    <a:lnTo>
                      <a:pt x="24" y="19"/>
                    </a:lnTo>
                    <a:lnTo>
                      <a:pt x="26" y="17"/>
                    </a:lnTo>
                    <a:lnTo>
                      <a:pt x="26" y="14"/>
                    </a:lnTo>
                  </a:path>
                </a:pathLst>
              </a:custGeom>
              <a:noFill/>
              <a:ln w="19050" cap="flat">
                <a:solidFill>
                  <a:srgbClr val="33CCCC"/>
                </a:solidFill>
                <a:prstDash val="solid"/>
                <a:miter lim="800000"/>
                <a:headEnd/>
                <a:tailEnd/>
              </a:ln>
            </p:spPr>
            <p:txBody>
              <a:bodyPr/>
              <a:lstStyle/>
              <a:p>
                <a:endParaRPr lang="en-US"/>
              </a:p>
            </p:txBody>
          </p:sp>
          <p:sp>
            <p:nvSpPr>
              <p:cNvPr id="20014" name="Freeform 532"/>
              <p:cNvSpPr>
                <a:spLocks/>
              </p:cNvSpPr>
              <p:nvPr/>
            </p:nvSpPr>
            <p:spPr bwMode="auto">
              <a:xfrm>
                <a:off x="1994" y="2617"/>
                <a:ext cx="59" cy="60"/>
              </a:xfrm>
              <a:custGeom>
                <a:avLst/>
                <a:gdLst>
                  <a:gd name="T0" fmla="*/ 26 w 26"/>
                  <a:gd name="T1" fmla="*/ 14 h 26"/>
                  <a:gd name="T2" fmla="*/ 26 w 26"/>
                  <a:gd name="T3" fmla="*/ 10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21 h 26"/>
                  <a:gd name="T30" fmla="*/ 2 w 26"/>
                  <a:gd name="T31" fmla="*/ 24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2"/>
                    </a:lnTo>
                    <a:lnTo>
                      <a:pt x="16" y="0"/>
                    </a:lnTo>
                    <a:lnTo>
                      <a:pt x="12" y="0"/>
                    </a:lnTo>
                    <a:lnTo>
                      <a:pt x="9" y="0"/>
                    </a:lnTo>
                    <a:lnTo>
                      <a:pt x="7" y="2"/>
                    </a:lnTo>
                    <a:lnTo>
                      <a:pt x="2" y="5"/>
                    </a:lnTo>
                    <a:lnTo>
                      <a:pt x="2" y="7"/>
                    </a:lnTo>
                    <a:lnTo>
                      <a:pt x="0" y="10"/>
                    </a:lnTo>
                    <a:lnTo>
                      <a:pt x="0" y="14"/>
                    </a:lnTo>
                    <a:lnTo>
                      <a:pt x="0" y="17"/>
                    </a:lnTo>
                    <a:lnTo>
                      <a:pt x="2" y="21"/>
                    </a:lnTo>
                    <a:lnTo>
                      <a:pt x="2" y="24"/>
                    </a:lnTo>
                    <a:lnTo>
                      <a:pt x="7" y="26"/>
                    </a:lnTo>
                    <a:lnTo>
                      <a:pt x="9" y="26"/>
                    </a:lnTo>
                    <a:lnTo>
                      <a:pt x="12" y="26"/>
                    </a:lnTo>
                    <a:lnTo>
                      <a:pt x="16" y="26"/>
                    </a:lnTo>
                    <a:lnTo>
                      <a:pt x="19" y="26"/>
                    </a:lnTo>
                    <a:lnTo>
                      <a:pt x="21" y="24"/>
                    </a:lnTo>
                    <a:lnTo>
                      <a:pt x="24" y="21"/>
                    </a:lnTo>
                    <a:lnTo>
                      <a:pt x="26" y="17"/>
                    </a:lnTo>
                    <a:lnTo>
                      <a:pt x="26" y="14"/>
                    </a:lnTo>
                    <a:close/>
                  </a:path>
                </a:pathLst>
              </a:custGeom>
              <a:solidFill>
                <a:srgbClr val="33CCCC"/>
              </a:solidFill>
              <a:ln w="9525">
                <a:noFill/>
                <a:round/>
                <a:headEnd/>
                <a:tailEnd/>
              </a:ln>
            </p:spPr>
            <p:txBody>
              <a:bodyPr/>
              <a:lstStyle/>
              <a:p>
                <a:endParaRPr lang="en-US"/>
              </a:p>
            </p:txBody>
          </p:sp>
          <p:sp>
            <p:nvSpPr>
              <p:cNvPr id="20015" name="Freeform 533"/>
              <p:cNvSpPr>
                <a:spLocks/>
              </p:cNvSpPr>
              <p:nvPr/>
            </p:nvSpPr>
            <p:spPr bwMode="auto">
              <a:xfrm>
                <a:off x="1850" y="2621"/>
                <a:ext cx="58" cy="67"/>
              </a:xfrm>
              <a:custGeom>
                <a:avLst/>
                <a:gdLst>
                  <a:gd name="T0" fmla="*/ 26 w 26"/>
                  <a:gd name="T1" fmla="*/ 15 h 29"/>
                  <a:gd name="T2" fmla="*/ 26 w 26"/>
                  <a:gd name="T3" fmla="*/ 10 h 29"/>
                  <a:gd name="T4" fmla="*/ 24 w 26"/>
                  <a:gd name="T5" fmla="*/ 8 h 29"/>
                  <a:gd name="T6" fmla="*/ 21 w 26"/>
                  <a:gd name="T7" fmla="*/ 5 h 29"/>
                  <a:gd name="T8" fmla="*/ 19 w 26"/>
                  <a:gd name="T9" fmla="*/ 3 h 29"/>
                  <a:gd name="T10" fmla="*/ 17 w 26"/>
                  <a:gd name="T11" fmla="*/ 0 h 29"/>
                  <a:gd name="T12" fmla="*/ 12 w 26"/>
                  <a:gd name="T13" fmla="*/ 0 h 29"/>
                  <a:gd name="T14" fmla="*/ 10 w 26"/>
                  <a:gd name="T15" fmla="*/ 0 h 29"/>
                  <a:gd name="T16" fmla="*/ 7 w 26"/>
                  <a:gd name="T17" fmla="*/ 3 h 29"/>
                  <a:gd name="T18" fmla="*/ 2 w 26"/>
                  <a:gd name="T19" fmla="*/ 5 h 29"/>
                  <a:gd name="T20" fmla="*/ 2 w 26"/>
                  <a:gd name="T21" fmla="*/ 8 h 29"/>
                  <a:gd name="T22" fmla="*/ 0 w 26"/>
                  <a:gd name="T23" fmla="*/ 10 h 29"/>
                  <a:gd name="T24" fmla="*/ 0 w 26"/>
                  <a:gd name="T25" fmla="*/ 15 h 29"/>
                  <a:gd name="T26" fmla="*/ 0 w 26"/>
                  <a:gd name="T27" fmla="*/ 17 h 29"/>
                  <a:gd name="T28" fmla="*/ 2 w 26"/>
                  <a:gd name="T29" fmla="*/ 22 h 29"/>
                  <a:gd name="T30" fmla="*/ 2 w 26"/>
                  <a:gd name="T31" fmla="*/ 24 h 29"/>
                  <a:gd name="T32" fmla="*/ 7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0"/>
                    </a:lnTo>
                    <a:lnTo>
                      <a:pt x="24" y="8"/>
                    </a:lnTo>
                    <a:lnTo>
                      <a:pt x="21" y="5"/>
                    </a:lnTo>
                    <a:lnTo>
                      <a:pt x="19" y="3"/>
                    </a:lnTo>
                    <a:lnTo>
                      <a:pt x="17" y="0"/>
                    </a:lnTo>
                    <a:lnTo>
                      <a:pt x="12" y="0"/>
                    </a:lnTo>
                    <a:lnTo>
                      <a:pt x="10" y="0"/>
                    </a:lnTo>
                    <a:lnTo>
                      <a:pt x="7" y="3"/>
                    </a:lnTo>
                    <a:lnTo>
                      <a:pt x="2" y="5"/>
                    </a:lnTo>
                    <a:lnTo>
                      <a:pt x="2" y="8"/>
                    </a:lnTo>
                    <a:lnTo>
                      <a:pt x="0" y="10"/>
                    </a:lnTo>
                    <a:lnTo>
                      <a:pt x="0" y="15"/>
                    </a:lnTo>
                    <a:lnTo>
                      <a:pt x="0" y="17"/>
                    </a:lnTo>
                    <a:lnTo>
                      <a:pt x="2" y="22"/>
                    </a:lnTo>
                    <a:lnTo>
                      <a:pt x="2" y="24"/>
                    </a:lnTo>
                    <a:lnTo>
                      <a:pt x="7" y="26"/>
                    </a:lnTo>
                    <a:lnTo>
                      <a:pt x="10" y="26"/>
                    </a:lnTo>
                    <a:lnTo>
                      <a:pt x="12" y="29"/>
                    </a:lnTo>
                    <a:lnTo>
                      <a:pt x="17" y="26"/>
                    </a:lnTo>
                    <a:lnTo>
                      <a:pt x="19" y="26"/>
                    </a:lnTo>
                    <a:lnTo>
                      <a:pt x="21" y="24"/>
                    </a:lnTo>
                    <a:lnTo>
                      <a:pt x="24" y="22"/>
                    </a:lnTo>
                    <a:lnTo>
                      <a:pt x="26" y="17"/>
                    </a:lnTo>
                    <a:lnTo>
                      <a:pt x="26" y="15"/>
                    </a:lnTo>
                  </a:path>
                </a:pathLst>
              </a:custGeom>
              <a:noFill/>
              <a:ln w="19050" cap="flat">
                <a:solidFill>
                  <a:srgbClr val="33CCCC"/>
                </a:solidFill>
                <a:prstDash val="solid"/>
                <a:miter lim="800000"/>
                <a:headEnd/>
                <a:tailEnd/>
              </a:ln>
            </p:spPr>
            <p:txBody>
              <a:bodyPr/>
              <a:lstStyle/>
              <a:p>
                <a:endParaRPr lang="en-US"/>
              </a:p>
            </p:txBody>
          </p:sp>
          <p:sp>
            <p:nvSpPr>
              <p:cNvPr id="20016" name="Freeform 534"/>
              <p:cNvSpPr>
                <a:spLocks/>
              </p:cNvSpPr>
              <p:nvPr/>
            </p:nvSpPr>
            <p:spPr bwMode="auto">
              <a:xfrm>
                <a:off x="2139" y="2605"/>
                <a:ext cx="59" cy="60"/>
              </a:xfrm>
              <a:custGeom>
                <a:avLst/>
                <a:gdLst>
                  <a:gd name="T0" fmla="*/ 26 w 26"/>
                  <a:gd name="T1" fmla="*/ 15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5 h 26"/>
                  <a:gd name="T26" fmla="*/ 0 w 26"/>
                  <a:gd name="T27" fmla="*/ 17 h 26"/>
                  <a:gd name="T28" fmla="*/ 2 w 26"/>
                  <a:gd name="T29" fmla="*/ 22 h 26"/>
                  <a:gd name="T30" fmla="*/ 2 w 26"/>
                  <a:gd name="T31" fmla="*/ 24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3" y="7"/>
                    </a:lnTo>
                    <a:lnTo>
                      <a:pt x="21" y="5"/>
                    </a:lnTo>
                    <a:lnTo>
                      <a:pt x="19" y="3"/>
                    </a:lnTo>
                    <a:lnTo>
                      <a:pt x="16" y="0"/>
                    </a:lnTo>
                    <a:lnTo>
                      <a:pt x="12" y="0"/>
                    </a:lnTo>
                    <a:lnTo>
                      <a:pt x="9" y="0"/>
                    </a:lnTo>
                    <a:lnTo>
                      <a:pt x="7" y="3"/>
                    </a:lnTo>
                    <a:lnTo>
                      <a:pt x="2" y="5"/>
                    </a:lnTo>
                    <a:lnTo>
                      <a:pt x="2" y="7"/>
                    </a:lnTo>
                    <a:lnTo>
                      <a:pt x="0" y="10"/>
                    </a:lnTo>
                    <a:lnTo>
                      <a:pt x="0" y="15"/>
                    </a:lnTo>
                    <a:lnTo>
                      <a:pt x="0" y="17"/>
                    </a:lnTo>
                    <a:lnTo>
                      <a:pt x="2" y="22"/>
                    </a:lnTo>
                    <a:lnTo>
                      <a:pt x="2" y="24"/>
                    </a:lnTo>
                    <a:lnTo>
                      <a:pt x="7" y="26"/>
                    </a:lnTo>
                    <a:lnTo>
                      <a:pt x="9" y="26"/>
                    </a:lnTo>
                    <a:lnTo>
                      <a:pt x="12" y="26"/>
                    </a:lnTo>
                    <a:lnTo>
                      <a:pt x="16" y="26"/>
                    </a:lnTo>
                    <a:lnTo>
                      <a:pt x="19" y="26"/>
                    </a:lnTo>
                    <a:lnTo>
                      <a:pt x="21" y="24"/>
                    </a:lnTo>
                    <a:lnTo>
                      <a:pt x="23" y="22"/>
                    </a:lnTo>
                    <a:lnTo>
                      <a:pt x="26" y="17"/>
                    </a:lnTo>
                    <a:lnTo>
                      <a:pt x="26" y="15"/>
                    </a:lnTo>
                    <a:close/>
                  </a:path>
                </a:pathLst>
              </a:custGeom>
              <a:solidFill>
                <a:srgbClr val="33CCCC"/>
              </a:solidFill>
              <a:ln w="9525">
                <a:noFill/>
                <a:round/>
                <a:headEnd/>
                <a:tailEnd/>
              </a:ln>
            </p:spPr>
            <p:txBody>
              <a:bodyPr/>
              <a:lstStyle/>
              <a:p>
                <a:endParaRPr lang="en-US"/>
              </a:p>
            </p:txBody>
          </p:sp>
          <p:sp>
            <p:nvSpPr>
              <p:cNvPr id="20017" name="Freeform 535"/>
              <p:cNvSpPr>
                <a:spLocks/>
              </p:cNvSpPr>
              <p:nvPr/>
            </p:nvSpPr>
            <p:spPr bwMode="auto">
              <a:xfrm>
                <a:off x="1994" y="2617"/>
                <a:ext cx="59" cy="60"/>
              </a:xfrm>
              <a:custGeom>
                <a:avLst/>
                <a:gdLst>
                  <a:gd name="T0" fmla="*/ 26 w 26"/>
                  <a:gd name="T1" fmla="*/ 14 h 26"/>
                  <a:gd name="T2" fmla="*/ 26 w 26"/>
                  <a:gd name="T3" fmla="*/ 10 h 26"/>
                  <a:gd name="T4" fmla="*/ 24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21 h 26"/>
                  <a:gd name="T30" fmla="*/ 2 w 26"/>
                  <a:gd name="T31" fmla="*/ 24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2"/>
                    </a:lnTo>
                    <a:lnTo>
                      <a:pt x="16" y="0"/>
                    </a:lnTo>
                    <a:lnTo>
                      <a:pt x="12" y="0"/>
                    </a:lnTo>
                    <a:lnTo>
                      <a:pt x="9" y="0"/>
                    </a:lnTo>
                    <a:lnTo>
                      <a:pt x="7" y="2"/>
                    </a:lnTo>
                    <a:lnTo>
                      <a:pt x="2" y="5"/>
                    </a:lnTo>
                    <a:lnTo>
                      <a:pt x="2" y="7"/>
                    </a:lnTo>
                    <a:lnTo>
                      <a:pt x="0" y="10"/>
                    </a:lnTo>
                    <a:lnTo>
                      <a:pt x="0" y="14"/>
                    </a:lnTo>
                    <a:lnTo>
                      <a:pt x="0" y="17"/>
                    </a:lnTo>
                    <a:lnTo>
                      <a:pt x="2" y="21"/>
                    </a:lnTo>
                    <a:lnTo>
                      <a:pt x="2" y="24"/>
                    </a:lnTo>
                    <a:lnTo>
                      <a:pt x="7" y="26"/>
                    </a:lnTo>
                    <a:lnTo>
                      <a:pt x="9" y="26"/>
                    </a:lnTo>
                    <a:lnTo>
                      <a:pt x="12" y="26"/>
                    </a:lnTo>
                    <a:lnTo>
                      <a:pt x="16" y="26"/>
                    </a:lnTo>
                    <a:lnTo>
                      <a:pt x="19" y="26"/>
                    </a:lnTo>
                    <a:lnTo>
                      <a:pt x="21" y="24"/>
                    </a:lnTo>
                    <a:lnTo>
                      <a:pt x="24" y="21"/>
                    </a:lnTo>
                    <a:lnTo>
                      <a:pt x="26" y="17"/>
                    </a:lnTo>
                    <a:lnTo>
                      <a:pt x="26" y="14"/>
                    </a:lnTo>
                  </a:path>
                </a:pathLst>
              </a:custGeom>
              <a:noFill/>
              <a:ln w="19050" cap="flat">
                <a:solidFill>
                  <a:srgbClr val="33CCCC"/>
                </a:solidFill>
                <a:prstDash val="solid"/>
                <a:miter lim="800000"/>
                <a:headEnd/>
                <a:tailEnd/>
              </a:ln>
            </p:spPr>
            <p:txBody>
              <a:bodyPr/>
              <a:lstStyle/>
              <a:p>
                <a:endParaRPr lang="en-US"/>
              </a:p>
            </p:txBody>
          </p:sp>
          <p:sp>
            <p:nvSpPr>
              <p:cNvPr id="20018" name="Freeform 536"/>
              <p:cNvSpPr>
                <a:spLocks/>
              </p:cNvSpPr>
              <p:nvPr/>
            </p:nvSpPr>
            <p:spPr bwMode="auto">
              <a:xfrm>
                <a:off x="2281" y="2580"/>
                <a:ext cx="59" cy="60"/>
              </a:xfrm>
              <a:custGeom>
                <a:avLst/>
                <a:gdLst>
                  <a:gd name="T0" fmla="*/ 26 w 26"/>
                  <a:gd name="T1" fmla="*/ 14 h 26"/>
                  <a:gd name="T2" fmla="*/ 26 w 26"/>
                  <a:gd name="T3" fmla="*/ 9 h 26"/>
                  <a:gd name="T4" fmla="*/ 24 w 26"/>
                  <a:gd name="T5" fmla="*/ 7 h 26"/>
                  <a:gd name="T6" fmla="*/ 22 w 26"/>
                  <a:gd name="T7" fmla="*/ 4 h 26"/>
                  <a:gd name="T8" fmla="*/ 19 w 26"/>
                  <a:gd name="T9" fmla="*/ 2 h 26"/>
                  <a:gd name="T10" fmla="*/ 17 w 26"/>
                  <a:gd name="T11" fmla="*/ 0 h 26"/>
                  <a:gd name="T12" fmla="*/ 12 w 26"/>
                  <a:gd name="T13" fmla="*/ 0 h 26"/>
                  <a:gd name="T14" fmla="*/ 10 w 26"/>
                  <a:gd name="T15" fmla="*/ 0 h 26"/>
                  <a:gd name="T16" fmla="*/ 8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8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4"/>
                    </a:lnTo>
                    <a:lnTo>
                      <a:pt x="19" y="2"/>
                    </a:lnTo>
                    <a:lnTo>
                      <a:pt x="17" y="0"/>
                    </a:lnTo>
                    <a:lnTo>
                      <a:pt x="12" y="0"/>
                    </a:lnTo>
                    <a:lnTo>
                      <a:pt x="10" y="0"/>
                    </a:lnTo>
                    <a:lnTo>
                      <a:pt x="8" y="2"/>
                    </a:lnTo>
                    <a:lnTo>
                      <a:pt x="3" y="4"/>
                    </a:lnTo>
                    <a:lnTo>
                      <a:pt x="0" y="7"/>
                    </a:lnTo>
                    <a:lnTo>
                      <a:pt x="0" y="9"/>
                    </a:lnTo>
                    <a:lnTo>
                      <a:pt x="0" y="14"/>
                    </a:lnTo>
                    <a:lnTo>
                      <a:pt x="0" y="16"/>
                    </a:lnTo>
                    <a:lnTo>
                      <a:pt x="0" y="21"/>
                    </a:lnTo>
                    <a:lnTo>
                      <a:pt x="3" y="23"/>
                    </a:lnTo>
                    <a:lnTo>
                      <a:pt x="8" y="26"/>
                    </a:lnTo>
                    <a:lnTo>
                      <a:pt x="10" y="26"/>
                    </a:lnTo>
                    <a:lnTo>
                      <a:pt x="12" y="26"/>
                    </a:lnTo>
                    <a:lnTo>
                      <a:pt x="17" y="26"/>
                    </a:lnTo>
                    <a:lnTo>
                      <a:pt x="19" y="26"/>
                    </a:lnTo>
                    <a:lnTo>
                      <a:pt x="22" y="23"/>
                    </a:lnTo>
                    <a:lnTo>
                      <a:pt x="24" y="21"/>
                    </a:lnTo>
                    <a:lnTo>
                      <a:pt x="26" y="16"/>
                    </a:lnTo>
                    <a:lnTo>
                      <a:pt x="26" y="14"/>
                    </a:lnTo>
                    <a:close/>
                  </a:path>
                </a:pathLst>
              </a:custGeom>
              <a:solidFill>
                <a:srgbClr val="33CCCC"/>
              </a:solidFill>
              <a:ln w="9525">
                <a:noFill/>
                <a:round/>
                <a:headEnd/>
                <a:tailEnd/>
              </a:ln>
            </p:spPr>
            <p:txBody>
              <a:bodyPr/>
              <a:lstStyle/>
              <a:p>
                <a:endParaRPr lang="en-US"/>
              </a:p>
            </p:txBody>
          </p:sp>
          <p:sp>
            <p:nvSpPr>
              <p:cNvPr id="20019" name="Freeform 537"/>
              <p:cNvSpPr>
                <a:spLocks/>
              </p:cNvSpPr>
              <p:nvPr/>
            </p:nvSpPr>
            <p:spPr bwMode="auto">
              <a:xfrm>
                <a:off x="2139" y="2605"/>
                <a:ext cx="59" cy="60"/>
              </a:xfrm>
              <a:custGeom>
                <a:avLst/>
                <a:gdLst>
                  <a:gd name="T0" fmla="*/ 26 w 26"/>
                  <a:gd name="T1" fmla="*/ 15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7 w 26"/>
                  <a:gd name="T17" fmla="*/ 3 h 26"/>
                  <a:gd name="T18" fmla="*/ 2 w 26"/>
                  <a:gd name="T19" fmla="*/ 5 h 26"/>
                  <a:gd name="T20" fmla="*/ 2 w 26"/>
                  <a:gd name="T21" fmla="*/ 7 h 26"/>
                  <a:gd name="T22" fmla="*/ 0 w 26"/>
                  <a:gd name="T23" fmla="*/ 10 h 26"/>
                  <a:gd name="T24" fmla="*/ 0 w 26"/>
                  <a:gd name="T25" fmla="*/ 15 h 26"/>
                  <a:gd name="T26" fmla="*/ 0 w 26"/>
                  <a:gd name="T27" fmla="*/ 17 h 26"/>
                  <a:gd name="T28" fmla="*/ 2 w 26"/>
                  <a:gd name="T29" fmla="*/ 22 h 26"/>
                  <a:gd name="T30" fmla="*/ 2 w 26"/>
                  <a:gd name="T31" fmla="*/ 24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3" y="7"/>
                    </a:lnTo>
                    <a:lnTo>
                      <a:pt x="21" y="5"/>
                    </a:lnTo>
                    <a:lnTo>
                      <a:pt x="19" y="3"/>
                    </a:lnTo>
                    <a:lnTo>
                      <a:pt x="16" y="0"/>
                    </a:lnTo>
                    <a:lnTo>
                      <a:pt x="12" y="0"/>
                    </a:lnTo>
                    <a:lnTo>
                      <a:pt x="9" y="0"/>
                    </a:lnTo>
                    <a:lnTo>
                      <a:pt x="7" y="3"/>
                    </a:lnTo>
                    <a:lnTo>
                      <a:pt x="2" y="5"/>
                    </a:lnTo>
                    <a:lnTo>
                      <a:pt x="2" y="7"/>
                    </a:lnTo>
                    <a:lnTo>
                      <a:pt x="0" y="10"/>
                    </a:lnTo>
                    <a:lnTo>
                      <a:pt x="0" y="15"/>
                    </a:lnTo>
                    <a:lnTo>
                      <a:pt x="0" y="17"/>
                    </a:lnTo>
                    <a:lnTo>
                      <a:pt x="2" y="22"/>
                    </a:lnTo>
                    <a:lnTo>
                      <a:pt x="2" y="24"/>
                    </a:lnTo>
                    <a:lnTo>
                      <a:pt x="7" y="26"/>
                    </a:lnTo>
                    <a:lnTo>
                      <a:pt x="9" y="26"/>
                    </a:lnTo>
                    <a:lnTo>
                      <a:pt x="12" y="26"/>
                    </a:lnTo>
                    <a:lnTo>
                      <a:pt x="16" y="26"/>
                    </a:lnTo>
                    <a:lnTo>
                      <a:pt x="19" y="26"/>
                    </a:lnTo>
                    <a:lnTo>
                      <a:pt x="21" y="24"/>
                    </a:lnTo>
                    <a:lnTo>
                      <a:pt x="23" y="22"/>
                    </a:lnTo>
                    <a:lnTo>
                      <a:pt x="26" y="17"/>
                    </a:lnTo>
                    <a:lnTo>
                      <a:pt x="26" y="15"/>
                    </a:lnTo>
                  </a:path>
                </a:pathLst>
              </a:custGeom>
              <a:noFill/>
              <a:ln w="19050" cap="flat">
                <a:solidFill>
                  <a:srgbClr val="33CCCC"/>
                </a:solidFill>
                <a:prstDash val="solid"/>
                <a:miter lim="800000"/>
                <a:headEnd/>
                <a:tailEnd/>
              </a:ln>
            </p:spPr>
            <p:txBody>
              <a:bodyPr/>
              <a:lstStyle/>
              <a:p>
                <a:endParaRPr lang="en-US"/>
              </a:p>
            </p:txBody>
          </p:sp>
          <p:sp>
            <p:nvSpPr>
              <p:cNvPr id="20020" name="Freeform 538"/>
              <p:cNvSpPr>
                <a:spLocks/>
              </p:cNvSpPr>
              <p:nvPr/>
            </p:nvSpPr>
            <p:spPr bwMode="auto">
              <a:xfrm>
                <a:off x="2426" y="2580"/>
                <a:ext cx="59" cy="60"/>
              </a:xfrm>
              <a:custGeom>
                <a:avLst/>
                <a:gdLst>
                  <a:gd name="T0" fmla="*/ 26 w 26"/>
                  <a:gd name="T1" fmla="*/ 11 h 26"/>
                  <a:gd name="T2" fmla="*/ 26 w 26"/>
                  <a:gd name="T3" fmla="*/ 9 h 26"/>
                  <a:gd name="T4" fmla="*/ 24 w 26"/>
                  <a:gd name="T5" fmla="*/ 7 h 26"/>
                  <a:gd name="T6" fmla="*/ 22 w 26"/>
                  <a:gd name="T7" fmla="*/ 2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2 h 26"/>
                  <a:gd name="T20" fmla="*/ 0 w 26"/>
                  <a:gd name="T21" fmla="*/ 7 h 26"/>
                  <a:gd name="T22" fmla="*/ 0 w 26"/>
                  <a:gd name="T23" fmla="*/ 9 h 26"/>
                  <a:gd name="T24" fmla="*/ 0 w 26"/>
                  <a:gd name="T25" fmla="*/ 11 h 26"/>
                  <a:gd name="T26" fmla="*/ 0 w 26"/>
                  <a:gd name="T27" fmla="*/ 16 h 26"/>
                  <a:gd name="T28" fmla="*/ 0 w 26"/>
                  <a:gd name="T29" fmla="*/ 18 h 26"/>
                  <a:gd name="T30" fmla="*/ 3 w 26"/>
                  <a:gd name="T31" fmla="*/ 21 h 26"/>
                  <a:gd name="T32" fmla="*/ 7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8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4" y="7"/>
                    </a:lnTo>
                    <a:lnTo>
                      <a:pt x="22" y="2"/>
                    </a:lnTo>
                    <a:lnTo>
                      <a:pt x="19" y="2"/>
                    </a:lnTo>
                    <a:lnTo>
                      <a:pt x="17" y="0"/>
                    </a:lnTo>
                    <a:lnTo>
                      <a:pt x="12" y="0"/>
                    </a:lnTo>
                    <a:lnTo>
                      <a:pt x="10" y="0"/>
                    </a:lnTo>
                    <a:lnTo>
                      <a:pt x="7" y="2"/>
                    </a:lnTo>
                    <a:lnTo>
                      <a:pt x="3" y="2"/>
                    </a:lnTo>
                    <a:lnTo>
                      <a:pt x="0" y="7"/>
                    </a:lnTo>
                    <a:lnTo>
                      <a:pt x="0" y="9"/>
                    </a:lnTo>
                    <a:lnTo>
                      <a:pt x="0" y="11"/>
                    </a:lnTo>
                    <a:lnTo>
                      <a:pt x="0" y="16"/>
                    </a:lnTo>
                    <a:lnTo>
                      <a:pt x="0" y="18"/>
                    </a:lnTo>
                    <a:lnTo>
                      <a:pt x="3" y="21"/>
                    </a:lnTo>
                    <a:lnTo>
                      <a:pt x="7" y="23"/>
                    </a:lnTo>
                    <a:lnTo>
                      <a:pt x="10" y="26"/>
                    </a:lnTo>
                    <a:lnTo>
                      <a:pt x="12" y="26"/>
                    </a:lnTo>
                    <a:lnTo>
                      <a:pt x="17" y="26"/>
                    </a:lnTo>
                    <a:lnTo>
                      <a:pt x="19" y="23"/>
                    </a:lnTo>
                    <a:lnTo>
                      <a:pt x="22" y="21"/>
                    </a:lnTo>
                    <a:lnTo>
                      <a:pt x="24" y="18"/>
                    </a:lnTo>
                    <a:lnTo>
                      <a:pt x="26" y="16"/>
                    </a:lnTo>
                    <a:lnTo>
                      <a:pt x="26" y="11"/>
                    </a:lnTo>
                    <a:close/>
                  </a:path>
                </a:pathLst>
              </a:custGeom>
              <a:solidFill>
                <a:srgbClr val="33CCCC"/>
              </a:solidFill>
              <a:ln w="9525">
                <a:noFill/>
                <a:round/>
                <a:headEnd/>
                <a:tailEnd/>
              </a:ln>
            </p:spPr>
            <p:txBody>
              <a:bodyPr/>
              <a:lstStyle/>
              <a:p>
                <a:endParaRPr lang="en-US"/>
              </a:p>
            </p:txBody>
          </p:sp>
          <p:sp>
            <p:nvSpPr>
              <p:cNvPr id="20021" name="Freeform 539"/>
              <p:cNvSpPr>
                <a:spLocks/>
              </p:cNvSpPr>
              <p:nvPr/>
            </p:nvSpPr>
            <p:spPr bwMode="auto">
              <a:xfrm>
                <a:off x="2281" y="2580"/>
                <a:ext cx="59" cy="60"/>
              </a:xfrm>
              <a:custGeom>
                <a:avLst/>
                <a:gdLst>
                  <a:gd name="T0" fmla="*/ 26 w 26"/>
                  <a:gd name="T1" fmla="*/ 14 h 26"/>
                  <a:gd name="T2" fmla="*/ 26 w 26"/>
                  <a:gd name="T3" fmla="*/ 9 h 26"/>
                  <a:gd name="T4" fmla="*/ 24 w 26"/>
                  <a:gd name="T5" fmla="*/ 7 h 26"/>
                  <a:gd name="T6" fmla="*/ 22 w 26"/>
                  <a:gd name="T7" fmla="*/ 4 h 26"/>
                  <a:gd name="T8" fmla="*/ 19 w 26"/>
                  <a:gd name="T9" fmla="*/ 2 h 26"/>
                  <a:gd name="T10" fmla="*/ 17 w 26"/>
                  <a:gd name="T11" fmla="*/ 0 h 26"/>
                  <a:gd name="T12" fmla="*/ 12 w 26"/>
                  <a:gd name="T13" fmla="*/ 0 h 26"/>
                  <a:gd name="T14" fmla="*/ 10 w 26"/>
                  <a:gd name="T15" fmla="*/ 0 h 26"/>
                  <a:gd name="T16" fmla="*/ 8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8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4"/>
                    </a:lnTo>
                    <a:lnTo>
                      <a:pt x="19" y="2"/>
                    </a:lnTo>
                    <a:lnTo>
                      <a:pt x="17" y="0"/>
                    </a:lnTo>
                    <a:lnTo>
                      <a:pt x="12" y="0"/>
                    </a:lnTo>
                    <a:lnTo>
                      <a:pt x="10" y="0"/>
                    </a:lnTo>
                    <a:lnTo>
                      <a:pt x="8" y="2"/>
                    </a:lnTo>
                    <a:lnTo>
                      <a:pt x="3" y="4"/>
                    </a:lnTo>
                    <a:lnTo>
                      <a:pt x="0" y="7"/>
                    </a:lnTo>
                    <a:lnTo>
                      <a:pt x="0" y="9"/>
                    </a:lnTo>
                    <a:lnTo>
                      <a:pt x="0" y="14"/>
                    </a:lnTo>
                    <a:lnTo>
                      <a:pt x="0" y="16"/>
                    </a:lnTo>
                    <a:lnTo>
                      <a:pt x="0" y="21"/>
                    </a:lnTo>
                    <a:lnTo>
                      <a:pt x="3" y="23"/>
                    </a:lnTo>
                    <a:lnTo>
                      <a:pt x="8" y="26"/>
                    </a:lnTo>
                    <a:lnTo>
                      <a:pt x="10" y="26"/>
                    </a:lnTo>
                    <a:lnTo>
                      <a:pt x="12" y="26"/>
                    </a:lnTo>
                    <a:lnTo>
                      <a:pt x="17" y="26"/>
                    </a:lnTo>
                    <a:lnTo>
                      <a:pt x="19" y="26"/>
                    </a:lnTo>
                    <a:lnTo>
                      <a:pt x="22" y="23"/>
                    </a:lnTo>
                    <a:lnTo>
                      <a:pt x="24" y="21"/>
                    </a:lnTo>
                    <a:lnTo>
                      <a:pt x="26" y="16"/>
                    </a:lnTo>
                    <a:lnTo>
                      <a:pt x="26" y="14"/>
                    </a:lnTo>
                  </a:path>
                </a:pathLst>
              </a:custGeom>
              <a:noFill/>
              <a:ln w="19050" cap="flat">
                <a:solidFill>
                  <a:srgbClr val="33CCCC"/>
                </a:solidFill>
                <a:prstDash val="solid"/>
                <a:miter lim="800000"/>
                <a:headEnd/>
                <a:tailEnd/>
              </a:ln>
            </p:spPr>
            <p:txBody>
              <a:bodyPr/>
              <a:lstStyle/>
              <a:p>
                <a:endParaRPr lang="en-US"/>
              </a:p>
            </p:txBody>
          </p:sp>
          <p:sp>
            <p:nvSpPr>
              <p:cNvPr id="20022" name="Freeform 540"/>
              <p:cNvSpPr>
                <a:spLocks/>
              </p:cNvSpPr>
              <p:nvPr/>
            </p:nvSpPr>
            <p:spPr bwMode="auto">
              <a:xfrm>
                <a:off x="2571" y="2561"/>
                <a:ext cx="59" cy="60"/>
              </a:xfrm>
              <a:custGeom>
                <a:avLst/>
                <a:gdLst>
                  <a:gd name="T0" fmla="*/ 26 w 26"/>
                  <a:gd name="T1" fmla="*/ 12 h 26"/>
                  <a:gd name="T2" fmla="*/ 26 w 26"/>
                  <a:gd name="T3" fmla="*/ 10 h 26"/>
                  <a:gd name="T4" fmla="*/ 24 w 26"/>
                  <a:gd name="T5" fmla="*/ 5 h 26"/>
                  <a:gd name="T6" fmla="*/ 21 w 26"/>
                  <a:gd name="T7" fmla="*/ 3 h 26"/>
                  <a:gd name="T8" fmla="*/ 19 w 26"/>
                  <a:gd name="T9" fmla="*/ 0 h 26"/>
                  <a:gd name="T10" fmla="*/ 17 w 26"/>
                  <a:gd name="T11" fmla="*/ 0 h 26"/>
                  <a:gd name="T12" fmla="*/ 12 w 26"/>
                  <a:gd name="T13" fmla="*/ 0 h 26"/>
                  <a:gd name="T14" fmla="*/ 10 w 26"/>
                  <a:gd name="T15" fmla="*/ 0 h 26"/>
                  <a:gd name="T16" fmla="*/ 7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7 w 26"/>
                  <a:gd name="T33" fmla="*/ 24 h 26"/>
                  <a:gd name="T34" fmla="*/ 10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1" y="3"/>
                    </a:lnTo>
                    <a:lnTo>
                      <a:pt x="19" y="0"/>
                    </a:lnTo>
                    <a:lnTo>
                      <a:pt x="17" y="0"/>
                    </a:lnTo>
                    <a:lnTo>
                      <a:pt x="12" y="0"/>
                    </a:lnTo>
                    <a:lnTo>
                      <a:pt x="10" y="0"/>
                    </a:lnTo>
                    <a:lnTo>
                      <a:pt x="7" y="0"/>
                    </a:lnTo>
                    <a:lnTo>
                      <a:pt x="2" y="3"/>
                    </a:lnTo>
                    <a:lnTo>
                      <a:pt x="0" y="5"/>
                    </a:lnTo>
                    <a:lnTo>
                      <a:pt x="0" y="10"/>
                    </a:lnTo>
                    <a:lnTo>
                      <a:pt x="0" y="12"/>
                    </a:lnTo>
                    <a:lnTo>
                      <a:pt x="0" y="17"/>
                    </a:lnTo>
                    <a:lnTo>
                      <a:pt x="0" y="19"/>
                    </a:lnTo>
                    <a:lnTo>
                      <a:pt x="2" y="22"/>
                    </a:lnTo>
                    <a:lnTo>
                      <a:pt x="7" y="24"/>
                    </a:lnTo>
                    <a:lnTo>
                      <a:pt x="10" y="26"/>
                    </a:lnTo>
                    <a:lnTo>
                      <a:pt x="12" y="26"/>
                    </a:lnTo>
                    <a:lnTo>
                      <a:pt x="17" y="26"/>
                    </a:lnTo>
                    <a:lnTo>
                      <a:pt x="19" y="24"/>
                    </a:lnTo>
                    <a:lnTo>
                      <a:pt x="21" y="22"/>
                    </a:lnTo>
                    <a:lnTo>
                      <a:pt x="24" y="19"/>
                    </a:lnTo>
                    <a:lnTo>
                      <a:pt x="26" y="17"/>
                    </a:lnTo>
                    <a:lnTo>
                      <a:pt x="26" y="12"/>
                    </a:lnTo>
                    <a:close/>
                  </a:path>
                </a:pathLst>
              </a:custGeom>
              <a:solidFill>
                <a:srgbClr val="33CCCC"/>
              </a:solidFill>
              <a:ln w="9525">
                <a:noFill/>
                <a:round/>
                <a:headEnd/>
                <a:tailEnd/>
              </a:ln>
            </p:spPr>
            <p:txBody>
              <a:bodyPr/>
              <a:lstStyle/>
              <a:p>
                <a:endParaRPr lang="en-US"/>
              </a:p>
            </p:txBody>
          </p:sp>
          <p:sp>
            <p:nvSpPr>
              <p:cNvPr id="20023" name="Freeform 541"/>
              <p:cNvSpPr>
                <a:spLocks/>
              </p:cNvSpPr>
              <p:nvPr/>
            </p:nvSpPr>
            <p:spPr bwMode="auto">
              <a:xfrm>
                <a:off x="2426" y="2580"/>
                <a:ext cx="59" cy="60"/>
              </a:xfrm>
              <a:custGeom>
                <a:avLst/>
                <a:gdLst>
                  <a:gd name="T0" fmla="*/ 26 w 26"/>
                  <a:gd name="T1" fmla="*/ 11 h 26"/>
                  <a:gd name="T2" fmla="*/ 26 w 26"/>
                  <a:gd name="T3" fmla="*/ 9 h 26"/>
                  <a:gd name="T4" fmla="*/ 24 w 26"/>
                  <a:gd name="T5" fmla="*/ 7 h 26"/>
                  <a:gd name="T6" fmla="*/ 22 w 26"/>
                  <a:gd name="T7" fmla="*/ 2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2 h 26"/>
                  <a:gd name="T20" fmla="*/ 0 w 26"/>
                  <a:gd name="T21" fmla="*/ 7 h 26"/>
                  <a:gd name="T22" fmla="*/ 0 w 26"/>
                  <a:gd name="T23" fmla="*/ 9 h 26"/>
                  <a:gd name="T24" fmla="*/ 0 w 26"/>
                  <a:gd name="T25" fmla="*/ 11 h 26"/>
                  <a:gd name="T26" fmla="*/ 0 w 26"/>
                  <a:gd name="T27" fmla="*/ 16 h 26"/>
                  <a:gd name="T28" fmla="*/ 0 w 26"/>
                  <a:gd name="T29" fmla="*/ 18 h 26"/>
                  <a:gd name="T30" fmla="*/ 3 w 26"/>
                  <a:gd name="T31" fmla="*/ 21 h 26"/>
                  <a:gd name="T32" fmla="*/ 7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8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4" y="7"/>
                    </a:lnTo>
                    <a:lnTo>
                      <a:pt x="22" y="2"/>
                    </a:lnTo>
                    <a:lnTo>
                      <a:pt x="19" y="2"/>
                    </a:lnTo>
                    <a:lnTo>
                      <a:pt x="17" y="0"/>
                    </a:lnTo>
                    <a:lnTo>
                      <a:pt x="12" y="0"/>
                    </a:lnTo>
                    <a:lnTo>
                      <a:pt x="10" y="0"/>
                    </a:lnTo>
                    <a:lnTo>
                      <a:pt x="7" y="2"/>
                    </a:lnTo>
                    <a:lnTo>
                      <a:pt x="3" y="2"/>
                    </a:lnTo>
                    <a:lnTo>
                      <a:pt x="0" y="7"/>
                    </a:lnTo>
                    <a:lnTo>
                      <a:pt x="0" y="9"/>
                    </a:lnTo>
                    <a:lnTo>
                      <a:pt x="0" y="11"/>
                    </a:lnTo>
                    <a:lnTo>
                      <a:pt x="0" y="16"/>
                    </a:lnTo>
                    <a:lnTo>
                      <a:pt x="0" y="18"/>
                    </a:lnTo>
                    <a:lnTo>
                      <a:pt x="3" y="21"/>
                    </a:lnTo>
                    <a:lnTo>
                      <a:pt x="7" y="23"/>
                    </a:lnTo>
                    <a:lnTo>
                      <a:pt x="10" y="26"/>
                    </a:lnTo>
                    <a:lnTo>
                      <a:pt x="12" y="26"/>
                    </a:lnTo>
                    <a:lnTo>
                      <a:pt x="17" y="26"/>
                    </a:lnTo>
                    <a:lnTo>
                      <a:pt x="19" y="23"/>
                    </a:lnTo>
                    <a:lnTo>
                      <a:pt x="22" y="21"/>
                    </a:lnTo>
                    <a:lnTo>
                      <a:pt x="24" y="18"/>
                    </a:lnTo>
                    <a:lnTo>
                      <a:pt x="26" y="16"/>
                    </a:lnTo>
                    <a:lnTo>
                      <a:pt x="26" y="11"/>
                    </a:lnTo>
                  </a:path>
                </a:pathLst>
              </a:custGeom>
              <a:noFill/>
              <a:ln w="19050" cap="flat">
                <a:solidFill>
                  <a:srgbClr val="33CCCC"/>
                </a:solidFill>
                <a:prstDash val="solid"/>
                <a:miter lim="800000"/>
                <a:headEnd/>
                <a:tailEnd/>
              </a:ln>
            </p:spPr>
            <p:txBody>
              <a:bodyPr/>
              <a:lstStyle/>
              <a:p>
                <a:endParaRPr lang="en-US"/>
              </a:p>
            </p:txBody>
          </p:sp>
          <p:sp>
            <p:nvSpPr>
              <p:cNvPr id="20024" name="Freeform 542"/>
              <p:cNvSpPr>
                <a:spLocks/>
              </p:cNvSpPr>
              <p:nvPr/>
            </p:nvSpPr>
            <p:spPr bwMode="auto">
              <a:xfrm>
                <a:off x="2715" y="2545"/>
                <a:ext cx="59" cy="60"/>
              </a:xfrm>
              <a:custGeom>
                <a:avLst/>
                <a:gdLst>
                  <a:gd name="T0" fmla="*/ 26 w 26"/>
                  <a:gd name="T1" fmla="*/ 15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5 w 26"/>
                  <a:gd name="T17" fmla="*/ 3 h 26"/>
                  <a:gd name="T18" fmla="*/ 2 w 26"/>
                  <a:gd name="T19" fmla="*/ 5 h 26"/>
                  <a:gd name="T20" fmla="*/ 0 w 26"/>
                  <a:gd name="T21" fmla="*/ 7 h 26"/>
                  <a:gd name="T22" fmla="*/ 0 w 26"/>
                  <a:gd name="T23" fmla="*/ 10 h 26"/>
                  <a:gd name="T24" fmla="*/ 0 w 26"/>
                  <a:gd name="T25" fmla="*/ 15 h 26"/>
                  <a:gd name="T26" fmla="*/ 0 w 26"/>
                  <a:gd name="T27" fmla="*/ 17 h 26"/>
                  <a:gd name="T28" fmla="*/ 0 w 26"/>
                  <a:gd name="T29" fmla="*/ 22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3" y="7"/>
                    </a:lnTo>
                    <a:lnTo>
                      <a:pt x="21" y="5"/>
                    </a:lnTo>
                    <a:lnTo>
                      <a:pt x="19" y="3"/>
                    </a:lnTo>
                    <a:lnTo>
                      <a:pt x="16" y="0"/>
                    </a:lnTo>
                    <a:lnTo>
                      <a:pt x="12" y="0"/>
                    </a:lnTo>
                    <a:lnTo>
                      <a:pt x="9" y="0"/>
                    </a:lnTo>
                    <a:lnTo>
                      <a:pt x="5" y="3"/>
                    </a:lnTo>
                    <a:lnTo>
                      <a:pt x="2" y="5"/>
                    </a:lnTo>
                    <a:lnTo>
                      <a:pt x="0" y="7"/>
                    </a:lnTo>
                    <a:lnTo>
                      <a:pt x="0" y="10"/>
                    </a:lnTo>
                    <a:lnTo>
                      <a:pt x="0" y="15"/>
                    </a:lnTo>
                    <a:lnTo>
                      <a:pt x="0" y="17"/>
                    </a:lnTo>
                    <a:lnTo>
                      <a:pt x="0" y="22"/>
                    </a:lnTo>
                    <a:lnTo>
                      <a:pt x="2" y="24"/>
                    </a:lnTo>
                    <a:lnTo>
                      <a:pt x="5" y="26"/>
                    </a:lnTo>
                    <a:lnTo>
                      <a:pt x="9" y="26"/>
                    </a:lnTo>
                    <a:lnTo>
                      <a:pt x="12" y="26"/>
                    </a:lnTo>
                    <a:lnTo>
                      <a:pt x="16" y="26"/>
                    </a:lnTo>
                    <a:lnTo>
                      <a:pt x="19" y="26"/>
                    </a:lnTo>
                    <a:lnTo>
                      <a:pt x="21" y="24"/>
                    </a:lnTo>
                    <a:lnTo>
                      <a:pt x="23" y="22"/>
                    </a:lnTo>
                    <a:lnTo>
                      <a:pt x="26" y="17"/>
                    </a:lnTo>
                    <a:lnTo>
                      <a:pt x="26" y="15"/>
                    </a:lnTo>
                    <a:close/>
                  </a:path>
                </a:pathLst>
              </a:custGeom>
              <a:solidFill>
                <a:srgbClr val="33CCCC"/>
              </a:solidFill>
              <a:ln w="9525">
                <a:noFill/>
                <a:round/>
                <a:headEnd/>
                <a:tailEnd/>
              </a:ln>
            </p:spPr>
            <p:txBody>
              <a:bodyPr/>
              <a:lstStyle/>
              <a:p>
                <a:endParaRPr lang="en-US"/>
              </a:p>
            </p:txBody>
          </p:sp>
          <p:sp>
            <p:nvSpPr>
              <p:cNvPr id="20025" name="Freeform 543"/>
              <p:cNvSpPr>
                <a:spLocks/>
              </p:cNvSpPr>
              <p:nvPr/>
            </p:nvSpPr>
            <p:spPr bwMode="auto">
              <a:xfrm>
                <a:off x="2571" y="2561"/>
                <a:ext cx="59" cy="60"/>
              </a:xfrm>
              <a:custGeom>
                <a:avLst/>
                <a:gdLst>
                  <a:gd name="T0" fmla="*/ 26 w 26"/>
                  <a:gd name="T1" fmla="*/ 12 h 26"/>
                  <a:gd name="T2" fmla="*/ 26 w 26"/>
                  <a:gd name="T3" fmla="*/ 10 h 26"/>
                  <a:gd name="T4" fmla="*/ 24 w 26"/>
                  <a:gd name="T5" fmla="*/ 5 h 26"/>
                  <a:gd name="T6" fmla="*/ 21 w 26"/>
                  <a:gd name="T7" fmla="*/ 3 h 26"/>
                  <a:gd name="T8" fmla="*/ 19 w 26"/>
                  <a:gd name="T9" fmla="*/ 0 h 26"/>
                  <a:gd name="T10" fmla="*/ 17 w 26"/>
                  <a:gd name="T11" fmla="*/ 0 h 26"/>
                  <a:gd name="T12" fmla="*/ 12 w 26"/>
                  <a:gd name="T13" fmla="*/ 0 h 26"/>
                  <a:gd name="T14" fmla="*/ 10 w 26"/>
                  <a:gd name="T15" fmla="*/ 0 h 26"/>
                  <a:gd name="T16" fmla="*/ 7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7 w 26"/>
                  <a:gd name="T33" fmla="*/ 24 h 26"/>
                  <a:gd name="T34" fmla="*/ 10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1" y="3"/>
                    </a:lnTo>
                    <a:lnTo>
                      <a:pt x="19" y="0"/>
                    </a:lnTo>
                    <a:lnTo>
                      <a:pt x="17" y="0"/>
                    </a:lnTo>
                    <a:lnTo>
                      <a:pt x="12" y="0"/>
                    </a:lnTo>
                    <a:lnTo>
                      <a:pt x="10" y="0"/>
                    </a:lnTo>
                    <a:lnTo>
                      <a:pt x="7" y="0"/>
                    </a:lnTo>
                    <a:lnTo>
                      <a:pt x="2" y="3"/>
                    </a:lnTo>
                    <a:lnTo>
                      <a:pt x="0" y="5"/>
                    </a:lnTo>
                    <a:lnTo>
                      <a:pt x="0" y="10"/>
                    </a:lnTo>
                    <a:lnTo>
                      <a:pt x="0" y="12"/>
                    </a:lnTo>
                    <a:lnTo>
                      <a:pt x="0" y="17"/>
                    </a:lnTo>
                    <a:lnTo>
                      <a:pt x="0" y="19"/>
                    </a:lnTo>
                    <a:lnTo>
                      <a:pt x="2" y="22"/>
                    </a:lnTo>
                    <a:lnTo>
                      <a:pt x="7" y="24"/>
                    </a:lnTo>
                    <a:lnTo>
                      <a:pt x="10" y="26"/>
                    </a:lnTo>
                    <a:lnTo>
                      <a:pt x="12" y="26"/>
                    </a:lnTo>
                    <a:lnTo>
                      <a:pt x="17" y="26"/>
                    </a:lnTo>
                    <a:lnTo>
                      <a:pt x="19" y="24"/>
                    </a:lnTo>
                    <a:lnTo>
                      <a:pt x="21" y="22"/>
                    </a:lnTo>
                    <a:lnTo>
                      <a:pt x="24" y="19"/>
                    </a:lnTo>
                    <a:lnTo>
                      <a:pt x="26" y="17"/>
                    </a:lnTo>
                    <a:lnTo>
                      <a:pt x="26" y="12"/>
                    </a:lnTo>
                  </a:path>
                </a:pathLst>
              </a:custGeom>
              <a:noFill/>
              <a:ln w="19050" cap="flat">
                <a:solidFill>
                  <a:srgbClr val="33CCCC"/>
                </a:solidFill>
                <a:prstDash val="solid"/>
                <a:miter lim="800000"/>
                <a:headEnd/>
                <a:tailEnd/>
              </a:ln>
            </p:spPr>
            <p:txBody>
              <a:bodyPr/>
              <a:lstStyle/>
              <a:p>
                <a:endParaRPr lang="en-US"/>
              </a:p>
            </p:txBody>
          </p:sp>
          <p:sp>
            <p:nvSpPr>
              <p:cNvPr id="20026" name="Freeform 544"/>
              <p:cNvSpPr>
                <a:spLocks/>
              </p:cNvSpPr>
              <p:nvPr/>
            </p:nvSpPr>
            <p:spPr bwMode="auto">
              <a:xfrm>
                <a:off x="2860" y="2536"/>
                <a:ext cx="59" cy="64"/>
              </a:xfrm>
              <a:custGeom>
                <a:avLst/>
                <a:gdLst>
                  <a:gd name="T0" fmla="*/ 26 w 26"/>
                  <a:gd name="T1" fmla="*/ 14 h 28"/>
                  <a:gd name="T2" fmla="*/ 26 w 26"/>
                  <a:gd name="T3" fmla="*/ 11 h 28"/>
                  <a:gd name="T4" fmla="*/ 23 w 26"/>
                  <a:gd name="T5" fmla="*/ 7 h 28"/>
                  <a:gd name="T6" fmla="*/ 21 w 26"/>
                  <a:gd name="T7" fmla="*/ 4 h 28"/>
                  <a:gd name="T8" fmla="*/ 19 w 26"/>
                  <a:gd name="T9" fmla="*/ 2 h 28"/>
                  <a:gd name="T10" fmla="*/ 16 w 26"/>
                  <a:gd name="T11" fmla="*/ 2 h 28"/>
                  <a:gd name="T12" fmla="*/ 11 w 26"/>
                  <a:gd name="T13" fmla="*/ 0 h 28"/>
                  <a:gd name="T14" fmla="*/ 9 w 26"/>
                  <a:gd name="T15" fmla="*/ 2 h 28"/>
                  <a:gd name="T16" fmla="*/ 4 w 26"/>
                  <a:gd name="T17" fmla="*/ 2 h 28"/>
                  <a:gd name="T18" fmla="*/ 2 w 26"/>
                  <a:gd name="T19" fmla="*/ 4 h 28"/>
                  <a:gd name="T20" fmla="*/ 0 w 26"/>
                  <a:gd name="T21" fmla="*/ 7 h 28"/>
                  <a:gd name="T22" fmla="*/ 0 w 26"/>
                  <a:gd name="T23" fmla="*/ 11 h 28"/>
                  <a:gd name="T24" fmla="*/ 0 w 26"/>
                  <a:gd name="T25" fmla="*/ 14 h 28"/>
                  <a:gd name="T26" fmla="*/ 0 w 26"/>
                  <a:gd name="T27" fmla="*/ 16 h 28"/>
                  <a:gd name="T28" fmla="*/ 0 w 26"/>
                  <a:gd name="T29" fmla="*/ 21 h 28"/>
                  <a:gd name="T30" fmla="*/ 2 w 26"/>
                  <a:gd name="T31" fmla="*/ 23 h 28"/>
                  <a:gd name="T32" fmla="*/ 4 w 26"/>
                  <a:gd name="T33" fmla="*/ 26 h 28"/>
                  <a:gd name="T34" fmla="*/ 9 w 26"/>
                  <a:gd name="T35" fmla="*/ 26 h 28"/>
                  <a:gd name="T36" fmla="*/ 11 w 26"/>
                  <a:gd name="T37" fmla="*/ 28 h 28"/>
                  <a:gd name="T38" fmla="*/ 16 w 26"/>
                  <a:gd name="T39" fmla="*/ 26 h 28"/>
                  <a:gd name="T40" fmla="*/ 19 w 26"/>
                  <a:gd name="T41" fmla="*/ 26 h 28"/>
                  <a:gd name="T42" fmla="*/ 21 w 26"/>
                  <a:gd name="T43" fmla="*/ 23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3" y="7"/>
                    </a:lnTo>
                    <a:lnTo>
                      <a:pt x="21" y="4"/>
                    </a:lnTo>
                    <a:lnTo>
                      <a:pt x="19" y="2"/>
                    </a:lnTo>
                    <a:lnTo>
                      <a:pt x="16" y="2"/>
                    </a:lnTo>
                    <a:lnTo>
                      <a:pt x="11" y="0"/>
                    </a:lnTo>
                    <a:lnTo>
                      <a:pt x="9" y="2"/>
                    </a:lnTo>
                    <a:lnTo>
                      <a:pt x="4" y="2"/>
                    </a:lnTo>
                    <a:lnTo>
                      <a:pt x="2" y="4"/>
                    </a:lnTo>
                    <a:lnTo>
                      <a:pt x="0" y="7"/>
                    </a:lnTo>
                    <a:lnTo>
                      <a:pt x="0" y="11"/>
                    </a:lnTo>
                    <a:lnTo>
                      <a:pt x="0" y="14"/>
                    </a:lnTo>
                    <a:lnTo>
                      <a:pt x="0" y="16"/>
                    </a:lnTo>
                    <a:lnTo>
                      <a:pt x="0" y="21"/>
                    </a:lnTo>
                    <a:lnTo>
                      <a:pt x="2" y="23"/>
                    </a:lnTo>
                    <a:lnTo>
                      <a:pt x="4" y="26"/>
                    </a:lnTo>
                    <a:lnTo>
                      <a:pt x="9" y="26"/>
                    </a:lnTo>
                    <a:lnTo>
                      <a:pt x="11" y="28"/>
                    </a:lnTo>
                    <a:lnTo>
                      <a:pt x="16" y="26"/>
                    </a:lnTo>
                    <a:lnTo>
                      <a:pt x="19" y="26"/>
                    </a:lnTo>
                    <a:lnTo>
                      <a:pt x="21" y="23"/>
                    </a:lnTo>
                    <a:lnTo>
                      <a:pt x="23" y="21"/>
                    </a:lnTo>
                    <a:lnTo>
                      <a:pt x="26" y="16"/>
                    </a:lnTo>
                    <a:lnTo>
                      <a:pt x="26" y="14"/>
                    </a:lnTo>
                    <a:close/>
                  </a:path>
                </a:pathLst>
              </a:custGeom>
              <a:solidFill>
                <a:srgbClr val="33CCCC"/>
              </a:solidFill>
              <a:ln w="9525">
                <a:noFill/>
                <a:round/>
                <a:headEnd/>
                <a:tailEnd/>
              </a:ln>
            </p:spPr>
            <p:txBody>
              <a:bodyPr/>
              <a:lstStyle/>
              <a:p>
                <a:endParaRPr lang="en-US"/>
              </a:p>
            </p:txBody>
          </p:sp>
          <p:sp>
            <p:nvSpPr>
              <p:cNvPr id="20027" name="Freeform 545"/>
              <p:cNvSpPr>
                <a:spLocks/>
              </p:cNvSpPr>
              <p:nvPr/>
            </p:nvSpPr>
            <p:spPr bwMode="auto">
              <a:xfrm>
                <a:off x="2715" y="2545"/>
                <a:ext cx="59" cy="60"/>
              </a:xfrm>
              <a:custGeom>
                <a:avLst/>
                <a:gdLst>
                  <a:gd name="T0" fmla="*/ 26 w 26"/>
                  <a:gd name="T1" fmla="*/ 15 h 26"/>
                  <a:gd name="T2" fmla="*/ 26 w 26"/>
                  <a:gd name="T3" fmla="*/ 10 h 26"/>
                  <a:gd name="T4" fmla="*/ 23 w 26"/>
                  <a:gd name="T5" fmla="*/ 7 h 26"/>
                  <a:gd name="T6" fmla="*/ 21 w 26"/>
                  <a:gd name="T7" fmla="*/ 5 h 26"/>
                  <a:gd name="T8" fmla="*/ 19 w 26"/>
                  <a:gd name="T9" fmla="*/ 3 h 26"/>
                  <a:gd name="T10" fmla="*/ 16 w 26"/>
                  <a:gd name="T11" fmla="*/ 0 h 26"/>
                  <a:gd name="T12" fmla="*/ 12 w 26"/>
                  <a:gd name="T13" fmla="*/ 0 h 26"/>
                  <a:gd name="T14" fmla="*/ 9 w 26"/>
                  <a:gd name="T15" fmla="*/ 0 h 26"/>
                  <a:gd name="T16" fmla="*/ 5 w 26"/>
                  <a:gd name="T17" fmla="*/ 3 h 26"/>
                  <a:gd name="T18" fmla="*/ 2 w 26"/>
                  <a:gd name="T19" fmla="*/ 5 h 26"/>
                  <a:gd name="T20" fmla="*/ 0 w 26"/>
                  <a:gd name="T21" fmla="*/ 7 h 26"/>
                  <a:gd name="T22" fmla="*/ 0 w 26"/>
                  <a:gd name="T23" fmla="*/ 10 h 26"/>
                  <a:gd name="T24" fmla="*/ 0 w 26"/>
                  <a:gd name="T25" fmla="*/ 15 h 26"/>
                  <a:gd name="T26" fmla="*/ 0 w 26"/>
                  <a:gd name="T27" fmla="*/ 17 h 26"/>
                  <a:gd name="T28" fmla="*/ 0 w 26"/>
                  <a:gd name="T29" fmla="*/ 22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5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5"/>
                    </a:moveTo>
                    <a:lnTo>
                      <a:pt x="26" y="10"/>
                    </a:lnTo>
                    <a:lnTo>
                      <a:pt x="23" y="7"/>
                    </a:lnTo>
                    <a:lnTo>
                      <a:pt x="21" y="5"/>
                    </a:lnTo>
                    <a:lnTo>
                      <a:pt x="19" y="3"/>
                    </a:lnTo>
                    <a:lnTo>
                      <a:pt x="16" y="0"/>
                    </a:lnTo>
                    <a:lnTo>
                      <a:pt x="12" y="0"/>
                    </a:lnTo>
                    <a:lnTo>
                      <a:pt x="9" y="0"/>
                    </a:lnTo>
                    <a:lnTo>
                      <a:pt x="5" y="3"/>
                    </a:lnTo>
                    <a:lnTo>
                      <a:pt x="2" y="5"/>
                    </a:lnTo>
                    <a:lnTo>
                      <a:pt x="0" y="7"/>
                    </a:lnTo>
                    <a:lnTo>
                      <a:pt x="0" y="10"/>
                    </a:lnTo>
                    <a:lnTo>
                      <a:pt x="0" y="15"/>
                    </a:lnTo>
                    <a:lnTo>
                      <a:pt x="0" y="17"/>
                    </a:lnTo>
                    <a:lnTo>
                      <a:pt x="0" y="22"/>
                    </a:lnTo>
                    <a:lnTo>
                      <a:pt x="2" y="24"/>
                    </a:lnTo>
                    <a:lnTo>
                      <a:pt x="5" y="26"/>
                    </a:lnTo>
                    <a:lnTo>
                      <a:pt x="9" y="26"/>
                    </a:lnTo>
                    <a:lnTo>
                      <a:pt x="12" y="26"/>
                    </a:lnTo>
                    <a:lnTo>
                      <a:pt x="16" y="26"/>
                    </a:lnTo>
                    <a:lnTo>
                      <a:pt x="19" y="26"/>
                    </a:lnTo>
                    <a:lnTo>
                      <a:pt x="21" y="24"/>
                    </a:lnTo>
                    <a:lnTo>
                      <a:pt x="23" y="22"/>
                    </a:lnTo>
                    <a:lnTo>
                      <a:pt x="26" y="17"/>
                    </a:lnTo>
                    <a:lnTo>
                      <a:pt x="26" y="15"/>
                    </a:lnTo>
                  </a:path>
                </a:pathLst>
              </a:custGeom>
              <a:noFill/>
              <a:ln w="19050" cap="flat">
                <a:solidFill>
                  <a:srgbClr val="33CCCC"/>
                </a:solidFill>
                <a:prstDash val="solid"/>
                <a:miter lim="800000"/>
                <a:headEnd/>
                <a:tailEnd/>
              </a:ln>
            </p:spPr>
            <p:txBody>
              <a:bodyPr/>
              <a:lstStyle/>
              <a:p>
                <a:endParaRPr lang="en-US"/>
              </a:p>
            </p:txBody>
          </p:sp>
          <p:sp>
            <p:nvSpPr>
              <p:cNvPr id="20028" name="Freeform 546"/>
              <p:cNvSpPr>
                <a:spLocks/>
              </p:cNvSpPr>
              <p:nvPr/>
            </p:nvSpPr>
            <p:spPr bwMode="auto">
              <a:xfrm>
                <a:off x="3003" y="2524"/>
                <a:ext cx="58" cy="65"/>
              </a:xfrm>
              <a:custGeom>
                <a:avLst/>
                <a:gdLst>
                  <a:gd name="T0" fmla="*/ 26 w 26"/>
                  <a:gd name="T1" fmla="*/ 14 h 28"/>
                  <a:gd name="T2" fmla="*/ 26 w 26"/>
                  <a:gd name="T3" fmla="*/ 9 h 28"/>
                  <a:gd name="T4" fmla="*/ 24 w 26"/>
                  <a:gd name="T5" fmla="*/ 7 h 28"/>
                  <a:gd name="T6" fmla="*/ 22 w 26"/>
                  <a:gd name="T7" fmla="*/ 5 h 28"/>
                  <a:gd name="T8" fmla="*/ 19 w 26"/>
                  <a:gd name="T9" fmla="*/ 2 h 28"/>
                  <a:gd name="T10" fmla="*/ 17 w 26"/>
                  <a:gd name="T11" fmla="*/ 0 h 28"/>
                  <a:gd name="T12" fmla="*/ 12 w 26"/>
                  <a:gd name="T13" fmla="*/ 0 h 28"/>
                  <a:gd name="T14" fmla="*/ 10 w 26"/>
                  <a:gd name="T15" fmla="*/ 0 h 28"/>
                  <a:gd name="T16" fmla="*/ 5 w 26"/>
                  <a:gd name="T17" fmla="*/ 2 h 28"/>
                  <a:gd name="T18" fmla="*/ 3 w 26"/>
                  <a:gd name="T19" fmla="*/ 5 h 28"/>
                  <a:gd name="T20" fmla="*/ 0 w 26"/>
                  <a:gd name="T21" fmla="*/ 7 h 28"/>
                  <a:gd name="T22" fmla="*/ 0 w 26"/>
                  <a:gd name="T23" fmla="*/ 9 h 28"/>
                  <a:gd name="T24" fmla="*/ 0 w 26"/>
                  <a:gd name="T25" fmla="*/ 14 h 28"/>
                  <a:gd name="T26" fmla="*/ 0 w 26"/>
                  <a:gd name="T27" fmla="*/ 16 h 28"/>
                  <a:gd name="T28" fmla="*/ 0 w 26"/>
                  <a:gd name="T29" fmla="*/ 21 h 28"/>
                  <a:gd name="T30" fmla="*/ 3 w 26"/>
                  <a:gd name="T31" fmla="*/ 24 h 28"/>
                  <a:gd name="T32" fmla="*/ 5 w 26"/>
                  <a:gd name="T33" fmla="*/ 26 h 28"/>
                  <a:gd name="T34" fmla="*/ 10 w 26"/>
                  <a:gd name="T35" fmla="*/ 26 h 28"/>
                  <a:gd name="T36" fmla="*/ 12 w 26"/>
                  <a:gd name="T37" fmla="*/ 28 h 28"/>
                  <a:gd name="T38" fmla="*/ 17 w 26"/>
                  <a:gd name="T39" fmla="*/ 26 h 28"/>
                  <a:gd name="T40" fmla="*/ 19 w 26"/>
                  <a:gd name="T41" fmla="*/ 26 h 28"/>
                  <a:gd name="T42" fmla="*/ 22 w 26"/>
                  <a:gd name="T43" fmla="*/ 24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21"/>
                    </a:lnTo>
                    <a:lnTo>
                      <a:pt x="3" y="24"/>
                    </a:lnTo>
                    <a:lnTo>
                      <a:pt x="5" y="26"/>
                    </a:lnTo>
                    <a:lnTo>
                      <a:pt x="10" y="26"/>
                    </a:lnTo>
                    <a:lnTo>
                      <a:pt x="12" y="28"/>
                    </a:lnTo>
                    <a:lnTo>
                      <a:pt x="17" y="26"/>
                    </a:lnTo>
                    <a:lnTo>
                      <a:pt x="19" y="26"/>
                    </a:lnTo>
                    <a:lnTo>
                      <a:pt x="22" y="24"/>
                    </a:lnTo>
                    <a:lnTo>
                      <a:pt x="24" y="21"/>
                    </a:lnTo>
                    <a:lnTo>
                      <a:pt x="26" y="16"/>
                    </a:lnTo>
                    <a:lnTo>
                      <a:pt x="26" y="14"/>
                    </a:lnTo>
                    <a:close/>
                  </a:path>
                </a:pathLst>
              </a:custGeom>
              <a:solidFill>
                <a:srgbClr val="33CCCC"/>
              </a:solidFill>
              <a:ln w="9525">
                <a:noFill/>
                <a:round/>
                <a:headEnd/>
                <a:tailEnd/>
              </a:ln>
            </p:spPr>
            <p:txBody>
              <a:bodyPr/>
              <a:lstStyle/>
              <a:p>
                <a:endParaRPr lang="en-US"/>
              </a:p>
            </p:txBody>
          </p:sp>
          <p:sp>
            <p:nvSpPr>
              <p:cNvPr id="20029" name="Freeform 547"/>
              <p:cNvSpPr>
                <a:spLocks/>
              </p:cNvSpPr>
              <p:nvPr/>
            </p:nvSpPr>
            <p:spPr bwMode="auto">
              <a:xfrm>
                <a:off x="2860" y="2536"/>
                <a:ext cx="59" cy="64"/>
              </a:xfrm>
              <a:custGeom>
                <a:avLst/>
                <a:gdLst>
                  <a:gd name="T0" fmla="*/ 26 w 26"/>
                  <a:gd name="T1" fmla="*/ 14 h 28"/>
                  <a:gd name="T2" fmla="*/ 26 w 26"/>
                  <a:gd name="T3" fmla="*/ 11 h 28"/>
                  <a:gd name="T4" fmla="*/ 23 w 26"/>
                  <a:gd name="T5" fmla="*/ 7 h 28"/>
                  <a:gd name="T6" fmla="*/ 21 w 26"/>
                  <a:gd name="T7" fmla="*/ 4 h 28"/>
                  <a:gd name="T8" fmla="*/ 19 w 26"/>
                  <a:gd name="T9" fmla="*/ 2 h 28"/>
                  <a:gd name="T10" fmla="*/ 16 w 26"/>
                  <a:gd name="T11" fmla="*/ 2 h 28"/>
                  <a:gd name="T12" fmla="*/ 11 w 26"/>
                  <a:gd name="T13" fmla="*/ 0 h 28"/>
                  <a:gd name="T14" fmla="*/ 9 w 26"/>
                  <a:gd name="T15" fmla="*/ 2 h 28"/>
                  <a:gd name="T16" fmla="*/ 4 w 26"/>
                  <a:gd name="T17" fmla="*/ 2 h 28"/>
                  <a:gd name="T18" fmla="*/ 2 w 26"/>
                  <a:gd name="T19" fmla="*/ 4 h 28"/>
                  <a:gd name="T20" fmla="*/ 0 w 26"/>
                  <a:gd name="T21" fmla="*/ 7 h 28"/>
                  <a:gd name="T22" fmla="*/ 0 w 26"/>
                  <a:gd name="T23" fmla="*/ 11 h 28"/>
                  <a:gd name="T24" fmla="*/ 0 w 26"/>
                  <a:gd name="T25" fmla="*/ 14 h 28"/>
                  <a:gd name="T26" fmla="*/ 0 w 26"/>
                  <a:gd name="T27" fmla="*/ 16 h 28"/>
                  <a:gd name="T28" fmla="*/ 0 w 26"/>
                  <a:gd name="T29" fmla="*/ 21 h 28"/>
                  <a:gd name="T30" fmla="*/ 2 w 26"/>
                  <a:gd name="T31" fmla="*/ 23 h 28"/>
                  <a:gd name="T32" fmla="*/ 4 w 26"/>
                  <a:gd name="T33" fmla="*/ 26 h 28"/>
                  <a:gd name="T34" fmla="*/ 9 w 26"/>
                  <a:gd name="T35" fmla="*/ 26 h 28"/>
                  <a:gd name="T36" fmla="*/ 11 w 26"/>
                  <a:gd name="T37" fmla="*/ 28 h 28"/>
                  <a:gd name="T38" fmla="*/ 16 w 26"/>
                  <a:gd name="T39" fmla="*/ 26 h 28"/>
                  <a:gd name="T40" fmla="*/ 19 w 26"/>
                  <a:gd name="T41" fmla="*/ 26 h 28"/>
                  <a:gd name="T42" fmla="*/ 21 w 26"/>
                  <a:gd name="T43" fmla="*/ 23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3" y="7"/>
                    </a:lnTo>
                    <a:lnTo>
                      <a:pt x="21" y="4"/>
                    </a:lnTo>
                    <a:lnTo>
                      <a:pt x="19" y="2"/>
                    </a:lnTo>
                    <a:lnTo>
                      <a:pt x="16" y="2"/>
                    </a:lnTo>
                    <a:lnTo>
                      <a:pt x="11" y="0"/>
                    </a:lnTo>
                    <a:lnTo>
                      <a:pt x="9" y="2"/>
                    </a:lnTo>
                    <a:lnTo>
                      <a:pt x="4" y="2"/>
                    </a:lnTo>
                    <a:lnTo>
                      <a:pt x="2" y="4"/>
                    </a:lnTo>
                    <a:lnTo>
                      <a:pt x="0" y="7"/>
                    </a:lnTo>
                    <a:lnTo>
                      <a:pt x="0" y="11"/>
                    </a:lnTo>
                    <a:lnTo>
                      <a:pt x="0" y="14"/>
                    </a:lnTo>
                    <a:lnTo>
                      <a:pt x="0" y="16"/>
                    </a:lnTo>
                    <a:lnTo>
                      <a:pt x="0" y="21"/>
                    </a:lnTo>
                    <a:lnTo>
                      <a:pt x="2" y="23"/>
                    </a:lnTo>
                    <a:lnTo>
                      <a:pt x="4" y="26"/>
                    </a:lnTo>
                    <a:lnTo>
                      <a:pt x="9" y="26"/>
                    </a:lnTo>
                    <a:lnTo>
                      <a:pt x="11" y="28"/>
                    </a:lnTo>
                    <a:lnTo>
                      <a:pt x="16" y="26"/>
                    </a:lnTo>
                    <a:lnTo>
                      <a:pt x="19" y="26"/>
                    </a:lnTo>
                    <a:lnTo>
                      <a:pt x="21" y="23"/>
                    </a:lnTo>
                    <a:lnTo>
                      <a:pt x="23" y="21"/>
                    </a:lnTo>
                    <a:lnTo>
                      <a:pt x="26" y="16"/>
                    </a:lnTo>
                    <a:lnTo>
                      <a:pt x="26" y="14"/>
                    </a:lnTo>
                  </a:path>
                </a:pathLst>
              </a:custGeom>
              <a:noFill/>
              <a:ln w="19050" cap="flat">
                <a:solidFill>
                  <a:srgbClr val="33CCCC"/>
                </a:solidFill>
                <a:prstDash val="solid"/>
                <a:miter lim="800000"/>
                <a:headEnd/>
                <a:tailEnd/>
              </a:ln>
            </p:spPr>
            <p:txBody>
              <a:bodyPr/>
              <a:lstStyle/>
              <a:p>
                <a:endParaRPr lang="en-US"/>
              </a:p>
            </p:txBody>
          </p:sp>
          <p:sp>
            <p:nvSpPr>
              <p:cNvPr id="20030" name="Freeform 548"/>
              <p:cNvSpPr>
                <a:spLocks/>
              </p:cNvSpPr>
              <p:nvPr/>
            </p:nvSpPr>
            <p:spPr bwMode="auto">
              <a:xfrm>
                <a:off x="3147" y="2508"/>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5 w 26"/>
                  <a:gd name="T17" fmla="*/ 2 h 28"/>
                  <a:gd name="T18" fmla="*/ 3 w 26"/>
                  <a:gd name="T19" fmla="*/ 5 h 28"/>
                  <a:gd name="T20" fmla="*/ 0 w 26"/>
                  <a:gd name="T21" fmla="*/ 7 h 28"/>
                  <a:gd name="T22" fmla="*/ 0 w 26"/>
                  <a:gd name="T23" fmla="*/ 12 h 28"/>
                  <a:gd name="T24" fmla="*/ 0 w 26"/>
                  <a:gd name="T25" fmla="*/ 14 h 28"/>
                  <a:gd name="T26" fmla="*/ 0 w 26"/>
                  <a:gd name="T27" fmla="*/ 19 h 28"/>
                  <a:gd name="T28" fmla="*/ 0 w 26"/>
                  <a:gd name="T29" fmla="*/ 21 h 28"/>
                  <a:gd name="T30" fmla="*/ 3 w 26"/>
                  <a:gd name="T31" fmla="*/ 23 h 28"/>
                  <a:gd name="T32" fmla="*/ 5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5" y="2"/>
                    </a:lnTo>
                    <a:lnTo>
                      <a:pt x="3" y="5"/>
                    </a:lnTo>
                    <a:lnTo>
                      <a:pt x="0" y="7"/>
                    </a:lnTo>
                    <a:lnTo>
                      <a:pt x="0" y="12"/>
                    </a:lnTo>
                    <a:lnTo>
                      <a:pt x="0" y="14"/>
                    </a:lnTo>
                    <a:lnTo>
                      <a:pt x="0" y="19"/>
                    </a:lnTo>
                    <a:lnTo>
                      <a:pt x="0" y="21"/>
                    </a:lnTo>
                    <a:lnTo>
                      <a:pt x="3" y="23"/>
                    </a:lnTo>
                    <a:lnTo>
                      <a:pt x="5" y="26"/>
                    </a:lnTo>
                    <a:lnTo>
                      <a:pt x="10" y="26"/>
                    </a:lnTo>
                    <a:lnTo>
                      <a:pt x="12" y="28"/>
                    </a:lnTo>
                    <a:lnTo>
                      <a:pt x="17" y="26"/>
                    </a:lnTo>
                    <a:lnTo>
                      <a:pt x="19" y="26"/>
                    </a:lnTo>
                    <a:lnTo>
                      <a:pt x="21" y="23"/>
                    </a:lnTo>
                    <a:lnTo>
                      <a:pt x="24" y="21"/>
                    </a:lnTo>
                    <a:lnTo>
                      <a:pt x="26" y="19"/>
                    </a:lnTo>
                    <a:lnTo>
                      <a:pt x="26" y="14"/>
                    </a:lnTo>
                    <a:close/>
                  </a:path>
                </a:pathLst>
              </a:custGeom>
              <a:solidFill>
                <a:srgbClr val="33CCCC"/>
              </a:solidFill>
              <a:ln w="9525">
                <a:noFill/>
                <a:round/>
                <a:headEnd/>
                <a:tailEnd/>
              </a:ln>
            </p:spPr>
            <p:txBody>
              <a:bodyPr/>
              <a:lstStyle/>
              <a:p>
                <a:endParaRPr lang="en-US"/>
              </a:p>
            </p:txBody>
          </p:sp>
          <p:sp>
            <p:nvSpPr>
              <p:cNvPr id="20031" name="Freeform 549"/>
              <p:cNvSpPr>
                <a:spLocks/>
              </p:cNvSpPr>
              <p:nvPr/>
            </p:nvSpPr>
            <p:spPr bwMode="auto">
              <a:xfrm>
                <a:off x="3003" y="2524"/>
                <a:ext cx="58" cy="65"/>
              </a:xfrm>
              <a:custGeom>
                <a:avLst/>
                <a:gdLst>
                  <a:gd name="T0" fmla="*/ 26 w 26"/>
                  <a:gd name="T1" fmla="*/ 14 h 28"/>
                  <a:gd name="T2" fmla="*/ 26 w 26"/>
                  <a:gd name="T3" fmla="*/ 9 h 28"/>
                  <a:gd name="T4" fmla="*/ 24 w 26"/>
                  <a:gd name="T5" fmla="*/ 7 h 28"/>
                  <a:gd name="T6" fmla="*/ 22 w 26"/>
                  <a:gd name="T7" fmla="*/ 5 h 28"/>
                  <a:gd name="T8" fmla="*/ 19 w 26"/>
                  <a:gd name="T9" fmla="*/ 2 h 28"/>
                  <a:gd name="T10" fmla="*/ 17 w 26"/>
                  <a:gd name="T11" fmla="*/ 0 h 28"/>
                  <a:gd name="T12" fmla="*/ 12 w 26"/>
                  <a:gd name="T13" fmla="*/ 0 h 28"/>
                  <a:gd name="T14" fmla="*/ 10 w 26"/>
                  <a:gd name="T15" fmla="*/ 0 h 28"/>
                  <a:gd name="T16" fmla="*/ 5 w 26"/>
                  <a:gd name="T17" fmla="*/ 2 h 28"/>
                  <a:gd name="T18" fmla="*/ 3 w 26"/>
                  <a:gd name="T19" fmla="*/ 5 h 28"/>
                  <a:gd name="T20" fmla="*/ 0 w 26"/>
                  <a:gd name="T21" fmla="*/ 7 h 28"/>
                  <a:gd name="T22" fmla="*/ 0 w 26"/>
                  <a:gd name="T23" fmla="*/ 9 h 28"/>
                  <a:gd name="T24" fmla="*/ 0 w 26"/>
                  <a:gd name="T25" fmla="*/ 14 h 28"/>
                  <a:gd name="T26" fmla="*/ 0 w 26"/>
                  <a:gd name="T27" fmla="*/ 16 h 28"/>
                  <a:gd name="T28" fmla="*/ 0 w 26"/>
                  <a:gd name="T29" fmla="*/ 21 h 28"/>
                  <a:gd name="T30" fmla="*/ 3 w 26"/>
                  <a:gd name="T31" fmla="*/ 24 h 28"/>
                  <a:gd name="T32" fmla="*/ 5 w 26"/>
                  <a:gd name="T33" fmla="*/ 26 h 28"/>
                  <a:gd name="T34" fmla="*/ 10 w 26"/>
                  <a:gd name="T35" fmla="*/ 26 h 28"/>
                  <a:gd name="T36" fmla="*/ 12 w 26"/>
                  <a:gd name="T37" fmla="*/ 28 h 28"/>
                  <a:gd name="T38" fmla="*/ 17 w 26"/>
                  <a:gd name="T39" fmla="*/ 26 h 28"/>
                  <a:gd name="T40" fmla="*/ 19 w 26"/>
                  <a:gd name="T41" fmla="*/ 26 h 28"/>
                  <a:gd name="T42" fmla="*/ 22 w 26"/>
                  <a:gd name="T43" fmla="*/ 24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21"/>
                    </a:lnTo>
                    <a:lnTo>
                      <a:pt x="3" y="24"/>
                    </a:lnTo>
                    <a:lnTo>
                      <a:pt x="5" y="26"/>
                    </a:lnTo>
                    <a:lnTo>
                      <a:pt x="10" y="26"/>
                    </a:lnTo>
                    <a:lnTo>
                      <a:pt x="12" y="28"/>
                    </a:lnTo>
                    <a:lnTo>
                      <a:pt x="17" y="26"/>
                    </a:lnTo>
                    <a:lnTo>
                      <a:pt x="19" y="26"/>
                    </a:lnTo>
                    <a:lnTo>
                      <a:pt x="22" y="24"/>
                    </a:lnTo>
                    <a:lnTo>
                      <a:pt x="24" y="21"/>
                    </a:lnTo>
                    <a:lnTo>
                      <a:pt x="26" y="16"/>
                    </a:lnTo>
                    <a:lnTo>
                      <a:pt x="26" y="14"/>
                    </a:lnTo>
                  </a:path>
                </a:pathLst>
              </a:custGeom>
              <a:noFill/>
              <a:ln w="19050" cap="flat">
                <a:solidFill>
                  <a:srgbClr val="33CCCC"/>
                </a:solidFill>
                <a:prstDash val="solid"/>
                <a:miter lim="800000"/>
                <a:headEnd/>
                <a:tailEnd/>
              </a:ln>
            </p:spPr>
            <p:txBody>
              <a:bodyPr/>
              <a:lstStyle/>
              <a:p>
                <a:endParaRPr lang="en-US"/>
              </a:p>
            </p:txBody>
          </p:sp>
          <p:sp>
            <p:nvSpPr>
              <p:cNvPr id="20032" name="Freeform 550"/>
              <p:cNvSpPr>
                <a:spLocks/>
              </p:cNvSpPr>
              <p:nvPr/>
            </p:nvSpPr>
            <p:spPr bwMode="auto">
              <a:xfrm>
                <a:off x="3292" y="2485"/>
                <a:ext cx="59" cy="60"/>
              </a:xfrm>
              <a:custGeom>
                <a:avLst/>
                <a:gdLst>
                  <a:gd name="T0" fmla="*/ 26 w 26"/>
                  <a:gd name="T1" fmla="*/ 12 h 26"/>
                  <a:gd name="T2" fmla="*/ 26 w 26"/>
                  <a:gd name="T3" fmla="*/ 10 h 26"/>
                  <a:gd name="T4" fmla="*/ 24 w 26"/>
                  <a:gd name="T5" fmla="*/ 5 h 26"/>
                  <a:gd name="T6" fmla="*/ 21 w 26"/>
                  <a:gd name="T7" fmla="*/ 3 h 26"/>
                  <a:gd name="T8" fmla="*/ 19 w 26"/>
                  <a:gd name="T9" fmla="*/ 0 h 26"/>
                  <a:gd name="T10" fmla="*/ 17 w 26"/>
                  <a:gd name="T11" fmla="*/ 0 h 26"/>
                  <a:gd name="T12" fmla="*/ 12 w 26"/>
                  <a:gd name="T13" fmla="*/ 0 h 26"/>
                  <a:gd name="T14" fmla="*/ 9 w 26"/>
                  <a:gd name="T15" fmla="*/ 0 h 26"/>
                  <a:gd name="T16" fmla="*/ 5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5 w 26"/>
                  <a:gd name="T33" fmla="*/ 24 h 26"/>
                  <a:gd name="T34" fmla="*/ 9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1" y="3"/>
                    </a:lnTo>
                    <a:lnTo>
                      <a:pt x="19" y="0"/>
                    </a:lnTo>
                    <a:lnTo>
                      <a:pt x="17" y="0"/>
                    </a:lnTo>
                    <a:lnTo>
                      <a:pt x="12" y="0"/>
                    </a:lnTo>
                    <a:lnTo>
                      <a:pt x="9" y="0"/>
                    </a:lnTo>
                    <a:lnTo>
                      <a:pt x="5" y="0"/>
                    </a:lnTo>
                    <a:lnTo>
                      <a:pt x="2" y="3"/>
                    </a:lnTo>
                    <a:lnTo>
                      <a:pt x="0" y="5"/>
                    </a:lnTo>
                    <a:lnTo>
                      <a:pt x="0" y="10"/>
                    </a:lnTo>
                    <a:lnTo>
                      <a:pt x="0" y="12"/>
                    </a:lnTo>
                    <a:lnTo>
                      <a:pt x="0" y="17"/>
                    </a:lnTo>
                    <a:lnTo>
                      <a:pt x="0" y="19"/>
                    </a:lnTo>
                    <a:lnTo>
                      <a:pt x="2" y="22"/>
                    </a:lnTo>
                    <a:lnTo>
                      <a:pt x="5" y="24"/>
                    </a:lnTo>
                    <a:lnTo>
                      <a:pt x="9" y="26"/>
                    </a:lnTo>
                    <a:lnTo>
                      <a:pt x="12" y="26"/>
                    </a:lnTo>
                    <a:lnTo>
                      <a:pt x="17" y="26"/>
                    </a:lnTo>
                    <a:lnTo>
                      <a:pt x="19" y="24"/>
                    </a:lnTo>
                    <a:lnTo>
                      <a:pt x="21" y="22"/>
                    </a:lnTo>
                    <a:lnTo>
                      <a:pt x="24" y="19"/>
                    </a:lnTo>
                    <a:lnTo>
                      <a:pt x="26" y="17"/>
                    </a:lnTo>
                    <a:lnTo>
                      <a:pt x="26" y="12"/>
                    </a:lnTo>
                    <a:close/>
                  </a:path>
                </a:pathLst>
              </a:custGeom>
              <a:solidFill>
                <a:srgbClr val="33CCCC"/>
              </a:solidFill>
              <a:ln w="9525">
                <a:noFill/>
                <a:round/>
                <a:headEnd/>
                <a:tailEnd/>
              </a:ln>
            </p:spPr>
            <p:txBody>
              <a:bodyPr/>
              <a:lstStyle/>
              <a:p>
                <a:endParaRPr lang="en-US"/>
              </a:p>
            </p:txBody>
          </p:sp>
          <p:sp>
            <p:nvSpPr>
              <p:cNvPr id="20033" name="Freeform 551"/>
              <p:cNvSpPr>
                <a:spLocks/>
              </p:cNvSpPr>
              <p:nvPr/>
            </p:nvSpPr>
            <p:spPr bwMode="auto">
              <a:xfrm>
                <a:off x="3147" y="2508"/>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5 w 26"/>
                  <a:gd name="T17" fmla="*/ 2 h 28"/>
                  <a:gd name="T18" fmla="*/ 3 w 26"/>
                  <a:gd name="T19" fmla="*/ 5 h 28"/>
                  <a:gd name="T20" fmla="*/ 0 w 26"/>
                  <a:gd name="T21" fmla="*/ 7 h 28"/>
                  <a:gd name="T22" fmla="*/ 0 w 26"/>
                  <a:gd name="T23" fmla="*/ 12 h 28"/>
                  <a:gd name="T24" fmla="*/ 0 w 26"/>
                  <a:gd name="T25" fmla="*/ 14 h 28"/>
                  <a:gd name="T26" fmla="*/ 0 w 26"/>
                  <a:gd name="T27" fmla="*/ 19 h 28"/>
                  <a:gd name="T28" fmla="*/ 0 w 26"/>
                  <a:gd name="T29" fmla="*/ 21 h 28"/>
                  <a:gd name="T30" fmla="*/ 3 w 26"/>
                  <a:gd name="T31" fmla="*/ 23 h 28"/>
                  <a:gd name="T32" fmla="*/ 5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5" y="2"/>
                    </a:lnTo>
                    <a:lnTo>
                      <a:pt x="3" y="5"/>
                    </a:lnTo>
                    <a:lnTo>
                      <a:pt x="0" y="7"/>
                    </a:lnTo>
                    <a:lnTo>
                      <a:pt x="0" y="12"/>
                    </a:lnTo>
                    <a:lnTo>
                      <a:pt x="0" y="14"/>
                    </a:lnTo>
                    <a:lnTo>
                      <a:pt x="0" y="19"/>
                    </a:lnTo>
                    <a:lnTo>
                      <a:pt x="0" y="21"/>
                    </a:lnTo>
                    <a:lnTo>
                      <a:pt x="3" y="23"/>
                    </a:lnTo>
                    <a:lnTo>
                      <a:pt x="5" y="26"/>
                    </a:lnTo>
                    <a:lnTo>
                      <a:pt x="10" y="26"/>
                    </a:lnTo>
                    <a:lnTo>
                      <a:pt x="12" y="28"/>
                    </a:lnTo>
                    <a:lnTo>
                      <a:pt x="17" y="26"/>
                    </a:lnTo>
                    <a:lnTo>
                      <a:pt x="19" y="26"/>
                    </a:lnTo>
                    <a:lnTo>
                      <a:pt x="21" y="23"/>
                    </a:lnTo>
                    <a:lnTo>
                      <a:pt x="24" y="21"/>
                    </a:lnTo>
                    <a:lnTo>
                      <a:pt x="26" y="19"/>
                    </a:lnTo>
                    <a:lnTo>
                      <a:pt x="26" y="14"/>
                    </a:lnTo>
                  </a:path>
                </a:pathLst>
              </a:custGeom>
              <a:noFill/>
              <a:ln w="19050" cap="flat">
                <a:solidFill>
                  <a:srgbClr val="33CCCC"/>
                </a:solidFill>
                <a:prstDash val="solid"/>
                <a:miter lim="800000"/>
                <a:headEnd/>
                <a:tailEnd/>
              </a:ln>
            </p:spPr>
            <p:txBody>
              <a:bodyPr/>
              <a:lstStyle/>
              <a:p>
                <a:endParaRPr lang="en-US"/>
              </a:p>
            </p:txBody>
          </p:sp>
          <p:sp>
            <p:nvSpPr>
              <p:cNvPr id="20034" name="Freeform 552"/>
              <p:cNvSpPr>
                <a:spLocks/>
              </p:cNvSpPr>
              <p:nvPr/>
            </p:nvSpPr>
            <p:spPr bwMode="auto">
              <a:xfrm>
                <a:off x="3437" y="2464"/>
                <a:ext cx="58" cy="65"/>
              </a:xfrm>
              <a:custGeom>
                <a:avLst/>
                <a:gdLst>
                  <a:gd name="T0" fmla="*/ 26 w 26"/>
                  <a:gd name="T1" fmla="*/ 14 h 28"/>
                  <a:gd name="T2" fmla="*/ 26 w 26"/>
                  <a:gd name="T3" fmla="*/ 12 h 28"/>
                  <a:gd name="T4" fmla="*/ 23 w 26"/>
                  <a:gd name="T5" fmla="*/ 7 h 28"/>
                  <a:gd name="T6" fmla="*/ 21 w 26"/>
                  <a:gd name="T7" fmla="*/ 5 h 28"/>
                  <a:gd name="T8" fmla="*/ 19 w 26"/>
                  <a:gd name="T9" fmla="*/ 2 h 28"/>
                  <a:gd name="T10" fmla="*/ 16 w 26"/>
                  <a:gd name="T11" fmla="*/ 2 h 28"/>
                  <a:gd name="T12" fmla="*/ 12 w 26"/>
                  <a:gd name="T13" fmla="*/ 0 h 28"/>
                  <a:gd name="T14" fmla="*/ 9 w 26"/>
                  <a:gd name="T15" fmla="*/ 2 h 28"/>
                  <a:gd name="T16" fmla="*/ 4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4 h 28"/>
                  <a:gd name="T32" fmla="*/ 4 w 26"/>
                  <a:gd name="T33" fmla="*/ 26 h 28"/>
                  <a:gd name="T34" fmla="*/ 9 w 26"/>
                  <a:gd name="T35" fmla="*/ 26 h 28"/>
                  <a:gd name="T36" fmla="*/ 12 w 26"/>
                  <a:gd name="T37" fmla="*/ 28 h 28"/>
                  <a:gd name="T38" fmla="*/ 16 w 26"/>
                  <a:gd name="T39" fmla="*/ 26 h 28"/>
                  <a:gd name="T40" fmla="*/ 19 w 26"/>
                  <a:gd name="T41" fmla="*/ 26 h 28"/>
                  <a:gd name="T42" fmla="*/ 21 w 26"/>
                  <a:gd name="T43" fmla="*/ 24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3" y="7"/>
                    </a:lnTo>
                    <a:lnTo>
                      <a:pt x="21" y="5"/>
                    </a:lnTo>
                    <a:lnTo>
                      <a:pt x="19" y="2"/>
                    </a:lnTo>
                    <a:lnTo>
                      <a:pt x="16" y="2"/>
                    </a:lnTo>
                    <a:lnTo>
                      <a:pt x="12" y="0"/>
                    </a:lnTo>
                    <a:lnTo>
                      <a:pt x="9" y="2"/>
                    </a:lnTo>
                    <a:lnTo>
                      <a:pt x="4" y="2"/>
                    </a:lnTo>
                    <a:lnTo>
                      <a:pt x="2" y="5"/>
                    </a:lnTo>
                    <a:lnTo>
                      <a:pt x="0" y="7"/>
                    </a:lnTo>
                    <a:lnTo>
                      <a:pt x="0" y="12"/>
                    </a:lnTo>
                    <a:lnTo>
                      <a:pt x="0" y="14"/>
                    </a:lnTo>
                    <a:lnTo>
                      <a:pt x="0" y="16"/>
                    </a:lnTo>
                    <a:lnTo>
                      <a:pt x="0" y="21"/>
                    </a:lnTo>
                    <a:lnTo>
                      <a:pt x="2" y="24"/>
                    </a:lnTo>
                    <a:lnTo>
                      <a:pt x="4" y="26"/>
                    </a:lnTo>
                    <a:lnTo>
                      <a:pt x="9" y="26"/>
                    </a:lnTo>
                    <a:lnTo>
                      <a:pt x="12" y="28"/>
                    </a:lnTo>
                    <a:lnTo>
                      <a:pt x="16" y="26"/>
                    </a:lnTo>
                    <a:lnTo>
                      <a:pt x="19" y="26"/>
                    </a:lnTo>
                    <a:lnTo>
                      <a:pt x="21" y="24"/>
                    </a:lnTo>
                    <a:lnTo>
                      <a:pt x="23" y="21"/>
                    </a:lnTo>
                    <a:lnTo>
                      <a:pt x="26" y="16"/>
                    </a:lnTo>
                    <a:lnTo>
                      <a:pt x="26" y="14"/>
                    </a:lnTo>
                    <a:close/>
                  </a:path>
                </a:pathLst>
              </a:custGeom>
              <a:solidFill>
                <a:srgbClr val="33CCCC"/>
              </a:solidFill>
              <a:ln w="9525">
                <a:noFill/>
                <a:round/>
                <a:headEnd/>
                <a:tailEnd/>
              </a:ln>
            </p:spPr>
            <p:txBody>
              <a:bodyPr/>
              <a:lstStyle/>
              <a:p>
                <a:endParaRPr lang="en-US"/>
              </a:p>
            </p:txBody>
          </p:sp>
          <p:sp>
            <p:nvSpPr>
              <p:cNvPr id="20035" name="Freeform 553"/>
              <p:cNvSpPr>
                <a:spLocks/>
              </p:cNvSpPr>
              <p:nvPr/>
            </p:nvSpPr>
            <p:spPr bwMode="auto">
              <a:xfrm>
                <a:off x="3292" y="2485"/>
                <a:ext cx="59" cy="60"/>
              </a:xfrm>
              <a:custGeom>
                <a:avLst/>
                <a:gdLst>
                  <a:gd name="T0" fmla="*/ 26 w 26"/>
                  <a:gd name="T1" fmla="*/ 12 h 26"/>
                  <a:gd name="T2" fmla="*/ 26 w 26"/>
                  <a:gd name="T3" fmla="*/ 10 h 26"/>
                  <a:gd name="T4" fmla="*/ 24 w 26"/>
                  <a:gd name="T5" fmla="*/ 5 h 26"/>
                  <a:gd name="T6" fmla="*/ 21 w 26"/>
                  <a:gd name="T7" fmla="*/ 3 h 26"/>
                  <a:gd name="T8" fmla="*/ 19 w 26"/>
                  <a:gd name="T9" fmla="*/ 0 h 26"/>
                  <a:gd name="T10" fmla="*/ 17 w 26"/>
                  <a:gd name="T11" fmla="*/ 0 h 26"/>
                  <a:gd name="T12" fmla="*/ 12 w 26"/>
                  <a:gd name="T13" fmla="*/ 0 h 26"/>
                  <a:gd name="T14" fmla="*/ 9 w 26"/>
                  <a:gd name="T15" fmla="*/ 0 h 26"/>
                  <a:gd name="T16" fmla="*/ 5 w 26"/>
                  <a:gd name="T17" fmla="*/ 0 h 26"/>
                  <a:gd name="T18" fmla="*/ 2 w 26"/>
                  <a:gd name="T19" fmla="*/ 3 h 26"/>
                  <a:gd name="T20" fmla="*/ 0 w 26"/>
                  <a:gd name="T21" fmla="*/ 5 h 26"/>
                  <a:gd name="T22" fmla="*/ 0 w 26"/>
                  <a:gd name="T23" fmla="*/ 10 h 26"/>
                  <a:gd name="T24" fmla="*/ 0 w 26"/>
                  <a:gd name="T25" fmla="*/ 12 h 26"/>
                  <a:gd name="T26" fmla="*/ 0 w 26"/>
                  <a:gd name="T27" fmla="*/ 17 h 26"/>
                  <a:gd name="T28" fmla="*/ 0 w 26"/>
                  <a:gd name="T29" fmla="*/ 19 h 26"/>
                  <a:gd name="T30" fmla="*/ 2 w 26"/>
                  <a:gd name="T31" fmla="*/ 22 h 26"/>
                  <a:gd name="T32" fmla="*/ 5 w 26"/>
                  <a:gd name="T33" fmla="*/ 24 h 26"/>
                  <a:gd name="T34" fmla="*/ 9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5"/>
                    </a:lnTo>
                    <a:lnTo>
                      <a:pt x="21" y="3"/>
                    </a:lnTo>
                    <a:lnTo>
                      <a:pt x="19" y="0"/>
                    </a:lnTo>
                    <a:lnTo>
                      <a:pt x="17" y="0"/>
                    </a:lnTo>
                    <a:lnTo>
                      <a:pt x="12" y="0"/>
                    </a:lnTo>
                    <a:lnTo>
                      <a:pt x="9" y="0"/>
                    </a:lnTo>
                    <a:lnTo>
                      <a:pt x="5" y="0"/>
                    </a:lnTo>
                    <a:lnTo>
                      <a:pt x="2" y="3"/>
                    </a:lnTo>
                    <a:lnTo>
                      <a:pt x="0" y="5"/>
                    </a:lnTo>
                    <a:lnTo>
                      <a:pt x="0" y="10"/>
                    </a:lnTo>
                    <a:lnTo>
                      <a:pt x="0" y="12"/>
                    </a:lnTo>
                    <a:lnTo>
                      <a:pt x="0" y="17"/>
                    </a:lnTo>
                    <a:lnTo>
                      <a:pt x="0" y="19"/>
                    </a:lnTo>
                    <a:lnTo>
                      <a:pt x="2" y="22"/>
                    </a:lnTo>
                    <a:lnTo>
                      <a:pt x="5" y="24"/>
                    </a:lnTo>
                    <a:lnTo>
                      <a:pt x="9" y="26"/>
                    </a:lnTo>
                    <a:lnTo>
                      <a:pt x="12" y="26"/>
                    </a:lnTo>
                    <a:lnTo>
                      <a:pt x="17" y="26"/>
                    </a:lnTo>
                    <a:lnTo>
                      <a:pt x="19" y="24"/>
                    </a:lnTo>
                    <a:lnTo>
                      <a:pt x="21" y="22"/>
                    </a:lnTo>
                    <a:lnTo>
                      <a:pt x="24" y="19"/>
                    </a:lnTo>
                    <a:lnTo>
                      <a:pt x="26" y="17"/>
                    </a:lnTo>
                    <a:lnTo>
                      <a:pt x="26" y="12"/>
                    </a:lnTo>
                  </a:path>
                </a:pathLst>
              </a:custGeom>
              <a:noFill/>
              <a:ln w="19050" cap="flat">
                <a:solidFill>
                  <a:srgbClr val="33CCCC"/>
                </a:solidFill>
                <a:prstDash val="solid"/>
                <a:miter lim="800000"/>
                <a:headEnd/>
                <a:tailEnd/>
              </a:ln>
            </p:spPr>
            <p:txBody>
              <a:bodyPr/>
              <a:lstStyle/>
              <a:p>
                <a:endParaRPr lang="en-US"/>
              </a:p>
            </p:txBody>
          </p:sp>
          <p:sp>
            <p:nvSpPr>
              <p:cNvPr id="20036" name="Freeform 554"/>
              <p:cNvSpPr>
                <a:spLocks/>
              </p:cNvSpPr>
              <p:nvPr/>
            </p:nvSpPr>
            <p:spPr bwMode="auto">
              <a:xfrm>
                <a:off x="3581" y="2448"/>
                <a:ext cx="59" cy="60"/>
              </a:xfrm>
              <a:custGeom>
                <a:avLst/>
                <a:gdLst>
                  <a:gd name="T0" fmla="*/ 26 w 26"/>
                  <a:gd name="T1" fmla="*/ 12 h 26"/>
                  <a:gd name="T2" fmla="*/ 26 w 26"/>
                  <a:gd name="T3" fmla="*/ 9 h 26"/>
                  <a:gd name="T4" fmla="*/ 23 w 26"/>
                  <a:gd name="T5" fmla="*/ 7 h 26"/>
                  <a:gd name="T6" fmla="*/ 21 w 26"/>
                  <a:gd name="T7" fmla="*/ 2 h 26"/>
                  <a:gd name="T8" fmla="*/ 18 w 26"/>
                  <a:gd name="T9" fmla="*/ 2 h 26"/>
                  <a:gd name="T10" fmla="*/ 16 w 26"/>
                  <a:gd name="T11" fmla="*/ 0 h 26"/>
                  <a:gd name="T12" fmla="*/ 11 w 26"/>
                  <a:gd name="T13" fmla="*/ 0 h 26"/>
                  <a:gd name="T14" fmla="*/ 9 w 26"/>
                  <a:gd name="T15" fmla="*/ 0 h 26"/>
                  <a:gd name="T16" fmla="*/ 4 w 26"/>
                  <a:gd name="T17" fmla="*/ 2 h 26"/>
                  <a:gd name="T18" fmla="*/ 2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7"/>
                    </a:lnTo>
                    <a:lnTo>
                      <a:pt x="21" y="2"/>
                    </a:lnTo>
                    <a:lnTo>
                      <a:pt x="18" y="2"/>
                    </a:lnTo>
                    <a:lnTo>
                      <a:pt x="16" y="0"/>
                    </a:lnTo>
                    <a:lnTo>
                      <a:pt x="11" y="0"/>
                    </a:lnTo>
                    <a:lnTo>
                      <a:pt x="9" y="0"/>
                    </a:lnTo>
                    <a:lnTo>
                      <a:pt x="4" y="2"/>
                    </a:lnTo>
                    <a:lnTo>
                      <a:pt x="2" y="2"/>
                    </a:lnTo>
                    <a:lnTo>
                      <a:pt x="0" y="7"/>
                    </a:lnTo>
                    <a:lnTo>
                      <a:pt x="0" y="9"/>
                    </a:lnTo>
                    <a:lnTo>
                      <a:pt x="0" y="12"/>
                    </a:lnTo>
                    <a:lnTo>
                      <a:pt x="0" y="16"/>
                    </a:lnTo>
                    <a:lnTo>
                      <a:pt x="0" y="19"/>
                    </a:lnTo>
                    <a:lnTo>
                      <a:pt x="2" y="21"/>
                    </a:lnTo>
                    <a:lnTo>
                      <a:pt x="4" y="23"/>
                    </a:lnTo>
                    <a:lnTo>
                      <a:pt x="9" y="26"/>
                    </a:lnTo>
                    <a:lnTo>
                      <a:pt x="11" y="26"/>
                    </a:lnTo>
                    <a:lnTo>
                      <a:pt x="16" y="26"/>
                    </a:lnTo>
                    <a:lnTo>
                      <a:pt x="18" y="23"/>
                    </a:lnTo>
                    <a:lnTo>
                      <a:pt x="21" y="21"/>
                    </a:lnTo>
                    <a:lnTo>
                      <a:pt x="23" y="19"/>
                    </a:lnTo>
                    <a:lnTo>
                      <a:pt x="26" y="16"/>
                    </a:lnTo>
                    <a:lnTo>
                      <a:pt x="26" y="12"/>
                    </a:lnTo>
                    <a:close/>
                  </a:path>
                </a:pathLst>
              </a:custGeom>
              <a:solidFill>
                <a:srgbClr val="33CCCC"/>
              </a:solidFill>
              <a:ln w="9525">
                <a:noFill/>
                <a:round/>
                <a:headEnd/>
                <a:tailEnd/>
              </a:ln>
            </p:spPr>
            <p:txBody>
              <a:bodyPr/>
              <a:lstStyle/>
              <a:p>
                <a:endParaRPr lang="en-US"/>
              </a:p>
            </p:txBody>
          </p:sp>
          <p:sp>
            <p:nvSpPr>
              <p:cNvPr id="20037" name="Freeform 555"/>
              <p:cNvSpPr>
                <a:spLocks/>
              </p:cNvSpPr>
              <p:nvPr/>
            </p:nvSpPr>
            <p:spPr bwMode="auto">
              <a:xfrm>
                <a:off x="3437" y="2464"/>
                <a:ext cx="58" cy="65"/>
              </a:xfrm>
              <a:custGeom>
                <a:avLst/>
                <a:gdLst>
                  <a:gd name="T0" fmla="*/ 26 w 26"/>
                  <a:gd name="T1" fmla="*/ 14 h 28"/>
                  <a:gd name="T2" fmla="*/ 26 w 26"/>
                  <a:gd name="T3" fmla="*/ 12 h 28"/>
                  <a:gd name="T4" fmla="*/ 23 w 26"/>
                  <a:gd name="T5" fmla="*/ 7 h 28"/>
                  <a:gd name="T6" fmla="*/ 21 w 26"/>
                  <a:gd name="T7" fmla="*/ 5 h 28"/>
                  <a:gd name="T8" fmla="*/ 19 w 26"/>
                  <a:gd name="T9" fmla="*/ 2 h 28"/>
                  <a:gd name="T10" fmla="*/ 16 w 26"/>
                  <a:gd name="T11" fmla="*/ 2 h 28"/>
                  <a:gd name="T12" fmla="*/ 12 w 26"/>
                  <a:gd name="T13" fmla="*/ 0 h 28"/>
                  <a:gd name="T14" fmla="*/ 9 w 26"/>
                  <a:gd name="T15" fmla="*/ 2 h 28"/>
                  <a:gd name="T16" fmla="*/ 4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4 h 28"/>
                  <a:gd name="T32" fmla="*/ 4 w 26"/>
                  <a:gd name="T33" fmla="*/ 26 h 28"/>
                  <a:gd name="T34" fmla="*/ 9 w 26"/>
                  <a:gd name="T35" fmla="*/ 26 h 28"/>
                  <a:gd name="T36" fmla="*/ 12 w 26"/>
                  <a:gd name="T37" fmla="*/ 28 h 28"/>
                  <a:gd name="T38" fmla="*/ 16 w 26"/>
                  <a:gd name="T39" fmla="*/ 26 h 28"/>
                  <a:gd name="T40" fmla="*/ 19 w 26"/>
                  <a:gd name="T41" fmla="*/ 26 h 28"/>
                  <a:gd name="T42" fmla="*/ 21 w 26"/>
                  <a:gd name="T43" fmla="*/ 24 h 28"/>
                  <a:gd name="T44" fmla="*/ 23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3" y="7"/>
                    </a:lnTo>
                    <a:lnTo>
                      <a:pt x="21" y="5"/>
                    </a:lnTo>
                    <a:lnTo>
                      <a:pt x="19" y="2"/>
                    </a:lnTo>
                    <a:lnTo>
                      <a:pt x="16" y="2"/>
                    </a:lnTo>
                    <a:lnTo>
                      <a:pt x="12" y="0"/>
                    </a:lnTo>
                    <a:lnTo>
                      <a:pt x="9" y="2"/>
                    </a:lnTo>
                    <a:lnTo>
                      <a:pt x="4" y="2"/>
                    </a:lnTo>
                    <a:lnTo>
                      <a:pt x="2" y="5"/>
                    </a:lnTo>
                    <a:lnTo>
                      <a:pt x="0" y="7"/>
                    </a:lnTo>
                    <a:lnTo>
                      <a:pt x="0" y="12"/>
                    </a:lnTo>
                    <a:lnTo>
                      <a:pt x="0" y="14"/>
                    </a:lnTo>
                    <a:lnTo>
                      <a:pt x="0" y="16"/>
                    </a:lnTo>
                    <a:lnTo>
                      <a:pt x="0" y="21"/>
                    </a:lnTo>
                    <a:lnTo>
                      <a:pt x="2" y="24"/>
                    </a:lnTo>
                    <a:lnTo>
                      <a:pt x="4" y="26"/>
                    </a:lnTo>
                    <a:lnTo>
                      <a:pt x="9" y="26"/>
                    </a:lnTo>
                    <a:lnTo>
                      <a:pt x="12" y="28"/>
                    </a:lnTo>
                    <a:lnTo>
                      <a:pt x="16" y="26"/>
                    </a:lnTo>
                    <a:lnTo>
                      <a:pt x="19" y="26"/>
                    </a:lnTo>
                    <a:lnTo>
                      <a:pt x="21" y="24"/>
                    </a:lnTo>
                    <a:lnTo>
                      <a:pt x="23" y="21"/>
                    </a:lnTo>
                    <a:lnTo>
                      <a:pt x="26" y="16"/>
                    </a:lnTo>
                    <a:lnTo>
                      <a:pt x="26" y="14"/>
                    </a:lnTo>
                  </a:path>
                </a:pathLst>
              </a:custGeom>
              <a:noFill/>
              <a:ln w="19050" cap="flat">
                <a:solidFill>
                  <a:srgbClr val="33CCCC"/>
                </a:solidFill>
                <a:prstDash val="solid"/>
                <a:miter lim="800000"/>
                <a:headEnd/>
                <a:tailEnd/>
              </a:ln>
            </p:spPr>
            <p:txBody>
              <a:bodyPr/>
              <a:lstStyle/>
              <a:p>
                <a:endParaRPr lang="en-US"/>
              </a:p>
            </p:txBody>
          </p:sp>
          <p:sp>
            <p:nvSpPr>
              <p:cNvPr id="20038" name="Freeform 556"/>
              <p:cNvSpPr>
                <a:spLocks/>
              </p:cNvSpPr>
              <p:nvPr/>
            </p:nvSpPr>
            <p:spPr bwMode="auto">
              <a:xfrm>
                <a:off x="3724" y="2420"/>
                <a:ext cx="59" cy="60"/>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3 w 26"/>
                  <a:gd name="T31" fmla="*/ 24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7"/>
                    </a:lnTo>
                    <a:lnTo>
                      <a:pt x="0" y="21"/>
                    </a:lnTo>
                    <a:lnTo>
                      <a:pt x="3" y="24"/>
                    </a:lnTo>
                    <a:lnTo>
                      <a:pt x="5" y="26"/>
                    </a:lnTo>
                    <a:lnTo>
                      <a:pt x="10" y="26"/>
                    </a:lnTo>
                    <a:lnTo>
                      <a:pt x="12" y="26"/>
                    </a:lnTo>
                    <a:lnTo>
                      <a:pt x="17" y="26"/>
                    </a:lnTo>
                    <a:lnTo>
                      <a:pt x="19" y="26"/>
                    </a:lnTo>
                    <a:lnTo>
                      <a:pt x="22" y="24"/>
                    </a:lnTo>
                    <a:lnTo>
                      <a:pt x="24" y="21"/>
                    </a:lnTo>
                    <a:lnTo>
                      <a:pt x="26" y="17"/>
                    </a:lnTo>
                    <a:lnTo>
                      <a:pt x="26" y="14"/>
                    </a:lnTo>
                    <a:close/>
                  </a:path>
                </a:pathLst>
              </a:custGeom>
              <a:solidFill>
                <a:srgbClr val="33CCCC"/>
              </a:solidFill>
              <a:ln w="9525">
                <a:noFill/>
                <a:round/>
                <a:headEnd/>
                <a:tailEnd/>
              </a:ln>
            </p:spPr>
            <p:txBody>
              <a:bodyPr/>
              <a:lstStyle/>
              <a:p>
                <a:endParaRPr lang="en-US"/>
              </a:p>
            </p:txBody>
          </p:sp>
          <p:sp>
            <p:nvSpPr>
              <p:cNvPr id="20039" name="Freeform 557"/>
              <p:cNvSpPr>
                <a:spLocks/>
              </p:cNvSpPr>
              <p:nvPr/>
            </p:nvSpPr>
            <p:spPr bwMode="auto">
              <a:xfrm>
                <a:off x="3581" y="2448"/>
                <a:ext cx="59" cy="60"/>
              </a:xfrm>
              <a:custGeom>
                <a:avLst/>
                <a:gdLst>
                  <a:gd name="T0" fmla="*/ 26 w 26"/>
                  <a:gd name="T1" fmla="*/ 12 h 26"/>
                  <a:gd name="T2" fmla="*/ 26 w 26"/>
                  <a:gd name="T3" fmla="*/ 9 h 26"/>
                  <a:gd name="T4" fmla="*/ 23 w 26"/>
                  <a:gd name="T5" fmla="*/ 7 h 26"/>
                  <a:gd name="T6" fmla="*/ 21 w 26"/>
                  <a:gd name="T7" fmla="*/ 2 h 26"/>
                  <a:gd name="T8" fmla="*/ 18 w 26"/>
                  <a:gd name="T9" fmla="*/ 2 h 26"/>
                  <a:gd name="T10" fmla="*/ 16 w 26"/>
                  <a:gd name="T11" fmla="*/ 0 h 26"/>
                  <a:gd name="T12" fmla="*/ 11 w 26"/>
                  <a:gd name="T13" fmla="*/ 0 h 26"/>
                  <a:gd name="T14" fmla="*/ 9 w 26"/>
                  <a:gd name="T15" fmla="*/ 0 h 26"/>
                  <a:gd name="T16" fmla="*/ 4 w 26"/>
                  <a:gd name="T17" fmla="*/ 2 h 26"/>
                  <a:gd name="T18" fmla="*/ 2 w 26"/>
                  <a:gd name="T19" fmla="*/ 2 h 26"/>
                  <a:gd name="T20" fmla="*/ 0 w 26"/>
                  <a:gd name="T21" fmla="*/ 7 h 26"/>
                  <a:gd name="T22" fmla="*/ 0 w 26"/>
                  <a:gd name="T23" fmla="*/ 9 h 26"/>
                  <a:gd name="T24" fmla="*/ 0 w 26"/>
                  <a:gd name="T25" fmla="*/ 12 h 26"/>
                  <a:gd name="T26" fmla="*/ 0 w 26"/>
                  <a:gd name="T27" fmla="*/ 16 h 26"/>
                  <a:gd name="T28" fmla="*/ 0 w 26"/>
                  <a:gd name="T29" fmla="*/ 19 h 26"/>
                  <a:gd name="T30" fmla="*/ 2 w 26"/>
                  <a:gd name="T31" fmla="*/ 21 h 26"/>
                  <a:gd name="T32" fmla="*/ 4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7"/>
                    </a:lnTo>
                    <a:lnTo>
                      <a:pt x="21" y="2"/>
                    </a:lnTo>
                    <a:lnTo>
                      <a:pt x="18" y="2"/>
                    </a:lnTo>
                    <a:lnTo>
                      <a:pt x="16" y="0"/>
                    </a:lnTo>
                    <a:lnTo>
                      <a:pt x="11" y="0"/>
                    </a:lnTo>
                    <a:lnTo>
                      <a:pt x="9" y="0"/>
                    </a:lnTo>
                    <a:lnTo>
                      <a:pt x="4" y="2"/>
                    </a:lnTo>
                    <a:lnTo>
                      <a:pt x="2" y="2"/>
                    </a:lnTo>
                    <a:lnTo>
                      <a:pt x="0" y="7"/>
                    </a:lnTo>
                    <a:lnTo>
                      <a:pt x="0" y="9"/>
                    </a:lnTo>
                    <a:lnTo>
                      <a:pt x="0" y="12"/>
                    </a:lnTo>
                    <a:lnTo>
                      <a:pt x="0" y="16"/>
                    </a:lnTo>
                    <a:lnTo>
                      <a:pt x="0" y="19"/>
                    </a:lnTo>
                    <a:lnTo>
                      <a:pt x="2" y="21"/>
                    </a:lnTo>
                    <a:lnTo>
                      <a:pt x="4" y="23"/>
                    </a:lnTo>
                    <a:lnTo>
                      <a:pt x="9" y="26"/>
                    </a:lnTo>
                    <a:lnTo>
                      <a:pt x="11" y="26"/>
                    </a:lnTo>
                    <a:lnTo>
                      <a:pt x="16" y="26"/>
                    </a:lnTo>
                    <a:lnTo>
                      <a:pt x="18" y="23"/>
                    </a:lnTo>
                    <a:lnTo>
                      <a:pt x="21" y="21"/>
                    </a:lnTo>
                    <a:lnTo>
                      <a:pt x="23" y="19"/>
                    </a:lnTo>
                    <a:lnTo>
                      <a:pt x="26" y="16"/>
                    </a:lnTo>
                    <a:lnTo>
                      <a:pt x="26" y="12"/>
                    </a:lnTo>
                  </a:path>
                </a:pathLst>
              </a:custGeom>
              <a:noFill/>
              <a:ln w="19050" cap="flat">
                <a:solidFill>
                  <a:srgbClr val="33CCCC"/>
                </a:solidFill>
                <a:prstDash val="solid"/>
                <a:miter lim="800000"/>
                <a:headEnd/>
                <a:tailEnd/>
              </a:ln>
            </p:spPr>
            <p:txBody>
              <a:bodyPr/>
              <a:lstStyle/>
              <a:p>
                <a:endParaRPr lang="en-US"/>
              </a:p>
            </p:txBody>
          </p:sp>
          <p:sp>
            <p:nvSpPr>
              <p:cNvPr id="20040" name="Freeform 558"/>
              <p:cNvSpPr>
                <a:spLocks/>
              </p:cNvSpPr>
              <p:nvPr/>
            </p:nvSpPr>
            <p:spPr bwMode="auto">
              <a:xfrm>
                <a:off x="3868" y="2392"/>
                <a:ext cx="59" cy="67"/>
              </a:xfrm>
              <a:custGeom>
                <a:avLst/>
                <a:gdLst>
                  <a:gd name="T0" fmla="*/ 26 w 26"/>
                  <a:gd name="T1" fmla="*/ 14 h 29"/>
                  <a:gd name="T2" fmla="*/ 26 w 26"/>
                  <a:gd name="T3" fmla="*/ 12 h 29"/>
                  <a:gd name="T4" fmla="*/ 24 w 26"/>
                  <a:gd name="T5" fmla="*/ 7 h 29"/>
                  <a:gd name="T6" fmla="*/ 21 w 26"/>
                  <a:gd name="T7" fmla="*/ 5 h 29"/>
                  <a:gd name="T8" fmla="*/ 19 w 26"/>
                  <a:gd name="T9" fmla="*/ 3 h 29"/>
                  <a:gd name="T10" fmla="*/ 17 w 26"/>
                  <a:gd name="T11" fmla="*/ 3 h 29"/>
                  <a:gd name="T12" fmla="*/ 12 w 26"/>
                  <a:gd name="T13" fmla="*/ 0 h 29"/>
                  <a:gd name="T14" fmla="*/ 10 w 26"/>
                  <a:gd name="T15" fmla="*/ 3 h 29"/>
                  <a:gd name="T16" fmla="*/ 5 w 26"/>
                  <a:gd name="T17" fmla="*/ 3 h 29"/>
                  <a:gd name="T18" fmla="*/ 2 w 26"/>
                  <a:gd name="T19" fmla="*/ 5 h 29"/>
                  <a:gd name="T20" fmla="*/ 0 w 26"/>
                  <a:gd name="T21" fmla="*/ 7 h 29"/>
                  <a:gd name="T22" fmla="*/ 0 w 26"/>
                  <a:gd name="T23" fmla="*/ 12 h 29"/>
                  <a:gd name="T24" fmla="*/ 0 w 26"/>
                  <a:gd name="T25" fmla="*/ 14 h 29"/>
                  <a:gd name="T26" fmla="*/ 0 w 26"/>
                  <a:gd name="T27" fmla="*/ 19 h 29"/>
                  <a:gd name="T28" fmla="*/ 0 w 26"/>
                  <a:gd name="T29" fmla="*/ 21 h 29"/>
                  <a:gd name="T30" fmla="*/ 2 w 26"/>
                  <a:gd name="T31" fmla="*/ 24 h 29"/>
                  <a:gd name="T32" fmla="*/ 5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1 h 29"/>
                  <a:gd name="T46" fmla="*/ 26 w 26"/>
                  <a:gd name="T47" fmla="*/ 19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4" y="7"/>
                    </a:lnTo>
                    <a:lnTo>
                      <a:pt x="21" y="5"/>
                    </a:lnTo>
                    <a:lnTo>
                      <a:pt x="19" y="3"/>
                    </a:lnTo>
                    <a:lnTo>
                      <a:pt x="17" y="3"/>
                    </a:lnTo>
                    <a:lnTo>
                      <a:pt x="12" y="0"/>
                    </a:lnTo>
                    <a:lnTo>
                      <a:pt x="10" y="3"/>
                    </a:lnTo>
                    <a:lnTo>
                      <a:pt x="5" y="3"/>
                    </a:lnTo>
                    <a:lnTo>
                      <a:pt x="2" y="5"/>
                    </a:lnTo>
                    <a:lnTo>
                      <a:pt x="0" y="7"/>
                    </a:lnTo>
                    <a:lnTo>
                      <a:pt x="0" y="12"/>
                    </a:lnTo>
                    <a:lnTo>
                      <a:pt x="0" y="14"/>
                    </a:lnTo>
                    <a:lnTo>
                      <a:pt x="0" y="19"/>
                    </a:lnTo>
                    <a:lnTo>
                      <a:pt x="0" y="21"/>
                    </a:lnTo>
                    <a:lnTo>
                      <a:pt x="2" y="24"/>
                    </a:lnTo>
                    <a:lnTo>
                      <a:pt x="5" y="26"/>
                    </a:lnTo>
                    <a:lnTo>
                      <a:pt x="10" y="26"/>
                    </a:lnTo>
                    <a:lnTo>
                      <a:pt x="12" y="29"/>
                    </a:lnTo>
                    <a:lnTo>
                      <a:pt x="17" y="26"/>
                    </a:lnTo>
                    <a:lnTo>
                      <a:pt x="19" y="26"/>
                    </a:lnTo>
                    <a:lnTo>
                      <a:pt x="21" y="24"/>
                    </a:lnTo>
                    <a:lnTo>
                      <a:pt x="24" y="21"/>
                    </a:lnTo>
                    <a:lnTo>
                      <a:pt x="26" y="19"/>
                    </a:lnTo>
                    <a:lnTo>
                      <a:pt x="26" y="14"/>
                    </a:lnTo>
                    <a:close/>
                  </a:path>
                </a:pathLst>
              </a:custGeom>
              <a:solidFill>
                <a:srgbClr val="33CCCC"/>
              </a:solidFill>
              <a:ln w="9525">
                <a:noFill/>
                <a:round/>
                <a:headEnd/>
                <a:tailEnd/>
              </a:ln>
            </p:spPr>
            <p:txBody>
              <a:bodyPr/>
              <a:lstStyle/>
              <a:p>
                <a:endParaRPr lang="en-US"/>
              </a:p>
            </p:txBody>
          </p:sp>
          <p:sp>
            <p:nvSpPr>
              <p:cNvPr id="20041" name="Freeform 559"/>
              <p:cNvSpPr>
                <a:spLocks/>
              </p:cNvSpPr>
              <p:nvPr/>
            </p:nvSpPr>
            <p:spPr bwMode="auto">
              <a:xfrm>
                <a:off x="3724" y="2420"/>
                <a:ext cx="59" cy="60"/>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3 w 26"/>
                  <a:gd name="T31" fmla="*/ 24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7"/>
                    </a:lnTo>
                    <a:lnTo>
                      <a:pt x="0" y="21"/>
                    </a:lnTo>
                    <a:lnTo>
                      <a:pt x="3" y="24"/>
                    </a:lnTo>
                    <a:lnTo>
                      <a:pt x="5" y="26"/>
                    </a:lnTo>
                    <a:lnTo>
                      <a:pt x="10" y="26"/>
                    </a:lnTo>
                    <a:lnTo>
                      <a:pt x="12" y="26"/>
                    </a:lnTo>
                    <a:lnTo>
                      <a:pt x="17" y="26"/>
                    </a:lnTo>
                    <a:lnTo>
                      <a:pt x="19" y="26"/>
                    </a:lnTo>
                    <a:lnTo>
                      <a:pt x="22" y="24"/>
                    </a:lnTo>
                    <a:lnTo>
                      <a:pt x="24" y="21"/>
                    </a:lnTo>
                    <a:lnTo>
                      <a:pt x="26" y="17"/>
                    </a:lnTo>
                    <a:lnTo>
                      <a:pt x="26" y="14"/>
                    </a:lnTo>
                  </a:path>
                </a:pathLst>
              </a:custGeom>
              <a:noFill/>
              <a:ln w="19050" cap="flat">
                <a:solidFill>
                  <a:srgbClr val="33CCCC"/>
                </a:solidFill>
                <a:prstDash val="solid"/>
                <a:miter lim="800000"/>
                <a:headEnd/>
                <a:tailEnd/>
              </a:ln>
            </p:spPr>
            <p:txBody>
              <a:bodyPr/>
              <a:lstStyle/>
              <a:p>
                <a:endParaRPr lang="en-US"/>
              </a:p>
            </p:txBody>
          </p:sp>
          <p:sp>
            <p:nvSpPr>
              <p:cNvPr id="20042" name="Freeform 560"/>
              <p:cNvSpPr>
                <a:spLocks/>
              </p:cNvSpPr>
              <p:nvPr/>
            </p:nvSpPr>
            <p:spPr bwMode="auto">
              <a:xfrm>
                <a:off x="4013" y="2372"/>
                <a:ext cx="59"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6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8 h 28"/>
                  <a:gd name="T36" fmla="*/ 12 w 26"/>
                  <a:gd name="T37" fmla="*/ 28 h 28"/>
                  <a:gd name="T38" fmla="*/ 16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6" y="2"/>
                    </a:lnTo>
                    <a:lnTo>
                      <a:pt x="12" y="0"/>
                    </a:lnTo>
                    <a:lnTo>
                      <a:pt x="9" y="2"/>
                    </a:lnTo>
                    <a:lnTo>
                      <a:pt x="5" y="2"/>
                    </a:lnTo>
                    <a:lnTo>
                      <a:pt x="2" y="4"/>
                    </a:lnTo>
                    <a:lnTo>
                      <a:pt x="0" y="7"/>
                    </a:lnTo>
                    <a:lnTo>
                      <a:pt x="0" y="12"/>
                    </a:lnTo>
                    <a:lnTo>
                      <a:pt x="0" y="14"/>
                    </a:lnTo>
                    <a:lnTo>
                      <a:pt x="0" y="19"/>
                    </a:lnTo>
                    <a:lnTo>
                      <a:pt x="0" y="21"/>
                    </a:lnTo>
                    <a:lnTo>
                      <a:pt x="2" y="23"/>
                    </a:lnTo>
                    <a:lnTo>
                      <a:pt x="5" y="26"/>
                    </a:lnTo>
                    <a:lnTo>
                      <a:pt x="9" y="28"/>
                    </a:lnTo>
                    <a:lnTo>
                      <a:pt x="12" y="28"/>
                    </a:lnTo>
                    <a:lnTo>
                      <a:pt x="16" y="28"/>
                    </a:lnTo>
                    <a:lnTo>
                      <a:pt x="19" y="26"/>
                    </a:lnTo>
                    <a:lnTo>
                      <a:pt x="21" y="23"/>
                    </a:lnTo>
                    <a:lnTo>
                      <a:pt x="24" y="21"/>
                    </a:lnTo>
                    <a:lnTo>
                      <a:pt x="26" y="19"/>
                    </a:lnTo>
                    <a:lnTo>
                      <a:pt x="26" y="14"/>
                    </a:lnTo>
                    <a:close/>
                  </a:path>
                </a:pathLst>
              </a:custGeom>
              <a:solidFill>
                <a:srgbClr val="33CCCC"/>
              </a:solidFill>
              <a:ln w="9525">
                <a:noFill/>
                <a:round/>
                <a:headEnd/>
                <a:tailEnd/>
              </a:ln>
            </p:spPr>
            <p:txBody>
              <a:bodyPr/>
              <a:lstStyle/>
              <a:p>
                <a:endParaRPr lang="en-US"/>
              </a:p>
            </p:txBody>
          </p:sp>
          <p:sp>
            <p:nvSpPr>
              <p:cNvPr id="20043" name="Freeform 561"/>
              <p:cNvSpPr>
                <a:spLocks/>
              </p:cNvSpPr>
              <p:nvPr/>
            </p:nvSpPr>
            <p:spPr bwMode="auto">
              <a:xfrm>
                <a:off x="1418" y="3109"/>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4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21"/>
                    </a:lnTo>
                    <a:lnTo>
                      <a:pt x="4" y="23"/>
                    </a:lnTo>
                    <a:lnTo>
                      <a:pt x="7" y="26"/>
                    </a:lnTo>
                    <a:lnTo>
                      <a:pt x="9" y="26"/>
                    </a:lnTo>
                    <a:lnTo>
                      <a:pt x="12" y="26"/>
                    </a:lnTo>
                    <a:lnTo>
                      <a:pt x="16" y="26"/>
                    </a:lnTo>
                    <a:lnTo>
                      <a:pt x="19" y="26"/>
                    </a:lnTo>
                    <a:lnTo>
                      <a:pt x="21" y="23"/>
                    </a:lnTo>
                    <a:lnTo>
                      <a:pt x="23" y="21"/>
                    </a:lnTo>
                    <a:lnTo>
                      <a:pt x="26" y="16"/>
                    </a:lnTo>
                    <a:lnTo>
                      <a:pt x="26" y="14"/>
                    </a:lnTo>
                    <a:close/>
                  </a:path>
                </a:pathLst>
              </a:custGeom>
              <a:solidFill>
                <a:srgbClr val="777777"/>
              </a:solidFill>
              <a:ln w="9525">
                <a:noFill/>
                <a:round/>
                <a:headEnd/>
                <a:tailEnd/>
              </a:ln>
            </p:spPr>
            <p:txBody>
              <a:bodyPr/>
              <a:lstStyle/>
              <a:p>
                <a:endParaRPr lang="en-US"/>
              </a:p>
            </p:txBody>
          </p:sp>
          <p:sp>
            <p:nvSpPr>
              <p:cNvPr id="20044" name="Freeform 562"/>
              <p:cNvSpPr>
                <a:spLocks/>
              </p:cNvSpPr>
              <p:nvPr/>
            </p:nvSpPr>
            <p:spPr bwMode="auto">
              <a:xfrm>
                <a:off x="1562" y="3109"/>
                <a:ext cx="59" cy="60"/>
              </a:xfrm>
              <a:custGeom>
                <a:avLst/>
                <a:gdLst>
                  <a:gd name="T0" fmla="*/ 26 w 26"/>
                  <a:gd name="T1" fmla="*/ 11 h 26"/>
                  <a:gd name="T2" fmla="*/ 26 w 26"/>
                  <a:gd name="T3" fmla="*/ 9 h 26"/>
                  <a:gd name="T4" fmla="*/ 23 w 26"/>
                  <a:gd name="T5" fmla="*/ 7 h 26"/>
                  <a:gd name="T6" fmla="*/ 21 w 26"/>
                  <a:gd name="T7" fmla="*/ 2 h 26"/>
                  <a:gd name="T8" fmla="*/ 18 w 26"/>
                  <a:gd name="T9" fmla="*/ 2 h 26"/>
                  <a:gd name="T10" fmla="*/ 16 w 26"/>
                  <a:gd name="T11" fmla="*/ 0 h 26"/>
                  <a:gd name="T12" fmla="*/ 11 w 26"/>
                  <a:gd name="T13" fmla="*/ 0 h 26"/>
                  <a:gd name="T14" fmla="*/ 9 w 26"/>
                  <a:gd name="T15" fmla="*/ 0 h 26"/>
                  <a:gd name="T16" fmla="*/ 7 w 26"/>
                  <a:gd name="T17" fmla="*/ 2 h 26"/>
                  <a:gd name="T18" fmla="*/ 2 w 26"/>
                  <a:gd name="T19" fmla="*/ 2 h 26"/>
                  <a:gd name="T20" fmla="*/ 2 w 26"/>
                  <a:gd name="T21" fmla="*/ 7 h 26"/>
                  <a:gd name="T22" fmla="*/ 0 w 26"/>
                  <a:gd name="T23" fmla="*/ 9 h 26"/>
                  <a:gd name="T24" fmla="*/ 0 w 26"/>
                  <a:gd name="T25" fmla="*/ 11 h 26"/>
                  <a:gd name="T26" fmla="*/ 0 w 26"/>
                  <a:gd name="T27" fmla="*/ 16 h 26"/>
                  <a:gd name="T28" fmla="*/ 2 w 26"/>
                  <a:gd name="T29" fmla="*/ 19 h 26"/>
                  <a:gd name="T30" fmla="*/ 2 w 26"/>
                  <a:gd name="T31" fmla="*/ 21 h 26"/>
                  <a:gd name="T32" fmla="*/ 7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3" y="7"/>
                    </a:lnTo>
                    <a:lnTo>
                      <a:pt x="21" y="2"/>
                    </a:lnTo>
                    <a:lnTo>
                      <a:pt x="18" y="2"/>
                    </a:lnTo>
                    <a:lnTo>
                      <a:pt x="16" y="0"/>
                    </a:lnTo>
                    <a:lnTo>
                      <a:pt x="11" y="0"/>
                    </a:lnTo>
                    <a:lnTo>
                      <a:pt x="9" y="0"/>
                    </a:lnTo>
                    <a:lnTo>
                      <a:pt x="7" y="2"/>
                    </a:lnTo>
                    <a:lnTo>
                      <a:pt x="2" y="2"/>
                    </a:lnTo>
                    <a:lnTo>
                      <a:pt x="2" y="7"/>
                    </a:lnTo>
                    <a:lnTo>
                      <a:pt x="0" y="9"/>
                    </a:lnTo>
                    <a:lnTo>
                      <a:pt x="0" y="11"/>
                    </a:lnTo>
                    <a:lnTo>
                      <a:pt x="0" y="16"/>
                    </a:lnTo>
                    <a:lnTo>
                      <a:pt x="2" y="19"/>
                    </a:lnTo>
                    <a:lnTo>
                      <a:pt x="2" y="21"/>
                    </a:lnTo>
                    <a:lnTo>
                      <a:pt x="7" y="23"/>
                    </a:lnTo>
                    <a:lnTo>
                      <a:pt x="9" y="26"/>
                    </a:lnTo>
                    <a:lnTo>
                      <a:pt x="11" y="26"/>
                    </a:lnTo>
                    <a:lnTo>
                      <a:pt x="16" y="26"/>
                    </a:lnTo>
                    <a:lnTo>
                      <a:pt x="18" y="23"/>
                    </a:lnTo>
                    <a:lnTo>
                      <a:pt x="21" y="21"/>
                    </a:lnTo>
                    <a:lnTo>
                      <a:pt x="23" y="19"/>
                    </a:lnTo>
                    <a:lnTo>
                      <a:pt x="26" y="16"/>
                    </a:lnTo>
                    <a:lnTo>
                      <a:pt x="26" y="11"/>
                    </a:lnTo>
                    <a:close/>
                  </a:path>
                </a:pathLst>
              </a:custGeom>
              <a:solidFill>
                <a:srgbClr val="777777"/>
              </a:solidFill>
              <a:ln w="9525">
                <a:noFill/>
                <a:round/>
                <a:headEnd/>
                <a:tailEnd/>
              </a:ln>
            </p:spPr>
            <p:txBody>
              <a:bodyPr/>
              <a:lstStyle/>
              <a:p>
                <a:endParaRPr lang="en-US"/>
              </a:p>
            </p:txBody>
          </p:sp>
          <p:sp>
            <p:nvSpPr>
              <p:cNvPr id="20045" name="Freeform 563"/>
              <p:cNvSpPr>
                <a:spLocks/>
              </p:cNvSpPr>
              <p:nvPr/>
            </p:nvSpPr>
            <p:spPr bwMode="auto">
              <a:xfrm>
                <a:off x="1418" y="3109"/>
                <a:ext cx="59" cy="60"/>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4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4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4" y="4"/>
                    </a:lnTo>
                    <a:lnTo>
                      <a:pt x="2" y="7"/>
                    </a:lnTo>
                    <a:lnTo>
                      <a:pt x="0" y="9"/>
                    </a:lnTo>
                    <a:lnTo>
                      <a:pt x="0" y="14"/>
                    </a:lnTo>
                    <a:lnTo>
                      <a:pt x="0" y="16"/>
                    </a:lnTo>
                    <a:lnTo>
                      <a:pt x="2" y="21"/>
                    </a:lnTo>
                    <a:lnTo>
                      <a:pt x="4" y="23"/>
                    </a:lnTo>
                    <a:lnTo>
                      <a:pt x="7" y="26"/>
                    </a:lnTo>
                    <a:lnTo>
                      <a:pt x="9" y="26"/>
                    </a:lnTo>
                    <a:lnTo>
                      <a:pt x="12" y="26"/>
                    </a:lnTo>
                    <a:lnTo>
                      <a:pt x="16" y="26"/>
                    </a:lnTo>
                    <a:lnTo>
                      <a:pt x="19" y="26"/>
                    </a:lnTo>
                    <a:lnTo>
                      <a:pt x="21" y="23"/>
                    </a:lnTo>
                    <a:lnTo>
                      <a:pt x="23" y="21"/>
                    </a:lnTo>
                    <a:lnTo>
                      <a:pt x="26" y="16"/>
                    </a:lnTo>
                    <a:lnTo>
                      <a:pt x="26" y="14"/>
                    </a:lnTo>
                  </a:path>
                </a:pathLst>
              </a:custGeom>
              <a:noFill/>
              <a:ln w="19050" cap="flat">
                <a:solidFill>
                  <a:srgbClr val="777777"/>
                </a:solidFill>
                <a:prstDash val="solid"/>
                <a:miter lim="800000"/>
                <a:headEnd/>
                <a:tailEnd/>
              </a:ln>
            </p:spPr>
            <p:txBody>
              <a:bodyPr/>
              <a:lstStyle/>
              <a:p>
                <a:endParaRPr lang="en-US"/>
              </a:p>
            </p:txBody>
          </p:sp>
          <p:sp>
            <p:nvSpPr>
              <p:cNvPr id="20046" name="Freeform 564"/>
              <p:cNvSpPr>
                <a:spLocks/>
              </p:cNvSpPr>
              <p:nvPr/>
            </p:nvSpPr>
            <p:spPr bwMode="auto">
              <a:xfrm>
                <a:off x="1705" y="3102"/>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3 w 26"/>
                  <a:gd name="T21" fmla="*/ 7 h 26"/>
                  <a:gd name="T22" fmla="*/ 0 w 26"/>
                  <a:gd name="T23" fmla="*/ 10 h 26"/>
                  <a:gd name="T24" fmla="*/ 0 w 26"/>
                  <a:gd name="T25" fmla="*/ 14 h 26"/>
                  <a:gd name="T26" fmla="*/ 0 w 26"/>
                  <a:gd name="T27" fmla="*/ 17 h 26"/>
                  <a:gd name="T28" fmla="*/ 3 w 26"/>
                  <a:gd name="T29" fmla="*/ 22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3" y="7"/>
                    </a:lnTo>
                    <a:lnTo>
                      <a:pt x="0" y="10"/>
                    </a:lnTo>
                    <a:lnTo>
                      <a:pt x="0" y="14"/>
                    </a:lnTo>
                    <a:lnTo>
                      <a:pt x="0" y="17"/>
                    </a:lnTo>
                    <a:lnTo>
                      <a:pt x="3" y="22"/>
                    </a:lnTo>
                    <a:lnTo>
                      <a:pt x="3" y="24"/>
                    </a:lnTo>
                    <a:lnTo>
                      <a:pt x="7" y="26"/>
                    </a:lnTo>
                    <a:lnTo>
                      <a:pt x="10" y="26"/>
                    </a:lnTo>
                    <a:lnTo>
                      <a:pt x="12" y="26"/>
                    </a:lnTo>
                    <a:lnTo>
                      <a:pt x="17" y="26"/>
                    </a:lnTo>
                    <a:lnTo>
                      <a:pt x="19" y="26"/>
                    </a:lnTo>
                    <a:lnTo>
                      <a:pt x="22" y="24"/>
                    </a:lnTo>
                    <a:lnTo>
                      <a:pt x="24" y="22"/>
                    </a:lnTo>
                    <a:lnTo>
                      <a:pt x="26" y="17"/>
                    </a:lnTo>
                    <a:lnTo>
                      <a:pt x="26" y="14"/>
                    </a:lnTo>
                    <a:close/>
                  </a:path>
                </a:pathLst>
              </a:custGeom>
              <a:solidFill>
                <a:srgbClr val="777777"/>
              </a:solidFill>
              <a:ln w="9525">
                <a:noFill/>
                <a:round/>
                <a:headEnd/>
                <a:tailEnd/>
              </a:ln>
            </p:spPr>
            <p:txBody>
              <a:bodyPr/>
              <a:lstStyle/>
              <a:p>
                <a:endParaRPr lang="en-US"/>
              </a:p>
            </p:txBody>
          </p:sp>
          <p:sp>
            <p:nvSpPr>
              <p:cNvPr id="20047" name="Freeform 565"/>
              <p:cNvSpPr>
                <a:spLocks/>
              </p:cNvSpPr>
              <p:nvPr/>
            </p:nvSpPr>
            <p:spPr bwMode="auto">
              <a:xfrm>
                <a:off x="1562" y="3109"/>
                <a:ext cx="59" cy="60"/>
              </a:xfrm>
              <a:custGeom>
                <a:avLst/>
                <a:gdLst>
                  <a:gd name="T0" fmla="*/ 26 w 26"/>
                  <a:gd name="T1" fmla="*/ 11 h 26"/>
                  <a:gd name="T2" fmla="*/ 26 w 26"/>
                  <a:gd name="T3" fmla="*/ 9 h 26"/>
                  <a:gd name="T4" fmla="*/ 23 w 26"/>
                  <a:gd name="T5" fmla="*/ 7 h 26"/>
                  <a:gd name="T6" fmla="*/ 21 w 26"/>
                  <a:gd name="T7" fmla="*/ 2 h 26"/>
                  <a:gd name="T8" fmla="*/ 18 w 26"/>
                  <a:gd name="T9" fmla="*/ 2 h 26"/>
                  <a:gd name="T10" fmla="*/ 16 w 26"/>
                  <a:gd name="T11" fmla="*/ 0 h 26"/>
                  <a:gd name="T12" fmla="*/ 11 w 26"/>
                  <a:gd name="T13" fmla="*/ 0 h 26"/>
                  <a:gd name="T14" fmla="*/ 9 w 26"/>
                  <a:gd name="T15" fmla="*/ 0 h 26"/>
                  <a:gd name="T16" fmla="*/ 7 w 26"/>
                  <a:gd name="T17" fmla="*/ 2 h 26"/>
                  <a:gd name="T18" fmla="*/ 2 w 26"/>
                  <a:gd name="T19" fmla="*/ 2 h 26"/>
                  <a:gd name="T20" fmla="*/ 2 w 26"/>
                  <a:gd name="T21" fmla="*/ 7 h 26"/>
                  <a:gd name="T22" fmla="*/ 0 w 26"/>
                  <a:gd name="T23" fmla="*/ 9 h 26"/>
                  <a:gd name="T24" fmla="*/ 0 w 26"/>
                  <a:gd name="T25" fmla="*/ 11 h 26"/>
                  <a:gd name="T26" fmla="*/ 0 w 26"/>
                  <a:gd name="T27" fmla="*/ 16 h 26"/>
                  <a:gd name="T28" fmla="*/ 2 w 26"/>
                  <a:gd name="T29" fmla="*/ 19 h 26"/>
                  <a:gd name="T30" fmla="*/ 2 w 26"/>
                  <a:gd name="T31" fmla="*/ 21 h 26"/>
                  <a:gd name="T32" fmla="*/ 7 w 26"/>
                  <a:gd name="T33" fmla="*/ 23 h 26"/>
                  <a:gd name="T34" fmla="*/ 9 w 26"/>
                  <a:gd name="T35" fmla="*/ 26 h 26"/>
                  <a:gd name="T36" fmla="*/ 11 w 26"/>
                  <a:gd name="T37" fmla="*/ 26 h 26"/>
                  <a:gd name="T38" fmla="*/ 16 w 26"/>
                  <a:gd name="T39" fmla="*/ 26 h 26"/>
                  <a:gd name="T40" fmla="*/ 18 w 26"/>
                  <a:gd name="T41" fmla="*/ 23 h 26"/>
                  <a:gd name="T42" fmla="*/ 21 w 26"/>
                  <a:gd name="T43" fmla="*/ 21 h 26"/>
                  <a:gd name="T44" fmla="*/ 23 w 26"/>
                  <a:gd name="T45" fmla="*/ 19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3" y="7"/>
                    </a:lnTo>
                    <a:lnTo>
                      <a:pt x="21" y="2"/>
                    </a:lnTo>
                    <a:lnTo>
                      <a:pt x="18" y="2"/>
                    </a:lnTo>
                    <a:lnTo>
                      <a:pt x="16" y="0"/>
                    </a:lnTo>
                    <a:lnTo>
                      <a:pt x="11" y="0"/>
                    </a:lnTo>
                    <a:lnTo>
                      <a:pt x="9" y="0"/>
                    </a:lnTo>
                    <a:lnTo>
                      <a:pt x="7" y="2"/>
                    </a:lnTo>
                    <a:lnTo>
                      <a:pt x="2" y="2"/>
                    </a:lnTo>
                    <a:lnTo>
                      <a:pt x="2" y="7"/>
                    </a:lnTo>
                    <a:lnTo>
                      <a:pt x="0" y="9"/>
                    </a:lnTo>
                    <a:lnTo>
                      <a:pt x="0" y="11"/>
                    </a:lnTo>
                    <a:lnTo>
                      <a:pt x="0" y="16"/>
                    </a:lnTo>
                    <a:lnTo>
                      <a:pt x="2" y="19"/>
                    </a:lnTo>
                    <a:lnTo>
                      <a:pt x="2" y="21"/>
                    </a:lnTo>
                    <a:lnTo>
                      <a:pt x="7" y="23"/>
                    </a:lnTo>
                    <a:lnTo>
                      <a:pt x="9" y="26"/>
                    </a:lnTo>
                    <a:lnTo>
                      <a:pt x="11" y="26"/>
                    </a:lnTo>
                    <a:lnTo>
                      <a:pt x="16" y="26"/>
                    </a:lnTo>
                    <a:lnTo>
                      <a:pt x="18" y="23"/>
                    </a:lnTo>
                    <a:lnTo>
                      <a:pt x="21" y="21"/>
                    </a:lnTo>
                    <a:lnTo>
                      <a:pt x="23" y="19"/>
                    </a:lnTo>
                    <a:lnTo>
                      <a:pt x="26" y="16"/>
                    </a:lnTo>
                    <a:lnTo>
                      <a:pt x="26" y="11"/>
                    </a:lnTo>
                  </a:path>
                </a:pathLst>
              </a:custGeom>
              <a:noFill/>
              <a:ln w="19050" cap="flat">
                <a:solidFill>
                  <a:srgbClr val="777777"/>
                </a:solidFill>
                <a:prstDash val="solid"/>
                <a:miter lim="800000"/>
                <a:headEnd/>
                <a:tailEnd/>
              </a:ln>
            </p:spPr>
            <p:txBody>
              <a:bodyPr/>
              <a:lstStyle/>
              <a:p>
                <a:endParaRPr lang="en-US"/>
              </a:p>
            </p:txBody>
          </p:sp>
          <p:sp>
            <p:nvSpPr>
              <p:cNvPr id="20048" name="Freeform 566"/>
              <p:cNvSpPr>
                <a:spLocks/>
              </p:cNvSpPr>
              <p:nvPr/>
            </p:nvSpPr>
            <p:spPr bwMode="auto">
              <a:xfrm>
                <a:off x="1850" y="3097"/>
                <a:ext cx="58"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2 w 26"/>
                  <a:gd name="T21" fmla="*/ 7 h 28"/>
                  <a:gd name="T22" fmla="*/ 0 w 26"/>
                  <a:gd name="T23" fmla="*/ 12 h 28"/>
                  <a:gd name="T24" fmla="*/ 0 w 26"/>
                  <a:gd name="T25" fmla="*/ 14 h 28"/>
                  <a:gd name="T26" fmla="*/ 0 w 26"/>
                  <a:gd name="T27" fmla="*/ 16 h 28"/>
                  <a:gd name="T28" fmla="*/ 2 w 26"/>
                  <a:gd name="T29" fmla="*/ 21 h 28"/>
                  <a:gd name="T30" fmla="*/ 2 w 26"/>
                  <a:gd name="T31" fmla="*/ 24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4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2" y="7"/>
                    </a:lnTo>
                    <a:lnTo>
                      <a:pt x="0" y="12"/>
                    </a:lnTo>
                    <a:lnTo>
                      <a:pt x="0" y="14"/>
                    </a:lnTo>
                    <a:lnTo>
                      <a:pt x="0" y="16"/>
                    </a:lnTo>
                    <a:lnTo>
                      <a:pt x="2" y="21"/>
                    </a:lnTo>
                    <a:lnTo>
                      <a:pt x="2" y="24"/>
                    </a:lnTo>
                    <a:lnTo>
                      <a:pt x="7" y="26"/>
                    </a:lnTo>
                    <a:lnTo>
                      <a:pt x="10" y="26"/>
                    </a:lnTo>
                    <a:lnTo>
                      <a:pt x="12" y="28"/>
                    </a:lnTo>
                    <a:lnTo>
                      <a:pt x="17" y="26"/>
                    </a:lnTo>
                    <a:lnTo>
                      <a:pt x="19" y="26"/>
                    </a:lnTo>
                    <a:lnTo>
                      <a:pt x="21" y="24"/>
                    </a:lnTo>
                    <a:lnTo>
                      <a:pt x="24" y="21"/>
                    </a:lnTo>
                    <a:lnTo>
                      <a:pt x="26" y="16"/>
                    </a:lnTo>
                    <a:lnTo>
                      <a:pt x="26" y="14"/>
                    </a:lnTo>
                    <a:close/>
                  </a:path>
                </a:pathLst>
              </a:custGeom>
              <a:solidFill>
                <a:srgbClr val="777777"/>
              </a:solidFill>
              <a:ln w="9525">
                <a:noFill/>
                <a:round/>
                <a:headEnd/>
                <a:tailEnd/>
              </a:ln>
            </p:spPr>
            <p:txBody>
              <a:bodyPr/>
              <a:lstStyle/>
              <a:p>
                <a:endParaRPr lang="en-US"/>
              </a:p>
            </p:txBody>
          </p:sp>
          <p:sp>
            <p:nvSpPr>
              <p:cNvPr id="20049" name="Freeform 567"/>
              <p:cNvSpPr>
                <a:spLocks/>
              </p:cNvSpPr>
              <p:nvPr/>
            </p:nvSpPr>
            <p:spPr bwMode="auto">
              <a:xfrm>
                <a:off x="1705" y="3102"/>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3 w 26"/>
                  <a:gd name="T19" fmla="*/ 5 h 26"/>
                  <a:gd name="T20" fmla="*/ 3 w 26"/>
                  <a:gd name="T21" fmla="*/ 7 h 26"/>
                  <a:gd name="T22" fmla="*/ 0 w 26"/>
                  <a:gd name="T23" fmla="*/ 10 h 26"/>
                  <a:gd name="T24" fmla="*/ 0 w 26"/>
                  <a:gd name="T25" fmla="*/ 14 h 26"/>
                  <a:gd name="T26" fmla="*/ 0 w 26"/>
                  <a:gd name="T27" fmla="*/ 17 h 26"/>
                  <a:gd name="T28" fmla="*/ 3 w 26"/>
                  <a:gd name="T29" fmla="*/ 22 h 26"/>
                  <a:gd name="T30" fmla="*/ 3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7" y="3"/>
                    </a:lnTo>
                    <a:lnTo>
                      <a:pt x="3" y="5"/>
                    </a:lnTo>
                    <a:lnTo>
                      <a:pt x="3" y="7"/>
                    </a:lnTo>
                    <a:lnTo>
                      <a:pt x="0" y="10"/>
                    </a:lnTo>
                    <a:lnTo>
                      <a:pt x="0" y="14"/>
                    </a:lnTo>
                    <a:lnTo>
                      <a:pt x="0" y="17"/>
                    </a:lnTo>
                    <a:lnTo>
                      <a:pt x="3" y="22"/>
                    </a:lnTo>
                    <a:lnTo>
                      <a:pt x="3" y="24"/>
                    </a:lnTo>
                    <a:lnTo>
                      <a:pt x="7" y="26"/>
                    </a:lnTo>
                    <a:lnTo>
                      <a:pt x="10" y="26"/>
                    </a:lnTo>
                    <a:lnTo>
                      <a:pt x="12" y="26"/>
                    </a:lnTo>
                    <a:lnTo>
                      <a:pt x="17" y="26"/>
                    </a:lnTo>
                    <a:lnTo>
                      <a:pt x="19" y="26"/>
                    </a:lnTo>
                    <a:lnTo>
                      <a:pt x="22" y="24"/>
                    </a:lnTo>
                    <a:lnTo>
                      <a:pt x="24" y="22"/>
                    </a:lnTo>
                    <a:lnTo>
                      <a:pt x="26" y="17"/>
                    </a:lnTo>
                    <a:lnTo>
                      <a:pt x="26" y="14"/>
                    </a:lnTo>
                  </a:path>
                </a:pathLst>
              </a:custGeom>
              <a:noFill/>
              <a:ln w="19050" cap="flat">
                <a:solidFill>
                  <a:srgbClr val="777777"/>
                </a:solidFill>
                <a:prstDash val="solid"/>
                <a:miter lim="800000"/>
                <a:headEnd/>
                <a:tailEnd/>
              </a:ln>
            </p:spPr>
            <p:txBody>
              <a:bodyPr/>
              <a:lstStyle/>
              <a:p>
                <a:endParaRPr lang="en-US"/>
              </a:p>
            </p:txBody>
          </p:sp>
          <p:sp>
            <p:nvSpPr>
              <p:cNvPr id="20050" name="Freeform 568"/>
              <p:cNvSpPr>
                <a:spLocks/>
              </p:cNvSpPr>
              <p:nvPr/>
            </p:nvSpPr>
            <p:spPr bwMode="auto">
              <a:xfrm>
                <a:off x="1994" y="3093"/>
                <a:ext cx="59" cy="64"/>
              </a:xfrm>
              <a:custGeom>
                <a:avLst/>
                <a:gdLst>
                  <a:gd name="T0" fmla="*/ 26 w 26"/>
                  <a:gd name="T1" fmla="*/ 14 h 28"/>
                  <a:gd name="T2" fmla="*/ 26 w 26"/>
                  <a:gd name="T3" fmla="*/ 11 h 28"/>
                  <a:gd name="T4" fmla="*/ 24 w 26"/>
                  <a:gd name="T5" fmla="*/ 7 h 28"/>
                  <a:gd name="T6" fmla="*/ 21 w 26"/>
                  <a:gd name="T7" fmla="*/ 4 h 28"/>
                  <a:gd name="T8" fmla="*/ 19 w 26"/>
                  <a:gd name="T9" fmla="*/ 2 h 28"/>
                  <a:gd name="T10" fmla="*/ 16 w 26"/>
                  <a:gd name="T11" fmla="*/ 2 h 28"/>
                  <a:gd name="T12" fmla="*/ 12 w 26"/>
                  <a:gd name="T13" fmla="*/ 0 h 28"/>
                  <a:gd name="T14" fmla="*/ 9 w 26"/>
                  <a:gd name="T15" fmla="*/ 2 h 28"/>
                  <a:gd name="T16" fmla="*/ 7 w 26"/>
                  <a:gd name="T17" fmla="*/ 2 h 28"/>
                  <a:gd name="T18" fmla="*/ 2 w 26"/>
                  <a:gd name="T19" fmla="*/ 4 h 28"/>
                  <a:gd name="T20" fmla="*/ 2 w 26"/>
                  <a:gd name="T21" fmla="*/ 7 h 28"/>
                  <a:gd name="T22" fmla="*/ 0 w 26"/>
                  <a:gd name="T23" fmla="*/ 11 h 28"/>
                  <a:gd name="T24" fmla="*/ 0 w 26"/>
                  <a:gd name="T25" fmla="*/ 14 h 28"/>
                  <a:gd name="T26" fmla="*/ 0 w 26"/>
                  <a:gd name="T27" fmla="*/ 18 h 28"/>
                  <a:gd name="T28" fmla="*/ 2 w 26"/>
                  <a:gd name="T29" fmla="*/ 21 h 28"/>
                  <a:gd name="T30" fmla="*/ 2 w 26"/>
                  <a:gd name="T31" fmla="*/ 23 h 28"/>
                  <a:gd name="T32" fmla="*/ 7 w 26"/>
                  <a:gd name="T33" fmla="*/ 26 h 28"/>
                  <a:gd name="T34" fmla="*/ 9 w 26"/>
                  <a:gd name="T35" fmla="*/ 28 h 28"/>
                  <a:gd name="T36" fmla="*/ 12 w 26"/>
                  <a:gd name="T37" fmla="*/ 28 h 28"/>
                  <a:gd name="T38" fmla="*/ 16 w 26"/>
                  <a:gd name="T39" fmla="*/ 28 h 28"/>
                  <a:gd name="T40" fmla="*/ 19 w 26"/>
                  <a:gd name="T41" fmla="*/ 26 h 28"/>
                  <a:gd name="T42" fmla="*/ 21 w 26"/>
                  <a:gd name="T43" fmla="*/ 23 h 28"/>
                  <a:gd name="T44" fmla="*/ 24 w 26"/>
                  <a:gd name="T45" fmla="*/ 21 h 28"/>
                  <a:gd name="T46" fmla="*/ 26 w 26"/>
                  <a:gd name="T47" fmla="*/ 18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4" y="7"/>
                    </a:lnTo>
                    <a:lnTo>
                      <a:pt x="21" y="4"/>
                    </a:lnTo>
                    <a:lnTo>
                      <a:pt x="19" y="2"/>
                    </a:lnTo>
                    <a:lnTo>
                      <a:pt x="16" y="2"/>
                    </a:lnTo>
                    <a:lnTo>
                      <a:pt x="12" y="0"/>
                    </a:lnTo>
                    <a:lnTo>
                      <a:pt x="9" y="2"/>
                    </a:lnTo>
                    <a:lnTo>
                      <a:pt x="7" y="2"/>
                    </a:lnTo>
                    <a:lnTo>
                      <a:pt x="2" y="4"/>
                    </a:lnTo>
                    <a:lnTo>
                      <a:pt x="2" y="7"/>
                    </a:lnTo>
                    <a:lnTo>
                      <a:pt x="0" y="11"/>
                    </a:lnTo>
                    <a:lnTo>
                      <a:pt x="0" y="14"/>
                    </a:lnTo>
                    <a:lnTo>
                      <a:pt x="0" y="18"/>
                    </a:lnTo>
                    <a:lnTo>
                      <a:pt x="2" y="21"/>
                    </a:lnTo>
                    <a:lnTo>
                      <a:pt x="2" y="23"/>
                    </a:lnTo>
                    <a:lnTo>
                      <a:pt x="7" y="26"/>
                    </a:lnTo>
                    <a:lnTo>
                      <a:pt x="9" y="28"/>
                    </a:lnTo>
                    <a:lnTo>
                      <a:pt x="12" y="28"/>
                    </a:lnTo>
                    <a:lnTo>
                      <a:pt x="16" y="28"/>
                    </a:lnTo>
                    <a:lnTo>
                      <a:pt x="19" y="26"/>
                    </a:lnTo>
                    <a:lnTo>
                      <a:pt x="21" y="23"/>
                    </a:lnTo>
                    <a:lnTo>
                      <a:pt x="24" y="21"/>
                    </a:lnTo>
                    <a:lnTo>
                      <a:pt x="26" y="18"/>
                    </a:lnTo>
                    <a:lnTo>
                      <a:pt x="26" y="14"/>
                    </a:lnTo>
                    <a:close/>
                  </a:path>
                </a:pathLst>
              </a:custGeom>
              <a:solidFill>
                <a:srgbClr val="777777"/>
              </a:solidFill>
              <a:ln w="9525">
                <a:noFill/>
                <a:round/>
                <a:headEnd/>
                <a:tailEnd/>
              </a:ln>
            </p:spPr>
            <p:txBody>
              <a:bodyPr/>
              <a:lstStyle/>
              <a:p>
                <a:endParaRPr lang="en-US"/>
              </a:p>
            </p:txBody>
          </p:sp>
          <p:sp>
            <p:nvSpPr>
              <p:cNvPr id="20051" name="Freeform 569"/>
              <p:cNvSpPr>
                <a:spLocks/>
              </p:cNvSpPr>
              <p:nvPr/>
            </p:nvSpPr>
            <p:spPr bwMode="auto">
              <a:xfrm>
                <a:off x="1850" y="3097"/>
                <a:ext cx="58"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2 w 26"/>
                  <a:gd name="T21" fmla="*/ 7 h 28"/>
                  <a:gd name="T22" fmla="*/ 0 w 26"/>
                  <a:gd name="T23" fmla="*/ 12 h 28"/>
                  <a:gd name="T24" fmla="*/ 0 w 26"/>
                  <a:gd name="T25" fmla="*/ 14 h 28"/>
                  <a:gd name="T26" fmla="*/ 0 w 26"/>
                  <a:gd name="T27" fmla="*/ 16 h 28"/>
                  <a:gd name="T28" fmla="*/ 2 w 26"/>
                  <a:gd name="T29" fmla="*/ 21 h 28"/>
                  <a:gd name="T30" fmla="*/ 2 w 26"/>
                  <a:gd name="T31" fmla="*/ 24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4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2" y="7"/>
                    </a:lnTo>
                    <a:lnTo>
                      <a:pt x="0" y="12"/>
                    </a:lnTo>
                    <a:lnTo>
                      <a:pt x="0" y="14"/>
                    </a:lnTo>
                    <a:lnTo>
                      <a:pt x="0" y="16"/>
                    </a:lnTo>
                    <a:lnTo>
                      <a:pt x="2" y="21"/>
                    </a:lnTo>
                    <a:lnTo>
                      <a:pt x="2" y="24"/>
                    </a:lnTo>
                    <a:lnTo>
                      <a:pt x="7" y="26"/>
                    </a:lnTo>
                    <a:lnTo>
                      <a:pt x="10" y="26"/>
                    </a:lnTo>
                    <a:lnTo>
                      <a:pt x="12" y="28"/>
                    </a:lnTo>
                    <a:lnTo>
                      <a:pt x="17" y="26"/>
                    </a:lnTo>
                    <a:lnTo>
                      <a:pt x="19" y="26"/>
                    </a:lnTo>
                    <a:lnTo>
                      <a:pt x="21" y="24"/>
                    </a:lnTo>
                    <a:lnTo>
                      <a:pt x="24" y="21"/>
                    </a:lnTo>
                    <a:lnTo>
                      <a:pt x="26" y="16"/>
                    </a:lnTo>
                    <a:lnTo>
                      <a:pt x="26" y="14"/>
                    </a:lnTo>
                  </a:path>
                </a:pathLst>
              </a:custGeom>
              <a:noFill/>
              <a:ln w="19050" cap="flat">
                <a:solidFill>
                  <a:srgbClr val="777777"/>
                </a:solidFill>
                <a:prstDash val="solid"/>
                <a:miter lim="800000"/>
                <a:headEnd/>
                <a:tailEnd/>
              </a:ln>
            </p:spPr>
            <p:txBody>
              <a:bodyPr/>
              <a:lstStyle/>
              <a:p>
                <a:endParaRPr lang="en-US"/>
              </a:p>
            </p:txBody>
          </p:sp>
          <p:sp>
            <p:nvSpPr>
              <p:cNvPr id="20052" name="Freeform 570"/>
              <p:cNvSpPr>
                <a:spLocks/>
              </p:cNvSpPr>
              <p:nvPr/>
            </p:nvSpPr>
            <p:spPr bwMode="auto">
              <a:xfrm>
                <a:off x="2139" y="3086"/>
                <a:ext cx="59" cy="67"/>
              </a:xfrm>
              <a:custGeom>
                <a:avLst/>
                <a:gdLst>
                  <a:gd name="T0" fmla="*/ 26 w 26"/>
                  <a:gd name="T1" fmla="*/ 14 h 29"/>
                  <a:gd name="T2" fmla="*/ 26 w 26"/>
                  <a:gd name="T3" fmla="*/ 12 h 29"/>
                  <a:gd name="T4" fmla="*/ 23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7 w 26"/>
                  <a:gd name="T17" fmla="*/ 3 h 29"/>
                  <a:gd name="T18" fmla="*/ 2 w 26"/>
                  <a:gd name="T19" fmla="*/ 5 h 29"/>
                  <a:gd name="T20" fmla="*/ 2 w 26"/>
                  <a:gd name="T21" fmla="*/ 7 h 29"/>
                  <a:gd name="T22" fmla="*/ 0 w 26"/>
                  <a:gd name="T23" fmla="*/ 12 h 29"/>
                  <a:gd name="T24" fmla="*/ 0 w 26"/>
                  <a:gd name="T25" fmla="*/ 14 h 29"/>
                  <a:gd name="T26" fmla="*/ 0 w 26"/>
                  <a:gd name="T27" fmla="*/ 19 h 29"/>
                  <a:gd name="T28" fmla="*/ 2 w 26"/>
                  <a:gd name="T29" fmla="*/ 21 h 29"/>
                  <a:gd name="T30" fmla="*/ 2 w 26"/>
                  <a:gd name="T31" fmla="*/ 24 h 29"/>
                  <a:gd name="T32" fmla="*/ 7 w 26"/>
                  <a:gd name="T33" fmla="*/ 26 h 29"/>
                  <a:gd name="T34" fmla="*/ 9 w 26"/>
                  <a:gd name="T35" fmla="*/ 29 h 29"/>
                  <a:gd name="T36" fmla="*/ 12 w 26"/>
                  <a:gd name="T37" fmla="*/ 29 h 29"/>
                  <a:gd name="T38" fmla="*/ 16 w 26"/>
                  <a:gd name="T39" fmla="*/ 29 h 29"/>
                  <a:gd name="T40" fmla="*/ 19 w 26"/>
                  <a:gd name="T41" fmla="*/ 26 h 29"/>
                  <a:gd name="T42" fmla="*/ 21 w 26"/>
                  <a:gd name="T43" fmla="*/ 24 h 29"/>
                  <a:gd name="T44" fmla="*/ 23 w 26"/>
                  <a:gd name="T45" fmla="*/ 21 h 29"/>
                  <a:gd name="T46" fmla="*/ 26 w 26"/>
                  <a:gd name="T47" fmla="*/ 19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3" y="7"/>
                    </a:lnTo>
                    <a:lnTo>
                      <a:pt x="21" y="5"/>
                    </a:lnTo>
                    <a:lnTo>
                      <a:pt x="19" y="3"/>
                    </a:lnTo>
                    <a:lnTo>
                      <a:pt x="16" y="3"/>
                    </a:lnTo>
                    <a:lnTo>
                      <a:pt x="12" y="0"/>
                    </a:lnTo>
                    <a:lnTo>
                      <a:pt x="9" y="3"/>
                    </a:lnTo>
                    <a:lnTo>
                      <a:pt x="7" y="3"/>
                    </a:lnTo>
                    <a:lnTo>
                      <a:pt x="2" y="5"/>
                    </a:lnTo>
                    <a:lnTo>
                      <a:pt x="2" y="7"/>
                    </a:lnTo>
                    <a:lnTo>
                      <a:pt x="0" y="12"/>
                    </a:lnTo>
                    <a:lnTo>
                      <a:pt x="0" y="14"/>
                    </a:lnTo>
                    <a:lnTo>
                      <a:pt x="0" y="19"/>
                    </a:lnTo>
                    <a:lnTo>
                      <a:pt x="2" y="21"/>
                    </a:lnTo>
                    <a:lnTo>
                      <a:pt x="2" y="24"/>
                    </a:lnTo>
                    <a:lnTo>
                      <a:pt x="7" y="26"/>
                    </a:lnTo>
                    <a:lnTo>
                      <a:pt x="9" y="29"/>
                    </a:lnTo>
                    <a:lnTo>
                      <a:pt x="12" y="29"/>
                    </a:lnTo>
                    <a:lnTo>
                      <a:pt x="16" y="29"/>
                    </a:lnTo>
                    <a:lnTo>
                      <a:pt x="19" y="26"/>
                    </a:lnTo>
                    <a:lnTo>
                      <a:pt x="21" y="24"/>
                    </a:lnTo>
                    <a:lnTo>
                      <a:pt x="23" y="21"/>
                    </a:lnTo>
                    <a:lnTo>
                      <a:pt x="26" y="19"/>
                    </a:lnTo>
                    <a:lnTo>
                      <a:pt x="26" y="14"/>
                    </a:lnTo>
                    <a:close/>
                  </a:path>
                </a:pathLst>
              </a:custGeom>
              <a:solidFill>
                <a:srgbClr val="777777"/>
              </a:solidFill>
              <a:ln w="9525">
                <a:noFill/>
                <a:round/>
                <a:headEnd/>
                <a:tailEnd/>
              </a:ln>
            </p:spPr>
            <p:txBody>
              <a:bodyPr/>
              <a:lstStyle/>
              <a:p>
                <a:endParaRPr lang="en-US"/>
              </a:p>
            </p:txBody>
          </p:sp>
          <p:sp>
            <p:nvSpPr>
              <p:cNvPr id="20053" name="Freeform 571"/>
              <p:cNvSpPr>
                <a:spLocks/>
              </p:cNvSpPr>
              <p:nvPr/>
            </p:nvSpPr>
            <p:spPr bwMode="auto">
              <a:xfrm>
                <a:off x="1994" y="3093"/>
                <a:ext cx="59" cy="64"/>
              </a:xfrm>
              <a:custGeom>
                <a:avLst/>
                <a:gdLst>
                  <a:gd name="T0" fmla="*/ 26 w 26"/>
                  <a:gd name="T1" fmla="*/ 14 h 28"/>
                  <a:gd name="T2" fmla="*/ 26 w 26"/>
                  <a:gd name="T3" fmla="*/ 11 h 28"/>
                  <a:gd name="T4" fmla="*/ 24 w 26"/>
                  <a:gd name="T5" fmla="*/ 7 h 28"/>
                  <a:gd name="T6" fmla="*/ 21 w 26"/>
                  <a:gd name="T7" fmla="*/ 4 h 28"/>
                  <a:gd name="T8" fmla="*/ 19 w 26"/>
                  <a:gd name="T9" fmla="*/ 2 h 28"/>
                  <a:gd name="T10" fmla="*/ 16 w 26"/>
                  <a:gd name="T11" fmla="*/ 2 h 28"/>
                  <a:gd name="T12" fmla="*/ 12 w 26"/>
                  <a:gd name="T13" fmla="*/ 0 h 28"/>
                  <a:gd name="T14" fmla="*/ 9 w 26"/>
                  <a:gd name="T15" fmla="*/ 2 h 28"/>
                  <a:gd name="T16" fmla="*/ 7 w 26"/>
                  <a:gd name="T17" fmla="*/ 2 h 28"/>
                  <a:gd name="T18" fmla="*/ 2 w 26"/>
                  <a:gd name="T19" fmla="*/ 4 h 28"/>
                  <a:gd name="T20" fmla="*/ 2 w 26"/>
                  <a:gd name="T21" fmla="*/ 7 h 28"/>
                  <a:gd name="T22" fmla="*/ 0 w 26"/>
                  <a:gd name="T23" fmla="*/ 11 h 28"/>
                  <a:gd name="T24" fmla="*/ 0 w 26"/>
                  <a:gd name="T25" fmla="*/ 14 h 28"/>
                  <a:gd name="T26" fmla="*/ 0 w 26"/>
                  <a:gd name="T27" fmla="*/ 18 h 28"/>
                  <a:gd name="T28" fmla="*/ 2 w 26"/>
                  <a:gd name="T29" fmla="*/ 21 h 28"/>
                  <a:gd name="T30" fmla="*/ 2 w 26"/>
                  <a:gd name="T31" fmla="*/ 23 h 28"/>
                  <a:gd name="T32" fmla="*/ 7 w 26"/>
                  <a:gd name="T33" fmla="*/ 26 h 28"/>
                  <a:gd name="T34" fmla="*/ 9 w 26"/>
                  <a:gd name="T35" fmla="*/ 28 h 28"/>
                  <a:gd name="T36" fmla="*/ 12 w 26"/>
                  <a:gd name="T37" fmla="*/ 28 h 28"/>
                  <a:gd name="T38" fmla="*/ 16 w 26"/>
                  <a:gd name="T39" fmla="*/ 28 h 28"/>
                  <a:gd name="T40" fmla="*/ 19 w 26"/>
                  <a:gd name="T41" fmla="*/ 26 h 28"/>
                  <a:gd name="T42" fmla="*/ 21 w 26"/>
                  <a:gd name="T43" fmla="*/ 23 h 28"/>
                  <a:gd name="T44" fmla="*/ 24 w 26"/>
                  <a:gd name="T45" fmla="*/ 21 h 28"/>
                  <a:gd name="T46" fmla="*/ 26 w 26"/>
                  <a:gd name="T47" fmla="*/ 18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1"/>
                    </a:lnTo>
                    <a:lnTo>
                      <a:pt x="24" y="7"/>
                    </a:lnTo>
                    <a:lnTo>
                      <a:pt x="21" y="4"/>
                    </a:lnTo>
                    <a:lnTo>
                      <a:pt x="19" y="2"/>
                    </a:lnTo>
                    <a:lnTo>
                      <a:pt x="16" y="2"/>
                    </a:lnTo>
                    <a:lnTo>
                      <a:pt x="12" y="0"/>
                    </a:lnTo>
                    <a:lnTo>
                      <a:pt x="9" y="2"/>
                    </a:lnTo>
                    <a:lnTo>
                      <a:pt x="7" y="2"/>
                    </a:lnTo>
                    <a:lnTo>
                      <a:pt x="2" y="4"/>
                    </a:lnTo>
                    <a:lnTo>
                      <a:pt x="2" y="7"/>
                    </a:lnTo>
                    <a:lnTo>
                      <a:pt x="0" y="11"/>
                    </a:lnTo>
                    <a:lnTo>
                      <a:pt x="0" y="14"/>
                    </a:lnTo>
                    <a:lnTo>
                      <a:pt x="0" y="18"/>
                    </a:lnTo>
                    <a:lnTo>
                      <a:pt x="2" y="21"/>
                    </a:lnTo>
                    <a:lnTo>
                      <a:pt x="2" y="23"/>
                    </a:lnTo>
                    <a:lnTo>
                      <a:pt x="7" y="26"/>
                    </a:lnTo>
                    <a:lnTo>
                      <a:pt x="9" y="28"/>
                    </a:lnTo>
                    <a:lnTo>
                      <a:pt x="12" y="28"/>
                    </a:lnTo>
                    <a:lnTo>
                      <a:pt x="16" y="28"/>
                    </a:lnTo>
                    <a:lnTo>
                      <a:pt x="19" y="26"/>
                    </a:lnTo>
                    <a:lnTo>
                      <a:pt x="21" y="23"/>
                    </a:lnTo>
                    <a:lnTo>
                      <a:pt x="24" y="21"/>
                    </a:lnTo>
                    <a:lnTo>
                      <a:pt x="26" y="18"/>
                    </a:lnTo>
                    <a:lnTo>
                      <a:pt x="26" y="14"/>
                    </a:lnTo>
                  </a:path>
                </a:pathLst>
              </a:custGeom>
              <a:noFill/>
              <a:ln w="19050" cap="flat">
                <a:solidFill>
                  <a:srgbClr val="777777"/>
                </a:solidFill>
                <a:prstDash val="solid"/>
                <a:miter lim="800000"/>
                <a:headEnd/>
                <a:tailEnd/>
              </a:ln>
            </p:spPr>
            <p:txBody>
              <a:bodyPr/>
              <a:lstStyle/>
              <a:p>
                <a:endParaRPr lang="en-US"/>
              </a:p>
            </p:txBody>
          </p:sp>
          <p:sp>
            <p:nvSpPr>
              <p:cNvPr id="20054" name="Freeform 572"/>
              <p:cNvSpPr>
                <a:spLocks/>
              </p:cNvSpPr>
              <p:nvPr/>
            </p:nvSpPr>
            <p:spPr bwMode="auto">
              <a:xfrm>
                <a:off x="2281" y="3086"/>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8 w 26"/>
                  <a:gd name="T17" fmla="*/ 3 h 26"/>
                  <a:gd name="T18" fmla="*/ 3 w 26"/>
                  <a:gd name="T19" fmla="*/ 5 h 26"/>
                  <a:gd name="T20" fmla="*/ 0 w 26"/>
                  <a:gd name="T21" fmla="*/ 7 h 26"/>
                  <a:gd name="T22" fmla="*/ 0 w 26"/>
                  <a:gd name="T23" fmla="*/ 10 h 26"/>
                  <a:gd name="T24" fmla="*/ 0 w 26"/>
                  <a:gd name="T25" fmla="*/ 14 h 26"/>
                  <a:gd name="T26" fmla="*/ 0 w 26"/>
                  <a:gd name="T27" fmla="*/ 17 h 26"/>
                  <a:gd name="T28" fmla="*/ 0 w 26"/>
                  <a:gd name="T29" fmla="*/ 19 h 26"/>
                  <a:gd name="T30" fmla="*/ 3 w 26"/>
                  <a:gd name="T31" fmla="*/ 24 h 26"/>
                  <a:gd name="T32" fmla="*/ 8 w 26"/>
                  <a:gd name="T33" fmla="*/ 24 h 26"/>
                  <a:gd name="T34" fmla="*/ 10 w 26"/>
                  <a:gd name="T35" fmla="*/ 26 h 26"/>
                  <a:gd name="T36" fmla="*/ 12 w 26"/>
                  <a:gd name="T37" fmla="*/ 26 h 26"/>
                  <a:gd name="T38" fmla="*/ 17 w 26"/>
                  <a:gd name="T39" fmla="*/ 26 h 26"/>
                  <a:gd name="T40" fmla="*/ 19 w 26"/>
                  <a:gd name="T41" fmla="*/ 24 h 26"/>
                  <a:gd name="T42" fmla="*/ 22 w 26"/>
                  <a:gd name="T43" fmla="*/ 24 h 26"/>
                  <a:gd name="T44" fmla="*/ 24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8" y="3"/>
                    </a:lnTo>
                    <a:lnTo>
                      <a:pt x="3" y="5"/>
                    </a:lnTo>
                    <a:lnTo>
                      <a:pt x="0" y="7"/>
                    </a:lnTo>
                    <a:lnTo>
                      <a:pt x="0" y="10"/>
                    </a:lnTo>
                    <a:lnTo>
                      <a:pt x="0" y="14"/>
                    </a:lnTo>
                    <a:lnTo>
                      <a:pt x="0" y="17"/>
                    </a:lnTo>
                    <a:lnTo>
                      <a:pt x="0" y="19"/>
                    </a:lnTo>
                    <a:lnTo>
                      <a:pt x="3" y="24"/>
                    </a:lnTo>
                    <a:lnTo>
                      <a:pt x="8" y="24"/>
                    </a:lnTo>
                    <a:lnTo>
                      <a:pt x="10" y="26"/>
                    </a:lnTo>
                    <a:lnTo>
                      <a:pt x="12" y="26"/>
                    </a:lnTo>
                    <a:lnTo>
                      <a:pt x="17" y="26"/>
                    </a:lnTo>
                    <a:lnTo>
                      <a:pt x="19" y="24"/>
                    </a:lnTo>
                    <a:lnTo>
                      <a:pt x="22" y="24"/>
                    </a:lnTo>
                    <a:lnTo>
                      <a:pt x="24" y="19"/>
                    </a:lnTo>
                    <a:lnTo>
                      <a:pt x="26" y="17"/>
                    </a:lnTo>
                    <a:lnTo>
                      <a:pt x="26" y="14"/>
                    </a:lnTo>
                    <a:close/>
                  </a:path>
                </a:pathLst>
              </a:custGeom>
              <a:solidFill>
                <a:srgbClr val="777777"/>
              </a:solidFill>
              <a:ln w="9525">
                <a:noFill/>
                <a:round/>
                <a:headEnd/>
                <a:tailEnd/>
              </a:ln>
            </p:spPr>
            <p:txBody>
              <a:bodyPr/>
              <a:lstStyle/>
              <a:p>
                <a:endParaRPr lang="en-US"/>
              </a:p>
            </p:txBody>
          </p:sp>
          <p:sp>
            <p:nvSpPr>
              <p:cNvPr id="20055" name="Freeform 573"/>
              <p:cNvSpPr>
                <a:spLocks/>
              </p:cNvSpPr>
              <p:nvPr/>
            </p:nvSpPr>
            <p:spPr bwMode="auto">
              <a:xfrm>
                <a:off x="2139" y="3086"/>
                <a:ext cx="59" cy="67"/>
              </a:xfrm>
              <a:custGeom>
                <a:avLst/>
                <a:gdLst>
                  <a:gd name="T0" fmla="*/ 26 w 26"/>
                  <a:gd name="T1" fmla="*/ 14 h 29"/>
                  <a:gd name="T2" fmla="*/ 26 w 26"/>
                  <a:gd name="T3" fmla="*/ 12 h 29"/>
                  <a:gd name="T4" fmla="*/ 23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7 w 26"/>
                  <a:gd name="T17" fmla="*/ 3 h 29"/>
                  <a:gd name="T18" fmla="*/ 2 w 26"/>
                  <a:gd name="T19" fmla="*/ 5 h 29"/>
                  <a:gd name="T20" fmla="*/ 2 w 26"/>
                  <a:gd name="T21" fmla="*/ 7 h 29"/>
                  <a:gd name="T22" fmla="*/ 0 w 26"/>
                  <a:gd name="T23" fmla="*/ 12 h 29"/>
                  <a:gd name="T24" fmla="*/ 0 w 26"/>
                  <a:gd name="T25" fmla="*/ 14 h 29"/>
                  <a:gd name="T26" fmla="*/ 0 w 26"/>
                  <a:gd name="T27" fmla="*/ 19 h 29"/>
                  <a:gd name="T28" fmla="*/ 2 w 26"/>
                  <a:gd name="T29" fmla="*/ 21 h 29"/>
                  <a:gd name="T30" fmla="*/ 2 w 26"/>
                  <a:gd name="T31" fmla="*/ 24 h 29"/>
                  <a:gd name="T32" fmla="*/ 7 w 26"/>
                  <a:gd name="T33" fmla="*/ 26 h 29"/>
                  <a:gd name="T34" fmla="*/ 9 w 26"/>
                  <a:gd name="T35" fmla="*/ 29 h 29"/>
                  <a:gd name="T36" fmla="*/ 12 w 26"/>
                  <a:gd name="T37" fmla="*/ 29 h 29"/>
                  <a:gd name="T38" fmla="*/ 16 w 26"/>
                  <a:gd name="T39" fmla="*/ 29 h 29"/>
                  <a:gd name="T40" fmla="*/ 19 w 26"/>
                  <a:gd name="T41" fmla="*/ 26 h 29"/>
                  <a:gd name="T42" fmla="*/ 21 w 26"/>
                  <a:gd name="T43" fmla="*/ 24 h 29"/>
                  <a:gd name="T44" fmla="*/ 23 w 26"/>
                  <a:gd name="T45" fmla="*/ 21 h 29"/>
                  <a:gd name="T46" fmla="*/ 26 w 26"/>
                  <a:gd name="T47" fmla="*/ 19 h 29"/>
                  <a:gd name="T48" fmla="*/ 26 w 26"/>
                  <a:gd name="T49" fmla="*/ 14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4"/>
                    </a:moveTo>
                    <a:lnTo>
                      <a:pt x="26" y="12"/>
                    </a:lnTo>
                    <a:lnTo>
                      <a:pt x="23" y="7"/>
                    </a:lnTo>
                    <a:lnTo>
                      <a:pt x="21" y="5"/>
                    </a:lnTo>
                    <a:lnTo>
                      <a:pt x="19" y="3"/>
                    </a:lnTo>
                    <a:lnTo>
                      <a:pt x="16" y="3"/>
                    </a:lnTo>
                    <a:lnTo>
                      <a:pt x="12" y="0"/>
                    </a:lnTo>
                    <a:lnTo>
                      <a:pt x="9" y="3"/>
                    </a:lnTo>
                    <a:lnTo>
                      <a:pt x="7" y="3"/>
                    </a:lnTo>
                    <a:lnTo>
                      <a:pt x="2" y="5"/>
                    </a:lnTo>
                    <a:lnTo>
                      <a:pt x="2" y="7"/>
                    </a:lnTo>
                    <a:lnTo>
                      <a:pt x="0" y="12"/>
                    </a:lnTo>
                    <a:lnTo>
                      <a:pt x="0" y="14"/>
                    </a:lnTo>
                    <a:lnTo>
                      <a:pt x="0" y="19"/>
                    </a:lnTo>
                    <a:lnTo>
                      <a:pt x="2" y="21"/>
                    </a:lnTo>
                    <a:lnTo>
                      <a:pt x="2" y="24"/>
                    </a:lnTo>
                    <a:lnTo>
                      <a:pt x="7" y="26"/>
                    </a:lnTo>
                    <a:lnTo>
                      <a:pt x="9" y="29"/>
                    </a:lnTo>
                    <a:lnTo>
                      <a:pt x="12" y="29"/>
                    </a:lnTo>
                    <a:lnTo>
                      <a:pt x="16" y="29"/>
                    </a:lnTo>
                    <a:lnTo>
                      <a:pt x="19" y="26"/>
                    </a:lnTo>
                    <a:lnTo>
                      <a:pt x="21" y="24"/>
                    </a:lnTo>
                    <a:lnTo>
                      <a:pt x="23" y="21"/>
                    </a:lnTo>
                    <a:lnTo>
                      <a:pt x="26" y="19"/>
                    </a:lnTo>
                    <a:lnTo>
                      <a:pt x="26" y="14"/>
                    </a:lnTo>
                  </a:path>
                </a:pathLst>
              </a:custGeom>
              <a:noFill/>
              <a:ln w="19050" cap="flat">
                <a:solidFill>
                  <a:srgbClr val="777777"/>
                </a:solidFill>
                <a:prstDash val="solid"/>
                <a:miter lim="800000"/>
                <a:headEnd/>
                <a:tailEnd/>
              </a:ln>
            </p:spPr>
            <p:txBody>
              <a:bodyPr/>
              <a:lstStyle/>
              <a:p>
                <a:endParaRPr lang="en-US"/>
              </a:p>
            </p:txBody>
          </p:sp>
          <p:sp>
            <p:nvSpPr>
              <p:cNvPr id="20056" name="Freeform 574"/>
              <p:cNvSpPr>
                <a:spLocks/>
              </p:cNvSpPr>
              <p:nvPr/>
            </p:nvSpPr>
            <p:spPr bwMode="auto">
              <a:xfrm>
                <a:off x="2426" y="3081"/>
                <a:ext cx="59" cy="65"/>
              </a:xfrm>
              <a:custGeom>
                <a:avLst/>
                <a:gdLst>
                  <a:gd name="T0" fmla="*/ 26 w 26"/>
                  <a:gd name="T1" fmla="*/ 14 h 28"/>
                  <a:gd name="T2" fmla="*/ 26 w 26"/>
                  <a:gd name="T3" fmla="*/ 12 h 28"/>
                  <a:gd name="T4" fmla="*/ 24 w 26"/>
                  <a:gd name="T5" fmla="*/ 7 h 28"/>
                  <a:gd name="T6" fmla="*/ 22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3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3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2" y="5"/>
                    </a:lnTo>
                    <a:lnTo>
                      <a:pt x="19" y="2"/>
                    </a:lnTo>
                    <a:lnTo>
                      <a:pt x="17" y="2"/>
                    </a:lnTo>
                    <a:lnTo>
                      <a:pt x="12" y="0"/>
                    </a:lnTo>
                    <a:lnTo>
                      <a:pt x="10" y="2"/>
                    </a:lnTo>
                    <a:lnTo>
                      <a:pt x="7" y="2"/>
                    </a:lnTo>
                    <a:lnTo>
                      <a:pt x="3" y="5"/>
                    </a:lnTo>
                    <a:lnTo>
                      <a:pt x="0" y="7"/>
                    </a:lnTo>
                    <a:lnTo>
                      <a:pt x="0" y="12"/>
                    </a:lnTo>
                    <a:lnTo>
                      <a:pt x="0" y="14"/>
                    </a:lnTo>
                    <a:lnTo>
                      <a:pt x="0" y="16"/>
                    </a:lnTo>
                    <a:lnTo>
                      <a:pt x="0" y="21"/>
                    </a:lnTo>
                    <a:lnTo>
                      <a:pt x="3" y="23"/>
                    </a:lnTo>
                    <a:lnTo>
                      <a:pt x="7" y="26"/>
                    </a:lnTo>
                    <a:lnTo>
                      <a:pt x="10" y="26"/>
                    </a:lnTo>
                    <a:lnTo>
                      <a:pt x="12" y="28"/>
                    </a:lnTo>
                    <a:lnTo>
                      <a:pt x="17" y="26"/>
                    </a:lnTo>
                    <a:lnTo>
                      <a:pt x="19" y="26"/>
                    </a:lnTo>
                    <a:lnTo>
                      <a:pt x="22" y="23"/>
                    </a:lnTo>
                    <a:lnTo>
                      <a:pt x="24" y="21"/>
                    </a:lnTo>
                    <a:lnTo>
                      <a:pt x="26" y="16"/>
                    </a:lnTo>
                    <a:lnTo>
                      <a:pt x="26" y="14"/>
                    </a:lnTo>
                    <a:close/>
                  </a:path>
                </a:pathLst>
              </a:custGeom>
              <a:solidFill>
                <a:srgbClr val="777777"/>
              </a:solidFill>
              <a:ln w="9525">
                <a:noFill/>
                <a:round/>
                <a:headEnd/>
                <a:tailEnd/>
              </a:ln>
            </p:spPr>
            <p:txBody>
              <a:bodyPr/>
              <a:lstStyle/>
              <a:p>
                <a:endParaRPr lang="en-US"/>
              </a:p>
            </p:txBody>
          </p:sp>
          <p:sp>
            <p:nvSpPr>
              <p:cNvPr id="20057" name="Freeform 575"/>
              <p:cNvSpPr>
                <a:spLocks/>
              </p:cNvSpPr>
              <p:nvPr/>
            </p:nvSpPr>
            <p:spPr bwMode="auto">
              <a:xfrm>
                <a:off x="2281" y="3086"/>
                <a:ext cx="59" cy="60"/>
              </a:xfrm>
              <a:custGeom>
                <a:avLst/>
                <a:gdLst>
                  <a:gd name="T0" fmla="*/ 26 w 26"/>
                  <a:gd name="T1" fmla="*/ 14 h 26"/>
                  <a:gd name="T2" fmla="*/ 26 w 26"/>
                  <a:gd name="T3" fmla="*/ 10 h 26"/>
                  <a:gd name="T4" fmla="*/ 24 w 26"/>
                  <a:gd name="T5" fmla="*/ 7 h 26"/>
                  <a:gd name="T6" fmla="*/ 22 w 26"/>
                  <a:gd name="T7" fmla="*/ 5 h 26"/>
                  <a:gd name="T8" fmla="*/ 19 w 26"/>
                  <a:gd name="T9" fmla="*/ 3 h 26"/>
                  <a:gd name="T10" fmla="*/ 17 w 26"/>
                  <a:gd name="T11" fmla="*/ 0 h 26"/>
                  <a:gd name="T12" fmla="*/ 12 w 26"/>
                  <a:gd name="T13" fmla="*/ 0 h 26"/>
                  <a:gd name="T14" fmla="*/ 10 w 26"/>
                  <a:gd name="T15" fmla="*/ 0 h 26"/>
                  <a:gd name="T16" fmla="*/ 8 w 26"/>
                  <a:gd name="T17" fmla="*/ 3 h 26"/>
                  <a:gd name="T18" fmla="*/ 3 w 26"/>
                  <a:gd name="T19" fmla="*/ 5 h 26"/>
                  <a:gd name="T20" fmla="*/ 0 w 26"/>
                  <a:gd name="T21" fmla="*/ 7 h 26"/>
                  <a:gd name="T22" fmla="*/ 0 w 26"/>
                  <a:gd name="T23" fmla="*/ 10 h 26"/>
                  <a:gd name="T24" fmla="*/ 0 w 26"/>
                  <a:gd name="T25" fmla="*/ 14 h 26"/>
                  <a:gd name="T26" fmla="*/ 0 w 26"/>
                  <a:gd name="T27" fmla="*/ 17 h 26"/>
                  <a:gd name="T28" fmla="*/ 0 w 26"/>
                  <a:gd name="T29" fmla="*/ 19 h 26"/>
                  <a:gd name="T30" fmla="*/ 3 w 26"/>
                  <a:gd name="T31" fmla="*/ 24 h 26"/>
                  <a:gd name="T32" fmla="*/ 8 w 26"/>
                  <a:gd name="T33" fmla="*/ 24 h 26"/>
                  <a:gd name="T34" fmla="*/ 10 w 26"/>
                  <a:gd name="T35" fmla="*/ 26 h 26"/>
                  <a:gd name="T36" fmla="*/ 12 w 26"/>
                  <a:gd name="T37" fmla="*/ 26 h 26"/>
                  <a:gd name="T38" fmla="*/ 17 w 26"/>
                  <a:gd name="T39" fmla="*/ 26 h 26"/>
                  <a:gd name="T40" fmla="*/ 19 w 26"/>
                  <a:gd name="T41" fmla="*/ 24 h 26"/>
                  <a:gd name="T42" fmla="*/ 22 w 26"/>
                  <a:gd name="T43" fmla="*/ 24 h 26"/>
                  <a:gd name="T44" fmla="*/ 24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2" y="5"/>
                    </a:lnTo>
                    <a:lnTo>
                      <a:pt x="19" y="3"/>
                    </a:lnTo>
                    <a:lnTo>
                      <a:pt x="17" y="0"/>
                    </a:lnTo>
                    <a:lnTo>
                      <a:pt x="12" y="0"/>
                    </a:lnTo>
                    <a:lnTo>
                      <a:pt x="10" y="0"/>
                    </a:lnTo>
                    <a:lnTo>
                      <a:pt x="8" y="3"/>
                    </a:lnTo>
                    <a:lnTo>
                      <a:pt x="3" y="5"/>
                    </a:lnTo>
                    <a:lnTo>
                      <a:pt x="0" y="7"/>
                    </a:lnTo>
                    <a:lnTo>
                      <a:pt x="0" y="10"/>
                    </a:lnTo>
                    <a:lnTo>
                      <a:pt x="0" y="14"/>
                    </a:lnTo>
                    <a:lnTo>
                      <a:pt x="0" y="17"/>
                    </a:lnTo>
                    <a:lnTo>
                      <a:pt x="0" y="19"/>
                    </a:lnTo>
                    <a:lnTo>
                      <a:pt x="3" y="24"/>
                    </a:lnTo>
                    <a:lnTo>
                      <a:pt x="8" y="24"/>
                    </a:lnTo>
                    <a:lnTo>
                      <a:pt x="10" y="26"/>
                    </a:lnTo>
                    <a:lnTo>
                      <a:pt x="12" y="26"/>
                    </a:lnTo>
                    <a:lnTo>
                      <a:pt x="17" y="26"/>
                    </a:lnTo>
                    <a:lnTo>
                      <a:pt x="19" y="24"/>
                    </a:lnTo>
                    <a:lnTo>
                      <a:pt x="22" y="24"/>
                    </a:lnTo>
                    <a:lnTo>
                      <a:pt x="24" y="19"/>
                    </a:lnTo>
                    <a:lnTo>
                      <a:pt x="26" y="17"/>
                    </a:lnTo>
                    <a:lnTo>
                      <a:pt x="26" y="14"/>
                    </a:lnTo>
                  </a:path>
                </a:pathLst>
              </a:custGeom>
              <a:noFill/>
              <a:ln w="19050" cap="flat">
                <a:solidFill>
                  <a:srgbClr val="777777"/>
                </a:solidFill>
                <a:prstDash val="solid"/>
                <a:miter lim="800000"/>
                <a:headEnd/>
                <a:tailEnd/>
              </a:ln>
            </p:spPr>
            <p:txBody>
              <a:bodyPr/>
              <a:lstStyle/>
              <a:p>
                <a:endParaRPr lang="en-US"/>
              </a:p>
            </p:txBody>
          </p:sp>
          <p:sp>
            <p:nvSpPr>
              <p:cNvPr id="20058" name="Freeform 576"/>
              <p:cNvSpPr>
                <a:spLocks/>
              </p:cNvSpPr>
              <p:nvPr/>
            </p:nvSpPr>
            <p:spPr bwMode="auto">
              <a:xfrm>
                <a:off x="2571" y="3081"/>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0" y="7"/>
                    </a:lnTo>
                    <a:lnTo>
                      <a:pt x="0" y="12"/>
                    </a:lnTo>
                    <a:lnTo>
                      <a:pt x="0" y="14"/>
                    </a:lnTo>
                    <a:lnTo>
                      <a:pt x="0" y="16"/>
                    </a:lnTo>
                    <a:lnTo>
                      <a:pt x="0" y="21"/>
                    </a:lnTo>
                    <a:lnTo>
                      <a:pt x="2" y="23"/>
                    </a:lnTo>
                    <a:lnTo>
                      <a:pt x="7" y="26"/>
                    </a:lnTo>
                    <a:lnTo>
                      <a:pt x="10" y="26"/>
                    </a:lnTo>
                    <a:lnTo>
                      <a:pt x="12" y="28"/>
                    </a:lnTo>
                    <a:lnTo>
                      <a:pt x="17" y="26"/>
                    </a:lnTo>
                    <a:lnTo>
                      <a:pt x="19" y="26"/>
                    </a:lnTo>
                    <a:lnTo>
                      <a:pt x="21" y="23"/>
                    </a:lnTo>
                    <a:lnTo>
                      <a:pt x="24" y="21"/>
                    </a:lnTo>
                    <a:lnTo>
                      <a:pt x="26" y="16"/>
                    </a:lnTo>
                    <a:lnTo>
                      <a:pt x="26" y="14"/>
                    </a:lnTo>
                    <a:close/>
                  </a:path>
                </a:pathLst>
              </a:custGeom>
              <a:solidFill>
                <a:srgbClr val="777777"/>
              </a:solidFill>
              <a:ln w="9525">
                <a:noFill/>
                <a:round/>
                <a:headEnd/>
                <a:tailEnd/>
              </a:ln>
            </p:spPr>
            <p:txBody>
              <a:bodyPr/>
              <a:lstStyle/>
              <a:p>
                <a:endParaRPr lang="en-US"/>
              </a:p>
            </p:txBody>
          </p:sp>
          <p:sp>
            <p:nvSpPr>
              <p:cNvPr id="20059" name="Freeform 577"/>
              <p:cNvSpPr>
                <a:spLocks/>
              </p:cNvSpPr>
              <p:nvPr/>
            </p:nvSpPr>
            <p:spPr bwMode="auto">
              <a:xfrm>
                <a:off x="2426" y="3081"/>
                <a:ext cx="59" cy="65"/>
              </a:xfrm>
              <a:custGeom>
                <a:avLst/>
                <a:gdLst>
                  <a:gd name="T0" fmla="*/ 26 w 26"/>
                  <a:gd name="T1" fmla="*/ 14 h 28"/>
                  <a:gd name="T2" fmla="*/ 26 w 26"/>
                  <a:gd name="T3" fmla="*/ 12 h 28"/>
                  <a:gd name="T4" fmla="*/ 24 w 26"/>
                  <a:gd name="T5" fmla="*/ 7 h 28"/>
                  <a:gd name="T6" fmla="*/ 22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3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3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2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2" y="5"/>
                    </a:lnTo>
                    <a:lnTo>
                      <a:pt x="19" y="2"/>
                    </a:lnTo>
                    <a:lnTo>
                      <a:pt x="17" y="2"/>
                    </a:lnTo>
                    <a:lnTo>
                      <a:pt x="12" y="0"/>
                    </a:lnTo>
                    <a:lnTo>
                      <a:pt x="10" y="2"/>
                    </a:lnTo>
                    <a:lnTo>
                      <a:pt x="7" y="2"/>
                    </a:lnTo>
                    <a:lnTo>
                      <a:pt x="3" y="5"/>
                    </a:lnTo>
                    <a:lnTo>
                      <a:pt x="0" y="7"/>
                    </a:lnTo>
                    <a:lnTo>
                      <a:pt x="0" y="12"/>
                    </a:lnTo>
                    <a:lnTo>
                      <a:pt x="0" y="14"/>
                    </a:lnTo>
                    <a:lnTo>
                      <a:pt x="0" y="16"/>
                    </a:lnTo>
                    <a:lnTo>
                      <a:pt x="0" y="21"/>
                    </a:lnTo>
                    <a:lnTo>
                      <a:pt x="3" y="23"/>
                    </a:lnTo>
                    <a:lnTo>
                      <a:pt x="7" y="26"/>
                    </a:lnTo>
                    <a:lnTo>
                      <a:pt x="10" y="26"/>
                    </a:lnTo>
                    <a:lnTo>
                      <a:pt x="12" y="28"/>
                    </a:lnTo>
                    <a:lnTo>
                      <a:pt x="17" y="26"/>
                    </a:lnTo>
                    <a:lnTo>
                      <a:pt x="19" y="26"/>
                    </a:lnTo>
                    <a:lnTo>
                      <a:pt x="22" y="23"/>
                    </a:lnTo>
                    <a:lnTo>
                      <a:pt x="24" y="21"/>
                    </a:lnTo>
                    <a:lnTo>
                      <a:pt x="26" y="16"/>
                    </a:lnTo>
                    <a:lnTo>
                      <a:pt x="26" y="14"/>
                    </a:lnTo>
                  </a:path>
                </a:pathLst>
              </a:custGeom>
              <a:noFill/>
              <a:ln w="19050" cap="flat">
                <a:solidFill>
                  <a:srgbClr val="777777"/>
                </a:solidFill>
                <a:prstDash val="solid"/>
                <a:miter lim="800000"/>
                <a:headEnd/>
                <a:tailEnd/>
              </a:ln>
            </p:spPr>
            <p:txBody>
              <a:bodyPr/>
              <a:lstStyle/>
              <a:p>
                <a:endParaRPr lang="en-US"/>
              </a:p>
            </p:txBody>
          </p:sp>
          <p:sp>
            <p:nvSpPr>
              <p:cNvPr id="20060" name="Freeform 578"/>
              <p:cNvSpPr>
                <a:spLocks/>
              </p:cNvSpPr>
              <p:nvPr/>
            </p:nvSpPr>
            <p:spPr bwMode="auto">
              <a:xfrm>
                <a:off x="2715" y="3081"/>
                <a:ext cx="59" cy="60"/>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2 w 26"/>
                  <a:gd name="T13" fmla="*/ 0 h 26"/>
                  <a:gd name="T14" fmla="*/ 9 w 26"/>
                  <a:gd name="T15" fmla="*/ 0 h 26"/>
                  <a:gd name="T16" fmla="*/ 5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5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2" y="0"/>
                    </a:lnTo>
                    <a:lnTo>
                      <a:pt x="9" y="0"/>
                    </a:lnTo>
                    <a:lnTo>
                      <a:pt x="5" y="0"/>
                    </a:lnTo>
                    <a:lnTo>
                      <a:pt x="2" y="2"/>
                    </a:lnTo>
                    <a:lnTo>
                      <a:pt x="0" y="5"/>
                    </a:lnTo>
                    <a:lnTo>
                      <a:pt x="0" y="9"/>
                    </a:lnTo>
                    <a:lnTo>
                      <a:pt x="0" y="12"/>
                    </a:lnTo>
                    <a:lnTo>
                      <a:pt x="0" y="16"/>
                    </a:lnTo>
                    <a:lnTo>
                      <a:pt x="0" y="19"/>
                    </a:lnTo>
                    <a:lnTo>
                      <a:pt x="2" y="21"/>
                    </a:lnTo>
                    <a:lnTo>
                      <a:pt x="5" y="23"/>
                    </a:lnTo>
                    <a:lnTo>
                      <a:pt x="9" y="26"/>
                    </a:lnTo>
                    <a:lnTo>
                      <a:pt x="12" y="26"/>
                    </a:lnTo>
                    <a:lnTo>
                      <a:pt x="16" y="26"/>
                    </a:lnTo>
                    <a:lnTo>
                      <a:pt x="19" y="23"/>
                    </a:lnTo>
                    <a:lnTo>
                      <a:pt x="21" y="21"/>
                    </a:lnTo>
                    <a:lnTo>
                      <a:pt x="23" y="19"/>
                    </a:lnTo>
                    <a:lnTo>
                      <a:pt x="26" y="16"/>
                    </a:lnTo>
                    <a:lnTo>
                      <a:pt x="26" y="12"/>
                    </a:lnTo>
                    <a:close/>
                  </a:path>
                </a:pathLst>
              </a:custGeom>
              <a:solidFill>
                <a:srgbClr val="777777"/>
              </a:solidFill>
              <a:ln w="9525">
                <a:noFill/>
                <a:round/>
                <a:headEnd/>
                <a:tailEnd/>
              </a:ln>
            </p:spPr>
            <p:txBody>
              <a:bodyPr/>
              <a:lstStyle/>
              <a:p>
                <a:endParaRPr lang="en-US"/>
              </a:p>
            </p:txBody>
          </p:sp>
          <p:sp>
            <p:nvSpPr>
              <p:cNvPr id="20061" name="Freeform 579"/>
              <p:cNvSpPr>
                <a:spLocks/>
              </p:cNvSpPr>
              <p:nvPr/>
            </p:nvSpPr>
            <p:spPr bwMode="auto">
              <a:xfrm>
                <a:off x="2571" y="3081"/>
                <a:ext cx="59" cy="65"/>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7 w 26"/>
                  <a:gd name="T17" fmla="*/ 2 h 28"/>
                  <a:gd name="T18" fmla="*/ 2 w 26"/>
                  <a:gd name="T19" fmla="*/ 5 h 28"/>
                  <a:gd name="T20" fmla="*/ 0 w 26"/>
                  <a:gd name="T21" fmla="*/ 7 h 28"/>
                  <a:gd name="T22" fmla="*/ 0 w 26"/>
                  <a:gd name="T23" fmla="*/ 12 h 28"/>
                  <a:gd name="T24" fmla="*/ 0 w 26"/>
                  <a:gd name="T25" fmla="*/ 14 h 28"/>
                  <a:gd name="T26" fmla="*/ 0 w 26"/>
                  <a:gd name="T27" fmla="*/ 16 h 28"/>
                  <a:gd name="T28" fmla="*/ 0 w 26"/>
                  <a:gd name="T29" fmla="*/ 21 h 28"/>
                  <a:gd name="T30" fmla="*/ 2 w 26"/>
                  <a:gd name="T31" fmla="*/ 23 h 28"/>
                  <a:gd name="T32" fmla="*/ 7 w 26"/>
                  <a:gd name="T33" fmla="*/ 26 h 28"/>
                  <a:gd name="T34" fmla="*/ 10 w 26"/>
                  <a:gd name="T35" fmla="*/ 26 h 28"/>
                  <a:gd name="T36" fmla="*/ 12 w 26"/>
                  <a:gd name="T37" fmla="*/ 28 h 28"/>
                  <a:gd name="T38" fmla="*/ 17 w 26"/>
                  <a:gd name="T39" fmla="*/ 26 h 28"/>
                  <a:gd name="T40" fmla="*/ 19 w 26"/>
                  <a:gd name="T41" fmla="*/ 26 h 28"/>
                  <a:gd name="T42" fmla="*/ 21 w 26"/>
                  <a:gd name="T43" fmla="*/ 23 h 28"/>
                  <a:gd name="T44" fmla="*/ 24 w 26"/>
                  <a:gd name="T45" fmla="*/ 21 h 28"/>
                  <a:gd name="T46" fmla="*/ 26 w 26"/>
                  <a:gd name="T47" fmla="*/ 16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7" y="2"/>
                    </a:lnTo>
                    <a:lnTo>
                      <a:pt x="2" y="5"/>
                    </a:lnTo>
                    <a:lnTo>
                      <a:pt x="0" y="7"/>
                    </a:lnTo>
                    <a:lnTo>
                      <a:pt x="0" y="12"/>
                    </a:lnTo>
                    <a:lnTo>
                      <a:pt x="0" y="14"/>
                    </a:lnTo>
                    <a:lnTo>
                      <a:pt x="0" y="16"/>
                    </a:lnTo>
                    <a:lnTo>
                      <a:pt x="0" y="21"/>
                    </a:lnTo>
                    <a:lnTo>
                      <a:pt x="2" y="23"/>
                    </a:lnTo>
                    <a:lnTo>
                      <a:pt x="7" y="26"/>
                    </a:lnTo>
                    <a:lnTo>
                      <a:pt x="10" y="26"/>
                    </a:lnTo>
                    <a:lnTo>
                      <a:pt x="12" y="28"/>
                    </a:lnTo>
                    <a:lnTo>
                      <a:pt x="17" y="26"/>
                    </a:lnTo>
                    <a:lnTo>
                      <a:pt x="19" y="26"/>
                    </a:lnTo>
                    <a:lnTo>
                      <a:pt x="21" y="23"/>
                    </a:lnTo>
                    <a:lnTo>
                      <a:pt x="24" y="21"/>
                    </a:lnTo>
                    <a:lnTo>
                      <a:pt x="26" y="16"/>
                    </a:lnTo>
                    <a:lnTo>
                      <a:pt x="26" y="14"/>
                    </a:lnTo>
                  </a:path>
                </a:pathLst>
              </a:custGeom>
              <a:noFill/>
              <a:ln w="19050" cap="flat">
                <a:solidFill>
                  <a:srgbClr val="777777"/>
                </a:solidFill>
                <a:prstDash val="solid"/>
                <a:miter lim="800000"/>
                <a:headEnd/>
                <a:tailEnd/>
              </a:ln>
            </p:spPr>
            <p:txBody>
              <a:bodyPr/>
              <a:lstStyle/>
              <a:p>
                <a:endParaRPr lang="en-US"/>
              </a:p>
            </p:txBody>
          </p:sp>
          <p:sp>
            <p:nvSpPr>
              <p:cNvPr id="20062" name="Freeform 580"/>
              <p:cNvSpPr>
                <a:spLocks/>
              </p:cNvSpPr>
              <p:nvPr/>
            </p:nvSpPr>
            <p:spPr bwMode="auto">
              <a:xfrm>
                <a:off x="2860" y="3077"/>
                <a:ext cx="59" cy="57"/>
              </a:xfrm>
              <a:custGeom>
                <a:avLst/>
                <a:gdLst>
                  <a:gd name="T0" fmla="*/ 26 w 26"/>
                  <a:gd name="T1" fmla="*/ 11 h 25"/>
                  <a:gd name="T2" fmla="*/ 26 w 26"/>
                  <a:gd name="T3" fmla="*/ 9 h 25"/>
                  <a:gd name="T4" fmla="*/ 23 w 26"/>
                  <a:gd name="T5" fmla="*/ 7 h 25"/>
                  <a:gd name="T6" fmla="*/ 21 w 26"/>
                  <a:gd name="T7" fmla="*/ 2 h 25"/>
                  <a:gd name="T8" fmla="*/ 19 w 26"/>
                  <a:gd name="T9" fmla="*/ 2 h 25"/>
                  <a:gd name="T10" fmla="*/ 16 w 26"/>
                  <a:gd name="T11" fmla="*/ 0 h 25"/>
                  <a:gd name="T12" fmla="*/ 11 w 26"/>
                  <a:gd name="T13" fmla="*/ 0 h 25"/>
                  <a:gd name="T14" fmla="*/ 9 w 26"/>
                  <a:gd name="T15" fmla="*/ 0 h 25"/>
                  <a:gd name="T16" fmla="*/ 4 w 26"/>
                  <a:gd name="T17" fmla="*/ 2 h 25"/>
                  <a:gd name="T18" fmla="*/ 2 w 26"/>
                  <a:gd name="T19" fmla="*/ 2 h 25"/>
                  <a:gd name="T20" fmla="*/ 0 w 26"/>
                  <a:gd name="T21" fmla="*/ 7 h 25"/>
                  <a:gd name="T22" fmla="*/ 0 w 26"/>
                  <a:gd name="T23" fmla="*/ 9 h 25"/>
                  <a:gd name="T24" fmla="*/ 0 w 26"/>
                  <a:gd name="T25" fmla="*/ 11 h 25"/>
                  <a:gd name="T26" fmla="*/ 0 w 26"/>
                  <a:gd name="T27" fmla="*/ 16 h 25"/>
                  <a:gd name="T28" fmla="*/ 0 w 26"/>
                  <a:gd name="T29" fmla="*/ 18 h 25"/>
                  <a:gd name="T30" fmla="*/ 2 w 26"/>
                  <a:gd name="T31" fmla="*/ 21 h 25"/>
                  <a:gd name="T32" fmla="*/ 4 w 26"/>
                  <a:gd name="T33" fmla="*/ 23 h 25"/>
                  <a:gd name="T34" fmla="*/ 9 w 26"/>
                  <a:gd name="T35" fmla="*/ 25 h 25"/>
                  <a:gd name="T36" fmla="*/ 11 w 26"/>
                  <a:gd name="T37" fmla="*/ 25 h 25"/>
                  <a:gd name="T38" fmla="*/ 16 w 26"/>
                  <a:gd name="T39" fmla="*/ 25 h 25"/>
                  <a:gd name="T40" fmla="*/ 19 w 26"/>
                  <a:gd name="T41" fmla="*/ 23 h 25"/>
                  <a:gd name="T42" fmla="*/ 21 w 26"/>
                  <a:gd name="T43" fmla="*/ 21 h 25"/>
                  <a:gd name="T44" fmla="*/ 23 w 26"/>
                  <a:gd name="T45" fmla="*/ 18 h 25"/>
                  <a:gd name="T46" fmla="*/ 26 w 26"/>
                  <a:gd name="T47" fmla="*/ 16 h 25"/>
                  <a:gd name="T48" fmla="*/ 26 w 26"/>
                  <a:gd name="T49" fmla="*/ 11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5"/>
                  <a:gd name="T77" fmla="*/ 26 w 26"/>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5">
                    <a:moveTo>
                      <a:pt x="26" y="11"/>
                    </a:moveTo>
                    <a:lnTo>
                      <a:pt x="26" y="9"/>
                    </a:lnTo>
                    <a:lnTo>
                      <a:pt x="23" y="7"/>
                    </a:lnTo>
                    <a:lnTo>
                      <a:pt x="21" y="2"/>
                    </a:lnTo>
                    <a:lnTo>
                      <a:pt x="19" y="2"/>
                    </a:lnTo>
                    <a:lnTo>
                      <a:pt x="16" y="0"/>
                    </a:lnTo>
                    <a:lnTo>
                      <a:pt x="11" y="0"/>
                    </a:lnTo>
                    <a:lnTo>
                      <a:pt x="9" y="0"/>
                    </a:lnTo>
                    <a:lnTo>
                      <a:pt x="4" y="2"/>
                    </a:lnTo>
                    <a:lnTo>
                      <a:pt x="2" y="2"/>
                    </a:lnTo>
                    <a:lnTo>
                      <a:pt x="0" y="7"/>
                    </a:lnTo>
                    <a:lnTo>
                      <a:pt x="0" y="9"/>
                    </a:lnTo>
                    <a:lnTo>
                      <a:pt x="0" y="11"/>
                    </a:lnTo>
                    <a:lnTo>
                      <a:pt x="0" y="16"/>
                    </a:lnTo>
                    <a:lnTo>
                      <a:pt x="0" y="18"/>
                    </a:lnTo>
                    <a:lnTo>
                      <a:pt x="2" y="21"/>
                    </a:lnTo>
                    <a:lnTo>
                      <a:pt x="4" y="23"/>
                    </a:lnTo>
                    <a:lnTo>
                      <a:pt x="9" y="25"/>
                    </a:lnTo>
                    <a:lnTo>
                      <a:pt x="11" y="25"/>
                    </a:lnTo>
                    <a:lnTo>
                      <a:pt x="16" y="25"/>
                    </a:lnTo>
                    <a:lnTo>
                      <a:pt x="19" y="23"/>
                    </a:lnTo>
                    <a:lnTo>
                      <a:pt x="21" y="21"/>
                    </a:lnTo>
                    <a:lnTo>
                      <a:pt x="23" y="18"/>
                    </a:lnTo>
                    <a:lnTo>
                      <a:pt x="26" y="16"/>
                    </a:lnTo>
                    <a:lnTo>
                      <a:pt x="26" y="11"/>
                    </a:lnTo>
                    <a:close/>
                  </a:path>
                </a:pathLst>
              </a:custGeom>
              <a:solidFill>
                <a:srgbClr val="777777"/>
              </a:solidFill>
              <a:ln w="9525">
                <a:noFill/>
                <a:round/>
                <a:headEnd/>
                <a:tailEnd/>
              </a:ln>
            </p:spPr>
            <p:txBody>
              <a:bodyPr/>
              <a:lstStyle/>
              <a:p>
                <a:endParaRPr lang="en-US"/>
              </a:p>
            </p:txBody>
          </p:sp>
          <p:sp>
            <p:nvSpPr>
              <p:cNvPr id="20063" name="Freeform 581"/>
              <p:cNvSpPr>
                <a:spLocks/>
              </p:cNvSpPr>
              <p:nvPr/>
            </p:nvSpPr>
            <p:spPr bwMode="auto">
              <a:xfrm>
                <a:off x="2715" y="3081"/>
                <a:ext cx="59" cy="60"/>
              </a:xfrm>
              <a:custGeom>
                <a:avLst/>
                <a:gdLst>
                  <a:gd name="T0" fmla="*/ 26 w 26"/>
                  <a:gd name="T1" fmla="*/ 12 h 26"/>
                  <a:gd name="T2" fmla="*/ 26 w 26"/>
                  <a:gd name="T3" fmla="*/ 9 h 26"/>
                  <a:gd name="T4" fmla="*/ 23 w 26"/>
                  <a:gd name="T5" fmla="*/ 5 h 26"/>
                  <a:gd name="T6" fmla="*/ 21 w 26"/>
                  <a:gd name="T7" fmla="*/ 2 h 26"/>
                  <a:gd name="T8" fmla="*/ 19 w 26"/>
                  <a:gd name="T9" fmla="*/ 0 h 26"/>
                  <a:gd name="T10" fmla="*/ 16 w 26"/>
                  <a:gd name="T11" fmla="*/ 0 h 26"/>
                  <a:gd name="T12" fmla="*/ 12 w 26"/>
                  <a:gd name="T13" fmla="*/ 0 h 26"/>
                  <a:gd name="T14" fmla="*/ 9 w 26"/>
                  <a:gd name="T15" fmla="*/ 0 h 26"/>
                  <a:gd name="T16" fmla="*/ 5 w 26"/>
                  <a:gd name="T17" fmla="*/ 0 h 26"/>
                  <a:gd name="T18" fmla="*/ 2 w 26"/>
                  <a:gd name="T19" fmla="*/ 2 h 26"/>
                  <a:gd name="T20" fmla="*/ 0 w 26"/>
                  <a:gd name="T21" fmla="*/ 5 h 26"/>
                  <a:gd name="T22" fmla="*/ 0 w 26"/>
                  <a:gd name="T23" fmla="*/ 9 h 26"/>
                  <a:gd name="T24" fmla="*/ 0 w 26"/>
                  <a:gd name="T25" fmla="*/ 12 h 26"/>
                  <a:gd name="T26" fmla="*/ 0 w 26"/>
                  <a:gd name="T27" fmla="*/ 16 h 26"/>
                  <a:gd name="T28" fmla="*/ 0 w 26"/>
                  <a:gd name="T29" fmla="*/ 19 h 26"/>
                  <a:gd name="T30" fmla="*/ 2 w 26"/>
                  <a:gd name="T31" fmla="*/ 21 h 26"/>
                  <a:gd name="T32" fmla="*/ 5 w 26"/>
                  <a:gd name="T33" fmla="*/ 23 h 26"/>
                  <a:gd name="T34" fmla="*/ 9 w 26"/>
                  <a:gd name="T35" fmla="*/ 26 h 26"/>
                  <a:gd name="T36" fmla="*/ 12 w 26"/>
                  <a:gd name="T37" fmla="*/ 26 h 26"/>
                  <a:gd name="T38" fmla="*/ 16 w 26"/>
                  <a:gd name="T39" fmla="*/ 26 h 26"/>
                  <a:gd name="T40" fmla="*/ 19 w 26"/>
                  <a:gd name="T41" fmla="*/ 23 h 26"/>
                  <a:gd name="T42" fmla="*/ 21 w 26"/>
                  <a:gd name="T43" fmla="*/ 21 h 26"/>
                  <a:gd name="T44" fmla="*/ 23 w 26"/>
                  <a:gd name="T45" fmla="*/ 19 h 26"/>
                  <a:gd name="T46" fmla="*/ 26 w 26"/>
                  <a:gd name="T47" fmla="*/ 16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9"/>
                    </a:lnTo>
                    <a:lnTo>
                      <a:pt x="23" y="5"/>
                    </a:lnTo>
                    <a:lnTo>
                      <a:pt x="21" y="2"/>
                    </a:lnTo>
                    <a:lnTo>
                      <a:pt x="19" y="0"/>
                    </a:lnTo>
                    <a:lnTo>
                      <a:pt x="16" y="0"/>
                    </a:lnTo>
                    <a:lnTo>
                      <a:pt x="12" y="0"/>
                    </a:lnTo>
                    <a:lnTo>
                      <a:pt x="9" y="0"/>
                    </a:lnTo>
                    <a:lnTo>
                      <a:pt x="5" y="0"/>
                    </a:lnTo>
                    <a:lnTo>
                      <a:pt x="2" y="2"/>
                    </a:lnTo>
                    <a:lnTo>
                      <a:pt x="0" y="5"/>
                    </a:lnTo>
                    <a:lnTo>
                      <a:pt x="0" y="9"/>
                    </a:lnTo>
                    <a:lnTo>
                      <a:pt x="0" y="12"/>
                    </a:lnTo>
                    <a:lnTo>
                      <a:pt x="0" y="16"/>
                    </a:lnTo>
                    <a:lnTo>
                      <a:pt x="0" y="19"/>
                    </a:lnTo>
                    <a:lnTo>
                      <a:pt x="2" y="21"/>
                    </a:lnTo>
                    <a:lnTo>
                      <a:pt x="5" y="23"/>
                    </a:lnTo>
                    <a:lnTo>
                      <a:pt x="9" y="26"/>
                    </a:lnTo>
                    <a:lnTo>
                      <a:pt x="12" y="26"/>
                    </a:lnTo>
                    <a:lnTo>
                      <a:pt x="16" y="26"/>
                    </a:lnTo>
                    <a:lnTo>
                      <a:pt x="19" y="23"/>
                    </a:lnTo>
                    <a:lnTo>
                      <a:pt x="21" y="21"/>
                    </a:lnTo>
                    <a:lnTo>
                      <a:pt x="23" y="19"/>
                    </a:lnTo>
                    <a:lnTo>
                      <a:pt x="26" y="16"/>
                    </a:lnTo>
                    <a:lnTo>
                      <a:pt x="26" y="12"/>
                    </a:lnTo>
                  </a:path>
                </a:pathLst>
              </a:custGeom>
              <a:noFill/>
              <a:ln w="19050" cap="flat">
                <a:solidFill>
                  <a:srgbClr val="777777"/>
                </a:solidFill>
                <a:prstDash val="solid"/>
                <a:miter lim="800000"/>
                <a:headEnd/>
                <a:tailEnd/>
              </a:ln>
            </p:spPr>
            <p:txBody>
              <a:bodyPr/>
              <a:lstStyle/>
              <a:p>
                <a:endParaRPr lang="en-US"/>
              </a:p>
            </p:txBody>
          </p:sp>
          <p:sp>
            <p:nvSpPr>
              <p:cNvPr id="20064" name="Freeform 582"/>
              <p:cNvSpPr>
                <a:spLocks/>
              </p:cNvSpPr>
              <p:nvPr/>
            </p:nvSpPr>
            <p:spPr bwMode="auto">
              <a:xfrm>
                <a:off x="3003" y="3070"/>
                <a:ext cx="58" cy="60"/>
              </a:xfrm>
              <a:custGeom>
                <a:avLst/>
                <a:gdLst>
                  <a:gd name="T0" fmla="*/ 26 w 26"/>
                  <a:gd name="T1" fmla="*/ 12 h 26"/>
                  <a:gd name="T2" fmla="*/ 26 w 26"/>
                  <a:gd name="T3" fmla="*/ 10 h 26"/>
                  <a:gd name="T4" fmla="*/ 24 w 26"/>
                  <a:gd name="T5" fmla="*/ 7 h 26"/>
                  <a:gd name="T6" fmla="*/ 22 w 26"/>
                  <a:gd name="T7" fmla="*/ 3 h 26"/>
                  <a:gd name="T8" fmla="*/ 19 w 26"/>
                  <a:gd name="T9" fmla="*/ 3 h 26"/>
                  <a:gd name="T10" fmla="*/ 17 w 26"/>
                  <a:gd name="T11" fmla="*/ 0 h 26"/>
                  <a:gd name="T12" fmla="*/ 12 w 26"/>
                  <a:gd name="T13" fmla="*/ 0 h 26"/>
                  <a:gd name="T14" fmla="*/ 10 w 26"/>
                  <a:gd name="T15" fmla="*/ 0 h 26"/>
                  <a:gd name="T16" fmla="*/ 5 w 26"/>
                  <a:gd name="T17" fmla="*/ 3 h 26"/>
                  <a:gd name="T18" fmla="*/ 3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3"/>
                    </a:lnTo>
                    <a:lnTo>
                      <a:pt x="19" y="3"/>
                    </a:lnTo>
                    <a:lnTo>
                      <a:pt x="17" y="0"/>
                    </a:lnTo>
                    <a:lnTo>
                      <a:pt x="12" y="0"/>
                    </a:lnTo>
                    <a:lnTo>
                      <a:pt x="10" y="0"/>
                    </a:lnTo>
                    <a:lnTo>
                      <a:pt x="5" y="3"/>
                    </a:lnTo>
                    <a:lnTo>
                      <a:pt x="3" y="3"/>
                    </a:lnTo>
                    <a:lnTo>
                      <a:pt x="0" y="7"/>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close/>
                  </a:path>
                </a:pathLst>
              </a:custGeom>
              <a:solidFill>
                <a:srgbClr val="777777"/>
              </a:solidFill>
              <a:ln w="9525">
                <a:noFill/>
                <a:round/>
                <a:headEnd/>
                <a:tailEnd/>
              </a:ln>
            </p:spPr>
            <p:txBody>
              <a:bodyPr/>
              <a:lstStyle/>
              <a:p>
                <a:endParaRPr lang="en-US"/>
              </a:p>
            </p:txBody>
          </p:sp>
          <p:sp>
            <p:nvSpPr>
              <p:cNvPr id="20065" name="Freeform 583"/>
              <p:cNvSpPr>
                <a:spLocks/>
              </p:cNvSpPr>
              <p:nvPr/>
            </p:nvSpPr>
            <p:spPr bwMode="auto">
              <a:xfrm>
                <a:off x="2860" y="3077"/>
                <a:ext cx="59" cy="57"/>
              </a:xfrm>
              <a:custGeom>
                <a:avLst/>
                <a:gdLst>
                  <a:gd name="T0" fmla="*/ 26 w 26"/>
                  <a:gd name="T1" fmla="*/ 11 h 25"/>
                  <a:gd name="T2" fmla="*/ 26 w 26"/>
                  <a:gd name="T3" fmla="*/ 9 h 25"/>
                  <a:gd name="T4" fmla="*/ 23 w 26"/>
                  <a:gd name="T5" fmla="*/ 7 h 25"/>
                  <a:gd name="T6" fmla="*/ 21 w 26"/>
                  <a:gd name="T7" fmla="*/ 2 h 25"/>
                  <a:gd name="T8" fmla="*/ 19 w 26"/>
                  <a:gd name="T9" fmla="*/ 2 h 25"/>
                  <a:gd name="T10" fmla="*/ 16 w 26"/>
                  <a:gd name="T11" fmla="*/ 0 h 25"/>
                  <a:gd name="T12" fmla="*/ 11 w 26"/>
                  <a:gd name="T13" fmla="*/ 0 h 25"/>
                  <a:gd name="T14" fmla="*/ 9 w 26"/>
                  <a:gd name="T15" fmla="*/ 0 h 25"/>
                  <a:gd name="T16" fmla="*/ 4 w 26"/>
                  <a:gd name="T17" fmla="*/ 2 h 25"/>
                  <a:gd name="T18" fmla="*/ 2 w 26"/>
                  <a:gd name="T19" fmla="*/ 2 h 25"/>
                  <a:gd name="T20" fmla="*/ 0 w 26"/>
                  <a:gd name="T21" fmla="*/ 7 h 25"/>
                  <a:gd name="T22" fmla="*/ 0 w 26"/>
                  <a:gd name="T23" fmla="*/ 9 h 25"/>
                  <a:gd name="T24" fmla="*/ 0 w 26"/>
                  <a:gd name="T25" fmla="*/ 11 h 25"/>
                  <a:gd name="T26" fmla="*/ 0 w 26"/>
                  <a:gd name="T27" fmla="*/ 16 h 25"/>
                  <a:gd name="T28" fmla="*/ 0 w 26"/>
                  <a:gd name="T29" fmla="*/ 18 h 25"/>
                  <a:gd name="T30" fmla="*/ 2 w 26"/>
                  <a:gd name="T31" fmla="*/ 21 h 25"/>
                  <a:gd name="T32" fmla="*/ 4 w 26"/>
                  <a:gd name="T33" fmla="*/ 23 h 25"/>
                  <a:gd name="T34" fmla="*/ 9 w 26"/>
                  <a:gd name="T35" fmla="*/ 25 h 25"/>
                  <a:gd name="T36" fmla="*/ 11 w 26"/>
                  <a:gd name="T37" fmla="*/ 25 h 25"/>
                  <a:gd name="T38" fmla="*/ 16 w 26"/>
                  <a:gd name="T39" fmla="*/ 25 h 25"/>
                  <a:gd name="T40" fmla="*/ 19 w 26"/>
                  <a:gd name="T41" fmla="*/ 23 h 25"/>
                  <a:gd name="T42" fmla="*/ 21 w 26"/>
                  <a:gd name="T43" fmla="*/ 21 h 25"/>
                  <a:gd name="T44" fmla="*/ 23 w 26"/>
                  <a:gd name="T45" fmla="*/ 18 h 25"/>
                  <a:gd name="T46" fmla="*/ 26 w 26"/>
                  <a:gd name="T47" fmla="*/ 16 h 25"/>
                  <a:gd name="T48" fmla="*/ 26 w 26"/>
                  <a:gd name="T49" fmla="*/ 11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5"/>
                  <a:gd name="T77" fmla="*/ 26 w 26"/>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5">
                    <a:moveTo>
                      <a:pt x="26" y="11"/>
                    </a:moveTo>
                    <a:lnTo>
                      <a:pt x="26" y="9"/>
                    </a:lnTo>
                    <a:lnTo>
                      <a:pt x="23" y="7"/>
                    </a:lnTo>
                    <a:lnTo>
                      <a:pt x="21" y="2"/>
                    </a:lnTo>
                    <a:lnTo>
                      <a:pt x="19" y="2"/>
                    </a:lnTo>
                    <a:lnTo>
                      <a:pt x="16" y="0"/>
                    </a:lnTo>
                    <a:lnTo>
                      <a:pt x="11" y="0"/>
                    </a:lnTo>
                    <a:lnTo>
                      <a:pt x="9" y="0"/>
                    </a:lnTo>
                    <a:lnTo>
                      <a:pt x="4" y="2"/>
                    </a:lnTo>
                    <a:lnTo>
                      <a:pt x="2" y="2"/>
                    </a:lnTo>
                    <a:lnTo>
                      <a:pt x="0" y="7"/>
                    </a:lnTo>
                    <a:lnTo>
                      <a:pt x="0" y="9"/>
                    </a:lnTo>
                    <a:lnTo>
                      <a:pt x="0" y="11"/>
                    </a:lnTo>
                    <a:lnTo>
                      <a:pt x="0" y="16"/>
                    </a:lnTo>
                    <a:lnTo>
                      <a:pt x="0" y="18"/>
                    </a:lnTo>
                    <a:lnTo>
                      <a:pt x="2" y="21"/>
                    </a:lnTo>
                    <a:lnTo>
                      <a:pt x="4" y="23"/>
                    </a:lnTo>
                    <a:lnTo>
                      <a:pt x="9" y="25"/>
                    </a:lnTo>
                    <a:lnTo>
                      <a:pt x="11" y="25"/>
                    </a:lnTo>
                    <a:lnTo>
                      <a:pt x="16" y="25"/>
                    </a:lnTo>
                    <a:lnTo>
                      <a:pt x="19" y="23"/>
                    </a:lnTo>
                    <a:lnTo>
                      <a:pt x="21" y="21"/>
                    </a:lnTo>
                    <a:lnTo>
                      <a:pt x="23" y="18"/>
                    </a:lnTo>
                    <a:lnTo>
                      <a:pt x="26" y="16"/>
                    </a:lnTo>
                    <a:lnTo>
                      <a:pt x="26" y="11"/>
                    </a:lnTo>
                  </a:path>
                </a:pathLst>
              </a:custGeom>
              <a:noFill/>
              <a:ln w="19050" cap="flat">
                <a:solidFill>
                  <a:srgbClr val="777777"/>
                </a:solidFill>
                <a:prstDash val="solid"/>
                <a:miter lim="800000"/>
                <a:headEnd/>
                <a:tailEnd/>
              </a:ln>
            </p:spPr>
            <p:txBody>
              <a:bodyPr/>
              <a:lstStyle/>
              <a:p>
                <a:endParaRPr lang="en-US"/>
              </a:p>
            </p:txBody>
          </p:sp>
          <p:sp>
            <p:nvSpPr>
              <p:cNvPr id="20066" name="Freeform 584"/>
              <p:cNvSpPr>
                <a:spLocks/>
              </p:cNvSpPr>
              <p:nvPr/>
            </p:nvSpPr>
            <p:spPr bwMode="auto">
              <a:xfrm>
                <a:off x="3147" y="3058"/>
                <a:ext cx="59" cy="67"/>
              </a:xfrm>
              <a:custGeom>
                <a:avLst/>
                <a:gdLst>
                  <a:gd name="T0" fmla="*/ 26 w 26"/>
                  <a:gd name="T1" fmla="*/ 15 h 29"/>
                  <a:gd name="T2" fmla="*/ 26 w 26"/>
                  <a:gd name="T3" fmla="*/ 12 h 29"/>
                  <a:gd name="T4" fmla="*/ 24 w 26"/>
                  <a:gd name="T5" fmla="*/ 8 h 29"/>
                  <a:gd name="T6" fmla="*/ 21 w 26"/>
                  <a:gd name="T7" fmla="*/ 5 h 29"/>
                  <a:gd name="T8" fmla="*/ 19 w 26"/>
                  <a:gd name="T9" fmla="*/ 3 h 29"/>
                  <a:gd name="T10" fmla="*/ 17 w 26"/>
                  <a:gd name="T11" fmla="*/ 3 h 29"/>
                  <a:gd name="T12" fmla="*/ 12 w 26"/>
                  <a:gd name="T13" fmla="*/ 0 h 29"/>
                  <a:gd name="T14" fmla="*/ 10 w 26"/>
                  <a:gd name="T15" fmla="*/ 3 h 29"/>
                  <a:gd name="T16" fmla="*/ 5 w 26"/>
                  <a:gd name="T17" fmla="*/ 3 h 29"/>
                  <a:gd name="T18" fmla="*/ 3 w 26"/>
                  <a:gd name="T19" fmla="*/ 5 h 29"/>
                  <a:gd name="T20" fmla="*/ 0 w 26"/>
                  <a:gd name="T21" fmla="*/ 8 h 29"/>
                  <a:gd name="T22" fmla="*/ 0 w 26"/>
                  <a:gd name="T23" fmla="*/ 12 h 29"/>
                  <a:gd name="T24" fmla="*/ 0 w 26"/>
                  <a:gd name="T25" fmla="*/ 15 h 29"/>
                  <a:gd name="T26" fmla="*/ 0 w 26"/>
                  <a:gd name="T27" fmla="*/ 17 h 29"/>
                  <a:gd name="T28" fmla="*/ 0 w 26"/>
                  <a:gd name="T29" fmla="*/ 22 h 29"/>
                  <a:gd name="T30" fmla="*/ 3 w 26"/>
                  <a:gd name="T31" fmla="*/ 24 h 29"/>
                  <a:gd name="T32" fmla="*/ 5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4" y="8"/>
                    </a:lnTo>
                    <a:lnTo>
                      <a:pt x="21" y="5"/>
                    </a:lnTo>
                    <a:lnTo>
                      <a:pt x="19" y="3"/>
                    </a:lnTo>
                    <a:lnTo>
                      <a:pt x="17" y="3"/>
                    </a:lnTo>
                    <a:lnTo>
                      <a:pt x="12" y="0"/>
                    </a:lnTo>
                    <a:lnTo>
                      <a:pt x="10" y="3"/>
                    </a:lnTo>
                    <a:lnTo>
                      <a:pt x="5" y="3"/>
                    </a:lnTo>
                    <a:lnTo>
                      <a:pt x="3" y="5"/>
                    </a:lnTo>
                    <a:lnTo>
                      <a:pt x="0" y="8"/>
                    </a:lnTo>
                    <a:lnTo>
                      <a:pt x="0" y="12"/>
                    </a:lnTo>
                    <a:lnTo>
                      <a:pt x="0" y="15"/>
                    </a:lnTo>
                    <a:lnTo>
                      <a:pt x="0" y="17"/>
                    </a:lnTo>
                    <a:lnTo>
                      <a:pt x="0" y="22"/>
                    </a:lnTo>
                    <a:lnTo>
                      <a:pt x="3" y="24"/>
                    </a:lnTo>
                    <a:lnTo>
                      <a:pt x="5" y="26"/>
                    </a:lnTo>
                    <a:lnTo>
                      <a:pt x="10" y="26"/>
                    </a:lnTo>
                    <a:lnTo>
                      <a:pt x="12" y="29"/>
                    </a:lnTo>
                    <a:lnTo>
                      <a:pt x="17" y="26"/>
                    </a:lnTo>
                    <a:lnTo>
                      <a:pt x="19" y="26"/>
                    </a:lnTo>
                    <a:lnTo>
                      <a:pt x="21" y="24"/>
                    </a:lnTo>
                    <a:lnTo>
                      <a:pt x="24" y="22"/>
                    </a:lnTo>
                    <a:lnTo>
                      <a:pt x="26" y="17"/>
                    </a:lnTo>
                    <a:lnTo>
                      <a:pt x="26" y="15"/>
                    </a:lnTo>
                    <a:close/>
                  </a:path>
                </a:pathLst>
              </a:custGeom>
              <a:solidFill>
                <a:srgbClr val="777777"/>
              </a:solidFill>
              <a:ln w="9525">
                <a:noFill/>
                <a:round/>
                <a:headEnd/>
                <a:tailEnd/>
              </a:ln>
            </p:spPr>
            <p:txBody>
              <a:bodyPr/>
              <a:lstStyle/>
              <a:p>
                <a:endParaRPr lang="en-US"/>
              </a:p>
            </p:txBody>
          </p:sp>
          <p:sp>
            <p:nvSpPr>
              <p:cNvPr id="20067" name="Freeform 585"/>
              <p:cNvSpPr>
                <a:spLocks/>
              </p:cNvSpPr>
              <p:nvPr/>
            </p:nvSpPr>
            <p:spPr bwMode="auto">
              <a:xfrm>
                <a:off x="3003" y="3070"/>
                <a:ext cx="58" cy="60"/>
              </a:xfrm>
              <a:custGeom>
                <a:avLst/>
                <a:gdLst>
                  <a:gd name="T0" fmla="*/ 26 w 26"/>
                  <a:gd name="T1" fmla="*/ 12 h 26"/>
                  <a:gd name="T2" fmla="*/ 26 w 26"/>
                  <a:gd name="T3" fmla="*/ 10 h 26"/>
                  <a:gd name="T4" fmla="*/ 24 w 26"/>
                  <a:gd name="T5" fmla="*/ 7 h 26"/>
                  <a:gd name="T6" fmla="*/ 22 w 26"/>
                  <a:gd name="T7" fmla="*/ 3 h 26"/>
                  <a:gd name="T8" fmla="*/ 19 w 26"/>
                  <a:gd name="T9" fmla="*/ 3 h 26"/>
                  <a:gd name="T10" fmla="*/ 17 w 26"/>
                  <a:gd name="T11" fmla="*/ 0 h 26"/>
                  <a:gd name="T12" fmla="*/ 12 w 26"/>
                  <a:gd name="T13" fmla="*/ 0 h 26"/>
                  <a:gd name="T14" fmla="*/ 10 w 26"/>
                  <a:gd name="T15" fmla="*/ 0 h 26"/>
                  <a:gd name="T16" fmla="*/ 5 w 26"/>
                  <a:gd name="T17" fmla="*/ 3 h 26"/>
                  <a:gd name="T18" fmla="*/ 3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3 w 26"/>
                  <a:gd name="T31" fmla="*/ 21 h 26"/>
                  <a:gd name="T32" fmla="*/ 5 w 26"/>
                  <a:gd name="T33" fmla="*/ 24 h 26"/>
                  <a:gd name="T34" fmla="*/ 10 w 26"/>
                  <a:gd name="T35" fmla="*/ 26 h 26"/>
                  <a:gd name="T36" fmla="*/ 12 w 26"/>
                  <a:gd name="T37" fmla="*/ 26 h 26"/>
                  <a:gd name="T38" fmla="*/ 17 w 26"/>
                  <a:gd name="T39" fmla="*/ 26 h 26"/>
                  <a:gd name="T40" fmla="*/ 19 w 26"/>
                  <a:gd name="T41" fmla="*/ 24 h 26"/>
                  <a:gd name="T42" fmla="*/ 22 w 26"/>
                  <a:gd name="T43" fmla="*/ 21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7"/>
                    </a:lnTo>
                    <a:lnTo>
                      <a:pt x="22" y="3"/>
                    </a:lnTo>
                    <a:lnTo>
                      <a:pt x="19" y="3"/>
                    </a:lnTo>
                    <a:lnTo>
                      <a:pt x="17" y="0"/>
                    </a:lnTo>
                    <a:lnTo>
                      <a:pt x="12" y="0"/>
                    </a:lnTo>
                    <a:lnTo>
                      <a:pt x="10" y="0"/>
                    </a:lnTo>
                    <a:lnTo>
                      <a:pt x="5" y="3"/>
                    </a:lnTo>
                    <a:lnTo>
                      <a:pt x="3" y="3"/>
                    </a:lnTo>
                    <a:lnTo>
                      <a:pt x="0" y="7"/>
                    </a:lnTo>
                    <a:lnTo>
                      <a:pt x="0" y="10"/>
                    </a:lnTo>
                    <a:lnTo>
                      <a:pt x="0" y="12"/>
                    </a:lnTo>
                    <a:lnTo>
                      <a:pt x="0" y="17"/>
                    </a:lnTo>
                    <a:lnTo>
                      <a:pt x="0" y="19"/>
                    </a:lnTo>
                    <a:lnTo>
                      <a:pt x="3" y="21"/>
                    </a:lnTo>
                    <a:lnTo>
                      <a:pt x="5" y="24"/>
                    </a:lnTo>
                    <a:lnTo>
                      <a:pt x="10" y="26"/>
                    </a:lnTo>
                    <a:lnTo>
                      <a:pt x="12" y="26"/>
                    </a:lnTo>
                    <a:lnTo>
                      <a:pt x="17" y="26"/>
                    </a:lnTo>
                    <a:lnTo>
                      <a:pt x="19" y="24"/>
                    </a:lnTo>
                    <a:lnTo>
                      <a:pt x="22" y="21"/>
                    </a:lnTo>
                    <a:lnTo>
                      <a:pt x="24" y="19"/>
                    </a:lnTo>
                    <a:lnTo>
                      <a:pt x="26" y="17"/>
                    </a:lnTo>
                    <a:lnTo>
                      <a:pt x="26" y="12"/>
                    </a:lnTo>
                  </a:path>
                </a:pathLst>
              </a:custGeom>
              <a:noFill/>
              <a:ln w="19050" cap="flat">
                <a:solidFill>
                  <a:srgbClr val="777777"/>
                </a:solidFill>
                <a:prstDash val="solid"/>
                <a:miter lim="800000"/>
                <a:headEnd/>
                <a:tailEnd/>
              </a:ln>
            </p:spPr>
            <p:txBody>
              <a:bodyPr/>
              <a:lstStyle/>
              <a:p>
                <a:endParaRPr lang="en-US"/>
              </a:p>
            </p:txBody>
          </p:sp>
          <p:sp>
            <p:nvSpPr>
              <p:cNvPr id="20068" name="Freeform 586"/>
              <p:cNvSpPr>
                <a:spLocks/>
              </p:cNvSpPr>
              <p:nvPr/>
            </p:nvSpPr>
            <p:spPr bwMode="auto">
              <a:xfrm>
                <a:off x="3292" y="3049"/>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9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2 w 26"/>
                  <a:gd name="T31" fmla="*/ 23 h 26"/>
                  <a:gd name="T32" fmla="*/ 5 w 26"/>
                  <a:gd name="T33" fmla="*/ 26 h 26"/>
                  <a:gd name="T34" fmla="*/ 9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9" y="0"/>
                    </a:lnTo>
                    <a:lnTo>
                      <a:pt x="5" y="2"/>
                    </a:lnTo>
                    <a:lnTo>
                      <a:pt x="2" y="4"/>
                    </a:lnTo>
                    <a:lnTo>
                      <a:pt x="0" y="7"/>
                    </a:lnTo>
                    <a:lnTo>
                      <a:pt x="0" y="9"/>
                    </a:lnTo>
                    <a:lnTo>
                      <a:pt x="0" y="14"/>
                    </a:lnTo>
                    <a:lnTo>
                      <a:pt x="0" y="16"/>
                    </a:lnTo>
                    <a:lnTo>
                      <a:pt x="0" y="21"/>
                    </a:lnTo>
                    <a:lnTo>
                      <a:pt x="2" y="23"/>
                    </a:lnTo>
                    <a:lnTo>
                      <a:pt x="5" y="26"/>
                    </a:lnTo>
                    <a:lnTo>
                      <a:pt x="9" y="26"/>
                    </a:lnTo>
                    <a:lnTo>
                      <a:pt x="12" y="26"/>
                    </a:lnTo>
                    <a:lnTo>
                      <a:pt x="17" y="26"/>
                    </a:lnTo>
                    <a:lnTo>
                      <a:pt x="19" y="26"/>
                    </a:lnTo>
                    <a:lnTo>
                      <a:pt x="21" y="23"/>
                    </a:lnTo>
                    <a:lnTo>
                      <a:pt x="24" y="21"/>
                    </a:lnTo>
                    <a:lnTo>
                      <a:pt x="26" y="16"/>
                    </a:lnTo>
                    <a:lnTo>
                      <a:pt x="26" y="14"/>
                    </a:lnTo>
                    <a:close/>
                  </a:path>
                </a:pathLst>
              </a:custGeom>
              <a:solidFill>
                <a:srgbClr val="777777"/>
              </a:solidFill>
              <a:ln w="9525">
                <a:noFill/>
                <a:round/>
                <a:headEnd/>
                <a:tailEnd/>
              </a:ln>
            </p:spPr>
            <p:txBody>
              <a:bodyPr/>
              <a:lstStyle/>
              <a:p>
                <a:endParaRPr lang="en-US"/>
              </a:p>
            </p:txBody>
          </p:sp>
          <p:sp>
            <p:nvSpPr>
              <p:cNvPr id="20069" name="Freeform 587"/>
              <p:cNvSpPr>
                <a:spLocks/>
              </p:cNvSpPr>
              <p:nvPr/>
            </p:nvSpPr>
            <p:spPr bwMode="auto">
              <a:xfrm>
                <a:off x="3147" y="3058"/>
                <a:ext cx="59" cy="67"/>
              </a:xfrm>
              <a:custGeom>
                <a:avLst/>
                <a:gdLst>
                  <a:gd name="T0" fmla="*/ 26 w 26"/>
                  <a:gd name="T1" fmla="*/ 15 h 29"/>
                  <a:gd name="T2" fmla="*/ 26 w 26"/>
                  <a:gd name="T3" fmla="*/ 12 h 29"/>
                  <a:gd name="T4" fmla="*/ 24 w 26"/>
                  <a:gd name="T5" fmla="*/ 8 h 29"/>
                  <a:gd name="T6" fmla="*/ 21 w 26"/>
                  <a:gd name="T7" fmla="*/ 5 h 29"/>
                  <a:gd name="T8" fmla="*/ 19 w 26"/>
                  <a:gd name="T9" fmla="*/ 3 h 29"/>
                  <a:gd name="T10" fmla="*/ 17 w 26"/>
                  <a:gd name="T11" fmla="*/ 3 h 29"/>
                  <a:gd name="T12" fmla="*/ 12 w 26"/>
                  <a:gd name="T13" fmla="*/ 0 h 29"/>
                  <a:gd name="T14" fmla="*/ 10 w 26"/>
                  <a:gd name="T15" fmla="*/ 3 h 29"/>
                  <a:gd name="T16" fmla="*/ 5 w 26"/>
                  <a:gd name="T17" fmla="*/ 3 h 29"/>
                  <a:gd name="T18" fmla="*/ 3 w 26"/>
                  <a:gd name="T19" fmla="*/ 5 h 29"/>
                  <a:gd name="T20" fmla="*/ 0 w 26"/>
                  <a:gd name="T21" fmla="*/ 8 h 29"/>
                  <a:gd name="T22" fmla="*/ 0 w 26"/>
                  <a:gd name="T23" fmla="*/ 12 h 29"/>
                  <a:gd name="T24" fmla="*/ 0 w 26"/>
                  <a:gd name="T25" fmla="*/ 15 h 29"/>
                  <a:gd name="T26" fmla="*/ 0 w 26"/>
                  <a:gd name="T27" fmla="*/ 17 h 29"/>
                  <a:gd name="T28" fmla="*/ 0 w 26"/>
                  <a:gd name="T29" fmla="*/ 22 h 29"/>
                  <a:gd name="T30" fmla="*/ 3 w 26"/>
                  <a:gd name="T31" fmla="*/ 24 h 29"/>
                  <a:gd name="T32" fmla="*/ 5 w 26"/>
                  <a:gd name="T33" fmla="*/ 26 h 29"/>
                  <a:gd name="T34" fmla="*/ 10 w 26"/>
                  <a:gd name="T35" fmla="*/ 26 h 29"/>
                  <a:gd name="T36" fmla="*/ 12 w 26"/>
                  <a:gd name="T37" fmla="*/ 29 h 29"/>
                  <a:gd name="T38" fmla="*/ 17 w 26"/>
                  <a:gd name="T39" fmla="*/ 26 h 29"/>
                  <a:gd name="T40" fmla="*/ 19 w 26"/>
                  <a:gd name="T41" fmla="*/ 26 h 29"/>
                  <a:gd name="T42" fmla="*/ 21 w 26"/>
                  <a:gd name="T43" fmla="*/ 24 h 29"/>
                  <a:gd name="T44" fmla="*/ 24 w 26"/>
                  <a:gd name="T45" fmla="*/ 22 h 29"/>
                  <a:gd name="T46" fmla="*/ 26 w 26"/>
                  <a:gd name="T47" fmla="*/ 17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4" y="8"/>
                    </a:lnTo>
                    <a:lnTo>
                      <a:pt x="21" y="5"/>
                    </a:lnTo>
                    <a:lnTo>
                      <a:pt x="19" y="3"/>
                    </a:lnTo>
                    <a:lnTo>
                      <a:pt x="17" y="3"/>
                    </a:lnTo>
                    <a:lnTo>
                      <a:pt x="12" y="0"/>
                    </a:lnTo>
                    <a:lnTo>
                      <a:pt x="10" y="3"/>
                    </a:lnTo>
                    <a:lnTo>
                      <a:pt x="5" y="3"/>
                    </a:lnTo>
                    <a:lnTo>
                      <a:pt x="3" y="5"/>
                    </a:lnTo>
                    <a:lnTo>
                      <a:pt x="0" y="8"/>
                    </a:lnTo>
                    <a:lnTo>
                      <a:pt x="0" y="12"/>
                    </a:lnTo>
                    <a:lnTo>
                      <a:pt x="0" y="15"/>
                    </a:lnTo>
                    <a:lnTo>
                      <a:pt x="0" y="17"/>
                    </a:lnTo>
                    <a:lnTo>
                      <a:pt x="0" y="22"/>
                    </a:lnTo>
                    <a:lnTo>
                      <a:pt x="3" y="24"/>
                    </a:lnTo>
                    <a:lnTo>
                      <a:pt x="5" y="26"/>
                    </a:lnTo>
                    <a:lnTo>
                      <a:pt x="10" y="26"/>
                    </a:lnTo>
                    <a:lnTo>
                      <a:pt x="12" y="29"/>
                    </a:lnTo>
                    <a:lnTo>
                      <a:pt x="17" y="26"/>
                    </a:lnTo>
                    <a:lnTo>
                      <a:pt x="19" y="26"/>
                    </a:lnTo>
                    <a:lnTo>
                      <a:pt x="21" y="24"/>
                    </a:lnTo>
                    <a:lnTo>
                      <a:pt x="24" y="22"/>
                    </a:lnTo>
                    <a:lnTo>
                      <a:pt x="26" y="17"/>
                    </a:lnTo>
                    <a:lnTo>
                      <a:pt x="26" y="15"/>
                    </a:lnTo>
                  </a:path>
                </a:pathLst>
              </a:custGeom>
              <a:noFill/>
              <a:ln w="19050" cap="flat">
                <a:solidFill>
                  <a:srgbClr val="777777"/>
                </a:solidFill>
                <a:prstDash val="solid"/>
                <a:miter lim="800000"/>
                <a:headEnd/>
                <a:tailEnd/>
              </a:ln>
            </p:spPr>
            <p:txBody>
              <a:bodyPr/>
              <a:lstStyle/>
              <a:p>
                <a:endParaRPr lang="en-US"/>
              </a:p>
            </p:txBody>
          </p:sp>
          <p:sp>
            <p:nvSpPr>
              <p:cNvPr id="20070" name="Freeform 588"/>
              <p:cNvSpPr>
                <a:spLocks/>
              </p:cNvSpPr>
              <p:nvPr/>
            </p:nvSpPr>
            <p:spPr bwMode="auto">
              <a:xfrm>
                <a:off x="3437" y="3037"/>
                <a:ext cx="58" cy="60"/>
              </a:xfrm>
              <a:custGeom>
                <a:avLst/>
                <a:gdLst>
                  <a:gd name="T0" fmla="*/ 26 w 26"/>
                  <a:gd name="T1" fmla="*/ 14 h 26"/>
                  <a:gd name="T2" fmla="*/ 26 w 26"/>
                  <a:gd name="T3" fmla="*/ 9 h 26"/>
                  <a:gd name="T4" fmla="*/ 23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4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2 w 26"/>
                  <a:gd name="T31" fmla="*/ 24 h 26"/>
                  <a:gd name="T32" fmla="*/ 4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5"/>
                    </a:lnTo>
                    <a:lnTo>
                      <a:pt x="19" y="2"/>
                    </a:lnTo>
                    <a:lnTo>
                      <a:pt x="16" y="0"/>
                    </a:lnTo>
                    <a:lnTo>
                      <a:pt x="12" y="0"/>
                    </a:lnTo>
                    <a:lnTo>
                      <a:pt x="9" y="0"/>
                    </a:lnTo>
                    <a:lnTo>
                      <a:pt x="4" y="2"/>
                    </a:lnTo>
                    <a:lnTo>
                      <a:pt x="2" y="5"/>
                    </a:lnTo>
                    <a:lnTo>
                      <a:pt x="0" y="7"/>
                    </a:lnTo>
                    <a:lnTo>
                      <a:pt x="0" y="9"/>
                    </a:lnTo>
                    <a:lnTo>
                      <a:pt x="0" y="14"/>
                    </a:lnTo>
                    <a:lnTo>
                      <a:pt x="0" y="17"/>
                    </a:lnTo>
                    <a:lnTo>
                      <a:pt x="0" y="21"/>
                    </a:lnTo>
                    <a:lnTo>
                      <a:pt x="2" y="24"/>
                    </a:lnTo>
                    <a:lnTo>
                      <a:pt x="4" y="26"/>
                    </a:lnTo>
                    <a:lnTo>
                      <a:pt x="9" y="26"/>
                    </a:lnTo>
                    <a:lnTo>
                      <a:pt x="12" y="26"/>
                    </a:lnTo>
                    <a:lnTo>
                      <a:pt x="16" y="26"/>
                    </a:lnTo>
                    <a:lnTo>
                      <a:pt x="19" y="26"/>
                    </a:lnTo>
                    <a:lnTo>
                      <a:pt x="21" y="24"/>
                    </a:lnTo>
                    <a:lnTo>
                      <a:pt x="23" y="21"/>
                    </a:lnTo>
                    <a:lnTo>
                      <a:pt x="26" y="17"/>
                    </a:lnTo>
                    <a:lnTo>
                      <a:pt x="26" y="14"/>
                    </a:lnTo>
                    <a:close/>
                  </a:path>
                </a:pathLst>
              </a:custGeom>
              <a:solidFill>
                <a:srgbClr val="777777"/>
              </a:solidFill>
              <a:ln w="9525">
                <a:noFill/>
                <a:round/>
                <a:headEnd/>
                <a:tailEnd/>
              </a:ln>
            </p:spPr>
            <p:txBody>
              <a:bodyPr/>
              <a:lstStyle/>
              <a:p>
                <a:endParaRPr lang="en-US"/>
              </a:p>
            </p:txBody>
          </p:sp>
          <p:sp>
            <p:nvSpPr>
              <p:cNvPr id="20071" name="Freeform 589"/>
              <p:cNvSpPr>
                <a:spLocks/>
              </p:cNvSpPr>
              <p:nvPr/>
            </p:nvSpPr>
            <p:spPr bwMode="auto">
              <a:xfrm>
                <a:off x="3292" y="3049"/>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9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2 w 26"/>
                  <a:gd name="T31" fmla="*/ 23 h 26"/>
                  <a:gd name="T32" fmla="*/ 5 w 26"/>
                  <a:gd name="T33" fmla="*/ 26 h 26"/>
                  <a:gd name="T34" fmla="*/ 9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9" y="0"/>
                    </a:lnTo>
                    <a:lnTo>
                      <a:pt x="5" y="2"/>
                    </a:lnTo>
                    <a:lnTo>
                      <a:pt x="2" y="4"/>
                    </a:lnTo>
                    <a:lnTo>
                      <a:pt x="0" y="7"/>
                    </a:lnTo>
                    <a:lnTo>
                      <a:pt x="0" y="9"/>
                    </a:lnTo>
                    <a:lnTo>
                      <a:pt x="0" y="14"/>
                    </a:lnTo>
                    <a:lnTo>
                      <a:pt x="0" y="16"/>
                    </a:lnTo>
                    <a:lnTo>
                      <a:pt x="0" y="21"/>
                    </a:lnTo>
                    <a:lnTo>
                      <a:pt x="2" y="23"/>
                    </a:lnTo>
                    <a:lnTo>
                      <a:pt x="5" y="26"/>
                    </a:lnTo>
                    <a:lnTo>
                      <a:pt x="9" y="26"/>
                    </a:lnTo>
                    <a:lnTo>
                      <a:pt x="12" y="26"/>
                    </a:lnTo>
                    <a:lnTo>
                      <a:pt x="17" y="26"/>
                    </a:lnTo>
                    <a:lnTo>
                      <a:pt x="19" y="26"/>
                    </a:lnTo>
                    <a:lnTo>
                      <a:pt x="21" y="23"/>
                    </a:lnTo>
                    <a:lnTo>
                      <a:pt x="24" y="21"/>
                    </a:lnTo>
                    <a:lnTo>
                      <a:pt x="26" y="16"/>
                    </a:lnTo>
                    <a:lnTo>
                      <a:pt x="26" y="14"/>
                    </a:lnTo>
                  </a:path>
                </a:pathLst>
              </a:custGeom>
              <a:noFill/>
              <a:ln w="19050" cap="flat">
                <a:solidFill>
                  <a:srgbClr val="777777"/>
                </a:solidFill>
                <a:prstDash val="solid"/>
                <a:miter lim="800000"/>
                <a:headEnd/>
                <a:tailEnd/>
              </a:ln>
            </p:spPr>
            <p:txBody>
              <a:bodyPr/>
              <a:lstStyle/>
              <a:p>
                <a:endParaRPr lang="en-US"/>
              </a:p>
            </p:txBody>
          </p:sp>
          <p:sp>
            <p:nvSpPr>
              <p:cNvPr id="20072" name="Freeform 590"/>
              <p:cNvSpPr>
                <a:spLocks/>
              </p:cNvSpPr>
              <p:nvPr/>
            </p:nvSpPr>
            <p:spPr bwMode="auto">
              <a:xfrm>
                <a:off x="3581" y="3026"/>
                <a:ext cx="59" cy="60"/>
              </a:xfrm>
              <a:custGeom>
                <a:avLst/>
                <a:gdLst>
                  <a:gd name="T0" fmla="*/ 26 w 26"/>
                  <a:gd name="T1" fmla="*/ 14 h 26"/>
                  <a:gd name="T2" fmla="*/ 26 w 26"/>
                  <a:gd name="T3" fmla="*/ 10 h 26"/>
                  <a:gd name="T4" fmla="*/ 23 w 26"/>
                  <a:gd name="T5" fmla="*/ 7 h 26"/>
                  <a:gd name="T6" fmla="*/ 21 w 26"/>
                  <a:gd name="T7" fmla="*/ 5 h 26"/>
                  <a:gd name="T8" fmla="*/ 18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4 w 26"/>
                  <a:gd name="T33" fmla="*/ 26 h 26"/>
                  <a:gd name="T34" fmla="*/ 9 w 26"/>
                  <a:gd name="T35" fmla="*/ 26 h 26"/>
                  <a:gd name="T36" fmla="*/ 11 w 26"/>
                  <a:gd name="T37" fmla="*/ 26 h 26"/>
                  <a:gd name="T38" fmla="*/ 16 w 26"/>
                  <a:gd name="T39" fmla="*/ 26 h 26"/>
                  <a:gd name="T40" fmla="*/ 18 w 26"/>
                  <a:gd name="T41" fmla="*/ 26 h 26"/>
                  <a:gd name="T42" fmla="*/ 21 w 26"/>
                  <a:gd name="T43" fmla="*/ 24 h 26"/>
                  <a:gd name="T44" fmla="*/ 23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3"/>
                    </a:lnTo>
                    <a:lnTo>
                      <a:pt x="16" y="0"/>
                    </a:lnTo>
                    <a:lnTo>
                      <a:pt x="11" y="0"/>
                    </a:lnTo>
                    <a:lnTo>
                      <a:pt x="9" y="0"/>
                    </a:lnTo>
                    <a:lnTo>
                      <a:pt x="4" y="3"/>
                    </a:lnTo>
                    <a:lnTo>
                      <a:pt x="2" y="5"/>
                    </a:lnTo>
                    <a:lnTo>
                      <a:pt x="0" y="7"/>
                    </a:lnTo>
                    <a:lnTo>
                      <a:pt x="0" y="10"/>
                    </a:lnTo>
                    <a:lnTo>
                      <a:pt x="0" y="14"/>
                    </a:lnTo>
                    <a:lnTo>
                      <a:pt x="0" y="17"/>
                    </a:lnTo>
                    <a:lnTo>
                      <a:pt x="0" y="22"/>
                    </a:lnTo>
                    <a:lnTo>
                      <a:pt x="2" y="24"/>
                    </a:lnTo>
                    <a:lnTo>
                      <a:pt x="4" y="26"/>
                    </a:lnTo>
                    <a:lnTo>
                      <a:pt x="9" y="26"/>
                    </a:lnTo>
                    <a:lnTo>
                      <a:pt x="11" y="26"/>
                    </a:lnTo>
                    <a:lnTo>
                      <a:pt x="16" y="26"/>
                    </a:lnTo>
                    <a:lnTo>
                      <a:pt x="18" y="26"/>
                    </a:lnTo>
                    <a:lnTo>
                      <a:pt x="21" y="24"/>
                    </a:lnTo>
                    <a:lnTo>
                      <a:pt x="23" y="22"/>
                    </a:lnTo>
                    <a:lnTo>
                      <a:pt x="26" y="17"/>
                    </a:lnTo>
                    <a:lnTo>
                      <a:pt x="26" y="14"/>
                    </a:lnTo>
                    <a:close/>
                  </a:path>
                </a:pathLst>
              </a:custGeom>
              <a:solidFill>
                <a:srgbClr val="777777"/>
              </a:solidFill>
              <a:ln w="9525">
                <a:noFill/>
                <a:round/>
                <a:headEnd/>
                <a:tailEnd/>
              </a:ln>
            </p:spPr>
            <p:txBody>
              <a:bodyPr/>
              <a:lstStyle/>
              <a:p>
                <a:endParaRPr lang="en-US"/>
              </a:p>
            </p:txBody>
          </p:sp>
          <p:sp>
            <p:nvSpPr>
              <p:cNvPr id="20073" name="Freeform 591"/>
              <p:cNvSpPr>
                <a:spLocks/>
              </p:cNvSpPr>
              <p:nvPr/>
            </p:nvSpPr>
            <p:spPr bwMode="auto">
              <a:xfrm>
                <a:off x="3437" y="3037"/>
                <a:ext cx="58" cy="60"/>
              </a:xfrm>
              <a:custGeom>
                <a:avLst/>
                <a:gdLst>
                  <a:gd name="T0" fmla="*/ 26 w 26"/>
                  <a:gd name="T1" fmla="*/ 14 h 26"/>
                  <a:gd name="T2" fmla="*/ 26 w 26"/>
                  <a:gd name="T3" fmla="*/ 9 h 26"/>
                  <a:gd name="T4" fmla="*/ 23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4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21 h 26"/>
                  <a:gd name="T30" fmla="*/ 2 w 26"/>
                  <a:gd name="T31" fmla="*/ 24 h 26"/>
                  <a:gd name="T32" fmla="*/ 4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21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5"/>
                    </a:lnTo>
                    <a:lnTo>
                      <a:pt x="19" y="2"/>
                    </a:lnTo>
                    <a:lnTo>
                      <a:pt x="16" y="0"/>
                    </a:lnTo>
                    <a:lnTo>
                      <a:pt x="12" y="0"/>
                    </a:lnTo>
                    <a:lnTo>
                      <a:pt x="9" y="0"/>
                    </a:lnTo>
                    <a:lnTo>
                      <a:pt x="4" y="2"/>
                    </a:lnTo>
                    <a:lnTo>
                      <a:pt x="2" y="5"/>
                    </a:lnTo>
                    <a:lnTo>
                      <a:pt x="0" y="7"/>
                    </a:lnTo>
                    <a:lnTo>
                      <a:pt x="0" y="9"/>
                    </a:lnTo>
                    <a:lnTo>
                      <a:pt x="0" y="14"/>
                    </a:lnTo>
                    <a:lnTo>
                      <a:pt x="0" y="17"/>
                    </a:lnTo>
                    <a:lnTo>
                      <a:pt x="0" y="21"/>
                    </a:lnTo>
                    <a:lnTo>
                      <a:pt x="2" y="24"/>
                    </a:lnTo>
                    <a:lnTo>
                      <a:pt x="4" y="26"/>
                    </a:lnTo>
                    <a:lnTo>
                      <a:pt x="9" y="26"/>
                    </a:lnTo>
                    <a:lnTo>
                      <a:pt x="12" y="26"/>
                    </a:lnTo>
                    <a:lnTo>
                      <a:pt x="16" y="26"/>
                    </a:lnTo>
                    <a:lnTo>
                      <a:pt x="19" y="26"/>
                    </a:lnTo>
                    <a:lnTo>
                      <a:pt x="21" y="24"/>
                    </a:lnTo>
                    <a:lnTo>
                      <a:pt x="23" y="21"/>
                    </a:lnTo>
                    <a:lnTo>
                      <a:pt x="26" y="17"/>
                    </a:lnTo>
                    <a:lnTo>
                      <a:pt x="26" y="14"/>
                    </a:lnTo>
                  </a:path>
                </a:pathLst>
              </a:custGeom>
              <a:noFill/>
              <a:ln w="19050" cap="flat">
                <a:solidFill>
                  <a:srgbClr val="777777"/>
                </a:solidFill>
                <a:prstDash val="solid"/>
                <a:miter lim="800000"/>
                <a:headEnd/>
                <a:tailEnd/>
              </a:ln>
            </p:spPr>
            <p:txBody>
              <a:bodyPr/>
              <a:lstStyle/>
              <a:p>
                <a:endParaRPr lang="en-US"/>
              </a:p>
            </p:txBody>
          </p:sp>
          <p:sp>
            <p:nvSpPr>
              <p:cNvPr id="20074" name="Freeform 592"/>
              <p:cNvSpPr>
                <a:spLocks/>
              </p:cNvSpPr>
              <p:nvPr/>
            </p:nvSpPr>
            <p:spPr bwMode="auto">
              <a:xfrm>
                <a:off x="3724" y="3016"/>
                <a:ext cx="59" cy="61"/>
              </a:xfrm>
              <a:custGeom>
                <a:avLst/>
                <a:gdLst>
                  <a:gd name="T0" fmla="*/ 26 w 26"/>
                  <a:gd name="T1" fmla="*/ 11 h 26"/>
                  <a:gd name="T2" fmla="*/ 26 w 26"/>
                  <a:gd name="T3" fmla="*/ 9 h 26"/>
                  <a:gd name="T4" fmla="*/ 24 w 26"/>
                  <a:gd name="T5" fmla="*/ 4 h 26"/>
                  <a:gd name="T6" fmla="*/ 22 w 26"/>
                  <a:gd name="T7" fmla="*/ 2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2 h 26"/>
                  <a:gd name="T20" fmla="*/ 0 w 26"/>
                  <a:gd name="T21" fmla="*/ 4 h 26"/>
                  <a:gd name="T22" fmla="*/ 0 w 26"/>
                  <a:gd name="T23" fmla="*/ 9 h 26"/>
                  <a:gd name="T24" fmla="*/ 0 w 26"/>
                  <a:gd name="T25" fmla="*/ 11 h 26"/>
                  <a:gd name="T26" fmla="*/ 0 w 26"/>
                  <a:gd name="T27" fmla="*/ 16 h 26"/>
                  <a:gd name="T28" fmla="*/ 0 w 26"/>
                  <a:gd name="T29" fmla="*/ 18 h 26"/>
                  <a:gd name="T30" fmla="*/ 3 w 26"/>
                  <a:gd name="T31" fmla="*/ 21 h 26"/>
                  <a:gd name="T32" fmla="*/ 5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8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4" y="4"/>
                    </a:lnTo>
                    <a:lnTo>
                      <a:pt x="22" y="2"/>
                    </a:lnTo>
                    <a:lnTo>
                      <a:pt x="19" y="0"/>
                    </a:lnTo>
                    <a:lnTo>
                      <a:pt x="17" y="0"/>
                    </a:lnTo>
                    <a:lnTo>
                      <a:pt x="12" y="0"/>
                    </a:lnTo>
                    <a:lnTo>
                      <a:pt x="10" y="0"/>
                    </a:lnTo>
                    <a:lnTo>
                      <a:pt x="5" y="0"/>
                    </a:lnTo>
                    <a:lnTo>
                      <a:pt x="3" y="2"/>
                    </a:lnTo>
                    <a:lnTo>
                      <a:pt x="0" y="4"/>
                    </a:lnTo>
                    <a:lnTo>
                      <a:pt x="0" y="9"/>
                    </a:lnTo>
                    <a:lnTo>
                      <a:pt x="0" y="11"/>
                    </a:lnTo>
                    <a:lnTo>
                      <a:pt x="0" y="16"/>
                    </a:lnTo>
                    <a:lnTo>
                      <a:pt x="0" y="18"/>
                    </a:lnTo>
                    <a:lnTo>
                      <a:pt x="3" y="21"/>
                    </a:lnTo>
                    <a:lnTo>
                      <a:pt x="5" y="23"/>
                    </a:lnTo>
                    <a:lnTo>
                      <a:pt x="10" y="26"/>
                    </a:lnTo>
                    <a:lnTo>
                      <a:pt x="12" y="26"/>
                    </a:lnTo>
                    <a:lnTo>
                      <a:pt x="17" y="26"/>
                    </a:lnTo>
                    <a:lnTo>
                      <a:pt x="19" y="23"/>
                    </a:lnTo>
                    <a:lnTo>
                      <a:pt x="22" y="21"/>
                    </a:lnTo>
                    <a:lnTo>
                      <a:pt x="24" y="18"/>
                    </a:lnTo>
                    <a:lnTo>
                      <a:pt x="26" y="16"/>
                    </a:lnTo>
                    <a:lnTo>
                      <a:pt x="26" y="11"/>
                    </a:lnTo>
                    <a:close/>
                  </a:path>
                </a:pathLst>
              </a:custGeom>
              <a:solidFill>
                <a:srgbClr val="777777"/>
              </a:solidFill>
              <a:ln w="9525">
                <a:noFill/>
                <a:round/>
                <a:headEnd/>
                <a:tailEnd/>
              </a:ln>
            </p:spPr>
            <p:txBody>
              <a:bodyPr/>
              <a:lstStyle/>
              <a:p>
                <a:endParaRPr lang="en-US"/>
              </a:p>
            </p:txBody>
          </p:sp>
          <p:sp>
            <p:nvSpPr>
              <p:cNvPr id="20075" name="Freeform 593"/>
              <p:cNvSpPr>
                <a:spLocks/>
              </p:cNvSpPr>
              <p:nvPr/>
            </p:nvSpPr>
            <p:spPr bwMode="auto">
              <a:xfrm>
                <a:off x="3581" y="3026"/>
                <a:ext cx="59" cy="60"/>
              </a:xfrm>
              <a:custGeom>
                <a:avLst/>
                <a:gdLst>
                  <a:gd name="T0" fmla="*/ 26 w 26"/>
                  <a:gd name="T1" fmla="*/ 14 h 26"/>
                  <a:gd name="T2" fmla="*/ 26 w 26"/>
                  <a:gd name="T3" fmla="*/ 10 h 26"/>
                  <a:gd name="T4" fmla="*/ 23 w 26"/>
                  <a:gd name="T5" fmla="*/ 7 h 26"/>
                  <a:gd name="T6" fmla="*/ 21 w 26"/>
                  <a:gd name="T7" fmla="*/ 5 h 26"/>
                  <a:gd name="T8" fmla="*/ 18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4 w 26"/>
                  <a:gd name="T33" fmla="*/ 26 h 26"/>
                  <a:gd name="T34" fmla="*/ 9 w 26"/>
                  <a:gd name="T35" fmla="*/ 26 h 26"/>
                  <a:gd name="T36" fmla="*/ 11 w 26"/>
                  <a:gd name="T37" fmla="*/ 26 h 26"/>
                  <a:gd name="T38" fmla="*/ 16 w 26"/>
                  <a:gd name="T39" fmla="*/ 26 h 26"/>
                  <a:gd name="T40" fmla="*/ 18 w 26"/>
                  <a:gd name="T41" fmla="*/ 26 h 26"/>
                  <a:gd name="T42" fmla="*/ 21 w 26"/>
                  <a:gd name="T43" fmla="*/ 24 h 26"/>
                  <a:gd name="T44" fmla="*/ 23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3"/>
                    </a:lnTo>
                    <a:lnTo>
                      <a:pt x="16" y="0"/>
                    </a:lnTo>
                    <a:lnTo>
                      <a:pt x="11" y="0"/>
                    </a:lnTo>
                    <a:lnTo>
                      <a:pt x="9" y="0"/>
                    </a:lnTo>
                    <a:lnTo>
                      <a:pt x="4" y="3"/>
                    </a:lnTo>
                    <a:lnTo>
                      <a:pt x="2" y="5"/>
                    </a:lnTo>
                    <a:lnTo>
                      <a:pt x="0" y="7"/>
                    </a:lnTo>
                    <a:lnTo>
                      <a:pt x="0" y="10"/>
                    </a:lnTo>
                    <a:lnTo>
                      <a:pt x="0" y="14"/>
                    </a:lnTo>
                    <a:lnTo>
                      <a:pt x="0" y="17"/>
                    </a:lnTo>
                    <a:lnTo>
                      <a:pt x="0" y="22"/>
                    </a:lnTo>
                    <a:lnTo>
                      <a:pt x="2" y="24"/>
                    </a:lnTo>
                    <a:lnTo>
                      <a:pt x="4" y="26"/>
                    </a:lnTo>
                    <a:lnTo>
                      <a:pt x="9" y="26"/>
                    </a:lnTo>
                    <a:lnTo>
                      <a:pt x="11" y="26"/>
                    </a:lnTo>
                    <a:lnTo>
                      <a:pt x="16" y="26"/>
                    </a:lnTo>
                    <a:lnTo>
                      <a:pt x="18" y="26"/>
                    </a:lnTo>
                    <a:lnTo>
                      <a:pt x="21" y="24"/>
                    </a:lnTo>
                    <a:lnTo>
                      <a:pt x="23" y="22"/>
                    </a:lnTo>
                    <a:lnTo>
                      <a:pt x="26" y="17"/>
                    </a:lnTo>
                    <a:lnTo>
                      <a:pt x="26" y="14"/>
                    </a:lnTo>
                  </a:path>
                </a:pathLst>
              </a:custGeom>
              <a:noFill/>
              <a:ln w="19050" cap="flat">
                <a:solidFill>
                  <a:srgbClr val="777777"/>
                </a:solidFill>
                <a:prstDash val="solid"/>
                <a:miter lim="800000"/>
                <a:headEnd/>
                <a:tailEnd/>
              </a:ln>
            </p:spPr>
            <p:txBody>
              <a:bodyPr/>
              <a:lstStyle/>
              <a:p>
                <a:endParaRPr lang="en-US"/>
              </a:p>
            </p:txBody>
          </p:sp>
          <p:sp>
            <p:nvSpPr>
              <p:cNvPr id="20076" name="Freeform 594"/>
              <p:cNvSpPr>
                <a:spLocks/>
              </p:cNvSpPr>
              <p:nvPr/>
            </p:nvSpPr>
            <p:spPr bwMode="auto">
              <a:xfrm>
                <a:off x="3868" y="2998"/>
                <a:ext cx="59" cy="60"/>
              </a:xfrm>
              <a:custGeom>
                <a:avLst/>
                <a:gdLst>
                  <a:gd name="T0" fmla="*/ 26 w 26"/>
                  <a:gd name="T1" fmla="*/ 12 h 26"/>
                  <a:gd name="T2" fmla="*/ 26 w 26"/>
                  <a:gd name="T3" fmla="*/ 10 h 26"/>
                  <a:gd name="T4" fmla="*/ 24 w 26"/>
                  <a:gd name="T5" fmla="*/ 8 h 26"/>
                  <a:gd name="T6" fmla="*/ 21 w 26"/>
                  <a:gd name="T7" fmla="*/ 3 h 26"/>
                  <a:gd name="T8" fmla="*/ 19 w 26"/>
                  <a:gd name="T9" fmla="*/ 3 h 26"/>
                  <a:gd name="T10" fmla="*/ 17 w 26"/>
                  <a:gd name="T11" fmla="*/ 0 h 26"/>
                  <a:gd name="T12" fmla="*/ 12 w 26"/>
                  <a:gd name="T13" fmla="*/ 0 h 26"/>
                  <a:gd name="T14" fmla="*/ 10 w 26"/>
                  <a:gd name="T15" fmla="*/ 0 h 26"/>
                  <a:gd name="T16" fmla="*/ 5 w 26"/>
                  <a:gd name="T17" fmla="*/ 3 h 26"/>
                  <a:gd name="T18" fmla="*/ 2 w 26"/>
                  <a:gd name="T19" fmla="*/ 3 h 26"/>
                  <a:gd name="T20" fmla="*/ 0 w 26"/>
                  <a:gd name="T21" fmla="*/ 8 h 26"/>
                  <a:gd name="T22" fmla="*/ 0 w 26"/>
                  <a:gd name="T23" fmla="*/ 10 h 26"/>
                  <a:gd name="T24" fmla="*/ 0 w 26"/>
                  <a:gd name="T25" fmla="*/ 12 h 26"/>
                  <a:gd name="T26" fmla="*/ 0 w 26"/>
                  <a:gd name="T27" fmla="*/ 17 h 26"/>
                  <a:gd name="T28" fmla="*/ 0 w 26"/>
                  <a:gd name="T29" fmla="*/ 19 h 26"/>
                  <a:gd name="T30" fmla="*/ 2 w 26"/>
                  <a:gd name="T31" fmla="*/ 22 h 26"/>
                  <a:gd name="T32" fmla="*/ 5 w 26"/>
                  <a:gd name="T33" fmla="*/ 24 h 26"/>
                  <a:gd name="T34" fmla="*/ 10 w 26"/>
                  <a:gd name="T35" fmla="*/ 26 h 26"/>
                  <a:gd name="T36" fmla="*/ 12 w 26"/>
                  <a:gd name="T37" fmla="*/ 26 h 26"/>
                  <a:gd name="T38" fmla="*/ 17 w 26"/>
                  <a:gd name="T39" fmla="*/ 26 h 26"/>
                  <a:gd name="T40" fmla="*/ 19 w 26"/>
                  <a:gd name="T41" fmla="*/ 24 h 26"/>
                  <a:gd name="T42" fmla="*/ 21 w 26"/>
                  <a:gd name="T43" fmla="*/ 22 h 26"/>
                  <a:gd name="T44" fmla="*/ 24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4" y="8"/>
                    </a:lnTo>
                    <a:lnTo>
                      <a:pt x="21" y="3"/>
                    </a:lnTo>
                    <a:lnTo>
                      <a:pt x="19" y="3"/>
                    </a:lnTo>
                    <a:lnTo>
                      <a:pt x="17" y="0"/>
                    </a:lnTo>
                    <a:lnTo>
                      <a:pt x="12" y="0"/>
                    </a:lnTo>
                    <a:lnTo>
                      <a:pt x="10" y="0"/>
                    </a:lnTo>
                    <a:lnTo>
                      <a:pt x="5" y="3"/>
                    </a:lnTo>
                    <a:lnTo>
                      <a:pt x="2" y="3"/>
                    </a:lnTo>
                    <a:lnTo>
                      <a:pt x="0" y="8"/>
                    </a:lnTo>
                    <a:lnTo>
                      <a:pt x="0" y="10"/>
                    </a:lnTo>
                    <a:lnTo>
                      <a:pt x="0" y="12"/>
                    </a:lnTo>
                    <a:lnTo>
                      <a:pt x="0" y="17"/>
                    </a:lnTo>
                    <a:lnTo>
                      <a:pt x="0" y="19"/>
                    </a:lnTo>
                    <a:lnTo>
                      <a:pt x="2" y="22"/>
                    </a:lnTo>
                    <a:lnTo>
                      <a:pt x="5" y="24"/>
                    </a:lnTo>
                    <a:lnTo>
                      <a:pt x="10" y="26"/>
                    </a:lnTo>
                    <a:lnTo>
                      <a:pt x="12" y="26"/>
                    </a:lnTo>
                    <a:lnTo>
                      <a:pt x="17" y="26"/>
                    </a:lnTo>
                    <a:lnTo>
                      <a:pt x="19" y="24"/>
                    </a:lnTo>
                    <a:lnTo>
                      <a:pt x="21" y="22"/>
                    </a:lnTo>
                    <a:lnTo>
                      <a:pt x="24" y="19"/>
                    </a:lnTo>
                    <a:lnTo>
                      <a:pt x="26" y="17"/>
                    </a:lnTo>
                    <a:lnTo>
                      <a:pt x="26" y="12"/>
                    </a:lnTo>
                    <a:close/>
                  </a:path>
                </a:pathLst>
              </a:custGeom>
              <a:solidFill>
                <a:srgbClr val="777777"/>
              </a:solidFill>
              <a:ln w="9525">
                <a:solidFill>
                  <a:schemeClr val="bg2"/>
                </a:solidFill>
                <a:round/>
                <a:headEnd/>
                <a:tailEnd/>
              </a:ln>
            </p:spPr>
            <p:txBody>
              <a:bodyPr/>
              <a:lstStyle/>
              <a:p>
                <a:endParaRPr lang="en-US"/>
              </a:p>
            </p:txBody>
          </p:sp>
          <p:sp>
            <p:nvSpPr>
              <p:cNvPr id="20077" name="Freeform 595"/>
              <p:cNvSpPr>
                <a:spLocks/>
              </p:cNvSpPr>
              <p:nvPr/>
            </p:nvSpPr>
            <p:spPr bwMode="auto">
              <a:xfrm>
                <a:off x="3724" y="3016"/>
                <a:ext cx="59" cy="61"/>
              </a:xfrm>
              <a:custGeom>
                <a:avLst/>
                <a:gdLst>
                  <a:gd name="T0" fmla="*/ 26 w 26"/>
                  <a:gd name="T1" fmla="*/ 11 h 26"/>
                  <a:gd name="T2" fmla="*/ 26 w 26"/>
                  <a:gd name="T3" fmla="*/ 9 h 26"/>
                  <a:gd name="T4" fmla="*/ 24 w 26"/>
                  <a:gd name="T5" fmla="*/ 4 h 26"/>
                  <a:gd name="T6" fmla="*/ 22 w 26"/>
                  <a:gd name="T7" fmla="*/ 2 h 26"/>
                  <a:gd name="T8" fmla="*/ 19 w 26"/>
                  <a:gd name="T9" fmla="*/ 0 h 26"/>
                  <a:gd name="T10" fmla="*/ 17 w 26"/>
                  <a:gd name="T11" fmla="*/ 0 h 26"/>
                  <a:gd name="T12" fmla="*/ 12 w 26"/>
                  <a:gd name="T13" fmla="*/ 0 h 26"/>
                  <a:gd name="T14" fmla="*/ 10 w 26"/>
                  <a:gd name="T15" fmla="*/ 0 h 26"/>
                  <a:gd name="T16" fmla="*/ 5 w 26"/>
                  <a:gd name="T17" fmla="*/ 0 h 26"/>
                  <a:gd name="T18" fmla="*/ 3 w 26"/>
                  <a:gd name="T19" fmla="*/ 2 h 26"/>
                  <a:gd name="T20" fmla="*/ 0 w 26"/>
                  <a:gd name="T21" fmla="*/ 4 h 26"/>
                  <a:gd name="T22" fmla="*/ 0 w 26"/>
                  <a:gd name="T23" fmla="*/ 9 h 26"/>
                  <a:gd name="T24" fmla="*/ 0 w 26"/>
                  <a:gd name="T25" fmla="*/ 11 h 26"/>
                  <a:gd name="T26" fmla="*/ 0 w 26"/>
                  <a:gd name="T27" fmla="*/ 16 h 26"/>
                  <a:gd name="T28" fmla="*/ 0 w 26"/>
                  <a:gd name="T29" fmla="*/ 18 h 26"/>
                  <a:gd name="T30" fmla="*/ 3 w 26"/>
                  <a:gd name="T31" fmla="*/ 21 h 26"/>
                  <a:gd name="T32" fmla="*/ 5 w 26"/>
                  <a:gd name="T33" fmla="*/ 23 h 26"/>
                  <a:gd name="T34" fmla="*/ 10 w 26"/>
                  <a:gd name="T35" fmla="*/ 26 h 26"/>
                  <a:gd name="T36" fmla="*/ 12 w 26"/>
                  <a:gd name="T37" fmla="*/ 26 h 26"/>
                  <a:gd name="T38" fmla="*/ 17 w 26"/>
                  <a:gd name="T39" fmla="*/ 26 h 26"/>
                  <a:gd name="T40" fmla="*/ 19 w 26"/>
                  <a:gd name="T41" fmla="*/ 23 h 26"/>
                  <a:gd name="T42" fmla="*/ 22 w 26"/>
                  <a:gd name="T43" fmla="*/ 21 h 26"/>
                  <a:gd name="T44" fmla="*/ 24 w 26"/>
                  <a:gd name="T45" fmla="*/ 18 h 26"/>
                  <a:gd name="T46" fmla="*/ 26 w 26"/>
                  <a:gd name="T47" fmla="*/ 16 h 26"/>
                  <a:gd name="T48" fmla="*/ 26 w 26"/>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1"/>
                    </a:moveTo>
                    <a:lnTo>
                      <a:pt x="26" y="9"/>
                    </a:lnTo>
                    <a:lnTo>
                      <a:pt x="24" y="4"/>
                    </a:lnTo>
                    <a:lnTo>
                      <a:pt x="22" y="2"/>
                    </a:lnTo>
                    <a:lnTo>
                      <a:pt x="19" y="0"/>
                    </a:lnTo>
                    <a:lnTo>
                      <a:pt x="17" y="0"/>
                    </a:lnTo>
                    <a:lnTo>
                      <a:pt x="12" y="0"/>
                    </a:lnTo>
                    <a:lnTo>
                      <a:pt x="10" y="0"/>
                    </a:lnTo>
                    <a:lnTo>
                      <a:pt x="5" y="0"/>
                    </a:lnTo>
                    <a:lnTo>
                      <a:pt x="3" y="2"/>
                    </a:lnTo>
                    <a:lnTo>
                      <a:pt x="0" y="4"/>
                    </a:lnTo>
                    <a:lnTo>
                      <a:pt x="0" y="9"/>
                    </a:lnTo>
                    <a:lnTo>
                      <a:pt x="0" y="11"/>
                    </a:lnTo>
                    <a:lnTo>
                      <a:pt x="0" y="16"/>
                    </a:lnTo>
                    <a:lnTo>
                      <a:pt x="0" y="18"/>
                    </a:lnTo>
                    <a:lnTo>
                      <a:pt x="3" y="21"/>
                    </a:lnTo>
                    <a:lnTo>
                      <a:pt x="5" y="23"/>
                    </a:lnTo>
                    <a:lnTo>
                      <a:pt x="10" y="26"/>
                    </a:lnTo>
                    <a:lnTo>
                      <a:pt x="12" y="26"/>
                    </a:lnTo>
                    <a:lnTo>
                      <a:pt x="17" y="26"/>
                    </a:lnTo>
                    <a:lnTo>
                      <a:pt x="19" y="23"/>
                    </a:lnTo>
                    <a:lnTo>
                      <a:pt x="22" y="21"/>
                    </a:lnTo>
                    <a:lnTo>
                      <a:pt x="24" y="18"/>
                    </a:lnTo>
                    <a:lnTo>
                      <a:pt x="26" y="16"/>
                    </a:lnTo>
                    <a:lnTo>
                      <a:pt x="26" y="11"/>
                    </a:lnTo>
                  </a:path>
                </a:pathLst>
              </a:custGeom>
              <a:noFill/>
              <a:ln w="19050" cap="flat">
                <a:solidFill>
                  <a:srgbClr val="777777"/>
                </a:solidFill>
                <a:prstDash val="solid"/>
                <a:miter lim="800000"/>
                <a:headEnd/>
                <a:tailEnd/>
              </a:ln>
            </p:spPr>
            <p:txBody>
              <a:bodyPr/>
              <a:lstStyle/>
              <a:p>
                <a:endParaRPr lang="en-US"/>
              </a:p>
            </p:txBody>
          </p:sp>
          <p:sp>
            <p:nvSpPr>
              <p:cNvPr id="20078" name="Freeform 596"/>
              <p:cNvSpPr>
                <a:spLocks/>
              </p:cNvSpPr>
              <p:nvPr/>
            </p:nvSpPr>
            <p:spPr bwMode="auto">
              <a:xfrm>
                <a:off x="4013" y="2989"/>
                <a:ext cx="59" cy="60"/>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5 w 26"/>
                  <a:gd name="T17" fmla="*/ 2 h 26"/>
                  <a:gd name="T18" fmla="*/ 2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2 w 26"/>
                  <a:gd name="T31" fmla="*/ 23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5" y="2"/>
                    </a:lnTo>
                    <a:lnTo>
                      <a:pt x="2" y="4"/>
                    </a:lnTo>
                    <a:lnTo>
                      <a:pt x="0" y="7"/>
                    </a:lnTo>
                    <a:lnTo>
                      <a:pt x="0" y="9"/>
                    </a:lnTo>
                    <a:lnTo>
                      <a:pt x="0" y="14"/>
                    </a:lnTo>
                    <a:lnTo>
                      <a:pt x="0" y="16"/>
                    </a:lnTo>
                    <a:lnTo>
                      <a:pt x="0" y="21"/>
                    </a:lnTo>
                    <a:lnTo>
                      <a:pt x="2" y="23"/>
                    </a:lnTo>
                    <a:lnTo>
                      <a:pt x="5" y="26"/>
                    </a:lnTo>
                    <a:lnTo>
                      <a:pt x="9" y="26"/>
                    </a:lnTo>
                    <a:lnTo>
                      <a:pt x="12" y="26"/>
                    </a:lnTo>
                    <a:lnTo>
                      <a:pt x="16" y="26"/>
                    </a:lnTo>
                    <a:lnTo>
                      <a:pt x="19" y="26"/>
                    </a:lnTo>
                    <a:lnTo>
                      <a:pt x="21" y="23"/>
                    </a:lnTo>
                    <a:lnTo>
                      <a:pt x="24" y="21"/>
                    </a:lnTo>
                    <a:lnTo>
                      <a:pt x="26" y="16"/>
                    </a:lnTo>
                    <a:lnTo>
                      <a:pt x="26" y="14"/>
                    </a:lnTo>
                    <a:close/>
                  </a:path>
                </a:pathLst>
              </a:custGeom>
              <a:solidFill>
                <a:srgbClr val="777777"/>
              </a:solidFill>
              <a:ln w="9525">
                <a:noFill/>
                <a:round/>
                <a:headEnd/>
                <a:tailEnd/>
              </a:ln>
            </p:spPr>
            <p:txBody>
              <a:bodyPr/>
              <a:lstStyle/>
              <a:p>
                <a:endParaRPr lang="en-US"/>
              </a:p>
            </p:txBody>
          </p:sp>
          <p:sp>
            <p:nvSpPr>
              <p:cNvPr id="20079" name="Text Box 617"/>
              <p:cNvSpPr txBox="1">
                <a:spLocks noChangeArrowheads="1"/>
              </p:cNvSpPr>
              <p:nvPr/>
            </p:nvSpPr>
            <p:spPr bwMode="auto">
              <a:xfrm>
                <a:off x="2276" y="2348"/>
                <a:ext cx="340" cy="231"/>
              </a:xfrm>
              <a:prstGeom prst="rect">
                <a:avLst/>
              </a:prstGeom>
              <a:noFill/>
              <a:ln w="9525">
                <a:noFill/>
                <a:miter lim="800000"/>
                <a:headEnd/>
                <a:tailEnd/>
              </a:ln>
            </p:spPr>
            <p:txBody>
              <a:bodyPr wrap="none">
                <a:spAutoFit/>
              </a:bodyPr>
              <a:lstStyle/>
              <a:p>
                <a:r>
                  <a:rPr lang="en-AU" b="1">
                    <a:latin typeface="Arial Narrow" pitchFamily="34" charset="0"/>
                  </a:rPr>
                  <a:t>Gas</a:t>
                </a:r>
              </a:p>
            </p:txBody>
          </p:sp>
          <p:sp>
            <p:nvSpPr>
              <p:cNvPr id="20080" name="Text Box 618"/>
              <p:cNvSpPr txBox="1">
                <a:spLocks noChangeArrowheads="1"/>
              </p:cNvSpPr>
              <p:nvPr/>
            </p:nvSpPr>
            <p:spPr bwMode="auto">
              <a:xfrm>
                <a:off x="2531" y="2839"/>
                <a:ext cx="549" cy="231"/>
              </a:xfrm>
              <a:prstGeom prst="rect">
                <a:avLst/>
              </a:prstGeom>
              <a:noFill/>
              <a:ln w="9525">
                <a:noFill/>
                <a:miter lim="800000"/>
                <a:headEnd/>
                <a:tailEnd/>
              </a:ln>
            </p:spPr>
            <p:txBody>
              <a:bodyPr wrap="none">
                <a:spAutoFit/>
              </a:bodyPr>
              <a:lstStyle/>
              <a:p>
                <a:r>
                  <a:rPr lang="en-AU" b="1">
                    <a:latin typeface="Arial Narrow" pitchFamily="34" charset="0"/>
                  </a:rPr>
                  <a:t>Cement</a:t>
                </a:r>
              </a:p>
            </p:txBody>
          </p:sp>
        </p:grpSp>
        <p:sp>
          <p:nvSpPr>
            <p:cNvPr id="19776" name="Text Box 620"/>
            <p:cNvSpPr txBox="1">
              <a:spLocks noChangeArrowheads="1"/>
            </p:cNvSpPr>
            <p:nvPr/>
          </p:nvSpPr>
          <p:spPr bwMode="auto">
            <a:xfrm>
              <a:off x="1147" y="1094"/>
              <a:ext cx="182" cy="231"/>
            </a:xfrm>
            <a:prstGeom prst="rect">
              <a:avLst/>
            </a:prstGeom>
            <a:solidFill>
              <a:schemeClr val="bg1"/>
            </a:solidFill>
            <a:ln w="9525">
              <a:noFill/>
              <a:miter lim="800000"/>
              <a:headEnd/>
              <a:tailEnd/>
            </a:ln>
          </p:spPr>
          <p:txBody>
            <a:bodyPr wrap="none">
              <a:spAutoFit/>
            </a:bodyPr>
            <a:lstStyle/>
            <a:p>
              <a:r>
                <a:rPr lang="en-AU">
                  <a:latin typeface="Arial Narrow" pitchFamily="34" charset="0"/>
                </a:rPr>
                <a:t>4</a:t>
              </a:r>
            </a:p>
          </p:txBody>
        </p:sp>
        <p:sp>
          <p:nvSpPr>
            <p:cNvPr id="19777" name="Text Box 621"/>
            <p:cNvSpPr txBox="1">
              <a:spLocks noChangeArrowheads="1"/>
            </p:cNvSpPr>
            <p:nvPr/>
          </p:nvSpPr>
          <p:spPr bwMode="auto">
            <a:xfrm>
              <a:off x="1147" y="1576"/>
              <a:ext cx="182" cy="231"/>
            </a:xfrm>
            <a:prstGeom prst="rect">
              <a:avLst/>
            </a:prstGeom>
            <a:solidFill>
              <a:schemeClr val="bg1"/>
            </a:solidFill>
            <a:ln w="9525">
              <a:noFill/>
              <a:miter lim="800000"/>
              <a:headEnd/>
              <a:tailEnd/>
            </a:ln>
          </p:spPr>
          <p:txBody>
            <a:bodyPr wrap="none">
              <a:spAutoFit/>
            </a:bodyPr>
            <a:lstStyle/>
            <a:p>
              <a:r>
                <a:rPr lang="en-AU">
                  <a:latin typeface="Arial Narrow" pitchFamily="34" charset="0"/>
                </a:rPr>
                <a:t>3</a:t>
              </a:r>
            </a:p>
          </p:txBody>
        </p:sp>
        <p:sp>
          <p:nvSpPr>
            <p:cNvPr id="19778" name="Text Box 622"/>
            <p:cNvSpPr txBox="1">
              <a:spLocks noChangeArrowheads="1"/>
            </p:cNvSpPr>
            <p:nvPr/>
          </p:nvSpPr>
          <p:spPr bwMode="auto">
            <a:xfrm>
              <a:off x="1147" y="2115"/>
              <a:ext cx="182" cy="231"/>
            </a:xfrm>
            <a:prstGeom prst="rect">
              <a:avLst/>
            </a:prstGeom>
            <a:solidFill>
              <a:schemeClr val="bg1"/>
            </a:solidFill>
            <a:ln w="9525">
              <a:noFill/>
              <a:miter lim="800000"/>
              <a:headEnd/>
              <a:tailEnd/>
            </a:ln>
          </p:spPr>
          <p:txBody>
            <a:bodyPr wrap="none">
              <a:spAutoFit/>
            </a:bodyPr>
            <a:lstStyle/>
            <a:p>
              <a:r>
                <a:rPr lang="en-AU">
                  <a:latin typeface="Arial Narrow" pitchFamily="34" charset="0"/>
                </a:rPr>
                <a:t>2</a:t>
              </a:r>
            </a:p>
          </p:txBody>
        </p:sp>
        <p:sp>
          <p:nvSpPr>
            <p:cNvPr id="19779" name="Text Box 623"/>
            <p:cNvSpPr txBox="1">
              <a:spLocks noChangeArrowheads="1"/>
            </p:cNvSpPr>
            <p:nvPr/>
          </p:nvSpPr>
          <p:spPr bwMode="auto">
            <a:xfrm>
              <a:off x="1147" y="2600"/>
              <a:ext cx="182" cy="231"/>
            </a:xfrm>
            <a:prstGeom prst="rect">
              <a:avLst/>
            </a:prstGeom>
            <a:solidFill>
              <a:schemeClr val="bg1"/>
            </a:solidFill>
            <a:ln w="9525">
              <a:noFill/>
              <a:miter lim="800000"/>
              <a:headEnd/>
              <a:tailEnd/>
            </a:ln>
          </p:spPr>
          <p:txBody>
            <a:bodyPr wrap="none">
              <a:spAutoFit/>
            </a:bodyPr>
            <a:lstStyle/>
            <a:p>
              <a:r>
                <a:rPr lang="en-AU">
                  <a:latin typeface="Arial Narrow" pitchFamily="34" charset="0"/>
                </a:rPr>
                <a:t>1</a:t>
              </a:r>
            </a:p>
          </p:txBody>
        </p:sp>
        <p:sp>
          <p:nvSpPr>
            <p:cNvPr id="19780" name="Text Box 624"/>
            <p:cNvSpPr txBox="1">
              <a:spLocks noChangeArrowheads="1"/>
            </p:cNvSpPr>
            <p:nvPr/>
          </p:nvSpPr>
          <p:spPr bwMode="auto">
            <a:xfrm>
              <a:off x="1147" y="3097"/>
              <a:ext cx="182" cy="231"/>
            </a:xfrm>
            <a:prstGeom prst="rect">
              <a:avLst/>
            </a:prstGeom>
            <a:solidFill>
              <a:schemeClr val="bg1"/>
            </a:solidFill>
            <a:ln w="9525">
              <a:noFill/>
              <a:miter lim="800000"/>
              <a:headEnd/>
              <a:tailEnd/>
            </a:ln>
          </p:spPr>
          <p:txBody>
            <a:bodyPr wrap="none">
              <a:spAutoFit/>
            </a:bodyPr>
            <a:lstStyle/>
            <a:p>
              <a:r>
                <a:rPr lang="en-AU">
                  <a:latin typeface="Arial Narrow" pitchFamily="34" charset="0"/>
                </a:rPr>
                <a:t>0</a:t>
              </a:r>
            </a:p>
          </p:txBody>
        </p:sp>
        <p:sp>
          <p:nvSpPr>
            <p:cNvPr id="19781" name="Text Box 627"/>
            <p:cNvSpPr txBox="1">
              <a:spLocks noChangeArrowheads="1"/>
            </p:cNvSpPr>
            <p:nvPr/>
          </p:nvSpPr>
          <p:spPr bwMode="auto">
            <a:xfrm>
              <a:off x="1165" y="3210"/>
              <a:ext cx="468" cy="288"/>
            </a:xfrm>
            <a:prstGeom prst="rect">
              <a:avLst/>
            </a:prstGeom>
            <a:noFill/>
            <a:ln w="9525">
              <a:noFill/>
              <a:miter lim="800000"/>
              <a:headEnd/>
              <a:tailEnd/>
            </a:ln>
          </p:spPr>
          <p:txBody>
            <a:bodyPr wrap="none">
              <a:spAutoFit/>
            </a:bodyPr>
            <a:lstStyle/>
            <a:p>
              <a:r>
                <a:rPr lang="en-US" sz="2400">
                  <a:latin typeface="Arial Narrow" pitchFamily="34" charset="0"/>
                </a:rPr>
                <a:t>1990</a:t>
              </a:r>
              <a:endParaRPr lang="en-AU" sz="2400">
                <a:latin typeface="Arial Narrow" pitchFamily="34" charset="0"/>
              </a:endParaRPr>
            </a:p>
          </p:txBody>
        </p:sp>
        <p:sp>
          <p:nvSpPr>
            <p:cNvPr id="19782" name="Text Box 628"/>
            <p:cNvSpPr txBox="1">
              <a:spLocks noChangeArrowheads="1"/>
            </p:cNvSpPr>
            <p:nvPr/>
          </p:nvSpPr>
          <p:spPr bwMode="auto">
            <a:xfrm>
              <a:off x="2585" y="3208"/>
              <a:ext cx="468" cy="288"/>
            </a:xfrm>
            <a:prstGeom prst="rect">
              <a:avLst/>
            </a:prstGeom>
            <a:noFill/>
            <a:ln w="9525">
              <a:noFill/>
              <a:miter lim="800000"/>
              <a:headEnd/>
              <a:tailEnd/>
            </a:ln>
          </p:spPr>
          <p:txBody>
            <a:bodyPr wrap="none">
              <a:spAutoFit/>
            </a:bodyPr>
            <a:lstStyle/>
            <a:p>
              <a:r>
                <a:rPr lang="en-US" sz="2400">
                  <a:latin typeface="Arial Narrow" pitchFamily="34" charset="0"/>
                </a:rPr>
                <a:t>2000</a:t>
              </a:r>
              <a:endParaRPr lang="en-AU" sz="2400">
                <a:latin typeface="Arial Narrow" pitchFamily="34" charset="0"/>
              </a:endParaRPr>
            </a:p>
          </p:txBody>
        </p:sp>
        <p:sp>
          <p:nvSpPr>
            <p:cNvPr id="19783" name="Text Box 629"/>
            <p:cNvSpPr txBox="1">
              <a:spLocks noChangeArrowheads="1"/>
            </p:cNvSpPr>
            <p:nvPr/>
          </p:nvSpPr>
          <p:spPr bwMode="auto">
            <a:xfrm>
              <a:off x="4045" y="3208"/>
              <a:ext cx="468" cy="288"/>
            </a:xfrm>
            <a:prstGeom prst="rect">
              <a:avLst/>
            </a:prstGeom>
            <a:noFill/>
            <a:ln w="9525">
              <a:noFill/>
              <a:miter lim="800000"/>
              <a:headEnd/>
              <a:tailEnd/>
            </a:ln>
          </p:spPr>
          <p:txBody>
            <a:bodyPr wrap="none">
              <a:spAutoFit/>
            </a:bodyPr>
            <a:lstStyle/>
            <a:p>
              <a:r>
                <a:rPr lang="en-US" sz="2400">
                  <a:latin typeface="Arial Narrow" pitchFamily="34" charset="0"/>
                </a:rPr>
                <a:t>2010</a:t>
              </a:r>
              <a:endParaRPr lang="en-AU" sz="2400">
                <a:latin typeface="Arial Narrow" pitchFamily="34" charset="0"/>
              </a:endParaRPr>
            </a:p>
          </p:txBody>
        </p:sp>
        <p:sp>
          <p:nvSpPr>
            <p:cNvPr id="19784" name="Text Box 632"/>
            <p:cNvSpPr txBox="1">
              <a:spLocks noChangeArrowheads="1"/>
            </p:cNvSpPr>
            <p:nvPr/>
          </p:nvSpPr>
          <p:spPr bwMode="auto">
            <a:xfrm>
              <a:off x="4014" y="1239"/>
              <a:ext cx="353" cy="231"/>
            </a:xfrm>
            <a:prstGeom prst="rect">
              <a:avLst/>
            </a:prstGeom>
            <a:noFill/>
            <a:ln w="9525">
              <a:noFill/>
              <a:miter lim="800000"/>
              <a:headEnd/>
              <a:tailEnd/>
            </a:ln>
          </p:spPr>
          <p:txBody>
            <a:bodyPr wrap="none">
              <a:spAutoFit/>
            </a:bodyPr>
            <a:lstStyle/>
            <a:p>
              <a:r>
                <a:rPr lang="en-AU" b="1">
                  <a:solidFill>
                    <a:srgbClr val="FF0000"/>
                  </a:solidFill>
                  <a:latin typeface="Arial Narrow" pitchFamily="34" charset="0"/>
                </a:rPr>
                <a:t>40%</a:t>
              </a:r>
            </a:p>
          </p:txBody>
        </p:sp>
        <p:sp>
          <p:nvSpPr>
            <p:cNvPr id="19785" name="Text Box 633"/>
            <p:cNvSpPr txBox="1">
              <a:spLocks noChangeArrowheads="1"/>
            </p:cNvSpPr>
            <p:nvPr/>
          </p:nvSpPr>
          <p:spPr bwMode="auto">
            <a:xfrm>
              <a:off x="4014" y="1611"/>
              <a:ext cx="353" cy="231"/>
            </a:xfrm>
            <a:prstGeom prst="rect">
              <a:avLst/>
            </a:prstGeom>
            <a:noFill/>
            <a:ln w="9525">
              <a:noFill/>
              <a:miter lim="800000"/>
              <a:headEnd/>
              <a:tailEnd/>
            </a:ln>
          </p:spPr>
          <p:txBody>
            <a:bodyPr wrap="none">
              <a:spAutoFit/>
            </a:bodyPr>
            <a:lstStyle/>
            <a:p>
              <a:r>
                <a:rPr lang="en-AU" b="1">
                  <a:latin typeface="Arial Narrow" pitchFamily="34" charset="0"/>
                </a:rPr>
                <a:t>36%</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3"/>
          <p:cNvSpPr>
            <a:spLocks noChangeArrowheads="1"/>
          </p:cNvSpPr>
          <p:nvPr/>
        </p:nvSpPr>
        <p:spPr bwMode="auto">
          <a:xfrm>
            <a:off x="292100" y="52388"/>
            <a:ext cx="8293100" cy="504825"/>
          </a:xfrm>
          <a:prstGeom prst="rect">
            <a:avLst/>
          </a:prstGeom>
          <a:noFill/>
          <a:ln w="9525">
            <a:noFill/>
            <a:miter lim="800000"/>
            <a:headEnd/>
            <a:tailEnd/>
          </a:ln>
        </p:spPr>
        <p:txBody>
          <a:bodyPr anchor="ctr"/>
          <a:lstStyle/>
          <a:p>
            <a:pPr algn="ctr"/>
            <a:r>
              <a:rPr lang="en-US" sz="3200">
                <a:latin typeface="Arial Narrow" pitchFamily="34" charset="0"/>
              </a:rPr>
              <a:t>Change in CO</a:t>
            </a:r>
            <a:r>
              <a:rPr lang="en-US" sz="3200" baseline="-25000">
                <a:latin typeface="Arial Narrow" pitchFamily="34" charset="0"/>
              </a:rPr>
              <a:t>2</a:t>
            </a:r>
            <a:r>
              <a:rPr lang="en-US" sz="3200">
                <a:latin typeface="Arial Narrow" pitchFamily="34" charset="0"/>
              </a:rPr>
              <a:t> Emissions from Coal Emissions</a:t>
            </a:r>
            <a:endParaRPr lang="en-GB" sz="3200" baseline="-25000">
              <a:latin typeface="Arial Narrow" pitchFamily="34" charset="0"/>
            </a:endParaRPr>
          </a:p>
        </p:txBody>
      </p:sp>
      <p:sp>
        <p:nvSpPr>
          <p:cNvPr id="20483" name="Text Box 67"/>
          <p:cNvSpPr txBox="1">
            <a:spLocks noChangeArrowheads="1"/>
          </p:cNvSpPr>
          <p:nvPr/>
        </p:nvSpPr>
        <p:spPr bwMode="auto">
          <a:xfrm>
            <a:off x="2446338" y="6524625"/>
            <a:ext cx="2917825" cy="244475"/>
          </a:xfrm>
          <a:prstGeom prst="rect">
            <a:avLst/>
          </a:prstGeom>
          <a:noFill/>
          <a:ln w="9525">
            <a:noFill/>
            <a:miter lim="800000"/>
            <a:headEnd/>
            <a:tailEnd/>
          </a:ln>
        </p:spPr>
        <p:txBody>
          <a:bodyPr>
            <a:spAutoFit/>
          </a:bodyPr>
          <a:lstStyle/>
          <a:p>
            <a:pPr algn="ctr">
              <a:spcBef>
                <a:spcPct val="50000"/>
              </a:spcBef>
            </a:pPr>
            <a:r>
              <a:rPr lang="en-GB" sz="1000">
                <a:latin typeface="Arial Narrow" pitchFamily="34" charset="0"/>
              </a:rPr>
              <a:t>CDIAC 2009; Global Carbon Project 2009</a:t>
            </a:r>
          </a:p>
        </p:txBody>
      </p:sp>
      <p:grpSp>
        <p:nvGrpSpPr>
          <p:cNvPr id="20484" name="Group 73"/>
          <p:cNvGrpSpPr>
            <a:grpSpLocks/>
          </p:cNvGrpSpPr>
          <p:nvPr/>
        </p:nvGrpSpPr>
        <p:grpSpPr bwMode="auto">
          <a:xfrm>
            <a:off x="647700" y="1165225"/>
            <a:ext cx="8115300" cy="4740275"/>
            <a:chOff x="408" y="734"/>
            <a:chExt cx="5112" cy="2986"/>
          </a:xfrm>
        </p:grpSpPr>
        <p:sp>
          <p:nvSpPr>
            <p:cNvPr id="20485" name="AutoShape 5"/>
            <p:cNvSpPr>
              <a:spLocks noChangeAspect="1" noChangeArrowheads="1" noTextEdit="1"/>
            </p:cNvSpPr>
            <p:nvPr/>
          </p:nvSpPr>
          <p:spPr bwMode="auto">
            <a:xfrm>
              <a:off x="612" y="822"/>
              <a:ext cx="4050" cy="2898"/>
            </a:xfrm>
            <a:prstGeom prst="rect">
              <a:avLst/>
            </a:prstGeom>
            <a:noFill/>
            <a:ln w="9525">
              <a:noFill/>
              <a:miter lim="800000"/>
              <a:headEnd/>
              <a:tailEnd/>
            </a:ln>
          </p:spPr>
          <p:txBody>
            <a:bodyPr/>
            <a:lstStyle/>
            <a:p>
              <a:endParaRPr lang="en-US"/>
            </a:p>
          </p:txBody>
        </p:sp>
        <p:sp>
          <p:nvSpPr>
            <p:cNvPr id="20486" name="Line 9"/>
            <p:cNvSpPr>
              <a:spLocks noChangeShapeType="1"/>
            </p:cNvSpPr>
            <p:nvPr/>
          </p:nvSpPr>
          <p:spPr bwMode="auto">
            <a:xfrm>
              <a:off x="1026" y="3564"/>
              <a:ext cx="3132" cy="0"/>
            </a:xfrm>
            <a:prstGeom prst="line">
              <a:avLst/>
            </a:prstGeom>
            <a:noFill/>
            <a:ln w="0">
              <a:solidFill>
                <a:srgbClr val="000000"/>
              </a:solidFill>
              <a:round/>
              <a:headEnd/>
              <a:tailEnd/>
            </a:ln>
          </p:spPr>
          <p:txBody>
            <a:bodyPr/>
            <a:lstStyle/>
            <a:p>
              <a:endParaRPr lang="en-US"/>
            </a:p>
          </p:txBody>
        </p:sp>
        <p:sp>
          <p:nvSpPr>
            <p:cNvPr id="20487" name="Line 15"/>
            <p:cNvSpPr>
              <a:spLocks noChangeShapeType="1"/>
            </p:cNvSpPr>
            <p:nvPr/>
          </p:nvSpPr>
          <p:spPr bwMode="auto">
            <a:xfrm>
              <a:off x="1026" y="978"/>
              <a:ext cx="3132" cy="0"/>
            </a:xfrm>
            <a:prstGeom prst="line">
              <a:avLst/>
            </a:prstGeom>
            <a:noFill/>
            <a:ln w="0">
              <a:solidFill>
                <a:srgbClr val="000000"/>
              </a:solidFill>
              <a:round/>
              <a:headEnd/>
              <a:tailEnd/>
            </a:ln>
          </p:spPr>
          <p:txBody>
            <a:bodyPr/>
            <a:lstStyle/>
            <a:p>
              <a:endParaRPr lang="en-US"/>
            </a:p>
          </p:txBody>
        </p:sp>
        <p:sp>
          <p:nvSpPr>
            <p:cNvPr id="20488" name="Rectangle 16"/>
            <p:cNvSpPr>
              <a:spLocks noChangeArrowheads="1"/>
            </p:cNvSpPr>
            <p:nvPr/>
          </p:nvSpPr>
          <p:spPr bwMode="auto">
            <a:xfrm>
              <a:off x="1026" y="978"/>
              <a:ext cx="3132" cy="2586"/>
            </a:xfrm>
            <a:prstGeom prst="rect">
              <a:avLst/>
            </a:prstGeom>
            <a:noFill/>
            <a:ln w="9525">
              <a:solidFill>
                <a:srgbClr val="808080"/>
              </a:solidFill>
              <a:miter lim="800000"/>
              <a:headEnd/>
              <a:tailEnd/>
            </a:ln>
          </p:spPr>
          <p:txBody>
            <a:bodyPr/>
            <a:lstStyle/>
            <a:p>
              <a:endParaRPr lang="en-US"/>
            </a:p>
          </p:txBody>
        </p:sp>
        <p:sp>
          <p:nvSpPr>
            <p:cNvPr id="20489" name="Rectangle 17"/>
            <p:cNvSpPr>
              <a:spLocks noChangeArrowheads="1"/>
            </p:cNvSpPr>
            <p:nvPr/>
          </p:nvSpPr>
          <p:spPr bwMode="auto">
            <a:xfrm>
              <a:off x="1260" y="1782"/>
              <a:ext cx="318" cy="1410"/>
            </a:xfrm>
            <a:prstGeom prst="rect">
              <a:avLst/>
            </a:prstGeom>
            <a:solidFill>
              <a:schemeClr val="tx1"/>
            </a:solidFill>
            <a:ln w="9525">
              <a:solidFill>
                <a:srgbClr val="000000"/>
              </a:solidFill>
              <a:miter lim="800000"/>
              <a:headEnd/>
              <a:tailEnd/>
            </a:ln>
          </p:spPr>
          <p:txBody>
            <a:bodyPr/>
            <a:lstStyle/>
            <a:p>
              <a:endParaRPr lang="en-US"/>
            </a:p>
          </p:txBody>
        </p:sp>
        <p:sp>
          <p:nvSpPr>
            <p:cNvPr id="20490" name="Rectangle 18"/>
            <p:cNvSpPr>
              <a:spLocks noChangeArrowheads="1"/>
            </p:cNvSpPr>
            <p:nvPr/>
          </p:nvSpPr>
          <p:spPr bwMode="auto">
            <a:xfrm>
              <a:off x="2824" y="3192"/>
              <a:ext cx="312" cy="6"/>
            </a:xfrm>
            <a:prstGeom prst="rect">
              <a:avLst/>
            </a:prstGeom>
            <a:solidFill>
              <a:srgbClr val="9999FF"/>
            </a:solidFill>
            <a:ln w="9525">
              <a:solidFill>
                <a:srgbClr val="000000"/>
              </a:solidFill>
              <a:miter lim="800000"/>
              <a:headEnd/>
              <a:tailEnd/>
            </a:ln>
          </p:spPr>
          <p:txBody>
            <a:bodyPr/>
            <a:lstStyle/>
            <a:p>
              <a:endParaRPr lang="en-US"/>
            </a:p>
          </p:txBody>
        </p:sp>
        <p:sp>
          <p:nvSpPr>
            <p:cNvPr id="20491" name="Rectangle 19"/>
            <p:cNvSpPr>
              <a:spLocks noChangeArrowheads="1"/>
            </p:cNvSpPr>
            <p:nvPr/>
          </p:nvSpPr>
          <p:spPr bwMode="auto">
            <a:xfrm>
              <a:off x="2047" y="2802"/>
              <a:ext cx="318" cy="390"/>
            </a:xfrm>
            <a:prstGeom prst="rect">
              <a:avLst/>
            </a:prstGeom>
            <a:solidFill>
              <a:schemeClr val="tx1"/>
            </a:solidFill>
            <a:ln w="9525">
              <a:solidFill>
                <a:srgbClr val="000000"/>
              </a:solidFill>
              <a:miter lim="800000"/>
              <a:headEnd/>
              <a:tailEnd/>
            </a:ln>
          </p:spPr>
          <p:txBody>
            <a:bodyPr/>
            <a:lstStyle/>
            <a:p>
              <a:endParaRPr lang="en-US"/>
            </a:p>
          </p:txBody>
        </p:sp>
        <p:sp>
          <p:nvSpPr>
            <p:cNvPr id="20492" name="Rectangle 20"/>
            <p:cNvSpPr>
              <a:spLocks noChangeArrowheads="1"/>
            </p:cNvSpPr>
            <p:nvPr/>
          </p:nvSpPr>
          <p:spPr bwMode="auto">
            <a:xfrm>
              <a:off x="3612" y="1164"/>
              <a:ext cx="312" cy="2028"/>
            </a:xfrm>
            <a:prstGeom prst="rect">
              <a:avLst/>
            </a:prstGeom>
            <a:solidFill>
              <a:schemeClr val="tx1"/>
            </a:solidFill>
            <a:ln w="9525">
              <a:solidFill>
                <a:srgbClr val="000000"/>
              </a:solidFill>
              <a:miter lim="800000"/>
              <a:headEnd/>
              <a:tailEnd/>
            </a:ln>
          </p:spPr>
          <p:txBody>
            <a:bodyPr/>
            <a:lstStyle/>
            <a:p>
              <a:endParaRPr lang="en-US"/>
            </a:p>
          </p:txBody>
        </p:sp>
        <p:sp>
          <p:nvSpPr>
            <p:cNvPr id="20493" name="Line 21"/>
            <p:cNvSpPr>
              <a:spLocks noChangeShapeType="1"/>
            </p:cNvSpPr>
            <p:nvPr/>
          </p:nvSpPr>
          <p:spPr bwMode="auto">
            <a:xfrm>
              <a:off x="1026" y="978"/>
              <a:ext cx="0" cy="2586"/>
            </a:xfrm>
            <a:prstGeom prst="line">
              <a:avLst/>
            </a:prstGeom>
            <a:noFill/>
            <a:ln w="0">
              <a:solidFill>
                <a:srgbClr val="000000"/>
              </a:solidFill>
              <a:round/>
              <a:headEnd/>
              <a:tailEnd/>
            </a:ln>
          </p:spPr>
          <p:txBody>
            <a:bodyPr/>
            <a:lstStyle/>
            <a:p>
              <a:endParaRPr lang="en-US"/>
            </a:p>
          </p:txBody>
        </p:sp>
        <p:sp>
          <p:nvSpPr>
            <p:cNvPr id="20494" name="Line 22"/>
            <p:cNvSpPr>
              <a:spLocks noChangeShapeType="1"/>
            </p:cNvSpPr>
            <p:nvPr/>
          </p:nvSpPr>
          <p:spPr bwMode="auto">
            <a:xfrm>
              <a:off x="1002" y="3564"/>
              <a:ext cx="24" cy="0"/>
            </a:xfrm>
            <a:prstGeom prst="line">
              <a:avLst/>
            </a:prstGeom>
            <a:noFill/>
            <a:ln w="0">
              <a:solidFill>
                <a:srgbClr val="000000"/>
              </a:solidFill>
              <a:round/>
              <a:headEnd/>
              <a:tailEnd/>
            </a:ln>
          </p:spPr>
          <p:txBody>
            <a:bodyPr/>
            <a:lstStyle/>
            <a:p>
              <a:endParaRPr lang="en-US"/>
            </a:p>
          </p:txBody>
        </p:sp>
        <p:sp>
          <p:nvSpPr>
            <p:cNvPr id="20495" name="Line 23"/>
            <p:cNvSpPr>
              <a:spLocks noChangeShapeType="1"/>
            </p:cNvSpPr>
            <p:nvPr/>
          </p:nvSpPr>
          <p:spPr bwMode="auto">
            <a:xfrm>
              <a:off x="1002" y="3192"/>
              <a:ext cx="24" cy="0"/>
            </a:xfrm>
            <a:prstGeom prst="line">
              <a:avLst/>
            </a:prstGeom>
            <a:noFill/>
            <a:ln w="0">
              <a:solidFill>
                <a:srgbClr val="000000"/>
              </a:solidFill>
              <a:round/>
              <a:headEnd/>
              <a:tailEnd/>
            </a:ln>
          </p:spPr>
          <p:txBody>
            <a:bodyPr/>
            <a:lstStyle/>
            <a:p>
              <a:endParaRPr lang="en-US"/>
            </a:p>
          </p:txBody>
        </p:sp>
        <p:sp>
          <p:nvSpPr>
            <p:cNvPr id="20496" name="Line 24"/>
            <p:cNvSpPr>
              <a:spLocks noChangeShapeType="1"/>
            </p:cNvSpPr>
            <p:nvPr/>
          </p:nvSpPr>
          <p:spPr bwMode="auto">
            <a:xfrm>
              <a:off x="1002" y="2826"/>
              <a:ext cx="24" cy="0"/>
            </a:xfrm>
            <a:prstGeom prst="line">
              <a:avLst/>
            </a:prstGeom>
            <a:noFill/>
            <a:ln w="0">
              <a:solidFill>
                <a:srgbClr val="000000"/>
              </a:solidFill>
              <a:round/>
              <a:headEnd/>
              <a:tailEnd/>
            </a:ln>
          </p:spPr>
          <p:txBody>
            <a:bodyPr/>
            <a:lstStyle/>
            <a:p>
              <a:endParaRPr lang="en-US"/>
            </a:p>
          </p:txBody>
        </p:sp>
        <p:sp>
          <p:nvSpPr>
            <p:cNvPr id="20497" name="Line 25"/>
            <p:cNvSpPr>
              <a:spLocks noChangeShapeType="1"/>
            </p:cNvSpPr>
            <p:nvPr/>
          </p:nvSpPr>
          <p:spPr bwMode="auto">
            <a:xfrm>
              <a:off x="1002" y="2454"/>
              <a:ext cx="24" cy="0"/>
            </a:xfrm>
            <a:prstGeom prst="line">
              <a:avLst/>
            </a:prstGeom>
            <a:noFill/>
            <a:ln w="0">
              <a:solidFill>
                <a:srgbClr val="000000"/>
              </a:solidFill>
              <a:round/>
              <a:headEnd/>
              <a:tailEnd/>
            </a:ln>
          </p:spPr>
          <p:txBody>
            <a:bodyPr/>
            <a:lstStyle/>
            <a:p>
              <a:endParaRPr lang="en-US"/>
            </a:p>
          </p:txBody>
        </p:sp>
        <p:sp>
          <p:nvSpPr>
            <p:cNvPr id="20498" name="Line 26"/>
            <p:cNvSpPr>
              <a:spLocks noChangeShapeType="1"/>
            </p:cNvSpPr>
            <p:nvPr/>
          </p:nvSpPr>
          <p:spPr bwMode="auto">
            <a:xfrm>
              <a:off x="1002" y="2088"/>
              <a:ext cx="24" cy="0"/>
            </a:xfrm>
            <a:prstGeom prst="line">
              <a:avLst/>
            </a:prstGeom>
            <a:noFill/>
            <a:ln w="0">
              <a:solidFill>
                <a:srgbClr val="000000"/>
              </a:solidFill>
              <a:round/>
              <a:headEnd/>
              <a:tailEnd/>
            </a:ln>
          </p:spPr>
          <p:txBody>
            <a:bodyPr/>
            <a:lstStyle/>
            <a:p>
              <a:endParaRPr lang="en-US"/>
            </a:p>
          </p:txBody>
        </p:sp>
        <p:sp>
          <p:nvSpPr>
            <p:cNvPr id="20499" name="Line 27"/>
            <p:cNvSpPr>
              <a:spLocks noChangeShapeType="1"/>
            </p:cNvSpPr>
            <p:nvPr/>
          </p:nvSpPr>
          <p:spPr bwMode="auto">
            <a:xfrm>
              <a:off x="1002" y="1716"/>
              <a:ext cx="24" cy="0"/>
            </a:xfrm>
            <a:prstGeom prst="line">
              <a:avLst/>
            </a:prstGeom>
            <a:noFill/>
            <a:ln w="0">
              <a:solidFill>
                <a:srgbClr val="000000"/>
              </a:solidFill>
              <a:round/>
              <a:headEnd/>
              <a:tailEnd/>
            </a:ln>
          </p:spPr>
          <p:txBody>
            <a:bodyPr/>
            <a:lstStyle/>
            <a:p>
              <a:endParaRPr lang="en-US"/>
            </a:p>
          </p:txBody>
        </p:sp>
        <p:sp>
          <p:nvSpPr>
            <p:cNvPr id="20500" name="Line 28"/>
            <p:cNvSpPr>
              <a:spLocks noChangeShapeType="1"/>
            </p:cNvSpPr>
            <p:nvPr/>
          </p:nvSpPr>
          <p:spPr bwMode="auto">
            <a:xfrm>
              <a:off x="1002" y="1350"/>
              <a:ext cx="24" cy="0"/>
            </a:xfrm>
            <a:prstGeom prst="line">
              <a:avLst/>
            </a:prstGeom>
            <a:noFill/>
            <a:ln w="0">
              <a:solidFill>
                <a:srgbClr val="000000"/>
              </a:solidFill>
              <a:round/>
              <a:headEnd/>
              <a:tailEnd/>
            </a:ln>
          </p:spPr>
          <p:txBody>
            <a:bodyPr/>
            <a:lstStyle/>
            <a:p>
              <a:endParaRPr lang="en-US"/>
            </a:p>
          </p:txBody>
        </p:sp>
        <p:sp>
          <p:nvSpPr>
            <p:cNvPr id="20501" name="Line 29"/>
            <p:cNvSpPr>
              <a:spLocks noChangeShapeType="1"/>
            </p:cNvSpPr>
            <p:nvPr/>
          </p:nvSpPr>
          <p:spPr bwMode="auto">
            <a:xfrm>
              <a:off x="1002" y="978"/>
              <a:ext cx="24" cy="0"/>
            </a:xfrm>
            <a:prstGeom prst="line">
              <a:avLst/>
            </a:prstGeom>
            <a:noFill/>
            <a:ln w="0">
              <a:solidFill>
                <a:srgbClr val="000000"/>
              </a:solidFill>
              <a:round/>
              <a:headEnd/>
              <a:tailEnd/>
            </a:ln>
          </p:spPr>
          <p:txBody>
            <a:bodyPr/>
            <a:lstStyle/>
            <a:p>
              <a:endParaRPr lang="en-US"/>
            </a:p>
          </p:txBody>
        </p:sp>
        <p:sp>
          <p:nvSpPr>
            <p:cNvPr id="20502" name="Line 30"/>
            <p:cNvSpPr>
              <a:spLocks noChangeShapeType="1"/>
            </p:cNvSpPr>
            <p:nvPr/>
          </p:nvSpPr>
          <p:spPr bwMode="auto">
            <a:xfrm>
              <a:off x="1026" y="3192"/>
              <a:ext cx="3132" cy="0"/>
            </a:xfrm>
            <a:prstGeom prst="line">
              <a:avLst/>
            </a:prstGeom>
            <a:noFill/>
            <a:ln w="0">
              <a:solidFill>
                <a:srgbClr val="000000"/>
              </a:solidFill>
              <a:round/>
              <a:headEnd/>
              <a:tailEnd/>
            </a:ln>
          </p:spPr>
          <p:txBody>
            <a:bodyPr/>
            <a:lstStyle/>
            <a:p>
              <a:endParaRPr lang="en-US"/>
            </a:p>
          </p:txBody>
        </p:sp>
        <p:sp>
          <p:nvSpPr>
            <p:cNvPr id="20503" name="Line 31"/>
            <p:cNvSpPr>
              <a:spLocks noChangeShapeType="1"/>
            </p:cNvSpPr>
            <p:nvPr/>
          </p:nvSpPr>
          <p:spPr bwMode="auto">
            <a:xfrm flipV="1">
              <a:off x="1026" y="3192"/>
              <a:ext cx="0" cy="24"/>
            </a:xfrm>
            <a:prstGeom prst="line">
              <a:avLst/>
            </a:prstGeom>
            <a:noFill/>
            <a:ln w="0">
              <a:solidFill>
                <a:srgbClr val="000000"/>
              </a:solidFill>
              <a:round/>
              <a:headEnd/>
              <a:tailEnd/>
            </a:ln>
          </p:spPr>
          <p:txBody>
            <a:bodyPr/>
            <a:lstStyle/>
            <a:p>
              <a:endParaRPr lang="en-US"/>
            </a:p>
          </p:txBody>
        </p:sp>
        <p:sp>
          <p:nvSpPr>
            <p:cNvPr id="20504" name="Line 32"/>
            <p:cNvSpPr>
              <a:spLocks noChangeShapeType="1"/>
            </p:cNvSpPr>
            <p:nvPr/>
          </p:nvSpPr>
          <p:spPr bwMode="auto">
            <a:xfrm flipV="1">
              <a:off x="1812" y="3192"/>
              <a:ext cx="0" cy="24"/>
            </a:xfrm>
            <a:prstGeom prst="line">
              <a:avLst/>
            </a:prstGeom>
            <a:noFill/>
            <a:ln w="0">
              <a:solidFill>
                <a:srgbClr val="000000"/>
              </a:solidFill>
              <a:round/>
              <a:headEnd/>
              <a:tailEnd/>
            </a:ln>
          </p:spPr>
          <p:txBody>
            <a:bodyPr/>
            <a:lstStyle/>
            <a:p>
              <a:endParaRPr lang="en-US"/>
            </a:p>
          </p:txBody>
        </p:sp>
        <p:sp>
          <p:nvSpPr>
            <p:cNvPr id="20505" name="Line 33"/>
            <p:cNvSpPr>
              <a:spLocks noChangeShapeType="1"/>
            </p:cNvSpPr>
            <p:nvPr/>
          </p:nvSpPr>
          <p:spPr bwMode="auto">
            <a:xfrm flipV="1">
              <a:off x="2592" y="3192"/>
              <a:ext cx="0" cy="24"/>
            </a:xfrm>
            <a:prstGeom prst="line">
              <a:avLst/>
            </a:prstGeom>
            <a:noFill/>
            <a:ln w="0">
              <a:solidFill>
                <a:srgbClr val="000000"/>
              </a:solidFill>
              <a:round/>
              <a:headEnd/>
              <a:tailEnd/>
            </a:ln>
          </p:spPr>
          <p:txBody>
            <a:bodyPr/>
            <a:lstStyle/>
            <a:p>
              <a:endParaRPr lang="en-US"/>
            </a:p>
          </p:txBody>
        </p:sp>
        <p:sp>
          <p:nvSpPr>
            <p:cNvPr id="20506" name="Line 34"/>
            <p:cNvSpPr>
              <a:spLocks noChangeShapeType="1"/>
            </p:cNvSpPr>
            <p:nvPr/>
          </p:nvSpPr>
          <p:spPr bwMode="auto">
            <a:xfrm flipV="1">
              <a:off x="3378" y="3192"/>
              <a:ext cx="0" cy="24"/>
            </a:xfrm>
            <a:prstGeom prst="line">
              <a:avLst/>
            </a:prstGeom>
            <a:noFill/>
            <a:ln w="0">
              <a:solidFill>
                <a:srgbClr val="000000"/>
              </a:solidFill>
              <a:round/>
              <a:headEnd/>
              <a:tailEnd/>
            </a:ln>
          </p:spPr>
          <p:txBody>
            <a:bodyPr/>
            <a:lstStyle/>
            <a:p>
              <a:endParaRPr lang="en-US"/>
            </a:p>
          </p:txBody>
        </p:sp>
        <p:sp>
          <p:nvSpPr>
            <p:cNvPr id="20507" name="Line 35"/>
            <p:cNvSpPr>
              <a:spLocks noChangeShapeType="1"/>
            </p:cNvSpPr>
            <p:nvPr/>
          </p:nvSpPr>
          <p:spPr bwMode="auto">
            <a:xfrm flipV="1">
              <a:off x="4158" y="3192"/>
              <a:ext cx="0" cy="24"/>
            </a:xfrm>
            <a:prstGeom prst="line">
              <a:avLst/>
            </a:prstGeom>
            <a:noFill/>
            <a:ln w="0">
              <a:solidFill>
                <a:srgbClr val="000000"/>
              </a:solidFill>
              <a:round/>
              <a:headEnd/>
              <a:tailEnd/>
            </a:ln>
          </p:spPr>
          <p:txBody>
            <a:bodyPr/>
            <a:lstStyle/>
            <a:p>
              <a:endParaRPr lang="en-US"/>
            </a:p>
          </p:txBody>
        </p:sp>
        <p:sp>
          <p:nvSpPr>
            <p:cNvPr id="20508" name="Rectangle 36"/>
            <p:cNvSpPr>
              <a:spLocks noChangeArrowheads="1"/>
            </p:cNvSpPr>
            <p:nvPr/>
          </p:nvSpPr>
          <p:spPr bwMode="auto">
            <a:xfrm>
              <a:off x="818" y="3474"/>
              <a:ext cx="151" cy="154"/>
            </a:xfrm>
            <a:prstGeom prst="rect">
              <a:avLst/>
            </a:prstGeom>
            <a:noFill/>
            <a:ln w="9525">
              <a:noFill/>
              <a:miter lim="800000"/>
              <a:headEnd/>
              <a:tailEnd/>
            </a:ln>
          </p:spPr>
          <p:txBody>
            <a:bodyPr wrap="none" lIns="0" tIns="0" rIns="0" bIns="0">
              <a:spAutoFit/>
            </a:bodyPr>
            <a:lstStyle/>
            <a:p>
              <a:r>
                <a:rPr lang="en-AU" sz="1600">
                  <a:solidFill>
                    <a:srgbClr val="000000"/>
                  </a:solidFill>
                  <a:latin typeface="Arial Narrow" pitchFamily="34" charset="0"/>
                </a:rPr>
                <a:t>-50</a:t>
              </a:r>
              <a:endParaRPr lang="en-AU" sz="1600">
                <a:latin typeface="Arial Narrow" pitchFamily="34" charset="0"/>
              </a:endParaRPr>
            </a:p>
          </p:txBody>
        </p:sp>
        <p:sp>
          <p:nvSpPr>
            <p:cNvPr id="20509" name="Rectangle 37"/>
            <p:cNvSpPr>
              <a:spLocks noChangeArrowheads="1"/>
            </p:cNvSpPr>
            <p:nvPr/>
          </p:nvSpPr>
          <p:spPr bwMode="auto">
            <a:xfrm>
              <a:off x="917" y="3102"/>
              <a:ext cx="58" cy="154"/>
            </a:xfrm>
            <a:prstGeom prst="rect">
              <a:avLst/>
            </a:prstGeom>
            <a:noFill/>
            <a:ln w="9525">
              <a:noFill/>
              <a:miter lim="800000"/>
              <a:headEnd/>
              <a:tailEnd/>
            </a:ln>
          </p:spPr>
          <p:txBody>
            <a:bodyPr wrap="none" lIns="0" tIns="0" rIns="0" bIns="0">
              <a:spAutoFit/>
            </a:bodyPr>
            <a:lstStyle/>
            <a:p>
              <a:r>
                <a:rPr lang="en-AU" sz="1600">
                  <a:solidFill>
                    <a:srgbClr val="000000"/>
                  </a:solidFill>
                  <a:latin typeface="Arial Narrow" pitchFamily="34" charset="0"/>
                </a:rPr>
                <a:t>0</a:t>
              </a:r>
              <a:endParaRPr lang="en-AU" sz="1600">
                <a:latin typeface="Arial Narrow" pitchFamily="34" charset="0"/>
              </a:endParaRPr>
            </a:p>
          </p:txBody>
        </p:sp>
        <p:sp>
          <p:nvSpPr>
            <p:cNvPr id="20510" name="Rectangle 38"/>
            <p:cNvSpPr>
              <a:spLocks noChangeArrowheads="1"/>
            </p:cNvSpPr>
            <p:nvPr/>
          </p:nvSpPr>
          <p:spPr bwMode="auto">
            <a:xfrm>
              <a:off x="842" y="2736"/>
              <a:ext cx="116" cy="154"/>
            </a:xfrm>
            <a:prstGeom prst="rect">
              <a:avLst/>
            </a:prstGeom>
            <a:noFill/>
            <a:ln w="9525">
              <a:noFill/>
              <a:miter lim="800000"/>
              <a:headEnd/>
              <a:tailEnd/>
            </a:ln>
          </p:spPr>
          <p:txBody>
            <a:bodyPr wrap="none" lIns="0" tIns="0" rIns="0" bIns="0">
              <a:spAutoFit/>
            </a:bodyPr>
            <a:lstStyle/>
            <a:p>
              <a:r>
                <a:rPr lang="en-AU" sz="1600">
                  <a:solidFill>
                    <a:srgbClr val="000000"/>
                  </a:solidFill>
                  <a:latin typeface="Arial Narrow" pitchFamily="34" charset="0"/>
                </a:rPr>
                <a:t>50</a:t>
              </a:r>
              <a:endParaRPr lang="en-AU" sz="1600">
                <a:latin typeface="Arial Narrow" pitchFamily="34" charset="0"/>
              </a:endParaRPr>
            </a:p>
          </p:txBody>
        </p:sp>
        <p:sp>
          <p:nvSpPr>
            <p:cNvPr id="20511" name="Rectangle 39"/>
            <p:cNvSpPr>
              <a:spLocks noChangeArrowheads="1"/>
            </p:cNvSpPr>
            <p:nvPr/>
          </p:nvSpPr>
          <p:spPr bwMode="auto">
            <a:xfrm>
              <a:off x="800" y="2364"/>
              <a:ext cx="174" cy="154"/>
            </a:xfrm>
            <a:prstGeom prst="rect">
              <a:avLst/>
            </a:prstGeom>
            <a:noFill/>
            <a:ln w="9525">
              <a:noFill/>
              <a:miter lim="800000"/>
              <a:headEnd/>
              <a:tailEnd/>
            </a:ln>
          </p:spPr>
          <p:txBody>
            <a:bodyPr wrap="none" lIns="0" tIns="0" rIns="0" bIns="0">
              <a:spAutoFit/>
            </a:bodyPr>
            <a:lstStyle/>
            <a:p>
              <a:r>
                <a:rPr lang="en-AU" sz="1600">
                  <a:solidFill>
                    <a:srgbClr val="000000"/>
                  </a:solidFill>
                  <a:latin typeface="Arial Narrow" pitchFamily="34" charset="0"/>
                </a:rPr>
                <a:t>100</a:t>
              </a:r>
              <a:endParaRPr lang="en-AU" sz="1600">
                <a:latin typeface="Arial Narrow" pitchFamily="34" charset="0"/>
              </a:endParaRPr>
            </a:p>
          </p:txBody>
        </p:sp>
        <p:sp>
          <p:nvSpPr>
            <p:cNvPr id="20512" name="Rectangle 40"/>
            <p:cNvSpPr>
              <a:spLocks noChangeArrowheads="1"/>
            </p:cNvSpPr>
            <p:nvPr/>
          </p:nvSpPr>
          <p:spPr bwMode="auto">
            <a:xfrm>
              <a:off x="800" y="1998"/>
              <a:ext cx="174" cy="154"/>
            </a:xfrm>
            <a:prstGeom prst="rect">
              <a:avLst/>
            </a:prstGeom>
            <a:noFill/>
            <a:ln w="9525">
              <a:noFill/>
              <a:miter lim="800000"/>
              <a:headEnd/>
              <a:tailEnd/>
            </a:ln>
          </p:spPr>
          <p:txBody>
            <a:bodyPr wrap="none" lIns="0" tIns="0" rIns="0" bIns="0">
              <a:spAutoFit/>
            </a:bodyPr>
            <a:lstStyle/>
            <a:p>
              <a:r>
                <a:rPr lang="en-AU" sz="1600">
                  <a:solidFill>
                    <a:srgbClr val="000000"/>
                  </a:solidFill>
                  <a:latin typeface="Arial Narrow" pitchFamily="34" charset="0"/>
                </a:rPr>
                <a:t>150</a:t>
              </a:r>
              <a:endParaRPr lang="en-AU" sz="1600">
                <a:latin typeface="Arial Narrow" pitchFamily="34" charset="0"/>
              </a:endParaRPr>
            </a:p>
          </p:txBody>
        </p:sp>
        <p:sp>
          <p:nvSpPr>
            <p:cNvPr id="20513" name="Rectangle 41"/>
            <p:cNvSpPr>
              <a:spLocks noChangeArrowheads="1"/>
            </p:cNvSpPr>
            <p:nvPr/>
          </p:nvSpPr>
          <p:spPr bwMode="auto">
            <a:xfrm>
              <a:off x="800" y="1626"/>
              <a:ext cx="174" cy="154"/>
            </a:xfrm>
            <a:prstGeom prst="rect">
              <a:avLst/>
            </a:prstGeom>
            <a:noFill/>
            <a:ln w="9525">
              <a:noFill/>
              <a:miter lim="800000"/>
              <a:headEnd/>
              <a:tailEnd/>
            </a:ln>
          </p:spPr>
          <p:txBody>
            <a:bodyPr wrap="none" lIns="0" tIns="0" rIns="0" bIns="0">
              <a:spAutoFit/>
            </a:bodyPr>
            <a:lstStyle/>
            <a:p>
              <a:r>
                <a:rPr lang="en-AU" sz="1600">
                  <a:solidFill>
                    <a:srgbClr val="000000"/>
                  </a:solidFill>
                  <a:latin typeface="Arial Narrow" pitchFamily="34" charset="0"/>
                </a:rPr>
                <a:t>200</a:t>
              </a:r>
              <a:endParaRPr lang="en-AU" sz="1600">
                <a:latin typeface="Arial Narrow" pitchFamily="34" charset="0"/>
              </a:endParaRPr>
            </a:p>
          </p:txBody>
        </p:sp>
        <p:sp>
          <p:nvSpPr>
            <p:cNvPr id="20514" name="Rectangle 42"/>
            <p:cNvSpPr>
              <a:spLocks noChangeArrowheads="1"/>
            </p:cNvSpPr>
            <p:nvPr/>
          </p:nvSpPr>
          <p:spPr bwMode="auto">
            <a:xfrm>
              <a:off x="800" y="1260"/>
              <a:ext cx="174" cy="154"/>
            </a:xfrm>
            <a:prstGeom prst="rect">
              <a:avLst/>
            </a:prstGeom>
            <a:noFill/>
            <a:ln w="9525">
              <a:noFill/>
              <a:miter lim="800000"/>
              <a:headEnd/>
              <a:tailEnd/>
            </a:ln>
          </p:spPr>
          <p:txBody>
            <a:bodyPr wrap="none" lIns="0" tIns="0" rIns="0" bIns="0">
              <a:spAutoFit/>
            </a:bodyPr>
            <a:lstStyle/>
            <a:p>
              <a:r>
                <a:rPr lang="en-AU" sz="1600">
                  <a:solidFill>
                    <a:srgbClr val="000000"/>
                  </a:solidFill>
                  <a:latin typeface="Arial Narrow" pitchFamily="34" charset="0"/>
                </a:rPr>
                <a:t>250</a:t>
              </a:r>
              <a:endParaRPr lang="en-AU" sz="1600">
                <a:latin typeface="Arial Narrow" pitchFamily="34" charset="0"/>
              </a:endParaRPr>
            </a:p>
          </p:txBody>
        </p:sp>
        <p:sp>
          <p:nvSpPr>
            <p:cNvPr id="20515" name="Rectangle 43"/>
            <p:cNvSpPr>
              <a:spLocks noChangeArrowheads="1"/>
            </p:cNvSpPr>
            <p:nvPr/>
          </p:nvSpPr>
          <p:spPr bwMode="auto">
            <a:xfrm>
              <a:off x="800" y="888"/>
              <a:ext cx="174" cy="154"/>
            </a:xfrm>
            <a:prstGeom prst="rect">
              <a:avLst/>
            </a:prstGeom>
            <a:noFill/>
            <a:ln w="9525">
              <a:noFill/>
              <a:miter lim="800000"/>
              <a:headEnd/>
              <a:tailEnd/>
            </a:ln>
          </p:spPr>
          <p:txBody>
            <a:bodyPr wrap="none" lIns="0" tIns="0" rIns="0" bIns="0">
              <a:spAutoFit/>
            </a:bodyPr>
            <a:lstStyle/>
            <a:p>
              <a:r>
                <a:rPr lang="en-AU" sz="1600">
                  <a:solidFill>
                    <a:srgbClr val="000000"/>
                  </a:solidFill>
                  <a:latin typeface="Arial Narrow" pitchFamily="34" charset="0"/>
                </a:rPr>
                <a:t>300</a:t>
              </a:r>
              <a:endParaRPr lang="en-AU" sz="1600">
                <a:latin typeface="Arial Narrow" pitchFamily="34" charset="0"/>
              </a:endParaRPr>
            </a:p>
          </p:txBody>
        </p:sp>
        <p:sp>
          <p:nvSpPr>
            <p:cNvPr id="20516" name="Rectangle 44"/>
            <p:cNvSpPr>
              <a:spLocks noChangeArrowheads="1"/>
            </p:cNvSpPr>
            <p:nvPr/>
          </p:nvSpPr>
          <p:spPr bwMode="auto">
            <a:xfrm>
              <a:off x="1254" y="3224"/>
              <a:ext cx="309" cy="173"/>
            </a:xfrm>
            <a:prstGeom prst="rect">
              <a:avLst/>
            </a:prstGeom>
            <a:noFill/>
            <a:ln w="9525">
              <a:noFill/>
              <a:miter lim="800000"/>
              <a:headEnd/>
              <a:tailEnd/>
            </a:ln>
          </p:spPr>
          <p:txBody>
            <a:bodyPr wrap="none" lIns="0" tIns="0" rIns="0" bIns="0">
              <a:spAutoFit/>
            </a:bodyPr>
            <a:lstStyle/>
            <a:p>
              <a:r>
                <a:rPr lang="en-US">
                  <a:solidFill>
                    <a:srgbClr val="000000"/>
                  </a:solidFill>
                  <a:latin typeface="Arial Narrow" pitchFamily="34" charset="0"/>
                </a:rPr>
                <a:t>China</a:t>
              </a:r>
              <a:endParaRPr lang="en-AU">
                <a:latin typeface="Arial Narrow" pitchFamily="34" charset="0"/>
              </a:endParaRPr>
            </a:p>
          </p:txBody>
        </p:sp>
        <p:sp>
          <p:nvSpPr>
            <p:cNvPr id="20517" name="Rectangle 54"/>
            <p:cNvSpPr>
              <a:spLocks noChangeArrowheads="1"/>
            </p:cNvSpPr>
            <p:nvPr/>
          </p:nvSpPr>
          <p:spPr bwMode="auto">
            <a:xfrm>
              <a:off x="2904" y="3201"/>
              <a:ext cx="164" cy="173"/>
            </a:xfrm>
            <a:prstGeom prst="rect">
              <a:avLst/>
            </a:prstGeom>
            <a:noFill/>
            <a:ln w="9525">
              <a:noFill/>
              <a:miter lim="800000"/>
              <a:headEnd/>
              <a:tailEnd/>
            </a:ln>
          </p:spPr>
          <p:txBody>
            <a:bodyPr wrap="none" lIns="0" tIns="0" rIns="0" bIns="0">
              <a:spAutoFit/>
            </a:bodyPr>
            <a:lstStyle/>
            <a:p>
              <a:r>
                <a:rPr lang="en-US">
                  <a:solidFill>
                    <a:srgbClr val="000000"/>
                  </a:solidFill>
                  <a:latin typeface="Arial Narrow" pitchFamily="34" charset="0"/>
                </a:rPr>
                <a:t>US</a:t>
              </a:r>
              <a:endParaRPr lang="en-AU">
                <a:latin typeface="Arial Narrow" pitchFamily="34" charset="0"/>
              </a:endParaRPr>
            </a:p>
          </p:txBody>
        </p:sp>
        <p:sp>
          <p:nvSpPr>
            <p:cNvPr id="20518" name="Rectangle 55"/>
            <p:cNvSpPr>
              <a:spLocks noChangeArrowheads="1"/>
            </p:cNvSpPr>
            <p:nvPr/>
          </p:nvSpPr>
          <p:spPr bwMode="auto">
            <a:xfrm>
              <a:off x="2085" y="3198"/>
              <a:ext cx="257" cy="173"/>
            </a:xfrm>
            <a:prstGeom prst="rect">
              <a:avLst/>
            </a:prstGeom>
            <a:noFill/>
            <a:ln w="9525">
              <a:noFill/>
              <a:miter lim="800000"/>
              <a:headEnd/>
              <a:tailEnd/>
            </a:ln>
          </p:spPr>
          <p:txBody>
            <a:bodyPr wrap="none" lIns="0" tIns="0" rIns="0" bIns="0">
              <a:spAutoFit/>
            </a:bodyPr>
            <a:lstStyle/>
            <a:p>
              <a:r>
                <a:rPr lang="en-US">
                  <a:solidFill>
                    <a:srgbClr val="000000"/>
                  </a:solidFill>
                  <a:latin typeface="Arial Narrow" pitchFamily="34" charset="0"/>
                </a:rPr>
                <a:t>India</a:t>
              </a:r>
              <a:endParaRPr lang="en-AU">
                <a:latin typeface="Arial Narrow" pitchFamily="34" charset="0"/>
              </a:endParaRPr>
            </a:p>
          </p:txBody>
        </p:sp>
        <p:sp>
          <p:nvSpPr>
            <p:cNvPr id="20519" name="Rectangle 56"/>
            <p:cNvSpPr>
              <a:spLocks noChangeArrowheads="1"/>
            </p:cNvSpPr>
            <p:nvPr/>
          </p:nvSpPr>
          <p:spPr bwMode="auto">
            <a:xfrm>
              <a:off x="3612" y="3216"/>
              <a:ext cx="308" cy="173"/>
            </a:xfrm>
            <a:prstGeom prst="rect">
              <a:avLst/>
            </a:prstGeom>
            <a:noFill/>
            <a:ln w="9525">
              <a:noFill/>
              <a:miter lim="800000"/>
              <a:headEnd/>
              <a:tailEnd/>
            </a:ln>
          </p:spPr>
          <p:txBody>
            <a:bodyPr wrap="none" lIns="0" tIns="0" rIns="0" bIns="0">
              <a:spAutoFit/>
            </a:bodyPr>
            <a:lstStyle/>
            <a:p>
              <a:r>
                <a:rPr lang="en-US">
                  <a:solidFill>
                    <a:srgbClr val="000000"/>
                  </a:solidFill>
                  <a:latin typeface="Arial Narrow" pitchFamily="34" charset="0"/>
                </a:rPr>
                <a:t>World</a:t>
              </a:r>
              <a:endParaRPr lang="en-AU">
                <a:latin typeface="Arial Narrow" pitchFamily="34" charset="0"/>
              </a:endParaRPr>
            </a:p>
          </p:txBody>
        </p:sp>
        <p:sp>
          <p:nvSpPr>
            <p:cNvPr id="20520" name="Text Box 57"/>
            <p:cNvSpPr txBox="1">
              <a:spLocks noChangeArrowheads="1"/>
            </p:cNvSpPr>
            <p:nvPr/>
          </p:nvSpPr>
          <p:spPr bwMode="auto">
            <a:xfrm rot="-5400000">
              <a:off x="-601" y="1849"/>
              <a:ext cx="2345" cy="327"/>
            </a:xfrm>
            <a:prstGeom prst="rect">
              <a:avLst/>
            </a:prstGeom>
            <a:noFill/>
            <a:ln w="9525">
              <a:noFill/>
              <a:miter lim="800000"/>
              <a:headEnd/>
              <a:tailEnd/>
            </a:ln>
          </p:spPr>
          <p:txBody>
            <a:bodyPr>
              <a:spAutoFit/>
            </a:bodyPr>
            <a:lstStyle/>
            <a:p>
              <a:pPr algn="ctr">
                <a:spcBef>
                  <a:spcPct val="50000"/>
                </a:spcBef>
              </a:pPr>
              <a:r>
                <a:rPr lang="en-GB" sz="2800">
                  <a:latin typeface="Arial Narrow" pitchFamily="34" charset="0"/>
                </a:rPr>
                <a:t>CO</a:t>
              </a:r>
              <a:r>
                <a:rPr lang="en-GB" sz="2800" baseline="-25000">
                  <a:latin typeface="Arial Narrow" pitchFamily="34" charset="0"/>
                </a:rPr>
                <a:t>2</a:t>
              </a:r>
              <a:r>
                <a:rPr lang="en-GB" sz="2800">
                  <a:latin typeface="Arial Narrow" pitchFamily="34" charset="0"/>
                </a:rPr>
                <a:t> emissions </a:t>
              </a:r>
              <a:r>
                <a:rPr lang="en-GB" sz="2000">
                  <a:latin typeface="Arial Narrow" pitchFamily="34" charset="0"/>
                </a:rPr>
                <a:t>(TgC y</a:t>
              </a:r>
              <a:r>
                <a:rPr lang="en-GB" sz="2000" baseline="30000">
                  <a:latin typeface="Arial Narrow" pitchFamily="34" charset="0"/>
                </a:rPr>
                <a:t>-1</a:t>
              </a:r>
              <a:r>
                <a:rPr lang="en-GB" sz="2000">
                  <a:latin typeface="Arial Narrow" pitchFamily="34" charset="0"/>
                </a:rPr>
                <a:t>)</a:t>
              </a:r>
            </a:p>
          </p:txBody>
        </p:sp>
        <p:sp>
          <p:nvSpPr>
            <p:cNvPr id="20521" name="Line 58"/>
            <p:cNvSpPr>
              <a:spLocks noChangeShapeType="1"/>
            </p:cNvSpPr>
            <p:nvPr/>
          </p:nvSpPr>
          <p:spPr bwMode="auto">
            <a:xfrm flipV="1">
              <a:off x="1412" y="1545"/>
              <a:ext cx="0" cy="237"/>
            </a:xfrm>
            <a:prstGeom prst="line">
              <a:avLst/>
            </a:prstGeom>
            <a:noFill/>
            <a:ln w="9525">
              <a:solidFill>
                <a:schemeClr val="tx1"/>
              </a:solidFill>
              <a:round/>
              <a:headEnd/>
              <a:tailEnd/>
            </a:ln>
          </p:spPr>
          <p:txBody>
            <a:bodyPr/>
            <a:lstStyle/>
            <a:p>
              <a:endParaRPr lang="en-US"/>
            </a:p>
          </p:txBody>
        </p:sp>
        <p:sp>
          <p:nvSpPr>
            <p:cNvPr id="20522" name="Line 59"/>
            <p:cNvSpPr>
              <a:spLocks noChangeShapeType="1"/>
            </p:cNvSpPr>
            <p:nvPr/>
          </p:nvSpPr>
          <p:spPr bwMode="auto">
            <a:xfrm>
              <a:off x="1412" y="1545"/>
              <a:ext cx="794" cy="0"/>
            </a:xfrm>
            <a:prstGeom prst="line">
              <a:avLst/>
            </a:prstGeom>
            <a:noFill/>
            <a:ln w="9525">
              <a:solidFill>
                <a:schemeClr val="tx1"/>
              </a:solidFill>
              <a:round/>
              <a:headEnd/>
              <a:tailEnd/>
            </a:ln>
          </p:spPr>
          <p:txBody>
            <a:bodyPr/>
            <a:lstStyle/>
            <a:p>
              <a:endParaRPr lang="en-US"/>
            </a:p>
          </p:txBody>
        </p:sp>
        <p:sp>
          <p:nvSpPr>
            <p:cNvPr id="20523" name="Line 60"/>
            <p:cNvSpPr>
              <a:spLocks noChangeShapeType="1"/>
            </p:cNvSpPr>
            <p:nvPr/>
          </p:nvSpPr>
          <p:spPr bwMode="auto">
            <a:xfrm flipV="1">
              <a:off x="2206" y="1545"/>
              <a:ext cx="0" cy="1257"/>
            </a:xfrm>
            <a:prstGeom prst="line">
              <a:avLst/>
            </a:prstGeom>
            <a:noFill/>
            <a:ln w="9525">
              <a:solidFill>
                <a:schemeClr val="tx1"/>
              </a:solidFill>
              <a:round/>
              <a:headEnd/>
              <a:tailEnd/>
            </a:ln>
          </p:spPr>
          <p:txBody>
            <a:bodyPr/>
            <a:lstStyle/>
            <a:p>
              <a:endParaRPr lang="en-US"/>
            </a:p>
          </p:txBody>
        </p:sp>
        <p:sp>
          <p:nvSpPr>
            <p:cNvPr id="20524" name="Text Box 61"/>
            <p:cNvSpPr txBox="1">
              <a:spLocks noChangeArrowheads="1"/>
            </p:cNvSpPr>
            <p:nvPr/>
          </p:nvSpPr>
          <p:spPr bwMode="auto">
            <a:xfrm>
              <a:off x="1376" y="1337"/>
              <a:ext cx="873" cy="231"/>
            </a:xfrm>
            <a:prstGeom prst="rect">
              <a:avLst/>
            </a:prstGeom>
            <a:noFill/>
            <a:ln w="9525">
              <a:noFill/>
              <a:miter lim="800000"/>
              <a:headEnd/>
              <a:tailEnd/>
            </a:ln>
          </p:spPr>
          <p:txBody>
            <a:bodyPr wrap="none">
              <a:spAutoFit/>
            </a:bodyPr>
            <a:lstStyle/>
            <a:p>
              <a:r>
                <a:rPr lang="en-US">
                  <a:solidFill>
                    <a:srgbClr val="FF0000"/>
                  </a:solidFill>
                  <a:latin typeface="Arial Narrow" pitchFamily="34" charset="0"/>
                </a:rPr>
                <a:t>90% of growth</a:t>
              </a:r>
              <a:endParaRPr lang="en-AU">
                <a:solidFill>
                  <a:srgbClr val="FF0000"/>
                </a:solidFill>
                <a:latin typeface="Arial Narrow" pitchFamily="34" charset="0"/>
              </a:endParaRPr>
            </a:p>
          </p:txBody>
        </p:sp>
        <p:sp>
          <p:nvSpPr>
            <p:cNvPr id="20525" name="Line 62"/>
            <p:cNvSpPr>
              <a:spLocks noChangeShapeType="1"/>
            </p:cNvSpPr>
            <p:nvPr/>
          </p:nvSpPr>
          <p:spPr bwMode="auto">
            <a:xfrm>
              <a:off x="1812" y="1084"/>
              <a:ext cx="1959" cy="0"/>
            </a:xfrm>
            <a:prstGeom prst="line">
              <a:avLst/>
            </a:prstGeom>
            <a:noFill/>
            <a:ln w="9525">
              <a:solidFill>
                <a:schemeClr val="tx1"/>
              </a:solidFill>
              <a:round/>
              <a:headEnd/>
              <a:tailEnd/>
            </a:ln>
          </p:spPr>
          <p:txBody>
            <a:bodyPr/>
            <a:lstStyle/>
            <a:p>
              <a:endParaRPr lang="en-US"/>
            </a:p>
          </p:txBody>
        </p:sp>
        <p:sp>
          <p:nvSpPr>
            <p:cNvPr id="20526" name="Line 63"/>
            <p:cNvSpPr>
              <a:spLocks noChangeShapeType="1"/>
            </p:cNvSpPr>
            <p:nvPr/>
          </p:nvSpPr>
          <p:spPr bwMode="auto">
            <a:xfrm>
              <a:off x="1812" y="1084"/>
              <a:ext cx="0" cy="266"/>
            </a:xfrm>
            <a:prstGeom prst="line">
              <a:avLst/>
            </a:prstGeom>
            <a:noFill/>
            <a:ln w="9525">
              <a:solidFill>
                <a:schemeClr val="tx1"/>
              </a:solidFill>
              <a:round/>
              <a:headEnd/>
              <a:tailEnd/>
            </a:ln>
          </p:spPr>
          <p:txBody>
            <a:bodyPr/>
            <a:lstStyle/>
            <a:p>
              <a:endParaRPr lang="en-US"/>
            </a:p>
          </p:txBody>
        </p:sp>
        <p:sp>
          <p:nvSpPr>
            <p:cNvPr id="20527" name="Line 64"/>
            <p:cNvSpPr>
              <a:spLocks noChangeShapeType="1"/>
            </p:cNvSpPr>
            <p:nvPr/>
          </p:nvSpPr>
          <p:spPr bwMode="auto">
            <a:xfrm>
              <a:off x="3771" y="1084"/>
              <a:ext cx="0" cy="80"/>
            </a:xfrm>
            <a:prstGeom prst="line">
              <a:avLst/>
            </a:prstGeom>
            <a:noFill/>
            <a:ln w="9525">
              <a:solidFill>
                <a:schemeClr val="tx1"/>
              </a:solidFill>
              <a:round/>
              <a:headEnd/>
              <a:tailEnd/>
            </a:ln>
          </p:spPr>
          <p:txBody>
            <a:bodyPr/>
            <a:lstStyle/>
            <a:p>
              <a:endParaRPr lang="en-US"/>
            </a:p>
          </p:txBody>
        </p:sp>
        <p:pic>
          <p:nvPicPr>
            <p:cNvPr id="347205" name="Picture 69"/>
            <p:cNvPicPr>
              <a:picLocks noChangeAspect="1" noChangeArrowheads="1"/>
            </p:cNvPicPr>
            <p:nvPr/>
          </p:nvPicPr>
          <p:blipFill>
            <a:blip r:embed="rId3" cstate="print"/>
            <a:srcRect/>
            <a:stretch>
              <a:fillRect/>
            </a:stretch>
          </p:blipFill>
          <p:spPr bwMode="auto">
            <a:xfrm>
              <a:off x="4231" y="981"/>
              <a:ext cx="1289" cy="870"/>
            </a:xfrm>
            <a:prstGeom prst="rect">
              <a:avLst/>
            </a:prstGeom>
            <a:noFill/>
            <a:ln w="9525">
              <a:solidFill>
                <a:schemeClr val="tx1"/>
              </a:solidFill>
              <a:miter lim="800000"/>
              <a:headEnd/>
              <a:tailEnd/>
            </a:ln>
            <a:effectLst>
              <a:outerShdw dist="35921" dir="2700000" algn="ctr" rotWithShape="0">
                <a:srgbClr val="969696"/>
              </a:outerShdw>
            </a:effectLst>
          </p:spPr>
        </p:pic>
        <p:sp>
          <p:nvSpPr>
            <p:cNvPr id="20529" name="Text Box 72"/>
            <p:cNvSpPr txBox="1">
              <a:spLocks noChangeArrowheads="1"/>
            </p:cNvSpPr>
            <p:nvPr/>
          </p:nvSpPr>
          <p:spPr bwMode="auto">
            <a:xfrm>
              <a:off x="2199" y="734"/>
              <a:ext cx="872" cy="288"/>
            </a:xfrm>
            <a:prstGeom prst="rect">
              <a:avLst/>
            </a:prstGeom>
            <a:noFill/>
            <a:ln w="9525">
              <a:noFill/>
              <a:miter lim="800000"/>
              <a:headEnd/>
              <a:tailEnd/>
            </a:ln>
          </p:spPr>
          <p:txBody>
            <a:bodyPr wrap="none">
              <a:spAutoFit/>
            </a:bodyPr>
            <a:lstStyle/>
            <a:p>
              <a:r>
                <a:rPr lang="en-AU" sz="2400">
                  <a:latin typeface="Arial Narrow" pitchFamily="34" charset="0"/>
                </a:rPr>
                <a:t>2006-2008</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92100" y="52388"/>
            <a:ext cx="8293100" cy="504825"/>
          </a:xfrm>
          <a:prstGeom prst="rect">
            <a:avLst/>
          </a:prstGeom>
          <a:noFill/>
          <a:ln w="9525">
            <a:noFill/>
            <a:miter lim="800000"/>
            <a:headEnd/>
            <a:tailEnd/>
          </a:ln>
        </p:spPr>
        <p:txBody>
          <a:bodyPr anchor="ctr"/>
          <a:lstStyle/>
          <a:p>
            <a:pPr algn="ctr"/>
            <a:r>
              <a:rPr lang="en-AU" sz="3200">
                <a:latin typeface="Arial Narrow" pitchFamily="34" charset="0"/>
              </a:rPr>
              <a:t>Per Capita CO</a:t>
            </a:r>
            <a:r>
              <a:rPr lang="en-AU" sz="3200" baseline="-25000">
                <a:latin typeface="Arial Narrow" pitchFamily="34" charset="0"/>
              </a:rPr>
              <a:t>2</a:t>
            </a:r>
            <a:r>
              <a:rPr lang="en-AU" sz="3200">
                <a:latin typeface="Arial Narrow" pitchFamily="34" charset="0"/>
              </a:rPr>
              <a:t> Emissions</a:t>
            </a:r>
            <a:endParaRPr lang="en-GB" sz="3200" baseline="-25000">
              <a:latin typeface="Arial Narrow" pitchFamily="34" charset="0"/>
            </a:endParaRPr>
          </a:p>
        </p:txBody>
      </p:sp>
      <p:sp>
        <p:nvSpPr>
          <p:cNvPr id="21507" name="Text Box 3"/>
          <p:cNvSpPr txBox="1">
            <a:spLocks noChangeArrowheads="1"/>
          </p:cNvSpPr>
          <p:nvPr/>
        </p:nvSpPr>
        <p:spPr bwMode="auto">
          <a:xfrm>
            <a:off x="2163763" y="6553200"/>
            <a:ext cx="2917825" cy="244475"/>
          </a:xfrm>
          <a:prstGeom prst="rect">
            <a:avLst/>
          </a:prstGeom>
          <a:noFill/>
          <a:ln w="9525">
            <a:noFill/>
            <a:miter lim="800000"/>
            <a:headEnd/>
            <a:tailEnd/>
          </a:ln>
        </p:spPr>
        <p:txBody>
          <a:bodyPr>
            <a:spAutoFit/>
          </a:bodyPr>
          <a:lstStyle/>
          <a:p>
            <a:pPr algn="r">
              <a:spcBef>
                <a:spcPct val="50000"/>
              </a:spcBef>
            </a:pPr>
            <a:r>
              <a:rPr lang="en-GB" sz="1000">
                <a:latin typeface="Arial Narrow" pitchFamily="34" charset="0"/>
              </a:rPr>
              <a:t>Le Qu</a:t>
            </a:r>
            <a:r>
              <a:rPr lang="en-GB" sz="1000">
                <a:latin typeface="Arial Narrow" pitchFamily="34" charset="0"/>
                <a:cs typeface="Times New Roman" pitchFamily="18" charset="0"/>
              </a:rPr>
              <a:t>é</a:t>
            </a:r>
            <a:r>
              <a:rPr lang="en-GB" sz="1000">
                <a:latin typeface="Arial Narrow" pitchFamily="34" charset="0"/>
              </a:rPr>
              <a:t>ré et al. 2009, Nature Geoscience; CDIAC 2009</a:t>
            </a:r>
          </a:p>
        </p:txBody>
      </p:sp>
      <p:grpSp>
        <p:nvGrpSpPr>
          <p:cNvPr id="21508" name="Group 4"/>
          <p:cNvGrpSpPr>
            <a:grpSpLocks/>
          </p:cNvGrpSpPr>
          <p:nvPr/>
        </p:nvGrpSpPr>
        <p:grpSpPr bwMode="auto">
          <a:xfrm>
            <a:off x="215900" y="944563"/>
            <a:ext cx="7092950" cy="5329237"/>
            <a:chOff x="136" y="595"/>
            <a:chExt cx="4468" cy="3357"/>
          </a:xfrm>
        </p:grpSpPr>
        <p:grpSp>
          <p:nvGrpSpPr>
            <p:cNvPr id="21510" name="Group 5"/>
            <p:cNvGrpSpPr>
              <a:grpSpLocks/>
            </p:cNvGrpSpPr>
            <p:nvPr/>
          </p:nvGrpSpPr>
          <p:grpSpPr bwMode="auto">
            <a:xfrm>
              <a:off x="190" y="961"/>
              <a:ext cx="4294" cy="2961"/>
              <a:chOff x="22" y="1444"/>
              <a:chExt cx="4294" cy="2961"/>
            </a:xfrm>
          </p:grpSpPr>
          <p:sp>
            <p:nvSpPr>
              <p:cNvPr id="21517" name="Freeform 6"/>
              <p:cNvSpPr>
                <a:spLocks noEditPoints="1"/>
              </p:cNvSpPr>
              <p:nvPr/>
            </p:nvSpPr>
            <p:spPr bwMode="auto">
              <a:xfrm>
                <a:off x="1135" y="3542"/>
                <a:ext cx="3181" cy="317"/>
              </a:xfrm>
              <a:custGeom>
                <a:avLst/>
                <a:gdLst>
                  <a:gd name="T0" fmla="*/ 1293 w 1432"/>
                  <a:gd name="T1" fmla="*/ 95 h 139"/>
                  <a:gd name="T2" fmla="*/ 1300 w 1432"/>
                  <a:gd name="T3" fmla="*/ 139 h 139"/>
                  <a:gd name="T4" fmla="*/ 1319 w 1432"/>
                  <a:gd name="T5" fmla="*/ 137 h 139"/>
                  <a:gd name="T6" fmla="*/ 1342 w 1432"/>
                  <a:gd name="T7" fmla="*/ 102 h 139"/>
                  <a:gd name="T8" fmla="*/ 1375 w 1432"/>
                  <a:gd name="T9" fmla="*/ 139 h 139"/>
                  <a:gd name="T10" fmla="*/ 1408 w 1432"/>
                  <a:gd name="T11" fmla="*/ 137 h 139"/>
                  <a:gd name="T12" fmla="*/ 1430 w 1432"/>
                  <a:gd name="T13" fmla="*/ 102 h 139"/>
                  <a:gd name="T14" fmla="*/ 76 w 1432"/>
                  <a:gd name="T15" fmla="*/ 0 h 139"/>
                  <a:gd name="T16" fmla="*/ 203 w 1432"/>
                  <a:gd name="T17" fmla="*/ 50 h 139"/>
                  <a:gd name="T18" fmla="*/ 395 w 1432"/>
                  <a:gd name="T19" fmla="*/ 50 h 139"/>
                  <a:gd name="T20" fmla="*/ 522 w 1432"/>
                  <a:gd name="T21" fmla="*/ 31 h 139"/>
                  <a:gd name="T22" fmla="*/ 650 w 1432"/>
                  <a:gd name="T23" fmla="*/ 50 h 139"/>
                  <a:gd name="T24" fmla="*/ 841 w 1432"/>
                  <a:gd name="T25" fmla="*/ 50 h 139"/>
                  <a:gd name="T26" fmla="*/ 969 w 1432"/>
                  <a:gd name="T27" fmla="*/ 31 h 139"/>
                  <a:gd name="T28" fmla="*/ 1096 w 1432"/>
                  <a:gd name="T29" fmla="*/ 50 h 139"/>
                  <a:gd name="T30" fmla="*/ 1288 w 1432"/>
                  <a:gd name="T31" fmla="*/ 50 h 139"/>
                  <a:gd name="T32" fmla="*/ 1415 w 1432"/>
                  <a:gd name="T33" fmla="*/ 31 h 139"/>
                  <a:gd name="T34" fmla="*/ 66 w 1432"/>
                  <a:gd name="T35" fmla="*/ 109 h 139"/>
                  <a:gd name="T36" fmla="*/ 38 w 1432"/>
                  <a:gd name="T37" fmla="*/ 109 h 139"/>
                  <a:gd name="T38" fmla="*/ 64 w 1432"/>
                  <a:gd name="T39" fmla="*/ 99 h 139"/>
                  <a:gd name="T40" fmla="*/ 43 w 1432"/>
                  <a:gd name="T41" fmla="*/ 137 h 139"/>
                  <a:gd name="T42" fmla="*/ 90 w 1432"/>
                  <a:gd name="T43" fmla="*/ 118 h 139"/>
                  <a:gd name="T44" fmla="*/ 97 w 1432"/>
                  <a:gd name="T45" fmla="*/ 92 h 139"/>
                  <a:gd name="T46" fmla="*/ 97 w 1432"/>
                  <a:gd name="T47" fmla="*/ 139 h 139"/>
                  <a:gd name="T48" fmla="*/ 128 w 1432"/>
                  <a:gd name="T49" fmla="*/ 113 h 139"/>
                  <a:gd name="T50" fmla="*/ 156 w 1432"/>
                  <a:gd name="T51" fmla="*/ 130 h 139"/>
                  <a:gd name="T52" fmla="*/ 319 w 1432"/>
                  <a:gd name="T53" fmla="*/ 102 h 139"/>
                  <a:gd name="T54" fmla="*/ 374 w 1432"/>
                  <a:gd name="T55" fmla="*/ 120 h 139"/>
                  <a:gd name="T56" fmla="*/ 364 w 1432"/>
                  <a:gd name="T57" fmla="*/ 95 h 139"/>
                  <a:gd name="T58" fmla="*/ 383 w 1432"/>
                  <a:gd name="T59" fmla="*/ 130 h 139"/>
                  <a:gd name="T60" fmla="*/ 428 w 1432"/>
                  <a:gd name="T61" fmla="*/ 113 h 139"/>
                  <a:gd name="T62" fmla="*/ 402 w 1432"/>
                  <a:gd name="T63" fmla="*/ 106 h 139"/>
                  <a:gd name="T64" fmla="*/ 430 w 1432"/>
                  <a:gd name="T65" fmla="*/ 109 h 139"/>
                  <a:gd name="T66" fmla="*/ 404 w 1432"/>
                  <a:gd name="T67" fmla="*/ 132 h 139"/>
                  <a:gd name="T68" fmla="*/ 470 w 1432"/>
                  <a:gd name="T69" fmla="*/ 111 h 139"/>
                  <a:gd name="T70" fmla="*/ 456 w 1432"/>
                  <a:gd name="T71" fmla="*/ 139 h 139"/>
                  <a:gd name="T72" fmla="*/ 638 w 1432"/>
                  <a:gd name="T73" fmla="*/ 95 h 139"/>
                  <a:gd name="T74" fmla="*/ 657 w 1432"/>
                  <a:gd name="T75" fmla="*/ 111 h 139"/>
                  <a:gd name="T76" fmla="*/ 676 w 1432"/>
                  <a:gd name="T77" fmla="*/ 113 h 139"/>
                  <a:gd name="T78" fmla="*/ 704 w 1432"/>
                  <a:gd name="T79" fmla="*/ 130 h 139"/>
                  <a:gd name="T80" fmla="*/ 733 w 1432"/>
                  <a:gd name="T81" fmla="*/ 92 h 139"/>
                  <a:gd name="T82" fmla="*/ 733 w 1432"/>
                  <a:gd name="T83" fmla="*/ 139 h 139"/>
                  <a:gd name="T84" fmla="*/ 744 w 1432"/>
                  <a:gd name="T85" fmla="*/ 95 h 139"/>
                  <a:gd name="T86" fmla="*/ 763 w 1432"/>
                  <a:gd name="T87" fmla="*/ 118 h 139"/>
                  <a:gd name="T88" fmla="*/ 794 w 1432"/>
                  <a:gd name="T89" fmla="*/ 118 h 139"/>
                  <a:gd name="T90" fmla="*/ 952 w 1432"/>
                  <a:gd name="T91" fmla="*/ 102 h 139"/>
                  <a:gd name="T92" fmla="*/ 978 w 1432"/>
                  <a:gd name="T93" fmla="*/ 102 h 139"/>
                  <a:gd name="T94" fmla="*/ 1002 w 1432"/>
                  <a:gd name="T95" fmla="*/ 95 h 139"/>
                  <a:gd name="T96" fmla="*/ 1011 w 1432"/>
                  <a:gd name="T97" fmla="*/ 139 h 139"/>
                  <a:gd name="T98" fmla="*/ 1011 w 1432"/>
                  <a:gd name="T99" fmla="*/ 92 h 139"/>
                  <a:gd name="T100" fmla="*/ 1040 w 1432"/>
                  <a:gd name="T101" fmla="*/ 130 h 139"/>
                  <a:gd name="T102" fmla="*/ 1070 w 1432"/>
                  <a:gd name="T103" fmla="*/ 113 h 139"/>
                  <a:gd name="T104" fmla="*/ 1085 w 1432"/>
                  <a:gd name="T105" fmla="*/ 113 h 139"/>
                  <a:gd name="T106" fmla="*/ 1113 w 1432"/>
                  <a:gd name="T107" fmla="*/ 125 h 139"/>
                  <a:gd name="T108" fmla="*/ 1082 w 1432"/>
                  <a:gd name="T109" fmla="*/ 130 h 139"/>
                  <a:gd name="T110" fmla="*/ 1293 w 1432"/>
                  <a:gd name="T111" fmla="*/ 95 h 139"/>
                  <a:gd name="T112" fmla="*/ 1300 w 1432"/>
                  <a:gd name="T113" fmla="*/ 139 h 139"/>
                  <a:gd name="T114" fmla="*/ 1319 w 1432"/>
                  <a:gd name="T115" fmla="*/ 137 h 139"/>
                  <a:gd name="T116" fmla="*/ 1342 w 1432"/>
                  <a:gd name="T117" fmla="*/ 102 h 139"/>
                  <a:gd name="T118" fmla="*/ 1375 w 1432"/>
                  <a:gd name="T119" fmla="*/ 139 h 139"/>
                  <a:gd name="T120" fmla="*/ 1408 w 1432"/>
                  <a:gd name="T121" fmla="*/ 137 h 139"/>
                  <a:gd name="T122" fmla="*/ 1430 w 1432"/>
                  <a:gd name="T123" fmla="*/ 102 h 1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32"/>
                  <a:gd name="T187" fmla="*/ 0 h 139"/>
                  <a:gd name="T188" fmla="*/ 1432 w 1432"/>
                  <a:gd name="T189" fmla="*/ 139 h 1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32" h="139">
                    <a:moveTo>
                      <a:pt x="1271" y="104"/>
                    </a:moveTo>
                    <a:lnTo>
                      <a:pt x="1271" y="102"/>
                    </a:lnTo>
                    <a:lnTo>
                      <a:pt x="1274" y="97"/>
                    </a:lnTo>
                    <a:lnTo>
                      <a:pt x="1276" y="95"/>
                    </a:lnTo>
                    <a:lnTo>
                      <a:pt x="1281" y="92"/>
                    </a:lnTo>
                    <a:lnTo>
                      <a:pt x="1288" y="92"/>
                    </a:lnTo>
                    <a:lnTo>
                      <a:pt x="1293" y="95"/>
                    </a:lnTo>
                    <a:lnTo>
                      <a:pt x="1295" y="97"/>
                    </a:lnTo>
                    <a:lnTo>
                      <a:pt x="1297" y="102"/>
                    </a:lnTo>
                    <a:lnTo>
                      <a:pt x="1297" y="106"/>
                    </a:lnTo>
                    <a:lnTo>
                      <a:pt x="1295" y="111"/>
                    </a:lnTo>
                    <a:lnTo>
                      <a:pt x="1290" y="116"/>
                    </a:lnTo>
                    <a:lnTo>
                      <a:pt x="1269" y="139"/>
                    </a:lnTo>
                    <a:lnTo>
                      <a:pt x="1300" y="139"/>
                    </a:lnTo>
                    <a:moveTo>
                      <a:pt x="1326" y="92"/>
                    </a:moveTo>
                    <a:lnTo>
                      <a:pt x="1319" y="95"/>
                    </a:lnTo>
                    <a:lnTo>
                      <a:pt x="1316" y="102"/>
                    </a:lnTo>
                    <a:lnTo>
                      <a:pt x="1314" y="113"/>
                    </a:lnTo>
                    <a:lnTo>
                      <a:pt x="1314" y="118"/>
                    </a:lnTo>
                    <a:lnTo>
                      <a:pt x="1316" y="130"/>
                    </a:lnTo>
                    <a:lnTo>
                      <a:pt x="1319" y="137"/>
                    </a:lnTo>
                    <a:lnTo>
                      <a:pt x="1326" y="139"/>
                    </a:lnTo>
                    <a:lnTo>
                      <a:pt x="1330" y="139"/>
                    </a:lnTo>
                    <a:lnTo>
                      <a:pt x="1337" y="137"/>
                    </a:lnTo>
                    <a:lnTo>
                      <a:pt x="1342" y="130"/>
                    </a:lnTo>
                    <a:lnTo>
                      <a:pt x="1344" y="118"/>
                    </a:lnTo>
                    <a:lnTo>
                      <a:pt x="1344" y="113"/>
                    </a:lnTo>
                    <a:lnTo>
                      <a:pt x="1342" y="102"/>
                    </a:lnTo>
                    <a:lnTo>
                      <a:pt x="1337" y="95"/>
                    </a:lnTo>
                    <a:lnTo>
                      <a:pt x="1330" y="92"/>
                    </a:lnTo>
                    <a:lnTo>
                      <a:pt x="1326" y="92"/>
                    </a:lnTo>
                    <a:moveTo>
                      <a:pt x="1363" y="102"/>
                    </a:moveTo>
                    <a:lnTo>
                      <a:pt x="1368" y="99"/>
                    </a:lnTo>
                    <a:lnTo>
                      <a:pt x="1375" y="92"/>
                    </a:lnTo>
                    <a:lnTo>
                      <a:pt x="1375" y="139"/>
                    </a:lnTo>
                    <a:moveTo>
                      <a:pt x="1415" y="92"/>
                    </a:moveTo>
                    <a:lnTo>
                      <a:pt x="1408" y="95"/>
                    </a:lnTo>
                    <a:lnTo>
                      <a:pt x="1404" y="102"/>
                    </a:lnTo>
                    <a:lnTo>
                      <a:pt x="1401" y="113"/>
                    </a:lnTo>
                    <a:lnTo>
                      <a:pt x="1401" y="118"/>
                    </a:lnTo>
                    <a:lnTo>
                      <a:pt x="1404" y="130"/>
                    </a:lnTo>
                    <a:lnTo>
                      <a:pt x="1408" y="137"/>
                    </a:lnTo>
                    <a:lnTo>
                      <a:pt x="1415" y="139"/>
                    </a:lnTo>
                    <a:lnTo>
                      <a:pt x="1420" y="139"/>
                    </a:lnTo>
                    <a:lnTo>
                      <a:pt x="1425" y="137"/>
                    </a:lnTo>
                    <a:lnTo>
                      <a:pt x="1430" y="130"/>
                    </a:lnTo>
                    <a:lnTo>
                      <a:pt x="1432" y="118"/>
                    </a:lnTo>
                    <a:lnTo>
                      <a:pt x="1432" y="113"/>
                    </a:lnTo>
                    <a:lnTo>
                      <a:pt x="1430" y="102"/>
                    </a:lnTo>
                    <a:lnTo>
                      <a:pt x="1425" y="95"/>
                    </a:lnTo>
                    <a:lnTo>
                      <a:pt x="1420" y="92"/>
                    </a:lnTo>
                    <a:lnTo>
                      <a:pt x="1415" y="92"/>
                    </a:lnTo>
                    <a:moveTo>
                      <a:pt x="76" y="50"/>
                    </a:moveTo>
                    <a:lnTo>
                      <a:pt x="76" y="50"/>
                    </a:lnTo>
                    <a:lnTo>
                      <a:pt x="76" y="0"/>
                    </a:lnTo>
                    <a:lnTo>
                      <a:pt x="76" y="50"/>
                    </a:lnTo>
                    <a:lnTo>
                      <a:pt x="140" y="50"/>
                    </a:lnTo>
                    <a:lnTo>
                      <a:pt x="140" y="31"/>
                    </a:lnTo>
                    <a:lnTo>
                      <a:pt x="140" y="50"/>
                    </a:lnTo>
                    <a:lnTo>
                      <a:pt x="203" y="50"/>
                    </a:lnTo>
                    <a:lnTo>
                      <a:pt x="203" y="31"/>
                    </a:lnTo>
                    <a:lnTo>
                      <a:pt x="203" y="50"/>
                    </a:lnTo>
                    <a:lnTo>
                      <a:pt x="267" y="50"/>
                    </a:lnTo>
                    <a:lnTo>
                      <a:pt x="267" y="31"/>
                    </a:lnTo>
                    <a:lnTo>
                      <a:pt x="267" y="50"/>
                    </a:lnTo>
                    <a:lnTo>
                      <a:pt x="331" y="50"/>
                    </a:lnTo>
                    <a:lnTo>
                      <a:pt x="331" y="31"/>
                    </a:lnTo>
                    <a:lnTo>
                      <a:pt x="331" y="50"/>
                    </a:lnTo>
                    <a:lnTo>
                      <a:pt x="395" y="50"/>
                    </a:lnTo>
                    <a:lnTo>
                      <a:pt x="395" y="0"/>
                    </a:lnTo>
                    <a:lnTo>
                      <a:pt x="395" y="50"/>
                    </a:lnTo>
                    <a:lnTo>
                      <a:pt x="459" y="50"/>
                    </a:lnTo>
                    <a:lnTo>
                      <a:pt x="459" y="31"/>
                    </a:lnTo>
                    <a:lnTo>
                      <a:pt x="459" y="50"/>
                    </a:lnTo>
                    <a:lnTo>
                      <a:pt x="522" y="50"/>
                    </a:lnTo>
                    <a:lnTo>
                      <a:pt x="522" y="31"/>
                    </a:lnTo>
                    <a:lnTo>
                      <a:pt x="522" y="50"/>
                    </a:lnTo>
                    <a:lnTo>
                      <a:pt x="586" y="50"/>
                    </a:lnTo>
                    <a:lnTo>
                      <a:pt x="586" y="31"/>
                    </a:lnTo>
                    <a:lnTo>
                      <a:pt x="586" y="50"/>
                    </a:lnTo>
                    <a:lnTo>
                      <a:pt x="650" y="50"/>
                    </a:lnTo>
                    <a:lnTo>
                      <a:pt x="650" y="31"/>
                    </a:lnTo>
                    <a:lnTo>
                      <a:pt x="650" y="50"/>
                    </a:lnTo>
                    <a:lnTo>
                      <a:pt x="714" y="50"/>
                    </a:lnTo>
                    <a:lnTo>
                      <a:pt x="714" y="0"/>
                    </a:lnTo>
                    <a:lnTo>
                      <a:pt x="714" y="50"/>
                    </a:lnTo>
                    <a:lnTo>
                      <a:pt x="778" y="50"/>
                    </a:lnTo>
                    <a:lnTo>
                      <a:pt x="778" y="31"/>
                    </a:lnTo>
                    <a:lnTo>
                      <a:pt x="778" y="50"/>
                    </a:lnTo>
                    <a:lnTo>
                      <a:pt x="841" y="50"/>
                    </a:lnTo>
                    <a:lnTo>
                      <a:pt x="841" y="31"/>
                    </a:lnTo>
                    <a:lnTo>
                      <a:pt x="841" y="50"/>
                    </a:lnTo>
                    <a:lnTo>
                      <a:pt x="905" y="50"/>
                    </a:lnTo>
                    <a:lnTo>
                      <a:pt x="905" y="31"/>
                    </a:lnTo>
                    <a:lnTo>
                      <a:pt x="905" y="50"/>
                    </a:lnTo>
                    <a:lnTo>
                      <a:pt x="969" y="50"/>
                    </a:lnTo>
                    <a:lnTo>
                      <a:pt x="969" y="31"/>
                    </a:lnTo>
                    <a:lnTo>
                      <a:pt x="969" y="50"/>
                    </a:lnTo>
                    <a:lnTo>
                      <a:pt x="1033" y="50"/>
                    </a:lnTo>
                    <a:lnTo>
                      <a:pt x="1033" y="0"/>
                    </a:lnTo>
                    <a:lnTo>
                      <a:pt x="1033" y="50"/>
                    </a:lnTo>
                    <a:lnTo>
                      <a:pt x="1096" y="50"/>
                    </a:lnTo>
                    <a:lnTo>
                      <a:pt x="1096" y="31"/>
                    </a:lnTo>
                    <a:lnTo>
                      <a:pt x="1096" y="50"/>
                    </a:lnTo>
                    <a:lnTo>
                      <a:pt x="1160" y="50"/>
                    </a:lnTo>
                    <a:lnTo>
                      <a:pt x="1160" y="31"/>
                    </a:lnTo>
                    <a:lnTo>
                      <a:pt x="1160" y="50"/>
                    </a:lnTo>
                    <a:lnTo>
                      <a:pt x="1224" y="50"/>
                    </a:lnTo>
                    <a:lnTo>
                      <a:pt x="1224" y="31"/>
                    </a:lnTo>
                    <a:lnTo>
                      <a:pt x="1224" y="50"/>
                    </a:lnTo>
                    <a:lnTo>
                      <a:pt x="1288" y="50"/>
                    </a:lnTo>
                    <a:lnTo>
                      <a:pt x="1288" y="31"/>
                    </a:lnTo>
                    <a:lnTo>
                      <a:pt x="1288" y="50"/>
                    </a:lnTo>
                    <a:lnTo>
                      <a:pt x="1352" y="50"/>
                    </a:lnTo>
                    <a:lnTo>
                      <a:pt x="1352" y="0"/>
                    </a:lnTo>
                    <a:lnTo>
                      <a:pt x="1352" y="50"/>
                    </a:lnTo>
                    <a:lnTo>
                      <a:pt x="1415" y="50"/>
                    </a:lnTo>
                    <a:lnTo>
                      <a:pt x="1415" y="31"/>
                    </a:lnTo>
                    <a:lnTo>
                      <a:pt x="1415" y="50"/>
                    </a:lnTo>
                    <a:moveTo>
                      <a:pt x="0" y="102"/>
                    </a:moveTo>
                    <a:lnTo>
                      <a:pt x="5" y="99"/>
                    </a:lnTo>
                    <a:lnTo>
                      <a:pt x="12" y="92"/>
                    </a:lnTo>
                    <a:lnTo>
                      <a:pt x="12" y="139"/>
                    </a:lnTo>
                    <a:moveTo>
                      <a:pt x="66" y="109"/>
                    </a:moveTo>
                    <a:lnTo>
                      <a:pt x="64" y="113"/>
                    </a:lnTo>
                    <a:lnTo>
                      <a:pt x="59" y="118"/>
                    </a:lnTo>
                    <a:lnTo>
                      <a:pt x="55" y="120"/>
                    </a:lnTo>
                    <a:lnTo>
                      <a:pt x="52" y="120"/>
                    </a:lnTo>
                    <a:lnTo>
                      <a:pt x="45" y="118"/>
                    </a:lnTo>
                    <a:lnTo>
                      <a:pt x="40" y="113"/>
                    </a:lnTo>
                    <a:lnTo>
                      <a:pt x="38" y="109"/>
                    </a:lnTo>
                    <a:lnTo>
                      <a:pt x="38" y="106"/>
                    </a:lnTo>
                    <a:lnTo>
                      <a:pt x="40" y="99"/>
                    </a:lnTo>
                    <a:lnTo>
                      <a:pt x="45" y="95"/>
                    </a:lnTo>
                    <a:lnTo>
                      <a:pt x="52" y="92"/>
                    </a:lnTo>
                    <a:lnTo>
                      <a:pt x="55" y="92"/>
                    </a:lnTo>
                    <a:lnTo>
                      <a:pt x="59" y="95"/>
                    </a:lnTo>
                    <a:lnTo>
                      <a:pt x="64" y="99"/>
                    </a:lnTo>
                    <a:lnTo>
                      <a:pt x="66" y="109"/>
                    </a:lnTo>
                    <a:lnTo>
                      <a:pt x="66" y="118"/>
                    </a:lnTo>
                    <a:lnTo>
                      <a:pt x="64" y="130"/>
                    </a:lnTo>
                    <a:lnTo>
                      <a:pt x="59" y="137"/>
                    </a:lnTo>
                    <a:lnTo>
                      <a:pt x="55" y="139"/>
                    </a:lnTo>
                    <a:lnTo>
                      <a:pt x="50" y="139"/>
                    </a:lnTo>
                    <a:lnTo>
                      <a:pt x="43" y="137"/>
                    </a:lnTo>
                    <a:lnTo>
                      <a:pt x="40" y="132"/>
                    </a:lnTo>
                    <a:moveTo>
                      <a:pt x="111" y="109"/>
                    </a:moveTo>
                    <a:lnTo>
                      <a:pt x="109" y="113"/>
                    </a:lnTo>
                    <a:lnTo>
                      <a:pt x="104" y="118"/>
                    </a:lnTo>
                    <a:lnTo>
                      <a:pt x="97" y="120"/>
                    </a:lnTo>
                    <a:lnTo>
                      <a:pt x="95" y="120"/>
                    </a:lnTo>
                    <a:lnTo>
                      <a:pt x="90" y="118"/>
                    </a:lnTo>
                    <a:lnTo>
                      <a:pt x="85" y="113"/>
                    </a:lnTo>
                    <a:lnTo>
                      <a:pt x="83" y="109"/>
                    </a:lnTo>
                    <a:lnTo>
                      <a:pt x="83" y="106"/>
                    </a:lnTo>
                    <a:lnTo>
                      <a:pt x="85" y="99"/>
                    </a:lnTo>
                    <a:lnTo>
                      <a:pt x="90" y="95"/>
                    </a:lnTo>
                    <a:lnTo>
                      <a:pt x="95" y="92"/>
                    </a:lnTo>
                    <a:lnTo>
                      <a:pt x="97" y="92"/>
                    </a:lnTo>
                    <a:lnTo>
                      <a:pt x="104" y="95"/>
                    </a:lnTo>
                    <a:lnTo>
                      <a:pt x="109" y="99"/>
                    </a:lnTo>
                    <a:lnTo>
                      <a:pt x="111" y="109"/>
                    </a:lnTo>
                    <a:lnTo>
                      <a:pt x="111" y="118"/>
                    </a:lnTo>
                    <a:lnTo>
                      <a:pt x="109" y="130"/>
                    </a:lnTo>
                    <a:lnTo>
                      <a:pt x="104" y="137"/>
                    </a:lnTo>
                    <a:lnTo>
                      <a:pt x="97" y="139"/>
                    </a:lnTo>
                    <a:lnTo>
                      <a:pt x="92" y="139"/>
                    </a:lnTo>
                    <a:lnTo>
                      <a:pt x="88" y="137"/>
                    </a:lnTo>
                    <a:lnTo>
                      <a:pt x="85" y="132"/>
                    </a:lnTo>
                    <a:moveTo>
                      <a:pt x="140" y="92"/>
                    </a:moveTo>
                    <a:lnTo>
                      <a:pt x="133" y="95"/>
                    </a:lnTo>
                    <a:lnTo>
                      <a:pt x="128" y="102"/>
                    </a:lnTo>
                    <a:lnTo>
                      <a:pt x="128" y="113"/>
                    </a:lnTo>
                    <a:lnTo>
                      <a:pt x="128" y="118"/>
                    </a:lnTo>
                    <a:lnTo>
                      <a:pt x="128" y="130"/>
                    </a:lnTo>
                    <a:lnTo>
                      <a:pt x="133" y="137"/>
                    </a:lnTo>
                    <a:lnTo>
                      <a:pt x="140" y="139"/>
                    </a:lnTo>
                    <a:lnTo>
                      <a:pt x="144" y="139"/>
                    </a:lnTo>
                    <a:lnTo>
                      <a:pt x="151" y="137"/>
                    </a:lnTo>
                    <a:lnTo>
                      <a:pt x="156" y="130"/>
                    </a:lnTo>
                    <a:lnTo>
                      <a:pt x="159" y="118"/>
                    </a:lnTo>
                    <a:lnTo>
                      <a:pt x="159" y="113"/>
                    </a:lnTo>
                    <a:lnTo>
                      <a:pt x="156" y="102"/>
                    </a:lnTo>
                    <a:lnTo>
                      <a:pt x="151" y="95"/>
                    </a:lnTo>
                    <a:lnTo>
                      <a:pt x="144" y="92"/>
                    </a:lnTo>
                    <a:lnTo>
                      <a:pt x="140" y="92"/>
                    </a:lnTo>
                    <a:moveTo>
                      <a:pt x="319" y="102"/>
                    </a:moveTo>
                    <a:lnTo>
                      <a:pt x="324" y="99"/>
                    </a:lnTo>
                    <a:lnTo>
                      <a:pt x="331" y="92"/>
                    </a:lnTo>
                    <a:lnTo>
                      <a:pt x="331" y="139"/>
                    </a:lnTo>
                    <a:moveTo>
                      <a:pt x="385" y="109"/>
                    </a:moveTo>
                    <a:lnTo>
                      <a:pt x="383" y="113"/>
                    </a:lnTo>
                    <a:lnTo>
                      <a:pt x="378" y="118"/>
                    </a:lnTo>
                    <a:lnTo>
                      <a:pt x="374" y="120"/>
                    </a:lnTo>
                    <a:lnTo>
                      <a:pt x="371" y="120"/>
                    </a:lnTo>
                    <a:lnTo>
                      <a:pt x="364" y="118"/>
                    </a:lnTo>
                    <a:lnTo>
                      <a:pt x="359" y="113"/>
                    </a:lnTo>
                    <a:lnTo>
                      <a:pt x="357" y="109"/>
                    </a:lnTo>
                    <a:lnTo>
                      <a:pt x="357" y="106"/>
                    </a:lnTo>
                    <a:lnTo>
                      <a:pt x="359" y="99"/>
                    </a:lnTo>
                    <a:lnTo>
                      <a:pt x="364" y="95"/>
                    </a:lnTo>
                    <a:lnTo>
                      <a:pt x="371" y="92"/>
                    </a:lnTo>
                    <a:lnTo>
                      <a:pt x="374" y="92"/>
                    </a:lnTo>
                    <a:lnTo>
                      <a:pt x="378" y="95"/>
                    </a:lnTo>
                    <a:lnTo>
                      <a:pt x="383" y="99"/>
                    </a:lnTo>
                    <a:lnTo>
                      <a:pt x="385" y="109"/>
                    </a:lnTo>
                    <a:lnTo>
                      <a:pt x="385" y="118"/>
                    </a:lnTo>
                    <a:lnTo>
                      <a:pt x="383" y="130"/>
                    </a:lnTo>
                    <a:lnTo>
                      <a:pt x="378" y="137"/>
                    </a:lnTo>
                    <a:lnTo>
                      <a:pt x="374" y="139"/>
                    </a:lnTo>
                    <a:lnTo>
                      <a:pt x="369" y="139"/>
                    </a:lnTo>
                    <a:lnTo>
                      <a:pt x="362" y="137"/>
                    </a:lnTo>
                    <a:lnTo>
                      <a:pt x="359" y="132"/>
                    </a:lnTo>
                    <a:moveTo>
                      <a:pt x="430" y="109"/>
                    </a:moveTo>
                    <a:lnTo>
                      <a:pt x="428" y="113"/>
                    </a:lnTo>
                    <a:lnTo>
                      <a:pt x="423" y="118"/>
                    </a:lnTo>
                    <a:lnTo>
                      <a:pt x="416" y="120"/>
                    </a:lnTo>
                    <a:lnTo>
                      <a:pt x="414" y="120"/>
                    </a:lnTo>
                    <a:lnTo>
                      <a:pt x="407" y="118"/>
                    </a:lnTo>
                    <a:lnTo>
                      <a:pt x="404" y="113"/>
                    </a:lnTo>
                    <a:lnTo>
                      <a:pt x="402" y="109"/>
                    </a:lnTo>
                    <a:lnTo>
                      <a:pt x="402" y="106"/>
                    </a:lnTo>
                    <a:lnTo>
                      <a:pt x="404" y="99"/>
                    </a:lnTo>
                    <a:lnTo>
                      <a:pt x="407" y="95"/>
                    </a:lnTo>
                    <a:lnTo>
                      <a:pt x="414" y="92"/>
                    </a:lnTo>
                    <a:lnTo>
                      <a:pt x="416" y="92"/>
                    </a:lnTo>
                    <a:lnTo>
                      <a:pt x="423" y="95"/>
                    </a:lnTo>
                    <a:lnTo>
                      <a:pt x="428" y="99"/>
                    </a:lnTo>
                    <a:lnTo>
                      <a:pt x="430" y="109"/>
                    </a:lnTo>
                    <a:lnTo>
                      <a:pt x="430" y="118"/>
                    </a:lnTo>
                    <a:lnTo>
                      <a:pt x="428" y="130"/>
                    </a:lnTo>
                    <a:lnTo>
                      <a:pt x="423" y="137"/>
                    </a:lnTo>
                    <a:lnTo>
                      <a:pt x="416" y="139"/>
                    </a:lnTo>
                    <a:lnTo>
                      <a:pt x="411" y="139"/>
                    </a:lnTo>
                    <a:lnTo>
                      <a:pt x="407" y="137"/>
                    </a:lnTo>
                    <a:lnTo>
                      <a:pt x="404" y="132"/>
                    </a:lnTo>
                    <a:moveTo>
                      <a:pt x="473" y="92"/>
                    </a:moveTo>
                    <a:lnTo>
                      <a:pt x="449" y="92"/>
                    </a:lnTo>
                    <a:lnTo>
                      <a:pt x="447" y="113"/>
                    </a:lnTo>
                    <a:lnTo>
                      <a:pt x="449" y="111"/>
                    </a:lnTo>
                    <a:lnTo>
                      <a:pt x="456" y="109"/>
                    </a:lnTo>
                    <a:lnTo>
                      <a:pt x="463" y="109"/>
                    </a:lnTo>
                    <a:lnTo>
                      <a:pt x="470" y="111"/>
                    </a:lnTo>
                    <a:lnTo>
                      <a:pt x="475" y="113"/>
                    </a:lnTo>
                    <a:lnTo>
                      <a:pt x="477" y="120"/>
                    </a:lnTo>
                    <a:lnTo>
                      <a:pt x="477" y="125"/>
                    </a:lnTo>
                    <a:lnTo>
                      <a:pt x="475" y="132"/>
                    </a:lnTo>
                    <a:lnTo>
                      <a:pt x="470" y="137"/>
                    </a:lnTo>
                    <a:lnTo>
                      <a:pt x="463" y="139"/>
                    </a:lnTo>
                    <a:lnTo>
                      <a:pt x="456" y="139"/>
                    </a:lnTo>
                    <a:lnTo>
                      <a:pt x="449" y="137"/>
                    </a:lnTo>
                    <a:lnTo>
                      <a:pt x="447" y="135"/>
                    </a:lnTo>
                    <a:lnTo>
                      <a:pt x="444" y="130"/>
                    </a:lnTo>
                    <a:moveTo>
                      <a:pt x="633" y="104"/>
                    </a:moveTo>
                    <a:lnTo>
                      <a:pt x="633" y="102"/>
                    </a:lnTo>
                    <a:lnTo>
                      <a:pt x="636" y="97"/>
                    </a:lnTo>
                    <a:lnTo>
                      <a:pt x="638" y="95"/>
                    </a:lnTo>
                    <a:lnTo>
                      <a:pt x="643" y="92"/>
                    </a:lnTo>
                    <a:lnTo>
                      <a:pt x="652" y="92"/>
                    </a:lnTo>
                    <a:lnTo>
                      <a:pt x="655" y="95"/>
                    </a:lnTo>
                    <a:lnTo>
                      <a:pt x="657" y="97"/>
                    </a:lnTo>
                    <a:lnTo>
                      <a:pt x="659" y="102"/>
                    </a:lnTo>
                    <a:lnTo>
                      <a:pt x="659" y="106"/>
                    </a:lnTo>
                    <a:lnTo>
                      <a:pt x="657" y="111"/>
                    </a:lnTo>
                    <a:lnTo>
                      <a:pt x="655" y="116"/>
                    </a:lnTo>
                    <a:lnTo>
                      <a:pt x="631" y="139"/>
                    </a:lnTo>
                    <a:lnTo>
                      <a:pt x="662" y="139"/>
                    </a:lnTo>
                    <a:moveTo>
                      <a:pt x="688" y="92"/>
                    </a:moveTo>
                    <a:lnTo>
                      <a:pt x="683" y="95"/>
                    </a:lnTo>
                    <a:lnTo>
                      <a:pt x="678" y="102"/>
                    </a:lnTo>
                    <a:lnTo>
                      <a:pt x="676" y="113"/>
                    </a:lnTo>
                    <a:lnTo>
                      <a:pt x="676" y="118"/>
                    </a:lnTo>
                    <a:lnTo>
                      <a:pt x="678" y="130"/>
                    </a:lnTo>
                    <a:lnTo>
                      <a:pt x="683" y="137"/>
                    </a:lnTo>
                    <a:lnTo>
                      <a:pt x="688" y="139"/>
                    </a:lnTo>
                    <a:lnTo>
                      <a:pt x="692" y="139"/>
                    </a:lnTo>
                    <a:lnTo>
                      <a:pt x="700" y="137"/>
                    </a:lnTo>
                    <a:lnTo>
                      <a:pt x="704" y="130"/>
                    </a:lnTo>
                    <a:lnTo>
                      <a:pt x="707" y="118"/>
                    </a:lnTo>
                    <a:lnTo>
                      <a:pt x="707" y="113"/>
                    </a:lnTo>
                    <a:lnTo>
                      <a:pt x="704" y="102"/>
                    </a:lnTo>
                    <a:lnTo>
                      <a:pt x="700" y="95"/>
                    </a:lnTo>
                    <a:lnTo>
                      <a:pt x="692" y="92"/>
                    </a:lnTo>
                    <a:lnTo>
                      <a:pt x="688" y="92"/>
                    </a:lnTo>
                    <a:moveTo>
                      <a:pt x="733" y="92"/>
                    </a:moveTo>
                    <a:lnTo>
                      <a:pt x="726" y="95"/>
                    </a:lnTo>
                    <a:lnTo>
                      <a:pt x="723" y="102"/>
                    </a:lnTo>
                    <a:lnTo>
                      <a:pt x="721" y="113"/>
                    </a:lnTo>
                    <a:lnTo>
                      <a:pt x="721" y="118"/>
                    </a:lnTo>
                    <a:lnTo>
                      <a:pt x="723" y="130"/>
                    </a:lnTo>
                    <a:lnTo>
                      <a:pt x="726" y="137"/>
                    </a:lnTo>
                    <a:lnTo>
                      <a:pt x="733" y="139"/>
                    </a:lnTo>
                    <a:lnTo>
                      <a:pt x="737" y="139"/>
                    </a:lnTo>
                    <a:lnTo>
                      <a:pt x="744" y="137"/>
                    </a:lnTo>
                    <a:lnTo>
                      <a:pt x="749" y="130"/>
                    </a:lnTo>
                    <a:lnTo>
                      <a:pt x="752" y="118"/>
                    </a:lnTo>
                    <a:lnTo>
                      <a:pt x="752" y="113"/>
                    </a:lnTo>
                    <a:lnTo>
                      <a:pt x="749" y="102"/>
                    </a:lnTo>
                    <a:lnTo>
                      <a:pt x="744" y="95"/>
                    </a:lnTo>
                    <a:lnTo>
                      <a:pt x="737" y="92"/>
                    </a:lnTo>
                    <a:lnTo>
                      <a:pt x="733" y="92"/>
                    </a:lnTo>
                    <a:moveTo>
                      <a:pt x="778" y="92"/>
                    </a:moveTo>
                    <a:lnTo>
                      <a:pt x="770" y="95"/>
                    </a:lnTo>
                    <a:lnTo>
                      <a:pt x="766" y="102"/>
                    </a:lnTo>
                    <a:lnTo>
                      <a:pt x="763" y="113"/>
                    </a:lnTo>
                    <a:lnTo>
                      <a:pt x="763" y="118"/>
                    </a:lnTo>
                    <a:lnTo>
                      <a:pt x="766" y="130"/>
                    </a:lnTo>
                    <a:lnTo>
                      <a:pt x="770" y="137"/>
                    </a:lnTo>
                    <a:lnTo>
                      <a:pt x="778" y="139"/>
                    </a:lnTo>
                    <a:lnTo>
                      <a:pt x="782" y="139"/>
                    </a:lnTo>
                    <a:lnTo>
                      <a:pt x="789" y="137"/>
                    </a:lnTo>
                    <a:lnTo>
                      <a:pt x="794" y="130"/>
                    </a:lnTo>
                    <a:lnTo>
                      <a:pt x="794" y="118"/>
                    </a:lnTo>
                    <a:lnTo>
                      <a:pt x="794" y="113"/>
                    </a:lnTo>
                    <a:lnTo>
                      <a:pt x="794" y="102"/>
                    </a:lnTo>
                    <a:lnTo>
                      <a:pt x="789" y="95"/>
                    </a:lnTo>
                    <a:lnTo>
                      <a:pt x="782" y="92"/>
                    </a:lnTo>
                    <a:lnTo>
                      <a:pt x="778" y="92"/>
                    </a:lnTo>
                    <a:moveTo>
                      <a:pt x="952" y="104"/>
                    </a:moveTo>
                    <a:lnTo>
                      <a:pt x="952" y="102"/>
                    </a:lnTo>
                    <a:lnTo>
                      <a:pt x="955" y="97"/>
                    </a:lnTo>
                    <a:lnTo>
                      <a:pt x="957" y="95"/>
                    </a:lnTo>
                    <a:lnTo>
                      <a:pt x="962" y="92"/>
                    </a:lnTo>
                    <a:lnTo>
                      <a:pt x="969" y="92"/>
                    </a:lnTo>
                    <a:lnTo>
                      <a:pt x="974" y="95"/>
                    </a:lnTo>
                    <a:lnTo>
                      <a:pt x="976" y="97"/>
                    </a:lnTo>
                    <a:lnTo>
                      <a:pt x="978" y="102"/>
                    </a:lnTo>
                    <a:lnTo>
                      <a:pt x="978" y="106"/>
                    </a:lnTo>
                    <a:lnTo>
                      <a:pt x="976" y="111"/>
                    </a:lnTo>
                    <a:lnTo>
                      <a:pt x="971" y="116"/>
                    </a:lnTo>
                    <a:lnTo>
                      <a:pt x="950" y="139"/>
                    </a:lnTo>
                    <a:lnTo>
                      <a:pt x="981" y="139"/>
                    </a:lnTo>
                    <a:moveTo>
                      <a:pt x="1007" y="92"/>
                    </a:moveTo>
                    <a:lnTo>
                      <a:pt x="1002" y="95"/>
                    </a:lnTo>
                    <a:lnTo>
                      <a:pt x="997" y="102"/>
                    </a:lnTo>
                    <a:lnTo>
                      <a:pt x="995" y="113"/>
                    </a:lnTo>
                    <a:lnTo>
                      <a:pt x="995" y="118"/>
                    </a:lnTo>
                    <a:lnTo>
                      <a:pt x="997" y="130"/>
                    </a:lnTo>
                    <a:lnTo>
                      <a:pt x="1002" y="137"/>
                    </a:lnTo>
                    <a:lnTo>
                      <a:pt x="1007" y="139"/>
                    </a:lnTo>
                    <a:lnTo>
                      <a:pt x="1011" y="139"/>
                    </a:lnTo>
                    <a:lnTo>
                      <a:pt x="1018" y="137"/>
                    </a:lnTo>
                    <a:lnTo>
                      <a:pt x="1023" y="130"/>
                    </a:lnTo>
                    <a:lnTo>
                      <a:pt x="1026" y="118"/>
                    </a:lnTo>
                    <a:lnTo>
                      <a:pt x="1026" y="113"/>
                    </a:lnTo>
                    <a:lnTo>
                      <a:pt x="1023" y="102"/>
                    </a:lnTo>
                    <a:lnTo>
                      <a:pt x="1018" y="95"/>
                    </a:lnTo>
                    <a:lnTo>
                      <a:pt x="1011" y="92"/>
                    </a:lnTo>
                    <a:lnTo>
                      <a:pt x="1007" y="92"/>
                    </a:lnTo>
                    <a:moveTo>
                      <a:pt x="1052" y="92"/>
                    </a:moveTo>
                    <a:lnTo>
                      <a:pt x="1044" y="95"/>
                    </a:lnTo>
                    <a:lnTo>
                      <a:pt x="1040" y="102"/>
                    </a:lnTo>
                    <a:lnTo>
                      <a:pt x="1040" y="113"/>
                    </a:lnTo>
                    <a:lnTo>
                      <a:pt x="1040" y="118"/>
                    </a:lnTo>
                    <a:lnTo>
                      <a:pt x="1040" y="130"/>
                    </a:lnTo>
                    <a:lnTo>
                      <a:pt x="1044" y="137"/>
                    </a:lnTo>
                    <a:lnTo>
                      <a:pt x="1052" y="139"/>
                    </a:lnTo>
                    <a:lnTo>
                      <a:pt x="1056" y="139"/>
                    </a:lnTo>
                    <a:lnTo>
                      <a:pt x="1063" y="137"/>
                    </a:lnTo>
                    <a:lnTo>
                      <a:pt x="1068" y="130"/>
                    </a:lnTo>
                    <a:lnTo>
                      <a:pt x="1070" y="118"/>
                    </a:lnTo>
                    <a:lnTo>
                      <a:pt x="1070" y="113"/>
                    </a:lnTo>
                    <a:lnTo>
                      <a:pt x="1068" y="102"/>
                    </a:lnTo>
                    <a:lnTo>
                      <a:pt x="1063" y="95"/>
                    </a:lnTo>
                    <a:lnTo>
                      <a:pt x="1056" y="92"/>
                    </a:lnTo>
                    <a:lnTo>
                      <a:pt x="1052" y="92"/>
                    </a:lnTo>
                    <a:moveTo>
                      <a:pt x="1108" y="92"/>
                    </a:moveTo>
                    <a:lnTo>
                      <a:pt x="1087" y="92"/>
                    </a:lnTo>
                    <a:lnTo>
                      <a:pt x="1085" y="113"/>
                    </a:lnTo>
                    <a:lnTo>
                      <a:pt x="1087" y="111"/>
                    </a:lnTo>
                    <a:lnTo>
                      <a:pt x="1094" y="109"/>
                    </a:lnTo>
                    <a:lnTo>
                      <a:pt x="1101" y="109"/>
                    </a:lnTo>
                    <a:lnTo>
                      <a:pt x="1108" y="111"/>
                    </a:lnTo>
                    <a:lnTo>
                      <a:pt x="1111" y="113"/>
                    </a:lnTo>
                    <a:lnTo>
                      <a:pt x="1113" y="120"/>
                    </a:lnTo>
                    <a:lnTo>
                      <a:pt x="1113" y="125"/>
                    </a:lnTo>
                    <a:lnTo>
                      <a:pt x="1111" y="132"/>
                    </a:lnTo>
                    <a:lnTo>
                      <a:pt x="1108" y="137"/>
                    </a:lnTo>
                    <a:lnTo>
                      <a:pt x="1101" y="139"/>
                    </a:lnTo>
                    <a:lnTo>
                      <a:pt x="1094" y="139"/>
                    </a:lnTo>
                    <a:lnTo>
                      <a:pt x="1087" y="137"/>
                    </a:lnTo>
                    <a:lnTo>
                      <a:pt x="1085" y="135"/>
                    </a:lnTo>
                    <a:lnTo>
                      <a:pt x="1082" y="130"/>
                    </a:lnTo>
                    <a:moveTo>
                      <a:pt x="1271" y="104"/>
                    </a:moveTo>
                    <a:lnTo>
                      <a:pt x="1271" y="102"/>
                    </a:lnTo>
                    <a:lnTo>
                      <a:pt x="1274" y="97"/>
                    </a:lnTo>
                    <a:lnTo>
                      <a:pt x="1276" y="95"/>
                    </a:lnTo>
                    <a:lnTo>
                      <a:pt x="1281" y="92"/>
                    </a:lnTo>
                    <a:lnTo>
                      <a:pt x="1288" y="92"/>
                    </a:lnTo>
                    <a:lnTo>
                      <a:pt x="1293" y="95"/>
                    </a:lnTo>
                    <a:lnTo>
                      <a:pt x="1295" y="97"/>
                    </a:lnTo>
                    <a:lnTo>
                      <a:pt x="1297" y="102"/>
                    </a:lnTo>
                    <a:lnTo>
                      <a:pt x="1297" y="106"/>
                    </a:lnTo>
                    <a:lnTo>
                      <a:pt x="1295" y="111"/>
                    </a:lnTo>
                    <a:lnTo>
                      <a:pt x="1290" y="116"/>
                    </a:lnTo>
                    <a:lnTo>
                      <a:pt x="1269" y="139"/>
                    </a:lnTo>
                    <a:lnTo>
                      <a:pt x="1300" y="139"/>
                    </a:lnTo>
                    <a:moveTo>
                      <a:pt x="1326" y="92"/>
                    </a:moveTo>
                    <a:lnTo>
                      <a:pt x="1319" y="95"/>
                    </a:lnTo>
                    <a:lnTo>
                      <a:pt x="1316" y="102"/>
                    </a:lnTo>
                    <a:lnTo>
                      <a:pt x="1314" y="113"/>
                    </a:lnTo>
                    <a:lnTo>
                      <a:pt x="1314" y="118"/>
                    </a:lnTo>
                    <a:lnTo>
                      <a:pt x="1316" y="130"/>
                    </a:lnTo>
                    <a:lnTo>
                      <a:pt x="1319" y="137"/>
                    </a:lnTo>
                    <a:lnTo>
                      <a:pt x="1326" y="139"/>
                    </a:lnTo>
                    <a:lnTo>
                      <a:pt x="1330" y="139"/>
                    </a:lnTo>
                    <a:lnTo>
                      <a:pt x="1337" y="137"/>
                    </a:lnTo>
                    <a:lnTo>
                      <a:pt x="1342" y="130"/>
                    </a:lnTo>
                    <a:lnTo>
                      <a:pt x="1344" y="118"/>
                    </a:lnTo>
                    <a:lnTo>
                      <a:pt x="1344" y="113"/>
                    </a:lnTo>
                    <a:lnTo>
                      <a:pt x="1342" y="102"/>
                    </a:lnTo>
                    <a:lnTo>
                      <a:pt x="1337" y="95"/>
                    </a:lnTo>
                    <a:lnTo>
                      <a:pt x="1330" y="92"/>
                    </a:lnTo>
                    <a:lnTo>
                      <a:pt x="1326" y="92"/>
                    </a:lnTo>
                    <a:moveTo>
                      <a:pt x="1363" y="102"/>
                    </a:moveTo>
                    <a:lnTo>
                      <a:pt x="1368" y="99"/>
                    </a:lnTo>
                    <a:lnTo>
                      <a:pt x="1375" y="92"/>
                    </a:lnTo>
                    <a:lnTo>
                      <a:pt x="1375" y="139"/>
                    </a:lnTo>
                    <a:moveTo>
                      <a:pt x="1415" y="92"/>
                    </a:moveTo>
                    <a:lnTo>
                      <a:pt x="1408" y="95"/>
                    </a:lnTo>
                    <a:lnTo>
                      <a:pt x="1404" y="102"/>
                    </a:lnTo>
                    <a:lnTo>
                      <a:pt x="1401" y="113"/>
                    </a:lnTo>
                    <a:lnTo>
                      <a:pt x="1401" y="118"/>
                    </a:lnTo>
                    <a:lnTo>
                      <a:pt x="1404" y="130"/>
                    </a:lnTo>
                    <a:lnTo>
                      <a:pt x="1408" y="137"/>
                    </a:lnTo>
                    <a:lnTo>
                      <a:pt x="1415" y="139"/>
                    </a:lnTo>
                    <a:lnTo>
                      <a:pt x="1420" y="139"/>
                    </a:lnTo>
                    <a:lnTo>
                      <a:pt x="1425" y="137"/>
                    </a:lnTo>
                    <a:lnTo>
                      <a:pt x="1430" y="130"/>
                    </a:lnTo>
                    <a:lnTo>
                      <a:pt x="1432" y="118"/>
                    </a:lnTo>
                    <a:lnTo>
                      <a:pt x="1432" y="113"/>
                    </a:lnTo>
                    <a:lnTo>
                      <a:pt x="1430" y="102"/>
                    </a:lnTo>
                    <a:lnTo>
                      <a:pt x="1425" y="95"/>
                    </a:lnTo>
                    <a:lnTo>
                      <a:pt x="1420" y="92"/>
                    </a:lnTo>
                    <a:lnTo>
                      <a:pt x="1415" y="92"/>
                    </a:lnTo>
                  </a:path>
                </a:pathLst>
              </a:custGeom>
              <a:noFill/>
              <a:ln w="19050" cap="flat">
                <a:solidFill>
                  <a:srgbClr val="000000"/>
                </a:solidFill>
                <a:prstDash val="solid"/>
                <a:miter lim="800000"/>
                <a:headEnd/>
                <a:tailEnd/>
              </a:ln>
            </p:spPr>
            <p:txBody>
              <a:bodyPr/>
              <a:lstStyle/>
              <a:p>
                <a:endParaRPr lang="en-US"/>
              </a:p>
            </p:txBody>
          </p:sp>
          <p:sp>
            <p:nvSpPr>
              <p:cNvPr id="21518" name="Freeform 7"/>
              <p:cNvSpPr>
                <a:spLocks/>
              </p:cNvSpPr>
              <p:nvPr/>
            </p:nvSpPr>
            <p:spPr bwMode="auto">
              <a:xfrm>
                <a:off x="1304" y="1915"/>
                <a:ext cx="2619" cy="1465"/>
              </a:xfrm>
              <a:custGeom>
                <a:avLst/>
                <a:gdLst>
                  <a:gd name="T0" fmla="*/ 0 w 1179"/>
                  <a:gd name="T1" fmla="*/ 413 h 642"/>
                  <a:gd name="T2" fmla="*/ 31 w 1179"/>
                  <a:gd name="T3" fmla="*/ 427 h 642"/>
                  <a:gd name="T4" fmla="*/ 94 w 1179"/>
                  <a:gd name="T5" fmla="*/ 427 h 642"/>
                  <a:gd name="T6" fmla="*/ 158 w 1179"/>
                  <a:gd name="T7" fmla="*/ 550 h 642"/>
                  <a:gd name="T8" fmla="*/ 222 w 1179"/>
                  <a:gd name="T9" fmla="*/ 611 h 642"/>
                  <a:gd name="T10" fmla="*/ 286 w 1179"/>
                  <a:gd name="T11" fmla="*/ 581 h 642"/>
                  <a:gd name="T12" fmla="*/ 350 w 1179"/>
                  <a:gd name="T13" fmla="*/ 581 h 642"/>
                  <a:gd name="T14" fmla="*/ 413 w 1179"/>
                  <a:gd name="T15" fmla="*/ 550 h 642"/>
                  <a:gd name="T16" fmla="*/ 477 w 1179"/>
                  <a:gd name="T17" fmla="*/ 550 h 642"/>
                  <a:gd name="T18" fmla="*/ 541 w 1179"/>
                  <a:gd name="T19" fmla="*/ 611 h 642"/>
                  <a:gd name="T20" fmla="*/ 605 w 1179"/>
                  <a:gd name="T21" fmla="*/ 642 h 642"/>
                  <a:gd name="T22" fmla="*/ 668 w 1179"/>
                  <a:gd name="T23" fmla="*/ 611 h 642"/>
                  <a:gd name="T24" fmla="*/ 732 w 1179"/>
                  <a:gd name="T25" fmla="*/ 581 h 642"/>
                  <a:gd name="T26" fmla="*/ 796 w 1179"/>
                  <a:gd name="T27" fmla="*/ 581 h 642"/>
                  <a:gd name="T28" fmla="*/ 860 w 1179"/>
                  <a:gd name="T29" fmla="*/ 458 h 642"/>
                  <a:gd name="T30" fmla="*/ 924 w 1179"/>
                  <a:gd name="T31" fmla="*/ 335 h 642"/>
                  <a:gd name="T32" fmla="*/ 987 w 1179"/>
                  <a:gd name="T33" fmla="*/ 245 h 642"/>
                  <a:gd name="T34" fmla="*/ 1051 w 1179"/>
                  <a:gd name="T35" fmla="*/ 153 h 642"/>
                  <a:gd name="T36" fmla="*/ 1115 w 1179"/>
                  <a:gd name="T37" fmla="*/ 30 h 642"/>
                  <a:gd name="T38" fmla="*/ 1179 w 1179"/>
                  <a:gd name="T39" fmla="*/ 0 h 6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79"/>
                  <a:gd name="T61" fmla="*/ 0 h 642"/>
                  <a:gd name="T62" fmla="*/ 1179 w 1179"/>
                  <a:gd name="T63" fmla="*/ 642 h 6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79" h="642">
                    <a:moveTo>
                      <a:pt x="0" y="413"/>
                    </a:moveTo>
                    <a:lnTo>
                      <a:pt x="31" y="427"/>
                    </a:lnTo>
                    <a:lnTo>
                      <a:pt x="94" y="427"/>
                    </a:lnTo>
                    <a:lnTo>
                      <a:pt x="158" y="550"/>
                    </a:lnTo>
                    <a:lnTo>
                      <a:pt x="222" y="611"/>
                    </a:lnTo>
                    <a:lnTo>
                      <a:pt x="286" y="581"/>
                    </a:lnTo>
                    <a:lnTo>
                      <a:pt x="350" y="581"/>
                    </a:lnTo>
                    <a:lnTo>
                      <a:pt x="413" y="550"/>
                    </a:lnTo>
                    <a:lnTo>
                      <a:pt x="477" y="550"/>
                    </a:lnTo>
                    <a:lnTo>
                      <a:pt x="541" y="611"/>
                    </a:lnTo>
                    <a:lnTo>
                      <a:pt x="605" y="642"/>
                    </a:lnTo>
                    <a:lnTo>
                      <a:pt x="668" y="611"/>
                    </a:lnTo>
                    <a:lnTo>
                      <a:pt x="732" y="581"/>
                    </a:lnTo>
                    <a:lnTo>
                      <a:pt x="796" y="581"/>
                    </a:lnTo>
                    <a:lnTo>
                      <a:pt x="860" y="458"/>
                    </a:lnTo>
                    <a:lnTo>
                      <a:pt x="924" y="335"/>
                    </a:lnTo>
                    <a:lnTo>
                      <a:pt x="987" y="245"/>
                    </a:lnTo>
                    <a:lnTo>
                      <a:pt x="1051" y="153"/>
                    </a:lnTo>
                    <a:lnTo>
                      <a:pt x="1115" y="30"/>
                    </a:lnTo>
                    <a:lnTo>
                      <a:pt x="1179" y="0"/>
                    </a:lnTo>
                  </a:path>
                </a:pathLst>
              </a:custGeom>
              <a:noFill/>
              <a:ln w="19050" cap="flat">
                <a:solidFill>
                  <a:srgbClr val="0000FF"/>
                </a:solidFill>
                <a:prstDash val="solid"/>
                <a:miter lim="800000"/>
                <a:headEnd/>
                <a:tailEnd/>
              </a:ln>
            </p:spPr>
            <p:txBody>
              <a:bodyPr/>
              <a:lstStyle/>
              <a:p>
                <a:endParaRPr lang="en-US"/>
              </a:p>
            </p:txBody>
          </p:sp>
          <p:sp>
            <p:nvSpPr>
              <p:cNvPr id="21519" name="Freeform 8"/>
              <p:cNvSpPr>
                <a:spLocks/>
              </p:cNvSpPr>
              <p:nvPr/>
            </p:nvSpPr>
            <p:spPr bwMode="auto">
              <a:xfrm>
                <a:off x="1346" y="2862"/>
                <a:ext cx="58" cy="59"/>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7 w 26"/>
                  <a:gd name="T17" fmla="*/ 0 h 26"/>
                  <a:gd name="T18" fmla="*/ 4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4 w 26"/>
                  <a:gd name="T31" fmla="*/ 22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7" y="0"/>
                    </a:lnTo>
                    <a:lnTo>
                      <a:pt x="4" y="3"/>
                    </a:lnTo>
                    <a:lnTo>
                      <a:pt x="2" y="5"/>
                    </a:lnTo>
                    <a:lnTo>
                      <a:pt x="0" y="10"/>
                    </a:lnTo>
                    <a:lnTo>
                      <a:pt x="0" y="12"/>
                    </a:lnTo>
                    <a:lnTo>
                      <a:pt x="0" y="17"/>
                    </a:lnTo>
                    <a:lnTo>
                      <a:pt x="2" y="19"/>
                    </a:lnTo>
                    <a:lnTo>
                      <a:pt x="4" y="22"/>
                    </a:lnTo>
                    <a:lnTo>
                      <a:pt x="7" y="24"/>
                    </a:lnTo>
                    <a:lnTo>
                      <a:pt x="9" y="26"/>
                    </a:lnTo>
                    <a:lnTo>
                      <a:pt x="12" y="26"/>
                    </a:lnTo>
                    <a:lnTo>
                      <a:pt x="16" y="26"/>
                    </a:lnTo>
                    <a:lnTo>
                      <a:pt x="19" y="24"/>
                    </a:lnTo>
                    <a:lnTo>
                      <a:pt x="21" y="22"/>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21520" name="Freeform 9"/>
              <p:cNvSpPr>
                <a:spLocks/>
              </p:cNvSpPr>
              <p:nvPr/>
            </p:nvSpPr>
            <p:spPr bwMode="auto">
              <a:xfrm>
                <a:off x="1488" y="2862"/>
                <a:ext cx="58" cy="59"/>
              </a:xfrm>
              <a:custGeom>
                <a:avLst/>
                <a:gdLst>
                  <a:gd name="T0" fmla="*/ 26 w 26"/>
                  <a:gd name="T1" fmla="*/ 12 h 26"/>
                  <a:gd name="T2" fmla="*/ 26 w 26"/>
                  <a:gd name="T3" fmla="*/ 10 h 26"/>
                  <a:gd name="T4" fmla="*/ 23 w 26"/>
                  <a:gd name="T5" fmla="*/ 5 h 26"/>
                  <a:gd name="T6" fmla="*/ 21 w 26"/>
                  <a:gd name="T7" fmla="*/ 3 h 26"/>
                  <a:gd name="T8" fmla="*/ 18 w 26"/>
                  <a:gd name="T9" fmla="*/ 0 h 26"/>
                  <a:gd name="T10" fmla="*/ 16 w 26"/>
                  <a:gd name="T11" fmla="*/ 0 h 26"/>
                  <a:gd name="T12" fmla="*/ 11 w 26"/>
                  <a:gd name="T13" fmla="*/ 0 h 26"/>
                  <a:gd name="T14" fmla="*/ 9 w 26"/>
                  <a:gd name="T15" fmla="*/ 0 h 26"/>
                  <a:gd name="T16" fmla="*/ 7 w 26"/>
                  <a:gd name="T17" fmla="*/ 0 h 26"/>
                  <a:gd name="T18" fmla="*/ 2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2 w 26"/>
                  <a:gd name="T31" fmla="*/ 22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8" y="0"/>
                    </a:lnTo>
                    <a:lnTo>
                      <a:pt x="16" y="0"/>
                    </a:lnTo>
                    <a:lnTo>
                      <a:pt x="11" y="0"/>
                    </a:lnTo>
                    <a:lnTo>
                      <a:pt x="9" y="0"/>
                    </a:lnTo>
                    <a:lnTo>
                      <a:pt x="7" y="0"/>
                    </a:lnTo>
                    <a:lnTo>
                      <a:pt x="2" y="3"/>
                    </a:lnTo>
                    <a:lnTo>
                      <a:pt x="2" y="5"/>
                    </a:lnTo>
                    <a:lnTo>
                      <a:pt x="0" y="10"/>
                    </a:lnTo>
                    <a:lnTo>
                      <a:pt x="0" y="12"/>
                    </a:lnTo>
                    <a:lnTo>
                      <a:pt x="0" y="17"/>
                    </a:lnTo>
                    <a:lnTo>
                      <a:pt x="2" y="19"/>
                    </a:lnTo>
                    <a:lnTo>
                      <a:pt x="2" y="22"/>
                    </a:lnTo>
                    <a:lnTo>
                      <a:pt x="7" y="24"/>
                    </a:lnTo>
                    <a:lnTo>
                      <a:pt x="9" y="26"/>
                    </a:lnTo>
                    <a:lnTo>
                      <a:pt x="11" y="26"/>
                    </a:lnTo>
                    <a:lnTo>
                      <a:pt x="16" y="26"/>
                    </a:lnTo>
                    <a:lnTo>
                      <a:pt x="18" y="24"/>
                    </a:lnTo>
                    <a:lnTo>
                      <a:pt x="21" y="22"/>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21521" name="Freeform 10"/>
              <p:cNvSpPr>
                <a:spLocks/>
              </p:cNvSpPr>
              <p:nvPr/>
            </p:nvSpPr>
            <p:spPr bwMode="auto">
              <a:xfrm>
                <a:off x="1346" y="2862"/>
                <a:ext cx="58" cy="59"/>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7 w 26"/>
                  <a:gd name="T17" fmla="*/ 0 h 26"/>
                  <a:gd name="T18" fmla="*/ 4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4 w 26"/>
                  <a:gd name="T31" fmla="*/ 22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7" y="0"/>
                    </a:lnTo>
                    <a:lnTo>
                      <a:pt x="4" y="3"/>
                    </a:lnTo>
                    <a:lnTo>
                      <a:pt x="2" y="5"/>
                    </a:lnTo>
                    <a:lnTo>
                      <a:pt x="0" y="10"/>
                    </a:lnTo>
                    <a:lnTo>
                      <a:pt x="0" y="12"/>
                    </a:lnTo>
                    <a:lnTo>
                      <a:pt x="0" y="17"/>
                    </a:lnTo>
                    <a:lnTo>
                      <a:pt x="2" y="19"/>
                    </a:lnTo>
                    <a:lnTo>
                      <a:pt x="4" y="22"/>
                    </a:lnTo>
                    <a:lnTo>
                      <a:pt x="7" y="24"/>
                    </a:lnTo>
                    <a:lnTo>
                      <a:pt x="9" y="26"/>
                    </a:lnTo>
                    <a:lnTo>
                      <a:pt x="12" y="26"/>
                    </a:lnTo>
                    <a:lnTo>
                      <a:pt x="16" y="26"/>
                    </a:lnTo>
                    <a:lnTo>
                      <a:pt x="19" y="24"/>
                    </a:lnTo>
                    <a:lnTo>
                      <a:pt x="21" y="22"/>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21522" name="Freeform 11"/>
              <p:cNvSpPr>
                <a:spLocks/>
              </p:cNvSpPr>
              <p:nvPr/>
            </p:nvSpPr>
            <p:spPr bwMode="auto">
              <a:xfrm>
                <a:off x="1628" y="3138"/>
                <a:ext cx="58"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3 w 26"/>
                  <a:gd name="T21" fmla="*/ 7 h 26"/>
                  <a:gd name="T22" fmla="*/ 0 w 26"/>
                  <a:gd name="T23" fmla="*/ 9 h 26"/>
                  <a:gd name="T24" fmla="*/ 0 w 26"/>
                  <a:gd name="T25" fmla="*/ 14 h 26"/>
                  <a:gd name="T26" fmla="*/ 0 w 26"/>
                  <a:gd name="T27" fmla="*/ 16 h 26"/>
                  <a:gd name="T28" fmla="*/ 3 w 26"/>
                  <a:gd name="T29" fmla="*/ 21 h 26"/>
                  <a:gd name="T30" fmla="*/ 3 w 26"/>
                  <a:gd name="T31" fmla="*/ 23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3" y="7"/>
                    </a:lnTo>
                    <a:lnTo>
                      <a:pt x="0" y="9"/>
                    </a:lnTo>
                    <a:lnTo>
                      <a:pt x="0" y="14"/>
                    </a:lnTo>
                    <a:lnTo>
                      <a:pt x="0" y="16"/>
                    </a:lnTo>
                    <a:lnTo>
                      <a:pt x="3" y="21"/>
                    </a:lnTo>
                    <a:lnTo>
                      <a:pt x="3" y="23"/>
                    </a:lnTo>
                    <a:lnTo>
                      <a:pt x="7" y="26"/>
                    </a:lnTo>
                    <a:lnTo>
                      <a:pt x="10" y="26"/>
                    </a:lnTo>
                    <a:lnTo>
                      <a:pt x="12" y="26"/>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523" name="Freeform 12"/>
              <p:cNvSpPr>
                <a:spLocks/>
              </p:cNvSpPr>
              <p:nvPr/>
            </p:nvSpPr>
            <p:spPr bwMode="auto">
              <a:xfrm>
                <a:off x="1488" y="2862"/>
                <a:ext cx="58" cy="59"/>
              </a:xfrm>
              <a:custGeom>
                <a:avLst/>
                <a:gdLst>
                  <a:gd name="T0" fmla="*/ 26 w 26"/>
                  <a:gd name="T1" fmla="*/ 12 h 26"/>
                  <a:gd name="T2" fmla="*/ 26 w 26"/>
                  <a:gd name="T3" fmla="*/ 10 h 26"/>
                  <a:gd name="T4" fmla="*/ 23 w 26"/>
                  <a:gd name="T5" fmla="*/ 5 h 26"/>
                  <a:gd name="T6" fmla="*/ 21 w 26"/>
                  <a:gd name="T7" fmla="*/ 3 h 26"/>
                  <a:gd name="T8" fmla="*/ 18 w 26"/>
                  <a:gd name="T9" fmla="*/ 0 h 26"/>
                  <a:gd name="T10" fmla="*/ 16 w 26"/>
                  <a:gd name="T11" fmla="*/ 0 h 26"/>
                  <a:gd name="T12" fmla="*/ 11 w 26"/>
                  <a:gd name="T13" fmla="*/ 0 h 26"/>
                  <a:gd name="T14" fmla="*/ 9 w 26"/>
                  <a:gd name="T15" fmla="*/ 0 h 26"/>
                  <a:gd name="T16" fmla="*/ 7 w 26"/>
                  <a:gd name="T17" fmla="*/ 0 h 26"/>
                  <a:gd name="T18" fmla="*/ 2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2 w 26"/>
                  <a:gd name="T31" fmla="*/ 22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8" y="0"/>
                    </a:lnTo>
                    <a:lnTo>
                      <a:pt x="16" y="0"/>
                    </a:lnTo>
                    <a:lnTo>
                      <a:pt x="11" y="0"/>
                    </a:lnTo>
                    <a:lnTo>
                      <a:pt x="9" y="0"/>
                    </a:lnTo>
                    <a:lnTo>
                      <a:pt x="7" y="0"/>
                    </a:lnTo>
                    <a:lnTo>
                      <a:pt x="2" y="3"/>
                    </a:lnTo>
                    <a:lnTo>
                      <a:pt x="2" y="5"/>
                    </a:lnTo>
                    <a:lnTo>
                      <a:pt x="0" y="10"/>
                    </a:lnTo>
                    <a:lnTo>
                      <a:pt x="0" y="12"/>
                    </a:lnTo>
                    <a:lnTo>
                      <a:pt x="0" y="17"/>
                    </a:lnTo>
                    <a:lnTo>
                      <a:pt x="2" y="19"/>
                    </a:lnTo>
                    <a:lnTo>
                      <a:pt x="2" y="22"/>
                    </a:lnTo>
                    <a:lnTo>
                      <a:pt x="7" y="24"/>
                    </a:lnTo>
                    <a:lnTo>
                      <a:pt x="9" y="26"/>
                    </a:lnTo>
                    <a:lnTo>
                      <a:pt x="11" y="26"/>
                    </a:lnTo>
                    <a:lnTo>
                      <a:pt x="16" y="26"/>
                    </a:lnTo>
                    <a:lnTo>
                      <a:pt x="18" y="24"/>
                    </a:lnTo>
                    <a:lnTo>
                      <a:pt x="21" y="22"/>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21524" name="Freeform 13"/>
              <p:cNvSpPr>
                <a:spLocks/>
              </p:cNvSpPr>
              <p:nvPr/>
            </p:nvSpPr>
            <p:spPr bwMode="auto">
              <a:xfrm>
                <a:off x="1770" y="3277"/>
                <a:ext cx="58" cy="60"/>
              </a:xfrm>
              <a:custGeom>
                <a:avLst/>
                <a:gdLst>
                  <a:gd name="T0" fmla="*/ 26 w 26"/>
                  <a:gd name="T1" fmla="*/ 14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22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3"/>
                    </a:lnTo>
                    <a:lnTo>
                      <a:pt x="17" y="0"/>
                    </a:lnTo>
                    <a:lnTo>
                      <a:pt x="12" y="0"/>
                    </a:lnTo>
                    <a:lnTo>
                      <a:pt x="10" y="0"/>
                    </a:lnTo>
                    <a:lnTo>
                      <a:pt x="7" y="3"/>
                    </a:lnTo>
                    <a:lnTo>
                      <a:pt x="2" y="5"/>
                    </a:lnTo>
                    <a:lnTo>
                      <a:pt x="2" y="7"/>
                    </a:lnTo>
                    <a:lnTo>
                      <a:pt x="0" y="10"/>
                    </a:lnTo>
                    <a:lnTo>
                      <a:pt x="0" y="14"/>
                    </a:lnTo>
                    <a:lnTo>
                      <a:pt x="0" y="17"/>
                    </a:lnTo>
                    <a:lnTo>
                      <a:pt x="2" y="22"/>
                    </a:lnTo>
                    <a:lnTo>
                      <a:pt x="2" y="24"/>
                    </a:lnTo>
                    <a:lnTo>
                      <a:pt x="7" y="26"/>
                    </a:lnTo>
                    <a:lnTo>
                      <a:pt x="10" y="26"/>
                    </a:lnTo>
                    <a:lnTo>
                      <a:pt x="12" y="26"/>
                    </a:lnTo>
                    <a:lnTo>
                      <a:pt x="17" y="26"/>
                    </a:lnTo>
                    <a:lnTo>
                      <a:pt x="19" y="26"/>
                    </a:lnTo>
                    <a:lnTo>
                      <a:pt x="21" y="24"/>
                    </a:lnTo>
                    <a:lnTo>
                      <a:pt x="24" y="22"/>
                    </a:lnTo>
                    <a:lnTo>
                      <a:pt x="26" y="17"/>
                    </a:lnTo>
                    <a:lnTo>
                      <a:pt x="26" y="14"/>
                    </a:lnTo>
                    <a:close/>
                  </a:path>
                </a:pathLst>
              </a:custGeom>
              <a:solidFill>
                <a:srgbClr val="0000FF"/>
              </a:solidFill>
              <a:ln w="9525">
                <a:noFill/>
                <a:round/>
                <a:headEnd/>
                <a:tailEnd/>
              </a:ln>
            </p:spPr>
            <p:txBody>
              <a:bodyPr/>
              <a:lstStyle/>
              <a:p>
                <a:endParaRPr lang="en-US"/>
              </a:p>
            </p:txBody>
          </p:sp>
          <p:sp>
            <p:nvSpPr>
              <p:cNvPr id="21525" name="Freeform 14"/>
              <p:cNvSpPr>
                <a:spLocks/>
              </p:cNvSpPr>
              <p:nvPr/>
            </p:nvSpPr>
            <p:spPr bwMode="auto">
              <a:xfrm>
                <a:off x="1628" y="3138"/>
                <a:ext cx="58"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3 w 26"/>
                  <a:gd name="T21" fmla="*/ 7 h 26"/>
                  <a:gd name="T22" fmla="*/ 0 w 26"/>
                  <a:gd name="T23" fmla="*/ 9 h 26"/>
                  <a:gd name="T24" fmla="*/ 0 w 26"/>
                  <a:gd name="T25" fmla="*/ 14 h 26"/>
                  <a:gd name="T26" fmla="*/ 0 w 26"/>
                  <a:gd name="T27" fmla="*/ 16 h 26"/>
                  <a:gd name="T28" fmla="*/ 3 w 26"/>
                  <a:gd name="T29" fmla="*/ 21 h 26"/>
                  <a:gd name="T30" fmla="*/ 3 w 26"/>
                  <a:gd name="T31" fmla="*/ 23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3" y="7"/>
                    </a:lnTo>
                    <a:lnTo>
                      <a:pt x="0" y="9"/>
                    </a:lnTo>
                    <a:lnTo>
                      <a:pt x="0" y="14"/>
                    </a:lnTo>
                    <a:lnTo>
                      <a:pt x="0" y="16"/>
                    </a:lnTo>
                    <a:lnTo>
                      <a:pt x="3" y="21"/>
                    </a:lnTo>
                    <a:lnTo>
                      <a:pt x="3" y="23"/>
                    </a:lnTo>
                    <a:lnTo>
                      <a:pt x="7"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526" name="Freeform 15"/>
              <p:cNvSpPr>
                <a:spLocks/>
              </p:cNvSpPr>
              <p:nvPr/>
            </p:nvSpPr>
            <p:spPr bwMode="auto">
              <a:xfrm>
                <a:off x="1912" y="3209"/>
                <a:ext cx="58" cy="59"/>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7" y="2"/>
                    </a:lnTo>
                    <a:lnTo>
                      <a:pt x="2" y="4"/>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527" name="Freeform 16"/>
              <p:cNvSpPr>
                <a:spLocks/>
              </p:cNvSpPr>
              <p:nvPr/>
            </p:nvSpPr>
            <p:spPr bwMode="auto">
              <a:xfrm>
                <a:off x="1770" y="3277"/>
                <a:ext cx="58" cy="60"/>
              </a:xfrm>
              <a:custGeom>
                <a:avLst/>
                <a:gdLst>
                  <a:gd name="T0" fmla="*/ 26 w 26"/>
                  <a:gd name="T1" fmla="*/ 14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22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3"/>
                    </a:lnTo>
                    <a:lnTo>
                      <a:pt x="17" y="0"/>
                    </a:lnTo>
                    <a:lnTo>
                      <a:pt x="12" y="0"/>
                    </a:lnTo>
                    <a:lnTo>
                      <a:pt x="10" y="0"/>
                    </a:lnTo>
                    <a:lnTo>
                      <a:pt x="7" y="3"/>
                    </a:lnTo>
                    <a:lnTo>
                      <a:pt x="2" y="5"/>
                    </a:lnTo>
                    <a:lnTo>
                      <a:pt x="2" y="7"/>
                    </a:lnTo>
                    <a:lnTo>
                      <a:pt x="0" y="10"/>
                    </a:lnTo>
                    <a:lnTo>
                      <a:pt x="0" y="14"/>
                    </a:lnTo>
                    <a:lnTo>
                      <a:pt x="0" y="17"/>
                    </a:lnTo>
                    <a:lnTo>
                      <a:pt x="2" y="22"/>
                    </a:lnTo>
                    <a:lnTo>
                      <a:pt x="2" y="24"/>
                    </a:lnTo>
                    <a:lnTo>
                      <a:pt x="7" y="26"/>
                    </a:lnTo>
                    <a:lnTo>
                      <a:pt x="10" y="26"/>
                    </a:lnTo>
                    <a:lnTo>
                      <a:pt x="12" y="26"/>
                    </a:lnTo>
                    <a:lnTo>
                      <a:pt x="17" y="26"/>
                    </a:lnTo>
                    <a:lnTo>
                      <a:pt x="19" y="26"/>
                    </a:lnTo>
                    <a:lnTo>
                      <a:pt x="21" y="24"/>
                    </a:lnTo>
                    <a:lnTo>
                      <a:pt x="24"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528" name="Freeform 17"/>
              <p:cNvSpPr>
                <a:spLocks/>
              </p:cNvSpPr>
              <p:nvPr/>
            </p:nvSpPr>
            <p:spPr bwMode="auto">
              <a:xfrm>
                <a:off x="2055" y="3209"/>
                <a:ext cx="57" cy="59"/>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2" y="4"/>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3" y="21"/>
                    </a:lnTo>
                    <a:lnTo>
                      <a:pt x="26" y="16"/>
                    </a:lnTo>
                    <a:lnTo>
                      <a:pt x="26" y="14"/>
                    </a:lnTo>
                    <a:close/>
                  </a:path>
                </a:pathLst>
              </a:custGeom>
              <a:solidFill>
                <a:srgbClr val="0000FF"/>
              </a:solidFill>
              <a:ln w="9525">
                <a:noFill/>
                <a:round/>
                <a:headEnd/>
                <a:tailEnd/>
              </a:ln>
            </p:spPr>
            <p:txBody>
              <a:bodyPr/>
              <a:lstStyle/>
              <a:p>
                <a:endParaRPr lang="en-US"/>
              </a:p>
            </p:txBody>
          </p:sp>
          <p:sp>
            <p:nvSpPr>
              <p:cNvPr id="21529" name="Freeform 18"/>
              <p:cNvSpPr>
                <a:spLocks/>
              </p:cNvSpPr>
              <p:nvPr/>
            </p:nvSpPr>
            <p:spPr bwMode="auto">
              <a:xfrm>
                <a:off x="1912" y="3209"/>
                <a:ext cx="58" cy="59"/>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7" y="2"/>
                    </a:lnTo>
                    <a:lnTo>
                      <a:pt x="2" y="4"/>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530" name="Freeform 19"/>
              <p:cNvSpPr>
                <a:spLocks/>
              </p:cNvSpPr>
              <p:nvPr/>
            </p:nvSpPr>
            <p:spPr bwMode="auto">
              <a:xfrm>
                <a:off x="2195" y="3138"/>
                <a:ext cx="57"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8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8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8" y="2"/>
                    </a:lnTo>
                    <a:lnTo>
                      <a:pt x="3" y="5"/>
                    </a:lnTo>
                    <a:lnTo>
                      <a:pt x="0" y="7"/>
                    </a:lnTo>
                    <a:lnTo>
                      <a:pt x="0" y="9"/>
                    </a:lnTo>
                    <a:lnTo>
                      <a:pt x="0" y="14"/>
                    </a:lnTo>
                    <a:lnTo>
                      <a:pt x="0" y="16"/>
                    </a:lnTo>
                    <a:lnTo>
                      <a:pt x="0" y="21"/>
                    </a:lnTo>
                    <a:lnTo>
                      <a:pt x="3" y="23"/>
                    </a:lnTo>
                    <a:lnTo>
                      <a:pt x="8" y="26"/>
                    </a:lnTo>
                    <a:lnTo>
                      <a:pt x="10" y="26"/>
                    </a:lnTo>
                    <a:lnTo>
                      <a:pt x="12" y="26"/>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531" name="Freeform 20"/>
              <p:cNvSpPr>
                <a:spLocks/>
              </p:cNvSpPr>
              <p:nvPr/>
            </p:nvSpPr>
            <p:spPr bwMode="auto">
              <a:xfrm>
                <a:off x="2055" y="3209"/>
                <a:ext cx="57" cy="59"/>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2" y="4"/>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532" name="Freeform 21"/>
              <p:cNvSpPr>
                <a:spLocks/>
              </p:cNvSpPr>
              <p:nvPr/>
            </p:nvSpPr>
            <p:spPr bwMode="auto">
              <a:xfrm>
                <a:off x="2337" y="3138"/>
                <a:ext cx="57"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0" y="7"/>
                    </a:lnTo>
                    <a:lnTo>
                      <a:pt x="0" y="9"/>
                    </a:lnTo>
                    <a:lnTo>
                      <a:pt x="0" y="14"/>
                    </a:lnTo>
                    <a:lnTo>
                      <a:pt x="0" y="16"/>
                    </a:lnTo>
                    <a:lnTo>
                      <a:pt x="0" y="21"/>
                    </a:lnTo>
                    <a:lnTo>
                      <a:pt x="3" y="23"/>
                    </a:lnTo>
                    <a:lnTo>
                      <a:pt x="7" y="26"/>
                    </a:lnTo>
                    <a:lnTo>
                      <a:pt x="10" y="26"/>
                    </a:lnTo>
                    <a:lnTo>
                      <a:pt x="12" y="26"/>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533" name="Freeform 22"/>
              <p:cNvSpPr>
                <a:spLocks/>
              </p:cNvSpPr>
              <p:nvPr/>
            </p:nvSpPr>
            <p:spPr bwMode="auto">
              <a:xfrm>
                <a:off x="2195" y="3138"/>
                <a:ext cx="57"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8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8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8" y="2"/>
                    </a:lnTo>
                    <a:lnTo>
                      <a:pt x="3" y="5"/>
                    </a:lnTo>
                    <a:lnTo>
                      <a:pt x="0" y="7"/>
                    </a:lnTo>
                    <a:lnTo>
                      <a:pt x="0" y="9"/>
                    </a:lnTo>
                    <a:lnTo>
                      <a:pt x="0" y="14"/>
                    </a:lnTo>
                    <a:lnTo>
                      <a:pt x="0" y="16"/>
                    </a:lnTo>
                    <a:lnTo>
                      <a:pt x="0" y="21"/>
                    </a:lnTo>
                    <a:lnTo>
                      <a:pt x="3" y="23"/>
                    </a:lnTo>
                    <a:lnTo>
                      <a:pt x="8"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534" name="Freeform 23"/>
              <p:cNvSpPr>
                <a:spLocks/>
              </p:cNvSpPr>
              <p:nvPr/>
            </p:nvSpPr>
            <p:spPr bwMode="auto">
              <a:xfrm>
                <a:off x="2479" y="3277"/>
                <a:ext cx="58" cy="60"/>
              </a:xfrm>
              <a:custGeom>
                <a:avLst/>
                <a:gdLst>
                  <a:gd name="T0" fmla="*/ 26 w 26"/>
                  <a:gd name="T1" fmla="*/ 14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3"/>
                    </a:lnTo>
                    <a:lnTo>
                      <a:pt x="17" y="0"/>
                    </a:lnTo>
                    <a:lnTo>
                      <a:pt x="12" y="0"/>
                    </a:lnTo>
                    <a:lnTo>
                      <a:pt x="10" y="0"/>
                    </a:lnTo>
                    <a:lnTo>
                      <a:pt x="7" y="3"/>
                    </a:lnTo>
                    <a:lnTo>
                      <a:pt x="2" y="5"/>
                    </a:lnTo>
                    <a:lnTo>
                      <a:pt x="0" y="7"/>
                    </a:lnTo>
                    <a:lnTo>
                      <a:pt x="0" y="10"/>
                    </a:lnTo>
                    <a:lnTo>
                      <a:pt x="0" y="14"/>
                    </a:lnTo>
                    <a:lnTo>
                      <a:pt x="0" y="17"/>
                    </a:lnTo>
                    <a:lnTo>
                      <a:pt x="0" y="22"/>
                    </a:lnTo>
                    <a:lnTo>
                      <a:pt x="2" y="24"/>
                    </a:lnTo>
                    <a:lnTo>
                      <a:pt x="7" y="26"/>
                    </a:lnTo>
                    <a:lnTo>
                      <a:pt x="10" y="26"/>
                    </a:lnTo>
                    <a:lnTo>
                      <a:pt x="12" y="26"/>
                    </a:lnTo>
                    <a:lnTo>
                      <a:pt x="17" y="26"/>
                    </a:lnTo>
                    <a:lnTo>
                      <a:pt x="19" y="26"/>
                    </a:lnTo>
                    <a:lnTo>
                      <a:pt x="21" y="24"/>
                    </a:lnTo>
                    <a:lnTo>
                      <a:pt x="24" y="22"/>
                    </a:lnTo>
                    <a:lnTo>
                      <a:pt x="26" y="17"/>
                    </a:lnTo>
                    <a:lnTo>
                      <a:pt x="26" y="14"/>
                    </a:lnTo>
                    <a:close/>
                  </a:path>
                </a:pathLst>
              </a:custGeom>
              <a:solidFill>
                <a:srgbClr val="0000FF"/>
              </a:solidFill>
              <a:ln w="9525">
                <a:noFill/>
                <a:round/>
                <a:headEnd/>
                <a:tailEnd/>
              </a:ln>
            </p:spPr>
            <p:txBody>
              <a:bodyPr/>
              <a:lstStyle/>
              <a:p>
                <a:endParaRPr lang="en-US"/>
              </a:p>
            </p:txBody>
          </p:sp>
          <p:sp>
            <p:nvSpPr>
              <p:cNvPr id="21535" name="Freeform 24"/>
              <p:cNvSpPr>
                <a:spLocks/>
              </p:cNvSpPr>
              <p:nvPr/>
            </p:nvSpPr>
            <p:spPr bwMode="auto">
              <a:xfrm>
                <a:off x="2337" y="3138"/>
                <a:ext cx="57"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0" y="7"/>
                    </a:lnTo>
                    <a:lnTo>
                      <a:pt x="0" y="9"/>
                    </a:lnTo>
                    <a:lnTo>
                      <a:pt x="0" y="14"/>
                    </a:lnTo>
                    <a:lnTo>
                      <a:pt x="0" y="16"/>
                    </a:lnTo>
                    <a:lnTo>
                      <a:pt x="0" y="21"/>
                    </a:lnTo>
                    <a:lnTo>
                      <a:pt x="3" y="23"/>
                    </a:lnTo>
                    <a:lnTo>
                      <a:pt x="7"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536" name="Freeform 25"/>
              <p:cNvSpPr>
                <a:spLocks/>
              </p:cNvSpPr>
              <p:nvPr/>
            </p:nvSpPr>
            <p:spPr bwMode="auto">
              <a:xfrm>
                <a:off x="2621" y="3348"/>
                <a:ext cx="58" cy="59"/>
              </a:xfrm>
              <a:custGeom>
                <a:avLst/>
                <a:gdLst>
                  <a:gd name="T0" fmla="*/ 26 w 26"/>
                  <a:gd name="T1" fmla="*/ 14 h 26"/>
                  <a:gd name="T2" fmla="*/ 26 w 26"/>
                  <a:gd name="T3" fmla="*/ 9 h 26"/>
                  <a:gd name="T4" fmla="*/ 23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5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19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5"/>
                    </a:lnTo>
                    <a:lnTo>
                      <a:pt x="19" y="2"/>
                    </a:lnTo>
                    <a:lnTo>
                      <a:pt x="16" y="0"/>
                    </a:lnTo>
                    <a:lnTo>
                      <a:pt x="12" y="0"/>
                    </a:lnTo>
                    <a:lnTo>
                      <a:pt x="9" y="0"/>
                    </a:lnTo>
                    <a:lnTo>
                      <a:pt x="5" y="2"/>
                    </a:lnTo>
                    <a:lnTo>
                      <a:pt x="2" y="5"/>
                    </a:lnTo>
                    <a:lnTo>
                      <a:pt x="0" y="7"/>
                    </a:lnTo>
                    <a:lnTo>
                      <a:pt x="0" y="9"/>
                    </a:lnTo>
                    <a:lnTo>
                      <a:pt x="0" y="14"/>
                    </a:lnTo>
                    <a:lnTo>
                      <a:pt x="0" y="17"/>
                    </a:lnTo>
                    <a:lnTo>
                      <a:pt x="0" y="19"/>
                    </a:lnTo>
                    <a:lnTo>
                      <a:pt x="2" y="24"/>
                    </a:lnTo>
                    <a:lnTo>
                      <a:pt x="5" y="26"/>
                    </a:lnTo>
                    <a:lnTo>
                      <a:pt x="9" y="26"/>
                    </a:lnTo>
                    <a:lnTo>
                      <a:pt x="12" y="26"/>
                    </a:lnTo>
                    <a:lnTo>
                      <a:pt x="16" y="26"/>
                    </a:lnTo>
                    <a:lnTo>
                      <a:pt x="19" y="26"/>
                    </a:lnTo>
                    <a:lnTo>
                      <a:pt x="21" y="24"/>
                    </a:lnTo>
                    <a:lnTo>
                      <a:pt x="23" y="19"/>
                    </a:lnTo>
                    <a:lnTo>
                      <a:pt x="26" y="17"/>
                    </a:lnTo>
                    <a:lnTo>
                      <a:pt x="26" y="14"/>
                    </a:lnTo>
                    <a:close/>
                  </a:path>
                </a:pathLst>
              </a:custGeom>
              <a:solidFill>
                <a:srgbClr val="0000FF"/>
              </a:solidFill>
              <a:ln w="9525">
                <a:noFill/>
                <a:round/>
                <a:headEnd/>
                <a:tailEnd/>
              </a:ln>
            </p:spPr>
            <p:txBody>
              <a:bodyPr/>
              <a:lstStyle/>
              <a:p>
                <a:endParaRPr lang="en-US"/>
              </a:p>
            </p:txBody>
          </p:sp>
          <p:sp>
            <p:nvSpPr>
              <p:cNvPr id="21537" name="Freeform 26"/>
              <p:cNvSpPr>
                <a:spLocks/>
              </p:cNvSpPr>
              <p:nvPr/>
            </p:nvSpPr>
            <p:spPr bwMode="auto">
              <a:xfrm>
                <a:off x="2479" y="3277"/>
                <a:ext cx="58" cy="60"/>
              </a:xfrm>
              <a:custGeom>
                <a:avLst/>
                <a:gdLst>
                  <a:gd name="T0" fmla="*/ 26 w 26"/>
                  <a:gd name="T1" fmla="*/ 14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3"/>
                    </a:lnTo>
                    <a:lnTo>
                      <a:pt x="17" y="0"/>
                    </a:lnTo>
                    <a:lnTo>
                      <a:pt x="12" y="0"/>
                    </a:lnTo>
                    <a:lnTo>
                      <a:pt x="10" y="0"/>
                    </a:lnTo>
                    <a:lnTo>
                      <a:pt x="7" y="3"/>
                    </a:lnTo>
                    <a:lnTo>
                      <a:pt x="2" y="5"/>
                    </a:lnTo>
                    <a:lnTo>
                      <a:pt x="0" y="7"/>
                    </a:lnTo>
                    <a:lnTo>
                      <a:pt x="0" y="10"/>
                    </a:lnTo>
                    <a:lnTo>
                      <a:pt x="0" y="14"/>
                    </a:lnTo>
                    <a:lnTo>
                      <a:pt x="0" y="17"/>
                    </a:lnTo>
                    <a:lnTo>
                      <a:pt x="0" y="22"/>
                    </a:lnTo>
                    <a:lnTo>
                      <a:pt x="2" y="24"/>
                    </a:lnTo>
                    <a:lnTo>
                      <a:pt x="7" y="26"/>
                    </a:lnTo>
                    <a:lnTo>
                      <a:pt x="10" y="26"/>
                    </a:lnTo>
                    <a:lnTo>
                      <a:pt x="12" y="26"/>
                    </a:lnTo>
                    <a:lnTo>
                      <a:pt x="17" y="26"/>
                    </a:lnTo>
                    <a:lnTo>
                      <a:pt x="19" y="26"/>
                    </a:lnTo>
                    <a:lnTo>
                      <a:pt x="21" y="24"/>
                    </a:lnTo>
                    <a:lnTo>
                      <a:pt x="24"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538" name="Freeform 27"/>
              <p:cNvSpPr>
                <a:spLocks/>
              </p:cNvSpPr>
              <p:nvPr/>
            </p:nvSpPr>
            <p:spPr bwMode="auto">
              <a:xfrm>
                <a:off x="2763" y="3277"/>
                <a:ext cx="58"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4 w 26"/>
                  <a:gd name="T33" fmla="*/ 26 h 26"/>
                  <a:gd name="T34" fmla="*/ 9 w 26"/>
                  <a:gd name="T35" fmla="*/ 26 h 26"/>
                  <a:gd name="T36" fmla="*/ 11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1" y="0"/>
                    </a:lnTo>
                    <a:lnTo>
                      <a:pt x="9" y="0"/>
                    </a:lnTo>
                    <a:lnTo>
                      <a:pt x="4" y="3"/>
                    </a:lnTo>
                    <a:lnTo>
                      <a:pt x="2" y="5"/>
                    </a:lnTo>
                    <a:lnTo>
                      <a:pt x="0" y="7"/>
                    </a:lnTo>
                    <a:lnTo>
                      <a:pt x="0" y="10"/>
                    </a:lnTo>
                    <a:lnTo>
                      <a:pt x="0" y="14"/>
                    </a:lnTo>
                    <a:lnTo>
                      <a:pt x="0" y="17"/>
                    </a:lnTo>
                    <a:lnTo>
                      <a:pt x="0" y="22"/>
                    </a:lnTo>
                    <a:lnTo>
                      <a:pt x="2" y="24"/>
                    </a:lnTo>
                    <a:lnTo>
                      <a:pt x="4" y="26"/>
                    </a:lnTo>
                    <a:lnTo>
                      <a:pt x="9" y="26"/>
                    </a:lnTo>
                    <a:lnTo>
                      <a:pt x="11" y="26"/>
                    </a:lnTo>
                    <a:lnTo>
                      <a:pt x="16" y="26"/>
                    </a:lnTo>
                    <a:lnTo>
                      <a:pt x="19" y="26"/>
                    </a:lnTo>
                    <a:lnTo>
                      <a:pt x="21" y="24"/>
                    </a:lnTo>
                    <a:lnTo>
                      <a:pt x="23" y="22"/>
                    </a:lnTo>
                    <a:lnTo>
                      <a:pt x="26" y="17"/>
                    </a:lnTo>
                    <a:lnTo>
                      <a:pt x="26" y="14"/>
                    </a:lnTo>
                    <a:close/>
                  </a:path>
                </a:pathLst>
              </a:custGeom>
              <a:solidFill>
                <a:srgbClr val="0000FF"/>
              </a:solidFill>
              <a:ln w="9525">
                <a:noFill/>
                <a:round/>
                <a:headEnd/>
                <a:tailEnd/>
              </a:ln>
            </p:spPr>
            <p:txBody>
              <a:bodyPr/>
              <a:lstStyle/>
              <a:p>
                <a:endParaRPr lang="en-US"/>
              </a:p>
            </p:txBody>
          </p:sp>
          <p:sp>
            <p:nvSpPr>
              <p:cNvPr id="21539" name="Freeform 28"/>
              <p:cNvSpPr>
                <a:spLocks/>
              </p:cNvSpPr>
              <p:nvPr/>
            </p:nvSpPr>
            <p:spPr bwMode="auto">
              <a:xfrm>
                <a:off x="2621" y="3348"/>
                <a:ext cx="58" cy="59"/>
              </a:xfrm>
              <a:custGeom>
                <a:avLst/>
                <a:gdLst>
                  <a:gd name="T0" fmla="*/ 26 w 26"/>
                  <a:gd name="T1" fmla="*/ 14 h 26"/>
                  <a:gd name="T2" fmla="*/ 26 w 26"/>
                  <a:gd name="T3" fmla="*/ 9 h 26"/>
                  <a:gd name="T4" fmla="*/ 23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5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19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5"/>
                    </a:lnTo>
                    <a:lnTo>
                      <a:pt x="19" y="2"/>
                    </a:lnTo>
                    <a:lnTo>
                      <a:pt x="16" y="0"/>
                    </a:lnTo>
                    <a:lnTo>
                      <a:pt x="12" y="0"/>
                    </a:lnTo>
                    <a:lnTo>
                      <a:pt x="9" y="0"/>
                    </a:lnTo>
                    <a:lnTo>
                      <a:pt x="5" y="2"/>
                    </a:lnTo>
                    <a:lnTo>
                      <a:pt x="2" y="5"/>
                    </a:lnTo>
                    <a:lnTo>
                      <a:pt x="0" y="7"/>
                    </a:lnTo>
                    <a:lnTo>
                      <a:pt x="0" y="9"/>
                    </a:lnTo>
                    <a:lnTo>
                      <a:pt x="0" y="14"/>
                    </a:lnTo>
                    <a:lnTo>
                      <a:pt x="0" y="17"/>
                    </a:lnTo>
                    <a:lnTo>
                      <a:pt x="0" y="19"/>
                    </a:lnTo>
                    <a:lnTo>
                      <a:pt x="2" y="24"/>
                    </a:lnTo>
                    <a:lnTo>
                      <a:pt x="5" y="26"/>
                    </a:lnTo>
                    <a:lnTo>
                      <a:pt x="9" y="26"/>
                    </a:lnTo>
                    <a:lnTo>
                      <a:pt x="12" y="26"/>
                    </a:lnTo>
                    <a:lnTo>
                      <a:pt x="16" y="26"/>
                    </a:lnTo>
                    <a:lnTo>
                      <a:pt x="19" y="26"/>
                    </a:lnTo>
                    <a:lnTo>
                      <a:pt x="21" y="24"/>
                    </a:lnTo>
                    <a:lnTo>
                      <a:pt x="23"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540" name="Freeform 29"/>
              <p:cNvSpPr>
                <a:spLocks/>
              </p:cNvSpPr>
              <p:nvPr/>
            </p:nvSpPr>
            <p:spPr bwMode="auto">
              <a:xfrm>
                <a:off x="2903" y="3209"/>
                <a:ext cx="58" cy="59"/>
              </a:xfrm>
              <a:custGeom>
                <a:avLst/>
                <a:gdLst>
                  <a:gd name="T0" fmla="*/ 26 w 26"/>
                  <a:gd name="T1" fmla="*/ 14 h 26"/>
                  <a:gd name="T2" fmla="*/ 26 w 26"/>
                  <a:gd name="T3" fmla="*/ 9 h 26"/>
                  <a:gd name="T4" fmla="*/ 24 w 26"/>
                  <a:gd name="T5" fmla="*/ 7 h 26"/>
                  <a:gd name="T6" fmla="*/ 22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4"/>
                    </a:lnTo>
                    <a:lnTo>
                      <a:pt x="19" y="2"/>
                    </a:lnTo>
                    <a:lnTo>
                      <a:pt x="17" y="0"/>
                    </a:lnTo>
                    <a:lnTo>
                      <a:pt x="12" y="0"/>
                    </a:lnTo>
                    <a:lnTo>
                      <a:pt x="10" y="0"/>
                    </a:lnTo>
                    <a:lnTo>
                      <a:pt x="5" y="2"/>
                    </a:lnTo>
                    <a:lnTo>
                      <a:pt x="3" y="4"/>
                    </a:lnTo>
                    <a:lnTo>
                      <a:pt x="0" y="7"/>
                    </a:lnTo>
                    <a:lnTo>
                      <a:pt x="0" y="9"/>
                    </a:lnTo>
                    <a:lnTo>
                      <a:pt x="0" y="14"/>
                    </a:lnTo>
                    <a:lnTo>
                      <a:pt x="0" y="16"/>
                    </a:lnTo>
                    <a:lnTo>
                      <a:pt x="0" y="21"/>
                    </a:lnTo>
                    <a:lnTo>
                      <a:pt x="3" y="23"/>
                    </a:lnTo>
                    <a:lnTo>
                      <a:pt x="5" y="26"/>
                    </a:lnTo>
                    <a:lnTo>
                      <a:pt x="10" y="26"/>
                    </a:lnTo>
                    <a:lnTo>
                      <a:pt x="12" y="26"/>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541" name="Freeform 30"/>
              <p:cNvSpPr>
                <a:spLocks/>
              </p:cNvSpPr>
              <p:nvPr/>
            </p:nvSpPr>
            <p:spPr bwMode="auto">
              <a:xfrm>
                <a:off x="2763" y="3277"/>
                <a:ext cx="58"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4 w 26"/>
                  <a:gd name="T33" fmla="*/ 26 h 26"/>
                  <a:gd name="T34" fmla="*/ 9 w 26"/>
                  <a:gd name="T35" fmla="*/ 26 h 26"/>
                  <a:gd name="T36" fmla="*/ 11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1" y="0"/>
                    </a:lnTo>
                    <a:lnTo>
                      <a:pt x="9" y="0"/>
                    </a:lnTo>
                    <a:lnTo>
                      <a:pt x="4" y="3"/>
                    </a:lnTo>
                    <a:lnTo>
                      <a:pt x="2" y="5"/>
                    </a:lnTo>
                    <a:lnTo>
                      <a:pt x="0" y="7"/>
                    </a:lnTo>
                    <a:lnTo>
                      <a:pt x="0" y="10"/>
                    </a:lnTo>
                    <a:lnTo>
                      <a:pt x="0" y="14"/>
                    </a:lnTo>
                    <a:lnTo>
                      <a:pt x="0" y="17"/>
                    </a:lnTo>
                    <a:lnTo>
                      <a:pt x="0" y="22"/>
                    </a:lnTo>
                    <a:lnTo>
                      <a:pt x="2" y="24"/>
                    </a:lnTo>
                    <a:lnTo>
                      <a:pt x="4" y="26"/>
                    </a:lnTo>
                    <a:lnTo>
                      <a:pt x="9" y="26"/>
                    </a:lnTo>
                    <a:lnTo>
                      <a:pt x="11" y="26"/>
                    </a:lnTo>
                    <a:lnTo>
                      <a:pt x="16" y="26"/>
                    </a:lnTo>
                    <a:lnTo>
                      <a:pt x="19" y="26"/>
                    </a:lnTo>
                    <a:lnTo>
                      <a:pt x="21" y="24"/>
                    </a:lnTo>
                    <a:lnTo>
                      <a:pt x="23"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542" name="Freeform 31"/>
              <p:cNvSpPr>
                <a:spLocks/>
              </p:cNvSpPr>
              <p:nvPr/>
            </p:nvSpPr>
            <p:spPr bwMode="auto">
              <a:xfrm>
                <a:off x="3045" y="3209"/>
                <a:ext cx="58" cy="59"/>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3" y="4"/>
                    </a:lnTo>
                    <a:lnTo>
                      <a:pt x="0" y="7"/>
                    </a:lnTo>
                    <a:lnTo>
                      <a:pt x="0" y="9"/>
                    </a:lnTo>
                    <a:lnTo>
                      <a:pt x="0" y="14"/>
                    </a:lnTo>
                    <a:lnTo>
                      <a:pt x="0" y="16"/>
                    </a:lnTo>
                    <a:lnTo>
                      <a:pt x="0" y="21"/>
                    </a:lnTo>
                    <a:lnTo>
                      <a:pt x="3" y="23"/>
                    </a:lnTo>
                    <a:lnTo>
                      <a:pt x="5" y="26"/>
                    </a:lnTo>
                    <a:lnTo>
                      <a:pt x="10" y="26"/>
                    </a:lnTo>
                    <a:lnTo>
                      <a:pt x="12" y="26"/>
                    </a:lnTo>
                    <a:lnTo>
                      <a:pt x="17" y="26"/>
                    </a:lnTo>
                    <a:lnTo>
                      <a:pt x="19" y="26"/>
                    </a:lnTo>
                    <a:lnTo>
                      <a:pt x="21"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543" name="Freeform 32"/>
              <p:cNvSpPr>
                <a:spLocks/>
              </p:cNvSpPr>
              <p:nvPr/>
            </p:nvSpPr>
            <p:spPr bwMode="auto">
              <a:xfrm>
                <a:off x="2903" y="3209"/>
                <a:ext cx="58" cy="59"/>
              </a:xfrm>
              <a:custGeom>
                <a:avLst/>
                <a:gdLst>
                  <a:gd name="T0" fmla="*/ 26 w 26"/>
                  <a:gd name="T1" fmla="*/ 14 h 26"/>
                  <a:gd name="T2" fmla="*/ 26 w 26"/>
                  <a:gd name="T3" fmla="*/ 9 h 26"/>
                  <a:gd name="T4" fmla="*/ 24 w 26"/>
                  <a:gd name="T5" fmla="*/ 7 h 26"/>
                  <a:gd name="T6" fmla="*/ 22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4"/>
                    </a:lnTo>
                    <a:lnTo>
                      <a:pt x="19" y="2"/>
                    </a:lnTo>
                    <a:lnTo>
                      <a:pt x="17" y="0"/>
                    </a:lnTo>
                    <a:lnTo>
                      <a:pt x="12" y="0"/>
                    </a:lnTo>
                    <a:lnTo>
                      <a:pt x="10" y="0"/>
                    </a:lnTo>
                    <a:lnTo>
                      <a:pt x="5" y="2"/>
                    </a:lnTo>
                    <a:lnTo>
                      <a:pt x="3" y="4"/>
                    </a:lnTo>
                    <a:lnTo>
                      <a:pt x="0" y="7"/>
                    </a:lnTo>
                    <a:lnTo>
                      <a:pt x="0" y="9"/>
                    </a:lnTo>
                    <a:lnTo>
                      <a:pt x="0" y="14"/>
                    </a:lnTo>
                    <a:lnTo>
                      <a:pt x="0" y="16"/>
                    </a:lnTo>
                    <a:lnTo>
                      <a:pt x="0" y="21"/>
                    </a:lnTo>
                    <a:lnTo>
                      <a:pt x="3" y="23"/>
                    </a:lnTo>
                    <a:lnTo>
                      <a:pt x="5"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544" name="Freeform 33"/>
              <p:cNvSpPr>
                <a:spLocks/>
              </p:cNvSpPr>
              <p:nvPr/>
            </p:nvSpPr>
            <p:spPr bwMode="auto">
              <a:xfrm>
                <a:off x="3188" y="2928"/>
                <a:ext cx="57"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8 h 28"/>
                  <a:gd name="T36" fmla="*/ 12 w 26"/>
                  <a:gd name="T37" fmla="*/ 28 h 28"/>
                  <a:gd name="T38" fmla="*/ 17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9" y="2"/>
                    </a:lnTo>
                    <a:lnTo>
                      <a:pt x="5" y="2"/>
                    </a:lnTo>
                    <a:lnTo>
                      <a:pt x="2" y="4"/>
                    </a:lnTo>
                    <a:lnTo>
                      <a:pt x="0" y="7"/>
                    </a:lnTo>
                    <a:lnTo>
                      <a:pt x="0" y="12"/>
                    </a:lnTo>
                    <a:lnTo>
                      <a:pt x="0" y="14"/>
                    </a:lnTo>
                    <a:lnTo>
                      <a:pt x="0" y="19"/>
                    </a:lnTo>
                    <a:lnTo>
                      <a:pt x="0" y="21"/>
                    </a:lnTo>
                    <a:lnTo>
                      <a:pt x="2" y="23"/>
                    </a:lnTo>
                    <a:lnTo>
                      <a:pt x="5" y="26"/>
                    </a:lnTo>
                    <a:lnTo>
                      <a:pt x="9" y="28"/>
                    </a:lnTo>
                    <a:lnTo>
                      <a:pt x="12" y="28"/>
                    </a:lnTo>
                    <a:lnTo>
                      <a:pt x="17" y="28"/>
                    </a:lnTo>
                    <a:lnTo>
                      <a:pt x="19" y="26"/>
                    </a:lnTo>
                    <a:lnTo>
                      <a:pt x="21" y="23"/>
                    </a:lnTo>
                    <a:lnTo>
                      <a:pt x="24" y="21"/>
                    </a:lnTo>
                    <a:lnTo>
                      <a:pt x="26" y="19"/>
                    </a:lnTo>
                    <a:lnTo>
                      <a:pt x="26" y="14"/>
                    </a:lnTo>
                    <a:close/>
                  </a:path>
                </a:pathLst>
              </a:custGeom>
              <a:solidFill>
                <a:srgbClr val="0000FF"/>
              </a:solidFill>
              <a:ln w="9525">
                <a:noFill/>
                <a:round/>
                <a:headEnd/>
                <a:tailEnd/>
              </a:ln>
            </p:spPr>
            <p:txBody>
              <a:bodyPr/>
              <a:lstStyle/>
              <a:p>
                <a:endParaRPr lang="en-US"/>
              </a:p>
            </p:txBody>
          </p:sp>
          <p:sp>
            <p:nvSpPr>
              <p:cNvPr id="21545" name="Freeform 34"/>
              <p:cNvSpPr>
                <a:spLocks/>
              </p:cNvSpPr>
              <p:nvPr/>
            </p:nvSpPr>
            <p:spPr bwMode="auto">
              <a:xfrm>
                <a:off x="3045" y="3209"/>
                <a:ext cx="58" cy="59"/>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3" y="4"/>
                    </a:lnTo>
                    <a:lnTo>
                      <a:pt x="0" y="7"/>
                    </a:lnTo>
                    <a:lnTo>
                      <a:pt x="0" y="9"/>
                    </a:lnTo>
                    <a:lnTo>
                      <a:pt x="0" y="14"/>
                    </a:lnTo>
                    <a:lnTo>
                      <a:pt x="0" y="16"/>
                    </a:lnTo>
                    <a:lnTo>
                      <a:pt x="0" y="21"/>
                    </a:lnTo>
                    <a:lnTo>
                      <a:pt x="3" y="23"/>
                    </a:lnTo>
                    <a:lnTo>
                      <a:pt x="5" y="26"/>
                    </a:lnTo>
                    <a:lnTo>
                      <a:pt x="10" y="26"/>
                    </a:lnTo>
                    <a:lnTo>
                      <a:pt x="12" y="26"/>
                    </a:lnTo>
                    <a:lnTo>
                      <a:pt x="17"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546" name="Freeform 35"/>
              <p:cNvSpPr>
                <a:spLocks/>
              </p:cNvSpPr>
              <p:nvPr/>
            </p:nvSpPr>
            <p:spPr bwMode="auto">
              <a:xfrm>
                <a:off x="3330" y="2652"/>
                <a:ext cx="57" cy="59"/>
              </a:xfrm>
              <a:custGeom>
                <a:avLst/>
                <a:gdLst>
                  <a:gd name="T0" fmla="*/ 26 w 26"/>
                  <a:gd name="T1" fmla="*/ 12 h 26"/>
                  <a:gd name="T2" fmla="*/ 26 w 26"/>
                  <a:gd name="T3" fmla="*/ 10 h 26"/>
                  <a:gd name="T4" fmla="*/ 23 w 26"/>
                  <a:gd name="T5" fmla="*/ 7 h 26"/>
                  <a:gd name="T6" fmla="*/ 21 w 26"/>
                  <a:gd name="T7" fmla="*/ 3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2 w 26"/>
                  <a:gd name="T31" fmla="*/ 21 h 26"/>
                  <a:gd name="T32" fmla="*/ 4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7"/>
                    </a:lnTo>
                    <a:lnTo>
                      <a:pt x="21" y="3"/>
                    </a:lnTo>
                    <a:lnTo>
                      <a:pt x="19" y="0"/>
                    </a:lnTo>
                    <a:lnTo>
                      <a:pt x="16" y="0"/>
                    </a:lnTo>
                    <a:lnTo>
                      <a:pt x="12" y="0"/>
                    </a:lnTo>
                    <a:lnTo>
                      <a:pt x="9" y="0"/>
                    </a:lnTo>
                    <a:lnTo>
                      <a:pt x="4" y="0"/>
                    </a:lnTo>
                    <a:lnTo>
                      <a:pt x="2" y="3"/>
                    </a:lnTo>
                    <a:lnTo>
                      <a:pt x="0" y="7"/>
                    </a:lnTo>
                    <a:lnTo>
                      <a:pt x="0" y="10"/>
                    </a:lnTo>
                    <a:lnTo>
                      <a:pt x="0" y="12"/>
                    </a:lnTo>
                    <a:lnTo>
                      <a:pt x="0" y="17"/>
                    </a:lnTo>
                    <a:lnTo>
                      <a:pt x="0" y="19"/>
                    </a:lnTo>
                    <a:lnTo>
                      <a:pt x="2" y="21"/>
                    </a:lnTo>
                    <a:lnTo>
                      <a:pt x="4" y="24"/>
                    </a:lnTo>
                    <a:lnTo>
                      <a:pt x="9" y="26"/>
                    </a:lnTo>
                    <a:lnTo>
                      <a:pt x="12" y="26"/>
                    </a:lnTo>
                    <a:lnTo>
                      <a:pt x="16" y="26"/>
                    </a:lnTo>
                    <a:lnTo>
                      <a:pt x="19" y="24"/>
                    </a:lnTo>
                    <a:lnTo>
                      <a:pt x="21" y="21"/>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21547" name="Freeform 36"/>
              <p:cNvSpPr>
                <a:spLocks/>
              </p:cNvSpPr>
              <p:nvPr/>
            </p:nvSpPr>
            <p:spPr bwMode="auto">
              <a:xfrm>
                <a:off x="3188" y="2928"/>
                <a:ext cx="57"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8 h 28"/>
                  <a:gd name="T36" fmla="*/ 12 w 26"/>
                  <a:gd name="T37" fmla="*/ 28 h 28"/>
                  <a:gd name="T38" fmla="*/ 17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9" y="2"/>
                    </a:lnTo>
                    <a:lnTo>
                      <a:pt x="5" y="2"/>
                    </a:lnTo>
                    <a:lnTo>
                      <a:pt x="2" y="4"/>
                    </a:lnTo>
                    <a:lnTo>
                      <a:pt x="0" y="7"/>
                    </a:lnTo>
                    <a:lnTo>
                      <a:pt x="0" y="12"/>
                    </a:lnTo>
                    <a:lnTo>
                      <a:pt x="0" y="14"/>
                    </a:lnTo>
                    <a:lnTo>
                      <a:pt x="0" y="19"/>
                    </a:lnTo>
                    <a:lnTo>
                      <a:pt x="0" y="21"/>
                    </a:lnTo>
                    <a:lnTo>
                      <a:pt x="2" y="23"/>
                    </a:lnTo>
                    <a:lnTo>
                      <a:pt x="5" y="26"/>
                    </a:lnTo>
                    <a:lnTo>
                      <a:pt x="9" y="28"/>
                    </a:lnTo>
                    <a:lnTo>
                      <a:pt x="12" y="28"/>
                    </a:lnTo>
                    <a:lnTo>
                      <a:pt x="17" y="28"/>
                    </a:lnTo>
                    <a:lnTo>
                      <a:pt x="19" y="26"/>
                    </a:lnTo>
                    <a:lnTo>
                      <a:pt x="21"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21548" name="Freeform 37"/>
              <p:cNvSpPr>
                <a:spLocks/>
              </p:cNvSpPr>
              <p:nvPr/>
            </p:nvSpPr>
            <p:spPr bwMode="auto">
              <a:xfrm>
                <a:off x="3472" y="2442"/>
                <a:ext cx="58" cy="59"/>
              </a:xfrm>
              <a:custGeom>
                <a:avLst/>
                <a:gdLst>
                  <a:gd name="T0" fmla="*/ 26 w 26"/>
                  <a:gd name="T1" fmla="*/ 14 h 26"/>
                  <a:gd name="T2" fmla="*/ 26 w 26"/>
                  <a:gd name="T3" fmla="*/ 10 h 26"/>
                  <a:gd name="T4" fmla="*/ 23 w 26"/>
                  <a:gd name="T5" fmla="*/ 7 h 26"/>
                  <a:gd name="T6" fmla="*/ 21 w 26"/>
                  <a:gd name="T7" fmla="*/ 5 h 26"/>
                  <a:gd name="T8" fmla="*/ 18 w 26"/>
                  <a:gd name="T9" fmla="*/ 2 h 26"/>
                  <a:gd name="T10" fmla="*/ 16 w 26"/>
                  <a:gd name="T11" fmla="*/ 0 h 26"/>
                  <a:gd name="T12" fmla="*/ 11 w 26"/>
                  <a:gd name="T13" fmla="*/ 0 h 26"/>
                  <a:gd name="T14" fmla="*/ 9 w 26"/>
                  <a:gd name="T15" fmla="*/ 0 h 26"/>
                  <a:gd name="T16" fmla="*/ 4 w 26"/>
                  <a:gd name="T17" fmla="*/ 2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19 h 26"/>
                  <a:gd name="T30" fmla="*/ 2 w 26"/>
                  <a:gd name="T31" fmla="*/ 24 h 26"/>
                  <a:gd name="T32" fmla="*/ 4 w 26"/>
                  <a:gd name="T33" fmla="*/ 24 h 26"/>
                  <a:gd name="T34" fmla="*/ 9 w 26"/>
                  <a:gd name="T35" fmla="*/ 26 h 26"/>
                  <a:gd name="T36" fmla="*/ 11 w 26"/>
                  <a:gd name="T37" fmla="*/ 26 h 26"/>
                  <a:gd name="T38" fmla="*/ 16 w 26"/>
                  <a:gd name="T39" fmla="*/ 26 h 26"/>
                  <a:gd name="T40" fmla="*/ 18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2"/>
                    </a:lnTo>
                    <a:lnTo>
                      <a:pt x="16" y="0"/>
                    </a:lnTo>
                    <a:lnTo>
                      <a:pt x="11" y="0"/>
                    </a:lnTo>
                    <a:lnTo>
                      <a:pt x="9" y="0"/>
                    </a:lnTo>
                    <a:lnTo>
                      <a:pt x="4" y="2"/>
                    </a:lnTo>
                    <a:lnTo>
                      <a:pt x="2" y="5"/>
                    </a:lnTo>
                    <a:lnTo>
                      <a:pt x="0" y="7"/>
                    </a:lnTo>
                    <a:lnTo>
                      <a:pt x="0" y="10"/>
                    </a:lnTo>
                    <a:lnTo>
                      <a:pt x="0" y="14"/>
                    </a:lnTo>
                    <a:lnTo>
                      <a:pt x="0" y="17"/>
                    </a:lnTo>
                    <a:lnTo>
                      <a:pt x="0" y="19"/>
                    </a:lnTo>
                    <a:lnTo>
                      <a:pt x="2" y="24"/>
                    </a:lnTo>
                    <a:lnTo>
                      <a:pt x="4" y="24"/>
                    </a:lnTo>
                    <a:lnTo>
                      <a:pt x="9" y="26"/>
                    </a:lnTo>
                    <a:lnTo>
                      <a:pt x="11" y="26"/>
                    </a:lnTo>
                    <a:lnTo>
                      <a:pt x="16" y="26"/>
                    </a:lnTo>
                    <a:lnTo>
                      <a:pt x="18" y="24"/>
                    </a:lnTo>
                    <a:lnTo>
                      <a:pt x="21" y="24"/>
                    </a:lnTo>
                    <a:lnTo>
                      <a:pt x="23" y="19"/>
                    </a:lnTo>
                    <a:lnTo>
                      <a:pt x="26" y="17"/>
                    </a:lnTo>
                    <a:lnTo>
                      <a:pt x="26" y="14"/>
                    </a:lnTo>
                    <a:close/>
                  </a:path>
                </a:pathLst>
              </a:custGeom>
              <a:solidFill>
                <a:srgbClr val="0000FF"/>
              </a:solidFill>
              <a:ln w="9525">
                <a:noFill/>
                <a:round/>
                <a:headEnd/>
                <a:tailEnd/>
              </a:ln>
            </p:spPr>
            <p:txBody>
              <a:bodyPr/>
              <a:lstStyle/>
              <a:p>
                <a:endParaRPr lang="en-US"/>
              </a:p>
            </p:txBody>
          </p:sp>
          <p:sp>
            <p:nvSpPr>
              <p:cNvPr id="21549" name="Freeform 38"/>
              <p:cNvSpPr>
                <a:spLocks/>
              </p:cNvSpPr>
              <p:nvPr/>
            </p:nvSpPr>
            <p:spPr bwMode="auto">
              <a:xfrm>
                <a:off x="3330" y="2652"/>
                <a:ext cx="57" cy="59"/>
              </a:xfrm>
              <a:custGeom>
                <a:avLst/>
                <a:gdLst>
                  <a:gd name="T0" fmla="*/ 26 w 26"/>
                  <a:gd name="T1" fmla="*/ 12 h 26"/>
                  <a:gd name="T2" fmla="*/ 26 w 26"/>
                  <a:gd name="T3" fmla="*/ 10 h 26"/>
                  <a:gd name="T4" fmla="*/ 23 w 26"/>
                  <a:gd name="T5" fmla="*/ 7 h 26"/>
                  <a:gd name="T6" fmla="*/ 21 w 26"/>
                  <a:gd name="T7" fmla="*/ 3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2 w 26"/>
                  <a:gd name="T31" fmla="*/ 21 h 26"/>
                  <a:gd name="T32" fmla="*/ 4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7"/>
                    </a:lnTo>
                    <a:lnTo>
                      <a:pt x="21" y="3"/>
                    </a:lnTo>
                    <a:lnTo>
                      <a:pt x="19" y="0"/>
                    </a:lnTo>
                    <a:lnTo>
                      <a:pt x="16" y="0"/>
                    </a:lnTo>
                    <a:lnTo>
                      <a:pt x="12" y="0"/>
                    </a:lnTo>
                    <a:lnTo>
                      <a:pt x="9" y="0"/>
                    </a:lnTo>
                    <a:lnTo>
                      <a:pt x="4" y="0"/>
                    </a:lnTo>
                    <a:lnTo>
                      <a:pt x="2" y="3"/>
                    </a:lnTo>
                    <a:lnTo>
                      <a:pt x="0" y="7"/>
                    </a:lnTo>
                    <a:lnTo>
                      <a:pt x="0" y="10"/>
                    </a:lnTo>
                    <a:lnTo>
                      <a:pt x="0" y="12"/>
                    </a:lnTo>
                    <a:lnTo>
                      <a:pt x="0" y="17"/>
                    </a:lnTo>
                    <a:lnTo>
                      <a:pt x="0" y="19"/>
                    </a:lnTo>
                    <a:lnTo>
                      <a:pt x="2" y="21"/>
                    </a:lnTo>
                    <a:lnTo>
                      <a:pt x="4" y="24"/>
                    </a:lnTo>
                    <a:lnTo>
                      <a:pt x="9" y="26"/>
                    </a:lnTo>
                    <a:lnTo>
                      <a:pt x="12" y="26"/>
                    </a:lnTo>
                    <a:lnTo>
                      <a:pt x="16" y="26"/>
                    </a:lnTo>
                    <a:lnTo>
                      <a:pt x="19"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21550" name="Freeform 39"/>
              <p:cNvSpPr>
                <a:spLocks/>
              </p:cNvSpPr>
              <p:nvPr/>
            </p:nvSpPr>
            <p:spPr bwMode="auto">
              <a:xfrm>
                <a:off x="3612" y="2232"/>
                <a:ext cx="58"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4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21"/>
                    </a:lnTo>
                    <a:lnTo>
                      <a:pt x="3" y="24"/>
                    </a:lnTo>
                    <a:lnTo>
                      <a:pt x="5" y="26"/>
                    </a:lnTo>
                    <a:lnTo>
                      <a:pt x="10" y="26"/>
                    </a:lnTo>
                    <a:lnTo>
                      <a:pt x="12" y="26"/>
                    </a:lnTo>
                    <a:lnTo>
                      <a:pt x="17" y="26"/>
                    </a:lnTo>
                    <a:lnTo>
                      <a:pt x="19" y="26"/>
                    </a:lnTo>
                    <a:lnTo>
                      <a:pt x="22" y="24"/>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551" name="Freeform 40"/>
              <p:cNvSpPr>
                <a:spLocks/>
              </p:cNvSpPr>
              <p:nvPr/>
            </p:nvSpPr>
            <p:spPr bwMode="auto">
              <a:xfrm>
                <a:off x="3472" y="2442"/>
                <a:ext cx="58" cy="59"/>
              </a:xfrm>
              <a:custGeom>
                <a:avLst/>
                <a:gdLst>
                  <a:gd name="T0" fmla="*/ 26 w 26"/>
                  <a:gd name="T1" fmla="*/ 14 h 26"/>
                  <a:gd name="T2" fmla="*/ 26 w 26"/>
                  <a:gd name="T3" fmla="*/ 10 h 26"/>
                  <a:gd name="T4" fmla="*/ 23 w 26"/>
                  <a:gd name="T5" fmla="*/ 7 h 26"/>
                  <a:gd name="T6" fmla="*/ 21 w 26"/>
                  <a:gd name="T7" fmla="*/ 5 h 26"/>
                  <a:gd name="T8" fmla="*/ 18 w 26"/>
                  <a:gd name="T9" fmla="*/ 2 h 26"/>
                  <a:gd name="T10" fmla="*/ 16 w 26"/>
                  <a:gd name="T11" fmla="*/ 0 h 26"/>
                  <a:gd name="T12" fmla="*/ 11 w 26"/>
                  <a:gd name="T13" fmla="*/ 0 h 26"/>
                  <a:gd name="T14" fmla="*/ 9 w 26"/>
                  <a:gd name="T15" fmla="*/ 0 h 26"/>
                  <a:gd name="T16" fmla="*/ 4 w 26"/>
                  <a:gd name="T17" fmla="*/ 2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19 h 26"/>
                  <a:gd name="T30" fmla="*/ 2 w 26"/>
                  <a:gd name="T31" fmla="*/ 24 h 26"/>
                  <a:gd name="T32" fmla="*/ 4 w 26"/>
                  <a:gd name="T33" fmla="*/ 24 h 26"/>
                  <a:gd name="T34" fmla="*/ 9 w 26"/>
                  <a:gd name="T35" fmla="*/ 26 h 26"/>
                  <a:gd name="T36" fmla="*/ 11 w 26"/>
                  <a:gd name="T37" fmla="*/ 26 h 26"/>
                  <a:gd name="T38" fmla="*/ 16 w 26"/>
                  <a:gd name="T39" fmla="*/ 26 h 26"/>
                  <a:gd name="T40" fmla="*/ 18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2"/>
                    </a:lnTo>
                    <a:lnTo>
                      <a:pt x="16" y="0"/>
                    </a:lnTo>
                    <a:lnTo>
                      <a:pt x="11" y="0"/>
                    </a:lnTo>
                    <a:lnTo>
                      <a:pt x="9" y="0"/>
                    </a:lnTo>
                    <a:lnTo>
                      <a:pt x="4" y="2"/>
                    </a:lnTo>
                    <a:lnTo>
                      <a:pt x="2" y="5"/>
                    </a:lnTo>
                    <a:lnTo>
                      <a:pt x="0" y="7"/>
                    </a:lnTo>
                    <a:lnTo>
                      <a:pt x="0" y="10"/>
                    </a:lnTo>
                    <a:lnTo>
                      <a:pt x="0" y="14"/>
                    </a:lnTo>
                    <a:lnTo>
                      <a:pt x="0" y="17"/>
                    </a:lnTo>
                    <a:lnTo>
                      <a:pt x="0" y="19"/>
                    </a:lnTo>
                    <a:lnTo>
                      <a:pt x="2" y="24"/>
                    </a:lnTo>
                    <a:lnTo>
                      <a:pt x="4" y="24"/>
                    </a:lnTo>
                    <a:lnTo>
                      <a:pt x="9" y="26"/>
                    </a:lnTo>
                    <a:lnTo>
                      <a:pt x="11" y="26"/>
                    </a:lnTo>
                    <a:lnTo>
                      <a:pt x="16" y="26"/>
                    </a:lnTo>
                    <a:lnTo>
                      <a:pt x="18" y="24"/>
                    </a:lnTo>
                    <a:lnTo>
                      <a:pt x="21" y="24"/>
                    </a:lnTo>
                    <a:lnTo>
                      <a:pt x="23"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552" name="Freeform 41"/>
              <p:cNvSpPr>
                <a:spLocks/>
              </p:cNvSpPr>
              <p:nvPr/>
            </p:nvSpPr>
            <p:spPr bwMode="auto">
              <a:xfrm>
                <a:off x="3754" y="1951"/>
                <a:ext cx="58" cy="64"/>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5 w 26"/>
                  <a:gd name="T17" fmla="*/ 2 h 28"/>
                  <a:gd name="T18" fmla="*/ 2 w 26"/>
                  <a:gd name="T19" fmla="*/ 5 h 28"/>
                  <a:gd name="T20" fmla="*/ 0 w 26"/>
                  <a:gd name="T21" fmla="*/ 7 h 28"/>
                  <a:gd name="T22" fmla="*/ 0 w 26"/>
                  <a:gd name="T23" fmla="*/ 12 h 28"/>
                  <a:gd name="T24" fmla="*/ 0 w 26"/>
                  <a:gd name="T25" fmla="*/ 14 h 28"/>
                  <a:gd name="T26" fmla="*/ 0 w 26"/>
                  <a:gd name="T27" fmla="*/ 17 h 28"/>
                  <a:gd name="T28" fmla="*/ 0 w 26"/>
                  <a:gd name="T29" fmla="*/ 21 h 28"/>
                  <a:gd name="T30" fmla="*/ 2 w 26"/>
                  <a:gd name="T31" fmla="*/ 24 h 28"/>
                  <a:gd name="T32" fmla="*/ 5 w 26"/>
                  <a:gd name="T33" fmla="*/ 26 h 28"/>
                  <a:gd name="T34" fmla="*/ 10 w 26"/>
                  <a:gd name="T35" fmla="*/ 26 h 28"/>
                  <a:gd name="T36" fmla="*/ 12 w 26"/>
                  <a:gd name="T37" fmla="*/ 28 h 28"/>
                  <a:gd name="T38" fmla="*/ 17 w 26"/>
                  <a:gd name="T39" fmla="*/ 26 h 28"/>
                  <a:gd name="T40" fmla="*/ 19 w 26"/>
                  <a:gd name="T41" fmla="*/ 26 h 28"/>
                  <a:gd name="T42" fmla="*/ 21 w 26"/>
                  <a:gd name="T43" fmla="*/ 24 h 28"/>
                  <a:gd name="T44" fmla="*/ 24 w 26"/>
                  <a:gd name="T45" fmla="*/ 21 h 28"/>
                  <a:gd name="T46" fmla="*/ 26 w 26"/>
                  <a:gd name="T47" fmla="*/ 17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5" y="2"/>
                    </a:lnTo>
                    <a:lnTo>
                      <a:pt x="2" y="5"/>
                    </a:lnTo>
                    <a:lnTo>
                      <a:pt x="0" y="7"/>
                    </a:lnTo>
                    <a:lnTo>
                      <a:pt x="0" y="12"/>
                    </a:lnTo>
                    <a:lnTo>
                      <a:pt x="0" y="14"/>
                    </a:lnTo>
                    <a:lnTo>
                      <a:pt x="0" y="17"/>
                    </a:lnTo>
                    <a:lnTo>
                      <a:pt x="0" y="21"/>
                    </a:lnTo>
                    <a:lnTo>
                      <a:pt x="2" y="24"/>
                    </a:lnTo>
                    <a:lnTo>
                      <a:pt x="5" y="26"/>
                    </a:lnTo>
                    <a:lnTo>
                      <a:pt x="10" y="26"/>
                    </a:lnTo>
                    <a:lnTo>
                      <a:pt x="12" y="28"/>
                    </a:lnTo>
                    <a:lnTo>
                      <a:pt x="17" y="26"/>
                    </a:lnTo>
                    <a:lnTo>
                      <a:pt x="19" y="26"/>
                    </a:lnTo>
                    <a:lnTo>
                      <a:pt x="21" y="24"/>
                    </a:lnTo>
                    <a:lnTo>
                      <a:pt x="24" y="21"/>
                    </a:lnTo>
                    <a:lnTo>
                      <a:pt x="26" y="17"/>
                    </a:lnTo>
                    <a:lnTo>
                      <a:pt x="26" y="14"/>
                    </a:lnTo>
                    <a:close/>
                  </a:path>
                </a:pathLst>
              </a:custGeom>
              <a:solidFill>
                <a:srgbClr val="0000FF"/>
              </a:solidFill>
              <a:ln w="9525">
                <a:noFill/>
                <a:round/>
                <a:headEnd/>
                <a:tailEnd/>
              </a:ln>
            </p:spPr>
            <p:txBody>
              <a:bodyPr/>
              <a:lstStyle/>
              <a:p>
                <a:endParaRPr lang="en-US"/>
              </a:p>
            </p:txBody>
          </p:sp>
          <p:sp>
            <p:nvSpPr>
              <p:cNvPr id="21553" name="Freeform 42"/>
              <p:cNvSpPr>
                <a:spLocks/>
              </p:cNvSpPr>
              <p:nvPr/>
            </p:nvSpPr>
            <p:spPr bwMode="auto">
              <a:xfrm>
                <a:off x="3612" y="2232"/>
                <a:ext cx="58"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4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21"/>
                    </a:lnTo>
                    <a:lnTo>
                      <a:pt x="3" y="24"/>
                    </a:lnTo>
                    <a:lnTo>
                      <a:pt x="5" y="26"/>
                    </a:lnTo>
                    <a:lnTo>
                      <a:pt x="10" y="26"/>
                    </a:lnTo>
                    <a:lnTo>
                      <a:pt x="12" y="26"/>
                    </a:lnTo>
                    <a:lnTo>
                      <a:pt x="17" y="26"/>
                    </a:lnTo>
                    <a:lnTo>
                      <a:pt x="19" y="26"/>
                    </a:lnTo>
                    <a:lnTo>
                      <a:pt x="22" y="24"/>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554" name="Freeform 43"/>
              <p:cNvSpPr>
                <a:spLocks/>
              </p:cNvSpPr>
              <p:nvPr/>
            </p:nvSpPr>
            <p:spPr bwMode="auto">
              <a:xfrm>
                <a:off x="3896" y="1880"/>
                <a:ext cx="58" cy="66"/>
              </a:xfrm>
              <a:custGeom>
                <a:avLst/>
                <a:gdLst>
                  <a:gd name="T0" fmla="*/ 26 w 26"/>
                  <a:gd name="T1" fmla="*/ 15 h 29"/>
                  <a:gd name="T2" fmla="*/ 26 w 26"/>
                  <a:gd name="T3" fmla="*/ 12 h 29"/>
                  <a:gd name="T4" fmla="*/ 24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5 w 26"/>
                  <a:gd name="T17" fmla="*/ 3 h 29"/>
                  <a:gd name="T18" fmla="*/ 2 w 26"/>
                  <a:gd name="T19" fmla="*/ 5 h 29"/>
                  <a:gd name="T20" fmla="*/ 0 w 26"/>
                  <a:gd name="T21" fmla="*/ 7 h 29"/>
                  <a:gd name="T22" fmla="*/ 0 w 26"/>
                  <a:gd name="T23" fmla="*/ 12 h 29"/>
                  <a:gd name="T24" fmla="*/ 0 w 26"/>
                  <a:gd name="T25" fmla="*/ 15 h 29"/>
                  <a:gd name="T26" fmla="*/ 0 w 26"/>
                  <a:gd name="T27" fmla="*/ 19 h 29"/>
                  <a:gd name="T28" fmla="*/ 0 w 26"/>
                  <a:gd name="T29" fmla="*/ 22 h 29"/>
                  <a:gd name="T30" fmla="*/ 2 w 26"/>
                  <a:gd name="T31" fmla="*/ 24 h 29"/>
                  <a:gd name="T32" fmla="*/ 5 w 26"/>
                  <a:gd name="T33" fmla="*/ 26 h 29"/>
                  <a:gd name="T34" fmla="*/ 9 w 26"/>
                  <a:gd name="T35" fmla="*/ 29 h 29"/>
                  <a:gd name="T36" fmla="*/ 12 w 26"/>
                  <a:gd name="T37" fmla="*/ 29 h 29"/>
                  <a:gd name="T38" fmla="*/ 16 w 26"/>
                  <a:gd name="T39" fmla="*/ 29 h 29"/>
                  <a:gd name="T40" fmla="*/ 19 w 26"/>
                  <a:gd name="T41" fmla="*/ 26 h 29"/>
                  <a:gd name="T42" fmla="*/ 21 w 26"/>
                  <a:gd name="T43" fmla="*/ 24 h 29"/>
                  <a:gd name="T44" fmla="*/ 24 w 26"/>
                  <a:gd name="T45" fmla="*/ 22 h 29"/>
                  <a:gd name="T46" fmla="*/ 26 w 26"/>
                  <a:gd name="T47" fmla="*/ 19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4" y="7"/>
                    </a:lnTo>
                    <a:lnTo>
                      <a:pt x="21" y="5"/>
                    </a:lnTo>
                    <a:lnTo>
                      <a:pt x="19" y="3"/>
                    </a:lnTo>
                    <a:lnTo>
                      <a:pt x="16" y="3"/>
                    </a:lnTo>
                    <a:lnTo>
                      <a:pt x="12" y="0"/>
                    </a:lnTo>
                    <a:lnTo>
                      <a:pt x="9" y="3"/>
                    </a:lnTo>
                    <a:lnTo>
                      <a:pt x="5" y="3"/>
                    </a:lnTo>
                    <a:lnTo>
                      <a:pt x="2" y="5"/>
                    </a:lnTo>
                    <a:lnTo>
                      <a:pt x="0" y="7"/>
                    </a:lnTo>
                    <a:lnTo>
                      <a:pt x="0" y="12"/>
                    </a:lnTo>
                    <a:lnTo>
                      <a:pt x="0" y="15"/>
                    </a:lnTo>
                    <a:lnTo>
                      <a:pt x="0" y="19"/>
                    </a:lnTo>
                    <a:lnTo>
                      <a:pt x="0" y="22"/>
                    </a:lnTo>
                    <a:lnTo>
                      <a:pt x="2" y="24"/>
                    </a:lnTo>
                    <a:lnTo>
                      <a:pt x="5" y="26"/>
                    </a:lnTo>
                    <a:lnTo>
                      <a:pt x="9" y="29"/>
                    </a:lnTo>
                    <a:lnTo>
                      <a:pt x="12" y="29"/>
                    </a:lnTo>
                    <a:lnTo>
                      <a:pt x="16" y="29"/>
                    </a:lnTo>
                    <a:lnTo>
                      <a:pt x="19" y="26"/>
                    </a:lnTo>
                    <a:lnTo>
                      <a:pt x="21" y="24"/>
                    </a:lnTo>
                    <a:lnTo>
                      <a:pt x="24" y="22"/>
                    </a:lnTo>
                    <a:lnTo>
                      <a:pt x="26" y="19"/>
                    </a:lnTo>
                    <a:lnTo>
                      <a:pt x="26" y="15"/>
                    </a:lnTo>
                    <a:close/>
                  </a:path>
                </a:pathLst>
              </a:custGeom>
              <a:solidFill>
                <a:srgbClr val="0000FF"/>
              </a:solidFill>
              <a:ln w="9525">
                <a:noFill/>
                <a:round/>
                <a:headEnd/>
                <a:tailEnd/>
              </a:ln>
            </p:spPr>
            <p:txBody>
              <a:bodyPr/>
              <a:lstStyle/>
              <a:p>
                <a:endParaRPr lang="en-US"/>
              </a:p>
            </p:txBody>
          </p:sp>
          <p:sp>
            <p:nvSpPr>
              <p:cNvPr id="21555" name="Freeform 44"/>
              <p:cNvSpPr>
                <a:spLocks noEditPoints="1"/>
              </p:cNvSpPr>
              <p:nvPr/>
            </p:nvSpPr>
            <p:spPr bwMode="auto">
              <a:xfrm>
                <a:off x="22" y="1444"/>
                <a:ext cx="4294" cy="2961"/>
              </a:xfrm>
              <a:custGeom>
                <a:avLst/>
                <a:gdLst>
                  <a:gd name="T0" fmla="*/ 1756 w 1933"/>
                  <a:gd name="T1" fmla="*/ 220 h 1297"/>
                  <a:gd name="T2" fmla="*/ 445 w 1933"/>
                  <a:gd name="T3" fmla="*/ 496 h 1297"/>
                  <a:gd name="T4" fmla="*/ 508 w 1933"/>
                  <a:gd name="T5" fmla="*/ 227 h 1297"/>
                  <a:gd name="T6" fmla="*/ 487 w 1933"/>
                  <a:gd name="T7" fmla="*/ 529 h 1297"/>
                  <a:gd name="T8" fmla="*/ 1916 w 1933"/>
                  <a:gd name="T9" fmla="*/ 969 h 1297"/>
                  <a:gd name="T10" fmla="*/ 1895 w 1933"/>
                  <a:gd name="T11" fmla="*/ 52 h 1297"/>
                  <a:gd name="T12" fmla="*/ 1406 w 1933"/>
                  <a:gd name="T13" fmla="*/ 52 h 1297"/>
                  <a:gd name="T14" fmla="*/ 832 w 1933"/>
                  <a:gd name="T15" fmla="*/ 52 h 1297"/>
                  <a:gd name="T16" fmla="*/ 1789 w 1933"/>
                  <a:gd name="T17" fmla="*/ 73 h 1297"/>
                  <a:gd name="T18" fmla="*/ 1279 w 1933"/>
                  <a:gd name="T19" fmla="*/ 969 h 1297"/>
                  <a:gd name="T20" fmla="*/ 541 w 1933"/>
                  <a:gd name="T21" fmla="*/ 1032 h 1297"/>
                  <a:gd name="T22" fmla="*/ 629 w 1933"/>
                  <a:gd name="T23" fmla="*/ 1037 h 1297"/>
                  <a:gd name="T24" fmla="*/ 915 w 1933"/>
                  <a:gd name="T25" fmla="*/ 1039 h 1297"/>
                  <a:gd name="T26" fmla="*/ 1160 w 1933"/>
                  <a:gd name="T27" fmla="*/ 1021 h 1297"/>
                  <a:gd name="T28" fmla="*/ 1264 w 1933"/>
                  <a:gd name="T29" fmla="*/ 1037 h 1297"/>
                  <a:gd name="T30" fmla="*/ 1553 w 1933"/>
                  <a:gd name="T31" fmla="*/ 1011 h 1297"/>
                  <a:gd name="T32" fmla="*/ 1796 w 1933"/>
                  <a:gd name="T33" fmla="*/ 1030 h 1297"/>
                  <a:gd name="T34" fmla="*/ 577 w 1933"/>
                  <a:gd name="T35" fmla="*/ 969 h 1297"/>
                  <a:gd name="T36" fmla="*/ 1470 w 1933"/>
                  <a:gd name="T37" fmla="*/ 969 h 1297"/>
                  <a:gd name="T38" fmla="*/ 565 w 1933"/>
                  <a:gd name="T39" fmla="*/ 1049 h 1297"/>
                  <a:gd name="T40" fmla="*/ 645 w 1933"/>
                  <a:gd name="T41" fmla="*/ 1011 h 1297"/>
                  <a:gd name="T42" fmla="*/ 931 w 1933"/>
                  <a:gd name="T43" fmla="*/ 1028 h 1297"/>
                  <a:gd name="T44" fmla="*/ 1179 w 1933"/>
                  <a:gd name="T45" fmla="*/ 1049 h 1297"/>
                  <a:gd name="T46" fmla="*/ 1283 w 1933"/>
                  <a:gd name="T47" fmla="*/ 1011 h 1297"/>
                  <a:gd name="T48" fmla="*/ 1571 w 1933"/>
                  <a:gd name="T49" fmla="*/ 1037 h 1297"/>
                  <a:gd name="T50" fmla="*/ 1827 w 1933"/>
                  <a:gd name="T51" fmla="*/ 1058 h 1297"/>
                  <a:gd name="T52" fmla="*/ 577 w 1933"/>
                  <a:gd name="T53" fmla="*/ 510 h 1297"/>
                  <a:gd name="T54" fmla="*/ 527 w 1933"/>
                  <a:gd name="T55" fmla="*/ 513 h 1297"/>
                  <a:gd name="T56" fmla="*/ 577 w 1933"/>
                  <a:gd name="T57" fmla="*/ 206 h 1297"/>
                  <a:gd name="T58" fmla="*/ 449 w 1933"/>
                  <a:gd name="T59" fmla="*/ 189 h 1297"/>
                  <a:gd name="T60" fmla="*/ 1895 w 1933"/>
                  <a:gd name="T61" fmla="*/ 52 h 1297"/>
                  <a:gd name="T62" fmla="*/ 896 w 1933"/>
                  <a:gd name="T63" fmla="*/ 52 h 1297"/>
                  <a:gd name="T64" fmla="*/ 1789 w 1933"/>
                  <a:gd name="T65" fmla="*/ 52 h 1297"/>
                  <a:gd name="T66" fmla="*/ 1279 w 1933"/>
                  <a:gd name="T67" fmla="*/ 73 h 1297"/>
                  <a:gd name="T68" fmla="*/ 768 w 1933"/>
                  <a:gd name="T69" fmla="*/ 969 h 1297"/>
                  <a:gd name="T70" fmla="*/ 1661 w 1933"/>
                  <a:gd name="T71" fmla="*/ 969 h 1297"/>
                  <a:gd name="T72" fmla="*/ 598 w 1933"/>
                  <a:gd name="T73" fmla="*/ 1039 h 1297"/>
                  <a:gd name="T74" fmla="*/ 875 w 1933"/>
                  <a:gd name="T75" fmla="*/ 1039 h 1297"/>
                  <a:gd name="T76" fmla="*/ 950 w 1933"/>
                  <a:gd name="T77" fmla="*/ 1011 h 1297"/>
                  <a:gd name="T78" fmla="*/ 1201 w 1933"/>
                  <a:gd name="T79" fmla="*/ 1014 h 1297"/>
                  <a:gd name="T80" fmla="*/ 1477 w 1933"/>
                  <a:gd name="T81" fmla="*/ 1016 h 1297"/>
                  <a:gd name="T82" fmla="*/ 1588 w 1933"/>
                  <a:gd name="T83" fmla="*/ 1030 h 1297"/>
                  <a:gd name="T84" fmla="*/ 1827 w 1933"/>
                  <a:gd name="T85" fmla="*/ 1011 h 1297"/>
                  <a:gd name="T86" fmla="*/ 960 w 1933"/>
                  <a:gd name="T87" fmla="*/ 969 h 1297"/>
                  <a:gd name="T88" fmla="*/ 1916 w 1933"/>
                  <a:gd name="T89" fmla="*/ 950 h 1297"/>
                  <a:gd name="T90" fmla="*/ 610 w 1933"/>
                  <a:gd name="T91" fmla="*/ 1018 h 1297"/>
                  <a:gd name="T92" fmla="*/ 884 w 1933"/>
                  <a:gd name="T93" fmla="*/ 1018 h 1297"/>
                  <a:gd name="T94" fmla="*/ 964 w 1933"/>
                  <a:gd name="T95" fmla="*/ 1058 h 1297"/>
                  <a:gd name="T96" fmla="*/ 1238 w 1933"/>
                  <a:gd name="T97" fmla="*/ 1058 h 1297"/>
                  <a:gd name="T98" fmla="*/ 1496 w 1933"/>
                  <a:gd name="T99" fmla="*/ 1037 h 1297"/>
                  <a:gd name="T100" fmla="*/ 1588 w 1933"/>
                  <a:gd name="T101" fmla="*/ 1056 h 1297"/>
                  <a:gd name="T102" fmla="*/ 1909 w 1933"/>
                  <a:gd name="T103" fmla="*/ 1056 h 1297"/>
                  <a:gd name="T104" fmla="*/ 45 w 1933"/>
                  <a:gd name="T105" fmla="*/ 964 h 1297"/>
                  <a:gd name="T106" fmla="*/ 62 w 1933"/>
                  <a:gd name="T107" fmla="*/ 721 h 1297"/>
                  <a:gd name="T108" fmla="*/ 71 w 1933"/>
                  <a:gd name="T109" fmla="*/ 548 h 1297"/>
                  <a:gd name="T110" fmla="*/ 29 w 1933"/>
                  <a:gd name="T111" fmla="*/ 255 h 1297"/>
                  <a:gd name="T112" fmla="*/ 52 w 1933"/>
                  <a:gd name="T113" fmla="*/ 154 h 1297"/>
                  <a:gd name="T114" fmla="*/ 239 w 1933"/>
                  <a:gd name="T115" fmla="*/ 945 h 1297"/>
                  <a:gd name="T116" fmla="*/ 258 w 1933"/>
                  <a:gd name="T117" fmla="*/ 739 h 1297"/>
                  <a:gd name="T118" fmla="*/ 220 w 1933"/>
                  <a:gd name="T119" fmla="*/ 529 h 1297"/>
                  <a:gd name="T120" fmla="*/ 220 w 1933"/>
                  <a:gd name="T121" fmla="*/ 130 h 1297"/>
                  <a:gd name="T122" fmla="*/ 1328 w 1933"/>
                  <a:gd name="T123" fmla="*/ 1231 h 12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33"/>
                  <a:gd name="T187" fmla="*/ 0 h 1297"/>
                  <a:gd name="T188" fmla="*/ 1933 w 1933"/>
                  <a:gd name="T189" fmla="*/ 1297 h 12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33" h="1297">
                    <a:moveTo>
                      <a:pt x="1706" y="236"/>
                    </a:moveTo>
                    <a:lnTo>
                      <a:pt x="1706" y="234"/>
                    </a:lnTo>
                    <a:lnTo>
                      <a:pt x="1704" y="229"/>
                    </a:lnTo>
                    <a:lnTo>
                      <a:pt x="1701" y="227"/>
                    </a:lnTo>
                    <a:lnTo>
                      <a:pt x="1699" y="224"/>
                    </a:lnTo>
                    <a:lnTo>
                      <a:pt x="1697" y="224"/>
                    </a:lnTo>
                    <a:lnTo>
                      <a:pt x="1692" y="222"/>
                    </a:lnTo>
                    <a:lnTo>
                      <a:pt x="1690" y="224"/>
                    </a:lnTo>
                    <a:lnTo>
                      <a:pt x="1685" y="224"/>
                    </a:lnTo>
                    <a:lnTo>
                      <a:pt x="1682" y="227"/>
                    </a:lnTo>
                    <a:lnTo>
                      <a:pt x="1680" y="229"/>
                    </a:lnTo>
                    <a:lnTo>
                      <a:pt x="1680" y="234"/>
                    </a:lnTo>
                    <a:lnTo>
                      <a:pt x="1680" y="236"/>
                    </a:lnTo>
                    <a:lnTo>
                      <a:pt x="1680" y="239"/>
                    </a:lnTo>
                    <a:lnTo>
                      <a:pt x="1680" y="243"/>
                    </a:lnTo>
                    <a:lnTo>
                      <a:pt x="1682" y="246"/>
                    </a:lnTo>
                    <a:lnTo>
                      <a:pt x="1685" y="248"/>
                    </a:lnTo>
                    <a:lnTo>
                      <a:pt x="1690" y="248"/>
                    </a:lnTo>
                    <a:lnTo>
                      <a:pt x="1692" y="250"/>
                    </a:lnTo>
                    <a:lnTo>
                      <a:pt x="1697" y="248"/>
                    </a:lnTo>
                    <a:lnTo>
                      <a:pt x="1699" y="248"/>
                    </a:lnTo>
                    <a:lnTo>
                      <a:pt x="1701" y="246"/>
                    </a:lnTo>
                    <a:lnTo>
                      <a:pt x="1704" y="243"/>
                    </a:lnTo>
                    <a:lnTo>
                      <a:pt x="1706" y="239"/>
                    </a:lnTo>
                    <a:lnTo>
                      <a:pt x="1706" y="236"/>
                    </a:lnTo>
                    <a:moveTo>
                      <a:pt x="1770" y="206"/>
                    </a:moveTo>
                    <a:lnTo>
                      <a:pt x="1770" y="203"/>
                    </a:lnTo>
                    <a:lnTo>
                      <a:pt x="1768" y="198"/>
                    </a:lnTo>
                    <a:lnTo>
                      <a:pt x="1765" y="196"/>
                    </a:lnTo>
                    <a:lnTo>
                      <a:pt x="1763" y="194"/>
                    </a:lnTo>
                    <a:lnTo>
                      <a:pt x="1760" y="194"/>
                    </a:lnTo>
                    <a:lnTo>
                      <a:pt x="1756" y="191"/>
                    </a:lnTo>
                    <a:lnTo>
                      <a:pt x="1753" y="194"/>
                    </a:lnTo>
                    <a:lnTo>
                      <a:pt x="1749" y="194"/>
                    </a:lnTo>
                    <a:lnTo>
                      <a:pt x="1746" y="196"/>
                    </a:lnTo>
                    <a:lnTo>
                      <a:pt x="1744" y="198"/>
                    </a:lnTo>
                    <a:lnTo>
                      <a:pt x="1744" y="203"/>
                    </a:lnTo>
                    <a:lnTo>
                      <a:pt x="1744" y="206"/>
                    </a:lnTo>
                    <a:lnTo>
                      <a:pt x="1744" y="210"/>
                    </a:lnTo>
                    <a:lnTo>
                      <a:pt x="1744" y="213"/>
                    </a:lnTo>
                    <a:lnTo>
                      <a:pt x="1746" y="215"/>
                    </a:lnTo>
                    <a:lnTo>
                      <a:pt x="1749" y="217"/>
                    </a:lnTo>
                    <a:lnTo>
                      <a:pt x="1753" y="220"/>
                    </a:lnTo>
                    <a:lnTo>
                      <a:pt x="1756" y="220"/>
                    </a:lnTo>
                    <a:lnTo>
                      <a:pt x="1760" y="220"/>
                    </a:lnTo>
                    <a:lnTo>
                      <a:pt x="1763" y="217"/>
                    </a:lnTo>
                    <a:lnTo>
                      <a:pt x="1765" y="215"/>
                    </a:lnTo>
                    <a:lnTo>
                      <a:pt x="1768" y="213"/>
                    </a:lnTo>
                    <a:lnTo>
                      <a:pt x="1770" y="210"/>
                    </a:lnTo>
                    <a:lnTo>
                      <a:pt x="1770" y="206"/>
                    </a:lnTo>
                    <a:moveTo>
                      <a:pt x="577" y="817"/>
                    </a:moveTo>
                    <a:lnTo>
                      <a:pt x="577" y="969"/>
                    </a:lnTo>
                    <a:lnTo>
                      <a:pt x="598" y="969"/>
                    </a:lnTo>
                    <a:lnTo>
                      <a:pt x="577" y="969"/>
                    </a:lnTo>
                    <a:lnTo>
                      <a:pt x="577" y="817"/>
                    </a:lnTo>
                    <a:lnTo>
                      <a:pt x="626" y="817"/>
                    </a:lnTo>
                    <a:lnTo>
                      <a:pt x="577" y="817"/>
                    </a:lnTo>
                    <a:lnTo>
                      <a:pt x="577" y="664"/>
                    </a:lnTo>
                    <a:lnTo>
                      <a:pt x="598" y="664"/>
                    </a:lnTo>
                    <a:lnTo>
                      <a:pt x="577" y="664"/>
                    </a:lnTo>
                    <a:lnTo>
                      <a:pt x="577" y="510"/>
                    </a:lnTo>
                    <a:lnTo>
                      <a:pt x="626" y="510"/>
                    </a:lnTo>
                    <a:lnTo>
                      <a:pt x="577" y="510"/>
                    </a:lnTo>
                    <a:lnTo>
                      <a:pt x="577" y="359"/>
                    </a:lnTo>
                    <a:lnTo>
                      <a:pt x="598" y="359"/>
                    </a:lnTo>
                    <a:lnTo>
                      <a:pt x="577" y="359"/>
                    </a:lnTo>
                    <a:lnTo>
                      <a:pt x="577" y="206"/>
                    </a:lnTo>
                    <a:lnTo>
                      <a:pt x="626" y="206"/>
                    </a:lnTo>
                    <a:lnTo>
                      <a:pt x="577" y="206"/>
                    </a:lnTo>
                    <a:lnTo>
                      <a:pt x="577" y="52"/>
                    </a:lnTo>
                    <a:lnTo>
                      <a:pt x="598" y="52"/>
                    </a:lnTo>
                    <a:lnTo>
                      <a:pt x="577" y="52"/>
                    </a:lnTo>
                    <a:moveTo>
                      <a:pt x="445" y="803"/>
                    </a:moveTo>
                    <a:lnTo>
                      <a:pt x="449" y="801"/>
                    </a:lnTo>
                    <a:lnTo>
                      <a:pt x="456" y="794"/>
                    </a:lnTo>
                    <a:lnTo>
                      <a:pt x="456" y="841"/>
                    </a:lnTo>
                    <a:moveTo>
                      <a:pt x="487" y="836"/>
                    </a:moveTo>
                    <a:lnTo>
                      <a:pt x="485" y="839"/>
                    </a:lnTo>
                    <a:lnTo>
                      <a:pt x="487" y="841"/>
                    </a:lnTo>
                    <a:lnTo>
                      <a:pt x="489" y="839"/>
                    </a:lnTo>
                    <a:lnTo>
                      <a:pt x="487" y="836"/>
                    </a:lnTo>
                    <a:moveTo>
                      <a:pt x="511" y="803"/>
                    </a:moveTo>
                    <a:lnTo>
                      <a:pt x="515" y="801"/>
                    </a:lnTo>
                    <a:lnTo>
                      <a:pt x="523" y="794"/>
                    </a:lnTo>
                    <a:lnTo>
                      <a:pt x="523" y="841"/>
                    </a:lnTo>
                    <a:moveTo>
                      <a:pt x="445" y="496"/>
                    </a:moveTo>
                    <a:lnTo>
                      <a:pt x="449" y="494"/>
                    </a:lnTo>
                    <a:lnTo>
                      <a:pt x="456" y="489"/>
                    </a:lnTo>
                    <a:lnTo>
                      <a:pt x="456" y="534"/>
                    </a:lnTo>
                    <a:moveTo>
                      <a:pt x="487" y="529"/>
                    </a:moveTo>
                    <a:lnTo>
                      <a:pt x="485" y="532"/>
                    </a:lnTo>
                    <a:lnTo>
                      <a:pt x="487" y="534"/>
                    </a:lnTo>
                    <a:lnTo>
                      <a:pt x="489" y="532"/>
                    </a:lnTo>
                    <a:lnTo>
                      <a:pt x="487" y="529"/>
                    </a:lnTo>
                    <a:moveTo>
                      <a:pt x="506" y="499"/>
                    </a:moveTo>
                    <a:lnTo>
                      <a:pt x="506" y="496"/>
                    </a:lnTo>
                    <a:lnTo>
                      <a:pt x="508" y="491"/>
                    </a:lnTo>
                    <a:lnTo>
                      <a:pt x="511" y="491"/>
                    </a:lnTo>
                    <a:lnTo>
                      <a:pt x="515" y="489"/>
                    </a:lnTo>
                    <a:lnTo>
                      <a:pt x="525" y="489"/>
                    </a:lnTo>
                    <a:lnTo>
                      <a:pt x="530" y="491"/>
                    </a:lnTo>
                    <a:lnTo>
                      <a:pt x="532" y="491"/>
                    </a:lnTo>
                    <a:lnTo>
                      <a:pt x="532" y="496"/>
                    </a:lnTo>
                    <a:lnTo>
                      <a:pt x="532" y="501"/>
                    </a:lnTo>
                    <a:lnTo>
                      <a:pt x="532" y="506"/>
                    </a:lnTo>
                    <a:lnTo>
                      <a:pt x="527" y="513"/>
                    </a:lnTo>
                    <a:lnTo>
                      <a:pt x="504" y="534"/>
                    </a:lnTo>
                    <a:lnTo>
                      <a:pt x="534" y="534"/>
                    </a:lnTo>
                    <a:moveTo>
                      <a:pt x="445" y="191"/>
                    </a:moveTo>
                    <a:lnTo>
                      <a:pt x="449" y="189"/>
                    </a:lnTo>
                    <a:lnTo>
                      <a:pt x="456" y="182"/>
                    </a:lnTo>
                    <a:lnTo>
                      <a:pt x="456" y="229"/>
                    </a:lnTo>
                    <a:moveTo>
                      <a:pt x="487" y="224"/>
                    </a:moveTo>
                    <a:lnTo>
                      <a:pt x="485" y="227"/>
                    </a:lnTo>
                    <a:lnTo>
                      <a:pt x="487" y="229"/>
                    </a:lnTo>
                    <a:lnTo>
                      <a:pt x="489" y="227"/>
                    </a:lnTo>
                    <a:lnTo>
                      <a:pt x="487" y="224"/>
                    </a:lnTo>
                    <a:moveTo>
                      <a:pt x="508" y="182"/>
                    </a:moveTo>
                    <a:lnTo>
                      <a:pt x="532" y="182"/>
                    </a:lnTo>
                    <a:lnTo>
                      <a:pt x="520" y="201"/>
                    </a:lnTo>
                    <a:lnTo>
                      <a:pt x="527" y="201"/>
                    </a:lnTo>
                    <a:lnTo>
                      <a:pt x="532" y="203"/>
                    </a:lnTo>
                    <a:lnTo>
                      <a:pt x="532" y="206"/>
                    </a:lnTo>
                    <a:lnTo>
                      <a:pt x="534" y="210"/>
                    </a:lnTo>
                    <a:lnTo>
                      <a:pt x="534" y="215"/>
                    </a:lnTo>
                    <a:lnTo>
                      <a:pt x="532" y="222"/>
                    </a:lnTo>
                    <a:lnTo>
                      <a:pt x="530" y="227"/>
                    </a:lnTo>
                    <a:lnTo>
                      <a:pt x="523" y="229"/>
                    </a:lnTo>
                    <a:lnTo>
                      <a:pt x="515" y="229"/>
                    </a:lnTo>
                    <a:lnTo>
                      <a:pt x="508" y="227"/>
                    </a:lnTo>
                    <a:lnTo>
                      <a:pt x="506" y="224"/>
                    </a:lnTo>
                    <a:lnTo>
                      <a:pt x="504" y="220"/>
                    </a:lnTo>
                    <a:moveTo>
                      <a:pt x="577" y="817"/>
                    </a:moveTo>
                    <a:lnTo>
                      <a:pt x="577" y="969"/>
                    </a:lnTo>
                    <a:lnTo>
                      <a:pt x="598" y="969"/>
                    </a:lnTo>
                    <a:lnTo>
                      <a:pt x="577" y="969"/>
                    </a:lnTo>
                    <a:lnTo>
                      <a:pt x="577" y="817"/>
                    </a:lnTo>
                    <a:lnTo>
                      <a:pt x="626" y="817"/>
                    </a:lnTo>
                    <a:lnTo>
                      <a:pt x="577" y="817"/>
                    </a:lnTo>
                    <a:lnTo>
                      <a:pt x="577" y="664"/>
                    </a:lnTo>
                    <a:lnTo>
                      <a:pt x="598" y="664"/>
                    </a:lnTo>
                    <a:lnTo>
                      <a:pt x="577" y="664"/>
                    </a:lnTo>
                    <a:lnTo>
                      <a:pt x="577" y="510"/>
                    </a:lnTo>
                    <a:lnTo>
                      <a:pt x="626" y="510"/>
                    </a:lnTo>
                    <a:lnTo>
                      <a:pt x="577" y="510"/>
                    </a:lnTo>
                    <a:lnTo>
                      <a:pt x="577" y="359"/>
                    </a:lnTo>
                    <a:lnTo>
                      <a:pt x="598" y="359"/>
                    </a:lnTo>
                    <a:lnTo>
                      <a:pt x="577" y="359"/>
                    </a:lnTo>
                    <a:lnTo>
                      <a:pt x="577" y="206"/>
                    </a:lnTo>
                    <a:lnTo>
                      <a:pt x="626" y="206"/>
                    </a:lnTo>
                    <a:lnTo>
                      <a:pt x="577" y="206"/>
                    </a:lnTo>
                    <a:lnTo>
                      <a:pt x="577" y="52"/>
                    </a:lnTo>
                    <a:lnTo>
                      <a:pt x="598" y="52"/>
                    </a:lnTo>
                    <a:lnTo>
                      <a:pt x="577" y="52"/>
                    </a:lnTo>
                    <a:moveTo>
                      <a:pt x="445" y="803"/>
                    </a:moveTo>
                    <a:lnTo>
                      <a:pt x="449" y="801"/>
                    </a:lnTo>
                    <a:lnTo>
                      <a:pt x="456" y="794"/>
                    </a:lnTo>
                    <a:lnTo>
                      <a:pt x="456" y="841"/>
                    </a:lnTo>
                    <a:moveTo>
                      <a:pt x="487" y="836"/>
                    </a:moveTo>
                    <a:lnTo>
                      <a:pt x="485" y="839"/>
                    </a:lnTo>
                    <a:lnTo>
                      <a:pt x="487" y="841"/>
                    </a:lnTo>
                    <a:lnTo>
                      <a:pt x="489" y="839"/>
                    </a:lnTo>
                    <a:lnTo>
                      <a:pt x="487" y="836"/>
                    </a:lnTo>
                    <a:moveTo>
                      <a:pt x="511" y="803"/>
                    </a:moveTo>
                    <a:lnTo>
                      <a:pt x="515" y="801"/>
                    </a:lnTo>
                    <a:lnTo>
                      <a:pt x="523" y="794"/>
                    </a:lnTo>
                    <a:lnTo>
                      <a:pt x="523" y="841"/>
                    </a:lnTo>
                    <a:moveTo>
                      <a:pt x="445" y="496"/>
                    </a:moveTo>
                    <a:lnTo>
                      <a:pt x="449" y="494"/>
                    </a:lnTo>
                    <a:lnTo>
                      <a:pt x="456" y="489"/>
                    </a:lnTo>
                    <a:lnTo>
                      <a:pt x="456" y="534"/>
                    </a:lnTo>
                    <a:moveTo>
                      <a:pt x="487" y="529"/>
                    </a:moveTo>
                    <a:lnTo>
                      <a:pt x="485" y="532"/>
                    </a:lnTo>
                    <a:lnTo>
                      <a:pt x="487" y="534"/>
                    </a:lnTo>
                    <a:lnTo>
                      <a:pt x="489" y="532"/>
                    </a:lnTo>
                    <a:lnTo>
                      <a:pt x="487" y="529"/>
                    </a:lnTo>
                    <a:moveTo>
                      <a:pt x="506" y="499"/>
                    </a:moveTo>
                    <a:lnTo>
                      <a:pt x="506" y="496"/>
                    </a:lnTo>
                    <a:lnTo>
                      <a:pt x="508" y="491"/>
                    </a:lnTo>
                    <a:lnTo>
                      <a:pt x="511" y="491"/>
                    </a:lnTo>
                    <a:lnTo>
                      <a:pt x="515" y="489"/>
                    </a:lnTo>
                    <a:lnTo>
                      <a:pt x="525" y="489"/>
                    </a:lnTo>
                    <a:lnTo>
                      <a:pt x="530" y="491"/>
                    </a:lnTo>
                    <a:lnTo>
                      <a:pt x="532" y="491"/>
                    </a:lnTo>
                    <a:lnTo>
                      <a:pt x="532" y="496"/>
                    </a:lnTo>
                    <a:lnTo>
                      <a:pt x="532" y="501"/>
                    </a:lnTo>
                    <a:lnTo>
                      <a:pt x="532" y="506"/>
                    </a:lnTo>
                    <a:lnTo>
                      <a:pt x="527" y="513"/>
                    </a:lnTo>
                    <a:lnTo>
                      <a:pt x="504" y="534"/>
                    </a:lnTo>
                    <a:lnTo>
                      <a:pt x="534" y="534"/>
                    </a:lnTo>
                    <a:moveTo>
                      <a:pt x="445" y="191"/>
                    </a:moveTo>
                    <a:lnTo>
                      <a:pt x="449" y="189"/>
                    </a:lnTo>
                    <a:lnTo>
                      <a:pt x="456" y="182"/>
                    </a:lnTo>
                    <a:lnTo>
                      <a:pt x="456" y="229"/>
                    </a:lnTo>
                    <a:moveTo>
                      <a:pt x="487" y="224"/>
                    </a:moveTo>
                    <a:lnTo>
                      <a:pt x="485" y="227"/>
                    </a:lnTo>
                    <a:lnTo>
                      <a:pt x="487" y="229"/>
                    </a:lnTo>
                    <a:lnTo>
                      <a:pt x="489" y="227"/>
                    </a:lnTo>
                    <a:lnTo>
                      <a:pt x="487" y="224"/>
                    </a:lnTo>
                    <a:moveTo>
                      <a:pt x="508" y="182"/>
                    </a:moveTo>
                    <a:lnTo>
                      <a:pt x="532" y="182"/>
                    </a:lnTo>
                    <a:lnTo>
                      <a:pt x="520" y="201"/>
                    </a:lnTo>
                    <a:lnTo>
                      <a:pt x="527" y="201"/>
                    </a:lnTo>
                    <a:lnTo>
                      <a:pt x="532" y="203"/>
                    </a:lnTo>
                    <a:lnTo>
                      <a:pt x="532" y="206"/>
                    </a:lnTo>
                    <a:lnTo>
                      <a:pt x="534" y="210"/>
                    </a:lnTo>
                    <a:lnTo>
                      <a:pt x="534" y="215"/>
                    </a:lnTo>
                    <a:lnTo>
                      <a:pt x="532" y="222"/>
                    </a:lnTo>
                    <a:lnTo>
                      <a:pt x="530" y="227"/>
                    </a:lnTo>
                    <a:lnTo>
                      <a:pt x="523" y="229"/>
                    </a:lnTo>
                    <a:lnTo>
                      <a:pt x="515" y="229"/>
                    </a:lnTo>
                    <a:lnTo>
                      <a:pt x="508" y="227"/>
                    </a:lnTo>
                    <a:lnTo>
                      <a:pt x="506" y="224"/>
                    </a:lnTo>
                    <a:lnTo>
                      <a:pt x="504" y="220"/>
                    </a:lnTo>
                    <a:moveTo>
                      <a:pt x="1916" y="817"/>
                    </a:moveTo>
                    <a:lnTo>
                      <a:pt x="1916" y="969"/>
                    </a:lnTo>
                    <a:lnTo>
                      <a:pt x="1895" y="969"/>
                    </a:lnTo>
                    <a:lnTo>
                      <a:pt x="1916" y="969"/>
                    </a:lnTo>
                    <a:lnTo>
                      <a:pt x="1916" y="817"/>
                    </a:lnTo>
                    <a:lnTo>
                      <a:pt x="1867" y="817"/>
                    </a:lnTo>
                    <a:lnTo>
                      <a:pt x="1916" y="817"/>
                    </a:lnTo>
                    <a:lnTo>
                      <a:pt x="1916" y="664"/>
                    </a:lnTo>
                    <a:lnTo>
                      <a:pt x="1895" y="664"/>
                    </a:lnTo>
                    <a:lnTo>
                      <a:pt x="1916" y="664"/>
                    </a:lnTo>
                    <a:lnTo>
                      <a:pt x="1916" y="510"/>
                    </a:lnTo>
                    <a:lnTo>
                      <a:pt x="1867" y="510"/>
                    </a:lnTo>
                    <a:lnTo>
                      <a:pt x="1916" y="510"/>
                    </a:lnTo>
                    <a:lnTo>
                      <a:pt x="1916" y="359"/>
                    </a:lnTo>
                    <a:lnTo>
                      <a:pt x="1895" y="359"/>
                    </a:lnTo>
                    <a:lnTo>
                      <a:pt x="1916" y="359"/>
                    </a:lnTo>
                    <a:lnTo>
                      <a:pt x="1916" y="206"/>
                    </a:lnTo>
                    <a:lnTo>
                      <a:pt x="1867" y="206"/>
                    </a:lnTo>
                    <a:lnTo>
                      <a:pt x="1916" y="206"/>
                    </a:lnTo>
                    <a:lnTo>
                      <a:pt x="1916" y="52"/>
                    </a:lnTo>
                    <a:lnTo>
                      <a:pt x="1895" y="52"/>
                    </a:lnTo>
                    <a:lnTo>
                      <a:pt x="1916" y="52"/>
                    </a:lnTo>
                    <a:moveTo>
                      <a:pt x="1916" y="817"/>
                    </a:moveTo>
                    <a:lnTo>
                      <a:pt x="1916" y="969"/>
                    </a:lnTo>
                    <a:lnTo>
                      <a:pt x="1895" y="969"/>
                    </a:lnTo>
                    <a:lnTo>
                      <a:pt x="1916" y="969"/>
                    </a:lnTo>
                    <a:lnTo>
                      <a:pt x="1916" y="817"/>
                    </a:lnTo>
                    <a:lnTo>
                      <a:pt x="1867" y="817"/>
                    </a:lnTo>
                    <a:lnTo>
                      <a:pt x="1916" y="817"/>
                    </a:lnTo>
                    <a:lnTo>
                      <a:pt x="1916" y="664"/>
                    </a:lnTo>
                    <a:lnTo>
                      <a:pt x="1895" y="664"/>
                    </a:lnTo>
                    <a:lnTo>
                      <a:pt x="1916" y="664"/>
                    </a:lnTo>
                    <a:lnTo>
                      <a:pt x="1916" y="510"/>
                    </a:lnTo>
                    <a:lnTo>
                      <a:pt x="1867" y="510"/>
                    </a:lnTo>
                    <a:lnTo>
                      <a:pt x="1916" y="510"/>
                    </a:lnTo>
                    <a:lnTo>
                      <a:pt x="1916" y="359"/>
                    </a:lnTo>
                    <a:lnTo>
                      <a:pt x="1895" y="359"/>
                    </a:lnTo>
                    <a:lnTo>
                      <a:pt x="1916" y="359"/>
                    </a:lnTo>
                    <a:lnTo>
                      <a:pt x="1916" y="206"/>
                    </a:lnTo>
                    <a:lnTo>
                      <a:pt x="1867" y="206"/>
                    </a:lnTo>
                    <a:lnTo>
                      <a:pt x="1916" y="206"/>
                    </a:lnTo>
                    <a:lnTo>
                      <a:pt x="1916" y="52"/>
                    </a:lnTo>
                    <a:lnTo>
                      <a:pt x="1895" y="52"/>
                    </a:lnTo>
                    <a:lnTo>
                      <a:pt x="1916" y="52"/>
                    </a:lnTo>
                    <a:moveTo>
                      <a:pt x="577" y="52"/>
                    </a:moveTo>
                    <a:lnTo>
                      <a:pt x="577" y="52"/>
                    </a:lnTo>
                    <a:lnTo>
                      <a:pt x="577" y="102"/>
                    </a:lnTo>
                    <a:lnTo>
                      <a:pt x="577" y="52"/>
                    </a:lnTo>
                    <a:lnTo>
                      <a:pt x="641" y="52"/>
                    </a:lnTo>
                    <a:lnTo>
                      <a:pt x="641" y="73"/>
                    </a:lnTo>
                    <a:lnTo>
                      <a:pt x="641" y="52"/>
                    </a:lnTo>
                    <a:lnTo>
                      <a:pt x="704" y="52"/>
                    </a:lnTo>
                    <a:lnTo>
                      <a:pt x="704" y="73"/>
                    </a:lnTo>
                    <a:lnTo>
                      <a:pt x="704" y="52"/>
                    </a:lnTo>
                    <a:lnTo>
                      <a:pt x="768" y="52"/>
                    </a:lnTo>
                    <a:lnTo>
                      <a:pt x="768" y="73"/>
                    </a:lnTo>
                    <a:lnTo>
                      <a:pt x="768" y="52"/>
                    </a:lnTo>
                    <a:lnTo>
                      <a:pt x="832" y="52"/>
                    </a:lnTo>
                    <a:lnTo>
                      <a:pt x="832" y="73"/>
                    </a:lnTo>
                    <a:lnTo>
                      <a:pt x="832" y="52"/>
                    </a:lnTo>
                    <a:lnTo>
                      <a:pt x="896" y="52"/>
                    </a:lnTo>
                    <a:lnTo>
                      <a:pt x="896" y="102"/>
                    </a:lnTo>
                    <a:lnTo>
                      <a:pt x="896" y="52"/>
                    </a:lnTo>
                    <a:lnTo>
                      <a:pt x="960" y="52"/>
                    </a:lnTo>
                    <a:lnTo>
                      <a:pt x="960" y="73"/>
                    </a:lnTo>
                    <a:lnTo>
                      <a:pt x="960" y="52"/>
                    </a:lnTo>
                    <a:lnTo>
                      <a:pt x="1023" y="52"/>
                    </a:lnTo>
                    <a:lnTo>
                      <a:pt x="1023" y="73"/>
                    </a:lnTo>
                    <a:lnTo>
                      <a:pt x="1023" y="52"/>
                    </a:lnTo>
                    <a:lnTo>
                      <a:pt x="1087" y="52"/>
                    </a:lnTo>
                    <a:lnTo>
                      <a:pt x="1087" y="73"/>
                    </a:lnTo>
                    <a:lnTo>
                      <a:pt x="1087" y="52"/>
                    </a:lnTo>
                    <a:lnTo>
                      <a:pt x="1151" y="52"/>
                    </a:lnTo>
                    <a:lnTo>
                      <a:pt x="1151" y="73"/>
                    </a:lnTo>
                    <a:lnTo>
                      <a:pt x="1151" y="52"/>
                    </a:lnTo>
                    <a:lnTo>
                      <a:pt x="1215" y="52"/>
                    </a:lnTo>
                    <a:lnTo>
                      <a:pt x="1215" y="102"/>
                    </a:lnTo>
                    <a:lnTo>
                      <a:pt x="1215" y="52"/>
                    </a:lnTo>
                    <a:lnTo>
                      <a:pt x="1279" y="52"/>
                    </a:lnTo>
                    <a:lnTo>
                      <a:pt x="1279" y="73"/>
                    </a:lnTo>
                    <a:lnTo>
                      <a:pt x="1279" y="52"/>
                    </a:lnTo>
                    <a:lnTo>
                      <a:pt x="1342" y="52"/>
                    </a:lnTo>
                    <a:lnTo>
                      <a:pt x="1342" y="73"/>
                    </a:lnTo>
                    <a:lnTo>
                      <a:pt x="1342" y="52"/>
                    </a:lnTo>
                    <a:lnTo>
                      <a:pt x="1406" y="52"/>
                    </a:lnTo>
                    <a:lnTo>
                      <a:pt x="1406" y="73"/>
                    </a:lnTo>
                    <a:lnTo>
                      <a:pt x="1406" y="52"/>
                    </a:lnTo>
                    <a:lnTo>
                      <a:pt x="1470" y="52"/>
                    </a:lnTo>
                    <a:lnTo>
                      <a:pt x="1470" y="73"/>
                    </a:lnTo>
                    <a:lnTo>
                      <a:pt x="1470" y="52"/>
                    </a:lnTo>
                    <a:lnTo>
                      <a:pt x="1534" y="52"/>
                    </a:lnTo>
                    <a:lnTo>
                      <a:pt x="1534" y="102"/>
                    </a:lnTo>
                    <a:lnTo>
                      <a:pt x="1534" y="52"/>
                    </a:lnTo>
                    <a:lnTo>
                      <a:pt x="1597" y="52"/>
                    </a:lnTo>
                    <a:lnTo>
                      <a:pt x="1597" y="73"/>
                    </a:lnTo>
                    <a:lnTo>
                      <a:pt x="1597" y="52"/>
                    </a:lnTo>
                    <a:lnTo>
                      <a:pt x="1661" y="52"/>
                    </a:lnTo>
                    <a:lnTo>
                      <a:pt x="1661" y="73"/>
                    </a:lnTo>
                    <a:lnTo>
                      <a:pt x="1661" y="52"/>
                    </a:lnTo>
                    <a:lnTo>
                      <a:pt x="1725" y="52"/>
                    </a:lnTo>
                    <a:lnTo>
                      <a:pt x="1725" y="73"/>
                    </a:lnTo>
                    <a:lnTo>
                      <a:pt x="1725" y="52"/>
                    </a:lnTo>
                    <a:lnTo>
                      <a:pt x="1789" y="52"/>
                    </a:lnTo>
                    <a:lnTo>
                      <a:pt x="1789" y="73"/>
                    </a:lnTo>
                    <a:lnTo>
                      <a:pt x="1789" y="52"/>
                    </a:lnTo>
                    <a:lnTo>
                      <a:pt x="1853" y="52"/>
                    </a:lnTo>
                    <a:lnTo>
                      <a:pt x="1853" y="102"/>
                    </a:lnTo>
                    <a:lnTo>
                      <a:pt x="1853" y="52"/>
                    </a:lnTo>
                    <a:lnTo>
                      <a:pt x="1916" y="52"/>
                    </a:lnTo>
                    <a:lnTo>
                      <a:pt x="1916" y="73"/>
                    </a:lnTo>
                    <a:lnTo>
                      <a:pt x="1916" y="52"/>
                    </a:lnTo>
                    <a:moveTo>
                      <a:pt x="577" y="52"/>
                    </a:moveTo>
                    <a:lnTo>
                      <a:pt x="577" y="52"/>
                    </a:lnTo>
                    <a:lnTo>
                      <a:pt x="577" y="102"/>
                    </a:lnTo>
                    <a:lnTo>
                      <a:pt x="577" y="52"/>
                    </a:lnTo>
                    <a:lnTo>
                      <a:pt x="641" y="52"/>
                    </a:lnTo>
                    <a:lnTo>
                      <a:pt x="641" y="73"/>
                    </a:lnTo>
                    <a:lnTo>
                      <a:pt x="641" y="52"/>
                    </a:lnTo>
                    <a:lnTo>
                      <a:pt x="704" y="52"/>
                    </a:lnTo>
                    <a:lnTo>
                      <a:pt x="704" y="73"/>
                    </a:lnTo>
                    <a:lnTo>
                      <a:pt x="704" y="52"/>
                    </a:lnTo>
                    <a:lnTo>
                      <a:pt x="768" y="52"/>
                    </a:lnTo>
                    <a:lnTo>
                      <a:pt x="768" y="73"/>
                    </a:lnTo>
                    <a:lnTo>
                      <a:pt x="768" y="52"/>
                    </a:lnTo>
                    <a:lnTo>
                      <a:pt x="832" y="52"/>
                    </a:lnTo>
                    <a:lnTo>
                      <a:pt x="832" y="73"/>
                    </a:lnTo>
                    <a:lnTo>
                      <a:pt x="832" y="52"/>
                    </a:lnTo>
                    <a:lnTo>
                      <a:pt x="896" y="52"/>
                    </a:lnTo>
                    <a:lnTo>
                      <a:pt x="896" y="102"/>
                    </a:lnTo>
                    <a:lnTo>
                      <a:pt x="896" y="52"/>
                    </a:lnTo>
                    <a:lnTo>
                      <a:pt x="960" y="52"/>
                    </a:lnTo>
                    <a:lnTo>
                      <a:pt x="960" y="73"/>
                    </a:lnTo>
                    <a:lnTo>
                      <a:pt x="960" y="52"/>
                    </a:lnTo>
                    <a:lnTo>
                      <a:pt x="1023" y="52"/>
                    </a:lnTo>
                    <a:lnTo>
                      <a:pt x="1023" y="73"/>
                    </a:lnTo>
                    <a:lnTo>
                      <a:pt x="1023" y="52"/>
                    </a:lnTo>
                    <a:lnTo>
                      <a:pt x="1087" y="52"/>
                    </a:lnTo>
                    <a:lnTo>
                      <a:pt x="1087" y="73"/>
                    </a:lnTo>
                    <a:lnTo>
                      <a:pt x="1087" y="52"/>
                    </a:lnTo>
                    <a:lnTo>
                      <a:pt x="1151" y="52"/>
                    </a:lnTo>
                    <a:lnTo>
                      <a:pt x="1151" y="73"/>
                    </a:lnTo>
                    <a:lnTo>
                      <a:pt x="1151" y="52"/>
                    </a:lnTo>
                    <a:lnTo>
                      <a:pt x="1215" y="52"/>
                    </a:lnTo>
                    <a:lnTo>
                      <a:pt x="1215" y="102"/>
                    </a:lnTo>
                    <a:lnTo>
                      <a:pt x="1215" y="52"/>
                    </a:lnTo>
                    <a:lnTo>
                      <a:pt x="1279" y="52"/>
                    </a:lnTo>
                    <a:lnTo>
                      <a:pt x="1279" y="73"/>
                    </a:lnTo>
                    <a:lnTo>
                      <a:pt x="1279" y="52"/>
                    </a:lnTo>
                    <a:lnTo>
                      <a:pt x="1342" y="52"/>
                    </a:lnTo>
                    <a:lnTo>
                      <a:pt x="1342" y="73"/>
                    </a:lnTo>
                    <a:lnTo>
                      <a:pt x="1342" y="52"/>
                    </a:lnTo>
                    <a:lnTo>
                      <a:pt x="1406" y="52"/>
                    </a:lnTo>
                    <a:lnTo>
                      <a:pt x="1406" y="73"/>
                    </a:lnTo>
                    <a:lnTo>
                      <a:pt x="1406" y="52"/>
                    </a:lnTo>
                    <a:lnTo>
                      <a:pt x="1470" y="52"/>
                    </a:lnTo>
                    <a:lnTo>
                      <a:pt x="1470" y="73"/>
                    </a:lnTo>
                    <a:lnTo>
                      <a:pt x="1470" y="52"/>
                    </a:lnTo>
                    <a:lnTo>
                      <a:pt x="1534" y="52"/>
                    </a:lnTo>
                    <a:lnTo>
                      <a:pt x="1534" y="102"/>
                    </a:lnTo>
                    <a:lnTo>
                      <a:pt x="1534" y="52"/>
                    </a:lnTo>
                    <a:lnTo>
                      <a:pt x="1597" y="52"/>
                    </a:lnTo>
                    <a:lnTo>
                      <a:pt x="1597" y="73"/>
                    </a:lnTo>
                    <a:lnTo>
                      <a:pt x="1597" y="52"/>
                    </a:lnTo>
                    <a:lnTo>
                      <a:pt x="1661" y="52"/>
                    </a:lnTo>
                    <a:lnTo>
                      <a:pt x="1661" y="73"/>
                    </a:lnTo>
                    <a:lnTo>
                      <a:pt x="1661" y="52"/>
                    </a:lnTo>
                    <a:lnTo>
                      <a:pt x="1725" y="52"/>
                    </a:lnTo>
                    <a:lnTo>
                      <a:pt x="1725" y="73"/>
                    </a:lnTo>
                    <a:lnTo>
                      <a:pt x="1725" y="52"/>
                    </a:lnTo>
                    <a:lnTo>
                      <a:pt x="1789" y="52"/>
                    </a:lnTo>
                    <a:lnTo>
                      <a:pt x="1789" y="73"/>
                    </a:lnTo>
                    <a:lnTo>
                      <a:pt x="1789" y="52"/>
                    </a:lnTo>
                    <a:lnTo>
                      <a:pt x="1853" y="52"/>
                    </a:lnTo>
                    <a:lnTo>
                      <a:pt x="1853" y="102"/>
                    </a:lnTo>
                    <a:lnTo>
                      <a:pt x="1853" y="52"/>
                    </a:lnTo>
                    <a:lnTo>
                      <a:pt x="1916" y="52"/>
                    </a:lnTo>
                    <a:lnTo>
                      <a:pt x="1916" y="73"/>
                    </a:lnTo>
                    <a:lnTo>
                      <a:pt x="1916" y="52"/>
                    </a:lnTo>
                    <a:moveTo>
                      <a:pt x="577" y="969"/>
                    </a:moveTo>
                    <a:lnTo>
                      <a:pt x="577" y="969"/>
                    </a:lnTo>
                    <a:lnTo>
                      <a:pt x="577" y="919"/>
                    </a:lnTo>
                    <a:lnTo>
                      <a:pt x="577" y="969"/>
                    </a:lnTo>
                    <a:lnTo>
                      <a:pt x="641" y="969"/>
                    </a:lnTo>
                    <a:lnTo>
                      <a:pt x="641" y="950"/>
                    </a:lnTo>
                    <a:lnTo>
                      <a:pt x="641" y="969"/>
                    </a:lnTo>
                    <a:lnTo>
                      <a:pt x="704" y="969"/>
                    </a:lnTo>
                    <a:lnTo>
                      <a:pt x="704" y="950"/>
                    </a:lnTo>
                    <a:lnTo>
                      <a:pt x="704" y="969"/>
                    </a:lnTo>
                    <a:lnTo>
                      <a:pt x="768" y="969"/>
                    </a:lnTo>
                    <a:lnTo>
                      <a:pt x="768" y="950"/>
                    </a:lnTo>
                    <a:lnTo>
                      <a:pt x="768" y="969"/>
                    </a:lnTo>
                    <a:lnTo>
                      <a:pt x="832" y="969"/>
                    </a:lnTo>
                    <a:lnTo>
                      <a:pt x="832" y="950"/>
                    </a:lnTo>
                    <a:lnTo>
                      <a:pt x="832" y="969"/>
                    </a:lnTo>
                    <a:lnTo>
                      <a:pt x="896" y="969"/>
                    </a:lnTo>
                    <a:lnTo>
                      <a:pt x="896" y="919"/>
                    </a:lnTo>
                    <a:lnTo>
                      <a:pt x="896" y="969"/>
                    </a:lnTo>
                    <a:lnTo>
                      <a:pt x="960" y="969"/>
                    </a:lnTo>
                    <a:lnTo>
                      <a:pt x="960" y="950"/>
                    </a:lnTo>
                    <a:lnTo>
                      <a:pt x="960" y="969"/>
                    </a:lnTo>
                    <a:lnTo>
                      <a:pt x="1023" y="969"/>
                    </a:lnTo>
                    <a:lnTo>
                      <a:pt x="1023" y="950"/>
                    </a:lnTo>
                    <a:lnTo>
                      <a:pt x="1023" y="969"/>
                    </a:lnTo>
                    <a:lnTo>
                      <a:pt x="1087" y="969"/>
                    </a:lnTo>
                    <a:lnTo>
                      <a:pt x="1087" y="950"/>
                    </a:lnTo>
                    <a:lnTo>
                      <a:pt x="1087" y="969"/>
                    </a:lnTo>
                    <a:lnTo>
                      <a:pt x="1151" y="969"/>
                    </a:lnTo>
                    <a:lnTo>
                      <a:pt x="1151" y="950"/>
                    </a:lnTo>
                    <a:lnTo>
                      <a:pt x="1151" y="969"/>
                    </a:lnTo>
                    <a:lnTo>
                      <a:pt x="1215" y="969"/>
                    </a:lnTo>
                    <a:lnTo>
                      <a:pt x="1215" y="919"/>
                    </a:lnTo>
                    <a:lnTo>
                      <a:pt x="1215" y="969"/>
                    </a:lnTo>
                    <a:lnTo>
                      <a:pt x="1279" y="969"/>
                    </a:lnTo>
                    <a:lnTo>
                      <a:pt x="1279" y="950"/>
                    </a:lnTo>
                    <a:lnTo>
                      <a:pt x="1279" y="969"/>
                    </a:lnTo>
                    <a:lnTo>
                      <a:pt x="1342" y="969"/>
                    </a:lnTo>
                    <a:lnTo>
                      <a:pt x="1342" y="950"/>
                    </a:lnTo>
                    <a:lnTo>
                      <a:pt x="1342" y="969"/>
                    </a:lnTo>
                    <a:lnTo>
                      <a:pt x="1406" y="969"/>
                    </a:lnTo>
                    <a:lnTo>
                      <a:pt x="1406" y="950"/>
                    </a:lnTo>
                    <a:lnTo>
                      <a:pt x="1406" y="969"/>
                    </a:lnTo>
                    <a:lnTo>
                      <a:pt x="1470" y="969"/>
                    </a:lnTo>
                    <a:lnTo>
                      <a:pt x="1470" y="950"/>
                    </a:lnTo>
                    <a:lnTo>
                      <a:pt x="1470" y="969"/>
                    </a:lnTo>
                    <a:lnTo>
                      <a:pt x="1534" y="969"/>
                    </a:lnTo>
                    <a:lnTo>
                      <a:pt x="1534" y="919"/>
                    </a:lnTo>
                    <a:lnTo>
                      <a:pt x="1534" y="969"/>
                    </a:lnTo>
                    <a:lnTo>
                      <a:pt x="1597" y="969"/>
                    </a:lnTo>
                    <a:lnTo>
                      <a:pt x="1597" y="950"/>
                    </a:lnTo>
                    <a:lnTo>
                      <a:pt x="1597" y="969"/>
                    </a:lnTo>
                    <a:lnTo>
                      <a:pt x="1661" y="969"/>
                    </a:lnTo>
                    <a:lnTo>
                      <a:pt x="1661" y="950"/>
                    </a:lnTo>
                    <a:lnTo>
                      <a:pt x="1661" y="969"/>
                    </a:lnTo>
                    <a:lnTo>
                      <a:pt x="1725" y="969"/>
                    </a:lnTo>
                    <a:lnTo>
                      <a:pt x="1725" y="950"/>
                    </a:lnTo>
                    <a:lnTo>
                      <a:pt x="1725" y="969"/>
                    </a:lnTo>
                    <a:lnTo>
                      <a:pt x="1789" y="969"/>
                    </a:lnTo>
                    <a:lnTo>
                      <a:pt x="1789" y="950"/>
                    </a:lnTo>
                    <a:lnTo>
                      <a:pt x="1789" y="969"/>
                    </a:lnTo>
                    <a:lnTo>
                      <a:pt x="1853" y="969"/>
                    </a:lnTo>
                    <a:lnTo>
                      <a:pt x="1853" y="919"/>
                    </a:lnTo>
                    <a:lnTo>
                      <a:pt x="1853" y="969"/>
                    </a:lnTo>
                    <a:lnTo>
                      <a:pt x="1916" y="969"/>
                    </a:lnTo>
                    <a:lnTo>
                      <a:pt x="1916" y="950"/>
                    </a:lnTo>
                    <a:lnTo>
                      <a:pt x="1916" y="969"/>
                    </a:lnTo>
                    <a:moveTo>
                      <a:pt x="501" y="1021"/>
                    </a:moveTo>
                    <a:lnTo>
                      <a:pt x="506" y="1018"/>
                    </a:lnTo>
                    <a:lnTo>
                      <a:pt x="513" y="1011"/>
                    </a:lnTo>
                    <a:lnTo>
                      <a:pt x="513" y="1058"/>
                    </a:lnTo>
                    <a:moveTo>
                      <a:pt x="567" y="1028"/>
                    </a:moveTo>
                    <a:lnTo>
                      <a:pt x="565" y="1032"/>
                    </a:lnTo>
                    <a:lnTo>
                      <a:pt x="560" y="1037"/>
                    </a:lnTo>
                    <a:lnTo>
                      <a:pt x="556" y="1039"/>
                    </a:lnTo>
                    <a:lnTo>
                      <a:pt x="553" y="1039"/>
                    </a:lnTo>
                    <a:lnTo>
                      <a:pt x="546" y="1037"/>
                    </a:lnTo>
                    <a:lnTo>
                      <a:pt x="541" y="1032"/>
                    </a:lnTo>
                    <a:lnTo>
                      <a:pt x="539" y="1028"/>
                    </a:lnTo>
                    <a:lnTo>
                      <a:pt x="539" y="1025"/>
                    </a:lnTo>
                    <a:lnTo>
                      <a:pt x="541" y="1018"/>
                    </a:lnTo>
                    <a:lnTo>
                      <a:pt x="546" y="1014"/>
                    </a:lnTo>
                    <a:lnTo>
                      <a:pt x="553" y="1011"/>
                    </a:lnTo>
                    <a:lnTo>
                      <a:pt x="556" y="1011"/>
                    </a:lnTo>
                    <a:lnTo>
                      <a:pt x="560" y="1014"/>
                    </a:lnTo>
                    <a:lnTo>
                      <a:pt x="565" y="1018"/>
                    </a:lnTo>
                    <a:lnTo>
                      <a:pt x="567" y="1028"/>
                    </a:lnTo>
                    <a:lnTo>
                      <a:pt x="567" y="1037"/>
                    </a:lnTo>
                    <a:lnTo>
                      <a:pt x="565" y="1049"/>
                    </a:lnTo>
                    <a:lnTo>
                      <a:pt x="560" y="1056"/>
                    </a:lnTo>
                    <a:lnTo>
                      <a:pt x="556" y="1058"/>
                    </a:lnTo>
                    <a:lnTo>
                      <a:pt x="551" y="1058"/>
                    </a:lnTo>
                    <a:lnTo>
                      <a:pt x="544" y="1056"/>
                    </a:lnTo>
                    <a:lnTo>
                      <a:pt x="541" y="1051"/>
                    </a:lnTo>
                    <a:moveTo>
                      <a:pt x="612" y="1028"/>
                    </a:moveTo>
                    <a:lnTo>
                      <a:pt x="610" y="1032"/>
                    </a:lnTo>
                    <a:lnTo>
                      <a:pt x="605" y="1037"/>
                    </a:lnTo>
                    <a:lnTo>
                      <a:pt x="598" y="1039"/>
                    </a:lnTo>
                    <a:lnTo>
                      <a:pt x="596" y="1039"/>
                    </a:lnTo>
                    <a:lnTo>
                      <a:pt x="591" y="1037"/>
                    </a:lnTo>
                    <a:lnTo>
                      <a:pt x="586" y="1032"/>
                    </a:lnTo>
                    <a:lnTo>
                      <a:pt x="584" y="1028"/>
                    </a:lnTo>
                    <a:lnTo>
                      <a:pt x="584" y="1025"/>
                    </a:lnTo>
                    <a:lnTo>
                      <a:pt x="586" y="1018"/>
                    </a:lnTo>
                    <a:lnTo>
                      <a:pt x="591" y="1014"/>
                    </a:lnTo>
                    <a:lnTo>
                      <a:pt x="596" y="1011"/>
                    </a:lnTo>
                    <a:lnTo>
                      <a:pt x="598" y="1011"/>
                    </a:lnTo>
                    <a:lnTo>
                      <a:pt x="605" y="1014"/>
                    </a:lnTo>
                    <a:lnTo>
                      <a:pt x="610" y="1018"/>
                    </a:lnTo>
                    <a:lnTo>
                      <a:pt x="612" y="1028"/>
                    </a:lnTo>
                    <a:lnTo>
                      <a:pt x="612" y="1037"/>
                    </a:lnTo>
                    <a:lnTo>
                      <a:pt x="610" y="1049"/>
                    </a:lnTo>
                    <a:lnTo>
                      <a:pt x="605" y="1056"/>
                    </a:lnTo>
                    <a:lnTo>
                      <a:pt x="598" y="1058"/>
                    </a:lnTo>
                    <a:lnTo>
                      <a:pt x="593" y="1058"/>
                    </a:lnTo>
                    <a:lnTo>
                      <a:pt x="589" y="1056"/>
                    </a:lnTo>
                    <a:lnTo>
                      <a:pt x="586" y="1051"/>
                    </a:lnTo>
                    <a:moveTo>
                      <a:pt x="641" y="1011"/>
                    </a:moveTo>
                    <a:lnTo>
                      <a:pt x="634" y="1014"/>
                    </a:lnTo>
                    <a:lnTo>
                      <a:pt x="629" y="1021"/>
                    </a:lnTo>
                    <a:lnTo>
                      <a:pt x="629" y="1032"/>
                    </a:lnTo>
                    <a:lnTo>
                      <a:pt x="629" y="1037"/>
                    </a:lnTo>
                    <a:lnTo>
                      <a:pt x="629" y="1049"/>
                    </a:lnTo>
                    <a:lnTo>
                      <a:pt x="634" y="1056"/>
                    </a:lnTo>
                    <a:lnTo>
                      <a:pt x="641" y="1058"/>
                    </a:lnTo>
                    <a:lnTo>
                      <a:pt x="645" y="1058"/>
                    </a:lnTo>
                    <a:lnTo>
                      <a:pt x="652" y="1056"/>
                    </a:lnTo>
                    <a:lnTo>
                      <a:pt x="657" y="1049"/>
                    </a:lnTo>
                    <a:lnTo>
                      <a:pt x="660" y="1037"/>
                    </a:lnTo>
                    <a:lnTo>
                      <a:pt x="660" y="1032"/>
                    </a:lnTo>
                    <a:lnTo>
                      <a:pt x="657" y="1021"/>
                    </a:lnTo>
                    <a:lnTo>
                      <a:pt x="652" y="1014"/>
                    </a:lnTo>
                    <a:lnTo>
                      <a:pt x="645" y="1011"/>
                    </a:lnTo>
                    <a:lnTo>
                      <a:pt x="641" y="1011"/>
                    </a:lnTo>
                    <a:moveTo>
                      <a:pt x="820" y="1021"/>
                    </a:moveTo>
                    <a:lnTo>
                      <a:pt x="825" y="1018"/>
                    </a:lnTo>
                    <a:lnTo>
                      <a:pt x="832" y="1011"/>
                    </a:lnTo>
                    <a:lnTo>
                      <a:pt x="832" y="1058"/>
                    </a:lnTo>
                    <a:moveTo>
                      <a:pt x="886" y="1028"/>
                    </a:moveTo>
                    <a:lnTo>
                      <a:pt x="884" y="1032"/>
                    </a:lnTo>
                    <a:lnTo>
                      <a:pt x="879" y="1037"/>
                    </a:lnTo>
                    <a:lnTo>
                      <a:pt x="875" y="1039"/>
                    </a:lnTo>
                    <a:lnTo>
                      <a:pt x="872" y="1039"/>
                    </a:lnTo>
                    <a:lnTo>
                      <a:pt x="865" y="1037"/>
                    </a:lnTo>
                    <a:lnTo>
                      <a:pt x="860" y="1032"/>
                    </a:lnTo>
                    <a:lnTo>
                      <a:pt x="858" y="1028"/>
                    </a:lnTo>
                    <a:lnTo>
                      <a:pt x="858" y="1025"/>
                    </a:lnTo>
                    <a:lnTo>
                      <a:pt x="860" y="1018"/>
                    </a:lnTo>
                    <a:lnTo>
                      <a:pt x="865" y="1014"/>
                    </a:lnTo>
                    <a:lnTo>
                      <a:pt x="872" y="1011"/>
                    </a:lnTo>
                    <a:lnTo>
                      <a:pt x="875" y="1011"/>
                    </a:lnTo>
                    <a:lnTo>
                      <a:pt x="879" y="1014"/>
                    </a:lnTo>
                    <a:lnTo>
                      <a:pt x="884" y="1018"/>
                    </a:lnTo>
                    <a:lnTo>
                      <a:pt x="886" y="1028"/>
                    </a:lnTo>
                    <a:lnTo>
                      <a:pt x="886" y="1037"/>
                    </a:lnTo>
                    <a:lnTo>
                      <a:pt x="884" y="1049"/>
                    </a:lnTo>
                    <a:lnTo>
                      <a:pt x="879" y="1056"/>
                    </a:lnTo>
                    <a:lnTo>
                      <a:pt x="875" y="1058"/>
                    </a:lnTo>
                    <a:lnTo>
                      <a:pt x="870" y="1058"/>
                    </a:lnTo>
                    <a:lnTo>
                      <a:pt x="863" y="1056"/>
                    </a:lnTo>
                    <a:lnTo>
                      <a:pt x="860" y="1051"/>
                    </a:lnTo>
                    <a:moveTo>
                      <a:pt x="931" y="1028"/>
                    </a:moveTo>
                    <a:lnTo>
                      <a:pt x="929" y="1032"/>
                    </a:lnTo>
                    <a:lnTo>
                      <a:pt x="924" y="1037"/>
                    </a:lnTo>
                    <a:lnTo>
                      <a:pt x="917" y="1039"/>
                    </a:lnTo>
                    <a:lnTo>
                      <a:pt x="915" y="1039"/>
                    </a:lnTo>
                    <a:lnTo>
                      <a:pt x="908" y="1037"/>
                    </a:lnTo>
                    <a:lnTo>
                      <a:pt x="905" y="1032"/>
                    </a:lnTo>
                    <a:lnTo>
                      <a:pt x="903" y="1028"/>
                    </a:lnTo>
                    <a:lnTo>
                      <a:pt x="903" y="1025"/>
                    </a:lnTo>
                    <a:lnTo>
                      <a:pt x="905" y="1018"/>
                    </a:lnTo>
                    <a:lnTo>
                      <a:pt x="908" y="1014"/>
                    </a:lnTo>
                    <a:lnTo>
                      <a:pt x="915" y="1011"/>
                    </a:lnTo>
                    <a:lnTo>
                      <a:pt x="917" y="1011"/>
                    </a:lnTo>
                    <a:lnTo>
                      <a:pt x="924" y="1014"/>
                    </a:lnTo>
                    <a:lnTo>
                      <a:pt x="929" y="1018"/>
                    </a:lnTo>
                    <a:lnTo>
                      <a:pt x="931" y="1028"/>
                    </a:lnTo>
                    <a:lnTo>
                      <a:pt x="931" y="1037"/>
                    </a:lnTo>
                    <a:lnTo>
                      <a:pt x="929" y="1049"/>
                    </a:lnTo>
                    <a:lnTo>
                      <a:pt x="924" y="1056"/>
                    </a:lnTo>
                    <a:lnTo>
                      <a:pt x="917" y="1058"/>
                    </a:lnTo>
                    <a:lnTo>
                      <a:pt x="912" y="1058"/>
                    </a:lnTo>
                    <a:lnTo>
                      <a:pt x="908" y="1056"/>
                    </a:lnTo>
                    <a:lnTo>
                      <a:pt x="905" y="1051"/>
                    </a:lnTo>
                    <a:moveTo>
                      <a:pt x="974" y="1011"/>
                    </a:moveTo>
                    <a:lnTo>
                      <a:pt x="950" y="1011"/>
                    </a:lnTo>
                    <a:lnTo>
                      <a:pt x="948" y="1032"/>
                    </a:lnTo>
                    <a:lnTo>
                      <a:pt x="950" y="1030"/>
                    </a:lnTo>
                    <a:lnTo>
                      <a:pt x="957" y="1028"/>
                    </a:lnTo>
                    <a:lnTo>
                      <a:pt x="964" y="1028"/>
                    </a:lnTo>
                    <a:lnTo>
                      <a:pt x="971" y="1030"/>
                    </a:lnTo>
                    <a:lnTo>
                      <a:pt x="976" y="1032"/>
                    </a:lnTo>
                    <a:lnTo>
                      <a:pt x="978" y="1039"/>
                    </a:lnTo>
                    <a:lnTo>
                      <a:pt x="978" y="1044"/>
                    </a:lnTo>
                    <a:lnTo>
                      <a:pt x="976" y="1051"/>
                    </a:lnTo>
                    <a:lnTo>
                      <a:pt x="971" y="1056"/>
                    </a:lnTo>
                    <a:lnTo>
                      <a:pt x="964" y="1058"/>
                    </a:lnTo>
                    <a:lnTo>
                      <a:pt x="957" y="1058"/>
                    </a:lnTo>
                    <a:lnTo>
                      <a:pt x="950" y="1056"/>
                    </a:lnTo>
                    <a:lnTo>
                      <a:pt x="948" y="1054"/>
                    </a:lnTo>
                    <a:lnTo>
                      <a:pt x="945" y="1049"/>
                    </a:lnTo>
                    <a:moveTo>
                      <a:pt x="1134" y="1023"/>
                    </a:moveTo>
                    <a:lnTo>
                      <a:pt x="1134" y="1021"/>
                    </a:lnTo>
                    <a:lnTo>
                      <a:pt x="1137" y="1016"/>
                    </a:lnTo>
                    <a:lnTo>
                      <a:pt x="1139" y="1014"/>
                    </a:lnTo>
                    <a:lnTo>
                      <a:pt x="1144" y="1011"/>
                    </a:lnTo>
                    <a:lnTo>
                      <a:pt x="1153" y="1011"/>
                    </a:lnTo>
                    <a:lnTo>
                      <a:pt x="1156" y="1014"/>
                    </a:lnTo>
                    <a:lnTo>
                      <a:pt x="1158" y="1016"/>
                    </a:lnTo>
                    <a:lnTo>
                      <a:pt x="1160" y="1021"/>
                    </a:lnTo>
                    <a:lnTo>
                      <a:pt x="1160" y="1025"/>
                    </a:lnTo>
                    <a:lnTo>
                      <a:pt x="1158" y="1030"/>
                    </a:lnTo>
                    <a:lnTo>
                      <a:pt x="1156" y="1035"/>
                    </a:lnTo>
                    <a:lnTo>
                      <a:pt x="1132" y="1058"/>
                    </a:lnTo>
                    <a:lnTo>
                      <a:pt x="1163" y="1058"/>
                    </a:lnTo>
                    <a:moveTo>
                      <a:pt x="1189" y="1011"/>
                    </a:moveTo>
                    <a:lnTo>
                      <a:pt x="1184" y="1014"/>
                    </a:lnTo>
                    <a:lnTo>
                      <a:pt x="1179" y="1021"/>
                    </a:lnTo>
                    <a:lnTo>
                      <a:pt x="1177" y="1032"/>
                    </a:lnTo>
                    <a:lnTo>
                      <a:pt x="1177" y="1037"/>
                    </a:lnTo>
                    <a:lnTo>
                      <a:pt x="1179" y="1049"/>
                    </a:lnTo>
                    <a:lnTo>
                      <a:pt x="1184" y="1056"/>
                    </a:lnTo>
                    <a:lnTo>
                      <a:pt x="1189" y="1058"/>
                    </a:lnTo>
                    <a:lnTo>
                      <a:pt x="1193" y="1058"/>
                    </a:lnTo>
                    <a:lnTo>
                      <a:pt x="1201" y="1056"/>
                    </a:lnTo>
                    <a:lnTo>
                      <a:pt x="1205" y="1049"/>
                    </a:lnTo>
                    <a:lnTo>
                      <a:pt x="1208" y="1037"/>
                    </a:lnTo>
                    <a:lnTo>
                      <a:pt x="1208" y="1032"/>
                    </a:lnTo>
                    <a:lnTo>
                      <a:pt x="1205" y="1021"/>
                    </a:lnTo>
                    <a:lnTo>
                      <a:pt x="1201" y="1014"/>
                    </a:lnTo>
                    <a:lnTo>
                      <a:pt x="1193" y="1011"/>
                    </a:lnTo>
                    <a:lnTo>
                      <a:pt x="1189" y="1011"/>
                    </a:lnTo>
                    <a:moveTo>
                      <a:pt x="1234" y="1011"/>
                    </a:moveTo>
                    <a:lnTo>
                      <a:pt x="1227" y="1014"/>
                    </a:lnTo>
                    <a:lnTo>
                      <a:pt x="1224" y="1021"/>
                    </a:lnTo>
                    <a:lnTo>
                      <a:pt x="1222" y="1032"/>
                    </a:lnTo>
                    <a:lnTo>
                      <a:pt x="1222" y="1037"/>
                    </a:lnTo>
                    <a:lnTo>
                      <a:pt x="1224" y="1049"/>
                    </a:lnTo>
                    <a:lnTo>
                      <a:pt x="1227" y="1056"/>
                    </a:lnTo>
                    <a:lnTo>
                      <a:pt x="1234" y="1058"/>
                    </a:lnTo>
                    <a:lnTo>
                      <a:pt x="1238" y="1058"/>
                    </a:lnTo>
                    <a:lnTo>
                      <a:pt x="1245" y="1056"/>
                    </a:lnTo>
                    <a:lnTo>
                      <a:pt x="1250" y="1049"/>
                    </a:lnTo>
                    <a:lnTo>
                      <a:pt x="1253" y="1037"/>
                    </a:lnTo>
                    <a:lnTo>
                      <a:pt x="1253" y="1032"/>
                    </a:lnTo>
                    <a:lnTo>
                      <a:pt x="1250" y="1021"/>
                    </a:lnTo>
                    <a:lnTo>
                      <a:pt x="1245" y="1014"/>
                    </a:lnTo>
                    <a:lnTo>
                      <a:pt x="1238" y="1011"/>
                    </a:lnTo>
                    <a:lnTo>
                      <a:pt x="1234" y="1011"/>
                    </a:lnTo>
                    <a:moveTo>
                      <a:pt x="1279" y="1011"/>
                    </a:moveTo>
                    <a:lnTo>
                      <a:pt x="1271" y="1014"/>
                    </a:lnTo>
                    <a:lnTo>
                      <a:pt x="1267" y="1021"/>
                    </a:lnTo>
                    <a:lnTo>
                      <a:pt x="1264" y="1032"/>
                    </a:lnTo>
                    <a:lnTo>
                      <a:pt x="1264" y="1037"/>
                    </a:lnTo>
                    <a:lnTo>
                      <a:pt x="1267" y="1049"/>
                    </a:lnTo>
                    <a:lnTo>
                      <a:pt x="1271" y="1056"/>
                    </a:lnTo>
                    <a:lnTo>
                      <a:pt x="1279" y="1058"/>
                    </a:lnTo>
                    <a:lnTo>
                      <a:pt x="1283" y="1058"/>
                    </a:lnTo>
                    <a:lnTo>
                      <a:pt x="1290" y="1056"/>
                    </a:lnTo>
                    <a:lnTo>
                      <a:pt x="1295" y="1049"/>
                    </a:lnTo>
                    <a:lnTo>
                      <a:pt x="1295" y="1037"/>
                    </a:lnTo>
                    <a:lnTo>
                      <a:pt x="1295" y="1032"/>
                    </a:lnTo>
                    <a:lnTo>
                      <a:pt x="1295" y="1021"/>
                    </a:lnTo>
                    <a:lnTo>
                      <a:pt x="1290" y="1014"/>
                    </a:lnTo>
                    <a:lnTo>
                      <a:pt x="1283" y="1011"/>
                    </a:lnTo>
                    <a:lnTo>
                      <a:pt x="1279" y="1011"/>
                    </a:lnTo>
                    <a:moveTo>
                      <a:pt x="1453" y="1023"/>
                    </a:moveTo>
                    <a:lnTo>
                      <a:pt x="1453" y="1021"/>
                    </a:lnTo>
                    <a:lnTo>
                      <a:pt x="1456" y="1016"/>
                    </a:lnTo>
                    <a:lnTo>
                      <a:pt x="1458" y="1014"/>
                    </a:lnTo>
                    <a:lnTo>
                      <a:pt x="1463" y="1011"/>
                    </a:lnTo>
                    <a:lnTo>
                      <a:pt x="1470" y="1011"/>
                    </a:lnTo>
                    <a:lnTo>
                      <a:pt x="1475" y="1014"/>
                    </a:lnTo>
                    <a:lnTo>
                      <a:pt x="1477" y="1016"/>
                    </a:lnTo>
                    <a:lnTo>
                      <a:pt x="1479" y="1021"/>
                    </a:lnTo>
                    <a:lnTo>
                      <a:pt x="1479" y="1025"/>
                    </a:lnTo>
                    <a:lnTo>
                      <a:pt x="1477" y="1030"/>
                    </a:lnTo>
                    <a:lnTo>
                      <a:pt x="1472" y="1035"/>
                    </a:lnTo>
                    <a:lnTo>
                      <a:pt x="1451" y="1058"/>
                    </a:lnTo>
                    <a:lnTo>
                      <a:pt x="1482" y="1058"/>
                    </a:lnTo>
                    <a:moveTo>
                      <a:pt x="1508" y="1011"/>
                    </a:moveTo>
                    <a:lnTo>
                      <a:pt x="1503" y="1014"/>
                    </a:lnTo>
                    <a:lnTo>
                      <a:pt x="1498" y="1021"/>
                    </a:lnTo>
                    <a:lnTo>
                      <a:pt x="1496" y="1032"/>
                    </a:lnTo>
                    <a:lnTo>
                      <a:pt x="1496" y="1037"/>
                    </a:lnTo>
                    <a:lnTo>
                      <a:pt x="1498" y="1049"/>
                    </a:lnTo>
                    <a:lnTo>
                      <a:pt x="1503" y="1056"/>
                    </a:lnTo>
                    <a:lnTo>
                      <a:pt x="1508" y="1058"/>
                    </a:lnTo>
                    <a:lnTo>
                      <a:pt x="1512" y="1058"/>
                    </a:lnTo>
                    <a:lnTo>
                      <a:pt x="1519" y="1056"/>
                    </a:lnTo>
                    <a:lnTo>
                      <a:pt x="1524" y="1049"/>
                    </a:lnTo>
                    <a:lnTo>
                      <a:pt x="1527" y="1037"/>
                    </a:lnTo>
                    <a:lnTo>
                      <a:pt x="1527" y="1032"/>
                    </a:lnTo>
                    <a:lnTo>
                      <a:pt x="1524" y="1021"/>
                    </a:lnTo>
                    <a:lnTo>
                      <a:pt x="1519" y="1014"/>
                    </a:lnTo>
                    <a:lnTo>
                      <a:pt x="1512" y="1011"/>
                    </a:lnTo>
                    <a:lnTo>
                      <a:pt x="1508" y="1011"/>
                    </a:lnTo>
                    <a:moveTo>
                      <a:pt x="1553" y="1011"/>
                    </a:moveTo>
                    <a:lnTo>
                      <a:pt x="1545" y="1014"/>
                    </a:lnTo>
                    <a:lnTo>
                      <a:pt x="1541" y="1021"/>
                    </a:lnTo>
                    <a:lnTo>
                      <a:pt x="1541" y="1032"/>
                    </a:lnTo>
                    <a:lnTo>
                      <a:pt x="1541" y="1037"/>
                    </a:lnTo>
                    <a:lnTo>
                      <a:pt x="1541" y="1049"/>
                    </a:lnTo>
                    <a:lnTo>
                      <a:pt x="1545" y="1056"/>
                    </a:lnTo>
                    <a:lnTo>
                      <a:pt x="1553" y="1058"/>
                    </a:lnTo>
                    <a:lnTo>
                      <a:pt x="1557" y="1058"/>
                    </a:lnTo>
                    <a:lnTo>
                      <a:pt x="1564" y="1056"/>
                    </a:lnTo>
                    <a:lnTo>
                      <a:pt x="1569" y="1049"/>
                    </a:lnTo>
                    <a:lnTo>
                      <a:pt x="1571" y="1037"/>
                    </a:lnTo>
                    <a:lnTo>
                      <a:pt x="1571" y="1032"/>
                    </a:lnTo>
                    <a:lnTo>
                      <a:pt x="1569" y="1021"/>
                    </a:lnTo>
                    <a:lnTo>
                      <a:pt x="1564" y="1014"/>
                    </a:lnTo>
                    <a:lnTo>
                      <a:pt x="1557" y="1011"/>
                    </a:lnTo>
                    <a:lnTo>
                      <a:pt x="1553" y="1011"/>
                    </a:lnTo>
                    <a:moveTo>
                      <a:pt x="1609" y="1011"/>
                    </a:moveTo>
                    <a:lnTo>
                      <a:pt x="1588" y="1011"/>
                    </a:lnTo>
                    <a:lnTo>
                      <a:pt x="1586" y="1032"/>
                    </a:lnTo>
                    <a:lnTo>
                      <a:pt x="1588" y="1030"/>
                    </a:lnTo>
                    <a:lnTo>
                      <a:pt x="1595" y="1028"/>
                    </a:lnTo>
                    <a:lnTo>
                      <a:pt x="1602" y="1028"/>
                    </a:lnTo>
                    <a:lnTo>
                      <a:pt x="1609" y="1030"/>
                    </a:lnTo>
                    <a:lnTo>
                      <a:pt x="1612" y="1032"/>
                    </a:lnTo>
                    <a:lnTo>
                      <a:pt x="1614" y="1039"/>
                    </a:lnTo>
                    <a:lnTo>
                      <a:pt x="1614" y="1044"/>
                    </a:lnTo>
                    <a:lnTo>
                      <a:pt x="1612" y="1051"/>
                    </a:lnTo>
                    <a:lnTo>
                      <a:pt x="1609" y="1056"/>
                    </a:lnTo>
                    <a:lnTo>
                      <a:pt x="1602" y="1058"/>
                    </a:lnTo>
                    <a:lnTo>
                      <a:pt x="1595" y="1058"/>
                    </a:lnTo>
                    <a:lnTo>
                      <a:pt x="1588" y="1056"/>
                    </a:lnTo>
                    <a:lnTo>
                      <a:pt x="1586" y="1054"/>
                    </a:lnTo>
                    <a:lnTo>
                      <a:pt x="1583" y="1049"/>
                    </a:lnTo>
                    <a:moveTo>
                      <a:pt x="1772" y="1023"/>
                    </a:moveTo>
                    <a:lnTo>
                      <a:pt x="1772" y="1021"/>
                    </a:lnTo>
                    <a:lnTo>
                      <a:pt x="1775" y="1016"/>
                    </a:lnTo>
                    <a:lnTo>
                      <a:pt x="1777" y="1014"/>
                    </a:lnTo>
                    <a:lnTo>
                      <a:pt x="1782" y="1011"/>
                    </a:lnTo>
                    <a:lnTo>
                      <a:pt x="1789" y="1011"/>
                    </a:lnTo>
                    <a:lnTo>
                      <a:pt x="1794" y="1014"/>
                    </a:lnTo>
                    <a:lnTo>
                      <a:pt x="1796" y="1016"/>
                    </a:lnTo>
                    <a:lnTo>
                      <a:pt x="1798" y="1021"/>
                    </a:lnTo>
                    <a:lnTo>
                      <a:pt x="1798" y="1025"/>
                    </a:lnTo>
                    <a:lnTo>
                      <a:pt x="1796" y="1030"/>
                    </a:lnTo>
                    <a:lnTo>
                      <a:pt x="1791" y="1035"/>
                    </a:lnTo>
                    <a:lnTo>
                      <a:pt x="1770" y="1058"/>
                    </a:lnTo>
                    <a:lnTo>
                      <a:pt x="1801" y="1058"/>
                    </a:lnTo>
                    <a:moveTo>
                      <a:pt x="1827" y="1011"/>
                    </a:moveTo>
                    <a:lnTo>
                      <a:pt x="1820" y="1014"/>
                    </a:lnTo>
                    <a:lnTo>
                      <a:pt x="1817" y="1021"/>
                    </a:lnTo>
                    <a:lnTo>
                      <a:pt x="1815" y="1032"/>
                    </a:lnTo>
                    <a:lnTo>
                      <a:pt x="1815" y="1037"/>
                    </a:lnTo>
                    <a:lnTo>
                      <a:pt x="1817" y="1049"/>
                    </a:lnTo>
                    <a:lnTo>
                      <a:pt x="1820" y="1056"/>
                    </a:lnTo>
                    <a:lnTo>
                      <a:pt x="1827" y="1058"/>
                    </a:lnTo>
                    <a:lnTo>
                      <a:pt x="1831" y="1058"/>
                    </a:lnTo>
                    <a:lnTo>
                      <a:pt x="1838" y="1056"/>
                    </a:lnTo>
                    <a:lnTo>
                      <a:pt x="1843" y="1049"/>
                    </a:lnTo>
                    <a:lnTo>
                      <a:pt x="1845" y="1037"/>
                    </a:lnTo>
                    <a:lnTo>
                      <a:pt x="1845" y="1032"/>
                    </a:lnTo>
                    <a:lnTo>
                      <a:pt x="1843" y="1021"/>
                    </a:lnTo>
                    <a:lnTo>
                      <a:pt x="1838" y="1014"/>
                    </a:lnTo>
                    <a:lnTo>
                      <a:pt x="1831" y="1011"/>
                    </a:lnTo>
                    <a:lnTo>
                      <a:pt x="1827" y="1011"/>
                    </a:lnTo>
                    <a:moveTo>
                      <a:pt x="1864" y="1021"/>
                    </a:moveTo>
                    <a:lnTo>
                      <a:pt x="1869" y="1018"/>
                    </a:lnTo>
                    <a:lnTo>
                      <a:pt x="1876" y="1011"/>
                    </a:lnTo>
                    <a:lnTo>
                      <a:pt x="1876" y="1058"/>
                    </a:lnTo>
                    <a:moveTo>
                      <a:pt x="1916" y="1011"/>
                    </a:moveTo>
                    <a:lnTo>
                      <a:pt x="1909" y="1014"/>
                    </a:lnTo>
                    <a:lnTo>
                      <a:pt x="1905" y="1021"/>
                    </a:lnTo>
                    <a:lnTo>
                      <a:pt x="1902" y="1032"/>
                    </a:lnTo>
                    <a:lnTo>
                      <a:pt x="1902" y="1037"/>
                    </a:lnTo>
                    <a:lnTo>
                      <a:pt x="1905" y="1049"/>
                    </a:lnTo>
                    <a:lnTo>
                      <a:pt x="1909" y="1056"/>
                    </a:lnTo>
                    <a:lnTo>
                      <a:pt x="1916" y="1058"/>
                    </a:lnTo>
                    <a:lnTo>
                      <a:pt x="1921" y="1058"/>
                    </a:lnTo>
                    <a:lnTo>
                      <a:pt x="1926" y="1056"/>
                    </a:lnTo>
                    <a:lnTo>
                      <a:pt x="1931" y="1049"/>
                    </a:lnTo>
                    <a:lnTo>
                      <a:pt x="1933" y="1037"/>
                    </a:lnTo>
                    <a:lnTo>
                      <a:pt x="1933" y="1032"/>
                    </a:lnTo>
                    <a:lnTo>
                      <a:pt x="1931" y="1021"/>
                    </a:lnTo>
                    <a:lnTo>
                      <a:pt x="1926" y="1014"/>
                    </a:lnTo>
                    <a:lnTo>
                      <a:pt x="1921" y="1011"/>
                    </a:lnTo>
                    <a:lnTo>
                      <a:pt x="1916" y="1011"/>
                    </a:lnTo>
                    <a:moveTo>
                      <a:pt x="577" y="969"/>
                    </a:moveTo>
                    <a:lnTo>
                      <a:pt x="577" y="969"/>
                    </a:lnTo>
                    <a:lnTo>
                      <a:pt x="577" y="919"/>
                    </a:lnTo>
                    <a:lnTo>
                      <a:pt x="577" y="969"/>
                    </a:lnTo>
                    <a:lnTo>
                      <a:pt x="641" y="969"/>
                    </a:lnTo>
                    <a:lnTo>
                      <a:pt x="641" y="950"/>
                    </a:lnTo>
                    <a:lnTo>
                      <a:pt x="641" y="969"/>
                    </a:lnTo>
                    <a:lnTo>
                      <a:pt x="704" y="969"/>
                    </a:lnTo>
                    <a:lnTo>
                      <a:pt x="704" y="950"/>
                    </a:lnTo>
                    <a:lnTo>
                      <a:pt x="704" y="969"/>
                    </a:lnTo>
                    <a:lnTo>
                      <a:pt x="768" y="969"/>
                    </a:lnTo>
                    <a:lnTo>
                      <a:pt x="768" y="950"/>
                    </a:lnTo>
                    <a:lnTo>
                      <a:pt x="768" y="969"/>
                    </a:lnTo>
                    <a:lnTo>
                      <a:pt x="832" y="969"/>
                    </a:lnTo>
                    <a:lnTo>
                      <a:pt x="832" y="950"/>
                    </a:lnTo>
                    <a:lnTo>
                      <a:pt x="832" y="969"/>
                    </a:lnTo>
                    <a:lnTo>
                      <a:pt x="896" y="969"/>
                    </a:lnTo>
                    <a:lnTo>
                      <a:pt x="896" y="919"/>
                    </a:lnTo>
                    <a:lnTo>
                      <a:pt x="896" y="969"/>
                    </a:lnTo>
                    <a:lnTo>
                      <a:pt x="960" y="969"/>
                    </a:lnTo>
                    <a:lnTo>
                      <a:pt x="960" y="950"/>
                    </a:lnTo>
                    <a:lnTo>
                      <a:pt x="960" y="969"/>
                    </a:lnTo>
                    <a:lnTo>
                      <a:pt x="1023" y="969"/>
                    </a:lnTo>
                    <a:lnTo>
                      <a:pt x="1023" y="950"/>
                    </a:lnTo>
                    <a:lnTo>
                      <a:pt x="1023" y="969"/>
                    </a:lnTo>
                    <a:lnTo>
                      <a:pt x="1087" y="969"/>
                    </a:lnTo>
                    <a:lnTo>
                      <a:pt x="1087" y="950"/>
                    </a:lnTo>
                    <a:lnTo>
                      <a:pt x="1087" y="969"/>
                    </a:lnTo>
                    <a:lnTo>
                      <a:pt x="1151" y="969"/>
                    </a:lnTo>
                    <a:lnTo>
                      <a:pt x="1151" y="950"/>
                    </a:lnTo>
                    <a:lnTo>
                      <a:pt x="1151" y="969"/>
                    </a:lnTo>
                    <a:lnTo>
                      <a:pt x="1215" y="969"/>
                    </a:lnTo>
                    <a:lnTo>
                      <a:pt x="1215" y="919"/>
                    </a:lnTo>
                    <a:lnTo>
                      <a:pt x="1215" y="969"/>
                    </a:lnTo>
                    <a:lnTo>
                      <a:pt x="1279" y="969"/>
                    </a:lnTo>
                    <a:lnTo>
                      <a:pt x="1279" y="950"/>
                    </a:lnTo>
                    <a:lnTo>
                      <a:pt x="1279" y="969"/>
                    </a:lnTo>
                    <a:lnTo>
                      <a:pt x="1342" y="969"/>
                    </a:lnTo>
                    <a:lnTo>
                      <a:pt x="1342" y="950"/>
                    </a:lnTo>
                    <a:lnTo>
                      <a:pt x="1342" y="969"/>
                    </a:lnTo>
                    <a:lnTo>
                      <a:pt x="1406" y="969"/>
                    </a:lnTo>
                    <a:lnTo>
                      <a:pt x="1406" y="950"/>
                    </a:lnTo>
                    <a:lnTo>
                      <a:pt x="1406" y="969"/>
                    </a:lnTo>
                    <a:lnTo>
                      <a:pt x="1470" y="969"/>
                    </a:lnTo>
                    <a:lnTo>
                      <a:pt x="1470" y="950"/>
                    </a:lnTo>
                    <a:lnTo>
                      <a:pt x="1470" y="969"/>
                    </a:lnTo>
                    <a:lnTo>
                      <a:pt x="1534" y="969"/>
                    </a:lnTo>
                    <a:lnTo>
                      <a:pt x="1534" y="919"/>
                    </a:lnTo>
                    <a:lnTo>
                      <a:pt x="1534" y="969"/>
                    </a:lnTo>
                    <a:lnTo>
                      <a:pt x="1597" y="969"/>
                    </a:lnTo>
                    <a:lnTo>
                      <a:pt x="1597" y="950"/>
                    </a:lnTo>
                    <a:lnTo>
                      <a:pt x="1597" y="969"/>
                    </a:lnTo>
                    <a:lnTo>
                      <a:pt x="1661" y="969"/>
                    </a:lnTo>
                    <a:lnTo>
                      <a:pt x="1661" y="950"/>
                    </a:lnTo>
                    <a:lnTo>
                      <a:pt x="1661" y="969"/>
                    </a:lnTo>
                    <a:lnTo>
                      <a:pt x="1725" y="969"/>
                    </a:lnTo>
                    <a:lnTo>
                      <a:pt x="1725" y="950"/>
                    </a:lnTo>
                    <a:lnTo>
                      <a:pt x="1725" y="969"/>
                    </a:lnTo>
                    <a:lnTo>
                      <a:pt x="1789" y="969"/>
                    </a:lnTo>
                    <a:lnTo>
                      <a:pt x="1789" y="950"/>
                    </a:lnTo>
                    <a:lnTo>
                      <a:pt x="1789" y="969"/>
                    </a:lnTo>
                    <a:lnTo>
                      <a:pt x="1853" y="969"/>
                    </a:lnTo>
                    <a:lnTo>
                      <a:pt x="1853" y="919"/>
                    </a:lnTo>
                    <a:lnTo>
                      <a:pt x="1853" y="969"/>
                    </a:lnTo>
                    <a:lnTo>
                      <a:pt x="1916" y="969"/>
                    </a:lnTo>
                    <a:lnTo>
                      <a:pt x="1916" y="950"/>
                    </a:lnTo>
                    <a:lnTo>
                      <a:pt x="1916" y="969"/>
                    </a:lnTo>
                    <a:moveTo>
                      <a:pt x="501" y="1021"/>
                    </a:moveTo>
                    <a:lnTo>
                      <a:pt x="506" y="1018"/>
                    </a:lnTo>
                    <a:lnTo>
                      <a:pt x="513" y="1011"/>
                    </a:lnTo>
                    <a:lnTo>
                      <a:pt x="513" y="1058"/>
                    </a:lnTo>
                    <a:moveTo>
                      <a:pt x="567" y="1028"/>
                    </a:moveTo>
                    <a:lnTo>
                      <a:pt x="565" y="1032"/>
                    </a:lnTo>
                    <a:lnTo>
                      <a:pt x="560" y="1037"/>
                    </a:lnTo>
                    <a:lnTo>
                      <a:pt x="556" y="1039"/>
                    </a:lnTo>
                    <a:lnTo>
                      <a:pt x="553" y="1039"/>
                    </a:lnTo>
                    <a:lnTo>
                      <a:pt x="546" y="1037"/>
                    </a:lnTo>
                    <a:lnTo>
                      <a:pt x="541" y="1032"/>
                    </a:lnTo>
                    <a:lnTo>
                      <a:pt x="539" y="1028"/>
                    </a:lnTo>
                    <a:lnTo>
                      <a:pt x="539" y="1025"/>
                    </a:lnTo>
                    <a:lnTo>
                      <a:pt x="541" y="1018"/>
                    </a:lnTo>
                    <a:lnTo>
                      <a:pt x="546" y="1014"/>
                    </a:lnTo>
                    <a:lnTo>
                      <a:pt x="553" y="1011"/>
                    </a:lnTo>
                    <a:lnTo>
                      <a:pt x="556" y="1011"/>
                    </a:lnTo>
                    <a:lnTo>
                      <a:pt x="560" y="1014"/>
                    </a:lnTo>
                    <a:lnTo>
                      <a:pt x="565" y="1018"/>
                    </a:lnTo>
                    <a:lnTo>
                      <a:pt x="567" y="1028"/>
                    </a:lnTo>
                    <a:lnTo>
                      <a:pt x="567" y="1037"/>
                    </a:lnTo>
                    <a:lnTo>
                      <a:pt x="565" y="1049"/>
                    </a:lnTo>
                    <a:lnTo>
                      <a:pt x="560" y="1056"/>
                    </a:lnTo>
                    <a:lnTo>
                      <a:pt x="556" y="1058"/>
                    </a:lnTo>
                    <a:lnTo>
                      <a:pt x="551" y="1058"/>
                    </a:lnTo>
                    <a:lnTo>
                      <a:pt x="544" y="1056"/>
                    </a:lnTo>
                    <a:lnTo>
                      <a:pt x="541" y="1051"/>
                    </a:lnTo>
                    <a:moveTo>
                      <a:pt x="612" y="1028"/>
                    </a:moveTo>
                    <a:lnTo>
                      <a:pt x="610" y="1032"/>
                    </a:lnTo>
                    <a:lnTo>
                      <a:pt x="605" y="1037"/>
                    </a:lnTo>
                    <a:lnTo>
                      <a:pt x="598" y="1039"/>
                    </a:lnTo>
                    <a:lnTo>
                      <a:pt x="596" y="1039"/>
                    </a:lnTo>
                    <a:lnTo>
                      <a:pt x="591" y="1037"/>
                    </a:lnTo>
                    <a:lnTo>
                      <a:pt x="586" y="1032"/>
                    </a:lnTo>
                    <a:lnTo>
                      <a:pt x="584" y="1028"/>
                    </a:lnTo>
                    <a:lnTo>
                      <a:pt x="584" y="1025"/>
                    </a:lnTo>
                    <a:lnTo>
                      <a:pt x="586" y="1018"/>
                    </a:lnTo>
                    <a:lnTo>
                      <a:pt x="591" y="1014"/>
                    </a:lnTo>
                    <a:lnTo>
                      <a:pt x="596" y="1011"/>
                    </a:lnTo>
                    <a:lnTo>
                      <a:pt x="598" y="1011"/>
                    </a:lnTo>
                    <a:lnTo>
                      <a:pt x="605" y="1014"/>
                    </a:lnTo>
                    <a:lnTo>
                      <a:pt x="610" y="1018"/>
                    </a:lnTo>
                    <a:lnTo>
                      <a:pt x="612" y="1028"/>
                    </a:lnTo>
                    <a:lnTo>
                      <a:pt x="612" y="1037"/>
                    </a:lnTo>
                    <a:lnTo>
                      <a:pt x="610" y="1049"/>
                    </a:lnTo>
                    <a:lnTo>
                      <a:pt x="605" y="1056"/>
                    </a:lnTo>
                    <a:lnTo>
                      <a:pt x="598" y="1058"/>
                    </a:lnTo>
                    <a:lnTo>
                      <a:pt x="593" y="1058"/>
                    </a:lnTo>
                    <a:lnTo>
                      <a:pt x="589" y="1056"/>
                    </a:lnTo>
                    <a:lnTo>
                      <a:pt x="586" y="1051"/>
                    </a:lnTo>
                    <a:moveTo>
                      <a:pt x="641" y="1011"/>
                    </a:moveTo>
                    <a:lnTo>
                      <a:pt x="634" y="1014"/>
                    </a:lnTo>
                    <a:lnTo>
                      <a:pt x="629" y="1021"/>
                    </a:lnTo>
                    <a:lnTo>
                      <a:pt x="629" y="1032"/>
                    </a:lnTo>
                    <a:lnTo>
                      <a:pt x="629" y="1037"/>
                    </a:lnTo>
                    <a:lnTo>
                      <a:pt x="629" y="1049"/>
                    </a:lnTo>
                    <a:lnTo>
                      <a:pt x="634" y="1056"/>
                    </a:lnTo>
                    <a:lnTo>
                      <a:pt x="641" y="1058"/>
                    </a:lnTo>
                    <a:lnTo>
                      <a:pt x="645" y="1058"/>
                    </a:lnTo>
                    <a:lnTo>
                      <a:pt x="652" y="1056"/>
                    </a:lnTo>
                    <a:lnTo>
                      <a:pt x="657" y="1049"/>
                    </a:lnTo>
                    <a:lnTo>
                      <a:pt x="660" y="1037"/>
                    </a:lnTo>
                    <a:lnTo>
                      <a:pt x="660" y="1032"/>
                    </a:lnTo>
                    <a:lnTo>
                      <a:pt x="657" y="1021"/>
                    </a:lnTo>
                    <a:lnTo>
                      <a:pt x="652" y="1014"/>
                    </a:lnTo>
                    <a:lnTo>
                      <a:pt x="645" y="1011"/>
                    </a:lnTo>
                    <a:lnTo>
                      <a:pt x="641" y="1011"/>
                    </a:lnTo>
                    <a:moveTo>
                      <a:pt x="820" y="1021"/>
                    </a:moveTo>
                    <a:lnTo>
                      <a:pt x="825" y="1018"/>
                    </a:lnTo>
                    <a:lnTo>
                      <a:pt x="832" y="1011"/>
                    </a:lnTo>
                    <a:lnTo>
                      <a:pt x="832" y="1058"/>
                    </a:lnTo>
                    <a:moveTo>
                      <a:pt x="886" y="1028"/>
                    </a:moveTo>
                    <a:lnTo>
                      <a:pt x="884" y="1032"/>
                    </a:lnTo>
                    <a:lnTo>
                      <a:pt x="879" y="1037"/>
                    </a:lnTo>
                    <a:lnTo>
                      <a:pt x="875" y="1039"/>
                    </a:lnTo>
                    <a:lnTo>
                      <a:pt x="872" y="1039"/>
                    </a:lnTo>
                    <a:lnTo>
                      <a:pt x="865" y="1037"/>
                    </a:lnTo>
                    <a:lnTo>
                      <a:pt x="860" y="1032"/>
                    </a:lnTo>
                    <a:lnTo>
                      <a:pt x="858" y="1028"/>
                    </a:lnTo>
                    <a:lnTo>
                      <a:pt x="858" y="1025"/>
                    </a:lnTo>
                    <a:lnTo>
                      <a:pt x="860" y="1018"/>
                    </a:lnTo>
                    <a:lnTo>
                      <a:pt x="865" y="1014"/>
                    </a:lnTo>
                    <a:lnTo>
                      <a:pt x="872" y="1011"/>
                    </a:lnTo>
                    <a:lnTo>
                      <a:pt x="875" y="1011"/>
                    </a:lnTo>
                    <a:lnTo>
                      <a:pt x="879" y="1014"/>
                    </a:lnTo>
                    <a:lnTo>
                      <a:pt x="884" y="1018"/>
                    </a:lnTo>
                    <a:lnTo>
                      <a:pt x="886" y="1028"/>
                    </a:lnTo>
                    <a:lnTo>
                      <a:pt x="886" y="1037"/>
                    </a:lnTo>
                    <a:lnTo>
                      <a:pt x="884" y="1049"/>
                    </a:lnTo>
                    <a:lnTo>
                      <a:pt x="879" y="1056"/>
                    </a:lnTo>
                    <a:lnTo>
                      <a:pt x="875" y="1058"/>
                    </a:lnTo>
                    <a:lnTo>
                      <a:pt x="870" y="1058"/>
                    </a:lnTo>
                    <a:lnTo>
                      <a:pt x="863" y="1056"/>
                    </a:lnTo>
                    <a:lnTo>
                      <a:pt x="860" y="1051"/>
                    </a:lnTo>
                    <a:moveTo>
                      <a:pt x="931" y="1028"/>
                    </a:moveTo>
                    <a:lnTo>
                      <a:pt x="929" y="1032"/>
                    </a:lnTo>
                    <a:lnTo>
                      <a:pt x="924" y="1037"/>
                    </a:lnTo>
                    <a:lnTo>
                      <a:pt x="917" y="1039"/>
                    </a:lnTo>
                    <a:lnTo>
                      <a:pt x="915" y="1039"/>
                    </a:lnTo>
                    <a:lnTo>
                      <a:pt x="908" y="1037"/>
                    </a:lnTo>
                    <a:lnTo>
                      <a:pt x="905" y="1032"/>
                    </a:lnTo>
                    <a:lnTo>
                      <a:pt x="903" y="1028"/>
                    </a:lnTo>
                    <a:lnTo>
                      <a:pt x="903" y="1025"/>
                    </a:lnTo>
                    <a:lnTo>
                      <a:pt x="905" y="1018"/>
                    </a:lnTo>
                    <a:lnTo>
                      <a:pt x="908" y="1014"/>
                    </a:lnTo>
                    <a:lnTo>
                      <a:pt x="915" y="1011"/>
                    </a:lnTo>
                    <a:lnTo>
                      <a:pt x="917" y="1011"/>
                    </a:lnTo>
                    <a:lnTo>
                      <a:pt x="924" y="1014"/>
                    </a:lnTo>
                    <a:lnTo>
                      <a:pt x="929" y="1018"/>
                    </a:lnTo>
                    <a:lnTo>
                      <a:pt x="931" y="1028"/>
                    </a:lnTo>
                    <a:lnTo>
                      <a:pt x="931" y="1037"/>
                    </a:lnTo>
                    <a:lnTo>
                      <a:pt x="929" y="1049"/>
                    </a:lnTo>
                    <a:lnTo>
                      <a:pt x="924" y="1056"/>
                    </a:lnTo>
                    <a:lnTo>
                      <a:pt x="917" y="1058"/>
                    </a:lnTo>
                    <a:lnTo>
                      <a:pt x="912" y="1058"/>
                    </a:lnTo>
                    <a:lnTo>
                      <a:pt x="908" y="1056"/>
                    </a:lnTo>
                    <a:lnTo>
                      <a:pt x="905" y="1051"/>
                    </a:lnTo>
                    <a:moveTo>
                      <a:pt x="974" y="1011"/>
                    </a:moveTo>
                    <a:lnTo>
                      <a:pt x="950" y="1011"/>
                    </a:lnTo>
                    <a:lnTo>
                      <a:pt x="948" y="1032"/>
                    </a:lnTo>
                    <a:lnTo>
                      <a:pt x="950" y="1030"/>
                    </a:lnTo>
                    <a:lnTo>
                      <a:pt x="957" y="1028"/>
                    </a:lnTo>
                    <a:lnTo>
                      <a:pt x="964" y="1028"/>
                    </a:lnTo>
                    <a:lnTo>
                      <a:pt x="971" y="1030"/>
                    </a:lnTo>
                    <a:lnTo>
                      <a:pt x="976" y="1032"/>
                    </a:lnTo>
                    <a:lnTo>
                      <a:pt x="978" y="1039"/>
                    </a:lnTo>
                    <a:lnTo>
                      <a:pt x="978" y="1044"/>
                    </a:lnTo>
                    <a:lnTo>
                      <a:pt x="976" y="1051"/>
                    </a:lnTo>
                    <a:lnTo>
                      <a:pt x="971" y="1056"/>
                    </a:lnTo>
                    <a:lnTo>
                      <a:pt x="964" y="1058"/>
                    </a:lnTo>
                    <a:lnTo>
                      <a:pt x="957" y="1058"/>
                    </a:lnTo>
                    <a:lnTo>
                      <a:pt x="950" y="1056"/>
                    </a:lnTo>
                    <a:lnTo>
                      <a:pt x="948" y="1054"/>
                    </a:lnTo>
                    <a:lnTo>
                      <a:pt x="945" y="1049"/>
                    </a:lnTo>
                    <a:moveTo>
                      <a:pt x="1134" y="1023"/>
                    </a:moveTo>
                    <a:lnTo>
                      <a:pt x="1134" y="1021"/>
                    </a:lnTo>
                    <a:lnTo>
                      <a:pt x="1137" y="1016"/>
                    </a:lnTo>
                    <a:lnTo>
                      <a:pt x="1139" y="1014"/>
                    </a:lnTo>
                    <a:lnTo>
                      <a:pt x="1144" y="1011"/>
                    </a:lnTo>
                    <a:lnTo>
                      <a:pt x="1153" y="1011"/>
                    </a:lnTo>
                    <a:lnTo>
                      <a:pt x="1156" y="1014"/>
                    </a:lnTo>
                    <a:lnTo>
                      <a:pt x="1158" y="1016"/>
                    </a:lnTo>
                    <a:lnTo>
                      <a:pt x="1160" y="1021"/>
                    </a:lnTo>
                    <a:lnTo>
                      <a:pt x="1160" y="1025"/>
                    </a:lnTo>
                    <a:lnTo>
                      <a:pt x="1158" y="1030"/>
                    </a:lnTo>
                    <a:lnTo>
                      <a:pt x="1156" y="1035"/>
                    </a:lnTo>
                    <a:lnTo>
                      <a:pt x="1132" y="1058"/>
                    </a:lnTo>
                    <a:lnTo>
                      <a:pt x="1163" y="1058"/>
                    </a:lnTo>
                    <a:moveTo>
                      <a:pt x="1189" y="1011"/>
                    </a:moveTo>
                    <a:lnTo>
                      <a:pt x="1184" y="1014"/>
                    </a:lnTo>
                    <a:lnTo>
                      <a:pt x="1179" y="1021"/>
                    </a:lnTo>
                    <a:lnTo>
                      <a:pt x="1177" y="1032"/>
                    </a:lnTo>
                    <a:lnTo>
                      <a:pt x="1177" y="1037"/>
                    </a:lnTo>
                    <a:lnTo>
                      <a:pt x="1179" y="1049"/>
                    </a:lnTo>
                    <a:lnTo>
                      <a:pt x="1184" y="1056"/>
                    </a:lnTo>
                    <a:lnTo>
                      <a:pt x="1189" y="1058"/>
                    </a:lnTo>
                    <a:lnTo>
                      <a:pt x="1193" y="1058"/>
                    </a:lnTo>
                    <a:lnTo>
                      <a:pt x="1201" y="1056"/>
                    </a:lnTo>
                    <a:lnTo>
                      <a:pt x="1205" y="1049"/>
                    </a:lnTo>
                    <a:lnTo>
                      <a:pt x="1208" y="1037"/>
                    </a:lnTo>
                    <a:lnTo>
                      <a:pt x="1208" y="1032"/>
                    </a:lnTo>
                    <a:lnTo>
                      <a:pt x="1205" y="1021"/>
                    </a:lnTo>
                    <a:lnTo>
                      <a:pt x="1201" y="1014"/>
                    </a:lnTo>
                    <a:lnTo>
                      <a:pt x="1193" y="1011"/>
                    </a:lnTo>
                    <a:lnTo>
                      <a:pt x="1189" y="1011"/>
                    </a:lnTo>
                    <a:moveTo>
                      <a:pt x="1234" y="1011"/>
                    </a:moveTo>
                    <a:lnTo>
                      <a:pt x="1227" y="1014"/>
                    </a:lnTo>
                    <a:lnTo>
                      <a:pt x="1224" y="1021"/>
                    </a:lnTo>
                    <a:lnTo>
                      <a:pt x="1222" y="1032"/>
                    </a:lnTo>
                    <a:lnTo>
                      <a:pt x="1222" y="1037"/>
                    </a:lnTo>
                    <a:lnTo>
                      <a:pt x="1224" y="1049"/>
                    </a:lnTo>
                    <a:lnTo>
                      <a:pt x="1227" y="1056"/>
                    </a:lnTo>
                    <a:lnTo>
                      <a:pt x="1234" y="1058"/>
                    </a:lnTo>
                    <a:lnTo>
                      <a:pt x="1238" y="1058"/>
                    </a:lnTo>
                    <a:lnTo>
                      <a:pt x="1245" y="1056"/>
                    </a:lnTo>
                    <a:lnTo>
                      <a:pt x="1250" y="1049"/>
                    </a:lnTo>
                    <a:lnTo>
                      <a:pt x="1253" y="1037"/>
                    </a:lnTo>
                    <a:lnTo>
                      <a:pt x="1253" y="1032"/>
                    </a:lnTo>
                    <a:lnTo>
                      <a:pt x="1250" y="1021"/>
                    </a:lnTo>
                    <a:lnTo>
                      <a:pt x="1245" y="1014"/>
                    </a:lnTo>
                    <a:lnTo>
                      <a:pt x="1238" y="1011"/>
                    </a:lnTo>
                    <a:lnTo>
                      <a:pt x="1234" y="1011"/>
                    </a:lnTo>
                    <a:moveTo>
                      <a:pt x="1279" y="1011"/>
                    </a:moveTo>
                    <a:lnTo>
                      <a:pt x="1271" y="1014"/>
                    </a:lnTo>
                    <a:lnTo>
                      <a:pt x="1267" y="1021"/>
                    </a:lnTo>
                    <a:lnTo>
                      <a:pt x="1264" y="1032"/>
                    </a:lnTo>
                    <a:lnTo>
                      <a:pt x="1264" y="1037"/>
                    </a:lnTo>
                    <a:lnTo>
                      <a:pt x="1267" y="1049"/>
                    </a:lnTo>
                    <a:lnTo>
                      <a:pt x="1271" y="1056"/>
                    </a:lnTo>
                    <a:lnTo>
                      <a:pt x="1279" y="1058"/>
                    </a:lnTo>
                    <a:lnTo>
                      <a:pt x="1283" y="1058"/>
                    </a:lnTo>
                    <a:lnTo>
                      <a:pt x="1290" y="1056"/>
                    </a:lnTo>
                    <a:lnTo>
                      <a:pt x="1295" y="1049"/>
                    </a:lnTo>
                    <a:lnTo>
                      <a:pt x="1295" y="1037"/>
                    </a:lnTo>
                    <a:lnTo>
                      <a:pt x="1295" y="1032"/>
                    </a:lnTo>
                    <a:lnTo>
                      <a:pt x="1295" y="1021"/>
                    </a:lnTo>
                    <a:lnTo>
                      <a:pt x="1290" y="1014"/>
                    </a:lnTo>
                    <a:lnTo>
                      <a:pt x="1283" y="1011"/>
                    </a:lnTo>
                    <a:lnTo>
                      <a:pt x="1279" y="1011"/>
                    </a:lnTo>
                    <a:moveTo>
                      <a:pt x="1453" y="1023"/>
                    </a:moveTo>
                    <a:lnTo>
                      <a:pt x="1453" y="1021"/>
                    </a:lnTo>
                    <a:lnTo>
                      <a:pt x="1456" y="1016"/>
                    </a:lnTo>
                    <a:lnTo>
                      <a:pt x="1458" y="1014"/>
                    </a:lnTo>
                    <a:lnTo>
                      <a:pt x="1463" y="1011"/>
                    </a:lnTo>
                    <a:lnTo>
                      <a:pt x="1470" y="1011"/>
                    </a:lnTo>
                    <a:lnTo>
                      <a:pt x="1475" y="1014"/>
                    </a:lnTo>
                    <a:lnTo>
                      <a:pt x="1477" y="1016"/>
                    </a:lnTo>
                    <a:lnTo>
                      <a:pt x="1479" y="1021"/>
                    </a:lnTo>
                    <a:lnTo>
                      <a:pt x="1479" y="1025"/>
                    </a:lnTo>
                    <a:lnTo>
                      <a:pt x="1477" y="1030"/>
                    </a:lnTo>
                    <a:lnTo>
                      <a:pt x="1472" y="1035"/>
                    </a:lnTo>
                    <a:lnTo>
                      <a:pt x="1451" y="1058"/>
                    </a:lnTo>
                    <a:lnTo>
                      <a:pt x="1482" y="1058"/>
                    </a:lnTo>
                    <a:moveTo>
                      <a:pt x="1508" y="1011"/>
                    </a:moveTo>
                    <a:lnTo>
                      <a:pt x="1503" y="1014"/>
                    </a:lnTo>
                    <a:lnTo>
                      <a:pt x="1498" y="1021"/>
                    </a:lnTo>
                    <a:lnTo>
                      <a:pt x="1496" y="1032"/>
                    </a:lnTo>
                    <a:lnTo>
                      <a:pt x="1496" y="1037"/>
                    </a:lnTo>
                    <a:lnTo>
                      <a:pt x="1498" y="1049"/>
                    </a:lnTo>
                    <a:lnTo>
                      <a:pt x="1503" y="1056"/>
                    </a:lnTo>
                    <a:lnTo>
                      <a:pt x="1508" y="1058"/>
                    </a:lnTo>
                    <a:lnTo>
                      <a:pt x="1512" y="1058"/>
                    </a:lnTo>
                    <a:lnTo>
                      <a:pt x="1519" y="1056"/>
                    </a:lnTo>
                    <a:lnTo>
                      <a:pt x="1524" y="1049"/>
                    </a:lnTo>
                    <a:lnTo>
                      <a:pt x="1527" y="1037"/>
                    </a:lnTo>
                    <a:lnTo>
                      <a:pt x="1527" y="1032"/>
                    </a:lnTo>
                    <a:lnTo>
                      <a:pt x="1524" y="1021"/>
                    </a:lnTo>
                    <a:lnTo>
                      <a:pt x="1519" y="1014"/>
                    </a:lnTo>
                    <a:lnTo>
                      <a:pt x="1512" y="1011"/>
                    </a:lnTo>
                    <a:lnTo>
                      <a:pt x="1508" y="1011"/>
                    </a:lnTo>
                    <a:moveTo>
                      <a:pt x="1553" y="1011"/>
                    </a:moveTo>
                    <a:lnTo>
                      <a:pt x="1545" y="1014"/>
                    </a:lnTo>
                    <a:lnTo>
                      <a:pt x="1541" y="1021"/>
                    </a:lnTo>
                    <a:lnTo>
                      <a:pt x="1541" y="1032"/>
                    </a:lnTo>
                    <a:lnTo>
                      <a:pt x="1541" y="1037"/>
                    </a:lnTo>
                    <a:lnTo>
                      <a:pt x="1541" y="1049"/>
                    </a:lnTo>
                    <a:lnTo>
                      <a:pt x="1545" y="1056"/>
                    </a:lnTo>
                    <a:lnTo>
                      <a:pt x="1553" y="1058"/>
                    </a:lnTo>
                    <a:lnTo>
                      <a:pt x="1557" y="1058"/>
                    </a:lnTo>
                    <a:lnTo>
                      <a:pt x="1564" y="1056"/>
                    </a:lnTo>
                    <a:lnTo>
                      <a:pt x="1569" y="1049"/>
                    </a:lnTo>
                    <a:lnTo>
                      <a:pt x="1571" y="1037"/>
                    </a:lnTo>
                    <a:lnTo>
                      <a:pt x="1571" y="1032"/>
                    </a:lnTo>
                    <a:lnTo>
                      <a:pt x="1569" y="1021"/>
                    </a:lnTo>
                    <a:lnTo>
                      <a:pt x="1564" y="1014"/>
                    </a:lnTo>
                    <a:lnTo>
                      <a:pt x="1557" y="1011"/>
                    </a:lnTo>
                    <a:lnTo>
                      <a:pt x="1553" y="1011"/>
                    </a:lnTo>
                    <a:moveTo>
                      <a:pt x="1609" y="1011"/>
                    </a:moveTo>
                    <a:lnTo>
                      <a:pt x="1588" y="1011"/>
                    </a:lnTo>
                    <a:lnTo>
                      <a:pt x="1586" y="1032"/>
                    </a:lnTo>
                    <a:lnTo>
                      <a:pt x="1588" y="1030"/>
                    </a:lnTo>
                    <a:lnTo>
                      <a:pt x="1595" y="1028"/>
                    </a:lnTo>
                    <a:lnTo>
                      <a:pt x="1602" y="1028"/>
                    </a:lnTo>
                    <a:lnTo>
                      <a:pt x="1609" y="1030"/>
                    </a:lnTo>
                    <a:lnTo>
                      <a:pt x="1612" y="1032"/>
                    </a:lnTo>
                    <a:lnTo>
                      <a:pt x="1614" y="1039"/>
                    </a:lnTo>
                    <a:lnTo>
                      <a:pt x="1614" y="1044"/>
                    </a:lnTo>
                    <a:lnTo>
                      <a:pt x="1612" y="1051"/>
                    </a:lnTo>
                    <a:lnTo>
                      <a:pt x="1609" y="1056"/>
                    </a:lnTo>
                    <a:lnTo>
                      <a:pt x="1602" y="1058"/>
                    </a:lnTo>
                    <a:lnTo>
                      <a:pt x="1595" y="1058"/>
                    </a:lnTo>
                    <a:lnTo>
                      <a:pt x="1588" y="1056"/>
                    </a:lnTo>
                    <a:lnTo>
                      <a:pt x="1586" y="1054"/>
                    </a:lnTo>
                    <a:lnTo>
                      <a:pt x="1583" y="1049"/>
                    </a:lnTo>
                    <a:moveTo>
                      <a:pt x="1772" y="1023"/>
                    </a:moveTo>
                    <a:lnTo>
                      <a:pt x="1772" y="1021"/>
                    </a:lnTo>
                    <a:lnTo>
                      <a:pt x="1775" y="1016"/>
                    </a:lnTo>
                    <a:lnTo>
                      <a:pt x="1777" y="1014"/>
                    </a:lnTo>
                    <a:lnTo>
                      <a:pt x="1782" y="1011"/>
                    </a:lnTo>
                    <a:lnTo>
                      <a:pt x="1789" y="1011"/>
                    </a:lnTo>
                    <a:lnTo>
                      <a:pt x="1794" y="1014"/>
                    </a:lnTo>
                    <a:lnTo>
                      <a:pt x="1796" y="1016"/>
                    </a:lnTo>
                    <a:lnTo>
                      <a:pt x="1798" y="1021"/>
                    </a:lnTo>
                    <a:lnTo>
                      <a:pt x="1798" y="1025"/>
                    </a:lnTo>
                    <a:lnTo>
                      <a:pt x="1796" y="1030"/>
                    </a:lnTo>
                    <a:lnTo>
                      <a:pt x="1791" y="1035"/>
                    </a:lnTo>
                    <a:lnTo>
                      <a:pt x="1770" y="1058"/>
                    </a:lnTo>
                    <a:lnTo>
                      <a:pt x="1801" y="1058"/>
                    </a:lnTo>
                    <a:moveTo>
                      <a:pt x="1827" y="1011"/>
                    </a:moveTo>
                    <a:lnTo>
                      <a:pt x="1820" y="1014"/>
                    </a:lnTo>
                    <a:lnTo>
                      <a:pt x="1817" y="1021"/>
                    </a:lnTo>
                    <a:lnTo>
                      <a:pt x="1815" y="1032"/>
                    </a:lnTo>
                    <a:lnTo>
                      <a:pt x="1815" y="1037"/>
                    </a:lnTo>
                    <a:lnTo>
                      <a:pt x="1817" y="1049"/>
                    </a:lnTo>
                    <a:lnTo>
                      <a:pt x="1820" y="1056"/>
                    </a:lnTo>
                    <a:lnTo>
                      <a:pt x="1827" y="1058"/>
                    </a:lnTo>
                    <a:lnTo>
                      <a:pt x="1831" y="1058"/>
                    </a:lnTo>
                    <a:lnTo>
                      <a:pt x="1838" y="1056"/>
                    </a:lnTo>
                    <a:lnTo>
                      <a:pt x="1843" y="1049"/>
                    </a:lnTo>
                    <a:lnTo>
                      <a:pt x="1845" y="1037"/>
                    </a:lnTo>
                    <a:lnTo>
                      <a:pt x="1845" y="1032"/>
                    </a:lnTo>
                    <a:lnTo>
                      <a:pt x="1843" y="1021"/>
                    </a:lnTo>
                    <a:lnTo>
                      <a:pt x="1838" y="1014"/>
                    </a:lnTo>
                    <a:lnTo>
                      <a:pt x="1831" y="1011"/>
                    </a:lnTo>
                    <a:lnTo>
                      <a:pt x="1827" y="1011"/>
                    </a:lnTo>
                    <a:moveTo>
                      <a:pt x="1864" y="1021"/>
                    </a:moveTo>
                    <a:lnTo>
                      <a:pt x="1869" y="1018"/>
                    </a:lnTo>
                    <a:lnTo>
                      <a:pt x="1876" y="1011"/>
                    </a:lnTo>
                    <a:lnTo>
                      <a:pt x="1876" y="1058"/>
                    </a:lnTo>
                    <a:moveTo>
                      <a:pt x="1916" y="1011"/>
                    </a:moveTo>
                    <a:lnTo>
                      <a:pt x="1909" y="1014"/>
                    </a:lnTo>
                    <a:lnTo>
                      <a:pt x="1905" y="1021"/>
                    </a:lnTo>
                    <a:lnTo>
                      <a:pt x="1902" y="1032"/>
                    </a:lnTo>
                    <a:lnTo>
                      <a:pt x="1902" y="1037"/>
                    </a:lnTo>
                    <a:lnTo>
                      <a:pt x="1905" y="1049"/>
                    </a:lnTo>
                    <a:lnTo>
                      <a:pt x="1909" y="1056"/>
                    </a:lnTo>
                    <a:lnTo>
                      <a:pt x="1916" y="1058"/>
                    </a:lnTo>
                    <a:lnTo>
                      <a:pt x="1921" y="1058"/>
                    </a:lnTo>
                    <a:lnTo>
                      <a:pt x="1926" y="1056"/>
                    </a:lnTo>
                    <a:lnTo>
                      <a:pt x="1931" y="1049"/>
                    </a:lnTo>
                    <a:lnTo>
                      <a:pt x="1933" y="1037"/>
                    </a:lnTo>
                    <a:lnTo>
                      <a:pt x="1933" y="1032"/>
                    </a:lnTo>
                    <a:lnTo>
                      <a:pt x="1931" y="1021"/>
                    </a:lnTo>
                    <a:lnTo>
                      <a:pt x="1926" y="1014"/>
                    </a:lnTo>
                    <a:lnTo>
                      <a:pt x="1921" y="1011"/>
                    </a:lnTo>
                    <a:lnTo>
                      <a:pt x="1916" y="1011"/>
                    </a:lnTo>
                    <a:moveTo>
                      <a:pt x="577" y="817"/>
                    </a:moveTo>
                    <a:lnTo>
                      <a:pt x="577" y="969"/>
                    </a:lnTo>
                    <a:lnTo>
                      <a:pt x="598" y="969"/>
                    </a:lnTo>
                    <a:lnTo>
                      <a:pt x="577" y="969"/>
                    </a:lnTo>
                    <a:lnTo>
                      <a:pt x="577" y="817"/>
                    </a:lnTo>
                    <a:lnTo>
                      <a:pt x="626" y="817"/>
                    </a:lnTo>
                    <a:lnTo>
                      <a:pt x="577" y="817"/>
                    </a:lnTo>
                    <a:lnTo>
                      <a:pt x="577" y="664"/>
                    </a:lnTo>
                    <a:lnTo>
                      <a:pt x="598" y="664"/>
                    </a:lnTo>
                    <a:lnTo>
                      <a:pt x="577" y="664"/>
                    </a:lnTo>
                    <a:lnTo>
                      <a:pt x="577" y="510"/>
                    </a:lnTo>
                    <a:lnTo>
                      <a:pt x="626" y="510"/>
                    </a:lnTo>
                    <a:lnTo>
                      <a:pt x="577" y="510"/>
                    </a:lnTo>
                    <a:lnTo>
                      <a:pt x="577" y="359"/>
                    </a:lnTo>
                    <a:lnTo>
                      <a:pt x="598" y="359"/>
                    </a:lnTo>
                    <a:lnTo>
                      <a:pt x="577" y="359"/>
                    </a:lnTo>
                    <a:lnTo>
                      <a:pt x="577" y="206"/>
                    </a:lnTo>
                    <a:lnTo>
                      <a:pt x="626" y="206"/>
                    </a:lnTo>
                    <a:lnTo>
                      <a:pt x="577" y="206"/>
                    </a:lnTo>
                    <a:lnTo>
                      <a:pt x="577" y="52"/>
                    </a:lnTo>
                    <a:lnTo>
                      <a:pt x="598" y="52"/>
                    </a:lnTo>
                    <a:lnTo>
                      <a:pt x="577" y="52"/>
                    </a:lnTo>
                    <a:moveTo>
                      <a:pt x="445" y="803"/>
                    </a:moveTo>
                    <a:lnTo>
                      <a:pt x="449" y="801"/>
                    </a:lnTo>
                    <a:lnTo>
                      <a:pt x="456" y="794"/>
                    </a:lnTo>
                    <a:lnTo>
                      <a:pt x="456" y="841"/>
                    </a:lnTo>
                    <a:moveTo>
                      <a:pt x="487" y="836"/>
                    </a:moveTo>
                    <a:lnTo>
                      <a:pt x="485" y="839"/>
                    </a:lnTo>
                    <a:lnTo>
                      <a:pt x="487" y="841"/>
                    </a:lnTo>
                    <a:lnTo>
                      <a:pt x="489" y="839"/>
                    </a:lnTo>
                    <a:lnTo>
                      <a:pt x="487" y="836"/>
                    </a:lnTo>
                    <a:moveTo>
                      <a:pt x="511" y="803"/>
                    </a:moveTo>
                    <a:lnTo>
                      <a:pt x="515" y="801"/>
                    </a:lnTo>
                    <a:lnTo>
                      <a:pt x="523" y="794"/>
                    </a:lnTo>
                    <a:lnTo>
                      <a:pt x="523" y="841"/>
                    </a:lnTo>
                    <a:moveTo>
                      <a:pt x="445" y="496"/>
                    </a:moveTo>
                    <a:lnTo>
                      <a:pt x="449" y="494"/>
                    </a:lnTo>
                    <a:lnTo>
                      <a:pt x="456" y="489"/>
                    </a:lnTo>
                    <a:lnTo>
                      <a:pt x="456" y="534"/>
                    </a:lnTo>
                    <a:moveTo>
                      <a:pt x="487" y="529"/>
                    </a:moveTo>
                    <a:lnTo>
                      <a:pt x="485" y="532"/>
                    </a:lnTo>
                    <a:lnTo>
                      <a:pt x="487" y="534"/>
                    </a:lnTo>
                    <a:lnTo>
                      <a:pt x="489" y="532"/>
                    </a:lnTo>
                    <a:lnTo>
                      <a:pt x="487" y="529"/>
                    </a:lnTo>
                    <a:moveTo>
                      <a:pt x="506" y="499"/>
                    </a:moveTo>
                    <a:lnTo>
                      <a:pt x="506" y="496"/>
                    </a:lnTo>
                    <a:lnTo>
                      <a:pt x="508" y="491"/>
                    </a:lnTo>
                    <a:lnTo>
                      <a:pt x="511" y="491"/>
                    </a:lnTo>
                    <a:lnTo>
                      <a:pt x="515" y="489"/>
                    </a:lnTo>
                    <a:lnTo>
                      <a:pt x="525" y="489"/>
                    </a:lnTo>
                    <a:lnTo>
                      <a:pt x="530" y="491"/>
                    </a:lnTo>
                    <a:lnTo>
                      <a:pt x="532" y="491"/>
                    </a:lnTo>
                    <a:lnTo>
                      <a:pt x="532" y="496"/>
                    </a:lnTo>
                    <a:lnTo>
                      <a:pt x="532" y="501"/>
                    </a:lnTo>
                    <a:lnTo>
                      <a:pt x="532" y="506"/>
                    </a:lnTo>
                    <a:lnTo>
                      <a:pt x="527" y="513"/>
                    </a:lnTo>
                    <a:lnTo>
                      <a:pt x="504" y="534"/>
                    </a:lnTo>
                    <a:lnTo>
                      <a:pt x="534" y="534"/>
                    </a:lnTo>
                    <a:moveTo>
                      <a:pt x="445" y="191"/>
                    </a:moveTo>
                    <a:lnTo>
                      <a:pt x="449" y="189"/>
                    </a:lnTo>
                    <a:lnTo>
                      <a:pt x="456" y="182"/>
                    </a:lnTo>
                    <a:lnTo>
                      <a:pt x="456" y="229"/>
                    </a:lnTo>
                    <a:moveTo>
                      <a:pt x="487" y="224"/>
                    </a:moveTo>
                    <a:lnTo>
                      <a:pt x="485" y="227"/>
                    </a:lnTo>
                    <a:lnTo>
                      <a:pt x="487" y="229"/>
                    </a:lnTo>
                    <a:lnTo>
                      <a:pt x="489" y="227"/>
                    </a:lnTo>
                    <a:lnTo>
                      <a:pt x="487" y="224"/>
                    </a:lnTo>
                    <a:moveTo>
                      <a:pt x="508" y="182"/>
                    </a:moveTo>
                    <a:lnTo>
                      <a:pt x="532" y="182"/>
                    </a:lnTo>
                    <a:lnTo>
                      <a:pt x="520" y="201"/>
                    </a:lnTo>
                    <a:lnTo>
                      <a:pt x="527" y="201"/>
                    </a:lnTo>
                    <a:lnTo>
                      <a:pt x="532" y="203"/>
                    </a:lnTo>
                    <a:lnTo>
                      <a:pt x="532" y="206"/>
                    </a:lnTo>
                    <a:lnTo>
                      <a:pt x="534" y="210"/>
                    </a:lnTo>
                    <a:lnTo>
                      <a:pt x="534" y="215"/>
                    </a:lnTo>
                    <a:lnTo>
                      <a:pt x="532" y="222"/>
                    </a:lnTo>
                    <a:lnTo>
                      <a:pt x="530" y="227"/>
                    </a:lnTo>
                    <a:lnTo>
                      <a:pt x="523" y="229"/>
                    </a:lnTo>
                    <a:lnTo>
                      <a:pt x="515" y="229"/>
                    </a:lnTo>
                    <a:lnTo>
                      <a:pt x="508" y="227"/>
                    </a:lnTo>
                    <a:lnTo>
                      <a:pt x="506" y="224"/>
                    </a:lnTo>
                    <a:lnTo>
                      <a:pt x="504" y="220"/>
                    </a:lnTo>
                    <a:moveTo>
                      <a:pt x="577" y="817"/>
                    </a:moveTo>
                    <a:lnTo>
                      <a:pt x="577" y="969"/>
                    </a:lnTo>
                    <a:lnTo>
                      <a:pt x="598" y="969"/>
                    </a:lnTo>
                    <a:lnTo>
                      <a:pt x="577" y="969"/>
                    </a:lnTo>
                    <a:lnTo>
                      <a:pt x="577" y="817"/>
                    </a:lnTo>
                    <a:lnTo>
                      <a:pt x="626" y="817"/>
                    </a:lnTo>
                    <a:lnTo>
                      <a:pt x="577" y="817"/>
                    </a:lnTo>
                    <a:lnTo>
                      <a:pt x="577" y="664"/>
                    </a:lnTo>
                    <a:lnTo>
                      <a:pt x="598" y="664"/>
                    </a:lnTo>
                    <a:lnTo>
                      <a:pt x="577" y="664"/>
                    </a:lnTo>
                    <a:lnTo>
                      <a:pt x="577" y="510"/>
                    </a:lnTo>
                    <a:lnTo>
                      <a:pt x="626" y="510"/>
                    </a:lnTo>
                    <a:lnTo>
                      <a:pt x="577" y="510"/>
                    </a:lnTo>
                    <a:lnTo>
                      <a:pt x="577" y="359"/>
                    </a:lnTo>
                    <a:lnTo>
                      <a:pt x="598" y="359"/>
                    </a:lnTo>
                    <a:lnTo>
                      <a:pt x="577" y="359"/>
                    </a:lnTo>
                    <a:lnTo>
                      <a:pt x="577" y="206"/>
                    </a:lnTo>
                    <a:lnTo>
                      <a:pt x="626" y="206"/>
                    </a:lnTo>
                    <a:lnTo>
                      <a:pt x="577" y="206"/>
                    </a:lnTo>
                    <a:lnTo>
                      <a:pt x="577" y="52"/>
                    </a:lnTo>
                    <a:lnTo>
                      <a:pt x="598" y="52"/>
                    </a:lnTo>
                    <a:lnTo>
                      <a:pt x="577" y="52"/>
                    </a:lnTo>
                    <a:moveTo>
                      <a:pt x="445" y="803"/>
                    </a:moveTo>
                    <a:lnTo>
                      <a:pt x="449" y="801"/>
                    </a:lnTo>
                    <a:lnTo>
                      <a:pt x="456" y="794"/>
                    </a:lnTo>
                    <a:lnTo>
                      <a:pt x="456" y="841"/>
                    </a:lnTo>
                    <a:moveTo>
                      <a:pt x="487" y="836"/>
                    </a:moveTo>
                    <a:lnTo>
                      <a:pt x="485" y="839"/>
                    </a:lnTo>
                    <a:lnTo>
                      <a:pt x="487" y="841"/>
                    </a:lnTo>
                    <a:lnTo>
                      <a:pt x="489" y="839"/>
                    </a:lnTo>
                    <a:lnTo>
                      <a:pt x="487" y="836"/>
                    </a:lnTo>
                    <a:moveTo>
                      <a:pt x="511" y="803"/>
                    </a:moveTo>
                    <a:lnTo>
                      <a:pt x="515" y="801"/>
                    </a:lnTo>
                    <a:lnTo>
                      <a:pt x="523" y="794"/>
                    </a:lnTo>
                    <a:lnTo>
                      <a:pt x="523" y="841"/>
                    </a:lnTo>
                    <a:moveTo>
                      <a:pt x="445" y="496"/>
                    </a:moveTo>
                    <a:lnTo>
                      <a:pt x="449" y="494"/>
                    </a:lnTo>
                    <a:lnTo>
                      <a:pt x="456" y="489"/>
                    </a:lnTo>
                    <a:lnTo>
                      <a:pt x="456" y="534"/>
                    </a:lnTo>
                    <a:moveTo>
                      <a:pt x="487" y="529"/>
                    </a:moveTo>
                    <a:lnTo>
                      <a:pt x="485" y="532"/>
                    </a:lnTo>
                    <a:lnTo>
                      <a:pt x="487" y="534"/>
                    </a:lnTo>
                    <a:lnTo>
                      <a:pt x="489" y="532"/>
                    </a:lnTo>
                    <a:lnTo>
                      <a:pt x="487" y="529"/>
                    </a:lnTo>
                    <a:moveTo>
                      <a:pt x="506" y="499"/>
                    </a:moveTo>
                    <a:lnTo>
                      <a:pt x="506" y="496"/>
                    </a:lnTo>
                    <a:lnTo>
                      <a:pt x="508" y="491"/>
                    </a:lnTo>
                    <a:lnTo>
                      <a:pt x="511" y="491"/>
                    </a:lnTo>
                    <a:lnTo>
                      <a:pt x="515" y="489"/>
                    </a:lnTo>
                    <a:lnTo>
                      <a:pt x="525" y="489"/>
                    </a:lnTo>
                    <a:lnTo>
                      <a:pt x="530" y="491"/>
                    </a:lnTo>
                    <a:lnTo>
                      <a:pt x="532" y="491"/>
                    </a:lnTo>
                    <a:lnTo>
                      <a:pt x="532" y="496"/>
                    </a:lnTo>
                    <a:lnTo>
                      <a:pt x="532" y="501"/>
                    </a:lnTo>
                    <a:lnTo>
                      <a:pt x="532" y="506"/>
                    </a:lnTo>
                    <a:lnTo>
                      <a:pt x="527" y="513"/>
                    </a:lnTo>
                    <a:lnTo>
                      <a:pt x="504" y="534"/>
                    </a:lnTo>
                    <a:lnTo>
                      <a:pt x="534" y="534"/>
                    </a:lnTo>
                    <a:moveTo>
                      <a:pt x="445" y="191"/>
                    </a:moveTo>
                    <a:lnTo>
                      <a:pt x="449" y="189"/>
                    </a:lnTo>
                    <a:lnTo>
                      <a:pt x="456" y="182"/>
                    </a:lnTo>
                    <a:lnTo>
                      <a:pt x="456" y="229"/>
                    </a:lnTo>
                    <a:moveTo>
                      <a:pt x="487" y="224"/>
                    </a:moveTo>
                    <a:lnTo>
                      <a:pt x="485" y="227"/>
                    </a:lnTo>
                    <a:lnTo>
                      <a:pt x="487" y="229"/>
                    </a:lnTo>
                    <a:lnTo>
                      <a:pt x="489" y="227"/>
                    </a:lnTo>
                    <a:lnTo>
                      <a:pt x="487" y="224"/>
                    </a:lnTo>
                    <a:moveTo>
                      <a:pt x="508" y="182"/>
                    </a:moveTo>
                    <a:lnTo>
                      <a:pt x="532" y="182"/>
                    </a:lnTo>
                    <a:lnTo>
                      <a:pt x="520" y="201"/>
                    </a:lnTo>
                    <a:lnTo>
                      <a:pt x="527" y="201"/>
                    </a:lnTo>
                    <a:lnTo>
                      <a:pt x="532" y="203"/>
                    </a:lnTo>
                    <a:lnTo>
                      <a:pt x="532" y="206"/>
                    </a:lnTo>
                    <a:lnTo>
                      <a:pt x="534" y="210"/>
                    </a:lnTo>
                    <a:lnTo>
                      <a:pt x="534" y="215"/>
                    </a:lnTo>
                    <a:lnTo>
                      <a:pt x="532" y="222"/>
                    </a:lnTo>
                    <a:lnTo>
                      <a:pt x="530" y="227"/>
                    </a:lnTo>
                    <a:lnTo>
                      <a:pt x="523" y="229"/>
                    </a:lnTo>
                    <a:lnTo>
                      <a:pt x="515" y="229"/>
                    </a:lnTo>
                    <a:lnTo>
                      <a:pt x="508" y="227"/>
                    </a:lnTo>
                    <a:lnTo>
                      <a:pt x="506" y="224"/>
                    </a:lnTo>
                    <a:lnTo>
                      <a:pt x="504" y="220"/>
                    </a:lnTo>
                    <a:moveTo>
                      <a:pt x="1916" y="817"/>
                    </a:moveTo>
                    <a:lnTo>
                      <a:pt x="1916" y="969"/>
                    </a:lnTo>
                    <a:lnTo>
                      <a:pt x="1895" y="969"/>
                    </a:lnTo>
                    <a:lnTo>
                      <a:pt x="1916" y="969"/>
                    </a:lnTo>
                    <a:lnTo>
                      <a:pt x="1916" y="817"/>
                    </a:lnTo>
                    <a:lnTo>
                      <a:pt x="1867" y="817"/>
                    </a:lnTo>
                    <a:lnTo>
                      <a:pt x="1916" y="817"/>
                    </a:lnTo>
                    <a:lnTo>
                      <a:pt x="1916" y="664"/>
                    </a:lnTo>
                    <a:lnTo>
                      <a:pt x="1895" y="664"/>
                    </a:lnTo>
                    <a:lnTo>
                      <a:pt x="1916" y="664"/>
                    </a:lnTo>
                    <a:lnTo>
                      <a:pt x="1916" y="510"/>
                    </a:lnTo>
                    <a:lnTo>
                      <a:pt x="1867" y="510"/>
                    </a:lnTo>
                    <a:lnTo>
                      <a:pt x="1916" y="510"/>
                    </a:lnTo>
                    <a:lnTo>
                      <a:pt x="1916" y="359"/>
                    </a:lnTo>
                    <a:lnTo>
                      <a:pt x="1895" y="359"/>
                    </a:lnTo>
                    <a:lnTo>
                      <a:pt x="1916" y="359"/>
                    </a:lnTo>
                    <a:lnTo>
                      <a:pt x="1916" y="206"/>
                    </a:lnTo>
                    <a:lnTo>
                      <a:pt x="1867" y="206"/>
                    </a:lnTo>
                    <a:lnTo>
                      <a:pt x="1916" y="206"/>
                    </a:lnTo>
                    <a:lnTo>
                      <a:pt x="1916" y="52"/>
                    </a:lnTo>
                    <a:lnTo>
                      <a:pt x="1895" y="52"/>
                    </a:lnTo>
                    <a:lnTo>
                      <a:pt x="1916" y="52"/>
                    </a:lnTo>
                    <a:moveTo>
                      <a:pt x="1916" y="817"/>
                    </a:moveTo>
                    <a:lnTo>
                      <a:pt x="1916" y="969"/>
                    </a:lnTo>
                    <a:lnTo>
                      <a:pt x="1895" y="969"/>
                    </a:lnTo>
                    <a:lnTo>
                      <a:pt x="1916" y="969"/>
                    </a:lnTo>
                    <a:lnTo>
                      <a:pt x="1916" y="817"/>
                    </a:lnTo>
                    <a:lnTo>
                      <a:pt x="1867" y="817"/>
                    </a:lnTo>
                    <a:lnTo>
                      <a:pt x="1916" y="817"/>
                    </a:lnTo>
                    <a:lnTo>
                      <a:pt x="1916" y="664"/>
                    </a:lnTo>
                    <a:lnTo>
                      <a:pt x="1895" y="664"/>
                    </a:lnTo>
                    <a:lnTo>
                      <a:pt x="1916" y="664"/>
                    </a:lnTo>
                    <a:lnTo>
                      <a:pt x="1916" y="510"/>
                    </a:lnTo>
                    <a:lnTo>
                      <a:pt x="1867" y="510"/>
                    </a:lnTo>
                    <a:lnTo>
                      <a:pt x="1916" y="510"/>
                    </a:lnTo>
                    <a:lnTo>
                      <a:pt x="1916" y="359"/>
                    </a:lnTo>
                    <a:lnTo>
                      <a:pt x="1895" y="359"/>
                    </a:lnTo>
                    <a:lnTo>
                      <a:pt x="1916" y="359"/>
                    </a:lnTo>
                    <a:lnTo>
                      <a:pt x="1916" y="206"/>
                    </a:lnTo>
                    <a:lnTo>
                      <a:pt x="1867" y="206"/>
                    </a:lnTo>
                    <a:lnTo>
                      <a:pt x="1916" y="206"/>
                    </a:lnTo>
                    <a:lnTo>
                      <a:pt x="1916" y="52"/>
                    </a:lnTo>
                    <a:lnTo>
                      <a:pt x="1895" y="52"/>
                    </a:lnTo>
                    <a:lnTo>
                      <a:pt x="1916" y="52"/>
                    </a:lnTo>
                    <a:moveTo>
                      <a:pt x="577" y="52"/>
                    </a:moveTo>
                    <a:lnTo>
                      <a:pt x="577" y="52"/>
                    </a:lnTo>
                    <a:lnTo>
                      <a:pt x="577" y="102"/>
                    </a:lnTo>
                    <a:lnTo>
                      <a:pt x="577" y="52"/>
                    </a:lnTo>
                    <a:lnTo>
                      <a:pt x="641" y="52"/>
                    </a:lnTo>
                    <a:lnTo>
                      <a:pt x="641" y="73"/>
                    </a:lnTo>
                    <a:lnTo>
                      <a:pt x="641" y="52"/>
                    </a:lnTo>
                    <a:lnTo>
                      <a:pt x="704" y="52"/>
                    </a:lnTo>
                    <a:lnTo>
                      <a:pt x="704" y="73"/>
                    </a:lnTo>
                    <a:lnTo>
                      <a:pt x="704" y="52"/>
                    </a:lnTo>
                    <a:lnTo>
                      <a:pt x="768" y="52"/>
                    </a:lnTo>
                    <a:lnTo>
                      <a:pt x="768" y="73"/>
                    </a:lnTo>
                    <a:lnTo>
                      <a:pt x="768" y="52"/>
                    </a:lnTo>
                    <a:lnTo>
                      <a:pt x="832" y="52"/>
                    </a:lnTo>
                    <a:lnTo>
                      <a:pt x="832" y="73"/>
                    </a:lnTo>
                    <a:lnTo>
                      <a:pt x="832" y="52"/>
                    </a:lnTo>
                    <a:lnTo>
                      <a:pt x="896" y="52"/>
                    </a:lnTo>
                    <a:lnTo>
                      <a:pt x="896" y="102"/>
                    </a:lnTo>
                    <a:lnTo>
                      <a:pt x="896" y="52"/>
                    </a:lnTo>
                    <a:lnTo>
                      <a:pt x="960" y="52"/>
                    </a:lnTo>
                    <a:lnTo>
                      <a:pt x="960" y="73"/>
                    </a:lnTo>
                    <a:lnTo>
                      <a:pt x="960" y="52"/>
                    </a:lnTo>
                    <a:lnTo>
                      <a:pt x="1023" y="52"/>
                    </a:lnTo>
                    <a:lnTo>
                      <a:pt x="1023" y="73"/>
                    </a:lnTo>
                    <a:lnTo>
                      <a:pt x="1023" y="52"/>
                    </a:lnTo>
                    <a:lnTo>
                      <a:pt x="1087" y="52"/>
                    </a:lnTo>
                    <a:lnTo>
                      <a:pt x="1087" y="73"/>
                    </a:lnTo>
                    <a:lnTo>
                      <a:pt x="1087" y="52"/>
                    </a:lnTo>
                    <a:lnTo>
                      <a:pt x="1151" y="52"/>
                    </a:lnTo>
                    <a:lnTo>
                      <a:pt x="1151" y="73"/>
                    </a:lnTo>
                    <a:lnTo>
                      <a:pt x="1151" y="52"/>
                    </a:lnTo>
                    <a:lnTo>
                      <a:pt x="1215" y="52"/>
                    </a:lnTo>
                    <a:lnTo>
                      <a:pt x="1215" y="102"/>
                    </a:lnTo>
                    <a:lnTo>
                      <a:pt x="1215" y="52"/>
                    </a:lnTo>
                    <a:lnTo>
                      <a:pt x="1279" y="52"/>
                    </a:lnTo>
                    <a:lnTo>
                      <a:pt x="1279" y="73"/>
                    </a:lnTo>
                    <a:lnTo>
                      <a:pt x="1279" y="52"/>
                    </a:lnTo>
                    <a:lnTo>
                      <a:pt x="1342" y="52"/>
                    </a:lnTo>
                    <a:lnTo>
                      <a:pt x="1342" y="73"/>
                    </a:lnTo>
                    <a:lnTo>
                      <a:pt x="1342" y="52"/>
                    </a:lnTo>
                    <a:lnTo>
                      <a:pt x="1406" y="52"/>
                    </a:lnTo>
                    <a:lnTo>
                      <a:pt x="1406" y="73"/>
                    </a:lnTo>
                    <a:lnTo>
                      <a:pt x="1406" y="52"/>
                    </a:lnTo>
                    <a:lnTo>
                      <a:pt x="1470" y="52"/>
                    </a:lnTo>
                    <a:lnTo>
                      <a:pt x="1470" y="73"/>
                    </a:lnTo>
                    <a:lnTo>
                      <a:pt x="1470" y="52"/>
                    </a:lnTo>
                    <a:lnTo>
                      <a:pt x="1534" y="52"/>
                    </a:lnTo>
                    <a:lnTo>
                      <a:pt x="1534" y="102"/>
                    </a:lnTo>
                    <a:lnTo>
                      <a:pt x="1534" y="52"/>
                    </a:lnTo>
                    <a:lnTo>
                      <a:pt x="1597" y="52"/>
                    </a:lnTo>
                    <a:lnTo>
                      <a:pt x="1597" y="73"/>
                    </a:lnTo>
                    <a:lnTo>
                      <a:pt x="1597" y="52"/>
                    </a:lnTo>
                    <a:lnTo>
                      <a:pt x="1661" y="52"/>
                    </a:lnTo>
                    <a:lnTo>
                      <a:pt x="1661" y="73"/>
                    </a:lnTo>
                    <a:lnTo>
                      <a:pt x="1661" y="52"/>
                    </a:lnTo>
                    <a:lnTo>
                      <a:pt x="1725" y="52"/>
                    </a:lnTo>
                    <a:lnTo>
                      <a:pt x="1725" y="73"/>
                    </a:lnTo>
                    <a:lnTo>
                      <a:pt x="1725" y="52"/>
                    </a:lnTo>
                    <a:lnTo>
                      <a:pt x="1789" y="52"/>
                    </a:lnTo>
                    <a:lnTo>
                      <a:pt x="1789" y="73"/>
                    </a:lnTo>
                    <a:lnTo>
                      <a:pt x="1789" y="52"/>
                    </a:lnTo>
                    <a:lnTo>
                      <a:pt x="1853" y="52"/>
                    </a:lnTo>
                    <a:lnTo>
                      <a:pt x="1853" y="102"/>
                    </a:lnTo>
                    <a:lnTo>
                      <a:pt x="1853" y="52"/>
                    </a:lnTo>
                    <a:lnTo>
                      <a:pt x="1916" y="52"/>
                    </a:lnTo>
                    <a:lnTo>
                      <a:pt x="1916" y="73"/>
                    </a:lnTo>
                    <a:lnTo>
                      <a:pt x="1916" y="52"/>
                    </a:lnTo>
                    <a:moveTo>
                      <a:pt x="577" y="52"/>
                    </a:moveTo>
                    <a:lnTo>
                      <a:pt x="577" y="52"/>
                    </a:lnTo>
                    <a:lnTo>
                      <a:pt x="577" y="102"/>
                    </a:lnTo>
                    <a:lnTo>
                      <a:pt x="577" y="52"/>
                    </a:lnTo>
                    <a:lnTo>
                      <a:pt x="641" y="52"/>
                    </a:lnTo>
                    <a:lnTo>
                      <a:pt x="641" y="73"/>
                    </a:lnTo>
                    <a:lnTo>
                      <a:pt x="641" y="52"/>
                    </a:lnTo>
                    <a:lnTo>
                      <a:pt x="704" y="52"/>
                    </a:lnTo>
                    <a:lnTo>
                      <a:pt x="704" y="73"/>
                    </a:lnTo>
                    <a:lnTo>
                      <a:pt x="704" y="52"/>
                    </a:lnTo>
                    <a:lnTo>
                      <a:pt x="768" y="52"/>
                    </a:lnTo>
                    <a:lnTo>
                      <a:pt x="768" y="73"/>
                    </a:lnTo>
                    <a:lnTo>
                      <a:pt x="768" y="52"/>
                    </a:lnTo>
                    <a:lnTo>
                      <a:pt x="832" y="52"/>
                    </a:lnTo>
                    <a:lnTo>
                      <a:pt x="832" y="73"/>
                    </a:lnTo>
                    <a:lnTo>
                      <a:pt x="832" y="52"/>
                    </a:lnTo>
                    <a:lnTo>
                      <a:pt x="896" y="52"/>
                    </a:lnTo>
                    <a:lnTo>
                      <a:pt x="896" y="102"/>
                    </a:lnTo>
                    <a:lnTo>
                      <a:pt x="896" y="52"/>
                    </a:lnTo>
                    <a:lnTo>
                      <a:pt x="960" y="52"/>
                    </a:lnTo>
                    <a:lnTo>
                      <a:pt x="960" y="73"/>
                    </a:lnTo>
                    <a:lnTo>
                      <a:pt x="960" y="52"/>
                    </a:lnTo>
                    <a:lnTo>
                      <a:pt x="1023" y="52"/>
                    </a:lnTo>
                    <a:lnTo>
                      <a:pt x="1023" y="73"/>
                    </a:lnTo>
                    <a:lnTo>
                      <a:pt x="1023" y="52"/>
                    </a:lnTo>
                    <a:lnTo>
                      <a:pt x="1087" y="52"/>
                    </a:lnTo>
                    <a:lnTo>
                      <a:pt x="1087" y="73"/>
                    </a:lnTo>
                    <a:lnTo>
                      <a:pt x="1087" y="52"/>
                    </a:lnTo>
                    <a:lnTo>
                      <a:pt x="1151" y="52"/>
                    </a:lnTo>
                    <a:lnTo>
                      <a:pt x="1151" y="73"/>
                    </a:lnTo>
                    <a:lnTo>
                      <a:pt x="1151" y="52"/>
                    </a:lnTo>
                    <a:lnTo>
                      <a:pt x="1215" y="52"/>
                    </a:lnTo>
                    <a:lnTo>
                      <a:pt x="1215" y="102"/>
                    </a:lnTo>
                    <a:lnTo>
                      <a:pt x="1215" y="52"/>
                    </a:lnTo>
                    <a:lnTo>
                      <a:pt x="1279" y="52"/>
                    </a:lnTo>
                    <a:lnTo>
                      <a:pt x="1279" y="73"/>
                    </a:lnTo>
                    <a:lnTo>
                      <a:pt x="1279" y="52"/>
                    </a:lnTo>
                    <a:lnTo>
                      <a:pt x="1342" y="52"/>
                    </a:lnTo>
                    <a:lnTo>
                      <a:pt x="1342" y="73"/>
                    </a:lnTo>
                    <a:lnTo>
                      <a:pt x="1342" y="52"/>
                    </a:lnTo>
                    <a:lnTo>
                      <a:pt x="1406" y="52"/>
                    </a:lnTo>
                    <a:lnTo>
                      <a:pt x="1406" y="73"/>
                    </a:lnTo>
                    <a:lnTo>
                      <a:pt x="1406" y="52"/>
                    </a:lnTo>
                    <a:lnTo>
                      <a:pt x="1470" y="52"/>
                    </a:lnTo>
                    <a:lnTo>
                      <a:pt x="1470" y="73"/>
                    </a:lnTo>
                    <a:lnTo>
                      <a:pt x="1470" y="52"/>
                    </a:lnTo>
                    <a:lnTo>
                      <a:pt x="1534" y="52"/>
                    </a:lnTo>
                    <a:lnTo>
                      <a:pt x="1534" y="102"/>
                    </a:lnTo>
                    <a:lnTo>
                      <a:pt x="1534" y="52"/>
                    </a:lnTo>
                    <a:lnTo>
                      <a:pt x="1597" y="52"/>
                    </a:lnTo>
                    <a:lnTo>
                      <a:pt x="1597" y="73"/>
                    </a:lnTo>
                    <a:lnTo>
                      <a:pt x="1597" y="52"/>
                    </a:lnTo>
                    <a:lnTo>
                      <a:pt x="1661" y="52"/>
                    </a:lnTo>
                    <a:lnTo>
                      <a:pt x="1661" y="73"/>
                    </a:lnTo>
                    <a:lnTo>
                      <a:pt x="1661" y="52"/>
                    </a:lnTo>
                    <a:lnTo>
                      <a:pt x="1725" y="52"/>
                    </a:lnTo>
                    <a:lnTo>
                      <a:pt x="1725" y="73"/>
                    </a:lnTo>
                    <a:lnTo>
                      <a:pt x="1725" y="52"/>
                    </a:lnTo>
                    <a:lnTo>
                      <a:pt x="1789" y="52"/>
                    </a:lnTo>
                    <a:lnTo>
                      <a:pt x="1789" y="73"/>
                    </a:lnTo>
                    <a:lnTo>
                      <a:pt x="1789" y="52"/>
                    </a:lnTo>
                    <a:lnTo>
                      <a:pt x="1853" y="52"/>
                    </a:lnTo>
                    <a:lnTo>
                      <a:pt x="1853" y="102"/>
                    </a:lnTo>
                    <a:lnTo>
                      <a:pt x="1853" y="52"/>
                    </a:lnTo>
                    <a:lnTo>
                      <a:pt x="1916" y="52"/>
                    </a:lnTo>
                    <a:lnTo>
                      <a:pt x="1916" y="73"/>
                    </a:lnTo>
                    <a:lnTo>
                      <a:pt x="1916" y="52"/>
                    </a:lnTo>
                    <a:moveTo>
                      <a:pt x="577" y="969"/>
                    </a:moveTo>
                    <a:lnTo>
                      <a:pt x="577" y="969"/>
                    </a:lnTo>
                    <a:lnTo>
                      <a:pt x="577" y="919"/>
                    </a:lnTo>
                    <a:lnTo>
                      <a:pt x="577" y="969"/>
                    </a:lnTo>
                    <a:lnTo>
                      <a:pt x="641" y="969"/>
                    </a:lnTo>
                    <a:lnTo>
                      <a:pt x="641" y="950"/>
                    </a:lnTo>
                    <a:lnTo>
                      <a:pt x="641" y="969"/>
                    </a:lnTo>
                    <a:lnTo>
                      <a:pt x="704" y="969"/>
                    </a:lnTo>
                    <a:lnTo>
                      <a:pt x="704" y="950"/>
                    </a:lnTo>
                    <a:lnTo>
                      <a:pt x="704" y="969"/>
                    </a:lnTo>
                    <a:lnTo>
                      <a:pt x="768" y="969"/>
                    </a:lnTo>
                    <a:lnTo>
                      <a:pt x="768" y="950"/>
                    </a:lnTo>
                    <a:lnTo>
                      <a:pt x="768" y="969"/>
                    </a:lnTo>
                    <a:lnTo>
                      <a:pt x="832" y="969"/>
                    </a:lnTo>
                    <a:lnTo>
                      <a:pt x="832" y="950"/>
                    </a:lnTo>
                    <a:lnTo>
                      <a:pt x="832" y="969"/>
                    </a:lnTo>
                    <a:lnTo>
                      <a:pt x="896" y="969"/>
                    </a:lnTo>
                    <a:lnTo>
                      <a:pt x="896" y="919"/>
                    </a:lnTo>
                    <a:lnTo>
                      <a:pt x="896" y="969"/>
                    </a:lnTo>
                    <a:lnTo>
                      <a:pt x="960" y="969"/>
                    </a:lnTo>
                    <a:lnTo>
                      <a:pt x="960" y="950"/>
                    </a:lnTo>
                    <a:lnTo>
                      <a:pt x="960" y="969"/>
                    </a:lnTo>
                    <a:lnTo>
                      <a:pt x="1023" y="969"/>
                    </a:lnTo>
                    <a:lnTo>
                      <a:pt x="1023" y="950"/>
                    </a:lnTo>
                    <a:lnTo>
                      <a:pt x="1023" y="969"/>
                    </a:lnTo>
                    <a:lnTo>
                      <a:pt x="1087" y="969"/>
                    </a:lnTo>
                    <a:lnTo>
                      <a:pt x="1087" y="950"/>
                    </a:lnTo>
                    <a:lnTo>
                      <a:pt x="1087" y="969"/>
                    </a:lnTo>
                    <a:lnTo>
                      <a:pt x="1151" y="969"/>
                    </a:lnTo>
                    <a:lnTo>
                      <a:pt x="1151" y="950"/>
                    </a:lnTo>
                    <a:lnTo>
                      <a:pt x="1151" y="969"/>
                    </a:lnTo>
                    <a:lnTo>
                      <a:pt x="1215" y="969"/>
                    </a:lnTo>
                    <a:lnTo>
                      <a:pt x="1215" y="919"/>
                    </a:lnTo>
                    <a:lnTo>
                      <a:pt x="1215" y="969"/>
                    </a:lnTo>
                    <a:lnTo>
                      <a:pt x="1279" y="969"/>
                    </a:lnTo>
                    <a:lnTo>
                      <a:pt x="1279" y="950"/>
                    </a:lnTo>
                    <a:lnTo>
                      <a:pt x="1279" y="969"/>
                    </a:lnTo>
                    <a:lnTo>
                      <a:pt x="1342" y="969"/>
                    </a:lnTo>
                    <a:lnTo>
                      <a:pt x="1342" y="950"/>
                    </a:lnTo>
                    <a:lnTo>
                      <a:pt x="1342" y="969"/>
                    </a:lnTo>
                    <a:lnTo>
                      <a:pt x="1406" y="969"/>
                    </a:lnTo>
                    <a:lnTo>
                      <a:pt x="1406" y="950"/>
                    </a:lnTo>
                    <a:lnTo>
                      <a:pt x="1406" y="969"/>
                    </a:lnTo>
                    <a:lnTo>
                      <a:pt x="1470" y="969"/>
                    </a:lnTo>
                    <a:lnTo>
                      <a:pt x="1470" y="950"/>
                    </a:lnTo>
                    <a:lnTo>
                      <a:pt x="1470" y="969"/>
                    </a:lnTo>
                    <a:lnTo>
                      <a:pt x="1534" y="969"/>
                    </a:lnTo>
                    <a:lnTo>
                      <a:pt x="1534" y="919"/>
                    </a:lnTo>
                    <a:lnTo>
                      <a:pt x="1534" y="969"/>
                    </a:lnTo>
                    <a:lnTo>
                      <a:pt x="1597" y="969"/>
                    </a:lnTo>
                    <a:lnTo>
                      <a:pt x="1597" y="950"/>
                    </a:lnTo>
                    <a:lnTo>
                      <a:pt x="1597" y="969"/>
                    </a:lnTo>
                    <a:lnTo>
                      <a:pt x="1661" y="969"/>
                    </a:lnTo>
                    <a:lnTo>
                      <a:pt x="1661" y="950"/>
                    </a:lnTo>
                    <a:lnTo>
                      <a:pt x="1661" y="969"/>
                    </a:lnTo>
                    <a:lnTo>
                      <a:pt x="1725" y="969"/>
                    </a:lnTo>
                    <a:lnTo>
                      <a:pt x="1725" y="950"/>
                    </a:lnTo>
                    <a:lnTo>
                      <a:pt x="1725" y="969"/>
                    </a:lnTo>
                    <a:lnTo>
                      <a:pt x="1789" y="969"/>
                    </a:lnTo>
                    <a:lnTo>
                      <a:pt x="1789" y="950"/>
                    </a:lnTo>
                    <a:lnTo>
                      <a:pt x="1789" y="969"/>
                    </a:lnTo>
                    <a:lnTo>
                      <a:pt x="1853" y="969"/>
                    </a:lnTo>
                    <a:lnTo>
                      <a:pt x="1853" y="919"/>
                    </a:lnTo>
                    <a:lnTo>
                      <a:pt x="1853" y="969"/>
                    </a:lnTo>
                    <a:lnTo>
                      <a:pt x="1916" y="969"/>
                    </a:lnTo>
                    <a:lnTo>
                      <a:pt x="1916" y="950"/>
                    </a:lnTo>
                    <a:lnTo>
                      <a:pt x="1916" y="969"/>
                    </a:lnTo>
                    <a:moveTo>
                      <a:pt x="501" y="1021"/>
                    </a:moveTo>
                    <a:lnTo>
                      <a:pt x="506" y="1018"/>
                    </a:lnTo>
                    <a:lnTo>
                      <a:pt x="513" y="1011"/>
                    </a:lnTo>
                    <a:lnTo>
                      <a:pt x="513" y="1058"/>
                    </a:lnTo>
                    <a:moveTo>
                      <a:pt x="567" y="1028"/>
                    </a:moveTo>
                    <a:lnTo>
                      <a:pt x="565" y="1032"/>
                    </a:lnTo>
                    <a:lnTo>
                      <a:pt x="560" y="1037"/>
                    </a:lnTo>
                    <a:lnTo>
                      <a:pt x="556" y="1039"/>
                    </a:lnTo>
                    <a:lnTo>
                      <a:pt x="553" y="1039"/>
                    </a:lnTo>
                    <a:lnTo>
                      <a:pt x="546" y="1037"/>
                    </a:lnTo>
                    <a:lnTo>
                      <a:pt x="541" y="1032"/>
                    </a:lnTo>
                    <a:lnTo>
                      <a:pt x="539" y="1028"/>
                    </a:lnTo>
                    <a:lnTo>
                      <a:pt x="539" y="1025"/>
                    </a:lnTo>
                    <a:lnTo>
                      <a:pt x="541" y="1018"/>
                    </a:lnTo>
                    <a:lnTo>
                      <a:pt x="546" y="1014"/>
                    </a:lnTo>
                    <a:lnTo>
                      <a:pt x="553" y="1011"/>
                    </a:lnTo>
                    <a:lnTo>
                      <a:pt x="556" y="1011"/>
                    </a:lnTo>
                    <a:lnTo>
                      <a:pt x="560" y="1014"/>
                    </a:lnTo>
                    <a:lnTo>
                      <a:pt x="565" y="1018"/>
                    </a:lnTo>
                    <a:lnTo>
                      <a:pt x="567" y="1028"/>
                    </a:lnTo>
                    <a:lnTo>
                      <a:pt x="567" y="1037"/>
                    </a:lnTo>
                    <a:lnTo>
                      <a:pt x="565" y="1049"/>
                    </a:lnTo>
                    <a:lnTo>
                      <a:pt x="560" y="1056"/>
                    </a:lnTo>
                    <a:lnTo>
                      <a:pt x="556" y="1058"/>
                    </a:lnTo>
                    <a:lnTo>
                      <a:pt x="551" y="1058"/>
                    </a:lnTo>
                    <a:lnTo>
                      <a:pt x="544" y="1056"/>
                    </a:lnTo>
                    <a:lnTo>
                      <a:pt x="541" y="1051"/>
                    </a:lnTo>
                    <a:moveTo>
                      <a:pt x="612" y="1028"/>
                    </a:moveTo>
                    <a:lnTo>
                      <a:pt x="610" y="1032"/>
                    </a:lnTo>
                    <a:lnTo>
                      <a:pt x="605" y="1037"/>
                    </a:lnTo>
                    <a:lnTo>
                      <a:pt x="598" y="1039"/>
                    </a:lnTo>
                    <a:lnTo>
                      <a:pt x="596" y="1039"/>
                    </a:lnTo>
                    <a:lnTo>
                      <a:pt x="591" y="1037"/>
                    </a:lnTo>
                    <a:lnTo>
                      <a:pt x="586" y="1032"/>
                    </a:lnTo>
                    <a:lnTo>
                      <a:pt x="584" y="1028"/>
                    </a:lnTo>
                    <a:lnTo>
                      <a:pt x="584" y="1025"/>
                    </a:lnTo>
                    <a:lnTo>
                      <a:pt x="586" y="1018"/>
                    </a:lnTo>
                    <a:lnTo>
                      <a:pt x="591" y="1014"/>
                    </a:lnTo>
                    <a:lnTo>
                      <a:pt x="596" y="1011"/>
                    </a:lnTo>
                    <a:lnTo>
                      <a:pt x="598" y="1011"/>
                    </a:lnTo>
                    <a:lnTo>
                      <a:pt x="605" y="1014"/>
                    </a:lnTo>
                    <a:lnTo>
                      <a:pt x="610" y="1018"/>
                    </a:lnTo>
                    <a:lnTo>
                      <a:pt x="612" y="1028"/>
                    </a:lnTo>
                    <a:lnTo>
                      <a:pt x="612" y="1037"/>
                    </a:lnTo>
                    <a:lnTo>
                      <a:pt x="610" y="1049"/>
                    </a:lnTo>
                    <a:lnTo>
                      <a:pt x="605" y="1056"/>
                    </a:lnTo>
                    <a:lnTo>
                      <a:pt x="598" y="1058"/>
                    </a:lnTo>
                    <a:lnTo>
                      <a:pt x="593" y="1058"/>
                    </a:lnTo>
                    <a:lnTo>
                      <a:pt x="589" y="1056"/>
                    </a:lnTo>
                    <a:lnTo>
                      <a:pt x="586" y="1051"/>
                    </a:lnTo>
                    <a:moveTo>
                      <a:pt x="641" y="1011"/>
                    </a:moveTo>
                    <a:lnTo>
                      <a:pt x="634" y="1014"/>
                    </a:lnTo>
                    <a:lnTo>
                      <a:pt x="629" y="1021"/>
                    </a:lnTo>
                    <a:lnTo>
                      <a:pt x="629" y="1032"/>
                    </a:lnTo>
                    <a:lnTo>
                      <a:pt x="629" y="1037"/>
                    </a:lnTo>
                    <a:lnTo>
                      <a:pt x="629" y="1049"/>
                    </a:lnTo>
                    <a:lnTo>
                      <a:pt x="634" y="1056"/>
                    </a:lnTo>
                    <a:lnTo>
                      <a:pt x="641" y="1058"/>
                    </a:lnTo>
                    <a:lnTo>
                      <a:pt x="645" y="1058"/>
                    </a:lnTo>
                    <a:lnTo>
                      <a:pt x="652" y="1056"/>
                    </a:lnTo>
                    <a:lnTo>
                      <a:pt x="657" y="1049"/>
                    </a:lnTo>
                    <a:lnTo>
                      <a:pt x="660" y="1037"/>
                    </a:lnTo>
                    <a:lnTo>
                      <a:pt x="660" y="1032"/>
                    </a:lnTo>
                    <a:lnTo>
                      <a:pt x="657" y="1021"/>
                    </a:lnTo>
                    <a:lnTo>
                      <a:pt x="652" y="1014"/>
                    </a:lnTo>
                    <a:lnTo>
                      <a:pt x="645" y="1011"/>
                    </a:lnTo>
                    <a:lnTo>
                      <a:pt x="641" y="1011"/>
                    </a:lnTo>
                    <a:moveTo>
                      <a:pt x="820" y="1021"/>
                    </a:moveTo>
                    <a:lnTo>
                      <a:pt x="825" y="1018"/>
                    </a:lnTo>
                    <a:lnTo>
                      <a:pt x="832" y="1011"/>
                    </a:lnTo>
                    <a:lnTo>
                      <a:pt x="832" y="1058"/>
                    </a:lnTo>
                    <a:moveTo>
                      <a:pt x="886" y="1028"/>
                    </a:moveTo>
                    <a:lnTo>
                      <a:pt x="884" y="1032"/>
                    </a:lnTo>
                    <a:lnTo>
                      <a:pt x="879" y="1037"/>
                    </a:lnTo>
                    <a:lnTo>
                      <a:pt x="875" y="1039"/>
                    </a:lnTo>
                    <a:lnTo>
                      <a:pt x="872" y="1039"/>
                    </a:lnTo>
                    <a:lnTo>
                      <a:pt x="865" y="1037"/>
                    </a:lnTo>
                    <a:lnTo>
                      <a:pt x="860" y="1032"/>
                    </a:lnTo>
                    <a:lnTo>
                      <a:pt x="858" y="1028"/>
                    </a:lnTo>
                    <a:lnTo>
                      <a:pt x="858" y="1025"/>
                    </a:lnTo>
                    <a:lnTo>
                      <a:pt x="860" y="1018"/>
                    </a:lnTo>
                    <a:lnTo>
                      <a:pt x="865" y="1014"/>
                    </a:lnTo>
                    <a:lnTo>
                      <a:pt x="872" y="1011"/>
                    </a:lnTo>
                    <a:lnTo>
                      <a:pt x="875" y="1011"/>
                    </a:lnTo>
                    <a:lnTo>
                      <a:pt x="879" y="1014"/>
                    </a:lnTo>
                    <a:lnTo>
                      <a:pt x="884" y="1018"/>
                    </a:lnTo>
                    <a:lnTo>
                      <a:pt x="886" y="1028"/>
                    </a:lnTo>
                    <a:lnTo>
                      <a:pt x="886" y="1037"/>
                    </a:lnTo>
                    <a:lnTo>
                      <a:pt x="884" y="1049"/>
                    </a:lnTo>
                    <a:lnTo>
                      <a:pt x="879" y="1056"/>
                    </a:lnTo>
                    <a:lnTo>
                      <a:pt x="875" y="1058"/>
                    </a:lnTo>
                    <a:lnTo>
                      <a:pt x="870" y="1058"/>
                    </a:lnTo>
                    <a:lnTo>
                      <a:pt x="863" y="1056"/>
                    </a:lnTo>
                    <a:lnTo>
                      <a:pt x="860" y="1051"/>
                    </a:lnTo>
                    <a:moveTo>
                      <a:pt x="931" y="1028"/>
                    </a:moveTo>
                    <a:lnTo>
                      <a:pt x="929" y="1032"/>
                    </a:lnTo>
                    <a:lnTo>
                      <a:pt x="924" y="1037"/>
                    </a:lnTo>
                    <a:lnTo>
                      <a:pt x="917" y="1039"/>
                    </a:lnTo>
                    <a:lnTo>
                      <a:pt x="915" y="1039"/>
                    </a:lnTo>
                    <a:lnTo>
                      <a:pt x="908" y="1037"/>
                    </a:lnTo>
                    <a:lnTo>
                      <a:pt x="905" y="1032"/>
                    </a:lnTo>
                    <a:lnTo>
                      <a:pt x="903" y="1028"/>
                    </a:lnTo>
                    <a:lnTo>
                      <a:pt x="903" y="1025"/>
                    </a:lnTo>
                    <a:lnTo>
                      <a:pt x="905" y="1018"/>
                    </a:lnTo>
                    <a:lnTo>
                      <a:pt x="908" y="1014"/>
                    </a:lnTo>
                    <a:lnTo>
                      <a:pt x="915" y="1011"/>
                    </a:lnTo>
                    <a:lnTo>
                      <a:pt x="917" y="1011"/>
                    </a:lnTo>
                    <a:lnTo>
                      <a:pt x="924" y="1014"/>
                    </a:lnTo>
                    <a:lnTo>
                      <a:pt x="929" y="1018"/>
                    </a:lnTo>
                    <a:lnTo>
                      <a:pt x="931" y="1028"/>
                    </a:lnTo>
                    <a:lnTo>
                      <a:pt x="931" y="1037"/>
                    </a:lnTo>
                    <a:lnTo>
                      <a:pt x="929" y="1049"/>
                    </a:lnTo>
                    <a:lnTo>
                      <a:pt x="924" y="1056"/>
                    </a:lnTo>
                    <a:lnTo>
                      <a:pt x="917" y="1058"/>
                    </a:lnTo>
                    <a:lnTo>
                      <a:pt x="912" y="1058"/>
                    </a:lnTo>
                    <a:lnTo>
                      <a:pt x="908" y="1056"/>
                    </a:lnTo>
                    <a:lnTo>
                      <a:pt x="905" y="1051"/>
                    </a:lnTo>
                    <a:moveTo>
                      <a:pt x="974" y="1011"/>
                    </a:moveTo>
                    <a:lnTo>
                      <a:pt x="950" y="1011"/>
                    </a:lnTo>
                    <a:lnTo>
                      <a:pt x="948" y="1032"/>
                    </a:lnTo>
                    <a:lnTo>
                      <a:pt x="950" y="1030"/>
                    </a:lnTo>
                    <a:lnTo>
                      <a:pt x="957" y="1028"/>
                    </a:lnTo>
                    <a:lnTo>
                      <a:pt x="964" y="1028"/>
                    </a:lnTo>
                    <a:lnTo>
                      <a:pt x="971" y="1030"/>
                    </a:lnTo>
                    <a:lnTo>
                      <a:pt x="976" y="1032"/>
                    </a:lnTo>
                    <a:lnTo>
                      <a:pt x="978" y="1039"/>
                    </a:lnTo>
                    <a:lnTo>
                      <a:pt x="978" y="1044"/>
                    </a:lnTo>
                    <a:lnTo>
                      <a:pt x="976" y="1051"/>
                    </a:lnTo>
                    <a:lnTo>
                      <a:pt x="971" y="1056"/>
                    </a:lnTo>
                    <a:lnTo>
                      <a:pt x="964" y="1058"/>
                    </a:lnTo>
                    <a:lnTo>
                      <a:pt x="957" y="1058"/>
                    </a:lnTo>
                    <a:lnTo>
                      <a:pt x="950" y="1056"/>
                    </a:lnTo>
                    <a:lnTo>
                      <a:pt x="948" y="1054"/>
                    </a:lnTo>
                    <a:lnTo>
                      <a:pt x="945" y="1049"/>
                    </a:lnTo>
                    <a:moveTo>
                      <a:pt x="1134" y="1023"/>
                    </a:moveTo>
                    <a:lnTo>
                      <a:pt x="1134" y="1021"/>
                    </a:lnTo>
                    <a:lnTo>
                      <a:pt x="1137" y="1016"/>
                    </a:lnTo>
                    <a:lnTo>
                      <a:pt x="1139" y="1014"/>
                    </a:lnTo>
                    <a:lnTo>
                      <a:pt x="1144" y="1011"/>
                    </a:lnTo>
                    <a:lnTo>
                      <a:pt x="1153" y="1011"/>
                    </a:lnTo>
                    <a:lnTo>
                      <a:pt x="1156" y="1014"/>
                    </a:lnTo>
                    <a:lnTo>
                      <a:pt x="1158" y="1016"/>
                    </a:lnTo>
                    <a:lnTo>
                      <a:pt x="1160" y="1021"/>
                    </a:lnTo>
                    <a:lnTo>
                      <a:pt x="1160" y="1025"/>
                    </a:lnTo>
                    <a:lnTo>
                      <a:pt x="1158" y="1030"/>
                    </a:lnTo>
                    <a:lnTo>
                      <a:pt x="1156" y="1035"/>
                    </a:lnTo>
                    <a:lnTo>
                      <a:pt x="1132" y="1058"/>
                    </a:lnTo>
                    <a:lnTo>
                      <a:pt x="1163" y="1058"/>
                    </a:lnTo>
                    <a:moveTo>
                      <a:pt x="1189" y="1011"/>
                    </a:moveTo>
                    <a:lnTo>
                      <a:pt x="1184" y="1014"/>
                    </a:lnTo>
                    <a:lnTo>
                      <a:pt x="1179" y="1021"/>
                    </a:lnTo>
                    <a:lnTo>
                      <a:pt x="1177" y="1032"/>
                    </a:lnTo>
                    <a:lnTo>
                      <a:pt x="1177" y="1037"/>
                    </a:lnTo>
                    <a:lnTo>
                      <a:pt x="1179" y="1049"/>
                    </a:lnTo>
                    <a:lnTo>
                      <a:pt x="1184" y="1056"/>
                    </a:lnTo>
                    <a:lnTo>
                      <a:pt x="1189" y="1058"/>
                    </a:lnTo>
                    <a:lnTo>
                      <a:pt x="1193" y="1058"/>
                    </a:lnTo>
                    <a:lnTo>
                      <a:pt x="1201" y="1056"/>
                    </a:lnTo>
                    <a:lnTo>
                      <a:pt x="1205" y="1049"/>
                    </a:lnTo>
                    <a:lnTo>
                      <a:pt x="1208" y="1037"/>
                    </a:lnTo>
                    <a:lnTo>
                      <a:pt x="1208" y="1032"/>
                    </a:lnTo>
                    <a:lnTo>
                      <a:pt x="1205" y="1021"/>
                    </a:lnTo>
                    <a:lnTo>
                      <a:pt x="1201" y="1014"/>
                    </a:lnTo>
                    <a:lnTo>
                      <a:pt x="1193" y="1011"/>
                    </a:lnTo>
                    <a:lnTo>
                      <a:pt x="1189" y="1011"/>
                    </a:lnTo>
                    <a:moveTo>
                      <a:pt x="1234" y="1011"/>
                    </a:moveTo>
                    <a:lnTo>
                      <a:pt x="1227" y="1014"/>
                    </a:lnTo>
                    <a:lnTo>
                      <a:pt x="1224" y="1021"/>
                    </a:lnTo>
                    <a:lnTo>
                      <a:pt x="1222" y="1032"/>
                    </a:lnTo>
                    <a:lnTo>
                      <a:pt x="1222" y="1037"/>
                    </a:lnTo>
                    <a:lnTo>
                      <a:pt x="1224" y="1049"/>
                    </a:lnTo>
                    <a:lnTo>
                      <a:pt x="1227" y="1056"/>
                    </a:lnTo>
                    <a:lnTo>
                      <a:pt x="1234" y="1058"/>
                    </a:lnTo>
                    <a:lnTo>
                      <a:pt x="1238" y="1058"/>
                    </a:lnTo>
                    <a:lnTo>
                      <a:pt x="1245" y="1056"/>
                    </a:lnTo>
                    <a:lnTo>
                      <a:pt x="1250" y="1049"/>
                    </a:lnTo>
                    <a:lnTo>
                      <a:pt x="1253" y="1037"/>
                    </a:lnTo>
                    <a:lnTo>
                      <a:pt x="1253" y="1032"/>
                    </a:lnTo>
                    <a:lnTo>
                      <a:pt x="1250" y="1021"/>
                    </a:lnTo>
                    <a:lnTo>
                      <a:pt x="1245" y="1014"/>
                    </a:lnTo>
                    <a:lnTo>
                      <a:pt x="1238" y="1011"/>
                    </a:lnTo>
                    <a:lnTo>
                      <a:pt x="1234" y="1011"/>
                    </a:lnTo>
                    <a:moveTo>
                      <a:pt x="1279" y="1011"/>
                    </a:moveTo>
                    <a:lnTo>
                      <a:pt x="1271" y="1014"/>
                    </a:lnTo>
                    <a:lnTo>
                      <a:pt x="1267" y="1021"/>
                    </a:lnTo>
                    <a:lnTo>
                      <a:pt x="1264" y="1032"/>
                    </a:lnTo>
                    <a:lnTo>
                      <a:pt x="1264" y="1037"/>
                    </a:lnTo>
                    <a:lnTo>
                      <a:pt x="1267" y="1049"/>
                    </a:lnTo>
                    <a:lnTo>
                      <a:pt x="1271" y="1056"/>
                    </a:lnTo>
                    <a:lnTo>
                      <a:pt x="1279" y="1058"/>
                    </a:lnTo>
                    <a:lnTo>
                      <a:pt x="1283" y="1058"/>
                    </a:lnTo>
                    <a:lnTo>
                      <a:pt x="1290" y="1056"/>
                    </a:lnTo>
                    <a:lnTo>
                      <a:pt x="1295" y="1049"/>
                    </a:lnTo>
                    <a:lnTo>
                      <a:pt x="1295" y="1037"/>
                    </a:lnTo>
                    <a:lnTo>
                      <a:pt x="1295" y="1032"/>
                    </a:lnTo>
                    <a:lnTo>
                      <a:pt x="1295" y="1021"/>
                    </a:lnTo>
                    <a:lnTo>
                      <a:pt x="1290" y="1014"/>
                    </a:lnTo>
                    <a:lnTo>
                      <a:pt x="1283" y="1011"/>
                    </a:lnTo>
                    <a:lnTo>
                      <a:pt x="1279" y="1011"/>
                    </a:lnTo>
                    <a:moveTo>
                      <a:pt x="1453" y="1023"/>
                    </a:moveTo>
                    <a:lnTo>
                      <a:pt x="1453" y="1021"/>
                    </a:lnTo>
                    <a:lnTo>
                      <a:pt x="1456" y="1016"/>
                    </a:lnTo>
                    <a:lnTo>
                      <a:pt x="1458" y="1014"/>
                    </a:lnTo>
                    <a:lnTo>
                      <a:pt x="1463" y="1011"/>
                    </a:lnTo>
                    <a:lnTo>
                      <a:pt x="1470" y="1011"/>
                    </a:lnTo>
                    <a:lnTo>
                      <a:pt x="1475" y="1014"/>
                    </a:lnTo>
                    <a:lnTo>
                      <a:pt x="1477" y="1016"/>
                    </a:lnTo>
                    <a:lnTo>
                      <a:pt x="1479" y="1021"/>
                    </a:lnTo>
                    <a:lnTo>
                      <a:pt x="1479" y="1025"/>
                    </a:lnTo>
                    <a:lnTo>
                      <a:pt x="1477" y="1030"/>
                    </a:lnTo>
                    <a:lnTo>
                      <a:pt x="1472" y="1035"/>
                    </a:lnTo>
                    <a:lnTo>
                      <a:pt x="1451" y="1058"/>
                    </a:lnTo>
                    <a:lnTo>
                      <a:pt x="1482" y="1058"/>
                    </a:lnTo>
                    <a:moveTo>
                      <a:pt x="1508" y="1011"/>
                    </a:moveTo>
                    <a:lnTo>
                      <a:pt x="1503" y="1014"/>
                    </a:lnTo>
                    <a:lnTo>
                      <a:pt x="1498" y="1021"/>
                    </a:lnTo>
                    <a:lnTo>
                      <a:pt x="1496" y="1032"/>
                    </a:lnTo>
                    <a:lnTo>
                      <a:pt x="1496" y="1037"/>
                    </a:lnTo>
                    <a:lnTo>
                      <a:pt x="1498" y="1049"/>
                    </a:lnTo>
                    <a:lnTo>
                      <a:pt x="1503" y="1056"/>
                    </a:lnTo>
                    <a:lnTo>
                      <a:pt x="1508" y="1058"/>
                    </a:lnTo>
                    <a:lnTo>
                      <a:pt x="1512" y="1058"/>
                    </a:lnTo>
                    <a:lnTo>
                      <a:pt x="1519" y="1056"/>
                    </a:lnTo>
                    <a:lnTo>
                      <a:pt x="1524" y="1049"/>
                    </a:lnTo>
                    <a:lnTo>
                      <a:pt x="1527" y="1037"/>
                    </a:lnTo>
                    <a:lnTo>
                      <a:pt x="1527" y="1032"/>
                    </a:lnTo>
                    <a:lnTo>
                      <a:pt x="1524" y="1021"/>
                    </a:lnTo>
                    <a:lnTo>
                      <a:pt x="1519" y="1014"/>
                    </a:lnTo>
                    <a:lnTo>
                      <a:pt x="1512" y="1011"/>
                    </a:lnTo>
                    <a:lnTo>
                      <a:pt x="1508" y="1011"/>
                    </a:lnTo>
                    <a:moveTo>
                      <a:pt x="1553" y="1011"/>
                    </a:moveTo>
                    <a:lnTo>
                      <a:pt x="1545" y="1014"/>
                    </a:lnTo>
                    <a:lnTo>
                      <a:pt x="1541" y="1021"/>
                    </a:lnTo>
                    <a:lnTo>
                      <a:pt x="1541" y="1032"/>
                    </a:lnTo>
                    <a:lnTo>
                      <a:pt x="1541" y="1037"/>
                    </a:lnTo>
                    <a:lnTo>
                      <a:pt x="1541" y="1049"/>
                    </a:lnTo>
                    <a:lnTo>
                      <a:pt x="1545" y="1056"/>
                    </a:lnTo>
                    <a:lnTo>
                      <a:pt x="1553" y="1058"/>
                    </a:lnTo>
                    <a:lnTo>
                      <a:pt x="1557" y="1058"/>
                    </a:lnTo>
                    <a:lnTo>
                      <a:pt x="1564" y="1056"/>
                    </a:lnTo>
                    <a:lnTo>
                      <a:pt x="1569" y="1049"/>
                    </a:lnTo>
                    <a:lnTo>
                      <a:pt x="1571" y="1037"/>
                    </a:lnTo>
                    <a:lnTo>
                      <a:pt x="1571" y="1032"/>
                    </a:lnTo>
                    <a:lnTo>
                      <a:pt x="1569" y="1021"/>
                    </a:lnTo>
                    <a:lnTo>
                      <a:pt x="1564" y="1014"/>
                    </a:lnTo>
                    <a:lnTo>
                      <a:pt x="1557" y="1011"/>
                    </a:lnTo>
                    <a:lnTo>
                      <a:pt x="1553" y="1011"/>
                    </a:lnTo>
                    <a:moveTo>
                      <a:pt x="1609" y="1011"/>
                    </a:moveTo>
                    <a:lnTo>
                      <a:pt x="1588" y="1011"/>
                    </a:lnTo>
                    <a:lnTo>
                      <a:pt x="1586" y="1032"/>
                    </a:lnTo>
                    <a:lnTo>
                      <a:pt x="1588" y="1030"/>
                    </a:lnTo>
                    <a:lnTo>
                      <a:pt x="1595" y="1028"/>
                    </a:lnTo>
                    <a:lnTo>
                      <a:pt x="1602" y="1028"/>
                    </a:lnTo>
                    <a:lnTo>
                      <a:pt x="1609" y="1030"/>
                    </a:lnTo>
                    <a:lnTo>
                      <a:pt x="1612" y="1032"/>
                    </a:lnTo>
                    <a:lnTo>
                      <a:pt x="1614" y="1039"/>
                    </a:lnTo>
                    <a:lnTo>
                      <a:pt x="1614" y="1044"/>
                    </a:lnTo>
                    <a:lnTo>
                      <a:pt x="1612" y="1051"/>
                    </a:lnTo>
                    <a:lnTo>
                      <a:pt x="1609" y="1056"/>
                    </a:lnTo>
                    <a:lnTo>
                      <a:pt x="1602" y="1058"/>
                    </a:lnTo>
                    <a:lnTo>
                      <a:pt x="1595" y="1058"/>
                    </a:lnTo>
                    <a:lnTo>
                      <a:pt x="1588" y="1056"/>
                    </a:lnTo>
                    <a:lnTo>
                      <a:pt x="1586" y="1054"/>
                    </a:lnTo>
                    <a:lnTo>
                      <a:pt x="1583" y="1049"/>
                    </a:lnTo>
                    <a:moveTo>
                      <a:pt x="1772" y="1023"/>
                    </a:moveTo>
                    <a:lnTo>
                      <a:pt x="1772" y="1021"/>
                    </a:lnTo>
                    <a:lnTo>
                      <a:pt x="1775" y="1016"/>
                    </a:lnTo>
                    <a:lnTo>
                      <a:pt x="1777" y="1014"/>
                    </a:lnTo>
                    <a:lnTo>
                      <a:pt x="1782" y="1011"/>
                    </a:lnTo>
                    <a:lnTo>
                      <a:pt x="1789" y="1011"/>
                    </a:lnTo>
                    <a:lnTo>
                      <a:pt x="1794" y="1014"/>
                    </a:lnTo>
                    <a:lnTo>
                      <a:pt x="1796" y="1016"/>
                    </a:lnTo>
                    <a:lnTo>
                      <a:pt x="1798" y="1021"/>
                    </a:lnTo>
                    <a:lnTo>
                      <a:pt x="1798" y="1025"/>
                    </a:lnTo>
                    <a:lnTo>
                      <a:pt x="1796" y="1030"/>
                    </a:lnTo>
                    <a:lnTo>
                      <a:pt x="1791" y="1035"/>
                    </a:lnTo>
                    <a:lnTo>
                      <a:pt x="1770" y="1058"/>
                    </a:lnTo>
                    <a:lnTo>
                      <a:pt x="1801" y="1058"/>
                    </a:lnTo>
                    <a:moveTo>
                      <a:pt x="1827" y="1011"/>
                    </a:moveTo>
                    <a:lnTo>
                      <a:pt x="1820" y="1014"/>
                    </a:lnTo>
                    <a:lnTo>
                      <a:pt x="1817" y="1021"/>
                    </a:lnTo>
                    <a:lnTo>
                      <a:pt x="1815" y="1032"/>
                    </a:lnTo>
                    <a:lnTo>
                      <a:pt x="1815" y="1037"/>
                    </a:lnTo>
                    <a:lnTo>
                      <a:pt x="1817" y="1049"/>
                    </a:lnTo>
                    <a:lnTo>
                      <a:pt x="1820" y="1056"/>
                    </a:lnTo>
                    <a:lnTo>
                      <a:pt x="1827" y="1058"/>
                    </a:lnTo>
                    <a:lnTo>
                      <a:pt x="1831" y="1058"/>
                    </a:lnTo>
                    <a:lnTo>
                      <a:pt x="1838" y="1056"/>
                    </a:lnTo>
                    <a:lnTo>
                      <a:pt x="1843" y="1049"/>
                    </a:lnTo>
                    <a:lnTo>
                      <a:pt x="1845" y="1037"/>
                    </a:lnTo>
                    <a:lnTo>
                      <a:pt x="1845" y="1032"/>
                    </a:lnTo>
                    <a:lnTo>
                      <a:pt x="1843" y="1021"/>
                    </a:lnTo>
                    <a:lnTo>
                      <a:pt x="1838" y="1014"/>
                    </a:lnTo>
                    <a:lnTo>
                      <a:pt x="1831" y="1011"/>
                    </a:lnTo>
                    <a:lnTo>
                      <a:pt x="1827" y="1011"/>
                    </a:lnTo>
                    <a:moveTo>
                      <a:pt x="1864" y="1021"/>
                    </a:moveTo>
                    <a:lnTo>
                      <a:pt x="1869" y="1018"/>
                    </a:lnTo>
                    <a:lnTo>
                      <a:pt x="1876" y="1011"/>
                    </a:lnTo>
                    <a:lnTo>
                      <a:pt x="1876" y="1058"/>
                    </a:lnTo>
                    <a:moveTo>
                      <a:pt x="1916" y="1011"/>
                    </a:moveTo>
                    <a:lnTo>
                      <a:pt x="1909" y="1014"/>
                    </a:lnTo>
                    <a:lnTo>
                      <a:pt x="1905" y="1021"/>
                    </a:lnTo>
                    <a:lnTo>
                      <a:pt x="1902" y="1032"/>
                    </a:lnTo>
                    <a:lnTo>
                      <a:pt x="1902" y="1037"/>
                    </a:lnTo>
                    <a:lnTo>
                      <a:pt x="1905" y="1049"/>
                    </a:lnTo>
                    <a:lnTo>
                      <a:pt x="1909" y="1056"/>
                    </a:lnTo>
                    <a:lnTo>
                      <a:pt x="1916" y="1058"/>
                    </a:lnTo>
                    <a:lnTo>
                      <a:pt x="1921" y="1058"/>
                    </a:lnTo>
                    <a:lnTo>
                      <a:pt x="1926" y="1056"/>
                    </a:lnTo>
                    <a:lnTo>
                      <a:pt x="1931" y="1049"/>
                    </a:lnTo>
                    <a:lnTo>
                      <a:pt x="1933" y="1037"/>
                    </a:lnTo>
                    <a:lnTo>
                      <a:pt x="1933" y="1032"/>
                    </a:lnTo>
                    <a:lnTo>
                      <a:pt x="1931" y="1021"/>
                    </a:lnTo>
                    <a:lnTo>
                      <a:pt x="1926" y="1014"/>
                    </a:lnTo>
                    <a:lnTo>
                      <a:pt x="1921" y="1011"/>
                    </a:lnTo>
                    <a:lnTo>
                      <a:pt x="1916" y="1011"/>
                    </a:lnTo>
                    <a:moveTo>
                      <a:pt x="577" y="969"/>
                    </a:moveTo>
                    <a:lnTo>
                      <a:pt x="577" y="969"/>
                    </a:lnTo>
                    <a:lnTo>
                      <a:pt x="577" y="919"/>
                    </a:lnTo>
                    <a:lnTo>
                      <a:pt x="577" y="969"/>
                    </a:lnTo>
                    <a:lnTo>
                      <a:pt x="641" y="969"/>
                    </a:lnTo>
                    <a:lnTo>
                      <a:pt x="641" y="950"/>
                    </a:lnTo>
                    <a:lnTo>
                      <a:pt x="641" y="969"/>
                    </a:lnTo>
                    <a:lnTo>
                      <a:pt x="704" y="969"/>
                    </a:lnTo>
                    <a:lnTo>
                      <a:pt x="704" y="950"/>
                    </a:lnTo>
                    <a:lnTo>
                      <a:pt x="704" y="969"/>
                    </a:lnTo>
                    <a:lnTo>
                      <a:pt x="768" y="969"/>
                    </a:lnTo>
                    <a:lnTo>
                      <a:pt x="768" y="950"/>
                    </a:lnTo>
                    <a:lnTo>
                      <a:pt x="768" y="969"/>
                    </a:lnTo>
                    <a:lnTo>
                      <a:pt x="832" y="969"/>
                    </a:lnTo>
                    <a:lnTo>
                      <a:pt x="832" y="950"/>
                    </a:lnTo>
                    <a:lnTo>
                      <a:pt x="832" y="969"/>
                    </a:lnTo>
                    <a:lnTo>
                      <a:pt x="896" y="969"/>
                    </a:lnTo>
                    <a:lnTo>
                      <a:pt x="896" y="919"/>
                    </a:lnTo>
                    <a:lnTo>
                      <a:pt x="896" y="969"/>
                    </a:lnTo>
                    <a:lnTo>
                      <a:pt x="960" y="969"/>
                    </a:lnTo>
                    <a:lnTo>
                      <a:pt x="960" y="950"/>
                    </a:lnTo>
                    <a:lnTo>
                      <a:pt x="960" y="969"/>
                    </a:lnTo>
                    <a:lnTo>
                      <a:pt x="1023" y="969"/>
                    </a:lnTo>
                    <a:lnTo>
                      <a:pt x="1023" y="950"/>
                    </a:lnTo>
                    <a:lnTo>
                      <a:pt x="1023" y="969"/>
                    </a:lnTo>
                    <a:lnTo>
                      <a:pt x="1087" y="969"/>
                    </a:lnTo>
                    <a:lnTo>
                      <a:pt x="1087" y="950"/>
                    </a:lnTo>
                    <a:lnTo>
                      <a:pt x="1087" y="969"/>
                    </a:lnTo>
                    <a:lnTo>
                      <a:pt x="1151" y="969"/>
                    </a:lnTo>
                    <a:lnTo>
                      <a:pt x="1151" y="950"/>
                    </a:lnTo>
                    <a:lnTo>
                      <a:pt x="1151" y="969"/>
                    </a:lnTo>
                    <a:lnTo>
                      <a:pt x="1215" y="969"/>
                    </a:lnTo>
                    <a:lnTo>
                      <a:pt x="1215" y="919"/>
                    </a:lnTo>
                    <a:lnTo>
                      <a:pt x="1215" y="969"/>
                    </a:lnTo>
                    <a:lnTo>
                      <a:pt x="1279" y="969"/>
                    </a:lnTo>
                    <a:lnTo>
                      <a:pt x="1279" y="950"/>
                    </a:lnTo>
                    <a:lnTo>
                      <a:pt x="1279" y="969"/>
                    </a:lnTo>
                    <a:lnTo>
                      <a:pt x="1342" y="969"/>
                    </a:lnTo>
                    <a:lnTo>
                      <a:pt x="1342" y="950"/>
                    </a:lnTo>
                    <a:lnTo>
                      <a:pt x="1342" y="969"/>
                    </a:lnTo>
                    <a:lnTo>
                      <a:pt x="1406" y="969"/>
                    </a:lnTo>
                    <a:lnTo>
                      <a:pt x="1406" y="950"/>
                    </a:lnTo>
                    <a:lnTo>
                      <a:pt x="1406" y="969"/>
                    </a:lnTo>
                    <a:lnTo>
                      <a:pt x="1470" y="969"/>
                    </a:lnTo>
                    <a:lnTo>
                      <a:pt x="1470" y="950"/>
                    </a:lnTo>
                    <a:lnTo>
                      <a:pt x="1470" y="969"/>
                    </a:lnTo>
                    <a:lnTo>
                      <a:pt x="1534" y="969"/>
                    </a:lnTo>
                    <a:lnTo>
                      <a:pt x="1534" y="919"/>
                    </a:lnTo>
                    <a:lnTo>
                      <a:pt x="1534" y="969"/>
                    </a:lnTo>
                    <a:lnTo>
                      <a:pt x="1597" y="969"/>
                    </a:lnTo>
                    <a:lnTo>
                      <a:pt x="1597" y="950"/>
                    </a:lnTo>
                    <a:lnTo>
                      <a:pt x="1597" y="969"/>
                    </a:lnTo>
                    <a:lnTo>
                      <a:pt x="1661" y="969"/>
                    </a:lnTo>
                    <a:lnTo>
                      <a:pt x="1661" y="950"/>
                    </a:lnTo>
                    <a:lnTo>
                      <a:pt x="1661" y="969"/>
                    </a:lnTo>
                    <a:lnTo>
                      <a:pt x="1725" y="969"/>
                    </a:lnTo>
                    <a:lnTo>
                      <a:pt x="1725" y="950"/>
                    </a:lnTo>
                    <a:lnTo>
                      <a:pt x="1725" y="969"/>
                    </a:lnTo>
                    <a:lnTo>
                      <a:pt x="1789" y="969"/>
                    </a:lnTo>
                    <a:lnTo>
                      <a:pt x="1789" y="950"/>
                    </a:lnTo>
                    <a:lnTo>
                      <a:pt x="1789" y="969"/>
                    </a:lnTo>
                    <a:lnTo>
                      <a:pt x="1853" y="969"/>
                    </a:lnTo>
                    <a:lnTo>
                      <a:pt x="1853" y="919"/>
                    </a:lnTo>
                    <a:lnTo>
                      <a:pt x="1853" y="969"/>
                    </a:lnTo>
                    <a:lnTo>
                      <a:pt x="1916" y="969"/>
                    </a:lnTo>
                    <a:lnTo>
                      <a:pt x="1916" y="950"/>
                    </a:lnTo>
                    <a:lnTo>
                      <a:pt x="1916" y="969"/>
                    </a:lnTo>
                    <a:moveTo>
                      <a:pt x="501" y="1021"/>
                    </a:moveTo>
                    <a:lnTo>
                      <a:pt x="506" y="1018"/>
                    </a:lnTo>
                    <a:lnTo>
                      <a:pt x="513" y="1011"/>
                    </a:lnTo>
                    <a:lnTo>
                      <a:pt x="513" y="1058"/>
                    </a:lnTo>
                    <a:moveTo>
                      <a:pt x="567" y="1028"/>
                    </a:moveTo>
                    <a:lnTo>
                      <a:pt x="565" y="1032"/>
                    </a:lnTo>
                    <a:lnTo>
                      <a:pt x="560" y="1037"/>
                    </a:lnTo>
                    <a:lnTo>
                      <a:pt x="556" y="1039"/>
                    </a:lnTo>
                    <a:lnTo>
                      <a:pt x="553" y="1039"/>
                    </a:lnTo>
                    <a:lnTo>
                      <a:pt x="546" y="1037"/>
                    </a:lnTo>
                    <a:lnTo>
                      <a:pt x="541" y="1032"/>
                    </a:lnTo>
                    <a:lnTo>
                      <a:pt x="539" y="1028"/>
                    </a:lnTo>
                    <a:lnTo>
                      <a:pt x="539" y="1025"/>
                    </a:lnTo>
                    <a:lnTo>
                      <a:pt x="541" y="1018"/>
                    </a:lnTo>
                    <a:lnTo>
                      <a:pt x="546" y="1014"/>
                    </a:lnTo>
                    <a:lnTo>
                      <a:pt x="553" y="1011"/>
                    </a:lnTo>
                    <a:lnTo>
                      <a:pt x="556" y="1011"/>
                    </a:lnTo>
                    <a:lnTo>
                      <a:pt x="560" y="1014"/>
                    </a:lnTo>
                    <a:lnTo>
                      <a:pt x="565" y="1018"/>
                    </a:lnTo>
                    <a:lnTo>
                      <a:pt x="567" y="1028"/>
                    </a:lnTo>
                    <a:lnTo>
                      <a:pt x="567" y="1037"/>
                    </a:lnTo>
                    <a:lnTo>
                      <a:pt x="565" y="1049"/>
                    </a:lnTo>
                    <a:lnTo>
                      <a:pt x="560" y="1056"/>
                    </a:lnTo>
                    <a:lnTo>
                      <a:pt x="556" y="1058"/>
                    </a:lnTo>
                    <a:lnTo>
                      <a:pt x="551" y="1058"/>
                    </a:lnTo>
                    <a:lnTo>
                      <a:pt x="544" y="1056"/>
                    </a:lnTo>
                    <a:lnTo>
                      <a:pt x="541" y="1051"/>
                    </a:lnTo>
                    <a:moveTo>
                      <a:pt x="612" y="1028"/>
                    </a:moveTo>
                    <a:lnTo>
                      <a:pt x="610" y="1032"/>
                    </a:lnTo>
                    <a:lnTo>
                      <a:pt x="605" y="1037"/>
                    </a:lnTo>
                    <a:lnTo>
                      <a:pt x="598" y="1039"/>
                    </a:lnTo>
                    <a:lnTo>
                      <a:pt x="596" y="1039"/>
                    </a:lnTo>
                    <a:lnTo>
                      <a:pt x="591" y="1037"/>
                    </a:lnTo>
                    <a:lnTo>
                      <a:pt x="586" y="1032"/>
                    </a:lnTo>
                    <a:lnTo>
                      <a:pt x="584" y="1028"/>
                    </a:lnTo>
                    <a:lnTo>
                      <a:pt x="584" y="1025"/>
                    </a:lnTo>
                    <a:lnTo>
                      <a:pt x="586" y="1018"/>
                    </a:lnTo>
                    <a:lnTo>
                      <a:pt x="591" y="1014"/>
                    </a:lnTo>
                    <a:lnTo>
                      <a:pt x="596" y="1011"/>
                    </a:lnTo>
                    <a:lnTo>
                      <a:pt x="598" y="1011"/>
                    </a:lnTo>
                    <a:lnTo>
                      <a:pt x="605" y="1014"/>
                    </a:lnTo>
                    <a:lnTo>
                      <a:pt x="610" y="1018"/>
                    </a:lnTo>
                    <a:lnTo>
                      <a:pt x="612" y="1028"/>
                    </a:lnTo>
                    <a:lnTo>
                      <a:pt x="612" y="1037"/>
                    </a:lnTo>
                    <a:lnTo>
                      <a:pt x="610" y="1049"/>
                    </a:lnTo>
                    <a:lnTo>
                      <a:pt x="605" y="1056"/>
                    </a:lnTo>
                    <a:lnTo>
                      <a:pt x="598" y="1058"/>
                    </a:lnTo>
                    <a:lnTo>
                      <a:pt x="593" y="1058"/>
                    </a:lnTo>
                    <a:lnTo>
                      <a:pt x="589" y="1056"/>
                    </a:lnTo>
                    <a:lnTo>
                      <a:pt x="586" y="1051"/>
                    </a:lnTo>
                    <a:moveTo>
                      <a:pt x="641" y="1011"/>
                    </a:moveTo>
                    <a:lnTo>
                      <a:pt x="634" y="1014"/>
                    </a:lnTo>
                    <a:lnTo>
                      <a:pt x="629" y="1021"/>
                    </a:lnTo>
                    <a:lnTo>
                      <a:pt x="629" y="1032"/>
                    </a:lnTo>
                    <a:lnTo>
                      <a:pt x="629" y="1037"/>
                    </a:lnTo>
                    <a:lnTo>
                      <a:pt x="629" y="1049"/>
                    </a:lnTo>
                    <a:lnTo>
                      <a:pt x="634" y="1056"/>
                    </a:lnTo>
                    <a:lnTo>
                      <a:pt x="641" y="1058"/>
                    </a:lnTo>
                    <a:lnTo>
                      <a:pt x="645" y="1058"/>
                    </a:lnTo>
                    <a:lnTo>
                      <a:pt x="652" y="1056"/>
                    </a:lnTo>
                    <a:lnTo>
                      <a:pt x="657" y="1049"/>
                    </a:lnTo>
                    <a:lnTo>
                      <a:pt x="660" y="1037"/>
                    </a:lnTo>
                    <a:lnTo>
                      <a:pt x="660" y="1032"/>
                    </a:lnTo>
                    <a:lnTo>
                      <a:pt x="657" y="1021"/>
                    </a:lnTo>
                    <a:lnTo>
                      <a:pt x="652" y="1014"/>
                    </a:lnTo>
                    <a:lnTo>
                      <a:pt x="645" y="1011"/>
                    </a:lnTo>
                    <a:lnTo>
                      <a:pt x="641" y="1011"/>
                    </a:lnTo>
                    <a:moveTo>
                      <a:pt x="820" y="1021"/>
                    </a:moveTo>
                    <a:lnTo>
                      <a:pt x="825" y="1018"/>
                    </a:lnTo>
                    <a:lnTo>
                      <a:pt x="832" y="1011"/>
                    </a:lnTo>
                    <a:lnTo>
                      <a:pt x="832" y="1058"/>
                    </a:lnTo>
                    <a:moveTo>
                      <a:pt x="886" y="1028"/>
                    </a:moveTo>
                    <a:lnTo>
                      <a:pt x="884" y="1032"/>
                    </a:lnTo>
                    <a:lnTo>
                      <a:pt x="879" y="1037"/>
                    </a:lnTo>
                    <a:lnTo>
                      <a:pt x="875" y="1039"/>
                    </a:lnTo>
                    <a:lnTo>
                      <a:pt x="872" y="1039"/>
                    </a:lnTo>
                    <a:lnTo>
                      <a:pt x="865" y="1037"/>
                    </a:lnTo>
                    <a:lnTo>
                      <a:pt x="860" y="1032"/>
                    </a:lnTo>
                    <a:lnTo>
                      <a:pt x="858" y="1028"/>
                    </a:lnTo>
                    <a:lnTo>
                      <a:pt x="858" y="1025"/>
                    </a:lnTo>
                    <a:lnTo>
                      <a:pt x="860" y="1018"/>
                    </a:lnTo>
                    <a:lnTo>
                      <a:pt x="865" y="1014"/>
                    </a:lnTo>
                    <a:lnTo>
                      <a:pt x="872" y="1011"/>
                    </a:lnTo>
                    <a:lnTo>
                      <a:pt x="875" y="1011"/>
                    </a:lnTo>
                    <a:lnTo>
                      <a:pt x="879" y="1014"/>
                    </a:lnTo>
                    <a:lnTo>
                      <a:pt x="884" y="1018"/>
                    </a:lnTo>
                    <a:lnTo>
                      <a:pt x="886" y="1028"/>
                    </a:lnTo>
                    <a:lnTo>
                      <a:pt x="886" y="1037"/>
                    </a:lnTo>
                    <a:lnTo>
                      <a:pt x="884" y="1049"/>
                    </a:lnTo>
                    <a:lnTo>
                      <a:pt x="879" y="1056"/>
                    </a:lnTo>
                    <a:lnTo>
                      <a:pt x="875" y="1058"/>
                    </a:lnTo>
                    <a:lnTo>
                      <a:pt x="870" y="1058"/>
                    </a:lnTo>
                    <a:lnTo>
                      <a:pt x="863" y="1056"/>
                    </a:lnTo>
                    <a:lnTo>
                      <a:pt x="860" y="1051"/>
                    </a:lnTo>
                    <a:moveTo>
                      <a:pt x="931" y="1028"/>
                    </a:moveTo>
                    <a:lnTo>
                      <a:pt x="929" y="1032"/>
                    </a:lnTo>
                    <a:lnTo>
                      <a:pt x="924" y="1037"/>
                    </a:lnTo>
                    <a:lnTo>
                      <a:pt x="917" y="1039"/>
                    </a:lnTo>
                    <a:lnTo>
                      <a:pt x="915" y="1039"/>
                    </a:lnTo>
                    <a:lnTo>
                      <a:pt x="908" y="1037"/>
                    </a:lnTo>
                    <a:lnTo>
                      <a:pt x="905" y="1032"/>
                    </a:lnTo>
                    <a:lnTo>
                      <a:pt x="903" y="1028"/>
                    </a:lnTo>
                    <a:lnTo>
                      <a:pt x="903" y="1025"/>
                    </a:lnTo>
                    <a:lnTo>
                      <a:pt x="905" y="1018"/>
                    </a:lnTo>
                    <a:lnTo>
                      <a:pt x="908" y="1014"/>
                    </a:lnTo>
                    <a:lnTo>
                      <a:pt x="915" y="1011"/>
                    </a:lnTo>
                    <a:lnTo>
                      <a:pt x="917" y="1011"/>
                    </a:lnTo>
                    <a:lnTo>
                      <a:pt x="924" y="1014"/>
                    </a:lnTo>
                    <a:lnTo>
                      <a:pt x="929" y="1018"/>
                    </a:lnTo>
                    <a:lnTo>
                      <a:pt x="931" y="1028"/>
                    </a:lnTo>
                    <a:lnTo>
                      <a:pt x="931" y="1037"/>
                    </a:lnTo>
                    <a:lnTo>
                      <a:pt x="929" y="1049"/>
                    </a:lnTo>
                    <a:lnTo>
                      <a:pt x="924" y="1056"/>
                    </a:lnTo>
                    <a:lnTo>
                      <a:pt x="917" y="1058"/>
                    </a:lnTo>
                    <a:lnTo>
                      <a:pt x="912" y="1058"/>
                    </a:lnTo>
                    <a:lnTo>
                      <a:pt x="908" y="1056"/>
                    </a:lnTo>
                    <a:lnTo>
                      <a:pt x="905" y="1051"/>
                    </a:lnTo>
                    <a:moveTo>
                      <a:pt x="974" y="1011"/>
                    </a:moveTo>
                    <a:lnTo>
                      <a:pt x="950" y="1011"/>
                    </a:lnTo>
                    <a:lnTo>
                      <a:pt x="948" y="1032"/>
                    </a:lnTo>
                    <a:lnTo>
                      <a:pt x="950" y="1030"/>
                    </a:lnTo>
                    <a:lnTo>
                      <a:pt x="957" y="1028"/>
                    </a:lnTo>
                    <a:lnTo>
                      <a:pt x="964" y="1028"/>
                    </a:lnTo>
                    <a:lnTo>
                      <a:pt x="971" y="1030"/>
                    </a:lnTo>
                    <a:lnTo>
                      <a:pt x="976" y="1032"/>
                    </a:lnTo>
                    <a:lnTo>
                      <a:pt x="978" y="1039"/>
                    </a:lnTo>
                    <a:lnTo>
                      <a:pt x="978" y="1044"/>
                    </a:lnTo>
                    <a:lnTo>
                      <a:pt x="976" y="1051"/>
                    </a:lnTo>
                    <a:lnTo>
                      <a:pt x="971" y="1056"/>
                    </a:lnTo>
                    <a:lnTo>
                      <a:pt x="964" y="1058"/>
                    </a:lnTo>
                    <a:lnTo>
                      <a:pt x="957" y="1058"/>
                    </a:lnTo>
                    <a:lnTo>
                      <a:pt x="950" y="1056"/>
                    </a:lnTo>
                    <a:lnTo>
                      <a:pt x="948" y="1054"/>
                    </a:lnTo>
                    <a:lnTo>
                      <a:pt x="945" y="1049"/>
                    </a:lnTo>
                    <a:moveTo>
                      <a:pt x="1134" y="1023"/>
                    </a:moveTo>
                    <a:lnTo>
                      <a:pt x="1134" y="1021"/>
                    </a:lnTo>
                    <a:lnTo>
                      <a:pt x="1137" y="1016"/>
                    </a:lnTo>
                    <a:lnTo>
                      <a:pt x="1139" y="1014"/>
                    </a:lnTo>
                    <a:lnTo>
                      <a:pt x="1144" y="1011"/>
                    </a:lnTo>
                    <a:lnTo>
                      <a:pt x="1153" y="1011"/>
                    </a:lnTo>
                    <a:lnTo>
                      <a:pt x="1156" y="1014"/>
                    </a:lnTo>
                    <a:lnTo>
                      <a:pt x="1158" y="1016"/>
                    </a:lnTo>
                    <a:lnTo>
                      <a:pt x="1160" y="1021"/>
                    </a:lnTo>
                    <a:lnTo>
                      <a:pt x="1160" y="1025"/>
                    </a:lnTo>
                    <a:lnTo>
                      <a:pt x="1158" y="1030"/>
                    </a:lnTo>
                    <a:lnTo>
                      <a:pt x="1156" y="1035"/>
                    </a:lnTo>
                    <a:lnTo>
                      <a:pt x="1132" y="1058"/>
                    </a:lnTo>
                    <a:lnTo>
                      <a:pt x="1163" y="1058"/>
                    </a:lnTo>
                    <a:moveTo>
                      <a:pt x="1189" y="1011"/>
                    </a:moveTo>
                    <a:lnTo>
                      <a:pt x="1184" y="1014"/>
                    </a:lnTo>
                    <a:lnTo>
                      <a:pt x="1179" y="1021"/>
                    </a:lnTo>
                    <a:lnTo>
                      <a:pt x="1177" y="1032"/>
                    </a:lnTo>
                    <a:lnTo>
                      <a:pt x="1177" y="1037"/>
                    </a:lnTo>
                    <a:lnTo>
                      <a:pt x="1179" y="1049"/>
                    </a:lnTo>
                    <a:lnTo>
                      <a:pt x="1184" y="1056"/>
                    </a:lnTo>
                    <a:lnTo>
                      <a:pt x="1189" y="1058"/>
                    </a:lnTo>
                    <a:lnTo>
                      <a:pt x="1193" y="1058"/>
                    </a:lnTo>
                    <a:lnTo>
                      <a:pt x="1201" y="1056"/>
                    </a:lnTo>
                    <a:lnTo>
                      <a:pt x="1205" y="1049"/>
                    </a:lnTo>
                    <a:lnTo>
                      <a:pt x="1208" y="1037"/>
                    </a:lnTo>
                    <a:lnTo>
                      <a:pt x="1208" y="1032"/>
                    </a:lnTo>
                    <a:lnTo>
                      <a:pt x="1205" y="1021"/>
                    </a:lnTo>
                    <a:lnTo>
                      <a:pt x="1201" y="1014"/>
                    </a:lnTo>
                    <a:lnTo>
                      <a:pt x="1193" y="1011"/>
                    </a:lnTo>
                    <a:lnTo>
                      <a:pt x="1189" y="1011"/>
                    </a:lnTo>
                    <a:moveTo>
                      <a:pt x="1234" y="1011"/>
                    </a:moveTo>
                    <a:lnTo>
                      <a:pt x="1227" y="1014"/>
                    </a:lnTo>
                    <a:lnTo>
                      <a:pt x="1224" y="1021"/>
                    </a:lnTo>
                    <a:lnTo>
                      <a:pt x="1222" y="1032"/>
                    </a:lnTo>
                    <a:lnTo>
                      <a:pt x="1222" y="1037"/>
                    </a:lnTo>
                    <a:lnTo>
                      <a:pt x="1224" y="1049"/>
                    </a:lnTo>
                    <a:lnTo>
                      <a:pt x="1227" y="1056"/>
                    </a:lnTo>
                    <a:lnTo>
                      <a:pt x="1234" y="1058"/>
                    </a:lnTo>
                    <a:lnTo>
                      <a:pt x="1238" y="1058"/>
                    </a:lnTo>
                    <a:lnTo>
                      <a:pt x="1245" y="1056"/>
                    </a:lnTo>
                    <a:lnTo>
                      <a:pt x="1250" y="1049"/>
                    </a:lnTo>
                    <a:lnTo>
                      <a:pt x="1253" y="1037"/>
                    </a:lnTo>
                    <a:lnTo>
                      <a:pt x="1253" y="1032"/>
                    </a:lnTo>
                    <a:lnTo>
                      <a:pt x="1250" y="1021"/>
                    </a:lnTo>
                    <a:lnTo>
                      <a:pt x="1245" y="1014"/>
                    </a:lnTo>
                    <a:lnTo>
                      <a:pt x="1238" y="1011"/>
                    </a:lnTo>
                    <a:lnTo>
                      <a:pt x="1234" y="1011"/>
                    </a:lnTo>
                    <a:moveTo>
                      <a:pt x="1279" y="1011"/>
                    </a:moveTo>
                    <a:lnTo>
                      <a:pt x="1271" y="1014"/>
                    </a:lnTo>
                    <a:lnTo>
                      <a:pt x="1267" y="1021"/>
                    </a:lnTo>
                    <a:lnTo>
                      <a:pt x="1264" y="1032"/>
                    </a:lnTo>
                    <a:lnTo>
                      <a:pt x="1264" y="1037"/>
                    </a:lnTo>
                    <a:lnTo>
                      <a:pt x="1267" y="1049"/>
                    </a:lnTo>
                    <a:lnTo>
                      <a:pt x="1271" y="1056"/>
                    </a:lnTo>
                    <a:lnTo>
                      <a:pt x="1279" y="1058"/>
                    </a:lnTo>
                    <a:lnTo>
                      <a:pt x="1283" y="1058"/>
                    </a:lnTo>
                    <a:lnTo>
                      <a:pt x="1290" y="1056"/>
                    </a:lnTo>
                    <a:lnTo>
                      <a:pt x="1295" y="1049"/>
                    </a:lnTo>
                    <a:lnTo>
                      <a:pt x="1295" y="1037"/>
                    </a:lnTo>
                    <a:lnTo>
                      <a:pt x="1295" y="1032"/>
                    </a:lnTo>
                    <a:lnTo>
                      <a:pt x="1295" y="1021"/>
                    </a:lnTo>
                    <a:lnTo>
                      <a:pt x="1290" y="1014"/>
                    </a:lnTo>
                    <a:lnTo>
                      <a:pt x="1283" y="1011"/>
                    </a:lnTo>
                    <a:lnTo>
                      <a:pt x="1279" y="1011"/>
                    </a:lnTo>
                    <a:moveTo>
                      <a:pt x="1453" y="1023"/>
                    </a:moveTo>
                    <a:lnTo>
                      <a:pt x="1453" y="1021"/>
                    </a:lnTo>
                    <a:lnTo>
                      <a:pt x="1456" y="1016"/>
                    </a:lnTo>
                    <a:lnTo>
                      <a:pt x="1458" y="1014"/>
                    </a:lnTo>
                    <a:lnTo>
                      <a:pt x="1463" y="1011"/>
                    </a:lnTo>
                    <a:lnTo>
                      <a:pt x="1470" y="1011"/>
                    </a:lnTo>
                    <a:lnTo>
                      <a:pt x="1475" y="1014"/>
                    </a:lnTo>
                    <a:lnTo>
                      <a:pt x="1477" y="1016"/>
                    </a:lnTo>
                    <a:lnTo>
                      <a:pt x="1479" y="1021"/>
                    </a:lnTo>
                    <a:lnTo>
                      <a:pt x="1479" y="1025"/>
                    </a:lnTo>
                    <a:lnTo>
                      <a:pt x="1477" y="1030"/>
                    </a:lnTo>
                    <a:lnTo>
                      <a:pt x="1472" y="1035"/>
                    </a:lnTo>
                    <a:lnTo>
                      <a:pt x="1451" y="1058"/>
                    </a:lnTo>
                    <a:lnTo>
                      <a:pt x="1482" y="1058"/>
                    </a:lnTo>
                    <a:moveTo>
                      <a:pt x="1508" y="1011"/>
                    </a:moveTo>
                    <a:lnTo>
                      <a:pt x="1503" y="1014"/>
                    </a:lnTo>
                    <a:lnTo>
                      <a:pt x="1498" y="1021"/>
                    </a:lnTo>
                    <a:lnTo>
                      <a:pt x="1496" y="1032"/>
                    </a:lnTo>
                    <a:lnTo>
                      <a:pt x="1496" y="1037"/>
                    </a:lnTo>
                    <a:lnTo>
                      <a:pt x="1498" y="1049"/>
                    </a:lnTo>
                    <a:lnTo>
                      <a:pt x="1503" y="1056"/>
                    </a:lnTo>
                    <a:lnTo>
                      <a:pt x="1508" y="1058"/>
                    </a:lnTo>
                    <a:lnTo>
                      <a:pt x="1512" y="1058"/>
                    </a:lnTo>
                    <a:lnTo>
                      <a:pt x="1519" y="1056"/>
                    </a:lnTo>
                    <a:lnTo>
                      <a:pt x="1524" y="1049"/>
                    </a:lnTo>
                    <a:lnTo>
                      <a:pt x="1527" y="1037"/>
                    </a:lnTo>
                    <a:lnTo>
                      <a:pt x="1527" y="1032"/>
                    </a:lnTo>
                    <a:lnTo>
                      <a:pt x="1524" y="1021"/>
                    </a:lnTo>
                    <a:lnTo>
                      <a:pt x="1519" y="1014"/>
                    </a:lnTo>
                    <a:lnTo>
                      <a:pt x="1512" y="1011"/>
                    </a:lnTo>
                    <a:lnTo>
                      <a:pt x="1508" y="1011"/>
                    </a:lnTo>
                    <a:moveTo>
                      <a:pt x="1553" y="1011"/>
                    </a:moveTo>
                    <a:lnTo>
                      <a:pt x="1545" y="1014"/>
                    </a:lnTo>
                    <a:lnTo>
                      <a:pt x="1541" y="1021"/>
                    </a:lnTo>
                    <a:lnTo>
                      <a:pt x="1541" y="1032"/>
                    </a:lnTo>
                    <a:lnTo>
                      <a:pt x="1541" y="1037"/>
                    </a:lnTo>
                    <a:lnTo>
                      <a:pt x="1541" y="1049"/>
                    </a:lnTo>
                    <a:lnTo>
                      <a:pt x="1545" y="1056"/>
                    </a:lnTo>
                    <a:lnTo>
                      <a:pt x="1553" y="1058"/>
                    </a:lnTo>
                    <a:lnTo>
                      <a:pt x="1557" y="1058"/>
                    </a:lnTo>
                    <a:lnTo>
                      <a:pt x="1564" y="1056"/>
                    </a:lnTo>
                    <a:lnTo>
                      <a:pt x="1569" y="1049"/>
                    </a:lnTo>
                    <a:lnTo>
                      <a:pt x="1571" y="1037"/>
                    </a:lnTo>
                    <a:lnTo>
                      <a:pt x="1571" y="1032"/>
                    </a:lnTo>
                    <a:lnTo>
                      <a:pt x="1569" y="1021"/>
                    </a:lnTo>
                    <a:lnTo>
                      <a:pt x="1564" y="1014"/>
                    </a:lnTo>
                    <a:lnTo>
                      <a:pt x="1557" y="1011"/>
                    </a:lnTo>
                    <a:lnTo>
                      <a:pt x="1553" y="1011"/>
                    </a:lnTo>
                    <a:moveTo>
                      <a:pt x="1609" y="1011"/>
                    </a:moveTo>
                    <a:lnTo>
                      <a:pt x="1588" y="1011"/>
                    </a:lnTo>
                    <a:lnTo>
                      <a:pt x="1586" y="1032"/>
                    </a:lnTo>
                    <a:lnTo>
                      <a:pt x="1588" y="1030"/>
                    </a:lnTo>
                    <a:lnTo>
                      <a:pt x="1595" y="1028"/>
                    </a:lnTo>
                    <a:lnTo>
                      <a:pt x="1602" y="1028"/>
                    </a:lnTo>
                    <a:lnTo>
                      <a:pt x="1609" y="1030"/>
                    </a:lnTo>
                    <a:lnTo>
                      <a:pt x="1612" y="1032"/>
                    </a:lnTo>
                    <a:lnTo>
                      <a:pt x="1614" y="1039"/>
                    </a:lnTo>
                    <a:lnTo>
                      <a:pt x="1614" y="1044"/>
                    </a:lnTo>
                    <a:lnTo>
                      <a:pt x="1612" y="1051"/>
                    </a:lnTo>
                    <a:lnTo>
                      <a:pt x="1609" y="1056"/>
                    </a:lnTo>
                    <a:lnTo>
                      <a:pt x="1602" y="1058"/>
                    </a:lnTo>
                    <a:lnTo>
                      <a:pt x="1595" y="1058"/>
                    </a:lnTo>
                    <a:lnTo>
                      <a:pt x="1588" y="1056"/>
                    </a:lnTo>
                    <a:lnTo>
                      <a:pt x="1586" y="1054"/>
                    </a:lnTo>
                    <a:lnTo>
                      <a:pt x="1583" y="1049"/>
                    </a:lnTo>
                    <a:moveTo>
                      <a:pt x="1772" y="1023"/>
                    </a:moveTo>
                    <a:lnTo>
                      <a:pt x="1772" y="1021"/>
                    </a:lnTo>
                    <a:lnTo>
                      <a:pt x="1775" y="1016"/>
                    </a:lnTo>
                    <a:lnTo>
                      <a:pt x="1777" y="1014"/>
                    </a:lnTo>
                    <a:lnTo>
                      <a:pt x="1782" y="1011"/>
                    </a:lnTo>
                    <a:lnTo>
                      <a:pt x="1789" y="1011"/>
                    </a:lnTo>
                    <a:lnTo>
                      <a:pt x="1794" y="1014"/>
                    </a:lnTo>
                    <a:lnTo>
                      <a:pt x="1796" y="1016"/>
                    </a:lnTo>
                    <a:lnTo>
                      <a:pt x="1798" y="1021"/>
                    </a:lnTo>
                    <a:lnTo>
                      <a:pt x="1798" y="1025"/>
                    </a:lnTo>
                    <a:lnTo>
                      <a:pt x="1796" y="1030"/>
                    </a:lnTo>
                    <a:lnTo>
                      <a:pt x="1791" y="1035"/>
                    </a:lnTo>
                    <a:lnTo>
                      <a:pt x="1770" y="1058"/>
                    </a:lnTo>
                    <a:lnTo>
                      <a:pt x="1801" y="1058"/>
                    </a:lnTo>
                    <a:moveTo>
                      <a:pt x="1827" y="1011"/>
                    </a:moveTo>
                    <a:lnTo>
                      <a:pt x="1820" y="1014"/>
                    </a:lnTo>
                    <a:lnTo>
                      <a:pt x="1817" y="1021"/>
                    </a:lnTo>
                    <a:lnTo>
                      <a:pt x="1815" y="1032"/>
                    </a:lnTo>
                    <a:lnTo>
                      <a:pt x="1815" y="1037"/>
                    </a:lnTo>
                    <a:lnTo>
                      <a:pt x="1817" y="1049"/>
                    </a:lnTo>
                    <a:lnTo>
                      <a:pt x="1820" y="1056"/>
                    </a:lnTo>
                    <a:lnTo>
                      <a:pt x="1827" y="1058"/>
                    </a:lnTo>
                    <a:lnTo>
                      <a:pt x="1831" y="1058"/>
                    </a:lnTo>
                    <a:lnTo>
                      <a:pt x="1838" y="1056"/>
                    </a:lnTo>
                    <a:lnTo>
                      <a:pt x="1843" y="1049"/>
                    </a:lnTo>
                    <a:lnTo>
                      <a:pt x="1845" y="1037"/>
                    </a:lnTo>
                    <a:lnTo>
                      <a:pt x="1845" y="1032"/>
                    </a:lnTo>
                    <a:lnTo>
                      <a:pt x="1843" y="1021"/>
                    </a:lnTo>
                    <a:lnTo>
                      <a:pt x="1838" y="1014"/>
                    </a:lnTo>
                    <a:lnTo>
                      <a:pt x="1831" y="1011"/>
                    </a:lnTo>
                    <a:lnTo>
                      <a:pt x="1827" y="1011"/>
                    </a:lnTo>
                    <a:moveTo>
                      <a:pt x="1864" y="1021"/>
                    </a:moveTo>
                    <a:lnTo>
                      <a:pt x="1869" y="1018"/>
                    </a:lnTo>
                    <a:lnTo>
                      <a:pt x="1876" y="1011"/>
                    </a:lnTo>
                    <a:lnTo>
                      <a:pt x="1876" y="1058"/>
                    </a:lnTo>
                    <a:moveTo>
                      <a:pt x="1916" y="1011"/>
                    </a:moveTo>
                    <a:lnTo>
                      <a:pt x="1909" y="1014"/>
                    </a:lnTo>
                    <a:lnTo>
                      <a:pt x="1905" y="1021"/>
                    </a:lnTo>
                    <a:lnTo>
                      <a:pt x="1902" y="1032"/>
                    </a:lnTo>
                    <a:lnTo>
                      <a:pt x="1902" y="1037"/>
                    </a:lnTo>
                    <a:lnTo>
                      <a:pt x="1905" y="1049"/>
                    </a:lnTo>
                    <a:lnTo>
                      <a:pt x="1909" y="1056"/>
                    </a:lnTo>
                    <a:lnTo>
                      <a:pt x="1916" y="1058"/>
                    </a:lnTo>
                    <a:lnTo>
                      <a:pt x="1921" y="1058"/>
                    </a:lnTo>
                    <a:lnTo>
                      <a:pt x="1926" y="1056"/>
                    </a:lnTo>
                    <a:lnTo>
                      <a:pt x="1931" y="1049"/>
                    </a:lnTo>
                    <a:lnTo>
                      <a:pt x="1933" y="1037"/>
                    </a:lnTo>
                    <a:lnTo>
                      <a:pt x="1933" y="1032"/>
                    </a:lnTo>
                    <a:lnTo>
                      <a:pt x="1931" y="1021"/>
                    </a:lnTo>
                    <a:lnTo>
                      <a:pt x="1926" y="1014"/>
                    </a:lnTo>
                    <a:lnTo>
                      <a:pt x="1921" y="1011"/>
                    </a:lnTo>
                    <a:lnTo>
                      <a:pt x="1916" y="1011"/>
                    </a:lnTo>
                    <a:moveTo>
                      <a:pt x="577" y="969"/>
                    </a:moveTo>
                    <a:lnTo>
                      <a:pt x="577" y="52"/>
                    </a:lnTo>
                    <a:moveTo>
                      <a:pt x="1916" y="969"/>
                    </a:moveTo>
                    <a:lnTo>
                      <a:pt x="1916" y="52"/>
                    </a:lnTo>
                    <a:moveTo>
                      <a:pt x="577" y="52"/>
                    </a:moveTo>
                    <a:lnTo>
                      <a:pt x="1916" y="52"/>
                    </a:lnTo>
                    <a:moveTo>
                      <a:pt x="577" y="969"/>
                    </a:moveTo>
                    <a:lnTo>
                      <a:pt x="1916" y="969"/>
                    </a:lnTo>
                    <a:moveTo>
                      <a:pt x="26" y="1021"/>
                    </a:moveTo>
                    <a:lnTo>
                      <a:pt x="93" y="1021"/>
                    </a:lnTo>
                    <a:moveTo>
                      <a:pt x="36" y="1021"/>
                    </a:moveTo>
                    <a:lnTo>
                      <a:pt x="29" y="1014"/>
                    </a:lnTo>
                    <a:lnTo>
                      <a:pt x="26" y="1006"/>
                    </a:lnTo>
                    <a:lnTo>
                      <a:pt x="26" y="997"/>
                    </a:lnTo>
                    <a:lnTo>
                      <a:pt x="29" y="992"/>
                    </a:lnTo>
                    <a:lnTo>
                      <a:pt x="36" y="985"/>
                    </a:lnTo>
                    <a:lnTo>
                      <a:pt x="45" y="983"/>
                    </a:lnTo>
                    <a:lnTo>
                      <a:pt x="52" y="983"/>
                    </a:lnTo>
                    <a:lnTo>
                      <a:pt x="62" y="985"/>
                    </a:lnTo>
                    <a:lnTo>
                      <a:pt x="67" y="992"/>
                    </a:lnTo>
                    <a:lnTo>
                      <a:pt x="71" y="997"/>
                    </a:lnTo>
                    <a:lnTo>
                      <a:pt x="71" y="1006"/>
                    </a:lnTo>
                    <a:lnTo>
                      <a:pt x="67" y="1014"/>
                    </a:lnTo>
                    <a:lnTo>
                      <a:pt x="62" y="1021"/>
                    </a:lnTo>
                    <a:moveTo>
                      <a:pt x="45" y="964"/>
                    </a:moveTo>
                    <a:lnTo>
                      <a:pt x="45" y="926"/>
                    </a:lnTo>
                    <a:lnTo>
                      <a:pt x="38" y="926"/>
                    </a:lnTo>
                    <a:lnTo>
                      <a:pt x="34" y="928"/>
                    </a:lnTo>
                    <a:lnTo>
                      <a:pt x="29" y="931"/>
                    </a:lnTo>
                    <a:lnTo>
                      <a:pt x="26" y="938"/>
                    </a:lnTo>
                    <a:lnTo>
                      <a:pt x="26" y="947"/>
                    </a:lnTo>
                    <a:lnTo>
                      <a:pt x="29" y="954"/>
                    </a:lnTo>
                    <a:lnTo>
                      <a:pt x="36" y="959"/>
                    </a:lnTo>
                    <a:lnTo>
                      <a:pt x="45" y="964"/>
                    </a:lnTo>
                    <a:lnTo>
                      <a:pt x="52" y="964"/>
                    </a:lnTo>
                    <a:lnTo>
                      <a:pt x="62" y="959"/>
                    </a:lnTo>
                    <a:lnTo>
                      <a:pt x="67" y="954"/>
                    </a:lnTo>
                    <a:lnTo>
                      <a:pt x="71" y="947"/>
                    </a:lnTo>
                    <a:lnTo>
                      <a:pt x="71" y="938"/>
                    </a:lnTo>
                    <a:lnTo>
                      <a:pt x="67" y="931"/>
                    </a:lnTo>
                    <a:lnTo>
                      <a:pt x="62" y="926"/>
                    </a:lnTo>
                    <a:moveTo>
                      <a:pt x="26" y="902"/>
                    </a:moveTo>
                    <a:lnTo>
                      <a:pt x="71" y="902"/>
                    </a:lnTo>
                    <a:moveTo>
                      <a:pt x="45" y="902"/>
                    </a:moveTo>
                    <a:lnTo>
                      <a:pt x="36" y="900"/>
                    </a:lnTo>
                    <a:lnTo>
                      <a:pt x="29" y="893"/>
                    </a:lnTo>
                    <a:lnTo>
                      <a:pt x="26" y="888"/>
                    </a:lnTo>
                    <a:lnTo>
                      <a:pt x="26" y="879"/>
                    </a:lnTo>
                    <a:moveTo>
                      <a:pt x="36" y="777"/>
                    </a:moveTo>
                    <a:lnTo>
                      <a:pt x="29" y="782"/>
                    </a:lnTo>
                    <a:lnTo>
                      <a:pt x="26" y="789"/>
                    </a:lnTo>
                    <a:lnTo>
                      <a:pt x="26" y="799"/>
                    </a:lnTo>
                    <a:lnTo>
                      <a:pt x="29" y="806"/>
                    </a:lnTo>
                    <a:lnTo>
                      <a:pt x="36" y="810"/>
                    </a:lnTo>
                    <a:lnTo>
                      <a:pt x="45" y="815"/>
                    </a:lnTo>
                    <a:lnTo>
                      <a:pt x="52" y="815"/>
                    </a:lnTo>
                    <a:lnTo>
                      <a:pt x="62" y="810"/>
                    </a:lnTo>
                    <a:lnTo>
                      <a:pt x="67" y="806"/>
                    </a:lnTo>
                    <a:lnTo>
                      <a:pt x="71" y="799"/>
                    </a:lnTo>
                    <a:lnTo>
                      <a:pt x="71" y="789"/>
                    </a:lnTo>
                    <a:lnTo>
                      <a:pt x="67" y="782"/>
                    </a:lnTo>
                    <a:lnTo>
                      <a:pt x="62" y="777"/>
                    </a:lnTo>
                    <a:moveTo>
                      <a:pt x="26" y="721"/>
                    </a:moveTo>
                    <a:lnTo>
                      <a:pt x="71" y="721"/>
                    </a:lnTo>
                    <a:moveTo>
                      <a:pt x="36" y="721"/>
                    </a:moveTo>
                    <a:lnTo>
                      <a:pt x="29" y="725"/>
                    </a:lnTo>
                    <a:lnTo>
                      <a:pt x="26" y="732"/>
                    </a:lnTo>
                    <a:lnTo>
                      <a:pt x="26" y="742"/>
                    </a:lnTo>
                    <a:lnTo>
                      <a:pt x="29" y="749"/>
                    </a:lnTo>
                    <a:lnTo>
                      <a:pt x="36" y="754"/>
                    </a:lnTo>
                    <a:lnTo>
                      <a:pt x="45" y="758"/>
                    </a:lnTo>
                    <a:lnTo>
                      <a:pt x="52" y="758"/>
                    </a:lnTo>
                    <a:lnTo>
                      <a:pt x="62" y="754"/>
                    </a:lnTo>
                    <a:lnTo>
                      <a:pt x="67" y="749"/>
                    </a:lnTo>
                    <a:lnTo>
                      <a:pt x="71" y="742"/>
                    </a:lnTo>
                    <a:lnTo>
                      <a:pt x="71" y="732"/>
                    </a:lnTo>
                    <a:lnTo>
                      <a:pt x="67" y="725"/>
                    </a:lnTo>
                    <a:lnTo>
                      <a:pt x="62" y="721"/>
                    </a:lnTo>
                    <a:moveTo>
                      <a:pt x="26" y="695"/>
                    </a:moveTo>
                    <a:lnTo>
                      <a:pt x="93" y="695"/>
                    </a:lnTo>
                    <a:moveTo>
                      <a:pt x="36" y="695"/>
                    </a:moveTo>
                    <a:lnTo>
                      <a:pt x="29" y="687"/>
                    </a:lnTo>
                    <a:lnTo>
                      <a:pt x="26" y="683"/>
                    </a:lnTo>
                    <a:lnTo>
                      <a:pt x="26" y="673"/>
                    </a:lnTo>
                    <a:lnTo>
                      <a:pt x="29" y="666"/>
                    </a:lnTo>
                    <a:lnTo>
                      <a:pt x="36" y="659"/>
                    </a:lnTo>
                    <a:lnTo>
                      <a:pt x="45" y="657"/>
                    </a:lnTo>
                    <a:lnTo>
                      <a:pt x="52" y="657"/>
                    </a:lnTo>
                    <a:lnTo>
                      <a:pt x="62" y="659"/>
                    </a:lnTo>
                    <a:lnTo>
                      <a:pt x="67" y="666"/>
                    </a:lnTo>
                    <a:lnTo>
                      <a:pt x="71" y="673"/>
                    </a:lnTo>
                    <a:lnTo>
                      <a:pt x="71" y="683"/>
                    </a:lnTo>
                    <a:lnTo>
                      <a:pt x="67" y="687"/>
                    </a:lnTo>
                    <a:lnTo>
                      <a:pt x="62" y="695"/>
                    </a:lnTo>
                    <a:moveTo>
                      <a:pt x="5" y="638"/>
                    </a:moveTo>
                    <a:lnTo>
                      <a:pt x="8" y="636"/>
                    </a:lnTo>
                    <a:lnTo>
                      <a:pt x="5" y="631"/>
                    </a:lnTo>
                    <a:lnTo>
                      <a:pt x="0" y="636"/>
                    </a:lnTo>
                    <a:lnTo>
                      <a:pt x="5" y="638"/>
                    </a:lnTo>
                    <a:moveTo>
                      <a:pt x="26" y="636"/>
                    </a:moveTo>
                    <a:lnTo>
                      <a:pt x="71" y="636"/>
                    </a:lnTo>
                    <a:moveTo>
                      <a:pt x="5" y="607"/>
                    </a:moveTo>
                    <a:lnTo>
                      <a:pt x="57" y="607"/>
                    </a:lnTo>
                    <a:lnTo>
                      <a:pt x="67" y="602"/>
                    </a:lnTo>
                    <a:lnTo>
                      <a:pt x="71" y="598"/>
                    </a:lnTo>
                    <a:lnTo>
                      <a:pt x="71" y="591"/>
                    </a:lnTo>
                    <a:moveTo>
                      <a:pt x="26" y="617"/>
                    </a:moveTo>
                    <a:lnTo>
                      <a:pt x="26" y="593"/>
                    </a:lnTo>
                    <a:moveTo>
                      <a:pt x="26" y="536"/>
                    </a:moveTo>
                    <a:lnTo>
                      <a:pt x="71" y="536"/>
                    </a:lnTo>
                    <a:moveTo>
                      <a:pt x="36" y="536"/>
                    </a:moveTo>
                    <a:lnTo>
                      <a:pt x="29" y="543"/>
                    </a:lnTo>
                    <a:lnTo>
                      <a:pt x="26" y="548"/>
                    </a:lnTo>
                    <a:lnTo>
                      <a:pt x="26" y="558"/>
                    </a:lnTo>
                    <a:lnTo>
                      <a:pt x="29" y="565"/>
                    </a:lnTo>
                    <a:lnTo>
                      <a:pt x="36" y="572"/>
                    </a:lnTo>
                    <a:lnTo>
                      <a:pt x="45" y="574"/>
                    </a:lnTo>
                    <a:lnTo>
                      <a:pt x="52" y="574"/>
                    </a:lnTo>
                    <a:lnTo>
                      <a:pt x="62" y="572"/>
                    </a:lnTo>
                    <a:lnTo>
                      <a:pt x="67" y="565"/>
                    </a:lnTo>
                    <a:lnTo>
                      <a:pt x="71" y="558"/>
                    </a:lnTo>
                    <a:lnTo>
                      <a:pt x="71" y="548"/>
                    </a:lnTo>
                    <a:lnTo>
                      <a:pt x="67" y="543"/>
                    </a:lnTo>
                    <a:lnTo>
                      <a:pt x="62" y="536"/>
                    </a:lnTo>
                    <a:moveTo>
                      <a:pt x="45" y="463"/>
                    </a:moveTo>
                    <a:lnTo>
                      <a:pt x="45" y="425"/>
                    </a:lnTo>
                    <a:lnTo>
                      <a:pt x="38" y="425"/>
                    </a:lnTo>
                    <a:lnTo>
                      <a:pt x="34" y="430"/>
                    </a:lnTo>
                    <a:lnTo>
                      <a:pt x="29" y="432"/>
                    </a:lnTo>
                    <a:lnTo>
                      <a:pt x="26" y="439"/>
                    </a:lnTo>
                    <a:lnTo>
                      <a:pt x="26" y="449"/>
                    </a:lnTo>
                    <a:lnTo>
                      <a:pt x="29" y="454"/>
                    </a:lnTo>
                    <a:lnTo>
                      <a:pt x="36" y="461"/>
                    </a:lnTo>
                    <a:lnTo>
                      <a:pt x="45" y="463"/>
                    </a:lnTo>
                    <a:lnTo>
                      <a:pt x="52" y="463"/>
                    </a:lnTo>
                    <a:lnTo>
                      <a:pt x="62" y="461"/>
                    </a:lnTo>
                    <a:lnTo>
                      <a:pt x="67" y="454"/>
                    </a:lnTo>
                    <a:lnTo>
                      <a:pt x="71" y="449"/>
                    </a:lnTo>
                    <a:lnTo>
                      <a:pt x="71" y="439"/>
                    </a:lnTo>
                    <a:lnTo>
                      <a:pt x="67" y="432"/>
                    </a:lnTo>
                    <a:lnTo>
                      <a:pt x="62" y="425"/>
                    </a:lnTo>
                    <a:moveTo>
                      <a:pt x="26" y="404"/>
                    </a:moveTo>
                    <a:lnTo>
                      <a:pt x="71" y="404"/>
                    </a:lnTo>
                    <a:moveTo>
                      <a:pt x="38" y="404"/>
                    </a:moveTo>
                    <a:lnTo>
                      <a:pt x="29" y="395"/>
                    </a:lnTo>
                    <a:lnTo>
                      <a:pt x="26" y="387"/>
                    </a:lnTo>
                    <a:lnTo>
                      <a:pt x="26" y="378"/>
                    </a:lnTo>
                    <a:lnTo>
                      <a:pt x="29" y="373"/>
                    </a:lnTo>
                    <a:lnTo>
                      <a:pt x="38" y="369"/>
                    </a:lnTo>
                    <a:lnTo>
                      <a:pt x="71" y="369"/>
                    </a:lnTo>
                    <a:moveTo>
                      <a:pt x="38" y="369"/>
                    </a:moveTo>
                    <a:lnTo>
                      <a:pt x="29" y="359"/>
                    </a:lnTo>
                    <a:lnTo>
                      <a:pt x="26" y="354"/>
                    </a:lnTo>
                    <a:lnTo>
                      <a:pt x="26" y="345"/>
                    </a:lnTo>
                    <a:lnTo>
                      <a:pt x="29" y="338"/>
                    </a:lnTo>
                    <a:lnTo>
                      <a:pt x="38" y="335"/>
                    </a:lnTo>
                    <a:lnTo>
                      <a:pt x="71" y="335"/>
                    </a:lnTo>
                    <a:moveTo>
                      <a:pt x="5" y="312"/>
                    </a:moveTo>
                    <a:lnTo>
                      <a:pt x="8" y="310"/>
                    </a:lnTo>
                    <a:lnTo>
                      <a:pt x="5" y="305"/>
                    </a:lnTo>
                    <a:lnTo>
                      <a:pt x="0" y="310"/>
                    </a:lnTo>
                    <a:lnTo>
                      <a:pt x="5" y="312"/>
                    </a:lnTo>
                    <a:moveTo>
                      <a:pt x="26" y="310"/>
                    </a:moveTo>
                    <a:lnTo>
                      <a:pt x="71" y="310"/>
                    </a:lnTo>
                    <a:moveTo>
                      <a:pt x="36" y="253"/>
                    </a:moveTo>
                    <a:lnTo>
                      <a:pt x="29" y="255"/>
                    </a:lnTo>
                    <a:lnTo>
                      <a:pt x="26" y="265"/>
                    </a:lnTo>
                    <a:lnTo>
                      <a:pt x="26" y="274"/>
                    </a:lnTo>
                    <a:lnTo>
                      <a:pt x="29" y="284"/>
                    </a:lnTo>
                    <a:lnTo>
                      <a:pt x="36" y="286"/>
                    </a:lnTo>
                    <a:lnTo>
                      <a:pt x="43" y="284"/>
                    </a:lnTo>
                    <a:lnTo>
                      <a:pt x="45" y="276"/>
                    </a:lnTo>
                    <a:lnTo>
                      <a:pt x="48" y="262"/>
                    </a:lnTo>
                    <a:lnTo>
                      <a:pt x="52" y="255"/>
                    </a:lnTo>
                    <a:lnTo>
                      <a:pt x="57" y="253"/>
                    </a:lnTo>
                    <a:lnTo>
                      <a:pt x="62" y="253"/>
                    </a:lnTo>
                    <a:lnTo>
                      <a:pt x="67" y="255"/>
                    </a:lnTo>
                    <a:lnTo>
                      <a:pt x="71" y="265"/>
                    </a:lnTo>
                    <a:lnTo>
                      <a:pt x="71" y="274"/>
                    </a:lnTo>
                    <a:lnTo>
                      <a:pt x="67" y="284"/>
                    </a:lnTo>
                    <a:lnTo>
                      <a:pt x="62" y="286"/>
                    </a:lnTo>
                    <a:moveTo>
                      <a:pt x="36" y="198"/>
                    </a:moveTo>
                    <a:lnTo>
                      <a:pt x="29" y="201"/>
                    </a:lnTo>
                    <a:lnTo>
                      <a:pt x="26" y="210"/>
                    </a:lnTo>
                    <a:lnTo>
                      <a:pt x="26" y="220"/>
                    </a:lnTo>
                    <a:lnTo>
                      <a:pt x="29" y="229"/>
                    </a:lnTo>
                    <a:lnTo>
                      <a:pt x="36" y="234"/>
                    </a:lnTo>
                    <a:lnTo>
                      <a:pt x="43" y="229"/>
                    </a:lnTo>
                    <a:lnTo>
                      <a:pt x="45" y="224"/>
                    </a:lnTo>
                    <a:lnTo>
                      <a:pt x="48" y="208"/>
                    </a:lnTo>
                    <a:lnTo>
                      <a:pt x="52" y="201"/>
                    </a:lnTo>
                    <a:lnTo>
                      <a:pt x="57" y="198"/>
                    </a:lnTo>
                    <a:lnTo>
                      <a:pt x="62" y="198"/>
                    </a:lnTo>
                    <a:lnTo>
                      <a:pt x="67" y="201"/>
                    </a:lnTo>
                    <a:lnTo>
                      <a:pt x="71" y="210"/>
                    </a:lnTo>
                    <a:lnTo>
                      <a:pt x="71" y="220"/>
                    </a:lnTo>
                    <a:lnTo>
                      <a:pt x="67" y="229"/>
                    </a:lnTo>
                    <a:lnTo>
                      <a:pt x="62" y="234"/>
                    </a:lnTo>
                    <a:moveTo>
                      <a:pt x="5" y="180"/>
                    </a:moveTo>
                    <a:lnTo>
                      <a:pt x="8" y="177"/>
                    </a:lnTo>
                    <a:lnTo>
                      <a:pt x="5" y="172"/>
                    </a:lnTo>
                    <a:lnTo>
                      <a:pt x="0" y="177"/>
                    </a:lnTo>
                    <a:lnTo>
                      <a:pt x="5" y="180"/>
                    </a:lnTo>
                    <a:moveTo>
                      <a:pt x="26" y="177"/>
                    </a:moveTo>
                    <a:lnTo>
                      <a:pt x="71" y="177"/>
                    </a:lnTo>
                    <a:moveTo>
                      <a:pt x="26" y="139"/>
                    </a:moveTo>
                    <a:lnTo>
                      <a:pt x="29" y="144"/>
                    </a:lnTo>
                    <a:lnTo>
                      <a:pt x="36" y="151"/>
                    </a:lnTo>
                    <a:lnTo>
                      <a:pt x="45" y="154"/>
                    </a:lnTo>
                    <a:lnTo>
                      <a:pt x="52" y="154"/>
                    </a:lnTo>
                    <a:lnTo>
                      <a:pt x="62" y="151"/>
                    </a:lnTo>
                    <a:lnTo>
                      <a:pt x="67" y="144"/>
                    </a:lnTo>
                    <a:lnTo>
                      <a:pt x="71" y="139"/>
                    </a:lnTo>
                    <a:lnTo>
                      <a:pt x="71" y="130"/>
                    </a:lnTo>
                    <a:lnTo>
                      <a:pt x="67" y="123"/>
                    </a:lnTo>
                    <a:lnTo>
                      <a:pt x="62" y="116"/>
                    </a:lnTo>
                    <a:lnTo>
                      <a:pt x="52" y="113"/>
                    </a:lnTo>
                    <a:lnTo>
                      <a:pt x="45" y="113"/>
                    </a:lnTo>
                    <a:lnTo>
                      <a:pt x="36" y="116"/>
                    </a:lnTo>
                    <a:lnTo>
                      <a:pt x="29" y="123"/>
                    </a:lnTo>
                    <a:lnTo>
                      <a:pt x="26" y="130"/>
                    </a:lnTo>
                    <a:lnTo>
                      <a:pt x="26" y="139"/>
                    </a:lnTo>
                    <a:moveTo>
                      <a:pt x="26" y="92"/>
                    </a:moveTo>
                    <a:lnTo>
                      <a:pt x="71" y="92"/>
                    </a:lnTo>
                    <a:moveTo>
                      <a:pt x="38" y="92"/>
                    </a:moveTo>
                    <a:lnTo>
                      <a:pt x="29" y="83"/>
                    </a:lnTo>
                    <a:lnTo>
                      <a:pt x="26" y="76"/>
                    </a:lnTo>
                    <a:lnTo>
                      <a:pt x="26" y="66"/>
                    </a:lnTo>
                    <a:lnTo>
                      <a:pt x="29" y="59"/>
                    </a:lnTo>
                    <a:lnTo>
                      <a:pt x="38" y="57"/>
                    </a:lnTo>
                    <a:lnTo>
                      <a:pt x="71" y="57"/>
                    </a:lnTo>
                    <a:moveTo>
                      <a:pt x="36" y="0"/>
                    </a:moveTo>
                    <a:lnTo>
                      <a:pt x="29" y="2"/>
                    </a:lnTo>
                    <a:lnTo>
                      <a:pt x="26" y="12"/>
                    </a:lnTo>
                    <a:lnTo>
                      <a:pt x="26" y="21"/>
                    </a:lnTo>
                    <a:lnTo>
                      <a:pt x="29" y="31"/>
                    </a:lnTo>
                    <a:lnTo>
                      <a:pt x="36" y="33"/>
                    </a:lnTo>
                    <a:lnTo>
                      <a:pt x="43" y="31"/>
                    </a:lnTo>
                    <a:lnTo>
                      <a:pt x="45" y="24"/>
                    </a:lnTo>
                    <a:lnTo>
                      <a:pt x="48" y="9"/>
                    </a:lnTo>
                    <a:lnTo>
                      <a:pt x="52" y="2"/>
                    </a:lnTo>
                    <a:lnTo>
                      <a:pt x="57" y="0"/>
                    </a:lnTo>
                    <a:lnTo>
                      <a:pt x="62" y="0"/>
                    </a:lnTo>
                    <a:lnTo>
                      <a:pt x="67" y="2"/>
                    </a:lnTo>
                    <a:lnTo>
                      <a:pt x="71" y="12"/>
                    </a:lnTo>
                    <a:lnTo>
                      <a:pt x="71" y="21"/>
                    </a:lnTo>
                    <a:lnTo>
                      <a:pt x="67" y="31"/>
                    </a:lnTo>
                    <a:lnTo>
                      <a:pt x="62" y="33"/>
                    </a:lnTo>
                    <a:moveTo>
                      <a:pt x="182" y="924"/>
                    </a:moveTo>
                    <a:lnTo>
                      <a:pt x="189" y="931"/>
                    </a:lnTo>
                    <a:lnTo>
                      <a:pt x="199" y="936"/>
                    </a:lnTo>
                    <a:lnTo>
                      <a:pt x="211" y="943"/>
                    </a:lnTo>
                    <a:lnTo>
                      <a:pt x="227" y="945"/>
                    </a:lnTo>
                    <a:lnTo>
                      <a:pt x="239" y="945"/>
                    </a:lnTo>
                    <a:lnTo>
                      <a:pt x="256" y="943"/>
                    </a:lnTo>
                    <a:lnTo>
                      <a:pt x="267" y="936"/>
                    </a:lnTo>
                    <a:lnTo>
                      <a:pt x="277" y="931"/>
                    </a:lnTo>
                    <a:lnTo>
                      <a:pt x="284" y="924"/>
                    </a:lnTo>
                    <a:moveTo>
                      <a:pt x="194" y="898"/>
                    </a:moveTo>
                    <a:lnTo>
                      <a:pt x="248" y="898"/>
                    </a:lnTo>
                    <a:lnTo>
                      <a:pt x="258" y="895"/>
                    </a:lnTo>
                    <a:lnTo>
                      <a:pt x="260" y="888"/>
                    </a:lnTo>
                    <a:lnTo>
                      <a:pt x="260" y="884"/>
                    </a:lnTo>
                    <a:moveTo>
                      <a:pt x="218" y="907"/>
                    </a:moveTo>
                    <a:lnTo>
                      <a:pt x="218" y="886"/>
                    </a:lnTo>
                    <a:moveTo>
                      <a:pt x="211" y="820"/>
                    </a:moveTo>
                    <a:lnTo>
                      <a:pt x="204" y="822"/>
                    </a:lnTo>
                    <a:lnTo>
                      <a:pt x="199" y="829"/>
                    </a:lnTo>
                    <a:lnTo>
                      <a:pt x="194" y="834"/>
                    </a:lnTo>
                    <a:lnTo>
                      <a:pt x="194" y="848"/>
                    </a:lnTo>
                    <a:lnTo>
                      <a:pt x="199" y="855"/>
                    </a:lnTo>
                    <a:lnTo>
                      <a:pt x="204" y="860"/>
                    </a:lnTo>
                    <a:lnTo>
                      <a:pt x="211" y="865"/>
                    </a:lnTo>
                    <a:lnTo>
                      <a:pt x="220" y="867"/>
                    </a:lnTo>
                    <a:lnTo>
                      <a:pt x="237" y="867"/>
                    </a:lnTo>
                    <a:lnTo>
                      <a:pt x="246" y="865"/>
                    </a:lnTo>
                    <a:lnTo>
                      <a:pt x="251" y="860"/>
                    </a:lnTo>
                    <a:lnTo>
                      <a:pt x="258" y="855"/>
                    </a:lnTo>
                    <a:lnTo>
                      <a:pt x="260" y="848"/>
                    </a:lnTo>
                    <a:lnTo>
                      <a:pt x="260" y="834"/>
                    </a:lnTo>
                    <a:lnTo>
                      <a:pt x="258" y="829"/>
                    </a:lnTo>
                    <a:lnTo>
                      <a:pt x="251" y="822"/>
                    </a:lnTo>
                    <a:lnTo>
                      <a:pt x="246" y="820"/>
                    </a:lnTo>
                    <a:moveTo>
                      <a:pt x="218" y="747"/>
                    </a:moveTo>
                    <a:lnTo>
                      <a:pt x="284" y="747"/>
                    </a:lnTo>
                    <a:moveTo>
                      <a:pt x="227" y="747"/>
                    </a:moveTo>
                    <a:lnTo>
                      <a:pt x="220" y="739"/>
                    </a:lnTo>
                    <a:lnTo>
                      <a:pt x="218" y="735"/>
                    </a:lnTo>
                    <a:lnTo>
                      <a:pt x="218" y="725"/>
                    </a:lnTo>
                    <a:lnTo>
                      <a:pt x="220" y="718"/>
                    </a:lnTo>
                    <a:lnTo>
                      <a:pt x="227" y="711"/>
                    </a:lnTo>
                    <a:lnTo>
                      <a:pt x="237" y="709"/>
                    </a:lnTo>
                    <a:lnTo>
                      <a:pt x="241" y="709"/>
                    </a:lnTo>
                    <a:lnTo>
                      <a:pt x="251" y="711"/>
                    </a:lnTo>
                    <a:lnTo>
                      <a:pt x="258" y="718"/>
                    </a:lnTo>
                    <a:lnTo>
                      <a:pt x="260" y="725"/>
                    </a:lnTo>
                    <a:lnTo>
                      <a:pt x="260" y="735"/>
                    </a:lnTo>
                    <a:lnTo>
                      <a:pt x="258" y="739"/>
                    </a:lnTo>
                    <a:lnTo>
                      <a:pt x="251" y="747"/>
                    </a:lnTo>
                    <a:moveTo>
                      <a:pt x="237" y="690"/>
                    </a:moveTo>
                    <a:lnTo>
                      <a:pt x="237" y="652"/>
                    </a:lnTo>
                    <a:lnTo>
                      <a:pt x="230" y="652"/>
                    </a:lnTo>
                    <a:lnTo>
                      <a:pt x="223" y="654"/>
                    </a:lnTo>
                    <a:lnTo>
                      <a:pt x="220" y="659"/>
                    </a:lnTo>
                    <a:lnTo>
                      <a:pt x="218" y="664"/>
                    </a:lnTo>
                    <a:lnTo>
                      <a:pt x="218" y="673"/>
                    </a:lnTo>
                    <a:lnTo>
                      <a:pt x="220" y="680"/>
                    </a:lnTo>
                    <a:lnTo>
                      <a:pt x="227" y="687"/>
                    </a:lnTo>
                    <a:lnTo>
                      <a:pt x="237" y="690"/>
                    </a:lnTo>
                    <a:lnTo>
                      <a:pt x="241" y="690"/>
                    </a:lnTo>
                    <a:lnTo>
                      <a:pt x="251" y="687"/>
                    </a:lnTo>
                    <a:lnTo>
                      <a:pt x="258" y="680"/>
                    </a:lnTo>
                    <a:lnTo>
                      <a:pt x="260" y="673"/>
                    </a:lnTo>
                    <a:lnTo>
                      <a:pt x="260" y="664"/>
                    </a:lnTo>
                    <a:lnTo>
                      <a:pt x="258" y="659"/>
                    </a:lnTo>
                    <a:lnTo>
                      <a:pt x="251" y="652"/>
                    </a:lnTo>
                    <a:moveTo>
                      <a:pt x="218" y="631"/>
                    </a:moveTo>
                    <a:lnTo>
                      <a:pt x="260" y="631"/>
                    </a:lnTo>
                    <a:moveTo>
                      <a:pt x="237" y="631"/>
                    </a:moveTo>
                    <a:lnTo>
                      <a:pt x="227" y="626"/>
                    </a:lnTo>
                    <a:lnTo>
                      <a:pt x="220" y="621"/>
                    </a:lnTo>
                    <a:lnTo>
                      <a:pt x="218" y="614"/>
                    </a:lnTo>
                    <a:lnTo>
                      <a:pt x="218" y="605"/>
                    </a:lnTo>
                    <a:moveTo>
                      <a:pt x="227" y="558"/>
                    </a:moveTo>
                    <a:lnTo>
                      <a:pt x="220" y="560"/>
                    </a:lnTo>
                    <a:lnTo>
                      <a:pt x="218" y="569"/>
                    </a:lnTo>
                    <a:lnTo>
                      <a:pt x="218" y="579"/>
                    </a:lnTo>
                    <a:lnTo>
                      <a:pt x="220" y="588"/>
                    </a:lnTo>
                    <a:lnTo>
                      <a:pt x="227" y="593"/>
                    </a:lnTo>
                    <a:lnTo>
                      <a:pt x="232" y="588"/>
                    </a:lnTo>
                    <a:lnTo>
                      <a:pt x="237" y="584"/>
                    </a:lnTo>
                    <a:lnTo>
                      <a:pt x="239" y="567"/>
                    </a:lnTo>
                    <a:lnTo>
                      <a:pt x="241" y="560"/>
                    </a:lnTo>
                    <a:lnTo>
                      <a:pt x="248" y="558"/>
                    </a:lnTo>
                    <a:lnTo>
                      <a:pt x="251" y="558"/>
                    </a:lnTo>
                    <a:lnTo>
                      <a:pt x="258" y="560"/>
                    </a:lnTo>
                    <a:lnTo>
                      <a:pt x="260" y="569"/>
                    </a:lnTo>
                    <a:lnTo>
                      <a:pt x="260" y="579"/>
                    </a:lnTo>
                    <a:lnTo>
                      <a:pt x="258" y="588"/>
                    </a:lnTo>
                    <a:lnTo>
                      <a:pt x="251" y="593"/>
                    </a:lnTo>
                    <a:moveTo>
                      <a:pt x="218" y="522"/>
                    </a:moveTo>
                    <a:lnTo>
                      <a:pt x="220" y="529"/>
                    </a:lnTo>
                    <a:lnTo>
                      <a:pt x="227" y="534"/>
                    </a:lnTo>
                    <a:lnTo>
                      <a:pt x="237" y="539"/>
                    </a:lnTo>
                    <a:lnTo>
                      <a:pt x="241" y="539"/>
                    </a:lnTo>
                    <a:lnTo>
                      <a:pt x="251" y="534"/>
                    </a:lnTo>
                    <a:lnTo>
                      <a:pt x="258" y="529"/>
                    </a:lnTo>
                    <a:lnTo>
                      <a:pt x="260" y="522"/>
                    </a:lnTo>
                    <a:lnTo>
                      <a:pt x="260" y="513"/>
                    </a:lnTo>
                    <a:lnTo>
                      <a:pt x="258" y="506"/>
                    </a:lnTo>
                    <a:lnTo>
                      <a:pt x="251" y="501"/>
                    </a:lnTo>
                    <a:lnTo>
                      <a:pt x="241" y="496"/>
                    </a:lnTo>
                    <a:lnTo>
                      <a:pt x="237" y="496"/>
                    </a:lnTo>
                    <a:lnTo>
                      <a:pt x="227" y="501"/>
                    </a:lnTo>
                    <a:lnTo>
                      <a:pt x="220" y="506"/>
                    </a:lnTo>
                    <a:lnTo>
                      <a:pt x="218" y="513"/>
                    </a:lnTo>
                    <a:lnTo>
                      <a:pt x="218" y="522"/>
                    </a:lnTo>
                    <a:moveTo>
                      <a:pt x="218" y="475"/>
                    </a:moveTo>
                    <a:lnTo>
                      <a:pt x="260" y="475"/>
                    </a:lnTo>
                    <a:moveTo>
                      <a:pt x="230" y="475"/>
                    </a:moveTo>
                    <a:lnTo>
                      <a:pt x="220" y="465"/>
                    </a:lnTo>
                    <a:lnTo>
                      <a:pt x="218" y="458"/>
                    </a:lnTo>
                    <a:lnTo>
                      <a:pt x="218" y="449"/>
                    </a:lnTo>
                    <a:lnTo>
                      <a:pt x="220" y="444"/>
                    </a:lnTo>
                    <a:lnTo>
                      <a:pt x="230" y="439"/>
                    </a:lnTo>
                    <a:lnTo>
                      <a:pt x="260" y="439"/>
                    </a:lnTo>
                    <a:moveTo>
                      <a:pt x="199" y="418"/>
                    </a:moveTo>
                    <a:lnTo>
                      <a:pt x="199" y="376"/>
                    </a:lnTo>
                    <a:moveTo>
                      <a:pt x="180" y="352"/>
                    </a:moveTo>
                    <a:lnTo>
                      <a:pt x="178" y="347"/>
                    </a:lnTo>
                    <a:lnTo>
                      <a:pt x="171" y="340"/>
                    </a:lnTo>
                    <a:lnTo>
                      <a:pt x="220" y="340"/>
                    </a:lnTo>
                    <a:moveTo>
                      <a:pt x="218" y="262"/>
                    </a:moveTo>
                    <a:lnTo>
                      <a:pt x="260" y="243"/>
                    </a:lnTo>
                    <a:moveTo>
                      <a:pt x="218" y="224"/>
                    </a:moveTo>
                    <a:lnTo>
                      <a:pt x="260" y="243"/>
                    </a:lnTo>
                    <a:lnTo>
                      <a:pt x="274" y="248"/>
                    </a:lnTo>
                    <a:lnTo>
                      <a:pt x="279" y="255"/>
                    </a:lnTo>
                    <a:lnTo>
                      <a:pt x="284" y="262"/>
                    </a:lnTo>
                    <a:lnTo>
                      <a:pt x="284" y="265"/>
                    </a:lnTo>
                    <a:moveTo>
                      <a:pt x="199" y="208"/>
                    </a:moveTo>
                    <a:lnTo>
                      <a:pt x="199" y="165"/>
                    </a:lnTo>
                    <a:moveTo>
                      <a:pt x="180" y="142"/>
                    </a:moveTo>
                    <a:lnTo>
                      <a:pt x="178" y="137"/>
                    </a:lnTo>
                    <a:lnTo>
                      <a:pt x="171" y="130"/>
                    </a:lnTo>
                    <a:lnTo>
                      <a:pt x="220" y="130"/>
                    </a:lnTo>
                    <a:moveTo>
                      <a:pt x="182" y="99"/>
                    </a:moveTo>
                    <a:lnTo>
                      <a:pt x="189" y="92"/>
                    </a:lnTo>
                    <a:lnTo>
                      <a:pt x="199" y="87"/>
                    </a:lnTo>
                    <a:lnTo>
                      <a:pt x="211" y="80"/>
                    </a:lnTo>
                    <a:lnTo>
                      <a:pt x="227" y="78"/>
                    </a:lnTo>
                    <a:lnTo>
                      <a:pt x="239" y="78"/>
                    </a:lnTo>
                    <a:lnTo>
                      <a:pt x="256" y="80"/>
                    </a:lnTo>
                    <a:lnTo>
                      <a:pt x="267" y="87"/>
                    </a:lnTo>
                    <a:lnTo>
                      <a:pt x="277" y="92"/>
                    </a:lnTo>
                    <a:lnTo>
                      <a:pt x="284" y="99"/>
                    </a:lnTo>
                    <a:moveTo>
                      <a:pt x="1158" y="1210"/>
                    </a:moveTo>
                    <a:lnTo>
                      <a:pt x="1158" y="1276"/>
                    </a:lnTo>
                    <a:moveTo>
                      <a:pt x="1137" y="1210"/>
                    </a:moveTo>
                    <a:lnTo>
                      <a:pt x="1182" y="1210"/>
                    </a:lnTo>
                    <a:moveTo>
                      <a:pt x="1193" y="1210"/>
                    </a:moveTo>
                    <a:lnTo>
                      <a:pt x="1196" y="1212"/>
                    </a:lnTo>
                    <a:lnTo>
                      <a:pt x="1201" y="1210"/>
                    </a:lnTo>
                    <a:lnTo>
                      <a:pt x="1196" y="1205"/>
                    </a:lnTo>
                    <a:lnTo>
                      <a:pt x="1193" y="1210"/>
                    </a:lnTo>
                    <a:moveTo>
                      <a:pt x="1196" y="1231"/>
                    </a:moveTo>
                    <a:lnTo>
                      <a:pt x="1196" y="1276"/>
                    </a:lnTo>
                    <a:moveTo>
                      <a:pt x="1222" y="1231"/>
                    </a:moveTo>
                    <a:lnTo>
                      <a:pt x="1222" y="1276"/>
                    </a:lnTo>
                    <a:moveTo>
                      <a:pt x="1222" y="1243"/>
                    </a:moveTo>
                    <a:lnTo>
                      <a:pt x="1231" y="1233"/>
                    </a:lnTo>
                    <a:lnTo>
                      <a:pt x="1238" y="1231"/>
                    </a:lnTo>
                    <a:lnTo>
                      <a:pt x="1248" y="1231"/>
                    </a:lnTo>
                    <a:lnTo>
                      <a:pt x="1253" y="1233"/>
                    </a:lnTo>
                    <a:lnTo>
                      <a:pt x="1257" y="1243"/>
                    </a:lnTo>
                    <a:lnTo>
                      <a:pt x="1257" y="1276"/>
                    </a:lnTo>
                    <a:moveTo>
                      <a:pt x="1257" y="1243"/>
                    </a:moveTo>
                    <a:lnTo>
                      <a:pt x="1267" y="1233"/>
                    </a:lnTo>
                    <a:lnTo>
                      <a:pt x="1271" y="1231"/>
                    </a:lnTo>
                    <a:lnTo>
                      <a:pt x="1281" y="1231"/>
                    </a:lnTo>
                    <a:lnTo>
                      <a:pt x="1288" y="1233"/>
                    </a:lnTo>
                    <a:lnTo>
                      <a:pt x="1290" y="1243"/>
                    </a:lnTo>
                    <a:lnTo>
                      <a:pt x="1290" y="1276"/>
                    </a:lnTo>
                    <a:moveTo>
                      <a:pt x="1314" y="1250"/>
                    </a:moveTo>
                    <a:lnTo>
                      <a:pt x="1352" y="1250"/>
                    </a:lnTo>
                    <a:lnTo>
                      <a:pt x="1352" y="1243"/>
                    </a:lnTo>
                    <a:lnTo>
                      <a:pt x="1347" y="1238"/>
                    </a:lnTo>
                    <a:lnTo>
                      <a:pt x="1345" y="1233"/>
                    </a:lnTo>
                    <a:lnTo>
                      <a:pt x="1338" y="1231"/>
                    </a:lnTo>
                    <a:lnTo>
                      <a:pt x="1328" y="1231"/>
                    </a:lnTo>
                    <a:lnTo>
                      <a:pt x="1323" y="1233"/>
                    </a:lnTo>
                    <a:lnTo>
                      <a:pt x="1316" y="1240"/>
                    </a:lnTo>
                    <a:lnTo>
                      <a:pt x="1314" y="1250"/>
                    </a:lnTo>
                    <a:lnTo>
                      <a:pt x="1314" y="1257"/>
                    </a:lnTo>
                    <a:lnTo>
                      <a:pt x="1316" y="1266"/>
                    </a:lnTo>
                    <a:lnTo>
                      <a:pt x="1323" y="1271"/>
                    </a:lnTo>
                    <a:lnTo>
                      <a:pt x="1328" y="1276"/>
                    </a:lnTo>
                    <a:lnTo>
                      <a:pt x="1338" y="1276"/>
                    </a:lnTo>
                    <a:lnTo>
                      <a:pt x="1345" y="1271"/>
                    </a:lnTo>
                    <a:lnTo>
                      <a:pt x="1352" y="1266"/>
                    </a:lnTo>
                    <a:moveTo>
                      <a:pt x="1446" y="1195"/>
                    </a:moveTo>
                    <a:lnTo>
                      <a:pt x="1439" y="1203"/>
                    </a:lnTo>
                    <a:lnTo>
                      <a:pt x="1434" y="1212"/>
                    </a:lnTo>
                    <a:lnTo>
                      <a:pt x="1427" y="1224"/>
                    </a:lnTo>
                    <a:lnTo>
                      <a:pt x="1425" y="1240"/>
                    </a:lnTo>
                    <a:lnTo>
                      <a:pt x="1425" y="1252"/>
                    </a:lnTo>
                    <a:lnTo>
                      <a:pt x="1427" y="1269"/>
                    </a:lnTo>
                    <a:lnTo>
                      <a:pt x="1434" y="1280"/>
                    </a:lnTo>
                    <a:lnTo>
                      <a:pt x="1439" y="1290"/>
                    </a:lnTo>
                    <a:lnTo>
                      <a:pt x="1446" y="1297"/>
                    </a:lnTo>
                    <a:moveTo>
                      <a:pt x="1463" y="1231"/>
                    </a:moveTo>
                    <a:lnTo>
                      <a:pt x="1482" y="1276"/>
                    </a:lnTo>
                    <a:moveTo>
                      <a:pt x="1501" y="1231"/>
                    </a:moveTo>
                    <a:lnTo>
                      <a:pt x="1482" y="1276"/>
                    </a:lnTo>
                    <a:lnTo>
                      <a:pt x="1475" y="1288"/>
                    </a:lnTo>
                    <a:lnTo>
                      <a:pt x="1468" y="1295"/>
                    </a:lnTo>
                    <a:lnTo>
                      <a:pt x="1463" y="1297"/>
                    </a:lnTo>
                    <a:lnTo>
                      <a:pt x="1458" y="1297"/>
                    </a:lnTo>
                    <a:moveTo>
                      <a:pt x="1515" y="1195"/>
                    </a:moveTo>
                    <a:lnTo>
                      <a:pt x="1522" y="1203"/>
                    </a:lnTo>
                    <a:lnTo>
                      <a:pt x="1529" y="1212"/>
                    </a:lnTo>
                    <a:lnTo>
                      <a:pt x="1534" y="1224"/>
                    </a:lnTo>
                    <a:lnTo>
                      <a:pt x="1538" y="1240"/>
                    </a:lnTo>
                    <a:lnTo>
                      <a:pt x="1538" y="1252"/>
                    </a:lnTo>
                    <a:lnTo>
                      <a:pt x="1534" y="1269"/>
                    </a:lnTo>
                    <a:lnTo>
                      <a:pt x="1529" y="1280"/>
                    </a:lnTo>
                    <a:lnTo>
                      <a:pt x="1522" y="1290"/>
                    </a:lnTo>
                    <a:lnTo>
                      <a:pt x="1515" y="1297"/>
                    </a:lnTo>
                  </a:path>
                </a:pathLst>
              </a:custGeom>
              <a:noFill/>
              <a:ln w="19050" cap="flat">
                <a:solidFill>
                  <a:srgbClr val="000000"/>
                </a:solidFill>
                <a:prstDash val="solid"/>
                <a:miter lim="800000"/>
                <a:headEnd/>
                <a:tailEnd/>
              </a:ln>
            </p:spPr>
            <p:txBody>
              <a:bodyPr/>
              <a:lstStyle/>
              <a:p>
                <a:endParaRPr lang="en-US"/>
              </a:p>
            </p:txBody>
          </p:sp>
          <p:sp>
            <p:nvSpPr>
              <p:cNvPr id="21556" name="Freeform 45"/>
              <p:cNvSpPr>
                <a:spLocks/>
              </p:cNvSpPr>
              <p:nvPr/>
            </p:nvSpPr>
            <p:spPr bwMode="auto">
              <a:xfrm>
                <a:off x="1304" y="1915"/>
                <a:ext cx="2619" cy="1465"/>
              </a:xfrm>
              <a:custGeom>
                <a:avLst/>
                <a:gdLst>
                  <a:gd name="T0" fmla="*/ 0 w 1179"/>
                  <a:gd name="T1" fmla="*/ 413 h 642"/>
                  <a:gd name="T2" fmla="*/ 31 w 1179"/>
                  <a:gd name="T3" fmla="*/ 427 h 642"/>
                  <a:gd name="T4" fmla="*/ 94 w 1179"/>
                  <a:gd name="T5" fmla="*/ 427 h 642"/>
                  <a:gd name="T6" fmla="*/ 158 w 1179"/>
                  <a:gd name="T7" fmla="*/ 550 h 642"/>
                  <a:gd name="T8" fmla="*/ 222 w 1179"/>
                  <a:gd name="T9" fmla="*/ 611 h 642"/>
                  <a:gd name="T10" fmla="*/ 286 w 1179"/>
                  <a:gd name="T11" fmla="*/ 581 h 642"/>
                  <a:gd name="T12" fmla="*/ 350 w 1179"/>
                  <a:gd name="T13" fmla="*/ 581 h 642"/>
                  <a:gd name="T14" fmla="*/ 413 w 1179"/>
                  <a:gd name="T15" fmla="*/ 550 h 642"/>
                  <a:gd name="T16" fmla="*/ 477 w 1179"/>
                  <a:gd name="T17" fmla="*/ 550 h 642"/>
                  <a:gd name="T18" fmla="*/ 541 w 1179"/>
                  <a:gd name="T19" fmla="*/ 611 h 642"/>
                  <a:gd name="T20" fmla="*/ 605 w 1179"/>
                  <a:gd name="T21" fmla="*/ 642 h 642"/>
                  <a:gd name="T22" fmla="*/ 668 w 1179"/>
                  <a:gd name="T23" fmla="*/ 611 h 642"/>
                  <a:gd name="T24" fmla="*/ 732 w 1179"/>
                  <a:gd name="T25" fmla="*/ 581 h 642"/>
                  <a:gd name="T26" fmla="*/ 796 w 1179"/>
                  <a:gd name="T27" fmla="*/ 581 h 642"/>
                  <a:gd name="T28" fmla="*/ 860 w 1179"/>
                  <a:gd name="T29" fmla="*/ 458 h 642"/>
                  <a:gd name="T30" fmla="*/ 924 w 1179"/>
                  <a:gd name="T31" fmla="*/ 335 h 642"/>
                  <a:gd name="T32" fmla="*/ 987 w 1179"/>
                  <a:gd name="T33" fmla="*/ 245 h 642"/>
                  <a:gd name="T34" fmla="*/ 1051 w 1179"/>
                  <a:gd name="T35" fmla="*/ 153 h 642"/>
                  <a:gd name="T36" fmla="*/ 1115 w 1179"/>
                  <a:gd name="T37" fmla="*/ 30 h 642"/>
                  <a:gd name="T38" fmla="*/ 1179 w 1179"/>
                  <a:gd name="T39" fmla="*/ 0 h 6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79"/>
                  <a:gd name="T61" fmla="*/ 0 h 642"/>
                  <a:gd name="T62" fmla="*/ 1179 w 1179"/>
                  <a:gd name="T63" fmla="*/ 642 h 6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79" h="642">
                    <a:moveTo>
                      <a:pt x="0" y="413"/>
                    </a:moveTo>
                    <a:lnTo>
                      <a:pt x="31" y="427"/>
                    </a:lnTo>
                    <a:lnTo>
                      <a:pt x="94" y="427"/>
                    </a:lnTo>
                    <a:lnTo>
                      <a:pt x="158" y="550"/>
                    </a:lnTo>
                    <a:lnTo>
                      <a:pt x="222" y="611"/>
                    </a:lnTo>
                    <a:lnTo>
                      <a:pt x="286" y="581"/>
                    </a:lnTo>
                    <a:lnTo>
                      <a:pt x="350" y="581"/>
                    </a:lnTo>
                    <a:lnTo>
                      <a:pt x="413" y="550"/>
                    </a:lnTo>
                    <a:lnTo>
                      <a:pt x="477" y="550"/>
                    </a:lnTo>
                    <a:lnTo>
                      <a:pt x="541" y="611"/>
                    </a:lnTo>
                    <a:lnTo>
                      <a:pt x="605" y="642"/>
                    </a:lnTo>
                    <a:lnTo>
                      <a:pt x="668" y="611"/>
                    </a:lnTo>
                    <a:lnTo>
                      <a:pt x="732" y="581"/>
                    </a:lnTo>
                    <a:lnTo>
                      <a:pt x="796" y="581"/>
                    </a:lnTo>
                    <a:lnTo>
                      <a:pt x="860" y="458"/>
                    </a:lnTo>
                    <a:lnTo>
                      <a:pt x="924" y="335"/>
                    </a:lnTo>
                    <a:lnTo>
                      <a:pt x="987" y="245"/>
                    </a:lnTo>
                    <a:lnTo>
                      <a:pt x="1051" y="153"/>
                    </a:lnTo>
                    <a:lnTo>
                      <a:pt x="1115" y="30"/>
                    </a:lnTo>
                    <a:lnTo>
                      <a:pt x="1179" y="0"/>
                    </a:lnTo>
                  </a:path>
                </a:pathLst>
              </a:custGeom>
              <a:noFill/>
              <a:ln w="19050" cap="flat">
                <a:solidFill>
                  <a:srgbClr val="0000FF"/>
                </a:solidFill>
                <a:prstDash val="solid"/>
                <a:miter lim="800000"/>
                <a:headEnd/>
                <a:tailEnd/>
              </a:ln>
            </p:spPr>
            <p:txBody>
              <a:bodyPr/>
              <a:lstStyle/>
              <a:p>
                <a:endParaRPr lang="en-US"/>
              </a:p>
            </p:txBody>
          </p:sp>
          <p:sp>
            <p:nvSpPr>
              <p:cNvPr id="21557" name="Freeform 46"/>
              <p:cNvSpPr>
                <a:spLocks/>
              </p:cNvSpPr>
              <p:nvPr/>
            </p:nvSpPr>
            <p:spPr bwMode="auto">
              <a:xfrm>
                <a:off x="1346" y="2862"/>
                <a:ext cx="58" cy="59"/>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7 w 26"/>
                  <a:gd name="T17" fmla="*/ 0 h 26"/>
                  <a:gd name="T18" fmla="*/ 4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4 w 26"/>
                  <a:gd name="T31" fmla="*/ 22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7" y="0"/>
                    </a:lnTo>
                    <a:lnTo>
                      <a:pt x="4" y="3"/>
                    </a:lnTo>
                    <a:lnTo>
                      <a:pt x="2" y="5"/>
                    </a:lnTo>
                    <a:lnTo>
                      <a:pt x="0" y="10"/>
                    </a:lnTo>
                    <a:lnTo>
                      <a:pt x="0" y="12"/>
                    </a:lnTo>
                    <a:lnTo>
                      <a:pt x="0" y="17"/>
                    </a:lnTo>
                    <a:lnTo>
                      <a:pt x="2" y="19"/>
                    </a:lnTo>
                    <a:lnTo>
                      <a:pt x="4" y="22"/>
                    </a:lnTo>
                    <a:lnTo>
                      <a:pt x="7" y="24"/>
                    </a:lnTo>
                    <a:lnTo>
                      <a:pt x="9" y="26"/>
                    </a:lnTo>
                    <a:lnTo>
                      <a:pt x="12" y="26"/>
                    </a:lnTo>
                    <a:lnTo>
                      <a:pt x="16" y="26"/>
                    </a:lnTo>
                    <a:lnTo>
                      <a:pt x="19" y="24"/>
                    </a:lnTo>
                    <a:lnTo>
                      <a:pt x="21" y="22"/>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21558" name="Freeform 47"/>
              <p:cNvSpPr>
                <a:spLocks/>
              </p:cNvSpPr>
              <p:nvPr/>
            </p:nvSpPr>
            <p:spPr bwMode="auto">
              <a:xfrm>
                <a:off x="1488" y="2862"/>
                <a:ext cx="58" cy="59"/>
              </a:xfrm>
              <a:custGeom>
                <a:avLst/>
                <a:gdLst>
                  <a:gd name="T0" fmla="*/ 26 w 26"/>
                  <a:gd name="T1" fmla="*/ 12 h 26"/>
                  <a:gd name="T2" fmla="*/ 26 w 26"/>
                  <a:gd name="T3" fmla="*/ 10 h 26"/>
                  <a:gd name="T4" fmla="*/ 23 w 26"/>
                  <a:gd name="T5" fmla="*/ 5 h 26"/>
                  <a:gd name="T6" fmla="*/ 21 w 26"/>
                  <a:gd name="T7" fmla="*/ 3 h 26"/>
                  <a:gd name="T8" fmla="*/ 18 w 26"/>
                  <a:gd name="T9" fmla="*/ 0 h 26"/>
                  <a:gd name="T10" fmla="*/ 16 w 26"/>
                  <a:gd name="T11" fmla="*/ 0 h 26"/>
                  <a:gd name="T12" fmla="*/ 11 w 26"/>
                  <a:gd name="T13" fmla="*/ 0 h 26"/>
                  <a:gd name="T14" fmla="*/ 9 w 26"/>
                  <a:gd name="T15" fmla="*/ 0 h 26"/>
                  <a:gd name="T16" fmla="*/ 7 w 26"/>
                  <a:gd name="T17" fmla="*/ 0 h 26"/>
                  <a:gd name="T18" fmla="*/ 2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2 w 26"/>
                  <a:gd name="T31" fmla="*/ 22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8" y="0"/>
                    </a:lnTo>
                    <a:lnTo>
                      <a:pt x="16" y="0"/>
                    </a:lnTo>
                    <a:lnTo>
                      <a:pt x="11" y="0"/>
                    </a:lnTo>
                    <a:lnTo>
                      <a:pt x="9" y="0"/>
                    </a:lnTo>
                    <a:lnTo>
                      <a:pt x="7" y="0"/>
                    </a:lnTo>
                    <a:lnTo>
                      <a:pt x="2" y="3"/>
                    </a:lnTo>
                    <a:lnTo>
                      <a:pt x="2" y="5"/>
                    </a:lnTo>
                    <a:lnTo>
                      <a:pt x="0" y="10"/>
                    </a:lnTo>
                    <a:lnTo>
                      <a:pt x="0" y="12"/>
                    </a:lnTo>
                    <a:lnTo>
                      <a:pt x="0" y="17"/>
                    </a:lnTo>
                    <a:lnTo>
                      <a:pt x="2" y="19"/>
                    </a:lnTo>
                    <a:lnTo>
                      <a:pt x="2" y="22"/>
                    </a:lnTo>
                    <a:lnTo>
                      <a:pt x="7" y="24"/>
                    </a:lnTo>
                    <a:lnTo>
                      <a:pt x="9" y="26"/>
                    </a:lnTo>
                    <a:lnTo>
                      <a:pt x="11" y="26"/>
                    </a:lnTo>
                    <a:lnTo>
                      <a:pt x="16" y="26"/>
                    </a:lnTo>
                    <a:lnTo>
                      <a:pt x="18" y="24"/>
                    </a:lnTo>
                    <a:lnTo>
                      <a:pt x="21" y="22"/>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21559" name="Freeform 48"/>
              <p:cNvSpPr>
                <a:spLocks/>
              </p:cNvSpPr>
              <p:nvPr/>
            </p:nvSpPr>
            <p:spPr bwMode="auto">
              <a:xfrm>
                <a:off x="1346" y="2862"/>
                <a:ext cx="58" cy="59"/>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7 w 26"/>
                  <a:gd name="T17" fmla="*/ 0 h 26"/>
                  <a:gd name="T18" fmla="*/ 4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4 w 26"/>
                  <a:gd name="T31" fmla="*/ 22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7" y="0"/>
                    </a:lnTo>
                    <a:lnTo>
                      <a:pt x="4" y="3"/>
                    </a:lnTo>
                    <a:lnTo>
                      <a:pt x="2" y="5"/>
                    </a:lnTo>
                    <a:lnTo>
                      <a:pt x="0" y="10"/>
                    </a:lnTo>
                    <a:lnTo>
                      <a:pt x="0" y="12"/>
                    </a:lnTo>
                    <a:lnTo>
                      <a:pt x="0" y="17"/>
                    </a:lnTo>
                    <a:lnTo>
                      <a:pt x="2" y="19"/>
                    </a:lnTo>
                    <a:lnTo>
                      <a:pt x="4" y="22"/>
                    </a:lnTo>
                    <a:lnTo>
                      <a:pt x="7" y="24"/>
                    </a:lnTo>
                    <a:lnTo>
                      <a:pt x="9" y="26"/>
                    </a:lnTo>
                    <a:lnTo>
                      <a:pt x="12" y="26"/>
                    </a:lnTo>
                    <a:lnTo>
                      <a:pt x="16" y="26"/>
                    </a:lnTo>
                    <a:lnTo>
                      <a:pt x="19" y="24"/>
                    </a:lnTo>
                    <a:lnTo>
                      <a:pt x="21" y="22"/>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21560" name="Freeform 49"/>
              <p:cNvSpPr>
                <a:spLocks/>
              </p:cNvSpPr>
              <p:nvPr/>
            </p:nvSpPr>
            <p:spPr bwMode="auto">
              <a:xfrm>
                <a:off x="1628" y="3138"/>
                <a:ext cx="58"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3 w 26"/>
                  <a:gd name="T21" fmla="*/ 7 h 26"/>
                  <a:gd name="T22" fmla="*/ 0 w 26"/>
                  <a:gd name="T23" fmla="*/ 9 h 26"/>
                  <a:gd name="T24" fmla="*/ 0 w 26"/>
                  <a:gd name="T25" fmla="*/ 14 h 26"/>
                  <a:gd name="T26" fmla="*/ 0 w 26"/>
                  <a:gd name="T27" fmla="*/ 16 h 26"/>
                  <a:gd name="T28" fmla="*/ 3 w 26"/>
                  <a:gd name="T29" fmla="*/ 21 h 26"/>
                  <a:gd name="T30" fmla="*/ 3 w 26"/>
                  <a:gd name="T31" fmla="*/ 23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3" y="7"/>
                    </a:lnTo>
                    <a:lnTo>
                      <a:pt x="0" y="9"/>
                    </a:lnTo>
                    <a:lnTo>
                      <a:pt x="0" y="14"/>
                    </a:lnTo>
                    <a:lnTo>
                      <a:pt x="0" y="16"/>
                    </a:lnTo>
                    <a:lnTo>
                      <a:pt x="3" y="21"/>
                    </a:lnTo>
                    <a:lnTo>
                      <a:pt x="3" y="23"/>
                    </a:lnTo>
                    <a:lnTo>
                      <a:pt x="7" y="26"/>
                    </a:lnTo>
                    <a:lnTo>
                      <a:pt x="10" y="26"/>
                    </a:lnTo>
                    <a:lnTo>
                      <a:pt x="12" y="26"/>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561" name="Freeform 50"/>
              <p:cNvSpPr>
                <a:spLocks/>
              </p:cNvSpPr>
              <p:nvPr/>
            </p:nvSpPr>
            <p:spPr bwMode="auto">
              <a:xfrm>
                <a:off x="1488" y="2862"/>
                <a:ext cx="58" cy="59"/>
              </a:xfrm>
              <a:custGeom>
                <a:avLst/>
                <a:gdLst>
                  <a:gd name="T0" fmla="*/ 26 w 26"/>
                  <a:gd name="T1" fmla="*/ 12 h 26"/>
                  <a:gd name="T2" fmla="*/ 26 w 26"/>
                  <a:gd name="T3" fmla="*/ 10 h 26"/>
                  <a:gd name="T4" fmla="*/ 23 w 26"/>
                  <a:gd name="T5" fmla="*/ 5 h 26"/>
                  <a:gd name="T6" fmla="*/ 21 w 26"/>
                  <a:gd name="T7" fmla="*/ 3 h 26"/>
                  <a:gd name="T8" fmla="*/ 18 w 26"/>
                  <a:gd name="T9" fmla="*/ 0 h 26"/>
                  <a:gd name="T10" fmla="*/ 16 w 26"/>
                  <a:gd name="T11" fmla="*/ 0 h 26"/>
                  <a:gd name="T12" fmla="*/ 11 w 26"/>
                  <a:gd name="T13" fmla="*/ 0 h 26"/>
                  <a:gd name="T14" fmla="*/ 9 w 26"/>
                  <a:gd name="T15" fmla="*/ 0 h 26"/>
                  <a:gd name="T16" fmla="*/ 7 w 26"/>
                  <a:gd name="T17" fmla="*/ 0 h 26"/>
                  <a:gd name="T18" fmla="*/ 2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2 w 26"/>
                  <a:gd name="T31" fmla="*/ 22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8" y="0"/>
                    </a:lnTo>
                    <a:lnTo>
                      <a:pt x="16" y="0"/>
                    </a:lnTo>
                    <a:lnTo>
                      <a:pt x="11" y="0"/>
                    </a:lnTo>
                    <a:lnTo>
                      <a:pt x="9" y="0"/>
                    </a:lnTo>
                    <a:lnTo>
                      <a:pt x="7" y="0"/>
                    </a:lnTo>
                    <a:lnTo>
                      <a:pt x="2" y="3"/>
                    </a:lnTo>
                    <a:lnTo>
                      <a:pt x="2" y="5"/>
                    </a:lnTo>
                    <a:lnTo>
                      <a:pt x="0" y="10"/>
                    </a:lnTo>
                    <a:lnTo>
                      <a:pt x="0" y="12"/>
                    </a:lnTo>
                    <a:lnTo>
                      <a:pt x="0" y="17"/>
                    </a:lnTo>
                    <a:lnTo>
                      <a:pt x="2" y="19"/>
                    </a:lnTo>
                    <a:lnTo>
                      <a:pt x="2" y="22"/>
                    </a:lnTo>
                    <a:lnTo>
                      <a:pt x="7" y="24"/>
                    </a:lnTo>
                    <a:lnTo>
                      <a:pt x="9" y="26"/>
                    </a:lnTo>
                    <a:lnTo>
                      <a:pt x="11" y="26"/>
                    </a:lnTo>
                    <a:lnTo>
                      <a:pt x="16" y="26"/>
                    </a:lnTo>
                    <a:lnTo>
                      <a:pt x="18" y="24"/>
                    </a:lnTo>
                    <a:lnTo>
                      <a:pt x="21" y="22"/>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21562" name="Freeform 51"/>
              <p:cNvSpPr>
                <a:spLocks/>
              </p:cNvSpPr>
              <p:nvPr/>
            </p:nvSpPr>
            <p:spPr bwMode="auto">
              <a:xfrm>
                <a:off x="1770" y="3277"/>
                <a:ext cx="58" cy="60"/>
              </a:xfrm>
              <a:custGeom>
                <a:avLst/>
                <a:gdLst>
                  <a:gd name="T0" fmla="*/ 26 w 26"/>
                  <a:gd name="T1" fmla="*/ 14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22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3"/>
                    </a:lnTo>
                    <a:lnTo>
                      <a:pt x="17" y="0"/>
                    </a:lnTo>
                    <a:lnTo>
                      <a:pt x="12" y="0"/>
                    </a:lnTo>
                    <a:lnTo>
                      <a:pt x="10" y="0"/>
                    </a:lnTo>
                    <a:lnTo>
                      <a:pt x="7" y="3"/>
                    </a:lnTo>
                    <a:lnTo>
                      <a:pt x="2" y="5"/>
                    </a:lnTo>
                    <a:lnTo>
                      <a:pt x="2" y="7"/>
                    </a:lnTo>
                    <a:lnTo>
                      <a:pt x="0" y="10"/>
                    </a:lnTo>
                    <a:lnTo>
                      <a:pt x="0" y="14"/>
                    </a:lnTo>
                    <a:lnTo>
                      <a:pt x="0" y="17"/>
                    </a:lnTo>
                    <a:lnTo>
                      <a:pt x="2" y="22"/>
                    </a:lnTo>
                    <a:lnTo>
                      <a:pt x="2" y="24"/>
                    </a:lnTo>
                    <a:lnTo>
                      <a:pt x="7" y="26"/>
                    </a:lnTo>
                    <a:lnTo>
                      <a:pt x="10" y="26"/>
                    </a:lnTo>
                    <a:lnTo>
                      <a:pt x="12" y="26"/>
                    </a:lnTo>
                    <a:lnTo>
                      <a:pt x="17" y="26"/>
                    </a:lnTo>
                    <a:lnTo>
                      <a:pt x="19" y="26"/>
                    </a:lnTo>
                    <a:lnTo>
                      <a:pt x="21" y="24"/>
                    </a:lnTo>
                    <a:lnTo>
                      <a:pt x="24" y="22"/>
                    </a:lnTo>
                    <a:lnTo>
                      <a:pt x="26" y="17"/>
                    </a:lnTo>
                    <a:lnTo>
                      <a:pt x="26" y="14"/>
                    </a:lnTo>
                    <a:close/>
                  </a:path>
                </a:pathLst>
              </a:custGeom>
              <a:solidFill>
                <a:srgbClr val="0000FF"/>
              </a:solidFill>
              <a:ln w="9525">
                <a:noFill/>
                <a:round/>
                <a:headEnd/>
                <a:tailEnd/>
              </a:ln>
            </p:spPr>
            <p:txBody>
              <a:bodyPr/>
              <a:lstStyle/>
              <a:p>
                <a:endParaRPr lang="en-US"/>
              </a:p>
            </p:txBody>
          </p:sp>
          <p:sp>
            <p:nvSpPr>
              <p:cNvPr id="21563" name="Freeform 52"/>
              <p:cNvSpPr>
                <a:spLocks/>
              </p:cNvSpPr>
              <p:nvPr/>
            </p:nvSpPr>
            <p:spPr bwMode="auto">
              <a:xfrm>
                <a:off x="1628" y="3138"/>
                <a:ext cx="58"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3 w 26"/>
                  <a:gd name="T21" fmla="*/ 7 h 26"/>
                  <a:gd name="T22" fmla="*/ 0 w 26"/>
                  <a:gd name="T23" fmla="*/ 9 h 26"/>
                  <a:gd name="T24" fmla="*/ 0 w 26"/>
                  <a:gd name="T25" fmla="*/ 14 h 26"/>
                  <a:gd name="T26" fmla="*/ 0 w 26"/>
                  <a:gd name="T27" fmla="*/ 16 h 26"/>
                  <a:gd name="T28" fmla="*/ 3 w 26"/>
                  <a:gd name="T29" fmla="*/ 21 h 26"/>
                  <a:gd name="T30" fmla="*/ 3 w 26"/>
                  <a:gd name="T31" fmla="*/ 23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3" y="7"/>
                    </a:lnTo>
                    <a:lnTo>
                      <a:pt x="0" y="9"/>
                    </a:lnTo>
                    <a:lnTo>
                      <a:pt x="0" y="14"/>
                    </a:lnTo>
                    <a:lnTo>
                      <a:pt x="0" y="16"/>
                    </a:lnTo>
                    <a:lnTo>
                      <a:pt x="3" y="21"/>
                    </a:lnTo>
                    <a:lnTo>
                      <a:pt x="3" y="23"/>
                    </a:lnTo>
                    <a:lnTo>
                      <a:pt x="7"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564" name="Freeform 53"/>
              <p:cNvSpPr>
                <a:spLocks/>
              </p:cNvSpPr>
              <p:nvPr/>
            </p:nvSpPr>
            <p:spPr bwMode="auto">
              <a:xfrm>
                <a:off x="1912" y="3209"/>
                <a:ext cx="58" cy="59"/>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7" y="2"/>
                    </a:lnTo>
                    <a:lnTo>
                      <a:pt x="2" y="4"/>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565" name="Freeform 54"/>
              <p:cNvSpPr>
                <a:spLocks/>
              </p:cNvSpPr>
              <p:nvPr/>
            </p:nvSpPr>
            <p:spPr bwMode="auto">
              <a:xfrm>
                <a:off x="1770" y="3277"/>
                <a:ext cx="58" cy="60"/>
              </a:xfrm>
              <a:custGeom>
                <a:avLst/>
                <a:gdLst>
                  <a:gd name="T0" fmla="*/ 26 w 26"/>
                  <a:gd name="T1" fmla="*/ 14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22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3"/>
                    </a:lnTo>
                    <a:lnTo>
                      <a:pt x="17" y="0"/>
                    </a:lnTo>
                    <a:lnTo>
                      <a:pt x="12" y="0"/>
                    </a:lnTo>
                    <a:lnTo>
                      <a:pt x="10" y="0"/>
                    </a:lnTo>
                    <a:lnTo>
                      <a:pt x="7" y="3"/>
                    </a:lnTo>
                    <a:lnTo>
                      <a:pt x="2" y="5"/>
                    </a:lnTo>
                    <a:lnTo>
                      <a:pt x="2" y="7"/>
                    </a:lnTo>
                    <a:lnTo>
                      <a:pt x="0" y="10"/>
                    </a:lnTo>
                    <a:lnTo>
                      <a:pt x="0" y="14"/>
                    </a:lnTo>
                    <a:lnTo>
                      <a:pt x="0" y="17"/>
                    </a:lnTo>
                    <a:lnTo>
                      <a:pt x="2" y="22"/>
                    </a:lnTo>
                    <a:lnTo>
                      <a:pt x="2" y="24"/>
                    </a:lnTo>
                    <a:lnTo>
                      <a:pt x="7" y="26"/>
                    </a:lnTo>
                    <a:lnTo>
                      <a:pt x="10" y="26"/>
                    </a:lnTo>
                    <a:lnTo>
                      <a:pt x="12" y="26"/>
                    </a:lnTo>
                    <a:lnTo>
                      <a:pt x="17" y="26"/>
                    </a:lnTo>
                    <a:lnTo>
                      <a:pt x="19" y="26"/>
                    </a:lnTo>
                    <a:lnTo>
                      <a:pt x="21" y="24"/>
                    </a:lnTo>
                    <a:lnTo>
                      <a:pt x="24"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566" name="Freeform 55"/>
              <p:cNvSpPr>
                <a:spLocks/>
              </p:cNvSpPr>
              <p:nvPr/>
            </p:nvSpPr>
            <p:spPr bwMode="auto">
              <a:xfrm>
                <a:off x="2055" y="3209"/>
                <a:ext cx="57" cy="59"/>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2" y="4"/>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3" y="21"/>
                    </a:lnTo>
                    <a:lnTo>
                      <a:pt x="26" y="16"/>
                    </a:lnTo>
                    <a:lnTo>
                      <a:pt x="26" y="14"/>
                    </a:lnTo>
                    <a:close/>
                  </a:path>
                </a:pathLst>
              </a:custGeom>
              <a:solidFill>
                <a:srgbClr val="0000FF"/>
              </a:solidFill>
              <a:ln w="9525">
                <a:noFill/>
                <a:round/>
                <a:headEnd/>
                <a:tailEnd/>
              </a:ln>
            </p:spPr>
            <p:txBody>
              <a:bodyPr/>
              <a:lstStyle/>
              <a:p>
                <a:endParaRPr lang="en-US"/>
              </a:p>
            </p:txBody>
          </p:sp>
          <p:sp>
            <p:nvSpPr>
              <p:cNvPr id="21567" name="Freeform 56"/>
              <p:cNvSpPr>
                <a:spLocks/>
              </p:cNvSpPr>
              <p:nvPr/>
            </p:nvSpPr>
            <p:spPr bwMode="auto">
              <a:xfrm>
                <a:off x="1912" y="3209"/>
                <a:ext cx="58" cy="59"/>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7" y="2"/>
                    </a:lnTo>
                    <a:lnTo>
                      <a:pt x="2" y="4"/>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568" name="Freeform 57"/>
              <p:cNvSpPr>
                <a:spLocks/>
              </p:cNvSpPr>
              <p:nvPr/>
            </p:nvSpPr>
            <p:spPr bwMode="auto">
              <a:xfrm>
                <a:off x="2195" y="3138"/>
                <a:ext cx="57"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8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8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8" y="2"/>
                    </a:lnTo>
                    <a:lnTo>
                      <a:pt x="3" y="5"/>
                    </a:lnTo>
                    <a:lnTo>
                      <a:pt x="0" y="7"/>
                    </a:lnTo>
                    <a:lnTo>
                      <a:pt x="0" y="9"/>
                    </a:lnTo>
                    <a:lnTo>
                      <a:pt x="0" y="14"/>
                    </a:lnTo>
                    <a:lnTo>
                      <a:pt x="0" y="16"/>
                    </a:lnTo>
                    <a:lnTo>
                      <a:pt x="0" y="21"/>
                    </a:lnTo>
                    <a:lnTo>
                      <a:pt x="3" y="23"/>
                    </a:lnTo>
                    <a:lnTo>
                      <a:pt x="8" y="26"/>
                    </a:lnTo>
                    <a:lnTo>
                      <a:pt x="10" y="26"/>
                    </a:lnTo>
                    <a:lnTo>
                      <a:pt x="12" y="26"/>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569" name="Freeform 58"/>
              <p:cNvSpPr>
                <a:spLocks/>
              </p:cNvSpPr>
              <p:nvPr/>
            </p:nvSpPr>
            <p:spPr bwMode="auto">
              <a:xfrm>
                <a:off x="2055" y="3209"/>
                <a:ext cx="57" cy="59"/>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2" y="4"/>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570" name="Freeform 59"/>
              <p:cNvSpPr>
                <a:spLocks/>
              </p:cNvSpPr>
              <p:nvPr/>
            </p:nvSpPr>
            <p:spPr bwMode="auto">
              <a:xfrm>
                <a:off x="2337" y="3138"/>
                <a:ext cx="57"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0" y="7"/>
                    </a:lnTo>
                    <a:lnTo>
                      <a:pt x="0" y="9"/>
                    </a:lnTo>
                    <a:lnTo>
                      <a:pt x="0" y="14"/>
                    </a:lnTo>
                    <a:lnTo>
                      <a:pt x="0" y="16"/>
                    </a:lnTo>
                    <a:lnTo>
                      <a:pt x="0" y="21"/>
                    </a:lnTo>
                    <a:lnTo>
                      <a:pt x="3" y="23"/>
                    </a:lnTo>
                    <a:lnTo>
                      <a:pt x="7" y="26"/>
                    </a:lnTo>
                    <a:lnTo>
                      <a:pt x="10" y="26"/>
                    </a:lnTo>
                    <a:lnTo>
                      <a:pt x="12" y="26"/>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571" name="Freeform 60"/>
              <p:cNvSpPr>
                <a:spLocks/>
              </p:cNvSpPr>
              <p:nvPr/>
            </p:nvSpPr>
            <p:spPr bwMode="auto">
              <a:xfrm>
                <a:off x="2195" y="3138"/>
                <a:ext cx="57"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8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8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8" y="2"/>
                    </a:lnTo>
                    <a:lnTo>
                      <a:pt x="3" y="5"/>
                    </a:lnTo>
                    <a:lnTo>
                      <a:pt x="0" y="7"/>
                    </a:lnTo>
                    <a:lnTo>
                      <a:pt x="0" y="9"/>
                    </a:lnTo>
                    <a:lnTo>
                      <a:pt x="0" y="14"/>
                    </a:lnTo>
                    <a:lnTo>
                      <a:pt x="0" y="16"/>
                    </a:lnTo>
                    <a:lnTo>
                      <a:pt x="0" y="21"/>
                    </a:lnTo>
                    <a:lnTo>
                      <a:pt x="3" y="23"/>
                    </a:lnTo>
                    <a:lnTo>
                      <a:pt x="8"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572" name="Freeform 61"/>
              <p:cNvSpPr>
                <a:spLocks/>
              </p:cNvSpPr>
              <p:nvPr/>
            </p:nvSpPr>
            <p:spPr bwMode="auto">
              <a:xfrm>
                <a:off x="2479" y="3277"/>
                <a:ext cx="58" cy="60"/>
              </a:xfrm>
              <a:custGeom>
                <a:avLst/>
                <a:gdLst>
                  <a:gd name="T0" fmla="*/ 26 w 26"/>
                  <a:gd name="T1" fmla="*/ 14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3"/>
                    </a:lnTo>
                    <a:lnTo>
                      <a:pt x="17" y="0"/>
                    </a:lnTo>
                    <a:lnTo>
                      <a:pt x="12" y="0"/>
                    </a:lnTo>
                    <a:lnTo>
                      <a:pt x="10" y="0"/>
                    </a:lnTo>
                    <a:lnTo>
                      <a:pt x="7" y="3"/>
                    </a:lnTo>
                    <a:lnTo>
                      <a:pt x="2" y="5"/>
                    </a:lnTo>
                    <a:lnTo>
                      <a:pt x="0" y="7"/>
                    </a:lnTo>
                    <a:lnTo>
                      <a:pt x="0" y="10"/>
                    </a:lnTo>
                    <a:lnTo>
                      <a:pt x="0" y="14"/>
                    </a:lnTo>
                    <a:lnTo>
                      <a:pt x="0" y="17"/>
                    </a:lnTo>
                    <a:lnTo>
                      <a:pt x="0" y="22"/>
                    </a:lnTo>
                    <a:lnTo>
                      <a:pt x="2" y="24"/>
                    </a:lnTo>
                    <a:lnTo>
                      <a:pt x="7" y="26"/>
                    </a:lnTo>
                    <a:lnTo>
                      <a:pt x="10" y="26"/>
                    </a:lnTo>
                    <a:lnTo>
                      <a:pt x="12" y="26"/>
                    </a:lnTo>
                    <a:lnTo>
                      <a:pt x="17" y="26"/>
                    </a:lnTo>
                    <a:lnTo>
                      <a:pt x="19" y="26"/>
                    </a:lnTo>
                    <a:lnTo>
                      <a:pt x="21" y="24"/>
                    </a:lnTo>
                    <a:lnTo>
                      <a:pt x="24" y="22"/>
                    </a:lnTo>
                    <a:lnTo>
                      <a:pt x="26" y="17"/>
                    </a:lnTo>
                    <a:lnTo>
                      <a:pt x="26" y="14"/>
                    </a:lnTo>
                    <a:close/>
                  </a:path>
                </a:pathLst>
              </a:custGeom>
              <a:solidFill>
                <a:srgbClr val="0000FF"/>
              </a:solidFill>
              <a:ln w="9525">
                <a:noFill/>
                <a:round/>
                <a:headEnd/>
                <a:tailEnd/>
              </a:ln>
            </p:spPr>
            <p:txBody>
              <a:bodyPr/>
              <a:lstStyle/>
              <a:p>
                <a:endParaRPr lang="en-US"/>
              </a:p>
            </p:txBody>
          </p:sp>
          <p:sp>
            <p:nvSpPr>
              <p:cNvPr id="21573" name="Freeform 62"/>
              <p:cNvSpPr>
                <a:spLocks/>
              </p:cNvSpPr>
              <p:nvPr/>
            </p:nvSpPr>
            <p:spPr bwMode="auto">
              <a:xfrm>
                <a:off x="2337" y="3138"/>
                <a:ext cx="57"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0" y="7"/>
                    </a:lnTo>
                    <a:lnTo>
                      <a:pt x="0" y="9"/>
                    </a:lnTo>
                    <a:lnTo>
                      <a:pt x="0" y="14"/>
                    </a:lnTo>
                    <a:lnTo>
                      <a:pt x="0" y="16"/>
                    </a:lnTo>
                    <a:lnTo>
                      <a:pt x="0" y="21"/>
                    </a:lnTo>
                    <a:lnTo>
                      <a:pt x="3" y="23"/>
                    </a:lnTo>
                    <a:lnTo>
                      <a:pt x="7"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574" name="Freeform 63"/>
              <p:cNvSpPr>
                <a:spLocks/>
              </p:cNvSpPr>
              <p:nvPr/>
            </p:nvSpPr>
            <p:spPr bwMode="auto">
              <a:xfrm>
                <a:off x="2621" y="3348"/>
                <a:ext cx="58" cy="59"/>
              </a:xfrm>
              <a:custGeom>
                <a:avLst/>
                <a:gdLst>
                  <a:gd name="T0" fmla="*/ 26 w 26"/>
                  <a:gd name="T1" fmla="*/ 14 h 26"/>
                  <a:gd name="T2" fmla="*/ 26 w 26"/>
                  <a:gd name="T3" fmla="*/ 9 h 26"/>
                  <a:gd name="T4" fmla="*/ 23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5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19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5"/>
                    </a:lnTo>
                    <a:lnTo>
                      <a:pt x="19" y="2"/>
                    </a:lnTo>
                    <a:lnTo>
                      <a:pt x="16" y="0"/>
                    </a:lnTo>
                    <a:lnTo>
                      <a:pt x="12" y="0"/>
                    </a:lnTo>
                    <a:lnTo>
                      <a:pt x="9" y="0"/>
                    </a:lnTo>
                    <a:lnTo>
                      <a:pt x="5" y="2"/>
                    </a:lnTo>
                    <a:lnTo>
                      <a:pt x="2" y="5"/>
                    </a:lnTo>
                    <a:lnTo>
                      <a:pt x="0" y="7"/>
                    </a:lnTo>
                    <a:lnTo>
                      <a:pt x="0" y="9"/>
                    </a:lnTo>
                    <a:lnTo>
                      <a:pt x="0" y="14"/>
                    </a:lnTo>
                    <a:lnTo>
                      <a:pt x="0" y="17"/>
                    </a:lnTo>
                    <a:lnTo>
                      <a:pt x="0" y="19"/>
                    </a:lnTo>
                    <a:lnTo>
                      <a:pt x="2" y="24"/>
                    </a:lnTo>
                    <a:lnTo>
                      <a:pt x="5" y="26"/>
                    </a:lnTo>
                    <a:lnTo>
                      <a:pt x="9" y="26"/>
                    </a:lnTo>
                    <a:lnTo>
                      <a:pt x="12" y="26"/>
                    </a:lnTo>
                    <a:lnTo>
                      <a:pt x="16" y="26"/>
                    </a:lnTo>
                    <a:lnTo>
                      <a:pt x="19" y="26"/>
                    </a:lnTo>
                    <a:lnTo>
                      <a:pt x="21" y="24"/>
                    </a:lnTo>
                    <a:lnTo>
                      <a:pt x="23" y="19"/>
                    </a:lnTo>
                    <a:lnTo>
                      <a:pt x="26" y="17"/>
                    </a:lnTo>
                    <a:lnTo>
                      <a:pt x="26" y="14"/>
                    </a:lnTo>
                    <a:close/>
                  </a:path>
                </a:pathLst>
              </a:custGeom>
              <a:solidFill>
                <a:srgbClr val="0000FF"/>
              </a:solidFill>
              <a:ln w="9525">
                <a:noFill/>
                <a:round/>
                <a:headEnd/>
                <a:tailEnd/>
              </a:ln>
            </p:spPr>
            <p:txBody>
              <a:bodyPr/>
              <a:lstStyle/>
              <a:p>
                <a:endParaRPr lang="en-US"/>
              </a:p>
            </p:txBody>
          </p:sp>
          <p:sp>
            <p:nvSpPr>
              <p:cNvPr id="21575" name="Freeform 64"/>
              <p:cNvSpPr>
                <a:spLocks/>
              </p:cNvSpPr>
              <p:nvPr/>
            </p:nvSpPr>
            <p:spPr bwMode="auto">
              <a:xfrm>
                <a:off x="2479" y="3277"/>
                <a:ext cx="58" cy="60"/>
              </a:xfrm>
              <a:custGeom>
                <a:avLst/>
                <a:gdLst>
                  <a:gd name="T0" fmla="*/ 26 w 26"/>
                  <a:gd name="T1" fmla="*/ 14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3"/>
                    </a:lnTo>
                    <a:lnTo>
                      <a:pt x="17" y="0"/>
                    </a:lnTo>
                    <a:lnTo>
                      <a:pt x="12" y="0"/>
                    </a:lnTo>
                    <a:lnTo>
                      <a:pt x="10" y="0"/>
                    </a:lnTo>
                    <a:lnTo>
                      <a:pt x="7" y="3"/>
                    </a:lnTo>
                    <a:lnTo>
                      <a:pt x="2" y="5"/>
                    </a:lnTo>
                    <a:lnTo>
                      <a:pt x="0" y="7"/>
                    </a:lnTo>
                    <a:lnTo>
                      <a:pt x="0" y="10"/>
                    </a:lnTo>
                    <a:lnTo>
                      <a:pt x="0" y="14"/>
                    </a:lnTo>
                    <a:lnTo>
                      <a:pt x="0" y="17"/>
                    </a:lnTo>
                    <a:lnTo>
                      <a:pt x="0" y="22"/>
                    </a:lnTo>
                    <a:lnTo>
                      <a:pt x="2" y="24"/>
                    </a:lnTo>
                    <a:lnTo>
                      <a:pt x="7" y="26"/>
                    </a:lnTo>
                    <a:lnTo>
                      <a:pt x="10" y="26"/>
                    </a:lnTo>
                    <a:lnTo>
                      <a:pt x="12" y="26"/>
                    </a:lnTo>
                    <a:lnTo>
                      <a:pt x="17" y="26"/>
                    </a:lnTo>
                    <a:lnTo>
                      <a:pt x="19" y="26"/>
                    </a:lnTo>
                    <a:lnTo>
                      <a:pt x="21" y="24"/>
                    </a:lnTo>
                    <a:lnTo>
                      <a:pt x="24"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576" name="Freeform 65"/>
              <p:cNvSpPr>
                <a:spLocks/>
              </p:cNvSpPr>
              <p:nvPr/>
            </p:nvSpPr>
            <p:spPr bwMode="auto">
              <a:xfrm>
                <a:off x="2763" y="3277"/>
                <a:ext cx="58"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4 w 26"/>
                  <a:gd name="T33" fmla="*/ 26 h 26"/>
                  <a:gd name="T34" fmla="*/ 9 w 26"/>
                  <a:gd name="T35" fmla="*/ 26 h 26"/>
                  <a:gd name="T36" fmla="*/ 11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1" y="0"/>
                    </a:lnTo>
                    <a:lnTo>
                      <a:pt x="9" y="0"/>
                    </a:lnTo>
                    <a:lnTo>
                      <a:pt x="4" y="3"/>
                    </a:lnTo>
                    <a:lnTo>
                      <a:pt x="2" y="5"/>
                    </a:lnTo>
                    <a:lnTo>
                      <a:pt x="0" y="7"/>
                    </a:lnTo>
                    <a:lnTo>
                      <a:pt x="0" y="10"/>
                    </a:lnTo>
                    <a:lnTo>
                      <a:pt x="0" y="14"/>
                    </a:lnTo>
                    <a:lnTo>
                      <a:pt x="0" y="17"/>
                    </a:lnTo>
                    <a:lnTo>
                      <a:pt x="0" y="22"/>
                    </a:lnTo>
                    <a:lnTo>
                      <a:pt x="2" y="24"/>
                    </a:lnTo>
                    <a:lnTo>
                      <a:pt x="4" y="26"/>
                    </a:lnTo>
                    <a:lnTo>
                      <a:pt x="9" y="26"/>
                    </a:lnTo>
                    <a:lnTo>
                      <a:pt x="11" y="26"/>
                    </a:lnTo>
                    <a:lnTo>
                      <a:pt x="16" y="26"/>
                    </a:lnTo>
                    <a:lnTo>
                      <a:pt x="19" y="26"/>
                    </a:lnTo>
                    <a:lnTo>
                      <a:pt x="21" y="24"/>
                    </a:lnTo>
                    <a:lnTo>
                      <a:pt x="23" y="22"/>
                    </a:lnTo>
                    <a:lnTo>
                      <a:pt x="26" y="17"/>
                    </a:lnTo>
                    <a:lnTo>
                      <a:pt x="26" y="14"/>
                    </a:lnTo>
                    <a:close/>
                  </a:path>
                </a:pathLst>
              </a:custGeom>
              <a:solidFill>
                <a:srgbClr val="0000FF"/>
              </a:solidFill>
              <a:ln w="9525">
                <a:noFill/>
                <a:round/>
                <a:headEnd/>
                <a:tailEnd/>
              </a:ln>
            </p:spPr>
            <p:txBody>
              <a:bodyPr/>
              <a:lstStyle/>
              <a:p>
                <a:endParaRPr lang="en-US"/>
              </a:p>
            </p:txBody>
          </p:sp>
          <p:sp>
            <p:nvSpPr>
              <p:cNvPr id="21577" name="Freeform 66"/>
              <p:cNvSpPr>
                <a:spLocks/>
              </p:cNvSpPr>
              <p:nvPr/>
            </p:nvSpPr>
            <p:spPr bwMode="auto">
              <a:xfrm>
                <a:off x="2621" y="3348"/>
                <a:ext cx="58" cy="59"/>
              </a:xfrm>
              <a:custGeom>
                <a:avLst/>
                <a:gdLst>
                  <a:gd name="T0" fmla="*/ 26 w 26"/>
                  <a:gd name="T1" fmla="*/ 14 h 26"/>
                  <a:gd name="T2" fmla="*/ 26 w 26"/>
                  <a:gd name="T3" fmla="*/ 9 h 26"/>
                  <a:gd name="T4" fmla="*/ 23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5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19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5"/>
                    </a:lnTo>
                    <a:lnTo>
                      <a:pt x="19" y="2"/>
                    </a:lnTo>
                    <a:lnTo>
                      <a:pt x="16" y="0"/>
                    </a:lnTo>
                    <a:lnTo>
                      <a:pt x="12" y="0"/>
                    </a:lnTo>
                    <a:lnTo>
                      <a:pt x="9" y="0"/>
                    </a:lnTo>
                    <a:lnTo>
                      <a:pt x="5" y="2"/>
                    </a:lnTo>
                    <a:lnTo>
                      <a:pt x="2" y="5"/>
                    </a:lnTo>
                    <a:lnTo>
                      <a:pt x="0" y="7"/>
                    </a:lnTo>
                    <a:lnTo>
                      <a:pt x="0" y="9"/>
                    </a:lnTo>
                    <a:lnTo>
                      <a:pt x="0" y="14"/>
                    </a:lnTo>
                    <a:lnTo>
                      <a:pt x="0" y="17"/>
                    </a:lnTo>
                    <a:lnTo>
                      <a:pt x="0" y="19"/>
                    </a:lnTo>
                    <a:lnTo>
                      <a:pt x="2" y="24"/>
                    </a:lnTo>
                    <a:lnTo>
                      <a:pt x="5" y="26"/>
                    </a:lnTo>
                    <a:lnTo>
                      <a:pt x="9" y="26"/>
                    </a:lnTo>
                    <a:lnTo>
                      <a:pt x="12" y="26"/>
                    </a:lnTo>
                    <a:lnTo>
                      <a:pt x="16" y="26"/>
                    </a:lnTo>
                    <a:lnTo>
                      <a:pt x="19" y="26"/>
                    </a:lnTo>
                    <a:lnTo>
                      <a:pt x="21" y="24"/>
                    </a:lnTo>
                    <a:lnTo>
                      <a:pt x="23"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578" name="Freeform 67"/>
              <p:cNvSpPr>
                <a:spLocks/>
              </p:cNvSpPr>
              <p:nvPr/>
            </p:nvSpPr>
            <p:spPr bwMode="auto">
              <a:xfrm>
                <a:off x="2903" y="3209"/>
                <a:ext cx="58" cy="59"/>
              </a:xfrm>
              <a:custGeom>
                <a:avLst/>
                <a:gdLst>
                  <a:gd name="T0" fmla="*/ 26 w 26"/>
                  <a:gd name="T1" fmla="*/ 14 h 26"/>
                  <a:gd name="T2" fmla="*/ 26 w 26"/>
                  <a:gd name="T3" fmla="*/ 9 h 26"/>
                  <a:gd name="T4" fmla="*/ 24 w 26"/>
                  <a:gd name="T5" fmla="*/ 7 h 26"/>
                  <a:gd name="T6" fmla="*/ 22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4"/>
                    </a:lnTo>
                    <a:lnTo>
                      <a:pt x="19" y="2"/>
                    </a:lnTo>
                    <a:lnTo>
                      <a:pt x="17" y="0"/>
                    </a:lnTo>
                    <a:lnTo>
                      <a:pt x="12" y="0"/>
                    </a:lnTo>
                    <a:lnTo>
                      <a:pt x="10" y="0"/>
                    </a:lnTo>
                    <a:lnTo>
                      <a:pt x="5" y="2"/>
                    </a:lnTo>
                    <a:lnTo>
                      <a:pt x="3" y="4"/>
                    </a:lnTo>
                    <a:lnTo>
                      <a:pt x="0" y="7"/>
                    </a:lnTo>
                    <a:lnTo>
                      <a:pt x="0" y="9"/>
                    </a:lnTo>
                    <a:lnTo>
                      <a:pt x="0" y="14"/>
                    </a:lnTo>
                    <a:lnTo>
                      <a:pt x="0" y="16"/>
                    </a:lnTo>
                    <a:lnTo>
                      <a:pt x="0" y="21"/>
                    </a:lnTo>
                    <a:lnTo>
                      <a:pt x="3" y="23"/>
                    </a:lnTo>
                    <a:lnTo>
                      <a:pt x="5" y="26"/>
                    </a:lnTo>
                    <a:lnTo>
                      <a:pt x="10" y="26"/>
                    </a:lnTo>
                    <a:lnTo>
                      <a:pt x="12" y="26"/>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579" name="Freeform 68"/>
              <p:cNvSpPr>
                <a:spLocks/>
              </p:cNvSpPr>
              <p:nvPr/>
            </p:nvSpPr>
            <p:spPr bwMode="auto">
              <a:xfrm>
                <a:off x="2763" y="3277"/>
                <a:ext cx="58"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4 w 26"/>
                  <a:gd name="T33" fmla="*/ 26 h 26"/>
                  <a:gd name="T34" fmla="*/ 9 w 26"/>
                  <a:gd name="T35" fmla="*/ 26 h 26"/>
                  <a:gd name="T36" fmla="*/ 11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1" y="0"/>
                    </a:lnTo>
                    <a:lnTo>
                      <a:pt x="9" y="0"/>
                    </a:lnTo>
                    <a:lnTo>
                      <a:pt x="4" y="3"/>
                    </a:lnTo>
                    <a:lnTo>
                      <a:pt x="2" y="5"/>
                    </a:lnTo>
                    <a:lnTo>
                      <a:pt x="0" y="7"/>
                    </a:lnTo>
                    <a:lnTo>
                      <a:pt x="0" y="10"/>
                    </a:lnTo>
                    <a:lnTo>
                      <a:pt x="0" y="14"/>
                    </a:lnTo>
                    <a:lnTo>
                      <a:pt x="0" y="17"/>
                    </a:lnTo>
                    <a:lnTo>
                      <a:pt x="0" y="22"/>
                    </a:lnTo>
                    <a:lnTo>
                      <a:pt x="2" y="24"/>
                    </a:lnTo>
                    <a:lnTo>
                      <a:pt x="4" y="26"/>
                    </a:lnTo>
                    <a:lnTo>
                      <a:pt x="9" y="26"/>
                    </a:lnTo>
                    <a:lnTo>
                      <a:pt x="11" y="26"/>
                    </a:lnTo>
                    <a:lnTo>
                      <a:pt x="16" y="26"/>
                    </a:lnTo>
                    <a:lnTo>
                      <a:pt x="19" y="26"/>
                    </a:lnTo>
                    <a:lnTo>
                      <a:pt x="21" y="24"/>
                    </a:lnTo>
                    <a:lnTo>
                      <a:pt x="23"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580" name="Freeform 69"/>
              <p:cNvSpPr>
                <a:spLocks/>
              </p:cNvSpPr>
              <p:nvPr/>
            </p:nvSpPr>
            <p:spPr bwMode="auto">
              <a:xfrm>
                <a:off x="3045" y="3209"/>
                <a:ext cx="58" cy="59"/>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3" y="4"/>
                    </a:lnTo>
                    <a:lnTo>
                      <a:pt x="0" y="7"/>
                    </a:lnTo>
                    <a:lnTo>
                      <a:pt x="0" y="9"/>
                    </a:lnTo>
                    <a:lnTo>
                      <a:pt x="0" y="14"/>
                    </a:lnTo>
                    <a:lnTo>
                      <a:pt x="0" y="16"/>
                    </a:lnTo>
                    <a:lnTo>
                      <a:pt x="0" y="21"/>
                    </a:lnTo>
                    <a:lnTo>
                      <a:pt x="3" y="23"/>
                    </a:lnTo>
                    <a:lnTo>
                      <a:pt x="5" y="26"/>
                    </a:lnTo>
                    <a:lnTo>
                      <a:pt x="10" y="26"/>
                    </a:lnTo>
                    <a:lnTo>
                      <a:pt x="12" y="26"/>
                    </a:lnTo>
                    <a:lnTo>
                      <a:pt x="17" y="26"/>
                    </a:lnTo>
                    <a:lnTo>
                      <a:pt x="19" y="26"/>
                    </a:lnTo>
                    <a:lnTo>
                      <a:pt x="21"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581" name="Freeform 70"/>
              <p:cNvSpPr>
                <a:spLocks/>
              </p:cNvSpPr>
              <p:nvPr/>
            </p:nvSpPr>
            <p:spPr bwMode="auto">
              <a:xfrm>
                <a:off x="2903" y="3209"/>
                <a:ext cx="58" cy="59"/>
              </a:xfrm>
              <a:custGeom>
                <a:avLst/>
                <a:gdLst>
                  <a:gd name="T0" fmla="*/ 26 w 26"/>
                  <a:gd name="T1" fmla="*/ 14 h 26"/>
                  <a:gd name="T2" fmla="*/ 26 w 26"/>
                  <a:gd name="T3" fmla="*/ 9 h 26"/>
                  <a:gd name="T4" fmla="*/ 24 w 26"/>
                  <a:gd name="T5" fmla="*/ 7 h 26"/>
                  <a:gd name="T6" fmla="*/ 22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4"/>
                    </a:lnTo>
                    <a:lnTo>
                      <a:pt x="19" y="2"/>
                    </a:lnTo>
                    <a:lnTo>
                      <a:pt x="17" y="0"/>
                    </a:lnTo>
                    <a:lnTo>
                      <a:pt x="12" y="0"/>
                    </a:lnTo>
                    <a:lnTo>
                      <a:pt x="10" y="0"/>
                    </a:lnTo>
                    <a:lnTo>
                      <a:pt x="5" y="2"/>
                    </a:lnTo>
                    <a:lnTo>
                      <a:pt x="3" y="4"/>
                    </a:lnTo>
                    <a:lnTo>
                      <a:pt x="0" y="7"/>
                    </a:lnTo>
                    <a:lnTo>
                      <a:pt x="0" y="9"/>
                    </a:lnTo>
                    <a:lnTo>
                      <a:pt x="0" y="14"/>
                    </a:lnTo>
                    <a:lnTo>
                      <a:pt x="0" y="16"/>
                    </a:lnTo>
                    <a:lnTo>
                      <a:pt x="0" y="21"/>
                    </a:lnTo>
                    <a:lnTo>
                      <a:pt x="3" y="23"/>
                    </a:lnTo>
                    <a:lnTo>
                      <a:pt x="5"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582" name="Freeform 71"/>
              <p:cNvSpPr>
                <a:spLocks/>
              </p:cNvSpPr>
              <p:nvPr/>
            </p:nvSpPr>
            <p:spPr bwMode="auto">
              <a:xfrm>
                <a:off x="3188" y="2928"/>
                <a:ext cx="57"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8 h 28"/>
                  <a:gd name="T36" fmla="*/ 12 w 26"/>
                  <a:gd name="T37" fmla="*/ 28 h 28"/>
                  <a:gd name="T38" fmla="*/ 17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9" y="2"/>
                    </a:lnTo>
                    <a:lnTo>
                      <a:pt x="5" y="2"/>
                    </a:lnTo>
                    <a:lnTo>
                      <a:pt x="2" y="4"/>
                    </a:lnTo>
                    <a:lnTo>
                      <a:pt x="0" y="7"/>
                    </a:lnTo>
                    <a:lnTo>
                      <a:pt x="0" y="12"/>
                    </a:lnTo>
                    <a:lnTo>
                      <a:pt x="0" y="14"/>
                    </a:lnTo>
                    <a:lnTo>
                      <a:pt x="0" y="19"/>
                    </a:lnTo>
                    <a:lnTo>
                      <a:pt x="0" y="21"/>
                    </a:lnTo>
                    <a:lnTo>
                      <a:pt x="2" y="23"/>
                    </a:lnTo>
                    <a:lnTo>
                      <a:pt x="5" y="26"/>
                    </a:lnTo>
                    <a:lnTo>
                      <a:pt x="9" y="28"/>
                    </a:lnTo>
                    <a:lnTo>
                      <a:pt x="12" y="28"/>
                    </a:lnTo>
                    <a:lnTo>
                      <a:pt x="17" y="28"/>
                    </a:lnTo>
                    <a:lnTo>
                      <a:pt x="19" y="26"/>
                    </a:lnTo>
                    <a:lnTo>
                      <a:pt x="21" y="23"/>
                    </a:lnTo>
                    <a:lnTo>
                      <a:pt x="24" y="21"/>
                    </a:lnTo>
                    <a:lnTo>
                      <a:pt x="26" y="19"/>
                    </a:lnTo>
                    <a:lnTo>
                      <a:pt x="26" y="14"/>
                    </a:lnTo>
                    <a:close/>
                  </a:path>
                </a:pathLst>
              </a:custGeom>
              <a:solidFill>
                <a:srgbClr val="0000FF"/>
              </a:solidFill>
              <a:ln w="9525">
                <a:noFill/>
                <a:round/>
                <a:headEnd/>
                <a:tailEnd/>
              </a:ln>
            </p:spPr>
            <p:txBody>
              <a:bodyPr/>
              <a:lstStyle/>
              <a:p>
                <a:endParaRPr lang="en-US"/>
              </a:p>
            </p:txBody>
          </p:sp>
          <p:sp>
            <p:nvSpPr>
              <p:cNvPr id="21583" name="Freeform 72"/>
              <p:cNvSpPr>
                <a:spLocks/>
              </p:cNvSpPr>
              <p:nvPr/>
            </p:nvSpPr>
            <p:spPr bwMode="auto">
              <a:xfrm>
                <a:off x="3045" y="3209"/>
                <a:ext cx="58" cy="59"/>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3" y="4"/>
                    </a:lnTo>
                    <a:lnTo>
                      <a:pt x="0" y="7"/>
                    </a:lnTo>
                    <a:lnTo>
                      <a:pt x="0" y="9"/>
                    </a:lnTo>
                    <a:lnTo>
                      <a:pt x="0" y="14"/>
                    </a:lnTo>
                    <a:lnTo>
                      <a:pt x="0" y="16"/>
                    </a:lnTo>
                    <a:lnTo>
                      <a:pt x="0" y="21"/>
                    </a:lnTo>
                    <a:lnTo>
                      <a:pt x="3" y="23"/>
                    </a:lnTo>
                    <a:lnTo>
                      <a:pt x="5" y="26"/>
                    </a:lnTo>
                    <a:lnTo>
                      <a:pt x="10" y="26"/>
                    </a:lnTo>
                    <a:lnTo>
                      <a:pt x="12" y="26"/>
                    </a:lnTo>
                    <a:lnTo>
                      <a:pt x="17"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584" name="Freeform 73"/>
              <p:cNvSpPr>
                <a:spLocks/>
              </p:cNvSpPr>
              <p:nvPr/>
            </p:nvSpPr>
            <p:spPr bwMode="auto">
              <a:xfrm>
                <a:off x="3330" y="2652"/>
                <a:ext cx="57" cy="59"/>
              </a:xfrm>
              <a:custGeom>
                <a:avLst/>
                <a:gdLst>
                  <a:gd name="T0" fmla="*/ 26 w 26"/>
                  <a:gd name="T1" fmla="*/ 12 h 26"/>
                  <a:gd name="T2" fmla="*/ 26 w 26"/>
                  <a:gd name="T3" fmla="*/ 10 h 26"/>
                  <a:gd name="T4" fmla="*/ 23 w 26"/>
                  <a:gd name="T5" fmla="*/ 7 h 26"/>
                  <a:gd name="T6" fmla="*/ 21 w 26"/>
                  <a:gd name="T7" fmla="*/ 3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2 w 26"/>
                  <a:gd name="T31" fmla="*/ 21 h 26"/>
                  <a:gd name="T32" fmla="*/ 4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7"/>
                    </a:lnTo>
                    <a:lnTo>
                      <a:pt x="21" y="3"/>
                    </a:lnTo>
                    <a:lnTo>
                      <a:pt x="19" y="0"/>
                    </a:lnTo>
                    <a:lnTo>
                      <a:pt x="16" y="0"/>
                    </a:lnTo>
                    <a:lnTo>
                      <a:pt x="12" y="0"/>
                    </a:lnTo>
                    <a:lnTo>
                      <a:pt x="9" y="0"/>
                    </a:lnTo>
                    <a:lnTo>
                      <a:pt x="4" y="0"/>
                    </a:lnTo>
                    <a:lnTo>
                      <a:pt x="2" y="3"/>
                    </a:lnTo>
                    <a:lnTo>
                      <a:pt x="0" y="7"/>
                    </a:lnTo>
                    <a:lnTo>
                      <a:pt x="0" y="10"/>
                    </a:lnTo>
                    <a:lnTo>
                      <a:pt x="0" y="12"/>
                    </a:lnTo>
                    <a:lnTo>
                      <a:pt x="0" y="17"/>
                    </a:lnTo>
                    <a:lnTo>
                      <a:pt x="0" y="19"/>
                    </a:lnTo>
                    <a:lnTo>
                      <a:pt x="2" y="21"/>
                    </a:lnTo>
                    <a:lnTo>
                      <a:pt x="4" y="24"/>
                    </a:lnTo>
                    <a:lnTo>
                      <a:pt x="9" y="26"/>
                    </a:lnTo>
                    <a:lnTo>
                      <a:pt x="12" y="26"/>
                    </a:lnTo>
                    <a:lnTo>
                      <a:pt x="16" y="26"/>
                    </a:lnTo>
                    <a:lnTo>
                      <a:pt x="19" y="24"/>
                    </a:lnTo>
                    <a:lnTo>
                      <a:pt x="21" y="21"/>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21585" name="Freeform 74"/>
              <p:cNvSpPr>
                <a:spLocks/>
              </p:cNvSpPr>
              <p:nvPr/>
            </p:nvSpPr>
            <p:spPr bwMode="auto">
              <a:xfrm>
                <a:off x="3188" y="2928"/>
                <a:ext cx="57"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8 h 28"/>
                  <a:gd name="T36" fmla="*/ 12 w 26"/>
                  <a:gd name="T37" fmla="*/ 28 h 28"/>
                  <a:gd name="T38" fmla="*/ 17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9" y="2"/>
                    </a:lnTo>
                    <a:lnTo>
                      <a:pt x="5" y="2"/>
                    </a:lnTo>
                    <a:lnTo>
                      <a:pt x="2" y="4"/>
                    </a:lnTo>
                    <a:lnTo>
                      <a:pt x="0" y="7"/>
                    </a:lnTo>
                    <a:lnTo>
                      <a:pt x="0" y="12"/>
                    </a:lnTo>
                    <a:lnTo>
                      <a:pt x="0" y="14"/>
                    </a:lnTo>
                    <a:lnTo>
                      <a:pt x="0" y="19"/>
                    </a:lnTo>
                    <a:lnTo>
                      <a:pt x="0" y="21"/>
                    </a:lnTo>
                    <a:lnTo>
                      <a:pt x="2" y="23"/>
                    </a:lnTo>
                    <a:lnTo>
                      <a:pt x="5" y="26"/>
                    </a:lnTo>
                    <a:lnTo>
                      <a:pt x="9" y="28"/>
                    </a:lnTo>
                    <a:lnTo>
                      <a:pt x="12" y="28"/>
                    </a:lnTo>
                    <a:lnTo>
                      <a:pt x="17" y="28"/>
                    </a:lnTo>
                    <a:lnTo>
                      <a:pt x="19" y="26"/>
                    </a:lnTo>
                    <a:lnTo>
                      <a:pt x="21"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21586" name="Freeform 75"/>
              <p:cNvSpPr>
                <a:spLocks/>
              </p:cNvSpPr>
              <p:nvPr/>
            </p:nvSpPr>
            <p:spPr bwMode="auto">
              <a:xfrm>
                <a:off x="3472" y="2442"/>
                <a:ext cx="58" cy="59"/>
              </a:xfrm>
              <a:custGeom>
                <a:avLst/>
                <a:gdLst>
                  <a:gd name="T0" fmla="*/ 26 w 26"/>
                  <a:gd name="T1" fmla="*/ 14 h 26"/>
                  <a:gd name="T2" fmla="*/ 26 w 26"/>
                  <a:gd name="T3" fmla="*/ 10 h 26"/>
                  <a:gd name="T4" fmla="*/ 23 w 26"/>
                  <a:gd name="T5" fmla="*/ 7 h 26"/>
                  <a:gd name="T6" fmla="*/ 21 w 26"/>
                  <a:gd name="T7" fmla="*/ 5 h 26"/>
                  <a:gd name="T8" fmla="*/ 18 w 26"/>
                  <a:gd name="T9" fmla="*/ 2 h 26"/>
                  <a:gd name="T10" fmla="*/ 16 w 26"/>
                  <a:gd name="T11" fmla="*/ 0 h 26"/>
                  <a:gd name="T12" fmla="*/ 11 w 26"/>
                  <a:gd name="T13" fmla="*/ 0 h 26"/>
                  <a:gd name="T14" fmla="*/ 9 w 26"/>
                  <a:gd name="T15" fmla="*/ 0 h 26"/>
                  <a:gd name="T16" fmla="*/ 4 w 26"/>
                  <a:gd name="T17" fmla="*/ 2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19 h 26"/>
                  <a:gd name="T30" fmla="*/ 2 w 26"/>
                  <a:gd name="T31" fmla="*/ 24 h 26"/>
                  <a:gd name="T32" fmla="*/ 4 w 26"/>
                  <a:gd name="T33" fmla="*/ 24 h 26"/>
                  <a:gd name="T34" fmla="*/ 9 w 26"/>
                  <a:gd name="T35" fmla="*/ 26 h 26"/>
                  <a:gd name="T36" fmla="*/ 11 w 26"/>
                  <a:gd name="T37" fmla="*/ 26 h 26"/>
                  <a:gd name="T38" fmla="*/ 16 w 26"/>
                  <a:gd name="T39" fmla="*/ 26 h 26"/>
                  <a:gd name="T40" fmla="*/ 18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2"/>
                    </a:lnTo>
                    <a:lnTo>
                      <a:pt x="16" y="0"/>
                    </a:lnTo>
                    <a:lnTo>
                      <a:pt x="11" y="0"/>
                    </a:lnTo>
                    <a:lnTo>
                      <a:pt x="9" y="0"/>
                    </a:lnTo>
                    <a:lnTo>
                      <a:pt x="4" y="2"/>
                    </a:lnTo>
                    <a:lnTo>
                      <a:pt x="2" y="5"/>
                    </a:lnTo>
                    <a:lnTo>
                      <a:pt x="0" y="7"/>
                    </a:lnTo>
                    <a:lnTo>
                      <a:pt x="0" y="10"/>
                    </a:lnTo>
                    <a:lnTo>
                      <a:pt x="0" y="14"/>
                    </a:lnTo>
                    <a:lnTo>
                      <a:pt x="0" y="17"/>
                    </a:lnTo>
                    <a:lnTo>
                      <a:pt x="0" y="19"/>
                    </a:lnTo>
                    <a:lnTo>
                      <a:pt x="2" y="24"/>
                    </a:lnTo>
                    <a:lnTo>
                      <a:pt x="4" y="24"/>
                    </a:lnTo>
                    <a:lnTo>
                      <a:pt x="9" y="26"/>
                    </a:lnTo>
                    <a:lnTo>
                      <a:pt x="11" y="26"/>
                    </a:lnTo>
                    <a:lnTo>
                      <a:pt x="16" y="26"/>
                    </a:lnTo>
                    <a:lnTo>
                      <a:pt x="18" y="24"/>
                    </a:lnTo>
                    <a:lnTo>
                      <a:pt x="21" y="24"/>
                    </a:lnTo>
                    <a:lnTo>
                      <a:pt x="23" y="19"/>
                    </a:lnTo>
                    <a:lnTo>
                      <a:pt x="26" y="17"/>
                    </a:lnTo>
                    <a:lnTo>
                      <a:pt x="26" y="14"/>
                    </a:lnTo>
                    <a:close/>
                  </a:path>
                </a:pathLst>
              </a:custGeom>
              <a:solidFill>
                <a:srgbClr val="0000FF"/>
              </a:solidFill>
              <a:ln w="9525">
                <a:noFill/>
                <a:round/>
                <a:headEnd/>
                <a:tailEnd/>
              </a:ln>
            </p:spPr>
            <p:txBody>
              <a:bodyPr/>
              <a:lstStyle/>
              <a:p>
                <a:endParaRPr lang="en-US"/>
              </a:p>
            </p:txBody>
          </p:sp>
          <p:sp>
            <p:nvSpPr>
              <p:cNvPr id="21587" name="Freeform 76"/>
              <p:cNvSpPr>
                <a:spLocks/>
              </p:cNvSpPr>
              <p:nvPr/>
            </p:nvSpPr>
            <p:spPr bwMode="auto">
              <a:xfrm>
                <a:off x="3330" y="2652"/>
                <a:ext cx="57" cy="59"/>
              </a:xfrm>
              <a:custGeom>
                <a:avLst/>
                <a:gdLst>
                  <a:gd name="T0" fmla="*/ 26 w 26"/>
                  <a:gd name="T1" fmla="*/ 12 h 26"/>
                  <a:gd name="T2" fmla="*/ 26 w 26"/>
                  <a:gd name="T3" fmla="*/ 10 h 26"/>
                  <a:gd name="T4" fmla="*/ 23 w 26"/>
                  <a:gd name="T5" fmla="*/ 7 h 26"/>
                  <a:gd name="T6" fmla="*/ 21 w 26"/>
                  <a:gd name="T7" fmla="*/ 3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2 w 26"/>
                  <a:gd name="T31" fmla="*/ 21 h 26"/>
                  <a:gd name="T32" fmla="*/ 4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7"/>
                    </a:lnTo>
                    <a:lnTo>
                      <a:pt x="21" y="3"/>
                    </a:lnTo>
                    <a:lnTo>
                      <a:pt x="19" y="0"/>
                    </a:lnTo>
                    <a:lnTo>
                      <a:pt x="16" y="0"/>
                    </a:lnTo>
                    <a:lnTo>
                      <a:pt x="12" y="0"/>
                    </a:lnTo>
                    <a:lnTo>
                      <a:pt x="9" y="0"/>
                    </a:lnTo>
                    <a:lnTo>
                      <a:pt x="4" y="0"/>
                    </a:lnTo>
                    <a:lnTo>
                      <a:pt x="2" y="3"/>
                    </a:lnTo>
                    <a:lnTo>
                      <a:pt x="0" y="7"/>
                    </a:lnTo>
                    <a:lnTo>
                      <a:pt x="0" y="10"/>
                    </a:lnTo>
                    <a:lnTo>
                      <a:pt x="0" y="12"/>
                    </a:lnTo>
                    <a:lnTo>
                      <a:pt x="0" y="17"/>
                    </a:lnTo>
                    <a:lnTo>
                      <a:pt x="0" y="19"/>
                    </a:lnTo>
                    <a:lnTo>
                      <a:pt x="2" y="21"/>
                    </a:lnTo>
                    <a:lnTo>
                      <a:pt x="4" y="24"/>
                    </a:lnTo>
                    <a:lnTo>
                      <a:pt x="9" y="26"/>
                    </a:lnTo>
                    <a:lnTo>
                      <a:pt x="12" y="26"/>
                    </a:lnTo>
                    <a:lnTo>
                      <a:pt x="16" y="26"/>
                    </a:lnTo>
                    <a:lnTo>
                      <a:pt x="19"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21588" name="Freeform 77"/>
              <p:cNvSpPr>
                <a:spLocks/>
              </p:cNvSpPr>
              <p:nvPr/>
            </p:nvSpPr>
            <p:spPr bwMode="auto">
              <a:xfrm>
                <a:off x="3612" y="2232"/>
                <a:ext cx="58"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4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21"/>
                    </a:lnTo>
                    <a:lnTo>
                      <a:pt x="3" y="24"/>
                    </a:lnTo>
                    <a:lnTo>
                      <a:pt x="5" y="26"/>
                    </a:lnTo>
                    <a:lnTo>
                      <a:pt x="10" y="26"/>
                    </a:lnTo>
                    <a:lnTo>
                      <a:pt x="12" y="26"/>
                    </a:lnTo>
                    <a:lnTo>
                      <a:pt x="17" y="26"/>
                    </a:lnTo>
                    <a:lnTo>
                      <a:pt x="19" y="26"/>
                    </a:lnTo>
                    <a:lnTo>
                      <a:pt x="22" y="24"/>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589" name="Freeform 78"/>
              <p:cNvSpPr>
                <a:spLocks/>
              </p:cNvSpPr>
              <p:nvPr/>
            </p:nvSpPr>
            <p:spPr bwMode="auto">
              <a:xfrm>
                <a:off x="3472" y="2442"/>
                <a:ext cx="58" cy="59"/>
              </a:xfrm>
              <a:custGeom>
                <a:avLst/>
                <a:gdLst>
                  <a:gd name="T0" fmla="*/ 26 w 26"/>
                  <a:gd name="T1" fmla="*/ 14 h 26"/>
                  <a:gd name="T2" fmla="*/ 26 w 26"/>
                  <a:gd name="T3" fmla="*/ 10 h 26"/>
                  <a:gd name="T4" fmla="*/ 23 w 26"/>
                  <a:gd name="T5" fmla="*/ 7 h 26"/>
                  <a:gd name="T6" fmla="*/ 21 w 26"/>
                  <a:gd name="T7" fmla="*/ 5 h 26"/>
                  <a:gd name="T8" fmla="*/ 18 w 26"/>
                  <a:gd name="T9" fmla="*/ 2 h 26"/>
                  <a:gd name="T10" fmla="*/ 16 w 26"/>
                  <a:gd name="T11" fmla="*/ 0 h 26"/>
                  <a:gd name="T12" fmla="*/ 11 w 26"/>
                  <a:gd name="T13" fmla="*/ 0 h 26"/>
                  <a:gd name="T14" fmla="*/ 9 w 26"/>
                  <a:gd name="T15" fmla="*/ 0 h 26"/>
                  <a:gd name="T16" fmla="*/ 4 w 26"/>
                  <a:gd name="T17" fmla="*/ 2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19 h 26"/>
                  <a:gd name="T30" fmla="*/ 2 w 26"/>
                  <a:gd name="T31" fmla="*/ 24 h 26"/>
                  <a:gd name="T32" fmla="*/ 4 w 26"/>
                  <a:gd name="T33" fmla="*/ 24 h 26"/>
                  <a:gd name="T34" fmla="*/ 9 w 26"/>
                  <a:gd name="T35" fmla="*/ 26 h 26"/>
                  <a:gd name="T36" fmla="*/ 11 w 26"/>
                  <a:gd name="T37" fmla="*/ 26 h 26"/>
                  <a:gd name="T38" fmla="*/ 16 w 26"/>
                  <a:gd name="T39" fmla="*/ 26 h 26"/>
                  <a:gd name="T40" fmla="*/ 18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2"/>
                    </a:lnTo>
                    <a:lnTo>
                      <a:pt x="16" y="0"/>
                    </a:lnTo>
                    <a:lnTo>
                      <a:pt x="11" y="0"/>
                    </a:lnTo>
                    <a:lnTo>
                      <a:pt x="9" y="0"/>
                    </a:lnTo>
                    <a:lnTo>
                      <a:pt x="4" y="2"/>
                    </a:lnTo>
                    <a:lnTo>
                      <a:pt x="2" y="5"/>
                    </a:lnTo>
                    <a:lnTo>
                      <a:pt x="0" y="7"/>
                    </a:lnTo>
                    <a:lnTo>
                      <a:pt x="0" y="10"/>
                    </a:lnTo>
                    <a:lnTo>
                      <a:pt x="0" y="14"/>
                    </a:lnTo>
                    <a:lnTo>
                      <a:pt x="0" y="17"/>
                    </a:lnTo>
                    <a:lnTo>
                      <a:pt x="0" y="19"/>
                    </a:lnTo>
                    <a:lnTo>
                      <a:pt x="2" y="24"/>
                    </a:lnTo>
                    <a:lnTo>
                      <a:pt x="4" y="24"/>
                    </a:lnTo>
                    <a:lnTo>
                      <a:pt x="9" y="26"/>
                    </a:lnTo>
                    <a:lnTo>
                      <a:pt x="11" y="26"/>
                    </a:lnTo>
                    <a:lnTo>
                      <a:pt x="16" y="26"/>
                    </a:lnTo>
                    <a:lnTo>
                      <a:pt x="18" y="24"/>
                    </a:lnTo>
                    <a:lnTo>
                      <a:pt x="21" y="24"/>
                    </a:lnTo>
                    <a:lnTo>
                      <a:pt x="23"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590" name="Freeform 79"/>
              <p:cNvSpPr>
                <a:spLocks/>
              </p:cNvSpPr>
              <p:nvPr/>
            </p:nvSpPr>
            <p:spPr bwMode="auto">
              <a:xfrm>
                <a:off x="3754" y="1951"/>
                <a:ext cx="58" cy="64"/>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5 w 26"/>
                  <a:gd name="T17" fmla="*/ 2 h 28"/>
                  <a:gd name="T18" fmla="*/ 2 w 26"/>
                  <a:gd name="T19" fmla="*/ 5 h 28"/>
                  <a:gd name="T20" fmla="*/ 0 w 26"/>
                  <a:gd name="T21" fmla="*/ 7 h 28"/>
                  <a:gd name="T22" fmla="*/ 0 w 26"/>
                  <a:gd name="T23" fmla="*/ 12 h 28"/>
                  <a:gd name="T24" fmla="*/ 0 w 26"/>
                  <a:gd name="T25" fmla="*/ 14 h 28"/>
                  <a:gd name="T26" fmla="*/ 0 w 26"/>
                  <a:gd name="T27" fmla="*/ 17 h 28"/>
                  <a:gd name="T28" fmla="*/ 0 w 26"/>
                  <a:gd name="T29" fmla="*/ 21 h 28"/>
                  <a:gd name="T30" fmla="*/ 2 w 26"/>
                  <a:gd name="T31" fmla="*/ 24 h 28"/>
                  <a:gd name="T32" fmla="*/ 5 w 26"/>
                  <a:gd name="T33" fmla="*/ 26 h 28"/>
                  <a:gd name="T34" fmla="*/ 10 w 26"/>
                  <a:gd name="T35" fmla="*/ 26 h 28"/>
                  <a:gd name="T36" fmla="*/ 12 w 26"/>
                  <a:gd name="T37" fmla="*/ 28 h 28"/>
                  <a:gd name="T38" fmla="*/ 17 w 26"/>
                  <a:gd name="T39" fmla="*/ 26 h 28"/>
                  <a:gd name="T40" fmla="*/ 19 w 26"/>
                  <a:gd name="T41" fmla="*/ 26 h 28"/>
                  <a:gd name="T42" fmla="*/ 21 w 26"/>
                  <a:gd name="T43" fmla="*/ 24 h 28"/>
                  <a:gd name="T44" fmla="*/ 24 w 26"/>
                  <a:gd name="T45" fmla="*/ 21 h 28"/>
                  <a:gd name="T46" fmla="*/ 26 w 26"/>
                  <a:gd name="T47" fmla="*/ 17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5" y="2"/>
                    </a:lnTo>
                    <a:lnTo>
                      <a:pt x="2" y="5"/>
                    </a:lnTo>
                    <a:lnTo>
                      <a:pt x="0" y="7"/>
                    </a:lnTo>
                    <a:lnTo>
                      <a:pt x="0" y="12"/>
                    </a:lnTo>
                    <a:lnTo>
                      <a:pt x="0" y="14"/>
                    </a:lnTo>
                    <a:lnTo>
                      <a:pt x="0" y="17"/>
                    </a:lnTo>
                    <a:lnTo>
                      <a:pt x="0" y="21"/>
                    </a:lnTo>
                    <a:lnTo>
                      <a:pt x="2" y="24"/>
                    </a:lnTo>
                    <a:lnTo>
                      <a:pt x="5" y="26"/>
                    </a:lnTo>
                    <a:lnTo>
                      <a:pt x="10" y="26"/>
                    </a:lnTo>
                    <a:lnTo>
                      <a:pt x="12" y="28"/>
                    </a:lnTo>
                    <a:lnTo>
                      <a:pt x="17" y="26"/>
                    </a:lnTo>
                    <a:lnTo>
                      <a:pt x="19" y="26"/>
                    </a:lnTo>
                    <a:lnTo>
                      <a:pt x="21" y="24"/>
                    </a:lnTo>
                    <a:lnTo>
                      <a:pt x="24" y="21"/>
                    </a:lnTo>
                    <a:lnTo>
                      <a:pt x="26" y="17"/>
                    </a:lnTo>
                    <a:lnTo>
                      <a:pt x="26" y="14"/>
                    </a:lnTo>
                    <a:close/>
                  </a:path>
                </a:pathLst>
              </a:custGeom>
              <a:solidFill>
                <a:srgbClr val="0000FF"/>
              </a:solidFill>
              <a:ln w="9525">
                <a:noFill/>
                <a:round/>
                <a:headEnd/>
                <a:tailEnd/>
              </a:ln>
            </p:spPr>
            <p:txBody>
              <a:bodyPr/>
              <a:lstStyle/>
              <a:p>
                <a:endParaRPr lang="en-US"/>
              </a:p>
            </p:txBody>
          </p:sp>
          <p:sp>
            <p:nvSpPr>
              <p:cNvPr id="21591" name="Freeform 80"/>
              <p:cNvSpPr>
                <a:spLocks/>
              </p:cNvSpPr>
              <p:nvPr/>
            </p:nvSpPr>
            <p:spPr bwMode="auto">
              <a:xfrm>
                <a:off x="3612" y="2232"/>
                <a:ext cx="58"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4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21"/>
                    </a:lnTo>
                    <a:lnTo>
                      <a:pt x="3" y="24"/>
                    </a:lnTo>
                    <a:lnTo>
                      <a:pt x="5" y="26"/>
                    </a:lnTo>
                    <a:lnTo>
                      <a:pt x="10" y="26"/>
                    </a:lnTo>
                    <a:lnTo>
                      <a:pt x="12" y="26"/>
                    </a:lnTo>
                    <a:lnTo>
                      <a:pt x="17" y="26"/>
                    </a:lnTo>
                    <a:lnTo>
                      <a:pt x="19" y="26"/>
                    </a:lnTo>
                    <a:lnTo>
                      <a:pt x="22" y="24"/>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592" name="Freeform 81"/>
              <p:cNvSpPr>
                <a:spLocks/>
              </p:cNvSpPr>
              <p:nvPr/>
            </p:nvSpPr>
            <p:spPr bwMode="auto">
              <a:xfrm>
                <a:off x="3896" y="1880"/>
                <a:ext cx="58" cy="66"/>
              </a:xfrm>
              <a:custGeom>
                <a:avLst/>
                <a:gdLst>
                  <a:gd name="T0" fmla="*/ 26 w 26"/>
                  <a:gd name="T1" fmla="*/ 15 h 29"/>
                  <a:gd name="T2" fmla="*/ 26 w 26"/>
                  <a:gd name="T3" fmla="*/ 12 h 29"/>
                  <a:gd name="T4" fmla="*/ 24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5 w 26"/>
                  <a:gd name="T17" fmla="*/ 3 h 29"/>
                  <a:gd name="T18" fmla="*/ 2 w 26"/>
                  <a:gd name="T19" fmla="*/ 5 h 29"/>
                  <a:gd name="T20" fmla="*/ 0 w 26"/>
                  <a:gd name="T21" fmla="*/ 7 h 29"/>
                  <a:gd name="T22" fmla="*/ 0 w 26"/>
                  <a:gd name="T23" fmla="*/ 12 h 29"/>
                  <a:gd name="T24" fmla="*/ 0 w 26"/>
                  <a:gd name="T25" fmla="*/ 15 h 29"/>
                  <a:gd name="T26" fmla="*/ 0 w 26"/>
                  <a:gd name="T27" fmla="*/ 19 h 29"/>
                  <a:gd name="T28" fmla="*/ 0 w 26"/>
                  <a:gd name="T29" fmla="*/ 22 h 29"/>
                  <a:gd name="T30" fmla="*/ 2 w 26"/>
                  <a:gd name="T31" fmla="*/ 24 h 29"/>
                  <a:gd name="T32" fmla="*/ 5 w 26"/>
                  <a:gd name="T33" fmla="*/ 26 h 29"/>
                  <a:gd name="T34" fmla="*/ 9 w 26"/>
                  <a:gd name="T35" fmla="*/ 29 h 29"/>
                  <a:gd name="T36" fmla="*/ 12 w 26"/>
                  <a:gd name="T37" fmla="*/ 29 h 29"/>
                  <a:gd name="T38" fmla="*/ 16 w 26"/>
                  <a:gd name="T39" fmla="*/ 29 h 29"/>
                  <a:gd name="T40" fmla="*/ 19 w 26"/>
                  <a:gd name="T41" fmla="*/ 26 h 29"/>
                  <a:gd name="T42" fmla="*/ 21 w 26"/>
                  <a:gd name="T43" fmla="*/ 24 h 29"/>
                  <a:gd name="T44" fmla="*/ 24 w 26"/>
                  <a:gd name="T45" fmla="*/ 22 h 29"/>
                  <a:gd name="T46" fmla="*/ 26 w 26"/>
                  <a:gd name="T47" fmla="*/ 19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4" y="7"/>
                    </a:lnTo>
                    <a:lnTo>
                      <a:pt x="21" y="5"/>
                    </a:lnTo>
                    <a:lnTo>
                      <a:pt x="19" y="3"/>
                    </a:lnTo>
                    <a:lnTo>
                      <a:pt x="16" y="3"/>
                    </a:lnTo>
                    <a:lnTo>
                      <a:pt x="12" y="0"/>
                    </a:lnTo>
                    <a:lnTo>
                      <a:pt x="9" y="3"/>
                    </a:lnTo>
                    <a:lnTo>
                      <a:pt x="5" y="3"/>
                    </a:lnTo>
                    <a:lnTo>
                      <a:pt x="2" y="5"/>
                    </a:lnTo>
                    <a:lnTo>
                      <a:pt x="0" y="7"/>
                    </a:lnTo>
                    <a:lnTo>
                      <a:pt x="0" y="12"/>
                    </a:lnTo>
                    <a:lnTo>
                      <a:pt x="0" y="15"/>
                    </a:lnTo>
                    <a:lnTo>
                      <a:pt x="0" y="19"/>
                    </a:lnTo>
                    <a:lnTo>
                      <a:pt x="0" y="22"/>
                    </a:lnTo>
                    <a:lnTo>
                      <a:pt x="2" y="24"/>
                    </a:lnTo>
                    <a:lnTo>
                      <a:pt x="5" y="26"/>
                    </a:lnTo>
                    <a:lnTo>
                      <a:pt x="9" y="29"/>
                    </a:lnTo>
                    <a:lnTo>
                      <a:pt x="12" y="29"/>
                    </a:lnTo>
                    <a:lnTo>
                      <a:pt x="16" y="29"/>
                    </a:lnTo>
                    <a:lnTo>
                      <a:pt x="19" y="26"/>
                    </a:lnTo>
                    <a:lnTo>
                      <a:pt x="21" y="24"/>
                    </a:lnTo>
                    <a:lnTo>
                      <a:pt x="24" y="22"/>
                    </a:lnTo>
                    <a:lnTo>
                      <a:pt x="26" y="19"/>
                    </a:lnTo>
                    <a:lnTo>
                      <a:pt x="26" y="15"/>
                    </a:lnTo>
                    <a:close/>
                  </a:path>
                </a:pathLst>
              </a:custGeom>
              <a:solidFill>
                <a:srgbClr val="0000FF"/>
              </a:solidFill>
              <a:ln w="9525">
                <a:noFill/>
                <a:round/>
                <a:headEnd/>
                <a:tailEnd/>
              </a:ln>
            </p:spPr>
            <p:txBody>
              <a:bodyPr/>
              <a:lstStyle/>
              <a:p>
                <a:endParaRPr lang="en-US"/>
              </a:p>
            </p:txBody>
          </p:sp>
          <p:sp>
            <p:nvSpPr>
              <p:cNvPr id="21593" name="Freeform 82"/>
              <p:cNvSpPr>
                <a:spLocks/>
              </p:cNvSpPr>
              <p:nvPr/>
            </p:nvSpPr>
            <p:spPr bwMode="auto">
              <a:xfrm>
                <a:off x="1304" y="1915"/>
                <a:ext cx="2619" cy="1465"/>
              </a:xfrm>
              <a:custGeom>
                <a:avLst/>
                <a:gdLst>
                  <a:gd name="T0" fmla="*/ 0 w 1179"/>
                  <a:gd name="T1" fmla="*/ 413 h 642"/>
                  <a:gd name="T2" fmla="*/ 31 w 1179"/>
                  <a:gd name="T3" fmla="*/ 427 h 642"/>
                  <a:gd name="T4" fmla="*/ 94 w 1179"/>
                  <a:gd name="T5" fmla="*/ 427 h 642"/>
                  <a:gd name="T6" fmla="*/ 158 w 1179"/>
                  <a:gd name="T7" fmla="*/ 550 h 642"/>
                  <a:gd name="T8" fmla="*/ 222 w 1179"/>
                  <a:gd name="T9" fmla="*/ 611 h 642"/>
                  <a:gd name="T10" fmla="*/ 286 w 1179"/>
                  <a:gd name="T11" fmla="*/ 581 h 642"/>
                  <a:gd name="T12" fmla="*/ 350 w 1179"/>
                  <a:gd name="T13" fmla="*/ 581 h 642"/>
                  <a:gd name="T14" fmla="*/ 413 w 1179"/>
                  <a:gd name="T15" fmla="*/ 550 h 642"/>
                  <a:gd name="T16" fmla="*/ 477 w 1179"/>
                  <a:gd name="T17" fmla="*/ 550 h 642"/>
                  <a:gd name="T18" fmla="*/ 541 w 1179"/>
                  <a:gd name="T19" fmla="*/ 611 h 642"/>
                  <a:gd name="T20" fmla="*/ 605 w 1179"/>
                  <a:gd name="T21" fmla="*/ 642 h 642"/>
                  <a:gd name="T22" fmla="*/ 668 w 1179"/>
                  <a:gd name="T23" fmla="*/ 611 h 642"/>
                  <a:gd name="T24" fmla="*/ 732 w 1179"/>
                  <a:gd name="T25" fmla="*/ 581 h 642"/>
                  <a:gd name="T26" fmla="*/ 796 w 1179"/>
                  <a:gd name="T27" fmla="*/ 581 h 642"/>
                  <a:gd name="T28" fmla="*/ 860 w 1179"/>
                  <a:gd name="T29" fmla="*/ 458 h 642"/>
                  <a:gd name="T30" fmla="*/ 924 w 1179"/>
                  <a:gd name="T31" fmla="*/ 335 h 642"/>
                  <a:gd name="T32" fmla="*/ 987 w 1179"/>
                  <a:gd name="T33" fmla="*/ 245 h 642"/>
                  <a:gd name="T34" fmla="*/ 1051 w 1179"/>
                  <a:gd name="T35" fmla="*/ 153 h 642"/>
                  <a:gd name="T36" fmla="*/ 1115 w 1179"/>
                  <a:gd name="T37" fmla="*/ 30 h 642"/>
                  <a:gd name="T38" fmla="*/ 1179 w 1179"/>
                  <a:gd name="T39" fmla="*/ 0 h 6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79"/>
                  <a:gd name="T61" fmla="*/ 0 h 642"/>
                  <a:gd name="T62" fmla="*/ 1179 w 1179"/>
                  <a:gd name="T63" fmla="*/ 642 h 6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79" h="642">
                    <a:moveTo>
                      <a:pt x="0" y="413"/>
                    </a:moveTo>
                    <a:lnTo>
                      <a:pt x="31" y="427"/>
                    </a:lnTo>
                    <a:lnTo>
                      <a:pt x="94" y="427"/>
                    </a:lnTo>
                    <a:lnTo>
                      <a:pt x="158" y="550"/>
                    </a:lnTo>
                    <a:lnTo>
                      <a:pt x="222" y="611"/>
                    </a:lnTo>
                    <a:lnTo>
                      <a:pt x="286" y="581"/>
                    </a:lnTo>
                    <a:lnTo>
                      <a:pt x="350" y="581"/>
                    </a:lnTo>
                    <a:lnTo>
                      <a:pt x="413" y="550"/>
                    </a:lnTo>
                    <a:lnTo>
                      <a:pt x="477" y="550"/>
                    </a:lnTo>
                    <a:lnTo>
                      <a:pt x="541" y="611"/>
                    </a:lnTo>
                    <a:lnTo>
                      <a:pt x="605" y="642"/>
                    </a:lnTo>
                    <a:lnTo>
                      <a:pt x="668" y="611"/>
                    </a:lnTo>
                    <a:lnTo>
                      <a:pt x="732" y="581"/>
                    </a:lnTo>
                    <a:lnTo>
                      <a:pt x="796" y="581"/>
                    </a:lnTo>
                    <a:lnTo>
                      <a:pt x="860" y="458"/>
                    </a:lnTo>
                    <a:lnTo>
                      <a:pt x="924" y="335"/>
                    </a:lnTo>
                    <a:lnTo>
                      <a:pt x="987" y="245"/>
                    </a:lnTo>
                    <a:lnTo>
                      <a:pt x="1051" y="153"/>
                    </a:lnTo>
                    <a:lnTo>
                      <a:pt x="1115" y="30"/>
                    </a:lnTo>
                    <a:lnTo>
                      <a:pt x="1179" y="0"/>
                    </a:lnTo>
                  </a:path>
                </a:pathLst>
              </a:custGeom>
              <a:noFill/>
              <a:ln w="19050" cap="flat">
                <a:solidFill>
                  <a:srgbClr val="0000FF"/>
                </a:solidFill>
                <a:prstDash val="solid"/>
                <a:miter lim="800000"/>
                <a:headEnd/>
                <a:tailEnd/>
              </a:ln>
            </p:spPr>
            <p:txBody>
              <a:bodyPr/>
              <a:lstStyle/>
              <a:p>
                <a:endParaRPr lang="en-US"/>
              </a:p>
            </p:txBody>
          </p:sp>
          <p:sp>
            <p:nvSpPr>
              <p:cNvPr id="21594" name="Freeform 83"/>
              <p:cNvSpPr>
                <a:spLocks/>
              </p:cNvSpPr>
              <p:nvPr/>
            </p:nvSpPr>
            <p:spPr bwMode="auto">
              <a:xfrm>
                <a:off x="1346" y="2862"/>
                <a:ext cx="58" cy="59"/>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7 w 26"/>
                  <a:gd name="T17" fmla="*/ 0 h 26"/>
                  <a:gd name="T18" fmla="*/ 4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4 w 26"/>
                  <a:gd name="T31" fmla="*/ 22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7" y="0"/>
                    </a:lnTo>
                    <a:lnTo>
                      <a:pt x="4" y="3"/>
                    </a:lnTo>
                    <a:lnTo>
                      <a:pt x="2" y="5"/>
                    </a:lnTo>
                    <a:lnTo>
                      <a:pt x="0" y="10"/>
                    </a:lnTo>
                    <a:lnTo>
                      <a:pt x="0" y="12"/>
                    </a:lnTo>
                    <a:lnTo>
                      <a:pt x="0" y="17"/>
                    </a:lnTo>
                    <a:lnTo>
                      <a:pt x="2" y="19"/>
                    </a:lnTo>
                    <a:lnTo>
                      <a:pt x="4" y="22"/>
                    </a:lnTo>
                    <a:lnTo>
                      <a:pt x="7" y="24"/>
                    </a:lnTo>
                    <a:lnTo>
                      <a:pt x="9" y="26"/>
                    </a:lnTo>
                    <a:lnTo>
                      <a:pt x="12" y="26"/>
                    </a:lnTo>
                    <a:lnTo>
                      <a:pt x="16" y="26"/>
                    </a:lnTo>
                    <a:lnTo>
                      <a:pt x="19" y="24"/>
                    </a:lnTo>
                    <a:lnTo>
                      <a:pt x="21" y="22"/>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21595" name="Freeform 84"/>
              <p:cNvSpPr>
                <a:spLocks/>
              </p:cNvSpPr>
              <p:nvPr/>
            </p:nvSpPr>
            <p:spPr bwMode="auto">
              <a:xfrm>
                <a:off x="1488" y="2862"/>
                <a:ext cx="58" cy="59"/>
              </a:xfrm>
              <a:custGeom>
                <a:avLst/>
                <a:gdLst>
                  <a:gd name="T0" fmla="*/ 26 w 26"/>
                  <a:gd name="T1" fmla="*/ 12 h 26"/>
                  <a:gd name="T2" fmla="*/ 26 w 26"/>
                  <a:gd name="T3" fmla="*/ 10 h 26"/>
                  <a:gd name="T4" fmla="*/ 23 w 26"/>
                  <a:gd name="T5" fmla="*/ 5 h 26"/>
                  <a:gd name="T6" fmla="*/ 21 w 26"/>
                  <a:gd name="T7" fmla="*/ 3 h 26"/>
                  <a:gd name="T8" fmla="*/ 18 w 26"/>
                  <a:gd name="T9" fmla="*/ 0 h 26"/>
                  <a:gd name="T10" fmla="*/ 16 w 26"/>
                  <a:gd name="T11" fmla="*/ 0 h 26"/>
                  <a:gd name="T12" fmla="*/ 11 w 26"/>
                  <a:gd name="T13" fmla="*/ 0 h 26"/>
                  <a:gd name="T14" fmla="*/ 9 w 26"/>
                  <a:gd name="T15" fmla="*/ 0 h 26"/>
                  <a:gd name="T16" fmla="*/ 7 w 26"/>
                  <a:gd name="T17" fmla="*/ 0 h 26"/>
                  <a:gd name="T18" fmla="*/ 2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2 w 26"/>
                  <a:gd name="T31" fmla="*/ 22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8" y="0"/>
                    </a:lnTo>
                    <a:lnTo>
                      <a:pt x="16" y="0"/>
                    </a:lnTo>
                    <a:lnTo>
                      <a:pt x="11" y="0"/>
                    </a:lnTo>
                    <a:lnTo>
                      <a:pt x="9" y="0"/>
                    </a:lnTo>
                    <a:lnTo>
                      <a:pt x="7" y="0"/>
                    </a:lnTo>
                    <a:lnTo>
                      <a:pt x="2" y="3"/>
                    </a:lnTo>
                    <a:lnTo>
                      <a:pt x="2" y="5"/>
                    </a:lnTo>
                    <a:lnTo>
                      <a:pt x="0" y="10"/>
                    </a:lnTo>
                    <a:lnTo>
                      <a:pt x="0" y="12"/>
                    </a:lnTo>
                    <a:lnTo>
                      <a:pt x="0" y="17"/>
                    </a:lnTo>
                    <a:lnTo>
                      <a:pt x="2" y="19"/>
                    </a:lnTo>
                    <a:lnTo>
                      <a:pt x="2" y="22"/>
                    </a:lnTo>
                    <a:lnTo>
                      <a:pt x="7" y="24"/>
                    </a:lnTo>
                    <a:lnTo>
                      <a:pt x="9" y="26"/>
                    </a:lnTo>
                    <a:lnTo>
                      <a:pt x="11" y="26"/>
                    </a:lnTo>
                    <a:lnTo>
                      <a:pt x="16" y="26"/>
                    </a:lnTo>
                    <a:lnTo>
                      <a:pt x="18" y="24"/>
                    </a:lnTo>
                    <a:lnTo>
                      <a:pt x="21" y="22"/>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21596" name="Freeform 85"/>
              <p:cNvSpPr>
                <a:spLocks/>
              </p:cNvSpPr>
              <p:nvPr/>
            </p:nvSpPr>
            <p:spPr bwMode="auto">
              <a:xfrm>
                <a:off x="1346" y="2862"/>
                <a:ext cx="58" cy="59"/>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7 w 26"/>
                  <a:gd name="T17" fmla="*/ 0 h 26"/>
                  <a:gd name="T18" fmla="*/ 4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4 w 26"/>
                  <a:gd name="T31" fmla="*/ 22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7" y="0"/>
                    </a:lnTo>
                    <a:lnTo>
                      <a:pt x="4" y="3"/>
                    </a:lnTo>
                    <a:lnTo>
                      <a:pt x="2" y="5"/>
                    </a:lnTo>
                    <a:lnTo>
                      <a:pt x="0" y="10"/>
                    </a:lnTo>
                    <a:lnTo>
                      <a:pt x="0" y="12"/>
                    </a:lnTo>
                    <a:lnTo>
                      <a:pt x="0" y="17"/>
                    </a:lnTo>
                    <a:lnTo>
                      <a:pt x="2" y="19"/>
                    </a:lnTo>
                    <a:lnTo>
                      <a:pt x="4" y="22"/>
                    </a:lnTo>
                    <a:lnTo>
                      <a:pt x="7" y="24"/>
                    </a:lnTo>
                    <a:lnTo>
                      <a:pt x="9" y="26"/>
                    </a:lnTo>
                    <a:lnTo>
                      <a:pt x="12" y="26"/>
                    </a:lnTo>
                    <a:lnTo>
                      <a:pt x="16" y="26"/>
                    </a:lnTo>
                    <a:lnTo>
                      <a:pt x="19" y="24"/>
                    </a:lnTo>
                    <a:lnTo>
                      <a:pt x="21" y="22"/>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21597" name="Freeform 86"/>
              <p:cNvSpPr>
                <a:spLocks/>
              </p:cNvSpPr>
              <p:nvPr/>
            </p:nvSpPr>
            <p:spPr bwMode="auto">
              <a:xfrm>
                <a:off x="1628" y="3138"/>
                <a:ext cx="58"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3 w 26"/>
                  <a:gd name="T21" fmla="*/ 7 h 26"/>
                  <a:gd name="T22" fmla="*/ 0 w 26"/>
                  <a:gd name="T23" fmla="*/ 9 h 26"/>
                  <a:gd name="T24" fmla="*/ 0 w 26"/>
                  <a:gd name="T25" fmla="*/ 14 h 26"/>
                  <a:gd name="T26" fmla="*/ 0 w 26"/>
                  <a:gd name="T27" fmla="*/ 16 h 26"/>
                  <a:gd name="T28" fmla="*/ 3 w 26"/>
                  <a:gd name="T29" fmla="*/ 21 h 26"/>
                  <a:gd name="T30" fmla="*/ 3 w 26"/>
                  <a:gd name="T31" fmla="*/ 23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3" y="7"/>
                    </a:lnTo>
                    <a:lnTo>
                      <a:pt x="0" y="9"/>
                    </a:lnTo>
                    <a:lnTo>
                      <a:pt x="0" y="14"/>
                    </a:lnTo>
                    <a:lnTo>
                      <a:pt x="0" y="16"/>
                    </a:lnTo>
                    <a:lnTo>
                      <a:pt x="3" y="21"/>
                    </a:lnTo>
                    <a:lnTo>
                      <a:pt x="3" y="23"/>
                    </a:lnTo>
                    <a:lnTo>
                      <a:pt x="7" y="26"/>
                    </a:lnTo>
                    <a:lnTo>
                      <a:pt x="10" y="26"/>
                    </a:lnTo>
                    <a:lnTo>
                      <a:pt x="12" y="26"/>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598" name="Freeform 87"/>
              <p:cNvSpPr>
                <a:spLocks/>
              </p:cNvSpPr>
              <p:nvPr/>
            </p:nvSpPr>
            <p:spPr bwMode="auto">
              <a:xfrm>
                <a:off x="1488" y="2862"/>
                <a:ext cx="58" cy="59"/>
              </a:xfrm>
              <a:custGeom>
                <a:avLst/>
                <a:gdLst>
                  <a:gd name="T0" fmla="*/ 26 w 26"/>
                  <a:gd name="T1" fmla="*/ 12 h 26"/>
                  <a:gd name="T2" fmla="*/ 26 w 26"/>
                  <a:gd name="T3" fmla="*/ 10 h 26"/>
                  <a:gd name="T4" fmla="*/ 23 w 26"/>
                  <a:gd name="T5" fmla="*/ 5 h 26"/>
                  <a:gd name="T6" fmla="*/ 21 w 26"/>
                  <a:gd name="T7" fmla="*/ 3 h 26"/>
                  <a:gd name="T8" fmla="*/ 18 w 26"/>
                  <a:gd name="T9" fmla="*/ 0 h 26"/>
                  <a:gd name="T10" fmla="*/ 16 w 26"/>
                  <a:gd name="T11" fmla="*/ 0 h 26"/>
                  <a:gd name="T12" fmla="*/ 11 w 26"/>
                  <a:gd name="T13" fmla="*/ 0 h 26"/>
                  <a:gd name="T14" fmla="*/ 9 w 26"/>
                  <a:gd name="T15" fmla="*/ 0 h 26"/>
                  <a:gd name="T16" fmla="*/ 7 w 26"/>
                  <a:gd name="T17" fmla="*/ 0 h 26"/>
                  <a:gd name="T18" fmla="*/ 2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2 w 26"/>
                  <a:gd name="T31" fmla="*/ 22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8" y="0"/>
                    </a:lnTo>
                    <a:lnTo>
                      <a:pt x="16" y="0"/>
                    </a:lnTo>
                    <a:lnTo>
                      <a:pt x="11" y="0"/>
                    </a:lnTo>
                    <a:lnTo>
                      <a:pt x="9" y="0"/>
                    </a:lnTo>
                    <a:lnTo>
                      <a:pt x="7" y="0"/>
                    </a:lnTo>
                    <a:lnTo>
                      <a:pt x="2" y="3"/>
                    </a:lnTo>
                    <a:lnTo>
                      <a:pt x="2" y="5"/>
                    </a:lnTo>
                    <a:lnTo>
                      <a:pt x="0" y="10"/>
                    </a:lnTo>
                    <a:lnTo>
                      <a:pt x="0" y="12"/>
                    </a:lnTo>
                    <a:lnTo>
                      <a:pt x="0" y="17"/>
                    </a:lnTo>
                    <a:lnTo>
                      <a:pt x="2" y="19"/>
                    </a:lnTo>
                    <a:lnTo>
                      <a:pt x="2" y="22"/>
                    </a:lnTo>
                    <a:lnTo>
                      <a:pt x="7" y="24"/>
                    </a:lnTo>
                    <a:lnTo>
                      <a:pt x="9" y="26"/>
                    </a:lnTo>
                    <a:lnTo>
                      <a:pt x="11" y="26"/>
                    </a:lnTo>
                    <a:lnTo>
                      <a:pt x="16" y="26"/>
                    </a:lnTo>
                    <a:lnTo>
                      <a:pt x="18" y="24"/>
                    </a:lnTo>
                    <a:lnTo>
                      <a:pt x="21" y="22"/>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21599" name="Freeform 88"/>
              <p:cNvSpPr>
                <a:spLocks/>
              </p:cNvSpPr>
              <p:nvPr/>
            </p:nvSpPr>
            <p:spPr bwMode="auto">
              <a:xfrm>
                <a:off x="1770" y="3277"/>
                <a:ext cx="58" cy="60"/>
              </a:xfrm>
              <a:custGeom>
                <a:avLst/>
                <a:gdLst>
                  <a:gd name="T0" fmla="*/ 26 w 26"/>
                  <a:gd name="T1" fmla="*/ 14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22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3"/>
                    </a:lnTo>
                    <a:lnTo>
                      <a:pt x="17" y="0"/>
                    </a:lnTo>
                    <a:lnTo>
                      <a:pt x="12" y="0"/>
                    </a:lnTo>
                    <a:lnTo>
                      <a:pt x="10" y="0"/>
                    </a:lnTo>
                    <a:lnTo>
                      <a:pt x="7" y="3"/>
                    </a:lnTo>
                    <a:lnTo>
                      <a:pt x="2" y="5"/>
                    </a:lnTo>
                    <a:lnTo>
                      <a:pt x="2" y="7"/>
                    </a:lnTo>
                    <a:lnTo>
                      <a:pt x="0" y="10"/>
                    </a:lnTo>
                    <a:lnTo>
                      <a:pt x="0" y="14"/>
                    </a:lnTo>
                    <a:lnTo>
                      <a:pt x="0" y="17"/>
                    </a:lnTo>
                    <a:lnTo>
                      <a:pt x="2" y="22"/>
                    </a:lnTo>
                    <a:lnTo>
                      <a:pt x="2" y="24"/>
                    </a:lnTo>
                    <a:lnTo>
                      <a:pt x="7" y="26"/>
                    </a:lnTo>
                    <a:lnTo>
                      <a:pt x="10" y="26"/>
                    </a:lnTo>
                    <a:lnTo>
                      <a:pt x="12" y="26"/>
                    </a:lnTo>
                    <a:lnTo>
                      <a:pt x="17" y="26"/>
                    </a:lnTo>
                    <a:lnTo>
                      <a:pt x="19" y="26"/>
                    </a:lnTo>
                    <a:lnTo>
                      <a:pt x="21" y="24"/>
                    </a:lnTo>
                    <a:lnTo>
                      <a:pt x="24" y="22"/>
                    </a:lnTo>
                    <a:lnTo>
                      <a:pt x="26" y="17"/>
                    </a:lnTo>
                    <a:lnTo>
                      <a:pt x="26" y="14"/>
                    </a:lnTo>
                    <a:close/>
                  </a:path>
                </a:pathLst>
              </a:custGeom>
              <a:solidFill>
                <a:srgbClr val="0000FF"/>
              </a:solidFill>
              <a:ln w="9525">
                <a:noFill/>
                <a:round/>
                <a:headEnd/>
                <a:tailEnd/>
              </a:ln>
            </p:spPr>
            <p:txBody>
              <a:bodyPr/>
              <a:lstStyle/>
              <a:p>
                <a:endParaRPr lang="en-US"/>
              </a:p>
            </p:txBody>
          </p:sp>
          <p:sp>
            <p:nvSpPr>
              <p:cNvPr id="21600" name="Freeform 89"/>
              <p:cNvSpPr>
                <a:spLocks/>
              </p:cNvSpPr>
              <p:nvPr/>
            </p:nvSpPr>
            <p:spPr bwMode="auto">
              <a:xfrm>
                <a:off x="1628" y="3138"/>
                <a:ext cx="58"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3 w 26"/>
                  <a:gd name="T21" fmla="*/ 7 h 26"/>
                  <a:gd name="T22" fmla="*/ 0 w 26"/>
                  <a:gd name="T23" fmla="*/ 9 h 26"/>
                  <a:gd name="T24" fmla="*/ 0 w 26"/>
                  <a:gd name="T25" fmla="*/ 14 h 26"/>
                  <a:gd name="T26" fmla="*/ 0 w 26"/>
                  <a:gd name="T27" fmla="*/ 16 h 26"/>
                  <a:gd name="T28" fmla="*/ 3 w 26"/>
                  <a:gd name="T29" fmla="*/ 21 h 26"/>
                  <a:gd name="T30" fmla="*/ 3 w 26"/>
                  <a:gd name="T31" fmla="*/ 23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3" y="7"/>
                    </a:lnTo>
                    <a:lnTo>
                      <a:pt x="0" y="9"/>
                    </a:lnTo>
                    <a:lnTo>
                      <a:pt x="0" y="14"/>
                    </a:lnTo>
                    <a:lnTo>
                      <a:pt x="0" y="16"/>
                    </a:lnTo>
                    <a:lnTo>
                      <a:pt x="3" y="21"/>
                    </a:lnTo>
                    <a:lnTo>
                      <a:pt x="3" y="23"/>
                    </a:lnTo>
                    <a:lnTo>
                      <a:pt x="7"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601" name="Freeform 90"/>
              <p:cNvSpPr>
                <a:spLocks/>
              </p:cNvSpPr>
              <p:nvPr/>
            </p:nvSpPr>
            <p:spPr bwMode="auto">
              <a:xfrm>
                <a:off x="1912" y="3209"/>
                <a:ext cx="58" cy="59"/>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7" y="2"/>
                    </a:lnTo>
                    <a:lnTo>
                      <a:pt x="2" y="4"/>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602" name="Freeform 91"/>
              <p:cNvSpPr>
                <a:spLocks/>
              </p:cNvSpPr>
              <p:nvPr/>
            </p:nvSpPr>
            <p:spPr bwMode="auto">
              <a:xfrm>
                <a:off x="1770" y="3277"/>
                <a:ext cx="58" cy="60"/>
              </a:xfrm>
              <a:custGeom>
                <a:avLst/>
                <a:gdLst>
                  <a:gd name="T0" fmla="*/ 26 w 26"/>
                  <a:gd name="T1" fmla="*/ 14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22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3"/>
                    </a:lnTo>
                    <a:lnTo>
                      <a:pt x="17" y="0"/>
                    </a:lnTo>
                    <a:lnTo>
                      <a:pt x="12" y="0"/>
                    </a:lnTo>
                    <a:lnTo>
                      <a:pt x="10" y="0"/>
                    </a:lnTo>
                    <a:lnTo>
                      <a:pt x="7" y="3"/>
                    </a:lnTo>
                    <a:lnTo>
                      <a:pt x="2" y="5"/>
                    </a:lnTo>
                    <a:lnTo>
                      <a:pt x="2" y="7"/>
                    </a:lnTo>
                    <a:lnTo>
                      <a:pt x="0" y="10"/>
                    </a:lnTo>
                    <a:lnTo>
                      <a:pt x="0" y="14"/>
                    </a:lnTo>
                    <a:lnTo>
                      <a:pt x="0" y="17"/>
                    </a:lnTo>
                    <a:lnTo>
                      <a:pt x="2" y="22"/>
                    </a:lnTo>
                    <a:lnTo>
                      <a:pt x="2" y="24"/>
                    </a:lnTo>
                    <a:lnTo>
                      <a:pt x="7" y="26"/>
                    </a:lnTo>
                    <a:lnTo>
                      <a:pt x="10" y="26"/>
                    </a:lnTo>
                    <a:lnTo>
                      <a:pt x="12" y="26"/>
                    </a:lnTo>
                    <a:lnTo>
                      <a:pt x="17" y="26"/>
                    </a:lnTo>
                    <a:lnTo>
                      <a:pt x="19" y="26"/>
                    </a:lnTo>
                    <a:lnTo>
                      <a:pt x="21" y="24"/>
                    </a:lnTo>
                    <a:lnTo>
                      <a:pt x="24"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603" name="Freeform 92"/>
              <p:cNvSpPr>
                <a:spLocks/>
              </p:cNvSpPr>
              <p:nvPr/>
            </p:nvSpPr>
            <p:spPr bwMode="auto">
              <a:xfrm>
                <a:off x="2055" y="3209"/>
                <a:ext cx="57" cy="59"/>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2" y="4"/>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3" y="21"/>
                    </a:lnTo>
                    <a:lnTo>
                      <a:pt x="26" y="16"/>
                    </a:lnTo>
                    <a:lnTo>
                      <a:pt x="26" y="14"/>
                    </a:lnTo>
                    <a:close/>
                  </a:path>
                </a:pathLst>
              </a:custGeom>
              <a:solidFill>
                <a:srgbClr val="0000FF"/>
              </a:solidFill>
              <a:ln w="9525">
                <a:noFill/>
                <a:round/>
                <a:headEnd/>
                <a:tailEnd/>
              </a:ln>
            </p:spPr>
            <p:txBody>
              <a:bodyPr/>
              <a:lstStyle/>
              <a:p>
                <a:endParaRPr lang="en-US"/>
              </a:p>
            </p:txBody>
          </p:sp>
          <p:sp>
            <p:nvSpPr>
              <p:cNvPr id="21604" name="Freeform 93"/>
              <p:cNvSpPr>
                <a:spLocks/>
              </p:cNvSpPr>
              <p:nvPr/>
            </p:nvSpPr>
            <p:spPr bwMode="auto">
              <a:xfrm>
                <a:off x="1912" y="3209"/>
                <a:ext cx="58" cy="59"/>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7" y="2"/>
                    </a:lnTo>
                    <a:lnTo>
                      <a:pt x="2" y="4"/>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605" name="Freeform 94"/>
              <p:cNvSpPr>
                <a:spLocks/>
              </p:cNvSpPr>
              <p:nvPr/>
            </p:nvSpPr>
            <p:spPr bwMode="auto">
              <a:xfrm>
                <a:off x="2195" y="3138"/>
                <a:ext cx="57"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8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8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8" y="2"/>
                    </a:lnTo>
                    <a:lnTo>
                      <a:pt x="3" y="5"/>
                    </a:lnTo>
                    <a:lnTo>
                      <a:pt x="0" y="7"/>
                    </a:lnTo>
                    <a:lnTo>
                      <a:pt x="0" y="9"/>
                    </a:lnTo>
                    <a:lnTo>
                      <a:pt x="0" y="14"/>
                    </a:lnTo>
                    <a:lnTo>
                      <a:pt x="0" y="16"/>
                    </a:lnTo>
                    <a:lnTo>
                      <a:pt x="0" y="21"/>
                    </a:lnTo>
                    <a:lnTo>
                      <a:pt x="3" y="23"/>
                    </a:lnTo>
                    <a:lnTo>
                      <a:pt x="8" y="26"/>
                    </a:lnTo>
                    <a:lnTo>
                      <a:pt x="10" y="26"/>
                    </a:lnTo>
                    <a:lnTo>
                      <a:pt x="12" y="26"/>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606" name="Freeform 95"/>
              <p:cNvSpPr>
                <a:spLocks/>
              </p:cNvSpPr>
              <p:nvPr/>
            </p:nvSpPr>
            <p:spPr bwMode="auto">
              <a:xfrm>
                <a:off x="2055" y="3209"/>
                <a:ext cx="57" cy="59"/>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2" y="4"/>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607" name="Freeform 96"/>
              <p:cNvSpPr>
                <a:spLocks/>
              </p:cNvSpPr>
              <p:nvPr/>
            </p:nvSpPr>
            <p:spPr bwMode="auto">
              <a:xfrm>
                <a:off x="2337" y="3138"/>
                <a:ext cx="57"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0" y="7"/>
                    </a:lnTo>
                    <a:lnTo>
                      <a:pt x="0" y="9"/>
                    </a:lnTo>
                    <a:lnTo>
                      <a:pt x="0" y="14"/>
                    </a:lnTo>
                    <a:lnTo>
                      <a:pt x="0" y="16"/>
                    </a:lnTo>
                    <a:lnTo>
                      <a:pt x="0" y="21"/>
                    </a:lnTo>
                    <a:lnTo>
                      <a:pt x="3" y="23"/>
                    </a:lnTo>
                    <a:lnTo>
                      <a:pt x="7" y="26"/>
                    </a:lnTo>
                    <a:lnTo>
                      <a:pt x="10" y="26"/>
                    </a:lnTo>
                    <a:lnTo>
                      <a:pt x="12" y="26"/>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608" name="Freeform 97"/>
              <p:cNvSpPr>
                <a:spLocks/>
              </p:cNvSpPr>
              <p:nvPr/>
            </p:nvSpPr>
            <p:spPr bwMode="auto">
              <a:xfrm>
                <a:off x="2195" y="3138"/>
                <a:ext cx="57"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8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8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8" y="2"/>
                    </a:lnTo>
                    <a:lnTo>
                      <a:pt x="3" y="5"/>
                    </a:lnTo>
                    <a:lnTo>
                      <a:pt x="0" y="7"/>
                    </a:lnTo>
                    <a:lnTo>
                      <a:pt x="0" y="9"/>
                    </a:lnTo>
                    <a:lnTo>
                      <a:pt x="0" y="14"/>
                    </a:lnTo>
                    <a:lnTo>
                      <a:pt x="0" y="16"/>
                    </a:lnTo>
                    <a:lnTo>
                      <a:pt x="0" y="21"/>
                    </a:lnTo>
                    <a:lnTo>
                      <a:pt x="3" y="23"/>
                    </a:lnTo>
                    <a:lnTo>
                      <a:pt x="8"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609" name="Freeform 98"/>
              <p:cNvSpPr>
                <a:spLocks/>
              </p:cNvSpPr>
              <p:nvPr/>
            </p:nvSpPr>
            <p:spPr bwMode="auto">
              <a:xfrm>
                <a:off x="2479" y="3277"/>
                <a:ext cx="58" cy="60"/>
              </a:xfrm>
              <a:custGeom>
                <a:avLst/>
                <a:gdLst>
                  <a:gd name="T0" fmla="*/ 26 w 26"/>
                  <a:gd name="T1" fmla="*/ 14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3"/>
                    </a:lnTo>
                    <a:lnTo>
                      <a:pt x="17" y="0"/>
                    </a:lnTo>
                    <a:lnTo>
                      <a:pt x="12" y="0"/>
                    </a:lnTo>
                    <a:lnTo>
                      <a:pt x="10" y="0"/>
                    </a:lnTo>
                    <a:lnTo>
                      <a:pt x="7" y="3"/>
                    </a:lnTo>
                    <a:lnTo>
                      <a:pt x="2" y="5"/>
                    </a:lnTo>
                    <a:lnTo>
                      <a:pt x="0" y="7"/>
                    </a:lnTo>
                    <a:lnTo>
                      <a:pt x="0" y="10"/>
                    </a:lnTo>
                    <a:lnTo>
                      <a:pt x="0" y="14"/>
                    </a:lnTo>
                    <a:lnTo>
                      <a:pt x="0" y="17"/>
                    </a:lnTo>
                    <a:lnTo>
                      <a:pt x="0" y="22"/>
                    </a:lnTo>
                    <a:lnTo>
                      <a:pt x="2" y="24"/>
                    </a:lnTo>
                    <a:lnTo>
                      <a:pt x="7" y="26"/>
                    </a:lnTo>
                    <a:lnTo>
                      <a:pt x="10" y="26"/>
                    </a:lnTo>
                    <a:lnTo>
                      <a:pt x="12" y="26"/>
                    </a:lnTo>
                    <a:lnTo>
                      <a:pt x="17" y="26"/>
                    </a:lnTo>
                    <a:lnTo>
                      <a:pt x="19" y="26"/>
                    </a:lnTo>
                    <a:lnTo>
                      <a:pt x="21" y="24"/>
                    </a:lnTo>
                    <a:lnTo>
                      <a:pt x="24" y="22"/>
                    </a:lnTo>
                    <a:lnTo>
                      <a:pt x="26" y="17"/>
                    </a:lnTo>
                    <a:lnTo>
                      <a:pt x="26" y="14"/>
                    </a:lnTo>
                    <a:close/>
                  </a:path>
                </a:pathLst>
              </a:custGeom>
              <a:solidFill>
                <a:srgbClr val="0000FF"/>
              </a:solidFill>
              <a:ln w="9525">
                <a:noFill/>
                <a:round/>
                <a:headEnd/>
                <a:tailEnd/>
              </a:ln>
            </p:spPr>
            <p:txBody>
              <a:bodyPr/>
              <a:lstStyle/>
              <a:p>
                <a:endParaRPr lang="en-US"/>
              </a:p>
            </p:txBody>
          </p:sp>
          <p:sp>
            <p:nvSpPr>
              <p:cNvPr id="21610" name="Freeform 99"/>
              <p:cNvSpPr>
                <a:spLocks/>
              </p:cNvSpPr>
              <p:nvPr/>
            </p:nvSpPr>
            <p:spPr bwMode="auto">
              <a:xfrm>
                <a:off x="2337" y="3138"/>
                <a:ext cx="57"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0" y="7"/>
                    </a:lnTo>
                    <a:lnTo>
                      <a:pt x="0" y="9"/>
                    </a:lnTo>
                    <a:lnTo>
                      <a:pt x="0" y="14"/>
                    </a:lnTo>
                    <a:lnTo>
                      <a:pt x="0" y="16"/>
                    </a:lnTo>
                    <a:lnTo>
                      <a:pt x="0" y="21"/>
                    </a:lnTo>
                    <a:lnTo>
                      <a:pt x="3" y="23"/>
                    </a:lnTo>
                    <a:lnTo>
                      <a:pt x="7"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611" name="Freeform 100"/>
              <p:cNvSpPr>
                <a:spLocks/>
              </p:cNvSpPr>
              <p:nvPr/>
            </p:nvSpPr>
            <p:spPr bwMode="auto">
              <a:xfrm>
                <a:off x="2621" y="3348"/>
                <a:ext cx="58" cy="59"/>
              </a:xfrm>
              <a:custGeom>
                <a:avLst/>
                <a:gdLst>
                  <a:gd name="T0" fmla="*/ 26 w 26"/>
                  <a:gd name="T1" fmla="*/ 14 h 26"/>
                  <a:gd name="T2" fmla="*/ 26 w 26"/>
                  <a:gd name="T3" fmla="*/ 9 h 26"/>
                  <a:gd name="T4" fmla="*/ 23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5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19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5"/>
                    </a:lnTo>
                    <a:lnTo>
                      <a:pt x="19" y="2"/>
                    </a:lnTo>
                    <a:lnTo>
                      <a:pt x="16" y="0"/>
                    </a:lnTo>
                    <a:lnTo>
                      <a:pt x="12" y="0"/>
                    </a:lnTo>
                    <a:lnTo>
                      <a:pt x="9" y="0"/>
                    </a:lnTo>
                    <a:lnTo>
                      <a:pt x="5" y="2"/>
                    </a:lnTo>
                    <a:lnTo>
                      <a:pt x="2" y="5"/>
                    </a:lnTo>
                    <a:lnTo>
                      <a:pt x="0" y="7"/>
                    </a:lnTo>
                    <a:lnTo>
                      <a:pt x="0" y="9"/>
                    </a:lnTo>
                    <a:lnTo>
                      <a:pt x="0" y="14"/>
                    </a:lnTo>
                    <a:lnTo>
                      <a:pt x="0" y="17"/>
                    </a:lnTo>
                    <a:lnTo>
                      <a:pt x="0" y="19"/>
                    </a:lnTo>
                    <a:lnTo>
                      <a:pt x="2" y="24"/>
                    </a:lnTo>
                    <a:lnTo>
                      <a:pt x="5" y="26"/>
                    </a:lnTo>
                    <a:lnTo>
                      <a:pt x="9" y="26"/>
                    </a:lnTo>
                    <a:lnTo>
                      <a:pt x="12" y="26"/>
                    </a:lnTo>
                    <a:lnTo>
                      <a:pt x="16" y="26"/>
                    </a:lnTo>
                    <a:lnTo>
                      <a:pt x="19" y="26"/>
                    </a:lnTo>
                    <a:lnTo>
                      <a:pt x="21" y="24"/>
                    </a:lnTo>
                    <a:lnTo>
                      <a:pt x="23" y="19"/>
                    </a:lnTo>
                    <a:lnTo>
                      <a:pt x="26" y="17"/>
                    </a:lnTo>
                    <a:lnTo>
                      <a:pt x="26" y="14"/>
                    </a:lnTo>
                    <a:close/>
                  </a:path>
                </a:pathLst>
              </a:custGeom>
              <a:solidFill>
                <a:srgbClr val="0000FF"/>
              </a:solidFill>
              <a:ln w="9525">
                <a:noFill/>
                <a:round/>
                <a:headEnd/>
                <a:tailEnd/>
              </a:ln>
            </p:spPr>
            <p:txBody>
              <a:bodyPr/>
              <a:lstStyle/>
              <a:p>
                <a:endParaRPr lang="en-US"/>
              </a:p>
            </p:txBody>
          </p:sp>
          <p:sp>
            <p:nvSpPr>
              <p:cNvPr id="21612" name="Freeform 101"/>
              <p:cNvSpPr>
                <a:spLocks/>
              </p:cNvSpPr>
              <p:nvPr/>
            </p:nvSpPr>
            <p:spPr bwMode="auto">
              <a:xfrm>
                <a:off x="2479" y="3277"/>
                <a:ext cx="58" cy="60"/>
              </a:xfrm>
              <a:custGeom>
                <a:avLst/>
                <a:gdLst>
                  <a:gd name="T0" fmla="*/ 26 w 26"/>
                  <a:gd name="T1" fmla="*/ 14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3"/>
                    </a:lnTo>
                    <a:lnTo>
                      <a:pt x="17" y="0"/>
                    </a:lnTo>
                    <a:lnTo>
                      <a:pt x="12" y="0"/>
                    </a:lnTo>
                    <a:lnTo>
                      <a:pt x="10" y="0"/>
                    </a:lnTo>
                    <a:lnTo>
                      <a:pt x="7" y="3"/>
                    </a:lnTo>
                    <a:lnTo>
                      <a:pt x="2" y="5"/>
                    </a:lnTo>
                    <a:lnTo>
                      <a:pt x="0" y="7"/>
                    </a:lnTo>
                    <a:lnTo>
                      <a:pt x="0" y="10"/>
                    </a:lnTo>
                    <a:lnTo>
                      <a:pt x="0" y="14"/>
                    </a:lnTo>
                    <a:lnTo>
                      <a:pt x="0" y="17"/>
                    </a:lnTo>
                    <a:lnTo>
                      <a:pt x="0" y="22"/>
                    </a:lnTo>
                    <a:lnTo>
                      <a:pt x="2" y="24"/>
                    </a:lnTo>
                    <a:lnTo>
                      <a:pt x="7" y="26"/>
                    </a:lnTo>
                    <a:lnTo>
                      <a:pt x="10" y="26"/>
                    </a:lnTo>
                    <a:lnTo>
                      <a:pt x="12" y="26"/>
                    </a:lnTo>
                    <a:lnTo>
                      <a:pt x="17" y="26"/>
                    </a:lnTo>
                    <a:lnTo>
                      <a:pt x="19" y="26"/>
                    </a:lnTo>
                    <a:lnTo>
                      <a:pt x="21" y="24"/>
                    </a:lnTo>
                    <a:lnTo>
                      <a:pt x="24"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613" name="Freeform 102"/>
              <p:cNvSpPr>
                <a:spLocks/>
              </p:cNvSpPr>
              <p:nvPr/>
            </p:nvSpPr>
            <p:spPr bwMode="auto">
              <a:xfrm>
                <a:off x="2763" y="3277"/>
                <a:ext cx="58"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4 w 26"/>
                  <a:gd name="T33" fmla="*/ 26 h 26"/>
                  <a:gd name="T34" fmla="*/ 9 w 26"/>
                  <a:gd name="T35" fmla="*/ 26 h 26"/>
                  <a:gd name="T36" fmla="*/ 11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1" y="0"/>
                    </a:lnTo>
                    <a:lnTo>
                      <a:pt x="9" y="0"/>
                    </a:lnTo>
                    <a:lnTo>
                      <a:pt x="4" y="3"/>
                    </a:lnTo>
                    <a:lnTo>
                      <a:pt x="2" y="5"/>
                    </a:lnTo>
                    <a:lnTo>
                      <a:pt x="0" y="7"/>
                    </a:lnTo>
                    <a:lnTo>
                      <a:pt x="0" y="10"/>
                    </a:lnTo>
                    <a:lnTo>
                      <a:pt x="0" y="14"/>
                    </a:lnTo>
                    <a:lnTo>
                      <a:pt x="0" y="17"/>
                    </a:lnTo>
                    <a:lnTo>
                      <a:pt x="0" y="22"/>
                    </a:lnTo>
                    <a:lnTo>
                      <a:pt x="2" y="24"/>
                    </a:lnTo>
                    <a:lnTo>
                      <a:pt x="4" y="26"/>
                    </a:lnTo>
                    <a:lnTo>
                      <a:pt x="9" y="26"/>
                    </a:lnTo>
                    <a:lnTo>
                      <a:pt x="11" y="26"/>
                    </a:lnTo>
                    <a:lnTo>
                      <a:pt x="16" y="26"/>
                    </a:lnTo>
                    <a:lnTo>
                      <a:pt x="19" y="26"/>
                    </a:lnTo>
                    <a:lnTo>
                      <a:pt x="21" y="24"/>
                    </a:lnTo>
                    <a:lnTo>
                      <a:pt x="23" y="22"/>
                    </a:lnTo>
                    <a:lnTo>
                      <a:pt x="26" y="17"/>
                    </a:lnTo>
                    <a:lnTo>
                      <a:pt x="26" y="14"/>
                    </a:lnTo>
                    <a:close/>
                  </a:path>
                </a:pathLst>
              </a:custGeom>
              <a:solidFill>
                <a:srgbClr val="0000FF"/>
              </a:solidFill>
              <a:ln w="9525">
                <a:noFill/>
                <a:round/>
                <a:headEnd/>
                <a:tailEnd/>
              </a:ln>
            </p:spPr>
            <p:txBody>
              <a:bodyPr/>
              <a:lstStyle/>
              <a:p>
                <a:endParaRPr lang="en-US"/>
              </a:p>
            </p:txBody>
          </p:sp>
          <p:sp>
            <p:nvSpPr>
              <p:cNvPr id="21614" name="Freeform 103"/>
              <p:cNvSpPr>
                <a:spLocks/>
              </p:cNvSpPr>
              <p:nvPr/>
            </p:nvSpPr>
            <p:spPr bwMode="auto">
              <a:xfrm>
                <a:off x="2621" y="3348"/>
                <a:ext cx="58" cy="59"/>
              </a:xfrm>
              <a:custGeom>
                <a:avLst/>
                <a:gdLst>
                  <a:gd name="T0" fmla="*/ 26 w 26"/>
                  <a:gd name="T1" fmla="*/ 14 h 26"/>
                  <a:gd name="T2" fmla="*/ 26 w 26"/>
                  <a:gd name="T3" fmla="*/ 9 h 26"/>
                  <a:gd name="T4" fmla="*/ 23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5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19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5"/>
                    </a:lnTo>
                    <a:lnTo>
                      <a:pt x="19" y="2"/>
                    </a:lnTo>
                    <a:lnTo>
                      <a:pt x="16" y="0"/>
                    </a:lnTo>
                    <a:lnTo>
                      <a:pt x="12" y="0"/>
                    </a:lnTo>
                    <a:lnTo>
                      <a:pt x="9" y="0"/>
                    </a:lnTo>
                    <a:lnTo>
                      <a:pt x="5" y="2"/>
                    </a:lnTo>
                    <a:lnTo>
                      <a:pt x="2" y="5"/>
                    </a:lnTo>
                    <a:lnTo>
                      <a:pt x="0" y="7"/>
                    </a:lnTo>
                    <a:lnTo>
                      <a:pt x="0" y="9"/>
                    </a:lnTo>
                    <a:lnTo>
                      <a:pt x="0" y="14"/>
                    </a:lnTo>
                    <a:lnTo>
                      <a:pt x="0" y="17"/>
                    </a:lnTo>
                    <a:lnTo>
                      <a:pt x="0" y="19"/>
                    </a:lnTo>
                    <a:lnTo>
                      <a:pt x="2" y="24"/>
                    </a:lnTo>
                    <a:lnTo>
                      <a:pt x="5" y="26"/>
                    </a:lnTo>
                    <a:lnTo>
                      <a:pt x="9" y="26"/>
                    </a:lnTo>
                    <a:lnTo>
                      <a:pt x="12" y="26"/>
                    </a:lnTo>
                    <a:lnTo>
                      <a:pt x="16" y="26"/>
                    </a:lnTo>
                    <a:lnTo>
                      <a:pt x="19" y="26"/>
                    </a:lnTo>
                    <a:lnTo>
                      <a:pt x="21" y="24"/>
                    </a:lnTo>
                    <a:lnTo>
                      <a:pt x="23"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615" name="Freeform 104"/>
              <p:cNvSpPr>
                <a:spLocks/>
              </p:cNvSpPr>
              <p:nvPr/>
            </p:nvSpPr>
            <p:spPr bwMode="auto">
              <a:xfrm>
                <a:off x="2903" y="3209"/>
                <a:ext cx="58" cy="59"/>
              </a:xfrm>
              <a:custGeom>
                <a:avLst/>
                <a:gdLst>
                  <a:gd name="T0" fmla="*/ 26 w 26"/>
                  <a:gd name="T1" fmla="*/ 14 h 26"/>
                  <a:gd name="T2" fmla="*/ 26 w 26"/>
                  <a:gd name="T3" fmla="*/ 9 h 26"/>
                  <a:gd name="T4" fmla="*/ 24 w 26"/>
                  <a:gd name="T5" fmla="*/ 7 h 26"/>
                  <a:gd name="T6" fmla="*/ 22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4"/>
                    </a:lnTo>
                    <a:lnTo>
                      <a:pt x="19" y="2"/>
                    </a:lnTo>
                    <a:lnTo>
                      <a:pt x="17" y="0"/>
                    </a:lnTo>
                    <a:lnTo>
                      <a:pt x="12" y="0"/>
                    </a:lnTo>
                    <a:lnTo>
                      <a:pt x="10" y="0"/>
                    </a:lnTo>
                    <a:lnTo>
                      <a:pt x="5" y="2"/>
                    </a:lnTo>
                    <a:lnTo>
                      <a:pt x="3" y="4"/>
                    </a:lnTo>
                    <a:lnTo>
                      <a:pt x="0" y="7"/>
                    </a:lnTo>
                    <a:lnTo>
                      <a:pt x="0" y="9"/>
                    </a:lnTo>
                    <a:lnTo>
                      <a:pt x="0" y="14"/>
                    </a:lnTo>
                    <a:lnTo>
                      <a:pt x="0" y="16"/>
                    </a:lnTo>
                    <a:lnTo>
                      <a:pt x="0" y="21"/>
                    </a:lnTo>
                    <a:lnTo>
                      <a:pt x="3" y="23"/>
                    </a:lnTo>
                    <a:lnTo>
                      <a:pt x="5" y="26"/>
                    </a:lnTo>
                    <a:lnTo>
                      <a:pt x="10" y="26"/>
                    </a:lnTo>
                    <a:lnTo>
                      <a:pt x="12" y="26"/>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616" name="Freeform 105"/>
              <p:cNvSpPr>
                <a:spLocks/>
              </p:cNvSpPr>
              <p:nvPr/>
            </p:nvSpPr>
            <p:spPr bwMode="auto">
              <a:xfrm>
                <a:off x="2763" y="3277"/>
                <a:ext cx="58"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4 w 26"/>
                  <a:gd name="T33" fmla="*/ 26 h 26"/>
                  <a:gd name="T34" fmla="*/ 9 w 26"/>
                  <a:gd name="T35" fmla="*/ 26 h 26"/>
                  <a:gd name="T36" fmla="*/ 11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1" y="0"/>
                    </a:lnTo>
                    <a:lnTo>
                      <a:pt x="9" y="0"/>
                    </a:lnTo>
                    <a:lnTo>
                      <a:pt x="4" y="3"/>
                    </a:lnTo>
                    <a:lnTo>
                      <a:pt x="2" y="5"/>
                    </a:lnTo>
                    <a:lnTo>
                      <a:pt x="0" y="7"/>
                    </a:lnTo>
                    <a:lnTo>
                      <a:pt x="0" y="10"/>
                    </a:lnTo>
                    <a:lnTo>
                      <a:pt x="0" y="14"/>
                    </a:lnTo>
                    <a:lnTo>
                      <a:pt x="0" y="17"/>
                    </a:lnTo>
                    <a:lnTo>
                      <a:pt x="0" y="22"/>
                    </a:lnTo>
                    <a:lnTo>
                      <a:pt x="2" y="24"/>
                    </a:lnTo>
                    <a:lnTo>
                      <a:pt x="4" y="26"/>
                    </a:lnTo>
                    <a:lnTo>
                      <a:pt x="9" y="26"/>
                    </a:lnTo>
                    <a:lnTo>
                      <a:pt x="11" y="26"/>
                    </a:lnTo>
                    <a:lnTo>
                      <a:pt x="16" y="26"/>
                    </a:lnTo>
                    <a:lnTo>
                      <a:pt x="19" y="26"/>
                    </a:lnTo>
                    <a:lnTo>
                      <a:pt x="21" y="24"/>
                    </a:lnTo>
                    <a:lnTo>
                      <a:pt x="23"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617" name="Freeform 106"/>
              <p:cNvSpPr>
                <a:spLocks/>
              </p:cNvSpPr>
              <p:nvPr/>
            </p:nvSpPr>
            <p:spPr bwMode="auto">
              <a:xfrm>
                <a:off x="3045" y="3209"/>
                <a:ext cx="58" cy="59"/>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3" y="4"/>
                    </a:lnTo>
                    <a:lnTo>
                      <a:pt x="0" y="7"/>
                    </a:lnTo>
                    <a:lnTo>
                      <a:pt x="0" y="9"/>
                    </a:lnTo>
                    <a:lnTo>
                      <a:pt x="0" y="14"/>
                    </a:lnTo>
                    <a:lnTo>
                      <a:pt x="0" y="16"/>
                    </a:lnTo>
                    <a:lnTo>
                      <a:pt x="0" y="21"/>
                    </a:lnTo>
                    <a:lnTo>
                      <a:pt x="3" y="23"/>
                    </a:lnTo>
                    <a:lnTo>
                      <a:pt x="5" y="26"/>
                    </a:lnTo>
                    <a:lnTo>
                      <a:pt x="10" y="26"/>
                    </a:lnTo>
                    <a:lnTo>
                      <a:pt x="12" y="26"/>
                    </a:lnTo>
                    <a:lnTo>
                      <a:pt x="17" y="26"/>
                    </a:lnTo>
                    <a:lnTo>
                      <a:pt x="19" y="26"/>
                    </a:lnTo>
                    <a:lnTo>
                      <a:pt x="21"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618" name="Freeform 107"/>
              <p:cNvSpPr>
                <a:spLocks/>
              </p:cNvSpPr>
              <p:nvPr/>
            </p:nvSpPr>
            <p:spPr bwMode="auto">
              <a:xfrm>
                <a:off x="2903" y="3209"/>
                <a:ext cx="58" cy="59"/>
              </a:xfrm>
              <a:custGeom>
                <a:avLst/>
                <a:gdLst>
                  <a:gd name="T0" fmla="*/ 26 w 26"/>
                  <a:gd name="T1" fmla="*/ 14 h 26"/>
                  <a:gd name="T2" fmla="*/ 26 w 26"/>
                  <a:gd name="T3" fmla="*/ 9 h 26"/>
                  <a:gd name="T4" fmla="*/ 24 w 26"/>
                  <a:gd name="T5" fmla="*/ 7 h 26"/>
                  <a:gd name="T6" fmla="*/ 22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4"/>
                    </a:lnTo>
                    <a:lnTo>
                      <a:pt x="19" y="2"/>
                    </a:lnTo>
                    <a:lnTo>
                      <a:pt x="17" y="0"/>
                    </a:lnTo>
                    <a:lnTo>
                      <a:pt x="12" y="0"/>
                    </a:lnTo>
                    <a:lnTo>
                      <a:pt x="10" y="0"/>
                    </a:lnTo>
                    <a:lnTo>
                      <a:pt x="5" y="2"/>
                    </a:lnTo>
                    <a:lnTo>
                      <a:pt x="3" y="4"/>
                    </a:lnTo>
                    <a:lnTo>
                      <a:pt x="0" y="7"/>
                    </a:lnTo>
                    <a:lnTo>
                      <a:pt x="0" y="9"/>
                    </a:lnTo>
                    <a:lnTo>
                      <a:pt x="0" y="14"/>
                    </a:lnTo>
                    <a:lnTo>
                      <a:pt x="0" y="16"/>
                    </a:lnTo>
                    <a:lnTo>
                      <a:pt x="0" y="21"/>
                    </a:lnTo>
                    <a:lnTo>
                      <a:pt x="3" y="23"/>
                    </a:lnTo>
                    <a:lnTo>
                      <a:pt x="5"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619" name="Freeform 108"/>
              <p:cNvSpPr>
                <a:spLocks/>
              </p:cNvSpPr>
              <p:nvPr/>
            </p:nvSpPr>
            <p:spPr bwMode="auto">
              <a:xfrm>
                <a:off x="3188" y="2928"/>
                <a:ext cx="57"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8 h 28"/>
                  <a:gd name="T36" fmla="*/ 12 w 26"/>
                  <a:gd name="T37" fmla="*/ 28 h 28"/>
                  <a:gd name="T38" fmla="*/ 17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9" y="2"/>
                    </a:lnTo>
                    <a:lnTo>
                      <a:pt x="5" y="2"/>
                    </a:lnTo>
                    <a:lnTo>
                      <a:pt x="2" y="4"/>
                    </a:lnTo>
                    <a:lnTo>
                      <a:pt x="0" y="7"/>
                    </a:lnTo>
                    <a:lnTo>
                      <a:pt x="0" y="12"/>
                    </a:lnTo>
                    <a:lnTo>
                      <a:pt x="0" y="14"/>
                    </a:lnTo>
                    <a:lnTo>
                      <a:pt x="0" y="19"/>
                    </a:lnTo>
                    <a:lnTo>
                      <a:pt x="0" y="21"/>
                    </a:lnTo>
                    <a:lnTo>
                      <a:pt x="2" y="23"/>
                    </a:lnTo>
                    <a:lnTo>
                      <a:pt x="5" y="26"/>
                    </a:lnTo>
                    <a:lnTo>
                      <a:pt x="9" y="28"/>
                    </a:lnTo>
                    <a:lnTo>
                      <a:pt x="12" y="28"/>
                    </a:lnTo>
                    <a:lnTo>
                      <a:pt x="17" y="28"/>
                    </a:lnTo>
                    <a:lnTo>
                      <a:pt x="19" y="26"/>
                    </a:lnTo>
                    <a:lnTo>
                      <a:pt x="21" y="23"/>
                    </a:lnTo>
                    <a:lnTo>
                      <a:pt x="24" y="21"/>
                    </a:lnTo>
                    <a:lnTo>
                      <a:pt x="26" y="19"/>
                    </a:lnTo>
                    <a:lnTo>
                      <a:pt x="26" y="14"/>
                    </a:lnTo>
                    <a:close/>
                  </a:path>
                </a:pathLst>
              </a:custGeom>
              <a:solidFill>
                <a:srgbClr val="0000FF"/>
              </a:solidFill>
              <a:ln w="9525">
                <a:noFill/>
                <a:round/>
                <a:headEnd/>
                <a:tailEnd/>
              </a:ln>
            </p:spPr>
            <p:txBody>
              <a:bodyPr/>
              <a:lstStyle/>
              <a:p>
                <a:endParaRPr lang="en-US"/>
              </a:p>
            </p:txBody>
          </p:sp>
          <p:sp>
            <p:nvSpPr>
              <p:cNvPr id="21620" name="Freeform 109"/>
              <p:cNvSpPr>
                <a:spLocks/>
              </p:cNvSpPr>
              <p:nvPr/>
            </p:nvSpPr>
            <p:spPr bwMode="auto">
              <a:xfrm>
                <a:off x="3045" y="3209"/>
                <a:ext cx="58" cy="59"/>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3" y="4"/>
                    </a:lnTo>
                    <a:lnTo>
                      <a:pt x="0" y="7"/>
                    </a:lnTo>
                    <a:lnTo>
                      <a:pt x="0" y="9"/>
                    </a:lnTo>
                    <a:lnTo>
                      <a:pt x="0" y="14"/>
                    </a:lnTo>
                    <a:lnTo>
                      <a:pt x="0" y="16"/>
                    </a:lnTo>
                    <a:lnTo>
                      <a:pt x="0" y="21"/>
                    </a:lnTo>
                    <a:lnTo>
                      <a:pt x="3" y="23"/>
                    </a:lnTo>
                    <a:lnTo>
                      <a:pt x="5" y="26"/>
                    </a:lnTo>
                    <a:lnTo>
                      <a:pt x="10" y="26"/>
                    </a:lnTo>
                    <a:lnTo>
                      <a:pt x="12" y="26"/>
                    </a:lnTo>
                    <a:lnTo>
                      <a:pt x="17"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621" name="Freeform 110"/>
              <p:cNvSpPr>
                <a:spLocks/>
              </p:cNvSpPr>
              <p:nvPr/>
            </p:nvSpPr>
            <p:spPr bwMode="auto">
              <a:xfrm>
                <a:off x="3330" y="2652"/>
                <a:ext cx="57" cy="59"/>
              </a:xfrm>
              <a:custGeom>
                <a:avLst/>
                <a:gdLst>
                  <a:gd name="T0" fmla="*/ 26 w 26"/>
                  <a:gd name="T1" fmla="*/ 12 h 26"/>
                  <a:gd name="T2" fmla="*/ 26 w 26"/>
                  <a:gd name="T3" fmla="*/ 10 h 26"/>
                  <a:gd name="T4" fmla="*/ 23 w 26"/>
                  <a:gd name="T5" fmla="*/ 7 h 26"/>
                  <a:gd name="T6" fmla="*/ 21 w 26"/>
                  <a:gd name="T7" fmla="*/ 3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2 w 26"/>
                  <a:gd name="T31" fmla="*/ 21 h 26"/>
                  <a:gd name="T32" fmla="*/ 4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7"/>
                    </a:lnTo>
                    <a:lnTo>
                      <a:pt x="21" y="3"/>
                    </a:lnTo>
                    <a:lnTo>
                      <a:pt x="19" y="0"/>
                    </a:lnTo>
                    <a:lnTo>
                      <a:pt x="16" y="0"/>
                    </a:lnTo>
                    <a:lnTo>
                      <a:pt x="12" y="0"/>
                    </a:lnTo>
                    <a:lnTo>
                      <a:pt x="9" y="0"/>
                    </a:lnTo>
                    <a:lnTo>
                      <a:pt x="4" y="0"/>
                    </a:lnTo>
                    <a:lnTo>
                      <a:pt x="2" y="3"/>
                    </a:lnTo>
                    <a:lnTo>
                      <a:pt x="0" y="7"/>
                    </a:lnTo>
                    <a:lnTo>
                      <a:pt x="0" y="10"/>
                    </a:lnTo>
                    <a:lnTo>
                      <a:pt x="0" y="12"/>
                    </a:lnTo>
                    <a:lnTo>
                      <a:pt x="0" y="17"/>
                    </a:lnTo>
                    <a:lnTo>
                      <a:pt x="0" y="19"/>
                    </a:lnTo>
                    <a:lnTo>
                      <a:pt x="2" y="21"/>
                    </a:lnTo>
                    <a:lnTo>
                      <a:pt x="4" y="24"/>
                    </a:lnTo>
                    <a:lnTo>
                      <a:pt x="9" y="26"/>
                    </a:lnTo>
                    <a:lnTo>
                      <a:pt x="12" y="26"/>
                    </a:lnTo>
                    <a:lnTo>
                      <a:pt x="16" y="26"/>
                    </a:lnTo>
                    <a:lnTo>
                      <a:pt x="19" y="24"/>
                    </a:lnTo>
                    <a:lnTo>
                      <a:pt x="21" y="21"/>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21622" name="Freeform 111"/>
              <p:cNvSpPr>
                <a:spLocks/>
              </p:cNvSpPr>
              <p:nvPr/>
            </p:nvSpPr>
            <p:spPr bwMode="auto">
              <a:xfrm>
                <a:off x="3188" y="2928"/>
                <a:ext cx="57"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8 h 28"/>
                  <a:gd name="T36" fmla="*/ 12 w 26"/>
                  <a:gd name="T37" fmla="*/ 28 h 28"/>
                  <a:gd name="T38" fmla="*/ 17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9" y="2"/>
                    </a:lnTo>
                    <a:lnTo>
                      <a:pt x="5" y="2"/>
                    </a:lnTo>
                    <a:lnTo>
                      <a:pt x="2" y="4"/>
                    </a:lnTo>
                    <a:lnTo>
                      <a:pt x="0" y="7"/>
                    </a:lnTo>
                    <a:lnTo>
                      <a:pt x="0" y="12"/>
                    </a:lnTo>
                    <a:lnTo>
                      <a:pt x="0" y="14"/>
                    </a:lnTo>
                    <a:lnTo>
                      <a:pt x="0" y="19"/>
                    </a:lnTo>
                    <a:lnTo>
                      <a:pt x="0" y="21"/>
                    </a:lnTo>
                    <a:lnTo>
                      <a:pt x="2" y="23"/>
                    </a:lnTo>
                    <a:lnTo>
                      <a:pt x="5" y="26"/>
                    </a:lnTo>
                    <a:lnTo>
                      <a:pt x="9" y="28"/>
                    </a:lnTo>
                    <a:lnTo>
                      <a:pt x="12" y="28"/>
                    </a:lnTo>
                    <a:lnTo>
                      <a:pt x="17" y="28"/>
                    </a:lnTo>
                    <a:lnTo>
                      <a:pt x="19" y="26"/>
                    </a:lnTo>
                    <a:lnTo>
                      <a:pt x="21"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21623" name="Freeform 112"/>
              <p:cNvSpPr>
                <a:spLocks/>
              </p:cNvSpPr>
              <p:nvPr/>
            </p:nvSpPr>
            <p:spPr bwMode="auto">
              <a:xfrm>
                <a:off x="3472" y="2442"/>
                <a:ext cx="58" cy="59"/>
              </a:xfrm>
              <a:custGeom>
                <a:avLst/>
                <a:gdLst>
                  <a:gd name="T0" fmla="*/ 26 w 26"/>
                  <a:gd name="T1" fmla="*/ 14 h 26"/>
                  <a:gd name="T2" fmla="*/ 26 w 26"/>
                  <a:gd name="T3" fmla="*/ 10 h 26"/>
                  <a:gd name="T4" fmla="*/ 23 w 26"/>
                  <a:gd name="T5" fmla="*/ 7 h 26"/>
                  <a:gd name="T6" fmla="*/ 21 w 26"/>
                  <a:gd name="T7" fmla="*/ 5 h 26"/>
                  <a:gd name="T8" fmla="*/ 18 w 26"/>
                  <a:gd name="T9" fmla="*/ 2 h 26"/>
                  <a:gd name="T10" fmla="*/ 16 w 26"/>
                  <a:gd name="T11" fmla="*/ 0 h 26"/>
                  <a:gd name="T12" fmla="*/ 11 w 26"/>
                  <a:gd name="T13" fmla="*/ 0 h 26"/>
                  <a:gd name="T14" fmla="*/ 9 w 26"/>
                  <a:gd name="T15" fmla="*/ 0 h 26"/>
                  <a:gd name="T16" fmla="*/ 4 w 26"/>
                  <a:gd name="T17" fmla="*/ 2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19 h 26"/>
                  <a:gd name="T30" fmla="*/ 2 w 26"/>
                  <a:gd name="T31" fmla="*/ 24 h 26"/>
                  <a:gd name="T32" fmla="*/ 4 w 26"/>
                  <a:gd name="T33" fmla="*/ 24 h 26"/>
                  <a:gd name="T34" fmla="*/ 9 w 26"/>
                  <a:gd name="T35" fmla="*/ 26 h 26"/>
                  <a:gd name="T36" fmla="*/ 11 w 26"/>
                  <a:gd name="T37" fmla="*/ 26 h 26"/>
                  <a:gd name="T38" fmla="*/ 16 w 26"/>
                  <a:gd name="T39" fmla="*/ 26 h 26"/>
                  <a:gd name="T40" fmla="*/ 18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2"/>
                    </a:lnTo>
                    <a:lnTo>
                      <a:pt x="16" y="0"/>
                    </a:lnTo>
                    <a:lnTo>
                      <a:pt x="11" y="0"/>
                    </a:lnTo>
                    <a:lnTo>
                      <a:pt x="9" y="0"/>
                    </a:lnTo>
                    <a:lnTo>
                      <a:pt x="4" y="2"/>
                    </a:lnTo>
                    <a:lnTo>
                      <a:pt x="2" y="5"/>
                    </a:lnTo>
                    <a:lnTo>
                      <a:pt x="0" y="7"/>
                    </a:lnTo>
                    <a:lnTo>
                      <a:pt x="0" y="10"/>
                    </a:lnTo>
                    <a:lnTo>
                      <a:pt x="0" y="14"/>
                    </a:lnTo>
                    <a:lnTo>
                      <a:pt x="0" y="17"/>
                    </a:lnTo>
                    <a:lnTo>
                      <a:pt x="0" y="19"/>
                    </a:lnTo>
                    <a:lnTo>
                      <a:pt x="2" y="24"/>
                    </a:lnTo>
                    <a:lnTo>
                      <a:pt x="4" y="24"/>
                    </a:lnTo>
                    <a:lnTo>
                      <a:pt x="9" y="26"/>
                    </a:lnTo>
                    <a:lnTo>
                      <a:pt x="11" y="26"/>
                    </a:lnTo>
                    <a:lnTo>
                      <a:pt x="16" y="26"/>
                    </a:lnTo>
                    <a:lnTo>
                      <a:pt x="18" y="24"/>
                    </a:lnTo>
                    <a:lnTo>
                      <a:pt x="21" y="24"/>
                    </a:lnTo>
                    <a:lnTo>
                      <a:pt x="23" y="19"/>
                    </a:lnTo>
                    <a:lnTo>
                      <a:pt x="26" y="17"/>
                    </a:lnTo>
                    <a:lnTo>
                      <a:pt x="26" y="14"/>
                    </a:lnTo>
                    <a:close/>
                  </a:path>
                </a:pathLst>
              </a:custGeom>
              <a:solidFill>
                <a:srgbClr val="0000FF"/>
              </a:solidFill>
              <a:ln w="9525">
                <a:noFill/>
                <a:round/>
                <a:headEnd/>
                <a:tailEnd/>
              </a:ln>
            </p:spPr>
            <p:txBody>
              <a:bodyPr/>
              <a:lstStyle/>
              <a:p>
                <a:endParaRPr lang="en-US"/>
              </a:p>
            </p:txBody>
          </p:sp>
          <p:sp>
            <p:nvSpPr>
              <p:cNvPr id="21624" name="Freeform 113"/>
              <p:cNvSpPr>
                <a:spLocks/>
              </p:cNvSpPr>
              <p:nvPr/>
            </p:nvSpPr>
            <p:spPr bwMode="auto">
              <a:xfrm>
                <a:off x="3330" y="2652"/>
                <a:ext cx="57" cy="59"/>
              </a:xfrm>
              <a:custGeom>
                <a:avLst/>
                <a:gdLst>
                  <a:gd name="T0" fmla="*/ 26 w 26"/>
                  <a:gd name="T1" fmla="*/ 12 h 26"/>
                  <a:gd name="T2" fmla="*/ 26 w 26"/>
                  <a:gd name="T3" fmla="*/ 10 h 26"/>
                  <a:gd name="T4" fmla="*/ 23 w 26"/>
                  <a:gd name="T5" fmla="*/ 7 h 26"/>
                  <a:gd name="T6" fmla="*/ 21 w 26"/>
                  <a:gd name="T7" fmla="*/ 3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2 w 26"/>
                  <a:gd name="T31" fmla="*/ 21 h 26"/>
                  <a:gd name="T32" fmla="*/ 4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7"/>
                    </a:lnTo>
                    <a:lnTo>
                      <a:pt x="21" y="3"/>
                    </a:lnTo>
                    <a:lnTo>
                      <a:pt x="19" y="0"/>
                    </a:lnTo>
                    <a:lnTo>
                      <a:pt x="16" y="0"/>
                    </a:lnTo>
                    <a:lnTo>
                      <a:pt x="12" y="0"/>
                    </a:lnTo>
                    <a:lnTo>
                      <a:pt x="9" y="0"/>
                    </a:lnTo>
                    <a:lnTo>
                      <a:pt x="4" y="0"/>
                    </a:lnTo>
                    <a:lnTo>
                      <a:pt x="2" y="3"/>
                    </a:lnTo>
                    <a:lnTo>
                      <a:pt x="0" y="7"/>
                    </a:lnTo>
                    <a:lnTo>
                      <a:pt x="0" y="10"/>
                    </a:lnTo>
                    <a:lnTo>
                      <a:pt x="0" y="12"/>
                    </a:lnTo>
                    <a:lnTo>
                      <a:pt x="0" y="17"/>
                    </a:lnTo>
                    <a:lnTo>
                      <a:pt x="0" y="19"/>
                    </a:lnTo>
                    <a:lnTo>
                      <a:pt x="2" y="21"/>
                    </a:lnTo>
                    <a:lnTo>
                      <a:pt x="4" y="24"/>
                    </a:lnTo>
                    <a:lnTo>
                      <a:pt x="9" y="26"/>
                    </a:lnTo>
                    <a:lnTo>
                      <a:pt x="12" y="26"/>
                    </a:lnTo>
                    <a:lnTo>
                      <a:pt x="16" y="26"/>
                    </a:lnTo>
                    <a:lnTo>
                      <a:pt x="19"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21625" name="Freeform 114"/>
              <p:cNvSpPr>
                <a:spLocks/>
              </p:cNvSpPr>
              <p:nvPr/>
            </p:nvSpPr>
            <p:spPr bwMode="auto">
              <a:xfrm>
                <a:off x="3612" y="2232"/>
                <a:ext cx="58"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4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21"/>
                    </a:lnTo>
                    <a:lnTo>
                      <a:pt x="3" y="24"/>
                    </a:lnTo>
                    <a:lnTo>
                      <a:pt x="5" y="26"/>
                    </a:lnTo>
                    <a:lnTo>
                      <a:pt x="10" y="26"/>
                    </a:lnTo>
                    <a:lnTo>
                      <a:pt x="12" y="26"/>
                    </a:lnTo>
                    <a:lnTo>
                      <a:pt x="17" y="26"/>
                    </a:lnTo>
                    <a:lnTo>
                      <a:pt x="19" y="26"/>
                    </a:lnTo>
                    <a:lnTo>
                      <a:pt x="22" y="24"/>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626" name="Freeform 115"/>
              <p:cNvSpPr>
                <a:spLocks/>
              </p:cNvSpPr>
              <p:nvPr/>
            </p:nvSpPr>
            <p:spPr bwMode="auto">
              <a:xfrm>
                <a:off x="3472" y="2442"/>
                <a:ext cx="58" cy="59"/>
              </a:xfrm>
              <a:custGeom>
                <a:avLst/>
                <a:gdLst>
                  <a:gd name="T0" fmla="*/ 26 w 26"/>
                  <a:gd name="T1" fmla="*/ 14 h 26"/>
                  <a:gd name="T2" fmla="*/ 26 w 26"/>
                  <a:gd name="T3" fmla="*/ 10 h 26"/>
                  <a:gd name="T4" fmla="*/ 23 w 26"/>
                  <a:gd name="T5" fmla="*/ 7 h 26"/>
                  <a:gd name="T6" fmla="*/ 21 w 26"/>
                  <a:gd name="T7" fmla="*/ 5 h 26"/>
                  <a:gd name="T8" fmla="*/ 18 w 26"/>
                  <a:gd name="T9" fmla="*/ 2 h 26"/>
                  <a:gd name="T10" fmla="*/ 16 w 26"/>
                  <a:gd name="T11" fmla="*/ 0 h 26"/>
                  <a:gd name="T12" fmla="*/ 11 w 26"/>
                  <a:gd name="T13" fmla="*/ 0 h 26"/>
                  <a:gd name="T14" fmla="*/ 9 w 26"/>
                  <a:gd name="T15" fmla="*/ 0 h 26"/>
                  <a:gd name="T16" fmla="*/ 4 w 26"/>
                  <a:gd name="T17" fmla="*/ 2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19 h 26"/>
                  <a:gd name="T30" fmla="*/ 2 w 26"/>
                  <a:gd name="T31" fmla="*/ 24 h 26"/>
                  <a:gd name="T32" fmla="*/ 4 w 26"/>
                  <a:gd name="T33" fmla="*/ 24 h 26"/>
                  <a:gd name="T34" fmla="*/ 9 w 26"/>
                  <a:gd name="T35" fmla="*/ 26 h 26"/>
                  <a:gd name="T36" fmla="*/ 11 w 26"/>
                  <a:gd name="T37" fmla="*/ 26 h 26"/>
                  <a:gd name="T38" fmla="*/ 16 w 26"/>
                  <a:gd name="T39" fmla="*/ 26 h 26"/>
                  <a:gd name="T40" fmla="*/ 18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2"/>
                    </a:lnTo>
                    <a:lnTo>
                      <a:pt x="16" y="0"/>
                    </a:lnTo>
                    <a:lnTo>
                      <a:pt x="11" y="0"/>
                    </a:lnTo>
                    <a:lnTo>
                      <a:pt x="9" y="0"/>
                    </a:lnTo>
                    <a:lnTo>
                      <a:pt x="4" y="2"/>
                    </a:lnTo>
                    <a:lnTo>
                      <a:pt x="2" y="5"/>
                    </a:lnTo>
                    <a:lnTo>
                      <a:pt x="0" y="7"/>
                    </a:lnTo>
                    <a:lnTo>
                      <a:pt x="0" y="10"/>
                    </a:lnTo>
                    <a:lnTo>
                      <a:pt x="0" y="14"/>
                    </a:lnTo>
                    <a:lnTo>
                      <a:pt x="0" y="17"/>
                    </a:lnTo>
                    <a:lnTo>
                      <a:pt x="0" y="19"/>
                    </a:lnTo>
                    <a:lnTo>
                      <a:pt x="2" y="24"/>
                    </a:lnTo>
                    <a:lnTo>
                      <a:pt x="4" y="24"/>
                    </a:lnTo>
                    <a:lnTo>
                      <a:pt x="9" y="26"/>
                    </a:lnTo>
                    <a:lnTo>
                      <a:pt x="11" y="26"/>
                    </a:lnTo>
                    <a:lnTo>
                      <a:pt x="16" y="26"/>
                    </a:lnTo>
                    <a:lnTo>
                      <a:pt x="18" y="24"/>
                    </a:lnTo>
                    <a:lnTo>
                      <a:pt x="21" y="24"/>
                    </a:lnTo>
                    <a:lnTo>
                      <a:pt x="23"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627" name="Freeform 116"/>
              <p:cNvSpPr>
                <a:spLocks/>
              </p:cNvSpPr>
              <p:nvPr/>
            </p:nvSpPr>
            <p:spPr bwMode="auto">
              <a:xfrm>
                <a:off x="3754" y="1951"/>
                <a:ext cx="58" cy="64"/>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5 w 26"/>
                  <a:gd name="T17" fmla="*/ 2 h 28"/>
                  <a:gd name="T18" fmla="*/ 2 w 26"/>
                  <a:gd name="T19" fmla="*/ 5 h 28"/>
                  <a:gd name="T20" fmla="*/ 0 w 26"/>
                  <a:gd name="T21" fmla="*/ 7 h 28"/>
                  <a:gd name="T22" fmla="*/ 0 w 26"/>
                  <a:gd name="T23" fmla="*/ 12 h 28"/>
                  <a:gd name="T24" fmla="*/ 0 w 26"/>
                  <a:gd name="T25" fmla="*/ 14 h 28"/>
                  <a:gd name="T26" fmla="*/ 0 w 26"/>
                  <a:gd name="T27" fmla="*/ 17 h 28"/>
                  <a:gd name="T28" fmla="*/ 0 w 26"/>
                  <a:gd name="T29" fmla="*/ 21 h 28"/>
                  <a:gd name="T30" fmla="*/ 2 w 26"/>
                  <a:gd name="T31" fmla="*/ 24 h 28"/>
                  <a:gd name="T32" fmla="*/ 5 w 26"/>
                  <a:gd name="T33" fmla="*/ 26 h 28"/>
                  <a:gd name="T34" fmla="*/ 10 w 26"/>
                  <a:gd name="T35" fmla="*/ 26 h 28"/>
                  <a:gd name="T36" fmla="*/ 12 w 26"/>
                  <a:gd name="T37" fmla="*/ 28 h 28"/>
                  <a:gd name="T38" fmla="*/ 17 w 26"/>
                  <a:gd name="T39" fmla="*/ 26 h 28"/>
                  <a:gd name="T40" fmla="*/ 19 w 26"/>
                  <a:gd name="T41" fmla="*/ 26 h 28"/>
                  <a:gd name="T42" fmla="*/ 21 w 26"/>
                  <a:gd name="T43" fmla="*/ 24 h 28"/>
                  <a:gd name="T44" fmla="*/ 24 w 26"/>
                  <a:gd name="T45" fmla="*/ 21 h 28"/>
                  <a:gd name="T46" fmla="*/ 26 w 26"/>
                  <a:gd name="T47" fmla="*/ 17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5" y="2"/>
                    </a:lnTo>
                    <a:lnTo>
                      <a:pt x="2" y="5"/>
                    </a:lnTo>
                    <a:lnTo>
                      <a:pt x="0" y="7"/>
                    </a:lnTo>
                    <a:lnTo>
                      <a:pt x="0" y="12"/>
                    </a:lnTo>
                    <a:lnTo>
                      <a:pt x="0" y="14"/>
                    </a:lnTo>
                    <a:lnTo>
                      <a:pt x="0" y="17"/>
                    </a:lnTo>
                    <a:lnTo>
                      <a:pt x="0" y="21"/>
                    </a:lnTo>
                    <a:lnTo>
                      <a:pt x="2" y="24"/>
                    </a:lnTo>
                    <a:lnTo>
                      <a:pt x="5" y="26"/>
                    </a:lnTo>
                    <a:lnTo>
                      <a:pt x="10" y="26"/>
                    </a:lnTo>
                    <a:lnTo>
                      <a:pt x="12" y="28"/>
                    </a:lnTo>
                    <a:lnTo>
                      <a:pt x="17" y="26"/>
                    </a:lnTo>
                    <a:lnTo>
                      <a:pt x="19" y="26"/>
                    </a:lnTo>
                    <a:lnTo>
                      <a:pt x="21" y="24"/>
                    </a:lnTo>
                    <a:lnTo>
                      <a:pt x="24" y="21"/>
                    </a:lnTo>
                    <a:lnTo>
                      <a:pt x="26" y="17"/>
                    </a:lnTo>
                    <a:lnTo>
                      <a:pt x="26" y="14"/>
                    </a:lnTo>
                    <a:close/>
                  </a:path>
                </a:pathLst>
              </a:custGeom>
              <a:solidFill>
                <a:srgbClr val="0000FF"/>
              </a:solidFill>
              <a:ln w="9525">
                <a:noFill/>
                <a:round/>
                <a:headEnd/>
                <a:tailEnd/>
              </a:ln>
            </p:spPr>
            <p:txBody>
              <a:bodyPr/>
              <a:lstStyle/>
              <a:p>
                <a:endParaRPr lang="en-US"/>
              </a:p>
            </p:txBody>
          </p:sp>
          <p:sp>
            <p:nvSpPr>
              <p:cNvPr id="21628" name="Freeform 117"/>
              <p:cNvSpPr>
                <a:spLocks/>
              </p:cNvSpPr>
              <p:nvPr/>
            </p:nvSpPr>
            <p:spPr bwMode="auto">
              <a:xfrm>
                <a:off x="3612" y="2232"/>
                <a:ext cx="58"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4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21"/>
                    </a:lnTo>
                    <a:lnTo>
                      <a:pt x="3" y="24"/>
                    </a:lnTo>
                    <a:lnTo>
                      <a:pt x="5" y="26"/>
                    </a:lnTo>
                    <a:lnTo>
                      <a:pt x="10" y="26"/>
                    </a:lnTo>
                    <a:lnTo>
                      <a:pt x="12" y="26"/>
                    </a:lnTo>
                    <a:lnTo>
                      <a:pt x="17" y="26"/>
                    </a:lnTo>
                    <a:lnTo>
                      <a:pt x="19" y="26"/>
                    </a:lnTo>
                    <a:lnTo>
                      <a:pt x="22" y="24"/>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629" name="Freeform 118"/>
              <p:cNvSpPr>
                <a:spLocks/>
              </p:cNvSpPr>
              <p:nvPr/>
            </p:nvSpPr>
            <p:spPr bwMode="auto">
              <a:xfrm>
                <a:off x="3896" y="1880"/>
                <a:ext cx="58" cy="66"/>
              </a:xfrm>
              <a:custGeom>
                <a:avLst/>
                <a:gdLst>
                  <a:gd name="T0" fmla="*/ 26 w 26"/>
                  <a:gd name="T1" fmla="*/ 15 h 29"/>
                  <a:gd name="T2" fmla="*/ 26 w 26"/>
                  <a:gd name="T3" fmla="*/ 12 h 29"/>
                  <a:gd name="T4" fmla="*/ 24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5 w 26"/>
                  <a:gd name="T17" fmla="*/ 3 h 29"/>
                  <a:gd name="T18" fmla="*/ 2 w 26"/>
                  <a:gd name="T19" fmla="*/ 5 h 29"/>
                  <a:gd name="T20" fmla="*/ 0 w 26"/>
                  <a:gd name="T21" fmla="*/ 7 h 29"/>
                  <a:gd name="T22" fmla="*/ 0 w 26"/>
                  <a:gd name="T23" fmla="*/ 12 h 29"/>
                  <a:gd name="T24" fmla="*/ 0 w 26"/>
                  <a:gd name="T25" fmla="*/ 15 h 29"/>
                  <a:gd name="T26" fmla="*/ 0 w 26"/>
                  <a:gd name="T27" fmla="*/ 19 h 29"/>
                  <a:gd name="T28" fmla="*/ 0 w 26"/>
                  <a:gd name="T29" fmla="*/ 22 h 29"/>
                  <a:gd name="T30" fmla="*/ 2 w 26"/>
                  <a:gd name="T31" fmla="*/ 24 h 29"/>
                  <a:gd name="T32" fmla="*/ 5 w 26"/>
                  <a:gd name="T33" fmla="*/ 26 h 29"/>
                  <a:gd name="T34" fmla="*/ 9 w 26"/>
                  <a:gd name="T35" fmla="*/ 29 h 29"/>
                  <a:gd name="T36" fmla="*/ 12 w 26"/>
                  <a:gd name="T37" fmla="*/ 29 h 29"/>
                  <a:gd name="T38" fmla="*/ 16 w 26"/>
                  <a:gd name="T39" fmla="*/ 29 h 29"/>
                  <a:gd name="T40" fmla="*/ 19 w 26"/>
                  <a:gd name="T41" fmla="*/ 26 h 29"/>
                  <a:gd name="T42" fmla="*/ 21 w 26"/>
                  <a:gd name="T43" fmla="*/ 24 h 29"/>
                  <a:gd name="T44" fmla="*/ 24 w 26"/>
                  <a:gd name="T45" fmla="*/ 22 h 29"/>
                  <a:gd name="T46" fmla="*/ 26 w 26"/>
                  <a:gd name="T47" fmla="*/ 19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4" y="7"/>
                    </a:lnTo>
                    <a:lnTo>
                      <a:pt x="21" y="5"/>
                    </a:lnTo>
                    <a:lnTo>
                      <a:pt x="19" y="3"/>
                    </a:lnTo>
                    <a:lnTo>
                      <a:pt x="16" y="3"/>
                    </a:lnTo>
                    <a:lnTo>
                      <a:pt x="12" y="0"/>
                    </a:lnTo>
                    <a:lnTo>
                      <a:pt x="9" y="3"/>
                    </a:lnTo>
                    <a:lnTo>
                      <a:pt x="5" y="3"/>
                    </a:lnTo>
                    <a:lnTo>
                      <a:pt x="2" y="5"/>
                    </a:lnTo>
                    <a:lnTo>
                      <a:pt x="0" y="7"/>
                    </a:lnTo>
                    <a:lnTo>
                      <a:pt x="0" y="12"/>
                    </a:lnTo>
                    <a:lnTo>
                      <a:pt x="0" y="15"/>
                    </a:lnTo>
                    <a:lnTo>
                      <a:pt x="0" y="19"/>
                    </a:lnTo>
                    <a:lnTo>
                      <a:pt x="0" y="22"/>
                    </a:lnTo>
                    <a:lnTo>
                      <a:pt x="2" y="24"/>
                    </a:lnTo>
                    <a:lnTo>
                      <a:pt x="5" y="26"/>
                    </a:lnTo>
                    <a:lnTo>
                      <a:pt x="9" y="29"/>
                    </a:lnTo>
                    <a:lnTo>
                      <a:pt x="12" y="29"/>
                    </a:lnTo>
                    <a:lnTo>
                      <a:pt x="16" y="29"/>
                    </a:lnTo>
                    <a:lnTo>
                      <a:pt x="19" y="26"/>
                    </a:lnTo>
                    <a:lnTo>
                      <a:pt x="21" y="24"/>
                    </a:lnTo>
                    <a:lnTo>
                      <a:pt x="24" y="22"/>
                    </a:lnTo>
                    <a:lnTo>
                      <a:pt x="26" y="19"/>
                    </a:lnTo>
                    <a:lnTo>
                      <a:pt x="26" y="15"/>
                    </a:lnTo>
                    <a:close/>
                  </a:path>
                </a:pathLst>
              </a:custGeom>
              <a:solidFill>
                <a:srgbClr val="0000FF"/>
              </a:solidFill>
              <a:ln w="9525">
                <a:noFill/>
                <a:round/>
                <a:headEnd/>
                <a:tailEnd/>
              </a:ln>
            </p:spPr>
            <p:txBody>
              <a:bodyPr/>
              <a:lstStyle/>
              <a:p>
                <a:endParaRPr lang="en-US"/>
              </a:p>
            </p:txBody>
          </p:sp>
          <p:sp>
            <p:nvSpPr>
              <p:cNvPr id="21630" name="Freeform 119"/>
              <p:cNvSpPr>
                <a:spLocks/>
              </p:cNvSpPr>
              <p:nvPr/>
            </p:nvSpPr>
            <p:spPr bwMode="auto">
              <a:xfrm>
                <a:off x="1304" y="1915"/>
                <a:ext cx="2619" cy="1465"/>
              </a:xfrm>
              <a:custGeom>
                <a:avLst/>
                <a:gdLst>
                  <a:gd name="T0" fmla="*/ 0 w 1179"/>
                  <a:gd name="T1" fmla="*/ 413 h 642"/>
                  <a:gd name="T2" fmla="*/ 31 w 1179"/>
                  <a:gd name="T3" fmla="*/ 427 h 642"/>
                  <a:gd name="T4" fmla="*/ 94 w 1179"/>
                  <a:gd name="T5" fmla="*/ 427 h 642"/>
                  <a:gd name="T6" fmla="*/ 158 w 1179"/>
                  <a:gd name="T7" fmla="*/ 550 h 642"/>
                  <a:gd name="T8" fmla="*/ 222 w 1179"/>
                  <a:gd name="T9" fmla="*/ 611 h 642"/>
                  <a:gd name="T10" fmla="*/ 286 w 1179"/>
                  <a:gd name="T11" fmla="*/ 581 h 642"/>
                  <a:gd name="T12" fmla="*/ 350 w 1179"/>
                  <a:gd name="T13" fmla="*/ 581 h 642"/>
                  <a:gd name="T14" fmla="*/ 413 w 1179"/>
                  <a:gd name="T15" fmla="*/ 550 h 642"/>
                  <a:gd name="T16" fmla="*/ 477 w 1179"/>
                  <a:gd name="T17" fmla="*/ 550 h 642"/>
                  <a:gd name="T18" fmla="*/ 541 w 1179"/>
                  <a:gd name="T19" fmla="*/ 611 h 642"/>
                  <a:gd name="T20" fmla="*/ 605 w 1179"/>
                  <a:gd name="T21" fmla="*/ 642 h 642"/>
                  <a:gd name="T22" fmla="*/ 668 w 1179"/>
                  <a:gd name="T23" fmla="*/ 611 h 642"/>
                  <a:gd name="T24" fmla="*/ 732 w 1179"/>
                  <a:gd name="T25" fmla="*/ 581 h 642"/>
                  <a:gd name="T26" fmla="*/ 796 w 1179"/>
                  <a:gd name="T27" fmla="*/ 581 h 642"/>
                  <a:gd name="T28" fmla="*/ 860 w 1179"/>
                  <a:gd name="T29" fmla="*/ 458 h 642"/>
                  <a:gd name="T30" fmla="*/ 924 w 1179"/>
                  <a:gd name="T31" fmla="*/ 335 h 642"/>
                  <a:gd name="T32" fmla="*/ 987 w 1179"/>
                  <a:gd name="T33" fmla="*/ 245 h 642"/>
                  <a:gd name="T34" fmla="*/ 1051 w 1179"/>
                  <a:gd name="T35" fmla="*/ 153 h 642"/>
                  <a:gd name="T36" fmla="*/ 1115 w 1179"/>
                  <a:gd name="T37" fmla="*/ 30 h 642"/>
                  <a:gd name="T38" fmla="*/ 1179 w 1179"/>
                  <a:gd name="T39" fmla="*/ 0 h 6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79"/>
                  <a:gd name="T61" fmla="*/ 0 h 642"/>
                  <a:gd name="T62" fmla="*/ 1179 w 1179"/>
                  <a:gd name="T63" fmla="*/ 642 h 6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79" h="642">
                    <a:moveTo>
                      <a:pt x="0" y="413"/>
                    </a:moveTo>
                    <a:lnTo>
                      <a:pt x="31" y="427"/>
                    </a:lnTo>
                    <a:lnTo>
                      <a:pt x="94" y="427"/>
                    </a:lnTo>
                    <a:lnTo>
                      <a:pt x="158" y="550"/>
                    </a:lnTo>
                    <a:lnTo>
                      <a:pt x="222" y="611"/>
                    </a:lnTo>
                    <a:lnTo>
                      <a:pt x="286" y="581"/>
                    </a:lnTo>
                    <a:lnTo>
                      <a:pt x="350" y="581"/>
                    </a:lnTo>
                    <a:lnTo>
                      <a:pt x="413" y="550"/>
                    </a:lnTo>
                    <a:lnTo>
                      <a:pt x="477" y="550"/>
                    </a:lnTo>
                    <a:lnTo>
                      <a:pt x="541" y="611"/>
                    </a:lnTo>
                    <a:lnTo>
                      <a:pt x="605" y="642"/>
                    </a:lnTo>
                    <a:lnTo>
                      <a:pt x="668" y="611"/>
                    </a:lnTo>
                    <a:lnTo>
                      <a:pt x="732" y="581"/>
                    </a:lnTo>
                    <a:lnTo>
                      <a:pt x="796" y="581"/>
                    </a:lnTo>
                    <a:lnTo>
                      <a:pt x="860" y="458"/>
                    </a:lnTo>
                    <a:lnTo>
                      <a:pt x="924" y="335"/>
                    </a:lnTo>
                    <a:lnTo>
                      <a:pt x="987" y="245"/>
                    </a:lnTo>
                    <a:lnTo>
                      <a:pt x="1051" y="153"/>
                    </a:lnTo>
                    <a:lnTo>
                      <a:pt x="1115" y="30"/>
                    </a:lnTo>
                    <a:lnTo>
                      <a:pt x="1179" y="0"/>
                    </a:lnTo>
                  </a:path>
                </a:pathLst>
              </a:custGeom>
              <a:noFill/>
              <a:ln w="19050" cap="flat">
                <a:solidFill>
                  <a:srgbClr val="0000FF"/>
                </a:solidFill>
                <a:prstDash val="solid"/>
                <a:miter lim="800000"/>
                <a:headEnd/>
                <a:tailEnd/>
              </a:ln>
            </p:spPr>
            <p:txBody>
              <a:bodyPr/>
              <a:lstStyle/>
              <a:p>
                <a:endParaRPr lang="en-US"/>
              </a:p>
            </p:txBody>
          </p:sp>
          <p:sp>
            <p:nvSpPr>
              <p:cNvPr id="21631" name="Freeform 120"/>
              <p:cNvSpPr>
                <a:spLocks/>
              </p:cNvSpPr>
              <p:nvPr/>
            </p:nvSpPr>
            <p:spPr bwMode="auto">
              <a:xfrm>
                <a:off x="1346" y="2862"/>
                <a:ext cx="58" cy="59"/>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7 w 26"/>
                  <a:gd name="T17" fmla="*/ 0 h 26"/>
                  <a:gd name="T18" fmla="*/ 4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4 w 26"/>
                  <a:gd name="T31" fmla="*/ 22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7" y="0"/>
                    </a:lnTo>
                    <a:lnTo>
                      <a:pt x="4" y="3"/>
                    </a:lnTo>
                    <a:lnTo>
                      <a:pt x="2" y="5"/>
                    </a:lnTo>
                    <a:lnTo>
                      <a:pt x="0" y="10"/>
                    </a:lnTo>
                    <a:lnTo>
                      <a:pt x="0" y="12"/>
                    </a:lnTo>
                    <a:lnTo>
                      <a:pt x="0" y="17"/>
                    </a:lnTo>
                    <a:lnTo>
                      <a:pt x="2" y="19"/>
                    </a:lnTo>
                    <a:lnTo>
                      <a:pt x="4" y="22"/>
                    </a:lnTo>
                    <a:lnTo>
                      <a:pt x="7" y="24"/>
                    </a:lnTo>
                    <a:lnTo>
                      <a:pt x="9" y="26"/>
                    </a:lnTo>
                    <a:lnTo>
                      <a:pt x="12" y="26"/>
                    </a:lnTo>
                    <a:lnTo>
                      <a:pt x="16" y="26"/>
                    </a:lnTo>
                    <a:lnTo>
                      <a:pt x="19" y="24"/>
                    </a:lnTo>
                    <a:lnTo>
                      <a:pt x="21" y="22"/>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21632" name="Freeform 121"/>
              <p:cNvSpPr>
                <a:spLocks/>
              </p:cNvSpPr>
              <p:nvPr/>
            </p:nvSpPr>
            <p:spPr bwMode="auto">
              <a:xfrm>
                <a:off x="1488" y="2862"/>
                <a:ext cx="58" cy="59"/>
              </a:xfrm>
              <a:custGeom>
                <a:avLst/>
                <a:gdLst>
                  <a:gd name="T0" fmla="*/ 26 w 26"/>
                  <a:gd name="T1" fmla="*/ 12 h 26"/>
                  <a:gd name="T2" fmla="*/ 26 w 26"/>
                  <a:gd name="T3" fmla="*/ 10 h 26"/>
                  <a:gd name="T4" fmla="*/ 23 w 26"/>
                  <a:gd name="T5" fmla="*/ 5 h 26"/>
                  <a:gd name="T6" fmla="*/ 21 w 26"/>
                  <a:gd name="T7" fmla="*/ 3 h 26"/>
                  <a:gd name="T8" fmla="*/ 18 w 26"/>
                  <a:gd name="T9" fmla="*/ 0 h 26"/>
                  <a:gd name="T10" fmla="*/ 16 w 26"/>
                  <a:gd name="T11" fmla="*/ 0 h 26"/>
                  <a:gd name="T12" fmla="*/ 11 w 26"/>
                  <a:gd name="T13" fmla="*/ 0 h 26"/>
                  <a:gd name="T14" fmla="*/ 9 w 26"/>
                  <a:gd name="T15" fmla="*/ 0 h 26"/>
                  <a:gd name="T16" fmla="*/ 7 w 26"/>
                  <a:gd name="T17" fmla="*/ 0 h 26"/>
                  <a:gd name="T18" fmla="*/ 2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2 w 26"/>
                  <a:gd name="T31" fmla="*/ 22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8" y="0"/>
                    </a:lnTo>
                    <a:lnTo>
                      <a:pt x="16" y="0"/>
                    </a:lnTo>
                    <a:lnTo>
                      <a:pt x="11" y="0"/>
                    </a:lnTo>
                    <a:lnTo>
                      <a:pt x="9" y="0"/>
                    </a:lnTo>
                    <a:lnTo>
                      <a:pt x="7" y="0"/>
                    </a:lnTo>
                    <a:lnTo>
                      <a:pt x="2" y="3"/>
                    </a:lnTo>
                    <a:lnTo>
                      <a:pt x="2" y="5"/>
                    </a:lnTo>
                    <a:lnTo>
                      <a:pt x="0" y="10"/>
                    </a:lnTo>
                    <a:lnTo>
                      <a:pt x="0" y="12"/>
                    </a:lnTo>
                    <a:lnTo>
                      <a:pt x="0" y="17"/>
                    </a:lnTo>
                    <a:lnTo>
                      <a:pt x="2" y="19"/>
                    </a:lnTo>
                    <a:lnTo>
                      <a:pt x="2" y="22"/>
                    </a:lnTo>
                    <a:lnTo>
                      <a:pt x="7" y="24"/>
                    </a:lnTo>
                    <a:lnTo>
                      <a:pt x="9" y="26"/>
                    </a:lnTo>
                    <a:lnTo>
                      <a:pt x="11" y="26"/>
                    </a:lnTo>
                    <a:lnTo>
                      <a:pt x="16" y="26"/>
                    </a:lnTo>
                    <a:lnTo>
                      <a:pt x="18" y="24"/>
                    </a:lnTo>
                    <a:lnTo>
                      <a:pt x="21" y="22"/>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21633" name="Freeform 122"/>
              <p:cNvSpPr>
                <a:spLocks/>
              </p:cNvSpPr>
              <p:nvPr/>
            </p:nvSpPr>
            <p:spPr bwMode="auto">
              <a:xfrm>
                <a:off x="1346" y="2862"/>
                <a:ext cx="58" cy="59"/>
              </a:xfrm>
              <a:custGeom>
                <a:avLst/>
                <a:gdLst>
                  <a:gd name="T0" fmla="*/ 26 w 26"/>
                  <a:gd name="T1" fmla="*/ 12 h 26"/>
                  <a:gd name="T2" fmla="*/ 26 w 26"/>
                  <a:gd name="T3" fmla="*/ 10 h 26"/>
                  <a:gd name="T4" fmla="*/ 23 w 26"/>
                  <a:gd name="T5" fmla="*/ 5 h 26"/>
                  <a:gd name="T6" fmla="*/ 21 w 26"/>
                  <a:gd name="T7" fmla="*/ 3 h 26"/>
                  <a:gd name="T8" fmla="*/ 19 w 26"/>
                  <a:gd name="T9" fmla="*/ 0 h 26"/>
                  <a:gd name="T10" fmla="*/ 16 w 26"/>
                  <a:gd name="T11" fmla="*/ 0 h 26"/>
                  <a:gd name="T12" fmla="*/ 12 w 26"/>
                  <a:gd name="T13" fmla="*/ 0 h 26"/>
                  <a:gd name="T14" fmla="*/ 9 w 26"/>
                  <a:gd name="T15" fmla="*/ 0 h 26"/>
                  <a:gd name="T16" fmla="*/ 7 w 26"/>
                  <a:gd name="T17" fmla="*/ 0 h 26"/>
                  <a:gd name="T18" fmla="*/ 4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4 w 26"/>
                  <a:gd name="T31" fmla="*/ 22 h 26"/>
                  <a:gd name="T32" fmla="*/ 7 w 26"/>
                  <a:gd name="T33" fmla="*/ 24 h 26"/>
                  <a:gd name="T34" fmla="*/ 9 w 26"/>
                  <a:gd name="T35" fmla="*/ 26 h 26"/>
                  <a:gd name="T36" fmla="*/ 12 w 26"/>
                  <a:gd name="T37" fmla="*/ 26 h 26"/>
                  <a:gd name="T38" fmla="*/ 16 w 26"/>
                  <a:gd name="T39" fmla="*/ 26 h 26"/>
                  <a:gd name="T40" fmla="*/ 19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9" y="0"/>
                    </a:lnTo>
                    <a:lnTo>
                      <a:pt x="16" y="0"/>
                    </a:lnTo>
                    <a:lnTo>
                      <a:pt x="12" y="0"/>
                    </a:lnTo>
                    <a:lnTo>
                      <a:pt x="9" y="0"/>
                    </a:lnTo>
                    <a:lnTo>
                      <a:pt x="7" y="0"/>
                    </a:lnTo>
                    <a:lnTo>
                      <a:pt x="4" y="3"/>
                    </a:lnTo>
                    <a:lnTo>
                      <a:pt x="2" y="5"/>
                    </a:lnTo>
                    <a:lnTo>
                      <a:pt x="0" y="10"/>
                    </a:lnTo>
                    <a:lnTo>
                      <a:pt x="0" y="12"/>
                    </a:lnTo>
                    <a:lnTo>
                      <a:pt x="0" y="17"/>
                    </a:lnTo>
                    <a:lnTo>
                      <a:pt x="2" y="19"/>
                    </a:lnTo>
                    <a:lnTo>
                      <a:pt x="4" y="22"/>
                    </a:lnTo>
                    <a:lnTo>
                      <a:pt x="7" y="24"/>
                    </a:lnTo>
                    <a:lnTo>
                      <a:pt x="9" y="26"/>
                    </a:lnTo>
                    <a:lnTo>
                      <a:pt x="12" y="26"/>
                    </a:lnTo>
                    <a:lnTo>
                      <a:pt x="16" y="26"/>
                    </a:lnTo>
                    <a:lnTo>
                      <a:pt x="19" y="24"/>
                    </a:lnTo>
                    <a:lnTo>
                      <a:pt x="21" y="22"/>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21634" name="Freeform 123"/>
              <p:cNvSpPr>
                <a:spLocks/>
              </p:cNvSpPr>
              <p:nvPr/>
            </p:nvSpPr>
            <p:spPr bwMode="auto">
              <a:xfrm>
                <a:off x="1628" y="3138"/>
                <a:ext cx="58"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3 w 26"/>
                  <a:gd name="T21" fmla="*/ 7 h 26"/>
                  <a:gd name="T22" fmla="*/ 0 w 26"/>
                  <a:gd name="T23" fmla="*/ 9 h 26"/>
                  <a:gd name="T24" fmla="*/ 0 w 26"/>
                  <a:gd name="T25" fmla="*/ 14 h 26"/>
                  <a:gd name="T26" fmla="*/ 0 w 26"/>
                  <a:gd name="T27" fmla="*/ 16 h 26"/>
                  <a:gd name="T28" fmla="*/ 3 w 26"/>
                  <a:gd name="T29" fmla="*/ 21 h 26"/>
                  <a:gd name="T30" fmla="*/ 3 w 26"/>
                  <a:gd name="T31" fmla="*/ 23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3" y="7"/>
                    </a:lnTo>
                    <a:lnTo>
                      <a:pt x="0" y="9"/>
                    </a:lnTo>
                    <a:lnTo>
                      <a:pt x="0" y="14"/>
                    </a:lnTo>
                    <a:lnTo>
                      <a:pt x="0" y="16"/>
                    </a:lnTo>
                    <a:lnTo>
                      <a:pt x="3" y="21"/>
                    </a:lnTo>
                    <a:lnTo>
                      <a:pt x="3" y="23"/>
                    </a:lnTo>
                    <a:lnTo>
                      <a:pt x="7" y="26"/>
                    </a:lnTo>
                    <a:lnTo>
                      <a:pt x="10" y="26"/>
                    </a:lnTo>
                    <a:lnTo>
                      <a:pt x="12" y="26"/>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635" name="Freeform 124"/>
              <p:cNvSpPr>
                <a:spLocks/>
              </p:cNvSpPr>
              <p:nvPr/>
            </p:nvSpPr>
            <p:spPr bwMode="auto">
              <a:xfrm>
                <a:off x="1488" y="2862"/>
                <a:ext cx="58" cy="59"/>
              </a:xfrm>
              <a:custGeom>
                <a:avLst/>
                <a:gdLst>
                  <a:gd name="T0" fmla="*/ 26 w 26"/>
                  <a:gd name="T1" fmla="*/ 12 h 26"/>
                  <a:gd name="T2" fmla="*/ 26 w 26"/>
                  <a:gd name="T3" fmla="*/ 10 h 26"/>
                  <a:gd name="T4" fmla="*/ 23 w 26"/>
                  <a:gd name="T5" fmla="*/ 5 h 26"/>
                  <a:gd name="T6" fmla="*/ 21 w 26"/>
                  <a:gd name="T7" fmla="*/ 3 h 26"/>
                  <a:gd name="T8" fmla="*/ 18 w 26"/>
                  <a:gd name="T9" fmla="*/ 0 h 26"/>
                  <a:gd name="T10" fmla="*/ 16 w 26"/>
                  <a:gd name="T11" fmla="*/ 0 h 26"/>
                  <a:gd name="T12" fmla="*/ 11 w 26"/>
                  <a:gd name="T13" fmla="*/ 0 h 26"/>
                  <a:gd name="T14" fmla="*/ 9 w 26"/>
                  <a:gd name="T15" fmla="*/ 0 h 26"/>
                  <a:gd name="T16" fmla="*/ 7 w 26"/>
                  <a:gd name="T17" fmla="*/ 0 h 26"/>
                  <a:gd name="T18" fmla="*/ 2 w 26"/>
                  <a:gd name="T19" fmla="*/ 3 h 26"/>
                  <a:gd name="T20" fmla="*/ 2 w 26"/>
                  <a:gd name="T21" fmla="*/ 5 h 26"/>
                  <a:gd name="T22" fmla="*/ 0 w 26"/>
                  <a:gd name="T23" fmla="*/ 10 h 26"/>
                  <a:gd name="T24" fmla="*/ 0 w 26"/>
                  <a:gd name="T25" fmla="*/ 12 h 26"/>
                  <a:gd name="T26" fmla="*/ 0 w 26"/>
                  <a:gd name="T27" fmla="*/ 17 h 26"/>
                  <a:gd name="T28" fmla="*/ 2 w 26"/>
                  <a:gd name="T29" fmla="*/ 19 h 26"/>
                  <a:gd name="T30" fmla="*/ 2 w 26"/>
                  <a:gd name="T31" fmla="*/ 22 h 26"/>
                  <a:gd name="T32" fmla="*/ 7 w 26"/>
                  <a:gd name="T33" fmla="*/ 24 h 26"/>
                  <a:gd name="T34" fmla="*/ 9 w 26"/>
                  <a:gd name="T35" fmla="*/ 26 h 26"/>
                  <a:gd name="T36" fmla="*/ 11 w 26"/>
                  <a:gd name="T37" fmla="*/ 26 h 26"/>
                  <a:gd name="T38" fmla="*/ 16 w 26"/>
                  <a:gd name="T39" fmla="*/ 26 h 26"/>
                  <a:gd name="T40" fmla="*/ 18 w 26"/>
                  <a:gd name="T41" fmla="*/ 24 h 26"/>
                  <a:gd name="T42" fmla="*/ 21 w 26"/>
                  <a:gd name="T43" fmla="*/ 22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5"/>
                    </a:lnTo>
                    <a:lnTo>
                      <a:pt x="21" y="3"/>
                    </a:lnTo>
                    <a:lnTo>
                      <a:pt x="18" y="0"/>
                    </a:lnTo>
                    <a:lnTo>
                      <a:pt x="16" y="0"/>
                    </a:lnTo>
                    <a:lnTo>
                      <a:pt x="11" y="0"/>
                    </a:lnTo>
                    <a:lnTo>
                      <a:pt x="9" y="0"/>
                    </a:lnTo>
                    <a:lnTo>
                      <a:pt x="7" y="0"/>
                    </a:lnTo>
                    <a:lnTo>
                      <a:pt x="2" y="3"/>
                    </a:lnTo>
                    <a:lnTo>
                      <a:pt x="2" y="5"/>
                    </a:lnTo>
                    <a:lnTo>
                      <a:pt x="0" y="10"/>
                    </a:lnTo>
                    <a:lnTo>
                      <a:pt x="0" y="12"/>
                    </a:lnTo>
                    <a:lnTo>
                      <a:pt x="0" y="17"/>
                    </a:lnTo>
                    <a:lnTo>
                      <a:pt x="2" y="19"/>
                    </a:lnTo>
                    <a:lnTo>
                      <a:pt x="2" y="22"/>
                    </a:lnTo>
                    <a:lnTo>
                      <a:pt x="7" y="24"/>
                    </a:lnTo>
                    <a:lnTo>
                      <a:pt x="9" y="26"/>
                    </a:lnTo>
                    <a:lnTo>
                      <a:pt x="11" y="26"/>
                    </a:lnTo>
                    <a:lnTo>
                      <a:pt x="16" y="26"/>
                    </a:lnTo>
                    <a:lnTo>
                      <a:pt x="18" y="24"/>
                    </a:lnTo>
                    <a:lnTo>
                      <a:pt x="21" y="22"/>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21636" name="Freeform 125"/>
              <p:cNvSpPr>
                <a:spLocks/>
              </p:cNvSpPr>
              <p:nvPr/>
            </p:nvSpPr>
            <p:spPr bwMode="auto">
              <a:xfrm>
                <a:off x="1770" y="3277"/>
                <a:ext cx="58" cy="60"/>
              </a:xfrm>
              <a:custGeom>
                <a:avLst/>
                <a:gdLst>
                  <a:gd name="T0" fmla="*/ 26 w 26"/>
                  <a:gd name="T1" fmla="*/ 14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22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3"/>
                    </a:lnTo>
                    <a:lnTo>
                      <a:pt x="17" y="0"/>
                    </a:lnTo>
                    <a:lnTo>
                      <a:pt x="12" y="0"/>
                    </a:lnTo>
                    <a:lnTo>
                      <a:pt x="10" y="0"/>
                    </a:lnTo>
                    <a:lnTo>
                      <a:pt x="7" y="3"/>
                    </a:lnTo>
                    <a:lnTo>
                      <a:pt x="2" y="5"/>
                    </a:lnTo>
                    <a:lnTo>
                      <a:pt x="2" y="7"/>
                    </a:lnTo>
                    <a:lnTo>
                      <a:pt x="0" y="10"/>
                    </a:lnTo>
                    <a:lnTo>
                      <a:pt x="0" y="14"/>
                    </a:lnTo>
                    <a:lnTo>
                      <a:pt x="0" y="17"/>
                    </a:lnTo>
                    <a:lnTo>
                      <a:pt x="2" y="22"/>
                    </a:lnTo>
                    <a:lnTo>
                      <a:pt x="2" y="24"/>
                    </a:lnTo>
                    <a:lnTo>
                      <a:pt x="7" y="26"/>
                    </a:lnTo>
                    <a:lnTo>
                      <a:pt x="10" y="26"/>
                    </a:lnTo>
                    <a:lnTo>
                      <a:pt x="12" y="26"/>
                    </a:lnTo>
                    <a:lnTo>
                      <a:pt x="17" y="26"/>
                    </a:lnTo>
                    <a:lnTo>
                      <a:pt x="19" y="26"/>
                    </a:lnTo>
                    <a:lnTo>
                      <a:pt x="21" y="24"/>
                    </a:lnTo>
                    <a:lnTo>
                      <a:pt x="24" y="22"/>
                    </a:lnTo>
                    <a:lnTo>
                      <a:pt x="26" y="17"/>
                    </a:lnTo>
                    <a:lnTo>
                      <a:pt x="26" y="14"/>
                    </a:lnTo>
                    <a:close/>
                  </a:path>
                </a:pathLst>
              </a:custGeom>
              <a:solidFill>
                <a:srgbClr val="0000FF"/>
              </a:solidFill>
              <a:ln w="9525">
                <a:noFill/>
                <a:round/>
                <a:headEnd/>
                <a:tailEnd/>
              </a:ln>
            </p:spPr>
            <p:txBody>
              <a:bodyPr/>
              <a:lstStyle/>
              <a:p>
                <a:endParaRPr lang="en-US"/>
              </a:p>
            </p:txBody>
          </p:sp>
          <p:sp>
            <p:nvSpPr>
              <p:cNvPr id="21637" name="Freeform 126"/>
              <p:cNvSpPr>
                <a:spLocks/>
              </p:cNvSpPr>
              <p:nvPr/>
            </p:nvSpPr>
            <p:spPr bwMode="auto">
              <a:xfrm>
                <a:off x="1628" y="3138"/>
                <a:ext cx="58"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3 w 26"/>
                  <a:gd name="T21" fmla="*/ 7 h 26"/>
                  <a:gd name="T22" fmla="*/ 0 w 26"/>
                  <a:gd name="T23" fmla="*/ 9 h 26"/>
                  <a:gd name="T24" fmla="*/ 0 w 26"/>
                  <a:gd name="T25" fmla="*/ 14 h 26"/>
                  <a:gd name="T26" fmla="*/ 0 w 26"/>
                  <a:gd name="T27" fmla="*/ 16 h 26"/>
                  <a:gd name="T28" fmla="*/ 3 w 26"/>
                  <a:gd name="T29" fmla="*/ 21 h 26"/>
                  <a:gd name="T30" fmla="*/ 3 w 26"/>
                  <a:gd name="T31" fmla="*/ 23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3" y="7"/>
                    </a:lnTo>
                    <a:lnTo>
                      <a:pt x="0" y="9"/>
                    </a:lnTo>
                    <a:lnTo>
                      <a:pt x="0" y="14"/>
                    </a:lnTo>
                    <a:lnTo>
                      <a:pt x="0" y="16"/>
                    </a:lnTo>
                    <a:lnTo>
                      <a:pt x="3" y="21"/>
                    </a:lnTo>
                    <a:lnTo>
                      <a:pt x="3" y="23"/>
                    </a:lnTo>
                    <a:lnTo>
                      <a:pt x="7"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638" name="Freeform 127"/>
              <p:cNvSpPr>
                <a:spLocks/>
              </p:cNvSpPr>
              <p:nvPr/>
            </p:nvSpPr>
            <p:spPr bwMode="auto">
              <a:xfrm>
                <a:off x="1912" y="3209"/>
                <a:ext cx="58" cy="59"/>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7" y="2"/>
                    </a:lnTo>
                    <a:lnTo>
                      <a:pt x="2" y="4"/>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639" name="Freeform 128"/>
              <p:cNvSpPr>
                <a:spLocks/>
              </p:cNvSpPr>
              <p:nvPr/>
            </p:nvSpPr>
            <p:spPr bwMode="auto">
              <a:xfrm>
                <a:off x="1770" y="3277"/>
                <a:ext cx="58" cy="60"/>
              </a:xfrm>
              <a:custGeom>
                <a:avLst/>
                <a:gdLst>
                  <a:gd name="T0" fmla="*/ 26 w 26"/>
                  <a:gd name="T1" fmla="*/ 14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2 w 26"/>
                  <a:gd name="T21" fmla="*/ 7 h 26"/>
                  <a:gd name="T22" fmla="*/ 0 w 26"/>
                  <a:gd name="T23" fmla="*/ 10 h 26"/>
                  <a:gd name="T24" fmla="*/ 0 w 26"/>
                  <a:gd name="T25" fmla="*/ 14 h 26"/>
                  <a:gd name="T26" fmla="*/ 0 w 26"/>
                  <a:gd name="T27" fmla="*/ 17 h 26"/>
                  <a:gd name="T28" fmla="*/ 2 w 26"/>
                  <a:gd name="T29" fmla="*/ 22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3"/>
                    </a:lnTo>
                    <a:lnTo>
                      <a:pt x="17" y="0"/>
                    </a:lnTo>
                    <a:lnTo>
                      <a:pt x="12" y="0"/>
                    </a:lnTo>
                    <a:lnTo>
                      <a:pt x="10" y="0"/>
                    </a:lnTo>
                    <a:lnTo>
                      <a:pt x="7" y="3"/>
                    </a:lnTo>
                    <a:lnTo>
                      <a:pt x="2" y="5"/>
                    </a:lnTo>
                    <a:lnTo>
                      <a:pt x="2" y="7"/>
                    </a:lnTo>
                    <a:lnTo>
                      <a:pt x="0" y="10"/>
                    </a:lnTo>
                    <a:lnTo>
                      <a:pt x="0" y="14"/>
                    </a:lnTo>
                    <a:lnTo>
                      <a:pt x="0" y="17"/>
                    </a:lnTo>
                    <a:lnTo>
                      <a:pt x="2" y="22"/>
                    </a:lnTo>
                    <a:lnTo>
                      <a:pt x="2" y="24"/>
                    </a:lnTo>
                    <a:lnTo>
                      <a:pt x="7" y="26"/>
                    </a:lnTo>
                    <a:lnTo>
                      <a:pt x="10" y="26"/>
                    </a:lnTo>
                    <a:lnTo>
                      <a:pt x="12" y="26"/>
                    </a:lnTo>
                    <a:lnTo>
                      <a:pt x="17" y="26"/>
                    </a:lnTo>
                    <a:lnTo>
                      <a:pt x="19" y="26"/>
                    </a:lnTo>
                    <a:lnTo>
                      <a:pt x="21" y="24"/>
                    </a:lnTo>
                    <a:lnTo>
                      <a:pt x="24"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640" name="Freeform 129"/>
              <p:cNvSpPr>
                <a:spLocks/>
              </p:cNvSpPr>
              <p:nvPr/>
            </p:nvSpPr>
            <p:spPr bwMode="auto">
              <a:xfrm>
                <a:off x="2055" y="3209"/>
                <a:ext cx="57" cy="59"/>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2" y="4"/>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3" y="21"/>
                    </a:lnTo>
                    <a:lnTo>
                      <a:pt x="26" y="16"/>
                    </a:lnTo>
                    <a:lnTo>
                      <a:pt x="26" y="14"/>
                    </a:lnTo>
                    <a:close/>
                  </a:path>
                </a:pathLst>
              </a:custGeom>
              <a:solidFill>
                <a:srgbClr val="0000FF"/>
              </a:solidFill>
              <a:ln w="9525">
                <a:noFill/>
                <a:round/>
                <a:headEnd/>
                <a:tailEnd/>
              </a:ln>
            </p:spPr>
            <p:txBody>
              <a:bodyPr/>
              <a:lstStyle/>
              <a:p>
                <a:endParaRPr lang="en-US"/>
              </a:p>
            </p:txBody>
          </p:sp>
          <p:sp>
            <p:nvSpPr>
              <p:cNvPr id="21641" name="Freeform 130"/>
              <p:cNvSpPr>
                <a:spLocks/>
              </p:cNvSpPr>
              <p:nvPr/>
            </p:nvSpPr>
            <p:spPr bwMode="auto">
              <a:xfrm>
                <a:off x="1912" y="3209"/>
                <a:ext cx="58" cy="59"/>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6" y="0"/>
                    </a:lnTo>
                    <a:lnTo>
                      <a:pt x="12" y="0"/>
                    </a:lnTo>
                    <a:lnTo>
                      <a:pt x="9" y="0"/>
                    </a:lnTo>
                    <a:lnTo>
                      <a:pt x="7" y="2"/>
                    </a:lnTo>
                    <a:lnTo>
                      <a:pt x="2" y="4"/>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642" name="Freeform 131"/>
              <p:cNvSpPr>
                <a:spLocks/>
              </p:cNvSpPr>
              <p:nvPr/>
            </p:nvSpPr>
            <p:spPr bwMode="auto">
              <a:xfrm>
                <a:off x="2195" y="3138"/>
                <a:ext cx="57"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8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8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8" y="2"/>
                    </a:lnTo>
                    <a:lnTo>
                      <a:pt x="3" y="5"/>
                    </a:lnTo>
                    <a:lnTo>
                      <a:pt x="0" y="7"/>
                    </a:lnTo>
                    <a:lnTo>
                      <a:pt x="0" y="9"/>
                    </a:lnTo>
                    <a:lnTo>
                      <a:pt x="0" y="14"/>
                    </a:lnTo>
                    <a:lnTo>
                      <a:pt x="0" y="16"/>
                    </a:lnTo>
                    <a:lnTo>
                      <a:pt x="0" y="21"/>
                    </a:lnTo>
                    <a:lnTo>
                      <a:pt x="3" y="23"/>
                    </a:lnTo>
                    <a:lnTo>
                      <a:pt x="8" y="26"/>
                    </a:lnTo>
                    <a:lnTo>
                      <a:pt x="10" y="26"/>
                    </a:lnTo>
                    <a:lnTo>
                      <a:pt x="12" y="26"/>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643" name="Freeform 132"/>
              <p:cNvSpPr>
                <a:spLocks/>
              </p:cNvSpPr>
              <p:nvPr/>
            </p:nvSpPr>
            <p:spPr bwMode="auto">
              <a:xfrm>
                <a:off x="2055" y="3209"/>
                <a:ext cx="57" cy="59"/>
              </a:xfrm>
              <a:custGeom>
                <a:avLst/>
                <a:gdLst>
                  <a:gd name="T0" fmla="*/ 26 w 26"/>
                  <a:gd name="T1" fmla="*/ 14 h 26"/>
                  <a:gd name="T2" fmla="*/ 26 w 26"/>
                  <a:gd name="T3" fmla="*/ 9 h 26"/>
                  <a:gd name="T4" fmla="*/ 23 w 26"/>
                  <a:gd name="T5" fmla="*/ 7 h 26"/>
                  <a:gd name="T6" fmla="*/ 21 w 26"/>
                  <a:gd name="T7" fmla="*/ 4 h 26"/>
                  <a:gd name="T8" fmla="*/ 19 w 26"/>
                  <a:gd name="T9" fmla="*/ 2 h 26"/>
                  <a:gd name="T10" fmla="*/ 16 w 26"/>
                  <a:gd name="T11" fmla="*/ 0 h 26"/>
                  <a:gd name="T12" fmla="*/ 12 w 26"/>
                  <a:gd name="T13" fmla="*/ 0 h 26"/>
                  <a:gd name="T14" fmla="*/ 9 w 26"/>
                  <a:gd name="T15" fmla="*/ 0 h 26"/>
                  <a:gd name="T16" fmla="*/ 7 w 26"/>
                  <a:gd name="T17" fmla="*/ 2 h 26"/>
                  <a:gd name="T18" fmla="*/ 2 w 26"/>
                  <a:gd name="T19" fmla="*/ 4 h 26"/>
                  <a:gd name="T20" fmla="*/ 2 w 26"/>
                  <a:gd name="T21" fmla="*/ 7 h 26"/>
                  <a:gd name="T22" fmla="*/ 0 w 26"/>
                  <a:gd name="T23" fmla="*/ 9 h 26"/>
                  <a:gd name="T24" fmla="*/ 0 w 26"/>
                  <a:gd name="T25" fmla="*/ 14 h 26"/>
                  <a:gd name="T26" fmla="*/ 0 w 26"/>
                  <a:gd name="T27" fmla="*/ 16 h 26"/>
                  <a:gd name="T28" fmla="*/ 2 w 26"/>
                  <a:gd name="T29" fmla="*/ 21 h 26"/>
                  <a:gd name="T30" fmla="*/ 2 w 26"/>
                  <a:gd name="T31" fmla="*/ 23 h 26"/>
                  <a:gd name="T32" fmla="*/ 7 w 26"/>
                  <a:gd name="T33" fmla="*/ 26 h 26"/>
                  <a:gd name="T34" fmla="*/ 9 w 26"/>
                  <a:gd name="T35" fmla="*/ 26 h 26"/>
                  <a:gd name="T36" fmla="*/ 12 w 26"/>
                  <a:gd name="T37" fmla="*/ 26 h 26"/>
                  <a:gd name="T38" fmla="*/ 16 w 26"/>
                  <a:gd name="T39" fmla="*/ 26 h 26"/>
                  <a:gd name="T40" fmla="*/ 19 w 26"/>
                  <a:gd name="T41" fmla="*/ 26 h 26"/>
                  <a:gd name="T42" fmla="*/ 21 w 26"/>
                  <a:gd name="T43" fmla="*/ 23 h 26"/>
                  <a:gd name="T44" fmla="*/ 23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4"/>
                    </a:lnTo>
                    <a:lnTo>
                      <a:pt x="19" y="2"/>
                    </a:lnTo>
                    <a:lnTo>
                      <a:pt x="16" y="0"/>
                    </a:lnTo>
                    <a:lnTo>
                      <a:pt x="12" y="0"/>
                    </a:lnTo>
                    <a:lnTo>
                      <a:pt x="9" y="0"/>
                    </a:lnTo>
                    <a:lnTo>
                      <a:pt x="7" y="2"/>
                    </a:lnTo>
                    <a:lnTo>
                      <a:pt x="2" y="4"/>
                    </a:lnTo>
                    <a:lnTo>
                      <a:pt x="2" y="7"/>
                    </a:lnTo>
                    <a:lnTo>
                      <a:pt x="0" y="9"/>
                    </a:lnTo>
                    <a:lnTo>
                      <a:pt x="0" y="14"/>
                    </a:lnTo>
                    <a:lnTo>
                      <a:pt x="0" y="16"/>
                    </a:lnTo>
                    <a:lnTo>
                      <a:pt x="2" y="21"/>
                    </a:lnTo>
                    <a:lnTo>
                      <a:pt x="2" y="23"/>
                    </a:lnTo>
                    <a:lnTo>
                      <a:pt x="7" y="26"/>
                    </a:lnTo>
                    <a:lnTo>
                      <a:pt x="9" y="26"/>
                    </a:lnTo>
                    <a:lnTo>
                      <a:pt x="12" y="26"/>
                    </a:lnTo>
                    <a:lnTo>
                      <a:pt x="16" y="26"/>
                    </a:lnTo>
                    <a:lnTo>
                      <a:pt x="19" y="26"/>
                    </a:lnTo>
                    <a:lnTo>
                      <a:pt x="21" y="23"/>
                    </a:lnTo>
                    <a:lnTo>
                      <a:pt x="23"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644" name="Freeform 133"/>
              <p:cNvSpPr>
                <a:spLocks/>
              </p:cNvSpPr>
              <p:nvPr/>
            </p:nvSpPr>
            <p:spPr bwMode="auto">
              <a:xfrm>
                <a:off x="2337" y="3138"/>
                <a:ext cx="57"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0" y="7"/>
                    </a:lnTo>
                    <a:lnTo>
                      <a:pt x="0" y="9"/>
                    </a:lnTo>
                    <a:lnTo>
                      <a:pt x="0" y="14"/>
                    </a:lnTo>
                    <a:lnTo>
                      <a:pt x="0" y="16"/>
                    </a:lnTo>
                    <a:lnTo>
                      <a:pt x="0" y="21"/>
                    </a:lnTo>
                    <a:lnTo>
                      <a:pt x="3" y="23"/>
                    </a:lnTo>
                    <a:lnTo>
                      <a:pt x="7" y="26"/>
                    </a:lnTo>
                    <a:lnTo>
                      <a:pt x="10" y="26"/>
                    </a:lnTo>
                    <a:lnTo>
                      <a:pt x="12" y="26"/>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645" name="Freeform 134"/>
              <p:cNvSpPr>
                <a:spLocks/>
              </p:cNvSpPr>
              <p:nvPr/>
            </p:nvSpPr>
            <p:spPr bwMode="auto">
              <a:xfrm>
                <a:off x="2195" y="3138"/>
                <a:ext cx="57"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8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8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8" y="2"/>
                    </a:lnTo>
                    <a:lnTo>
                      <a:pt x="3" y="5"/>
                    </a:lnTo>
                    <a:lnTo>
                      <a:pt x="0" y="7"/>
                    </a:lnTo>
                    <a:lnTo>
                      <a:pt x="0" y="9"/>
                    </a:lnTo>
                    <a:lnTo>
                      <a:pt x="0" y="14"/>
                    </a:lnTo>
                    <a:lnTo>
                      <a:pt x="0" y="16"/>
                    </a:lnTo>
                    <a:lnTo>
                      <a:pt x="0" y="21"/>
                    </a:lnTo>
                    <a:lnTo>
                      <a:pt x="3" y="23"/>
                    </a:lnTo>
                    <a:lnTo>
                      <a:pt x="8"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646" name="Freeform 135"/>
              <p:cNvSpPr>
                <a:spLocks/>
              </p:cNvSpPr>
              <p:nvPr/>
            </p:nvSpPr>
            <p:spPr bwMode="auto">
              <a:xfrm>
                <a:off x="2479" y="3277"/>
                <a:ext cx="58" cy="60"/>
              </a:xfrm>
              <a:custGeom>
                <a:avLst/>
                <a:gdLst>
                  <a:gd name="T0" fmla="*/ 26 w 26"/>
                  <a:gd name="T1" fmla="*/ 14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3"/>
                    </a:lnTo>
                    <a:lnTo>
                      <a:pt x="17" y="0"/>
                    </a:lnTo>
                    <a:lnTo>
                      <a:pt x="12" y="0"/>
                    </a:lnTo>
                    <a:lnTo>
                      <a:pt x="10" y="0"/>
                    </a:lnTo>
                    <a:lnTo>
                      <a:pt x="7" y="3"/>
                    </a:lnTo>
                    <a:lnTo>
                      <a:pt x="2" y="5"/>
                    </a:lnTo>
                    <a:lnTo>
                      <a:pt x="0" y="7"/>
                    </a:lnTo>
                    <a:lnTo>
                      <a:pt x="0" y="10"/>
                    </a:lnTo>
                    <a:lnTo>
                      <a:pt x="0" y="14"/>
                    </a:lnTo>
                    <a:lnTo>
                      <a:pt x="0" y="17"/>
                    </a:lnTo>
                    <a:lnTo>
                      <a:pt x="0" y="22"/>
                    </a:lnTo>
                    <a:lnTo>
                      <a:pt x="2" y="24"/>
                    </a:lnTo>
                    <a:lnTo>
                      <a:pt x="7" y="26"/>
                    </a:lnTo>
                    <a:lnTo>
                      <a:pt x="10" y="26"/>
                    </a:lnTo>
                    <a:lnTo>
                      <a:pt x="12" y="26"/>
                    </a:lnTo>
                    <a:lnTo>
                      <a:pt x="17" y="26"/>
                    </a:lnTo>
                    <a:lnTo>
                      <a:pt x="19" y="26"/>
                    </a:lnTo>
                    <a:lnTo>
                      <a:pt x="21" y="24"/>
                    </a:lnTo>
                    <a:lnTo>
                      <a:pt x="24" y="22"/>
                    </a:lnTo>
                    <a:lnTo>
                      <a:pt x="26" y="17"/>
                    </a:lnTo>
                    <a:lnTo>
                      <a:pt x="26" y="14"/>
                    </a:lnTo>
                    <a:close/>
                  </a:path>
                </a:pathLst>
              </a:custGeom>
              <a:solidFill>
                <a:srgbClr val="0000FF"/>
              </a:solidFill>
              <a:ln w="9525">
                <a:noFill/>
                <a:round/>
                <a:headEnd/>
                <a:tailEnd/>
              </a:ln>
            </p:spPr>
            <p:txBody>
              <a:bodyPr/>
              <a:lstStyle/>
              <a:p>
                <a:endParaRPr lang="en-US"/>
              </a:p>
            </p:txBody>
          </p:sp>
          <p:sp>
            <p:nvSpPr>
              <p:cNvPr id="21647" name="Freeform 136"/>
              <p:cNvSpPr>
                <a:spLocks/>
              </p:cNvSpPr>
              <p:nvPr/>
            </p:nvSpPr>
            <p:spPr bwMode="auto">
              <a:xfrm>
                <a:off x="2337" y="3138"/>
                <a:ext cx="57"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7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7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7" y="2"/>
                    </a:lnTo>
                    <a:lnTo>
                      <a:pt x="3" y="5"/>
                    </a:lnTo>
                    <a:lnTo>
                      <a:pt x="0" y="7"/>
                    </a:lnTo>
                    <a:lnTo>
                      <a:pt x="0" y="9"/>
                    </a:lnTo>
                    <a:lnTo>
                      <a:pt x="0" y="14"/>
                    </a:lnTo>
                    <a:lnTo>
                      <a:pt x="0" y="16"/>
                    </a:lnTo>
                    <a:lnTo>
                      <a:pt x="0" y="21"/>
                    </a:lnTo>
                    <a:lnTo>
                      <a:pt x="3" y="23"/>
                    </a:lnTo>
                    <a:lnTo>
                      <a:pt x="7"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648" name="Freeform 137"/>
              <p:cNvSpPr>
                <a:spLocks/>
              </p:cNvSpPr>
              <p:nvPr/>
            </p:nvSpPr>
            <p:spPr bwMode="auto">
              <a:xfrm>
                <a:off x="2621" y="3348"/>
                <a:ext cx="58" cy="59"/>
              </a:xfrm>
              <a:custGeom>
                <a:avLst/>
                <a:gdLst>
                  <a:gd name="T0" fmla="*/ 26 w 26"/>
                  <a:gd name="T1" fmla="*/ 14 h 26"/>
                  <a:gd name="T2" fmla="*/ 26 w 26"/>
                  <a:gd name="T3" fmla="*/ 9 h 26"/>
                  <a:gd name="T4" fmla="*/ 23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5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19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5"/>
                    </a:lnTo>
                    <a:lnTo>
                      <a:pt x="19" y="2"/>
                    </a:lnTo>
                    <a:lnTo>
                      <a:pt x="16" y="0"/>
                    </a:lnTo>
                    <a:lnTo>
                      <a:pt x="12" y="0"/>
                    </a:lnTo>
                    <a:lnTo>
                      <a:pt x="9" y="0"/>
                    </a:lnTo>
                    <a:lnTo>
                      <a:pt x="5" y="2"/>
                    </a:lnTo>
                    <a:lnTo>
                      <a:pt x="2" y="5"/>
                    </a:lnTo>
                    <a:lnTo>
                      <a:pt x="0" y="7"/>
                    </a:lnTo>
                    <a:lnTo>
                      <a:pt x="0" y="9"/>
                    </a:lnTo>
                    <a:lnTo>
                      <a:pt x="0" y="14"/>
                    </a:lnTo>
                    <a:lnTo>
                      <a:pt x="0" y="17"/>
                    </a:lnTo>
                    <a:lnTo>
                      <a:pt x="0" y="19"/>
                    </a:lnTo>
                    <a:lnTo>
                      <a:pt x="2" y="24"/>
                    </a:lnTo>
                    <a:lnTo>
                      <a:pt x="5" y="26"/>
                    </a:lnTo>
                    <a:lnTo>
                      <a:pt x="9" y="26"/>
                    </a:lnTo>
                    <a:lnTo>
                      <a:pt x="12" y="26"/>
                    </a:lnTo>
                    <a:lnTo>
                      <a:pt x="16" y="26"/>
                    </a:lnTo>
                    <a:lnTo>
                      <a:pt x="19" y="26"/>
                    </a:lnTo>
                    <a:lnTo>
                      <a:pt x="21" y="24"/>
                    </a:lnTo>
                    <a:lnTo>
                      <a:pt x="23" y="19"/>
                    </a:lnTo>
                    <a:lnTo>
                      <a:pt x="26" y="17"/>
                    </a:lnTo>
                    <a:lnTo>
                      <a:pt x="26" y="14"/>
                    </a:lnTo>
                    <a:close/>
                  </a:path>
                </a:pathLst>
              </a:custGeom>
              <a:solidFill>
                <a:srgbClr val="0000FF"/>
              </a:solidFill>
              <a:ln w="9525">
                <a:noFill/>
                <a:round/>
                <a:headEnd/>
                <a:tailEnd/>
              </a:ln>
            </p:spPr>
            <p:txBody>
              <a:bodyPr/>
              <a:lstStyle/>
              <a:p>
                <a:endParaRPr lang="en-US"/>
              </a:p>
            </p:txBody>
          </p:sp>
          <p:sp>
            <p:nvSpPr>
              <p:cNvPr id="21649" name="Freeform 138"/>
              <p:cNvSpPr>
                <a:spLocks/>
              </p:cNvSpPr>
              <p:nvPr/>
            </p:nvSpPr>
            <p:spPr bwMode="auto">
              <a:xfrm>
                <a:off x="2479" y="3277"/>
                <a:ext cx="58" cy="60"/>
              </a:xfrm>
              <a:custGeom>
                <a:avLst/>
                <a:gdLst>
                  <a:gd name="T0" fmla="*/ 26 w 26"/>
                  <a:gd name="T1" fmla="*/ 14 h 26"/>
                  <a:gd name="T2" fmla="*/ 26 w 26"/>
                  <a:gd name="T3" fmla="*/ 10 h 26"/>
                  <a:gd name="T4" fmla="*/ 24 w 26"/>
                  <a:gd name="T5" fmla="*/ 7 h 26"/>
                  <a:gd name="T6" fmla="*/ 21 w 26"/>
                  <a:gd name="T7" fmla="*/ 5 h 26"/>
                  <a:gd name="T8" fmla="*/ 19 w 26"/>
                  <a:gd name="T9" fmla="*/ 3 h 26"/>
                  <a:gd name="T10" fmla="*/ 17 w 26"/>
                  <a:gd name="T11" fmla="*/ 0 h 26"/>
                  <a:gd name="T12" fmla="*/ 12 w 26"/>
                  <a:gd name="T13" fmla="*/ 0 h 26"/>
                  <a:gd name="T14" fmla="*/ 10 w 26"/>
                  <a:gd name="T15" fmla="*/ 0 h 26"/>
                  <a:gd name="T16" fmla="*/ 7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7 w 26"/>
                  <a:gd name="T33" fmla="*/ 26 h 26"/>
                  <a:gd name="T34" fmla="*/ 10 w 26"/>
                  <a:gd name="T35" fmla="*/ 26 h 26"/>
                  <a:gd name="T36" fmla="*/ 12 w 26"/>
                  <a:gd name="T37" fmla="*/ 26 h 26"/>
                  <a:gd name="T38" fmla="*/ 17 w 26"/>
                  <a:gd name="T39" fmla="*/ 26 h 26"/>
                  <a:gd name="T40" fmla="*/ 19 w 26"/>
                  <a:gd name="T41" fmla="*/ 26 h 26"/>
                  <a:gd name="T42" fmla="*/ 21 w 26"/>
                  <a:gd name="T43" fmla="*/ 24 h 26"/>
                  <a:gd name="T44" fmla="*/ 24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4" y="7"/>
                    </a:lnTo>
                    <a:lnTo>
                      <a:pt x="21" y="5"/>
                    </a:lnTo>
                    <a:lnTo>
                      <a:pt x="19" y="3"/>
                    </a:lnTo>
                    <a:lnTo>
                      <a:pt x="17" y="0"/>
                    </a:lnTo>
                    <a:lnTo>
                      <a:pt x="12" y="0"/>
                    </a:lnTo>
                    <a:lnTo>
                      <a:pt x="10" y="0"/>
                    </a:lnTo>
                    <a:lnTo>
                      <a:pt x="7" y="3"/>
                    </a:lnTo>
                    <a:lnTo>
                      <a:pt x="2" y="5"/>
                    </a:lnTo>
                    <a:lnTo>
                      <a:pt x="0" y="7"/>
                    </a:lnTo>
                    <a:lnTo>
                      <a:pt x="0" y="10"/>
                    </a:lnTo>
                    <a:lnTo>
                      <a:pt x="0" y="14"/>
                    </a:lnTo>
                    <a:lnTo>
                      <a:pt x="0" y="17"/>
                    </a:lnTo>
                    <a:lnTo>
                      <a:pt x="0" y="22"/>
                    </a:lnTo>
                    <a:lnTo>
                      <a:pt x="2" y="24"/>
                    </a:lnTo>
                    <a:lnTo>
                      <a:pt x="7" y="26"/>
                    </a:lnTo>
                    <a:lnTo>
                      <a:pt x="10" y="26"/>
                    </a:lnTo>
                    <a:lnTo>
                      <a:pt x="12" y="26"/>
                    </a:lnTo>
                    <a:lnTo>
                      <a:pt x="17" y="26"/>
                    </a:lnTo>
                    <a:lnTo>
                      <a:pt x="19" y="26"/>
                    </a:lnTo>
                    <a:lnTo>
                      <a:pt x="21" y="24"/>
                    </a:lnTo>
                    <a:lnTo>
                      <a:pt x="24"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650" name="Freeform 139"/>
              <p:cNvSpPr>
                <a:spLocks/>
              </p:cNvSpPr>
              <p:nvPr/>
            </p:nvSpPr>
            <p:spPr bwMode="auto">
              <a:xfrm>
                <a:off x="2763" y="3277"/>
                <a:ext cx="58"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4 w 26"/>
                  <a:gd name="T33" fmla="*/ 26 h 26"/>
                  <a:gd name="T34" fmla="*/ 9 w 26"/>
                  <a:gd name="T35" fmla="*/ 26 h 26"/>
                  <a:gd name="T36" fmla="*/ 11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1" y="0"/>
                    </a:lnTo>
                    <a:lnTo>
                      <a:pt x="9" y="0"/>
                    </a:lnTo>
                    <a:lnTo>
                      <a:pt x="4" y="3"/>
                    </a:lnTo>
                    <a:lnTo>
                      <a:pt x="2" y="5"/>
                    </a:lnTo>
                    <a:lnTo>
                      <a:pt x="0" y="7"/>
                    </a:lnTo>
                    <a:lnTo>
                      <a:pt x="0" y="10"/>
                    </a:lnTo>
                    <a:lnTo>
                      <a:pt x="0" y="14"/>
                    </a:lnTo>
                    <a:lnTo>
                      <a:pt x="0" y="17"/>
                    </a:lnTo>
                    <a:lnTo>
                      <a:pt x="0" y="22"/>
                    </a:lnTo>
                    <a:lnTo>
                      <a:pt x="2" y="24"/>
                    </a:lnTo>
                    <a:lnTo>
                      <a:pt x="4" y="26"/>
                    </a:lnTo>
                    <a:lnTo>
                      <a:pt x="9" y="26"/>
                    </a:lnTo>
                    <a:lnTo>
                      <a:pt x="11" y="26"/>
                    </a:lnTo>
                    <a:lnTo>
                      <a:pt x="16" y="26"/>
                    </a:lnTo>
                    <a:lnTo>
                      <a:pt x="19" y="26"/>
                    </a:lnTo>
                    <a:lnTo>
                      <a:pt x="21" y="24"/>
                    </a:lnTo>
                    <a:lnTo>
                      <a:pt x="23" y="22"/>
                    </a:lnTo>
                    <a:lnTo>
                      <a:pt x="26" y="17"/>
                    </a:lnTo>
                    <a:lnTo>
                      <a:pt x="26" y="14"/>
                    </a:lnTo>
                    <a:close/>
                  </a:path>
                </a:pathLst>
              </a:custGeom>
              <a:solidFill>
                <a:srgbClr val="0000FF"/>
              </a:solidFill>
              <a:ln w="9525">
                <a:noFill/>
                <a:round/>
                <a:headEnd/>
                <a:tailEnd/>
              </a:ln>
            </p:spPr>
            <p:txBody>
              <a:bodyPr/>
              <a:lstStyle/>
              <a:p>
                <a:endParaRPr lang="en-US"/>
              </a:p>
            </p:txBody>
          </p:sp>
          <p:sp>
            <p:nvSpPr>
              <p:cNvPr id="21651" name="Freeform 140"/>
              <p:cNvSpPr>
                <a:spLocks/>
              </p:cNvSpPr>
              <p:nvPr/>
            </p:nvSpPr>
            <p:spPr bwMode="auto">
              <a:xfrm>
                <a:off x="2621" y="3348"/>
                <a:ext cx="58" cy="59"/>
              </a:xfrm>
              <a:custGeom>
                <a:avLst/>
                <a:gdLst>
                  <a:gd name="T0" fmla="*/ 26 w 26"/>
                  <a:gd name="T1" fmla="*/ 14 h 26"/>
                  <a:gd name="T2" fmla="*/ 26 w 26"/>
                  <a:gd name="T3" fmla="*/ 9 h 26"/>
                  <a:gd name="T4" fmla="*/ 23 w 26"/>
                  <a:gd name="T5" fmla="*/ 7 h 26"/>
                  <a:gd name="T6" fmla="*/ 21 w 26"/>
                  <a:gd name="T7" fmla="*/ 5 h 26"/>
                  <a:gd name="T8" fmla="*/ 19 w 26"/>
                  <a:gd name="T9" fmla="*/ 2 h 26"/>
                  <a:gd name="T10" fmla="*/ 16 w 26"/>
                  <a:gd name="T11" fmla="*/ 0 h 26"/>
                  <a:gd name="T12" fmla="*/ 12 w 26"/>
                  <a:gd name="T13" fmla="*/ 0 h 26"/>
                  <a:gd name="T14" fmla="*/ 9 w 26"/>
                  <a:gd name="T15" fmla="*/ 0 h 26"/>
                  <a:gd name="T16" fmla="*/ 5 w 26"/>
                  <a:gd name="T17" fmla="*/ 2 h 26"/>
                  <a:gd name="T18" fmla="*/ 2 w 26"/>
                  <a:gd name="T19" fmla="*/ 5 h 26"/>
                  <a:gd name="T20" fmla="*/ 0 w 26"/>
                  <a:gd name="T21" fmla="*/ 7 h 26"/>
                  <a:gd name="T22" fmla="*/ 0 w 26"/>
                  <a:gd name="T23" fmla="*/ 9 h 26"/>
                  <a:gd name="T24" fmla="*/ 0 w 26"/>
                  <a:gd name="T25" fmla="*/ 14 h 26"/>
                  <a:gd name="T26" fmla="*/ 0 w 26"/>
                  <a:gd name="T27" fmla="*/ 17 h 26"/>
                  <a:gd name="T28" fmla="*/ 0 w 26"/>
                  <a:gd name="T29" fmla="*/ 19 h 26"/>
                  <a:gd name="T30" fmla="*/ 2 w 26"/>
                  <a:gd name="T31" fmla="*/ 24 h 26"/>
                  <a:gd name="T32" fmla="*/ 5 w 26"/>
                  <a:gd name="T33" fmla="*/ 26 h 26"/>
                  <a:gd name="T34" fmla="*/ 9 w 26"/>
                  <a:gd name="T35" fmla="*/ 26 h 26"/>
                  <a:gd name="T36" fmla="*/ 12 w 26"/>
                  <a:gd name="T37" fmla="*/ 26 h 26"/>
                  <a:gd name="T38" fmla="*/ 16 w 26"/>
                  <a:gd name="T39" fmla="*/ 26 h 26"/>
                  <a:gd name="T40" fmla="*/ 19 w 26"/>
                  <a:gd name="T41" fmla="*/ 26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3" y="7"/>
                    </a:lnTo>
                    <a:lnTo>
                      <a:pt x="21" y="5"/>
                    </a:lnTo>
                    <a:lnTo>
                      <a:pt x="19" y="2"/>
                    </a:lnTo>
                    <a:lnTo>
                      <a:pt x="16" y="0"/>
                    </a:lnTo>
                    <a:lnTo>
                      <a:pt x="12" y="0"/>
                    </a:lnTo>
                    <a:lnTo>
                      <a:pt x="9" y="0"/>
                    </a:lnTo>
                    <a:lnTo>
                      <a:pt x="5" y="2"/>
                    </a:lnTo>
                    <a:lnTo>
                      <a:pt x="2" y="5"/>
                    </a:lnTo>
                    <a:lnTo>
                      <a:pt x="0" y="7"/>
                    </a:lnTo>
                    <a:lnTo>
                      <a:pt x="0" y="9"/>
                    </a:lnTo>
                    <a:lnTo>
                      <a:pt x="0" y="14"/>
                    </a:lnTo>
                    <a:lnTo>
                      <a:pt x="0" y="17"/>
                    </a:lnTo>
                    <a:lnTo>
                      <a:pt x="0" y="19"/>
                    </a:lnTo>
                    <a:lnTo>
                      <a:pt x="2" y="24"/>
                    </a:lnTo>
                    <a:lnTo>
                      <a:pt x="5" y="26"/>
                    </a:lnTo>
                    <a:lnTo>
                      <a:pt x="9" y="26"/>
                    </a:lnTo>
                    <a:lnTo>
                      <a:pt x="12" y="26"/>
                    </a:lnTo>
                    <a:lnTo>
                      <a:pt x="16" y="26"/>
                    </a:lnTo>
                    <a:lnTo>
                      <a:pt x="19" y="26"/>
                    </a:lnTo>
                    <a:lnTo>
                      <a:pt x="21" y="24"/>
                    </a:lnTo>
                    <a:lnTo>
                      <a:pt x="23"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652" name="Freeform 141"/>
              <p:cNvSpPr>
                <a:spLocks/>
              </p:cNvSpPr>
              <p:nvPr/>
            </p:nvSpPr>
            <p:spPr bwMode="auto">
              <a:xfrm>
                <a:off x="2903" y="3209"/>
                <a:ext cx="58" cy="59"/>
              </a:xfrm>
              <a:custGeom>
                <a:avLst/>
                <a:gdLst>
                  <a:gd name="T0" fmla="*/ 26 w 26"/>
                  <a:gd name="T1" fmla="*/ 14 h 26"/>
                  <a:gd name="T2" fmla="*/ 26 w 26"/>
                  <a:gd name="T3" fmla="*/ 9 h 26"/>
                  <a:gd name="T4" fmla="*/ 24 w 26"/>
                  <a:gd name="T5" fmla="*/ 7 h 26"/>
                  <a:gd name="T6" fmla="*/ 22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4"/>
                    </a:lnTo>
                    <a:lnTo>
                      <a:pt x="19" y="2"/>
                    </a:lnTo>
                    <a:lnTo>
                      <a:pt x="17" y="0"/>
                    </a:lnTo>
                    <a:lnTo>
                      <a:pt x="12" y="0"/>
                    </a:lnTo>
                    <a:lnTo>
                      <a:pt x="10" y="0"/>
                    </a:lnTo>
                    <a:lnTo>
                      <a:pt x="5" y="2"/>
                    </a:lnTo>
                    <a:lnTo>
                      <a:pt x="3" y="4"/>
                    </a:lnTo>
                    <a:lnTo>
                      <a:pt x="0" y="7"/>
                    </a:lnTo>
                    <a:lnTo>
                      <a:pt x="0" y="9"/>
                    </a:lnTo>
                    <a:lnTo>
                      <a:pt x="0" y="14"/>
                    </a:lnTo>
                    <a:lnTo>
                      <a:pt x="0" y="16"/>
                    </a:lnTo>
                    <a:lnTo>
                      <a:pt x="0" y="21"/>
                    </a:lnTo>
                    <a:lnTo>
                      <a:pt x="3" y="23"/>
                    </a:lnTo>
                    <a:lnTo>
                      <a:pt x="5" y="26"/>
                    </a:lnTo>
                    <a:lnTo>
                      <a:pt x="10" y="26"/>
                    </a:lnTo>
                    <a:lnTo>
                      <a:pt x="12" y="26"/>
                    </a:lnTo>
                    <a:lnTo>
                      <a:pt x="17" y="26"/>
                    </a:lnTo>
                    <a:lnTo>
                      <a:pt x="19" y="26"/>
                    </a:lnTo>
                    <a:lnTo>
                      <a:pt x="22"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653" name="Freeform 142"/>
              <p:cNvSpPr>
                <a:spLocks/>
              </p:cNvSpPr>
              <p:nvPr/>
            </p:nvSpPr>
            <p:spPr bwMode="auto">
              <a:xfrm>
                <a:off x="2763" y="3277"/>
                <a:ext cx="58" cy="60"/>
              </a:xfrm>
              <a:custGeom>
                <a:avLst/>
                <a:gdLst>
                  <a:gd name="T0" fmla="*/ 26 w 26"/>
                  <a:gd name="T1" fmla="*/ 14 h 26"/>
                  <a:gd name="T2" fmla="*/ 26 w 26"/>
                  <a:gd name="T3" fmla="*/ 10 h 26"/>
                  <a:gd name="T4" fmla="*/ 23 w 26"/>
                  <a:gd name="T5" fmla="*/ 7 h 26"/>
                  <a:gd name="T6" fmla="*/ 21 w 26"/>
                  <a:gd name="T7" fmla="*/ 5 h 26"/>
                  <a:gd name="T8" fmla="*/ 19 w 26"/>
                  <a:gd name="T9" fmla="*/ 3 h 26"/>
                  <a:gd name="T10" fmla="*/ 16 w 26"/>
                  <a:gd name="T11" fmla="*/ 0 h 26"/>
                  <a:gd name="T12" fmla="*/ 11 w 26"/>
                  <a:gd name="T13" fmla="*/ 0 h 26"/>
                  <a:gd name="T14" fmla="*/ 9 w 26"/>
                  <a:gd name="T15" fmla="*/ 0 h 26"/>
                  <a:gd name="T16" fmla="*/ 4 w 26"/>
                  <a:gd name="T17" fmla="*/ 3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22 h 26"/>
                  <a:gd name="T30" fmla="*/ 2 w 26"/>
                  <a:gd name="T31" fmla="*/ 24 h 26"/>
                  <a:gd name="T32" fmla="*/ 4 w 26"/>
                  <a:gd name="T33" fmla="*/ 26 h 26"/>
                  <a:gd name="T34" fmla="*/ 9 w 26"/>
                  <a:gd name="T35" fmla="*/ 26 h 26"/>
                  <a:gd name="T36" fmla="*/ 11 w 26"/>
                  <a:gd name="T37" fmla="*/ 26 h 26"/>
                  <a:gd name="T38" fmla="*/ 16 w 26"/>
                  <a:gd name="T39" fmla="*/ 26 h 26"/>
                  <a:gd name="T40" fmla="*/ 19 w 26"/>
                  <a:gd name="T41" fmla="*/ 26 h 26"/>
                  <a:gd name="T42" fmla="*/ 21 w 26"/>
                  <a:gd name="T43" fmla="*/ 24 h 26"/>
                  <a:gd name="T44" fmla="*/ 23 w 26"/>
                  <a:gd name="T45" fmla="*/ 22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9" y="3"/>
                    </a:lnTo>
                    <a:lnTo>
                      <a:pt x="16" y="0"/>
                    </a:lnTo>
                    <a:lnTo>
                      <a:pt x="11" y="0"/>
                    </a:lnTo>
                    <a:lnTo>
                      <a:pt x="9" y="0"/>
                    </a:lnTo>
                    <a:lnTo>
                      <a:pt x="4" y="3"/>
                    </a:lnTo>
                    <a:lnTo>
                      <a:pt x="2" y="5"/>
                    </a:lnTo>
                    <a:lnTo>
                      <a:pt x="0" y="7"/>
                    </a:lnTo>
                    <a:lnTo>
                      <a:pt x="0" y="10"/>
                    </a:lnTo>
                    <a:lnTo>
                      <a:pt x="0" y="14"/>
                    </a:lnTo>
                    <a:lnTo>
                      <a:pt x="0" y="17"/>
                    </a:lnTo>
                    <a:lnTo>
                      <a:pt x="0" y="22"/>
                    </a:lnTo>
                    <a:lnTo>
                      <a:pt x="2" y="24"/>
                    </a:lnTo>
                    <a:lnTo>
                      <a:pt x="4" y="26"/>
                    </a:lnTo>
                    <a:lnTo>
                      <a:pt x="9" y="26"/>
                    </a:lnTo>
                    <a:lnTo>
                      <a:pt x="11" y="26"/>
                    </a:lnTo>
                    <a:lnTo>
                      <a:pt x="16" y="26"/>
                    </a:lnTo>
                    <a:lnTo>
                      <a:pt x="19" y="26"/>
                    </a:lnTo>
                    <a:lnTo>
                      <a:pt x="21" y="24"/>
                    </a:lnTo>
                    <a:lnTo>
                      <a:pt x="23" y="22"/>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654" name="Freeform 143"/>
              <p:cNvSpPr>
                <a:spLocks/>
              </p:cNvSpPr>
              <p:nvPr/>
            </p:nvSpPr>
            <p:spPr bwMode="auto">
              <a:xfrm>
                <a:off x="3045" y="3209"/>
                <a:ext cx="58" cy="59"/>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3" y="4"/>
                    </a:lnTo>
                    <a:lnTo>
                      <a:pt x="0" y="7"/>
                    </a:lnTo>
                    <a:lnTo>
                      <a:pt x="0" y="9"/>
                    </a:lnTo>
                    <a:lnTo>
                      <a:pt x="0" y="14"/>
                    </a:lnTo>
                    <a:lnTo>
                      <a:pt x="0" y="16"/>
                    </a:lnTo>
                    <a:lnTo>
                      <a:pt x="0" y="21"/>
                    </a:lnTo>
                    <a:lnTo>
                      <a:pt x="3" y="23"/>
                    </a:lnTo>
                    <a:lnTo>
                      <a:pt x="5" y="26"/>
                    </a:lnTo>
                    <a:lnTo>
                      <a:pt x="10" y="26"/>
                    </a:lnTo>
                    <a:lnTo>
                      <a:pt x="12" y="26"/>
                    </a:lnTo>
                    <a:lnTo>
                      <a:pt x="17" y="26"/>
                    </a:lnTo>
                    <a:lnTo>
                      <a:pt x="19" y="26"/>
                    </a:lnTo>
                    <a:lnTo>
                      <a:pt x="21" y="23"/>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655" name="Freeform 144"/>
              <p:cNvSpPr>
                <a:spLocks/>
              </p:cNvSpPr>
              <p:nvPr/>
            </p:nvSpPr>
            <p:spPr bwMode="auto">
              <a:xfrm>
                <a:off x="2903" y="3209"/>
                <a:ext cx="58" cy="59"/>
              </a:xfrm>
              <a:custGeom>
                <a:avLst/>
                <a:gdLst>
                  <a:gd name="T0" fmla="*/ 26 w 26"/>
                  <a:gd name="T1" fmla="*/ 14 h 26"/>
                  <a:gd name="T2" fmla="*/ 26 w 26"/>
                  <a:gd name="T3" fmla="*/ 9 h 26"/>
                  <a:gd name="T4" fmla="*/ 24 w 26"/>
                  <a:gd name="T5" fmla="*/ 7 h 26"/>
                  <a:gd name="T6" fmla="*/ 22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4"/>
                    </a:lnTo>
                    <a:lnTo>
                      <a:pt x="19" y="2"/>
                    </a:lnTo>
                    <a:lnTo>
                      <a:pt x="17" y="0"/>
                    </a:lnTo>
                    <a:lnTo>
                      <a:pt x="12" y="0"/>
                    </a:lnTo>
                    <a:lnTo>
                      <a:pt x="10" y="0"/>
                    </a:lnTo>
                    <a:lnTo>
                      <a:pt x="5" y="2"/>
                    </a:lnTo>
                    <a:lnTo>
                      <a:pt x="3" y="4"/>
                    </a:lnTo>
                    <a:lnTo>
                      <a:pt x="0" y="7"/>
                    </a:lnTo>
                    <a:lnTo>
                      <a:pt x="0" y="9"/>
                    </a:lnTo>
                    <a:lnTo>
                      <a:pt x="0" y="14"/>
                    </a:lnTo>
                    <a:lnTo>
                      <a:pt x="0" y="16"/>
                    </a:lnTo>
                    <a:lnTo>
                      <a:pt x="0" y="21"/>
                    </a:lnTo>
                    <a:lnTo>
                      <a:pt x="3" y="23"/>
                    </a:lnTo>
                    <a:lnTo>
                      <a:pt x="5" y="26"/>
                    </a:lnTo>
                    <a:lnTo>
                      <a:pt x="10" y="26"/>
                    </a:lnTo>
                    <a:lnTo>
                      <a:pt x="12" y="26"/>
                    </a:lnTo>
                    <a:lnTo>
                      <a:pt x="17" y="26"/>
                    </a:lnTo>
                    <a:lnTo>
                      <a:pt x="19" y="26"/>
                    </a:lnTo>
                    <a:lnTo>
                      <a:pt x="22"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656" name="Freeform 145"/>
              <p:cNvSpPr>
                <a:spLocks/>
              </p:cNvSpPr>
              <p:nvPr/>
            </p:nvSpPr>
            <p:spPr bwMode="auto">
              <a:xfrm>
                <a:off x="3188" y="2928"/>
                <a:ext cx="57"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8 h 28"/>
                  <a:gd name="T36" fmla="*/ 12 w 26"/>
                  <a:gd name="T37" fmla="*/ 28 h 28"/>
                  <a:gd name="T38" fmla="*/ 17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9" y="2"/>
                    </a:lnTo>
                    <a:lnTo>
                      <a:pt x="5" y="2"/>
                    </a:lnTo>
                    <a:lnTo>
                      <a:pt x="2" y="4"/>
                    </a:lnTo>
                    <a:lnTo>
                      <a:pt x="0" y="7"/>
                    </a:lnTo>
                    <a:lnTo>
                      <a:pt x="0" y="12"/>
                    </a:lnTo>
                    <a:lnTo>
                      <a:pt x="0" y="14"/>
                    </a:lnTo>
                    <a:lnTo>
                      <a:pt x="0" y="19"/>
                    </a:lnTo>
                    <a:lnTo>
                      <a:pt x="0" y="21"/>
                    </a:lnTo>
                    <a:lnTo>
                      <a:pt x="2" y="23"/>
                    </a:lnTo>
                    <a:lnTo>
                      <a:pt x="5" y="26"/>
                    </a:lnTo>
                    <a:lnTo>
                      <a:pt x="9" y="28"/>
                    </a:lnTo>
                    <a:lnTo>
                      <a:pt x="12" y="28"/>
                    </a:lnTo>
                    <a:lnTo>
                      <a:pt x="17" y="28"/>
                    </a:lnTo>
                    <a:lnTo>
                      <a:pt x="19" y="26"/>
                    </a:lnTo>
                    <a:lnTo>
                      <a:pt x="21" y="23"/>
                    </a:lnTo>
                    <a:lnTo>
                      <a:pt x="24" y="21"/>
                    </a:lnTo>
                    <a:lnTo>
                      <a:pt x="26" y="19"/>
                    </a:lnTo>
                    <a:lnTo>
                      <a:pt x="26" y="14"/>
                    </a:lnTo>
                    <a:close/>
                  </a:path>
                </a:pathLst>
              </a:custGeom>
              <a:solidFill>
                <a:srgbClr val="0000FF"/>
              </a:solidFill>
              <a:ln w="9525">
                <a:noFill/>
                <a:round/>
                <a:headEnd/>
                <a:tailEnd/>
              </a:ln>
            </p:spPr>
            <p:txBody>
              <a:bodyPr/>
              <a:lstStyle/>
              <a:p>
                <a:endParaRPr lang="en-US"/>
              </a:p>
            </p:txBody>
          </p:sp>
          <p:sp>
            <p:nvSpPr>
              <p:cNvPr id="21657" name="Freeform 146"/>
              <p:cNvSpPr>
                <a:spLocks/>
              </p:cNvSpPr>
              <p:nvPr/>
            </p:nvSpPr>
            <p:spPr bwMode="auto">
              <a:xfrm>
                <a:off x="3045" y="3209"/>
                <a:ext cx="58" cy="59"/>
              </a:xfrm>
              <a:custGeom>
                <a:avLst/>
                <a:gdLst>
                  <a:gd name="T0" fmla="*/ 26 w 26"/>
                  <a:gd name="T1" fmla="*/ 14 h 26"/>
                  <a:gd name="T2" fmla="*/ 26 w 26"/>
                  <a:gd name="T3" fmla="*/ 9 h 26"/>
                  <a:gd name="T4" fmla="*/ 24 w 26"/>
                  <a:gd name="T5" fmla="*/ 7 h 26"/>
                  <a:gd name="T6" fmla="*/ 21 w 26"/>
                  <a:gd name="T7" fmla="*/ 4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4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3 h 26"/>
                  <a:gd name="T32" fmla="*/ 5 w 26"/>
                  <a:gd name="T33" fmla="*/ 26 h 26"/>
                  <a:gd name="T34" fmla="*/ 10 w 26"/>
                  <a:gd name="T35" fmla="*/ 26 h 26"/>
                  <a:gd name="T36" fmla="*/ 12 w 26"/>
                  <a:gd name="T37" fmla="*/ 26 h 26"/>
                  <a:gd name="T38" fmla="*/ 17 w 26"/>
                  <a:gd name="T39" fmla="*/ 26 h 26"/>
                  <a:gd name="T40" fmla="*/ 19 w 26"/>
                  <a:gd name="T41" fmla="*/ 26 h 26"/>
                  <a:gd name="T42" fmla="*/ 21 w 26"/>
                  <a:gd name="T43" fmla="*/ 23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1" y="4"/>
                    </a:lnTo>
                    <a:lnTo>
                      <a:pt x="19" y="2"/>
                    </a:lnTo>
                    <a:lnTo>
                      <a:pt x="17" y="0"/>
                    </a:lnTo>
                    <a:lnTo>
                      <a:pt x="12" y="0"/>
                    </a:lnTo>
                    <a:lnTo>
                      <a:pt x="10" y="0"/>
                    </a:lnTo>
                    <a:lnTo>
                      <a:pt x="5" y="2"/>
                    </a:lnTo>
                    <a:lnTo>
                      <a:pt x="3" y="4"/>
                    </a:lnTo>
                    <a:lnTo>
                      <a:pt x="0" y="7"/>
                    </a:lnTo>
                    <a:lnTo>
                      <a:pt x="0" y="9"/>
                    </a:lnTo>
                    <a:lnTo>
                      <a:pt x="0" y="14"/>
                    </a:lnTo>
                    <a:lnTo>
                      <a:pt x="0" y="16"/>
                    </a:lnTo>
                    <a:lnTo>
                      <a:pt x="0" y="21"/>
                    </a:lnTo>
                    <a:lnTo>
                      <a:pt x="3" y="23"/>
                    </a:lnTo>
                    <a:lnTo>
                      <a:pt x="5" y="26"/>
                    </a:lnTo>
                    <a:lnTo>
                      <a:pt x="10" y="26"/>
                    </a:lnTo>
                    <a:lnTo>
                      <a:pt x="12" y="26"/>
                    </a:lnTo>
                    <a:lnTo>
                      <a:pt x="17" y="26"/>
                    </a:lnTo>
                    <a:lnTo>
                      <a:pt x="19" y="26"/>
                    </a:lnTo>
                    <a:lnTo>
                      <a:pt x="21" y="23"/>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658" name="Freeform 147"/>
              <p:cNvSpPr>
                <a:spLocks/>
              </p:cNvSpPr>
              <p:nvPr/>
            </p:nvSpPr>
            <p:spPr bwMode="auto">
              <a:xfrm>
                <a:off x="3330" y="2652"/>
                <a:ext cx="57" cy="59"/>
              </a:xfrm>
              <a:custGeom>
                <a:avLst/>
                <a:gdLst>
                  <a:gd name="T0" fmla="*/ 26 w 26"/>
                  <a:gd name="T1" fmla="*/ 12 h 26"/>
                  <a:gd name="T2" fmla="*/ 26 w 26"/>
                  <a:gd name="T3" fmla="*/ 10 h 26"/>
                  <a:gd name="T4" fmla="*/ 23 w 26"/>
                  <a:gd name="T5" fmla="*/ 7 h 26"/>
                  <a:gd name="T6" fmla="*/ 21 w 26"/>
                  <a:gd name="T7" fmla="*/ 3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2 w 26"/>
                  <a:gd name="T31" fmla="*/ 21 h 26"/>
                  <a:gd name="T32" fmla="*/ 4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7"/>
                    </a:lnTo>
                    <a:lnTo>
                      <a:pt x="21" y="3"/>
                    </a:lnTo>
                    <a:lnTo>
                      <a:pt x="19" y="0"/>
                    </a:lnTo>
                    <a:lnTo>
                      <a:pt x="16" y="0"/>
                    </a:lnTo>
                    <a:lnTo>
                      <a:pt x="12" y="0"/>
                    </a:lnTo>
                    <a:lnTo>
                      <a:pt x="9" y="0"/>
                    </a:lnTo>
                    <a:lnTo>
                      <a:pt x="4" y="0"/>
                    </a:lnTo>
                    <a:lnTo>
                      <a:pt x="2" y="3"/>
                    </a:lnTo>
                    <a:lnTo>
                      <a:pt x="0" y="7"/>
                    </a:lnTo>
                    <a:lnTo>
                      <a:pt x="0" y="10"/>
                    </a:lnTo>
                    <a:lnTo>
                      <a:pt x="0" y="12"/>
                    </a:lnTo>
                    <a:lnTo>
                      <a:pt x="0" y="17"/>
                    </a:lnTo>
                    <a:lnTo>
                      <a:pt x="0" y="19"/>
                    </a:lnTo>
                    <a:lnTo>
                      <a:pt x="2" y="21"/>
                    </a:lnTo>
                    <a:lnTo>
                      <a:pt x="4" y="24"/>
                    </a:lnTo>
                    <a:lnTo>
                      <a:pt x="9" y="26"/>
                    </a:lnTo>
                    <a:lnTo>
                      <a:pt x="12" y="26"/>
                    </a:lnTo>
                    <a:lnTo>
                      <a:pt x="16" y="26"/>
                    </a:lnTo>
                    <a:lnTo>
                      <a:pt x="19" y="24"/>
                    </a:lnTo>
                    <a:lnTo>
                      <a:pt x="21" y="21"/>
                    </a:lnTo>
                    <a:lnTo>
                      <a:pt x="23" y="19"/>
                    </a:lnTo>
                    <a:lnTo>
                      <a:pt x="26" y="17"/>
                    </a:lnTo>
                    <a:lnTo>
                      <a:pt x="26" y="12"/>
                    </a:lnTo>
                    <a:close/>
                  </a:path>
                </a:pathLst>
              </a:custGeom>
              <a:solidFill>
                <a:srgbClr val="0000FF"/>
              </a:solidFill>
              <a:ln w="9525">
                <a:noFill/>
                <a:round/>
                <a:headEnd/>
                <a:tailEnd/>
              </a:ln>
            </p:spPr>
            <p:txBody>
              <a:bodyPr/>
              <a:lstStyle/>
              <a:p>
                <a:endParaRPr lang="en-US"/>
              </a:p>
            </p:txBody>
          </p:sp>
          <p:sp>
            <p:nvSpPr>
              <p:cNvPr id="21659" name="Freeform 148"/>
              <p:cNvSpPr>
                <a:spLocks/>
              </p:cNvSpPr>
              <p:nvPr/>
            </p:nvSpPr>
            <p:spPr bwMode="auto">
              <a:xfrm>
                <a:off x="3188" y="2928"/>
                <a:ext cx="57" cy="64"/>
              </a:xfrm>
              <a:custGeom>
                <a:avLst/>
                <a:gdLst>
                  <a:gd name="T0" fmla="*/ 26 w 26"/>
                  <a:gd name="T1" fmla="*/ 14 h 28"/>
                  <a:gd name="T2" fmla="*/ 26 w 26"/>
                  <a:gd name="T3" fmla="*/ 12 h 28"/>
                  <a:gd name="T4" fmla="*/ 24 w 26"/>
                  <a:gd name="T5" fmla="*/ 7 h 28"/>
                  <a:gd name="T6" fmla="*/ 21 w 26"/>
                  <a:gd name="T7" fmla="*/ 4 h 28"/>
                  <a:gd name="T8" fmla="*/ 19 w 26"/>
                  <a:gd name="T9" fmla="*/ 2 h 28"/>
                  <a:gd name="T10" fmla="*/ 17 w 26"/>
                  <a:gd name="T11" fmla="*/ 2 h 28"/>
                  <a:gd name="T12" fmla="*/ 12 w 26"/>
                  <a:gd name="T13" fmla="*/ 0 h 28"/>
                  <a:gd name="T14" fmla="*/ 9 w 26"/>
                  <a:gd name="T15" fmla="*/ 2 h 28"/>
                  <a:gd name="T16" fmla="*/ 5 w 26"/>
                  <a:gd name="T17" fmla="*/ 2 h 28"/>
                  <a:gd name="T18" fmla="*/ 2 w 26"/>
                  <a:gd name="T19" fmla="*/ 4 h 28"/>
                  <a:gd name="T20" fmla="*/ 0 w 26"/>
                  <a:gd name="T21" fmla="*/ 7 h 28"/>
                  <a:gd name="T22" fmla="*/ 0 w 26"/>
                  <a:gd name="T23" fmla="*/ 12 h 28"/>
                  <a:gd name="T24" fmla="*/ 0 w 26"/>
                  <a:gd name="T25" fmla="*/ 14 h 28"/>
                  <a:gd name="T26" fmla="*/ 0 w 26"/>
                  <a:gd name="T27" fmla="*/ 19 h 28"/>
                  <a:gd name="T28" fmla="*/ 0 w 26"/>
                  <a:gd name="T29" fmla="*/ 21 h 28"/>
                  <a:gd name="T30" fmla="*/ 2 w 26"/>
                  <a:gd name="T31" fmla="*/ 23 h 28"/>
                  <a:gd name="T32" fmla="*/ 5 w 26"/>
                  <a:gd name="T33" fmla="*/ 26 h 28"/>
                  <a:gd name="T34" fmla="*/ 9 w 26"/>
                  <a:gd name="T35" fmla="*/ 28 h 28"/>
                  <a:gd name="T36" fmla="*/ 12 w 26"/>
                  <a:gd name="T37" fmla="*/ 28 h 28"/>
                  <a:gd name="T38" fmla="*/ 17 w 26"/>
                  <a:gd name="T39" fmla="*/ 28 h 28"/>
                  <a:gd name="T40" fmla="*/ 19 w 26"/>
                  <a:gd name="T41" fmla="*/ 26 h 28"/>
                  <a:gd name="T42" fmla="*/ 21 w 26"/>
                  <a:gd name="T43" fmla="*/ 23 h 28"/>
                  <a:gd name="T44" fmla="*/ 24 w 26"/>
                  <a:gd name="T45" fmla="*/ 21 h 28"/>
                  <a:gd name="T46" fmla="*/ 26 w 26"/>
                  <a:gd name="T47" fmla="*/ 19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4"/>
                    </a:lnTo>
                    <a:lnTo>
                      <a:pt x="19" y="2"/>
                    </a:lnTo>
                    <a:lnTo>
                      <a:pt x="17" y="2"/>
                    </a:lnTo>
                    <a:lnTo>
                      <a:pt x="12" y="0"/>
                    </a:lnTo>
                    <a:lnTo>
                      <a:pt x="9" y="2"/>
                    </a:lnTo>
                    <a:lnTo>
                      <a:pt x="5" y="2"/>
                    </a:lnTo>
                    <a:lnTo>
                      <a:pt x="2" y="4"/>
                    </a:lnTo>
                    <a:lnTo>
                      <a:pt x="0" y="7"/>
                    </a:lnTo>
                    <a:lnTo>
                      <a:pt x="0" y="12"/>
                    </a:lnTo>
                    <a:lnTo>
                      <a:pt x="0" y="14"/>
                    </a:lnTo>
                    <a:lnTo>
                      <a:pt x="0" y="19"/>
                    </a:lnTo>
                    <a:lnTo>
                      <a:pt x="0" y="21"/>
                    </a:lnTo>
                    <a:lnTo>
                      <a:pt x="2" y="23"/>
                    </a:lnTo>
                    <a:lnTo>
                      <a:pt x="5" y="26"/>
                    </a:lnTo>
                    <a:lnTo>
                      <a:pt x="9" y="28"/>
                    </a:lnTo>
                    <a:lnTo>
                      <a:pt x="12" y="28"/>
                    </a:lnTo>
                    <a:lnTo>
                      <a:pt x="17" y="28"/>
                    </a:lnTo>
                    <a:lnTo>
                      <a:pt x="19" y="26"/>
                    </a:lnTo>
                    <a:lnTo>
                      <a:pt x="21" y="23"/>
                    </a:lnTo>
                    <a:lnTo>
                      <a:pt x="24" y="21"/>
                    </a:lnTo>
                    <a:lnTo>
                      <a:pt x="26" y="19"/>
                    </a:lnTo>
                    <a:lnTo>
                      <a:pt x="26" y="14"/>
                    </a:lnTo>
                  </a:path>
                </a:pathLst>
              </a:custGeom>
              <a:noFill/>
              <a:ln w="19050" cap="flat">
                <a:solidFill>
                  <a:srgbClr val="000000"/>
                </a:solidFill>
                <a:prstDash val="solid"/>
                <a:miter lim="800000"/>
                <a:headEnd/>
                <a:tailEnd/>
              </a:ln>
            </p:spPr>
            <p:txBody>
              <a:bodyPr/>
              <a:lstStyle/>
              <a:p>
                <a:endParaRPr lang="en-US"/>
              </a:p>
            </p:txBody>
          </p:sp>
          <p:sp>
            <p:nvSpPr>
              <p:cNvPr id="21660" name="Freeform 149"/>
              <p:cNvSpPr>
                <a:spLocks/>
              </p:cNvSpPr>
              <p:nvPr/>
            </p:nvSpPr>
            <p:spPr bwMode="auto">
              <a:xfrm>
                <a:off x="3472" y="2442"/>
                <a:ext cx="58" cy="59"/>
              </a:xfrm>
              <a:custGeom>
                <a:avLst/>
                <a:gdLst>
                  <a:gd name="T0" fmla="*/ 26 w 26"/>
                  <a:gd name="T1" fmla="*/ 14 h 26"/>
                  <a:gd name="T2" fmla="*/ 26 w 26"/>
                  <a:gd name="T3" fmla="*/ 10 h 26"/>
                  <a:gd name="T4" fmla="*/ 23 w 26"/>
                  <a:gd name="T5" fmla="*/ 7 h 26"/>
                  <a:gd name="T6" fmla="*/ 21 w 26"/>
                  <a:gd name="T7" fmla="*/ 5 h 26"/>
                  <a:gd name="T8" fmla="*/ 18 w 26"/>
                  <a:gd name="T9" fmla="*/ 2 h 26"/>
                  <a:gd name="T10" fmla="*/ 16 w 26"/>
                  <a:gd name="T11" fmla="*/ 0 h 26"/>
                  <a:gd name="T12" fmla="*/ 11 w 26"/>
                  <a:gd name="T13" fmla="*/ 0 h 26"/>
                  <a:gd name="T14" fmla="*/ 9 w 26"/>
                  <a:gd name="T15" fmla="*/ 0 h 26"/>
                  <a:gd name="T16" fmla="*/ 4 w 26"/>
                  <a:gd name="T17" fmla="*/ 2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19 h 26"/>
                  <a:gd name="T30" fmla="*/ 2 w 26"/>
                  <a:gd name="T31" fmla="*/ 24 h 26"/>
                  <a:gd name="T32" fmla="*/ 4 w 26"/>
                  <a:gd name="T33" fmla="*/ 24 h 26"/>
                  <a:gd name="T34" fmla="*/ 9 w 26"/>
                  <a:gd name="T35" fmla="*/ 26 h 26"/>
                  <a:gd name="T36" fmla="*/ 11 w 26"/>
                  <a:gd name="T37" fmla="*/ 26 h 26"/>
                  <a:gd name="T38" fmla="*/ 16 w 26"/>
                  <a:gd name="T39" fmla="*/ 26 h 26"/>
                  <a:gd name="T40" fmla="*/ 18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2"/>
                    </a:lnTo>
                    <a:lnTo>
                      <a:pt x="16" y="0"/>
                    </a:lnTo>
                    <a:lnTo>
                      <a:pt x="11" y="0"/>
                    </a:lnTo>
                    <a:lnTo>
                      <a:pt x="9" y="0"/>
                    </a:lnTo>
                    <a:lnTo>
                      <a:pt x="4" y="2"/>
                    </a:lnTo>
                    <a:lnTo>
                      <a:pt x="2" y="5"/>
                    </a:lnTo>
                    <a:lnTo>
                      <a:pt x="0" y="7"/>
                    </a:lnTo>
                    <a:lnTo>
                      <a:pt x="0" y="10"/>
                    </a:lnTo>
                    <a:lnTo>
                      <a:pt x="0" y="14"/>
                    </a:lnTo>
                    <a:lnTo>
                      <a:pt x="0" y="17"/>
                    </a:lnTo>
                    <a:lnTo>
                      <a:pt x="0" y="19"/>
                    </a:lnTo>
                    <a:lnTo>
                      <a:pt x="2" y="24"/>
                    </a:lnTo>
                    <a:lnTo>
                      <a:pt x="4" y="24"/>
                    </a:lnTo>
                    <a:lnTo>
                      <a:pt x="9" y="26"/>
                    </a:lnTo>
                    <a:lnTo>
                      <a:pt x="11" y="26"/>
                    </a:lnTo>
                    <a:lnTo>
                      <a:pt x="16" y="26"/>
                    </a:lnTo>
                    <a:lnTo>
                      <a:pt x="18" y="24"/>
                    </a:lnTo>
                    <a:lnTo>
                      <a:pt x="21" y="24"/>
                    </a:lnTo>
                    <a:lnTo>
                      <a:pt x="23" y="19"/>
                    </a:lnTo>
                    <a:lnTo>
                      <a:pt x="26" y="17"/>
                    </a:lnTo>
                    <a:lnTo>
                      <a:pt x="26" y="14"/>
                    </a:lnTo>
                    <a:close/>
                  </a:path>
                </a:pathLst>
              </a:custGeom>
              <a:solidFill>
                <a:srgbClr val="0000FF"/>
              </a:solidFill>
              <a:ln w="9525">
                <a:noFill/>
                <a:round/>
                <a:headEnd/>
                <a:tailEnd/>
              </a:ln>
            </p:spPr>
            <p:txBody>
              <a:bodyPr/>
              <a:lstStyle/>
              <a:p>
                <a:endParaRPr lang="en-US"/>
              </a:p>
            </p:txBody>
          </p:sp>
          <p:sp>
            <p:nvSpPr>
              <p:cNvPr id="21661" name="Freeform 150"/>
              <p:cNvSpPr>
                <a:spLocks/>
              </p:cNvSpPr>
              <p:nvPr/>
            </p:nvSpPr>
            <p:spPr bwMode="auto">
              <a:xfrm>
                <a:off x="3330" y="2652"/>
                <a:ext cx="57" cy="59"/>
              </a:xfrm>
              <a:custGeom>
                <a:avLst/>
                <a:gdLst>
                  <a:gd name="T0" fmla="*/ 26 w 26"/>
                  <a:gd name="T1" fmla="*/ 12 h 26"/>
                  <a:gd name="T2" fmla="*/ 26 w 26"/>
                  <a:gd name="T3" fmla="*/ 10 h 26"/>
                  <a:gd name="T4" fmla="*/ 23 w 26"/>
                  <a:gd name="T5" fmla="*/ 7 h 26"/>
                  <a:gd name="T6" fmla="*/ 21 w 26"/>
                  <a:gd name="T7" fmla="*/ 3 h 26"/>
                  <a:gd name="T8" fmla="*/ 19 w 26"/>
                  <a:gd name="T9" fmla="*/ 0 h 26"/>
                  <a:gd name="T10" fmla="*/ 16 w 26"/>
                  <a:gd name="T11" fmla="*/ 0 h 26"/>
                  <a:gd name="T12" fmla="*/ 12 w 26"/>
                  <a:gd name="T13" fmla="*/ 0 h 26"/>
                  <a:gd name="T14" fmla="*/ 9 w 26"/>
                  <a:gd name="T15" fmla="*/ 0 h 26"/>
                  <a:gd name="T16" fmla="*/ 4 w 26"/>
                  <a:gd name="T17" fmla="*/ 0 h 26"/>
                  <a:gd name="T18" fmla="*/ 2 w 26"/>
                  <a:gd name="T19" fmla="*/ 3 h 26"/>
                  <a:gd name="T20" fmla="*/ 0 w 26"/>
                  <a:gd name="T21" fmla="*/ 7 h 26"/>
                  <a:gd name="T22" fmla="*/ 0 w 26"/>
                  <a:gd name="T23" fmla="*/ 10 h 26"/>
                  <a:gd name="T24" fmla="*/ 0 w 26"/>
                  <a:gd name="T25" fmla="*/ 12 h 26"/>
                  <a:gd name="T26" fmla="*/ 0 w 26"/>
                  <a:gd name="T27" fmla="*/ 17 h 26"/>
                  <a:gd name="T28" fmla="*/ 0 w 26"/>
                  <a:gd name="T29" fmla="*/ 19 h 26"/>
                  <a:gd name="T30" fmla="*/ 2 w 26"/>
                  <a:gd name="T31" fmla="*/ 21 h 26"/>
                  <a:gd name="T32" fmla="*/ 4 w 26"/>
                  <a:gd name="T33" fmla="*/ 24 h 26"/>
                  <a:gd name="T34" fmla="*/ 9 w 26"/>
                  <a:gd name="T35" fmla="*/ 26 h 26"/>
                  <a:gd name="T36" fmla="*/ 12 w 26"/>
                  <a:gd name="T37" fmla="*/ 26 h 26"/>
                  <a:gd name="T38" fmla="*/ 16 w 26"/>
                  <a:gd name="T39" fmla="*/ 26 h 26"/>
                  <a:gd name="T40" fmla="*/ 19 w 26"/>
                  <a:gd name="T41" fmla="*/ 24 h 26"/>
                  <a:gd name="T42" fmla="*/ 21 w 26"/>
                  <a:gd name="T43" fmla="*/ 21 h 26"/>
                  <a:gd name="T44" fmla="*/ 23 w 26"/>
                  <a:gd name="T45" fmla="*/ 19 h 26"/>
                  <a:gd name="T46" fmla="*/ 26 w 26"/>
                  <a:gd name="T47" fmla="*/ 17 h 26"/>
                  <a:gd name="T48" fmla="*/ 26 w 26"/>
                  <a:gd name="T49" fmla="*/ 12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2"/>
                    </a:moveTo>
                    <a:lnTo>
                      <a:pt x="26" y="10"/>
                    </a:lnTo>
                    <a:lnTo>
                      <a:pt x="23" y="7"/>
                    </a:lnTo>
                    <a:lnTo>
                      <a:pt x="21" y="3"/>
                    </a:lnTo>
                    <a:lnTo>
                      <a:pt x="19" y="0"/>
                    </a:lnTo>
                    <a:lnTo>
                      <a:pt x="16" y="0"/>
                    </a:lnTo>
                    <a:lnTo>
                      <a:pt x="12" y="0"/>
                    </a:lnTo>
                    <a:lnTo>
                      <a:pt x="9" y="0"/>
                    </a:lnTo>
                    <a:lnTo>
                      <a:pt x="4" y="0"/>
                    </a:lnTo>
                    <a:lnTo>
                      <a:pt x="2" y="3"/>
                    </a:lnTo>
                    <a:lnTo>
                      <a:pt x="0" y="7"/>
                    </a:lnTo>
                    <a:lnTo>
                      <a:pt x="0" y="10"/>
                    </a:lnTo>
                    <a:lnTo>
                      <a:pt x="0" y="12"/>
                    </a:lnTo>
                    <a:lnTo>
                      <a:pt x="0" y="17"/>
                    </a:lnTo>
                    <a:lnTo>
                      <a:pt x="0" y="19"/>
                    </a:lnTo>
                    <a:lnTo>
                      <a:pt x="2" y="21"/>
                    </a:lnTo>
                    <a:lnTo>
                      <a:pt x="4" y="24"/>
                    </a:lnTo>
                    <a:lnTo>
                      <a:pt x="9" y="26"/>
                    </a:lnTo>
                    <a:lnTo>
                      <a:pt x="12" y="26"/>
                    </a:lnTo>
                    <a:lnTo>
                      <a:pt x="16" y="26"/>
                    </a:lnTo>
                    <a:lnTo>
                      <a:pt x="19" y="24"/>
                    </a:lnTo>
                    <a:lnTo>
                      <a:pt x="21" y="21"/>
                    </a:lnTo>
                    <a:lnTo>
                      <a:pt x="23" y="19"/>
                    </a:lnTo>
                    <a:lnTo>
                      <a:pt x="26" y="17"/>
                    </a:lnTo>
                    <a:lnTo>
                      <a:pt x="26" y="12"/>
                    </a:lnTo>
                  </a:path>
                </a:pathLst>
              </a:custGeom>
              <a:noFill/>
              <a:ln w="19050" cap="flat">
                <a:solidFill>
                  <a:srgbClr val="000000"/>
                </a:solidFill>
                <a:prstDash val="solid"/>
                <a:miter lim="800000"/>
                <a:headEnd/>
                <a:tailEnd/>
              </a:ln>
            </p:spPr>
            <p:txBody>
              <a:bodyPr/>
              <a:lstStyle/>
              <a:p>
                <a:endParaRPr lang="en-US"/>
              </a:p>
            </p:txBody>
          </p:sp>
          <p:sp>
            <p:nvSpPr>
              <p:cNvPr id="21662" name="Freeform 151"/>
              <p:cNvSpPr>
                <a:spLocks/>
              </p:cNvSpPr>
              <p:nvPr/>
            </p:nvSpPr>
            <p:spPr bwMode="auto">
              <a:xfrm>
                <a:off x="3612" y="2232"/>
                <a:ext cx="58"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4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21"/>
                    </a:lnTo>
                    <a:lnTo>
                      <a:pt x="3" y="24"/>
                    </a:lnTo>
                    <a:lnTo>
                      <a:pt x="5" y="26"/>
                    </a:lnTo>
                    <a:lnTo>
                      <a:pt x="10" y="26"/>
                    </a:lnTo>
                    <a:lnTo>
                      <a:pt x="12" y="26"/>
                    </a:lnTo>
                    <a:lnTo>
                      <a:pt x="17" y="26"/>
                    </a:lnTo>
                    <a:lnTo>
                      <a:pt x="19" y="26"/>
                    </a:lnTo>
                    <a:lnTo>
                      <a:pt x="22" y="24"/>
                    </a:lnTo>
                    <a:lnTo>
                      <a:pt x="24" y="21"/>
                    </a:lnTo>
                    <a:lnTo>
                      <a:pt x="26" y="16"/>
                    </a:lnTo>
                    <a:lnTo>
                      <a:pt x="26" y="14"/>
                    </a:lnTo>
                    <a:close/>
                  </a:path>
                </a:pathLst>
              </a:custGeom>
              <a:solidFill>
                <a:srgbClr val="0000FF"/>
              </a:solidFill>
              <a:ln w="9525">
                <a:noFill/>
                <a:round/>
                <a:headEnd/>
                <a:tailEnd/>
              </a:ln>
            </p:spPr>
            <p:txBody>
              <a:bodyPr/>
              <a:lstStyle/>
              <a:p>
                <a:endParaRPr lang="en-US"/>
              </a:p>
            </p:txBody>
          </p:sp>
          <p:sp>
            <p:nvSpPr>
              <p:cNvPr id="21663" name="Freeform 152"/>
              <p:cNvSpPr>
                <a:spLocks/>
              </p:cNvSpPr>
              <p:nvPr/>
            </p:nvSpPr>
            <p:spPr bwMode="auto">
              <a:xfrm>
                <a:off x="3472" y="2442"/>
                <a:ext cx="58" cy="59"/>
              </a:xfrm>
              <a:custGeom>
                <a:avLst/>
                <a:gdLst>
                  <a:gd name="T0" fmla="*/ 26 w 26"/>
                  <a:gd name="T1" fmla="*/ 14 h 26"/>
                  <a:gd name="T2" fmla="*/ 26 w 26"/>
                  <a:gd name="T3" fmla="*/ 10 h 26"/>
                  <a:gd name="T4" fmla="*/ 23 w 26"/>
                  <a:gd name="T5" fmla="*/ 7 h 26"/>
                  <a:gd name="T6" fmla="*/ 21 w 26"/>
                  <a:gd name="T7" fmla="*/ 5 h 26"/>
                  <a:gd name="T8" fmla="*/ 18 w 26"/>
                  <a:gd name="T9" fmla="*/ 2 h 26"/>
                  <a:gd name="T10" fmla="*/ 16 w 26"/>
                  <a:gd name="T11" fmla="*/ 0 h 26"/>
                  <a:gd name="T12" fmla="*/ 11 w 26"/>
                  <a:gd name="T13" fmla="*/ 0 h 26"/>
                  <a:gd name="T14" fmla="*/ 9 w 26"/>
                  <a:gd name="T15" fmla="*/ 0 h 26"/>
                  <a:gd name="T16" fmla="*/ 4 w 26"/>
                  <a:gd name="T17" fmla="*/ 2 h 26"/>
                  <a:gd name="T18" fmla="*/ 2 w 26"/>
                  <a:gd name="T19" fmla="*/ 5 h 26"/>
                  <a:gd name="T20" fmla="*/ 0 w 26"/>
                  <a:gd name="T21" fmla="*/ 7 h 26"/>
                  <a:gd name="T22" fmla="*/ 0 w 26"/>
                  <a:gd name="T23" fmla="*/ 10 h 26"/>
                  <a:gd name="T24" fmla="*/ 0 w 26"/>
                  <a:gd name="T25" fmla="*/ 14 h 26"/>
                  <a:gd name="T26" fmla="*/ 0 w 26"/>
                  <a:gd name="T27" fmla="*/ 17 h 26"/>
                  <a:gd name="T28" fmla="*/ 0 w 26"/>
                  <a:gd name="T29" fmla="*/ 19 h 26"/>
                  <a:gd name="T30" fmla="*/ 2 w 26"/>
                  <a:gd name="T31" fmla="*/ 24 h 26"/>
                  <a:gd name="T32" fmla="*/ 4 w 26"/>
                  <a:gd name="T33" fmla="*/ 24 h 26"/>
                  <a:gd name="T34" fmla="*/ 9 w 26"/>
                  <a:gd name="T35" fmla="*/ 26 h 26"/>
                  <a:gd name="T36" fmla="*/ 11 w 26"/>
                  <a:gd name="T37" fmla="*/ 26 h 26"/>
                  <a:gd name="T38" fmla="*/ 16 w 26"/>
                  <a:gd name="T39" fmla="*/ 26 h 26"/>
                  <a:gd name="T40" fmla="*/ 18 w 26"/>
                  <a:gd name="T41" fmla="*/ 24 h 26"/>
                  <a:gd name="T42" fmla="*/ 21 w 26"/>
                  <a:gd name="T43" fmla="*/ 24 h 26"/>
                  <a:gd name="T44" fmla="*/ 23 w 26"/>
                  <a:gd name="T45" fmla="*/ 19 h 26"/>
                  <a:gd name="T46" fmla="*/ 26 w 26"/>
                  <a:gd name="T47" fmla="*/ 17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10"/>
                    </a:lnTo>
                    <a:lnTo>
                      <a:pt x="23" y="7"/>
                    </a:lnTo>
                    <a:lnTo>
                      <a:pt x="21" y="5"/>
                    </a:lnTo>
                    <a:lnTo>
                      <a:pt x="18" y="2"/>
                    </a:lnTo>
                    <a:lnTo>
                      <a:pt x="16" y="0"/>
                    </a:lnTo>
                    <a:lnTo>
                      <a:pt x="11" y="0"/>
                    </a:lnTo>
                    <a:lnTo>
                      <a:pt x="9" y="0"/>
                    </a:lnTo>
                    <a:lnTo>
                      <a:pt x="4" y="2"/>
                    </a:lnTo>
                    <a:lnTo>
                      <a:pt x="2" y="5"/>
                    </a:lnTo>
                    <a:lnTo>
                      <a:pt x="0" y="7"/>
                    </a:lnTo>
                    <a:lnTo>
                      <a:pt x="0" y="10"/>
                    </a:lnTo>
                    <a:lnTo>
                      <a:pt x="0" y="14"/>
                    </a:lnTo>
                    <a:lnTo>
                      <a:pt x="0" y="17"/>
                    </a:lnTo>
                    <a:lnTo>
                      <a:pt x="0" y="19"/>
                    </a:lnTo>
                    <a:lnTo>
                      <a:pt x="2" y="24"/>
                    </a:lnTo>
                    <a:lnTo>
                      <a:pt x="4" y="24"/>
                    </a:lnTo>
                    <a:lnTo>
                      <a:pt x="9" y="26"/>
                    </a:lnTo>
                    <a:lnTo>
                      <a:pt x="11" y="26"/>
                    </a:lnTo>
                    <a:lnTo>
                      <a:pt x="16" y="26"/>
                    </a:lnTo>
                    <a:lnTo>
                      <a:pt x="18" y="24"/>
                    </a:lnTo>
                    <a:lnTo>
                      <a:pt x="21" y="24"/>
                    </a:lnTo>
                    <a:lnTo>
                      <a:pt x="23" y="19"/>
                    </a:lnTo>
                    <a:lnTo>
                      <a:pt x="26" y="17"/>
                    </a:lnTo>
                    <a:lnTo>
                      <a:pt x="26" y="14"/>
                    </a:lnTo>
                  </a:path>
                </a:pathLst>
              </a:custGeom>
              <a:noFill/>
              <a:ln w="19050" cap="flat">
                <a:solidFill>
                  <a:srgbClr val="000000"/>
                </a:solidFill>
                <a:prstDash val="solid"/>
                <a:miter lim="800000"/>
                <a:headEnd/>
                <a:tailEnd/>
              </a:ln>
            </p:spPr>
            <p:txBody>
              <a:bodyPr/>
              <a:lstStyle/>
              <a:p>
                <a:endParaRPr lang="en-US"/>
              </a:p>
            </p:txBody>
          </p:sp>
          <p:sp>
            <p:nvSpPr>
              <p:cNvPr id="21664" name="Freeform 153"/>
              <p:cNvSpPr>
                <a:spLocks/>
              </p:cNvSpPr>
              <p:nvPr/>
            </p:nvSpPr>
            <p:spPr bwMode="auto">
              <a:xfrm>
                <a:off x="3754" y="1951"/>
                <a:ext cx="58" cy="64"/>
              </a:xfrm>
              <a:custGeom>
                <a:avLst/>
                <a:gdLst>
                  <a:gd name="T0" fmla="*/ 26 w 26"/>
                  <a:gd name="T1" fmla="*/ 14 h 28"/>
                  <a:gd name="T2" fmla="*/ 26 w 26"/>
                  <a:gd name="T3" fmla="*/ 12 h 28"/>
                  <a:gd name="T4" fmla="*/ 24 w 26"/>
                  <a:gd name="T5" fmla="*/ 7 h 28"/>
                  <a:gd name="T6" fmla="*/ 21 w 26"/>
                  <a:gd name="T7" fmla="*/ 5 h 28"/>
                  <a:gd name="T8" fmla="*/ 19 w 26"/>
                  <a:gd name="T9" fmla="*/ 2 h 28"/>
                  <a:gd name="T10" fmla="*/ 17 w 26"/>
                  <a:gd name="T11" fmla="*/ 2 h 28"/>
                  <a:gd name="T12" fmla="*/ 12 w 26"/>
                  <a:gd name="T13" fmla="*/ 0 h 28"/>
                  <a:gd name="T14" fmla="*/ 10 w 26"/>
                  <a:gd name="T15" fmla="*/ 2 h 28"/>
                  <a:gd name="T16" fmla="*/ 5 w 26"/>
                  <a:gd name="T17" fmla="*/ 2 h 28"/>
                  <a:gd name="T18" fmla="*/ 2 w 26"/>
                  <a:gd name="T19" fmla="*/ 5 h 28"/>
                  <a:gd name="T20" fmla="*/ 0 w 26"/>
                  <a:gd name="T21" fmla="*/ 7 h 28"/>
                  <a:gd name="T22" fmla="*/ 0 w 26"/>
                  <a:gd name="T23" fmla="*/ 12 h 28"/>
                  <a:gd name="T24" fmla="*/ 0 w 26"/>
                  <a:gd name="T25" fmla="*/ 14 h 28"/>
                  <a:gd name="T26" fmla="*/ 0 w 26"/>
                  <a:gd name="T27" fmla="*/ 17 h 28"/>
                  <a:gd name="T28" fmla="*/ 0 w 26"/>
                  <a:gd name="T29" fmla="*/ 21 h 28"/>
                  <a:gd name="T30" fmla="*/ 2 w 26"/>
                  <a:gd name="T31" fmla="*/ 24 h 28"/>
                  <a:gd name="T32" fmla="*/ 5 w 26"/>
                  <a:gd name="T33" fmla="*/ 26 h 28"/>
                  <a:gd name="T34" fmla="*/ 10 w 26"/>
                  <a:gd name="T35" fmla="*/ 26 h 28"/>
                  <a:gd name="T36" fmla="*/ 12 w 26"/>
                  <a:gd name="T37" fmla="*/ 28 h 28"/>
                  <a:gd name="T38" fmla="*/ 17 w 26"/>
                  <a:gd name="T39" fmla="*/ 26 h 28"/>
                  <a:gd name="T40" fmla="*/ 19 w 26"/>
                  <a:gd name="T41" fmla="*/ 26 h 28"/>
                  <a:gd name="T42" fmla="*/ 21 w 26"/>
                  <a:gd name="T43" fmla="*/ 24 h 28"/>
                  <a:gd name="T44" fmla="*/ 24 w 26"/>
                  <a:gd name="T45" fmla="*/ 21 h 28"/>
                  <a:gd name="T46" fmla="*/ 26 w 26"/>
                  <a:gd name="T47" fmla="*/ 17 h 28"/>
                  <a:gd name="T48" fmla="*/ 26 w 26"/>
                  <a:gd name="T49" fmla="*/ 14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8"/>
                  <a:gd name="T77" fmla="*/ 26 w 2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8">
                    <a:moveTo>
                      <a:pt x="26" y="14"/>
                    </a:moveTo>
                    <a:lnTo>
                      <a:pt x="26" y="12"/>
                    </a:lnTo>
                    <a:lnTo>
                      <a:pt x="24" y="7"/>
                    </a:lnTo>
                    <a:lnTo>
                      <a:pt x="21" y="5"/>
                    </a:lnTo>
                    <a:lnTo>
                      <a:pt x="19" y="2"/>
                    </a:lnTo>
                    <a:lnTo>
                      <a:pt x="17" y="2"/>
                    </a:lnTo>
                    <a:lnTo>
                      <a:pt x="12" y="0"/>
                    </a:lnTo>
                    <a:lnTo>
                      <a:pt x="10" y="2"/>
                    </a:lnTo>
                    <a:lnTo>
                      <a:pt x="5" y="2"/>
                    </a:lnTo>
                    <a:lnTo>
                      <a:pt x="2" y="5"/>
                    </a:lnTo>
                    <a:lnTo>
                      <a:pt x="0" y="7"/>
                    </a:lnTo>
                    <a:lnTo>
                      <a:pt x="0" y="12"/>
                    </a:lnTo>
                    <a:lnTo>
                      <a:pt x="0" y="14"/>
                    </a:lnTo>
                    <a:lnTo>
                      <a:pt x="0" y="17"/>
                    </a:lnTo>
                    <a:lnTo>
                      <a:pt x="0" y="21"/>
                    </a:lnTo>
                    <a:lnTo>
                      <a:pt x="2" y="24"/>
                    </a:lnTo>
                    <a:lnTo>
                      <a:pt x="5" y="26"/>
                    </a:lnTo>
                    <a:lnTo>
                      <a:pt x="10" y="26"/>
                    </a:lnTo>
                    <a:lnTo>
                      <a:pt x="12" y="28"/>
                    </a:lnTo>
                    <a:lnTo>
                      <a:pt x="17" y="26"/>
                    </a:lnTo>
                    <a:lnTo>
                      <a:pt x="19" y="26"/>
                    </a:lnTo>
                    <a:lnTo>
                      <a:pt x="21" y="24"/>
                    </a:lnTo>
                    <a:lnTo>
                      <a:pt x="24" y="21"/>
                    </a:lnTo>
                    <a:lnTo>
                      <a:pt x="26" y="17"/>
                    </a:lnTo>
                    <a:lnTo>
                      <a:pt x="26" y="14"/>
                    </a:lnTo>
                    <a:close/>
                  </a:path>
                </a:pathLst>
              </a:custGeom>
              <a:solidFill>
                <a:srgbClr val="0000FF"/>
              </a:solidFill>
              <a:ln w="9525">
                <a:noFill/>
                <a:round/>
                <a:headEnd/>
                <a:tailEnd/>
              </a:ln>
            </p:spPr>
            <p:txBody>
              <a:bodyPr/>
              <a:lstStyle/>
              <a:p>
                <a:endParaRPr lang="en-US"/>
              </a:p>
            </p:txBody>
          </p:sp>
          <p:sp>
            <p:nvSpPr>
              <p:cNvPr id="21665" name="Freeform 154"/>
              <p:cNvSpPr>
                <a:spLocks/>
              </p:cNvSpPr>
              <p:nvPr/>
            </p:nvSpPr>
            <p:spPr bwMode="auto">
              <a:xfrm>
                <a:off x="3612" y="2232"/>
                <a:ext cx="58" cy="59"/>
              </a:xfrm>
              <a:custGeom>
                <a:avLst/>
                <a:gdLst>
                  <a:gd name="T0" fmla="*/ 26 w 26"/>
                  <a:gd name="T1" fmla="*/ 14 h 26"/>
                  <a:gd name="T2" fmla="*/ 26 w 26"/>
                  <a:gd name="T3" fmla="*/ 9 h 26"/>
                  <a:gd name="T4" fmla="*/ 24 w 26"/>
                  <a:gd name="T5" fmla="*/ 7 h 26"/>
                  <a:gd name="T6" fmla="*/ 22 w 26"/>
                  <a:gd name="T7" fmla="*/ 5 h 26"/>
                  <a:gd name="T8" fmla="*/ 19 w 26"/>
                  <a:gd name="T9" fmla="*/ 2 h 26"/>
                  <a:gd name="T10" fmla="*/ 17 w 26"/>
                  <a:gd name="T11" fmla="*/ 0 h 26"/>
                  <a:gd name="T12" fmla="*/ 12 w 26"/>
                  <a:gd name="T13" fmla="*/ 0 h 26"/>
                  <a:gd name="T14" fmla="*/ 10 w 26"/>
                  <a:gd name="T15" fmla="*/ 0 h 26"/>
                  <a:gd name="T16" fmla="*/ 5 w 26"/>
                  <a:gd name="T17" fmla="*/ 2 h 26"/>
                  <a:gd name="T18" fmla="*/ 3 w 26"/>
                  <a:gd name="T19" fmla="*/ 5 h 26"/>
                  <a:gd name="T20" fmla="*/ 0 w 26"/>
                  <a:gd name="T21" fmla="*/ 7 h 26"/>
                  <a:gd name="T22" fmla="*/ 0 w 26"/>
                  <a:gd name="T23" fmla="*/ 9 h 26"/>
                  <a:gd name="T24" fmla="*/ 0 w 26"/>
                  <a:gd name="T25" fmla="*/ 14 h 26"/>
                  <a:gd name="T26" fmla="*/ 0 w 26"/>
                  <a:gd name="T27" fmla="*/ 16 h 26"/>
                  <a:gd name="T28" fmla="*/ 0 w 26"/>
                  <a:gd name="T29" fmla="*/ 21 h 26"/>
                  <a:gd name="T30" fmla="*/ 3 w 26"/>
                  <a:gd name="T31" fmla="*/ 24 h 26"/>
                  <a:gd name="T32" fmla="*/ 5 w 26"/>
                  <a:gd name="T33" fmla="*/ 26 h 26"/>
                  <a:gd name="T34" fmla="*/ 10 w 26"/>
                  <a:gd name="T35" fmla="*/ 26 h 26"/>
                  <a:gd name="T36" fmla="*/ 12 w 26"/>
                  <a:gd name="T37" fmla="*/ 26 h 26"/>
                  <a:gd name="T38" fmla="*/ 17 w 26"/>
                  <a:gd name="T39" fmla="*/ 26 h 26"/>
                  <a:gd name="T40" fmla="*/ 19 w 26"/>
                  <a:gd name="T41" fmla="*/ 26 h 26"/>
                  <a:gd name="T42" fmla="*/ 22 w 26"/>
                  <a:gd name="T43" fmla="*/ 24 h 26"/>
                  <a:gd name="T44" fmla="*/ 24 w 26"/>
                  <a:gd name="T45" fmla="*/ 21 h 26"/>
                  <a:gd name="T46" fmla="*/ 26 w 26"/>
                  <a:gd name="T47" fmla="*/ 16 h 26"/>
                  <a:gd name="T48" fmla="*/ 26 w 26"/>
                  <a:gd name="T49" fmla="*/ 14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6"/>
                  <a:gd name="T77" fmla="*/ 26 w 26"/>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6">
                    <a:moveTo>
                      <a:pt x="26" y="14"/>
                    </a:moveTo>
                    <a:lnTo>
                      <a:pt x="26" y="9"/>
                    </a:lnTo>
                    <a:lnTo>
                      <a:pt x="24" y="7"/>
                    </a:lnTo>
                    <a:lnTo>
                      <a:pt x="22" y="5"/>
                    </a:lnTo>
                    <a:lnTo>
                      <a:pt x="19" y="2"/>
                    </a:lnTo>
                    <a:lnTo>
                      <a:pt x="17" y="0"/>
                    </a:lnTo>
                    <a:lnTo>
                      <a:pt x="12" y="0"/>
                    </a:lnTo>
                    <a:lnTo>
                      <a:pt x="10" y="0"/>
                    </a:lnTo>
                    <a:lnTo>
                      <a:pt x="5" y="2"/>
                    </a:lnTo>
                    <a:lnTo>
                      <a:pt x="3" y="5"/>
                    </a:lnTo>
                    <a:lnTo>
                      <a:pt x="0" y="7"/>
                    </a:lnTo>
                    <a:lnTo>
                      <a:pt x="0" y="9"/>
                    </a:lnTo>
                    <a:lnTo>
                      <a:pt x="0" y="14"/>
                    </a:lnTo>
                    <a:lnTo>
                      <a:pt x="0" y="16"/>
                    </a:lnTo>
                    <a:lnTo>
                      <a:pt x="0" y="21"/>
                    </a:lnTo>
                    <a:lnTo>
                      <a:pt x="3" y="24"/>
                    </a:lnTo>
                    <a:lnTo>
                      <a:pt x="5" y="26"/>
                    </a:lnTo>
                    <a:lnTo>
                      <a:pt x="10" y="26"/>
                    </a:lnTo>
                    <a:lnTo>
                      <a:pt x="12" y="26"/>
                    </a:lnTo>
                    <a:lnTo>
                      <a:pt x="17" y="26"/>
                    </a:lnTo>
                    <a:lnTo>
                      <a:pt x="19" y="26"/>
                    </a:lnTo>
                    <a:lnTo>
                      <a:pt x="22" y="24"/>
                    </a:lnTo>
                    <a:lnTo>
                      <a:pt x="24" y="21"/>
                    </a:lnTo>
                    <a:lnTo>
                      <a:pt x="26" y="16"/>
                    </a:lnTo>
                    <a:lnTo>
                      <a:pt x="26" y="14"/>
                    </a:lnTo>
                  </a:path>
                </a:pathLst>
              </a:custGeom>
              <a:noFill/>
              <a:ln w="19050" cap="flat">
                <a:solidFill>
                  <a:srgbClr val="000000"/>
                </a:solidFill>
                <a:prstDash val="solid"/>
                <a:miter lim="800000"/>
                <a:headEnd/>
                <a:tailEnd/>
              </a:ln>
            </p:spPr>
            <p:txBody>
              <a:bodyPr/>
              <a:lstStyle/>
              <a:p>
                <a:endParaRPr lang="en-US"/>
              </a:p>
            </p:txBody>
          </p:sp>
          <p:sp>
            <p:nvSpPr>
              <p:cNvPr id="21666" name="Freeform 155"/>
              <p:cNvSpPr>
                <a:spLocks/>
              </p:cNvSpPr>
              <p:nvPr/>
            </p:nvSpPr>
            <p:spPr bwMode="auto">
              <a:xfrm>
                <a:off x="3896" y="1880"/>
                <a:ext cx="58" cy="66"/>
              </a:xfrm>
              <a:custGeom>
                <a:avLst/>
                <a:gdLst>
                  <a:gd name="T0" fmla="*/ 26 w 26"/>
                  <a:gd name="T1" fmla="*/ 15 h 29"/>
                  <a:gd name="T2" fmla="*/ 26 w 26"/>
                  <a:gd name="T3" fmla="*/ 12 h 29"/>
                  <a:gd name="T4" fmla="*/ 24 w 26"/>
                  <a:gd name="T5" fmla="*/ 7 h 29"/>
                  <a:gd name="T6" fmla="*/ 21 w 26"/>
                  <a:gd name="T7" fmla="*/ 5 h 29"/>
                  <a:gd name="T8" fmla="*/ 19 w 26"/>
                  <a:gd name="T9" fmla="*/ 3 h 29"/>
                  <a:gd name="T10" fmla="*/ 16 w 26"/>
                  <a:gd name="T11" fmla="*/ 3 h 29"/>
                  <a:gd name="T12" fmla="*/ 12 w 26"/>
                  <a:gd name="T13" fmla="*/ 0 h 29"/>
                  <a:gd name="T14" fmla="*/ 9 w 26"/>
                  <a:gd name="T15" fmla="*/ 3 h 29"/>
                  <a:gd name="T16" fmla="*/ 5 w 26"/>
                  <a:gd name="T17" fmla="*/ 3 h 29"/>
                  <a:gd name="T18" fmla="*/ 2 w 26"/>
                  <a:gd name="T19" fmla="*/ 5 h 29"/>
                  <a:gd name="T20" fmla="*/ 0 w 26"/>
                  <a:gd name="T21" fmla="*/ 7 h 29"/>
                  <a:gd name="T22" fmla="*/ 0 w 26"/>
                  <a:gd name="T23" fmla="*/ 12 h 29"/>
                  <a:gd name="T24" fmla="*/ 0 w 26"/>
                  <a:gd name="T25" fmla="*/ 15 h 29"/>
                  <a:gd name="T26" fmla="*/ 0 w 26"/>
                  <a:gd name="T27" fmla="*/ 19 h 29"/>
                  <a:gd name="T28" fmla="*/ 0 w 26"/>
                  <a:gd name="T29" fmla="*/ 22 h 29"/>
                  <a:gd name="T30" fmla="*/ 2 w 26"/>
                  <a:gd name="T31" fmla="*/ 24 h 29"/>
                  <a:gd name="T32" fmla="*/ 5 w 26"/>
                  <a:gd name="T33" fmla="*/ 26 h 29"/>
                  <a:gd name="T34" fmla="*/ 9 w 26"/>
                  <a:gd name="T35" fmla="*/ 29 h 29"/>
                  <a:gd name="T36" fmla="*/ 12 w 26"/>
                  <a:gd name="T37" fmla="*/ 29 h 29"/>
                  <a:gd name="T38" fmla="*/ 16 w 26"/>
                  <a:gd name="T39" fmla="*/ 29 h 29"/>
                  <a:gd name="T40" fmla="*/ 19 w 26"/>
                  <a:gd name="T41" fmla="*/ 26 h 29"/>
                  <a:gd name="T42" fmla="*/ 21 w 26"/>
                  <a:gd name="T43" fmla="*/ 24 h 29"/>
                  <a:gd name="T44" fmla="*/ 24 w 26"/>
                  <a:gd name="T45" fmla="*/ 22 h 29"/>
                  <a:gd name="T46" fmla="*/ 26 w 26"/>
                  <a:gd name="T47" fmla="*/ 19 h 29"/>
                  <a:gd name="T48" fmla="*/ 26 w 26"/>
                  <a:gd name="T49" fmla="*/ 15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9"/>
                  <a:gd name="T77" fmla="*/ 26 w 2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9">
                    <a:moveTo>
                      <a:pt x="26" y="15"/>
                    </a:moveTo>
                    <a:lnTo>
                      <a:pt x="26" y="12"/>
                    </a:lnTo>
                    <a:lnTo>
                      <a:pt x="24" y="7"/>
                    </a:lnTo>
                    <a:lnTo>
                      <a:pt x="21" y="5"/>
                    </a:lnTo>
                    <a:lnTo>
                      <a:pt x="19" y="3"/>
                    </a:lnTo>
                    <a:lnTo>
                      <a:pt x="16" y="3"/>
                    </a:lnTo>
                    <a:lnTo>
                      <a:pt x="12" y="0"/>
                    </a:lnTo>
                    <a:lnTo>
                      <a:pt x="9" y="3"/>
                    </a:lnTo>
                    <a:lnTo>
                      <a:pt x="5" y="3"/>
                    </a:lnTo>
                    <a:lnTo>
                      <a:pt x="2" y="5"/>
                    </a:lnTo>
                    <a:lnTo>
                      <a:pt x="0" y="7"/>
                    </a:lnTo>
                    <a:lnTo>
                      <a:pt x="0" y="12"/>
                    </a:lnTo>
                    <a:lnTo>
                      <a:pt x="0" y="15"/>
                    </a:lnTo>
                    <a:lnTo>
                      <a:pt x="0" y="19"/>
                    </a:lnTo>
                    <a:lnTo>
                      <a:pt x="0" y="22"/>
                    </a:lnTo>
                    <a:lnTo>
                      <a:pt x="2" y="24"/>
                    </a:lnTo>
                    <a:lnTo>
                      <a:pt x="5" y="26"/>
                    </a:lnTo>
                    <a:lnTo>
                      <a:pt x="9" y="29"/>
                    </a:lnTo>
                    <a:lnTo>
                      <a:pt x="12" y="29"/>
                    </a:lnTo>
                    <a:lnTo>
                      <a:pt x="16" y="29"/>
                    </a:lnTo>
                    <a:lnTo>
                      <a:pt x="19" y="26"/>
                    </a:lnTo>
                    <a:lnTo>
                      <a:pt x="21" y="24"/>
                    </a:lnTo>
                    <a:lnTo>
                      <a:pt x="24" y="22"/>
                    </a:lnTo>
                    <a:lnTo>
                      <a:pt x="26" y="19"/>
                    </a:lnTo>
                    <a:lnTo>
                      <a:pt x="26" y="15"/>
                    </a:lnTo>
                    <a:close/>
                  </a:path>
                </a:pathLst>
              </a:custGeom>
              <a:solidFill>
                <a:srgbClr val="0000FF"/>
              </a:solidFill>
              <a:ln w="9525">
                <a:noFill/>
                <a:round/>
                <a:headEnd/>
                <a:tailEnd/>
              </a:ln>
            </p:spPr>
            <p:txBody>
              <a:bodyPr/>
              <a:lstStyle/>
              <a:p>
                <a:endParaRPr lang="en-US"/>
              </a:p>
            </p:txBody>
          </p:sp>
          <p:sp>
            <p:nvSpPr>
              <p:cNvPr id="21667" name="Freeform 156"/>
              <p:cNvSpPr>
                <a:spLocks noEditPoints="1"/>
              </p:cNvSpPr>
              <p:nvPr/>
            </p:nvSpPr>
            <p:spPr bwMode="auto">
              <a:xfrm>
                <a:off x="1477" y="1627"/>
                <a:ext cx="220" cy="189"/>
              </a:xfrm>
              <a:custGeom>
                <a:avLst/>
                <a:gdLst>
                  <a:gd name="T0" fmla="*/ 19 w 99"/>
                  <a:gd name="T1" fmla="*/ 0 h 83"/>
                  <a:gd name="T2" fmla="*/ 12 w 99"/>
                  <a:gd name="T3" fmla="*/ 7 h 83"/>
                  <a:gd name="T4" fmla="*/ 7 w 99"/>
                  <a:gd name="T5" fmla="*/ 15 h 83"/>
                  <a:gd name="T6" fmla="*/ 2 w 99"/>
                  <a:gd name="T7" fmla="*/ 24 h 83"/>
                  <a:gd name="T8" fmla="*/ 0 w 99"/>
                  <a:gd name="T9" fmla="*/ 36 h 83"/>
                  <a:gd name="T10" fmla="*/ 0 w 99"/>
                  <a:gd name="T11" fmla="*/ 48 h 83"/>
                  <a:gd name="T12" fmla="*/ 2 w 99"/>
                  <a:gd name="T13" fmla="*/ 59 h 83"/>
                  <a:gd name="T14" fmla="*/ 7 w 99"/>
                  <a:gd name="T15" fmla="*/ 69 h 83"/>
                  <a:gd name="T16" fmla="*/ 12 w 99"/>
                  <a:gd name="T17" fmla="*/ 78 h 83"/>
                  <a:gd name="T18" fmla="*/ 19 w 99"/>
                  <a:gd name="T19" fmla="*/ 83 h 83"/>
                  <a:gd name="T20" fmla="*/ 64 w 99"/>
                  <a:gd name="T21" fmla="*/ 12 h 83"/>
                  <a:gd name="T22" fmla="*/ 64 w 99"/>
                  <a:gd name="T23" fmla="*/ 64 h 83"/>
                  <a:gd name="T24" fmla="*/ 64 w 99"/>
                  <a:gd name="T25" fmla="*/ 36 h 83"/>
                  <a:gd name="T26" fmla="*/ 59 w 99"/>
                  <a:gd name="T27" fmla="*/ 31 h 83"/>
                  <a:gd name="T28" fmla="*/ 54 w 99"/>
                  <a:gd name="T29" fmla="*/ 29 h 83"/>
                  <a:gd name="T30" fmla="*/ 45 w 99"/>
                  <a:gd name="T31" fmla="*/ 29 h 83"/>
                  <a:gd name="T32" fmla="*/ 40 w 99"/>
                  <a:gd name="T33" fmla="*/ 31 h 83"/>
                  <a:gd name="T34" fmla="*/ 35 w 99"/>
                  <a:gd name="T35" fmla="*/ 36 h 83"/>
                  <a:gd name="T36" fmla="*/ 33 w 99"/>
                  <a:gd name="T37" fmla="*/ 45 h 83"/>
                  <a:gd name="T38" fmla="*/ 33 w 99"/>
                  <a:gd name="T39" fmla="*/ 50 h 83"/>
                  <a:gd name="T40" fmla="*/ 35 w 99"/>
                  <a:gd name="T41" fmla="*/ 57 h 83"/>
                  <a:gd name="T42" fmla="*/ 40 w 99"/>
                  <a:gd name="T43" fmla="*/ 62 h 83"/>
                  <a:gd name="T44" fmla="*/ 45 w 99"/>
                  <a:gd name="T45" fmla="*/ 64 h 83"/>
                  <a:gd name="T46" fmla="*/ 54 w 99"/>
                  <a:gd name="T47" fmla="*/ 64 h 83"/>
                  <a:gd name="T48" fmla="*/ 59 w 99"/>
                  <a:gd name="T49" fmla="*/ 62 h 83"/>
                  <a:gd name="T50" fmla="*/ 64 w 99"/>
                  <a:gd name="T51" fmla="*/ 57 h 83"/>
                  <a:gd name="T52" fmla="*/ 80 w 99"/>
                  <a:gd name="T53" fmla="*/ 0 h 83"/>
                  <a:gd name="T54" fmla="*/ 85 w 99"/>
                  <a:gd name="T55" fmla="*/ 7 h 83"/>
                  <a:gd name="T56" fmla="*/ 92 w 99"/>
                  <a:gd name="T57" fmla="*/ 15 h 83"/>
                  <a:gd name="T58" fmla="*/ 97 w 99"/>
                  <a:gd name="T59" fmla="*/ 24 h 83"/>
                  <a:gd name="T60" fmla="*/ 99 w 99"/>
                  <a:gd name="T61" fmla="*/ 36 h 83"/>
                  <a:gd name="T62" fmla="*/ 99 w 99"/>
                  <a:gd name="T63" fmla="*/ 48 h 83"/>
                  <a:gd name="T64" fmla="*/ 97 w 99"/>
                  <a:gd name="T65" fmla="*/ 59 h 83"/>
                  <a:gd name="T66" fmla="*/ 92 w 99"/>
                  <a:gd name="T67" fmla="*/ 69 h 83"/>
                  <a:gd name="T68" fmla="*/ 85 w 99"/>
                  <a:gd name="T69" fmla="*/ 78 h 83"/>
                  <a:gd name="T70" fmla="*/ 80 w 99"/>
                  <a:gd name="T71" fmla="*/ 83 h 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9"/>
                  <a:gd name="T109" fmla="*/ 0 h 83"/>
                  <a:gd name="T110" fmla="*/ 99 w 99"/>
                  <a:gd name="T111" fmla="*/ 83 h 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9" h="83">
                    <a:moveTo>
                      <a:pt x="19" y="0"/>
                    </a:moveTo>
                    <a:lnTo>
                      <a:pt x="12" y="7"/>
                    </a:lnTo>
                    <a:lnTo>
                      <a:pt x="7" y="15"/>
                    </a:lnTo>
                    <a:lnTo>
                      <a:pt x="2" y="24"/>
                    </a:lnTo>
                    <a:lnTo>
                      <a:pt x="0" y="36"/>
                    </a:lnTo>
                    <a:lnTo>
                      <a:pt x="0" y="48"/>
                    </a:lnTo>
                    <a:lnTo>
                      <a:pt x="2" y="59"/>
                    </a:lnTo>
                    <a:lnTo>
                      <a:pt x="7" y="69"/>
                    </a:lnTo>
                    <a:lnTo>
                      <a:pt x="12" y="78"/>
                    </a:lnTo>
                    <a:lnTo>
                      <a:pt x="19" y="83"/>
                    </a:lnTo>
                    <a:moveTo>
                      <a:pt x="64" y="12"/>
                    </a:moveTo>
                    <a:lnTo>
                      <a:pt x="64" y="64"/>
                    </a:lnTo>
                    <a:moveTo>
                      <a:pt x="64" y="36"/>
                    </a:moveTo>
                    <a:lnTo>
                      <a:pt x="59" y="31"/>
                    </a:lnTo>
                    <a:lnTo>
                      <a:pt x="54" y="29"/>
                    </a:lnTo>
                    <a:lnTo>
                      <a:pt x="45" y="29"/>
                    </a:lnTo>
                    <a:lnTo>
                      <a:pt x="40" y="31"/>
                    </a:lnTo>
                    <a:lnTo>
                      <a:pt x="35" y="36"/>
                    </a:lnTo>
                    <a:lnTo>
                      <a:pt x="33" y="45"/>
                    </a:lnTo>
                    <a:lnTo>
                      <a:pt x="33" y="50"/>
                    </a:lnTo>
                    <a:lnTo>
                      <a:pt x="35" y="57"/>
                    </a:lnTo>
                    <a:lnTo>
                      <a:pt x="40" y="62"/>
                    </a:lnTo>
                    <a:lnTo>
                      <a:pt x="45" y="64"/>
                    </a:lnTo>
                    <a:lnTo>
                      <a:pt x="54" y="64"/>
                    </a:lnTo>
                    <a:lnTo>
                      <a:pt x="59" y="62"/>
                    </a:lnTo>
                    <a:lnTo>
                      <a:pt x="64" y="57"/>
                    </a:lnTo>
                    <a:moveTo>
                      <a:pt x="80" y="0"/>
                    </a:moveTo>
                    <a:lnTo>
                      <a:pt x="85" y="7"/>
                    </a:lnTo>
                    <a:lnTo>
                      <a:pt x="92" y="15"/>
                    </a:lnTo>
                    <a:lnTo>
                      <a:pt x="97" y="24"/>
                    </a:lnTo>
                    <a:lnTo>
                      <a:pt x="99" y="36"/>
                    </a:lnTo>
                    <a:lnTo>
                      <a:pt x="99" y="48"/>
                    </a:lnTo>
                    <a:lnTo>
                      <a:pt x="97" y="59"/>
                    </a:lnTo>
                    <a:lnTo>
                      <a:pt x="92" y="69"/>
                    </a:lnTo>
                    <a:lnTo>
                      <a:pt x="85" y="78"/>
                    </a:lnTo>
                    <a:lnTo>
                      <a:pt x="80" y="83"/>
                    </a:lnTo>
                  </a:path>
                </a:pathLst>
              </a:custGeom>
              <a:noFill/>
              <a:ln w="19050" cap="flat">
                <a:solidFill>
                  <a:srgbClr val="000000"/>
                </a:solidFill>
                <a:prstDash val="solid"/>
                <a:miter lim="800000"/>
                <a:headEnd/>
                <a:tailEnd/>
              </a:ln>
            </p:spPr>
            <p:txBody>
              <a:bodyPr/>
              <a:lstStyle/>
              <a:p>
                <a:endParaRPr lang="en-US"/>
              </a:p>
            </p:txBody>
          </p:sp>
        </p:grpSp>
        <p:sp>
          <p:nvSpPr>
            <p:cNvPr id="21511" name="Rectangle 157"/>
            <p:cNvSpPr>
              <a:spLocks noChangeArrowheads="1"/>
            </p:cNvSpPr>
            <p:nvPr/>
          </p:nvSpPr>
          <p:spPr bwMode="auto">
            <a:xfrm>
              <a:off x="1303" y="3211"/>
              <a:ext cx="3301" cy="741"/>
            </a:xfrm>
            <a:prstGeom prst="rect">
              <a:avLst/>
            </a:prstGeom>
            <a:solidFill>
              <a:schemeClr val="bg1"/>
            </a:solidFill>
            <a:ln w="9525">
              <a:noFill/>
              <a:miter lim="800000"/>
              <a:headEnd/>
              <a:tailEnd/>
            </a:ln>
          </p:spPr>
          <p:txBody>
            <a:bodyPr wrap="none" anchor="ctr"/>
            <a:lstStyle/>
            <a:p>
              <a:endParaRPr lang="en-US"/>
            </a:p>
          </p:txBody>
        </p:sp>
        <p:sp>
          <p:nvSpPr>
            <p:cNvPr id="21512" name="Rectangle 158"/>
            <p:cNvSpPr>
              <a:spLocks noChangeArrowheads="1"/>
            </p:cNvSpPr>
            <p:nvPr/>
          </p:nvSpPr>
          <p:spPr bwMode="auto">
            <a:xfrm>
              <a:off x="136" y="595"/>
              <a:ext cx="1293" cy="2948"/>
            </a:xfrm>
            <a:prstGeom prst="rect">
              <a:avLst/>
            </a:prstGeom>
            <a:solidFill>
              <a:schemeClr val="bg1"/>
            </a:solidFill>
            <a:ln w="9525">
              <a:noFill/>
              <a:miter lim="800000"/>
              <a:headEnd/>
              <a:tailEnd/>
            </a:ln>
          </p:spPr>
          <p:txBody>
            <a:bodyPr wrap="none" anchor="ctr"/>
            <a:lstStyle/>
            <a:p>
              <a:endParaRPr lang="en-US"/>
            </a:p>
          </p:txBody>
        </p:sp>
        <p:sp>
          <p:nvSpPr>
            <p:cNvPr id="21513" name="Rectangle 159"/>
            <p:cNvSpPr>
              <a:spLocks noChangeArrowheads="1"/>
            </p:cNvSpPr>
            <p:nvPr/>
          </p:nvSpPr>
          <p:spPr bwMode="auto">
            <a:xfrm>
              <a:off x="1610" y="1139"/>
              <a:ext cx="351" cy="319"/>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1514" name="Text Box 160"/>
            <p:cNvSpPr txBox="1">
              <a:spLocks noChangeArrowheads="1"/>
            </p:cNvSpPr>
            <p:nvPr/>
          </p:nvSpPr>
          <p:spPr bwMode="auto">
            <a:xfrm rot="-5400000">
              <a:off x="-94" y="1868"/>
              <a:ext cx="2047" cy="500"/>
            </a:xfrm>
            <a:prstGeom prst="rect">
              <a:avLst/>
            </a:prstGeom>
            <a:noFill/>
            <a:ln w="9525">
              <a:noFill/>
              <a:miter lim="800000"/>
              <a:headEnd/>
              <a:tailEnd/>
            </a:ln>
          </p:spPr>
          <p:txBody>
            <a:bodyPr>
              <a:spAutoFit/>
            </a:bodyPr>
            <a:lstStyle/>
            <a:p>
              <a:pPr algn="ctr"/>
              <a:r>
                <a:rPr lang="en-AU" sz="2800">
                  <a:latin typeface="Arial Narrow" pitchFamily="34" charset="0"/>
                </a:rPr>
                <a:t>Per Capita Emissions</a:t>
              </a:r>
              <a:r>
                <a:rPr lang="en-AU">
                  <a:latin typeface="Arial Narrow" pitchFamily="34" charset="0"/>
                </a:rPr>
                <a:t> (tC person</a:t>
              </a:r>
              <a:r>
                <a:rPr lang="en-AU" baseline="30000">
                  <a:latin typeface="Arial Narrow" pitchFamily="34" charset="0"/>
                </a:rPr>
                <a:t>-1</a:t>
              </a:r>
              <a:r>
                <a:rPr lang="en-AU">
                  <a:latin typeface="Arial Narrow" pitchFamily="34" charset="0"/>
                </a:rPr>
                <a:t> y</a:t>
              </a:r>
              <a:r>
                <a:rPr lang="en-AU" baseline="30000">
                  <a:latin typeface="Arial Narrow" pitchFamily="34" charset="0"/>
                </a:rPr>
                <a:t>-1</a:t>
              </a:r>
              <a:r>
                <a:rPr lang="en-AU">
                  <a:latin typeface="Arial Narrow" pitchFamily="34" charset="0"/>
                </a:rPr>
                <a:t>)</a:t>
              </a:r>
            </a:p>
          </p:txBody>
        </p:sp>
        <p:sp>
          <p:nvSpPr>
            <p:cNvPr id="21515" name="Text Box 161"/>
            <p:cNvSpPr txBox="1">
              <a:spLocks noChangeArrowheads="1"/>
            </p:cNvSpPr>
            <p:nvPr/>
          </p:nvSpPr>
          <p:spPr bwMode="auto">
            <a:xfrm>
              <a:off x="1315" y="3210"/>
              <a:ext cx="3185" cy="231"/>
            </a:xfrm>
            <a:prstGeom prst="rect">
              <a:avLst/>
            </a:prstGeom>
            <a:noFill/>
            <a:ln w="9525">
              <a:noFill/>
              <a:miter lim="800000"/>
              <a:headEnd/>
              <a:tailEnd/>
            </a:ln>
          </p:spPr>
          <p:txBody>
            <a:bodyPr wrap="none">
              <a:spAutoFit/>
            </a:bodyPr>
            <a:lstStyle/>
            <a:p>
              <a:r>
                <a:rPr lang="en-AU">
                  <a:latin typeface="Arial Narrow" pitchFamily="34" charset="0"/>
                </a:rPr>
                <a:t>1990            1995             2000              2005              2010</a:t>
              </a:r>
            </a:p>
          </p:txBody>
        </p:sp>
        <p:sp>
          <p:nvSpPr>
            <p:cNvPr id="21516" name="Text Box 162"/>
            <p:cNvSpPr txBox="1">
              <a:spLocks noChangeArrowheads="1"/>
            </p:cNvSpPr>
            <p:nvPr/>
          </p:nvSpPr>
          <p:spPr bwMode="auto">
            <a:xfrm>
              <a:off x="1170" y="1320"/>
              <a:ext cx="281" cy="1614"/>
            </a:xfrm>
            <a:prstGeom prst="rect">
              <a:avLst/>
            </a:prstGeom>
            <a:noFill/>
            <a:ln w="9525">
              <a:noFill/>
              <a:miter lim="800000"/>
              <a:headEnd/>
              <a:tailEnd/>
            </a:ln>
          </p:spPr>
          <p:txBody>
            <a:bodyPr wrap="none">
              <a:spAutoFit/>
            </a:bodyPr>
            <a:lstStyle/>
            <a:p>
              <a:r>
                <a:rPr lang="en-AU">
                  <a:latin typeface="Arial Narrow" pitchFamily="34" charset="0"/>
                </a:rPr>
                <a:t>1.3</a:t>
              </a:r>
            </a:p>
            <a:p>
              <a:endParaRPr lang="en-AU">
                <a:latin typeface="Arial Narrow" pitchFamily="34" charset="0"/>
              </a:endParaRPr>
            </a:p>
            <a:p>
              <a:endParaRPr lang="en-AU" sz="2000">
                <a:latin typeface="Arial Narrow" pitchFamily="34" charset="0"/>
              </a:endParaRPr>
            </a:p>
            <a:p>
              <a:endParaRPr lang="en-AU" sz="1400">
                <a:latin typeface="Arial Narrow" pitchFamily="34" charset="0"/>
              </a:endParaRPr>
            </a:p>
            <a:p>
              <a:r>
                <a:rPr lang="en-AU">
                  <a:latin typeface="Arial Narrow" pitchFamily="34" charset="0"/>
                </a:rPr>
                <a:t>1.2</a:t>
              </a:r>
            </a:p>
            <a:p>
              <a:endParaRPr lang="en-AU">
                <a:latin typeface="Arial Narrow" pitchFamily="34" charset="0"/>
              </a:endParaRPr>
            </a:p>
            <a:p>
              <a:endParaRPr lang="en-AU" sz="2000">
                <a:latin typeface="Arial Narrow" pitchFamily="34" charset="0"/>
              </a:endParaRPr>
            </a:p>
            <a:p>
              <a:endParaRPr lang="en-AU">
                <a:latin typeface="Arial Narrow" pitchFamily="34" charset="0"/>
              </a:endParaRPr>
            </a:p>
            <a:p>
              <a:r>
                <a:rPr lang="en-AU">
                  <a:latin typeface="Arial Narrow" pitchFamily="34" charset="0"/>
                </a:rPr>
                <a:t>1.1</a:t>
              </a:r>
            </a:p>
          </p:txBody>
        </p:sp>
      </p:grpSp>
      <p:sp>
        <p:nvSpPr>
          <p:cNvPr id="21509" name="Text Box 163"/>
          <p:cNvSpPr txBox="1">
            <a:spLocks noChangeArrowheads="1"/>
          </p:cNvSpPr>
          <p:nvPr/>
        </p:nvSpPr>
        <p:spPr bwMode="auto">
          <a:xfrm>
            <a:off x="7462838" y="1649413"/>
            <a:ext cx="1295400" cy="2014537"/>
          </a:xfrm>
          <a:prstGeom prst="rect">
            <a:avLst/>
          </a:prstGeom>
          <a:noFill/>
          <a:ln w="9525">
            <a:noFill/>
            <a:miter lim="800000"/>
            <a:headEnd/>
            <a:tailEnd/>
          </a:ln>
        </p:spPr>
        <p:txBody>
          <a:bodyPr>
            <a:spAutoFit/>
          </a:bodyPr>
          <a:lstStyle/>
          <a:p>
            <a:r>
              <a:rPr lang="en-US">
                <a:latin typeface="Arial Narrow" pitchFamily="34" charset="0"/>
              </a:rPr>
              <a:t>Developed countries continue to lead with the highest emission per capita</a:t>
            </a:r>
            <a:endParaRPr lang="en-AU">
              <a:latin typeface="Arial Narrow"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1"/>
          <p:cNvSpPr>
            <a:spLocks noChangeArrowheads="1"/>
          </p:cNvSpPr>
          <p:nvPr/>
        </p:nvSpPr>
        <p:spPr bwMode="auto">
          <a:xfrm>
            <a:off x="292100" y="52388"/>
            <a:ext cx="8293100" cy="504825"/>
          </a:xfrm>
          <a:prstGeom prst="rect">
            <a:avLst/>
          </a:prstGeom>
          <a:noFill/>
          <a:ln w="9525">
            <a:noFill/>
            <a:miter lim="800000"/>
            <a:headEnd/>
            <a:tailEnd/>
          </a:ln>
        </p:spPr>
        <p:txBody>
          <a:bodyPr anchor="ctr"/>
          <a:lstStyle/>
          <a:p>
            <a:pPr algn="ctr"/>
            <a:r>
              <a:rPr lang="en-AU" sz="3200">
                <a:latin typeface="Arial Narrow" pitchFamily="34" charset="0"/>
              </a:rPr>
              <a:t>Fossil Fuel Emissions: Actual vs. IPCC Scenarios</a:t>
            </a:r>
            <a:endParaRPr lang="en-GB" sz="3200" baseline="-25000">
              <a:latin typeface="Arial Narrow" pitchFamily="34" charset="0"/>
            </a:endParaRPr>
          </a:p>
        </p:txBody>
      </p:sp>
      <p:sp>
        <p:nvSpPr>
          <p:cNvPr id="22531" name="Text Box 22"/>
          <p:cNvSpPr txBox="1">
            <a:spLocks noChangeArrowheads="1"/>
          </p:cNvSpPr>
          <p:nvPr/>
        </p:nvSpPr>
        <p:spPr bwMode="auto">
          <a:xfrm>
            <a:off x="762000" y="6535738"/>
            <a:ext cx="5422900" cy="244475"/>
          </a:xfrm>
          <a:prstGeom prst="rect">
            <a:avLst/>
          </a:prstGeom>
          <a:noFill/>
          <a:ln w="9525">
            <a:noFill/>
            <a:miter lim="800000"/>
            <a:headEnd/>
            <a:tailEnd/>
          </a:ln>
        </p:spPr>
        <p:txBody>
          <a:bodyPr wrap="none">
            <a:spAutoFit/>
          </a:bodyPr>
          <a:lstStyle/>
          <a:p>
            <a:r>
              <a:rPr lang="en-US" sz="1000">
                <a:latin typeface="Arial Narrow" pitchFamily="34" charset="0"/>
              </a:rPr>
              <a:t>Raupach et al. 2007, PNAS, updated; </a:t>
            </a:r>
            <a:r>
              <a:rPr lang="en-GB" sz="1000">
                <a:latin typeface="Arial Narrow" pitchFamily="34" charset="0"/>
              </a:rPr>
              <a:t>Le Quéré et al. 2009, Nature Geoscience; International Monetary Fund 2009</a:t>
            </a:r>
            <a:endParaRPr lang="en-AU" sz="1000">
              <a:latin typeface="Arial Narrow" pitchFamily="34" charset="0"/>
            </a:endParaRPr>
          </a:p>
        </p:txBody>
      </p:sp>
      <p:pic>
        <p:nvPicPr>
          <p:cNvPr id="22532" name="Picture 35"/>
          <p:cNvPicPr>
            <a:picLocks noChangeAspect="1" noChangeArrowheads="1"/>
          </p:cNvPicPr>
          <p:nvPr/>
        </p:nvPicPr>
        <p:blipFill>
          <a:blip r:embed="rId3" cstate="print"/>
          <a:srcRect t="14059" r="3627"/>
          <a:stretch>
            <a:fillRect/>
          </a:stretch>
        </p:blipFill>
        <p:spPr bwMode="auto">
          <a:xfrm>
            <a:off x="688975" y="1249363"/>
            <a:ext cx="6370638" cy="463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l="26967" t="24336" r="32578" b="8388"/>
          <a:stretch>
            <a:fillRect/>
          </a:stretch>
        </p:blipFill>
        <p:spPr bwMode="auto">
          <a:xfrm>
            <a:off x="2411413" y="1304925"/>
            <a:ext cx="4225925" cy="4392613"/>
          </a:xfrm>
          <a:prstGeom prst="rect">
            <a:avLst/>
          </a:prstGeom>
          <a:noFill/>
          <a:ln w="9525">
            <a:noFill/>
            <a:miter lim="800000"/>
            <a:headEnd/>
            <a:tailEnd/>
          </a:ln>
        </p:spPr>
      </p:pic>
      <p:sp>
        <p:nvSpPr>
          <p:cNvPr id="23555" name="Rectangle 3"/>
          <p:cNvSpPr>
            <a:spLocks noChangeArrowheads="1"/>
          </p:cNvSpPr>
          <p:nvPr/>
        </p:nvSpPr>
        <p:spPr bwMode="auto">
          <a:xfrm>
            <a:off x="292100" y="52388"/>
            <a:ext cx="8293100" cy="504825"/>
          </a:xfrm>
          <a:prstGeom prst="rect">
            <a:avLst/>
          </a:prstGeom>
          <a:noFill/>
          <a:ln w="9525">
            <a:noFill/>
            <a:miter lim="800000"/>
            <a:headEnd/>
            <a:tailEnd/>
          </a:ln>
        </p:spPr>
        <p:txBody>
          <a:bodyPr anchor="ctr"/>
          <a:lstStyle/>
          <a:p>
            <a:pPr algn="ctr"/>
            <a:r>
              <a:rPr lang="en-US" sz="3200">
                <a:latin typeface="Arial Narrow" pitchFamily="34" charset="0"/>
              </a:rPr>
              <a:t>Economic Crisis Impact on World GDP Growth</a:t>
            </a:r>
            <a:endParaRPr lang="en-GB" sz="3200" baseline="-25000">
              <a:latin typeface="Arial Narrow" pitchFamily="34" charset="0"/>
            </a:endParaRPr>
          </a:p>
        </p:txBody>
      </p:sp>
      <p:pic>
        <p:nvPicPr>
          <p:cNvPr id="443402" name="Picture 10"/>
          <p:cNvPicPr>
            <a:picLocks noChangeAspect="1" noChangeArrowheads="1"/>
          </p:cNvPicPr>
          <p:nvPr/>
        </p:nvPicPr>
        <p:blipFill>
          <a:blip r:embed="rId4" cstate="print">
            <a:lum contrast="18000"/>
          </a:blip>
          <a:srcRect/>
          <a:stretch>
            <a:fillRect/>
          </a:stretch>
        </p:blipFill>
        <p:spPr bwMode="auto">
          <a:xfrm>
            <a:off x="6767513" y="1411288"/>
            <a:ext cx="1774825" cy="1189037"/>
          </a:xfrm>
          <a:prstGeom prst="rect">
            <a:avLst/>
          </a:prstGeom>
          <a:noFill/>
          <a:ln w="9525">
            <a:solidFill>
              <a:schemeClr val="tx1"/>
            </a:solidFill>
            <a:miter lim="800000"/>
            <a:headEnd/>
            <a:tailEnd/>
          </a:ln>
          <a:effectLst>
            <a:outerShdw dist="35921" dir="2700000" algn="ctr" rotWithShape="0">
              <a:srgbClr val="969696"/>
            </a:outerShdw>
          </a:effectLst>
        </p:spPr>
      </p:pic>
      <p:sp>
        <p:nvSpPr>
          <p:cNvPr id="23557" name="Text Box 11"/>
          <p:cNvSpPr txBox="1">
            <a:spLocks noChangeArrowheads="1"/>
          </p:cNvSpPr>
          <p:nvPr/>
        </p:nvSpPr>
        <p:spPr bwMode="auto">
          <a:xfrm>
            <a:off x="3160713" y="6561138"/>
            <a:ext cx="2159000" cy="244475"/>
          </a:xfrm>
          <a:prstGeom prst="rect">
            <a:avLst/>
          </a:prstGeom>
          <a:noFill/>
          <a:ln w="9525">
            <a:noFill/>
            <a:miter lim="800000"/>
            <a:headEnd/>
            <a:tailEnd/>
          </a:ln>
        </p:spPr>
        <p:txBody>
          <a:bodyPr wrap="none">
            <a:spAutoFit/>
          </a:bodyPr>
          <a:lstStyle/>
          <a:p>
            <a:r>
              <a:rPr lang="en-AU" sz="1000">
                <a:latin typeface="Arial Narrow" pitchFamily="34" charset="0"/>
              </a:rPr>
              <a:t>International Monetary Fund, October 2009</a:t>
            </a:r>
          </a:p>
        </p:txBody>
      </p:sp>
      <p:sp>
        <p:nvSpPr>
          <p:cNvPr id="23558" name="Text Box 12"/>
          <p:cNvSpPr txBox="1">
            <a:spLocks noChangeArrowheads="1"/>
          </p:cNvSpPr>
          <p:nvPr/>
        </p:nvSpPr>
        <p:spPr bwMode="auto">
          <a:xfrm>
            <a:off x="5184775" y="4797425"/>
            <a:ext cx="728663" cy="396875"/>
          </a:xfrm>
          <a:prstGeom prst="rect">
            <a:avLst/>
          </a:prstGeom>
          <a:noFill/>
          <a:ln w="9525">
            <a:noFill/>
            <a:miter lim="800000"/>
            <a:headEnd/>
            <a:tailEnd/>
          </a:ln>
        </p:spPr>
        <p:txBody>
          <a:bodyPr wrap="none">
            <a:spAutoFit/>
          </a:bodyPr>
          <a:lstStyle/>
          <a:p>
            <a:r>
              <a:rPr lang="en-AU" sz="2000" b="1">
                <a:solidFill>
                  <a:srgbClr val="FF0000"/>
                </a:solidFill>
                <a:latin typeface="Arial Narrow" pitchFamily="34" charset="0"/>
              </a:rPr>
              <a:t>-1.1%</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92100" y="52388"/>
            <a:ext cx="8293100" cy="504825"/>
          </a:xfrm>
          <a:prstGeom prst="rect">
            <a:avLst/>
          </a:prstGeom>
          <a:noFill/>
          <a:ln w="9525">
            <a:noFill/>
            <a:miter lim="800000"/>
            <a:headEnd/>
            <a:tailEnd/>
          </a:ln>
        </p:spPr>
        <p:txBody>
          <a:bodyPr anchor="ctr"/>
          <a:lstStyle/>
          <a:p>
            <a:pPr algn="ctr"/>
            <a:r>
              <a:rPr lang="en-AU" sz="3200">
                <a:latin typeface="Arial Narrow" pitchFamily="34" charset="0"/>
              </a:rPr>
              <a:t>Fossil Fuel Emissions: Actual vs. IPCC Scenarios</a:t>
            </a:r>
            <a:endParaRPr lang="en-GB" sz="3200" baseline="-25000">
              <a:latin typeface="Arial Narrow" pitchFamily="34" charset="0"/>
            </a:endParaRPr>
          </a:p>
        </p:txBody>
      </p:sp>
      <p:sp>
        <p:nvSpPr>
          <p:cNvPr id="24579" name="Text Box 3"/>
          <p:cNvSpPr txBox="1">
            <a:spLocks noChangeArrowheads="1"/>
          </p:cNvSpPr>
          <p:nvPr/>
        </p:nvSpPr>
        <p:spPr bwMode="auto">
          <a:xfrm>
            <a:off x="762000" y="6535738"/>
            <a:ext cx="5422900" cy="244475"/>
          </a:xfrm>
          <a:prstGeom prst="rect">
            <a:avLst/>
          </a:prstGeom>
          <a:noFill/>
          <a:ln w="9525">
            <a:noFill/>
            <a:miter lim="800000"/>
            <a:headEnd/>
            <a:tailEnd/>
          </a:ln>
        </p:spPr>
        <p:txBody>
          <a:bodyPr wrap="none">
            <a:spAutoFit/>
          </a:bodyPr>
          <a:lstStyle/>
          <a:p>
            <a:r>
              <a:rPr lang="en-US" sz="1000">
                <a:latin typeface="Arial Narrow" pitchFamily="34" charset="0"/>
              </a:rPr>
              <a:t>Raupach et al. 2007, PNAS, updated; </a:t>
            </a:r>
            <a:r>
              <a:rPr lang="en-GB" sz="1000">
                <a:latin typeface="Arial Narrow" pitchFamily="34" charset="0"/>
              </a:rPr>
              <a:t>Le Quéré et al. 2009, Nature Geoscience; International Monetary Fund 2009</a:t>
            </a:r>
            <a:endParaRPr lang="en-AU" sz="1000">
              <a:latin typeface="Arial Narrow" pitchFamily="34" charset="0"/>
            </a:endParaRPr>
          </a:p>
        </p:txBody>
      </p:sp>
      <p:pic>
        <p:nvPicPr>
          <p:cNvPr id="24580" name="Picture 8"/>
          <p:cNvPicPr>
            <a:picLocks noChangeAspect="1" noChangeArrowheads="1"/>
          </p:cNvPicPr>
          <p:nvPr/>
        </p:nvPicPr>
        <p:blipFill>
          <a:blip r:embed="rId3" cstate="print"/>
          <a:srcRect t="14357" r="3877"/>
          <a:stretch>
            <a:fillRect/>
          </a:stretch>
        </p:blipFill>
        <p:spPr bwMode="auto">
          <a:xfrm>
            <a:off x="703263" y="1244600"/>
            <a:ext cx="6337300" cy="4621213"/>
          </a:xfrm>
          <a:prstGeom prst="rect">
            <a:avLst/>
          </a:prstGeom>
          <a:noFill/>
          <a:ln w="9525">
            <a:noFill/>
            <a:miter lim="800000"/>
            <a:headEnd/>
            <a:tailEnd/>
          </a:ln>
        </p:spPr>
      </p:pic>
      <p:grpSp>
        <p:nvGrpSpPr>
          <p:cNvPr id="24581" name="Group 9"/>
          <p:cNvGrpSpPr>
            <a:grpSpLocks/>
          </p:cNvGrpSpPr>
          <p:nvPr/>
        </p:nvGrpSpPr>
        <p:grpSpPr bwMode="auto">
          <a:xfrm>
            <a:off x="7010400" y="1441450"/>
            <a:ext cx="1782763" cy="2498725"/>
            <a:chOff x="4468" y="949"/>
            <a:chExt cx="1123" cy="1574"/>
          </a:xfrm>
        </p:grpSpPr>
        <p:sp>
          <p:nvSpPr>
            <p:cNvPr id="24582" name="Rectangle 10"/>
            <p:cNvSpPr>
              <a:spLocks noChangeArrowheads="1"/>
            </p:cNvSpPr>
            <p:nvPr/>
          </p:nvSpPr>
          <p:spPr bwMode="auto">
            <a:xfrm>
              <a:off x="4468" y="1773"/>
              <a:ext cx="1101" cy="750"/>
            </a:xfrm>
            <a:prstGeom prst="rect">
              <a:avLst/>
            </a:prstGeom>
            <a:noFill/>
            <a:ln w="9525">
              <a:noFill/>
              <a:miter lim="800000"/>
              <a:headEnd/>
              <a:tailEnd/>
            </a:ln>
          </p:spPr>
          <p:txBody>
            <a:bodyPr>
              <a:spAutoFit/>
            </a:bodyPr>
            <a:lstStyle/>
            <a:p>
              <a:r>
                <a:rPr lang="en-GB">
                  <a:latin typeface="Arial Narrow" pitchFamily="34" charset="0"/>
                </a:rPr>
                <a:t>Projection </a:t>
              </a:r>
              <a:r>
                <a:rPr lang="en-GB" b="1">
                  <a:solidFill>
                    <a:srgbClr val="FF0000"/>
                  </a:solidFill>
                  <a:latin typeface="Arial Narrow" pitchFamily="34" charset="0"/>
                </a:rPr>
                <a:t>2009</a:t>
              </a:r>
              <a:endParaRPr lang="en-GB">
                <a:latin typeface="Arial Narrow" pitchFamily="34" charset="0"/>
              </a:endParaRPr>
            </a:p>
            <a:p>
              <a:r>
                <a:rPr lang="en-GB">
                  <a:latin typeface="Arial Narrow" pitchFamily="34" charset="0"/>
                </a:rPr>
                <a:t>Emissions: -2.8%</a:t>
              </a:r>
            </a:p>
            <a:p>
              <a:r>
                <a:rPr lang="en-GB">
                  <a:latin typeface="Arial Narrow" pitchFamily="34" charset="0"/>
                </a:rPr>
                <a:t>GDP:          -1.1% </a:t>
              </a:r>
            </a:p>
            <a:p>
              <a:r>
                <a:rPr lang="en-GB">
                  <a:latin typeface="Arial Narrow" pitchFamily="34" charset="0"/>
                </a:rPr>
                <a:t>C intensity: -1.7%</a:t>
              </a:r>
              <a:endParaRPr lang="en-AU">
                <a:latin typeface="Arial Narrow" pitchFamily="34" charset="0"/>
              </a:endParaRPr>
            </a:p>
          </p:txBody>
        </p:sp>
        <p:pic>
          <p:nvPicPr>
            <p:cNvPr id="591883" name="Picture 11"/>
            <p:cNvPicPr>
              <a:picLocks noChangeAspect="1" noChangeArrowheads="1"/>
            </p:cNvPicPr>
            <p:nvPr/>
          </p:nvPicPr>
          <p:blipFill>
            <a:blip r:embed="rId4" cstate="print">
              <a:lum contrast="18000"/>
            </a:blip>
            <a:srcRect/>
            <a:stretch>
              <a:fillRect/>
            </a:stretch>
          </p:blipFill>
          <p:spPr bwMode="auto">
            <a:xfrm>
              <a:off x="4473" y="949"/>
              <a:ext cx="1118" cy="749"/>
            </a:xfrm>
            <a:prstGeom prst="rect">
              <a:avLst/>
            </a:prstGeom>
            <a:noFill/>
            <a:ln w="9525">
              <a:solidFill>
                <a:schemeClr val="tx1"/>
              </a:solidFill>
              <a:miter lim="800000"/>
              <a:headEnd/>
              <a:tailEnd/>
            </a:ln>
            <a:effectLst>
              <a:outerShdw dist="35921" dir="2700000" algn="ctr" rotWithShape="0">
                <a:srgbClr val="969696"/>
              </a:outerShdw>
            </a:effectLst>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0"/>
          <p:cNvSpPr txBox="1">
            <a:spLocks noChangeArrowheads="1"/>
          </p:cNvSpPr>
          <p:nvPr/>
        </p:nvSpPr>
        <p:spPr bwMode="auto">
          <a:xfrm>
            <a:off x="1042988" y="6497638"/>
            <a:ext cx="4981575" cy="244475"/>
          </a:xfrm>
          <a:prstGeom prst="rect">
            <a:avLst/>
          </a:prstGeom>
          <a:noFill/>
          <a:ln w="9525">
            <a:noFill/>
            <a:miter lim="800000"/>
            <a:headEnd/>
            <a:tailEnd/>
          </a:ln>
        </p:spPr>
        <p:txBody>
          <a:bodyPr>
            <a:spAutoFit/>
          </a:bodyPr>
          <a:lstStyle/>
          <a:p>
            <a:pPr>
              <a:spcBef>
                <a:spcPct val="50000"/>
              </a:spcBef>
            </a:pPr>
            <a:r>
              <a:rPr lang="en-GB" sz="1000">
                <a:latin typeface="Arial Narrow" pitchFamily="34" charset="0"/>
              </a:rPr>
              <a:t>Le Quéré et al. 2009, Nature Geoscience; Data: CDIAC, FAO, Woods Hole Research Center 2009</a:t>
            </a:r>
          </a:p>
        </p:txBody>
      </p:sp>
      <p:sp>
        <p:nvSpPr>
          <p:cNvPr id="25603" name="Rectangle 3509"/>
          <p:cNvSpPr>
            <a:spLocks noChangeArrowheads="1"/>
          </p:cNvSpPr>
          <p:nvPr/>
        </p:nvSpPr>
        <p:spPr bwMode="auto">
          <a:xfrm>
            <a:off x="292100" y="52388"/>
            <a:ext cx="8293100" cy="504825"/>
          </a:xfrm>
          <a:prstGeom prst="rect">
            <a:avLst/>
          </a:prstGeom>
          <a:noFill/>
          <a:ln w="9525">
            <a:noFill/>
            <a:miter lim="800000"/>
            <a:headEnd/>
            <a:tailEnd/>
          </a:ln>
        </p:spPr>
        <p:txBody>
          <a:bodyPr anchor="ctr"/>
          <a:lstStyle/>
          <a:p>
            <a:pPr algn="ctr"/>
            <a:r>
              <a:rPr lang="en-US" sz="3200">
                <a:latin typeface="Arial Narrow" pitchFamily="34" charset="0"/>
              </a:rPr>
              <a:t>CO</a:t>
            </a:r>
            <a:r>
              <a:rPr lang="en-US" sz="3200" baseline="-25000">
                <a:latin typeface="Arial Narrow" pitchFamily="34" charset="0"/>
              </a:rPr>
              <a:t>2</a:t>
            </a:r>
            <a:r>
              <a:rPr lang="en-US" sz="3200">
                <a:latin typeface="Arial Narrow" pitchFamily="34" charset="0"/>
              </a:rPr>
              <a:t> Emissions from Land Use Change</a:t>
            </a:r>
            <a:endParaRPr lang="en-GB" sz="3200" baseline="-25000">
              <a:latin typeface="Arial Narrow" pitchFamily="34" charset="0"/>
            </a:endParaRPr>
          </a:p>
        </p:txBody>
      </p:sp>
      <p:pic>
        <p:nvPicPr>
          <p:cNvPr id="166326" name="Picture 3510"/>
          <p:cNvPicPr>
            <a:picLocks noChangeAspect="1" noChangeArrowheads="1"/>
          </p:cNvPicPr>
          <p:nvPr/>
        </p:nvPicPr>
        <p:blipFill>
          <a:blip r:embed="rId3" cstate="print"/>
          <a:srcRect/>
          <a:stretch>
            <a:fillRect/>
          </a:stretch>
        </p:blipFill>
        <p:spPr bwMode="auto">
          <a:xfrm>
            <a:off x="6767513" y="1508125"/>
            <a:ext cx="1800225" cy="1200150"/>
          </a:xfrm>
          <a:prstGeom prst="rect">
            <a:avLst/>
          </a:prstGeom>
          <a:noFill/>
          <a:ln w="9525">
            <a:solidFill>
              <a:schemeClr val="tx1"/>
            </a:solidFill>
            <a:miter lim="800000"/>
            <a:headEnd/>
            <a:tailEnd/>
          </a:ln>
          <a:effectLst>
            <a:outerShdw dist="107763" dir="2700000" algn="ctr" rotWithShape="0">
              <a:srgbClr val="969696">
                <a:alpha val="50000"/>
              </a:srgbClr>
            </a:outerShdw>
          </a:effectLst>
        </p:spPr>
      </p:pic>
      <p:pic>
        <p:nvPicPr>
          <p:cNvPr id="166327" name="Picture 3511"/>
          <p:cNvPicPr>
            <a:picLocks noChangeAspect="1" noChangeArrowheads="1"/>
          </p:cNvPicPr>
          <p:nvPr/>
        </p:nvPicPr>
        <p:blipFill>
          <a:blip r:embed="rId4" cstate="print">
            <a:lum contrast="12000"/>
          </a:blip>
          <a:srcRect/>
          <a:stretch>
            <a:fillRect/>
          </a:stretch>
        </p:blipFill>
        <p:spPr bwMode="auto">
          <a:xfrm>
            <a:off x="6767513" y="3860800"/>
            <a:ext cx="1800225" cy="1212850"/>
          </a:xfrm>
          <a:prstGeom prst="rect">
            <a:avLst/>
          </a:prstGeom>
          <a:noFill/>
          <a:ln w="9525">
            <a:solidFill>
              <a:schemeClr val="tx1"/>
            </a:solidFill>
            <a:miter lim="800000"/>
            <a:headEnd/>
            <a:tailEnd/>
          </a:ln>
          <a:effectLst>
            <a:outerShdw dist="107763" dir="2700000" algn="ctr" rotWithShape="0">
              <a:srgbClr val="969696">
                <a:alpha val="50000"/>
              </a:srgbClr>
            </a:outerShdw>
          </a:effectLst>
        </p:spPr>
      </p:pic>
      <p:grpSp>
        <p:nvGrpSpPr>
          <p:cNvPr id="25606" name="Group 6829"/>
          <p:cNvGrpSpPr>
            <a:grpSpLocks/>
          </p:cNvGrpSpPr>
          <p:nvPr/>
        </p:nvGrpSpPr>
        <p:grpSpPr bwMode="auto">
          <a:xfrm>
            <a:off x="684213" y="1446213"/>
            <a:ext cx="6130925" cy="4113212"/>
            <a:chOff x="431" y="911"/>
            <a:chExt cx="3862" cy="2591"/>
          </a:xfrm>
        </p:grpSpPr>
        <p:grpSp>
          <p:nvGrpSpPr>
            <p:cNvPr id="25607" name="Group 3513"/>
            <p:cNvGrpSpPr>
              <a:grpSpLocks/>
            </p:cNvGrpSpPr>
            <p:nvPr/>
          </p:nvGrpSpPr>
          <p:grpSpPr bwMode="auto">
            <a:xfrm>
              <a:off x="703" y="911"/>
              <a:ext cx="3590" cy="2591"/>
              <a:chOff x="849" y="911"/>
              <a:chExt cx="3590" cy="2591"/>
            </a:xfrm>
          </p:grpSpPr>
          <p:sp>
            <p:nvSpPr>
              <p:cNvPr id="25609" name="Text Box 3514"/>
              <p:cNvSpPr txBox="1">
                <a:spLocks noChangeArrowheads="1"/>
              </p:cNvSpPr>
              <p:nvPr/>
            </p:nvSpPr>
            <p:spPr bwMode="auto">
              <a:xfrm>
                <a:off x="1882" y="1793"/>
                <a:ext cx="829" cy="250"/>
              </a:xfrm>
              <a:prstGeom prst="rect">
                <a:avLst/>
              </a:prstGeom>
              <a:noFill/>
              <a:ln w="9525">
                <a:noFill/>
                <a:miter lim="800000"/>
                <a:headEnd/>
                <a:tailEnd/>
              </a:ln>
            </p:spPr>
            <p:txBody>
              <a:bodyPr>
                <a:spAutoFit/>
              </a:bodyPr>
              <a:lstStyle/>
              <a:p>
                <a:pPr algn="ctr">
                  <a:spcBef>
                    <a:spcPct val="50000"/>
                  </a:spcBef>
                </a:pPr>
                <a:r>
                  <a:rPr lang="en-GB" sz="2000">
                    <a:latin typeface="Arial Narrow" pitchFamily="34" charset="0"/>
                  </a:rPr>
                  <a:t>Fossil fuel</a:t>
                </a:r>
              </a:p>
            </p:txBody>
          </p:sp>
          <p:sp>
            <p:nvSpPr>
              <p:cNvPr id="25610" name="Text Box 3515"/>
              <p:cNvSpPr txBox="1">
                <a:spLocks noChangeArrowheads="1"/>
              </p:cNvSpPr>
              <p:nvPr/>
            </p:nvSpPr>
            <p:spPr bwMode="auto">
              <a:xfrm>
                <a:off x="1832" y="2568"/>
                <a:ext cx="1361" cy="250"/>
              </a:xfrm>
              <a:prstGeom prst="rect">
                <a:avLst/>
              </a:prstGeom>
              <a:noFill/>
              <a:ln w="9525">
                <a:noFill/>
                <a:miter lim="800000"/>
                <a:headEnd/>
                <a:tailEnd/>
              </a:ln>
            </p:spPr>
            <p:txBody>
              <a:bodyPr>
                <a:spAutoFit/>
              </a:bodyPr>
              <a:lstStyle/>
              <a:p>
                <a:pPr algn="ctr">
                  <a:spcBef>
                    <a:spcPct val="50000"/>
                  </a:spcBef>
                </a:pPr>
                <a:r>
                  <a:rPr lang="en-GB" sz="2000">
                    <a:latin typeface="Arial Narrow" pitchFamily="34" charset="0"/>
                  </a:rPr>
                  <a:t>Land use change</a:t>
                </a:r>
              </a:p>
            </p:txBody>
          </p:sp>
          <p:sp>
            <p:nvSpPr>
              <p:cNvPr id="25611" name="Freeform 3516"/>
              <p:cNvSpPr>
                <a:spLocks/>
              </p:cNvSpPr>
              <p:nvPr/>
            </p:nvSpPr>
            <p:spPr bwMode="auto">
              <a:xfrm>
                <a:off x="1111" y="911"/>
                <a:ext cx="78" cy="2349"/>
              </a:xfrm>
              <a:custGeom>
                <a:avLst/>
                <a:gdLst>
                  <a:gd name="T0" fmla="*/ 0 w 78"/>
                  <a:gd name="T1" fmla="*/ 2349 h 2349"/>
                  <a:gd name="T2" fmla="*/ 78 w 78"/>
                  <a:gd name="T3" fmla="*/ 2349 h 2349"/>
                  <a:gd name="T4" fmla="*/ 0 w 78"/>
                  <a:gd name="T5" fmla="*/ 2349 h 2349"/>
                  <a:gd name="T6" fmla="*/ 0 w 78"/>
                  <a:gd name="T7" fmla="*/ 2131 h 2349"/>
                  <a:gd name="T8" fmla="*/ 33 w 78"/>
                  <a:gd name="T9" fmla="*/ 2131 h 2349"/>
                  <a:gd name="T10" fmla="*/ 0 w 78"/>
                  <a:gd name="T11" fmla="*/ 2131 h 2349"/>
                  <a:gd name="T12" fmla="*/ 0 w 78"/>
                  <a:gd name="T13" fmla="*/ 1914 h 2349"/>
                  <a:gd name="T14" fmla="*/ 78 w 78"/>
                  <a:gd name="T15" fmla="*/ 1914 h 2349"/>
                  <a:gd name="T16" fmla="*/ 0 w 78"/>
                  <a:gd name="T17" fmla="*/ 1914 h 2349"/>
                  <a:gd name="T18" fmla="*/ 0 w 78"/>
                  <a:gd name="T19" fmla="*/ 1696 h 2349"/>
                  <a:gd name="T20" fmla="*/ 33 w 78"/>
                  <a:gd name="T21" fmla="*/ 1696 h 2349"/>
                  <a:gd name="T22" fmla="*/ 0 w 78"/>
                  <a:gd name="T23" fmla="*/ 1696 h 2349"/>
                  <a:gd name="T24" fmla="*/ 0 w 78"/>
                  <a:gd name="T25" fmla="*/ 1479 h 2349"/>
                  <a:gd name="T26" fmla="*/ 78 w 78"/>
                  <a:gd name="T27" fmla="*/ 1479 h 2349"/>
                  <a:gd name="T28" fmla="*/ 0 w 78"/>
                  <a:gd name="T29" fmla="*/ 1479 h 2349"/>
                  <a:gd name="T30" fmla="*/ 0 w 78"/>
                  <a:gd name="T31" fmla="*/ 1262 h 2349"/>
                  <a:gd name="T32" fmla="*/ 33 w 78"/>
                  <a:gd name="T33" fmla="*/ 1262 h 2349"/>
                  <a:gd name="T34" fmla="*/ 0 w 78"/>
                  <a:gd name="T35" fmla="*/ 1262 h 2349"/>
                  <a:gd name="T36" fmla="*/ 0 w 78"/>
                  <a:gd name="T37" fmla="*/ 1045 h 2349"/>
                  <a:gd name="T38" fmla="*/ 78 w 78"/>
                  <a:gd name="T39" fmla="*/ 1045 h 2349"/>
                  <a:gd name="T40" fmla="*/ 0 w 78"/>
                  <a:gd name="T41" fmla="*/ 1045 h 2349"/>
                  <a:gd name="T42" fmla="*/ 0 w 78"/>
                  <a:gd name="T43" fmla="*/ 827 h 2349"/>
                  <a:gd name="T44" fmla="*/ 33 w 78"/>
                  <a:gd name="T45" fmla="*/ 827 h 2349"/>
                  <a:gd name="T46" fmla="*/ 0 w 78"/>
                  <a:gd name="T47" fmla="*/ 827 h 2349"/>
                  <a:gd name="T48" fmla="*/ 0 w 78"/>
                  <a:gd name="T49" fmla="*/ 610 h 2349"/>
                  <a:gd name="T50" fmla="*/ 78 w 78"/>
                  <a:gd name="T51" fmla="*/ 610 h 2349"/>
                  <a:gd name="T52" fmla="*/ 0 w 78"/>
                  <a:gd name="T53" fmla="*/ 610 h 2349"/>
                  <a:gd name="T54" fmla="*/ 0 w 78"/>
                  <a:gd name="T55" fmla="*/ 392 h 2349"/>
                  <a:gd name="T56" fmla="*/ 33 w 78"/>
                  <a:gd name="T57" fmla="*/ 392 h 2349"/>
                  <a:gd name="T58" fmla="*/ 0 w 78"/>
                  <a:gd name="T59" fmla="*/ 392 h 2349"/>
                  <a:gd name="T60" fmla="*/ 0 w 78"/>
                  <a:gd name="T61" fmla="*/ 175 h 2349"/>
                  <a:gd name="T62" fmla="*/ 78 w 78"/>
                  <a:gd name="T63" fmla="*/ 175 h 2349"/>
                  <a:gd name="T64" fmla="*/ 0 w 78"/>
                  <a:gd name="T65" fmla="*/ 175 h 2349"/>
                  <a:gd name="T66" fmla="*/ 0 w 78"/>
                  <a:gd name="T67" fmla="*/ 0 h 2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2349"/>
                  <a:gd name="T104" fmla="*/ 78 w 78"/>
                  <a:gd name="T105" fmla="*/ 2349 h 2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2349">
                    <a:moveTo>
                      <a:pt x="0" y="2349"/>
                    </a:moveTo>
                    <a:lnTo>
                      <a:pt x="78" y="2349"/>
                    </a:lnTo>
                    <a:lnTo>
                      <a:pt x="0" y="2349"/>
                    </a:lnTo>
                    <a:lnTo>
                      <a:pt x="0" y="2131"/>
                    </a:lnTo>
                    <a:lnTo>
                      <a:pt x="33" y="2131"/>
                    </a:lnTo>
                    <a:lnTo>
                      <a:pt x="0" y="2131"/>
                    </a:lnTo>
                    <a:lnTo>
                      <a:pt x="0" y="1914"/>
                    </a:lnTo>
                    <a:lnTo>
                      <a:pt x="78" y="1914"/>
                    </a:lnTo>
                    <a:lnTo>
                      <a:pt x="0" y="1914"/>
                    </a:lnTo>
                    <a:lnTo>
                      <a:pt x="0" y="1696"/>
                    </a:lnTo>
                    <a:lnTo>
                      <a:pt x="33" y="1696"/>
                    </a:lnTo>
                    <a:lnTo>
                      <a:pt x="0" y="1696"/>
                    </a:lnTo>
                    <a:lnTo>
                      <a:pt x="0" y="1479"/>
                    </a:lnTo>
                    <a:lnTo>
                      <a:pt x="78" y="1479"/>
                    </a:lnTo>
                    <a:lnTo>
                      <a:pt x="0" y="1479"/>
                    </a:lnTo>
                    <a:lnTo>
                      <a:pt x="0" y="1262"/>
                    </a:lnTo>
                    <a:lnTo>
                      <a:pt x="33" y="1262"/>
                    </a:lnTo>
                    <a:lnTo>
                      <a:pt x="0" y="1262"/>
                    </a:lnTo>
                    <a:lnTo>
                      <a:pt x="0" y="1045"/>
                    </a:lnTo>
                    <a:lnTo>
                      <a:pt x="78" y="1045"/>
                    </a:lnTo>
                    <a:lnTo>
                      <a:pt x="0" y="1045"/>
                    </a:lnTo>
                    <a:lnTo>
                      <a:pt x="0" y="827"/>
                    </a:lnTo>
                    <a:lnTo>
                      <a:pt x="33" y="827"/>
                    </a:lnTo>
                    <a:lnTo>
                      <a:pt x="0" y="827"/>
                    </a:lnTo>
                    <a:lnTo>
                      <a:pt x="0" y="610"/>
                    </a:lnTo>
                    <a:lnTo>
                      <a:pt x="78" y="610"/>
                    </a:lnTo>
                    <a:lnTo>
                      <a:pt x="0" y="610"/>
                    </a:lnTo>
                    <a:lnTo>
                      <a:pt x="0" y="392"/>
                    </a:lnTo>
                    <a:lnTo>
                      <a:pt x="33" y="392"/>
                    </a:lnTo>
                    <a:lnTo>
                      <a:pt x="0" y="392"/>
                    </a:lnTo>
                    <a:lnTo>
                      <a:pt x="0" y="175"/>
                    </a:lnTo>
                    <a:lnTo>
                      <a:pt x="78" y="175"/>
                    </a:lnTo>
                    <a:lnTo>
                      <a:pt x="0" y="175"/>
                    </a:lnTo>
                    <a:lnTo>
                      <a:pt x="0" y="0"/>
                    </a:lnTo>
                  </a:path>
                </a:pathLst>
              </a:custGeom>
              <a:noFill/>
              <a:ln w="3175">
                <a:solidFill>
                  <a:srgbClr val="000000"/>
                </a:solidFill>
                <a:prstDash val="solid"/>
                <a:round/>
                <a:headEnd/>
                <a:tailEnd/>
              </a:ln>
            </p:spPr>
            <p:txBody>
              <a:bodyPr/>
              <a:lstStyle/>
              <a:p>
                <a:endParaRPr lang="en-US"/>
              </a:p>
            </p:txBody>
          </p:sp>
          <p:sp>
            <p:nvSpPr>
              <p:cNvPr id="25612" name="Freeform 3517"/>
              <p:cNvSpPr>
                <a:spLocks/>
              </p:cNvSpPr>
              <p:nvPr/>
            </p:nvSpPr>
            <p:spPr bwMode="auto">
              <a:xfrm>
                <a:off x="1111" y="911"/>
                <a:ext cx="78" cy="2349"/>
              </a:xfrm>
              <a:custGeom>
                <a:avLst/>
                <a:gdLst>
                  <a:gd name="T0" fmla="*/ 0 w 78"/>
                  <a:gd name="T1" fmla="*/ 2349 h 2349"/>
                  <a:gd name="T2" fmla="*/ 78 w 78"/>
                  <a:gd name="T3" fmla="*/ 2349 h 2349"/>
                  <a:gd name="T4" fmla="*/ 0 w 78"/>
                  <a:gd name="T5" fmla="*/ 2349 h 2349"/>
                  <a:gd name="T6" fmla="*/ 0 w 78"/>
                  <a:gd name="T7" fmla="*/ 2131 h 2349"/>
                  <a:gd name="T8" fmla="*/ 33 w 78"/>
                  <a:gd name="T9" fmla="*/ 2131 h 2349"/>
                  <a:gd name="T10" fmla="*/ 0 w 78"/>
                  <a:gd name="T11" fmla="*/ 2131 h 2349"/>
                  <a:gd name="T12" fmla="*/ 0 w 78"/>
                  <a:gd name="T13" fmla="*/ 1914 h 2349"/>
                  <a:gd name="T14" fmla="*/ 78 w 78"/>
                  <a:gd name="T15" fmla="*/ 1914 h 2349"/>
                  <a:gd name="T16" fmla="*/ 0 w 78"/>
                  <a:gd name="T17" fmla="*/ 1914 h 2349"/>
                  <a:gd name="T18" fmla="*/ 0 w 78"/>
                  <a:gd name="T19" fmla="*/ 1696 h 2349"/>
                  <a:gd name="T20" fmla="*/ 33 w 78"/>
                  <a:gd name="T21" fmla="*/ 1696 h 2349"/>
                  <a:gd name="T22" fmla="*/ 0 w 78"/>
                  <a:gd name="T23" fmla="*/ 1696 h 2349"/>
                  <a:gd name="T24" fmla="*/ 0 w 78"/>
                  <a:gd name="T25" fmla="*/ 1479 h 2349"/>
                  <a:gd name="T26" fmla="*/ 78 w 78"/>
                  <a:gd name="T27" fmla="*/ 1479 h 2349"/>
                  <a:gd name="T28" fmla="*/ 0 w 78"/>
                  <a:gd name="T29" fmla="*/ 1479 h 2349"/>
                  <a:gd name="T30" fmla="*/ 0 w 78"/>
                  <a:gd name="T31" fmla="*/ 1262 h 2349"/>
                  <a:gd name="T32" fmla="*/ 33 w 78"/>
                  <a:gd name="T33" fmla="*/ 1262 h 2349"/>
                  <a:gd name="T34" fmla="*/ 0 w 78"/>
                  <a:gd name="T35" fmla="*/ 1262 h 2349"/>
                  <a:gd name="T36" fmla="*/ 0 w 78"/>
                  <a:gd name="T37" fmla="*/ 1045 h 2349"/>
                  <a:gd name="T38" fmla="*/ 78 w 78"/>
                  <a:gd name="T39" fmla="*/ 1045 h 2349"/>
                  <a:gd name="T40" fmla="*/ 0 w 78"/>
                  <a:gd name="T41" fmla="*/ 1045 h 2349"/>
                  <a:gd name="T42" fmla="*/ 0 w 78"/>
                  <a:gd name="T43" fmla="*/ 827 h 2349"/>
                  <a:gd name="T44" fmla="*/ 33 w 78"/>
                  <a:gd name="T45" fmla="*/ 827 h 2349"/>
                  <a:gd name="T46" fmla="*/ 0 w 78"/>
                  <a:gd name="T47" fmla="*/ 827 h 2349"/>
                  <a:gd name="T48" fmla="*/ 0 w 78"/>
                  <a:gd name="T49" fmla="*/ 610 h 2349"/>
                  <a:gd name="T50" fmla="*/ 78 w 78"/>
                  <a:gd name="T51" fmla="*/ 610 h 2349"/>
                  <a:gd name="T52" fmla="*/ 0 w 78"/>
                  <a:gd name="T53" fmla="*/ 610 h 2349"/>
                  <a:gd name="T54" fmla="*/ 0 w 78"/>
                  <a:gd name="T55" fmla="*/ 392 h 2349"/>
                  <a:gd name="T56" fmla="*/ 33 w 78"/>
                  <a:gd name="T57" fmla="*/ 392 h 2349"/>
                  <a:gd name="T58" fmla="*/ 0 w 78"/>
                  <a:gd name="T59" fmla="*/ 392 h 2349"/>
                  <a:gd name="T60" fmla="*/ 0 w 78"/>
                  <a:gd name="T61" fmla="*/ 175 h 2349"/>
                  <a:gd name="T62" fmla="*/ 78 w 78"/>
                  <a:gd name="T63" fmla="*/ 175 h 2349"/>
                  <a:gd name="T64" fmla="*/ 0 w 78"/>
                  <a:gd name="T65" fmla="*/ 175 h 2349"/>
                  <a:gd name="T66" fmla="*/ 0 w 78"/>
                  <a:gd name="T67" fmla="*/ 0 h 2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2349"/>
                  <a:gd name="T104" fmla="*/ 78 w 78"/>
                  <a:gd name="T105" fmla="*/ 2349 h 2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2349">
                    <a:moveTo>
                      <a:pt x="0" y="2349"/>
                    </a:moveTo>
                    <a:lnTo>
                      <a:pt x="78" y="2349"/>
                    </a:lnTo>
                    <a:lnTo>
                      <a:pt x="0" y="2349"/>
                    </a:lnTo>
                    <a:lnTo>
                      <a:pt x="0" y="2131"/>
                    </a:lnTo>
                    <a:lnTo>
                      <a:pt x="33" y="2131"/>
                    </a:lnTo>
                    <a:lnTo>
                      <a:pt x="0" y="2131"/>
                    </a:lnTo>
                    <a:lnTo>
                      <a:pt x="0" y="1914"/>
                    </a:lnTo>
                    <a:lnTo>
                      <a:pt x="78" y="1914"/>
                    </a:lnTo>
                    <a:lnTo>
                      <a:pt x="0" y="1914"/>
                    </a:lnTo>
                    <a:lnTo>
                      <a:pt x="0" y="1696"/>
                    </a:lnTo>
                    <a:lnTo>
                      <a:pt x="33" y="1696"/>
                    </a:lnTo>
                    <a:lnTo>
                      <a:pt x="0" y="1696"/>
                    </a:lnTo>
                    <a:lnTo>
                      <a:pt x="0" y="1479"/>
                    </a:lnTo>
                    <a:lnTo>
                      <a:pt x="78" y="1479"/>
                    </a:lnTo>
                    <a:lnTo>
                      <a:pt x="0" y="1479"/>
                    </a:lnTo>
                    <a:lnTo>
                      <a:pt x="0" y="1262"/>
                    </a:lnTo>
                    <a:lnTo>
                      <a:pt x="33" y="1262"/>
                    </a:lnTo>
                    <a:lnTo>
                      <a:pt x="0" y="1262"/>
                    </a:lnTo>
                    <a:lnTo>
                      <a:pt x="0" y="1045"/>
                    </a:lnTo>
                    <a:lnTo>
                      <a:pt x="78" y="1045"/>
                    </a:lnTo>
                    <a:lnTo>
                      <a:pt x="0" y="1045"/>
                    </a:lnTo>
                    <a:lnTo>
                      <a:pt x="0" y="827"/>
                    </a:lnTo>
                    <a:lnTo>
                      <a:pt x="33" y="827"/>
                    </a:lnTo>
                    <a:lnTo>
                      <a:pt x="0" y="827"/>
                    </a:lnTo>
                    <a:lnTo>
                      <a:pt x="0" y="610"/>
                    </a:lnTo>
                    <a:lnTo>
                      <a:pt x="78" y="610"/>
                    </a:lnTo>
                    <a:lnTo>
                      <a:pt x="0" y="610"/>
                    </a:lnTo>
                    <a:lnTo>
                      <a:pt x="0" y="392"/>
                    </a:lnTo>
                    <a:lnTo>
                      <a:pt x="33" y="392"/>
                    </a:lnTo>
                    <a:lnTo>
                      <a:pt x="0" y="392"/>
                    </a:lnTo>
                    <a:lnTo>
                      <a:pt x="0" y="175"/>
                    </a:lnTo>
                    <a:lnTo>
                      <a:pt x="78" y="175"/>
                    </a:lnTo>
                    <a:lnTo>
                      <a:pt x="0" y="175"/>
                    </a:lnTo>
                    <a:lnTo>
                      <a:pt x="0" y="0"/>
                    </a:lnTo>
                  </a:path>
                </a:pathLst>
              </a:custGeom>
              <a:noFill/>
              <a:ln w="3175">
                <a:solidFill>
                  <a:srgbClr val="000000"/>
                </a:solidFill>
                <a:prstDash val="solid"/>
                <a:round/>
                <a:headEnd/>
                <a:tailEnd/>
              </a:ln>
            </p:spPr>
            <p:txBody>
              <a:bodyPr/>
              <a:lstStyle/>
              <a:p>
                <a:endParaRPr lang="en-US"/>
              </a:p>
            </p:txBody>
          </p:sp>
          <p:sp>
            <p:nvSpPr>
              <p:cNvPr id="25613" name="Freeform 3518"/>
              <p:cNvSpPr>
                <a:spLocks/>
              </p:cNvSpPr>
              <p:nvPr/>
            </p:nvSpPr>
            <p:spPr bwMode="auto">
              <a:xfrm>
                <a:off x="4293" y="911"/>
                <a:ext cx="77" cy="2349"/>
              </a:xfrm>
              <a:custGeom>
                <a:avLst/>
                <a:gdLst>
                  <a:gd name="T0" fmla="*/ 77 w 77"/>
                  <a:gd name="T1" fmla="*/ 2349 h 2349"/>
                  <a:gd name="T2" fmla="*/ 0 w 77"/>
                  <a:gd name="T3" fmla="*/ 2349 h 2349"/>
                  <a:gd name="T4" fmla="*/ 77 w 77"/>
                  <a:gd name="T5" fmla="*/ 2349 h 2349"/>
                  <a:gd name="T6" fmla="*/ 77 w 77"/>
                  <a:gd name="T7" fmla="*/ 2131 h 2349"/>
                  <a:gd name="T8" fmla="*/ 45 w 77"/>
                  <a:gd name="T9" fmla="*/ 2131 h 2349"/>
                  <a:gd name="T10" fmla="*/ 77 w 77"/>
                  <a:gd name="T11" fmla="*/ 2131 h 2349"/>
                  <a:gd name="T12" fmla="*/ 77 w 77"/>
                  <a:gd name="T13" fmla="*/ 1914 h 2349"/>
                  <a:gd name="T14" fmla="*/ 0 w 77"/>
                  <a:gd name="T15" fmla="*/ 1914 h 2349"/>
                  <a:gd name="T16" fmla="*/ 77 w 77"/>
                  <a:gd name="T17" fmla="*/ 1914 h 2349"/>
                  <a:gd name="T18" fmla="*/ 77 w 77"/>
                  <a:gd name="T19" fmla="*/ 1696 h 2349"/>
                  <a:gd name="T20" fmla="*/ 45 w 77"/>
                  <a:gd name="T21" fmla="*/ 1696 h 2349"/>
                  <a:gd name="T22" fmla="*/ 77 w 77"/>
                  <a:gd name="T23" fmla="*/ 1696 h 2349"/>
                  <a:gd name="T24" fmla="*/ 77 w 77"/>
                  <a:gd name="T25" fmla="*/ 1479 h 2349"/>
                  <a:gd name="T26" fmla="*/ 0 w 77"/>
                  <a:gd name="T27" fmla="*/ 1479 h 2349"/>
                  <a:gd name="T28" fmla="*/ 77 w 77"/>
                  <a:gd name="T29" fmla="*/ 1479 h 2349"/>
                  <a:gd name="T30" fmla="*/ 77 w 77"/>
                  <a:gd name="T31" fmla="*/ 1262 h 2349"/>
                  <a:gd name="T32" fmla="*/ 45 w 77"/>
                  <a:gd name="T33" fmla="*/ 1262 h 2349"/>
                  <a:gd name="T34" fmla="*/ 77 w 77"/>
                  <a:gd name="T35" fmla="*/ 1262 h 2349"/>
                  <a:gd name="T36" fmla="*/ 77 w 77"/>
                  <a:gd name="T37" fmla="*/ 1045 h 2349"/>
                  <a:gd name="T38" fmla="*/ 0 w 77"/>
                  <a:gd name="T39" fmla="*/ 1045 h 2349"/>
                  <a:gd name="T40" fmla="*/ 77 w 77"/>
                  <a:gd name="T41" fmla="*/ 1045 h 2349"/>
                  <a:gd name="T42" fmla="*/ 77 w 77"/>
                  <a:gd name="T43" fmla="*/ 827 h 2349"/>
                  <a:gd name="T44" fmla="*/ 45 w 77"/>
                  <a:gd name="T45" fmla="*/ 827 h 2349"/>
                  <a:gd name="T46" fmla="*/ 77 w 77"/>
                  <a:gd name="T47" fmla="*/ 827 h 2349"/>
                  <a:gd name="T48" fmla="*/ 77 w 77"/>
                  <a:gd name="T49" fmla="*/ 610 h 2349"/>
                  <a:gd name="T50" fmla="*/ 0 w 77"/>
                  <a:gd name="T51" fmla="*/ 610 h 2349"/>
                  <a:gd name="T52" fmla="*/ 77 w 77"/>
                  <a:gd name="T53" fmla="*/ 610 h 2349"/>
                  <a:gd name="T54" fmla="*/ 77 w 77"/>
                  <a:gd name="T55" fmla="*/ 392 h 2349"/>
                  <a:gd name="T56" fmla="*/ 45 w 77"/>
                  <a:gd name="T57" fmla="*/ 392 h 2349"/>
                  <a:gd name="T58" fmla="*/ 77 w 77"/>
                  <a:gd name="T59" fmla="*/ 392 h 2349"/>
                  <a:gd name="T60" fmla="*/ 77 w 77"/>
                  <a:gd name="T61" fmla="*/ 175 h 2349"/>
                  <a:gd name="T62" fmla="*/ 0 w 77"/>
                  <a:gd name="T63" fmla="*/ 175 h 2349"/>
                  <a:gd name="T64" fmla="*/ 77 w 77"/>
                  <a:gd name="T65" fmla="*/ 175 h 2349"/>
                  <a:gd name="T66" fmla="*/ 77 w 77"/>
                  <a:gd name="T67" fmla="*/ 0 h 2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7"/>
                  <a:gd name="T103" fmla="*/ 0 h 2349"/>
                  <a:gd name="T104" fmla="*/ 77 w 77"/>
                  <a:gd name="T105" fmla="*/ 2349 h 2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7" h="2349">
                    <a:moveTo>
                      <a:pt x="77" y="2349"/>
                    </a:moveTo>
                    <a:lnTo>
                      <a:pt x="0" y="2349"/>
                    </a:lnTo>
                    <a:lnTo>
                      <a:pt x="77" y="2349"/>
                    </a:lnTo>
                    <a:lnTo>
                      <a:pt x="77" y="2131"/>
                    </a:lnTo>
                    <a:lnTo>
                      <a:pt x="45" y="2131"/>
                    </a:lnTo>
                    <a:lnTo>
                      <a:pt x="77" y="2131"/>
                    </a:lnTo>
                    <a:lnTo>
                      <a:pt x="77" y="1914"/>
                    </a:lnTo>
                    <a:lnTo>
                      <a:pt x="0" y="1914"/>
                    </a:lnTo>
                    <a:lnTo>
                      <a:pt x="77" y="1914"/>
                    </a:lnTo>
                    <a:lnTo>
                      <a:pt x="77" y="1696"/>
                    </a:lnTo>
                    <a:lnTo>
                      <a:pt x="45" y="1696"/>
                    </a:lnTo>
                    <a:lnTo>
                      <a:pt x="77" y="1696"/>
                    </a:lnTo>
                    <a:lnTo>
                      <a:pt x="77" y="1479"/>
                    </a:lnTo>
                    <a:lnTo>
                      <a:pt x="0" y="1479"/>
                    </a:lnTo>
                    <a:lnTo>
                      <a:pt x="77" y="1479"/>
                    </a:lnTo>
                    <a:lnTo>
                      <a:pt x="77" y="1262"/>
                    </a:lnTo>
                    <a:lnTo>
                      <a:pt x="45" y="1262"/>
                    </a:lnTo>
                    <a:lnTo>
                      <a:pt x="77" y="1262"/>
                    </a:lnTo>
                    <a:lnTo>
                      <a:pt x="77" y="1045"/>
                    </a:lnTo>
                    <a:lnTo>
                      <a:pt x="0" y="1045"/>
                    </a:lnTo>
                    <a:lnTo>
                      <a:pt x="77" y="1045"/>
                    </a:lnTo>
                    <a:lnTo>
                      <a:pt x="77" y="827"/>
                    </a:lnTo>
                    <a:lnTo>
                      <a:pt x="45" y="827"/>
                    </a:lnTo>
                    <a:lnTo>
                      <a:pt x="77" y="827"/>
                    </a:lnTo>
                    <a:lnTo>
                      <a:pt x="77" y="610"/>
                    </a:lnTo>
                    <a:lnTo>
                      <a:pt x="0" y="610"/>
                    </a:lnTo>
                    <a:lnTo>
                      <a:pt x="77" y="610"/>
                    </a:lnTo>
                    <a:lnTo>
                      <a:pt x="77" y="392"/>
                    </a:lnTo>
                    <a:lnTo>
                      <a:pt x="45" y="392"/>
                    </a:lnTo>
                    <a:lnTo>
                      <a:pt x="77" y="392"/>
                    </a:lnTo>
                    <a:lnTo>
                      <a:pt x="77" y="175"/>
                    </a:lnTo>
                    <a:lnTo>
                      <a:pt x="0" y="175"/>
                    </a:lnTo>
                    <a:lnTo>
                      <a:pt x="77" y="175"/>
                    </a:lnTo>
                    <a:lnTo>
                      <a:pt x="77" y="0"/>
                    </a:lnTo>
                  </a:path>
                </a:pathLst>
              </a:custGeom>
              <a:noFill/>
              <a:ln w="3175">
                <a:solidFill>
                  <a:srgbClr val="000000"/>
                </a:solidFill>
                <a:prstDash val="solid"/>
                <a:round/>
                <a:headEnd/>
                <a:tailEnd/>
              </a:ln>
            </p:spPr>
            <p:txBody>
              <a:bodyPr/>
              <a:lstStyle/>
              <a:p>
                <a:endParaRPr lang="en-US"/>
              </a:p>
            </p:txBody>
          </p:sp>
          <p:sp>
            <p:nvSpPr>
              <p:cNvPr id="25614" name="Freeform 3519"/>
              <p:cNvSpPr>
                <a:spLocks/>
              </p:cNvSpPr>
              <p:nvPr/>
            </p:nvSpPr>
            <p:spPr bwMode="auto">
              <a:xfrm>
                <a:off x="4293" y="911"/>
                <a:ext cx="77" cy="2349"/>
              </a:xfrm>
              <a:custGeom>
                <a:avLst/>
                <a:gdLst>
                  <a:gd name="T0" fmla="*/ 77 w 77"/>
                  <a:gd name="T1" fmla="*/ 2349 h 2349"/>
                  <a:gd name="T2" fmla="*/ 0 w 77"/>
                  <a:gd name="T3" fmla="*/ 2349 h 2349"/>
                  <a:gd name="T4" fmla="*/ 77 w 77"/>
                  <a:gd name="T5" fmla="*/ 2349 h 2349"/>
                  <a:gd name="T6" fmla="*/ 77 w 77"/>
                  <a:gd name="T7" fmla="*/ 2131 h 2349"/>
                  <a:gd name="T8" fmla="*/ 45 w 77"/>
                  <a:gd name="T9" fmla="*/ 2131 h 2349"/>
                  <a:gd name="T10" fmla="*/ 77 w 77"/>
                  <a:gd name="T11" fmla="*/ 2131 h 2349"/>
                  <a:gd name="T12" fmla="*/ 77 w 77"/>
                  <a:gd name="T13" fmla="*/ 1914 h 2349"/>
                  <a:gd name="T14" fmla="*/ 0 w 77"/>
                  <a:gd name="T15" fmla="*/ 1914 h 2349"/>
                  <a:gd name="T16" fmla="*/ 77 w 77"/>
                  <a:gd name="T17" fmla="*/ 1914 h 2349"/>
                  <a:gd name="T18" fmla="*/ 77 w 77"/>
                  <a:gd name="T19" fmla="*/ 1696 h 2349"/>
                  <a:gd name="T20" fmla="*/ 45 w 77"/>
                  <a:gd name="T21" fmla="*/ 1696 h 2349"/>
                  <a:gd name="T22" fmla="*/ 77 w 77"/>
                  <a:gd name="T23" fmla="*/ 1696 h 2349"/>
                  <a:gd name="T24" fmla="*/ 77 w 77"/>
                  <a:gd name="T25" fmla="*/ 1479 h 2349"/>
                  <a:gd name="T26" fmla="*/ 0 w 77"/>
                  <a:gd name="T27" fmla="*/ 1479 h 2349"/>
                  <a:gd name="T28" fmla="*/ 77 w 77"/>
                  <a:gd name="T29" fmla="*/ 1479 h 2349"/>
                  <a:gd name="T30" fmla="*/ 77 w 77"/>
                  <a:gd name="T31" fmla="*/ 1262 h 2349"/>
                  <a:gd name="T32" fmla="*/ 45 w 77"/>
                  <a:gd name="T33" fmla="*/ 1262 h 2349"/>
                  <a:gd name="T34" fmla="*/ 77 w 77"/>
                  <a:gd name="T35" fmla="*/ 1262 h 2349"/>
                  <a:gd name="T36" fmla="*/ 77 w 77"/>
                  <a:gd name="T37" fmla="*/ 1045 h 2349"/>
                  <a:gd name="T38" fmla="*/ 0 w 77"/>
                  <a:gd name="T39" fmla="*/ 1045 h 2349"/>
                  <a:gd name="T40" fmla="*/ 77 w 77"/>
                  <a:gd name="T41" fmla="*/ 1045 h 2349"/>
                  <a:gd name="T42" fmla="*/ 77 w 77"/>
                  <a:gd name="T43" fmla="*/ 827 h 2349"/>
                  <a:gd name="T44" fmla="*/ 45 w 77"/>
                  <a:gd name="T45" fmla="*/ 827 h 2349"/>
                  <a:gd name="T46" fmla="*/ 77 w 77"/>
                  <a:gd name="T47" fmla="*/ 827 h 2349"/>
                  <a:gd name="T48" fmla="*/ 77 w 77"/>
                  <a:gd name="T49" fmla="*/ 610 h 2349"/>
                  <a:gd name="T50" fmla="*/ 0 w 77"/>
                  <a:gd name="T51" fmla="*/ 610 h 2349"/>
                  <a:gd name="T52" fmla="*/ 77 w 77"/>
                  <a:gd name="T53" fmla="*/ 610 h 2349"/>
                  <a:gd name="T54" fmla="*/ 77 w 77"/>
                  <a:gd name="T55" fmla="*/ 392 h 2349"/>
                  <a:gd name="T56" fmla="*/ 45 w 77"/>
                  <a:gd name="T57" fmla="*/ 392 h 2349"/>
                  <a:gd name="T58" fmla="*/ 77 w 77"/>
                  <a:gd name="T59" fmla="*/ 392 h 2349"/>
                  <a:gd name="T60" fmla="*/ 77 w 77"/>
                  <a:gd name="T61" fmla="*/ 175 h 2349"/>
                  <a:gd name="T62" fmla="*/ 0 w 77"/>
                  <a:gd name="T63" fmla="*/ 175 h 2349"/>
                  <a:gd name="T64" fmla="*/ 77 w 77"/>
                  <a:gd name="T65" fmla="*/ 175 h 2349"/>
                  <a:gd name="T66" fmla="*/ 77 w 77"/>
                  <a:gd name="T67" fmla="*/ 0 h 2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7"/>
                  <a:gd name="T103" fmla="*/ 0 h 2349"/>
                  <a:gd name="T104" fmla="*/ 77 w 77"/>
                  <a:gd name="T105" fmla="*/ 2349 h 2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7" h="2349">
                    <a:moveTo>
                      <a:pt x="77" y="2349"/>
                    </a:moveTo>
                    <a:lnTo>
                      <a:pt x="0" y="2349"/>
                    </a:lnTo>
                    <a:lnTo>
                      <a:pt x="77" y="2349"/>
                    </a:lnTo>
                    <a:lnTo>
                      <a:pt x="77" y="2131"/>
                    </a:lnTo>
                    <a:lnTo>
                      <a:pt x="45" y="2131"/>
                    </a:lnTo>
                    <a:lnTo>
                      <a:pt x="77" y="2131"/>
                    </a:lnTo>
                    <a:lnTo>
                      <a:pt x="77" y="1914"/>
                    </a:lnTo>
                    <a:lnTo>
                      <a:pt x="0" y="1914"/>
                    </a:lnTo>
                    <a:lnTo>
                      <a:pt x="77" y="1914"/>
                    </a:lnTo>
                    <a:lnTo>
                      <a:pt x="77" y="1696"/>
                    </a:lnTo>
                    <a:lnTo>
                      <a:pt x="45" y="1696"/>
                    </a:lnTo>
                    <a:lnTo>
                      <a:pt x="77" y="1696"/>
                    </a:lnTo>
                    <a:lnTo>
                      <a:pt x="77" y="1479"/>
                    </a:lnTo>
                    <a:lnTo>
                      <a:pt x="0" y="1479"/>
                    </a:lnTo>
                    <a:lnTo>
                      <a:pt x="77" y="1479"/>
                    </a:lnTo>
                    <a:lnTo>
                      <a:pt x="77" y="1262"/>
                    </a:lnTo>
                    <a:lnTo>
                      <a:pt x="45" y="1262"/>
                    </a:lnTo>
                    <a:lnTo>
                      <a:pt x="77" y="1262"/>
                    </a:lnTo>
                    <a:lnTo>
                      <a:pt x="77" y="1045"/>
                    </a:lnTo>
                    <a:lnTo>
                      <a:pt x="0" y="1045"/>
                    </a:lnTo>
                    <a:lnTo>
                      <a:pt x="77" y="1045"/>
                    </a:lnTo>
                    <a:lnTo>
                      <a:pt x="77" y="827"/>
                    </a:lnTo>
                    <a:lnTo>
                      <a:pt x="45" y="827"/>
                    </a:lnTo>
                    <a:lnTo>
                      <a:pt x="77" y="827"/>
                    </a:lnTo>
                    <a:lnTo>
                      <a:pt x="77" y="610"/>
                    </a:lnTo>
                    <a:lnTo>
                      <a:pt x="0" y="610"/>
                    </a:lnTo>
                    <a:lnTo>
                      <a:pt x="77" y="610"/>
                    </a:lnTo>
                    <a:lnTo>
                      <a:pt x="77" y="392"/>
                    </a:lnTo>
                    <a:lnTo>
                      <a:pt x="45" y="392"/>
                    </a:lnTo>
                    <a:lnTo>
                      <a:pt x="77" y="392"/>
                    </a:lnTo>
                    <a:lnTo>
                      <a:pt x="77" y="175"/>
                    </a:lnTo>
                    <a:lnTo>
                      <a:pt x="0" y="175"/>
                    </a:lnTo>
                    <a:lnTo>
                      <a:pt x="77" y="175"/>
                    </a:lnTo>
                    <a:lnTo>
                      <a:pt x="77" y="0"/>
                    </a:lnTo>
                  </a:path>
                </a:pathLst>
              </a:custGeom>
              <a:noFill/>
              <a:ln w="3175">
                <a:solidFill>
                  <a:srgbClr val="000000"/>
                </a:solidFill>
                <a:prstDash val="solid"/>
                <a:round/>
                <a:headEnd/>
                <a:tailEnd/>
              </a:ln>
            </p:spPr>
            <p:txBody>
              <a:bodyPr/>
              <a:lstStyle/>
              <a:p>
                <a:endParaRPr lang="en-US"/>
              </a:p>
            </p:txBody>
          </p:sp>
          <p:sp>
            <p:nvSpPr>
              <p:cNvPr id="25615" name="Freeform 3520"/>
              <p:cNvSpPr>
                <a:spLocks/>
              </p:cNvSpPr>
              <p:nvPr/>
            </p:nvSpPr>
            <p:spPr bwMode="auto">
              <a:xfrm>
                <a:off x="1111" y="911"/>
                <a:ext cx="1931" cy="78"/>
              </a:xfrm>
              <a:custGeom>
                <a:avLst/>
                <a:gdLst>
                  <a:gd name="T0" fmla="*/ 61 w 1931"/>
                  <a:gd name="T1" fmla="*/ 0 h 78"/>
                  <a:gd name="T2" fmla="*/ 61 w 1931"/>
                  <a:gd name="T3" fmla="*/ 0 h 78"/>
                  <a:gd name="T4" fmla="*/ 0 w 1931"/>
                  <a:gd name="T5" fmla="*/ 33 h 78"/>
                  <a:gd name="T6" fmla="*/ 121 w 1931"/>
                  <a:gd name="T7" fmla="*/ 0 h 78"/>
                  <a:gd name="T8" fmla="*/ 121 w 1931"/>
                  <a:gd name="T9" fmla="*/ 0 h 78"/>
                  <a:gd name="T10" fmla="*/ 181 w 1931"/>
                  <a:gd name="T11" fmla="*/ 33 h 78"/>
                  <a:gd name="T12" fmla="*/ 242 w 1931"/>
                  <a:gd name="T13" fmla="*/ 0 h 78"/>
                  <a:gd name="T14" fmla="*/ 242 w 1931"/>
                  <a:gd name="T15" fmla="*/ 0 h 78"/>
                  <a:gd name="T16" fmla="*/ 302 w 1931"/>
                  <a:gd name="T17" fmla="*/ 33 h 78"/>
                  <a:gd name="T18" fmla="*/ 362 w 1931"/>
                  <a:gd name="T19" fmla="*/ 0 h 78"/>
                  <a:gd name="T20" fmla="*/ 362 w 1931"/>
                  <a:gd name="T21" fmla="*/ 0 h 78"/>
                  <a:gd name="T22" fmla="*/ 423 w 1931"/>
                  <a:gd name="T23" fmla="*/ 33 h 78"/>
                  <a:gd name="T24" fmla="*/ 483 w 1931"/>
                  <a:gd name="T25" fmla="*/ 0 h 78"/>
                  <a:gd name="T26" fmla="*/ 483 w 1931"/>
                  <a:gd name="T27" fmla="*/ 0 h 78"/>
                  <a:gd name="T28" fmla="*/ 543 w 1931"/>
                  <a:gd name="T29" fmla="*/ 33 h 78"/>
                  <a:gd name="T30" fmla="*/ 604 w 1931"/>
                  <a:gd name="T31" fmla="*/ 0 h 78"/>
                  <a:gd name="T32" fmla="*/ 604 w 1931"/>
                  <a:gd name="T33" fmla="*/ 0 h 78"/>
                  <a:gd name="T34" fmla="*/ 664 w 1931"/>
                  <a:gd name="T35" fmla="*/ 33 h 78"/>
                  <a:gd name="T36" fmla="*/ 724 w 1931"/>
                  <a:gd name="T37" fmla="*/ 0 h 78"/>
                  <a:gd name="T38" fmla="*/ 724 w 1931"/>
                  <a:gd name="T39" fmla="*/ 0 h 78"/>
                  <a:gd name="T40" fmla="*/ 785 w 1931"/>
                  <a:gd name="T41" fmla="*/ 33 h 78"/>
                  <a:gd name="T42" fmla="*/ 845 w 1931"/>
                  <a:gd name="T43" fmla="*/ 0 h 78"/>
                  <a:gd name="T44" fmla="*/ 845 w 1931"/>
                  <a:gd name="T45" fmla="*/ 0 h 78"/>
                  <a:gd name="T46" fmla="*/ 905 w 1931"/>
                  <a:gd name="T47" fmla="*/ 33 h 78"/>
                  <a:gd name="T48" fmla="*/ 966 w 1931"/>
                  <a:gd name="T49" fmla="*/ 0 h 78"/>
                  <a:gd name="T50" fmla="*/ 966 w 1931"/>
                  <a:gd name="T51" fmla="*/ 0 h 78"/>
                  <a:gd name="T52" fmla="*/ 1026 w 1931"/>
                  <a:gd name="T53" fmla="*/ 33 h 78"/>
                  <a:gd name="T54" fmla="*/ 1086 w 1931"/>
                  <a:gd name="T55" fmla="*/ 0 h 78"/>
                  <a:gd name="T56" fmla="*/ 1086 w 1931"/>
                  <a:gd name="T57" fmla="*/ 0 h 78"/>
                  <a:gd name="T58" fmla="*/ 1147 w 1931"/>
                  <a:gd name="T59" fmla="*/ 33 h 78"/>
                  <a:gd name="T60" fmla="*/ 1207 w 1931"/>
                  <a:gd name="T61" fmla="*/ 0 h 78"/>
                  <a:gd name="T62" fmla="*/ 1207 w 1931"/>
                  <a:gd name="T63" fmla="*/ 0 h 78"/>
                  <a:gd name="T64" fmla="*/ 1267 w 1931"/>
                  <a:gd name="T65" fmla="*/ 33 h 78"/>
                  <a:gd name="T66" fmla="*/ 1328 w 1931"/>
                  <a:gd name="T67" fmla="*/ 0 h 78"/>
                  <a:gd name="T68" fmla="*/ 1328 w 1931"/>
                  <a:gd name="T69" fmla="*/ 0 h 78"/>
                  <a:gd name="T70" fmla="*/ 1388 w 1931"/>
                  <a:gd name="T71" fmla="*/ 33 h 78"/>
                  <a:gd name="T72" fmla="*/ 1448 w 1931"/>
                  <a:gd name="T73" fmla="*/ 0 h 78"/>
                  <a:gd name="T74" fmla="*/ 1448 w 1931"/>
                  <a:gd name="T75" fmla="*/ 0 h 78"/>
                  <a:gd name="T76" fmla="*/ 1509 w 1931"/>
                  <a:gd name="T77" fmla="*/ 33 h 78"/>
                  <a:gd name="T78" fmla="*/ 1569 w 1931"/>
                  <a:gd name="T79" fmla="*/ 0 h 78"/>
                  <a:gd name="T80" fmla="*/ 1569 w 1931"/>
                  <a:gd name="T81" fmla="*/ 0 h 78"/>
                  <a:gd name="T82" fmla="*/ 1629 w 1931"/>
                  <a:gd name="T83" fmla="*/ 33 h 78"/>
                  <a:gd name="T84" fmla="*/ 1690 w 1931"/>
                  <a:gd name="T85" fmla="*/ 0 h 78"/>
                  <a:gd name="T86" fmla="*/ 1690 w 1931"/>
                  <a:gd name="T87" fmla="*/ 0 h 78"/>
                  <a:gd name="T88" fmla="*/ 1750 w 1931"/>
                  <a:gd name="T89" fmla="*/ 33 h 78"/>
                  <a:gd name="T90" fmla="*/ 1810 w 1931"/>
                  <a:gd name="T91" fmla="*/ 0 h 78"/>
                  <a:gd name="T92" fmla="*/ 1810 w 1931"/>
                  <a:gd name="T93" fmla="*/ 0 h 78"/>
                  <a:gd name="T94" fmla="*/ 1871 w 1931"/>
                  <a:gd name="T95" fmla="*/ 33 h 78"/>
                  <a:gd name="T96" fmla="*/ 1931 w 1931"/>
                  <a:gd name="T97" fmla="*/ 0 h 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1"/>
                  <a:gd name="T148" fmla="*/ 0 h 78"/>
                  <a:gd name="T149" fmla="*/ 1931 w 1931"/>
                  <a:gd name="T150" fmla="*/ 78 h 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1" h="78">
                    <a:moveTo>
                      <a:pt x="121" y="0"/>
                    </a:moveTo>
                    <a:lnTo>
                      <a:pt x="61" y="0"/>
                    </a:lnTo>
                    <a:lnTo>
                      <a:pt x="61" y="33"/>
                    </a:lnTo>
                    <a:lnTo>
                      <a:pt x="61" y="0"/>
                    </a:lnTo>
                    <a:lnTo>
                      <a:pt x="0" y="0"/>
                    </a:lnTo>
                    <a:lnTo>
                      <a:pt x="0" y="33"/>
                    </a:lnTo>
                    <a:lnTo>
                      <a:pt x="0" y="0"/>
                    </a:lnTo>
                    <a:lnTo>
                      <a:pt x="121" y="0"/>
                    </a:lnTo>
                    <a:lnTo>
                      <a:pt x="121" y="78"/>
                    </a:lnTo>
                    <a:lnTo>
                      <a:pt x="121" y="0"/>
                    </a:lnTo>
                    <a:lnTo>
                      <a:pt x="181" y="0"/>
                    </a:lnTo>
                    <a:lnTo>
                      <a:pt x="181" y="33"/>
                    </a:lnTo>
                    <a:lnTo>
                      <a:pt x="181" y="0"/>
                    </a:lnTo>
                    <a:lnTo>
                      <a:pt x="242" y="0"/>
                    </a:lnTo>
                    <a:lnTo>
                      <a:pt x="242" y="33"/>
                    </a:lnTo>
                    <a:lnTo>
                      <a:pt x="242" y="0"/>
                    </a:lnTo>
                    <a:lnTo>
                      <a:pt x="302" y="0"/>
                    </a:lnTo>
                    <a:lnTo>
                      <a:pt x="302" y="33"/>
                    </a:lnTo>
                    <a:lnTo>
                      <a:pt x="302" y="0"/>
                    </a:lnTo>
                    <a:lnTo>
                      <a:pt x="362" y="0"/>
                    </a:lnTo>
                    <a:lnTo>
                      <a:pt x="362" y="33"/>
                    </a:lnTo>
                    <a:lnTo>
                      <a:pt x="362" y="0"/>
                    </a:lnTo>
                    <a:lnTo>
                      <a:pt x="423" y="0"/>
                    </a:lnTo>
                    <a:lnTo>
                      <a:pt x="423" y="33"/>
                    </a:lnTo>
                    <a:lnTo>
                      <a:pt x="423" y="0"/>
                    </a:lnTo>
                    <a:lnTo>
                      <a:pt x="483" y="0"/>
                    </a:lnTo>
                    <a:lnTo>
                      <a:pt x="483" y="33"/>
                    </a:lnTo>
                    <a:lnTo>
                      <a:pt x="483" y="0"/>
                    </a:lnTo>
                    <a:lnTo>
                      <a:pt x="543" y="0"/>
                    </a:lnTo>
                    <a:lnTo>
                      <a:pt x="543" y="33"/>
                    </a:lnTo>
                    <a:lnTo>
                      <a:pt x="543" y="0"/>
                    </a:lnTo>
                    <a:lnTo>
                      <a:pt x="604" y="0"/>
                    </a:lnTo>
                    <a:lnTo>
                      <a:pt x="604" y="33"/>
                    </a:lnTo>
                    <a:lnTo>
                      <a:pt x="604" y="0"/>
                    </a:lnTo>
                    <a:lnTo>
                      <a:pt x="664" y="0"/>
                    </a:lnTo>
                    <a:lnTo>
                      <a:pt x="664" y="33"/>
                    </a:lnTo>
                    <a:lnTo>
                      <a:pt x="664" y="0"/>
                    </a:lnTo>
                    <a:lnTo>
                      <a:pt x="724" y="0"/>
                    </a:lnTo>
                    <a:lnTo>
                      <a:pt x="724" y="78"/>
                    </a:lnTo>
                    <a:lnTo>
                      <a:pt x="724" y="0"/>
                    </a:lnTo>
                    <a:lnTo>
                      <a:pt x="785" y="0"/>
                    </a:lnTo>
                    <a:lnTo>
                      <a:pt x="785" y="33"/>
                    </a:lnTo>
                    <a:lnTo>
                      <a:pt x="785" y="0"/>
                    </a:lnTo>
                    <a:lnTo>
                      <a:pt x="845" y="0"/>
                    </a:lnTo>
                    <a:lnTo>
                      <a:pt x="845" y="33"/>
                    </a:lnTo>
                    <a:lnTo>
                      <a:pt x="845" y="0"/>
                    </a:lnTo>
                    <a:lnTo>
                      <a:pt x="905" y="0"/>
                    </a:lnTo>
                    <a:lnTo>
                      <a:pt x="905" y="33"/>
                    </a:lnTo>
                    <a:lnTo>
                      <a:pt x="905" y="0"/>
                    </a:lnTo>
                    <a:lnTo>
                      <a:pt x="966" y="0"/>
                    </a:lnTo>
                    <a:lnTo>
                      <a:pt x="966" y="33"/>
                    </a:lnTo>
                    <a:lnTo>
                      <a:pt x="966" y="0"/>
                    </a:lnTo>
                    <a:lnTo>
                      <a:pt x="1026" y="0"/>
                    </a:lnTo>
                    <a:lnTo>
                      <a:pt x="1026" y="33"/>
                    </a:lnTo>
                    <a:lnTo>
                      <a:pt x="1026" y="0"/>
                    </a:lnTo>
                    <a:lnTo>
                      <a:pt x="1086" y="0"/>
                    </a:lnTo>
                    <a:lnTo>
                      <a:pt x="1086" y="33"/>
                    </a:lnTo>
                    <a:lnTo>
                      <a:pt x="1086" y="0"/>
                    </a:lnTo>
                    <a:lnTo>
                      <a:pt x="1147" y="0"/>
                    </a:lnTo>
                    <a:lnTo>
                      <a:pt x="1147" y="33"/>
                    </a:lnTo>
                    <a:lnTo>
                      <a:pt x="1147" y="0"/>
                    </a:lnTo>
                    <a:lnTo>
                      <a:pt x="1207" y="0"/>
                    </a:lnTo>
                    <a:lnTo>
                      <a:pt x="1207" y="33"/>
                    </a:lnTo>
                    <a:lnTo>
                      <a:pt x="1207" y="0"/>
                    </a:lnTo>
                    <a:lnTo>
                      <a:pt x="1267" y="0"/>
                    </a:lnTo>
                    <a:lnTo>
                      <a:pt x="1267" y="33"/>
                    </a:lnTo>
                    <a:lnTo>
                      <a:pt x="1267" y="0"/>
                    </a:lnTo>
                    <a:lnTo>
                      <a:pt x="1328" y="0"/>
                    </a:lnTo>
                    <a:lnTo>
                      <a:pt x="1328" y="78"/>
                    </a:lnTo>
                    <a:lnTo>
                      <a:pt x="1328" y="0"/>
                    </a:lnTo>
                    <a:lnTo>
                      <a:pt x="1388" y="0"/>
                    </a:lnTo>
                    <a:lnTo>
                      <a:pt x="1388" y="33"/>
                    </a:lnTo>
                    <a:lnTo>
                      <a:pt x="1388" y="0"/>
                    </a:lnTo>
                    <a:lnTo>
                      <a:pt x="1448" y="0"/>
                    </a:lnTo>
                    <a:lnTo>
                      <a:pt x="1448" y="33"/>
                    </a:lnTo>
                    <a:lnTo>
                      <a:pt x="1448" y="0"/>
                    </a:lnTo>
                    <a:lnTo>
                      <a:pt x="1509" y="0"/>
                    </a:lnTo>
                    <a:lnTo>
                      <a:pt x="1509" y="33"/>
                    </a:lnTo>
                    <a:lnTo>
                      <a:pt x="1509" y="0"/>
                    </a:lnTo>
                    <a:lnTo>
                      <a:pt x="1569" y="0"/>
                    </a:lnTo>
                    <a:lnTo>
                      <a:pt x="1569" y="33"/>
                    </a:lnTo>
                    <a:lnTo>
                      <a:pt x="1569" y="0"/>
                    </a:lnTo>
                    <a:lnTo>
                      <a:pt x="1629" y="0"/>
                    </a:lnTo>
                    <a:lnTo>
                      <a:pt x="1629" y="33"/>
                    </a:lnTo>
                    <a:lnTo>
                      <a:pt x="1629" y="0"/>
                    </a:lnTo>
                    <a:lnTo>
                      <a:pt x="1690" y="0"/>
                    </a:lnTo>
                    <a:lnTo>
                      <a:pt x="1690" y="33"/>
                    </a:lnTo>
                    <a:lnTo>
                      <a:pt x="1690" y="0"/>
                    </a:lnTo>
                    <a:lnTo>
                      <a:pt x="1750" y="0"/>
                    </a:lnTo>
                    <a:lnTo>
                      <a:pt x="1750" y="33"/>
                    </a:lnTo>
                    <a:lnTo>
                      <a:pt x="1750" y="0"/>
                    </a:lnTo>
                    <a:lnTo>
                      <a:pt x="1810" y="0"/>
                    </a:lnTo>
                    <a:lnTo>
                      <a:pt x="1810" y="33"/>
                    </a:lnTo>
                    <a:lnTo>
                      <a:pt x="1810" y="0"/>
                    </a:lnTo>
                    <a:lnTo>
                      <a:pt x="1871" y="0"/>
                    </a:lnTo>
                    <a:lnTo>
                      <a:pt x="1871" y="33"/>
                    </a:lnTo>
                    <a:lnTo>
                      <a:pt x="1871" y="0"/>
                    </a:lnTo>
                    <a:lnTo>
                      <a:pt x="1931" y="0"/>
                    </a:lnTo>
                    <a:lnTo>
                      <a:pt x="1931" y="78"/>
                    </a:lnTo>
                  </a:path>
                </a:pathLst>
              </a:custGeom>
              <a:noFill/>
              <a:ln w="3175">
                <a:solidFill>
                  <a:srgbClr val="000000"/>
                </a:solidFill>
                <a:prstDash val="solid"/>
                <a:round/>
                <a:headEnd/>
                <a:tailEnd/>
              </a:ln>
            </p:spPr>
            <p:txBody>
              <a:bodyPr/>
              <a:lstStyle/>
              <a:p>
                <a:endParaRPr lang="en-US"/>
              </a:p>
            </p:txBody>
          </p:sp>
          <p:sp>
            <p:nvSpPr>
              <p:cNvPr id="25616" name="Freeform 3521"/>
              <p:cNvSpPr>
                <a:spLocks/>
              </p:cNvSpPr>
              <p:nvPr/>
            </p:nvSpPr>
            <p:spPr bwMode="auto">
              <a:xfrm>
                <a:off x="3042" y="911"/>
                <a:ext cx="1328" cy="78"/>
              </a:xfrm>
              <a:custGeom>
                <a:avLst/>
                <a:gdLst>
                  <a:gd name="T0" fmla="*/ 0 w 1328"/>
                  <a:gd name="T1" fmla="*/ 0 h 78"/>
                  <a:gd name="T2" fmla="*/ 60 w 1328"/>
                  <a:gd name="T3" fmla="*/ 33 h 78"/>
                  <a:gd name="T4" fmla="*/ 121 w 1328"/>
                  <a:gd name="T5" fmla="*/ 0 h 78"/>
                  <a:gd name="T6" fmla="*/ 121 w 1328"/>
                  <a:gd name="T7" fmla="*/ 0 h 78"/>
                  <a:gd name="T8" fmla="*/ 181 w 1328"/>
                  <a:gd name="T9" fmla="*/ 33 h 78"/>
                  <a:gd name="T10" fmla="*/ 241 w 1328"/>
                  <a:gd name="T11" fmla="*/ 0 h 78"/>
                  <a:gd name="T12" fmla="*/ 241 w 1328"/>
                  <a:gd name="T13" fmla="*/ 0 h 78"/>
                  <a:gd name="T14" fmla="*/ 302 w 1328"/>
                  <a:gd name="T15" fmla="*/ 33 h 78"/>
                  <a:gd name="T16" fmla="*/ 362 w 1328"/>
                  <a:gd name="T17" fmla="*/ 0 h 78"/>
                  <a:gd name="T18" fmla="*/ 362 w 1328"/>
                  <a:gd name="T19" fmla="*/ 0 h 78"/>
                  <a:gd name="T20" fmla="*/ 422 w 1328"/>
                  <a:gd name="T21" fmla="*/ 33 h 78"/>
                  <a:gd name="T22" fmla="*/ 483 w 1328"/>
                  <a:gd name="T23" fmla="*/ 0 h 78"/>
                  <a:gd name="T24" fmla="*/ 483 w 1328"/>
                  <a:gd name="T25" fmla="*/ 0 h 78"/>
                  <a:gd name="T26" fmla="*/ 543 w 1328"/>
                  <a:gd name="T27" fmla="*/ 33 h 78"/>
                  <a:gd name="T28" fmla="*/ 603 w 1328"/>
                  <a:gd name="T29" fmla="*/ 0 h 78"/>
                  <a:gd name="T30" fmla="*/ 603 w 1328"/>
                  <a:gd name="T31" fmla="*/ 0 h 78"/>
                  <a:gd name="T32" fmla="*/ 665 w 1328"/>
                  <a:gd name="T33" fmla="*/ 33 h 78"/>
                  <a:gd name="T34" fmla="*/ 724 w 1328"/>
                  <a:gd name="T35" fmla="*/ 0 h 78"/>
                  <a:gd name="T36" fmla="*/ 724 w 1328"/>
                  <a:gd name="T37" fmla="*/ 0 h 78"/>
                  <a:gd name="T38" fmla="*/ 784 w 1328"/>
                  <a:gd name="T39" fmla="*/ 33 h 78"/>
                  <a:gd name="T40" fmla="*/ 846 w 1328"/>
                  <a:gd name="T41" fmla="*/ 0 h 78"/>
                  <a:gd name="T42" fmla="*/ 846 w 1328"/>
                  <a:gd name="T43" fmla="*/ 0 h 78"/>
                  <a:gd name="T44" fmla="*/ 906 w 1328"/>
                  <a:gd name="T45" fmla="*/ 33 h 78"/>
                  <a:gd name="T46" fmla="*/ 965 w 1328"/>
                  <a:gd name="T47" fmla="*/ 0 h 78"/>
                  <a:gd name="T48" fmla="*/ 965 w 1328"/>
                  <a:gd name="T49" fmla="*/ 0 h 78"/>
                  <a:gd name="T50" fmla="*/ 1027 w 1328"/>
                  <a:gd name="T51" fmla="*/ 33 h 78"/>
                  <a:gd name="T52" fmla="*/ 1087 w 1328"/>
                  <a:gd name="T53" fmla="*/ 0 h 78"/>
                  <a:gd name="T54" fmla="*/ 1087 w 1328"/>
                  <a:gd name="T55" fmla="*/ 0 h 78"/>
                  <a:gd name="T56" fmla="*/ 1147 w 1328"/>
                  <a:gd name="T57" fmla="*/ 33 h 78"/>
                  <a:gd name="T58" fmla="*/ 1208 w 1328"/>
                  <a:gd name="T59" fmla="*/ 0 h 78"/>
                  <a:gd name="T60" fmla="*/ 1208 w 1328"/>
                  <a:gd name="T61" fmla="*/ 0 h 78"/>
                  <a:gd name="T62" fmla="*/ 1268 w 1328"/>
                  <a:gd name="T63" fmla="*/ 33 h 78"/>
                  <a:gd name="T64" fmla="*/ 1328 w 1328"/>
                  <a:gd name="T65" fmla="*/ 0 h 78"/>
                  <a:gd name="T66" fmla="*/ 1328 w 1328"/>
                  <a:gd name="T67" fmla="*/ 0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78"/>
                  <a:gd name="T104" fmla="*/ 1328 w 1328"/>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78">
                    <a:moveTo>
                      <a:pt x="0" y="78"/>
                    </a:moveTo>
                    <a:lnTo>
                      <a:pt x="0" y="0"/>
                    </a:lnTo>
                    <a:lnTo>
                      <a:pt x="60" y="0"/>
                    </a:lnTo>
                    <a:lnTo>
                      <a:pt x="60" y="33"/>
                    </a:lnTo>
                    <a:lnTo>
                      <a:pt x="60" y="0"/>
                    </a:lnTo>
                    <a:lnTo>
                      <a:pt x="121" y="0"/>
                    </a:lnTo>
                    <a:lnTo>
                      <a:pt x="121" y="33"/>
                    </a:lnTo>
                    <a:lnTo>
                      <a:pt x="121" y="0"/>
                    </a:lnTo>
                    <a:lnTo>
                      <a:pt x="181" y="0"/>
                    </a:lnTo>
                    <a:lnTo>
                      <a:pt x="181" y="33"/>
                    </a:lnTo>
                    <a:lnTo>
                      <a:pt x="181" y="0"/>
                    </a:lnTo>
                    <a:lnTo>
                      <a:pt x="241" y="0"/>
                    </a:lnTo>
                    <a:lnTo>
                      <a:pt x="241" y="33"/>
                    </a:lnTo>
                    <a:lnTo>
                      <a:pt x="241" y="0"/>
                    </a:lnTo>
                    <a:lnTo>
                      <a:pt x="302" y="0"/>
                    </a:lnTo>
                    <a:lnTo>
                      <a:pt x="302" y="33"/>
                    </a:lnTo>
                    <a:lnTo>
                      <a:pt x="302" y="0"/>
                    </a:lnTo>
                    <a:lnTo>
                      <a:pt x="362" y="0"/>
                    </a:lnTo>
                    <a:lnTo>
                      <a:pt x="362" y="33"/>
                    </a:lnTo>
                    <a:lnTo>
                      <a:pt x="362" y="0"/>
                    </a:lnTo>
                    <a:lnTo>
                      <a:pt x="422" y="0"/>
                    </a:lnTo>
                    <a:lnTo>
                      <a:pt x="422" y="33"/>
                    </a:lnTo>
                    <a:lnTo>
                      <a:pt x="422" y="0"/>
                    </a:lnTo>
                    <a:lnTo>
                      <a:pt x="483" y="0"/>
                    </a:lnTo>
                    <a:lnTo>
                      <a:pt x="483" y="33"/>
                    </a:lnTo>
                    <a:lnTo>
                      <a:pt x="483" y="0"/>
                    </a:lnTo>
                    <a:lnTo>
                      <a:pt x="543" y="0"/>
                    </a:lnTo>
                    <a:lnTo>
                      <a:pt x="543" y="33"/>
                    </a:lnTo>
                    <a:lnTo>
                      <a:pt x="543" y="0"/>
                    </a:lnTo>
                    <a:lnTo>
                      <a:pt x="603" y="0"/>
                    </a:lnTo>
                    <a:lnTo>
                      <a:pt x="603" y="78"/>
                    </a:lnTo>
                    <a:lnTo>
                      <a:pt x="603" y="0"/>
                    </a:lnTo>
                    <a:lnTo>
                      <a:pt x="665" y="0"/>
                    </a:lnTo>
                    <a:lnTo>
                      <a:pt x="665" y="33"/>
                    </a:lnTo>
                    <a:lnTo>
                      <a:pt x="665" y="0"/>
                    </a:lnTo>
                    <a:lnTo>
                      <a:pt x="724" y="0"/>
                    </a:lnTo>
                    <a:lnTo>
                      <a:pt x="724" y="33"/>
                    </a:lnTo>
                    <a:lnTo>
                      <a:pt x="724" y="0"/>
                    </a:lnTo>
                    <a:lnTo>
                      <a:pt x="784" y="0"/>
                    </a:lnTo>
                    <a:lnTo>
                      <a:pt x="784" y="33"/>
                    </a:lnTo>
                    <a:lnTo>
                      <a:pt x="784" y="0"/>
                    </a:lnTo>
                    <a:lnTo>
                      <a:pt x="846" y="0"/>
                    </a:lnTo>
                    <a:lnTo>
                      <a:pt x="846" y="33"/>
                    </a:lnTo>
                    <a:lnTo>
                      <a:pt x="846" y="0"/>
                    </a:lnTo>
                    <a:lnTo>
                      <a:pt x="906" y="0"/>
                    </a:lnTo>
                    <a:lnTo>
                      <a:pt x="906" y="33"/>
                    </a:lnTo>
                    <a:lnTo>
                      <a:pt x="906" y="0"/>
                    </a:lnTo>
                    <a:lnTo>
                      <a:pt x="965" y="0"/>
                    </a:lnTo>
                    <a:lnTo>
                      <a:pt x="965" y="33"/>
                    </a:lnTo>
                    <a:lnTo>
                      <a:pt x="965" y="0"/>
                    </a:lnTo>
                    <a:lnTo>
                      <a:pt x="1027" y="0"/>
                    </a:lnTo>
                    <a:lnTo>
                      <a:pt x="1027" y="33"/>
                    </a:lnTo>
                    <a:lnTo>
                      <a:pt x="1027" y="0"/>
                    </a:lnTo>
                    <a:lnTo>
                      <a:pt x="1087" y="0"/>
                    </a:lnTo>
                    <a:lnTo>
                      <a:pt x="1087" y="33"/>
                    </a:lnTo>
                    <a:lnTo>
                      <a:pt x="1087" y="0"/>
                    </a:lnTo>
                    <a:lnTo>
                      <a:pt x="1147" y="0"/>
                    </a:lnTo>
                    <a:lnTo>
                      <a:pt x="1147" y="33"/>
                    </a:lnTo>
                    <a:lnTo>
                      <a:pt x="1147" y="0"/>
                    </a:lnTo>
                    <a:lnTo>
                      <a:pt x="1208" y="0"/>
                    </a:lnTo>
                    <a:lnTo>
                      <a:pt x="1208" y="78"/>
                    </a:lnTo>
                    <a:lnTo>
                      <a:pt x="1208" y="0"/>
                    </a:lnTo>
                    <a:lnTo>
                      <a:pt x="1268" y="0"/>
                    </a:lnTo>
                    <a:lnTo>
                      <a:pt x="1268" y="33"/>
                    </a:lnTo>
                    <a:lnTo>
                      <a:pt x="1268" y="0"/>
                    </a:lnTo>
                    <a:lnTo>
                      <a:pt x="1328" y="0"/>
                    </a:lnTo>
                    <a:lnTo>
                      <a:pt x="1328" y="33"/>
                    </a:lnTo>
                    <a:lnTo>
                      <a:pt x="1328" y="0"/>
                    </a:lnTo>
                  </a:path>
                </a:pathLst>
              </a:custGeom>
              <a:noFill/>
              <a:ln w="3175">
                <a:solidFill>
                  <a:srgbClr val="000000"/>
                </a:solidFill>
                <a:prstDash val="solid"/>
                <a:round/>
                <a:headEnd/>
                <a:tailEnd/>
              </a:ln>
            </p:spPr>
            <p:txBody>
              <a:bodyPr/>
              <a:lstStyle/>
              <a:p>
                <a:endParaRPr lang="en-US"/>
              </a:p>
            </p:txBody>
          </p:sp>
          <p:sp>
            <p:nvSpPr>
              <p:cNvPr id="25617" name="Freeform 3522"/>
              <p:cNvSpPr>
                <a:spLocks/>
              </p:cNvSpPr>
              <p:nvPr/>
            </p:nvSpPr>
            <p:spPr bwMode="auto">
              <a:xfrm>
                <a:off x="1111" y="911"/>
                <a:ext cx="1931" cy="78"/>
              </a:xfrm>
              <a:custGeom>
                <a:avLst/>
                <a:gdLst>
                  <a:gd name="T0" fmla="*/ 61 w 1931"/>
                  <a:gd name="T1" fmla="*/ 0 h 78"/>
                  <a:gd name="T2" fmla="*/ 61 w 1931"/>
                  <a:gd name="T3" fmla="*/ 0 h 78"/>
                  <a:gd name="T4" fmla="*/ 0 w 1931"/>
                  <a:gd name="T5" fmla="*/ 33 h 78"/>
                  <a:gd name="T6" fmla="*/ 121 w 1931"/>
                  <a:gd name="T7" fmla="*/ 0 h 78"/>
                  <a:gd name="T8" fmla="*/ 121 w 1931"/>
                  <a:gd name="T9" fmla="*/ 0 h 78"/>
                  <a:gd name="T10" fmla="*/ 181 w 1931"/>
                  <a:gd name="T11" fmla="*/ 33 h 78"/>
                  <a:gd name="T12" fmla="*/ 242 w 1931"/>
                  <a:gd name="T13" fmla="*/ 0 h 78"/>
                  <a:gd name="T14" fmla="*/ 242 w 1931"/>
                  <a:gd name="T15" fmla="*/ 0 h 78"/>
                  <a:gd name="T16" fmla="*/ 302 w 1931"/>
                  <a:gd name="T17" fmla="*/ 33 h 78"/>
                  <a:gd name="T18" fmla="*/ 362 w 1931"/>
                  <a:gd name="T19" fmla="*/ 0 h 78"/>
                  <a:gd name="T20" fmla="*/ 362 w 1931"/>
                  <a:gd name="T21" fmla="*/ 0 h 78"/>
                  <a:gd name="T22" fmla="*/ 423 w 1931"/>
                  <a:gd name="T23" fmla="*/ 33 h 78"/>
                  <a:gd name="T24" fmla="*/ 483 w 1931"/>
                  <a:gd name="T25" fmla="*/ 0 h 78"/>
                  <a:gd name="T26" fmla="*/ 483 w 1931"/>
                  <a:gd name="T27" fmla="*/ 0 h 78"/>
                  <a:gd name="T28" fmla="*/ 543 w 1931"/>
                  <a:gd name="T29" fmla="*/ 33 h 78"/>
                  <a:gd name="T30" fmla="*/ 604 w 1931"/>
                  <a:gd name="T31" fmla="*/ 0 h 78"/>
                  <a:gd name="T32" fmla="*/ 604 w 1931"/>
                  <a:gd name="T33" fmla="*/ 0 h 78"/>
                  <a:gd name="T34" fmla="*/ 664 w 1931"/>
                  <a:gd name="T35" fmla="*/ 33 h 78"/>
                  <a:gd name="T36" fmla="*/ 724 w 1931"/>
                  <a:gd name="T37" fmla="*/ 0 h 78"/>
                  <a:gd name="T38" fmla="*/ 724 w 1931"/>
                  <a:gd name="T39" fmla="*/ 0 h 78"/>
                  <a:gd name="T40" fmla="*/ 785 w 1931"/>
                  <a:gd name="T41" fmla="*/ 33 h 78"/>
                  <a:gd name="T42" fmla="*/ 845 w 1931"/>
                  <a:gd name="T43" fmla="*/ 0 h 78"/>
                  <a:gd name="T44" fmla="*/ 845 w 1931"/>
                  <a:gd name="T45" fmla="*/ 0 h 78"/>
                  <a:gd name="T46" fmla="*/ 905 w 1931"/>
                  <a:gd name="T47" fmla="*/ 33 h 78"/>
                  <a:gd name="T48" fmla="*/ 966 w 1931"/>
                  <a:gd name="T49" fmla="*/ 0 h 78"/>
                  <a:gd name="T50" fmla="*/ 966 w 1931"/>
                  <a:gd name="T51" fmla="*/ 0 h 78"/>
                  <a:gd name="T52" fmla="*/ 1026 w 1931"/>
                  <a:gd name="T53" fmla="*/ 33 h 78"/>
                  <a:gd name="T54" fmla="*/ 1086 w 1931"/>
                  <a:gd name="T55" fmla="*/ 0 h 78"/>
                  <a:gd name="T56" fmla="*/ 1086 w 1931"/>
                  <a:gd name="T57" fmla="*/ 0 h 78"/>
                  <a:gd name="T58" fmla="*/ 1147 w 1931"/>
                  <a:gd name="T59" fmla="*/ 33 h 78"/>
                  <a:gd name="T60" fmla="*/ 1207 w 1931"/>
                  <a:gd name="T61" fmla="*/ 0 h 78"/>
                  <a:gd name="T62" fmla="*/ 1207 w 1931"/>
                  <a:gd name="T63" fmla="*/ 0 h 78"/>
                  <a:gd name="T64" fmla="*/ 1267 w 1931"/>
                  <a:gd name="T65" fmla="*/ 33 h 78"/>
                  <a:gd name="T66" fmla="*/ 1328 w 1931"/>
                  <a:gd name="T67" fmla="*/ 0 h 78"/>
                  <a:gd name="T68" fmla="*/ 1328 w 1931"/>
                  <a:gd name="T69" fmla="*/ 0 h 78"/>
                  <a:gd name="T70" fmla="*/ 1388 w 1931"/>
                  <a:gd name="T71" fmla="*/ 33 h 78"/>
                  <a:gd name="T72" fmla="*/ 1448 w 1931"/>
                  <a:gd name="T73" fmla="*/ 0 h 78"/>
                  <a:gd name="T74" fmla="*/ 1448 w 1931"/>
                  <a:gd name="T75" fmla="*/ 0 h 78"/>
                  <a:gd name="T76" fmla="*/ 1509 w 1931"/>
                  <a:gd name="T77" fmla="*/ 33 h 78"/>
                  <a:gd name="T78" fmla="*/ 1569 w 1931"/>
                  <a:gd name="T79" fmla="*/ 0 h 78"/>
                  <a:gd name="T80" fmla="*/ 1569 w 1931"/>
                  <a:gd name="T81" fmla="*/ 0 h 78"/>
                  <a:gd name="T82" fmla="*/ 1629 w 1931"/>
                  <a:gd name="T83" fmla="*/ 33 h 78"/>
                  <a:gd name="T84" fmla="*/ 1690 w 1931"/>
                  <a:gd name="T85" fmla="*/ 0 h 78"/>
                  <a:gd name="T86" fmla="*/ 1690 w 1931"/>
                  <a:gd name="T87" fmla="*/ 0 h 78"/>
                  <a:gd name="T88" fmla="*/ 1750 w 1931"/>
                  <a:gd name="T89" fmla="*/ 33 h 78"/>
                  <a:gd name="T90" fmla="*/ 1810 w 1931"/>
                  <a:gd name="T91" fmla="*/ 0 h 78"/>
                  <a:gd name="T92" fmla="*/ 1810 w 1931"/>
                  <a:gd name="T93" fmla="*/ 0 h 78"/>
                  <a:gd name="T94" fmla="*/ 1871 w 1931"/>
                  <a:gd name="T95" fmla="*/ 33 h 78"/>
                  <a:gd name="T96" fmla="*/ 1931 w 1931"/>
                  <a:gd name="T97" fmla="*/ 0 h 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1"/>
                  <a:gd name="T148" fmla="*/ 0 h 78"/>
                  <a:gd name="T149" fmla="*/ 1931 w 1931"/>
                  <a:gd name="T150" fmla="*/ 78 h 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1" h="78">
                    <a:moveTo>
                      <a:pt x="121" y="0"/>
                    </a:moveTo>
                    <a:lnTo>
                      <a:pt x="61" y="0"/>
                    </a:lnTo>
                    <a:lnTo>
                      <a:pt x="61" y="33"/>
                    </a:lnTo>
                    <a:lnTo>
                      <a:pt x="61" y="0"/>
                    </a:lnTo>
                    <a:lnTo>
                      <a:pt x="0" y="0"/>
                    </a:lnTo>
                    <a:lnTo>
                      <a:pt x="0" y="33"/>
                    </a:lnTo>
                    <a:lnTo>
                      <a:pt x="0" y="0"/>
                    </a:lnTo>
                    <a:lnTo>
                      <a:pt x="121" y="0"/>
                    </a:lnTo>
                    <a:lnTo>
                      <a:pt x="121" y="78"/>
                    </a:lnTo>
                    <a:lnTo>
                      <a:pt x="121" y="0"/>
                    </a:lnTo>
                    <a:lnTo>
                      <a:pt x="181" y="0"/>
                    </a:lnTo>
                    <a:lnTo>
                      <a:pt x="181" y="33"/>
                    </a:lnTo>
                    <a:lnTo>
                      <a:pt x="181" y="0"/>
                    </a:lnTo>
                    <a:lnTo>
                      <a:pt x="242" y="0"/>
                    </a:lnTo>
                    <a:lnTo>
                      <a:pt x="242" y="33"/>
                    </a:lnTo>
                    <a:lnTo>
                      <a:pt x="242" y="0"/>
                    </a:lnTo>
                    <a:lnTo>
                      <a:pt x="302" y="0"/>
                    </a:lnTo>
                    <a:lnTo>
                      <a:pt x="302" y="33"/>
                    </a:lnTo>
                    <a:lnTo>
                      <a:pt x="302" y="0"/>
                    </a:lnTo>
                    <a:lnTo>
                      <a:pt x="362" y="0"/>
                    </a:lnTo>
                    <a:lnTo>
                      <a:pt x="362" y="33"/>
                    </a:lnTo>
                    <a:lnTo>
                      <a:pt x="362" y="0"/>
                    </a:lnTo>
                    <a:lnTo>
                      <a:pt x="423" y="0"/>
                    </a:lnTo>
                    <a:lnTo>
                      <a:pt x="423" y="33"/>
                    </a:lnTo>
                    <a:lnTo>
                      <a:pt x="423" y="0"/>
                    </a:lnTo>
                    <a:lnTo>
                      <a:pt x="483" y="0"/>
                    </a:lnTo>
                    <a:lnTo>
                      <a:pt x="483" y="33"/>
                    </a:lnTo>
                    <a:lnTo>
                      <a:pt x="483" y="0"/>
                    </a:lnTo>
                    <a:lnTo>
                      <a:pt x="543" y="0"/>
                    </a:lnTo>
                    <a:lnTo>
                      <a:pt x="543" y="33"/>
                    </a:lnTo>
                    <a:lnTo>
                      <a:pt x="543" y="0"/>
                    </a:lnTo>
                    <a:lnTo>
                      <a:pt x="604" y="0"/>
                    </a:lnTo>
                    <a:lnTo>
                      <a:pt x="604" y="33"/>
                    </a:lnTo>
                    <a:lnTo>
                      <a:pt x="604" y="0"/>
                    </a:lnTo>
                    <a:lnTo>
                      <a:pt x="664" y="0"/>
                    </a:lnTo>
                    <a:lnTo>
                      <a:pt x="664" y="33"/>
                    </a:lnTo>
                    <a:lnTo>
                      <a:pt x="664" y="0"/>
                    </a:lnTo>
                    <a:lnTo>
                      <a:pt x="724" y="0"/>
                    </a:lnTo>
                    <a:lnTo>
                      <a:pt x="724" y="78"/>
                    </a:lnTo>
                    <a:lnTo>
                      <a:pt x="724" y="0"/>
                    </a:lnTo>
                    <a:lnTo>
                      <a:pt x="785" y="0"/>
                    </a:lnTo>
                    <a:lnTo>
                      <a:pt x="785" y="33"/>
                    </a:lnTo>
                    <a:lnTo>
                      <a:pt x="785" y="0"/>
                    </a:lnTo>
                    <a:lnTo>
                      <a:pt x="845" y="0"/>
                    </a:lnTo>
                    <a:lnTo>
                      <a:pt x="845" y="33"/>
                    </a:lnTo>
                    <a:lnTo>
                      <a:pt x="845" y="0"/>
                    </a:lnTo>
                    <a:lnTo>
                      <a:pt x="905" y="0"/>
                    </a:lnTo>
                    <a:lnTo>
                      <a:pt x="905" y="33"/>
                    </a:lnTo>
                    <a:lnTo>
                      <a:pt x="905" y="0"/>
                    </a:lnTo>
                    <a:lnTo>
                      <a:pt x="966" y="0"/>
                    </a:lnTo>
                    <a:lnTo>
                      <a:pt x="966" y="33"/>
                    </a:lnTo>
                    <a:lnTo>
                      <a:pt x="966" y="0"/>
                    </a:lnTo>
                    <a:lnTo>
                      <a:pt x="1026" y="0"/>
                    </a:lnTo>
                    <a:lnTo>
                      <a:pt x="1026" y="33"/>
                    </a:lnTo>
                    <a:lnTo>
                      <a:pt x="1026" y="0"/>
                    </a:lnTo>
                    <a:lnTo>
                      <a:pt x="1086" y="0"/>
                    </a:lnTo>
                    <a:lnTo>
                      <a:pt x="1086" y="33"/>
                    </a:lnTo>
                    <a:lnTo>
                      <a:pt x="1086" y="0"/>
                    </a:lnTo>
                    <a:lnTo>
                      <a:pt x="1147" y="0"/>
                    </a:lnTo>
                    <a:lnTo>
                      <a:pt x="1147" y="33"/>
                    </a:lnTo>
                    <a:lnTo>
                      <a:pt x="1147" y="0"/>
                    </a:lnTo>
                    <a:lnTo>
                      <a:pt x="1207" y="0"/>
                    </a:lnTo>
                    <a:lnTo>
                      <a:pt x="1207" y="33"/>
                    </a:lnTo>
                    <a:lnTo>
                      <a:pt x="1207" y="0"/>
                    </a:lnTo>
                    <a:lnTo>
                      <a:pt x="1267" y="0"/>
                    </a:lnTo>
                    <a:lnTo>
                      <a:pt x="1267" y="33"/>
                    </a:lnTo>
                    <a:lnTo>
                      <a:pt x="1267" y="0"/>
                    </a:lnTo>
                    <a:lnTo>
                      <a:pt x="1328" y="0"/>
                    </a:lnTo>
                    <a:lnTo>
                      <a:pt x="1328" y="78"/>
                    </a:lnTo>
                    <a:lnTo>
                      <a:pt x="1328" y="0"/>
                    </a:lnTo>
                    <a:lnTo>
                      <a:pt x="1388" y="0"/>
                    </a:lnTo>
                    <a:lnTo>
                      <a:pt x="1388" y="33"/>
                    </a:lnTo>
                    <a:lnTo>
                      <a:pt x="1388" y="0"/>
                    </a:lnTo>
                    <a:lnTo>
                      <a:pt x="1448" y="0"/>
                    </a:lnTo>
                    <a:lnTo>
                      <a:pt x="1448" y="33"/>
                    </a:lnTo>
                    <a:lnTo>
                      <a:pt x="1448" y="0"/>
                    </a:lnTo>
                    <a:lnTo>
                      <a:pt x="1509" y="0"/>
                    </a:lnTo>
                    <a:lnTo>
                      <a:pt x="1509" y="33"/>
                    </a:lnTo>
                    <a:lnTo>
                      <a:pt x="1509" y="0"/>
                    </a:lnTo>
                    <a:lnTo>
                      <a:pt x="1569" y="0"/>
                    </a:lnTo>
                    <a:lnTo>
                      <a:pt x="1569" y="33"/>
                    </a:lnTo>
                    <a:lnTo>
                      <a:pt x="1569" y="0"/>
                    </a:lnTo>
                    <a:lnTo>
                      <a:pt x="1629" y="0"/>
                    </a:lnTo>
                    <a:lnTo>
                      <a:pt x="1629" y="33"/>
                    </a:lnTo>
                    <a:lnTo>
                      <a:pt x="1629" y="0"/>
                    </a:lnTo>
                    <a:lnTo>
                      <a:pt x="1690" y="0"/>
                    </a:lnTo>
                    <a:lnTo>
                      <a:pt x="1690" y="33"/>
                    </a:lnTo>
                    <a:lnTo>
                      <a:pt x="1690" y="0"/>
                    </a:lnTo>
                    <a:lnTo>
                      <a:pt x="1750" y="0"/>
                    </a:lnTo>
                    <a:lnTo>
                      <a:pt x="1750" y="33"/>
                    </a:lnTo>
                    <a:lnTo>
                      <a:pt x="1750" y="0"/>
                    </a:lnTo>
                    <a:lnTo>
                      <a:pt x="1810" y="0"/>
                    </a:lnTo>
                    <a:lnTo>
                      <a:pt x="1810" y="33"/>
                    </a:lnTo>
                    <a:lnTo>
                      <a:pt x="1810" y="0"/>
                    </a:lnTo>
                    <a:lnTo>
                      <a:pt x="1871" y="0"/>
                    </a:lnTo>
                    <a:lnTo>
                      <a:pt x="1871" y="33"/>
                    </a:lnTo>
                    <a:lnTo>
                      <a:pt x="1871" y="0"/>
                    </a:lnTo>
                    <a:lnTo>
                      <a:pt x="1931" y="0"/>
                    </a:lnTo>
                    <a:lnTo>
                      <a:pt x="1931" y="78"/>
                    </a:lnTo>
                  </a:path>
                </a:pathLst>
              </a:custGeom>
              <a:noFill/>
              <a:ln w="3175">
                <a:solidFill>
                  <a:srgbClr val="000000"/>
                </a:solidFill>
                <a:prstDash val="solid"/>
                <a:round/>
                <a:headEnd/>
                <a:tailEnd/>
              </a:ln>
            </p:spPr>
            <p:txBody>
              <a:bodyPr/>
              <a:lstStyle/>
              <a:p>
                <a:endParaRPr lang="en-US"/>
              </a:p>
            </p:txBody>
          </p:sp>
          <p:sp>
            <p:nvSpPr>
              <p:cNvPr id="25618" name="Freeform 3523"/>
              <p:cNvSpPr>
                <a:spLocks/>
              </p:cNvSpPr>
              <p:nvPr/>
            </p:nvSpPr>
            <p:spPr bwMode="auto">
              <a:xfrm>
                <a:off x="3042" y="911"/>
                <a:ext cx="1328" cy="78"/>
              </a:xfrm>
              <a:custGeom>
                <a:avLst/>
                <a:gdLst>
                  <a:gd name="T0" fmla="*/ 0 w 1328"/>
                  <a:gd name="T1" fmla="*/ 0 h 78"/>
                  <a:gd name="T2" fmla="*/ 60 w 1328"/>
                  <a:gd name="T3" fmla="*/ 33 h 78"/>
                  <a:gd name="T4" fmla="*/ 121 w 1328"/>
                  <a:gd name="T5" fmla="*/ 0 h 78"/>
                  <a:gd name="T6" fmla="*/ 121 w 1328"/>
                  <a:gd name="T7" fmla="*/ 0 h 78"/>
                  <a:gd name="T8" fmla="*/ 181 w 1328"/>
                  <a:gd name="T9" fmla="*/ 33 h 78"/>
                  <a:gd name="T10" fmla="*/ 241 w 1328"/>
                  <a:gd name="T11" fmla="*/ 0 h 78"/>
                  <a:gd name="T12" fmla="*/ 241 w 1328"/>
                  <a:gd name="T13" fmla="*/ 0 h 78"/>
                  <a:gd name="T14" fmla="*/ 302 w 1328"/>
                  <a:gd name="T15" fmla="*/ 33 h 78"/>
                  <a:gd name="T16" fmla="*/ 362 w 1328"/>
                  <a:gd name="T17" fmla="*/ 0 h 78"/>
                  <a:gd name="T18" fmla="*/ 362 w 1328"/>
                  <a:gd name="T19" fmla="*/ 0 h 78"/>
                  <a:gd name="T20" fmla="*/ 422 w 1328"/>
                  <a:gd name="T21" fmla="*/ 33 h 78"/>
                  <a:gd name="T22" fmla="*/ 483 w 1328"/>
                  <a:gd name="T23" fmla="*/ 0 h 78"/>
                  <a:gd name="T24" fmla="*/ 483 w 1328"/>
                  <a:gd name="T25" fmla="*/ 0 h 78"/>
                  <a:gd name="T26" fmla="*/ 543 w 1328"/>
                  <a:gd name="T27" fmla="*/ 33 h 78"/>
                  <a:gd name="T28" fmla="*/ 603 w 1328"/>
                  <a:gd name="T29" fmla="*/ 0 h 78"/>
                  <a:gd name="T30" fmla="*/ 603 w 1328"/>
                  <a:gd name="T31" fmla="*/ 0 h 78"/>
                  <a:gd name="T32" fmla="*/ 665 w 1328"/>
                  <a:gd name="T33" fmla="*/ 33 h 78"/>
                  <a:gd name="T34" fmla="*/ 724 w 1328"/>
                  <a:gd name="T35" fmla="*/ 0 h 78"/>
                  <a:gd name="T36" fmla="*/ 724 w 1328"/>
                  <a:gd name="T37" fmla="*/ 0 h 78"/>
                  <a:gd name="T38" fmla="*/ 784 w 1328"/>
                  <a:gd name="T39" fmla="*/ 33 h 78"/>
                  <a:gd name="T40" fmla="*/ 846 w 1328"/>
                  <a:gd name="T41" fmla="*/ 0 h 78"/>
                  <a:gd name="T42" fmla="*/ 846 w 1328"/>
                  <a:gd name="T43" fmla="*/ 0 h 78"/>
                  <a:gd name="T44" fmla="*/ 906 w 1328"/>
                  <a:gd name="T45" fmla="*/ 33 h 78"/>
                  <a:gd name="T46" fmla="*/ 965 w 1328"/>
                  <a:gd name="T47" fmla="*/ 0 h 78"/>
                  <a:gd name="T48" fmla="*/ 965 w 1328"/>
                  <a:gd name="T49" fmla="*/ 0 h 78"/>
                  <a:gd name="T50" fmla="*/ 1027 w 1328"/>
                  <a:gd name="T51" fmla="*/ 33 h 78"/>
                  <a:gd name="T52" fmla="*/ 1087 w 1328"/>
                  <a:gd name="T53" fmla="*/ 0 h 78"/>
                  <a:gd name="T54" fmla="*/ 1087 w 1328"/>
                  <a:gd name="T55" fmla="*/ 0 h 78"/>
                  <a:gd name="T56" fmla="*/ 1147 w 1328"/>
                  <a:gd name="T57" fmla="*/ 33 h 78"/>
                  <a:gd name="T58" fmla="*/ 1208 w 1328"/>
                  <a:gd name="T59" fmla="*/ 0 h 78"/>
                  <a:gd name="T60" fmla="*/ 1208 w 1328"/>
                  <a:gd name="T61" fmla="*/ 0 h 78"/>
                  <a:gd name="T62" fmla="*/ 1268 w 1328"/>
                  <a:gd name="T63" fmla="*/ 33 h 78"/>
                  <a:gd name="T64" fmla="*/ 1328 w 1328"/>
                  <a:gd name="T65" fmla="*/ 0 h 78"/>
                  <a:gd name="T66" fmla="*/ 1328 w 1328"/>
                  <a:gd name="T67" fmla="*/ 0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78"/>
                  <a:gd name="T104" fmla="*/ 1328 w 1328"/>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78">
                    <a:moveTo>
                      <a:pt x="0" y="78"/>
                    </a:moveTo>
                    <a:lnTo>
                      <a:pt x="0" y="0"/>
                    </a:lnTo>
                    <a:lnTo>
                      <a:pt x="60" y="0"/>
                    </a:lnTo>
                    <a:lnTo>
                      <a:pt x="60" y="33"/>
                    </a:lnTo>
                    <a:lnTo>
                      <a:pt x="60" y="0"/>
                    </a:lnTo>
                    <a:lnTo>
                      <a:pt x="121" y="0"/>
                    </a:lnTo>
                    <a:lnTo>
                      <a:pt x="121" y="33"/>
                    </a:lnTo>
                    <a:lnTo>
                      <a:pt x="121" y="0"/>
                    </a:lnTo>
                    <a:lnTo>
                      <a:pt x="181" y="0"/>
                    </a:lnTo>
                    <a:lnTo>
                      <a:pt x="181" y="33"/>
                    </a:lnTo>
                    <a:lnTo>
                      <a:pt x="181" y="0"/>
                    </a:lnTo>
                    <a:lnTo>
                      <a:pt x="241" y="0"/>
                    </a:lnTo>
                    <a:lnTo>
                      <a:pt x="241" y="33"/>
                    </a:lnTo>
                    <a:lnTo>
                      <a:pt x="241" y="0"/>
                    </a:lnTo>
                    <a:lnTo>
                      <a:pt x="302" y="0"/>
                    </a:lnTo>
                    <a:lnTo>
                      <a:pt x="302" y="33"/>
                    </a:lnTo>
                    <a:lnTo>
                      <a:pt x="302" y="0"/>
                    </a:lnTo>
                    <a:lnTo>
                      <a:pt x="362" y="0"/>
                    </a:lnTo>
                    <a:lnTo>
                      <a:pt x="362" y="33"/>
                    </a:lnTo>
                    <a:lnTo>
                      <a:pt x="362" y="0"/>
                    </a:lnTo>
                    <a:lnTo>
                      <a:pt x="422" y="0"/>
                    </a:lnTo>
                    <a:lnTo>
                      <a:pt x="422" y="33"/>
                    </a:lnTo>
                    <a:lnTo>
                      <a:pt x="422" y="0"/>
                    </a:lnTo>
                    <a:lnTo>
                      <a:pt x="483" y="0"/>
                    </a:lnTo>
                    <a:lnTo>
                      <a:pt x="483" y="33"/>
                    </a:lnTo>
                    <a:lnTo>
                      <a:pt x="483" y="0"/>
                    </a:lnTo>
                    <a:lnTo>
                      <a:pt x="543" y="0"/>
                    </a:lnTo>
                    <a:lnTo>
                      <a:pt x="543" y="33"/>
                    </a:lnTo>
                    <a:lnTo>
                      <a:pt x="543" y="0"/>
                    </a:lnTo>
                    <a:lnTo>
                      <a:pt x="603" y="0"/>
                    </a:lnTo>
                    <a:lnTo>
                      <a:pt x="603" y="78"/>
                    </a:lnTo>
                    <a:lnTo>
                      <a:pt x="603" y="0"/>
                    </a:lnTo>
                    <a:lnTo>
                      <a:pt x="665" y="0"/>
                    </a:lnTo>
                    <a:lnTo>
                      <a:pt x="665" y="33"/>
                    </a:lnTo>
                    <a:lnTo>
                      <a:pt x="665" y="0"/>
                    </a:lnTo>
                    <a:lnTo>
                      <a:pt x="724" y="0"/>
                    </a:lnTo>
                    <a:lnTo>
                      <a:pt x="724" y="33"/>
                    </a:lnTo>
                    <a:lnTo>
                      <a:pt x="724" y="0"/>
                    </a:lnTo>
                    <a:lnTo>
                      <a:pt x="784" y="0"/>
                    </a:lnTo>
                    <a:lnTo>
                      <a:pt x="784" y="33"/>
                    </a:lnTo>
                    <a:lnTo>
                      <a:pt x="784" y="0"/>
                    </a:lnTo>
                    <a:lnTo>
                      <a:pt x="846" y="0"/>
                    </a:lnTo>
                    <a:lnTo>
                      <a:pt x="846" y="33"/>
                    </a:lnTo>
                    <a:lnTo>
                      <a:pt x="846" y="0"/>
                    </a:lnTo>
                    <a:lnTo>
                      <a:pt x="906" y="0"/>
                    </a:lnTo>
                    <a:lnTo>
                      <a:pt x="906" y="33"/>
                    </a:lnTo>
                    <a:lnTo>
                      <a:pt x="906" y="0"/>
                    </a:lnTo>
                    <a:lnTo>
                      <a:pt x="965" y="0"/>
                    </a:lnTo>
                    <a:lnTo>
                      <a:pt x="965" y="33"/>
                    </a:lnTo>
                    <a:lnTo>
                      <a:pt x="965" y="0"/>
                    </a:lnTo>
                    <a:lnTo>
                      <a:pt x="1027" y="0"/>
                    </a:lnTo>
                    <a:lnTo>
                      <a:pt x="1027" y="33"/>
                    </a:lnTo>
                    <a:lnTo>
                      <a:pt x="1027" y="0"/>
                    </a:lnTo>
                    <a:lnTo>
                      <a:pt x="1087" y="0"/>
                    </a:lnTo>
                    <a:lnTo>
                      <a:pt x="1087" y="33"/>
                    </a:lnTo>
                    <a:lnTo>
                      <a:pt x="1087" y="0"/>
                    </a:lnTo>
                    <a:lnTo>
                      <a:pt x="1147" y="0"/>
                    </a:lnTo>
                    <a:lnTo>
                      <a:pt x="1147" y="33"/>
                    </a:lnTo>
                    <a:lnTo>
                      <a:pt x="1147" y="0"/>
                    </a:lnTo>
                    <a:lnTo>
                      <a:pt x="1208" y="0"/>
                    </a:lnTo>
                    <a:lnTo>
                      <a:pt x="1208" y="78"/>
                    </a:lnTo>
                    <a:lnTo>
                      <a:pt x="1208" y="0"/>
                    </a:lnTo>
                    <a:lnTo>
                      <a:pt x="1268" y="0"/>
                    </a:lnTo>
                    <a:lnTo>
                      <a:pt x="1268" y="33"/>
                    </a:lnTo>
                    <a:lnTo>
                      <a:pt x="1268" y="0"/>
                    </a:lnTo>
                    <a:lnTo>
                      <a:pt x="1328" y="0"/>
                    </a:lnTo>
                    <a:lnTo>
                      <a:pt x="1328" y="33"/>
                    </a:lnTo>
                    <a:lnTo>
                      <a:pt x="1328" y="0"/>
                    </a:lnTo>
                  </a:path>
                </a:pathLst>
              </a:custGeom>
              <a:noFill/>
              <a:ln w="3175">
                <a:solidFill>
                  <a:srgbClr val="000000"/>
                </a:solidFill>
                <a:prstDash val="solid"/>
                <a:round/>
                <a:headEnd/>
                <a:tailEnd/>
              </a:ln>
            </p:spPr>
            <p:txBody>
              <a:bodyPr/>
              <a:lstStyle/>
              <a:p>
                <a:endParaRPr lang="en-US"/>
              </a:p>
            </p:txBody>
          </p:sp>
          <p:sp>
            <p:nvSpPr>
              <p:cNvPr id="25619" name="Freeform 3524"/>
              <p:cNvSpPr>
                <a:spLocks/>
              </p:cNvSpPr>
              <p:nvPr/>
            </p:nvSpPr>
            <p:spPr bwMode="auto">
              <a:xfrm>
                <a:off x="1111" y="3182"/>
                <a:ext cx="1931" cy="78"/>
              </a:xfrm>
              <a:custGeom>
                <a:avLst/>
                <a:gdLst>
                  <a:gd name="T0" fmla="*/ 61 w 1931"/>
                  <a:gd name="T1" fmla="*/ 78 h 78"/>
                  <a:gd name="T2" fmla="*/ 61 w 1931"/>
                  <a:gd name="T3" fmla="*/ 78 h 78"/>
                  <a:gd name="T4" fmla="*/ 0 w 1931"/>
                  <a:gd name="T5" fmla="*/ 45 h 78"/>
                  <a:gd name="T6" fmla="*/ 121 w 1931"/>
                  <a:gd name="T7" fmla="*/ 78 h 78"/>
                  <a:gd name="T8" fmla="*/ 121 w 1931"/>
                  <a:gd name="T9" fmla="*/ 78 h 78"/>
                  <a:gd name="T10" fmla="*/ 181 w 1931"/>
                  <a:gd name="T11" fmla="*/ 45 h 78"/>
                  <a:gd name="T12" fmla="*/ 242 w 1931"/>
                  <a:gd name="T13" fmla="*/ 78 h 78"/>
                  <a:gd name="T14" fmla="*/ 242 w 1931"/>
                  <a:gd name="T15" fmla="*/ 78 h 78"/>
                  <a:gd name="T16" fmla="*/ 302 w 1931"/>
                  <a:gd name="T17" fmla="*/ 45 h 78"/>
                  <a:gd name="T18" fmla="*/ 362 w 1931"/>
                  <a:gd name="T19" fmla="*/ 78 h 78"/>
                  <a:gd name="T20" fmla="*/ 362 w 1931"/>
                  <a:gd name="T21" fmla="*/ 78 h 78"/>
                  <a:gd name="T22" fmla="*/ 423 w 1931"/>
                  <a:gd name="T23" fmla="*/ 45 h 78"/>
                  <a:gd name="T24" fmla="*/ 483 w 1931"/>
                  <a:gd name="T25" fmla="*/ 78 h 78"/>
                  <a:gd name="T26" fmla="*/ 483 w 1931"/>
                  <a:gd name="T27" fmla="*/ 78 h 78"/>
                  <a:gd name="T28" fmla="*/ 543 w 1931"/>
                  <a:gd name="T29" fmla="*/ 45 h 78"/>
                  <a:gd name="T30" fmla="*/ 604 w 1931"/>
                  <a:gd name="T31" fmla="*/ 78 h 78"/>
                  <a:gd name="T32" fmla="*/ 604 w 1931"/>
                  <a:gd name="T33" fmla="*/ 78 h 78"/>
                  <a:gd name="T34" fmla="*/ 664 w 1931"/>
                  <a:gd name="T35" fmla="*/ 45 h 78"/>
                  <a:gd name="T36" fmla="*/ 724 w 1931"/>
                  <a:gd name="T37" fmla="*/ 78 h 78"/>
                  <a:gd name="T38" fmla="*/ 724 w 1931"/>
                  <a:gd name="T39" fmla="*/ 78 h 78"/>
                  <a:gd name="T40" fmla="*/ 785 w 1931"/>
                  <a:gd name="T41" fmla="*/ 45 h 78"/>
                  <a:gd name="T42" fmla="*/ 845 w 1931"/>
                  <a:gd name="T43" fmla="*/ 78 h 78"/>
                  <a:gd name="T44" fmla="*/ 845 w 1931"/>
                  <a:gd name="T45" fmla="*/ 78 h 78"/>
                  <a:gd name="T46" fmla="*/ 905 w 1931"/>
                  <a:gd name="T47" fmla="*/ 45 h 78"/>
                  <a:gd name="T48" fmla="*/ 966 w 1931"/>
                  <a:gd name="T49" fmla="*/ 78 h 78"/>
                  <a:gd name="T50" fmla="*/ 966 w 1931"/>
                  <a:gd name="T51" fmla="*/ 78 h 78"/>
                  <a:gd name="T52" fmla="*/ 1026 w 1931"/>
                  <a:gd name="T53" fmla="*/ 45 h 78"/>
                  <a:gd name="T54" fmla="*/ 1086 w 1931"/>
                  <a:gd name="T55" fmla="*/ 78 h 78"/>
                  <a:gd name="T56" fmla="*/ 1086 w 1931"/>
                  <a:gd name="T57" fmla="*/ 78 h 78"/>
                  <a:gd name="T58" fmla="*/ 1147 w 1931"/>
                  <a:gd name="T59" fmla="*/ 45 h 78"/>
                  <a:gd name="T60" fmla="*/ 1207 w 1931"/>
                  <a:gd name="T61" fmla="*/ 78 h 78"/>
                  <a:gd name="T62" fmla="*/ 1207 w 1931"/>
                  <a:gd name="T63" fmla="*/ 78 h 78"/>
                  <a:gd name="T64" fmla="*/ 1267 w 1931"/>
                  <a:gd name="T65" fmla="*/ 45 h 78"/>
                  <a:gd name="T66" fmla="*/ 1328 w 1931"/>
                  <a:gd name="T67" fmla="*/ 78 h 78"/>
                  <a:gd name="T68" fmla="*/ 1328 w 1931"/>
                  <a:gd name="T69" fmla="*/ 78 h 78"/>
                  <a:gd name="T70" fmla="*/ 1388 w 1931"/>
                  <a:gd name="T71" fmla="*/ 45 h 78"/>
                  <a:gd name="T72" fmla="*/ 1448 w 1931"/>
                  <a:gd name="T73" fmla="*/ 78 h 78"/>
                  <a:gd name="T74" fmla="*/ 1448 w 1931"/>
                  <a:gd name="T75" fmla="*/ 78 h 78"/>
                  <a:gd name="T76" fmla="*/ 1509 w 1931"/>
                  <a:gd name="T77" fmla="*/ 45 h 78"/>
                  <a:gd name="T78" fmla="*/ 1569 w 1931"/>
                  <a:gd name="T79" fmla="*/ 78 h 78"/>
                  <a:gd name="T80" fmla="*/ 1569 w 1931"/>
                  <a:gd name="T81" fmla="*/ 78 h 78"/>
                  <a:gd name="T82" fmla="*/ 1629 w 1931"/>
                  <a:gd name="T83" fmla="*/ 45 h 78"/>
                  <a:gd name="T84" fmla="*/ 1690 w 1931"/>
                  <a:gd name="T85" fmla="*/ 78 h 78"/>
                  <a:gd name="T86" fmla="*/ 1690 w 1931"/>
                  <a:gd name="T87" fmla="*/ 78 h 78"/>
                  <a:gd name="T88" fmla="*/ 1750 w 1931"/>
                  <a:gd name="T89" fmla="*/ 45 h 78"/>
                  <a:gd name="T90" fmla="*/ 1810 w 1931"/>
                  <a:gd name="T91" fmla="*/ 78 h 78"/>
                  <a:gd name="T92" fmla="*/ 1810 w 1931"/>
                  <a:gd name="T93" fmla="*/ 78 h 78"/>
                  <a:gd name="T94" fmla="*/ 1871 w 1931"/>
                  <a:gd name="T95" fmla="*/ 45 h 78"/>
                  <a:gd name="T96" fmla="*/ 1931 w 1931"/>
                  <a:gd name="T97" fmla="*/ 78 h 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1"/>
                  <a:gd name="T148" fmla="*/ 0 h 78"/>
                  <a:gd name="T149" fmla="*/ 1931 w 1931"/>
                  <a:gd name="T150" fmla="*/ 78 h 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1" h="78">
                    <a:moveTo>
                      <a:pt x="121" y="78"/>
                    </a:moveTo>
                    <a:lnTo>
                      <a:pt x="61" y="78"/>
                    </a:lnTo>
                    <a:lnTo>
                      <a:pt x="61" y="45"/>
                    </a:lnTo>
                    <a:lnTo>
                      <a:pt x="61" y="78"/>
                    </a:lnTo>
                    <a:lnTo>
                      <a:pt x="0" y="78"/>
                    </a:lnTo>
                    <a:lnTo>
                      <a:pt x="0" y="45"/>
                    </a:lnTo>
                    <a:lnTo>
                      <a:pt x="0" y="78"/>
                    </a:lnTo>
                    <a:lnTo>
                      <a:pt x="121" y="78"/>
                    </a:lnTo>
                    <a:lnTo>
                      <a:pt x="121" y="0"/>
                    </a:lnTo>
                    <a:lnTo>
                      <a:pt x="121" y="78"/>
                    </a:lnTo>
                    <a:lnTo>
                      <a:pt x="181" y="78"/>
                    </a:lnTo>
                    <a:lnTo>
                      <a:pt x="181" y="45"/>
                    </a:lnTo>
                    <a:lnTo>
                      <a:pt x="181" y="78"/>
                    </a:lnTo>
                    <a:lnTo>
                      <a:pt x="242" y="78"/>
                    </a:lnTo>
                    <a:lnTo>
                      <a:pt x="242" y="45"/>
                    </a:lnTo>
                    <a:lnTo>
                      <a:pt x="242" y="78"/>
                    </a:lnTo>
                    <a:lnTo>
                      <a:pt x="302" y="78"/>
                    </a:lnTo>
                    <a:lnTo>
                      <a:pt x="302" y="45"/>
                    </a:lnTo>
                    <a:lnTo>
                      <a:pt x="302" y="78"/>
                    </a:lnTo>
                    <a:lnTo>
                      <a:pt x="362" y="78"/>
                    </a:lnTo>
                    <a:lnTo>
                      <a:pt x="362" y="45"/>
                    </a:lnTo>
                    <a:lnTo>
                      <a:pt x="362" y="78"/>
                    </a:lnTo>
                    <a:lnTo>
                      <a:pt x="423" y="78"/>
                    </a:lnTo>
                    <a:lnTo>
                      <a:pt x="423" y="45"/>
                    </a:lnTo>
                    <a:lnTo>
                      <a:pt x="423" y="78"/>
                    </a:lnTo>
                    <a:lnTo>
                      <a:pt x="483" y="78"/>
                    </a:lnTo>
                    <a:lnTo>
                      <a:pt x="483" y="45"/>
                    </a:lnTo>
                    <a:lnTo>
                      <a:pt x="483" y="78"/>
                    </a:lnTo>
                    <a:lnTo>
                      <a:pt x="543" y="78"/>
                    </a:lnTo>
                    <a:lnTo>
                      <a:pt x="543" y="45"/>
                    </a:lnTo>
                    <a:lnTo>
                      <a:pt x="543" y="78"/>
                    </a:lnTo>
                    <a:lnTo>
                      <a:pt x="604" y="78"/>
                    </a:lnTo>
                    <a:lnTo>
                      <a:pt x="604" y="45"/>
                    </a:lnTo>
                    <a:lnTo>
                      <a:pt x="604" y="78"/>
                    </a:lnTo>
                    <a:lnTo>
                      <a:pt x="664" y="78"/>
                    </a:lnTo>
                    <a:lnTo>
                      <a:pt x="664" y="45"/>
                    </a:lnTo>
                    <a:lnTo>
                      <a:pt x="664" y="78"/>
                    </a:lnTo>
                    <a:lnTo>
                      <a:pt x="724" y="78"/>
                    </a:lnTo>
                    <a:lnTo>
                      <a:pt x="724" y="0"/>
                    </a:lnTo>
                    <a:lnTo>
                      <a:pt x="724" y="78"/>
                    </a:lnTo>
                    <a:lnTo>
                      <a:pt x="785" y="78"/>
                    </a:lnTo>
                    <a:lnTo>
                      <a:pt x="785" y="45"/>
                    </a:lnTo>
                    <a:lnTo>
                      <a:pt x="785" y="78"/>
                    </a:lnTo>
                    <a:lnTo>
                      <a:pt x="845" y="78"/>
                    </a:lnTo>
                    <a:lnTo>
                      <a:pt x="845" y="45"/>
                    </a:lnTo>
                    <a:lnTo>
                      <a:pt x="845" y="78"/>
                    </a:lnTo>
                    <a:lnTo>
                      <a:pt x="905" y="78"/>
                    </a:lnTo>
                    <a:lnTo>
                      <a:pt x="905" y="45"/>
                    </a:lnTo>
                    <a:lnTo>
                      <a:pt x="905" y="78"/>
                    </a:lnTo>
                    <a:lnTo>
                      <a:pt x="966" y="78"/>
                    </a:lnTo>
                    <a:lnTo>
                      <a:pt x="966" y="45"/>
                    </a:lnTo>
                    <a:lnTo>
                      <a:pt x="966" y="78"/>
                    </a:lnTo>
                    <a:lnTo>
                      <a:pt x="1026" y="78"/>
                    </a:lnTo>
                    <a:lnTo>
                      <a:pt x="1026" y="45"/>
                    </a:lnTo>
                    <a:lnTo>
                      <a:pt x="1026" y="78"/>
                    </a:lnTo>
                    <a:lnTo>
                      <a:pt x="1086" y="78"/>
                    </a:lnTo>
                    <a:lnTo>
                      <a:pt x="1086" y="45"/>
                    </a:lnTo>
                    <a:lnTo>
                      <a:pt x="1086" y="78"/>
                    </a:lnTo>
                    <a:lnTo>
                      <a:pt x="1147" y="78"/>
                    </a:lnTo>
                    <a:lnTo>
                      <a:pt x="1147" y="45"/>
                    </a:lnTo>
                    <a:lnTo>
                      <a:pt x="1147" y="78"/>
                    </a:lnTo>
                    <a:lnTo>
                      <a:pt x="1207" y="78"/>
                    </a:lnTo>
                    <a:lnTo>
                      <a:pt x="1207" y="45"/>
                    </a:lnTo>
                    <a:lnTo>
                      <a:pt x="1207" y="78"/>
                    </a:lnTo>
                    <a:lnTo>
                      <a:pt x="1267" y="78"/>
                    </a:lnTo>
                    <a:lnTo>
                      <a:pt x="1267" y="45"/>
                    </a:lnTo>
                    <a:lnTo>
                      <a:pt x="1267" y="78"/>
                    </a:lnTo>
                    <a:lnTo>
                      <a:pt x="1328" y="78"/>
                    </a:lnTo>
                    <a:lnTo>
                      <a:pt x="1328" y="0"/>
                    </a:lnTo>
                    <a:lnTo>
                      <a:pt x="1328" y="78"/>
                    </a:lnTo>
                    <a:lnTo>
                      <a:pt x="1388" y="78"/>
                    </a:lnTo>
                    <a:lnTo>
                      <a:pt x="1388" y="45"/>
                    </a:lnTo>
                    <a:lnTo>
                      <a:pt x="1388" y="78"/>
                    </a:lnTo>
                    <a:lnTo>
                      <a:pt x="1448" y="78"/>
                    </a:lnTo>
                    <a:lnTo>
                      <a:pt x="1448" y="45"/>
                    </a:lnTo>
                    <a:lnTo>
                      <a:pt x="1448" y="78"/>
                    </a:lnTo>
                    <a:lnTo>
                      <a:pt x="1509" y="78"/>
                    </a:lnTo>
                    <a:lnTo>
                      <a:pt x="1509" y="45"/>
                    </a:lnTo>
                    <a:lnTo>
                      <a:pt x="1509" y="78"/>
                    </a:lnTo>
                    <a:lnTo>
                      <a:pt x="1569" y="78"/>
                    </a:lnTo>
                    <a:lnTo>
                      <a:pt x="1569" y="45"/>
                    </a:lnTo>
                    <a:lnTo>
                      <a:pt x="1569" y="78"/>
                    </a:lnTo>
                    <a:lnTo>
                      <a:pt x="1629" y="78"/>
                    </a:lnTo>
                    <a:lnTo>
                      <a:pt x="1629" y="45"/>
                    </a:lnTo>
                    <a:lnTo>
                      <a:pt x="1629" y="78"/>
                    </a:lnTo>
                    <a:lnTo>
                      <a:pt x="1690" y="78"/>
                    </a:lnTo>
                    <a:lnTo>
                      <a:pt x="1690" y="45"/>
                    </a:lnTo>
                    <a:lnTo>
                      <a:pt x="1690" y="78"/>
                    </a:lnTo>
                    <a:lnTo>
                      <a:pt x="1750" y="78"/>
                    </a:lnTo>
                    <a:lnTo>
                      <a:pt x="1750" y="45"/>
                    </a:lnTo>
                    <a:lnTo>
                      <a:pt x="1750" y="78"/>
                    </a:lnTo>
                    <a:lnTo>
                      <a:pt x="1810" y="78"/>
                    </a:lnTo>
                    <a:lnTo>
                      <a:pt x="1810" y="45"/>
                    </a:lnTo>
                    <a:lnTo>
                      <a:pt x="1810" y="78"/>
                    </a:lnTo>
                    <a:lnTo>
                      <a:pt x="1871" y="78"/>
                    </a:lnTo>
                    <a:lnTo>
                      <a:pt x="1871" y="45"/>
                    </a:lnTo>
                    <a:lnTo>
                      <a:pt x="1871" y="78"/>
                    </a:lnTo>
                    <a:lnTo>
                      <a:pt x="1931" y="78"/>
                    </a:lnTo>
                    <a:lnTo>
                      <a:pt x="1931" y="0"/>
                    </a:lnTo>
                  </a:path>
                </a:pathLst>
              </a:custGeom>
              <a:noFill/>
              <a:ln w="3175">
                <a:solidFill>
                  <a:srgbClr val="000000"/>
                </a:solidFill>
                <a:prstDash val="solid"/>
                <a:round/>
                <a:headEnd/>
                <a:tailEnd/>
              </a:ln>
            </p:spPr>
            <p:txBody>
              <a:bodyPr/>
              <a:lstStyle/>
              <a:p>
                <a:endParaRPr lang="en-US"/>
              </a:p>
            </p:txBody>
          </p:sp>
          <p:sp>
            <p:nvSpPr>
              <p:cNvPr id="25620" name="Freeform 3525"/>
              <p:cNvSpPr>
                <a:spLocks/>
              </p:cNvSpPr>
              <p:nvPr/>
            </p:nvSpPr>
            <p:spPr bwMode="auto">
              <a:xfrm>
                <a:off x="3042" y="3182"/>
                <a:ext cx="1328" cy="78"/>
              </a:xfrm>
              <a:custGeom>
                <a:avLst/>
                <a:gdLst>
                  <a:gd name="T0" fmla="*/ 0 w 1328"/>
                  <a:gd name="T1" fmla="*/ 78 h 78"/>
                  <a:gd name="T2" fmla="*/ 60 w 1328"/>
                  <a:gd name="T3" fmla="*/ 45 h 78"/>
                  <a:gd name="T4" fmla="*/ 121 w 1328"/>
                  <a:gd name="T5" fmla="*/ 78 h 78"/>
                  <a:gd name="T6" fmla="*/ 121 w 1328"/>
                  <a:gd name="T7" fmla="*/ 78 h 78"/>
                  <a:gd name="T8" fmla="*/ 181 w 1328"/>
                  <a:gd name="T9" fmla="*/ 45 h 78"/>
                  <a:gd name="T10" fmla="*/ 241 w 1328"/>
                  <a:gd name="T11" fmla="*/ 78 h 78"/>
                  <a:gd name="T12" fmla="*/ 241 w 1328"/>
                  <a:gd name="T13" fmla="*/ 78 h 78"/>
                  <a:gd name="T14" fmla="*/ 302 w 1328"/>
                  <a:gd name="T15" fmla="*/ 45 h 78"/>
                  <a:gd name="T16" fmla="*/ 362 w 1328"/>
                  <a:gd name="T17" fmla="*/ 78 h 78"/>
                  <a:gd name="T18" fmla="*/ 362 w 1328"/>
                  <a:gd name="T19" fmla="*/ 78 h 78"/>
                  <a:gd name="T20" fmla="*/ 422 w 1328"/>
                  <a:gd name="T21" fmla="*/ 45 h 78"/>
                  <a:gd name="T22" fmla="*/ 483 w 1328"/>
                  <a:gd name="T23" fmla="*/ 78 h 78"/>
                  <a:gd name="T24" fmla="*/ 483 w 1328"/>
                  <a:gd name="T25" fmla="*/ 78 h 78"/>
                  <a:gd name="T26" fmla="*/ 543 w 1328"/>
                  <a:gd name="T27" fmla="*/ 45 h 78"/>
                  <a:gd name="T28" fmla="*/ 603 w 1328"/>
                  <a:gd name="T29" fmla="*/ 78 h 78"/>
                  <a:gd name="T30" fmla="*/ 603 w 1328"/>
                  <a:gd name="T31" fmla="*/ 78 h 78"/>
                  <a:gd name="T32" fmla="*/ 665 w 1328"/>
                  <a:gd name="T33" fmla="*/ 45 h 78"/>
                  <a:gd name="T34" fmla="*/ 724 w 1328"/>
                  <a:gd name="T35" fmla="*/ 78 h 78"/>
                  <a:gd name="T36" fmla="*/ 724 w 1328"/>
                  <a:gd name="T37" fmla="*/ 78 h 78"/>
                  <a:gd name="T38" fmla="*/ 784 w 1328"/>
                  <a:gd name="T39" fmla="*/ 45 h 78"/>
                  <a:gd name="T40" fmla="*/ 846 w 1328"/>
                  <a:gd name="T41" fmla="*/ 78 h 78"/>
                  <a:gd name="T42" fmla="*/ 846 w 1328"/>
                  <a:gd name="T43" fmla="*/ 78 h 78"/>
                  <a:gd name="T44" fmla="*/ 906 w 1328"/>
                  <a:gd name="T45" fmla="*/ 45 h 78"/>
                  <a:gd name="T46" fmla="*/ 965 w 1328"/>
                  <a:gd name="T47" fmla="*/ 78 h 78"/>
                  <a:gd name="T48" fmla="*/ 965 w 1328"/>
                  <a:gd name="T49" fmla="*/ 78 h 78"/>
                  <a:gd name="T50" fmla="*/ 1027 w 1328"/>
                  <a:gd name="T51" fmla="*/ 45 h 78"/>
                  <a:gd name="T52" fmla="*/ 1087 w 1328"/>
                  <a:gd name="T53" fmla="*/ 78 h 78"/>
                  <a:gd name="T54" fmla="*/ 1087 w 1328"/>
                  <a:gd name="T55" fmla="*/ 78 h 78"/>
                  <a:gd name="T56" fmla="*/ 1147 w 1328"/>
                  <a:gd name="T57" fmla="*/ 45 h 78"/>
                  <a:gd name="T58" fmla="*/ 1208 w 1328"/>
                  <a:gd name="T59" fmla="*/ 78 h 78"/>
                  <a:gd name="T60" fmla="*/ 1208 w 1328"/>
                  <a:gd name="T61" fmla="*/ 78 h 78"/>
                  <a:gd name="T62" fmla="*/ 1268 w 1328"/>
                  <a:gd name="T63" fmla="*/ 45 h 78"/>
                  <a:gd name="T64" fmla="*/ 1328 w 1328"/>
                  <a:gd name="T65" fmla="*/ 78 h 78"/>
                  <a:gd name="T66" fmla="*/ 1328 w 1328"/>
                  <a:gd name="T67" fmla="*/ 78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78"/>
                  <a:gd name="T104" fmla="*/ 1328 w 1328"/>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78">
                    <a:moveTo>
                      <a:pt x="0" y="0"/>
                    </a:moveTo>
                    <a:lnTo>
                      <a:pt x="0" y="78"/>
                    </a:lnTo>
                    <a:lnTo>
                      <a:pt x="60" y="78"/>
                    </a:lnTo>
                    <a:lnTo>
                      <a:pt x="60" y="45"/>
                    </a:lnTo>
                    <a:lnTo>
                      <a:pt x="60" y="78"/>
                    </a:lnTo>
                    <a:lnTo>
                      <a:pt x="121" y="78"/>
                    </a:lnTo>
                    <a:lnTo>
                      <a:pt x="121" y="45"/>
                    </a:lnTo>
                    <a:lnTo>
                      <a:pt x="121" y="78"/>
                    </a:lnTo>
                    <a:lnTo>
                      <a:pt x="181" y="78"/>
                    </a:lnTo>
                    <a:lnTo>
                      <a:pt x="181" y="45"/>
                    </a:lnTo>
                    <a:lnTo>
                      <a:pt x="181" y="78"/>
                    </a:lnTo>
                    <a:lnTo>
                      <a:pt x="241" y="78"/>
                    </a:lnTo>
                    <a:lnTo>
                      <a:pt x="241" y="45"/>
                    </a:lnTo>
                    <a:lnTo>
                      <a:pt x="241" y="78"/>
                    </a:lnTo>
                    <a:lnTo>
                      <a:pt x="302" y="78"/>
                    </a:lnTo>
                    <a:lnTo>
                      <a:pt x="302" y="45"/>
                    </a:lnTo>
                    <a:lnTo>
                      <a:pt x="302" y="78"/>
                    </a:lnTo>
                    <a:lnTo>
                      <a:pt x="362" y="78"/>
                    </a:lnTo>
                    <a:lnTo>
                      <a:pt x="362" y="45"/>
                    </a:lnTo>
                    <a:lnTo>
                      <a:pt x="362" y="78"/>
                    </a:lnTo>
                    <a:lnTo>
                      <a:pt x="422" y="78"/>
                    </a:lnTo>
                    <a:lnTo>
                      <a:pt x="422" y="45"/>
                    </a:lnTo>
                    <a:lnTo>
                      <a:pt x="422" y="78"/>
                    </a:lnTo>
                    <a:lnTo>
                      <a:pt x="483" y="78"/>
                    </a:lnTo>
                    <a:lnTo>
                      <a:pt x="483" y="45"/>
                    </a:lnTo>
                    <a:lnTo>
                      <a:pt x="483" y="78"/>
                    </a:lnTo>
                    <a:lnTo>
                      <a:pt x="543" y="78"/>
                    </a:lnTo>
                    <a:lnTo>
                      <a:pt x="543" y="45"/>
                    </a:lnTo>
                    <a:lnTo>
                      <a:pt x="543" y="78"/>
                    </a:lnTo>
                    <a:lnTo>
                      <a:pt x="603" y="78"/>
                    </a:lnTo>
                    <a:lnTo>
                      <a:pt x="603" y="0"/>
                    </a:lnTo>
                    <a:lnTo>
                      <a:pt x="603" y="78"/>
                    </a:lnTo>
                    <a:lnTo>
                      <a:pt x="665" y="78"/>
                    </a:lnTo>
                    <a:lnTo>
                      <a:pt x="665" y="45"/>
                    </a:lnTo>
                    <a:lnTo>
                      <a:pt x="665" y="78"/>
                    </a:lnTo>
                    <a:lnTo>
                      <a:pt x="724" y="78"/>
                    </a:lnTo>
                    <a:lnTo>
                      <a:pt x="724" y="45"/>
                    </a:lnTo>
                    <a:lnTo>
                      <a:pt x="724" y="78"/>
                    </a:lnTo>
                    <a:lnTo>
                      <a:pt x="784" y="78"/>
                    </a:lnTo>
                    <a:lnTo>
                      <a:pt x="784" y="45"/>
                    </a:lnTo>
                    <a:lnTo>
                      <a:pt x="784" y="78"/>
                    </a:lnTo>
                    <a:lnTo>
                      <a:pt x="846" y="78"/>
                    </a:lnTo>
                    <a:lnTo>
                      <a:pt x="846" y="45"/>
                    </a:lnTo>
                    <a:lnTo>
                      <a:pt x="846" y="78"/>
                    </a:lnTo>
                    <a:lnTo>
                      <a:pt x="906" y="78"/>
                    </a:lnTo>
                    <a:lnTo>
                      <a:pt x="906" y="45"/>
                    </a:lnTo>
                    <a:lnTo>
                      <a:pt x="906" y="78"/>
                    </a:lnTo>
                    <a:lnTo>
                      <a:pt x="965" y="78"/>
                    </a:lnTo>
                    <a:lnTo>
                      <a:pt x="965" y="45"/>
                    </a:lnTo>
                    <a:lnTo>
                      <a:pt x="965" y="78"/>
                    </a:lnTo>
                    <a:lnTo>
                      <a:pt x="1027" y="78"/>
                    </a:lnTo>
                    <a:lnTo>
                      <a:pt x="1027" y="45"/>
                    </a:lnTo>
                    <a:lnTo>
                      <a:pt x="1027" y="78"/>
                    </a:lnTo>
                    <a:lnTo>
                      <a:pt x="1087" y="78"/>
                    </a:lnTo>
                    <a:lnTo>
                      <a:pt x="1087" y="45"/>
                    </a:lnTo>
                    <a:lnTo>
                      <a:pt x="1087" y="78"/>
                    </a:lnTo>
                    <a:lnTo>
                      <a:pt x="1147" y="78"/>
                    </a:lnTo>
                    <a:lnTo>
                      <a:pt x="1147" y="45"/>
                    </a:lnTo>
                    <a:lnTo>
                      <a:pt x="1147" y="78"/>
                    </a:lnTo>
                    <a:lnTo>
                      <a:pt x="1208" y="78"/>
                    </a:lnTo>
                    <a:lnTo>
                      <a:pt x="1208" y="0"/>
                    </a:lnTo>
                    <a:lnTo>
                      <a:pt x="1208" y="78"/>
                    </a:lnTo>
                    <a:lnTo>
                      <a:pt x="1268" y="78"/>
                    </a:lnTo>
                    <a:lnTo>
                      <a:pt x="1268" y="45"/>
                    </a:lnTo>
                    <a:lnTo>
                      <a:pt x="1268" y="78"/>
                    </a:lnTo>
                    <a:lnTo>
                      <a:pt x="1328" y="78"/>
                    </a:lnTo>
                    <a:lnTo>
                      <a:pt x="1328" y="45"/>
                    </a:lnTo>
                    <a:lnTo>
                      <a:pt x="1328" y="78"/>
                    </a:lnTo>
                  </a:path>
                </a:pathLst>
              </a:custGeom>
              <a:noFill/>
              <a:ln w="3175">
                <a:solidFill>
                  <a:srgbClr val="000000"/>
                </a:solidFill>
                <a:prstDash val="solid"/>
                <a:round/>
                <a:headEnd/>
                <a:tailEnd/>
              </a:ln>
            </p:spPr>
            <p:txBody>
              <a:bodyPr/>
              <a:lstStyle/>
              <a:p>
                <a:endParaRPr lang="en-US"/>
              </a:p>
            </p:txBody>
          </p:sp>
          <p:sp>
            <p:nvSpPr>
              <p:cNvPr id="25621" name="Freeform 3526"/>
              <p:cNvSpPr>
                <a:spLocks/>
              </p:cNvSpPr>
              <p:nvPr/>
            </p:nvSpPr>
            <p:spPr bwMode="auto">
              <a:xfrm>
                <a:off x="1111" y="3182"/>
                <a:ext cx="1931" cy="78"/>
              </a:xfrm>
              <a:custGeom>
                <a:avLst/>
                <a:gdLst>
                  <a:gd name="T0" fmla="*/ 61 w 1931"/>
                  <a:gd name="T1" fmla="*/ 78 h 78"/>
                  <a:gd name="T2" fmla="*/ 61 w 1931"/>
                  <a:gd name="T3" fmla="*/ 78 h 78"/>
                  <a:gd name="T4" fmla="*/ 0 w 1931"/>
                  <a:gd name="T5" fmla="*/ 45 h 78"/>
                  <a:gd name="T6" fmla="*/ 121 w 1931"/>
                  <a:gd name="T7" fmla="*/ 78 h 78"/>
                  <a:gd name="T8" fmla="*/ 121 w 1931"/>
                  <a:gd name="T9" fmla="*/ 78 h 78"/>
                  <a:gd name="T10" fmla="*/ 181 w 1931"/>
                  <a:gd name="T11" fmla="*/ 45 h 78"/>
                  <a:gd name="T12" fmla="*/ 242 w 1931"/>
                  <a:gd name="T13" fmla="*/ 78 h 78"/>
                  <a:gd name="T14" fmla="*/ 242 w 1931"/>
                  <a:gd name="T15" fmla="*/ 78 h 78"/>
                  <a:gd name="T16" fmla="*/ 302 w 1931"/>
                  <a:gd name="T17" fmla="*/ 45 h 78"/>
                  <a:gd name="T18" fmla="*/ 362 w 1931"/>
                  <a:gd name="T19" fmla="*/ 78 h 78"/>
                  <a:gd name="T20" fmla="*/ 362 w 1931"/>
                  <a:gd name="T21" fmla="*/ 78 h 78"/>
                  <a:gd name="T22" fmla="*/ 423 w 1931"/>
                  <a:gd name="T23" fmla="*/ 45 h 78"/>
                  <a:gd name="T24" fmla="*/ 483 w 1931"/>
                  <a:gd name="T25" fmla="*/ 78 h 78"/>
                  <a:gd name="T26" fmla="*/ 483 w 1931"/>
                  <a:gd name="T27" fmla="*/ 78 h 78"/>
                  <a:gd name="T28" fmla="*/ 543 w 1931"/>
                  <a:gd name="T29" fmla="*/ 45 h 78"/>
                  <a:gd name="T30" fmla="*/ 604 w 1931"/>
                  <a:gd name="T31" fmla="*/ 78 h 78"/>
                  <a:gd name="T32" fmla="*/ 604 w 1931"/>
                  <a:gd name="T33" fmla="*/ 78 h 78"/>
                  <a:gd name="T34" fmla="*/ 664 w 1931"/>
                  <a:gd name="T35" fmla="*/ 45 h 78"/>
                  <a:gd name="T36" fmla="*/ 724 w 1931"/>
                  <a:gd name="T37" fmla="*/ 78 h 78"/>
                  <a:gd name="T38" fmla="*/ 724 w 1931"/>
                  <a:gd name="T39" fmla="*/ 78 h 78"/>
                  <a:gd name="T40" fmla="*/ 785 w 1931"/>
                  <a:gd name="T41" fmla="*/ 45 h 78"/>
                  <a:gd name="T42" fmla="*/ 845 w 1931"/>
                  <a:gd name="T43" fmla="*/ 78 h 78"/>
                  <a:gd name="T44" fmla="*/ 845 w 1931"/>
                  <a:gd name="T45" fmla="*/ 78 h 78"/>
                  <a:gd name="T46" fmla="*/ 905 w 1931"/>
                  <a:gd name="T47" fmla="*/ 45 h 78"/>
                  <a:gd name="T48" fmla="*/ 966 w 1931"/>
                  <a:gd name="T49" fmla="*/ 78 h 78"/>
                  <a:gd name="T50" fmla="*/ 966 w 1931"/>
                  <a:gd name="T51" fmla="*/ 78 h 78"/>
                  <a:gd name="T52" fmla="*/ 1026 w 1931"/>
                  <a:gd name="T53" fmla="*/ 45 h 78"/>
                  <a:gd name="T54" fmla="*/ 1086 w 1931"/>
                  <a:gd name="T55" fmla="*/ 78 h 78"/>
                  <a:gd name="T56" fmla="*/ 1086 w 1931"/>
                  <a:gd name="T57" fmla="*/ 78 h 78"/>
                  <a:gd name="T58" fmla="*/ 1147 w 1931"/>
                  <a:gd name="T59" fmla="*/ 45 h 78"/>
                  <a:gd name="T60" fmla="*/ 1207 w 1931"/>
                  <a:gd name="T61" fmla="*/ 78 h 78"/>
                  <a:gd name="T62" fmla="*/ 1207 w 1931"/>
                  <a:gd name="T63" fmla="*/ 78 h 78"/>
                  <a:gd name="T64" fmla="*/ 1267 w 1931"/>
                  <a:gd name="T65" fmla="*/ 45 h 78"/>
                  <a:gd name="T66" fmla="*/ 1328 w 1931"/>
                  <a:gd name="T67" fmla="*/ 78 h 78"/>
                  <a:gd name="T68" fmla="*/ 1328 w 1931"/>
                  <a:gd name="T69" fmla="*/ 78 h 78"/>
                  <a:gd name="T70" fmla="*/ 1388 w 1931"/>
                  <a:gd name="T71" fmla="*/ 45 h 78"/>
                  <a:gd name="T72" fmla="*/ 1448 w 1931"/>
                  <a:gd name="T73" fmla="*/ 78 h 78"/>
                  <a:gd name="T74" fmla="*/ 1448 w 1931"/>
                  <a:gd name="T75" fmla="*/ 78 h 78"/>
                  <a:gd name="T76" fmla="*/ 1509 w 1931"/>
                  <a:gd name="T77" fmla="*/ 45 h 78"/>
                  <a:gd name="T78" fmla="*/ 1569 w 1931"/>
                  <a:gd name="T79" fmla="*/ 78 h 78"/>
                  <a:gd name="T80" fmla="*/ 1569 w 1931"/>
                  <a:gd name="T81" fmla="*/ 78 h 78"/>
                  <a:gd name="T82" fmla="*/ 1629 w 1931"/>
                  <a:gd name="T83" fmla="*/ 45 h 78"/>
                  <a:gd name="T84" fmla="*/ 1690 w 1931"/>
                  <a:gd name="T85" fmla="*/ 78 h 78"/>
                  <a:gd name="T86" fmla="*/ 1690 w 1931"/>
                  <a:gd name="T87" fmla="*/ 78 h 78"/>
                  <a:gd name="T88" fmla="*/ 1750 w 1931"/>
                  <a:gd name="T89" fmla="*/ 45 h 78"/>
                  <a:gd name="T90" fmla="*/ 1810 w 1931"/>
                  <a:gd name="T91" fmla="*/ 78 h 78"/>
                  <a:gd name="T92" fmla="*/ 1810 w 1931"/>
                  <a:gd name="T93" fmla="*/ 78 h 78"/>
                  <a:gd name="T94" fmla="*/ 1871 w 1931"/>
                  <a:gd name="T95" fmla="*/ 45 h 78"/>
                  <a:gd name="T96" fmla="*/ 1931 w 1931"/>
                  <a:gd name="T97" fmla="*/ 78 h 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1"/>
                  <a:gd name="T148" fmla="*/ 0 h 78"/>
                  <a:gd name="T149" fmla="*/ 1931 w 1931"/>
                  <a:gd name="T150" fmla="*/ 78 h 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1" h="78">
                    <a:moveTo>
                      <a:pt x="121" y="78"/>
                    </a:moveTo>
                    <a:lnTo>
                      <a:pt x="61" y="78"/>
                    </a:lnTo>
                    <a:lnTo>
                      <a:pt x="61" y="45"/>
                    </a:lnTo>
                    <a:lnTo>
                      <a:pt x="61" y="78"/>
                    </a:lnTo>
                    <a:lnTo>
                      <a:pt x="0" y="78"/>
                    </a:lnTo>
                    <a:lnTo>
                      <a:pt x="0" y="45"/>
                    </a:lnTo>
                    <a:lnTo>
                      <a:pt x="0" y="78"/>
                    </a:lnTo>
                    <a:lnTo>
                      <a:pt x="121" y="78"/>
                    </a:lnTo>
                    <a:lnTo>
                      <a:pt x="121" y="0"/>
                    </a:lnTo>
                    <a:lnTo>
                      <a:pt x="121" y="78"/>
                    </a:lnTo>
                    <a:lnTo>
                      <a:pt x="181" y="78"/>
                    </a:lnTo>
                    <a:lnTo>
                      <a:pt x="181" y="45"/>
                    </a:lnTo>
                    <a:lnTo>
                      <a:pt x="181" y="78"/>
                    </a:lnTo>
                    <a:lnTo>
                      <a:pt x="242" y="78"/>
                    </a:lnTo>
                    <a:lnTo>
                      <a:pt x="242" y="45"/>
                    </a:lnTo>
                    <a:lnTo>
                      <a:pt x="242" y="78"/>
                    </a:lnTo>
                    <a:lnTo>
                      <a:pt x="302" y="78"/>
                    </a:lnTo>
                    <a:lnTo>
                      <a:pt x="302" y="45"/>
                    </a:lnTo>
                    <a:lnTo>
                      <a:pt x="302" y="78"/>
                    </a:lnTo>
                    <a:lnTo>
                      <a:pt x="362" y="78"/>
                    </a:lnTo>
                    <a:lnTo>
                      <a:pt x="362" y="45"/>
                    </a:lnTo>
                    <a:lnTo>
                      <a:pt x="362" y="78"/>
                    </a:lnTo>
                    <a:lnTo>
                      <a:pt x="423" y="78"/>
                    </a:lnTo>
                    <a:lnTo>
                      <a:pt x="423" y="45"/>
                    </a:lnTo>
                    <a:lnTo>
                      <a:pt x="423" y="78"/>
                    </a:lnTo>
                    <a:lnTo>
                      <a:pt x="483" y="78"/>
                    </a:lnTo>
                    <a:lnTo>
                      <a:pt x="483" y="45"/>
                    </a:lnTo>
                    <a:lnTo>
                      <a:pt x="483" y="78"/>
                    </a:lnTo>
                    <a:lnTo>
                      <a:pt x="543" y="78"/>
                    </a:lnTo>
                    <a:lnTo>
                      <a:pt x="543" y="45"/>
                    </a:lnTo>
                    <a:lnTo>
                      <a:pt x="543" y="78"/>
                    </a:lnTo>
                    <a:lnTo>
                      <a:pt x="604" y="78"/>
                    </a:lnTo>
                    <a:lnTo>
                      <a:pt x="604" y="45"/>
                    </a:lnTo>
                    <a:lnTo>
                      <a:pt x="604" y="78"/>
                    </a:lnTo>
                    <a:lnTo>
                      <a:pt x="664" y="78"/>
                    </a:lnTo>
                    <a:lnTo>
                      <a:pt x="664" y="45"/>
                    </a:lnTo>
                    <a:lnTo>
                      <a:pt x="664" y="78"/>
                    </a:lnTo>
                    <a:lnTo>
                      <a:pt x="724" y="78"/>
                    </a:lnTo>
                    <a:lnTo>
                      <a:pt x="724" y="0"/>
                    </a:lnTo>
                    <a:lnTo>
                      <a:pt x="724" y="78"/>
                    </a:lnTo>
                    <a:lnTo>
                      <a:pt x="785" y="78"/>
                    </a:lnTo>
                    <a:lnTo>
                      <a:pt x="785" y="45"/>
                    </a:lnTo>
                    <a:lnTo>
                      <a:pt x="785" y="78"/>
                    </a:lnTo>
                    <a:lnTo>
                      <a:pt x="845" y="78"/>
                    </a:lnTo>
                    <a:lnTo>
                      <a:pt x="845" y="45"/>
                    </a:lnTo>
                    <a:lnTo>
                      <a:pt x="845" y="78"/>
                    </a:lnTo>
                    <a:lnTo>
                      <a:pt x="905" y="78"/>
                    </a:lnTo>
                    <a:lnTo>
                      <a:pt x="905" y="45"/>
                    </a:lnTo>
                    <a:lnTo>
                      <a:pt x="905" y="78"/>
                    </a:lnTo>
                    <a:lnTo>
                      <a:pt x="966" y="78"/>
                    </a:lnTo>
                    <a:lnTo>
                      <a:pt x="966" y="45"/>
                    </a:lnTo>
                    <a:lnTo>
                      <a:pt x="966" y="78"/>
                    </a:lnTo>
                    <a:lnTo>
                      <a:pt x="1026" y="78"/>
                    </a:lnTo>
                    <a:lnTo>
                      <a:pt x="1026" y="45"/>
                    </a:lnTo>
                    <a:lnTo>
                      <a:pt x="1026" y="78"/>
                    </a:lnTo>
                    <a:lnTo>
                      <a:pt x="1086" y="78"/>
                    </a:lnTo>
                    <a:lnTo>
                      <a:pt x="1086" y="45"/>
                    </a:lnTo>
                    <a:lnTo>
                      <a:pt x="1086" y="78"/>
                    </a:lnTo>
                    <a:lnTo>
                      <a:pt x="1147" y="78"/>
                    </a:lnTo>
                    <a:lnTo>
                      <a:pt x="1147" y="45"/>
                    </a:lnTo>
                    <a:lnTo>
                      <a:pt x="1147" y="78"/>
                    </a:lnTo>
                    <a:lnTo>
                      <a:pt x="1207" y="78"/>
                    </a:lnTo>
                    <a:lnTo>
                      <a:pt x="1207" y="45"/>
                    </a:lnTo>
                    <a:lnTo>
                      <a:pt x="1207" y="78"/>
                    </a:lnTo>
                    <a:lnTo>
                      <a:pt x="1267" y="78"/>
                    </a:lnTo>
                    <a:lnTo>
                      <a:pt x="1267" y="45"/>
                    </a:lnTo>
                    <a:lnTo>
                      <a:pt x="1267" y="78"/>
                    </a:lnTo>
                    <a:lnTo>
                      <a:pt x="1328" y="78"/>
                    </a:lnTo>
                    <a:lnTo>
                      <a:pt x="1328" y="0"/>
                    </a:lnTo>
                    <a:lnTo>
                      <a:pt x="1328" y="78"/>
                    </a:lnTo>
                    <a:lnTo>
                      <a:pt x="1388" y="78"/>
                    </a:lnTo>
                    <a:lnTo>
                      <a:pt x="1388" y="45"/>
                    </a:lnTo>
                    <a:lnTo>
                      <a:pt x="1388" y="78"/>
                    </a:lnTo>
                    <a:lnTo>
                      <a:pt x="1448" y="78"/>
                    </a:lnTo>
                    <a:lnTo>
                      <a:pt x="1448" y="45"/>
                    </a:lnTo>
                    <a:lnTo>
                      <a:pt x="1448" y="78"/>
                    </a:lnTo>
                    <a:lnTo>
                      <a:pt x="1509" y="78"/>
                    </a:lnTo>
                    <a:lnTo>
                      <a:pt x="1509" y="45"/>
                    </a:lnTo>
                    <a:lnTo>
                      <a:pt x="1509" y="78"/>
                    </a:lnTo>
                    <a:lnTo>
                      <a:pt x="1569" y="78"/>
                    </a:lnTo>
                    <a:lnTo>
                      <a:pt x="1569" y="45"/>
                    </a:lnTo>
                    <a:lnTo>
                      <a:pt x="1569" y="78"/>
                    </a:lnTo>
                    <a:lnTo>
                      <a:pt x="1629" y="78"/>
                    </a:lnTo>
                    <a:lnTo>
                      <a:pt x="1629" y="45"/>
                    </a:lnTo>
                    <a:lnTo>
                      <a:pt x="1629" y="78"/>
                    </a:lnTo>
                    <a:lnTo>
                      <a:pt x="1690" y="78"/>
                    </a:lnTo>
                    <a:lnTo>
                      <a:pt x="1690" y="45"/>
                    </a:lnTo>
                    <a:lnTo>
                      <a:pt x="1690" y="78"/>
                    </a:lnTo>
                    <a:lnTo>
                      <a:pt x="1750" y="78"/>
                    </a:lnTo>
                    <a:lnTo>
                      <a:pt x="1750" y="45"/>
                    </a:lnTo>
                    <a:lnTo>
                      <a:pt x="1750" y="78"/>
                    </a:lnTo>
                    <a:lnTo>
                      <a:pt x="1810" y="78"/>
                    </a:lnTo>
                    <a:lnTo>
                      <a:pt x="1810" y="45"/>
                    </a:lnTo>
                    <a:lnTo>
                      <a:pt x="1810" y="78"/>
                    </a:lnTo>
                    <a:lnTo>
                      <a:pt x="1871" y="78"/>
                    </a:lnTo>
                    <a:lnTo>
                      <a:pt x="1871" y="45"/>
                    </a:lnTo>
                    <a:lnTo>
                      <a:pt x="1871" y="78"/>
                    </a:lnTo>
                    <a:lnTo>
                      <a:pt x="1931" y="78"/>
                    </a:lnTo>
                    <a:lnTo>
                      <a:pt x="1931" y="0"/>
                    </a:lnTo>
                  </a:path>
                </a:pathLst>
              </a:custGeom>
              <a:noFill/>
              <a:ln w="3175">
                <a:solidFill>
                  <a:srgbClr val="000000"/>
                </a:solidFill>
                <a:prstDash val="solid"/>
                <a:round/>
                <a:headEnd/>
                <a:tailEnd/>
              </a:ln>
            </p:spPr>
            <p:txBody>
              <a:bodyPr/>
              <a:lstStyle/>
              <a:p>
                <a:endParaRPr lang="en-US"/>
              </a:p>
            </p:txBody>
          </p:sp>
          <p:sp>
            <p:nvSpPr>
              <p:cNvPr id="25622" name="Freeform 3527"/>
              <p:cNvSpPr>
                <a:spLocks/>
              </p:cNvSpPr>
              <p:nvPr/>
            </p:nvSpPr>
            <p:spPr bwMode="auto">
              <a:xfrm>
                <a:off x="3042" y="3182"/>
                <a:ext cx="1328" cy="78"/>
              </a:xfrm>
              <a:custGeom>
                <a:avLst/>
                <a:gdLst>
                  <a:gd name="T0" fmla="*/ 0 w 1328"/>
                  <a:gd name="T1" fmla="*/ 78 h 78"/>
                  <a:gd name="T2" fmla="*/ 60 w 1328"/>
                  <a:gd name="T3" fmla="*/ 45 h 78"/>
                  <a:gd name="T4" fmla="*/ 121 w 1328"/>
                  <a:gd name="T5" fmla="*/ 78 h 78"/>
                  <a:gd name="T6" fmla="*/ 121 w 1328"/>
                  <a:gd name="T7" fmla="*/ 78 h 78"/>
                  <a:gd name="T8" fmla="*/ 181 w 1328"/>
                  <a:gd name="T9" fmla="*/ 45 h 78"/>
                  <a:gd name="T10" fmla="*/ 241 w 1328"/>
                  <a:gd name="T11" fmla="*/ 78 h 78"/>
                  <a:gd name="T12" fmla="*/ 241 w 1328"/>
                  <a:gd name="T13" fmla="*/ 78 h 78"/>
                  <a:gd name="T14" fmla="*/ 302 w 1328"/>
                  <a:gd name="T15" fmla="*/ 45 h 78"/>
                  <a:gd name="T16" fmla="*/ 362 w 1328"/>
                  <a:gd name="T17" fmla="*/ 78 h 78"/>
                  <a:gd name="T18" fmla="*/ 362 w 1328"/>
                  <a:gd name="T19" fmla="*/ 78 h 78"/>
                  <a:gd name="T20" fmla="*/ 422 w 1328"/>
                  <a:gd name="T21" fmla="*/ 45 h 78"/>
                  <a:gd name="T22" fmla="*/ 483 w 1328"/>
                  <a:gd name="T23" fmla="*/ 78 h 78"/>
                  <a:gd name="T24" fmla="*/ 483 w 1328"/>
                  <a:gd name="T25" fmla="*/ 78 h 78"/>
                  <a:gd name="T26" fmla="*/ 543 w 1328"/>
                  <a:gd name="T27" fmla="*/ 45 h 78"/>
                  <a:gd name="T28" fmla="*/ 603 w 1328"/>
                  <a:gd name="T29" fmla="*/ 78 h 78"/>
                  <a:gd name="T30" fmla="*/ 603 w 1328"/>
                  <a:gd name="T31" fmla="*/ 78 h 78"/>
                  <a:gd name="T32" fmla="*/ 665 w 1328"/>
                  <a:gd name="T33" fmla="*/ 45 h 78"/>
                  <a:gd name="T34" fmla="*/ 724 w 1328"/>
                  <a:gd name="T35" fmla="*/ 78 h 78"/>
                  <a:gd name="T36" fmla="*/ 724 w 1328"/>
                  <a:gd name="T37" fmla="*/ 78 h 78"/>
                  <a:gd name="T38" fmla="*/ 784 w 1328"/>
                  <a:gd name="T39" fmla="*/ 45 h 78"/>
                  <a:gd name="T40" fmla="*/ 846 w 1328"/>
                  <a:gd name="T41" fmla="*/ 78 h 78"/>
                  <a:gd name="T42" fmla="*/ 846 w 1328"/>
                  <a:gd name="T43" fmla="*/ 78 h 78"/>
                  <a:gd name="T44" fmla="*/ 906 w 1328"/>
                  <a:gd name="T45" fmla="*/ 45 h 78"/>
                  <a:gd name="T46" fmla="*/ 965 w 1328"/>
                  <a:gd name="T47" fmla="*/ 78 h 78"/>
                  <a:gd name="T48" fmla="*/ 965 w 1328"/>
                  <a:gd name="T49" fmla="*/ 78 h 78"/>
                  <a:gd name="T50" fmla="*/ 1027 w 1328"/>
                  <a:gd name="T51" fmla="*/ 45 h 78"/>
                  <a:gd name="T52" fmla="*/ 1087 w 1328"/>
                  <a:gd name="T53" fmla="*/ 78 h 78"/>
                  <a:gd name="T54" fmla="*/ 1087 w 1328"/>
                  <a:gd name="T55" fmla="*/ 78 h 78"/>
                  <a:gd name="T56" fmla="*/ 1147 w 1328"/>
                  <a:gd name="T57" fmla="*/ 45 h 78"/>
                  <a:gd name="T58" fmla="*/ 1208 w 1328"/>
                  <a:gd name="T59" fmla="*/ 78 h 78"/>
                  <a:gd name="T60" fmla="*/ 1208 w 1328"/>
                  <a:gd name="T61" fmla="*/ 78 h 78"/>
                  <a:gd name="T62" fmla="*/ 1268 w 1328"/>
                  <a:gd name="T63" fmla="*/ 45 h 78"/>
                  <a:gd name="T64" fmla="*/ 1328 w 1328"/>
                  <a:gd name="T65" fmla="*/ 78 h 78"/>
                  <a:gd name="T66" fmla="*/ 1328 w 1328"/>
                  <a:gd name="T67" fmla="*/ 78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78"/>
                  <a:gd name="T104" fmla="*/ 1328 w 1328"/>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78">
                    <a:moveTo>
                      <a:pt x="0" y="0"/>
                    </a:moveTo>
                    <a:lnTo>
                      <a:pt x="0" y="78"/>
                    </a:lnTo>
                    <a:lnTo>
                      <a:pt x="60" y="78"/>
                    </a:lnTo>
                    <a:lnTo>
                      <a:pt x="60" y="45"/>
                    </a:lnTo>
                    <a:lnTo>
                      <a:pt x="60" y="78"/>
                    </a:lnTo>
                    <a:lnTo>
                      <a:pt x="121" y="78"/>
                    </a:lnTo>
                    <a:lnTo>
                      <a:pt x="121" y="45"/>
                    </a:lnTo>
                    <a:lnTo>
                      <a:pt x="121" y="78"/>
                    </a:lnTo>
                    <a:lnTo>
                      <a:pt x="181" y="78"/>
                    </a:lnTo>
                    <a:lnTo>
                      <a:pt x="181" y="45"/>
                    </a:lnTo>
                    <a:lnTo>
                      <a:pt x="181" y="78"/>
                    </a:lnTo>
                    <a:lnTo>
                      <a:pt x="241" y="78"/>
                    </a:lnTo>
                    <a:lnTo>
                      <a:pt x="241" y="45"/>
                    </a:lnTo>
                    <a:lnTo>
                      <a:pt x="241" y="78"/>
                    </a:lnTo>
                    <a:lnTo>
                      <a:pt x="302" y="78"/>
                    </a:lnTo>
                    <a:lnTo>
                      <a:pt x="302" y="45"/>
                    </a:lnTo>
                    <a:lnTo>
                      <a:pt x="302" y="78"/>
                    </a:lnTo>
                    <a:lnTo>
                      <a:pt x="362" y="78"/>
                    </a:lnTo>
                    <a:lnTo>
                      <a:pt x="362" y="45"/>
                    </a:lnTo>
                    <a:lnTo>
                      <a:pt x="362" y="78"/>
                    </a:lnTo>
                    <a:lnTo>
                      <a:pt x="422" y="78"/>
                    </a:lnTo>
                    <a:lnTo>
                      <a:pt x="422" y="45"/>
                    </a:lnTo>
                    <a:lnTo>
                      <a:pt x="422" y="78"/>
                    </a:lnTo>
                    <a:lnTo>
                      <a:pt x="483" y="78"/>
                    </a:lnTo>
                    <a:lnTo>
                      <a:pt x="483" y="45"/>
                    </a:lnTo>
                    <a:lnTo>
                      <a:pt x="483" y="78"/>
                    </a:lnTo>
                    <a:lnTo>
                      <a:pt x="543" y="78"/>
                    </a:lnTo>
                    <a:lnTo>
                      <a:pt x="543" y="45"/>
                    </a:lnTo>
                    <a:lnTo>
                      <a:pt x="543" y="78"/>
                    </a:lnTo>
                    <a:lnTo>
                      <a:pt x="603" y="78"/>
                    </a:lnTo>
                    <a:lnTo>
                      <a:pt x="603" y="0"/>
                    </a:lnTo>
                    <a:lnTo>
                      <a:pt x="603" y="78"/>
                    </a:lnTo>
                    <a:lnTo>
                      <a:pt x="665" y="78"/>
                    </a:lnTo>
                    <a:lnTo>
                      <a:pt x="665" y="45"/>
                    </a:lnTo>
                    <a:lnTo>
                      <a:pt x="665" y="78"/>
                    </a:lnTo>
                    <a:lnTo>
                      <a:pt x="724" y="78"/>
                    </a:lnTo>
                    <a:lnTo>
                      <a:pt x="724" y="45"/>
                    </a:lnTo>
                    <a:lnTo>
                      <a:pt x="724" y="78"/>
                    </a:lnTo>
                    <a:lnTo>
                      <a:pt x="784" y="78"/>
                    </a:lnTo>
                    <a:lnTo>
                      <a:pt x="784" y="45"/>
                    </a:lnTo>
                    <a:lnTo>
                      <a:pt x="784" y="78"/>
                    </a:lnTo>
                    <a:lnTo>
                      <a:pt x="846" y="78"/>
                    </a:lnTo>
                    <a:lnTo>
                      <a:pt x="846" y="45"/>
                    </a:lnTo>
                    <a:lnTo>
                      <a:pt x="846" y="78"/>
                    </a:lnTo>
                    <a:lnTo>
                      <a:pt x="906" y="78"/>
                    </a:lnTo>
                    <a:lnTo>
                      <a:pt x="906" y="45"/>
                    </a:lnTo>
                    <a:lnTo>
                      <a:pt x="906" y="78"/>
                    </a:lnTo>
                    <a:lnTo>
                      <a:pt x="965" y="78"/>
                    </a:lnTo>
                    <a:lnTo>
                      <a:pt x="965" y="45"/>
                    </a:lnTo>
                    <a:lnTo>
                      <a:pt x="965" y="78"/>
                    </a:lnTo>
                    <a:lnTo>
                      <a:pt x="1027" y="78"/>
                    </a:lnTo>
                    <a:lnTo>
                      <a:pt x="1027" y="45"/>
                    </a:lnTo>
                    <a:lnTo>
                      <a:pt x="1027" y="78"/>
                    </a:lnTo>
                    <a:lnTo>
                      <a:pt x="1087" y="78"/>
                    </a:lnTo>
                    <a:lnTo>
                      <a:pt x="1087" y="45"/>
                    </a:lnTo>
                    <a:lnTo>
                      <a:pt x="1087" y="78"/>
                    </a:lnTo>
                    <a:lnTo>
                      <a:pt x="1147" y="78"/>
                    </a:lnTo>
                    <a:lnTo>
                      <a:pt x="1147" y="45"/>
                    </a:lnTo>
                    <a:lnTo>
                      <a:pt x="1147" y="78"/>
                    </a:lnTo>
                    <a:lnTo>
                      <a:pt x="1208" y="78"/>
                    </a:lnTo>
                    <a:lnTo>
                      <a:pt x="1208" y="0"/>
                    </a:lnTo>
                    <a:lnTo>
                      <a:pt x="1208" y="78"/>
                    </a:lnTo>
                    <a:lnTo>
                      <a:pt x="1268" y="78"/>
                    </a:lnTo>
                    <a:lnTo>
                      <a:pt x="1268" y="45"/>
                    </a:lnTo>
                    <a:lnTo>
                      <a:pt x="1268" y="78"/>
                    </a:lnTo>
                    <a:lnTo>
                      <a:pt x="1328" y="78"/>
                    </a:lnTo>
                    <a:lnTo>
                      <a:pt x="1328" y="45"/>
                    </a:lnTo>
                    <a:lnTo>
                      <a:pt x="1328" y="78"/>
                    </a:lnTo>
                  </a:path>
                </a:pathLst>
              </a:custGeom>
              <a:noFill/>
              <a:ln w="3175">
                <a:solidFill>
                  <a:srgbClr val="000000"/>
                </a:solidFill>
                <a:prstDash val="solid"/>
                <a:round/>
                <a:headEnd/>
                <a:tailEnd/>
              </a:ln>
            </p:spPr>
            <p:txBody>
              <a:bodyPr/>
              <a:lstStyle/>
              <a:p>
                <a:endParaRPr lang="en-US"/>
              </a:p>
            </p:txBody>
          </p:sp>
          <p:sp>
            <p:nvSpPr>
              <p:cNvPr id="25623" name="Freeform 3528"/>
              <p:cNvSpPr>
                <a:spLocks/>
              </p:cNvSpPr>
              <p:nvPr/>
            </p:nvSpPr>
            <p:spPr bwMode="auto">
              <a:xfrm>
                <a:off x="1111" y="911"/>
                <a:ext cx="78" cy="2349"/>
              </a:xfrm>
              <a:custGeom>
                <a:avLst/>
                <a:gdLst>
                  <a:gd name="T0" fmla="*/ 0 w 78"/>
                  <a:gd name="T1" fmla="*/ 2349 h 2349"/>
                  <a:gd name="T2" fmla="*/ 78 w 78"/>
                  <a:gd name="T3" fmla="*/ 2349 h 2349"/>
                  <a:gd name="T4" fmla="*/ 0 w 78"/>
                  <a:gd name="T5" fmla="*/ 2349 h 2349"/>
                  <a:gd name="T6" fmla="*/ 0 w 78"/>
                  <a:gd name="T7" fmla="*/ 2131 h 2349"/>
                  <a:gd name="T8" fmla="*/ 33 w 78"/>
                  <a:gd name="T9" fmla="*/ 2131 h 2349"/>
                  <a:gd name="T10" fmla="*/ 0 w 78"/>
                  <a:gd name="T11" fmla="*/ 2131 h 2349"/>
                  <a:gd name="T12" fmla="*/ 0 w 78"/>
                  <a:gd name="T13" fmla="*/ 1914 h 2349"/>
                  <a:gd name="T14" fmla="*/ 78 w 78"/>
                  <a:gd name="T15" fmla="*/ 1914 h 2349"/>
                  <a:gd name="T16" fmla="*/ 0 w 78"/>
                  <a:gd name="T17" fmla="*/ 1914 h 2349"/>
                  <a:gd name="T18" fmla="*/ 0 w 78"/>
                  <a:gd name="T19" fmla="*/ 1696 h 2349"/>
                  <a:gd name="T20" fmla="*/ 33 w 78"/>
                  <a:gd name="T21" fmla="*/ 1696 h 2349"/>
                  <a:gd name="T22" fmla="*/ 0 w 78"/>
                  <a:gd name="T23" fmla="*/ 1696 h 2349"/>
                  <a:gd name="T24" fmla="*/ 0 w 78"/>
                  <a:gd name="T25" fmla="*/ 1479 h 2349"/>
                  <a:gd name="T26" fmla="*/ 78 w 78"/>
                  <a:gd name="T27" fmla="*/ 1479 h 2349"/>
                  <a:gd name="T28" fmla="*/ 0 w 78"/>
                  <a:gd name="T29" fmla="*/ 1479 h 2349"/>
                  <a:gd name="T30" fmla="*/ 0 w 78"/>
                  <a:gd name="T31" fmla="*/ 1262 h 2349"/>
                  <a:gd name="T32" fmla="*/ 33 w 78"/>
                  <a:gd name="T33" fmla="*/ 1262 h 2349"/>
                  <a:gd name="T34" fmla="*/ 0 w 78"/>
                  <a:gd name="T35" fmla="*/ 1262 h 2349"/>
                  <a:gd name="T36" fmla="*/ 0 w 78"/>
                  <a:gd name="T37" fmla="*/ 1045 h 2349"/>
                  <a:gd name="T38" fmla="*/ 78 w 78"/>
                  <a:gd name="T39" fmla="*/ 1045 h 2349"/>
                  <a:gd name="T40" fmla="*/ 0 w 78"/>
                  <a:gd name="T41" fmla="*/ 1045 h 2349"/>
                  <a:gd name="T42" fmla="*/ 0 w 78"/>
                  <a:gd name="T43" fmla="*/ 827 h 2349"/>
                  <a:gd name="T44" fmla="*/ 33 w 78"/>
                  <a:gd name="T45" fmla="*/ 827 h 2349"/>
                  <a:gd name="T46" fmla="*/ 0 w 78"/>
                  <a:gd name="T47" fmla="*/ 827 h 2349"/>
                  <a:gd name="T48" fmla="*/ 0 w 78"/>
                  <a:gd name="T49" fmla="*/ 610 h 2349"/>
                  <a:gd name="T50" fmla="*/ 78 w 78"/>
                  <a:gd name="T51" fmla="*/ 610 h 2349"/>
                  <a:gd name="T52" fmla="*/ 0 w 78"/>
                  <a:gd name="T53" fmla="*/ 610 h 2349"/>
                  <a:gd name="T54" fmla="*/ 0 w 78"/>
                  <a:gd name="T55" fmla="*/ 392 h 2349"/>
                  <a:gd name="T56" fmla="*/ 33 w 78"/>
                  <a:gd name="T57" fmla="*/ 392 h 2349"/>
                  <a:gd name="T58" fmla="*/ 0 w 78"/>
                  <a:gd name="T59" fmla="*/ 392 h 2349"/>
                  <a:gd name="T60" fmla="*/ 0 w 78"/>
                  <a:gd name="T61" fmla="*/ 175 h 2349"/>
                  <a:gd name="T62" fmla="*/ 78 w 78"/>
                  <a:gd name="T63" fmla="*/ 175 h 2349"/>
                  <a:gd name="T64" fmla="*/ 0 w 78"/>
                  <a:gd name="T65" fmla="*/ 175 h 2349"/>
                  <a:gd name="T66" fmla="*/ 0 w 78"/>
                  <a:gd name="T67" fmla="*/ 0 h 2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2349"/>
                  <a:gd name="T104" fmla="*/ 78 w 78"/>
                  <a:gd name="T105" fmla="*/ 2349 h 2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2349">
                    <a:moveTo>
                      <a:pt x="0" y="2349"/>
                    </a:moveTo>
                    <a:lnTo>
                      <a:pt x="78" y="2349"/>
                    </a:lnTo>
                    <a:lnTo>
                      <a:pt x="0" y="2349"/>
                    </a:lnTo>
                    <a:lnTo>
                      <a:pt x="0" y="2131"/>
                    </a:lnTo>
                    <a:lnTo>
                      <a:pt x="33" y="2131"/>
                    </a:lnTo>
                    <a:lnTo>
                      <a:pt x="0" y="2131"/>
                    </a:lnTo>
                    <a:lnTo>
                      <a:pt x="0" y="1914"/>
                    </a:lnTo>
                    <a:lnTo>
                      <a:pt x="78" y="1914"/>
                    </a:lnTo>
                    <a:lnTo>
                      <a:pt x="0" y="1914"/>
                    </a:lnTo>
                    <a:lnTo>
                      <a:pt x="0" y="1696"/>
                    </a:lnTo>
                    <a:lnTo>
                      <a:pt x="33" y="1696"/>
                    </a:lnTo>
                    <a:lnTo>
                      <a:pt x="0" y="1696"/>
                    </a:lnTo>
                    <a:lnTo>
                      <a:pt x="0" y="1479"/>
                    </a:lnTo>
                    <a:lnTo>
                      <a:pt x="78" y="1479"/>
                    </a:lnTo>
                    <a:lnTo>
                      <a:pt x="0" y="1479"/>
                    </a:lnTo>
                    <a:lnTo>
                      <a:pt x="0" y="1262"/>
                    </a:lnTo>
                    <a:lnTo>
                      <a:pt x="33" y="1262"/>
                    </a:lnTo>
                    <a:lnTo>
                      <a:pt x="0" y="1262"/>
                    </a:lnTo>
                    <a:lnTo>
                      <a:pt x="0" y="1045"/>
                    </a:lnTo>
                    <a:lnTo>
                      <a:pt x="78" y="1045"/>
                    </a:lnTo>
                    <a:lnTo>
                      <a:pt x="0" y="1045"/>
                    </a:lnTo>
                    <a:lnTo>
                      <a:pt x="0" y="827"/>
                    </a:lnTo>
                    <a:lnTo>
                      <a:pt x="33" y="827"/>
                    </a:lnTo>
                    <a:lnTo>
                      <a:pt x="0" y="827"/>
                    </a:lnTo>
                    <a:lnTo>
                      <a:pt x="0" y="610"/>
                    </a:lnTo>
                    <a:lnTo>
                      <a:pt x="78" y="610"/>
                    </a:lnTo>
                    <a:lnTo>
                      <a:pt x="0" y="610"/>
                    </a:lnTo>
                    <a:lnTo>
                      <a:pt x="0" y="392"/>
                    </a:lnTo>
                    <a:lnTo>
                      <a:pt x="33" y="392"/>
                    </a:lnTo>
                    <a:lnTo>
                      <a:pt x="0" y="392"/>
                    </a:lnTo>
                    <a:lnTo>
                      <a:pt x="0" y="175"/>
                    </a:lnTo>
                    <a:lnTo>
                      <a:pt x="78" y="175"/>
                    </a:lnTo>
                    <a:lnTo>
                      <a:pt x="0" y="175"/>
                    </a:lnTo>
                    <a:lnTo>
                      <a:pt x="0" y="0"/>
                    </a:lnTo>
                  </a:path>
                </a:pathLst>
              </a:custGeom>
              <a:noFill/>
              <a:ln w="3175">
                <a:solidFill>
                  <a:srgbClr val="000000"/>
                </a:solidFill>
                <a:prstDash val="solid"/>
                <a:round/>
                <a:headEnd/>
                <a:tailEnd/>
              </a:ln>
            </p:spPr>
            <p:txBody>
              <a:bodyPr/>
              <a:lstStyle/>
              <a:p>
                <a:endParaRPr lang="en-US"/>
              </a:p>
            </p:txBody>
          </p:sp>
          <p:sp>
            <p:nvSpPr>
              <p:cNvPr id="25624" name="Freeform 3529"/>
              <p:cNvSpPr>
                <a:spLocks/>
              </p:cNvSpPr>
              <p:nvPr/>
            </p:nvSpPr>
            <p:spPr bwMode="auto">
              <a:xfrm>
                <a:off x="1111" y="911"/>
                <a:ext cx="78" cy="2349"/>
              </a:xfrm>
              <a:custGeom>
                <a:avLst/>
                <a:gdLst>
                  <a:gd name="T0" fmla="*/ 0 w 78"/>
                  <a:gd name="T1" fmla="*/ 2349 h 2349"/>
                  <a:gd name="T2" fmla="*/ 78 w 78"/>
                  <a:gd name="T3" fmla="*/ 2349 h 2349"/>
                  <a:gd name="T4" fmla="*/ 0 w 78"/>
                  <a:gd name="T5" fmla="*/ 2349 h 2349"/>
                  <a:gd name="T6" fmla="*/ 0 w 78"/>
                  <a:gd name="T7" fmla="*/ 2131 h 2349"/>
                  <a:gd name="T8" fmla="*/ 33 w 78"/>
                  <a:gd name="T9" fmla="*/ 2131 h 2349"/>
                  <a:gd name="T10" fmla="*/ 0 w 78"/>
                  <a:gd name="T11" fmla="*/ 2131 h 2349"/>
                  <a:gd name="T12" fmla="*/ 0 w 78"/>
                  <a:gd name="T13" fmla="*/ 1914 h 2349"/>
                  <a:gd name="T14" fmla="*/ 78 w 78"/>
                  <a:gd name="T15" fmla="*/ 1914 h 2349"/>
                  <a:gd name="T16" fmla="*/ 0 w 78"/>
                  <a:gd name="T17" fmla="*/ 1914 h 2349"/>
                  <a:gd name="T18" fmla="*/ 0 w 78"/>
                  <a:gd name="T19" fmla="*/ 1696 h 2349"/>
                  <a:gd name="T20" fmla="*/ 33 w 78"/>
                  <a:gd name="T21" fmla="*/ 1696 h 2349"/>
                  <a:gd name="T22" fmla="*/ 0 w 78"/>
                  <a:gd name="T23" fmla="*/ 1696 h 2349"/>
                  <a:gd name="T24" fmla="*/ 0 w 78"/>
                  <a:gd name="T25" fmla="*/ 1479 h 2349"/>
                  <a:gd name="T26" fmla="*/ 78 w 78"/>
                  <a:gd name="T27" fmla="*/ 1479 h 2349"/>
                  <a:gd name="T28" fmla="*/ 0 w 78"/>
                  <a:gd name="T29" fmla="*/ 1479 h 2349"/>
                  <a:gd name="T30" fmla="*/ 0 w 78"/>
                  <a:gd name="T31" fmla="*/ 1262 h 2349"/>
                  <a:gd name="T32" fmla="*/ 33 w 78"/>
                  <a:gd name="T33" fmla="*/ 1262 h 2349"/>
                  <a:gd name="T34" fmla="*/ 0 w 78"/>
                  <a:gd name="T35" fmla="*/ 1262 h 2349"/>
                  <a:gd name="T36" fmla="*/ 0 w 78"/>
                  <a:gd name="T37" fmla="*/ 1045 h 2349"/>
                  <a:gd name="T38" fmla="*/ 78 w 78"/>
                  <a:gd name="T39" fmla="*/ 1045 h 2349"/>
                  <a:gd name="T40" fmla="*/ 0 w 78"/>
                  <a:gd name="T41" fmla="*/ 1045 h 2349"/>
                  <a:gd name="T42" fmla="*/ 0 w 78"/>
                  <a:gd name="T43" fmla="*/ 827 h 2349"/>
                  <a:gd name="T44" fmla="*/ 33 w 78"/>
                  <a:gd name="T45" fmla="*/ 827 h 2349"/>
                  <a:gd name="T46" fmla="*/ 0 w 78"/>
                  <a:gd name="T47" fmla="*/ 827 h 2349"/>
                  <a:gd name="T48" fmla="*/ 0 w 78"/>
                  <a:gd name="T49" fmla="*/ 610 h 2349"/>
                  <a:gd name="T50" fmla="*/ 78 w 78"/>
                  <a:gd name="T51" fmla="*/ 610 h 2349"/>
                  <a:gd name="T52" fmla="*/ 0 w 78"/>
                  <a:gd name="T53" fmla="*/ 610 h 2349"/>
                  <a:gd name="T54" fmla="*/ 0 w 78"/>
                  <a:gd name="T55" fmla="*/ 392 h 2349"/>
                  <a:gd name="T56" fmla="*/ 33 w 78"/>
                  <a:gd name="T57" fmla="*/ 392 h 2349"/>
                  <a:gd name="T58" fmla="*/ 0 w 78"/>
                  <a:gd name="T59" fmla="*/ 392 h 2349"/>
                  <a:gd name="T60" fmla="*/ 0 w 78"/>
                  <a:gd name="T61" fmla="*/ 175 h 2349"/>
                  <a:gd name="T62" fmla="*/ 78 w 78"/>
                  <a:gd name="T63" fmla="*/ 175 h 2349"/>
                  <a:gd name="T64" fmla="*/ 0 w 78"/>
                  <a:gd name="T65" fmla="*/ 175 h 2349"/>
                  <a:gd name="T66" fmla="*/ 0 w 78"/>
                  <a:gd name="T67" fmla="*/ 0 h 2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2349"/>
                  <a:gd name="T104" fmla="*/ 78 w 78"/>
                  <a:gd name="T105" fmla="*/ 2349 h 2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2349">
                    <a:moveTo>
                      <a:pt x="0" y="2349"/>
                    </a:moveTo>
                    <a:lnTo>
                      <a:pt x="78" y="2349"/>
                    </a:lnTo>
                    <a:lnTo>
                      <a:pt x="0" y="2349"/>
                    </a:lnTo>
                    <a:lnTo>
                      <a:pt x="0" y="2131"/>
                    </a:lnTo>
                    <a:lnTo>
                      <a:pt x="33" y="2131"/>
                    </a:lnTo>
                    <a:lnTo>
                      <a:pt x="0" y="2131"/>
                    </a:lnTo>
                    <a:lnTo>
                      <a:pt x="0" y="1914"/>
                    </a:lnTo>
                    <a:lnTo>
                      <a:pt x="78" y="1914"/>
                    </a:lnTo>
                    <a:lnTo>
                      <a:pt x="0" y="1914"/>
                    </a:lnTo>
                    <a:lnTo>
                      <a:pt x="0" y="1696"/>
                    </a:lnTo>
                    <a:lnTo>
                      <a:pt x="33" y="1696"/>
                    </a:lnTo>
                    <a:lnTo>
                      <a:pt x="0" y="1696"/>
                    </a:lnTo>
                    <a:lnTo>
                      <a:pt x="0" y="1479"/>
                    </a:lnTo>
                    <a:lnTo>
                      <a:pt x="78" y="1479"/>
                    </a:lnTo>
                    <a:lnTo>
                      <a:pt x="0" y="1479"/>
                    </a:lnTo>
                    <a:lnTo>
                      <a:pt x="0" y="1262"/>
                    </a:lnTo>
                    <a:lnTo>
                      <a:pt x="33" y="1262"/>
                    </a:lnTo>
                    <a:lnTo>
                      <a:pt x="0" y="1262"/>
                    </a:lnTo>
                    <a:lnTo>
                      <a:pt x="0" y="1045"/>
                    </a:lnTo>
                    <a:lnTo>
                      <a:pt x="78" y="1045"/>
                    </a:lnTo>
                    <a:lnTo>
                      <a:pt x="0" y="1045"/>
                    </a:lnTo>
                    <a:lnTo>
                      <a:pt x="0" y="827"/>
                    </a:lnTo>
                    <a:lnTo>
                      <a:pt x="33" y="827"/>
                    </a:lnTo>
                    <a:lnTo>
                      <a:pt x="0" y="827"/>
                    </a:lnTo>
                    <a:lnTo>
                      <a:pt x="0" y="610"/>
                    </a:lnTo>
                    <a:lnTo>
                      <a:pt x="78" y="610"/>
                    </a:lnTo>
                    <a:lnTo>
                      <a:pt x="0" y="610"/>
                    </a:lnTo>
                    <a:lnTo>
                      <a:pt x="0" y="392"/>
                    </a:lnTo>
                    <a:lnTo>
                      <a:pt x="33" y="392"/>
                    </a:lnTo>
                    <a:lnTo>
                      <a:pt x="0" y="392"/>
                    </a:lnTo>
                    <a:lnTo>
                      <a:pt x="0" y="175"/>
                    </a:lnTo>
                    <a:lnTo>
                      <a:pt x="78" y="175"/>
                    </a:lnTo>
                    <a:lnTo>
                      <a:pt x="0" y="175"/>
                    </a:lnTo>
                    <a:lnTo>
                      <a:pt x="0" y="0"/>
                    </a:lnTo>
                  </a:path>
                </a:pathLst>
              </a:custGeom>
              <a:noFill/>
              <a:ln w="3175">
                <a:solidFill>
                  <a:srgbClr val="000000"/>
                </a:solidFill>
                <a:prstDash val="solid"/>
                <a:round/>
                <a:headEnd/>
                <a:tailEnd/>
              </a:ln>
            </p:spPr>
            <p:txBody>
              <a:bodyPr/>
              <a:lstStyle/>
              <a:p>
                <a:endParaRPr lang="en-US"/>
              </a:p>
            </p:txBody>
          </p:sp>
          <p:sp>
            <p:nvSpPr>
              <p:cNvPr id="25625" name="Freeform 3530"/>
              <p:cNvSpPr>
                <a:spLocks/>
              </p:cNvSpPr>
              <p:nvPr/>
            </p:nvSpPr>
            <p:spPr bwMode="auto">
              <a:xfrm>
                <a:off x="4293" y="911"/>
                <a:ext cx="77" cy="2349"/>
              </a:xfrm>
              <a:custGeom>
                <a:avLst/>
                <a:gdLst>
                  <a:gd name="T0" fmla="*/ 77 w 77"/>
                  <a:gd name="T1" fmla="*/ 2349 h 2349"/>
                  <a:gd name="T2" fmla="*/ 0 w 77"/>
                  <a:gd name="T3" fmla="*/ 2349 h 2349"/>
                  <a:gd name="T4" fmla="*/ 77 w 77"/>
                  <a:gd name="T5" fmla="*/ 2349 h 2349"/>
                  <a:gd name="T6" fmla="*/ 77 w 77"/>
                  <a:gd name="T7" fmla="*/ 2131 h 2349"/>
                  <a:gd name="T8" fmla="*/ 45 w 77"/>
                  <a:gd name="T9" fmla="*/ 2131 h 2349"/>
                  <a:gd name="T10" fmla="*/ 77 w 77"/>
                  <a:gd name="T11" fmla="*/ 2131 h 2349"/>
                  <a:gd name="T12" fmla="*/ 77 w 77"/>
                  <a:gd name="T13" fmla="*/ 1914 h 2349"/>
                  <a:gd name="T14" fmla="*/ 0 w 77"/>
                  <a:gd name="T15" fmla="*/ 1914 h 2349"/>
                  <a:gd name="T16" fmla="*/ 77 w 77"/>
                  <a:gd name="T17" fmla="*/ 1914 h 2349"/>
                  <a:gd name="T18" fmla="*/ 77 w 77"/>
                  <a:gd name="T19" fmla="*/ 1696 h 2349"/>
                  <a:gd name="T20" fmla="*/ 45 w 77"/>
                  <a:gd name="T21" fmla="*/ 1696 h 2349"/>
                  <a:gd name="T22" fmla="*/ 77 w 77"/>
                  <a:gd name="T23" fmla="*/ 1696 h 2349"/>
                  <a:gd name="T24" fmla="*/ 77 w 77"/>
                  <a:gd name="T25" fmla="*/ 1479 h 2349"/>
                  <a:gd name="T26" fmla="*/ 0 w 77"/>
                  <a:gd name="T27" fmla="*/ 1479 h 2349"/>
                  <a:gd name="T28" fmla="*/ 77 w 77"/>
                  <a:gd name="T29" fmla="*/ 1479 h 2349"/>
                  <a:gd name="T30" fmla="*/ 77 w 77"/>
                  <a:gd name="T31" fmla="*/ 1262 h 2349"/>
                  <a:gd name="T32" fmla="*/ 45 w 77"/>
                  <a:gd name="T33" fmla="*/ 1262 h 2349"/>
                  <a:gd name="T34" fmla="*/ 77 w 77"/>
                  <a:gd name="T35" fmla="*/ 1262 h 2349"/>
                  <a:gd name="T36" fmla="*/ 77 w 77"/>
                  <a:gd name="T37" fmla="*/ 1045 h 2349"/>
                  <a:gd name="T38" fmla="*/ 0 w 77"/>
                  <a:gd name="T39" fmla="*/ 1045 h 2349"/>
                  <a:gd name="T40" fmla="*/ 77 w 77"/>
                  <a:gd name="T41" fmla="*/ 1045 h 2349"/>
                  <a:gd name="T42" fmla="*/ 77 w 77"/>
                  <a:gd name="T43" fmla="*/ 827 h 2349"/>
                  <a:gd name="T44" fmla="*/ 45 w 77"/>
                  <a:gd name="T45" fmla="*/ 827 h 2349"/>
                  <a:gd name="T46" fmla="*/ 77 w 77"/>
                  <a:gd name="T47" fmla="*/ 827 h 2349"/>
                  <a:gd name="T48" fmla="*/ 77 w 77"/>
                  <a:gd name="T49" fmla="*/ 610 h 2349"/>
                  <a:gd name="T50" fmla="*/ 0 w 77"/>
                  <a:gd name="T51" fmla="*/ 610 h 2349"/>
                  <a:gd name="T52" fmla="*/ 77 w 77"/>
                  <a:gd name="T53" fmla="*/ 610 h 2349"/>
                  <a:gd name="T54" fmla="*/ 77 w 77"/>
                  <a:gd name="T55" fmla="*/ 392 h 2349"/>
                  <a:gd name="T56" fmla="*/ 45 w 77"/>
                  <a:gd name="T57" fmla="*/ 392 h 2349"/>
                  <a:gd name="T58" fmla="*/ 77 w 77"/>
                  <a:gd name="T59" fmla="*/ 392 h 2349"/>
                  <a:gd name="T60" fmla="*/ 77 w 77"/>
                  <a:gd name="T61" fmla="*/ 175 h 2349"/>
                  <a:gd name="T62" fmla="*/ 0 w 77"/>
                  <a:gd name="T63" fmla="*/ 175 h 2349"/>
                  <a:gd name="T64" fmla="*/ 77 w 77"/>
                  <a:gd name="T65" fmla="*/ 175 h 2349"/>
                  <a:gd name="T66" fmla="*/ 77 w 77"/>
                  <a:gd name="T67" fmla="*/ 0 h 2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7"/>
                  <a:gd name="T103" fmla="*/ 0 h 2349"/>
                  <a:gd name="T104" fmla="*/ 77 w 77"/>
                  <a:gd name="T105" fmla="*/ 2349 h 2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7" h="2349">
                    <a:moveTo>
                      <a:pt x="77" y="2349"/>
                    </a:moveTo>
                    <a:lnTo>
                      <a:pt x="0" y="2349"/>
                    </a:lnTo>
                    <a:lnTo>
                      <a:pt x="77" y="2349"/>
                    </a:lnTo>
                    <a:lnTo>
                      <a:pt x="77" y="2131"/>
                    </a:lnTo>
                    <a:lnTo>
                      <a:pt x="45" y="2131"/>
                    </a:lnTo>
                    <a:lnTo>
                      <a:pt x="77" y="2131"/>
                    </a:lnTo>
                    <a:lnTo>
                      <a:pt x="77" y="1914"/>
                    </a:lnTo>
                    <a:lnTo>
                      <a:pt x="0" y="1914"/>
                    </a:lnTo>
                    <a:lnTo>
                      <a:pt x="77" y="1914"/>
                    </a:lnTo>
                    <a:lnTo>
                      <a:pt x="77" y="1696"/>
                    </a:lnTo>
                    <a:lnTo>
                      <a:pt x="45" y="1696"/>
                    </a:lnTo>
                    <a:lnTo>
                      <a:pt x="77" y="1696"/>
                    </a:lnTo>
                    <a:lnTo>
                      <a:pt x="77" y="1479"/>
                    </a:lnTo>
                    <a:lnTo>
                      <a:pt x="0" y="1479"/>
                    </a:lnTo>
                    <a:lnTo>
                      <a:pt x="77" y="1479"/>
                    </a:lnTo>
                    <a:lnTo>
                      <a:pt x="77" y="1262"/>
                    </a:lnTo>
                    <a:lnTo>
                      <a:pt x="45" y="1262"/>
                    </a:lnTo>
                    <a:lnTo>
                      <a:pt x="77" y="1262"/>
                    </a:lnTo>
                    <a:lnTo>
                      <a:pt x="77" y="1045"/>
                    </a:lnTo>
                    <a:lnTo>
                      <a:pt x="0" y="1045"/>
                    </a:lnTo>
                    <a:lnTo>
                      <a:pt x="77" y="1045"/>
                    </a:lnTo>
                    <a:lnTo>
                      <a:pt x="77" y="827"/>
                    </a:lnTo>
                    <a:lnTo>
                      <a:pt x="45" y="827"/>
                    </a:lnTo>
                    <a:lnTo>
                      <a:pt x="77" y="827"/>
                    </a:lnTo>
                    <a:lnTo>
                      <a:pt x="77" y="610"/>
                    </a:lnTo>
                    <a:lnTo>
                      <a:pt x="0" y="610"/>
                    </a:lnTo>
                    <a:lnTo>
                      <a:pt x="77" y="610"/>
                    </a:lnTo>
                    <a:lnTo>
                      <a:pt x="77" y="392"/>
                    </a:lnTo>
                    <a:lnTo>
                      <a:pt x="45" y="392"/>
                    </a:lnTo>
                    <a:lnTo>
                      <a:pt x="77" y="392"/>
                    </a:lnTo>
                    <a:lnTo>
                      <a:pt x="77" y="175"/>
                    </a:lnTo>
                    <a:lnTo>
                      <a:pt x="0" y="175"/>
                    </a:lnTo>
                    <a:lnTo>
                      <a:pt x="77" y="175"/>
                    </a:lnTo>
                    <a:lnTo>
                      <a:pt x="77" y="0"/>
                    </a:lnTo>
                  </a:path>
                </a:pathLst>
              </a:custGeom>
              <a:noFill/>
              <a:ln w="3175">
                <a:solidFill>
                  <a:srgbClr val="000000"/>
                </a:solidFill>
                <a:prstDash val="solid"/>
                <a:round/>
                <a:headEnd/>
                <a:tailEnd/>
              </a:ln>
            </p:spPr>
            <p:txBody>
              <a:bodyPr/>
              <a:lstStyle/>
              <a:p>
                <a:endParaRPr lang="en-US"/>
              </a:p>
            </p:txBody>
          </p:sp>
          <p:sp>
            <p:nvSpPr>
              <p:cNvPr id="25626" name="Freeform 3531"/>
              <p:cNvSpPr>
                <a:spLocks/>
              </p:cNvSpPr>
              <p:nvPr/>
            </p:nvSpPr>
            <p:spPr bwMode="auto">
              <a:xfrm>
                <a:off x="4293" y="911"/>
                <a:ext cx="77" cy="2349"/>
              </a:xfrm>
              <a:custGeom>
                <a:avLst/>
                <a:gdLst>
                  <a:gd name="T0" fmla="*/ 77 w 77"/>
                  <a:gd name="T1" fmla="*/ 2349 h 2349"/>
                  <a:gd name="T2" fmla="*/ 0 w 77"/>
                  <a:gd name="T3" fmla="*/ 2349 h 2349"/>
                  <a:gd name="T4" fmla="*/ 77 w 77"/>
                  <a:gd name="T5" fmla="*/ 2349 h 2349"/>
                  <a:gd name="T6" fmla="*/ 77 w 77"/>
                  <a:gd name="T7" fmla="*/ 2131 h 2349"/>
                  <a:gd name="T8" fmla="*/ 45 w 77"/>
                  <a:gd name="T9" fmla="*/ 2131 h 2349"/>
                  <a:gd name="T10" fmla="*/ 77 w 77"/>
                  <a:gd name="T11" fmla="*/ 2131 h 2349"/>
                  <a:gd name="T12" fmla="*/ 77 w 77"/>
                  <a:gd name="T13" fmla="*/ 1914 h 2349"/>
                  <a:gd name="T14" fmla="*/ 0 w 77"/>
                  <a:gd name="T15" fmla="*/ 1914 h 2349"/>
                  <a:gd name="T16" fmla="*/ 77 w 77"/>
                  <a:gd name="T17" fmla="*/ 1914 h 2349"/>
                  <a:gd name="T18" fmla="*/ 77 w 77"/>
                  <a:gd name="T19" fmla="*/ 1696 h 2349"/>
                  <a:gd name="T20" fmla="*/ 45 w 77"/>
                  <a:gd name="T21" fmla="*/ 1696 h 2349"/>
                  <a:gd name="T22" fmla="*/ 77 w 77"/>
                  <a:gd name="T23" fmla="*/ 1696 h 2349"/>
                  <a:gd name="T24" fmla="*/ 77 w 77"/>
                  <a:gd name="T25" fmla="*/ 1479 h 2349"/>
                  <a:gd name="T26" fmla="*/ 0 w 77"/>
                  <a:gd name="T27" fmla="*/ 1479 h 2349"/>
                  <a:gd name="T28" fmla="*/ 77 w 77"/>
                  <a:gd name="T29" fmla="*/ 1479 h 2349"/>
                  <a:gd name="T30" fmla="*/ 77 w 77"/>
                  <a:gd name="T31" fmla="*/ 1262 h 2349"/>
                  <a:gd name="T32" fmla="*/ 45 w 77"/>
                  <a:gd name="T33" fmla="*/ 1262 h 2349"/>
                  <a:gd name="T34" fmla="*/ 77 w 77"/>
                  <a:gd name="T35" fmla="*/ 1262 h 2349"/>
                  <a:gd name="T36" fmla="*/ 77 w 77"/>
                  <a:gd name="T37" fmla="*/ 1045 h 2349"/>
                  <a:gd name="T38" fmla="*/ 0 w 77"/>
                  <a:gd name="T39" fmla="*/ 1045 h 2349"/>
                  <a:gd name="T40" fmla="*/ 77 w 77"/>
                  <a:gd name="T41" fmla="*/ 1045 h 2349"/>
                  <a:gd name="T42" fmla="*/ 77 w 77"/>
                  <a:gd name="T43" fmla="*/ 827 h 2349"/>
                  <a:gd name="T44" fmla="*/ 45 w 77"/>
                  <a:gd name="T45" fmla="*/ 827 h 2349"/>
                  <a:gd name="T46" fmla="*/ 77 w 77"/>
                  <a:gd name="T47" fmla="*/ 827 h 2349"/>
                  <a:gd name="T48" fmla="*/ 77 w 77"/>
                  <a:gd name="T49" fmla="*/ 610 h 2349"/>
                  <a:gd name="T50" fmla="*/ 0 w 77"/>
                  <a:gd name="T51" fmla="*/ 610 h 2349"/>
                  <a:gd name="T52" fmla="*/ 77 w 77"/>
                  <a:gd name="T53" fmla="*/ 610 h 2349"/>
                  <a:gd name="T54" fmla="*/ 77 w 77"/>
                  <a:gd name="T55" fmla="*/ 392 h 2349"/>
                  <a:gd name="T56" fmla="*/ 45 w 77"/>
                  <a:gd name="T57" fmla="*/ 392 h 2349"/>
                  <a:gd name="T58" fmla="*/ 77 w 77"/>
                  <a:gd name="T59" fmla="*/ 392 h 2349"/>
                  <a:gd name="T60" fmla="*/ 77 w 77"/>
                  <a:gd name="T61" fmla="*/ 175 h 2349"/>
                  <a:gd name="T62" fmla="*/ 0 w 77"/>
                  <a:gd name="T63" fmla="*/ 175 h 2349"/>
                  <a:gd name="T64" fmla="*/ 77 w 77"/>
                  <a:gd name="T65" fmla="*/ 175 h 2349"/>
                  <a:gd name="T66" fmla="*/ 77 w 77"/>
                  <a:gd name="T67" fmla="*/ 0 h 2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7"/>
                  <a:gd name="T103" fmla="*/ 0 h 2349"/>
                  <a:gd name="T104" fmla="*/ 77 w 77"/>
                  <a:gd name="T105" fmla="*/ 2349 h 2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7" h="2349">
                    <a:moveTo>
                      <a:pt x="77" y="2349"/>
                    </a:moveTo>
                    <a:lnTo>
                      <a:pt x="0" y="2349"/>
                    </a:lnTo>
                    <a:lnTo>
                      <a:pt x="77" y="2349"/>
                    </a:lnTo>
                    <a:lnTo>
                      <a:pt x="77" y="2131"/>
                    </a:lnTo>
                    <a:lnTo>
                      <a:pt x="45" y="2131"/>
                    </a:lnTo>
                    <a:lnTo>
                      <a:pt x="77" y="2131"/>
                    </a:lnTo>
                    <a:lnTo>
                      <a:pt x="77" y="1914"/>
                    </a:lnTo>
                    <a:lnTo>
                      <a:pt x="0" y="1914"/>
                    </a:lnTo>
                    <a:lnTo>
                      <a:pt x="77" y="1914"/>
                    </a:lnTo>
                    <a:lnTo>
                      <a:pt x="77" y="1696"/>
                    </a:lnTo>
                    <a:lnTo>
                      <a:pt x="45" y="1696"/>
                    </a:lnTo>
                    <a:lnTo>
                      <a:pt x="77" y="1696"/>
                    </a:lnTo>
                    <a:lnTo>
                      <a:pt x="77" y="1479"/>
                    </a:lnTo>
                    <a:lnTo>
                      <a:pt x="0" y="1479"/>
                    </a:lnTo>
                    <a:lnTo>
                      <a:pt x="77" y="1479"/>
                    </a:lnTo>
                    <a:lnTo>
                      <a:pt x="77" y="1262"/>
                    </a:lnTo>
                    <a:lnTo>
                      <a:pt x="45" y="1262"/>
                    </a:lnTo>
                    <a:lnTo>
                      <a:pt x="77" y="1262"/>
                    </a:lnTo>
                    <a:lnTo>
                      <a:pt x="77" y="1045"/>
                    </a:lnTo>
                    <a:lnTo>
                      <a:pt x="0" y="1045"/>
                    </a:lnTo>
                    <a:lnTo>
                      <a:pt x="77" y="1045"/>
                    </a:lnTo>
                    <a:lnTo>
                      <a:pt x="77" y="827"/>
                    </a:lnTo>
                    <a:lnTo>
                      <a:pt x="45" y="827"/>
                    </a:lnTo>
                    <a:lnTo>
                      <a:pt x="77" y="827"/>
                    </a:lnTo>
                    <a:lnTo>
                      <a:pt x="77" y="610"/>
                    </a:lnTo>
                    <a:lnTo>
                      <a:pt x="0" y="610"/>
                    </a:lnTo>
                    <a:lnTo>
                      <a:pt x="77" y="610"/>
                    </a:lnTo>
                    <a:lnTo>
                      <a:pt x="77" y="392"/>
                    </a:lnTo>
                    <a:lnTo>
                      <a:pt x="45" y="392"/>
                    </a:lnTo>
                    <a:lnTo>
                      <a:pt x="77" y="392"/>
                    </a:lnTo>
                    <a:lnTo>
                      <a:pt x="77" y="175"/>
                    </a:lnTo>
                    <a:lnTo>
                      <a:pt x="0" y="175"/>
                    </a:lnTo>
                    <a:lnTo>
                      <a:pt x="77" y="175"/>
                    </a:lnTo>
                    <a:lnTo>
                      <a:pt x="77" y="0"/>
                    </a:lnTo>
                  </a:path>
                </a:pathLst>
              </a:custGeom>
              <a:noFill/>
              <a:ln w="3175">
                <a:solidFill>
                  <a:srgbClr val="000000"/>
                </a:solidFill>
                <a:prstDash val="solid"/>
                <a:round/>
                <a:headEnd/>
                <a:tailEnd/>
              </a:ln>
            </p:spPr>
            <p:txBody>
              <a:bodyPr/>
              <a:lstStyle/>
              <a:p>
                <a:endParaRPr lang="en-US"/>
              </a:p>
            </p:txBody>
          </p:sp>
          <p:sp>
            <p:nvSpPr>
              <p:cNvPr id="25627" name="Freeform 3532"/>
              <p:cNvSpPr>
                <a:spLocks/>
              </p:cNvSpPr>
              <p:nvPr/>
            </p:nvSpPr>
            <p:spPr bwMode="auto">
              <a:xfrm>
                <a:off x="1111" y="911"/>
                <a:ext cx="1931" cy="78"/>
              </a:xfrm>
              <a:custGeom>
                <a:avLst/>
                <a:gdLst>
                  <a:gd name="T0" fmla="*/ 61 w 1931"/>
                  <a:gd name="T1" fmla="*/ 0 h 78"/>
                  <a:gd name="T2" fmla="*/ 61 w 1931"/>
                  <a:gd name="T3" fmla="*/ 0 h 78"/>
                  <a:gd name="T4" fmla="*/ 0 w 1931"/>
                  <a:gd name="T5" fmla="*/ 33 h 78"/>
                  <a:gd name="T6" fmla="*/ 121 w 1931"/>
                  <a:gd name="T7" fmla="*/ 0 h 78"/>
                  <a:gd name="T8" fmla="*/ 121 w 1931"/>
                  <a:gd name="T9" fmla="*/ 0 h 78"/>
                  <a:gd name="T10" fmla="*/ 181 w 1931"/>
                  <a:gd name="T11" fmla="*/ 33 h 78"/>
                  <a:gd name="T12" fmla="*/ 242 w 1931"/>
                  <a:gd name="T13" fmla="*/ 0 h 78"/>
                  <a:gd name="T14" fmla="*/ 242 w 1931"/>
                  <a:gd name="T15" fmla="*/ 0 h 78"/>
                  <a:gd name="T16" fmla="*/ 302 w 1931"/>
                  <a:gd name="T17" fmla="*/ 33 h 78"/>
                  <a:gd name="T18" fmla="*/ 362 w 1931"/>
                  <a:gd name="T19" fmla="*/ 0 h 78"/>
                  <a:gd name="T20" fmla="*/ 362 w 1931"/>
                  <a:gd name="T21" fmla="*/ 0 h 78"/>
                  <a:gd name="T22" fmla="*/ 423 w 1931"/>
                  <a:gd name="T23" fmla="*/ 33 h 78"/>
                  <a:gd name="T24" fmla="*/ 483 w 1931"/>
                  <a:gd name="T25" fmla="*/ 0 h 78"/>
                  <a:gd name="T26" fmla="*/ 483 w 1931"/>
                  <a:gd name="T27" fmla="*/ 0 h 78"/>
                  <a:gd name="T28" fmla="*/ 543 w 1931"/>
                  <a:gd name="T29" fmla="*/ 33 h 78"/>
                  <a:gd name="T30" fmla="*/ 604 w 1931"/>
                  <a:gd name="T31" fmla="*/ 0 h 78"/>
                  <a:gd name="T32" fmla="*/ 604 w 1931"/>
                  <a:gd name="T33" fmla="*/ 0 h 78"/>
                  <a:gd name="T34" fmla="*/ 664 w 1931"/>
                  <a:gd name="T35" fmla="*/ 33 h 78"/>
                  <a:gd name="T36" fmla="*/ 724 w 1931"/>
                  <a:gd name="T37" fmla="*/ 0 h 78"/>
                  <a:gd name="T38" fmla="*/ 724 w 1931"/>
                  <a:gd name="T39" fmla="*/ 0 h 78"/>
                  <a:gd name="T40" fmla="*/ 785 w 1931"/>
                  <a:gd name="T41" fmla="*/ 33 h 78"/>
                  <a:gd name="T42" fmla="*/ 845 w 1931"/>
                  <a:gd name="T43" fmla="*/ 0 h 78"/>
                  <a:gd name="T44" fmla="*/ 845 w 1931"/>
                  <a:gd name="T45" fmla="*/ 0 h 78"/>
                  <a:gd name="T46" fmla="*/ 905 w 1931"/>
                  <a:gd name="T47" fmla="*/ 33 h 78"/>
                  <a:gd name="T48" fmla="*/ 966 w 1931"/>
                  <a:gd name="T49" fmla="*/ 0 h 78"/>
                  <a:gd name="T50" fmla="*/ 966 w 1931"/>
                  <a:gd name="T51" fmla="*/ 0 h 78"/>
                  <a:gd name="T52" fmla="*/ 1026 w 1931"/>
                  <a:gd name="T53" fmla="*/ 33 h 78"/>
                  <a:gd name="T54" fmla="*/ 1086 w 1931"/>
                  <a:gd name="T55" fmla="*/ 0 h 78"/>
                  <a:gd name="T56" fmla="*/ 1086 w 1931"/>
                  <a:gd name="T57" fmla="*/ 0 h 78"/>
                  <a:gd name="T58" fmla="*/ 1147 w 1931"/>
                  <a:gd name="T59" fmla="*/ 33 h 78"/>
                  <a:gd name="T60" fmla="*/ 1207 w 1931"/>
                  <a:gd name="T61" fmla="*/ 0 h 78"/>
                  <a:gd name="T62" fmla="*/ 1207 w 1931"/>
                  <a:gd name="T63" fmla="*/ 0 h 78"/>
                  <a:gd name="T64" fmla="*/ 1267 w 1931"/>
                  <a:gd name="T65" fmla="*/ 33 h 78"/>
                  <a:gd name="T66" fmla="*/ 1328 w 1931"/>
                  <a:gd name="T67" fmla="*/ 0 h 78"/>
                  <a:gd name="T68" fmla="*/ 1328 w 1931"/>
                  <a:gd name="T69" fmla="*/ 0 h 78"/>
                  <a:gd name="T70" fmla="*/ 1388 w 1931"/>
                  <a:gd name="T71" fmla="*/ 33 h 78"/>
                  <a:gd name="T72" fmla="*/ 1448 w 1931"/>
                  <a:gd name="T73" fmla="*/ 0 h 78"/>
                  <a:gd name="T74" fmla="*/ 1448 w 1931"/>
                  <a:gd name="T75" fmla="*/ 0 h 78"/>
                  <a:gd name="T76" fmla="*/ 1509 w 1931"/>
                  <a:gd name="T77" fmla="*/ 33 h 78"/>
                  <a:gd name="T78" fmla="*/ 1569 w 1931"/>
                  <a:gd name="T79" fmla="*/ 0 h 78"/>
                  <a:gd name="T80" fmla="*/ 1569 w 1931"/>
                  <a:gd name="T81" fmla="*/ 0 h 78"/>
                  <a:gd name="T82" fmla="*/ 1629 w 1931"/>
                  <a:gd name="T83" fmla="*/ 33 h 78"/>
                  <a:gd name="T84" fmla="*/ 1690 w 1931"/>
                  <a:gd name="T85" fmla="*/ 0 h 78"/>
                  <a:gd name="T86" fmla="*/ 1690 w 1931"/>
                  <a:gd name="T87" fmla="*/ 0 h 78"/>
                  <a:gd name="T88" fmla="*/ 1750 w 1931"/>
                  <a:gd name="T89" fmla="*/ 33 h 78"/>
                  <a:gd name="T90" fmla="*/ 1810 w 1931"/>
                  <a:gd name="T91" fmla="*/ 0 h 78"/>
                  <a:gd name="T92" fmla="*/ 1810 w 1931"/>
                  <a:gd name="T93" fmla="*/ 0 h 78"/>
                  <a:gd name="T94" fmla="*/ 1871 w 1931"/>
                  <a:gd name="T95" fmla="*/ 33 h 78"/>
                  <a:gd name="T96" fmla="*/ 1931 w 1931"/>
                  <a:gd name="T97" fmla="*/ 0 h 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1"/>
                  <a:gd name="T148" fmla="*/ 0 h 78"/>
                  <a:gd name="T149" fmla="*/ 1931 w 1931"/>
                  <a:gd name="T150" fmla="*/ 78 h 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1" h="78">
                    <a:moveTo>
                      <a:pt x="121" y="0"/>
                    </a:moveTo>
                    <a:lnTo>
                      <a:pt x="61" y="0"/>
                    </a:lnTo>
                    <a:lnTo>
                      <a:pt x="61" y="33"/>
                    </a:lnTo>
                    <a:lnTo>
                      <a:pt x="61" y="0"/>
                    </a:lnTo>
                    <a:lnTo>
                      <a:pt x="0" y="0"/>
                    </a:lnTo>
                    <a:lnTo>
                      <a:pt x="0" y="33"/>
                    </a:lnTo>
                    <a:lnTo>
                      <a:pt x="0" y="0"/>
                    </a:lnTo>
                    <a:lnTo>
                      <a:pt x="121" y="0"/>
                    </a:lnTo>
                    <a:lnTo>
                      <a:pt x="121" y="78"/>
                    </a:lnTo>
                    <a:lnTo>
                      <a:pt x="121" y="0"/>
                    </a:lnTo>
                    <a:lnTo>
                      <a:pt x="181" y="0"/>
                    </a:lnTo>
                    <a:lnTo>
                      <a:pt x="181" y="33"/>
                    </a:lnTo>
                    <a:lnTo>
                      <a:pt x="181" y="0"/>
                    </a:lnTo>
                    <a:lnTo>
                      <a:pt x="242" y="0"/>
                    </a:lnTo>
                    <a:lnTo>
                      <a:pt x="242" y="33"/>
                    </a:lnTo>
                    <a:lnTo>
                      <a:pt x="242" y="0"/>
                    </a:lnTo>
                    <a:lnTo>
                      <a:pt x="302" y="0"/>
                    </a:lnTo>
                    <a:lnTo>
                      <a:pt x="302" y="33"/>
                    </a:lnTo>
                    <a:lnTo>
                      <a:pt x="302" y="0"/>
                    </a:lnTo>
                    <a:lnTo>
                      <a:pt x="362" y="0"/>
                    </a:lnTo>
                    <a:lnTo>
                      <a:pt x="362" y="33"/>
                    </a:lnTo>
                    <a:lnTo>
                      <a:pt x="362" y="0"/>
                    </a:lnTo>
                    <a:lnTo>
                      <a:pt x="423" y="0"/>
                    </a:lnTo>
                    <a:lnTo>
                      <a:pt x="423" y="33"/>
                    </a:lnTo>
                    <a:lnTo>
                      <a:pt x="423" y="0"/>
                    </a:lnTo>
                    <a:lnTo>
                      <a:pt x="483" y="0"/>
                    </a:lnTo>
                    <a:lnTo>
                      <a:pt x="483" y="33"/>
                    </a:lnTo>
                    <a:lnTo>
                      <a:pt x="483" y="0"/>
                    </a:lnTo>
                    <a:lnTo>
                      <a:pt x="543" y="0"/>
                    </a:lnTo>
                    <a:lnTo>
                      <a:pt x="543" y="33"/>
                    </a:lnTo>
                    <a:lnTo>
                      <a:pt x="543" y="0"/>
                    </a:lnTo>
                    <a:lnTo>
                      <a:pt x="604" y="0"/>
                    </a:lnTo>
                    <a:lnTo>
                      <a:pt x="604" y="33"/>
                    </a:lnTo>
                    <a:lnTo>
                      <a:pt x="604" y="0"/>
                    </a:lnTo>
                    <a:lnTo>
                      <a:pt x="664" y="0"/>
                    </a:lnTo>
                    <a:lnTo>
                      <a:pt x="664" y="33"/>
                    </a:lnTo>
                    <a:lnTo>
                      <a:pt x="664" y="0"/>
                    </a:lnTo>
                    <a:lnTo>
                      <a:pt x="724" y="0"/>
                    </a:lnTo>
                    <a:lnTo>
                      <a:pt x="724" y="78"/>
                    </a:lnTo>
                    <a:lnTo>
                      <a:pt x="724" y="0"/>
                    </a:lnTo>
                    <a:lnTo>
                      <a:pt x="785" y="0"/>
                    </a:lnTo>
                    <a:lnTo>
                      <a:pt x="785" y="33"/>
                    </a:lnTo>
                    <a:lnTo>
                      <a:pt x="785" y="0"/>
                    </a:lnTo>
                    <a:lnTo>
                      <a:pt x="845" y="0"/>
                    </a:lnTo>
                    <a:lnTo>
                      <a:pt x="845" y="33"/>
                    </a:lnTo>
                    <a:lnTo>
                      <a:pt x="845" y="0"/>
                    </a:lnTo>
                    <a:lnTo>
                      <a:pt x="905" y="0"/>
                    </a:lnTo>
                    <a:lnTo>
                      <a:pt x="905" y="33"/>
                    </a:lnTo>
                    <a:lnTo>
                      <a:pt x="905" y="0"/>
                    </a:lnTo>
                    <a:lnTo>
                      <a:pt x="966" y="0"/>
                    </a:lnTo>
                    <a:lnTo>
                      <a:pt x="966" y="33"/>
                    </a:lnTo>
                    <a:lnTo>
                      <a:pt x="966" y="0"/>
                    </a:lnTo>
                    <a:lnTo>
                      <a:pt x="1026" y="0"/>
                    </a:lnTo>
                    <a:lnTo>
                      <a:pt x="1026" y="33"/>
                    </a:lnTo>
                    <a:lnTo>
                      <a:pt x="1026" y="0"/>
                    </a:lnTo>
                    <a:lnTo>
                      <a:pt x="1086" y="0"/>
                    </a:lnTo>
                    <a:lnTo>
                      <a:pt x="1086" y="33"/>
                    </a:lnTo>
                    <a:lnTo>
                      <a:pt x="1086" y="0"/>
                    </a:lnTo>
                    <a:lnTo>
                      <a:pt x="1147" y="0"/>
                    </a:lnTo>
                    <a:lnTo>
                      <a:pt x="1147" y="33"/>
                    </a:lnTo>
                    <a:lnTo>
                      <a:pt x="1147" y="0"/>
                    </a:lnTo>
                    <a:lnTo>
                      <a:pt x="1207" y="0"/>
                    </a:lnTo>
                    <a:lnTo>
                      <a:pt x="1207" y="33"/>
                    </a:lnTo>
                    <a:lnTo>
                      <a:pt x="1207" y="0"/>
                    </a:lnTo>
                    <a:lnTo>
                      <a:pt x="1267" y="0"/>
                    </a:lnTo>
                    <a:lnTo>
                      <a:pt x="1267" y="33"/>
                    </a:lnTo>
                    <a:lnTo>
                      <a:pt x="1267" y="0"/>
                    </a:lnTo>
                    <a:lnTo>
                      <a:pt x="1328" y="0"/>
                    </a:lnTo>
                    <a:lnTo>
                      <a:pt x="1328" y="78"/>
                    </a:lnTo>
                    <a:lnTo>
                      <a:pt x="1328" y="0"/>
                    </a:lnTo>
                    <a:lnTo>
                      <a:pt x="1388" y="0"/>
                    </a:lnTo>
                    <a:lnTo>
                      <a:pt x="1388" y="33"/>
                    </a:lnTo>
                    <a:lnTo>
                      <a:pt x="1388" y="0"/>
                    </a:lnTo>
                    <a:lnTo>
                      <a:pt x="1448" y="0"/>
                    </a:lnTo>
                    <a:lnTo>
                      <a:pt x="1448" y="33"/>
                    </a:lnTo>
                    <a:lnTo>
                      <a:pt x="1448" y="0"/>
                    </a:lnTo>
                    <a:lnTo>
                      <a:pt x="1509" y="0"/>
                    </a:lnTo>
                    <a:lnTo>
                      <a:pt x="1509" y="33"/>
                    </a:lnTo>
                    <a:lnTo>
                      <a:pt x="1509" y="0"/>
                    </a:lnTo>
                    <a:lnTo>
                      <a:pt x="1569" y="0"/>
                    </a:lnTo>
                    <a:lnTo>
                      <a:pt x="1569" y="33"/>
                    </a:lnTo>
                    <a:lnTo>
                      <a:pt x="1569" y="0"/>
                    </a:lnTo>
                    <a:lnTo>
                      <a:pt x="1629" y="0"/>
                    </a:lnTo>
                    <a:lnTo>
                      <a:pt x="1629" y="33"/>
                    </a:lnTo>
                    <a:lnTo>
                      <a:pt x="1629" y="0"/>
                    </a:lnTo>
                    <a:lnTo>
                      <a:pt x="1690" y="0"/>
                    </a:lnTo>
                    <a:lnTo>
                      <a:pt x="1690" y="33"/>
                    </a:lnTo>
                    <a:lnTo>
                      <a:pt x="1690" y="0"/>
                    </a:lnTo>
                    <a:lnTo>
                      <a:pt x="1750" y="0"/>
                    </a:lnTo>
                    <a:lnTo>
                      <a:pt x="1750" y="33"/>
                    </a:lnTo>
                    <a:lnTo>
                      <a:pt x="1750" y="0"/>
                    </a:lnTo>
                    <a:lnTo>
                      <a:pt x="1810" y="0"/>
                    </a:lnTo>
                    <a:lnTo>
                      <a:pt x="1810" y="33"/>
                    </a:lnTo>
                    <a:lnTo>
                      <a:pt x="1810" y="0"/>
                    </a:lnTo>
                    <a:lnTo>
                      <a:pt x="1871" y="0"/>
                    </a:lnTo>
                    <a:lnTo>
                      <a:pt x="1871" y="33"/>
                    </a:lnTo>
                    <a:lnTo>
                      <a:pt x="1871" y="0"/>
                    </a:lnTo>
                    <a:lnTo>
                      <a:pt x="1931" y="0"/>
                    </a:lnTo>
                    <a:lnTo>
                      <a:pt x="1931" y="78"/>
                    </a:lnTo>
                  </a:path>
                </a:pathLst>
              </a:custGeom>
              <a:noFill/>
              <a:ln w="3175">
                <a:solidFill>
                  <a:srgbClr val="000000"/>
                </a:solidFill>
                <a:prstDash val="solid"/>
                <a:round/>
                <a:headEnd/>
                <a:tailEnd/>
              </a:ln>
            </p:spPr>
            <p:txBody>
              <a:bodyPr/>
              <a:lstStyle/>
              <a:p>
                <a:endParaRPr lang="en-US"/>
              </a:p>
            </p:txBody>
          </p:sp>
          <p:sp>
            <p:nvSpPr>
              <p:cNvPr id="25628" name="Freeform 3533"/>
              <p:cNvSpPr>
                <a:spLocks/>
              </p:cNvSpPr>
              <p:nvPr/>
            </p:nvSpPr>
            <p:spPr bwMode="auto">
              <a:xfrm>
                <a:off x="3042" y="911"/>
                <a:ext cx="1328" cy="78"/>
              </a:xfrm>
              <a:custGeom>
                <a:avLst/>
                <a:gdLst>
                  <a:gd name="T0" fmla="*/ 0 w 1328"/>
                  <a:gd name="T1" fmla="*/ 0 h 78"/>
                  <a:gd name="T2" fmla="*/ 60 w 1328"/>
                  <a:gd name="T3" fmla="*/ 33 h 78"/>
                  <a:gd name="T4" fmla="*/ 121 w 1328"/>
                  <a:gd name="T5" fmla="*/ 0 h 78"/>
                  <a:gd name="T6" fmla="*/ 121 w 1328"/>
                  <a:gd name="T7" fmla="*/ 0 h 78"/>
                  <a:gd name="T8" fmla="*/ 181 w 1328"/>
                  <a:gd name="T9" fmla="*/ 33 h 78"/>
                  <a:gd name="T10" fmla="*/ 241 w 1328"/>
                  <a:gd name="T11" fmla="*/ 0 h 78"/>
                  <a:gd name="T12" fmla="*/ 241 w 1328"/>
                  <a:gd name="T13" fmla="*/ 0 h 78"/>
                  <a:gd name="T14" fmla="*/ 302 w 1328"/>
                  <a:gd name="T15" fmla="*/ 33 h 78"/>
                  <a:gd name="T16" fmla="*/ 362 w 1328"/>
                  <a:gd name="T17" fmla="*/ 0 h 78"/>
                  <a:gd name="T18" fmla="*/ 362 w 1328"/>
                  <a:gd name="T19" fmla="*/ 0 h 78"/>
                  <a:gd name="T20" fmla="*/ 422 w 1328"/>
                  <a:gd name="T21" fmla="*/ 33 h 78"/>
                  <a:gd name="T22" fmla="*/ 483 w 1328"/>
                  <a:gd name="T23" fmla="*/ 0 h 78"/>
                  <a:gd name="T24" fmla="*/ 483 w 1328"/>
                  <a:gd name="T25" fmla="*/ 0 h 78"/>
                  <a:gd name="T26" fmla="*/ 543 w 1328"/>
                  <a:gd name="T27" fmla="*/ 33 h 78"/>
                  <a:gd name="T28" fmla="*/ 603 w 1328"/>
                  <a:gd name="T29" fmla="*/ 0 h 78"/>
                  <a:gd name="T30" fmla="*/ 603 w 1328"/>
                  <a:gd name="T31" fmla="*/ 0 h 78"/>
                  <a:gd name="T32" fmla="*/ 665 w 1328"/>
                  <a:gd name="T33" fmla="*/ 33 h 78"/>
                  <a:gd name="T34" fmla="*/ 724 w 1328"/>
                  <a:gd name="T35" fmla="*/ 0 h 78"/>
                  <a:gd name="T36" fmla="*/ 724 w 1328"/>
                  <a:gd name="T37" fmla="*/ 0 h 78"/>
                  <a:gd name="T38" fmla="*/ 784 w 1328"/>
                  <a:gd name="T39" fmla="*/ 33 h 78"/>
                  <a:gd name="T40" fmla="*/ 846 w 1328"/>
                  <a:gd name="T41" fmla="*/ 0 h 78"/>
                  <a:gd name="T42" fmla="*/ 846 w 1328"/>
                  <a:gd name="T43" fmla="*/ 0 h 78"/>
                  <a:gd name="T44" fmla="*/ 906 w 1328"/>
                  <a:gd name="T45" fmla="*/ 33 h 78"/>
                  <a:gd name="T46" fmla="*/ 965 w 1328"/>
                  <a:gd name="T47" fmla="*/ 0 h 78"/>
                  <a:gd name="T48" fmla="*/ 965 w 1328"/>
                  <a:gd name="T49" fmla="*/ 0 h 78"/>
                  <a:gd name="T50" fmla="*/ 1027 w 1328"/>
                  <a:gd name="T51" fmla="*/ 33 h 78"/>
                  <a:gd name="T52" fmla="*/ 1087 w 1328"/>
                  <a:gd name="T53" fmla="*/ 0 h 78"/>
                  <a:gd name="T54" fmla="*/ 1087 w 1328"/>
                  <a:gd name="T55" fmla="*/ 0 h 78"/>
                  <a:gd name="T56" fmla="*/ 1147 w 1328"/>
                  <a:gd name="T57" fmla="*/ 33 h 78"/>
                  <a:gd name="T58" fmla="*/ 1208 w 1328"/>
                  <a:gd name="T59" fmla="*/ 0 h 78"/>
                  <a:gd name="T60" fmla="*/ 1208 w 1328"/>
                  <a:gd name="T61" fmla="*/ 0 h 78"/>
                  <a:gd name="T62" fmla="*/ 1268 w 1328"/>
                  <a:gd name="T63" fmla="*/ 33 h 78"/>
                  <a:gd name="T64" fmla="*/ 1328 w 1328"/>
                  <a:gd name="T65" fmla="*/ 0 h 78"/>
                  <a:gd name="T66" fmla="*/ 1328 w 1328"/>
                  <a:gd name="T67" fmla="*/ 0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78"/>
                  <a:gd name="T104" fmla="*/ 1328 w 1328"/>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78">
                    <a:moveTo>
                      <a:pt x="0" y="78"/>
                    </a:moveTo>
                    <a:lnTo>
                      <a:pt x="0" y="0"/>
                    </a:lnTo>
                    <a:lnTo>
                      <a:pt x="60" y="0"/>
                    </a:lnTo>
                    <a:lnTo>
                      <a:pt x="60" y="33"/>
                    </a:lnTo>
                    <a:lnTo>
                      <a:pt x="60" y="0"/>
                    </a:lnTo>
                    <a:lnTo>
                      <a:pt x="121" y="0"/>
                    </a:lnTo>
                    <a:lnTo>
                      <a:pt x="121" y="33"/>
                    </a:lnTo>
                    <a:lnTo>
                      <a:pt x="121" y="0"/>
                    </a:lnTo>
                    <a:lnTo>
                      <a:pt x="181" y="0"/>
                    </a:lnTo>
                    <a:lnTo>
                      <a:pt x="181" y="33"/>
                    </a:lnTo>
                    <a:lnTo>
                      <a:pt x="181" y="0"/>
                    </a:lnTo>
                    <a:lnTo>
                      <a:pt x="241" y="0"/>
                    </a:lnTo>
                    <a:lnTo>
                      <a:pt x="241" y="33"/>
                    </a:lnTo>
                    <a:lnTo>
                      <a:pt x="241" y="0"/>
                    </a:lnTo>
                    <a:lnTo>
                      <a:pt x="302" y="0"/>
                    </a:lnTo>
                    <a:lnTo>
                      <a:pt x="302" y="33"/>
                    </a:lnTo>
                    <a:lnTo>
                      <a:pt x="302" y="0"/>
                    </a:lnTo>
                    <a:lnTo>
                      <a:pt x="362" y="0"/>
                    </a:lnTo>
                    <a:lnTo>
                      <a:pt x="362" y="33"/>
                    </a:lnTo>
                    <a:lnTo>
                      <a:pt x="362" y="0"/>
                    </a:lnTo>
                    <a:lnTo>
                      <a:pt x="422" y="0"/>
                    </a:lnTo>
                    <a:lnTo>
                      <a:pt x="422" y="33"/>
                    </a:lnTo>
                    <a:lnTo>
                      <a:pt x="422" y="0"/>
                    </a:lnTo>
                    <a:lnTo>
                      <a:pt x="483" y="0"/>
                    </a:lnTo>
                    <a:lnTo>
                      <a:pt x="483" y="33"/>
                    </a:lnTo>
                    <a:lnTo>
                      <a:pt x="483" y="0"/>
                    </a:lnTo>
                    <a:lnTo>
                      <a:pt x="543" y="0"/>
                    </a:lnTo>
                    <a:lnTo>
                      <a:pt x="543" y="33"/>
                    </a:lnTo>
                    <a:lnTo>
                      <a:pt x="543" y="0"/>
                    </a:lnTo>
                    <a:lnTo>
                      <a:pt x="603" y="0"/>
                    </a:lnTo>
                    <a:lnTo>
                      <a:pt x="603" y="78"/>
                    </a:lnTo>
                    <a:lnTo>
                      <a:pt x="603" y="0"/>
                    </a:lnTo>
                    <a:lnTo>
                      <a:pt x="665" y="0"/>
                    </a:lnTo>
                    <a:lnTo>
                      <a:pt x="665" y="33"/>
                    </a:lnTo>
                    <a:lnTo>
                      <a:pt x="665" y="0"/>
                    </a:lnTo>
                    <a:lnTo>
                      <a:pt x="724" y="0"/>
                    </a:lnTo>
                    <a:lnTo>
                      <a:pt x="724" y="33"/>
                    </a:lnTo>
                    <a:lnTo>
                      <a:pt x="724" y="0"/>
                    </a:lnTo>
                    <a:lnTo>
                      <a:pt x="784" y="0"/>
                    </a:lnTo>
                    <a:lnTo>
                      <a:pt x="784" y="33"/>
                    </a:lnTo>
                    <a:lnTo>
                      <a:pt x="784" y="0"/>
                    </a:lnTo>
                    <a:lnTo>
                      <a:pt x="846" y="0"/>
                    </a:lnTo>
                    <a:lnTo>
                      <a:pt x="846" y="33"/>
                    </a:lnTo>
                    <a:lnTo>
                      <a:pt x="846" y="0"/>
                    </a:lnTo>
                    <a:lnTo>
                      <a:pt x="906" y="0"/>
                    </a:lnTo>
                    <a:lnTo>
                      <a:pt x="906" y="33"/>
                    </a:lnTo>
                    <a:lnTo>
                      <a:pt x="906" y="0"/>
                    </a:lnTo>
                    <a:lnTo>
                      <a:pt x="965" y="0"/>
                    </a:lnTo>
                    <a:lnTo>
                      <a:pt x="965" y="33"/>
                    </a:lnTo>
                    <a:lnTo>
                      <a:pt x="965" y="0"/>
                    </a:lnTo>
                    <a:lnTo>
                      <a:pt x="1027" y="0"/>
                    </a:lnTo>
                    <a:lnTo>
                      <a:pt x="1027" y="33"/>
                    </a:lnTo>
                    <a:lnTo>
                      <a:pt x="1027" y="0"/>
                    </a:lnTo>
                    <a:lnTo>
                      <a:pt x="1087" y="0"/>
                    </a:lnTo>
                    <a:lnTo>
                      <a:pt x="1087" y="33"/>
                    </a:lnTo>
                    <a:lnTo>
                      <a:pt x="1087" y="0"/>
                    </a:lnTo>
                    <a:lnTo>
                      <a:pt x="1147" y="0"/>
                    </a:lnTo>
                    <a:lnTo>
                      <a:pt x="1147" y="33"/>
                    </a:lnTo>
                    <a:lnTo>
                      <a:pt x="1147" y="0"/>
                    </a:lnTo>
                    <a:lnTo>
                      <a:pt x="1208" y="0"/>
                    </a:lnTo>
                    <a:lnTo>
                      <a:pt x="1208" y="78"/>
                    </a:lnTo>
                    <a:lnTo>
                      <a:pt x="1208" y="0"/>
                    </a:lnTo>
                    <a:lnTo>
                      <a:pt x="1268" y="0"/>
                    </a:lnTo>
                    <a:lnTo>
                      <a:pt x="1268" y="33"/>
                    </a:lnTo>
                    <a:lnTo>
                      <a:pt x="1268" y="0"/>
                    </a:lnTo>
                    <a:lnTo>
                      <a:pt x="1328" y="0"/>
                    </a:lnTo>
                    <a:lnTo>
                      <a:pt x="1328" y="33"/>
                    </a:lnTo>
                    <a:lnTo>
                      <a:pt x="1328" y="0"/>
                    </a:lnTo>
                  </a:path>
                </a:pathLst>
              </a:custGeom>
              <a:noFill/>
              <a:ln w="3175">
                <a:solidFill>
                  <a:srgbClr val="000000"/>
                </a:solidFill>
                <a:prstDash val="solid"/>
                <a:round/>
                <a:headEnd/>
                <a:tailEnd/>
              </a:ln>
            </p:spPr>
            <p:txBody>
              <a:bodyPr/>
              <a:lstStyle/>
              <a:p>
                <a:endParaRPr lang="en-US"/>
              </a:p>
            </p:txBody>
          </p:sp>
          <p:sp>
            <p:nvSpPr>
              <p:cNvPr id="25629" name="Freeform 3534"/>
              <p:cNvSpPr>
                <a:spLocks/>
              </p:cNvSpPr>
              <p:nvPr/>
            </p:nvSpPr>
            <p:spPr bwMode="auto">
              <a:xfrm>
                <a:off x="1111" y="911"/>
                <a:ext cx="1931" cy="78"/>
              </a:xfrm>
              <a:custGeom>
                <a:avLst/>
                <a:gdLst>
                  <a:gd name="T0" fmla="*/ 61 w 1931"/>
                  <a:gd name="T1" fmla="*/ 0 h 78"/>
                  <a:gd name="T2" fmla="*/ 61 w 1931"/>
                  <a:gd name="T3" fmla="*/ 0 h 78"/>
                  <a:gd name="T4" fmla="*/ 0 w 1931"/>
                  <a:gd name="T5" fmla="*/ 33 h 78"/>
                  <a:gd name="T6" fmla="*/ 121 w 1931"/>
                  <a:gd name="T7" fmla="*/ 0 h 78"/>
                  <a:gd name="T8" fmla="*/ 121 w 1931"/>
                  <a:gd name="T9" fmla="*/ 0 h 78"/>
                  <a:gd name="T10" fmla="*/ 181 w 1931"/>
                  <a:gd name="T11" fmla="*/ 33 h 78"/>
                  <a:gd name="T12" fmla="*/ 242 w 1931"/>
                  <a:gd name="T13" fmla="*/ 0 h 78"/>
                  <a:gd name="T14" fmla="*/ 242 w 1931"/>
                  <a:gd name="T15" fmla="*/ 0 h 78"/>
                  <a:gd name="T16" fmla="*/ 302 w 1931"/>
                  <a:gd name="T17" fmla="*/ 33 h 78"/>
                  <a:gd name="T18" fmla="*/ 362 w 1931"/>
                  <a:gd name="T19" fmla="*/ 0 h 78"/>
                  <a:gd name="T20" fmla="*/ 362 w 1931"/>
                  <a:gd name="T21" fmla="*/ 0 h 78"/>
                  <a:gd name="T22" fmla="*/ 423 w 1931"/>
                  <a:gd name="T23" fmla="*/ 33 h 78"/>
                  <a:gd name="T24" fmla="*/ 483 w 1931"/>
                  <a:gd name="T25" fmla="*/ 0 h 78"/>
                  <a:gd name="T26" fmla="*/ 483 w 1931"/>
                  <a:gd name="T27" fmla="*/ 0 h 78"/>
                  <a:gd name="T28" fmla="*/ 543 w 1931"/>
                  <a:gd name="T29" fmla="*/ 33 h 78"/>
                  <a:gd name="T30" fmla="*/ 604 w 1931"/>
                  <a:gd name="T31" fmla="*/ 0 h 78"/>
                  <a:gd name="T32" fmla="*/ 604 w 1931"/>
                  <a:gd name="T33" fmla="*/ 0 h 78"/>
                  <a:gd name="T34" fmla="*/ 664 w 1931"/>
                  <a:gd name="T35" fmla="*/ 33 h 78"/>
                  <a:gd name="T36" fmla="*/ 724 w 1931"/>
                  <a:gd name="T37" fmla="*/ 0 h 78"/>
                  <a:gd name="T38" fmla="*/ 724 w 1931"/>
                  <a:gd name="T39" fmla="*/ 0 h 78"/>
                  <a:gd name="T40" fmla="*/ 785 w 1931"/>
                  <a:gd name="T41" fmla="*/ 33 h 78"/>
                  <a:gd name="T42" fmla="*/ 845 w 1931"/>
                  <a:gd name="T43" fmla="*/ 0 h 78"/>
                  <a:gd name="T44" fmla="*/ 845 w 1931"/>
                  <a:gd name="T45" fmla="*/ 0 h 78"/>
                  <a:gd name="T46" fmla="*/ 905 w 1931"/>
                  <a:gd name="T47" fmla="*/ 33 h 78"/>
                  <a:gd name="T48" fmla="*/ 966 w 1931"/>
                  <a:gd name="T49" fmla="*/ 0 h 78"/>
                  <a:gd name="T50" fmla="*/ 966 w 1931"/>
                  <a:gd name="T51" fmla="*/ 0 h 78"/>
                  <a:gd name="T52" fmla="*/ 1026 w 1931"/>
                  <a:gd name="T53" fmla="*/ 33 h 78"/>
                  <a:gd name="T54" fmla="*/ 1086 w 1931"/>
                  <a:gd name="T55" fmla="*/ 0 h 78"/>
                  <a:gd name="T56" fmla="*/ 1086 w 1931"/>
                  <a:gd name="T57" fmla="*/ 0 h 78"/>
                  <a:gd name="T58" fmla="*/ 1147 w 1931"/>
                  <a:gd name="T59" fmla="*/ 33 h 78"/>
                  <a:gd name="T60" fmla="*/ 1207 w 1931"/>
                  <a:gd name="T61" fmla="*/ 0 h 78"/>
                  <a:gd name="T62" fmla="*/ 1207 w 1931"/>
                  <a:gd name="T63" fmla="*/ 0 h 78"/>
                  <a:gd name="T64" fmla="*/ 1267 w 1931"/>
                  <a:gd name="T65" fmla="*/ 33 h 78"/>
                  <a:gd name="T66" fmla="*/ 1328 w 1931"/>
                  <a:gd name="T67" fmla="*/ 0 h 78"/>
                  <a:gd name="T68" fmla="*/ 1328 w 1931"/>
                  <a:gd name="T69" fmla="*/ 0 h 78"/>
                  <a:gd name="T70" fmla="*/ 1388 w 1931"/>
                  <a:gd name="T71" fmla="*/ 33 h 78"/>
                  <a:gd name="T72" fmla="*/ 1448 w 1931"/>
                  <a:gd name="T73" fmla="*/ 0 h 78"/>
                  <a:gd name="T74" fmla="*/ 1448 w 1931"/>
                  <a:gd name="T75" fmla="*/ 0 h 78"/>
                  <a:gd name="T76" fmla="*/ 1509 w 1931"/>
                  <a:gd name="T77" fmla="*/ 33 h 78"/>
                  <a:gd name="T78" fmla="*/ 1569 w 1931"/>
                  <a:gd name="T79" fmla="*/ 0 h 78"/>
                  <a:gd name="T80" fmla="*/ 1569 w 1931"/>
                  <a:gd name="T81" fmla="*/ 0 h 78"/>
                  <a:gd name="T82" fmla="*/ 1629 w 1931"/>
                  <a:gd name="T83" fmla="*/ 33 h 78"/>
                  <a:gd name="T84" fmla="*/ 1690 w 1931"/>
                  <a:gd name="T85" fmla="*/ 0 h 78"/>
                  <a:gd name="T86" fmla="*/ 1690 w 1931"/>
                  <a:gd name="T87" fmla="*/ 0 h 78"/>
                  <a:gd name="T88" fmla="*/ 1750 w 1931"/>
                  <a:gd name="T89" fmla="*/ 33 h 78"/>
                  <a:gd name="T90" fmla="*/ 1810 w 1931"/>
                  <a:gd name="T91" fmla="*/ 0 h 78"/>
                  <a:gd name="T92" fmla="*/ 1810 w 1931"/>
                  <a:gd name="T93" fmla="*/ 0 h 78"/>
                  <a:gd name="T94" fmla="*/ 1871 w 1931"/>
                  <a:gd name="T95" fmla="*/ 33 h 78"/>
                  <a:gd name="T96" fmla="*/ 1931 w 1931"/>
                  <a:gd name="T97" fmla="*/ 0 h 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1"/>
                  <a:gd name="T148" fmla="*/ 0 h 78"/>
                  <a:gd name="T149" fmla="*/ 1931 w 1931"/>
                  <a:gd name="T150" fmla="*/ 78 h 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1" h="78">
                    <a:moveTo>
                      <a:pt x="121" y="0"/>
                    </a:moveTo>
                    <a:lnTo>
                      <a:pt x="61" y="0"/>
                    </a:lnTo>
                    <a:lnTo>
                      <a:pt x="61" y="33"/>
                    </a:lnTo>
                    <a:lnTo>
                      <a:pt x="61" y="0"/>
                    </a:lnTo>
                    <a:lnTo>
                      <a:pt x="0" y="0"/>
                    </a:lnTo>
                    <a:lnTo>
                      <a:pt x="0" y="33"/>
                    </a:lnTo>
                    <a:lnTo>
                      <a:pt x="0" y="0"/>
                    </a:lnTo>
                    <a:lnTo>
                      <a:pt x="121" y="0"/>
                    </a:lnTo>
                    <a:lnTo>
                      <a:pt x="121" y="78"/>
                    </a:lnTo>
                    <a:lnTo>
                      <a:pt x="121" y="0"/>
                    </a:lnTo>
                    <a:lnTo>
                      <a:pt x="181" y="0"/>
                    </a:lnTo>
                    <a:lnTo>
                      <a:pt x="181" y="33"/>
                    </a:lnTo>
                    <a:lnTo>
                      <a:pt x="181" y="0"/>
                    </a:lnTo>
                    <a:lnTo>
                      <a:pt x="242" y="0"/>
                    </a:lnTo>
                    <a:lnTo>
                      <a:pt x="242" y="33"/>
                    </a:lnTo>
                    <a:lnTo>
                      <a:pt x="242" y="0"/>
                    </a:lnTo>
                    <a:lnTo>
                      <a:pt x="302" y="0"/>
                    </a:lnTo>
                    <a:lnTo>
                      <a:pt x="302" y="33"/>
                    </a:lnTo>
                    <a:lnTo>
                      <a:pt x="302" y="0"/>
                    </a:lnTo>
                    <a:lnTo>
                      <a:pt x="362" y="0"/>
                    </a:lnTo>
                    <a:lnTo>
                      <a:pt x="362" y="33"/>
                    </a:lnTo>
                    <a:lnTo>
                      <a:pt x="362" y="0"/>
                    </a:lnTo>
                    <a:lnTo>
                      <a:pt x="423" y="0"/>
                    </a:lnTo>
                    <a:lnTo>
                      <a:pt x="423" y="33"/>
                    </a:lnTo>
                    <a:lnTo>
                      <a:pt x="423" y="0"/>
                    </a:lnTo>
                    <a:lnTo>
                      <a:pt x="483" y="0"/>
                    </a:lnTo>
                    <a:lnTo>
                      <a:pt x="483" y="33"/>
                    </a:lnTo>
                    <a:lnTo>
                      <a:pt x="483" y="0"/>
                    </a:lnTo>
                    <a:lnTo>
                      <a:pt x="543" y="0"/>
                    </a:lnTo>
                    <a:lnTo>
                      <a:pt x="543" y="33"/>
                    </a:lnTo>
                    <a:lnTo>
                      <a:pt x="543" y="0"/>
                    </a:lnTo>
                    <a:lnTo>
                      <a:pt x="604" y="0"/>
                    </a:lnTo>
                    <a:lnTo>
                      <a:pt x="604" y="33"/>
                    </a:lnTo>
                    <a:lnTo>
                      <a:pt x="604" y="0"/>
                    </a:lnTo>
                    <a:lnTo>
                      <a:pt x="664" y="0"/>
                    </a:lnTo>
                    <a:lnTo>
                      <a:pt x="664" y="33"/>
                    </a:lnTo>
                    <a:lnTo>
                      <a:pt x="664" y="0"/>
                    </a:lnTo>
                    <a:lnTo>
                      <a:pt x="724" y="0"/>
                    </a:lnTo>
                    <a:lnTo>
                      <a:pt x="724" y="78"/>
                    </a:lnTo>
                    <a:lnTo>
                      <a:pt x="724" y="0"/>
                    </a:lnTo>
                    <a:lnTo>
                      <a:pt x="785" y="0"/>
                    </a:lnTo>
                    <a:lnTo>
                      <a:pt x="785" y="33"/>
                    </a:lnTo>
                    <a:lnTo>
                      <a:pt x="785" y="0"/>
                    </a:lnTo>
                    <a:lnTo>
                      <a:pt x="845" y="0"/>
                    </a:lnTo>
                    <a:lnTo>
                      <a:pt x="845" y="33"/>
                    </a:lnTo>
                    <a:lnTo>
                      <a:pt x="845" y="0"/>
                    </a:lnTo>
                    <a:lnTo>
                      <a:pt x="905" y="0"/>
                    </a:lnTo>
                    <a:lnTo>
                      <a:pt x="905" y="33"/>
                    </a:lnTo>
                    <a:lnTo>
                      <a:pt x="905" y="0"/>
                    </a:lnTo>
                    <a:lnTo>
                      <a:pt x="966" y="0"/>
                    </a:lnTo>
                    <a:lnTo>
                      <a:pt x="966" y="33"/>
                    </a:lnTo>
                    <a:lnTo>
                      <a:pt x="966" y="0"/>
                    </a:lnTo>
                    <a:lnTo>
                      <a:pt x="1026" y="0"/>
                    </a:lnTo>
                    <a:lnTo>
                      <a:pt x="1026" y="33"/>
                    </a:lnTo>
                    <a:lnTo>
                      <a:pt x="1026" y="0"/>
                    </a:lnTo>
                    <a:lnTo>
                      <a:pt x="1086" y="0"/>
                    </a:lnTo>
                    <a:lnTo>
                      <a:pt x="1086" y="33"/>
                    </a:lnTo>
                    <a:lnTo>
                      <a:pt x="1086" y="0"/>
                    </a:lnTo>
                    <a:lnTo>
                      <a:pt x="1147" y="0"/>
                    </a:lnTo>
                    <a:lnTo>
                      <a:pt x="1147" y="33"/>
                    </a:lnTo>
                    <a:lnTo>
                      <a:pt x="1147" y="0"/>
                    </a:lnTo>
                    <a:lnTo>
                      <a:pt x="1207" y="0"/>
                    </a:lnTo>
                    <a:lnTo>
                      <a:pt x="1207" y="33"/>
                    </a:lnTo>
                    <a:lnTo>
                      <a:pt x="1207" y="0"/>
                    </a:lnTo>
                    <a:lnTo>
                      <a:pt x="1267" y="0"/>
                    </a:lnTo>
                    <a:lnTo>
                      <a:pt x="1267" y="33"/>
                    </a:lnTo>
                    <a:lnTo>
                      <a:pt x="1267" y="0"/>
                    </a:lnTo>
                    <a:lnTo>
                      <a:pt x="1328" y="0"/>
                    </a:lnTo>
                    <a:lnTo>
                      <a:pt x="1328" y="78"/>
                    </a:lnTo>
                    <a:lnTo>
                      <a:pt x="1328" y="0"/>
                    </a:lnTo>
                    <a:lnTo>
                      <a:pt x="1388" y="0"/>
                    </a:lnTo>
                    <a:lnTo>
                      <a:pt x="1388" y="33"/>
                    </a:lnTo>
                    <a:lnTo>
                      <a:pt x="1388" y="0"/>
                    </a:lnTo>
                    <a:lnTo>
                      <a:pt x="1448" y="0"/>
                    </a:lnTo>
                    <a:lnTo>
                      <a:pt x="1448" y="33"/>
                    </a:lnTo>
                    <a:lnTo>
                      <a:pt x="1448" y="0"/>
                    </a:lnTo>
                    <a:lnTo>
                      <a:pt x="1509" y="0"/>
                    </a:lnTo>
                    <a:lnTo>
                      <a:pt x="1509" y="33"/>
                    </a:lnTo>
                    <a:lnTo>
                      <a:pt x="1509" y="0"/>
                    </a:lnTo>
                    <a:lnTo>
                      <a:pt x="1569" y="0"/>
                    </a:lnTo>
                    <a:lnTo>
                      <a:pt x="1569" y="33"/>
                    </a:lnTo>
                    <a:lnTo>
                      <a:pt x="1569" y="0"/>
                    </a:lnTo>
                    <a:lnTo>
                      <a:pt x="1629" y="0"/>
                    </a:lnTo>
                    <a:lnTo>
                      <a:pt x="1629" y="33"/>
                    </a:lnTo>
                    <a:lnTo>
                      <a:pt x="1629" y="0"/>
                    </a:lnTo>
                    <a:lnTo>
                      <a:pt x="1690" y="0"/>
                    </a:lnTo>
                    <a:lnTo>
                      <a:pt x="1690" y="33"/>
                    </a:lnTo>
                    <a:lnTo>
                      <a:pt x="1690" y="0"/>
                    </a:lnTo>
                    <a:lnTo>
                      <a:pt x="1750" y="0"/>
                    </a:lnTo>
                    <a:lnTo>
                      <a:pt x="1750" y="33"/>
                    </a:lnTo>
                    <a:lnTo>
                      <a:pt x="1750" y="0"/>
                    </a:lnTo>
                    <a:lnTo>
                      <a:pt x="1810" y="0"/>
                    </a:lnTo>
                    <a:lnTo>
                      <a:pt x="1810" y="33"/>
                    </a:lnTo>
                    <a:lnTo>
                      <a:pt x="1810" y="0"/>
                    </a:lnTo>
                    <a:lnTo>
                      <a:pt x="1871" y="0"/>
                    </a:lnTo>
                    <a:lnTo>
                      <a:pt x="1871" y="33"/>
                    </a:lnTo>
                    <a:lnTo>
                      <a:pt x="1871" y="0"/>
                    </a:lnTo>
                    <a:lnTo>
                      <a:pt x="1931" y="0"/>
                    </a:lnTo>
                    <a:lnTo>
                      <a:pt x="1931" y="78"/>
                    </a:lnTo>
                  </a:path>
                </a:pathLst>
              </a:custGeom>
              <a:noFill/>
              <a:ln w="3175">
                <a:solidFill>
                  <a:srgbClr val="000000"/>
                </a:solidFill>
                <a:prstDash val="solid"/>
                <a:round/>
                <a:headEnd/>
                <a:tailEnd/>
              </a:ln>
            </p:spPr>
            <p:txBody>
              <a:bodyPr/>
              <a:lstStyle/>
              <a:p>
                <a:endParaRPr lang="en-US"/>
              </a:p>
            </p:txBody>
          </p:sp>
          <p:sp>
            <p:nvSpPr>
              <p:cNvPr id="25630" name="Freeform 3535"/>
              <p:cNvSpPr>
                <a:spLocks/>
              </p:cNvSpPr>
              <p:nvPr/>
            </p:nvSpPr>
            <p:spPr bwMode="auto">
              <a:xfrm>
                <a:off x="3042" y="911"/>
                <a:ext cx="1328" cy="78"/>
              </a:xfrm>
              <a:custGeom>
                <a:avLst/>
                <a:gdLst>
                  <a:gd name="T0" fmla="*/ 0 w 1328"/>
                  <a:gd name="T1" fmla="*/ 0 h 78"/>
                  <a:gd name="T2" fmla="*/ 60 w 1328"/>
                  <a:gd name="T3" fmla="*/ 33 h 78"/>
                  <a:gd name="T4" fmla="*/ 121 w 1328"/>
                  <a:gd name="T5" fmla="*/ 0 h 78"/>
                  <a:gd name="T6" fmla="*/ 121 w 1328"/>
                  <a:gd name="T7" fmla="*/ 0 h 78"/>
                  <a:gd name="T8" fmla="*/ 181 w 1328"/>
                  <a:gd name="T9" fmla="*/ 33 h 78"/>
                  <a:gd name="T10" fmla="*/ 241 w 1328"/>
                  <a:gd name="T11" fmla="*/ 0 h 78"/>
                  <a:gd name="T12" fmla="*/ 241 w 1328"/>
                  <a:gd name="T13" fmla="*/ 0 h 78"/>
                  <a:gd name="T14" fmla="*/ 302 w 1328"/>
                  <a:gd name="T15" fmla="*/ 33 h 78"/>
                  <a:gd name="T16" fmla="*/ 362 w 1328"/>
                  <a:gd name="T17" fmla="*/ 0 h 78"/>
                  <a:gd name="T18" fmla="*/ 362 w 1328"/>
                  <a:gd name="T19" fmla="*/ 0 h 78"/>
                  <a:gd name="T20" fmla="*/ 422 w 1328"/>
                  <a:gd name="T21" fmla="*/ 33 h 78"/>
                  <a:gd name="T22" fmla="*/ 483 w 1328"/>
                  <a:gd name="T23" fmla="*/ 0 h 78"/>
                  <a:gd name="T24" fmla="*/ 483 w 1328"/>
                  <a:gd name="T25" fmla="*/ 0 h 78"/>
                  <a:gd name="T26" fmla="*/ 543 w 1328"/>
                  <a:gd name="T27" fmla="*/ 33 h 78"/>
                  <a:gd name="T28" fmla="*/ 603 w 1328"/>
                  <a:gd name="T29" fmla="*/ 0 h 78"/>
                  <a:gd name="T30" fmla="*/ 603 w 1328"/>
                  <a:gd name="T31" fmla="*/ 0 h 78"/>
                  <a:gd name="T32" fmla="*/ 665 w 1328"/>
                  <a:gd name="T33" fmla="*/ 33 h 78"/>
                  <a:gd name="T34" fmla="*/ 724 w 1328"/>
                  <a:gd name="T35" fmla="*/ 0 h 78"/>
                  <a:gd name="T36" fmla="*/ 724 w 1328"/>
                  <a:gd name="T37" fmla="*/ 0 h 78"/>
                  <a:gd name="T38" fmla="*/ 784 w 1328"/>
                  <a:gd name="T39" fmla="*/ 33 h 78"/>
                  <a:gd name="T40" fmla="*/ 846 w 1328"/>
                  <a:gd name="T41" fmla="*/ 0 h 78"/>
                  <a:gd name="T42" fmla="*/ 846 w 1328"/>
                  <a:gd name="T43" fmla="*/ 0 h 78"/>
                  <a:gd name="T44" fmla="*/ 906 w 1328"/>
                  <a:gd name="T45" fmla="*/ 33 h 78"/>
                  <a:gd name="T46" fmla="*/ 965 w 1328"/>
                  <a:gd name="T47" fmla="*/ 0 h 78"/>
                  <a:gd name="T48" fmla="*/ 965 w 1328"/>
                  <a:gd name="T49" fmla="*/ 0 h 78"/>
                  <a:gd name="T50" fmla="*/ 1027 w 1328"/>
                  <a:gd name="T51" fmla="*/ 33 h 78"/>
                  <a:gd name="T52" fmla="*/ 1087 w 1328"/>
                  <a:gd name="T53" fmla="*/ 0 h 78"/>
                  <a:gd name="T54" fmla="*/ 1087 w 1328"/>
                  <a:gd name="T55" fmla="*/ 0 h 78"/>
                  <a:gd name="T56" fmla="*/ 1147 w 1328"/>
                  <a:gd name="T57" fmla="*/ 33 h 78"/>
                  <a:gd name="T58" fmla="*/ 1208 w 1328"/>
                  <a:gd name="T59" fmla="*/ 0 h 78"/>
                  <a:gd name="T60" fmla="*/ 1208 w 1328"/>
                  <a:gd name="T61" fmla="*/ 0 h 78"/>
                  <a:gd name="T62" fmla="*/ 1268 w 1328"/>
                  <a:gd name="T63" fmla="*/ 33 h 78"/>
                  <a:gd name="T64" fmla="*/ 1328 w 1328"/>
                  <a:gd name="T65" fmla="*/ 0 h 78"/>
                  <a:gd name="T66" fmla="*/ 1328 w 1328"/>
                  <a:gd name="T67" fmla="*/ 0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78"/>
                  <a:gd name="T104" fmla="*/ 1328 w 1328"/>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78">
                    <a:moveTo>
                      <a:pt x="0" y="78"/>
                    </a:moveTo>
                    <a:lnTo>
                      <a:pt x="0" y="0"/>
                    </a:lnTo>
                    <a:lnTo>
                      <a:pt x="60" y="0"/>
                    </a:lnTo>
                    <a:lnTo>
                      <a:pt x="60" y="33"/>
                    </a:lnTo>
                    <a:lnTo>
                      <a:pt x="60" y="0"/>
                    </a:lnTo>
                    <a:lnTo>
                      <a:pt x="121" y="0"/>
                    </a:lnTo>
                    <a:lnTo>
                      <a:pt x="121" y="33"/>
                    </a:lnTo>
                    <a:lnTo>
                      <a:pt x="121" y="0"/>
                    </a:lnTo>
                    <a:lnTo>
                      <a:pt x="181" y="0"/>
                    </a:lnTo>
                    <a:lnTo>
                      <a:pt x="181" y="33"/>
                    </a:lnTo>
                    <a:lnTo>
                      <a:pt x="181" y="0"/>
                    </a:lnTo>
                    <a:lnTo>
                      <a:pt x="241" y="0"/>
                    </a:lnTo>
                    <a:lnTo>
                      <a:pt x="241" y="33"/>
                    </a:lnTo>
                    <a:lnTo>
                      <a:pt x="241" y="0"/>
                    </a:lnTo>
                    <a:lnTo>
                      <a:pt x="302" y="0"/>
                    </a:lnTo>
                    <a:lnTo>
                      <a:pt x="302" y="33"/>
                    </a:lnTo>
                    <a:lnTo>
                      <a:pt x="302" y="0"/>
                    </a:lnTo>
                    <a:lnTo>
                      <a:pt x="362" y="0"/>
                    </a:lnTo>
                    <a:lnTo>
                      <a:pt x="362" y="33"/>
                    </a:lnTo>
                    <a:lnTo>
                      <a:pt x="362" y="0"/>
                    </a:lnTo>
                    <a:lnTo>
                      <a:pt x="422" y="0"/>
                    </a:lnTo>
                    <a:lnTo>
                      <a:pt x="422" y="33"/>
                    </a:lnTo>
                    <a:lnTo>
                      <a:pt x="422" y="0"/>
                    </a:lnTo>
                    <a:lnTo>
                      <a:pt x="483" y="0"/>
                    </a:lnTo>
                    <a:lnTo>
                      <a:pt x="483" y="33"/>
                    </a:lnTo>
                    <a:lnTo>
                      <a:pt x="483" y="0"/>
                    </a:lnTo>
                    <a:lnTo>
                      <a:pt x="543" y="0"/>
                    </a:lnTo>
                    <a:lnTo>
                      <a:pt x="543" y="33"/>
                    </a:lnTo>
                    <a:lnTo>
                      <a:pt x="543" y="0"/>
                    </a:lnTo>
                    <a:lnTo>
                      <a:pt x="603" y="0"/>
                    </a:lnTo>
                    <a:lnTo>
                      <a:pt x="603" y="78"/>
                    </a:lnTo>
                    <a:lnTo>
                      <a:pt x="603" y="0"/>
                    </a:lnTo>
                    <a:lnTo>
                      <a:pt x="665" y="0"/>
                    </a:lnTo>
                    <a:lnTo>
                      <a:pt x="665" y="33"/>
                    </a:lnTo>
                    <a:lnTo>
                      <a:pt x="665" y="0"/>
                    </a:lnTo>
                    <a:lnTo>
                      <a:pt x="724" y="0"/>
                    </a:lnTo>
                    <a:lnTo>
                      <a:pt x="724" y="33"/>
                    </a:lnTo>
                    <a:lnTo>
                      <a:pt x="724" y="0"/>
                    </a:lnTo>
                    <a:lnTo>
                      <a:pt x="784" y="0"/>
                    </a:lnTo>
                    <a:lnTo>
                      <a:pt x="784" y="33"/>
                    </a:lnTo>
                    <a:lnTo>
                      <a:pt x="784" y="0"/>
                    </a:lnTo>
                    <a:lnTo>
                      <a:pt x="846" y="0"/>
                    </a:lnTo>
                    <a:lnTo>
                      <a:pt x="846" y="33"/>
                    </a:lnTo>
                    <a:lnTo>
                      <a:pt x="846" y="0"/>
                    </a:lnTo>
                    <a:lnTo>
                      <a:pt x="906" y="0"/>
                    </a:lnTo>
                    <a:lnTo>
                      <a:pt x="906" y="33"/>
                    </a:lnTo>
                    <a:lnTo>
                      <a:pt x="906" y="0"/>
                    </a:lnTo>
                    <a:lnTo>
                      <a:pt x="965" y="0"/>
                    </a:lnTo>
                    <a:lnTo>
                      <a:pt x="965" y="33"/>
                    </a:lnTo>
                    <a:lnTo>
                      <a:pt x="965" y="0"/>
                    </a:lnTo>
                    <a:lnTo>
                      <a:pt x="1027" y="0"/>
                    </a:lnTo>
                    <a:lnTo>
                      <a:pt x="1027" y="33"/>
                    </a:lnTo>
                    <a:lnTo>
                      <a:pt x="1027" y="0"/>
                    </a:lnTo>
                    <a:lnTo>
                      <a:pt x="1087" y="0"/>
                    </a:lnTo>
                    <a:lnTo>
                      <a:pt x="1087" y="33"/>
                    </a:lnTo>
                    <a:lnTo>
                      <a:pt x="1087" y="0"/>
                    </a:lnTo>
                    <a:lnTo>
                      <a:pt x="1147" y="0"/>
                    </a:lnTo>
                    <a:lnTo>
                      <a:pt x="1147" y="33"/>
                    </a:lnTo>
                    <a:lnTo>
                      <a:pt x="1147" y="0"/>
                    </a:lnTo>
                    <a:lnTo>
                      <a:pt x="1208" y="0"/>
                    </a:lnTo>
                    <a:lnTo>
                      <a:pt x="1208" y="78"/>
                    </a:lnTo>
                    <a:lnTo>
                      <a:pt x="1208" y="0"/>
                    </a:lnTo>
                    <a:lnTo>
                      <a:pt x="1268" y="0"/>
                    </a:lnTo>
                    <a:lnTo>
                      <a:pt x="1268" y="33"/>
                    </a:lnTo>
                    <a:lnTo>
                      <a:pt x="1268" y="0"/>
                    </a:lnTo>
                    <a:lnTo>
                      <a:pt x="1328" y="0"/>
                    </a:lnTo>
                    <a:lnTo>
                      <a:pt x="1328" y="33"/>
                    </a:lnTo>
                    <a:lnTo>
                      <a:pt x="1328" y="0"/>
                    </a:lnTo>
                  </a:path>
                </a:pathLst>
              </a:custGeom>
              <a:noFill/>
              <a:ln w="3175">
                <a:solidFill>
                  <a:srgbClr val="000000"/>
                </a:solidFill>
                <a:prstDash val="solid"/>
                <a:round/>
                <a:headEnd/>
                <a:tailEnd/>
              </a:ln>
            </p:spPr>
            <p:txBody>
              <a:bodyPr/>
              <a:lstStyle/>
              <a:p>
                <a:endParaRPr lang="en-US"/>
              </a:p>
            </p:txBody>
          </p:sp>
          <p:sp>
            <p:nvSpPr>
              <p:cNvPr id="25631" name="Freeform 3536"/>
              <p:cNvSpPr>
                <a:spLocks/>
              </p:cNvSpPr>
              <p:nvPr/>
            </p:nvSpPr>
            <p:spPr bwMode="auto">
              <a:xfrm>
                <a:off x="1111" y="3182"/>
                <a:ext cx="1931" cy="78"/>
              </a:xfrm>
              <a:custGeom>
                <a:avLst/>
                <a:gdLst>
                  <a:gd name="T0" fmla="*/ 61 w 1931"/>
                  <a:gd name="T1" fmla="*/ 78 h 78"/>
                  <a:gd name="T2" fmla="*/ 61 w 1931"/>
                  <a:gd name="T3" fmla="*/ 78 h 78"/>
                  <a:gd name="T4" fmla="*/ 0 w 1931"/>
                  <a:gd name="T5" fmla="*/ 45 h 78"/>
                  <a:gd name="T6" fmla="*/ 121 w 1931"/>
                  <a:gd name="T7" fmla="*/ 78 h 78"/>
                  <a:gd name="T8" fmla="*/ 121 w 1931"/>
                  <a:gd name="T9" fmla="*/ 78 h 78"/>
                  <a:gd name="T10" fmla="*/ 181 w 1931"/>
                  <a:gd name="T11" fmla="*/ 45 h 78"/>
                  <a:gd name="T12" fmla="*/ 242 w 1931"/>
                  <a:gd name="T13" fmla="*/ 78 h 78"/>
                  <a:gd name="T14" fmla="*/ 242 w 1931"/>
                  <a:gd name="T15" fmla="*/ 78 h 78"/>
                  <a:gd name="T16" fmla="*/ 302 w 1931"/>
                  <a:gd name="T17" fmla="*/ 45 h 78"/>
                  <a:gd name="T18" fmla="*/ 362 w 1931"/>
                  <a:gd name="T19" fmla="*/ 78 h 78"/>
                  <a:gd name="T20" fmla="*/ 362 w 1931"/>
                  <a:gd name="T21" fmla="*/ 78 h 78"/>
                  <a:gd name="T22" fmla="*/ 423 w 1931"/>
                  <a:gd name="T23" fmla="*/ 45 h 78"/>
                  <a:gd name="T24" fmla="*/ 483 w 1931"/>
                  <a:gd name="T25" fmla="*/ 78 h 78"/>
                  <a:gd name="T26" fmla="*/ 483 w 1931"/>
                  <a:gd name="T27" fmla="*/ 78 h 78"/>
                  <a:gd name="T28" fmla="*/ 543 w 1931"/>
                  <a:gd name="T29" fmla="*/ 45 h 78"/>
                  <a:gd name="T30" fmla="*/ 604 w 1931"/>
                  <a:gd name="T31" fmla="*/ 78 h 78"/>
                  <a:gd name="T32" fmla="*/ 604 w 1931"/>
                  <a:gd name="T33" fmla="*/ 78 h 78"/>
                  <a:gd name="T34" fmla="*/ 664 w 1931"/>
                  <a:gd name="T35" fmla="*/ 45 h 78"/>
                  <a:gd name="T36" fmla="*/ 724 w 1931"/>
                  <a:gd name="T37" fmla="*/ 78 h 78"/>
                  <a:gd name="T38" fmla="*/ 724 w 1931"/>
                  <a:gd name="T39" fmla="*/ 78 h 78"/>
                  <a:gd name="T40" fmla="*/ 785 w 1931"/>
                  <a:gd name="T41" fmla="*/ 45 h 78"/>
                  <a:gd name="T42" fmla="*/ 845 w 1931"/>
                  <a:gd name="T43" fmla="*/ 78 h 78"/>
                  <a:gd name="T44" fmla="*/ 845 w 1931"/>
                  <a:gd name="T45" fmla="*/ 78 h 78"/>
                  <a:gd name="T46" fmla="*/ 905 w 1931"/>
                  <a:gd name="T47" fmla="*/ 45 h 78"/>
                  <a:gd name="T48" fmla="*/ 966 w 1931"/>
                  <a:gd name="T49" fmla="*/ 78 h 78"/>
                  <a:gd name="T50" fmla="*/ 966 w 1931"/>
                  <a:gd name="T51" fmla="*/ 78 h 78"/>
                  <a:gd name="T52" fmla="*/ 1026 w 1931"/>
                  <a:gd name="T53" fmla="*/ 45 h 78"/>
                  <a:gd name="T54" fmla="*/ 1086 w 1931"/>
                  <a:gd name="T55" fmla="*/ 78 h 78"/>
                  <a:gd name="T56" fmla="*/ 1086 w 1931"/>
                  <a:gd name="T57" fmla="*/ 78 h 78"/>
                  <a:gd name="T58" fmla="*/ 1147 w 1931"/>
                  <a:gd name="T59" fmla="*/ 45 h 78"/>
                  <a:gd name="T60" fmla="*/ 1207 w 1931"/>
                  <a:gd name="T61" fmla="*/ 78 h 78"/>
                  <a:gd name="T62" fmla="*/ 1207 w 1931"/>
                  <a:gd name="T63" fmla="*/ 78 h 78"/>
                  <a:gd name="T64" fmla="*/ 1267 w 1931"/>
                  <a:gd name="T65" fmla="*/ 45 h 78"/>
                  <a:gd name="T66" fmla="*/ 1328 w 1931"/>
                  <a:gd name="T67" fmla="*/ 78 h 78"/>
                  <a:gd name="T68" fmla="*/ 1328 w 1931"/>
                  <a:gd name="T69" fmla="*/ 78 h 78"/>
                  <a:gd name="T70" fmla="*/ 1388 w 1931"/>
                  <a:gd name="T71" fmla="*/ 45 h 78"/>
                  <a:gd name="T72" fmla="*/ 1448 w 1931"/>
                  <a:gd name="T73" fmla="*/ 78 h 78"/>
                  <a:gd name="T74" fmla="*/ 1448 w 1931"/>
                  <a:gd name="T75" fmla="*/ 78 h 78"/>
                  <a:gd name="T76" fmla="*/ 1509 w 1931"/>
                  <a:gd name="T77" fmla="*/ 45 h 78"/>
                  <a:gd name="T78" fmla="*/ 1569 w 1931"/>
                  <a:gd name="T79" fmla="*/ 78 h 78"/>
                  <a:gd name="T80" fmla="*/ 1569 w 1931"/>
                  <a:gd name="T81" fmla="*/ 78 h 78"/>
                  <a:gd name="T82" fmla="*/ 1629 w 1931"/>
                  <a:gd name="T83" fmla="*/ 45 h 78"/>
                  <a:gd name="T84" fmla="*/ 1690 w 1931"/>
                  <a:gd name="T85" fmla="*/ 78 h 78"/>
                  <a:gd name="T86" fmla="*/ 1690 w 1931"/>
                  <a:gd name="T87" fmla="*/ 78 h 78"/>
                  <a:gd name="T88" fmla="*/ 1750 w 1931"/>
                  <a:gd name="T89" fmla="*/ 45 h 78"/>
                  <a:gd name="T90" fmla="*/ 1810 w 1931"/>
                  <a:gd name="T91" fmla="*/ 78 h 78"/>
                  <a:gd name="T92" fmla="*/ 1810 w 1931"/>
                  <a:gd name="T93" fmla="*/ 78 h 78"/>
                  <a:gd name="T94" fmla="*/ 1871 w 1931"/>
                  <a:gd name="T95" fmla="*/ 45 h 78"/>
                  <a:gd name="T96" fmla="*/ 1931 w 1931"/>
                  <a:gd name="T97" fmla="*/ 78 h 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1"/>
                  <a:gd name="T148" fmla="*/ 0 h 78"/>
                  <a:gd name="T149" fmla="*/ 1931 w 1931"/>
                  <a:gd name="T150" fmla="*/ 78 h 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1" h="78">
                    <a:moveTo>
                      <a:pt x="121" y="78"/>
                    </a:moveTo>
                    <a:lnTo>
                      <a:pt x="61" y="78"/>
                    </a:lnTo>
                    <a:lnTo>
                      <a:pt x="61" y="45"/>
                    </a:lnTo>
                    <a:lnTo>
                      <a:pt x="61" y="78"/>
                    </a:lnTo>
                    <a:lnTo>
                      <a:pt x="0" y="78"/>
                    </a:lnTo>
                    <a:lnTo>
                      <a:pt x="0" y="45"/>
                    </a:lnTo>
                    <a:lnTo>
                      <a:pt x="0" y="78"/>
                    </a:lnTo>
                    <a:lnTo>
                      <a:pt x="121" y="78"/>
                    </a:lnTo>
                    <a:lnTo>
                      <a:pt x="121" y="0"/>
                    </a:lnTo>
                    <a:lnTo>
                      <a:pt x="121" y="78"/>
                    </a:lnTo>
                    <a:lnTo>
                      <a:pt x="181" y="78"/>
                    </a:lnTo>
                    <a:lnTo>
                      <a:pt x="181" y="45"/>
                    </a:lnTo>
                    <a:lnTo>
                      <a:pt x="181" y="78"/>
                    </a:lnTo>
                    <a:lnTo>
                      <a:pt x="242" y="78"/>
                    </a:lnTo>
                    <a:lnTo>
                      <a:pt x="242" y="45"/>
                    </a:lnTo>
                    <a:lnTo>
                      <a:pt x="242" y="78"/>
                    </a:lnTo>
                    <a:lnTo>
                      <a:pt x="302" y="78"/>
                    </a:lnTo>
                    <a:lnTo>
                      <a:pt x="302" y="45"/>
                    </a:lnTo>
                    <a:lnTo>
                      <a:pt x="302" y="78"/>
                    </a:lnTo>
                    <a:lnTo>
                      <a:pt x="362" y="78"/>
                    </a:lnTo>
                    <a:lnTo>
                      <a:pt x="362" y="45"/>
                    </a:lnTo>
                    <a:lnTo>
                      <a:pt x="362" y="78"/>
                    </a:lnTo>
                    <a:lnTo>
                      <a:pt x="423" y="78"/>
                    </a:lnTo>
                    <a:lnTo>
                      <a:pt x="423" y="45"/>
                    </a:lnTo>
                    <a:lnTo>
                      <a:pt x="423" y="78"/>
                    </a:lnTo>
                    <a:lnTo>
                      <a:pt x="483" y="78"/>
                    </a:lnTo>
                    <a:lnTo>
                      <a:pt x="483" y="45"/>
                    </a:lnTo>
                    <a:lnTo>
                      <a:pt x="483" y="78"/>
                    </a:lnTo>
                    <a:lnTo>
                      <a:pt x="543" y="78"/>
                    </a:lnTo>
                    <a:lnTo>
                      <a:pt x="543" y="45"/>
                    </a:lnTo>
                    <a:lnTo>
                      <a:pt x="543" y="78"/>
                    </a:lnTo>
                    <a:lnTo>
                      <a:pt x="604" y="78"/>
                    </a:lnTo>
                    <a:lnTo>
                      <a:pt x="604" y="45"/>
                    </a:lnTo>
                    <a:lnTo>
                      <a:pt x="604" y="78"/>
                    </a:lnTo>
                    <a:lnTo>
                      <a:pt x="664" y="78"/>
                    </a:lnTo>
                    <a:lnTo>
                      <a:pt x="664" y="45"/>
                    </a:lnTo>
                    <a:lnTo>
                      <a:pt x="664" y="78"/>
                    </a:lnTo>
                    <a:lnTo>
                      <a:pt x="724" y="78"/>
                    </a:lnTo>
                    <a:lnTo>
                      <a:pt x="724" y="0"/>
                    </a:lnTo>
                    <a:lnTo>
                      <a:pt x="724" y="78"/>
                    </a:lnTo>
                    <a:lnTo>
                      <a:pt x="785" y="78"/>
                    </a:lnTo>
                    <a:lnTo>
                      <a:pt x="785" y="45"/>
                    </a:lnTo>
                    <a:lnTo>
                      <a:pt x="785" y="78"/>
                    </a:lnTo>
                    <a:lnTo>
                      <a:pt x="845" y="78"/>
                    </a:lnTo>
                    <a:lnTo>
                      <a:pt x="845" y="45"/>
                    </a:lnTo>
                    <a:lnTo>
                      <a:pt x="845" y="78"/>
                    </a:lnTo>
                    <a:lnTo>
                      <a:pt x="905" y="78"/>
                    </a:lnTo>
                    <a:lnTo>
                      <a:pt x="905" y="45"/>
                    </a:lnTo>
                    <a:lnTo>
                      <a:pt x="905" y="78"/>
                    </a:lnTo>
                    <a:lnTo>
                      <a:pt x="966" y="78"/>
                    </a:lnTo>
                    <a:lnTo>
                      <a:pt x="966" y="45"/>
                    </a:lnTo>
                    <a:lnTo>
                      <a:pt x="966" y="78"/>
                    </a:lnTo>
                    <a:lnTo>
                      <a:pt x="1026" y="78"/>
                    </a:lnTo>
                    <a:lnTo>
                      <a:pt x="1026" y="45"/>
                    </a:lnTo>
                    <a:lnTo>
                      <a:pt x="1026" y="78"/>
                    </a:lnTo>
                    <a:lnTo>
                      <a:pt x="1086" y="78"/>
                    </a:lnTo>
                    <a:lnTo>
                      <a:pt x="1086" y="45"/>
                    </a:lnTo>
                    <a:lnTo>
                      <a:pt x="1086" y="78"/>
                    </a:lnTo>
                    <a:lnTo>
                      <a:pt x="1147" y="78"/>
                    </a:lnTo>
                    <a:lnTo>
                      <a:pt x="1147" y="45"/>
                    </a:lnTo>
                    <a:lnTo>
                      <a:pt x="1147" y="78"/>
                    </a:lnTo>
                    <a:lnTo>
                      <a:pt x="1207" y="78"/>
                    </a:lnTo>
                    <a:lnTo>
                      <a:pt x="1207" y="45"/>
                    </a:lnTo>
                    <a:lnTo>
                      <a:pt x="1207" y="78"/>
                    </a:lnTo>
                    <a:lnTo>
                      <a:pt x="1267" y="78"/>
                    </a:lnTo>
                    <a:lnTo>
                      <a:pt x="1267" y="45"/>
                    </a:lnTo>
                    <a:lnTo>
                      <a:pt x="1267" y="78"/>
                    </a:lnTo>
                    <a:lnTo>
                      <a:pt x="1328" y="78"/>
                    </a:lnTo>
                    <a:lnTo>
                      <a:pt x="1328" y="0"/>
                    </a:lnTo>
                    <a:lnTo>
                      <a:pt x="1328" y="78"/>
                    </a:lnTo>
                    <a:lnTo>
                      <a:pt x="1388" y="78"/>
                    </a:lnTo>
                    <a:lnTo>
                      <a:pt x="1388" y="45"/>
                    </a:lnTo>
                    <a:lnTo>
                      <a:pt x="1388" y="78"/>
                    </a:lnTo>
                    <a:lnTo>
                      <a:pt x="1448" y="78"/>
                    </a:lnTo>
                    <a:lnTo>
                      <a:pt x="1448" y="45"/>
                    </a:lnTo>
                    <a:lnTo>
                      <a:pt x="1448" y="78"/>
                    </a:lnTo>
                    <a:lnTo>
                      <a:pt x="1509" y="78"/>
                    </a:lnTo>
                    <a:lnTo>
                      <a:pt x="1509" y="45"/>
                    </a:lnTo>
                    <a:lnTo>
                      <a:pt x="1509" y="78"/>
                    </a:lnTo>
                    <a:lnTo>
                      <a:pt x="1569" y="78"/>
                    </a:lnTo>
                    <a:lnTo>
                      <a:pt x="1569" y="45"/>
                    </a:lnTo>
                    <a:lnTo>
                      <a:pt x="1569" y="78"/>
                    </a:lnTo>
                    <a:lnTo>
                      <a:pt x="1629" y="78"/>
                    </a:lnTo>
                    <a:lnTo>
                      <a:pt x="1629" y="45"/>
                    </a:lnTo>
                    <a:lnTo>
                      <a:pt x="1629" y="78"/>
                    </a:lnTo>
                    <a:lnTo>
                      <a:pt x="1690" y="78"/>
                    </a:lnTo>
                    <a:lnTo>
                      <a:pt x="1690" y="45"/>
                    </a:lnTo>
                    <a:lnTo>
                      <a:pt x="1690" y="78"/>
                    </a:lnTo>
                    <a:lnTo>
                      <a:pt x="1750" y="78"/>
                    </a:lnTo>
                    <a:lnTo>
                      <a:pt x="1750" y="45"/>
                    </a:lnTo>
                    <a:lnTo>
                      <a:pt x="1750" y="78"/>
                    </a:lnTo>
                    <a:lnTo>
                      <a:pt x="1810" y="78"/>
                    </a:lnTo>
                    <a:lnTo>
                      <a:pt x="1810" y="45"/>
                    </a:lnTo>
                    <a:lnTo>
                      <a:pt x="1810" y="78"/>
                    </a:lnTo>
                    <a:lnTo>
                      <a:pt x="1871" y="78"/>
                    </a:lnTo>
                    <a:lnTo>
                      <a:pt x="1871" y="45"/>
                    </a:lnTo>
                    <a:lnTo>
                      <a:pt x="1871" y="78"/>
                    </a:lnTo>
                    <a:lnTo>
                      <a:pt x="1931" y="78"/>
                    </a:lnTo>
                    <a:lnTo>
                      <a:pt x="1931" y="0"/>
                    </a:lnTo>
                  </a:path>
                </a:pathLst>
              </a:custGeom>
              <a:noFill/>
              <a:ln w="3175">
                <a:solidFill>
                  <a:srgbClr val="000000"/>
                </a:solidFill>
                <a:prstDash val="solid"/>
                <a:round/>
                <a:headEnd/>
                <a:tailEnd/>
              </a:ln>
            </p:spPr>
            <p:txBody>
              <a:bodyPr/>
              <a:lstStyle/>
              <a:p>
                <a:endParaRPr lang="en-US"/>
              </a:p>
            </p:txBody>
          </p:sp>
          <p:sp>
            <p:nvSpPr>
              <p:cNvPr id="25632" name="Freeform 3537"/>
              <p:cNvSpPr>
                <a:spLocks/>
              </p:cNvSpPr>
              <p:nvPr/>
            </p:nvSpPr>
            <p:spPr bwMode="auto">
              <a:xfrm>
                <a:off x="3042" y="3182"/>
                <a:ext cx="1328" cy="78"/>
              </a:xfrm>
              <a:custGeom>
                <a:avLst/>
                <a:gdLst>
                  <a:gd name="T0" fmla="*/ 0 w 1328"/>
                  <a:gd name="T1" fmla="*/ 78 h 78"/>
                  <a:gd name="T2" fmla="*/ 60 w 1328"/>
                  <a:gd name="T3" fmla="*/ 45 h 78"/>
                  <a:gd name="T4" fmla="*/ 121 w 1328"/>
                  <a:gd name="T5" fmla="*/ 78 h 78"/>
                  <a:gd name="T6" fmla="*/ 121 w 1328"/>
                  <a:gd name="T7" fmla="*/ 78 h 78"/>
                  <a:gd name="T8" fmla="*/ 181 w 1328"/>
                  <a:gd name="T9" fmla="*/ 45 h 78"/>
                  <a:gd name="T10" fmla="*/ 241 w 1328"/>
                  <a:gd name="T11" fmla="*/ 78 h 78"/>
                  <a:gd name="T12" fmla="*/ 241 w 1328"/>
                  <a:gd name="T13" fmla="*/ 78 h 78"/>
                  <a:gd name="T14" fmla="*/ 302 w 1328"/>
                  <a:gd name="T15" fmla="*/ 45 h 78"/>
                  <a:gd name="T16" fmla="*/ 362 w 1328"/>
                  <a:gd name="T17" fmla="*/ 78 h 78"/>
                  <a:gd name="T18" fmla="*/ 362 w 1328"/>
                  <a:gd name="T19" fmla="*/ 78 h 78"/>
                  <a:gd name="T20" fmla="*/ 422 w 1328"/>
                  <a:gd name="T21" fmla="*/ 45 h 78"/>
                  <a:gd name="T22" fmla="*/ 483 w 1328"/>
                  <a:gd name="T23" fmla="*/ 78 h 78"/>
                  <a:gd name="T24" fmla="*/ 483 w 1328"/>
                  <a:gd name="T25" fmla="*/ 78 h 78"/>
                  <a:gd name="T26" fmla="*/ 543 w 1328"/>
                  <a:gd name="T27" fmla="*/ 45 h 78"/>
                  <a:gd name="T28" fmla="*/ 603 w 1328"/>
                  <a:gd name="T29" fmla="*/ 78 h 78"/>
                  <a:gd name="T30" fmla="*/ 603 w 1328"/>
                  <a:gd name="T31" fmla="*/ 78 h 78"/>
                  <a:gd name="T32" fmla="*/ 665 w 1328"/>
                  <a:gd name="T33" fmla="*/ 45 h 78"/>
                  <a:gd name="T34" fmla="*/ 724 w 1328"/>
                  <a:gd name="T35" fmla="*/ 78 h 78"/>
                  <a:gd name="T36" fmla="*/ 724 w 1328"/>
                  <a:gd name="T37" fmla="*/ 78 h 78"/>
                  <a:gd name="T38" fmla="*/ 784 w 1328"/>
                  <a:gd name="T39" fmla="*/ 45 h 78"/>
                  <a:gd name="T40" fmla="*/ 846 w 1328"/>
                  <a:gd name="T41" fmla="*/ 78 h 78"/>
                  <a:gd name="T42" fmla="*/ 846 w 1328"/>
                  <a:gd name="T43" fmla="*/ 78 h 78"/>
                  <a:gd name="T44" fmla="*/ 906 w 1328"/>
                  <a:gd name="T45" fmla="*/ 45 h 78"/>
                  <a:gd name="T46" fmla="*/ 965 w 1328"/>
                  <a:gd name="T47" fmla="*/ 78 h 78"/>
                  <a:gd name="T48" fmla="*/ 965 w 1328"/>
                  <a:gd name="T49" fmla="*/ 78 h 78"/>
                  <a:gd name="T50" fmla="*/ 1027 w 1328"/>
                  <a:gd name="T51" fmla="*/ 45 h 78"/>
                  <a:gd name="T52" fmla="*/ 1087 w 1328"/>
                  <a:gd name="T53" fmla="*/ 78 h 78"/>
                  <a:gd name="T54" fmla="*/ 1087 w 1328"/>
                  <a:gd name="T55" fmla="*/ 78 h 78"/>
                  <a:gd name="T56" fmla="*/ 1147 w 1328"/>
                  <a:gd name="T57" fmla="*/ 45 h 78"/>
                  <a:gd name="T58" fmla="*/ 1208 w 1328"/>
                  <a:gd name="T59" fmla="*/ 78 h 78"/>
                  <a:gd name="T60" fmla="*/ 1208 w 1328"/>
                  <a:gd name="T61" fmla="*/ 78 h 78"/>
                  <a:gd name="T62" fmla="*/ 1268 w 1328"/>
                  <a:gd name="T63" fmla="*/ 45 h 78"/>
                  <a:gd name="T64" fmla="*/ 1328 w 1328"/>
                  <a:gd name="T65" fmla="*/ 78 h 78"/>
                  <a:gd name="T66" fmla="*/ 1328 w 1328"/>
                  <a:gd name="T67" fmla="*/ 78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78"/>
                  <a:gd name="T104" fmla="*/ 1328 w 1328"/>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78">
                    <a:moveTo>
                      <a:pt x="0" y="0"/>
                    </a:moveTo>
                    <a:lnTo>
                      <a:pt x="0" y="78"/>
                    </a:lnTo>
                    <a:lnTo>
                      <a:pt x="60" y="78"/>
                    </a:lnTo>
                    <a:lnTo>
                      <a:pt x="60" y="45"/>
                    </a:lnTo>
                    <a:lnTo>
                      <a:pt x="60" y="78"/>
                    </a:lnTo>
                    <a:lnTo>
                      <a:pt x="121" y="78"/>
                    </a:lnTo>
                    <a:lnTo>
                      <a:pt x="121" y="45"/>
                    </a:lnTo>
                    <a:lnTo>
                      <a:pt x="121" y="78"/>
                    </a:lnTo>
                    <a:lnTo>
                      <a:pt x="181" y="78"/>
                    </a:lnTo>
                    <a:lnTo>
                      <a:pt x="181" y="45"/>
                    </a:lnTo>
                    <a:lnTo>
                      <a:pt x="181" y="78"/>
                    </a:lnTo>
                    <a:lnTo>
                      <a:pt x="241" y="78"/>
                    </a:lnTo>
                    <a:lnTo>
                      <a:pt x="241" y="45"/>
                    </a:lnTo>
                    <a:lnTo>
                      <a:pt x="241" y="78"/>
                    </a:lnTo>
                    <a:lnTo>
                      <a:pt x="302" y="78"/>
                    </a:lnTo>
                    <a:lnTo>
                      <a:pt x="302" y="45"/>
                    </a:lnTo>
                    <a:lnTo>
                      <a:pt x="302" y="78"/>
                    </a:lnTo>
                    <a:lnTo>
                      <a:pt x="362" y="78"/>
                    </a:lnTo>
                    <a:lnTo>
                      <a:pt x="362" y="45"/>
                    </a:lnTo>
                    <a:lnTo>
                      <a:pt x="362" y="78"/>
                    </a:lnTo>
                    <a:lnTo>
                      <a:pt x="422" y="78"/>
                    </a:lnTo>
                    <a:lnTo>
                      <a:pt x="422" y="45"/>
                    </a:lnTo>
                    <a:lnTo>
                      <a:pt x="422" y="78"/>
                    </a:lnTo>
                    <a:lnTo>
                      <a:pt x="483" y="78"/>
                    </a:lnTo>
                    <a:lnTo>
                      <a:pt x="483" y="45"/>
                    </a:lnTo>
                    <a:lnTo>
                      <a:pt x="483" y="78"/>
                    </a:lnTo>
                    <a:lnTo>
                      <a:pt x="543" y="78"/>
                    </a:lnTo>
                    <a:lnTo>
                      <a:pt x="543" y="45"/>
                    </a:lnTo>
                    <a:lnTo>
                      <a:pt x="543" y="78"/>
                    </a:lnTo>
                    <a:lnTo>
                      <a:pt x="603" y="78"/>
                    </a:lnTo>
                    <a:lnTo>
                      <a:pt x="603" y="0"/>
                    </a:lnTo>
                    <a:lnTo>
                      <a:pt x="603" y="78"/>
                    </a:lnTo>
                    <a:lnTo>
                      <a:pt x="665" y="78"/>
                    </a:lnTo>
                    <a:lnTo>
                      <a:pt x="665" y="45"/>
                    </a:lnTo>
                    <a:lnTo>
                      <a:pt x="665" y="78"/>
                    </a:lnTo>
                    <a:lnTo>
                      <a:pt x="724" y="78"/>
                    </a:lnTo>
                    <a:lnTo>
                      <a:pt x="724" y="45"/>
                    </a:lnTo>
                    <a:lnTo>
                      <a:pt x="724" y="78"/>
                    </a:lnTo>
                    <a:lnTo>
                      <a:pt x="784" y="78"/>
                    </a:lnTo>
                    <a:lnTo>
                      <a:pt x="784" y="45"/>
                    </a:lnTo>
                    <a:lnTo>
                      <a:pt x="784" y="78"/>
                    </a:lnTo>
                    <a:lnTo>
                      <a:pt x="846" y="78"/>
                    </a:lnTo>
                    <a:lnTo>
                      <a:pt x="846" y="45"/>
                    </a:lnTo>
                    <a:lnTo>
                      <a:pt x="846" y="78"/>
                    </a:lnTo>
                    <a:lnTo>
                      <a:pt x="906" y="78"/>
                    </a:lnTo>
                    <a:lnTo>
                      <a:pt x="906" y="45"/>
                    </a:lnTo>
                    <a:lnTo>
                      <a:pt x="906" y="78"/>
                    </a:lnTo>
                    <a:lnTo>
                      <a:pt x="965" y="78"/>
                    </a:lnTo>
                    <a:lnTo>
                      <a:pt x="965" y="45"/>
                    </a:lnTo>
                    <a:lnTo>
                      <a:pt x="965" y="78"/>
                    </a:lnTo>
                    <a:lnTo>
                      <a:pt x="1027" y="78"/>
                    </a:lnTo>
                    <a:lnTo>
                      <a:pt x="1027" y="45"/>
                    </a:lnTo>
                    <a:lnTo>
                      <a:pt x="1027" y="78"/>
                    </a:lnTo>
                    <a:lnTo>
                      <a:pt x="1087" y="78"/>
                    </a:lnTo>
                    <a:lnTo>
                      <a:pt x="1087" y="45"/>
                    </a:lnTo>
                    <a:lnTo>
                      <a:pt x="1087" y="78"/>
                    </a:lnTo>
                    <a:lnTo>
                      <a:pt x="1147" y="78"/>
                    </a:lnTo>
                    <a:lnTo>
                      <a:pt x="1147" y="45"/>
                    </a:lnTo>
                    <a:lnTo>
                      <a:pt x="1147" y="78"/>
                    </a:lnTo>
                    <a:lnTo>
                      <a:pt x="1208" y="78"/>
                    </a:lnTo>
                    <a:lnTo>
                      <a:pt x="1208" y="0"/>
                    </a:lnTo>
                    <a:lnTo>
                      <a:pt x="1208" y="78"/>
                    </a:lnTo>
                    <a:lnTo>
                      <a:pt x="1268" y="78"/>
                    </a:lnTo>
                    <a:lnTo>
                      <a:pt x="1268" y="45"/>
                    </a:lnTo>
                    <a:lnTo>
                      <a:pt x="1268" y="78"/>
                    </a:lnTo>
                    <a:lnTo>
                      <a:pt x="1328" y="78"/>
                    </a:lnTo>
                    <a:lnTo>
                      <a:pt x="1328" y="45"/>
                    </a:lnTo>
                    <a:lnTo>
                      <a:pt x="1328" y="78"/>
                    </a:lnTo>
                  </a:path>
                </a:pathLst>
              </a:custGeom>
              <a:noFill/>
              <a:ln w="3175">
                <a:solidFill>
                  <a:srgbClr val="000000"/>
                </a:solidFill>
                <a:prstDash val="solid"/>
                <a:round/>
                <a:headEnd/>
                <a:tailEnd/>
              </a:ln>
            </p:spPr>
            <p:txBody>
              <a:bodyPr/>
              <a:lstStyle/>
              <a:p>
                <a:endParaRPr lang="en-US"/>
              </a:p>
            </p:txBody>
          </p:sp>
          <p:sp>
            <p:nvSpPr>
              <p:cNvPr id="25633" name="Freeform 3538"/>
              <p:cNvSpPr>
                <a:spLocks/>
              </p:cNvSpPr>
              <p:nvPr/>
            </p:nvSpPr>
            <p:spPr bwMode="auto">
              <a:xfrm>
                <a:off x="1111" y="3182"/>
                <a:ext cx="1931" cy="78"/>
              </a:xfrm>
              <a:custGeom>
                <a:avLst/>
                <a:gdLst>
                  <a:gd name="T0" fmla="*/ 61 w 1931"/>
                  <a:gd name="T1" fmla="*/ 78 h 78"/>
                  <a:gd name="T2" fmla="*/ 61 w 1931"/>
                  <a:gd name="T3" fmla="*/ 78 h 78"/>
                  <a:gd name="T4" fmla="*/ 0 w 1931"/>
                  <a:gd name="T5" fmla="*/ 45 h 78"/>
                  <a:gd name="T6" fmla="*/ 121 w 1931"/>
                  <a:gd name="T7" fmla="*/ 78 h 78"/>
                  <a:gd name="T8" fmla="*/ 121 w 1931"/>
                  <a:gd name="T9" fmla="*/ 78 h 78"/>
                  <a:gd name="T10" fmla="*/ 181 w 1931"/>
                  <a:gd name="T11" fmla="*/ 45 h 78"/>
                  <a:gd name="T12" fmla="*/ 242 w 1931"/>
                  <a:gd name="T13" fmla="*/ 78 h 78"/>
                  <a:gd name="T14" fmla="*/ 242 w 1931"/>
                  <a:gd name="T15" fmla="*/ 78 h 78"/>
                  <a:gd name="T16" fmla="*/ 302 w 1931"/>
                  <a:gd name="T17" fmla="*/ 45 h 78"/>
                  <a:gd name="T18" fmla="*/ 362 w 1931"/>
                  <a:gd name="T19" fmla="*/ 78 h 78"/>
                  <a:gd name="T20" fmla="*/ 362 w 1931"/>
                  <a:gd name="T21" fmla="*/ 78 h 78"/>
                  <a:gd name="T22" fmla="*/ 423 w 1931"/>
                  <a:gd name="T23" fmla="*/ 45 h 78"/>
                  <a:gd name="T24" fmla="*/ 483 w 1931"/>
                  <a:gd name="T25" fmla="*/ 78 h 78"/>
                  <a:gd name="T26" fmla="*/ 483 w 1931"/>
                  <a:gd name="T27" fmla="*/ 78 h 78"/>
                  <a:gd name="T28" fmla="*/ 543 w 1931"/>
                  <a:gd name="T29" fmla="*/ 45 h 78"/>
                  <a:gd name="T30" fmla="*/ 604 w 1931"/>
                  <a:gd name="T31" fmla="*/ 78 h 78"/>
                  <a:gd name="T32" fmla="*/ 604 w 1931"/>
                  <a:gd name="T33" fmla="*/ 78 h 78"/>
                  <a:gd name="T34" fmla="*/ 664 w 1931"/>
                  <a:gd name="T35" fmla="*/ 45 h 78"/>
                  <a:gd name="T36" fmla="*/ 724 w 1931"/>
                  <a:gd name="T37" fmla="*/ 78 h 78"/>
                  <a:gd name="T38" fmla="*/ 724 w 1931"/>
                  <a:gd name="T39" fmla="*/ 78 h 78"/>
                  <a:gd name="T40" fmla="*/ 785 w 1931"/>
                  <a:gd name="T41" fmla="*/ 45 h 78"/>
                  <a:gd name="T42" fmla="*/ 845 w 1931"/>
                  <a:gd name="T43" fmla="*/ 78 h 78"/>
                  <a:gd name="T44" fmla="*/ 845 w 1931"/>
                  <a:gd name="T45" fmla="*/ 78 h 78"/>
                  <a:gd name="T46" fmla="*/ 905 w 1931"/>
                  <a:gd name="T47" fmla="*/ 45 h 78"/>
                  <a:gd name="T48" fmla="*/ 966 w 1931"/>
                  <a:gd name="T49" fmla="*/ 78 h 78"/>
                  <a:gd name="T50" fmla="*/ 966 w 1931"/>
                  <a:gd name="T51" fmla="*/ 78 h 78"/>
                  <a:gd name="T52" fmla="*/ 1026 w 1931"/>
                  <a:gd name="T53" fmla="*/ 45 h 78"/>
                  <a:gd name="T54" fmla="*/ 1086 w 1931"/>
                  <a:gd name="T55" fmla="*/ 78 h 78"/>
                  <a:gd name="T56" fmla="*/ 1086 w 1931"/>
                  <a:gd name="T57" fmla="*/ 78 h 78"/>
                  <a:gd name="T58" fmla="*/ 1147 w 1931"/>
                  <a:gd name="T59" fmla="*/ 45 h 78"/>
                  <a:gd name="T60" fmla="*/ 1207 w 1931"/>
                  <a:gd name="T61" fmla="*/ 78 h 78"/>
                  <a:gd name="T62" fmla="*/ 1207 w 1931"/>
                  <a:gd name="T63" fmla="*/ 78 h 78"/>
                  <a:gd name="T64" fmla="*/ 1267 w 1931"/>
                  <a:gd name="T65" fmla="*/ 45 h 78"/>
                  <a:gd name="T66" fmla="*/ 1328 w 1931"/>
                  <a:gd name="T67" fmla="*/ 78 h 78"/>
                  <a:gd name="T68" fmla="*/ 1328 w 1931"/>
                  <a:gd name="T69" fmla="*/ 78 h 78"/>
                  <a:gd name="T70" fmla="*/ 1388 w 1931"/>
                  <a:gd name="T71" fmla="*/ 45 h 78"/>
                  <a:gd name="T72" fmla="*/ 1448 w 1931"/>
                  <a:gd name="T73" fmla="*/ 78 h 78"/>
                  <a:gd name="T74" fmla="*/ 1448 w 1931"/>
                  <a:gd name="T75" fmla="*/ 78 h 78"/>
                  <a:gd name="T76" fmla="*/ 1509 w 1931"/>
                  <a:gd name="T77" fmla="*/ 45 h 78"/>
                  <a:gd name="T78" fmla="*/ 1569 w 1931"/>
                  <a:gd name="T79" fmla="*/ 78 h 78"/>
                  <a:gd name="T80" fmla="*/ 1569 w 1931"/>
                  <a:gd name="T81" fmla="*/ 78 h 78"/>
                  <a:gd name="T82" fmla="*/ 1629 w 1931"/>
                  <a:gd name="T83" fmla="*/ 45 h 78"/>
                  <a:gd name="T84" fmla="*/ 1690 w 1931"/>
                  <a:gd name="T85" fmla="*/ 78 h 78"/>
                  <a:gd name="T86" fmla="*/ 1690 w 1931"/>
                  <a:gd name="T87" fmla="*/ 78 h 78"/>
                  <a:gd name="T88" fmla="*/ 1750 w 1931"/>
                  <a:gd name="T89" fmla="*/ 45 h 78"/>
                  <a:gd name="T90" fmla="*/ 1810 w 1931"/>
                  <a:gd name="T91" fmla="*/ 78 h 78"/>
                  <a:gd name="T92" fmla="*/ 1810 w 1931"/>
                  <a:gd name="T93" fmla="*/ 78 h 78"/>
                  <a:gd name="T94" fmla="*/ 1871 w 1931"/>
                  <a:gd name="T95" fmla="*/ 45 h 78"/>
                  <a:gd name="T96" fmla="*/ 1931 w 1931"/>
                  <a:gd name="T97" fmla="*/ 78 h 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1"/>
                  <a:gd name="T148" fmla="*/ 0 h 78"/>
                  <a:gd name="T149" fmla="*/ 1931 w 1931"/>
                  <a:gd name="T150" fmla="*/ 78 h 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1" h="78">
                    <a:moveTo>
                      <a:pt x="121" y="78"/>
                    </a:moveTo>
                    <a:lnTo>
                      <a:pt x="61" y="78"/>
                    </a:lnTo>
                    <a:lnTo>
                      <a:pt x="61" y="45"/>
                    </a:lnTo>
                    <a:lnTo>
                      <a:pt x="61" y="78"/>
                    </a:lnTo>
                    <a:lnTo>
                      <a:pt x="0" y="78"/>
                    </a:lnTo>
                    <a:lnTo>
                      <a:pt x="0" y="45"/>
                    </a:lnTo>
                    <a:lnTo>
                      <a:pt x="0" y="78"/>
                    </a:lnTo>
                    <a:lnTo>
                      <a:pt x="121" y="78"/>
                    </a:lnTo>
                    <a:lnTo>
                      <a:pt x="121" y="0"/>
                    </a:lnTo>
                    <a:lnTo>
                      <a:pt x="121" y="78"/>
                    </a:lnTo>
                    <a:lnTo>
                      <a:pt x="181" y="78"/>
                    </a:lnTo>
                    <a:lnTo>
                      <a:pt x="181" y="45"/>
                    </a:lnTo>
                    <a:lnTo>
                      <a:pt x="181" y="78"/>
                    </a:lnTo>
                    <a:lnTo>
                      <a:pt x="242" y="78"/>
                    </a:lnTo>
                    <a:lnTo>
                      <a:pt x="242" y="45"/>
                    </a:lnTo>
                    <a:lnTo>
                      <a:pt x="242" y="78"/>
                    </a:lnTo>
                    <a:lnTo>
                      <a:pt x="302" y="78"/>
                    </a:lnTo>
                    <a:lnTo>
                      <a:pt x="302" y="45"/>
                    </a:lnTo>
                    <a:lnTo>
                      <a:pt x="302" y="78"/>
                    </a:lnTo>
                    <a:lnTo>
                      <a:pt x="362" y="78"/>
                    </a:lnTo>
                    <a:lnTo>
                      <a:pt x="362" y="45"/>
                    </a:lnTo>
                    <a:lnTo>
                      <a:pt x="362" y="78"/>
                    </a:lnTo>
                    <a:lnTo>
                      <a:pt x="423" y="78"/>
                    </a:lnTo>
                    <a:lnTo>
                      <a:pt x="423" y="45"/>
                    </a:lnTo>
                    <a:lnTo>
                      <a:pt x="423" y="78"/>
                    </a:lnTo>
                    <a:lnTo>
                      <a:pt x="483" y="78"/>
                    </a:lnTo>
                    <a:lnTo>
                      <a:pt x="483" y="45"/>
                    </a:lnTo>
                    <a:lnTo>
                      <a:pt x="483" y="78"/>
                    </a:lnTo>
                    <a:lnTo>
                      <a:pt x="543" y="78"/>
                    </a:lnTo>
                    <a:lnTo>
                      <a:pt x="543" y="45"/>
                    </a:lnTo>
                    <a:lnTo>
                      <a:pt x="543" y="78"/>
                    </a:lnTo>
                    <a:lnTo>
                      <a:pt x="604" y="78"/>
                    </a:lnTo>
                    <a:lnTo>
                      <a:pt x="604" y="45"/>
                    </a:lnTo>
                    <a:lnTo>
                      <a:pt x="604" y="78"/>
                    </a:lnTo>
                    <a:lnTo>
                      <a:pt x="664" y="78"/>
                    </a:lnTo>
                    <a:lnTo>
                      <a:pt x="664" y="45"/>
                    </a:lnTo>
                    <a:lnTo>
                      <a:pt x="664" y="78"/>
                    </a:lnTo>
                    <a:lnTo>
                      <a:pt x="724" y="78"/>
                    </a:lnTo>
                    <a:lnTo>
                      <a:pt x="724" y="0"/>
                    </a:lnTo>
                    <a:lnTo>
                      <a:pt x="724" y="78"/>
                    </a:lnTo>
                    <a:lnTo>
                      <a:pt x="785" y="78"/>
                    </a:lnTo>
                    <a:lnTo>
                      <a:pt x="785" y="45"/>
                    </a:lnTo>
                    <a:lnTo>
                      <a:pt x="785" y="78"/>
                    </a:lnTo>
                    <a:lnTo>
                      <a:pt x="845" y="78"/>
                    </a:lnTo>
                    <a:lnTo>
                      <a:pt x="845" y="45"/>
                    </a:lnTo>
                    <a:lnTo>
                      <a:pt x="845" y="78"/>
                    </a:lnTo>
                    <a:lnTo>
                      <a:pt x="905" y="78"/>
                    </a:lnTo>
                    <a:lnTo>
                      <a:pt x="905" y="45"/>
                    </a:lnTo>
                    <a:lnTo>
                      <a:pt x="905" y="78"/>
                    </a:lnTo>
                    <a:lnTo>
                      <a:pt x="966" y="78"/>
                    </a:lnTo>
                    <a:lnTo>
                      <a:pt x="966" y="45"/>
                    </a:lnTo>
                    <a:lnTo>
                      <a:pt x="966" y="78"/>
                    </a:lnTo>
                    <a:lnTo>
                      <a:pt x="1026" y="78"/>
                    </a:lnTo>
                    <a:lnTo>
                      <a:pt x="1026" y="45"/>
                    </a:lnTo>
                    <a:lnTo>
                      <a:pt x="1026" y="78"/>
                    </a:lnTo>
                    <a:lnTo>
                      <a:pt x="1086" y="78"/>
                    </a:lnTo>
                    <a:lnTo>
                      <a:pt x="1086" y="45"/>
                    </a:lnTo>
                    <a:lnTo>
                      <a:pt x="1086" y="78"/>
                    </a:lnTo>
                    <a:lnTo>
                      <a:pt x="1147" y="78"/>
                    </a:lnTo>
                    <a:lnTo>
                      <a:pt x="1147" y="45"/>
                    </a:lnTo>
                    <a:lnTo>
                      <a:pt x="1147" y="78"/>
                    </a:lnTo>
                    <a:lnTo>
                      <a:pt x="1207" y="78"/>
                    </a:lnTo>
                    <a:lnTo>
                      <a:pt x="1207" y="45"/>
                    </a:lnTo>
                    <a:lnTo>
                      <a:pt x="1207" y="78"/>
                    </a:lnTo>
                    <a:lnTo>
                      <a:pt x="1267" y="78"/>
                    </a:lnTo>
                    <a:lnTo>
                      <a:pt x="1267" y="45"/>
                    </a:lnTo>
                    <a:lnTo>
                      <a:pt x="1267" y="78"/>
                    </a:lnTo>
                    <a:lnTo>
                      <a:pt x="1328" y="78"/>
                    </a:lnTo>
                    <a:lnTo>
                      <a:pt x="1328" y="0"/>
                    </a:lnTo>
                    <a:lnTo>
                      <a:pt x="1328" y="78"/>
                    </a:lnTo>
                    <a:lnTo>
                      <a:pt x="1388" y="78"/>
                    </a:lnTo>
                    <a:lnTo>
                      <a:pt x="1388" y="45"/>
                    </a:lnTo>
                    <a:lnTo>
                      <a:pt x="1388" y="78"/>
                    </a:lnTo>
                    <a:lnTo>
                      <a:pt x="1448" y="78"/>
                    </a:lnTo>
                    <a:lnTo>
                      <a:pt x="1448" y="45"/>
                    </a:lnTo>
                    <a:lnTo>
                      <a:pt x="1448" y="78"/>
                    </a:lnTo>
                    <a:lnTo>
                      <a:pt x="1509" y="78"/>
                    </a:lnTo>
                    <a:lnTo>
                      <a:pt x="1509" y="45"/>
                    </a:lnTo>
                    <a:lnTo>
                      <a:pt x="1509" y="78"/>
                    </a:lnTo>
                    <a:lnTo>
                      <a:pt x="1569" y="78"/>
                    </a:lnTo>
                    <a:lnTo>
                      <a:pt x="1569" y="45"/>
                    </a:lnTo>
                    <a:lnTo>
                      <a:pt x="1569" y="78"/>
                    </a:lnTo>
                    <a:lnTo>
                      <a:pt x="1629" y="78"/>
                    </a:lnTo>
                    <a:lnTo>
                      <a:pt x="1629" y="45"/>
                    </a:lnTo>
                    <a:lnTo>
                      <a:pt x="1629" y="78"/>
                    </a:lnTo>
                    <a:lnTo>
                      <a:pt x="1690" y="78"/>
                    </a:lnTo>
                    <a:lnTo>
                      <a:pt x="1690" y="45"/>
                    </a:lnTo>
                    <a:lnTo>
                      <a:pt x="1690" y="78"/>
                    </a:lnTo>
                    <a:lnTo>
                      <a:pt x="1750" y="78"/>
                    </a:lnTo>
                    <a:lnTo>
                      <a:pt x="1750" y="45"/>
                    </a:lnTo>
                    <a:lnTo>
                      <a:pt x="1750" y="78"/>
                    </a:lnTo>
                    <a:lnTo>
                      <a:pt x="1810" y="78"/>
                    </a:lnTo>
                    <a:lnTo>
                      <a:pt x="1810" y="45"/>
                    </a:lnTo>
                    <a:lnTo>
                      <a:pt x="1810" y="78"/>
                    </a:lnTo>
                    <a:lnTo>
                      <a:pt x="1871" y="78"/>
                    </a:lnTo>
                    <a:lnTo>
                      <a:pt x="1871" y="45"/>
                    </a:lnTo>
                    <a:lnTo>
                      <a:pt x="1871" y="78"/>
                    </a:lnTo>
                    <a:lnTo>
                      <a:pt x="1931" y="78"/>
                    </a:lnTo>
                    <a:lnTo>
                      <a:pt x="1931" y="0"/>
                    </a:lnTo>
                  </a:path>
                </a:pathLst>
              </a:custGeom>
              <a:noFill/>
              <a:ln w="3175">
                <a:solidFill>
                  <a:srgbClr val="000000"/>
                </a:solidFill>
                <a:prstDash val="solid"/>
                <a:round/>
                <a:headEnd/>
                <a:tailEnd/>
              </a:ln>
            </p:spPr>
            <p:txBody>
              <a:bodyPr/>
              <a:lstStyle/>
              <a:p>
                <a:endParaRPr lang="en-US"/>
              </a:p>
            </p:txBody>
          </p:sp>
          <p:sp>
            <p:nvSpPr>
              <p:cNvPr id="25634" name="Freeform 3539"/>
              <p:cNvSpPr>
                <a:spLocks/>
              </p:cNvSpPr>
              <p:nvPr/>
            </p:nvSpPr>
            <p:spPr bwMode="auto">
              <a:xfrm>
                <a:off x="3042" y="3182"/>
                <a:ext cx="1328" cy="78"/>
              </a:xfrm>
              <a:custGeom>
                <a:avLst/>
                <a:gdLst>
                  <a:gd name="T0" fmla="*/ 0 w 1328"/>
                  <a:gd name="T1" fmla="*/ 78 h 78"/>
                  <a:gd name="T2" fmla="*/ 60 w 1328"/>
                  <a:gd name="T3" fmla="*/ 45 h 78"/>
                  <a:gd name="T4" fmla="*/ 121 w 1328"/>
                  <a:gd name="T5" fmla="*/ 78 h 78"/>
                  <a:gd name="T6" fmla="*/ 121 w 1328"/>
                  <a:gd name="T7" fmla="*/ 78 h 78"/>
                  <a:gd name="T8" fmla="*/ 181 w 1328"/>
                  <a:gd name="T9" fmla="*/ 45 h 78"/>
                  <a:gd name="T10" fmla="*/ 241 w 1328"/>
                  <a:gd name="T11" fmla="*/ 78 h 78"/>
                  <a:gd name="T12" fmla="*/ 241 w 1328"/>
                  <a:gd name="T13" fmla="*/ 78 h 78"/>
                  <a:gd name="T14" fmla="*/ 302 w 1328"/>
                  <a:gd name="T15" fmla="*/ 45 h 78"/>
                  <a:gd name="T16" fmla="*/ 362 w 1328"/>
                  <a:gd name="T17" fmla="*/ 78 h 78"/>
                  <a:gd name="T18" fmla="*/ 362 w 1328"/>
                  <a:gd name="T19" fmla="*/ 78 h 78"/>
                  <a:gd name="T20" fmla="*/ 422 w 1328"/>
                  <a:gd name="T21" fmla="*/ 45 h 78"/>
                  <a:gd name="T22" fmla="*/ 483 w 1328"/>
                  <a:gd name="T23" fmla="*/ 78 h 78"/>
                  <a:gd name="T24" fmla="*/ 483 w 1328"/>
                  <a:gd name="T25" fmla="*/ 78 h 78"/>
                  <a:gd name="T26" fmla="*/ 543 w 1328"/>
                  <a:gd name="T27" fmla="*/ 45 h 78"/>
                  <a:gd name="T28" fmla="*/ 603 w 1328"/>
                  <a:gd name="T29" fmla="*/ 78 h 78"/>
                  <a:gd name="T30" fmla="*/ 603 w 1328"/>
                  <a:gd name="T31" fmla="*/ 78 h 78"/>
                  <a:gd name="T32" fmla="*/ 665 w 1328"/>
                  <a:gd name="T33" fmla="*/ 45 h 78"/>
                  <a:gd name="T34" fmla="*/ 724 w 1328"/>
                  <a:gd name="T35" fmla="*/ 78 h 78"/>
                  <a:gd name="T36" fmla="*/ 724 w 1328"/>
                  <a:gd name="T37" fmla="*/ 78 h 78"/>
                  <a:gd name="T38" fmla="*/ 784 w 1328"/>
                  <a:gd name="T39" fmla="*/ 45 h 78"/>
                  <a:gd name="T40" fmla="*/ 846 w 1328"/>
                  <a:gd name="T41" fmla="*/ 78 h 78"/>
                  <a:gd name="T42" fmla="*/ 846 w 1328"/>
                  <a:gd name="T43" fmla="*/ 78 h 78"/>
                  <a:gd name="T44" fmla="*/ 906 w 1328"/>
                  <a:gd name="T45" fmla="*/ 45 h 78"/>
                  <a:gd name="T46" fmla="*/ 965 w 1328"/>
                  <a:gd name="T47" fmla="*/ 78 h 78"/>
                  <a:gd name="T48" fmla="*/ 965 w 1328"/>
                  <a:gd name="T49" fmla="*/ 78 h 78"/>
                  <a:gd name="T50" fmla="*/ 1027 w 1328"/>
                  <a:gd name="T51" fmla="*/ 45 h 78"/>
                  <a:gd name="T52" fmla="*/ 1087 w 1328"/>
                  <a:gd name="T53" fmla="*/ 78 h 78"/>
                  <a:gd name="T54" fmla="*/ 1087 w 1328"/>
                  <a:gd name="T55" fmla="*/ 78 h 78"/>
                  <a:gd name="T56" fmla="*/ 1147 w 1328"/>
                  <a:gd name="T57" fmla="*/ 45 h 78"/>
                  <a:gd name="T58" fmla="*/ 1208 w 1328"/>
                  <a:gd name="T59" fmla="*/ 78 h 78"/>
                  <a:gd name="T60" fmla="*/ 1208 w 1328"/>
                  <a:gd name="T61" fmla="*/ 78 h 78"/>
                  <a:gd name="T62" fmla="*/ 1268 w 1328"/>
                  <a:gd name="T63" fmla="*/ 45 h 78"/>
                  <a:gd name="T64" fmla="*/ 1328 w 1328"/>
                  <a:gd name="T65" fmla="*/ 78 h 78"/>
                  <a:gd name="T66" fmla="*/ 1328 w 1328"/>
                  <a:gd name="T67" fmla="*/ 78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78"/>
                  <a:gd name="T104" fmla="*/ 1328 w 1328"/>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78">
                    <a:moveTo>
                      <a:pt x="0" y="0"/>
                    </a:moveTo>
                    <a:lnTo>
                      <a:pt x="0" y="78"/>
                    </a:lnTo>
                    <a:lnTo>
                      <a:pt x="60" y="78"/>
                    </a:lnTo>
                    <a:lnTo>
                      <a:pt x="60" y="45"/>
                    </a:lnTo>
                    <a:lnTo>
                      <a:pt x="60" y="78"/>
                    </a:lnTo>
                    <a:lnTo>
                      <a:pt x="121" y="78"/>
                    </a:lnTo>
                    <a:lnTo>
                      <a:pt x="121" y="45"/>
                    </a:lnTo>
                    <a:lnTo>
                      <a:pt x="121" y="78"/>
                    </a:lnTo>
                    <a:lnTo>
                      <a:pt x="181" y="78"/>
                    </a:lnTo>
                    <a:lnTo>
                      <a:pt x="181" y="45"/>
                    </a:lnTo>
                    <a:lnTo>
                      <a:pt x="181" y="78"/>
                    </a:lnTo>
                    <a:lnTo>
                      <a:pt x="241" y="78"/>
                    </a:lnTo>
                    <a:lnTo>
                      <a:pt x="241" y="45"/>
                    </a:lnTo>
                    <a:lnTo>
                      <a:pt x="241" y="78"/>
                    </a:lnTo>
                    <a:lnTo>
                      <a:pt x="302" y="78"/>
                    </a:lnTo>
                    <a:lnTo>
                      <a:pt x="302" y="45"/>
                    </a:lnTo>
                    <a:lnTo>
                      <a:pt x="302" y="78"/>
                    </a:lnTo>
                    <a:lnTo>
                      <a:pt x="362" y="78"/>
                    </a:lnTo>
                    <a:lnTo>
                      <a:pt x="362" y="45"/>
                    </a:lnTo>
                    <a:lnTo>
                      <a:pt x="362" y="78"/>
                    </a:lnTo>
                    <a:lnTo>
                      <a:pt x="422" y="78"/>
                    </a:lnTo>
                    <a:lnTo>
                      <a:pt x="422" y="45"/>
                    </a:lnTo>
                    <a:lnTo>
                      <a:pt x="422" y="78"/>
                    </a:lnTo>
                    <a:lnTo>
                      <a:pt x="483" y="78"/>
                    </a:lnTo>
                    <a:lnTo>
                      <a:pt x="483" y="45"/>
                    </a:lnTo>
                    <a:lnTo>
                      <a:pt x="483" y="78"/>
                    </a:lnTo>
                    <a:lnTo>
                      <a:pt x="543" y="78"/>
                    </a:lnTo>
                    <a:lnTo>
                      <a:pt x="543" y="45"/>
                    </a:lnTo>
                    <a:lnTo>
                      <a:pt x="543" y="78"/>
                    </a:lnTo>
                    <a:lnTo>
                      <a:pt x="603" y="78"/>
                    </a:lnTo>
                    <a:lnTo>
                      <a:pt x="603" y="0"/>
                    </a:lnTo>
                    <a:lnTo>
                      <a:pt x="603" y="78"/>
                    </a:lnTo>
                    <a:lnTo>
                      <a:pt x="665" y="78"/>
                    </a:lnTo>
                    <a:lnTo>
                      <a:pt x="665" y="45"/>
                    </a:lnTo>
                    <a:lnTo>
                      <a:pt x="665" y="78"/>
                    </a:lnTo>
                    <a:lnTo>
                      <a:pt x="724" y="78"/>
                    </a:lnTo>
                    <a:lnTo>
                      <a:pt x="724" y="45"/>
                    </a:lnTo>
                    <a:lnTo>
                      <a:pt x="724" y="78"/>
                    </a:lnTo>
                    <a:lnTo>
                      <a:pt x="784" y="78"/>
                    </a:lnTo>
                    <a:lnTo>
                      <a:pt x="784" y="45"/>
                    </a:lnTo>
                    <a:lnTo>
                      <a:pt x="784" y="78"/>
                    </a:lnTo>
                    <a:lnTo>
                      <a:pt x="846" y="78"/>
                    </a:lnTo>
                    <a:lnTo>
                      <a:pt x="846" y="45"/>
                    </a:lnTo>
                    <a:lnTo>
                      <a:pt x="846" y="78"/>
                    </a:lnTo>
                    <a:lnTo>
                      <a:pt x="906" y="78"/>
                    </a:lnTo>
                    <a:lnTo>
                      <a:pt x="906" y="45"/>
                    </a:lnTo>
                    <a:lnTo>
                      <a:pt x="906" y="78"/>
                    </a:lnTo>
                    <a:lnTo>
                      <a:pt x="965" y="78"/>
                    </a:lnTo>
                    <a:lnTo>
                      <a:pt x="965" y="45"/>
                    </a:lnTo>
                    <a:lnTo>
                      <a:pt x="965" y="78"/>
                    </a:lnTo>
                    <a:lnTo>
                      <a:pt x="1027" y="78"/>
                    </a:lnTo>
                    <a:lnTo>
                      <a:pt x="1027" y="45"/>
                    </a:lnTo>
                    <a:lnTo>
                      <a:pt x="1027" y="78"/>
                    </a:lnTo>
                    <a:lnTo>
                      <a:pt x="1087" y="78"/>
                    </a:lnTo>
                    <a:lnTo>
                      <a:pt x="1087" y="45"/>
                    </a:lnTo>
                    <a:lnTo>
                      <a:pt x="1087" y="78"/>
                    </a:lnTo>
                    <a:lnTo>
                      <a:pt x="1147" y="78"/>
                    </a:lnTo>
                    <a:lnTo>
                      <a:pt x="1147" y="45"/>
                    </a:lnTo>
                    <a:lnTo>
                      <a:pt x="1147" y="78"/>
                    </a:lnTo>
                    <a:lnTo>
                      <a:pt x="1208" y="78"/>
                    </a:lnTo>
                    <a:lnTo>
                      <a:pt x="1208" y="0"/>
                    </a:lnTo>
                    <a:lnTo>
                      <a:pt x="1208" y="78"/>
                    </a:lnTo>
                    <a:lnTo>
                      <a:pt x="1268" y="78"/>
                    </a:lnTo>
                    <a:lnTo>
                      <a:pt x="1268" y="45"/>
                    </a:lnTo>
                    <a:lnTo>
                      <a:pt x="1268" y="78"/>
                    </a:lnTo>
                    <a:lnTo>
                      <a:pt x="1328" y="78"/>
                    </a:lnTo>
                    <a:lnTo>
                      <a:pt x="1328" y="45"/>
                    </a:lnTo>
                    <a:lnTo>
                      <a:pt x="1328" y="78"/>
                    </a:lnTo>
                  </a:path>
                </a:pathLst>
              </a:custGeom>
              <a:noFill/>
              <a:ln w="3175">
                <a:solidFill>
                  <a:srgbClr val="000000"/>
                </a:solidFill>
                <a:prstDash val="solid"/>
                <a:round/>
                <a:headEnd/>
                <a:tailEnd/>
              </a:ln>
            </p:spPr>
            <p:txBody>
              <a:bodyPr/>
              <a:lstStyle/>
              <a:p>
                <a:endParaRPr lang="en-US"/>
              </a:p>
            </p:txBody>
          </p:sp>
          <p:sp>
            <p:nvSpPr>
              <p:cNvPr id="25635" name="Freeform 3540"/>
              <p:cNvSpPr>
                <a:spLocks/>
              </p:cNvSpPr>
              <p:nvPr/>
            </p:nvSpPr>
            <p:spPr bwMode="auto">
              <a:xfrm>
                <a:off x="1200" y="1368"/>
                <a:ext cx="2963" cy="1364"/>
              </a:xfrm>
              <a:custGeom>
                <a:avLst/>
                <a:gdLst>
                  <a:gd name="T0" fmla="*/ 64 w 2963"/>
                  <a:gd name="T1" fmla="*/ 1339 h 1364"/>
                  <a:gd name="T2" fmla="*/ 186 w 2963"/>
                  <a:gd name="T3" fmla="*/ 1311 h 1364"/>
                  <a:gd name="T4" fmla="*/ 304 w 2963"/>
                  <a:gd name="T5" fmla="*/ 1238 h 1364"/>
                  <a:gd name="T6" fmla="*/ 429 w 2963"/>
                  <a:gd name="T7" fmla="*/ 1179 h 1364"/>
                  <a:gd name="T8" fmla="*/ 489 w 2963"/>
                  <a:gd name="T9" fmla="*/ 1156 h 1364"/>
                  <a:gd name="T10" fmla="*/ 612 w 2963"/>
                  <a:gd name="T11" fmla="*/ 1070 h 1364"/>
                  <a:gd name="T12" fmla="*/ 730 w 2963"/>
                  <a:gd name="T13" fmla="*/ 978 h 1364"/>
                  <a:gd name="T14" fmla="*/ 847 w 2963"/>
                  <a:gd name="T15" fmla="*/ 885 h 1364"/>
                  <a:gd name="T16" fmla="*/ 968 w 2963"/>
                  <a:gd name="T17" fmla="*/ 896 h 1364"/>
                  <a:gd name="T18" fmla="*/ 1031 w 2963"/>
                  <a:gd name="T19" fmla="*/ 836 h 1364"/>
                  <a:gd name="T20" fmla="*/ 1153 w 2963"/>
                  <a:gd name="T21" fmla="*/ 789 h 1364"/>
                  <a:gd name="T22" fmla="*/ 1268 w 2963"/>
                  <a:gd name="T23" fmla="*/ 740 h 1364"/>
                  <a:gd name="T24" fmla="*/ 1329 w 2963"/>
                  <a:gd name="T25" fmla="*/ 775 h 1364"/>
                  <a:gd name="T26" fmla="*/ 1454 w 2963"/>
                  <a:gd name="T27" fmla="*/ 787 h 1364"/>
                  <a:gd name="T28" fmla="*/ 1634 w 2963"/>
                  <a:gd name="T29" fmla="*/ 678 h 1364"/>
                  <a:gd name="T30" fmla="*/ 1755 w 2963"/>
                  <a:gd name="T31" fmla="*/ 602 h 1364"/>
                  <a:gd name="T32" fmla="*/ 1876 w 2963"/>
                  <a:gd name="T33" fmla="*/ 562 h 1364"/>
                  <a:gd name="T34" fmla="*/ 1990 w 2963"/>
                  <a:gd name="T35" fmla="*/ 569 h 1364"/>
                  <a:gd name="T36" fmla="*/ 2113 w 2963"/>
                  <a:gd name="T37" fmla="*/ 543 h 1364"/>
                  <a:gd name="T38" fmla="*/ 2238 w 2963"/>
                  <a:gd name="T39" fmla="*/ 484 h 1364"/>
                  <a:gd name="T40" fmla="*/ 2295 w 2963"/>
                  <a:gd name="T41" fmla="*/ 460 h 1364"/>
                  <a:gd name="T42" fmla="*/ 2480 w 2963"/>
                  <a:gd name="T43" fmla="*/ 434 h 1364"/>
                  <a:gd name="T44" fmla="*/ 2601 w 2963"/>
                  <a:gd name="T45" fmla="*/ 388 h 1364"/>
                  <a:gd name="T46" fmla="*/ 2723 w 2963"/>
                  <a:gd name="T47" fmla="*/ 228 h 1364"/>
                  <a:gd name="T48" fmla="*/ 2783 w 2963"/>
                  <a:gd name="T49" fmla="*/ 164 h 1364"/>
                  <a:gd name="T50" fmla="*/ 2898 w 2963"/>
                  <a:gd name="T51" fmla="*/ 42 h 1364"/>
                  <a:gd name="T52" fmla="*/ 2893 w 2963"/>
                  <a:gd name="T53" fmla="*/ 37 h 1364"/>
                  <a:gd name="T54" fmla="*/ 2768 w 2963"/>
                  <a:gd name="T55" fmla="*/ 159 h 1364"/>
                  <a:gd name="T56" fmla="*/ 2652 w 2963"/>
                  <a:gd name="T57" fmla="*/ 303 h 1364"/>
                  <a:gd name="T58" fmla="*/ 2596 w 2963"/>
                  <a:gd name="T59" fmla="*/ 375 h 1364"/>
                  <a:gd name="T60" fmla="*/ 2416 w 2963"/>
                  <a:gd name="T61" fmla="*/ 463 h 1364"/>
                  <a:gd name="T62" fmla="*/ 2293 w 2963"/>
                  <a:gd name="T63" fmla="*/ 447 h 1364"/>
                  <a:gd name="T64" fmla="*/ 2191 w 2963"/>
                  <a:gd name="T65" fmla="*/ 489 h 1364"/>
                  <a:gd name="T66" fmla="*/ 2052 w 2963"/>
                  <a:gd name="T67" fmla="*/ 554 h 1364"/>
                  <a:gd name="T68" fmla="*/ 1996 w 2963"/>
                  <a:gd name="T69" fmla="*/ 555 h 1364"/>
                  <a:gd name="T70" fmla="*/ 1872 w 2963"/>
                  <a:gd name="T71" fmla="*/ 550 h 1364"/>
                  <a:gd name="T72" fmla="*/ 1750 w 2963"/>
                  <a:gd name="T73" fmla="*/ 588 h 1364"/>
                  <a:gd name="T74" fmla="*/ 1628 w 2963"/>
                  <a:gd name="T75" fmla="*/ 666 h 1364"/>
                  <a:gd name="T76" fmla="*/ 1447 w 2963"/>
                  <a:gd name="T77" fmla="*/ 774 h 1364"/>
                  <a:gd name="T78" fmla="*/ 1391 w 2963"/>
                  <a:gd name="T79" fmla="*/ 770 h 1364"/>
                  <a:gd name="T80" fmla="*/ 1271 w 2963"/>
                  <a:gd name="T81" fmla="*/ 727 h 1364"/>
                  <a:gd name="T82" fmla="*/ 1149 w 2963"/>
                  <a:gd name="T83" fmla="*/ 782 h 1364"/>
                  <a:gd name="T84" fmla="*/ 1023 w 2963"/>
                  <a:gd name="T85" fmla="*/ 825 h 1364"/>
                  <a:gd name="T86" fmla="*/ 907 w 2963"/>
                  <a:gd name="T87" fmla="*/ 875 h 1364"/>
                  <a:gd name="T88" fmla="*/ 787 w 2963"/>
                  <a:gd name="T89" fmla="*/ 935 h 1364"/>
                  <a:gd name="T90" fmla="*/ 601 w 2963"/>
                  <a:gd name="T91" fmla="*/ 1060 h 1364"/>
                  <a:gd name="T92" fmla="*/ 542 w 2963"/>
                  <a:gd name="T93" fmla="*/ 1106 h 1364"/>
                  <a:gd name="T94" fmla="*/ 422 w 2963"/>
                  <a:gd name="T95" fmla="*/ 1167 h 1364"/>
                  <a:gd name="T96" fmla="*/ 296 w 2963"/>
                  <a:gd name="T97" fmla="*/ 1234 h 1364"/>
                  <a:gd name="T98" fmla="*/ 180 w 2963"/>
                  <a:gd name="T99" fmla="*/ 1298 h 1364"/>
                  <a:gd name="T100" fmla="*/ 123 w 2963"/>
                  <a:gd name="T101" fmla="*/ 1320 h 13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63"/>
                  <a:gd name="T154" fmla="*/ 0 h 1364"/>
                  <a:gd name="T155" fmla="*/ 2963 w 2963"/>
                  <a:gd name="T156" fmla="*/ 1364 h 13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63" h="1364">
                    <a:moveTo>
                      <a:pt x="0" y="1350"/>
                    </a:moveTo>
                    <a:lnTo>
                      <a:pt x="5" y="1364"/>
                    </a:lnTo>
                    <a:lnTo>
                      <a:pt x="66" y="1339"/>
                    </a:lnTo>
                    <a:lnTo>
                      <a:pt x="63" y="1332"/>
                    </a:lnTo>
                    <a:lnTo>
                      <a:pt x="64" y="1339"/>
                    </a:lnTo>
                    <a:lnTo>
                      <a:pt x="124" y="1335"/>
                    </a:lnTo>
                    <a:lnTo>
                      <a:pt x="126" y="1335"/>
                    </a:lnTo>
                    <a:lnTo>
                      <a:pt x="186" y="1312"/>
                    </a:lnTo>
                    <a:lnTo>
                      <a:pt x="184" y="1312"/>
                    </a:lnTo>
                    <a:lnTo>
                      <a:pt x="186" y="1311"/>
                    </a:lnTo>
                    <a:lnTo>
                      <a:pt x="247" y="1279"/>
                    </a:lnTo>
                    <a:lnTo>
                      <a:pt x="252" y="1277"/>
                    </a:lnTo>
                    <a:lnTo>
                      <a:pt x="248" y="1279"/>
                    </a:lnTo>
                    <a:lnTo>
                      <a:pt x="308" y="1245"/>
                    </a:lnTo>
                    <a:lnTo>
                      <a:pt x="304" y="1238"/>
                    </a:lnTo>
                    <a:lnTo>
                      <a:pt x="307" y="1245"/>
                    </a:lnTo>
                    <a:lnTo>
                      <a:pt x="367" y="1214"/>
                    </a:lnTo>
                    <a:lnTo>
                      <a:pt x="372" y="1212"/>
                    </a:lnTo>
                    <a:lnTo>
                      <a:pt x="368" y="1214"/>
                    </a:lnTo>
                    <a:lnTo>
                      <a:pt x="429" y="1179"/>
                    </a:lnTo>
                    <a:lnTo>
                      <a:pt x="425" y="1173"/>
                    </a:lnTo>
                    <a:lnTo>
                      <a:pt x="428" y="1180"/>
                    </a:lnTo>
                    <a:lnTo>
                      <a:pt x="488" y="1157"/>
                    </a:lnTo>
                    <a:lnTo>
                      <a:pt x="488" y="1156"/>
                    </a:lnTo>
                    <a:lnTo>
                      <a:pt x="489" y="1156"/>
                    </a:lnTo>
                    <a:lnTo>
                      <a:pt x="549" y="1118"/>
                    </a:lnTo>
                    <a:lnTo>
                      <a:pt x="548" y="1119"/>
                    </a:lnTo>
                    <a:lnTo>
                      <a:pt x="549" y="1118"/>
                    </a:lnTo>
                    <a:lnTo>
                      <a:pt x="610" y="1072"/>
                    </a:lnTo>
                    <a:lnTo>
                      <a:pt x="612" y="1070"/>
                    </a:lnTo>
                    <a:lnTo>
                      <a:pt x="611" y="1071"/>
                    </a:lnTo>
                    <a:lnTo>
                      <a:pt x="671" y="1011"/>
                    </a:lnTo>
                    <a:lnTo>
                      <a:pt x="666" y="1006"/>
                    </a:lnTo>
                    <a:lnTo>
                      <a:pt x="670" y="1012"/>
                    </a:lnTo>
                    <a:lnTo>
                      <a:pt x="730" y="978"/>
                    </a:lnTo>
                    <a:lnTo>
                      <a:pt x="791" y="941"/>
                    </a:lnTo>
                    <a:lnTo>
                      <a:pt x="792" y="940"/>
                    </a:lnTo>
                    <a:lnTo>
                      <a:pt x="792" y="941"/>
                    </a:lnTo>
                    <a:lnTo>
                      <a:pt x="852" y="891"/>
                    </a:lnTo>
                    <a:lnTo>
                      <a:pt x="847" y="885"/>
                    </a:lnTo>
                    <a:lnTo>
                      <a:pt x="847" y="892"/>
                    </a:lnTo>
                    <a:lnTo>
                      <a:pt x="907" y="890"/>
                    </a:lnTo>
                    <a:lnTo>
                      <a:pt x="907" y="882"/>
                    </a:lnTo>
                    <a:lnTo>
                      <a:pt x="907" y="890"/>
                    </a:lnTo>
                    <a:lnTo>
                      <a:pt x="968" y="896"/>
                    </a:lnTo>
                    <a:lnTo>
                      <a:pt x="971" y="896"/>
                    </a:lnTo>
                    <a:lnTo>
                      <a:pt x="973" y="894"/>
                    </a:lnTo>
                    <a:lnTo>
                      <a:pt x="1033" y="835"/>
                    </a:lnTo>
                    <a:lnTo>
                      <a:pt x="1028" y="830"/>
                    </a:lnTo>
                    <a:lnTo>
                      <a:pt x="1031" y="836"/>
                    </a:lnTo>
                    <a:lnTo>
                      <a:pt x="1091" y="805"/>
                    </a:lnTo>
                    <a:lnTo>
                      <a:pt x="1088" y="798"/>
                    </a:lnTo>
                    <a:lnTo>
                      <a:pt x="1090" y="806"/>
                    </a:lnTo>
                    <a:lnTo>
                      <a:pt x="1151" y="790"/>
                    </a:lnTo>
                    <a:lnTo>
                      <a:pt x="1153" y="789"/>
                    </a:lnTo>
                    <a:lnTo>
                      <a:pt x="1154" y="788"/>
                    </a:lnTo>
                    <a:lnTo>
                      <a:pt x="1214" y="726"/>
                    </a:lnTo>
                    <a:lnTo>
                      <a:pt x="1209" y="720"/>
                    </a:lnTo>
                    <a:lnTo>
                      <a:pt x="1208" y="728"/>
                    </a:lnTo>
                    <a:lnTo>
                      <a:pt x="1268" y="740"/>
                    </a:lnTo>
                    <a:lnTo>
                      <a:pt x="1269" y="733"/>
                    </a:lnTo>
                    <a:lnTo>
                      <a:pt x="1266" y="739"/>
                    </a:lnTo>
                    <a:lnTo>
                      <a:pt x="1327" y="774"/>
                    </a:lnTo>
                    <a:lnTo>
                      <a:pt x="1328" y="775"/>
                    </a:lnTo>
                    <a:lnTo>
                      <a:pt x="1329" y="775"/>
                    </a:lnTo>
                    <a:lnTo>
                      <a:pt x="1389" y="785"/>
                    </a:lnTo>
                    <a:lnTo>
                      <a:pt x="1390" y="785"/>
                    </a:lnTo>
                    <a:lnTo>
                      <a:pt x="1450" y="788"/>
                    </a:lnTo>
                    <a:lnTo>
                      <a:pt x="1452" y="788"/>
                    </a:lnTo>
                    <a:lnTo>
                      <a:pt x="1454" y="787"/>
                    </a:lnTo>
                    <a:lnTo>
                      <a:pt x="1515" y="748"/>
                    </a:lnTo>
                    <a:lnTo>
                      <a:pt x="1575" y="714"/>
                    </a:lnTo>
                    <a:lnTo>
                      <a:pt x="1635" y="678"/>
                    </a:lnTo>
                    <a:lnTo>
                      <a:pt x="1631" y="672"/>
                    </a:lnTo>
                    <a:lnTo>
                      <a:pt x="1634" y="678"/>
                    </a:lnTo>
                    <a:lnTo>
                      <a:pt x="1695" y="648"/>
                    </a:lnTo>
                    <a:lnTo>
                      <a:pt x="1696" y="648"/>
                    </a:lnTo>
                    <a:lnTo>
                      <a:pt x="1756" y="601"/>
                    </a:lnTo>
                    <a:lnTo>
                      <a:pt x="1752" y="595"/>
                    </a:lnTo>
                    <a:lnTo>
                      <a:pt x="1755" y="602"/>
                    </a:lnTo>
                    <a:lnTo>
                      <a:pt x="1815" y="576"/>
                    </a:lnTo>
                    <a:lnTo>
                      <a:pt x="1812" y="569"/>
                    </a:lnTo>
                    <a:lnTo>
                      <a:pt x="1814" y="576"/>
                    </a:lnTo>
                    <a:lnTo>
                      <a:pt x="1875" y="563"/>
                    </a:lnTo>
                    <a:lnTo>
                      <a:pt x="1876" y="562"/>
                    </a:lnTo>
                    <a:lnTo>
                      <a:pt x="1875" y="563"/>
                    </a:lnTo>
                    <a:lnTo>
                      <a:pt x="1935" y="543"/>
                    </a:lnTo>
                    <a:lnTo>
                      <a:pt x="1933" y="536"/>
                    </a:lnTo>
                    <a:lnTo>
                      <a:pt x="1930" y="543"/>
                    </a:lnTo>
                    <a:lnTo>
                      <a:pt x="1990" y="569"/>
                    </a:lnTo>
                    <a:lnTo>
                      <a:pt x="1993" y="569"/>
                    </a:lnTo>
                    <a:lnTo>
                      <a:pt x="2054" y="568"/>
                    </a:lnTo>
                    <a:lnTo>
                      <a:pt x="2057" y="568"/>
                    </a:lnTo>
                    <a:lnTo>
                      <a:pt x="2117" y="542"/>
                    </a:lnTo>
                    <a:lnTo>
                      <a:pt x="2113" y="543"/>
                    </a:lnTo>
                    <a:lnTo>
                      <a:pt x="2117" y="541"/>
                    </a:lnTo>
                    <a:lnTo>
                      <a:pt x="2177" y="512"/>
                    </a:lnTo>
                    <a:lnTo>
                      <a:pt x="2174" y="506"/>
                    </a:lnTo>
                    <a:lnTo>
                      <a:pt x="2177" y="513"/>
                    </a:lnTo>
                    <a:lnTo>
                      <a:pt x="2238" y="484"/>
                    </a:lnTo>
                    <a:lnTo>
                      <a:pt x="2235" y="477"/>
                    </a:lnTo>
                    <a:lnTo>
                      <a:pt x="2238" y="484"/>
                    </a:lnTo>
                    <a:lnTo>
                      <a:pt x="2298" y="460"/>
                    </a:lnTo>
                    <a:lnTo>
                      <a:pt x="2295" y="453"/>
                    </a:lnTo>
                    <a:lnTo>
                      <a:pt x="2295" y="460"/>
                    </a:lnTo>
                    <a:lnTo>
                      <a:pt x="2355" y="467"/>
                    </a:lnTo>
                    <a:lnTo>
                      <a:pt x="2416" y="471"/>
                    </a:lnTo>
                    <a:lnTo>
                      <a:pt x="2418" y="471"/>
                    </a:lnTo>
                    <a:lnTo>
                      <a:pt x="2420" y="470"/>
                    </a:lnTo>
                    <a:lnTo>
                      <a:pt x="2480" y="434"/>
                    </a:lnTo>
                    <a:lnTo>
                      <a:pt x="2540" y="399"/>
                    </a:lnTo>
                    <a:lnTo>
                      <a:pt x="2536" y="393"/>
                    </a:lnTo>
                    <a:lnTo>
                      <a:pt x="2537" y="400"/>
                    </a:lnTo>
                    <a:lnTo>
                      <a:pt x="2598" y="389"/>
                    </a:lnTo>
                    <a:lnTo>
                      <a:pt x="2601" y="388"/>
                    </a:lnTo>
                    <a:lnTo>
                      <a:pt x="2603" y="387"/>
                    </a:lnTo>
                    <a:lnTo>
                      <a:pt x="2663" y="313"/>
                    </a:lnTo>
                    <a:lnTo>
                      <a:pt x="2660" y="316"/>
                    </a:lnTo>
                    <a:lnTo>
                      <a:pt x="2663" y="312"/>
                    </a:lnTo>
                    <a:lnTo>
                      <a:pt x="2723" y="228"/>
                    </a:lnTo>
                    <a:lnTo>
                      <a:pt x="2717" y="223"/>
                    </a:lnTo>
                    <a:lnTo>
                      <a:pt x="2722" y="229"/>
                    </a:lnTo>
                    <a:lnTo>
                      <a:pt x="2783" y="164"/>
                    </a:lnTo>
                    <a:lnTo>
                      <a:pt x="2778" y="159"/>
                    </a:lnTo>
                    <a:lnTo>
                      <a:pt x="2783" y="164"/>
                    </a:lnTo>
                    <a:lnTo>
                      <a:pt x="2843" y="108"/>
                    </a:lnTo>
                    <a:lnTo>
                      <a:pt x="2853" y="98"/>
                    </a:lnTo>
                    <a:lnTo>
                      <a:pt x="2843" y="108"/>
                    </a:lnTo>
                    <a:lnTo>
                      <a:pt x="2903" y="48"/>
                    </a:lnTo>
                    <a:lnTo>
                      <a:pt x="2898" y="42"/>
                    </a:lnTo>
                    <a:lnTo>
                      <a:pt x="2902" y="49"/>
                    </a:lnTo>
                    <a:lnTo>
                      <a:pt x="2963" y="13"/>
                    </a:lnTo>
                    <a:lnTo>
                      <a:pt x="2956" y="0"/>
                    </a:lnTo>
                    <a:lnTo>
                      <a:pt x="2895" y="36"/>
                    </a:lnTo>
                    <a:lnTo>
                      <a:pt x="2893" y="37"/>
                    </a:lnTo>
                    <a:lnTo>
                      <a:pt x="2833" y="97"/>
                    </a:lnTo>
                    <a:lnTo>
                      <a:pt x="2838" y="102"/>
                    </a:lnTo>
                    <a:lnTo>
                      <a:pt x="2834" y="97"/>
                    </a:lnTo>
                    <a:lnTo>
                      <a:pt x="2774" y="154"/>
                    </a:lnTo>
                    <a:lnTo>
                      <a:pt x="2768" y="159"/>
                    </a:lnTo>
                    <a:lnTo>
                      <a:pt x="2773" y="154"/>
                    </a:lnTo>
                    <a:lnTo>
                      <a:pt x="2712" y="218"/>
                    </a:lnTo>
                    <a:lnTo>
                      <a:pt x="2713" y="217"/>
                    </a:lnTo>
                    <a:lnTo>
                      <a:pt x="2712" y="219"/>
                    </a:lnTo>
                    <a:lnTo>
                      <a:pt x="2652" y="303"/>
                    </a:lnTo>
                    <a:lnTo>
                      <a:pt x="2657" y="308"/>
                    </a:lnTo>
                    <a:lnTo>
                      <a:pt x="2652" y="303"/>
                    </a:lnTo>
                    <a:lnTo>
                      <a:pt x="2592" y="377"/>
                    </a:lnTo>
                    <a:lnTo>
                      <a:pt x="2597" y="381"/>
                    </a:lnTo>
                    <a:lnTo>
                      <a:pt x="2596" y="375"/>
                    </a:lnTo>
                    <a:lnTo>
                      <a:pt x="2535" y="387"/>
                    </a:lnTo>
                    <a:lnTo>
                      <a:pt x="2533" y="387"/>
                    </a:lnTo>
                    <a:lnTo>
                      <a:pt x="2473" y="421"/>
                    </a:lnTo>
                    <a:lnTo>
                      <a:pt x="2413" y="457"/>
                    </a:lnTo>
                    <a:lnTo>
                      <a:pt x="2416" y="463"/>
                    </a:lnTo>
                    <a:lnTo>
                      <a:pt x="2417" y="456"/>
                    </a:lnTo>
                    <a:lnTo>
                      <a:pt x="2356" y="452"/>
                    </a:lnTo>
                    <a:lnTo>
                      <a:pt x="2296" y="446"/>
                    </a:lnTo>
                    <a:lnTo>
                      <a:pt x="2294" y="446"/>
                    </a:lnTo>
                    <a:lnTo>
                      <a:pt x="2293" y="447"/>
                    </a:lnTo>
                    <a:lnTo>
                      <a:pt x="2233" y="471"/>
                    </a:lnTo>
                    <a:lnTo>
                      <a:pt x="2229" y="472"/>
                    </a:lnTo>
                    <a:lnTo>
                      <a:pt x="2232" y="471"/>
                    </a:lnTo>
                    <a:lnTo>
                      <a:pt x="2171" y="499"/>
                    </a:lnTo>
                    <a:lnTo>
                      <a:pt x="2191" y="489"/>
                    </a:lnTo>
                    <a:lnTo>
                      <a:pt x="2171" y="499"/>
                    </a:lnTo>
                    <a:lnTo>
                      <a:pt x="2111" y="529"/>
                    </a:lnTo>
                    <a:lnTo>
                      <a:pt x="2114" y="535"/>
                    </a:lnTo>
                    <a:lnTo>
                      <a:pt x="2112" y="529"/>
                    </a:lnTo>
                    <a:lnTo>
                      <a:pt x="2052" y="554"/>
                    </a:lnTo>
                    <a:lnTo>
                      <a:pt x="2054" y="560"/>
                    </a:lnTo>
                    <a:lnTo>
                      <a:pt x="2054" y="553"/>
                    </a:lnTo>
                    <a:lnTo>
                      <a:pt x="1993" y="554"/>
                    </a:lnTo>
                    <a:lnTo>
                      <a:pt x="1993" y="561"/>
                    </a:lnTo>
                    <a:lnTo>
                      <a:pt x="1996" y="555"/>
                    </a:lnTo>
                    <a:lnTo>
                      <a:pt x="1936" y="530"/>
                    </a:lnTo>
                    <a:lnTo>
                      <a:pt x="1934" y="529"/>
                    </a:lnTo>
                    <a:lnTo>
                      <a:pt x="1871" y="550"/>
                    </a:lnTo>
                    <a:lnTo>
                      <a:pt x="1873" y="556"/>
                    </a:lnTo>
                    <a:lnTo>
                      <a:pt x="1872" y="550"/>
                    </a:lnTo>
                    <a:lnTo>
                      <a:pt x="1811" y="562"/>
                    </a:lnTo>
                    <a:lnTo>
                      <a:pt x="1808" y="562"/>
                    </a:lnTo>
                    <a:lnTo>
                      <a:pt x="1809" y="562"/>
                    </a:lnTo>
                    <a:lnTo>
                      <a:pt x="1749" y="589"/>
                    </a:lnTo>
                    <a:lnTo>
                      <a:pt x="1750" y="588"/>
                    </a:lnTo>
                    <a:lnTo>
                      <a:pt x="1748" y="590"/>
                    </a:lnTo>
                    <a:lnTo>
                      <a:pt x="1688" y="636"/>
                    </a:lnTo>
                    <a:lnTo>
                      <a:pt x="1692" y="641"/>
                    </a:lnTo>
                    <a:lnTo>
                      <a:pt x="1689" y="635"/>
                    </a:lnTo>
                    <a:lnTo>
                      <a:pt x="1628" y="666"/>
                    </a:lnTo>
                    <a:lnTo>
                      <a:pt x="1625" y="668"/>
                    </a:lnTo>
                    <a:lnTo>
                      <a:pt x="1628" y="666"/>
                    </a:lnTo>
                    <a:lnTo>
                      <a:pt x="1568" y="701"/>
                    </a:lnTo>
                    <a:lnTo>
                      <a:pt x="1508" y="735"/>
                    </a:lnTo>
                    <a:lnTo>
                      <a:pt x="1447" y="774"/>
                    </a:lnTo>
                    <a:lnTo>
                      <a:pt x="1450" y="780"/>
                    </a:lnTo>
                    <a:lnTo>
                      <a:pt x="1451" y="773"/>
                    </a:lnTo>
                    <a:lnTo>
                      <a:pt x="1391" y="770"/>
                    </a:lnTo>
                    <a:lnTo>
                      <a:pt x="1390" y="777"/>
                    </a:lnTo>
                    <a:lnTo>
                      <a:pt x="1391" y="770"/>
                    </a:lnTo>
                    <a:lnTo>
                      <a:pt x="1331" y="760"/>
                    </a:lnTo>
                    <a:lnTo>
                      <a:pt x="1330" y="768"/>
                    </a:lnTo>
                    <a:lnTo>
                      <a:pt x="1334" y="761"/>
                    </a:lnTo>
                    <a:lnTo>
                      <a:pt x="1273" y="727"/>
                    </a:lnTo>
                    <a:lnTo>
                      <a:pt x="1271" y="727"/>
                    </a:lnTo>
                    <a:lnTo>
                      <a:pt x="1211" y="714"/>
                    </a:lnTo>
                    <a:lnTo>
                      <a:pt x="1206" y="713"/>
                    </a:lnTo>
                    <a:lnTo>
                      <a:pt x="1204" y="715"/>
                    </a:lnTo>
                    <a:lnTo>
                      <a:pt x="1144" y="777"/>
                    </a:lnTo>
                    <a:lnTo>
                      <a:pt x="1149" y="782"/>
                    </a:lnTo>
                    <a:lnTo>
                      <a:pt x="1148" y="776"/>
                    </a:lnTo>
                    <a:lnTo>
                      <a:pt x="1087" y="792"/>
                    </a:lnTo>
                    <a:lnTo>
                      <a:pt x="1085" y="792"/>
                    </a:lnTo>
                    <a:lnTo>
                      <a:pt x="1025" y="823"/>
                    </a:lnTo>
                    <a:lnTo>
                      <a:pt x="1023" y="825"/>
                    </a:lnTo>
                    <a:lnTo>
                      <a:pt x="963" y="883"/>
                    </a:lnTo>
                    <a:lnTo>
                      <a:pt x="968" y="889"/>
                    </a:lnTo>
                    <a:lnTo>
                      <a:pt x="969" y="881"/>
                    </a:lnTo>
                    <a:lnTo>
                      <a:pt x="908" y="875"/>
                    </a:lnTo>
                    <a:lnTo>
                      <a:pt x="907" y="875"/>
                    </a:lnTo>
                    <a:lnTo>
                      <a:pt x="847" y="877"/>
                    </a:lnTo>
                    <a:lnTo>
                      <a:pt x="844" y="877"/>
                    </a:lnTo>
                    <a:lnTo>
                      <a:pt x="843" y="879"/>
                    </a:lnTo>
                    <a:lnTo>
                      <a:pt x="783" y="930"/>
                    </a:lnTo>
                    <a:lnTo>
                      <a:pt x="787" y="935"/>
                    </a:lnTo>
                    <a:lnTo>
                      <a:pt x="784" y="929"/>
                    </a:lnTo>
                    <a:lnTo>
                      <a:pt x="723" y="966"/>
                    </a:lnTo>
                    <a:lnTo>
                      <a:pt x="663" y="999"/>
                    </a:lnTo>
                    <a:lnTo>
                      <a:pt x="661" y="1000"/>
                    </a:lnTo>
                    <a:lnTo>
                      <a:pt x="601" y="1060"/>
                    </a:lnTo>
                    <a:lnTo>
                      <a:pt x="606" y="1066"/>
                    </a:lnTo>
                    <a:lnTo>
                      <a:pt x="602" y="1060"/>
                    </a:lnTo>
                    <a:lnTo>
                      <a:pt x="541" y="1107"/>
                    </a:lnTo>
                    <a:lnTo>
                      <a:pt x="545" y="1112"/>
                    </a:lnTo>
                    <a:lnTo>
                      <a:pt x="542" y="1106"/>
                    </a:lnTo>
                    <a:lnTo>
                      <a:pt x="482" y="1144"/>
                    </a:lnTo>
                    <a:lnTo>
                      <a:pt x="485" y="1150"/>
                    </a:lnTo>
                    <a:lnTo>
                      <a:pt x="483" y="1144"/>
                    </a:lnTo>
                    <a:lnTo>
                      <a:pt x="423" y="1167"/>
                    </a:lnTo>
                    <a:lnTo>
                      <a:pt x="422" y="1167"/>
                    </a:lnTo>
                    <a:lnTo>
                      <a:pt x="361" y="1201"/>
                    </a:lnTo>
                    <a:lnTo>
                      <a:pt x="364" y="1208"/>
                    </a:lnTo>
                    <a:lnTo>
                      <a:pt x="361" y="1201"/>
                    </a:lnTo>
                    <a:lnTo>
                      <a:pt x="301" y="1232"/>
                    </a:lnTo>
                    <a:lnTo>
                      <a:pt x="296" y="1234"/>
                    </a:lnTo>
                    <a:lnTo>
                      <a:pt x="301" y="1232"/>
                    </a:lnTo>
                    <a:lnTo>
                      <a:pt x="241" y="1267"/>
                    </a:lnTo>
                    <a:lnTo>
                      <a:pt x="244" y="1273"/>
                    </a:lnTo>
                    <a:lnTo>
                      <a:pt x="241" y="1267"/>
                    </a:lnTo>
                    <a:lnTo>
                      <a:pt x="180" y="1298"/>
                    </a:lnTo>
                    <a:lnTo>
                      <a:pt x="183" y="1305"/>
                    </a:lnTo>
                    <a:lnTo>
                      <a:pt x="181" y="1298"/>
                    </a:lnTo>
                    <a:lnTo>
                      <a:pt x="121" y="1321"/>
                    </a:lnTo>
                    <a:lnTo>
                      <a:pt x="123" y="1328"/>
                    </a:lnTo>
                    <a:lnTo>
                      <a:pt x="123" y="1320"/>
                    </a:lnTo>
                    <a:lnTo>
                      <a:pt x="63" y="1325"/>
                    </a:lnTo>
                    <a:lnTo>
                      <a:pt x="62" y="1325"/>
                    </a:lnTo>
                    <a:lnTo>
                      <a:pt x="61" y="1326"/>
                    </a:lnTo>
                    <a:lnTo>
                      <a:pt x="0" y="1350"/>
                    </a:lnTo>
                    <a:close/>
                  </a:path>
                </a:pathLst>
              </a:custGeom>
              <a:solidFill>
                <a:srgbClr val="000000"/>
              </a:solidFill>
              <a:ln w="0">
                <a:solidFill>
                  <a:srgbClr val="000000"/>
                </a:solidFill>
                <a:prstDash val="solid"/>
                <a:round/>
                <a:headEnd/>
                <a:tailEnd/>
              </a:ln>
            </p:spPr>
            <p:txBody>
              <a:bodyPr/>
              <a:lstStyle/>
              <a:p>
                <a:endParaRPr lang="en-US"/>
              </a:p>
            </p:txBody>
          </p:sp>
          <p:sp>
            <p:nvSpPr>
              <p:cNvPr id="25636" name="Freeform 3541"/>
              <p:cNvSpPr>
                <a:spLocks/>
              </p:cNvSpPr>
              <p:nvPr/>
            </p:nvSpPr>
            <p:spPr bwMode="auto">
              <a:xfrm>
                <a:off x="1202" y="2672"/>
                <a:ext cx="61" cy="80"/>
              </a:xfrm>
              <a:custGeom>
                <a:avLst/>
                <a:gdLst>
                  <a:gd name="T0" fmla="*/ 61 w 61"/>
                  <a:gd name="T1" fmla="*/ 0 h 80"/>
                  <a:gd name="T2" fmla="*/ 61 w 61"/>
                  <a:gd name="T3" fmla="*/ 55 h 80"/>
                  <a:gd name="T4" fmla="*/ 0 w 61"/>
                  <a:gd name="T5" fmla="*/ 80 h 80"/>
                  <a:gd name="T6" fmla="*/ 0 w 61"/>
                  <a:gd name="T7" fmla="*/ 26 h 80"/>
                  <a:gd name="T8" fmla="*/ 61 w 61"/>
                  <a:gd name="T9" fmla="*/ 0 h 80"/>
                  <a:gd name="T10" fmla="*/ 0 60000 65536"/>
                  <a:gd name="T11" fmla="*/ 0 60000 65536"/>
                  <a:gd name="T12" fmla="*/ 0 60000 65536"/>
                  <a:gd name="T13" fmla="*/ 0 60000 65536"/>
                  <a:gd name="T14" fmla="*/ 0 60000 65536"/>
                  <a:gd name="T15" fmla="*/ 0 w 61"/>
                  <a:gd name="T16" fmla="*/ 0 h 80"/>
                  <a:gd name="T17" fmla="*/ 61 w 61"/>
                  <a:gd name="T18" fmla="*/ 80 h 80"/>
                </a:gdLst>
                <a:ahLst/>
                <a:cxnLst>
                  <a:cxn ang="T10">
                    <a:pos x="T0" y="T1"/>
                  </a:cxn>
                  <a:cxn ang="T11">
                    <a:pos x="T2" y="T3"/>
                  </a:cxn>
                  <a:cxn ang="T12">
                    <a:pos x="T4" y="T5"/>
                  </a:cxn>
                  <a:cxn ang="T13">
                    <a:pos x="T6" y="T7"/>
                  </a:cxn>
                  <a:cxn ang="T14">
                    <a:pos x="T8" y="T9"/>
                  </a:cxn>
                </a:cxnLst>
                <a:rect l="T15" t="T16" r="T17" b="T18"/>
                <a:pathLst>
                  <a:path w="61" h="80">
                    <a:moveTo>
                      <a:pt x="61" y="0"/>
                    </a:moveTo>
                    <a:lnTo>
                      <a:pt x="61" y="55"/>
                    </a:lnTo>
                    <a:lnTo>
                      <a:pt x="0" y="80"/>
                    </a:lnTo>
                    <a:lnTo>
                      <a:pt x="0" y="26"/>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25637" name="Freeform 3542"/>
              <p:cNvSpPr>
                <a:spLocks/>
              </p:cNvSpPr>
              <p:nvPr/>
            </p:nvSpPr>
            <p:spPr bwMode="auto">
              <a:xfrm>
                <a:off x="1263" y="2667"/>
                <a:ext cx="60" cy="60"/>
              </a:xfrm>
              <a:custGeom>
                <a:avLst/>
                <a:gdLst>
                  <a:gd name="T0" fmla="*/ 60 w 60"/>
                  <a:gd name="T1" fmla="*/ 0 h 60"/>
                  <a:gd name="T2" fmla="*/ 60 w 60"/>
                  <a:gd name="T3" fmla="*/ 57 h 60"/>
                  <a:gd name="T4" fmla="*/ 0 w 60"/>
                  <a:gd name="T5" fmla="*/ 60 h 60"/>
                  <a:gd name="T6" fmla="*/ 0 w 60"/>
                  <a:gd name="T7" fmla="*/ 5 h 60"/>
                  <a:gd name="T8" fmla="*/ 6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60" y="0"/>
                    </a:moveTo>
                    <a:lnTo>
                      <a:pt x="60" y="57"/>
                    </a:lnTo>
                    <a:lnTo>
                      <a:pt x="0" y="60"/>
                    </a:lnTo>
                    <a:lnTo>
                      <a:pt x="0" y="5"/>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38" name="Freeform 3543"/>
              <p:cNvSpPr>
                <a:spLocks/>
              </p:cNvSpPr>
              <p:nvPr/>
            </p:nvSpPr>
            <p:spPr bwMode="auto">
              <a:xfrm>
                <a:off x="1323" y="2643"/>
                <a:ext cx="60" cy="81"/>
              </a:xfrm>
              <a:custGeom>
                <a:avLst/>
                <a:gdLst>
                  <a:gd name="T0" fmla="*/ 60 w 60"/>
                  <a:gd name="T1" fmla="*/ 0 h 81"/>
                  <a:gd name="T2" fmla="*/ 60 w 60"/>
                  <a:gd name="T3" fmla="*/ 59 h 81"/>
                  <a:gd name="T4" fmla="*/ 0 w 60"/>
                  <a:gd name="T5" fmla="*/ 81 h 81"/>
                  <a:gd name="T6" fmla="*/ 0 w 60"/>
                  <a:gd name="T7" fmla="*/ 24 h 81"/>
                  <a:gd name="T8" fmla="*/ 60 w 60"/>
                  <a:gd name="T9" fmla="*/ 0 h 81"/>
                  <a:gd name="T10" fmla="*/ 0 60000 65536"/>
                  <a:gd name="T11" fmla="*/ 0 60000 65536"/>
                  <a:gd name="T12" fmla="*/ 0 60000 65536"/>
                  <a:gd name="T13" fmla="*/ 0 60000 65536"/>
                  <a:gd name="T14" fmla="*/ 0 60000 65536"/>
                  <a:gd name="T15" fmla="*/ 0 w 60"/>
                  <a:gd name="T16" fmla="*/ 0 h 81"/>
                  <a:gd name="T17" fmla="*/ 60 w 60"/>
                  <a:gd name="T18" fmla="*/ 81 h 81"/>
                </a:gdLst>
                <a:ahLst/>
                <a:cxnLst>
                  <a:cxn ang="T10">
                    <a:pos x="T0" y="T1"/>
                  </a:cxn>
                  <a:cxn ang="T11">
                    <a:pos x="T2" y="T3"/>
                  </a:cxn>
                  <a:cxn ang="T12">
                    <a:pos x="T4" y="T5"/>
                  </a:cxn>
                  <a:cxn ang="T13">
                    <a:pos x="T6" y="T7"/>
                  </a:cxn>
                  <a:cxn ang="T14">
                    <a:pos x="T8" y="T9"/>
                  </a:cxn>
                </a:cxnLst>
                <a:rect l="T15" t="T16" r="T17" b="T18"/>
                <a:pathLst>
                  <a:path w="60" h="81">
                    <a:moveTo>
                      <a:pt x="60" y="0"/>
                    </a:moveTo>
                    <a:lnTo>
                      <a:pt x="60" y="59"/>
                    </a:lnTo>
                    <a:lnTo>
                      <a:pt x="0" y="81"/>
                    </a:lnTo>
                    <a:lnTo>
                      <a:pt x="0" y="24"/>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39" name="Freeform 3544"/>
              <p:cNvSpPr>
                <a:spLocks/>
              </p:cNvSpPr>
              <p:nvPr/>
            </p:nvSpPr>
            <p:spPr bwMode="auto">
              <a:xfrm>
                <a:off x="1383" y="2609"/>
                <a:ext cx="61" cy="93"/>
              </a:xfrm>
              <a:custGeom>
                <a:avLst/>
                <a:gdLst>
                  <a:gd name="T0" fmla="*/ 61 w 61"/>
                  <a:gd name="T1" fmla="*/ 0 h 93"/>
                  <a:gd name="T2" fmla="*/ 61 w 61"/>
                  <a:gd name="T3" fmla="*/ 63 h 93"/>
                  <a:gd name="T4" fmla="*/ 0 w 61"/>
                  <a:gd name="T5" fmla="*/ 93 h 93"/>
                  <a:gd name="T6" fmla="*/ 0 w 61"/>
                  <a:gd name="T7" fmla="*/ 34 h 93"/>
                  <a:gd name="T8" fmla="*/ 61 w 61"/>
                  <a:gd name="T9" fmla="*/ 0 h 93"/>
                  <a:gd name="T10" fmla="*/ 0 60000 65536"/>
                  <a:gd name="T11" fmla="*/ 0 60000 65536"/>
                  <a:gd name="T12" fmla="*/ 0 60000 65536"/>
                  <a:gd name="T13" fmla="*/ 0 60000 65536"/>
                  <a:gd name="T14" fmla="*/ 0 60000 65536"/>
                  <a:gd name="T15" fmla="*/ 0 w 61"/>
                  <a:gd name="T16" fmla="*/ 0 h 93"/>
                  <a:gd name="T17" fmla="*/ 61 w 61"/>
                  <a:gd name="T18" fmla="*/ 93 h 93"/>
                </a:gdLst>
                <a:ahLst/>
                <a:cxnLst>
                  <a:cxn ang="T10">
                    <a:pos x="T0" y="T1"/>
                  </a:cxn>
                  <a:cxn ang="T11">
                    <a:pos x="T2" y="T3"/>
                  </a:cxn>
                  <a:cxn ang="T12">
                    <a:pos x="T4" y="T5"/>
                  </a:cxn>
                  <a:cxn ang="T13">
                    <a:pos x="T6" y="T7"/>
                  </a:cxn>
                  <a:cxn ang="T14">
                    <a:pos x="T8" y="T9"/>
                  </a:cxn>
                </a:cxnLst>
                <a:rect l="T15" t="T16" r="T17" b="T18"/>
                <a:pathLst>
                  <a:path w="61" h="93">
                    <a:moveTo>
                      <a:pt x="61" y="0"/>
                    </a:moveTo>
                    <a:lnTo>
                      <a:pt x="61" y="63"/>
                    </a:lnTo>
                    <a:lnTo>
                      <a:pt x="0" y="93"/>
                    </a:lnTo>
                    <a:lnTo>
                      <a:pt x="0" y="34"/>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25640" name="Freeform 3545"/>
              <p:cNvSpPr>
                <a:spLocks/>
              </p:cNvSpPr>
              <p:nvPr/>
            </p:nvSpPr>
            <p:spPr bwMode="auto">
              <a:xfrm>
                <a:off x="1444" y="2573"/>
                <a:ext cx="60" cy="99"/>
              </a:xfrm>
              <a:custGeom>
                <a:avLst/>
                <a:gdLst>
                  <a:gd name="T0" fmla="*/ 60 w 60"/>
                  <a:gd name="T1" fmla="*/ 0 h 99"/>
                  <a:gd name="T2" fmla="*/ 60 w 60"/>
                  <a:gd name="T3" fmla="*/ 66 h 99"/>
                  <a:gd name="T4" fmla="*/ 0 w 60"/>
                  <a:gd name="T5" fmla="*/ 99 h 99"/>
                  <a:gd name="T6" fmla="*/ 0 w 60"/>
                  <a:gd name="T7" fmla="*/ 36 h 99"/>
                  <a:gd name="T8" fmla="*/ 60 w 60"/>
                  <a:gd name="T9" fmla="*/ 0 h 99"/>
                  <a:gd name="T10" fmla="*/ 0 60000 65536"/>
                  <a:gd name="T11" fmla="*/ 0 60000 65536"/>
                  <a:gd name="T12" fmla="*/ 0 60000 65536"/>
                  <a:gd name="T13" fmla="*/ 0 60000 65536"/>
                  <a:gd name="T14" fmla="*/ 0 60000 65536"/>
                  <a:gd name="T15" fmla="*/ 0 w 60"/>
                  <a:gd name="T16" fmla="*/ 0 h 99"/>
                  <a:gd name="T17" fmla="*/ 60 w 60"/>
                  <a:gd name="T18" fmla="*/ 99 h 99"/>
                </a:gdLst>
                <a:ahLst/>
                <a:cxnLst>
                  <a:cxn ang="T10">
                    <a:pos x="T0" y="T1"/>
                  </a:cxn>
                  <a:cxn ang="T11">
                    <a:pos x="T2" y="T3"/>
                  </a:cxn>
                  <a:cxn ang="T12">
                    <a:pos x="T4" y="T5"/>
                  </a:cxn>
                  <a:cxn ang="T13">
                    <a:pos x="T6" y="T7"/>
                  </a:cxn>
                  <a:cxn ang="T14">
                    <a:pos x="T8" y="T9"/>
                  </a:cxn>
                </a:cxnLst>
                <a:rect l="T15" t="T16" r="T17" b="T18"/>
                <a:pathLst>
                  <a:path w="60" h="99">
                    <a:moveTo>
                      <a:pt x="60" y="0"/>
                    </a:moveTo>
                    <a:lnTo>
                      <a:pt x="60" y="66"/>
                    </a:lnTo>
                    <a:lnTo>
                      <a:pt x="0" y="99"/>
                    </a:lnTo>
                    <a:lnTo>
                      <a:pt x="0" y="36"/>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41" name="Freeform 3546"/>
              <p:cNvSpPr>
                <a:spLocks/>
              </p:cNvSpPr>
              <p:nvPr/>
            </p:nvSpPr>
            <p:spPr bwMode="auto">
              <a:xfrm>
                <a:off x="1504" y="2542"/>
                <a:ext cx="60" cy="97"/>
              </a:xfrm>
              <a:custGeom>
                <a:avLst/>
                <a:gdLst>
                  <a:gd name="T0" fmla="*/ 60 w 60"/>
                  <a:gd name="T1" fmla="*/ 0 h 97"/>
                  <a:gd name="T2" fmla="*/ 60 w 60"/>
                  <a:gd name="T3" fmla="*/ 68 h 97"/>
                  <a:gd name="T4" fmla="*/ 0 w 60"/>
                  <a:gd name="T5" fmla="*/ 97 h 97"/>
                  <a:gd name="T6" fmla="*/ 0 w 60"/>
                  <a:gd name="T7" fmla="*/ 31 h 97"/>
                  <a:gd name="T8" fmla="*/ 60 w 60"/>
                  <a:gd name="T9" fmla="*/ 0 h 97"/>
                  <a:gd name="T10" fmla="*/ 0 60000 65536"/>
                  <a:gd name="T11" fmla="*/ 0 60000 65536"/>
                  <a:gd name="T12" fmla="*/ 0 60000 65536"/>
                  <a:gd name="T13" fmla="*/ 0 60000 65536"/>
                  <a:gd name="T14" fmla="*/ 0 60000 65536"/>
                  <a:gd name="T15" fmla="*/ 0 w 60"/>
                  <a:gd name="T16" fmla="*/ 0 h 97"/>
                  <a:gd name="T17" fmla="*/ 60 w 60"/>
                  <a:gd name="T18" fmla="*/ 97 h 97"/>
                </a:gdLst>
                <a:ahLst/>
                <a:cxnLst>
                  <a:cxn ang="T10">
                    <a:pos x="T0" y="T1"/>
                  </a:cxn>
                  <a:cxn ang="T11">
                    <a:pos x="T2" y="T3"/>
                  </a:cxn>
                  <a:cxn ang="T12">
                    <a:pos x="T4" y="T5"/>
                  </a:cxn>
                  <a:cxn ang="T13">
                    <a:pos x="T6" y="T7"/>
                  </a:cxn>
                  <a:cxn ang="T14">
                    <a:pos x="T8" y="T9"/>
                  </a:cxn>
                </a:cxnLst>
                <a:rect l="T15" t="T16" r="T17" b="T18"/>
                <a:pathLst>
                  <a:path w="60" h="97">
                    <a:moveTo>
                      <a:pt x="60" y="0"/>
                    </a:moveTo>
                    <a:lnTo>
                      <a:pt x="60" y="68"/>
                    </a:lnTo>
                    <a:lnTo>
                      <a:pt x="0" y="97"/>
                    </a:lnTo>
                    <a:lnTo>
                      <a:pt x="0" y="31"/>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42" name="Freeform 3547"/>
              <p:cNvSpPr>
                <a:spLocks/>
              </p:cNvSpPr>
              <p:nvPr/>
            </p:nvSpPr>
            <p:spPr bwMode="auto">
              <a:xfrm>
                <a:off x="1564" y="2505"/>
                <a:ext cx="61" cy="105"/>
              </a:xfrm>
              <a:custGeom>
                <a:avLst/>
                <a:gdLst>
                  <a:gd name="T0" fmla="*/ 61 w 61"/>
                  <a:gd name="T1" fmla="*/ 0 h 105"/>
                  <a:gd name="T2" fmla="*/ 61 w 61"/>
                  <a:gd name="T3" fmla="*/ 72 h 105"/>
                  <a:gd name="T4" fmla="*/ 0 w 61"/>
                  <a:gd name="T5" fmla="*/ 105 h 105"/>
                  <a:gd name="T6" fmla="*/ 0 w 61"/>
                  <a:gd name="T7" fmla="*/ 37 h 105"/>
                  <a:gd name="T8" fmla="*/ 61 w 61"/>
                  <a:gd name="T9" fmla="*/ 0 h 105"/>
                  <a:gd name="T10" fmla="*/ 0 60000 65536"/>
                  <a:gd name="T11" fmla="*/ 0 60000 65536"/>
                  <a:gd name="T12" fmla="*/ 0 60000 65536"/>
                  <a:gd name="T13" fmla="*/ 0 60000 65536"/>
                  <a:gd name="T14" fmla="*/ 0 60000 65536"/>
                  <a:gd name="T15" fmla="*/ 0 w 61"/>
                  <a:gd name="T16" fmla="*/ 0 h 105"/>
                  <a:gd name="T17" fmla="*/ 61 w 61"/>
                  <a:gd name="T18" fmla="*/ 105 h 105"/>
                </a:gdLst>
                <a:ahLst/>
                <a:cxnLst>
                  <a:cxn ang="T10">
                    <a:pos x="T0" y="T1"/>
                  </a:cxn>
                  <a:cxn ang="T11">
                    <a:pos x="T2" y="T3"/>
                  </a:cxn>
                  <a:cxn ang="T12">
                    <a:pos x="T4" y="T5"/>
                  </a:cxn>
                  <a:cxn ang="T13">
                    <a:pos x="T6" y="T7"/>
                  </a:cxn>
                  <a:cxn ang="T14">
                    <a:pos x="T8" y="T9"/>
                  </a:cxn>
                </a:cxnLst>
                <a:rect l="T15" t="T16" r="T17" b="T18"/>
                <a:pathLst>
                  <a:path w="61" h="105">
                    <a:moveTo>
                      <a:pt x="61" y="0"/>
                    </a:moveTo>
                    <a:lnTo>
                      <a:pt x="61" y="72"/>
                    </a:lnTo>
                    <a:lnTo>
                      <a:pt x="0" y="105"/>
                    </a:lnTo>
                    <a:lnTo>
                      <a:pt x="0" y="37"/>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25643" name="Freeform 3548"/>
              <p:cNvSpPr>
                <a:spLocks/>
              </p:cNvSpPr>
              <p:nvPr/>
            </p:nvSpPr>
            <p:spPr bwMode="auto">
              <a:xfrm>
                <a:off x="1625" y="2481"/>
                <a:ext cx="60" cy="96"/>
              </a:xfrm>
              <a:custGeom>
                <a:avLst/>
                <a:gdLst>
                  <a:gd name="T0" fmla="*/ 60 w 60"/>
                  <a:gd name="T1" fmla="*/ 0 h 96"/>
                  <a:gd name="T2" fmla="*/ 60 w 60"/>
                  <a:gd name="T3" fmla="*/ 74 h 96"/>
                  <a:gd name="T4" fmla="*/ 0 w 60"/>
                  <a:gd name="T5" fmla="*/ 96 h 96"/>
                  <a:gd name="T6" fmla="*/ 0 w 60"/>
                  <a:gd name="T7" fmla="*/ 24 h 96"/>
                  <a:gd name="T8" fmla="*/ 60 w 60"/>
                  <a:gd name="T9" fmla="*/ 0 h 96"/>
                  <a:gd name="T10" fmla="*/ 0 60000 65536"/>
                  <a:gd name="T11" fmla="*/ 0 60000 65536"/>
                  <a:gd name="T12" fmla="*/ 0 60000 65536"/>
                  <a:gd name="T13" fmla="*/ 0 60000 65536"/>
                  <a:gd name="T14" fmla="*/ 0 60000 65536"/>
                  <a:gd name="T15" fmla="*/ 0 w 60"/>
                  <a:gd name="T16" fmla="*/ 0 h 96"/>
                  <a:gd name="T17" fmla="*/ 60 w 60"/>
                  <a:gd name="T18" fmla="*/ 96 h 96"/>
                </a:gdLst>
                <a:ahLst/>
                <a:cxnLst>
                  <a:cxn ang="T10">
                    <a:pos x="T0" y="T1"/>
                  </a:cxn>
                  <a:cxn ang="T11">
                    <a:pos x="T2" y="T3"/>
                  </a:cxn>
                  <a:cxn ang="T12">
                    <a:pos x="T4" y="T5"/>
                  </a:cxn>
                  <a:cxn ang="T13">
                    <a:pos x="T6" y="T7"/>
                  </a:cxn>
                  <a:cxn ang="T14">
                    <a:pos x="T8" y="T9"/>
                  </a:cxn>
                </a:cxnLst>
                <a:rect l="T15" t="T16" r="T17" b="T18"/>
                <a:pathLst>
                  <a:path w="60" h="96">
                    <a:moveTo>
                      <a:pt x="60" y="0"/>
                    </a:moveTo>
                    <a:lnTo>
                      <a:pt x="60" y="74"/>
                    </a:lnTo>
                    <a:lnTo>
                      <a:pt x="0" y="96"/>
                    </a:lnTo>
                    <a:lnTo>
                      <a:pt x="0" y="24"/>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44" name="Freeform 3549"/>
              <p:cNvSpPr>
                <a:spLocks/>
              </p:cNvSpPr>
              <p:nvPr/>
            </p:nvSpPr>
            <p:spPr bwMode="auto">
              <a:xfrm>
                <a:off x="1685" y="2441"/>
                <a:ext cx="60" cy="114"/>
              </a:xfrm>
              <a:custGeom>
                <a:avLst/>
                <a:gdLst>
                  <a:gd name="T0" fmla="*/ 60 w 60"/>
                  <a:gd name="T1" fmla="*/ 0 h 114"/>
                  <a:gd name="T2" fmla="*/ 60 w 60"/>
                  <a:gd name="T3" fmla="*/ 78 h 114"/>
                  <a:gd name="T4" fmla="*/ 0 w 60"/>
                  <a:gd name="T5" fmla="*/ 114 h 114"/>
                  <a:gd name="T6" fmla="*/ 0 w 60"/>
                  <a:gd name="T7" fmla="*/ 40 h 114"/>
                  <a:gd name="T8" fmla="*/ 60 w 60"/>
                  <a:gd name="T9" fmla="*/ 0 h 114"/>
                  <a:gd name="T10" fmla="*/ 0 60000 65536"/>
                  <a:gd name="T11" fmla="*/ 0 60000 65536"/>
                  <a:gd name="T12" fmla="*/ 0 60000 65536"/>
                  <a:gd name="T13" fmla="*/ 0 60000 65536"/>
                  <a:gd name="T14" fmla="*/ 0 60000 65536"/>
                  <a:gd name="T15" fmla="*/ 0 w 60"/>
                  <a:gd name="T16" fmla="*/ 0 h 114"/>
                  <a:gd name="T17" fmla="*/ 60 w 60"/>
                  <a:gd name="T18" fmla="*/ 114 h 114"/>
                </a:gdLst>
                <a:ahLst/>
                <a:cxnLst>
                  <a:cxn ang="T10">
                    <a:pos x="T0" y="T1"/>
                  </a:cxn>
                  <a:cxn ang="T11">
                    <a:pos x="T2" y="T3"/>
                  </a:cxn>
                  <a:cxn ang="T12">
                    <a:pos x="T4" y="T5"/>
                  </a:cxn>
                  <a:cxn ang="T13">
                    <a:pos x="T6" y="T7"/>
                  </a:cxn>
                  <a:cxn ang="T14">
                    <a:pos x="T8" y="T9"/>
                  </a:cxn>
                </a:cxnLst>
                <a:rect l="T15" t="T16" r="T17" b="T18"/>
                <a:pathLst>
                  <a:path w="60" h="114">
                    <a:moveTo>
                      <a:pt x="60" y="0"/>
                    </a:moveTo>
                    <a:lnTo>
                      <a:pt x="60" y="78"/>
                    </a:lnTo>
                    <a:lnTo>
                      <a:pt x="0" y="114"/>
                    </a:lnTo>
                    <a:lnTo>
                      <a:pt x="0" y="40"/>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45" name="Freeform 3550"/>
              <p:cNvSpPr>
                <a:spLocks/>
              </p:cNvSpPr>
              <p:nvPr/>
            </p:nvSpPr>
            <p:spPr bwMode="auto">
              <a:xfrm>
                <a:off x="1745" y="2393"/>
                <a:ext cx="61" cy="126"/>
              </a:xfrm>
              <a:custGeom>
                <a:avLst/>
                <a:gdLst>
                  <a:gd name="T0" fmla="*/ 61 w 61"/>
                  <a:gd name="T1" fmla="*/ 0 h 126"/>
                  <a:gd name="T2" fmla="*/ 61 w 61"/>
                  <a:gd name="T3" fmla="*/ 82 h 126"/>
                  <a:gd name="T4" fmla="*/ 0 w 61"/>
                  <a:gd name="T5" fmla="*/ 126 h 126"/>
                  <a:gd name="T6" fmla="*/ 0 w 61"/>
                  <a:gd name="T7" fmla="*/ 48 h 126"/>
                  <a:gd name="T8" fmla="*/ 61 w 61"/>
                  <a:gd name="T9" fmla="*/ 0 h 126"/>
                  <a:gd name="T10" fmla="*/ 0 60000 65536"/>
                  <a:gd name="T11" fmla="*/ 0 60000 65536"/>
                  <a:gd name="T12" fmla="*/ 0 60000 65536"/>
                  <a:gd name="T13" fmla="*/ 0 60000 65536"/>
                  <a:gd name="T14" fmla="*/ 0 60000 65536"/>
                  <a:gd name="T15" fmla="*/ 0 w 61"/>
                  <a:gd name="T16" fmla="*/ 0 h 126"/>
                  <a:gd name="T17" fmla="*/ 61 w 61"/>
                  <a:gd name="T18" fmla="*/ 126 h 126"/>
                </a:gdLst>
                <a:ahLst/>
                <a:cxnLst>
                  <a:cxn ang="T10">
                    <a:pos x="T0" y="T1"/>
                  </a:cxn>
                  <a:cxn ang="T11">
                    <a:pos x="T2" y="T3"/>
                  </a:cxn>
                  <a:cxn ang="T12">
                    <a:pos x="T4" y="T5"/>
                  </a:cxn>
                  <a:cxn ang="T13">
                    <a:pos x="T6" y="T7"/>
                  </a:cxn>
                  <a:cxn ang="T14">
                    <a:pos x="T8" y="T9"/>
                  </a:cxn>
                </a:cxnLst>
                <a:rect l="T15" t="T16" r="T17" b="T18"/>
                <a:pathLst>
                  <a:path w="61" h="126">
                    <a:moveTo>
                      <a:pt x="61" y="0"/>
                    </a:moveTo>
                    <a:lnTo>
                      <a:pt x="61" y="82"/>
                    </a:lnTo>
                    <a:lnTo>
                      <a:pt x="0" y="126"/>
                    </a:lnTo>
                    <a:lnTo>
                      <a:pt x="0" y="48"/>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25646" name="Freeform 3551"/>
              <p:cNvSpPr>
                <a:spLocks/>
              </p:cNvSpPr>
              <p:nvPr/>
            </p:nvSpPr>
            <p:spPr bwMode="auto">
              <a:xfrm>
                <a:off x="1806" y="2329"/>
                <a:ext cx="60" cy="146"/>
              </a:xfrm>
              <a:custGeom>
                <a:avLst/>
                <a:gdLst>
                  <a:gd name="T0" fmla="*/ 60 w 60"/>
                  <a:gd name="T1" fmla="*/ 0 h 146"/>
                  <a:gd name="T2" fmla="*/ 60 w 60"/>
                  <a:gd name="T3" fmla="*/ 89 h 146"/>
                  <a:gd name="T4" fmla="*/ 0 w 60"/>
                  <a:gd name="T5" fmla="*/ 146 h 146"/>
                  <a:gd name="T6" fmla="*/ 0 w 60"/>
                  <a:gd name="T7" fmla="*/ 64 h 146"/>
                  <a:gd name="T8" fmla="*/ 60 w 60"/>
                  <a:gd name="T9" fmla="*/ 0 h 146"/>
                  <a:gd name="T10" fmla="*/ 0 60000 65536"/>
                  <a:gd name="T11" fmla="*/ 0 60000 65536"/>
                  <a:gd name="T12" fmla="*/ 0 60000 65536"/>
                  <a:gd name="T13" fmla="*/ 0 60000 65536"/>
                  <a:gd name="T14" fmla="*/ 0 60000 65536"/>
                  <a:gd name="T15" fmla="*/ 0 w 60"/>
                  <a:gd name="T16" fmla="*/ 0 h 146"/>
                  <a:gd name="T17" fmla="*/ 60 w 60"/>
                  <a:gd name="T18" fmla="*/ 146 h 146"/>
                </a:gdLst>
                <a:ahLst/>
                <a:cxnLst>
                  <a:cxn ang="T10">
                    <a:pos x="T0" y="T1"/>
                  </a:cxn>
                  <a:cxn ang="T11">
                    <a:pos x="T2" y="T3"/>
                  </a:cxn>
                  <a:cxn ang="T12">
                    <a:pos x="T4" y="T5"/>
                  </a:cxn>
                  <a:cxn ang="T13">
                    <a:pos x="T6" y="T7"/>
                  </a:cxn>
                  <a:cxn ang="T14">
                    <a:pos x="T8" y="T9"/>
                  </a:cxn>
                </a:cxnLst>
                <a:rect l="T15" t="T16" r="T17" b="T18"/>
                <a:pathLst>
                  <a:path w="60" h="146">
                    <a:moveTo>
                      <a:pt x="60" y="0"/>
                    </a:moveTo>
                    <a:lnTo>
                      <a:pt x="60" y="89"/>
                    </a:lnTo>
                    <a:lnTo>
                      <a:pt x="0" y="146"/>
                    </a:lnTo>
                    <a:lnTo>
                      <a:pt x="0" y="64"/>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47" name="Freeform 3552"/>
              <p:cNvSpPr>
                <a:spLocks/>
              </p:cNvSpPr>
              <p:nvPr/>
            </p:nvSpPr>
            <p:spPr bwMode="auto">
              <a:xfrm>
                <a:off x="1866" y="2294"/>
                <a:ext cx="60" cy="124"/>
              </a:xfrm>
              <a:custGeom>
                <a:avLst/>
                <a:gdLst>
                  <a:gd name="T0" fmla="*/ 60 w 60"/>
                  <a:gd name="T1" fmla="*/ 0 h 124"/>
                  <a:gd name="T2" fmla="*/ 60 w 60"/>
                  <a:gd name="T3" fmla="*/ 92 h 124"/>
                  <a:gd name="T4" fmla="*/ 0 w 60"/>
                  <a:gd name="T5" fmla="*/ 124 h 124"/>
                  <a:gd name="T6" fmla="*/ 0 w 60"/>
                  <a:gd name="T7" fmla="*/ 35 h 124"/>
                  <a:gd name="T8" fmla="*/ 60 w 60"/>
                  <a:gd name="T9" fmla="*/ 0 h 124"/>
                  <a:gd name="T10" fmla="*/ 0 60000 65536"/>
                  <a:gd name="T11" fmla="*/ 0 60000 65536"/>
                  <a:gd name="T12" fmla="*/ 0 60000 65536"/>
                  <a:gd name="T13" fmla="*/ 0 60000 65536"/>
                  <a:gd name="T14" fmla="*/ 0 60000 65536"/>
                  <a:gd name="T15" fmla="*/ 0 w 60"/>
                  <a:gd name="T16" fmla="*/ 0 h 124"/>
                  <a:gd name="T17" fmla="*/ 60 w 60"/>
                  <a:gd name="T18" fmla="*/ 124 h 124"/>
                </a:gdLst>
                <a:ahLst/>
                <a:cxnLst>
                  <a:cxn ang="T10">
                    <a:pos x="T0" y="T1"/>
                  </a:cxn>
                  <a:cxn ang="T11">
                    <a:pos x="T2" y="T3"/>
                  </a:cxn>
                  <a:cxn ang="T12">
                    <a:pos x="T4" y="T5"/>
                  </a:cxn>
                  <a:cxn ang="T13">
                    <a:pos x="T6" y="T7"/>
                  </a:cxn>
                  <a:cxn ang="T14">
                    <a:pos x="T8" y="T9"/>
                  </a:cxn>
                </a:cxnLst>
                <a:rect l="T15" t="T16" r="T17" b="T18"/>
                <a:pathLst>
                  <a:path w="60" h="124">
                    <a:moveTo>
                      <a:pt x="60" y="0"/>
                    </a:moveTo>
                    <a:lnTo>
                      <a:pt x="60" y="92"/>
                    </a:lnTo>
                    <a:lnTo>
                      <a:pt x="0" y="124"/>
                    </a:lnTo>
                    <a:lnTo>
                      <a:pt x="0" y="35"/>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48" name="Freeform 3553"/>
              <p:cNvSpPr>
                <a:spLocks/>
              </p:cNvSpPr>
              <p:nvPr/>
            </p:nvSpPr>
            <p:spPr bwMode="auto">
              <a:xfrm>
                <a:off x="1926" y="2256"/>
                <a:ext cx="61" cy="130"/>
              </a:xfrm>
              <a:custGeom>
                <a:avLst/>
                <a:gdLst>
                  <a:gd name="T0" fmla="*/ 61 w 61"/>
                  <a:gd name="T1" fmla="*/ 0 h 130"/>
                  <a:gd name="T2" fmla="*/ 61 w 61"/>
                  <a:gd name="T3" fmla="*/ 95 h 130"/>
                  <a:gd name="T4" fmla="*/ 0 w 61"/>
                  <a:gd name="T5" fmla="*/ 130 h 130"/>
                  <a:gd name="T6" fmla="*/ 0 w 61"/>
                  <a:gd name="T7" fmla="*/ 38 h 130"/>
                  <a:gd name="T8" fmla="*/ 61 w 61"/>
                  <a:gd name="T9" fmla="*/ 0 h 130"/>
                  <a:gd name="T10" fmla="*/ 0 60000 65536"/>
                  <a:gd name="T11" fmla="*/ 0 60000 65536"/>
                  <a:gd name="T12" fmla="*/ 0 60000 65536"/>
                  <a:gd name="T13" fmla="*/ 0 60000 65536"/>
                  <a:gd name="T14" fmla="*/ 0 60000 65536"/>
                  <a:gd name="T15" fmla="*/ 0 w 61"/>
                  <a:gd name="T16" fmla="*/ 0 h 130"/>
                  <a:gd name="T17" fmla="*/ 61 w 61"/>
                  <a:gd name="T18" fmla="*/ 130 h 130"/>
                </a:gdLst>
                <a:ahLst/>
                <a:cxnLst>
                  <a:cxn ang="T10">
                    <a:pos x="T0" y="T1"/>
                  </a:cxn>
                  <a:cxn ang="T11">
                    <a:pos x="T2" y="T3"/>
                  </a:cxn>
                  <a:cxn ang="T12">
                    <a:pos x="T4" y="T5"/>
                  </a:cxn>
                  <a:cxn ang="T13">
                    <a:pos x="T6" y="T7"/>
                  </a:cxn>
                  <a:cxn ang="T14">
                    <a:pos x="T8" y="T9"/>
                  </a:cxn>
                </a:cxnLst>
                <a:rect l="T15" t="T16" r="T17" b="T18"/>
                <a:pathLst>
                  <a:path w="61" h="130">
                    <a:moveTo>
                      <a:pt x="61" y="0"/>
                    </a:moveTo>
                    <a:lnTo>
                      <a:pt x="61" y="95"/>
                    </a:lnTo>
                    <a:lnTo>
                      <a:pt x="0" y="130"/>
                    </a:lnTo>
                    <a:lnTo>
                      <a:pt x="0" y="38"/>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25649" name="Freeform 3554"/>
              <p:cNvSpPr>
                <a:spLocks/>
              </p:cNvSpPr>
              <p:nvPr/>
            </p:nvSpPr>
            <p:spPr bwMode="auto">
              <a:xfrm>
                <a:off x="1987" y="2202"/>
                <a:ext cx="60" cy="149"/>
              </a:xfrm>
              <a:custGeom>
                <a:avLst/>
                <a:gdLst>
                  <a:gd name="T0" fmla="*/ 60 w 60"/>
                  <a:gd name="T1" fmla="*/ 0 h 149"/>
                  <a:gd name="T2" fmla="*/ 60 w 60"/>
                  <a:gd name="T3" fmla="*/ 101 h 149"/>
                  <a:gd name="T4" fmla="*/ 0 w 60"/>
                  <a:gd name="T5" fmla="*/ 149 h 149"/>
                  <a:gd name="T6" fmla="*/ 0 w 60"/>
                  <a:gd name="T7" fmla="*/ 54 h 149"/>
                  <a:gd name="T8" fmla="*/ 60 w 60"/>
                  <a:gd name="T9" fmla="*/ 0 h 149"/>
                  <a:gd name="T10" fmla="*/ 0 60000 65536"/>
                  <a:gd name="T11" fmla="*/ 0 60000 65536"/>
                  <a:gd name="T12" fmla="*/ 0 60000 65536"/>
                  <a:gd name="T13" fmla="*/ 0 60000 65536"/>
                  <a:gd name="T14" fmla="*/ 0 60000 65536"/>
                  <a:gd name="T15" fmla="*/ 0 w 60"/>
                  <a:gd name="T16" fmla="*/ 0 h 149"/>
                  <a:gd name="T17" fmla="*/ 60 w 60"/>
                  <a:gd name="T18" fmla="*/ 149 h 149"/>
                </a:gdLst>
                <a:ahLst/>
                <a:cxnLst>
                  <a:cxn ang="T10">
                    <a:pos x="T0" y="T1"/>
                  </a:cxn>
                  <a:cxn ang="T11">
                    <a:pos x="T2" y="T3"/>
                  </a:cxn>
                  <a:cxn ang="T12">
                    <a:pos x="T4" y="T5"/>
                  </a:cxn>
                  <a:cxn ang="T13">
                    <a:pos x="T6" y="T7"/>
                  </a:cxn>
                  <a:cxn ang="T14">
                    <a:pos x="T8" y="T9"/>
                  </a:cxn>
                </a:cxnLst>
                <a:rect l="T15" t="T16" r="T17" b="T18"/>
                <a:pathLst>
                  <a:path w="60" h="149">
                    <a:moveTo>
                      <a:pt x="60" y="0"/>
                    </a:moveTo>
                    <a:lnTo>
                      <a:pt x="60" y="101"/>
                    </a:lnTo>
                    <a:lnTo>
                      <a:pt x="0" y="149"/>
                    </a:lnTo>
                    <a:lnTo>
                      <a:pt x="0" y="54"/>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50" name="Freeform 3555"/>
              <p:cNvSpPr>
                <a:spLocks/>
              </p:cNvSpPr>
              <p:nvPr/>
            </p:nvSpPr>
            <p:spPr bwMode="auto">
              <a:xfrm>
                <a:off x="2047" y="2200"/>
                <a:ext cx="60" cy="103"/>
              </a:xfrm>
              <a:custGeom>
                <a:avLst/>
                <a:gdLst>
                  <a:gd name="T0" fmla="*/ 60 w 60"/>
                  <a:gd name="T1" fmla="*/ 0 h 103"/>
                  <a:gd name="T2" fmla="*/ 60 w 60"/>
                  <a:gd name="T3" fmla="*/ 101 h 103"/>
                  <a:gd name="T4" fmla="*/ 0 w 60"/>
                  <a:gd name="T5" fmla="*/ 103 h 103"/>
                  <a:gd name="T6" fmla="*/ 0 w 60"/>
                  <a:gd name="T7" fmla="*/ 2 h 103"/>
                  <a:gd name="T8" fmla="*/ 60 w 60"/>
                  <a:gd name="T9" fmla="*/ 0 h 103"/>
                  <a:gd name="T10" fmla="*/ 0 60000 65536"/>
                  <a:gd name="T11" fmla="*/ 0 60000 65536"/>
                  <a:gd name="T12" fmla="*/ 0 60000 65536"/>
                  <a:gd name="T13" fmla="*/ 0 60000 65536"/>
                  <a:gd name="T14" fmla="*/ 0 60000 65536"/>
                  <a:gd name="T15" fmla="*/ 0 w 60"/>
                  <a:gd name="T16" fmla="*/ 0 h 103"/>
                  <a:gd name="T17" fmla="*/ 60 w 60"/>
                  <a:gd name="T18" fmla="*/ 103 h 103"/>
                </a:gdLst>
                <a:ahLst/>
                <a:cxnLst>
                  <a:cxn ang="T10">
                    <a:pos x="T0" y="T1"/>
                  </a:cxn>
                  <a:cxn ang="T11">
                    <a:pos x="T2" y="T3"/>
                  </a:cxn>
                  <a:cxn ang="T12">
                    <a:pos x="T4" y="T5"/>
                  </a:cxn>
                  <a:cxn ang="T13">
                    <a:pos x="T6" y="T7"/>
                  </a:cxn>
                  <a:cxn ang="T14">
                    <a:pos x="T8" y="T9"/>
                  </a:cxn>
                </a:cxnLst>
                <a:rect l="T15" t="T16" r="T17" b="T18"/>
                <a:pathLst>
                  <a:path w="60" h="103">
                    <a:moveTo>
                      <a:pt x="60" y="0"/>
                    </a:moveTo>
                    <a:lnTo>
                      <a:pt x="60" y="101"/>
                    </a:lnTo>
                    <a:lnTo>
                      <a:pt x="0" y="103"/>
                    </a:lnTo>
                    <a:lnTo>
                      <a:pt x="0" y="2"/>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51" name="Freeform 3556"/>
              <p:cNvSpPr>
                <a:spLocks/>
              </p:cNvSpPr>
              <p:nvPr/>
            </p:nvSpPr>
            <p:spPr bwMode="auto">
              <a:xfrm>
                <a:off x="2107" y="2200"/>
                <a:ext cx="61" cy="106"/>
              </a:xfrm>
              <a:custGeom>
                <a:avLst/>
                <a:gdLst>
                  <a:gd name="T0" fmla="*/ 0 w 61"/>
                  <a:gd name="T1" fmla="*/ 0 h 106"/>
                  <a:gd name="T2" fmla="*/ 61 w 61"/>
                  <a:gd name="T3" fmla="*/ 6 h 106"/>
                  <a:gd name="T4" fmla="*/ 61 w 61"/>
                  <a:gd name="T5" fmla="*/ 106 h 106"/>
                  <a:gd name="T6" fmla="*/ 0 w 61"/>
                  <a:gd name="T7" fmla="*/ 101 h 106"/>
                  <a:gd name="T8" fmla="*/ 0 w 61"/>
                  <a:gd name="T9" fmla="*/ 0 h 106"/>
                  <a:gd name="T10" fmla="*/ 0 60000 65536"/>
                  <a:gd name="T11" fmla="*/ 0 60000 65536"/>
                  <a:gd name="T12" fmla="*/ 0 60000 65536"/>
                  <a:gd name="T13" fmla="*/ 0 60000 65536"/>
                  <a:gd name="T14" fmla="*/ 0 60000 65536"/>
                  <a:gd name="T15" fmla="*/ 0 w 61"/>
                  <a:gd name="T16" fmla="*/ 0 h 106"/>
                  <a:gd name="T17" fmla="*/ 61 w 61"/>
                  <a:gd name="T18" fmla="*/ 106 h 106"/>
                </a:gdLst>
                <a:ahLst/>
                <a:cxnLst>
                  <a:cxn ang="T10">
                    <a:pos x="T0" y="T1"/>
                  </a:cxn>
                  <a:cxn ang="T11">
                    <a:pos x="T2" y="T3"/>
                  </a:cxn>
                  <a:cxn ang="T12">
                    <a:pos x="T4" y="T5"/>
                  </a:cxn>
                  <a:cxn ang="T13">
                    <a:pos x="T6" y="T7"/>
                  </a:cxn>
                  <a:cxn ang="T14">
                    <a:pos x="T8" y="T9"/>
                  </a:cxn>
                </a:cxnLst>
                <a:rect l="T15" t="T16" r="T17" b="T18"/>
                <a:pathLst>
                  <a:path w="61" h="106">
                    <a:moveTo>
                      <a:pt x="0" y="0"/>
                    </a:moveTo>
                    <a:lnTo>
                      <a:pt x="61" y="6"/>
                    </a:lnTo>
                    <a:lnTo>
                      <a:pt x="61" y="106"/>
                    </a:lnTo>
                    <a:lnTo>
                      <a:pt x="0" y="101"/>
                    </a:lnTo>
                    <a:lnTo>
                      <a:pt x="0" y="0"/>
                    </a:lnTo>
                    <a:close/>
                  </a:path>
                </a:pathLst>
              </a:custGeom>
              <a:solidFill>
                <a:srgbClr val="BFBFBF"/>
              </a:solidFill>
              <a:ln w="0">
                <a:solidFill>
                  <a:srgbClr val="BFBFBF"/>
                </a:solidFill>
                <a:prstDash val="solid"/>
                <a:round/>
                <a:headEnd/>
                <a:tailEnd/>
              </a:ln>
            </p:spPr>
            <p:txBody>
              <a:bodyPr/>
              <a:lstStyle/>
              <a:p>
                <a:endParaRPr lang="en-US"/>
              </a:p>
            </p:txBody>
          </p:sp>
          <p:sp>
            <p:nvSpPr>
              <p:cNvPr id="25652" name="Freeform 3557"/>
              <p:cNvSpPr>
                <a:spLocks/>
              </p:cNvSpPr>
              <p:nvPr/>
            </p:nvSpPr>
            <p:spPr bwMode="auto">
              <a:xfrm>
                <a:off x="2168" y="2145"/>
                <a:ext cx="60" cy="161"/>
              </a:xfrm>
              <a:custGeom>
                <a:avLst/>
                <a:gdLst>
                  <a:gd name="T0" fmla="*/ 60 w 60"/>
                  <a:gd name="T1" fmla="*/ 0 h 161"/>
                  <a:gd name="T2" fmla="*/ 60 w 60"/>
                  <a:gd name="T3" fmla="*/ 106 h 161"/>
                  <a:gd name="T4" fmla="*/ 0 w 60"/>
                  <a:gd name="T5" fmla="*/ 161 h 161"/>
                  <a:gd name="T6" fmla="*/ 0 w 60"/>
                  <a:gd name="T7" fmla="*/ 61 h 161"/>
                  <a:gd name="T8" fmla="*/ 60 w 60"/>
                  <a:gd name="T9" fmla="*/ 0 h 161"/>
                  <a:gd name="T10" fmla="*/ 0 60000 65536"/>
                  <a:gd name="T11" fmla="*/ 0 60000 65536"/>
                  <a:gd name="T12" fmla="*/ 0 60000 65536"/>
                  <a:gd name="T13" fmla="*/ 0 60000 65536"/>
                  <a:gd name="T14" fmla="*/ 0 60000 65536"/>
                  <a:gd name="T15" fmla="*/ 0 w 60"/>
                  <a:gd name="T16" fmla="*/ 0 h 161"/>
                  <a:gd name="T17" fmla="*/ 60 w 60"/>
                  <a:gd name="T18" fmla="*/ 161 h 161"/>
                </a:gdLst>
                <a:ahLst/>
                <a:cxnLst>
                  <a:cxn ang="T10">
                    <a:pos x="T0" y="T1"/>
                  </a:cxn>
                  <a:cxn ang="T11">
                    <a:pos x="T2" y="T3"/>
                  </a:cxn>
                  <a:cxn ang="T12">
                    <a:pos x="T4" y="T5"/>
                  </a:cxn>
                  <a:cxn ang="T13">
                    <a:pos x="T6" y="T7"/>
                  </a:cxn>
                  <a:cxn ang="T14">
                    <a:pos x="T8" y="T9"/>
                  </a:cxn>
                </a:cxnLst>
                <a:rect l="T15" t="T16" r="T17" b="T18"/>
                <a:pathLst>
                  <a:path w="60" h="161">
                    <a:moveTo>
                      <a:pt x="60" y="0"/>
                    </a:moveTo>
                    <a:lnTo>
                      <a:pt x="60" y="106"/>
                    </a:lnTo>
                    <a:lnTo>
                      <a:pt x="0" y="161"/>
                    </a:lnTo>
                    <a:lnTo>
                      <a:pt x="0" y="61"/>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53" name="Freeform 3558"/>
              <p:cNvSpPr>
                <a:spLocks/>
              </p:cNvSpPr>
              <p:nvPr/>
            </p:nvSpPr>
            <p:spPr bwMode="auto">
              <a:xfrm>
                <a:off x="2228" y="2111"/>
                <a:ext cx="60" cy="140"/>
              </a:xfrm>
              <a:custGeom>
                <a:avLst/>
                <a:gdLst>
                  <a:gd name="T0" fmla="*/ 60 w 60"/>
                  <a:gd name="T1" fmla="*/ 0 h 140"/>
                  <a:gd name="T2" fmla="*/ 60 w 60"/>
                  <a:gd name="T3" fmla="*/ 110 h 140"/>
                  <a:gd name="T4" fmla="*/ 0 w 60"/>
                  <a:gd name="T5" fmla="*/ 140 h 140"/>
                  <a:gd name="T6" fmla="*/ 0 w 60"/>
                  <a:gd name="T7" fmla="*/ 34 h 140"/>
                  <a:gd name="T8" fmla="*/ 60 w 60"/>
                  <a:gd name="T9" fmla="*/ 0 h 140"/>
                  <a:gd name="T10" fmla="*/ 0 60000 65536"/>
                  <a:gd name="T11" fmla="*/ 0 60000 65536"/>
                  <a:gd name="T12" fmla="*/ 0 60000 65536"/>
                  <a:gd name="T13" fmla="*/ 0 60000 65536"/>
                  <a:gd name="T14" fmla="*/ 0 60000 65536"/>
                  <a:gd name="T15" fmla="*/ 0 w 60"/>
                  <a:gd name="T16" fmla="*/ 0 h 140"/>
                  <a:gd name="T17" fmla="*/ 60 w 60"/>
                  <a:gd name="T18" fmla="*/ 140 h 140"/>
                </a:gdLst>
                <a:ahLst/>
                <a:cxnLst>
                  <a:cxn ang="T10">
                    <a:pos x="T0" y="T1"/>
                  </a:cxn>
                  <a:cxn ang="T11">
                    <a:pos x="T2" y="T3"/>
                  </a:cxn>
                  <a:cxn ang="T12">
                    <a:pos x="T4" y="T5"/>
                  </a:cxn>
                  <a:cxn ang="T13">
                    <a:pos x="T6" y="T7"/>
                  </a:cxn>
                  <a:cxn ang="T14">
                    <a:pos x="T8" y="T9"/>
                  </a:cxn>
                </a:cxnLst>
                <a:rect l="T15" t="T16" r="T17" b="T18"/>
                <a:pathLst>
                  <a:path w="60" h="140">
                    <a:moveTo>
                      <a:pt x="60" y="0"/>
                    </a:moveTo>
                    <a:lnTo>
                      <a:pt x="60" y="110"/>
                    </a:lnTo>
                    <a:lnTo>
                      <a:pt x="0" y="140"/>
                    </a:lnTo>
                    <a:lnTo>
                      <a:pt x="0" y="34"/>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54" name="Freeform 3559"/>
              <p:cNvSpPr>
                <a:spLocks/>
              </p:cNvSpPr>
              <p:nvPr/>
            </p:nvSpPr>
            <p:spPr bwMode="auto">
              <a:xfrm>
                <a:off x="2288" y="2095"/>
                <a:ext cx="61" cy="126"/>
              </a:xfrm>
              <a:custGeom>
                <a:avLst/>
                <a:gdLst>
                  <a:gd name="T0" fmla="*/ 61 w 61"/>
                  <a:gd name="T1" fmla="*/ 0 h 126"/>
                  <a:gd name="T2" fmla="*/ 61 w 61"/>
                  <a:gd name="T3" fmla="*/ 110 h 126"/>
                  <a:gd name="T4" fmla="*/ 0 w 61"/>
                  <a:gd name="T5" fmla="*/ 126 h 126"/>
                  <a:gd name="T6" fmla="*/ 0 w 61"/>
                  <a:gd name="T7" fmla="*/ 16 h 126"/>
                  <a:gd name="T8" fmla="*/ 61 w 61"/>
                  <a:gd name="T9" fmla="*/ 0 h 126"/>
                  <a:gd name="T10" fmla="*/ 0 60000 65536"/>
                  <a:gd name="T11" fmla="*/ 0 60000 65536"/>
                  <a:gd name="T12" fmla="*/ 0 60000 65536"/>
                  <a:gd name="T13" fmla="*/ 0 60000 65536"/>
                  <a:gd name="T14" fmla="*/ 0 60000 65536"/>
                  <a:gd name="T15" fmla="*/ 0 w 61"/>
                  <a:gd name="T16" fmla="*/ 0 h 126"/>
                  <a:gd name="T17" fmla="*/ 61 w 61"/>
                  <a:gd name="T18" fmla="*/ 126 h 126"/>
                </a:gdLst>
                <a:ahLst/>
                <a:cxnLst>
                  <a:cxn ang="T10">
                    <a:pos x="T0" y="T1"/>
                  </a:cxn>
                  <a:cxn ang="T11">
                    <a:pos x="T2" y="T3"/>
                  </a:cxn>
                  <a:cxn ang="T12">
                    <a:pos x="T4" y="T5"/>
                  </a:cxn>
                  <a:cxn ang="T13">
                    <a:pos x="T6" y="T7"/>
                  </a:cxn>
                  <a:cxn ang="T14">
                    <a:pos x="T8" y="T9"/>
                  </a:cxn>
                </a:cxnLst>
                <a:rect l="T15" t="T16" r="T17" b="T18"/>
                <a:pathLst>
                  <a:path w="61" h="126">
                    <a:moveTo>
                      <a:pt x="61" y="0"/>
                    </a:moveTo>
                    <a:lnTo>
                      <a:pt x="61" y="110"/>
                    </a:lnTo>
                    <a:lnTo>
                      <a:pt x="0" y="126"/>
                    </a:lnTo>
                    <a:lnTo>
                      <a:pt x="0" y="16"/>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25655" name="Freeform 3560"/>
              <p:cNvSpPr>
                <a:spLocks/>
              </p:cNvSpPr>
              <p:nvPr/>
            </p:nvSpPr>
            <p:spPr bwMode="auto">
              <a:xfrm>
                <a:off x="2349" y="2030"/>
                <a:ext cx="60" cy="175"/>
              </a:xfrm>
              <a:custGeom>
                <a:avLst/>
                <a:gdLst>
                  <a:gd name="T0" fmla="*/ 60 w 60"/>
                  <a:gd name="T1" fmla="*/ 0 h 175"/>
                  <a:gd name="T2" fmla="*/ 60 w 60"/>
                  <a:gd name="T3" fmla="*/ 117 h 175"/>
                  <a:gd name="T4" fmla="*/ 0 w 60"/>
                  <a:gd name="T5" fmla="*/ 175 h 175"/>
                  <a:gd name="T6" fmla="*/ 0 w 60"/>
                  <a:gd name="T7" fmla="*/ 65 h 175"/>
                  <a:gd name="T8" fmla="*/ 60 w 60"/>
                  <a:gd name="T9" fmla="*/ 0 h 175"/>
                  <a:gd name="T10" fmla="*/ 0 60000 65536"/>
                  <a:gd name="T11" fmla="*/ 0 60000 65536"/>
                  <a:gd name="T12" fmla="*/ 0 60000 65536"/>
                  <a:gd name="T13" fmla="*/ 0 60000 65536"/>
                  <a:gd name="T14" fmla="*/ 0 60000 65536"/>
                  <a:gd name="T15" fmla="*/ 0 w 60"/>
                  <a:gd name="T16" fmla="*/ 0 h 175"/>
                  <a:gd name="T17" fmla="*/ 60 w 60"/>
                  <a:gd name="T18" fmla="*/ 175 h 175"/>
                </a:gdLst>
                <a:ahLst/>
                <a:cxnLst>
                  <a:cxn ang="T10">
                    <a:pos x="T0" y="T1"/>
                  </a:cxn>
                  <a:cxn ang="T11">
                    <a:pos x="T2" y="T3"/>
                  </a:cxn>
                  <a:cxn ang="T12">
                    <a:pos x="T4" y="T5"/>
                  </a:cxn>
                  <a:cxn ang="T13">
                    <a:pos x="T6" y="T7"/>
                  </a:cxn>
                  <a:cxn ang="T14">
                    <a:pos x="T8" y="T9"/>
                  </a:cxn>
                </a:cxnLst>
                <a:rect l="T15" t="T16" r="T17" b="T18"/>
                <a:pathLst>
                  <a:path w="60" h="175">
                    <a:moveTo>
                      <a:pt x="60" y="0"/>
                    </a:moveTo>
                    <a:lnTo>
                      <a:pt x="60" y="117"/>
                    </a:lnTo>
                    <a:lnTo>
                      <a:pt x="0" y="175"/>
                    </a:lnTo>
                    <a:lnTo>
                      <a:pt x="0" y="65"/>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56" name="Freeform 3561"/>
              <p:cNvSpPr>
                <a:spLocks/>
              </p:cNvSpPr>
              <p:nvPr/>
            </p:nvSpPr>
            <p:spPr bwMode="auto">
              <a:xfrm>
                <a:off x="2409" y="2030"/>
                <a:ext cx="60" cy="129"/>
              </a:xfrm>
              <a:custGeom>
                <a:avLst/>
                <a:gdLst>
                  <a:gd name="T0" fmla="*/ 0 w 60"/>
                  <a:gd name="T1" fmla="*/ 0 h 129"/>
                  <a:gd name="T2" fmla="*/ 60 w 60"/>
                  <a:gd name="T3" fmla="*/ 13 h 129"/>
                  <a:gd name="T4" fmla="*/ 60 w 60"/>
                  <a:gd name="T5" fmla="*/ 129 h 129"/>
                  <a:gd name="T6" fmla="*/ 0 w 60"/>
                  <a:gd name="T7" fmla="*/ 117 h 129"/>
                  <a:gd name="T8" fmla="*/ 0 w 60"/>
                  <a:gd name="T9" fmla="*/ 0 h 129"/>
                  <a:gd name="T10" fmla="*/ 0 60000 65536"/>
                  <a:gd name="T11" fmla="*/ 0 60000 65536"/>
                  <a:gd name="T12" fmla="*/ 0 60000 65536"/>
                  <a:gd name="T13" fmla="*/ 0 60000 65536"/>
                  <a:gd name="T14" fmla="*/ 0 60000 65536"/>
                  <a:gd name="T15" fmla="*/ 0 w 60"/>
                  <a:gd name="T16" fmla="*/ 0 h 129"/>
                  <a:gd name="T17" fmla="*/ 60 w 60"/>
                  <a:gd name="T18" fmla="*/ 129 h 129"/>
                </a:gdLst>
                <a:ahLst/>
                <a:cxnLst>
                  <a:cxn ang="T10">
                    <a:pos x="T0" y="T1"/>
                  </a:cxn>
                  <a:cxn ang="T11">
                    <a:pos x="T2" y="T3"/>
                  </a:cxn>
                  <a:cxn ang="T12">
                    <a:pos x="T4" y="T5"/>
                  </a:cxn>
                  <a:cxn ang="T13">
                    <a:pos x="T6" y="T7"/>
                  </a:cxn>
                  <a:cxn ang="T14">
                    <a:pos x="T8" y="T9"/>
                  </a:cxn>
                </a:cxnLst>
                <a:rect l="T15" t="T16" r="T17" b="T18"/>
                <a:pathLst>
                  <a:path w="60" h="129">
                    <a:moveTo>
                      <a:pt x="0" y="0"/>
                    </a:moveTo>
                    <a:lnTo>
                      <a:pt x="60" y="13"/>
                    </a:lnTo>
                    <a:lnTo>
                      <a:pt x="60" y="129"/>
                    </a:lnTo>
                    <a:lnTo>
                      <a:pt x="0" y="117"/>
                    </a:lnTo>
                    <a:lnTo>
                      <a:pt x="0" y="0"/>
                    </a:lnTo>
                    <a:close/>
                  </a:path>
                </a:pathLst>
              </a:custGeom>
              <a:solidFill>
                <a:srgbClr val="BFBFBF"/>
              </a:solidFill>
              <a:ln w="0">
                <a:solidFill>
                  <a:srgbClr val="BFBFBF"/>
                </a:solidFill>
                <a:prstDash val="solid"/>
                <a:round/>
                <a:headEnd/>
                <a:tailEnd/>
              </a:ln>
            </p:spPr>
            <p:txBody>
              <a:bodyPr/>
              <a:lstStyle/>
              <a:p>
                <a:endParaRPr lang="en-US"/>
              </a:p>
            </p:txBody>
          </p:sp>
          <p:sp>
            <p:nvSpPr>
              <p:cNvPr id="25657" name="Freeform 3562"/>
              <p:cNvSpPr>
                <a:spLocks/>
              </p:cNvSpPr>
              <p:nvPr/>
            </p:nvSpPr>
            <p:spPr bwMode="auto">
              <a:xfrm>
                <a:off x="2469" y="2043"/>
                <a:ext cx="61" cy="150"/>
              </a:xfrm>
              <a:custGeom>
                <a:avLst/>
                <a:gdLst>
                  <a:gd name="T0" fmla="*/ 0 w 61"/>
                  <a:gd name="T1" fmla="*/ 0 h 150"/>
                  <a:gd name="T2" fmla="*/ 61 w 61"/>
                  <a:gd name="T3" fmla="*/ 37 h 150"/>
                  <a:gd name="T4" fmla="*/ 61 w 61"/>
                  <a:gd name="T5" fmla="*/ 150 h 150"/>
                  <a:gd name="T6" fmla="*/ 0 w 61"/>
                  <a:gd name="T7" fmla="*/ 116 h 150"/>
                  <a:gd name="T8" fmla="*/ 0 w 61"/>
                  <a:gd name="T9" fmla="*/ 0 h 150"/>
                  <a:gd name="T10" fmla="*/ 0 60000 65536"/>
                  <a:gd name="T11" fmla="*/ 0 60000 65536"/>
                  <a:gd name="T12" fmla="*/ 0 60000 65536"/>
                  <a:gd name="T13" fmla="*/ 0 60000 65536"/>
                  <a:gd name="T14" fmla="*/ 0 60000 65536"/>
                  <a:gd name="T15" fmla="*/ 0 w 61"/>
                  <a:gd name="T16" fmla="*/ 0 h 150"/>
                  <a:gd name="T17" fmla="*/ 61 w 61"/>
                  <a:gd name="T18" fmla="*/ 150 h 150"/>
                </a:gdLst>
                <a:ahLst/>
                <a:cxnLst>
                  <a:cxn ang="T10">
                    <a:pos x="T0" y="T1"/>
                  </a:cxn>
                  <a:cxn ang="T11">
                    <a:pos x="T2" y="T3"/>
                  </a:cxn>
                  <a:cxn ang="T12">
                    <a:pos x="T4" y="T5"/>
                  </a:cxn>
                  <a:cxn ang="T13">
                    <a:pos x="T6" y="T7"/>
                  </a:cxn>
                  <a:cxn ang="T14">
                    <a:pos x="T8" y="T9"/>
                  </a:cxn>
                </a:cxnLst>
                <a:rect l="T15" t="T16" r="T17" b="T18"/>
                <a:pathLst>
                  <a:path w="61" h="150">
                    <a:moveTo>
                      <a:pt x="0" y="0"/>
                    </a:moveTo>
                    <a:lnTo>
                      <a:pt x="61" y="37"/>
                    </a:lnTo>
                    <a:lnTo>
                      <a:pt x="61" y="150"/>
                    </a:lnTo>
                    <a:lnTo>
                      <a:pt x="0" y="116"/>
                    </a:lnTo>
                    <a:lnTo>
                      <a:pt x="0" y="0"/>
                    </a:lnTo>
                    <a:close/>
                  </a:path>
                </a:pathLst>
              </a:custGeom>
              <a:solidFill>
                <a:srgbClr val="BFBFBF"/>
              </a:solidFill>
              <a:ln w="0">
                <a:solidFill>
                  <a:srgbClr val="BFBFBF"/>
                </a:solidFill>
                <a:prstDash val="solid"/>
                <a:round/>
                <a:headEnd/>
                <a:tailEnd/>
              </a:ln>
            </p:spPr>
            <p:txBody>
              <a:bodyPr/>
              <a:lstStyle/>
              <a:p>
                <a:endParaRPr lang="en-US"/>
              </a:p>
            </p:txBody>
          </p:sp>
          <p:sp>
            <p:nvSpPr>
              <p:cNvPr id="25658" name="Freeform 3563"/>
              <p:cNvSpPr>
                <a:spLocks/>
              </p:cNvSpPr>
              <p:nvPr/>
            </p:nvSpPr>
            <p:spPr bwMode="auto">
              <a:xfrm>
                <a:off x="2530" y="2080"/>
                <a:ext cx="60" cy="121"/>
              </a:xfrm>
              <a:custGeom>
                <a:avLst/>
                <a:gdLst>
                  <a:gd name="T0" fmla="*/ 0 w 60"/>
                  <a:gd name="T1" fmla="*/ 0 h 121"/>
                  <a:gd name="T2" fmla="*/ 60 w 60"/>
                  <a:gd name="T3" fmla="*/ 9 h 121"/>
                  <a:gd name="T4" fmla="*/ 60 w 60"/>
                  <a:gd name="T5" fmla="*/ 121 h 121"/>
                  <a:gd name="T6" fmla="*/ 0 w 60"/>
                  <a:gd name="T7" fmla="*/ 113 h 121"/>
                  <a:gd name="T8" fmla="*/ 0 w 60"/>
                  <a:gd name="T9" fmla="*/ 0 h 121"/>
                  <a:gd name="T10" fmla="*/ 0 60000 65536"/>
                  <a:gd name="T11" fmla="*/ 0 60000 65536"/>
                  <a:gd name="T12" fmla="*/ 0 60000 65536"/>
                  <a:gd name="T13" fmla="*/ 0 60000 65536"/>
                  <a:gd name="T14" fmla="*/ 0 60000 65536"/>
                  <a:gd name="T15" fmla="*/ 0 w 60"/>
                  <a:gd name="T16" fmla="*/ 0 h 121"/>
                  <a:gd name="T17" fmla="*/ 60 w 60"/>
                  <a:gd name="T18" fmla="*/ 121 h 121"/>
                </a:gdLst>
                <a:ahLst/>
                <a:cxnLst>
                  <a:cxn ang="T10">
                    <a:pos x="T0" y="T1"/>
                  </a:cxn>
                  <a:cxn ang="T11">
                    <a:pos x="T2" y="T3"/>
                  </a:cxn>
                  <a:cxn ang="T12">
                    <a:pos x="T4" y="T5"/>
                  </a:cxn>
                  <a:cxn ang="T13">
                    <a:pos x="T6" y="T7"/>
                  </a:cxn>
                  <a:cxn ang="T14">
                    <a:pos x="T8" y="T9"/>
                  </a:cxn>
                </a:cxnLst>
                <a:rect l="T15" t="T16" r="T17" b="T18"/>
                <a:pathLst>
                  <a:path w="60" h="121">
                    <a:moveTo>
                      <a:pt x="0" y="0"/>
                    </a:moveTo>
                    <a:lnTo>
                      <a:pt x="60" y="9"/>
                    </a:lnTo>
                    <a:lnTo>
                      <a:pt x="60" y="121"/>
                    </a:lnTo>
                    <a:lnTo>
                      <a:pt x="0" y="113"/>
                    </a:lnTo>
                    <a:lnTo>
                      <a:pt x="0" y="0"/>
                    </a:lnTo>
                    <a:close/>
                  </a:path>
                </a:pathLst>
              </a:custGeom>
              <a:solidFill>
                <a:srgbClr val="BFBFBF"/>
              </a:solidFill>
              <a:ln w="0">
                <a:solidFill>
                  <a:srgbClr val="BFBFBF"/>
                </a:solidFill>
                <a:prstDash val="solid"/>
                <a:round/>
                <a:headEnd/>
                <a:tailEnd/>
              </a:ln>
            </p:spPr>
            <p:txBody>
              <a:bodyPr/>
              <a:lstStyle/>
              <a:p>
                <a:endParaRPr lang="en-US"/>
              </a:p>
            </p:txBody>
          </p:sp>
          <p:sp>
            <p:nvSpPr>
              <p:cNvPr id="25659" name="Freeform 3564"/>
              <p:cNvSpPr>
                <a:spLocks/>
              </p:cNvSpPr>
              <p:nvPr/>
            </p:nvSpPr>
            <p:spPr bwMode="auto">
              <a:xfrm>
                <a:off x="2590" y="2089"/>
                <a:ext cx="60" cy="115"/>
              </a:xfrm>
              <a:custGeom>
                <a:avLst/>
                <a:gdLst>
                  <a:gd name="T0" fmla="*/ 0 w 60"/>
                  <a:gd name="T1" fmla="*/ 0 h 115"/>
                  <a:gd name="T2" fmla="*/ 60 w 60"/>
                  <a:gd name="T3" fmla="*/ 5 h 115"/>
                  <a:gd name="T4" fmla="*/ 60 w 60"/>
                  <a:gd name="T5" fmla="*/ 115 h 115"/>
                  <a:gd name="T6" fmla="*/ 0 w 60"/>
                  <a:gd name="T7" fmla="*/ 112 h 115"/>
                  <a:gd name="T8" fmla="*/ 0 w 60"/>
                  <a:gd name="T9" fmla="*/ 0 h 115"/>
                  <a:gd name="T10" fmla="*/ 0 60000 65536"/>
                  <a:gd name="T11" fmla="*/ 0 60000 65536"/>
                  <a:gd name="T12" fmla="*/ 0 60000 65536"/>
                  <a:gd name="T13" fmla="*/ 0 60000 65536"/>
                  <a:gd name="T14" fmla="*/ 0 60000 65536"/>
                  <a:gd name="T15" fmla="*/ 0 w 60"/>
                  <a:gd name="T16" fmla="*/ 0 h 115"/>
                  <a:gd name="T17" fmla="*/ 60 w 60"/>
                  <a:gd name="T18" fmla="*/ 115 h 115"/>
                </a:gdLst>
                <a:ahLst/>
                <a:cxnLst>
                  <a:cxn ang="T10">
                    <a:pos x="T0" y="T1"/>
                  </a:cxn>
                  <a:cxn ang="T11">
                    <a:pos x="T2" y="T3"/>
                  </a:cxn>
                  <a:cxn ang="T12">
                    <a:pos x="T4" y="T5"/>
                  </a:cxn>
                  <a:cxn ang="T13">
                    <a:pos x="T6" y="T7"/>
                  </a:cxn>
                  <a:cxn ang="T14">
                    <a:pos x="T8" y="T9"/>
                  </a:cxn>
                </a:cxnLst>
                <a:rect l="T15" t="T16" r="T17" b="T18"/>
                <a:pathLst>
                  <a:path w="60" h="115">
                    <a:moveTo>
                      <a:pt x="0" y="0"/>
                    </a:moveTo>
                    <a:lnTo>
                      <a:pt x="60" y="5"/>
                    </a:lnTo>
                    <a:lnTo>
                      <a:pt x="60" y="115"/>
                    </a:lnTo>
                    <a:lnTo>
                      <a:pt x="0" y="112"/>
                    </a:lnTo>
                    <a:lnTo>
                      <a:pt x="0" y="0"/>
                    </a:lnTo>
                    <a:close/>
                  </a:path>
                </a:pathLst>
              </a:custGeom>
              <a:solidFill>
                <a:srgbClr val="BFBFBF"/>
              </a:solidFill>
              <a:ln w="0">
                <a:solidFill>
                  <a:srgbClr val="BFBFBF"/>
                </a:solidFill>
                <a:prstDash val="solid"/>
                <a:round/>
                <a:headEnd/>
                <a:tailEnd/>
              </a:ln>
            </p:spPr>
            <p:txBody>
              <a:bodyPr/>
              <a:lstStyle/>
              <a:p>
                <a:endParaRPr lang="en-US"/>
              </a:p>
            </p:txBody>
          </p:sp>
          <p:sp>
            <p:nvSpPr>
              <p:cNvPr id="25660" name="Freeform 3565"/>
              <p:cNvSpPr>
                <a:spLocks/>
              </p:cNvSpPr>
              <p:nvPr/>
            </p:nvSpPr>
            <p:spPr bwMode="auto">
              <a:xfrm>
                <a:off x="2650" y="2052"/>
                <a:ext cx="61" cy="152"/>
              </a:xfrm>
              <a:custGeom>
                <a:avLst/>
                <a:gdLst>
                  <a:gd name="T0" fmla="*/ 61 w 61"/>
                  <a:gd name="T1" fmla="*/ 0 h 152"/>
                  <a:gd name="T2" fmla="*/ 61 w 61"/>
                  <a:gd name="T3" fmla="*/ 115 h 152"/>
                  <a:gd name="T4" fmla="*/ 0 w 61"/>
                  <a:gd name="T5" fmla="*/ 152 h 152"/>
                  <a:gd name="T6" fmla="*/ 0 w 61"/>
                  <a:gd name="T7" fmla="*/ 42 h 152"/>
                  <a:gd name="T8" fmla="*/ 61 w 61"/>
                  <a:gd name="T9" fmla="*/ 0 h 152"/>
                  <a:gd name="T10" fmla="*/ 0 60000 65536"/>
                  <a:gd name="T11" fmla="*/ 0 60000 65536"/>
                  <a:gd name="T12" fmla="*/ 0 60000 65536"/>
                  <a:gd name="T13" fmla="*/ 0 60000 65536"/>
                  <a:gd name="T14" fmla="*/ 0 60000 65536"/>
                  <a:gd name="T15" fmla="*/ 0 w 61"/>
                  <a:gd name="T16" fmla="*/ 0 h 152"/>
                  <a:gd name="T17" fmla="*/ 61 w 61"/>
                  <a:gd name="T18" fmla="*/ 152 h 152"/>
                </a:gdLst>
                <a:ahLst/>
                <a:cxnLst>
                  <a:cxn ang="T10">
                    <a:pos x="T0" y="T1"/>
                  </a:cxn>
                  <a:cxn ang="T11">
                    <a:pos x="T2" y="T3"/>
                  </a:cxn>
                  <a:cxn ang="T12">
                    <a:pos x="T4" y="T5"/>
                  </a:cxn>
                  <a:cxn ang="T13">
                    <a:pos x="T6" y="T7"/>
                  </a:cxn>
                  <a:cxn ang="T14">
                    <a:pos x="T8" y="T9"/>
                  </a:cxn>
                </a:cxnLst>
                <a:rect l="T15" t="T16" r="T17" b="T18"/>
                <a:pathLst>
                  <a:path w="61" h="152">
                    <a:moveTo>
                      <a:pt x="61" y="0"/>
                    </a:moveTo>
                    <a:lnTo>
                      <a:pt x="61" y="115"/>
                    </a:lnTo>
                    <a:lnTo>
                      <a:pt x="0" y="152"/>
                    </a:lnTo>
                    <a:lnTo>
                      <a:pt x="0" y="42"/>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25661" name="Freeform 3566"/>
              <p:cNvSpPr>
                <a:spLocks/>
              </p:cNvSpPr>
              <p:nvPr/>
            </p:nvSpPr>
            <p:spPr bwMode="auto">
              <a:xfrm>
                <a:off x="2711" y="2017"/>
                <a:ext cx="60" cy="150"/>
              </a:xfrm>
              <a:custGeom>
                <a:avLst/>
                <a:gdLst>
                  <a:gd name="T0" fmla="*/ 60 w 60"/>
                  <a:gd name="T1" fmla="*/ 0 h 150"/>
                  <a:gd name="T2" fmla="*/ 60 w 60"/>
                  <a:gd name="T3" fmla="*/ 119 h 150"/>
                  <a:gd name="T4" fmla="*/ 0 w 60"/>
                  <a:gd name="T5" fmla="*/ 150 h 150"/>
                  <a:gd name="T6" fmla="*/ 0 w 60"/>
                  <a:gd name="T7" fmla="*/ 35 h 150"/>
                  <a:gd name="T8" fmla="*/ 60 w 60"/>
                  <a:gd name="T9" fmla="*/ 0 h 150"/>
                  <a:gd name="T10" fmla="*/ 0 60000 65536"/>
                  <a:gd name="T11" fmla="*/ 0 60000 65536"/>
                  <a:gd name="T12" fmla="*/ 0 60000 65536"/>
                  <a:gd name="T13" fmla="*/ 0 60000 65536"/>
                  <a:gd name="T14" fmla="*/ 0 60000 65536"/>
                  <a:gd name="T15" fmla="*/ 0 w 60"/>
                  <a:gd name="T16" fmla="*/ 0 h 150"/>
                  <a:gd name="T17" fmla="*/ 60 w 60"/>
                  <a:gd name="T18" fmla="*/ 150 h 150"/>
                </a:gdLst>
                <a:ahLst/>
                <a:cxnLst>
                  <a:cxn ang="T10">
                    <a:pos x="T0" y="T1"/>
                  </a:cxn>
                  <a:cxn ang="T11">
                    <a:pos x="T2" y="T3"/>
                  </a:cxn>
                  <a:cxn ang="T12">
                    <a:pos x="T4" y="T5"/>
                  </a:cxn>
                  <a:cxn ang="T13">
                    <a:pos x="T6" y="T7"/>
                  </a:cxn>
                  <a:cxn ang="T14">
                    <a:pos x="T8" y="T9"/>
                  </a:cxn>
                </a:cxnLst>
                <a:rect l="T15" t="T16" r="T17" b="T18"/>
                <a:pathLst>
                  <a:path w="60" h="150">
                    <a:moveTo>
                      <a:pt x="60" y="0"/>
                    </a:moveTo>
                    <a:lnTo>
                      <a:pt x="60" y="119"/>
                    </a:lnTo>
                    <a:lnTo>
                      <a:pt x="0" y="150"/>
                    </a:lnTo>
                    <a:lnTo>
                      <a:pt x="0" y="35"/>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62" name="Freeform 3567"/>
              <p:cNvSpPr>
                <a:spLocks/>
              </p:cNvSpPr>
              <p:nvPr/>
            </p:nvSpPr>
            <p:spPr bwMode="auto">
              <a:xfrm>
                <a:off x="2771" y="1979"/>
                <a:ext cx="60" cy="157"/>
              </a:xfrm>
              <a:custGeom>
                <a:avLst/>
                <a:gdLst>
                  <a:gd name="T0" fmla="*/ 60 w 60"/>
                  <a:gd name="T1" fmla="*/ 0 h 157"/>
                  <a:gd name="T2" fmla="*/ 60 w 60"/>
                  <a:gd name="T3" fmla="*/ 122 h 157"/>
                  <a:gd name="T4" fmla="*/ 0 w 60"/>
                  <a:gd name="T5" fmla="*/ 157 h 157"/>
                  <a:gd name="T6" fmla="*/ 0 w 60"/>
                  <a:gd name="T7" fmla="*/ 38 h 157"/>
                  <a:gd name="T8" fmla="*/ 60 w 60"/>
                  <a:gd name="T9" fmla="*/ 0 h 157"/>
                  <a:gd name="T10" fmla="*/ 0 60000 65536"/>
                  <a:gd name="T11" fmla="*/ 0 60000 65536"/>
                  <a:gd name="T12" fmla="*/ 0 60000 65536"/>
                  <a:gd name="T13" fmla="*/ 0 60000 65536"/>
                  <a:gd name="T14" fmla="*/ 0 60000 65536"/>
                  <a:gd name="T15" fmla="*/ 0 w 60"/>
                  <a:gd name="T16" fmla="*/ 0 h 157"/>
                  <a:gd name="T17" fmla="*/ 60 w 60"/>
                  <a:gd name="T18" fmla="*/ 157 h 157"/>
                </a:gdLst>
                <a:ahLst/>
                <a:cxnLst>
                  <a:cxn ang="T10">
                    <a:pos x="T0" y="T1"/>
                  </a:cxn>
                  <a:cxn ang="T11">
                    <a:pos x="T2" y="T3"/>
                  </a:cxn>
                  <a:cxn ang="T12">
                    <a:pos x="T4" y="T5"/>
                  </a:cxn>
                  <a:cxn ang="T13">
                    <a:pos x="T6" y="T7"/>
                  </a:cxn>
                  <a:cxn ang="T14">
                    <a:pos x="T8" y="T9"/>
                  </a:cxn>
                </a:cxnLst>
                <a:rect l="T15" t="T16" r="T17" b="T18"/>
                <a:pathLst>
                  <a:path w="60" h="157">
                    <a:moveTo>
                      <a:pt x="60" y="0"/>
                    </a:moveTo>
                    <a:lnTo>
                      <a:pt x="60" y="122"/>
                    </a:lnTo>
                    <a:lnTo>
                      <a:pt x="0" y="157"/>
                    </a:lnTo>
                    <a:lnTo>
                      <a:pt x="0" y="38"/>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63" name="Freeform 3568"/>
              <p:cNvSpPr>
                <a:spLocks/>
              </p:cNvSpPr>
              <p:nvPr/>
            </p:nvSpPr>
            <p:spPr bwMode="auto">
              <a:xfrm>
                <a:off x="2831" y="1946"/>
                <a:ext cx="61" cy="155"/>
              </a:xfrm>
              <a:custGeom>
                <a:avLst/>
                <a:gdLst>
                  <a:gd name="T0" fmla="*/ 61 w 61"/>
                  <a:gd name="T1" fmla="*/ 0 h 155"/>
                  <a:gd name="T2" fmla="*/ 61 w 61"/>
                  <a:gd name="T3" fmla="*/ 125 h 155"/>
                  <a:gd name="T4" fmla="*/ 0 w 61"/>
                  <a:gd name="T5" fmla="*/ 155 h 155"/>
                  <a:gd name="T6" fmla="*/ 0 w 61"/>
                  <a:gd name="T7" fmla="*/ 33 h 155"/>
                  <a:gd name="T8" fmla="*/ 61 w 61"/>
                  <a:gd name="T9" fmla="*/ 0 h 155"/>
                  <a:gd name="T10" fmla="*/ 0 60000 65536"/>
                  <a:gd name="T11" fmla="*/ 0 60000 65536"/>
                  <a:gd name="T12" fmla="*/ 0 60000 65536"/>
                  <a:gd name="T13" fmla="*/ 0 60000 65536"/>
                  <a:gd name="T14" fmla="*/ 0 60000 65536"/>
                  <a:gd name="T15" fmla="*/ 0 w 61"/>
                  <a:gd name="T16" fmla="*/ 0 h 155"/>
                  <a:gd name="T17" fmla="*/ 61 w 61"/>
                  <a:gd name="T18" fmla="*/ 155 h 155"/>
                </a:gdLst>
                <a:ahLst/>
                <a:cxnLst>
                  <a:cxn ang="T10">
                    <a:pos x="T0" y="T1"/>
                  </a:cxn>
                  <a:cxn ang="T11">
                    <a:pos x="T2" y="T3"/>
                  </a:cxn>
                  <a:cxn ang="T12">
                    <a:pos x="T4" y="T5"/>
                  </a:cxn>
                  <a:cxn ang="T13">
                    <a:pos x="T6" y="T7"/>
                  </a:cxn>
                  <a:cxn ang="T14">
                    <a:pos x="T8" y="T9"/>
                  </a:cxn>
                </a:cxnLst>
                <a:rect l="T15" t="T16" r="T17" b="T18"/>
                <a:pathLst>
                  <a:path w="61" h="155">
                    <a:moveTo>
                      <a:pt x="61" y="0"/>
                    </a:moveTo>
                    <a:lnTo>
                      <a:pt x="61" y="125"/>
                    </a:lnTo>
                    <a:lnTo>
                      <a:pt x="0" y="155"/>
                    </a:lnTo>
                    <a:lnTo>
                      <a:pt x="0" y="33"/>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25664" name="Freeform 3569"/>
              <p:cNvSpPr>
                <a:spLocks/>
              </p:cNvSpPr>
              <p:nvPr/>
            </p:nvSpPr>
            <p:spPr bwMode="auto">
              <a:xfrm>
                <a:off x="2892" y="1899"/>
                <a:ext cx="60" cy="172"/>
              </a:xfrm>
              <a:custGeom>
                <a:avLst/>
                <a:gdLst>
                  <a:gd name="T0" fmla="*/ 60 w 60"/>
                  <a:gd name="T1" fmla="*/ 0 h 172"/>
                  <a:gd name="T2" fmla="*/ 60 w 60"/>
                  <a:gd name="T3" fmla="*/ 129 h 172"/>
                  <a:gd name="T4" fmla="*/ 0 w 60"/>
                  <a:gd name="T5" fmla="*/ 172 h 172"/>
                  <a:gd name="T6" fmla="*/ 0 w 60"/>
                  <a:gd name="T7" fmla="*/ 47 h 172"/>
                  <a:gd name="T8" fmla="*/ 60 w 60"/>
                  <a:gd name="T9" fmla="*/ 0 h 172"/>
                  <a:gd name="T10" fmla="*/ 0 60000 65536"/>
                  <a:gd name="T11" fmla="*/ 0 60000 65536"/>
                  <a:gd name="T12" fmla="*/ 0 60000 65536"/>
                  <a:gd name="T13" fmla="*/ 0 60000 65536"/>
                  <a:gd name="T14" fmla="*/ 0 60000 65536"/>
                  <a:gd name="T15" fmla="*/ 0 w 60"/>
                  <a:gd name="T16" fmla="*/ 0 h 172"/>
                  <a:gd name="T17" fmla="*/ 60 w 60"/>
                  <a:gd name="T18" fmla="*/ 172 h 172"/>
                </a:gdLst>
                <a:ahLst/>
                <a:cxnLst>
                  <a:cxn ang="T10">
                    <a:pos x="T0" y="T1"/>
                  </a:cxn>
                  <a:cxn ang="T11">
                    <a:pos x="T2" y="T3"/>
                  </a:cxn>
                  <a:cxn ang="T12">
                    <a:pos x="T4" y="T5"/>
                  </a:cxn>
                  <a:cxn ang="T13">
                    <a:pos x="T6" y="T7"/>
                  </a:cxn>
                  <a:cxn ang="T14">
                    <a:pos x="T8" y="T9"/>
                  </a:cxn>
                </a:cxnLst>
                <a:rect l="T15" t="T16" r="T17" b="T18"/>
                <a:pathLst>
                  <a:path w="60" h="172">
                    <a:moveTo>
                      <a:pt x="60" y="0"/>
                    </a:moveTo>
                    <a:lnTo>
                      <a:pt x="60" y="129"/>
                    </a:lnTo>
                    <a:lnTo>
                      <a:pt x="0" y="172"/>
                    </a:lnTo>
                    <a:lnTo>
                      <a:pt x="0" y="47"/>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65" name="Freeform 3570"/>
              <p:cNvSpPr>
                <a:spLocks/>
              </p:cNvSpPr>
              <p:nvPr/>
            </p:nvSpPr>
            <p:spPr bwMode="auto">
              <a:xfrm>
                <a:off x="2952" y="1870"/>
                <a:ext cx="60" cy="158"/>
              </a:xfrm>
              <a:custGeom>
                <a:avLst/>
                <a:gdLst>
                  <a:gd name="T0" fmla="*/ 60 w 60"/>
                  <a:gd name="T1" fmla="*/ 0 h 158"/>
                  <a:gd name="T2" fmla="*/ 60 w 60"/>
                  <a:gd name="T3" fmla="*/ 132 h 158"/>
                  <a:gd name="T4" fmla="*/ 0 w 60"/>
                  <a:gd name="T5" fmla="*/ 158 h 158"/>
                  <a:gd name="T6" fmla="*/ 0 w 60"/>
                  <a:gd name="T7" fmla="*/ 29 h 158"/>
                  <a:gd name="T8" fmla="*/ 60 w 60"/>
                  <a:gd name="T9" fmla="*/ 0 h 158"/>
                  <a:gd name="T10" fmla="*/ 0 60000 65536"/>
                  <a:gd name="T11" fmla="*/ 0 60000 65536"/>
                  <a:gd name="T12" fmla="*/ 0 60000 65536"/>
                  <a:gd name="T13" fmla="*/ 0 60000 65536"/>
                  <a:gd name="T14" fmla="*/ 0 60000 65536"/>
                  <a:gd name="T15" fmla="*/ 0 w 60"/>
                  <a:gd name="T16" fmla="*/ 0 h 158"/>
                  <a:gd name="T17" fmla="*/ 60 w 60"/>
                  <a:gd name="T18" fmla="*/ 158 h 158"/>
                </a:gdLst>
                <a:ahLst/>
                <a:cxnLst>
                  <a:cxn ang="T10">
                    <a:pos x="T0" y="T1"/>
                  </a:cxn>
                  <a:cxn ang="T11">
                    <a:pos x="T2" y="T3"/>
                  </a:cxn>
                  <a:cxn ang="T12">
                    <a:pos x="T4" y="T5"/>
                  </a:cxn>
                  <a:cxn ang="T13">
                    <a:pos x="T6" y="T7"/>
                  </a:cxn>
                  <a:cxn ang="T14">
                    <a:pos x="T8" y="T9"/>
                  </a:cxn>
                </a:cxnLst>
                <a:rect l="T15" t="T16" r="T17" b="T18"/>
                <a:pathLst>
                  <a:path w="60" h="158">
                    <a:moveTo>
                      <a:pt x="60" y="0"/>
                    </a:moveTo>
                    <a:lnTo>
                      <a:pt x="60" y="132"/>
                    </a:lnTo>
                    <a:lnTo>
                      <a:pt x="0" y="158"/>
                    </a:lnTo>
                    <a:lnTo>
                      <a:pt x="0" y="29"/>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66" name="Freeform 3571"/>
              <p:cNvSpPr>
                <a:spLocks/>
              </p:cNvSpPr>
              <p:nvPr/>
            </p:nvSpPr>
            <p:spPr bwMode="auto">
              <a:xfrm>
                <a:off x="3012" y="1857"/>
                <a:ext cx="61" cy="145"/>
              </a:xfrm>
              <a:custGeom>
                <a:avLst/>
                <a:gdLst>
                  <a:gd name="T0" fmla="*/ 61 w 61"/>
                  <a:gd name="T1" fmla="*/ 0 h 145"/>
                  <a:gd name="T2" fmla="*/ 61 w 61"/>
                  <a:gd name="T3" fmla="*/ 133 h 145"/>
                  <a:gd name="T4" fmla="*/ 0 w 61"/>
                  <a:gd name="T5" fmla="*/ 145 h 145"/>
                  <a:gd name="T6" fmla="*/ 0 w 61"/>
                  <a:gd name="T7" fmla="*/ 13 h 145"/>
                  <a:gd name="T8" fmla="*/ 61 w 61"/>
                  <a:gd name="T9" fmla="*/ 0 h 145"/>
                  <a:gd name="T10" fmla="*/ 0 60000 65536"/>
                  <a:gd name="T11" fmla="*/ 0 60000 65536"/>
                  <a:gd name="T12" fmla="*/ 0 60000 65536"/>
                  <a:gd name="T13" fmla="*/ 0 60000 65536"/>
                  <a:gd name="T14" fmla="*/ 0 60000 65536"/>
                  <a:gd name="T15" fmla="*/ 0 w 61"/>
                  <a:gd name="T16" fmla="*/ 0 h 145"/>
                  <a:gd name="T17" fmla="*/ 61 w 61"/>
                  <a:gd name="T18" fmla="*/ 145 h 145"/>
                </a:gdLst>
                <a:ahLst/>
                <a:cxnLst>
                  <a:cxn ang="T10">
                    <a:pos x="T0" y="T1"/>
                  </a:cxn>
                  <a:cxn ang="T11">
                    <a:pos x="T2" y="T3"/>
                  </a:cxn>
                  <a:cxn ang="T12">
                    <a:pos x="T4" y="T5"/>
                  </a:cxn>
                  <a:cxn ang="T13">
                    <a:pos x="T6" y="T7"/>
                  </a:cxn>
                  <a:cxn ang="T14">
                    <a:pos x="T8" y="T9"/>
                  </a:cxn>
                </a:cxnLst>
                <a:rect l="T15" t="T16" r="T17" b="T18"/>
                <a:pathLst>
                  <a:path w="61" h="145">
                    <a:moveTo>
                      <a:pt x="61" y="0"/>
                    </a:moveTo>
                    <a:lnTo>
                      <a:pt x="61" y="133"/>
                    </a:lnTo>
                    <a:lnTo>
                      <a:pt x="0" y="145"/>
                    </a:lnTo>
                    <a:lnTo>
                      <a:pt x="0" y="13"/>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25667" name="Freeform 3572"/>
              <p:cNvSpPr>
                <a:spLocks/>
              </p:cNvSpPr>
              <p:nvPr/>
            </p:nvSpPr>
            <p:spPr bwMode="auto">
              <a:xfrm>
                <a:off x="3073" y="1837"/>
                <a:ext cx="60" cy="153"/>
              </a:xfrm>
              <a:custGeom>
                <a:avLst/>
                <a:gdLst>
                  <a:gd name="T0" fmla="*/ 60 w 60"/>
                  <a:gd name="T1" fmla="*/ 0 h 153"/>
                  <a:gd name="T2" fmla="*/ 60 w 60"/>
                  <a:gd name="T3" fmla="*/ 134 h 153"/>
                  <a:gd name="T4" fmla="*/ 0 w 60"/>
                  <a:gd name="T5" fmla="*/ 153 h 153"/>
                  <a:gd name="T6" fmla="*/ 0 w 60"/>
                  <a:gd name="T7" fmla="*/ 20 h 153"/>
                  <a:gd name="T8" fmla="*/ 60 w 60"/>
                  <a:gd name="T9" fmla="*/ 0 h 153"/>
                  <a:gd name="T10" fmla="*/ 0 60000 65536"/>
                  <a:gd name="T11" fmla="*/ 0 60000 65536"/>
                  <a:gd name="T12" fmla="*/ 0 60000 65536"/>
                  <a:gd name="T13" fmla="*/ 0 60000 65536"/>
                  <a:gd name="T14" fmla="*/ 0 60000 65536"/>
                  <a:gd name="T15" fmla="*/ 0 w 60"/>
                  <a:gd name="T16" fmla="*/ 0 h 153"/>
                  <a:gd name="T17" fmla="*/ 60 w 60"/>
                  <a:gd name="T18" fmla="*/ 153 h 153"/>
                </a:gdLst>
                <a:ahLst/>
                <a:cxnLst>
                  <a:cxn ang="T10">
                    <a:pos x="T0" y="T1"/>
                  </a:cxn>
                  <a:cxn ang="T11">
                    <a:pos x="T2" y="T3"/>
                  </a:cxn>
                  <a:cxn ang="T12">
                    <a:pos x="T4" y="T5"/>
                  </a:cxn>
                  <a:cxn ang="T13">
                    <a:pos x="T6" y="T7"/>
                  </a:cxn>
                  <a:cxn ang="T14">
                    <a:pos x="T8" y="T9"/>
                  </a:cxn>
                </a:cxnLst>
                <a:rect l="T15" t="T16" r="T17" b="T18"/>
                <a:pathLst>
                  <a:path w="60" h="153">
                    <a:moveTo>
                      <a:pt x="60" y="0"/>
                    </a:moveTo>
                    <a:lnTo>
                      <a:pt x="60" y="134"/>
                    </a:lnTo>
                    <a:lnTo>
                      <a:pt x="0" y="153"/>
                    </a:lnTo>
                    <a:lnTo>
                      <a:pt x="0" y="20"/>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68" name="Freeform 3573"/>
              <p:cNvSpPr>
                <a:spLocks/>
              </p:cNvSpPr>
              <p:nvPr/>
            </p:nvSpPr>
            <p:spPr bwMode="auto">
              <a:xfrm>
                <a:off x="3133" y="1837"/>
                <a:ext cx="60" cy="159"/>
              </a:xfrm>
              <a:custGeom>
                <a:avLst/>
                <a:gdLst>
                  <a:gd name="T0" fmla="*/ 0 w 60"/>
                  <a:gd name="T1" fmla="*/ 0 h 159"/>
                  <a:gd name="T2" fmla="*/ 60 w 60"/>
                  <a:gd name="T3" fmla="*/ 26 h 159"/>
                  <a:gd name="T4" fmla="*/ 60 w 60"/>
                  <a:gd name="T5" fmla="*/ 159 h 159"/>
                  <a:gd name="T6" fmla="*/ 0 w 60"/>
                  <a:gd name="T7" fmla="*/ 134 h 159"/>
                  <a:gd name="T8" fmla="*/ 0 w 60"/>
                  <a:gd name="T9" fmla="*/ 0 h 159"/>
                  <a:gd name="T10" fmla="*/ 0 60000 65536"/>
                  <a:gd name="T11" fmla="*/ 0 60000 65536"/>
                  <a:gd name="T12" fmla="*/ 0 60000 65536"/>
                  <a:gd name="T13" fmla="*/ 0 60000 65536"/>
                  <a:gd name="T14" fmla="*/ 0 60000 65536"/>
                  <a:gd name="T15" fmla="*/ 0 w 60"/>
                  <a:gd name="T16" fmla="*/ 0 h 159"/>
                  <a:gd name="T17" fmla="*/ 60 w 60"/>
                  <a:gd name="T18" fmla="*/ 159 h 159"/>
                </a:gdLst>
                <a:ahLst/>
                <a:cxnLst>
                  <a:cxn ang="T10">
                    <a:pos x="T0" y="T1"/>
                  </a:cxn>
                  <a:cxn ang="T11">
                    <a:pos x="T2" y="T3"/>
                  </a:cxn>
                  <a:cxn ang="T12">
                    <a:pos x="T4" y="T5"/>
                  </a:cxn>
                  <a:cxn ang="T13">
                    <a:pos x="T6" y="T7"/>
                  </a:cxn>
                  <a:cxn ang="T14">
                    <a:pos x="T8" y="T9"/>
                  </a:cxn>
                </a:cxnLst>
                <a:rect l="T15" t="T16" r="T17" b="T18"/>
                <a:pathLst>
                  <a:path w="60" h="159">
                    <a:moveTo>
                      <a:pt x="0" y="0"/>
                    </a:moveTo>
                    <a:lnTo>
                      <a:pt x="60" y="26"/>
                    </a:lnTo>
                    <a:lnTo>
                      <a:pt x="60" y="159"/>
                    </a:lnTo>
                    <a:lnTo>
                      <a:pt x="0" y="134"/>
                    </a:lnTo>
                    <a:lnTo>
                      <a:pt x="0" y="0"/>
                    </a:lnTo>
                    <a:close/>
                  </a:path>
                </a:pathLst>
              </a:custGeom>
              <a:solidFill>
                <a:srgbClr val="BFBFBF"/>
              </a:solidFill>
              <a:ln w="0">
                <a:solidFill>
                  <a:srgbClr val="BFBFBF"/>
                </a:solidFill>
                <a:prstDash val="solid"/>
                <a:round/>
                <a:headEnd/>
                <a:tailEnd/>
              </a:ln>
            </p:spPr>
            <p:txBody>
              <a:bodyPr/>
              <a:lstStyle/>
              <a:p>
                <a:endParaRPr lang="en-US"/>
              </a:p>
            </p:txBody>
          </p:sp>
          <p:sp>
            <p:nvSpPr>
              <p:cNvPr id="25669" name="Freeform 3574"/>
              <p:cNvSpPr>
                <a:spLocks/>
              </p:cNvSpPr>
              <p:nvPr/>
            </p:nvSpPr>
            <p:spPr bwMode="auto">
              <a:xfrm>
                <a:off x="3193" y="1862"/>
                <a:ext cx="61" cy="134"/>
              </a:xfrm>
              <a:custGeom>
                <a:avLst/>
                <a:gdLst>
                  <a:gd name="T0" fmla="*/ 61 w 61"/>
                  <a:gd name="T1" fmla="*/ 0 h 134"/>
                  <a:gd name="T2" fmla="*/ 61 w 61"/>
                  <a:gd name="T3" fmla="*/ 133 h 134"/>
                  <a:gd name="T4" fmla="*/ 0 w 61"/>
                  <a:gd name="T5" fmla="*/ 134 h 134"/>
                  <a:gd name="T6" fmla="*/ 0 w 61"/>
                  <a:gd name="T7" fmla="*/ 1 h 134"/>
                  <a:gd name="T8" fmla="*/ 61 w 61"/>
                  <a:gd name="T9" fmla="*/ 0 h 134"/>
                  <a:gd name="T10" fmla="*/ 0 60000 65536"/>
                  <a:gd name="T11" fmla="*/ 0 60000 65536"/>
                  <a:gd name="T12" fmla="*/ 0 60000 65536"/>
                  <a:gd name="T13" fmla="*/ 0 60000 65536"/>
                  <a:gd name="T14" fmla="*/ 0 60000 65536"/>
                  <a:gd name="T15" fmla="*/ 0 w 61"/>
                  <a:gd name="T16" fmla="*/ 0 h 134"/>
                  <a:gd name="T17" fmla="*/ 61 w 61"/>
                  <a:gd name="T18" fmla="*/ 134 h 134"/>
                </a:gdLst>
                <a:ahLst/>
                <a:cxnLst>
                  <a:cxn ang="T10">
                    <a:pos x="T0" y="T1"/>
                  </a:cxn>
                  <a:cxn ang="T11">
                    <a:pos x="T2" y="T3"/>
                  </a:cxn>
                  <a:cxn ang="T12">
                    <a:pos x="T4" y="T5"/>
                  </a:cxn>
                  <a:cxn ang="T13">
                    <a:pos x="T6" y="T7"/>
                  </a:cxn>
                  <a:cxn ang="T14">
                    <a:pos x="T8" y="T9"/>
                  </a:cxn>
                </a:cxnLst>
                <a:rect l="T15" t="T16" r="T17" b="T18"/>
                <a:pathLst>
                  <a:path w="61" h="134">
                    <a:moveTo>
                      <a:pt x="61" y="0"/>
                    </a:moveTo>
                    <a:lnTo>
                      <a:pt x="61" y="133"/>
                    </a:lnTo>
                    <a:lnTo>
                      <a:pt x="0" y="134"/>
                    </a:lnTo>
                    <a:lnTo>
                      <a:pt x="0" y="1"/>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25670" name="Freeform 3575"/>
              <p:cNvSpPr>
                <a:spLocks/>
              </p:cNvSpPr>
              <p:nvPr/>
            </p:nvSpPr>
            <p:spPr bwMode="auto">
              <a:xfrm>
                <a:off x="3254" y="1835"/>
                <a:ext cx="60" cy="160"/>
              </a:xfrm>
              <a:custGeom>
                <a:avLst/>
                <a:gdLst>
                  <a:gd name="T0" fmla="*/ 60 w 60"/>
                  <a:gd name="T1" fmla="*/ 0 h 160"/>
                  <a:gd name="T2" fmla="*/ 60 w 60"/>
                  <a:gd name="T3" fmla="*/ 135 h 160"/>
                  <a:gd name="T4" fmla="*/ 0 w 60"/>
                  <a:gd name="T5" fmla="*/ 160 h 160"/>
                  <a:gd name="T6" fmla="*/ 0 w 60"/>
                  <a:gd name="T7" fmla="*/ 27 h 160"/>
                  <a:gd name="T8" fmla="*/ 60 w 60"/>
                  <a:gd name="T9" fmla="*/ 0 h 160"/>
                  <a:gd name="T10" fmla="*/ 0 60000 65536"/>
                  <a:gd name="T11" fmla="*/ 0 60000 65536"/>
                  <a:gd name="T12" fmla="*/ 0 60000 65536"/>
                  <a:gd name="T13" fmla="*/ 0 60000 65536"/>
                  <a:gd name="T14" fmla="*/ 0 60000 65536"/>
                  <a:gd name="T15" fmla="*/ 0 w 60"/>
                  <a:gd name="T16" fmla="*/ 0 h 160"/>
                  <a:gd name="T17" fmla="*/ 60 w 60"/>
                  <a:gd name="T18" fmla="*/ 160 h 160"/>
                </a:gdLst>
                <a:ahLst/>
                <a:cxnLst>
                  <a:cxn ang="T10">
                    <a:pos x="T0" y="T1"/>
                  </a:cxn>
                  <a:cxn ang="T11">
                    <a:pos x="T2" y="T3"/>
                  </a:cxn>
                  <a:cxn ang="T12">
                    <a:pos x="T4" y="T5"/>
                  </a:cxn>
                  <a:cxn ang="T13">
                    <a:pos x="T6" y="T7"/>
                  </a:cxn>
                  <a:cxn ang="T14">
                    <a:pos x="T8" y="T9"/>
                  </a:cxn>
                </a:cxnLst>
                <a:rect l="T15" t="T16" r="T17" b="T18"/>
                <a:pathLst>
                  <a:path w="60" h="160">
                    <a:moveTo>
                      <a:pt x="60" y="0"/>
                    </a:moveTo>
                    <a:lnTo>
                      <a:pt x="60" y="135"/>
                    </a:lnTo>
                    <a:lnTo>
                      <a:pt x="0" y="160"/>
                    </a:lnTo>
                    <a:lnTo>
                      <a:pt x="0" y="27"/>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71" name="Freeform 3576"/>
              <p:cNvSpPr>
                <a:spLocks/>
              </p:cNvSpPr>
              <p:nvPr/>
            </p:nvSpPr>
            <p:spPr bwMode="auto">
              <a:xfrm>
                <a:off x="3314" y="1805"/>
                <a:ext cx="60" cy="165"/>
              </a:xfrm>
              <a:custGeom>
                <a:avLst/>
                <a:gdLst>
                  <a:gd name="T0" fmla="*/ 60 w 60"/>
                  <a:gd name="T1" fmla="*/ 0 h 165"/>
                  <a:gd name="T2" fmla="*/ 60 w 60"/>
                  <a:gd name="T3" fmla="*/ 138 h 165"/>
                  <a:gd name="T4" fmla="*/ 0 w 60"/>
                  <a:gd name="T5" fmla="*/ 165 h 165"/>
                  <a:gd name="T6" fmla="*/ 0 w 60"/>
                  <a:gd name="T7" fmla="*/ 30 h 165"/>
                  <a:gd name="T8" fmla="*/ 60 w 60"/>
                  <a:gd name="T9" fmla="*/ 0 h 165"/>
                  <a:gd name="T10" fmla="*/ 0 60000 65536"/>
                  <a:gd name="T11" fmla="*/ 0 60000 65536"/>
                  <a:gd name="T12" fmla="*/ 0 60000 65536"/>
                  <a:gd name="T13" fmla="*/ 0 60000 65536"/>
                  <a:gd name="T14" fmla="*/ 0 60000 65536"/>
                  <a:gd name="T15" fmla="*/ 0 w 60"/>
                  <a:gd name="T16" fmla="*/ 0 h 165"/>
                  <a:gd name="T17" fmla="*/ 60 w 60"/>
                  <a:gd name="T18" fmla="*/ 165 h 165"/>
                </a:gdLst>
                <a:ahLst/>
                <a:cxnLst>
                  <a:cxn ang="T10">
                    <a:pos x="T0" y="T1"/>
                  </a:cxn>
                  <a:cxn ang="T11">
                    <a:pos x="T2" y="T3"/>
                  </a:cxn>
                  <a:cxn ang="T12">
                    <a:pos x="T4" y="T5"/>
                  </a:cxn>
                  <a:cxn ang="T13">
                    <a:pos x="T6" y="T7"/>
                  </a:cxn>
                  <a:cxn ang="T14">
                    <a:pos x="T8" y="T9"/>
                  </a:cxn>
                </a:cxnLst>
                <a:rect l="T15" t="T16" r="T17" b="T18"/>
                <a:pathLst>
                  <a:path w="60" h="165">
                    <a:moveTo>
                      <a:pt x="60" y="0"/>
                    </a:moveTo>
                    <a:lnTo>
                      <a:pt x="60" y="138"/>
                    </a:lnTo>
                    <a:lnTo>
                      <a:pt x="0" y="165"/>
                    </a:lnTo>
                    <a:lnTo>
                      <a:pt x="0" y="30"/>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72" name="Freeform 3577"/>
              <p:cNvSpPr>
                <a:spLocks/>
              </p:cNvSpPr>
              <p:nvPr/>
            </p:nvSpPr>
            <p:spPr bwMode="auto">
              <a:xfrm>
                <a:off x="3374" y="1773"/>
                <a:ext cx="61" cy="170"/>
              </a:xfrm>
              <a:custGeom>
                <a:avLst/>
                <a:gdLst>
                  <a:gd name="T0" fmla="*/ 61 w 61"/>
                  <a:gd name="T1" fmla="*/ 0 h 170"/>
                  <a:gd name="T2" fmla="*/ 61 w 61"/>
                  <a:gd name="T3" fmla="*/ 143 h 170"/>
                  <a:gd name="T4" fmla="*/ 0 w 61"/>
                  <a:gd name="T5" fmla="*/ 170 h 170"/>
                  <a:gd name="T6" fmla="*/ 0 w 61"/>
                  <a:gd name="T7" fmla="*/ 32 h 170"/>
                  <a:gd name="T8" fmla="*/ 61 w 61"/>
                  <a:gd name="T9" fmla="*/ 0 h 170"/>
                  <a:gd name="T10" fmla="*/ 0 60000 65536"/>
                  <a:gd name="T11" fmla="*/ 0 60000 65536"/>
                  <a:gd name="T12" fmla="*/ 0 60000 65536"/>
                  <a:gd name="T13" fmla="*/ 0 60000 65536"/>
                  <a:gd name="T14" fmla="*/ 0 60000 65536"/>
                  <a:gd name="T15" fmla="*/ 0 w 61"/>
                  <a:gd name="T16" fmla="*/ 0 h 170"/>
                  <a:gd name="T17" fmla="*/ 61 w 61"/>
                  <a:gd name="T18" fmla="*/ 170 h 170"/>
                </a:gdLst>
                <a:ahLst/>
                <a:cxnLst>
                  <a:cxn ang="T10">
                    <a:pos x="T0" y="T1"/>
                  </a:cxn>
                  <a:cxn ang="T11">
                    <a:pos x="T2" y="T3"/>
                  </a:cxn>
                  <a:cxn ang="T12">
                    <a:pos x="T4" y="T5"/>
                  </a:cxn>
                  <a:cxn ang="T13">
                    <a:pos x="T6" y="T7"/>
                  </a:cxn>
                  <a:cxn ang="T14">
                    <a:pos x="T8" y="T9"/>
                  </a:cxn>
                </a:cxnLst>
                <a:rect l="T15" t="T16" r="T17" b="T18"/>
                <a:pathLst>
                  <a:path w="61" h="170">
                    <a:moveTo>
                      <a:pt x="61" y="0"/>
                    </a:moveTo>
                    <a:lnTo>
                      <a:pt x="61" y="143"/>
                    </a:lnTo>
                    <a:lnTo>
                      <a:pt x="0" y="170"/>
                    </a:lnTo>
                    <a:lnTo>
                      <a:pt x="0" y="32"/>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25673" name="Freeform 3578"/>
              <p:cNvSpPr>
                <a:spLocks/>
              </p:cNvSpPr>
              <p:nvPr/>
            </p:nvSpPr>
            <p:spPr bwMode="auto">
              <a:xfrm>
                <a:off x="3435" y="1749"/>
                <a:ext cx="60" cy="167"/>
              </a:xfrm>
              <a:custGeom>
                <a:avLst/>
                <a:gdLst>
                  <a:gd name="T0" fmla="*/ 60 w 60"/>
                  <a:gd name="T1" fmla="*/ 0 h 167"/>
                  <a:gd name="T2" fmla="*/ 60 w 60"/>
                  <a:gd name="T3" fmla="*/ 143 h 167"/>
                  <a:gd name="T4" fmla="*/ 0 w 60"/>
                  <a:gd name="T5" fmla="*/ 167 h 167"/>
                  <a:gd name="T6" fmla="*/ 0 w 60"/>
                  <a:gd name="T7" fmla="*/ 24 h 167"/>
                  <a:gd name="T8" fmla="*/ 60 w 60"/>
                  <a:gd name="T9" fmla="*/ 0 h 167"/>
                  <a:gd name="T10" fmla="*/ 0 60000 65536"/>
                  <a:gd name="T11" fmla="*/ 0 60000 65536"/>
                  <a:gd name="T12" fmla="*/ 0 60000 65536"/>
                  <a:gd name="T13" fmla="*/ 0 60000 65536"/>
                  <a:gd name="T14" fmla="*/ 0 60000 65536"/>
                  <a:gd name="T15" fmla="*/ 0 w 60"/>
                  <a:gd name="T16" fmla="*/ 0 h 167"/>
                  <a:gd name="T17" fmla="*/ 60 w 60"/>
                  <a:gd name="T18" fmla="*/ 167 h 167"/>
                </a:gdLst>
                <a:ahLst/>
                <a:cxnLst>
                  <a:cxn ang="T10">
                    <a:pos x="T0" y="T1"/>
                  </a:cxn>
                  <a:cxn ang="T11">
                    <a:pos x="T2" y="T3"/>
                  </a:cxn>
                  <a:cxn ang="T12">
                    <a:pos x="T4" y="T5"/>
                  </a:cxn>
                  <a:cxn ang="T13">
                    <a:pos x="T6" y="T7"/>
                  </a:cxn>
                  <a:cxn ang="T14">
                    <a:pos x="T8" y="T9"/>
                  </a:cxn>
                </a:cxnLst>
                <a:rect l="T15" t="T16" r="T17" b="T18"/>
                <a:pathLst>
                  <a:path w="60" h="167">
                    <a:moveTo>
                      <a:pt x="60" y="0"/>
                    </a:moveTo>
                    <a:lnTo>
                      <a:pt x="60" y="143"/>
                    </a:lnTo>
                    <a:lnTo>
                      <a:pt x="0" y="167"/>
                    </a:lnTo>
                    <a:lnTo>
                      <a:pt x="0" y="24"/>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74" name="Freeform 3579"/>
              <p:cNvSpPr>
                <a:spLocks/>
              </p:cNvSpPr>
              <p:nvPr/>
            </p:nvSpPr>
            <p:spPr bwMode="auto">
              <a:xfrm>
                <a:off x="3495" y="1749"/>
                <a:ext cx="60" cy="150"/>
              </a:xfrm>
              <a:custGeom>
                <a:avLst/>
                <a:gdLst>
                  <a:gd name="T0" fmla="*/ 0 w 60"/>
                  <a:gd name="T1" fmla="*/ 0 h 150"/>
                  <a:gd name="T2" fmla="*/ 60 w 60"/>
                  <a:gd name="T3" fmla="*/ 7 h 150"/>
                  <a:gd name="T4" fmla="*/ 60 w 60"/>
                  <a:gd name="T5" fmla="*/ 150 h 150"/>
                  <a:gd name="T6" fmla="*/ 0 w 60"/>
                  <a:gd name="T7" fmla="*/ 143 h 150"/>
                  <a:gd name="T8" fmla="*/ 0 w 60"/>
                  <a:gd name="T9" fmla="*/ 0 h 150"/>
                  <a:gd name="T10" fmla="*/ 0 60000 65536"/>
                  <a:gd name="T11" fmla="*/ 0 60000 65536"/>
                  <a:gd name="T12" fmla="*/ 0 60000 65536"/>
                  <a:gd name="T13" fmla="*/ 0 60000 65536"/>
                  <a:gd name="T14" fmla="*/ 0 60000 65536"/>
                  <a:gd name="T15" fmla="*/ 0 w 60"/>
                  <a:gd name="T16" fmla="*/ 0 h 150"/>
                  <a:gd name="T17" fmla="*/ 60 w 60"/>
                  <a:gd name="T18" fmla="*/ 150 h 150"/>
                </a:gdLst>
                <a:ahLst/>
                <a:cxnLst>
                  <a:cxn ang="T10">
                    <a:pos x="T0" y="T1"/>
                  </a:cxn>
                  <a:cxn ang="T11">
                    <a:pos x="T2" y="T3"/>
                  </a:cxn>
                  <a:cxn ang="T12">
                    <a:pos x="T4" y="T5"/>
                  </a:cxn>
                  <a:cxn ang="T13">
                    <a:pos x="T6" y="T7"/>
                  </a:cxn>
                  <a:cxn ang="T14">
                    <a:pos x="T8" y="T9"/>
                  </a:cxn>
                </a:cxnLst>
                <a:rect l="T15" t="T16" r="T17" b="T18"/>
                <a:pathLst>
                  <a:path w="60" h="150">
                    <a:moveTo>
                      <a:pt x="0" y="0"/>
                    </a:moveTo>
                    <a:lnTo>
                      <a:pt x="60" y="7"/>
                    </a:lnTo>
                    <a:lnTo>
                      <a:pt x="60" y="150"/>
                    </a:lnTo>
                    <a:lnTo>
                      <a:pt x="0" y="143"/>
                    </a:lnTo>
                    <a:lnTo>
                      <a:pt x="0" y="0"/>
                    </a:lnTo>
                    <a:close/>
                  </a:path>
                </a:pathLst>
              </a:custGeom>
              <a:solidFill>
                <a:srgbClr val="BFBFBF"/>
              </a:solidFill>
              <a:ln w="0">
                <a:solidFill>
                  <a:srgbClr val="BFBFBF"/>
                </a:solidFill>
                <a:prstDash val="solid"/>
                <a:round/>
                <a:headEnd/>
                <a:tailEnd/>
              </a:ln>
            </p:spPr>
            <p:txBody>
              <a:bodyPr/>
              <a:lstStyle/>
              <a:p>
                <a:endParaRPr lang="en-US"/>
              </a:p>
            </p:txBody>
          </p:sp>
          <p:sp>
            <p:nvSpPr>
              <p:cNvPr id="25675" name="Freeform 3580"/>
              <p:cNvSpPr>
                <a:spLocks/>
              </p:cNvSpPr>
              <p:nvPr/>
            </p:nvSpPr>
            <p:spPr bwMode="auto">
              <a:xfrm>
                <a:off x="3555" y="1756"/>
                <a:ext cx="61" cy="147"/>
              </a:xfrm>
              <a:custGeom>
                <a:avLst/>
                <a:gdLst>
                  <a:gd name="T0" fmla="*/ 0 w 61"/>
                  <a:gd name="T1" fmla="*/ 0 h 147"/>
                  <a:gd name="T2" fmla="*/ 61 w 61"/>
                  <a:gd name="T3" fmla="*/ 4 h 147"/>
                  <a:gd name="T4" fmla="*/ 61 w 61"/>
                  <a:gd name="T5" fmla="*/ 147 h 147"/>
                  <a:gd name="T6" fmla="*/ 0 w 61"/>
                  <a:gd name="T7" fmla="*/ 143 h 147"/>
                  <a:gd name="T8" fmla="*/ 0 w 61"/>
                  <a:gd name="T9" fmla="*/ 0 h 147"/>
                  <a:gd name="T10" fmla="*/ 0 60000 65536"/>
                  <a:gd name="T11" fmla="*/ 0 60000 65536"/>
                  <a:gd name="T12" fmla="*/ 0 60000 65536"/>
                  <a:gd name="T13" fmla="*/ 0 60000 65536"/>
                  <a:gd name="T14" fmla="*/ 0 60000 65536"/>
                  <a:gd name="T15" fmla="*/ 0 w 61"/>
                  <a:gd name="T16" fmla="*/ 0 h 147"/>
                  <a:gd name="T17" fmla="*/ 61 w 61"/>
                  <a:gd name="T18" fmla="*/ 147 h 147"/>
                </a:gdLst>
                <a:ahLst/>
                <a:cxnLst>
                  <a:cxn ang="T10">
                    <a:pos x="T0" y="T1"/>
                  </a:cxn>
                  <a:cxn ang="T11">
                    <a:pos x="T2" y="T3"/>
                  </a:cxn>
                  <a:cxn ang="T12">
                    <a:pos x="T4" y="T5"/>
                  </a:cxn>
                  <a:cxn ang="T13">
                    <a:pos x="T6" y="T7"/>
                  </a:cxn>
                  <a:cxn ang="T14">
                    <a:pos x="T8" y="T9"/>
                  </a:cxn>
                </a:cxnLst>
                <a:rect l="T15" t="T16" r="T17" b="T18"/>
                <a:pathLst>
                  <a:path w="61" h="147">
                    <a:moveTo>
                      <a:pt x="0" y="0"/>
                    </a:moveTo>
                    <a:lnTo>
                      <a:pt x="61" y="4"/>
                    </a:lnTo>
                    <a:lnTo>
                      <a:pt x="61" y="147"/>
                    </a:lnTo>
                    <a:lnTo>
                      <a:pt x="0" y="143"/>
                    </a:lnTo>
                    <a:lnTo>
                      <a:pt x="0" y="0"/>
                    </a:lnTo>
                    <a:close/>
                  </a:path>
                </a:pathLst>
              </a:custGeom>
              <a:solidFill>
                <a:srgbClr val="BFBFBF"/>
              </a:solidFill>
              <a:ln w="0">
                <a:solidFill>
                  <a:srgbClr val="BFBFBF"/>
                </a:solidFill>
                <a:prstDash val="solid"/>
                <a:round/>
                <a:headEnd/>
                <a:tailEnd/>
              </a:ln>
            </p:spPr>
            <p:txBody>
              <a:bodyPr/>
              <a:lstStyle/>
              <a:p>
                <a:endParaRPr lang="en-US"/>
              </a:p>
            </p:txBody>
          </p:sp>
          <p:sp>
            <p:nvSpPr>
              <p:cNvPr id="25676" name="Freeform 3581"/>
              <p:cNvSpPr>
                <a:spLocks/>
              </p:cNvSpPr>
              <p:nvPr/>
            </p:nvSpPr>
            <p:spPr bwMode="auto">
              <a:xfrm>
                <a:off x="3616" y="1722"/>
                <a:ext cx="60" cy="181"/>
              </a:xfrm>
              <a:custGeom>
                <a:avLst/>
                <a:gdLst>
                  <a:gd name="T0" fmla="*/ 60 w 60"/>
                  <a:gd name="T1" fmla="*/ 0 h 181"/>
                  <a:gd name="T2" fmla="*/ 60 w 60"/>
                  <a:gd name="T3" fmla="*/ 146 h 181"/>
                  <a:gd name="T4" fmla="*/ 0 w 60"/>
                  <a:gd name="T5" fmla="*/ 181 h 181"/>
                  <a:gd name="T6" fmla="*/ 0 w 60"/>
                  <a:gd name="T7" fmla="*/ 38 h 181"/>
                  <a:gd name="T8" fmla="*/ 60 w 60"/>
                  <a:gd name="T9" fmla="*/ 0 h 181"/>
                  <a:gd name="T10" fmla="*/ 0 60000 65536"/>
                  <a:gd name="T11" fmla="*/ 0 60000 65536"/>
                  <a:gd name="T12" fmla="*/ 0 60000 65536"/>
                  <a:gd name="T13" fmla="*/ 0 60000 65536"/>
                  <a:gd name="T14" fmla="*/ 0 60000 65536"/>
                  <a:gd name="T15" fmla="*/ 0 w 60"/>
                  <a:gd name="T16" fmla="*/ 0 h 181"/>
                  <a:gd name="T17" fmla="*/ 60 w 60"/>
                  <a:gd name="T18" fmla="*/ 181 h 181"/>
                </a:gdLst>
                <a:ahLst/>
                <a:cxnLst>
                  <a:cxn ang="T10">
                    <a:pos x="T0" y="T1"/>
                  </a:cxn>
                  <a:cxn ang="T11">
                    <a:pos x="T2" y="T3"/>
                  </a:cxn>
                  <a:cxn ang="T12">
                    <a:pos x="T4" y="T5"/>
                  </a:cxn>
                  <a:cxn ang="T13">
                    <a:pos x="T6" y="T7"/>
                  </a:cxn>
                  <a:cxn ang="T14">
                    <a:pos x="T8" y="T9"/>
                  </a:cxn>
                </a:cxnLst>
                <a:rect l="T15" t="T16" r="T17" b="T18"/>
                <a:pathLst>
                  <a:path w="60" h="181">
                    <a:moveTo>
                      <a:pt x="60" y="0"/>
                    </a:moveTo>
                    <a:lnTo>
                      <a:pt x="60" y="146"/>
                    </a:lnTo>
                    <a:lnTo>
                      <a:pt x="0" y="181"/>
                    </a:lnTo>
                    <a:lnTo>
                      <a:pt x="0" y="38"/>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77" name="Freeform 3582"/>
              <p:cNvSpPr>
                <a:spLocks/>
              </p:cNvSpPr>
              <p:nvPr/>
            </p:nvSpPr>
            <p:spPr bwMode="auto">
              <a:xfrm>
                <a:off x="3676" y="1685"/>
                <a:ext cx="60" cy="183"/>
              </a:xfrm>
              <a:custGeom>
                <a:avLst/>
                <a:gdLst>
                  <a:gd name="T0" fmla="*/ 60 w 60"/>
                  <a:gd name="T1" fmla="*/ 0 h 183"/>
                  <a:gd name="T2" fmla="*/ 60 w 60"/>
                  <a:gd name="T3" fmla="*/ 151 h 183"/>
                  <a:gd name="T4" fmla="*/ 0 w 60"/>
                  <a:gd name="T5" fmla="*/ 183 h 183"/>
                  <a:gd name="T6" fmla="*/ 0 w 60"/>
                  <a:gd name="T7" fmla="*/ 37 h 183"/>
                  <a:gd name="T8" fmla="*/ 60 w 60"/>
                  <a:gd name="T9" fmla="*/ 0 h 183"/>
                  <a:gd name="T10" fmla="*/ 0 60000 65536"/>
                  <a:gd name="T11" fmla="*/ 0 60000 65536"/>
                  <a:gd name="T12" fmla="*/ 0 60000 65536"/>
                  <a:gd name="T13" fmla="*/ 0 60000 65536"/>
                  <a:gd name="T14" fmla="*/ 0 60000 65536"/>
                  <a:gd name="T15" fmla="*/ 0 w 60"/>
                  <a:gd name="T16" fmla="*/ 0 h 183"/>
                  <a:gd name="T17" fmla="*/ 60 w 60"/>
                  <a:gd name="T18" fmla="*/ 183 h 183"/>
                </a:gdLst>
                <a:ahLst/>
                <a:cxnLst>
                  <a:cxn ang="T10">
                    <a:pos x="T0" y="T1"/>
                  </a:cxn>
                  <a:cxn ang="T11">
                    <a:pos x="T2" y="T3"/>
                  </a:cxn>
                  <a:cxn ang="T12">
                    <a:pos x="T4" y="T5"/>
                  </a:cxn>
                  <a:cxn ang="T13">
                    <a:pos x="T6" y="T7"/>
                  </a:cxn>
                  <a:cxn ang="T14">
                    <a:pos x="T8" y="T9"/>
                  </a:cxn>
                </a:cxnLst>
                <a:rect l="T15" t="T16" r="T17" b="T18"/>
                <a:pathLst>
                  <a:path w="60" h="183">
                    <a:moveTo>
                      <a:pt x="60" y="0"/>
                    </a:moveTo>
                    <a:lnTo>
                      <a:pt x="60" y="151"/>
                    </a:lnTo>
                    <a:lnTo>
                      <a:pt x="0" y="183"/>
                    </a:lnTo>
                    <a:lnTo>
                      <a:pt x="0" y="37"/>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78" name="Freeform 3583"/>
              <p:cNvSpPr>
                <a:spLocks/>
              </p:cNvSpPr>
              <p:nvPr/>
            </p:nvSpPr>
            <p:spPr bwMode="auto">
              <a:xfrm>
                <a:off x="3736" y="1673"/>
                <a:ext cx="61" cy="163"/>
              </a:xfrm>
              <a:custGeom>
                <a:avLst/>
                <a:gdLst>
                  <a:gd name="T0" fmla="*/ 61 w 61"/>
                  <a:gd name="T1" fmla="*/ 0 h 163"/>
                  <a:gd name="T2" fmla="*/ 61 w 61"/>
                  <a:gd name="T3" fmla="*/ 152 h 163"/>
                  <a:gd name="T4" fmla="*/ 0 w 61"/>
                  <a:gd name="T5" fmla="*/ 163 h 163"/>
                  <a:gd name="T6" fmla="*/ 0 w 61"/>
                  <a:gd name="T7" fmla="*/ 12 h 163"/>
                  <a:gd name="T8" fmla="*/ 61 w 61"/>
                  <a:gd name="T9" fmla="*/ 0 h 163"/>
                  <a:gd name="T10" fmla="*/ 0 60000 65536"/>
                  <a:gd name="T11" fmla="*/ 0 60000 65536"/>
                  <a:gd name="T12" fmla="*/ 0 60000 65536"/>
                  <a:gd name="T13" fmla="*/ 0 60000 65536"/>
                  <a:gd name="T14" fmla="*/ 0 60000 65536"/>
                  <a:gd name="T15" fmla="*/ 0 w 61"/>
                  <a:gd name="T16" fmla="*/ 0 h 163"/>
                  <a:gd name="T17" fmla="*/ 61 w 61"/>
                  <a:gd name="T18" fmla="*/ 163 h 163"/>
                </a:gdLst>
                <a:ahLst/>
                <a:cxnLst>
                  <a:cxn ang="T10">
                    <a:pos x="T0" y="T1"/>
                  </a:cxn>
                  <a:cxn ang="T11">
                    <a:pos x="T2" y="T3"/>
                  </a:cxn>
                  <a:cxn ang="T12">
                    <a:pos x="T4" y="T5"/>
                  </a:cxn>
                  <a:cxn ang="T13">
                    <a:pos x="T6" y="T7"/>
                  </a:cxn>
                  <a:cxn ang="T14">
                    <a:pos x="T8" y="T9"/>
                  </a:cxn>
                </a:cxnLst>
                <a:rect l="T15" t="T16" r="T17" b="T18"/>
                <a:pathLst>
                  <a:path w="61" h="163">
                    <a:moveTo>
                      <a:pt x="61" y="0"/>
                    </a:moveTo>
                    <a:lnTo>
                      <a:pt x="61" y="152"/>
                    </a:lnTo>
                    <a:lnTo>
                      <a:pt x="0" y="163"/>
                    </a:lnTo>
                    <a:lnTo>
                      <a:pt x="0" y="12"/>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25679" name="Freeform 3584"/>
              <p:cNvSpPr>
                <a:spLocks/>
              </p:cNvSpPr>
              <p:nvPr/>
            </p:nvSpPr>
            <p:spPr bwMode="auto">
              <a:xfrm>
                <a:off x="3797" y="1597"/>
                <a:ext cx="60" cy="228"/>
              </a:xfrm>
              <a:custGeom>
                <a:avLst/>
                <a:gdLst>
                  <a:gd name="T0" fmla="*/ 60 w 60"/>
                  <a:gd name="T1" fmla="*/ 0 h 228"/>
                  <a:gd name="T2" fmla="*/ 60 w 60"/>
                  <a:gd name="T3" fmla="*/ 158 h 228"/>
                  <a:gd name="T4" fmla="*/ 0 w 60"/>
                  <a:gd name="T5" fmla="*/ 228 h 228"/>
                  <a:gd name="T6" fmla="*/ 0 w 60"/>
                  <a:gd name="T7" fmla="*/ 76 h 228"/>
                  <a:gd name="T8" fmla="*/ 60 w 60"/>
                  <a:gd name="T9" fmla="*/ 0 h 228"/>
                  <a:gd name="T10" fmla="*/ 0 60000 65536"/>
                  <a:gd name="T11" fmla="*/ 0 60000 65536"/>
                  <a:gd name="T12" fmla="*/ 0 60000 65536"/>
                  <a:gd name="T13" fmla="*/ 0 60000 65536"/>
                  <a:gd name="T14" fmla="*/ 0 60000 65536"/>
                  <a:gd name="T15" fmla="*/ 0 w 60"/>
                  <a:gd name="T16" fmla="*/ 0 h 228"/>
                  <a:gd name="T17" fmla="*/ 60 w 60"/>
                  <a:gd name="T18" fmla="*/ 228 h 228"/>
                </a:gdLst>
                <a:ahLst/>
                <a:cxnLst>
                  <a:cxn ang="T10">
                    <a:pos x="T0" y="T1"/>
                  </a:cxn>
                  <a:cxn ang="T11">
                    <a:pos x="T2" y="T3"/>
                  </a:cxn>
                  <a:cxn ang="T12">
                    <a:pos x="T4" y="T5"/>
                  </a:cxn>
                  <a:cxn ang="T13">
                    <a:pos x="T6" y="T7"/>
                  </a:cxn>
                  <a:cxn ang="T14">
                    <a:pos x="T8" y="T9"/>
                  </a:cxn>
                </a:cxnLst>
                <a:rect l="T15" t="T16" r="T17" b="T18"/>
                <a:pathLst>
                  <a:path w="60" h="228">
                    <a:moveTo>
                      <a:pt x="60" y="0"/>
                    </a:moveTo>
                    <a:lnTo>
                      <a:pt x="60" y="158"/>
                    </a:lnTo>
                    <a:lnTo>
                      <a:pt x="0" y="228"/>
                    </a:lnTo>
                    <a:lnTo>
                      <a:pt x="0" y="76"/>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80" name="Freeform 3585"/>
              <p:cNvSpPr>
                <a:spLocks/>
              </p:cNvSpPr>
              <p:nvPr/>
            </p:nvSpPr>
            <p:spPr bwMode="auto">
              <a:xfrm>
                <a:off x="3857" y="1508"/>
                <a:ext cx="60" cy="247"/>
              </a:xfrm>
              <a:custGeom>
                <a:avLst/>
                <a:gdLst>
                  <a:gd name="T0" fmla="*/ 60 w 60"/>
                  <a:gd name="T1" fmla="*/ 0 h 247"/>
                  <a:gd name="T2" fmla="*/ 60 w 60"/>
                  <a:gd name="T3" fmla="*/ 168 h 247"/>
                  <a:gd name="T4" fmla="*/ 0 w 60"/>
                  <a:gd name="T5" fmla="*/ 247 h 247"/>
                  <a:gd name="T6" fmla="*/ 0 w 60"/>
                  <a:gd name="T7" fmla="*/ 89 h 247"/>
                  <a:gd name="T8" fmla="*/ 60 w 60"/>
                  <a:gd name="T9" fmla="*/ 0 h 247"/>
                  <a:gd name="T10" fmla="*/ 0 60000 65536"/>
                  <a:gd name="T11" fmla="*/ 0 60000 65536"/>
                  <a:gd name="T12" fmla="*/ 0 60000 65536"/>
                  <a:gd name="T13" fmla="*/ 0 60000 65536"/>
                  <a:gd name="T14" fmla="*/ 0 60000 65536"/>
                  <a:gd name="T15" fmla="*/ 0 w 60"/>
                  <a:gd name="T16" fmla="*/ 0 h 247"/>
                  <a:gd name="T17" fmla="*/ 60 w 60"/>
                  <a:gd name="T18" fmla="*/ 247 h 247"/>
                </a:gdLst>
                <a:ahLst/>
                <a:cxnLst>
                  <a:cxn ang="T10">
                    <a:pos x="T0" y="T1"/>
                  </a:cxn>
                  <a:cxn ang="T11">
                    <a:pos x="T2" y="T3"/>
                  </a:cxn>
                  <a:cxn ang="T12">
                    <a:pos x="T4" y="T5"/>
                  </a:cxn>
                  <a:cxn ang="T13">
                    <a:pos x="T6" y="T7"/>
                  </a:cxn>
                  <a:cxn ang="T14">
                    <a:pos x="T8" y="T9"/>
                  </a:cxn>
                </a:cxnLst>
                <a:rect l="T15" t="T16" r="T17" b="T18"/>
                <a:pathLst>
                  <a:path w="60" h="247">
                    <a:moveTo>
                      <a:pt x="60" y="0"/>
                    </a:moveTo>
                    <a:lnTo>
                      <a:pt x="60" y="168"/>
                    </a:lnTo>
                    <a:lnTo>
                      <a:pt x="0" y="247"/>
                    </a:lnTo>
                    <a:lnTo>
                      <a:pt x="0" y="89"/>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81" name="Freeform 3586"/>
              <p:cNvSpPr>
                <a:spLocks/>
              </p:cNvSpPr>
              <p:nvPr/>
            </p:nvSpPr>
            <p:spPr bwMode="auto">
              <a:xfrm>
                <a:off x="3917" y="1441"/>
                <a:ext cx="61" cy="235"/>
              </a:xfrm>
              <a:custGeom>
                <a:avLst/>
                <a:gdLst>
                  <a:gd name="T0" fmla="*/ 61 w 61"/>
                  <a:gd name="T1" fmla="*/ 0 h 235"/>
                  <a:gd name="T2" fmla="*/ 61 w 61"/>
                  <a:gd name="T3" fmla="*/ 172 h 235"/>
                  <a:gd name="T4" fmla="*/ 0 w 61"/>
                  <a:gd name="T5" fmla="*/ 235 h 235"/>
                  <a:gd name="T6" fmla="*/ 0 w 61"/>
                  <a:gd name="T7" fmla="*/ 67 h 235"/>
                  <a:gd name="T8" fmla="*/ 61 w 61"/>
                  <a:gd name="T9" fmla="*/ 0 h 235"/>
                  <a:gd name="T10" fmla="*/ 0 60000 65536"/>
                  <a:gd name="T11" fmla="*/ 0 60000 65536"/>
                  <a:gd name="T12" fmla="*/ 0 60000 65536"/>
                  <a:gd name="T13" fmla="*/ 0 60000 65536"/>
                  <a:gd name="T14" fmla="*/ 0 60000 65536"/>
                  <a:gd name="T15" fmla="*/ 0 w 61"/>
                  <a:gd name="T16" fmla="*/ 0 h 235"/>
                  <a:gd name="T17" fmla="*/ 61 w 61"/>
                  <a:gd name="T18" fmla="*/ 235 h 235"/>
                </a:gdLst>
                <a:ahLst/>
                <a:cxnLst>
                  <a:cxn ang="T10">
                    <a:pos x="T0" y="T1"/>
                  </a:cxn>
                  <a:cxn ang="T11">
                    <a:pos x="T2" y="T3"/>
                  </a:cxn>
                  <a:cxn ang="T12">
                    <a:pos x="T4" y="T5"/>
                  </a:cxn>
                  <a:cxn ang="T13">
                    <a:pos x="T6" y="T7"/>
                  </a:cxn>
                  <a:cxn ang="T14">
                    <a:pos x="T8" y="T9"/>
                  </a:cxn>
                </a:cxnLst>
                <a:rect l="T15" t="T16" r="T17" b="T18"/>
                <a:pathLst>
                  <a:path w="61" h="235">
                    <a:moveTo>
                      <a:pt x="61" y="0"/>
                    </a:moveTo>
                    <a:lnTo>
                      <a:pt x="61" y="172"/>
                    </a:lnTo>
                    <a:lnTo>
                      <a:pt x="0" y="235"/>
                    </a:lnTo>
                    <a:lnTo>
                      <a:pt x="0" y="67"/>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25682" name="Freeform 3587"/>
              <p:cNvSpPr>
                <a:spLocks/>
              </p:cNvSpPr>
              <p:nvPr/>
            </p:nvSpPr>
            <p:spPr bwMode="auto">
              <a:xfrm>
                <a:off x="3978" y="1381"/>
                <a:ext cx="60" cy="232"/>
              </a:xfrm>
              <a:custGeom>
                <a:avLst/>
                <a:gdLst>
                  <a:gd name="T0" fmla="*/ 60 w 60"/>
                  <a:gd name="T1" fmla="*/ 0 h 232"/>
                  <a:gd name="T2" fmla="*/ 60 w 60"/>
                  <a:gd name="T3" fmla="*/ 179 h 232"/>
                  <a:gd name="T4" fmla="*/ 0 w 60"/>
                  <a:gd name="T5" fmla="*/ 232 h 232"/>
                  <a:gd name="T6" fmla="*/ 0 w 60"/>
                  <a:gd name="T7" fmla="*/ 60 h 232"/>
                  <a:gd name="T8" fmla="*/ 60 w 60"/>
                  <a:gd name="T9" fmla="*/ 0 h 232"/>
                  <a:gd name="T10" fmla="*/ 0 60000 65536"/>
                  <a:gd name="T11" fmla="*/ 0 60000 65536"/>
                  <a:gd name="T12" fmla="*/ 0 60000 65536"/>
                  <a:gd name="T13" fmla="*/ 0 60000 65536"/>
                  <a:gd name="T14" fmla="*/ 0 60000 65536"/>
                  <a:gd name="T15" fmla="*/ 0 w 60"/>
                  <a:gd name="T16" fmla="*/ 0 h 232"/>
                  <a:gd name="T17" fmla="*/ 60 w 60"/>
                  <a:gd name="T18" fmla="*/ 232 h 232"/>
                </a:gdLst>
                <a:ahLst/>
                <a:cxnLst>
                  <a:cxn ang="T10">
                    <a:pos x="T0" y="T1"/>
                  </a:cxn>
                  <a:cxn ang="T11">
                    <a:pos x="T2" y="T3"/>
                  </a:cxn>
                  <a:cxn ang="T12">
                    <a:pos x="T4" y="T5"/>
                  </a:cxn>
                  <a:cxn ang="T13">
                    <a:pos x="T6" y="T7"/>
                  </a:cxn>
                  <a:cxn ang="T14">
                    <a:pos x="T8" y="T9"/>
                  </a:cxn>
                </a:cxnLst>
                <a:rect l="T15" t="T16" r="T17" b="T18"/>
                <a:pathLst>
                  <a:path w="60" h="232">
                    <a:moveTo>
                      <a:pt x="60" y="0"/>
                    </a:moveTo>
                    <a:lnTo>
                      <a:pt x="60" y="179"/>
                    </a:lnTo>
                    <a:lnTo>
                      <a:pt x="0" y="232"/>
                    </a:lnTo>
                    <a:lnTo>
                      <a:pt x="0" y="60"/>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83" name="Freeform 3588"/>
              <p:cNvSpPr>
                <a:spLocks/>
              </p:cNvSpPr>
              <p:nvPr/>
            </p:nvSpPr>
            <p:spPr bwMode="auto">
              <a:xfrm>
                <a:off x="4038" y="1319"/>
                <a:ext cx="60" cy="241"/>
              </a:xfrm>
              <a:custGeom>
                <a:avLst/>
                <a:gdLst>
                  <a:gd name="T0" fmla="*/ 60 w 60"/>
                  <a:gd name="T1" fmla="*/ 0 h 241"/>
                  <a:gd name="T2" fmla="*/ 60 w 60"/>
                  <a:gd name="T3" fmla="*/ 184 h 241"/>
                  <a:gd name="T4" fmla="*/ 0 w 60"/>
                  <a:gd name="T5" fmla="*/ 241 h 241"/>
                  <a:gd name="T6" fmla="*/ 0 w 60"/>
                  <a:gd name="T7" fmla="*/ 62 h 241"/>
                  <a:gd name="T8" fmla="*/ 60 w 60"/>
                  <a:gd name="T9" fmla="*/ 0 h 241"/>
                  <a:gd name="T10" fmla="*/ 0 60000 65536"/>
                  <a:gd name="T11" fmla="*/ 0 60000 65536"/>
                  <a:gd name="T12" fmla="*/ 0 60000 65536"/>
                  <a:gd name="T13" fmla="*/ 0 60000 65536"/>
                  <a:gd name="T14" fmla="*/ 0 60000 65536"/>
                  <a:gd name="T15" fmla="*/ 0 w 60"/>
                  <a:gd name="T16" fmla="*/ 0 h 241"/>
                  <a:gd name="T17" fmla="*/ 60 w 60"/>
                  <a:gd name="T18" fmla="*/ 241 h 241"/>
                </a:gdLst>
                <a:ahLst/>
                <a:cxnLst>
                  <a:cxn ang="T10">
                    <a:pos x="T0" y="T1"/>
                  </a:cxn>
                  <a:cxn ang="T11">
                    <a:pos x="T2" y="T3"/>
                  </a:cxn>
                  <a:cxn ang="T12">
                    <a:pos x="T4" y="T5"/>
                  </a:cxn>
                  <a:cxn ang="T13">
                    <a:pos x="T6" y="T7"/>
                  </a:cxn>
                  <a:cxn ang="T14">
                    <a:pos x="T8" y="T9"/>
                  </a:cxn>
                </a:cxnLst>
                <a:rect l="T15" t="T16" r="T17" b="T18"/>
                <a:pathLst>
                  <a:path w="60" h="241">
                    <a:moveTo>
                      <a:pt x="60" y="0"/>
                    </a:moveTo>
                    <a:lnTo>
                      <a:pt x="60" y="184"/>
                    </a:lnTo>
                    <a:lnTo>
                      <a:pt x="0" y="241"/>
                    </a:lnTo>
                    <a:lnTo>
                      <a:pt x="0" y="62"/>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25684" name="Freeform 3589"/>
              <p:cNvSpPr>
                <a:spLocks/>
              </p:cNvSpPr>
              <p:nvPr/>
            </p:nvSpPr>
            <p:spPr bwMode="auto">
              <a:xfrm>
                <a:off x="4098" y="1281"/>
                <a:ext cx="61" cy="222"/>
              </a:xfrm>
              <a:custGeom>
                <a:avLst/>
                <a:gdLst>
                  <a:gd name="T0" fmla="*/ 61 w 61"/>
                  <a:gd name="T1" fmla="*/ 0 h 222"/>
                  <a:gd name="T2" fmla="*/ 61 w 61"/>
                  <a:gd name="T3" fmla="*/ 188 h 222"/>
                  <a:gd name="T4" fmla="*/ 0 w 61"/>
                  <a:gd name="T5" fmla="*/ 222 h 222"/>
                  <a:gd name="T6" fmla="*/ 0 w 61"/>
                  <a:gd name="T7" fmla="*/ 38 h 222"/>
                  <a:gd name="T8" fmla="*/ 61 w 61"/>
                  <a:gd name="T9" fmla="*/ 0 h 222"/>
                  <a:gd name="T10" fmla="*/ 0 60000 65536"/>
                  <a:gd name="T11" fmla="*/ 0 60000 65536"/>
                  <a:gd name="T12" fmla="*/ 0 60000 65536"/>
                  <a:gd name="T13" fmla="*/ 0 60000 65536"/>
                  <a:gd name="T14" fmla="*/ 0 60000 65536"/>
                  <a:gd name="T15" fmla="*/ 0 w 61"/>
                  <a:gd name="T16" fmla="*/ 0 h 222"/>
                  <a:gd name="T17" fmla="*/ 61 w 61"/>
                  <a:gd name="T18" fmla="*/ 222 h 222"/>
                </a:gdLst>
                <a:ahLst/>
                <a:cxnLst>
                  <a:cxn ang="T10">
                    <a:pos x="T0" y="T1"/>
                  </a:cxn>
                  <a:cxn ang="T11">
                    <a:pos x="T2" y="T3"/>
                  </a:cxn>
                  <a:cxn ang="T12">
                    <a:pos x="T4" y="T5"/>
                  </a:cxn>
                  <a:cxn ang="T13">
                    <a:pos x="T6" y="T7"/>
                  </a:cxn>
                  <a:cxn ang="T14">
                    <a:pos x="T8" y="T9"/>
                  </a:cxn>
                </a:cxnLst>
                <a:rect l="T15" t="T16" r="T17" b="T18"/>
                <a:pathLst>
                  <a:path w="61" h="222">
                    <a:moveTo>
                      <a:pt x="61" y="0"/>
                    </a:moveTo>
                    <a:lnTo>
                      <a:pt x="61" y="188"/>
                    </a:lnTo>
                    <a:lnTo>
                      <a:pt x="0" y="222"/>
                    </a:lnTo>
                    <a:lnTo>
                      <a:pt x="0" y="38"/>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25685" name="Line 3590"/>
              <p:cNvSpPr>
                <a:spLocks noChangeShapeType="1"/>
              </p:cNvSpPr>
              <p:nvPr/>
            </p:nvSpPr>
            <p:spPr bwMode="auto">
              <a:xfrm>
                <a:off x="1111" y="3260"/>
                <a:ext cx="78" cy="0"/>
              </a:xfrm>
              <a:prstGeom prst="line">
                <a:avLst/>
              </a:prstGeom>
              <a:noFill/>
              <a:ln w="3175">
                <a:solidFill>
                  <a:srgbClr val="000000"/>
                </a:solidFill>
                <a:round/>
                <a:headEnd/>
                <a:tailEnd/>
              </a:ln>
            </p:spPr>
            <p:txBody>
              <a:bodyPr/>
              <a:lstStyle/>
              <a:p>
                <a:endParaRPr lang="en-US"/>
              </a:p>
            </p:txBody>
          </p:sp>
          <p:sp>
            <p:nvSpPr>
              <p:cNvPr id="25686" name="Line 3591"/>
              <p:cNvSpPr>
                <a:spLocks noChangeShapeType="1"/>
              </p:cNvSpPr>
              <p:nvPr/>
            </p:nvSpPr>
            <p:spPr bwMode="auto">
              <a:xfrm flipH="1">
                <a:off x="1111" y="3260"/>
                <a:ext cx="78" cy="0"/>
              </a:xfrm>
              <a:prstGeom prst="line">
                <a:avLst/>
              </a:prstGeom>
              <a:noFill/>
              <a:ln w="3175">
                <a:solidFill>
                  <a:srgbClr val="000000"/>
                </a:solidFill>
                <a:round/>
                <a:headEnd/>
                <a:tailEnd/>
              </a:ln>
            </p:spPr>
            <p:txBody>
              <a:bodyPr/>
              <a:lstStyle/>
              <a:p>
                <a:endParaRPr lang="en-US"/>
              </a:p>
            </p:txBody>
          </p:sp>
          <p:sp>
            <p:nvSpPr>
              <p:cNvPr id="25687" name="Line 3592"/>
              <p:cNvSpPr>
                <a:spLocks noChangeShapeType="1"/>
              </p:cNvSpPr>
              <p:nvPr/>
            </p:nvSpPr>
            <p:spPr bwMode="auto">
              <a:xfrm flipV="1">
                <a:off x="1111" y="3042"/>
                <a:ext cx="0" cy="218"/>
              </a:xfrm>
              <a:prstGeom prst="line">
                <a:avLst/>
              </a:prstGeom>
              <a:noFill/>
              <a:ln w="3175">
                <a:solidFill>
                  <a:srgbClr val="000000"/>
                </a:solidFill>
                <a:round/>
                <a:headEnd/>
                <a:tailEnd/>
              </a:ln>
            </p:spPr>
            <p:txBody>
              <a:bodyPr/>
              <a:lstStyle/>
              <a:p>
                <a:endParaRPr lang="en-US"/>
              </a:p>
            </p:txBody>
          </p:sp>
          <p:sp>
            <p:nvSpPr>
              <p:cNvPr id="25688" name="Line 3593"/>
              <p:cNvSpPr>
                <a:spLocks noChangeShapeType="1"/>
              </p:cNvSpPr>
              <p:nvPr/>
            </p:nvSpPr>
            <p:spPr bwMode="auto">
              <a:xfrm>
                <a:off x="1111" y="3042"/>
                <a:ext cx="33" cy="0"/>
              </a:xfrm>
              <a:prstGeom prst="line">
                <a:avLst/>
              </a:prstGeom>
              <a:noFill/>
              <a:ln w="3175">
                <a:solidFill>
                  <a:srgbClr val="000000"/>
                </a:solidFill>
                <a:round/>
                <a:headEnd/>
                <a:tailEnd/>
              </a:ln>
            </p:spPr>
            <p:txBody>
              <a:bodyPr/>
              <a:lstStyle/>
              <a:p>
                <a:endParaRPr lang="en-US"/>
              </a:p>
            </p:txBody>
          </p:sp>
          <p:sp>
            <p:nvSpPr>
              <p:cNvPr id="25689" name="Line 3594"/>
              <p:cNvSpPr>
                <a:spLocks noChangeShapeType="1"/>
              </p:cNvSpPr>
              <p:nvPr/>
            </p:nvSpPr>
            <p:spPr bwMode="auto">
              <a:xfrm flipH="1">
                <a:off x="1111" y="3042"/>
                <a:ext cx="33" cy="0"/>
              </a:xfrm>
              <a:prstGeom prst="line">
                <a:avLst/>
              </a:prstGeom>
              <a:noFill/>
              <a:ln w="3175">
                <a:solidFill>
                  <a:srgbClr val="000000"/>
                </a:solidFill>
                <a:round/>
                <a:headEnd/>
                <a:tailEnd/>
              </a:ln>
            </p:spPr>
            <p:txBody>
              <a:bodyPr/>
              <a:lstStyle/>
              <a:p>
                <a:endParaRPr lang="en-US"/>
              </a:p>
            </p:txBody>
          </p:sp>
          <p:sp>
            <p:nvSpPr>
              <p:cNvPr id="25690" name="Line 3595"/>
              <p:cNvSpPr>
                <a:spLocks noChangeShapeType="1"/>
              </p:cNvSpPr>
              <p:nvPr/>
            </p:nvSpPr>
            <p:spPr bwMode="auto">
              <a:xfrm flipV="1">
                <a:off x="1111" y="2825"/>
                <a:ext cx="0" cy="217"/>
              </a:xfrm>
              <a:prstGeom prst="line">
                <a:avLst/>
              </a:prstGeom>
              <a:noFill/>
              <a:ln w="3175">
                <a:solidFill>
                  <a:srgbClr val="000000"/>
                </a:solidFill>
                <a:round/>
                <a:headEnd/>
                <a:tailEnd/>
              </a:ln>
            </p:spPr>
            <p:txBody>
              <a:bodyPr/>
              <a:lstStyle/>
              <a:p>
                <a:endParaRPr lang="en-US"/>
              </a:p>
            </p:txBody>
          </p:sp>
          <p:sp>
            <p:nvSpPr>
              <p:cNvPr id="25691" name="Line 3596"/>
              <p:cNvSpPr>
                <a:spLocks noChangeShapeType="1"/>
              </p:cNvSpPr>
              <p:nvPr/>
            </p:nvSpPr>
            <p:spPr bwMode="auto">
              <a:xfrm>
                <a:off x="1111" y="2825"/>
                <a:ext cx="78" cy="0"/>
              </a:xfrm>
              <a:prstGeom prst="line">
                <a:avLst/>
              </a:prstGeom>
              <a:noFill/>
              <a:ln w="3175">
                <a:solidFill>
                  <a:srgbClr val="000000"/>
                </a:solidFill>
                <a:round/>
                <a:headEnd/>
                <a:tailEnd/>
              </a:ln>
            </p:spPr>
            <p:txBody>
              <a:bodyPr/>
              <a:lstStyle/>
              <a:p>
                <a:endParaRPr lang="en-US"/>
              </a:p>
            </p:txBody>
          </p:sp>
          <p:sp>
            <p:nvSpPr>
              <p:cNvPr id="25692" name="Line 3597"/>
              <p:cNvSpPr>
                <a:spLocks noChangeShapeType="1"/>
              </p:cNvSpPr>
              <p:nvPr/>
            </p:nvSpPr>
            <p:spPr bwMode="auto">
              <a:xfrm flipH="1">
                <a:off x="1111" y="2825"/>
                <a:ext cx="78" cy="0"/>
              </a:xfrm>
              <a:prstGeom prst="line">
                <a:avLst/>
              </a:prstGeom>
              <a:noFill/>
              <a:ln w="3175">
                <a:solidFill>
                  <a:srgbClr val="000000"/>
                </a:solidFill>
                <a:round/>
                <a:headEnd/>
                <a:tailEnd/>
              </a:ln>
            </p:spPr>
            <p:txBody>
              <a:bodyPr/>
              <a:lstStyle/>
              <a:p>
                <a:endParaRPr lang="en-US"/>
              </a:p>
            </p:txBody>
          </p:sp>
          <p:sp>
            <p:nvSpPr>
              <p:cNvPr id="25693" name="Line 3598"/>
              <p:cNvSpPr>
                <a:spLocks noChangeShapeType="1"/>
              </p:cNvSpPr>
              <p:nvPr/>
            </p:nvSpPr>
            <p:spPr bwMode="auto">
              <a:xfrm flipV="1">
                <a:off x="1111" y="2607"/>
                <a:ext cx="0" cy="218"/>
              </a:xfrm>
              <a:prstGeom prst="line">
                <a:avLst/>
              </a:prstGeom>
              <a:noFill/>
              <a:ln w="3175">
                <a:solidFill>
                  <a:srgbClr val="000000"/>
                </a:solidFill>
                <a:round/>
                <a:headEnd/>
                <a:tailEnd/>
              </a:ln>
            </p:spPr>
            <p:txBody>
              <a:bodyPr/>
              <a:lstStyle/>
              <a:p>
                <a:endParaRPr lang="en-US"/>
              </a:p>
            </p:txBody>
          </p:sp>
          <p:sp>
            <p:nvSpPr>
              <p:cNvPr id="25694" name="Line 3599"/>
              <p:cNvSpPr>
                <a:spLocks noChangeShapeType="1"/>
              </p:cNvSpPr>
              <p:nvPr/>
            </p:nvSpPr>
            <p:spPr bwMode="auto">
              <a:xfrm>
                <a:off x="1111" y="2607"/>
                <a:ext cx="33" cy="0"/>
              </a:xfrm>
              <a:prstGeom prst="line">
                <a:avLst/>
              </a:prstGeom>
              <a:noFill/>
              <a:ln w="3175">
                <a:solidFill>
                  <a:srgbClr val="000000"/>
                </a:solidFill>
                <a:round/>
                <a:headEnd/>
                <a:tailEnd/>
              </a:ln>
            </p:spPr>
            <p:txBody>
              <a:bodyPr/>
              <a:lstStyle/>
              <a:p>
                <a:endParaRPr lang="en-US"/>
              </a:p>
            </p:txBody>
          </p:sp>
          <p:sp>
            <p:nvSpPr>
              <p:cNvPr id="25695" name="Line 3600"/>
              <p:cNvSpPr>
                <a:spLocks noChangeShapeType="1"/>
              </p:cNvSpPr>
              <p:nvPr/>
            </p:nvSpPr>
            <p:spPr bwMode="auto">
              <a:xfrm flipH="1">
                <a:off x="1111" y="2607"/>
                <a:ext cx="33" cy="0"/>
              </a:xfrm>
              <a:prstGeom prst="line">
                <a:avLst/>
              </a:prstGeom>
              <a:noFill/>
              <a:ln w="3175">
                <a:solidFill>
                  <a:srgbClr val="000000"/>
                </a:solidFill>
                <a:round/>
                <a:headEnd/>
                <a:tailEnd/>
              </a:ln>
            </p:spPr>
            <p:txBody>
              <a:bodyPr/>
              <a:lstStyle/>
              <a:p>
                <a:endParaRPr lang="en-US"/>
              </a:p>
            </p:txBody>
          </p:sp>
          <p:sp>
            <p:nvSpPr>
              <p:cNvPr id="25696" name="Line 3601"/>
              <p:cNvSpPr>
                <a:spLocks noChangeShapeType="1"/>
              </p:cNvSpPr>
              <p:nvPr/>
            </p:nvSpPr>
            <p:spPr bwMode="auto">
              <a:xfrm flipV="1">
                <a:off x="1111" y="2390"/>
                <a:ext cx="0" cy="217"/>
              </a:xfrm>
              <a:prstGeom prst="line">
                <a:avLst/>
              </a:prstGeom>
              <a:noFill/>
              <a:ln w="3175">
                <a:solidFill>
                  <a:srgbClr val="000000"/>
                </a:solidFill>
                <a:round/>
                <a:headEnd/>
                <a:tailEnd/>
              </a:ln>
            </p:spPr>
            <p:txBody>
              <a:bodyPr/>
              <a:lstStyle/>
              <a:p>
                <a:endParaRPr lang="en-US"/>
              </a:p>
            </p:txBody>
          </p:sp>
          <p:sp>
            <p:nvSpPr>
              <p:cNvPr id="25697" name="Line 3602"/>
              <p:cNvSpPr>
                <a:spLocks noChangeShapeType="1"/>
              </p:cNvSpPr>
              <p:nvPr/>
            </p:nvSpPr>
            <p:spPr bwMode="auto">
              <a:xfrm>
                <a:off x="1111" y="2390"/>
                <a:ext cx="78" cy="0"/>
              </a:xfrm>
              <a:prstGeom prst="line">
                <a:avLst/>
              </a:prstGeom>
              <a:noFill/>
              <a:ln w="3175">
                <a:solidFill>
                  <a:srgbClr val="000000"/>
                </a:solidFill>
                <a:round/>
                <a:headEnd/>
                <a:tailEnd/>
              </a:ln>
            </p:spPr>
            <p:txBody>
              <a:bodyPr/>
              <a:lstStyle/>
              <a:p>
                <a:endParaRPr lang="en-US"/>
              </a:p>
            </p:txBody>
          </p:sp>
          <p:sp>
            <p:nvSpPr>
              <p:cNvPr id="25698" name="Line 3603"/>
              <p:cNvSpPr>
                <a:spLocks noChangeShapeType="1"/>
              </p:cNvSpPr>
              <p:nvPr/>
            </p:nvSpPr>
            <p:spPr bwMode="auto">
              <a:xfrm flipH="1">
                <a:off x="1111" y="2390"/>
                <a:ext cx="78" cy="0"/>
              </a:xfrm>
              <a:prstGeom prst="line">
                <a:avLst/>
              </a:prstGeom>
              <a:noFill/>
              <a:ln w="3175">
                <a:solidFill>
                  <a:srgbClr val="000000"/>
                </a:solidFill>
                <a:round/>
                <a:headEnd/>
                <a:tailEnd/>
              </a:ln>
            </p:spPr>
            <p:txBody>
              <a:bodyPr/>
              <a:lstStyle/>
              <a:p>
                <a:endParaRPr lang="en-US"/>
              </a:p>
            </p:txBody>
          </p:sp>
          <p:sp>
            <p:nvSpPr>
              <p:cNvPr id="25699" name="Line 3604"/>
              <p:cNvSpPr>
                <a:spLocks noChangeShapeType="1"/>
              </p:cNvSpPr>
              <p:nvPr/>
            </p:nvSpPr>
            <p:spPr bwMode="auto">
              <a:xfrm flipV="1">
                <a:off x="1111" y="2173"/>
                <a:ext cx="0" cy="217"/>
              </a:xfrm>
              <a:prstGeom prst="line">
                <a:avLst/>
              </a:prstGeom>
              <a:noFill/>
              <a:ln w="3175">
                <a:solidFill>
                  <a:srgbClr val="000000"/>
                </a:solidFill>
                <a:round/>
                <a:headEnd/>
                <a:tailEnd/>
              </a:ln>
            </p:spPr>
            <p:txBody>
              <a:bodyPr/>
              <a:lstStyle/>
              <a:p>
                <a:endParaRPr lang="en-US"/>
              </a:p>
            </p:txBody>
          </p:sp>
          <p:sp>
            <p:nvSpPr>
              <p:cNvPr id="25700" name="Line 3605"/>
              <p:cNvSpPr>
                <a:spLocks noChangeShapeType="1"/>
              </p:cNvSpPr>
              <p:nvPr/>
            </p:nvSpPr>
            <p:spPr bwMode="auto">
              <a:xfrm>
                <a:off x="1111" y="2173"/>
                <a:ext cx="33" cy="0"/>
              </a:xfrm>
              <a:prstGeom prst="line">
                <a:avLst/>
              </a:prstGeom>
              <a:noFill/>
              <a:ln w="3175">
                <a:solidFill>
                  <a:srgbClr val="000000"/>
                </a:solidFill>
                <a:round/>
                <a:headEnd/>
                <a:tailEnd/>
              </a:ln>
            </p:spPr>
            <p:txBody>
              <a:bodyPr/>
              <a:lstStyle/>
              <a:p>
                <a:endParaRPr lang="en-US"/>
              </a:p>
            </p:txBody>
          </p:sp>
          <p:sp>
            <p:nvSpPr>
              <p:cNvPr id="25701" name="Line 3606"/>
              <p:cNvSpPr>
                <a:spLocks noChangeShapeType="1"/>
              </p:cNvSpPr>
              <p:nvPr/>
            </p:nvSpPr>
            <p:spPr bwMode="auto">
              <a:xfrm flipH="1">
                <a:off x="1111" y="2173"/>
                <a:ext cx="33" cy="0"/>
              </a:xfrm>
              <a:prstGeom prst="line">
                <a:avLst/>
              </a:prstGeom>
              <a:noFill/>
              <a:ln w="3175">
                <a:solidFill>
                  <a:srgbClr val="000000"/>
                </a:solidFill>
                <a:round/>
                <a:headEnd/>
                <a:tailEnd/>
              </a:ln>
            </p:spPr>
            <p:txBody>
              <a:bodyPr/>
              <a:lstStyle/>
              <a:p>
                <a:endParaRPr lang="en-US"/>
              </a:p>
            </p:txBody>
          </p:sp>
          <p:sp>
            <p:nvSpPr>
              <p:cNvPr id="25702" name="Line 3607"/>
              <p:cNvSpPr>
                <a:spLocks noChangeShapeType="1"/>
              </p:cNvSpPr>
              <p:nvPr/>
            </p:nvSpPr>
            <p:spPr bwMode="auto">
              <a:xfrm flipV="1">
                <a:off x="1111" y="1956"/>
                <a:ext cx="0" cy="217"/>
              </a:xfrm>
              <a:prstGeom prst="line">
                <a:avLst/>
              </a:prstGeom>
              <a:noFill/>
              <a:ln w="3175">
                <a:solidFill>
                  <a:srgbClr val="000000"/>
                </a:solidFill>
                <a:round/>
                <a:headEnd/>
                <a:tailEnd/>
              </a:ln>
            </p:spPr>
            <p:txBody>
              <a:bodyPr/>
              <a:lstStyle/>
              <a:p>
                <a:endParaRPr lang="en-US"/>
              </a:p>
            </p:txBody>
          </p:sp>
          <p:sp>
            <p:nvSpPr>
              <p:cNvPr id="25703" name="Line 3608"/>
              <p:cNvSpPr>
                <a:spLocks noChangeShapeType="1"/>
              </p:cNvSpPr>
              <p:nvPr/>
            </p:nvSpPr>
            <p:spPr bwMode="auto">
              <a:xfrm>
                <a:off x="1111" y="1956"/>
                <a:ext cx="78" cy="0"/>
              </a:xfrm>
              <a:prstGeom prst="line">
                <a:avLst/>
              </a:prstGeom>
              <a:noFill/>
              <a:ln w="3175">
                <a:solidFill>
                  <a:srgbClr val="000000"/>
                </a:solidFill>
                <a:round/>
                <a:headEnd/>
                <a:tailEnd/>
              </a:ln>
            </p:spPr>
            <p:txBody>
              <a:bodyPr/>
              <a:lstStyle/>
              <a:p>
                <a:endParaRPr lang="en-US"/>
              </a:p>
            </p:txBody>
          </p:sp>
          <p:sp>
            <p:nvSpPr>
              <p:cNvPr id="25704" name="Line 3609"/>
              <p:cNvSpPr>
                <a:spLocks noChangeShapeType="1"/>
              </p:cNvSpPr>
              <p:nvPr/>
            </p:nvSpPr>
            <p:spPr bwMode="auto">
              <a:xfrm flipH="1">
                <a:off x="1111" y="1956"/>
                <a:ext cx="78" cy="0"/>
              </a:xfrm>
              <a:prstGeom prst="line">
                <a:avLst/>
              </a:prstGeom>
              <a:noFill/>
              <a:ln w="3175">
                <a:solidFill>
                  <a:srgbClr val="000000"/>
                </a:solidFill>
                <a:round/>
                <a:headEnd/>
                <a:tailEnd/>
              </a:ln>
            </p:spPr>
            <p:txBody>
              <a:bodyPr/>
              <a:lstStyle/>
              <a:p>
                <a:endParaRPr lang="en-US"/>
              </a:p>
            </p:txBody>
          </p:sp>
          <p:sp>
            <p:nvSpPr>
              <p:cNvPr id="25705" name="Line 3610"/>
              <p:cNvSpPr>
                <a:spLocks noChangeShapeType="1"/>
              </p:cNvSpPr>
              <p:nvPr/>
            </p:nvSpPr>
            <p:spPr bwMode="auto">
              <a:xfrm flipV="1">
                <a:off x="1111" y="1738"/>
                <a:ext cx="0" cy="218"/>
              </a:xfrm>
              <a:prstGeom prst="line">
                <a:avLst/>
              </a:prstGeom>
              <a:noFill/>
              <a:ln w="3175">
                <a:solidFill>
                  <a:srgbClr val="000000"/>
                </a:solidFill>
                <a:round/>
                <a:headEnd/>
                <a:tailEnd/>
              </a:ln>
            </p:spPr>
            <p:txBody>
              <a:bodyPr/>
              <a:lstStyle/>
              <a:p>
                <a:endParaRPr lang="en-US"/>
              </a:p>
            </p:txBody>
          </p:sp>
          <p:sp>
            <p:nvSpPr>
              <p:cNvPr id="25706" name="Line 3611"/>
              <p:cNvSpPr>
                <a:spLocks noChangeShapeType="1"/>
              </p:cNvSpPr>
              <p:nvPr/>
            </p:nvSpPr>
            <p:spPr bwMode="auto">
              <a:xfrm>
                <a:off x="1111" y="1738"/>
                <a:ext cx="33" cy="0"/>
              </a:xfrm>
              <a:prstGeom prst="line">
                <a:avLst/>
              </a:prstGeom>
              <a:noFill/>
              <a:ln w="3175">
                <a:solidFill>
                  <a:srgbClr val="000000"/>
                </a:solidFill>
                <a:round/>
                <a:headEnd/>
                <a:tailEnd/>
              </a:ln>
            </p:spPr>
            <p:txBody>
              <a:bodyPr/>
              <a:lstStyle/>
              <a:p>
                <a:endParaRPr lang="en-US"/>
              </a:p>
            </p:txBody>
          </p:sp>
          <p:sp>
            <p:nvSpPr>
              <p:cNvPr id="25707" name="Line 3612"/>
              <p:cNvSpPr>
                <a:spLocks noChangeShapeType="1"/>
              </p:cNvSpPr>
              <p:nvPr/>
            </p:nvSpPr>
            <p:spPr bwMode="auto">
              <a:xfrm flipH="1">
                <a:off x="1111" y="1738"/>
                <a:ext cx="33" cy="0"/>
              </a:xfrm>
              <a:prstGeom prst="line">
                <a:avLst/>
              </a:prstGeom>
              <a:noFill/>
              <a:ln w="3175">
                <a:solidFill>
                  <a:srgbClr val="000000"/>
                </a:solidFill>
                <a:round/>
                <a:headEnd/>
                <a:tailEnd/>
              </a:ln>
            </p:spPr>
            <p:txBody>
              <a:bodyPr/>
              <a:lstStyle/>
              <a:p>
                <a:endParaRPr lang="en-US"/>
              </a:p>
            </p:txBody>
          </p:sp>
          <p:sp>
            <p:nvSpPr>
              <p:cNvPr id="25708" name="Line 3613"/>
              <p:cNvSpPr>
                <a:spLocks noChangeShapeType="1"/>
              </p:cNvSpPr>
              <p:nvPr/>
            </p:nvSpPr>
            <p:spPr bwMode="auto">
              <a:xfrm flipV="1">
                <a:off x="1111" y="1521"/>
                <a:ext cx="0" cy="217"/>
              </a:xfrm>
              <a:prstGeom prst="line">
                <a:avLst/>
              </a:prstGeom>
              <a:noFill/>
              <a:ln w="3175">
                <a:solidFill>
                  <a:srgbClr val="000000"/>
                </a:solidFill>
                <a:round/>
                <a:headEnd/>
                <a:tailEnd/>
              </a:ln>
            </p:spPr>
            <p:txBody>
              <a:bodyPr/>
              <a:lstStyle/>
              <a:p>
                <a:endParaRPr lang="en-US"/>
              </a:p>
            </p:txBody>
          </p:sp>
          <p:sp>
            <p:nvSpPr>
              <p:cNvPr id="25709" name="Line 3614"/>
              <p:cNvSpPr>
                <a:spLocks noChangeShapeType="1"/>
              </p:cNvSpPr>
              <p:nvPr/>
            </p:nvSpPr>
            <p:spPr bwMode="auto">
              <a:xfrm>
                <a:off x="1111" y="1521"/>
                <a:ext cx="78" cy="0"/>
              </a:xfrm>
              <a:prstGeom prst="line">
                <a:avLst/>
              </a:prstGeom>
              <a:noFill/>
              <a:ln w="3175">
                <a:solidFill>
                  <a:srgbClr val="000000"/>
                </a:solidFill>
                <a:round/>
                <a:headEnd/>
                <a:tailEnd/>
              </a:ln>
            </p:spPr>
            <p:txBody>
              <a:bodyPr/>
              <a:lstStyle/>
              <a:p>
                <a:endParaRPr lang="en-US"/>
              </a:p>
            </p:txBody>
          </p:sp>
          <p:sp>
            <p:nvSpPr>
              <p:cNvPr id="25710" name="Line 3615"/>
              <p:cNvSpPr>
                <a:spLocks noChangeShapeType="1"/>
              </p:cNvSpPr>
              <p:nvPr/>
            </p:nvSpPr>
            <p:spPr bwMode="auto">
              <a:xfrm flipH="1">
                <a:off x="1111" y="1521"/>
                <a:ext cx="78" cy="0"/>
              </a:xfrm>
              <a:prstGeom prst="line">
                <a:avLst/>
              </a:prstGeom>
              <a:noFill/>
              <a:ln w="3175">
                <a:solidFill>
                  <a:srgbClr val="000000"/>
                </a:solidFill>
                <a:round/>
                <a:headEnd/>
                <a:tailEnd/>
              </a:ln>
            </p:spPr>
            <p:txBody>
              <a:bodyPr/>
              <a:lstStyle/>
              <a:p>
                <a:endParaRPr lang="en-US"/>
              </a:p>
            </p:txBody>
          </p:sp>
          <p:sp>
            <p:nvSpPr>
              <p:cNvPr id="25711" name="Line 3616"/>
              <p:cNvSpPr>
                <a:spLocks noChangeShapeType="1"/>
              </p:cNvSpPr>
              <p:nvPr/>
            </p:nvSpPr>
            <p:spPr bwMode="auto">
              <a:xfrm flipV="1">
                <a:off x="1111" y="1303"/>
                <a:ext cx="0" cy="218"/>
              </a:xfrm>
              <a:prstGeom prst="line">
                <a:avLst/>
              </a:prstGeom>
              <a:noFill/>
              <a:ln w="3175">
                <a:solidFill>
                  <a:srgbClr val="000000"/>
                </a:solidFill>
                <a:round/>
                <a:headEnd/>
                <a:tailEnd/>
              </a:ln>
            </p:spPr>
            <p:txBody>
              <a:bodyPr/>
              <a:lstStyle/>
              <a:p>
                <a:endParaRPr lang="en-US"/>
              </a:p>
            </p:txBody>
          </p:sp>
          <p:sp>
            <p:nvSpPr>
              <p:cNvPr id="25712" name="Line 3617"/>
              <p:cNvSpPr>
                <a:spLocks noChangeShapeType="1"/>
              </p:cNvSpPr>
              <p:nvPr/>
            </p:nvSpPr>
            <p:spPr bwMode="auto">
              <a:xfrm>
                <a:off x="1111" y="1303"/>
                <a:ext cx="33" cy="0"/>
              </a:xfrm>
              <a:prstGeom prst="line">
                <a:avLst/>
              </a:prstGeom>
              <a:noFill/>
              <a:ln w="3175">
                <a:solidFill>
                  <a:srgbClr val="000000"/>
                </a:solidFill>
                <a:round/>
                <a:headEnd/>
                <a:tailEnd/>
              </a:ln>
            </p:spPr>
            <p:txBody>
              <a:bodyPr/>
              <a:lstStyle/>
              <a:p>
                <a:endParaRPr lang="en-US"/>
              </a:p>
            </p:txBody>
          </p:sp>
          <p:sp>
            <p:nvSpPr>
              <p:cNvPr id="25713" name="Line 3618"/>
              <p:cNvSpPr>
                <a:spLocks noChangeShapeType="1"/>
              </p:cNvSpPr>
              <p:nvPr/>
            </p:nvSpPr>
            <p:spPr bwMode="auto">
              <a:xfrm flipH="1">
                <a:off x="1111" y="1303"/>
                <a:ext cx="33" cy="0"/>
              </a:xfrm>
              <a:prstGeom prst="line">
                <a:avLst/>
              </a:prstGeom>
              <a:noFill/>
              <a:ln w="3175">
                <a:solidFill>
                  <a:srgbClr val="000000"/>
                </a:solidFill>
                <a:round/>
                <a:headEnd/>
                <a:tailEnd/>
              </a:ln>
            </p:spPr>
            <p:txBody>
              <a:bodyPr/>
              <a:lstStyle/>
              <a:p>
                <a:endParaRPr lang="en-US"/>
              </a:p>
            </p:txBody>
          </p:sp>
          <p:sp>
            <p:nvSpPr>
              <p:cNvPr id="25714" name="Line 3619"/>
              <p:cNvSpPr>
                <a:spLocks noChangeShapeType="1"/>
              </p:cNvSpPr>
              <p:nvPr/>
            </p:nvSpPr>
            <p:spPr bwMode="auto">
              <a:xfrm flipV="1">
                <a:off x="1111" y="1086"/>
                <a:ext cx="0" cy="217"/>
              </a:xfrm>
              <a:prstGeom prst="line">
                <a:avLst/>
              </a:prstGeom>
              <a:noFill/>
              <a:ln w="3175">
                <a:solidFill>
                  <a:srgbClr val="000000"/>
                </a:solidFill>
                <a:round/>
                <a:headEnd/>
                <a:tailEnd/>
              </a:ln>
            </p:spPr>
            <p:txBody>
              <a:bodyPr/>
              <a:lstStyle/>
              <a:p>
                <a:endParaRPr lang="en-US"/>
              </a:p>
            </p:txBody>
          </p:sp>
          <p:sp>
            <p:nvSpPr>
              <p:cNvPr id="25715" name="Line 3620"/>
              <p:cNvSpPr>
                <a:spLocks noChangeShapeType="1"/>
              </p:cNvSpPr>
              <p:nvPr/>
            </p:nvSpPr>
            <p:spPr bwMode="auto">
              <a:xfrm>
                <a:off x="1111" y="1086"/>
                <a:ext cx="78" cy="0"/>
              </a:xfrm>
              <a:prstGeom prst="line">
                <a:avLst/>
              </a:prstGeom>
              <a:noFill/>
              <a:ln w="3175">
                <a:solidFill>
                  <a:srgbClr val="000000"/>
                </a:solidFill>
                <a:round/>
                <a:headEnd/>
                <a:tailEnd/>
              </a:ln>
            </p:spPr>
            <p:txBody>
              <a:bodyPr/>
              <a:lstStyle/>
              <a:p>
                <a:endParaRPr lang="en-US"/>
              </a:p>
            </p:txBody>
          </p:sp>
          <p:sp>
            <p:nvSpPr>
              <p:cNvPr id="25716" name="Line 3621"/>
              <p:cNvSpPr>
                <a:spLocks noChangeShapeType="1"/>
              </p:cNvSpPr>
              <p:nvPr/>
            </p:nvSpPr>
            <p:spPr bwMode="auto">
              <a:xfrm flipH="1">
                <a:off x="1111" y="1086"/>
                <a:ext cx="78" cy="0"/>
              </a:xfrm>
              <a:prstGeom prst="line">
                <a:avLst/>
              </a:prstGeom>
              <a:noFill/>
              <a:ln w="3175">
                <a:solidFill>
                  <a:srgbClr val="000000"/>
                </a:solidFill>
                <a:round/>
                <a:headEnd/>
                <a:tailEnd/>
              </a:ln>
            </p:spPr>
            <p:txBody>
              <a:bodyPr/>
              <a:lstStyle/>
              <a:p>
                <a:endParaRPr lang="en-US"/>
              </a:p>
            </p:txBody>
          </p:sp>
          <p:sp>
            <p:nvSpPr>
              <p:cNvPr id="25717" name="Line 3622"/>
              <p:cNvSpPr>
                <a:spLocks noChangeShapeType="1"/>
              </p:cNvSpPr>
              <p:nvPr/>
            </p:nvSpPr>
            <p:spPr bwMode="auto">
              <a:xfrm flipV="1">
                <a:off x="1111" y="911"/>
                <a:ext cx="0" cy="175"/>
              </a:xfrm>
              <a:prstGeom prst="line">
                <a:avLst/>
              </a:prstGeom>
              <a:noFill/>
              <a:ln w="3175">
                <a:solidFill>
                  <a:srgbClr val="000000"/>
                </a:solidFill>
                <a:round/>
                <a:headEnd/>
                <a:tailEnd/>
              </a:ln>
            </p:spPr>
            <p:txBody>
              <a:bodyPr/>
              <a:lstStyle/>
              <a:p>
                <a:endParaRPr lang="en-US"/>
              </a:p>
            </p:txBody>
          </p:sp>
          <p:sp>
            <p:nvSpPr>
              <p:cNvPr id="25718" name="Line 3623"/>
              <p:cNvSpPr>
                <a:spLocks noChangeShapeType="1"/>
              </p:cNvSpPr>
              <p:nvPr/>
            </p:nvSpPr>
            <p:spPr bwMode="auto">
              <a:xfrm>
                <a:off x="1111" y="3260"/>
                <a:ext cx="78" cy="0"/>
              </a:xfrm>
              <a:prstGeom prst="line">
                <a:avLst/>
              </a:prstGeom>
              <a:noFill/>
              <a:ln w="3175">
                <a:solidFill>
                  <a:srgbClr val="000000"/>
                </a:solidFill>
                <a:round/>
                <a:headEnd/>
                <a:tailEnd/>
              </a:ln>
            </p:spPr>
            <p:txBody>
              <a:bodyPr/>
              <a:lstStyle/>
              <a:p>
                <a:endParaRPr lang="en-US"/>
              </a:p>
            </p:txBody>
          </p:sp>
          <p:sp>
            <p:nvSpPr>
              <p:cNvPr id="25719" name="Line 3624"/>
              <p:cNvSpPr>
                <a:spLocks noChangeShapeType="1"/>
              </p:cNvSpPr>
              <p:nvPr/>
            </p:nvSpPr>
            <p:spPr bwMode="auto">
              <a:xfrm flipH="1">
                <a:off x="1111" y="3260"/>
                <a:ext cx="78" cy="0"/>
              </a:xfrm>
              <a:prstGeom prst="line">
                <a:avLst/>
              </a:prstGeom>
              <a:noFill/>
              <a:ln w="3175">
                <a:solidFill>
                  <a:srgbClr val="000000"/>
                </a:solidFill>
                <a:round/>
                <a:headEnd/>
                <a:tailEnd/>
              </a:ln>
            </p:spPr>
            <p:txBody>
              <a:bodyPr/>
              <a:lstStyle/>
              <a:p>
                <a:endParaRPr lang="en-US"/>
              </a:p>
            </p:txBody>
          </p:sp>
          <p:sp>
            <p:nvSpPr>
              <p:cNvPr id="25720" name="Line 3625"/>
              <p:cNvSpPr>
                <a:spLocks noChangeShapeType="1"/>
              </p:cNvSpPr>
              <p:nvPr/>
            </p:nvSpPr>
            <p:spPr bwMode="auto">
              <a:xfrm flipV="1">
                <a:off x="1111" y="3042"/>
                <a:ext cx="0" cy="218"/>
              </a:xfrm>
              <a:prstGeom prst="line">
                <a:avLst/>
              </a:prstGeom>
              <a:noFill/>
              <a:ln w="3175">
                <a:solidFill>
                  <a:srgbClr val="000000"/>
                </a:solidFill>
                <a:round/>
                <a:headEnd/>
                <a:tailEnd/>
              </a:ln>
            </p:spPr>
            <p:txBody>
              <a:bodyPr/>
              <a:lstStyle/>
              <a:p>
                <a:endParaRPr lang="en-US"/>
              </a:p>
            </p:txBody>
          </p:sp>
          <p:sp>
            <p:nvSpPr>
              <p:cNvPr id="25721" name="Line 3626"/>
              <p:cNvSpPr>
                <a:spLocks noChangeShapeType="1"/>
              </p:cNvSpPr>
              <p:nvPr/>
            </p:nvSpPr>
            <p:spPr bwMode="auto">
              <a:xfrm>
                <a:off x="1111" y="3042"/>
                <a:ext cx="33" cy="0"/>
              </a:xfrm>
              <a:prstGeom prst="line">
                <a:avLst/>
              </a:prstGeom>
              <a:noFill/>
              <a:ln w="3175">
                <a:solidFill>
                  <a:srgbClr val="000000"/>
                </a:solidFill>
                <a:round/>
                <a:headEnd/>
                <a:tailEnd/>
              </a:ln>
            </p:spPr>
            <p:txBody>
              <a:bodyPr/>
              <a:lstStyle/>
              <a:p>
                <a:endParaRPr lang="en-US"/>
              </a:p>
            </p:txBody>
          </p:sp>
          <p:sp>
            <p:nvSpPr>
              <p:cNvPr id="25722" name="Line 3627"/>
              <p:cNvSpPr>
                <a:spLocks noChangeShapeType="1"/>
              </p:cNvSpPr>
              <p:nvPr/>
            </p:nvSpPr>
            <p:spPr bwMode="auto">
              <a:xfrm flipH="1">
                <a:off x="1111" y="3042"/>
                <a:ext cx="33" cy="0"/>
              </a:xfrm>
              <a:prstGeom prst="line">
                <a:avLst/>
              </a:prstGeom>
              <a:noFill/>
              <a:ln w="3175">
                <a:solidFill>
                  <a:srgbClr val="000000"/>
                </a:solidFill>
                <a:round/>
                <a:headEnd/>
                <a:tailEnd/>
              </a:ln>
            </p:spPr>
            <p:txBody>
              <a:bodyPr/>
              <a:lstStyle/>
              <a:p>
                <a:endParaRPr lang="en-US"/>
              </a:p>
            </p:txBody>
          </p:sp>
          <p:sp>
            <p:nvSpPr>
              <p:cNvPr id="25723" name="Line 3628"/>
              <p:cNvSpPr>
                <a:spLocks noChangeShapeType="1"/>
              </p:cNvSpPr>
              <p:nvPr/>
            </p:nvSpPr>
            <p:spPr bwMode="auto">
              <a:xfrm flipV="1">
                <a:off x="1111" y="2825"/>
                <a:ext cx="0" cy="217"/>
              </a:xfrm>
              <a:prstGeom prst="line">
                <a:avLst/>
              </a:prstGeom>
              <a:noFill/>
              <a:ln w="3175">
                <a:solidFill>
                  <a:srgbClr val="000000"/>
                </a:solidFill>
                <a:round/>
                <a:headEnd/>
                <a:tailEnd/>
              </a:ln>
            </p:spPr>
            <p:txBody>
              <a:bodyPr/>
              <a:lstStyle/>
              <a:p>
                <a:endParaRPr lang="en-US"/>
              </a:p>
            </p:txBody>
          </p:sp>
          <p:sp>
            <p:nvSpPr>
              <p:cNvPr id="25724" name="Line 3629"/>
              <p:cNvSpPr>
                <a:spLocks noChangeShapeType="1"/>
              </p:cNvSpPr>
              <p:nvPr/>
            </p:nvSpPr>
            <p:spPr bwMode="auto">
              <a:xfrm>
                <a:off x="1111" y="2825"/>
                <a:ext cx="78" cy="0"/>
              </a:xfrm>
              <a:prstGeom prst="line">
                <a:avLst/>
              </a:prstGeom>
              <a:noFill/>
              <a:ln w="3175">
                <a:solidFill>
                  <a:srgbClr val="000000"/>
                </a:solidFill>
                <a:round/>
                <a:headEnd/>
                <a:tailEnd/>
              </a:ln>
            </p:spPr>
            <p:txBody>
              <a:bodyPr/>
              <a:lstStyle/>
              <a:p>
                <a:endParaRPr lang="en-US"/>
              </a:p>
            </p:txBody>
          </p:sp>
          <p:sp>
            <p:nvSpPr>
              <p:cNvPr id="25725" name="Line 3630"/>
              <p:cNvSpPr>
                <a:spLocks noChangeShapeType="1"/>
              </p:cNvSpPr>
              <p:nvPr/>
            </p:nvSpPr>
            <p:spPr bwMode="auto">
              <a:xfrm flipH="1">
                <a:off x="1111" y="2825"/>
                <a:ext cx="78" cy="0"/>
              </a:xfrm>
              <a:prstGeom prst="line">
                <a:avLst/>
              </a:prstGeom>
              <a:noFill/>
              <a:ln w="3175">
                <a:solidFill>
                  <a:srgbClr val="000000"/>
                </a:solidFill>
                <a:round/>
                <a:headEnd/>
                <a:tailEnd/>
              </a:ln>
            </p:spPr>
            <p:txBody>
              <a:bodyPr/>
              <a:lstStyle/>
              <a:p>
                <a:endParaRPr lang="en-US"/>
              </a:p>
            </p:txBody>
          </p:sp>
          <p:sp>
            <p:nvSpPr>
              <p:cNvPr id="25726" name="Line 3631"/>
              <p:cNvSpPr>
                <a:spLocks noChangeShapeType="1"/>
              </p:cNvSpPr>
              <p:nvPr/>
            </p:nvSpPr>
            <p:spPr bwMode="auto">
              <a:xfrm flipV="1">
                <a:off x="1111" y="2607"/>
                <a:ext cx="0" cy="218"/>
              </a:xfrm>
              <a:prstGeom prst="line">
                <a:avLst/>
              </a:prstGeom>
              <a:noFill/>
              <a:ln w="3175">
                <a:solidFill>
                  <a:srgbClr val="000000"/>
                </a:solidFill>
                <a:round/>
                <a:headEnd/>
                <a:tailEnd/>
              </a:ln>
            </p:spPr>
            <p:txBody>
              <a:bodyPr/>
              <a:lstStyle/>
              <a:p>
                <a:endParaRPr lang="en-US"/>
              </a:p>
            </p:txBody>
          </p:sp>
          <p:sp>
            <p:nvSpPr>
              <p:cNvPr id="25727" name="Line 3632"/>
              <p:cNvSpPr>
                <a:spLocks noChangeShapeType="1"/>
              </p:cNvSpPr>
              <p:nvPr/>
            </p:nvSpPr>
            <p:spPr bwMode="auto">
              <a:xfrm>
                <a:off x="1111" y="2607"/>
                <a:ext cx="33" cy="0"/>
              </a:xfrm>
              <a:prstGeom prst="line">
                <a:avLst/>
              </a:prstGeom>
              <a:noFill/>
              <a:ln w="3175">
                <a:solidFill>
                  <a:srgbClr val="000000"/>
                </a:solidFill>
                <a:round/>
                <a:headEnd/>
                <a:tailEnd/>
              </a:ln>
            </p:spPr>
            <p:txBody>
              <a:bodyPr/>
              <a:lstStyle/>
              <a:p>
                <a:endParaRPr lang="en-US"/>
              </a:p>
            </p:txBody>
          </p:sp>
          <p:sp>
            <p:nvSpPr>
              <p:cNvPr id="25728" name="Line 3633"/>
              <p:cNvSpPr>
                <a:spLocks noChangeShapeType="1"/>
              </p:cNvSpPr>
              <p:nvPr/>
            </p:nvSpPr>
            <p:spPr bwMode="auto">
              <a:xfrm flipH="1">
                <a:off x="1111" y="2607"/>
                <a:ext cx="33" cy="0"/>
              </a:xfrm>
              <a:prstGeom prst="line">
                <a:avLst/>
              </a:prstGeom>
              <a:noFill/>
              <a:ln w="3175">
                <a:solidFill>
                  <a:srgbClr val="000000"/>
                </a:solidFill>
                <a:round/>
                <a:headEnd/>
                <a:tailEnd/>
              </a:ln>
            </p:spPr>
            <p:txBody>
              <a:bodyPr/>
              <a:lstStyle/>
              <a:p>
                <a:endParaRPr lang="en-US"/>
              </a:p>
            </p:txBody>
          </p:sp>
          <p:sp>
            <p:nvSpPr>
              <p:cNvPr id="25729" name="Line 3634"/>
              <p:cNvSpPr>
                <a:spLocks noChangeShapeType="1"/>
              </p:cNvSpPr>
              <p:nvPr/>
            </p:nvSpPr>
            <p:spPr bwMode="auto">
              <a:xfrm flipV="1">
                <a:off x="1111" y="2390"/>
                <a:ext cx="0" cy="217"/>
              </a:xfrm>
              <a:prstGeom prst="line">
                <a:avLst/>
              </a:prstGeom>
              <a:noFill/>
              <a:ln w="3175">
                <a:solidFill>
                  <a:srgbClr val="000000"/>
                </a:solidFill>
                <a:round/>
                <a:headEnd/>
                <a:tailEnd/>
              </a:ln>
            </p:spPr>
            <p:txBody>
              <a:bodyPr/>
              <a:lstStyle/>
              <a:p>
                <a:endParaRPr lang="en-US"/>
              </a:p>
            </p:txBody>
          </p:sp>
          <p:sp>
            <p:nvSpPr>
              <p:cNvPr id="25730" name="Line 3635"/>
              <p:cNvSpPr>
                <a:spLocks noChangeShapeType="1"/>
              </p:cNvSpPr>
              <p:nvPr/>
            </p:nvSpPr>
            <p:spPr bwMode="auto">
              <a:xfrm>
                <a:off x="1111" y="2390"/>
                <a:ext cx="78" cy="0"/>
              </a:xfrm>
              <a:prstGeom prst="line">
                <a:avLst/>
              </a:prstGeom>
              <a:noFill/>
              <a:ln w="3175">
                <a:solidFill>
                  <a:srgbClr val="000000"/>
                </a:solidFill>
                <a:round/>
                <a:headEnd/>
                <a:tailEnd/>
              </a:ln>
            </p:spPr>
            <p:txBody>
              <a:bodyPr/>
              <a:lstStyle/>
              <a:p>
                <a:endParaRPr lang="en-US"/>
              </a:p>
            </p:txBody>
          </p:sp>
          <p:sp>
            <p:nvSpPr>
              <p:cNvPr id="25731" name="Line 3636"/>
              <p:cNvSpPr>
                <a:spLocks noChangeShapeType="1"/>
              </p:cNvSpPr>
              <p:nvPr/>
            </p:nvSpPr>
            <p:spPr bwMode="auto">
              <a:xfrm flipH="1">
                <a:off x="1111" y="2390"/>
                <a:ext cx="78" cy="0"/>
              </a:xfrm>
              <a:prstGeom prst="line">
                <a:avLst/>
              </a:prstGeom>
              <a:noFill/>
              <a:ln w="3175">
                <a:solidFill>
                  <a:srgbClr val="000000"/>
                </a:solidFill>
                <a:round/>
                <a:headEnd/>
                <a:tailEnd/>
              </a:ln>
            </p:spPr>
            <p:txBody>
              <a:bodyPr/>
              <a:lstStyle/>
              <a:p>
                <a:endParaRPr lang="en-US"/>
              </a:p>
            </p:txBody>
          </p:sp>
          <p:sp>
            <p:nvSpPr>
              <p:cNvPr id="25732" name="Line 3637"/>
              <p:cNvSpPr>
                <a:spLocks noChangeShapeType="1"/>
              </p:cNvSpPr>
              <p:nvPr/>
            </p:nvSpPr>
            <p:spPr bwMode="auto">
              <a:xfrm flipV="1">
                <a:off x="1111" y="2173"/>
                <a:ext cx="0" cy="217"/>
              </a:xfrm>
              <a:prstGeom prst="line">
                <a:avLst/>
              </a:prstGeom>
              <a:noFill/>
              <a:ln w="3175">
                <a:solidFill>
                  <a:srgbClr val="000000"/>
                </a:solidFill>
                <a:round/>
                <a:headEnd/>
                <a:tailEnd/>
              </a:ln>
            </p:spPr>
            <p:txBody>
              <a:bodyPr/>
              <a:lstStyle/>
              <a:p>
                <a:endParaRPr lang="en-US"/>
              </a:p>
            </p:txBody>
          </p:sp>
          <p:sp>
            <p:nvSpPr>
              <p:cNvPr id="25733" name="Line 3638"/>
              <p:cNvSpPr>
                <a:spLocks noChangeShapeType="1"/>
              </p:cNvSpPr>
              <p:nvPr/>
            </p:nvSpPr>
            <p:spPr bwMode="auto">
              <a:xfrm>
                <a:off x="1111" y="2173"/>
                <a:ext cx="33" cy="0"/>
              </a:xfrm>
              <a:prstGeom prst="line">
                <a:avLst/>
              </a:prstGeom>
              <a:noFill/>
              <a:ln w="3175">
                <a:solidFill>
                  <a:srgbClr val="000000"/>
                </a:solidFill>
                <a:round/>
                <a:headEnd/>
                <a:tailEnd/>
              </a:ln>
            </p:spPr>
            <p:txBody>
              <a:bodyPr/>
              <a:lstStyle/>
              <a:p>
                <a:endParaRPr lang="en-US"/>
              </a:p>
            </p:txBody>
          </p:sp>
          <p:sp>
            <p:nvSpPr>
              <p:cNvPr id="25734" name="Line 3639"/>
              <p:cNvSpPr>
                <a:spLocks noChangeShapeType="1"/>
              </p:cNvSpPr>
              <p:nvPr/>
            </p:nvSpPr>
            <p:spPr bwMode="auto">
              <a:xfrm flipH="1">
                <a:off x="1111" y="2173"/>
                <a:ext cx="33" cy="0"/>
              </a:xfrm>
              <a:prstGeom prst="line">
                <a:avLst/>
              </a:prstGeom>
              <a:noFill/>
              <a:ln w="3175">
                <a:solidFill>
                  <a:srgbClr val="000000"/>
                </a:solidFill>
                <a:round/>
                <a:headEnd/>
                <a:tailEnd/>
              </a:ln>
            </p:spPr>
            <p:txBody>
              <a:bodyPr/>
              <a:lstStyle/>
              <a:p>
                <a:endParaRPr lang="en-US"/>
              </a:p>
            </p:txBody>
          </p:sp>
          <p:sp>
            <p:nvSpPr>
              <p:cNvPr id="25735" name="Line 3640"/>
              <p:cNvSpPr>
                <a:spLocks noChangeShapeType="1"/>
              </p:cNvSpPr>
              <p:nvPr/>
            </p:nvSpPr>
            <p:spPr bwMode="auto">
              <a:xfrm flipV="1">
                <a:off x="1111" y="1956"/>
                <a:ext cx="0" cy="217"/>
              </a:xfrm>
              <a:prstGeom prst="line">
                <a:avLst/>
              </a:prstGeom>
              <a:noFill/>
              <a:ln w="3175">
                <a:solidFill>
                  <a:srgbClr val="000000"/>
                </a:solidFill>
                <a:round/>
                <a:headEnd/>
                <a:tailEnd/>
              </a:ln>
            </p:spPr>
            <p:txBody>
              <a:bodyPr/>
              <a:lstStyle/>
              <a:p>
                <a:endParaRPr lang="en-US"/>
              </a:p>
            </p:txBody>
          </p:sp>
          <p:sp>
            <p:nvSpPr>
              <p:cNvPr id="25736" name="Line 3641"/>
              <p:cNvSpPr>
                <a:spLocks noChangeShapeType="1"/>
              </p:cNvSpPr>
              <p:nvPr/>
            </p:nvSpPr>
            <p:spPr bwMode="auto">
              <a:xfrm>
                <a:off x="1111" y="1956"/>
                <a:ext cx="78" cy="0"/>
              </a:xfrm>
              <a:prstGeom prst="line">
                <a:avLst/>
              </a:prstGeom>
              <a:noFill/>
              <a:ln w="3175">
                <a:solidFill>
                  <a:srgbClr val="000000"/>
                </a:solidFill>
                <a:round/>
                <a:headEnd/>
                <a:tailEnd/>
              </a:ln>
            </p:spPr>
            <p:txBody>
              <a:bodyPr/>
              <a:lstStyle/>
              <a:p>
                <a:endParaRPr lang="en-US"/>
              </a:p>
            </p:txBody>
          </p:sp>
          <p:sp>
            <p:nvSpPr>
              <p:cNvPr id="25737" name="Line 3642"/>
              <p:cNvSpPr>
                <a:spLocks noChangeShapeType="1"/>
              </p:cNvSpPr>
              <p:nvPr/>
            </p:nvSpPr>
            <p:spPr bwMode="auto">
              <a:xfrm flipH="1">
                <a:off x="1111" y="1956"/>
                <a:ext cx="78" cy="0"/>
              </a:xfrm>
              <a:prstGeom prst="line">
                <a:avLst/>
              </a:prstGeom>
              <a:noFill/>
              <a:ln w="3175">
                <a:solidFill>
                  <a:srgbClr val="000000"/>
                </a:solidFill>
                <a:round/>
                <a:headEnd/>
                <a:tailEnd/>
              </a:ln>
            </p:spPr>
            <p:txBody>
              <a:bodyPr/>
              <a:lstStyle/>
              <a:p>
                <a:endParaRPr lang="en-US"/>
              </a:p>
            </p:txBody>
          </p:sp>
          <p:sp>
            <p:nvSpPr>
              <p:cNvPr id="25738" name="Line 3643"/>
              <p:cNvSpPr>
                <a:spLocks noChangeShapeType="1"/>
              </p:cNvSpPr>
              <p:nvPr/>
            </p:nvSpPr>
            <p:spPr bwMode="auto">
              <a:xfrm flipV="1">
                <a:off x="1111" y="1738"/>
                <a:ext cx="0" cy="218"/>
              </a:xfrm>
              <a:prstGeom prst="line">
                <a:avLst/>
              </a:prstGeom>
              <a:noFill/>
              <a:ln w="3175">
                <a:solidFill>
                  <a:srgbClr val="000000"/>
                </a:solidFill>
                <a:round/>
                <a:headEnd/>
                <a:tailEnd/>
              </a:ln>
            </p:spPr>
            <p:txBody>
              <a:bodyPr/>
              <a:lstStyle/>
              <a:p>
                <a:endParaRPr lang="en-US"/>
              </a:p>
            </p:txBody>
          </p:sp>
          <p:sp>
            <p:nvSpPr>
              <p:cNvPr id="25739" name="Line 3644"/>
              <p:cNvSpPr>
                <a:spLocks noChangeShapeType="1"/>
              </p:cNvSpPr>
              <p:nvPr/>
            </p:nvSpPr>
            <p:spPr bwMode="auto">
              <a:xfrm>
                <a:off x="1111" y="1738"/>
                <a:ext cx="33" cy="0"/>
              </a:xfrm>
              <a:prstGeom prst="line">
                <a:avLst/>
              </a:prstGeom>
              <a:noFill/>
              <a:ln w="3175">
                <a:solidFill>
                  <a:srgbClr val="000000"/>
                </a:solidFill>
                <a:round/>
                <a:headEnd/>
                <a:tailEnd/>
              </a:ln>
            </p:spPr>
            <p:txBody>
              <a:bodyPr/>
              <a:lstStyle/>
              <a:p>
                <a:endParaRPr lang="en-US"/>
              </a:p>
            </p:txBody>
          </p:sp>
          <p:sp>
            <p:nvSpPr>
              <p:cNvPr id="25740" name="Line 3645"/>
              <p:cNvSpPr>
                <a:spLocks noChangeShapeType="1"/>
              </p:cNvSpPr>
              <p:nvPr/>
            </p:nvSpPr>
            <p:spPr bwMode="auto">
              <a:xfrm flipH="1">
                <a:off x="1111" y="1738"/>
                <a:ext cx="33" cy="0"/>
              </a:xfrm>
              <a:prstGeom prst="line">
                <a:avLst/>
              </a:prstGeom>
              <a:noFill/>
              <a:ln w="3175">
                <a:solidFill>
                  <a:srgbClr val="000000"/>
                </a:solidFill>
                <a:round/>
                <a:headEnd/>
                <a:tailEnd/>
              </a:ln>
            </p:spPr>
            <p:txBody>
              <a:bodyPr/>
              <a:lstStyle/>
              <a:p>
                <a:endParaRPr lang="en-US"/>
              </a:p>
            </p:txBody>
          </p:sp>
          <p:sp>
            <p:nvSpPr>
              <p:cNvPr id="25741" name="Line 3646"/>
              <p:cNvSpPr>
                <a:spLocks noChangeShapeType="1"/>
              </p:cNvSpPr>
              <p:nvPr/>
            </p:nvSpPr>
            <p:spPr bwMode="auto">
              <a:xfrm flipV="1">
                <a:off x="1111" y="1521"/>
                <a:ext cx="0" cy="217"/>
              </a:xfrm>
              <a:prstGeom prst="line">
                <a:avLst/>
              </a:prstGeom>
              <a:noFill/>
              <a:ln w="3175">
                <a:solidFill>
                  <a:srgbClr val="000000"/>
                </a:solidFill>
                <a:round/>
                <a:headEnd/>
                <a:tailEnd/>
              </a:ln>
            </p:spPr>
            <p:txBody>
              <a:bodyPr/>
              <a:lstStyle/>
              <a:p>
                <a:endParaRPr lang="en-US"/>
              </a:p>
            </p:txBody>
          </p:sp>
          <p:sp>
            <p:nvSpPr>
              <p:cNvPr id="25742" name="Line 3647"/>
              <p:cNvSpPr>
                <a:spLocks noChangeShapeType="1"/>
              </p:cNvSpPr>
              <p:nvPr/>
            </p:nvSpPr>
            <p:spPr bwMode="auto">
              <a:xfrm>
                <a:off x="1111" y="1521"/>
                <a:ext cx="78" cy="0"/>
              </a:xfrm>
              <a:prstGeom prst="line">
                <a:avLst/>
              </a:prstGeom>
              <a:noFill/>
              <a:ln w="3175">
                <a:solidFill>
                  <a:srgbClr val="000000"/>
                </a:solidFill>
                <a:round/>
                <a:headEnd/>
                <a:tailEnd/>
              </a:ln>
            </p:spPr>
            <p:txBody>
              <a:bodyPr/>
              <a:lstStyle/>
              <a:p>
                <a:endParaRPr lang="en-US"/>
              </a:p>
            </p:txBody>
          </p:sp>
          <p:sp>
            <p:nvSpPr>
              <p:cNvPr id="25743" name="Line 3648"/>
              <p:cNvSpPr>
                <a:spLocks noChangeShapeType="1"/>
              </p:cNvSpPr>
              <p:nvPr/>
            </p:nvSpPr>
            <p:spPr bwMode="auto">
              <a:xfrm flipH="1">
                <a:off x="1111" y="1521"/>
                <a:ext cx="78" cy="0"/>
              </a:xfrm>
              <a:prstGeom prst="line">
                <a:avLst/>
              </a:prstGeom>
              <a:noFill/>
              <a:ln w="3175">
                <a:solidFill>
                  <a:srgbClr val="000000"/>
                </a:solidFill>
                <a:round/>
                <a:headEnd/>
                <a:tailEnd/>
              </a:ln>
            </p:spPr>
            <p:txBody>
              <a:bodyPr/>
              <a:lstStyle/>
              <a:p>
                <a:endParaRPr lang="en-US"/>
              </a:p>
            </p:txBody>
          </p:sp>
          <p:sp>
            <p:nvSpPr>
              <p:cNvPr id="25744" name="Line 3649"/>
              <p:cNvSpPr>
                <a:spLocks noChangeShapeType="1"/>
              </p:cNvSpPr>
              <p:nvPr/>
            </p:nvSpPr>
            <p:spPr bwMode="auto">
              <a:xfrm flipV="1">
                <a:off x="1111" y="1303"/>
                <a:ext cx="0" cy="218"/>
              </a:xfrm>
              <a:prstGeom prst="line">
                <a:avLst/>
              </a:prstGeom>
              <a:noFill/>
              <a:ln w="3175">
                <a:solidFill>
                  <a:srgbClr val="000000"/>
                </a:solidFill>
                <a:round/>
                <a:headEnd/>
                <a:tailEnd/>
              </a:ln>
            </p:spPr>
            <p:txBody>
              <a:bodyPr/>
              <a:lstStyle/>
              <a:p>
                <a:endParaRPr lang="en-US"/>
              </a:p>
            </p:txBody>
          </p:sp>
          <p:sp>
            <p:nvSpPr>
              <p:cNvPr id="25745" name="Line 3650"/>
              <p:cNvSpPr>
                <a:spLocks noChangeShapeType="1"/>
              </p:cNvSpPr>
              <p:nvPr/>
            </p:nvSpPr>
            <p:spPr bwMode="auto">
              <a:xfrm>
                <a:off x="1111" y="1303"/>
                <a:ext cx="33" cy="0"/>
              </a:xfrm>
              <a:prstGeom prst="line">
                <a:avLst/>
              </a:prstGeom>
              <a:noFill/>
              <a:ln w="3175">
                <a:solidFill>
                  <a:srgbClr val="000000"/>
                </a:solidFill>
                <a:round/>
                <a:headEnd/>
                <a:tailEnd/>
              </a:ln>
            </p:spPr>
            <p:txBody>
              <a:bodyPr/>
              <a:lstStyle/>
              <a:p>
                <a:endParaRPr lang="en-US"/>
              </a:p>
            </p:txBody>
          </p:sp>
          <p:sp>
            <p:nvSpPr>
              <p:cNvPr id="25746" name="Line 3651"/>
              <p:cNvSpPr>
                <a:spLocks noChangeShapeType="1"/>
              </p:cNvSpPr>
              <p:nvPr/>
            </p:nvSpPr>
            <p:spPr bwMode="auto">
              <a:xfrm flipH="1">
                <a:off x="1111" y="1303"/>
                <a:ext cx="33" cy="0"/>
              </a:xfrm>
              <a:prstGeom prst="line">
                <a:avLst/>
              </a:prstGeom>
              <a:noFill/>
              <a:ln w="3175">
                <a:solidFill>
                  <a:srgbClr val="000000"/>
                </a:solidFill>
                <a:round/>
                <a:headEnd/>
                <a:tailEnd/>
              </a:ln>
            </p:spPr>
            <p:txBody>
              <a:bodyPr/>
              <a:lstStyle/>
              <a:p>
                <a:endParaRPr lang="en-US"/>
              </a:p>
            </p:txBody>
          </p:sp>
          <p:sp>
            <p:nvSpPr>
              <p:cNvPr id="25747" name="Line 3652"/>
              <p:cNvSpPr>
                <a:spLocks noChangeShapeType="1"/>
              </p:cNvSpPr>
              <p:nvPr/>
            </p:nvSpPr>
            <p:spPr bwMode="auto">
              <a:xfrm flipV="1">
                <a:off x="1111" y="1086"/>
                <a:ext cx="0" cy="217"/>
              </a:xfrm>
              <a:prstGeom prst="line">
                <a:avLst/>
              </a:prstGeom>
              <a:noFill/>
              <a:ln w="3175">
                <a:solidFill>
                  <a:srgbClr val="000000"/>
                </a:solidFill>
                <a:round/>
                <a:headEnd/>
                <a:tailEnd/>
              </a:ln>
            </p:spPr>
            <p:txBody>
              <a:bodyPr/>
              <a:lstStyle/>
              <a:p>
                <a:endParaRPr lang="en-US"/>
              </a:p>
            </p:txBody>
          </p:sp>
          <p:sp>
            <p:nvSpPr>
              <p:cNvPr id="25748" name="Line 3653"/>
              <p:cNvSpPr>
                <a:spLocks noChangeShapeType="1"/>
              </p:cNvSpPr>
              <p:nvPr/>
            </p:nvSpPr>
            <p:spPr bwMode="auto">
              <a:xfrm>
                <a:off x="1111" y="1086"/>
                <a:ext cx="78" cy="0"/>
              </a:xfrm>
              <a:prstGeom prst="line">
                <a:avLst/>
              </a:prstGeom>
              <a:noFill/>
              <a:ln w="3175">
                <a:solidFill>
                  <a:srgbClr val="000000"/>
                </a:solidFill>
                <a:round/>
                <a:headEnd/>
                <a:tailEnd/>
              </a:ln>
            </p:spPr>
            <p:txBody>
              <a:bodyPr/>
              <a:lstStyle/>
              <a:p>
                <a:endParaRPr lang="en-US"/>
              </a:p>
            </p:txBody>
          </p:sp>
          <p:sp>
            <p:nvSpPr>
              <p:cNvPr id="25749" name="Line 3654"/>
              <p:cNvSpPr>
                <a:spLocks noChangeShapeType="1"/>
              </p:cNvSpPr>
              <p:nvPr/>
            </p:nvSpPr>
            <p:spPr bwMode="auto">
              <a:xfrm flipH="1">
                <a:off x="1111" y="1086"/>
                <a:ext cx="78" cy="0"/>
              </a:xfrm>
              <a:prstGeom prst="line">
                <a:avLst/>
              </a:prstGeom>
              <a:noFill/>
              <a:ln w="3175">
                <a:solidFill>
                  <a:srgbClr val="000000"/>
                </a:solidFill>
                <a:round/>
                <a:headEnd/>
                <a:tailEnd/>
              </a:ln>
            </p:spPr>
            <p:txBody>
              <a:bodyPr/>
              <a:lstStyle/>
              <a:p>
                <a:endParaRPr lang="en-US"/>
              </a:p>
            </p:txBody>
          </p:sp>
          <p:sp>
            <p:nvSpPr>
              <p:cNvPr id="25750" name="Line 3655"/>
              <p:cNvSpPr>
                <a:spLocks noChangeShapeType="1"/>
              </p:cNvSpPr>
              <p:nvPr/>
            </p:nvSpPr>
            <p:spPr bwMode="auto">
              <a:xfrm flipV="1">
                <a:off x="1111" y="911"/>
                <a:ext cx="0" cy="175"/>
              </a:xfrm>
              <a:prstGeom prst="line">
                <a:avLst/>
              </a:prstGeom>
              <a:noFill/>
              <a:ln w="3175">
                <a:solidFill>
                  <a:srgbClr val="000000"/>
                </a:solidFill>
                <a:round/>
                <a:headEnd/>
                <a:tailEnd/>
              </a:ln>
            </p:spPr>
            <p:txBody>
              <a:bodyPr/>
              <a:lstStyle/>
              <a:p>
                <a:endParaRPr lang="en-US"/>
              </a:p>
            </p:txBody>
          </p:sp>
          <p:sp>
            <p:nvSpPr>
              <p:cNvPr id="25751" name="Line 3656"/>
              <p:cNvSpPr>
                <a:spLocks noChangeShapeType="1"/>
              </p:cNvSpPr>
              <p:nvPr/>
            </p:nvSpPr>
            <p:spPr bwMode="auto">
              <a:xfrm flipH="1">
                <a:off x="4293" y="3260"/>
                <a:ext cx="77" cy="0"/>
              </a:xfrm>
              <a:prstGeom prst="line">
                <a:avLst/>
              </a:prstGeom>
              <a:noFill/>
              <a:ln w="3175">
                <a:solidFill>
                  <a:srgbClr val="000000"/>
                </a:solidFill>
                <a:round/>
                <a:headEnd/>
                <a:tailEnd/>
              </a:ln>
            </p:spPr>
            <p:txBody>
              <a:bodyPr/>
              <a:lstStyle/>
              <a:p>
                <a:endParaRPr lang="en-US"/>
              </a:p>
            </p:txBody>
          </p:sp>
          <p:sp>
            <p:nvSpPr>
              <p:cNvPr id="25752" name="Line 3657"/>
              <p:cNvSpPr>
                <a:spLocks noChangeShapeType="1"/>
              </p:cNvSpPr>
              <p:nvPr/>
            </p:nvSpPr>
            <p:spPr bwMode="auto">
              <a:xfrm>
                <a:off x="4293" y="3260"/>
                <a:ext cx="77" cy="0"/>
              </a:xfrm>
              <a:prstGeom prst="line">
                <a:avLst/>
              </a:prstGeom>
              <a:noFill/>
              <a:ln w="3175">
                <a:solidFill>
                  <a:srgbClr val="000000"/>
                </a:solidFill>
                <a:round/>
                <a:headEnd/>
                <a:tailEnd/>
              </a:ln>
            </p:spPr>
            <p:txBody>
              <a:bodyPr/>
              <a:lstStyle/>
              <a:p>
                <a:endParaRPr lang="en-US"/>
              </a:p>
            </p:txBody>
          </p:sp>
          <p:sp>
            <p:nvSpPr>
              <p:cNvPr id="25753" name="Line 3658"/>
              <p:cNvSpPr>
                <a:spLocks noChangeShapeType="1"/>
              </p:cNvSpPr>
              <p:nvPr/>
            </p:nvSpPr>
            <p:spPr bwMode="auto">
              <a:xfrm flipV="1">
                <a:off x="4370" y="3042"/>
                <a:ext cx="0" cy="218"/>
              </a:xfrm>
              <a:prstGeom prst="line">
                <a:avLst/>
              </a:prstGeom>
              <a:noFill/>
              <a:ln w="3175">
                <a:solidFill>
                  <a:srgbClr val="000000"/>
                </a:solidFill>
                <a:round/>
                <a:headEnd/>
                <a:tailEnd/>
              </a:ln>
            </p:spPr>
            <p:txBody>
              <a:bodyPr/>
              <a:lstStyle/>
              <a:p>
                <a:endParaRPr lang="en-US"/>
              </a:p>
            </p:txBody>
          </p:sp>
          <p:sp>
            <p:nvSpPr>
              <p:cNvPr id="25754" name="Line 3659"/>
              <p:cNvSpPr>
                <a:spLocks noChangeShapeType="1"/>
              </p:cNvSpPr>
              <p:nvPr/>
            </p:nvSpPr>
            <p:spPr bwMode="auto">
              <a:xfrm flipH="1">
                <a:off x="4338" y="3042"/>
                <a:ext cx="32" cy="0"/>
              </a:xfrm>
              <a:prstGeom prst="line">
                <a:avLst/>
              </a:prstGeom>
              <a:noFill/>
              <a:ln w="3175">
                <a:solidFill>
                  <a:srgbClr val="000000"/>
                </a:solidFill>
                <a:round/>
                <a:headEnd/>
                <a:tailEnd/>
              </a:ln>
            </p:spPr>
            <p:txBody>
              <a:bodyPr/>
              <a:lstStyle/>
              <a:p>
                <a:endParaRPr lang="en-US"/>
              </a:p>
            </p:txBody>
          </p:sp>
          <p:sp>
            <p:nvSpPr>
              <p:cNvPr id="25755" name="Line 3660"/>
              <p:cNvSpPr>
                <a:spLocks noChangeShapeType="1"/>
              </p:cNvSpPr>
              <p:nvPr/>
            </p:nvSpPr>
            <p:spPr bwMode="auto">
              <a:xfrm>
                <a:off x="4338" y="3042"/>
                <a:ext cx="32" cy="0"/>
              </a:xfrm>
              <a:prstGeom prst="line">
                <a:avLst/>
              </a:prstGeom>
              <a:noFill/>
              <a:ln w="3175">
                <a:solidFill>
                  <a:srgbClr val="000000"/>
                </a:solidFill>
                <a:round/>
                <a:headEnd/>
                <a:tailEnd/>
              </a:ln>
            </p:spPr>
            <p:txBody>
              <a:bodyPr/>
              <a:lstStyle/>
              <a:p>
                <a:endParaRPr lang="en-US"/>
              </a:p>
            </p:txBody>
          </p:sp>
          <p:sp>
            <p:nvSpPr>
              <p:cNvPr id="25756" name="Line 3661"/>
              <p:cNvSpPr>
                <a:spLocks noChangeShapeType="1"/>
              </p:cNvSpPr>
              <p:nvPr/>
            </p:nvSpPr>
            <p:spPr bwMode="auto">
              <a:xfrm flipV="1">
                <a:off x="4370" y="2825"/>
                <a:ext cx="0" cy="217"/>
              </a:xfrm>
              <a:prstGeom prst="line">
                <a:avLst/>
              </a:prstGeom>
              <a:noFill/>
              <a:ln w="3175">
                <a:solidFill>
                  <a:srgbClr val="000000"/>
                </a:solidFill>
                <a:round/>
                <a:headEnd/>
                <a:tailEnd/>
              </a:ln>
            </p:spPr>
            <p:txBody>
              <a:bodyPr/>
              <a:lstStyle/>
              <a:p>
                <a:endParaRPr lang="en-US"/>
              </a:p>
            </p:txBody>
          </p:sp>
          <p:sp>
            <p:nvSpPr>
              <p:cNvPr id="25757" name="Line 3662"/>
              <p:cNvSpPr>
                <a:spLocks noChangeShapeType="1"/>
              </p:cNvSpPr>
              <p:nvPr/>
            </p:nvSpPr>
            <p:spPr bwMode="auto">
              <a:xfrm flipH="1">
                <a:off x="4293" y="2825"/>
                <a:ext cx="77" cy="0"/>
              </a:xfrm>
              <a:prstGeom prst="line">
                <a:avLst/>
              </a:prstGeom>
              <a:noFill/>
              <a:ln w="3175">
                <a:solidFill>
                  <a:srgbClr val="000000"/>
                </a:solidFill>
                <a:round/>
                <a:headEnd/>
                <a:tailEnd/>
              </a:ln>
            </p:spPr>
            <p:txBody>
              <a:bodyPr/>
              <a:lstStyle/>
              <a:p>
                <a:endParaRPr lang="en-US"/>
              </a:p>
            </p:txBody>
          </p:sp>
          <p:sp>
            <p:nvSpPr>
              <p:cNvPr id="25758" name="Line 3663"/>
              <p:cNvSpPr>
                <a:spLocks noChangeShapeType="1"/>
              </p:cNvSpPr>
              <p:nvPr/>
            </p:nvSpPr>
            <p:spPr bwMode="auto">
              <a:xfrm>
                <a:off x="4293" y="2825"/>
                <a:ext cx="77" cy="0"/>
              </a:xfrm>
              <a:prstGeom prst="line">
                <a:avLst/>
              </a:prstGeom>
              <a:noFill/>
              <a:ln w="3175">
                <a:solidFill>
                  <a:srgbClr val="000000"/>
                </a:solidFill>
                <a:round/>
                <a:headEnd/>
                <a:tailEnd/>
              </a:ln>
            </p:spPr>
            <p:txBody>
              <a:bodyPr/>
              <a:lstStyle/>
              <a:p>
                <a:endParaRPr lang="en-US"/>
              </a:p>
            </p:txBody>
          </p:sp>
          <p:sp>
            <p:nvSpPr>
              <p:cNvPr id="25759" name="Line 3664"/>
              <p:cNvSpPr>
                <a:spLocks noChangeShapeType="1"/>
              </p:cNvSpPr>
              <p:nvPr/>
            </p:nvSpPr>
            <p:spPr bwMode="auto">
              <a:xfrm flipV="1">
                <a:off x="4370" y="2607"/>
                <a:ext cx="0" cy="218"/>
              </a:xfrm>
              <a:prstGeom prst="line">
                <a:avLst/>
              </a:prstGeom>
              <a:noFill/>
              <a:ln w="3175">
                <a:solidFill>
                  <a:srgbClr val="000000"/>
                </a:solidFill>
                <a:round/>
                <a:headEnd/>
                <a:tailEnd/>
              </a:ln>
            </p:spPr>
            <p:txBody>
              <a:bodyPr/>
              <a:lstStyle/>
              <a:p>
                <a:endParaRPr lang="en-US"/>
              </a:p>
            </p:txBody>
          </p:sp>
          <p:sp>
            <p:nvSpPr>
              <p:cNvPr id="25760" name="Line 3665"/>
              <p:cNvSpPr>
                <a:spLocks noChangeShapeType="1"/>
              </p:cNvSpPr>
              <p:nvPr/>
            </p:nvSpPr>
            <p:spPr bwMode="auto">
              <a:xfrm flipH="1">
                <a:off x="4338" y="2607"/>
                <a:ext cx="32" cy="0"/>
              </a:xfrm>
              <a:prstGeom prst="line">
                <a:avLst/>
              </a:prstGeom>
              <a:noFill/>
              <a:ln w="3175">
                <a:solidFill>
                  <a:srgbClr val="000000"/>
                </a:solidFill>
                <a:round/>
                <a:headEnd/>
                <a:tailEnd/>
              </a:ln>
            </p:spPr>
            <p:txBody>
              <a:bodyPr/>
              <a:lstStyle/>
              <a:p>
                <a:endParaRPr lang="en-US"/>
              </a:p>
            </p:txBody>
          </p:sp>
          <p:sp>
            <p:nvSpPr>
              <p:cNvPr id="25761" name="Line 3666"/>
              <p:cNvSpPr>
                <a:spLocks noChangeShapeType="1"/>
              </p:cNvSpPr>
              <p:nvPr/>
            </p:nvSpPr>
            <p:spPr bwMode="auto">
              <a:xfrm>
                <a:off x="4338" y="2607"/>
                <a:ext cx="32" cy="0"/>
              </a:xfrm>
              <a:prstGeom prst="line">
                <a:avLst/>
              </a:prstGeom>
              <a:noFill/>
              <a:ln w="3175">
                <a:solidFill>
                  <a:srgbClr val="000000"/>
                </a:solidFill>
                <a:round/>
                <a:headEnd/>
                <a:tailEnd/>
              </a:ln>
            </p:spPr>
            <p:txBody>
              <a:bodyPr/>
              <a:lstStyle/>
              <a:p>
                <a:endParaRPr lang="en-US"/>
              </a:p>
            </p:txBody>
          </p:sp>
          <p:sp>
            <p:nvSpPr>
              <p:cNvPr id="25762" name="Line 3667"/>
              <p:cNvSpPr>
                <a:spLocks noChangeShapeType="1"/>
              </p:cNvSpPr>
              <p:nvPr/>
            </p:nvSpPr>
            <p:spPr bwMode="auto">
              <a:xfrm flipV="1">
                <a:off x="4370" y="2390"/>
                <a:ext cx="0" cy="217"/>
              </a:xfrm>
              <a:prstGeom prst="line">
                <a:avLst/>
              </a:prstGeom>
              <a:noFill/>
              <a:ln w="3175">
                <a:solidFill>
                  <a:srgbClr val="000000"/>
                </a:solidFill>
                <a:round/>
                <a:headEnd/>
                <a:tailEnd/>
              </a:ln>
            </p:spPr>
            <p:txBody>
              <a:bodyPr/>
              <a:lstStyle/>
              <a:p>
                <a:endParaRPr lang="en-US"/>
              </a:p>
            </p:txBody>
          </p:sp>
          <p:sp>
            <p:nvSpPr>
              <p:cNvPr id="25763" name="Line 3668"/>
              <p:cNvSpPr>
                <a:spLocks noChangeShapeType="1"/>
              </p:cNvSpPr>
              <p:nvPr/>
            </p:nvSpPr>
            <p:spPr bwMode="auto">
              <a:xfrm flipH="1">
                <a:off x="4293" y="2390"/>
                <a:ext cx="77" cy="0"/>
              </a:xfrm>
              <a:prstGeom prst="line">
                <a:avLst/>
              </a:prstGeom>
              <a:noFill/>
              <a:ln w="3175">
                <a:solidFill>
                  <a:srgbClr val="000000"/>
                </a:solidFill>
                <a:round/>
                <a:headEnd/>
                <a:tailEnd/>
              </a:ln>
            </p:spPr>
            <p:txBody>
              <a:bodyPr/>
              <a:lstStyle/>
              <a:p>
                <a:endParaRPr lang="en-US"/>
              </a:p>
            </p:txBody>
          </p:sp>
          <p:sp>
            <p:nvSpPr>
              <p:cNvPr id="25764" name="Line 3669"/>
              <p:cNvSpPr>
                <a:spLocks noChangeShapeType="1"/>
              </p:cNvSpPr>
              <p:nvPr/>
            </p:nvSpPr>
            <p:spPr bwMode="auto">
              <a:xfrm>
                <a:off x="4293" y="2390"/>
                <a:ext cx="77" cy="0"/>
              </a:xfrm>
              <a:prstGeom prst="line">
                <a:avLst/>
              </a:prstGeom>
              <a:noFill/>
              <a:ln w="3175">
                <a:solidFill>
                  <a:srgbClr val="000000"/>
                </a:solidFill>
                <a:round/>
                <a:headEnd/>
                <a:tailEnd/>
              </a:ln>
            </p:spPr>
            <p:txBody>
              <a:bodyPr/>
              <a:lstStyle/>
              <a:p>
                <a:endParaRPr lang="en-US"/>
              </a:p>
            </p:txBody>
          </p:sp>
          <p:sp>
            <p:nvSpPr>
              <p:cNvPr id="25765" name="Line 3670"/>
              <p:cNvSpPr>
                <a:spLocks noChangeShapeType="1"/>
              </p:cNvSpPr>
              <p:nvPr/>
            </p:nvSpPr>
            <p:spPr bwMode="auto">
              <a:xfrm flipV="1">
                <a:off x="4370" y="2173"/>
                <a:ext cx="0" cy="217"/>
              </a:xfrm>
              <a:prstGeom prst="line">
                <a:avLst/>
              </a:prstGeom>
              <a:noFill/>
              <a:ln w="3175">
                <a:solidFill>
                  <a:srgbClr val="000000"/>
                </a:solidFill>
                <a:round/>
                <a:headEnd/>
                <a:tailEnd/>
              </a:ln>
            </p:spPr>
            <p:txBody>
              <a:bodyPr/>
              <a:lstStyle/>
              <a:p>
                <a:endParaRPr lang="en-US"/>
              </a:p>
            </p:txBody>
          </p:sp>
          <p:sp>
            <p:nvSpPr>
              <p:cNvPr id="25766" name="Line 3671"/>
              <p:cNvSpPr>
                <a:spLocks noChangeShapeType="1"/>
              </p:cNvSpPr>
              <p:nvPr/>
            </p:nvSpPr>
            <p:spPr bwMode="auto">
              <a:xfrm flipH="1">
                <a:off x="4338" y="2173"/>
                <a:ext cx="32" cy="0"/>
              </a:xfrm>
              <a:prstGeom prst="line">
                <a:avLst/>
              </a:prstGeom>
              <a:noFill/>
              <a:ln w="3175">
                <a:solidFill>
                  <a:srgbClr val="000000"/>
                </a:solidFill>
                <a:round/>
                <a:headEnd/>
                <a:tailEnd/>
              </a:ln>
            </p:spPr>
            <p:txBody>
              <a:bodyPr/>
              <a:lstStyle/>
              <a:p>
                <a:endParaRPr lang="en-US"/>
              </a:p>
            </p:txBody>
          </p:sp>
          <p:sp>
            <p:nvSpPr>
              <p:cNvPr id="25767" name="Line 3672"/>
              <p:cNvSpPr>
                <a:spLocks noChangeShapeType="1"/>
              </p:cNvSpPr>
              <p:nvPr/>
            </p:nvSpPr>
            <p:spPr bwMode="auto">
              <a:xfrm>
                <a:off x="4338" y="2173"/>
                <a:ext cx="32" cy="0"/>
              </a:xfrm>
              <a:prstGeom prst="line">
                <a:avLst/>
              </a:prstGeom>
              <a:noFill/>
              <a:ln w="3175">
                <a:solidFill>
                  <a:srgbClr val="000000"/>
                </a:solidFill>
                <a:round/>
                <a:headEnd/>
                <a:tailEnd/>
              </a:ln>
            </p:spPr>
            <p:txBody>
              <a:bodyPr/>
              <a:lstStyle/>
              <a:p>
                <a:endParaRPr lang="en-US"/>
              </a:p>
            </p:txBody>
          </p:sp>
          <p:sp>
            <p:nvSpPr>
              <p:cNvPr id="25768" name="Line 3673"/>
              <p:cNvSpPr>
                <a:spLocks noChangeShapeType="1"/>
              </p:cNvSpPr>
              <p:nvPr/>
            </p:nvSpPr>
            <p:spPr bwMode="auto">
              <a:xfrm flipV="1">
                <a:off x="4370" y="1956"/>
                <a:ext cx="0" cy="217"/>
              </a:xfrm>
              <a:prstGeom prst="line">
                <a:avLst/>
              </a:prstGeom>
              <a:noFill/>
              <a:ln w="3175">
                <a:solidFill>
                  <a:srgbClr val="000000"/>
                </a:solidFill>
                <a:round/>
                <a:headEnd/>
                <a:tailEnd/>
              </a:ln>
            </p:spPr>
            <p:txBody>
              <a:bodyPr/>
              <a:lstStyle/>
              <a:p>
                <a:endParaRPr lang="en-US"/>
              </a:p>
            </p:txBody>
          </p:sp>
          <p:sp>
            <p:nvSpPr>
              <p:cNvPr id="25769" name="Line 3674"/>
              <p:cNvSpPr>
                <a:spLocks noChangeShapeType="1"/>
              </p:cNvSpPr>
              <p:nvPr/>
            </p:nvSpPr>
            <p:spPr bwMode="auto">
              <a:xfrm flipH="1">
                <a:off x="4293" y="1956"/>
                <a:ext cx="77" cy="0"/>
              </a:xfrm>
              <a:prstGeom prst="line">
                <a:avLst/>
              </a:prstGeom>
              <a:noFill/>
              <a:ln w="3175">
                <a:solidFill>
                  <a:srgbClr val="000000"/>
                </a:solidFill>
                <a:round/>
                <a:headEnd/>
                <a:tailEnd/>
              </a:ln>
            </p:spPr>
            <p:txBody>
              <a:bodyPr/>
              <a:lstStyle/>
              <a:p>
                <a:endParaRPr lang="en-US"/>
              </a:p>
            </p:txBody>
          </p:sp>
          <p:sp>
            <p:nvSpPr>
              <p:cNvPr id="25770" name="Line 3675"/>
              <p:cNvSpPr>
                <a:spLocks noChangeShapeType="1"/>
              </p:cNvSpPr>
              <p:nvPr/>
            </p:nvSpPr>
            <p:spPr bwMode="auto">
              <a:xfrm>
                <a:off x="4293" y="1956"/>
                <a:ext cx="77" cy="0"/>
              </a:xfrm>
              <a:prstGeom prst="line">
                <a:avLst/>
              </a:prstGeom>
              <a:noFill/>
              <a:ln w="3175">
                <a:solidFill>
                  <a:srgbClr val="000000"/>
                </a:solidFill>
                <a:round/>
                <a:headEnd/>
                <a:tailEnd/>
              </a:ln>
            </p:spPr>
            <p:txBody>
              <a:bodyPr/>
              <a:lstStyle/>
              <a:p>
                <a:endParaRPr lang="en-US"/>
              </a:p>
            </p:txBody>
          </p:sp>
          <p:sp>
            <p:nvSpPr>
              <p:cNvPr id="25771" name="Line 3676"/>
              <p:cNvSpPr>
                <a:spLocks noChangeShapeType="1"/>
              </p:cNvSpPr>
              <p:nvPr/>
            </p:nvSpPr>
            <p:spPr bwMode="auto">
              <a:xfrm flipV="1">
                <a:off x="4370" y="1738"/>
                <a:ext cx="0" cy="218"/>
              </a:xfrm>
              <a:prstGeom prst="line">
                <a:avLst/>
              </a:prstGeom>
              <a:noFill/>
              <a:ln w="3175">
                <a:solidFill>
                  <a:srgbClr val="000000"/>
                </a:solidFill>
                <a:round/>
                <a:headEnd/>
                <a:tailEnd/>
              </a:ln>
            </p:spPr>
            <p:txBody>
              <a:bodyPr/>
              <a:lstStyle/>
              <a:p>
                <a:endParaRPr lang="en-US"/>
              </a:p>
            </p:txBody>
          </p:sp>
          <p:sp>
            <p:nvSpPr>
              <p:cNvPr id="25772" name="Line 3677"/>
              <p:cNvSpPr>
                <a:spLocks noChangeShapeType="1"/>
              </p:cNvSpPr>
              <p:nvPr/>
            </p:nvSpPr>
            <p:spPr bwMode="auto">
              <a:xfrm flipH="1">
                <a:off x="4338" y="1738"/>
                <a:ext cx="32" cy="0"/>
              </a:xfrm>
              <a:prstGeom prst="line">
                <a:avLst/>
              </a:prstGeom>
              <a:noFill/>
              <a:ln w="3175">
                <a:solidFill>
                  <a:srgbClr val="000000"/>
                </a:solidFill>
                <a:round/>
                <a:headEnd/>
                <a:tailEnd/>
              </a:ln>
            </p:spPr>
            <p:txBody>
              <a:bodyPr/>
              <a:lstStyle/>
              <a:p>
                <a:endParaRPr lang="en-US"/>
              </a:p>
            </p:txBody>
          </p:sp>
          <p:sp>
            <p:nvSpPr>
              <p:cNvPr id="25773" name="Line 3678"/>
              <p:cNvSpPr>
                <a:spLocks noChangeShapeType="1"/>
              </p:cNvSpPr>
              <p:nvPr/>
            </p:nvSpPr>
            <p:spPr bwMode="auto">
              <a:xfrm>
                <a:off x="4338" y="1738"/>
                <a:ext cx="32" cy="0"/>
              </a:xfrm>
              <a:prstGeom prst="line">
                <a:avLst/>
              </a:prstGeom>
              <a:noFill/>
              <a:ln w="3175">
                <a:solidFill>
                  <a:srgbClr val="000000"/>
                </a:solidFill>
                <a:round/>
                <a:headEnd/>
                <a:tailEnd/>
              </a:ln>
            </p:spPr>
            <p:txBody>
              <a:bodyPr/>
              <a:lstStyle/>
              <a:p>
                <a:endParaRPr lang="en-US"/>
              </a:p>
            </p:txBody>
          </p:sp>
          <p:sp>
            <p:nvSpPr>
              <p:cNvPr id="25774" name="Line 3679"/>
              <p:cNvSpPr>
                <a:spLocks noChangeShapeType="1"/>
              </p:cNvSpPr>
              <p:nvPr/>
            </p:nvSpPr>
            <p:spPr bwMode="auto">
              <a:xfrm flipV="1">
                <a:off x="4370" y="1521"/>
                <a:ext cx="0" cy="217"/>
              </a:xfrm>
              <a:prstGeom prst="line">
                <a:avLst/>
              </a:prstGeom>
              <a:noFill/>
              <a:ln w="3175">
                <a:solidFill>
                  <a:srgbClr val="000000"/>
                </a:solidFill>
                <a:round/>
                <a:headEnd/>
                <a:tailEnd/>
              </a:ln>
            </p:spPr>
            <p:txBody>
              <a:bodyPr/>
              <a:lstStyle/>
              <a:p>
                <a:endParaRPr lang="en-US"/>
              </a:p>
            </p:txBody>
          </p:sp>
          <p:sp>
            <p:nvSpPr>
              <p:cNvPr id="25775" name="Line 3680"/>
              <p:cNvSpPr>
                <a:spLocks noChangeShapeType="1"/>
              </p:cNvSpPr>
              <p:nvPr/>
            </p:nvSpPr>
            <p:spPr bwMode="auto">
              <a:xfrm flipH="1">
                <a:off x="4293" y="1521"/>
                <a:ext cx="77" cy="0"/>
              </a:xfrm>
              <a:prstGeom prst="line">
                <a:avLst/>
              </a:prstGeom>
              <a:noFill/>
              <a:ln w="3175">
                <a:solidFill>
                  <a:srgbClr val="000000"/>
                </a:solidFill>
                <a:round/>
                <a:headEnd/>
                <a:tailEnd/>
              </a:ln>
            </p:spPr>
            <p:txBody>
              <a:bodyPr/>
              <a:lstStyle/>
              <a:p>
                <a:endParaRPr lang="en-US"/>
              </a:p>
            </p:txBody>
          </p:sp>
          <p:sp>
            <p:nvSpPr>
              <p:cNvPr id="25776" name="Line 3681"/>
              <p:cNvSpPr>
                <a:spLocks noChangeShapeType="1"/>
              </p:cNvSpPr>
              <p:nvPr/>
            </p:nvSpPr>
            <p:spPr bwMode="auto">
              <a:xfrm>
                <a:off x="4293" y="1521"/>
                <a:ext cx="77" cy="0"/>
              </a:xfrm>
              <a:prstGeom prst="line">
                <a:avLst/>
              </a:prstGeom>
              <a:noFill/>
              <a:ln w="3175">
                <a:solidFill>
                  <a:srgbClr val="000000"/>
                </a:solidFill>
                <a:round/>
                <a:headEnd/>
                <a:tailEnd/>
              </a:ln>
            </p:spPr>
            <p:txBody>
              <a:bodyPr/>
              <a:lstStyle/>
              <a:p>
                <a:endParaRPr lang="en-US"/>
              </a:p>
            </p:txBody>
          </p:sp>
          <p:sp>
            <p:nvSpPr>
              <p:cNvPr id="25777" name="Line 3682"/>
              <p:cNvSpPr>
                <a:spLocks noChangeShapeType="1"/>
              </p:cNvSpPr>
              <p:nvPr/>
            </p:nvSpPr>
            <p:spPr bwMode="auto">
              <a:xfrm flipV="1">
                <a:off x="4370" y="1303"/>
                <a:ext cx="0" cy="218"/>
              </a:xfrm>
              <a:prstGeom prst="line">
                <a:avLst/>
              </a:prstGeom>
              <a:noFill/>
              <a:ln w="3175">
                <a:solidFill>
                  <a:srgbClr val="000000"/>
                </a:solidFill>
                <a:round/>
                <a:headEnd/>
                <a:tailEnd/>
              </a:ln>
            </p:spPr>
            <p:txBody>
              <a:bodyPr/>
              <a:lstStyle/>
              <a:p>
                <a:endParaRPr lang="en-US"/>
              </a:p>
            </p:txBody>
          </p:sp>
          <p:sp>
            <p:nvSpPr>
              <p:cNvPr id="25778" name="Line 3683"/>
              <p:cNvSpPr>
                <a:spLocks noChangeShapeType="1"/>
              </p:cNvSpPr>
              <p:nvPr/>
            </p:nvSpPr>
            <p:spPr bwMode="auto">
              <a:xfrm flipH="1">
                <a:off x="4338" y="1303"/>
                <a:ext cx="32" cy="0"/>
              </a:xfrm>
              <a:prstGeom prst="line">
                <a:avLst/>
              </a:prstGeom>
              <a:noFill/>
              <a:ln w="3175">
                <a:solidFill>
                  <a:srgbClr val="000000"/>
                </a:solidFill>
                <a:round/>
                <a:headEnd/>
                <a:tailEnd/>
              </a:ln>
            </p:spPr>
            <p:txBody>
              <a:bodyPr/>
              <a:lstStyle/>
              <a:p>
                <a:endParaRPr lang="en-US"/>
              </a:p>
            </p:txBody>
          </p:sp>
          <p:sp>
            <p:nvSpPr>
              <p:cNvPr id="25779" name="Line 3684"/>
              <p:cNvSpPr>
                <a:spLocks noChangeShapeType="1"/>
              </p:cNvSpPr>
              <p:nvPr/>
            </p:nvSpPr>
            <p:spPr bwMode="auto">
              <a:xfrm>
                <a:off x="4338" y="1303"/>
                <a:ext cx="32" cy="0"/>
              </a:xfrm>
              <a:prstGeom prst="line">
                <a:avLst/>
              </a:prstGeom>
              <a:noFill/>
              <a:ln w="3175">
                <a:solidFill>
                  <a:srgbClr val="000000"/>
                </a:solidFill>
                <a:round/>
                <a:headEnd/>
                <a:tailEnd/>
              </a:ln>
            </p:spPr>
            <p:txBody>
              <a:bodyPr/>
              <a:lstStyle/>
              <a:p>
                <a:endParaRPr lang="en-US"/>
              </a:p>
            </p:txBody>
          </p:sp>
          <p:sp>
            <p:nvSpPr>
              <p:cNvPr id="25780" name="Line 3685"/>
              <p:cNvSpPr>
                <a:spLocks noChangeShapeType="1"/>
              </p:cNvSpPr>
              <p:nvPr/>
            </p:nvSpPr>
            <p:spPr bwMode="auto">
              <a:xfrm flipV="1">
                <a:off x="4370" y="1086"/>
                <a:ext cx="0" cy="217"/>
              </a:xfrm>
              <a:prstGeom prst="line">
                <a:avLst/>
              </a:prstGeom>
              <a:noFill/>
              <a:ln w="3175">
                <a:solidFill>
                  <a:srgbClr val="000000"/>
                </a:solidFill>
                <a:round/>
                <a:headEnd/>
                <a:tailEnd/>
              </a:ln>
            </p:spPr>
            <p:txBody>
              <a:bodyPr/>
              <a:lstStyle/>
              <a:p>
                <a:endParaRPr lang="en-US"/>
              </a:p>
            </p:txBody>
          </p:sp>
          <p:sp>
            <p:nvSpPr>
              <p:cNvPr id="25781" name="Line 3686"/>
              <p:cNvSpPr>
                <a:spLocks noChangeShapeType="1"/>
              </p:cNvSpPr>
              <p:nvPr/>
            </p:nvSpPr>
            <p:spPr bwMode="auto">
              <a:xfrm flipH="1">
                <a:off x="4293" y="1086"/>
                <a:ext cx="77" cy="0"/>
              </a:xfrm>
              <a:prstGeom prst="line">
                <a:avLst/>
              </a:prstGeom>
              <a:noFill/>
              <a:ln w="3175">
                <a:solidFill>
                  <a:srgbClr val="000000"/>
                </a:solidFill>
                <a:round/>
                <a:headEnd/>
                <a:tailEnd/>
              </a:ln>
            </p:spPr>
            <p:txBody>
              <a:bodyPr/>
              <a:lstStyle/>
              <a:p>
                <a:endParaRPr lang="en-US"/>
              </a:p>
            </p:txBody>
          </p:sp>
          <p:sp>
            <p:nvSpPr>
              <p:cNvPr id="25782" name="Line 3687"/>
              <p:cNvSpPr>
                <a:spLocks noChangeShapeType="1"/>
              </p:cNvSpPr>
              <p:nvPr/>
            </p:nvSpPr>
            <p:spPr bwMode="auto">
              <a:xfrm>
                <a:off x="4293" y="1086"/>
                <a:ext cx="77" cy="0"/>
              </a:xfrm>
              <a:prstGeom prst="line">
                <a:avLst/>
              </a:prstGeom>
              <a:noFill/>
              <a:ln w="3175">
                <a:solidFill>
                  <a:srgbClr val="000000"/>
                </a:solidFill>
                <a:round/>
                <a:headEnd/>
                <a:tailEnd/>
              </a:ln>
            </p:spPr>
            <p:txBody>
              <a:bodyPr/>
              <a:lstStyle/>
              <a:p>
                <a:endParaRPr lang="en-US"/>
              </a:p>
            </p:txBody>
          </p:sp>
          <p:sp>
            <p:nvSpPr>
              <p:cNvPr id="25783" name="Line 3688"/>
              <p:cNvSpPr>
                <a:spLocks noChangeShapeType="1"/>
              </p:cNvSpPr>
              <p:nvPr/>
            </p:nvSpPr>
            <p:spPr bwMode="auto">
              <a:xfrm flipV="1">
                <a:off x="4370" y="911"/>
                <a:ext cx="0" cy="175"/>
              </a:xfrm>
              <a:prstGeom prst="line">
                <a:avLst/>
              </a:prstGeom>
              <a:noFill/>
              <a:ln w="3175">
                <a:solidFill>
                  <a:srgbClr val="000000"/>
                </a:solidFill>
                <a:round/>
                <a:headEnd/>
                <a:tailEnd/>
              </a:ln>
            </p:spPr>
            <p:txBody>
              <a:bodyPr/>
              <a:lstStyle/>
              <a:p>
                <a:endParaRPr lang="en-US"/>
              </a:p>
            </p:txBody>
          </p:sp>
          <p:sp>
            <p:nvSpPr>
              <p:cNvPr id="25784" name="Line 3689"/>
              <p:cNvSpPr>
                <a:spLocks noChangeShapeType="1"/>
              </p:cNvSpPr>
              <p:nvPr/>
            </p:nvSpPr>
            <p:spPr bwMode="auto">
              <a:xfrm flipH="1">
                <a:off x="4293" y="3260"/>
                <a:ext cx="77" cy="0"/>
              </a:xfrm>
              <a:prstGeom prst="line">
                <a:avLst/>
              </a:prstGeom>
              <a:noFill/>
              <a:ln w="3175">
                <a:solidFill>
                  <a:srgbClr val="000000"/>
                </a:solidFill>
                <a:round/>
                <a:headEnd/>
                <a:tailEnd/>
              </a:ln>
            </p:spPr>
            <p:txBody>
              <a:bodyPr/>
              <a:lstStyle/>
              <a:p>
                <a:endParaRPr lang="en-US"/>
              </a:p>
            </p:txBody>
          </p:sp>
          <p:sp>
            <p:nvSpPr>
              <p:cNvPr id="25785" name="Line 3690"/>
              <p:cNvSpPr>
                <a:spLocks noChangeShapeType="1"/>
              </p:cNvSpPr>
              <p:nvPr/>
            </p:nvSpPr>
            <p:spPr bwMode="auto">
              <a:xfrm>
                <a:off x="4293" y="3260"/>
                <a:ext cx="77" cy="0"/>
              </a:xfrm>
              <a:prstGeom prst="line">
                <a:avLst/>
              </a:prstGeom>
              <a:noFill/>
              <a:ln w="3175">
                <a:solidFill>
                  <a:srgbClr val="000000"/>
                </a:solidFill>
                <a:round/>
                <a:headEnd/>
                <a:tailEnd/>
              </a:ln>
            </p:spPr>
            <p:txBody>
              <a:bodyPr/>
              <a:lstStyle/>
              <a:p>
                <a:endParaRPr lang="en-US"/>
              </a:p>
            </p:txBody>
          </p:sp>
          <p:sp>
            <p:nvSpPr>
              <p:cNvPr id="25786" name="Line 3691"/>
              <p:cNvSpPr>
                <a:spLocks noChangeShapeType="1"/>
              </p:cNvSpPr>
              <p:nvPr/>
            </p:nvSpPr>
            <p:spPr bwMode="auto">
              <a:xfrm flipV="1">
                <a:off x="4370" y="3042"/>
                <a:ext cx="0" cy="218"/>
              </a:xfrm>
              <a:prstGeom prst="line">
                <a:avLst/>
              </a:prstGeom>
              <a:noFill/>
              <a:ln w="3175">
                <a:solidFill>
                  <a:srgbClr val="000000"/>
                </a:solidFill>
                <a:round/>
                <a:headEnd/>
                <a:tailEnd/>
              </a:ln>
            </p:spPr>
            <p:txBody>
              <a:bodyPr/>
              <a:lstStyle/>
              <a:p>
                <a:endParaRPr lang="en-US"/>
              </a:p>
            </p:txBody>
          </p:sp>
          <p:sp>
            <p:nvSpPr>
              <p:cNvPr id="25787" name="Line 3692"/>
              <p:cNvSpPr>
                <a:spLocks noChangeShapeType="1"/>
              </p:cNvSpPr>
              <p:nvPr/>
            </p:nvSpPr>
            <p:spPr bwMode="auto">
              <a:xfrm flipH="1">
                <a:off x="4338" y="3042"/>
                <a:ext cx="32" cy="0"/>
              </a:xfrm>
              <a:prstGeom prst="line">
                <a:avLst/>
              </a:prstGeom>
              <a:noFill/>
              <a:ln w="3175">
                <a:solidFill>
                  <a:srgbClr val="000000"/>
                </a:solidFill>
                <a:round/>
                <a:headEnd/>
                <a:tailEnd/>
              </a:ln>
            </p:spPr>
            <p:txBody>
              <a:bodyPr/>
              <a:lstStyle/>
              <a:p>
                <a:endParaRPr lang="en-US"/>
              </a:p>
            </p:txBody>
          </p:sp>
          <p:sp>
            <p:nvSpPr>
              <p:cNvPr id="25788" name="Line 3693"/>
              <p:cNvSpPr>
                <a:spLocks noChangeShapeType="1"/>
              </p:cNvSpPr>
              <p:nvPr/>
            </p:nvSpPr>
            <p:spPr bwMode="auto">
              <a:xfrm>
                <a:off x="4338" y="3042"/>
                <a:ext cx="32" cy="0"/>
              </a:xfrm>
              <a:prstGeom prst="line">
                <a:avLst/>
              </a:prstGeom>
              <a:noFill/>
              <a:ln w="3175">
                <a:solidFill>
                  <a:srgbClr val="000000"/>
                </a:solidFill>
                <a:round/>
                <a:headEnd/>
                <a:tailEnd/>
              </a:ln>
            </p:spPr>
            <p:txBody>
              <a:bodyPr/>
              <a:lstStyle/>
              <a:p>
                <a:endParaRPr lang="en-US"/>
              </a:p>
            </p:txBody>
          </p:sp>
          <p:sp>
            <p:nvSpPr>
              <p:cNvPr id="25789" name="Line 3694"/>
              <p:cNvSpPr>
                <a:spLocks noChangeShapeType="1"/>
              </p:cNvSpPr>
              <p:nvPr/>
            </p:nvSpPr>
            <p:spPr bwMode="auto">
              <a:xfrm flipV="1">
                <a:off x="4370" y="2825"/>
                <a:ext cx="0" cy="217"/>
              </a:xfrm>
              <a:prstGeom prst="line">
                <a:avLst/>
              </a:prstGeom>
              <a:noFill/>
              <a:ln w="3175">
                <a:solidFill>
                  <a:srgbClr val="000000"/>
                </a:solidFill>
                <a:round/>
                <a:headEnd/>
                <a:tailEnd/>
              </a:ln>
            </p:spPr>
            <p:txBody>
              <a:bodyPr/>
              <a:lstStyle/>
              <a:p>
                <a:endParaRPr lang="en-US"/>
              </a:p>
            </p:txBody>
          </p:sp>
          <p:sp>
            <p:nvSpPr>
              <p:cNvPr id="25790" name="Line 3695"/>
              <p:cNvSpPr>
                <a:spLocks noChangeShapeType="1"/>
              </p:cNvSpPr>
              <p:nvPr/>
            </p:nvSpPr>
            <p:spPr bwMode="auto">
              <a:xfrm flipH="1">
                <a:off x="4293" y="2825"/>
                <a:ext cx="77" cy="0"/>
              </a:xfrm>
              <a:prstGeom prst="line">
                <a:avLst/>
              </a:prstGeom>
              <a:noFill/>
              <a:ln w="3175">
                <a:solidFill>
                  <a:srgbClr val="000000"/>
                </a:solidFill>
                <a:round/>
                <a:headEnd/>
                <a:tailEnd/>
              </a:ln>
            </p:spPr>
            <p:txBody>
              <a:bodyPr/>
              <a:lstStyle/>
              <a:p>
                <a:endParaRPr lang="en-US"/>
              </a:p>
            </p:txBody>
          </p:sp>
          <p:sp>
            <p:nvSpPr>
              <p:cNvPr id="25791" name="Line 3696"/>
              <p:cNvSpPr>
                <a:spLocks noChangeShapeType="1"/>
              </p:cNvSpPr>
              <p:nvPr/>
            </p:nvSpPr>
            <p:spPr bwMode="auto">
              <a:xfrm>
                <a:off x="4293" y="2825"/>
                <a:ext cx="77" cy="0"/>
              </a:xfrm>
              <a:prstGeom prst="line">
                <a:avLst/>
              </a:prstGeom>
              <a:noFill/>
              <a:ln w="3175">
                <a:solidFill>
                  <a:srgbClr val="000000"/>
                </a:solidFill>
                <a:round/>
                <a:headEnd/>
                <a:tailEnd/>
              </a:ln>
            </p:spPr>
            <p:txBody>
              <a:bodyPr/>
              <a:lstStyle/>
              <a:p>
                <a:endParaRPr lang="en-US"/>
              </a:p>
            </p:txBody>
          </p:sp>
          <p:sp>
            <p:nvSpPr>
              <p:cNvPr id="25792" name="Line 3697"/>
              <p:cNvSpPr>
                <a:spLocks noChangeShapeType="1"/>
              </p:cNvSpPr>
              <p:nvPr/>
            </p:nvSpPr>
            <p:spPr bwMode="auto">
              <a:xfrm flipV="1">
                <a:off x="4370" y="2607"/>
                <a:ext cx="0" cy="218"/>
              </a:xfrm>
              <a:prstGeom prst="line">
                <a:avLst/>
              </a:prstGeom>
              <a:noFill/>
              <a:ln w="3175">
                <a:solidFill>
                  <a:srgbClr val="000000"/>
                </a:solidFill>
                <a:round/>
                <a:headEnd/>
                <a:tailEnd/>
              </a:ln>
            </p:spPr>
            <p:txBody>
              <a:bodyPr/>
              <a:lstStyle/>
              <a:p>
                <a:endParaRPr lang="en-US"/>
              </a:p>
            </p:txBody>
          </p:sp>
          <p:sp>
            <p:nvSpPr>
              <p:cNvPr id="25793" name="Line 3698"/>
              <p:cNvSpPr>
                <a:spLocks noChangeShapeType="1"/>
              </p:cNvSpPr>
              <p:nvPr/>
            </p:nvSpPr>
            <p:spPr bwMode="auto">
              <a:xfrm flipH="1">
                <a:off x="4338" y="2607"/>
                <a:ext cx="32" cy="0"/>
              </a:xfrm>
              <a:prstGeom prst="line">
                <a:avLst/>
              </a:prstGeom>
              <a:noFill/>
              <a:ln w="3175">
                <a:solidFill>
                  <a:srgbClr val="000000"/>
                </a:solidFill>
                <a:round/>
                <a:headEnd/>
                <a:tailEnd/>
              </a:ln>
            </p:spPr>
            <p:txBody>
              <a:bodyPr/>
              <a:lstStyle/>
              <a:p>
                <a:endParaRPr lang="en-US"/>
              </a:p>
            </p:txBody>
          </p:sp>
          <p:sp>
            <p:nvSpPr>
              <p:cNvPr id="25794" name="Line 3699"/>
              <p:cNvSpPr>
                <a:spLocks noChangeShapeType="1"/>
              </p:cNvSpPr>
              <p:nvPr/>
            </p:nvSpPr>
            <p:spPr bwMode="auto">
              <a:xfrm>
                <a:off x="4338" y="2607"/>
                <a:ext cx="32" cy="0"/>
              </a:xfrm>
              <a:prstGeom prst="line">
                <a:avLst/>
              </a:prstGeom>
              <a:noFill/>
              <a:ln w="3175">
                <a:solidFill>
                  <a:srgbClr val="000000"/>
                </a:solidFill>
                <a:round/>
                <a:headEnd/>
                <a:tailEnd/>
              </a:ln>
            </p:spPr>
            <p:txBody>
              <a:bodyPr/>
              <a:lstStyle/>
              <a:p>
                <a:endParaRPr lang="en-US"/>
              </a:p>
            </p:txBody>
          </p:sp>
          <p:sp>
            <p:nvSpPr>
              <p:cNvPr id="25795" name="Line 3700"/>
              <p:cNvSpPr>
                <a:spLocks noChangeShapeType="1"/>
              </p:cNvSpPr>
              <p:nvPr/>
            </p:nvSpPr>
            <p:spPr bwMode="auto">
              <a:xfrm flipV="1">
                <a:off x="4370" y="2390"/>
                <a:ext cx="0" cy="217"/>
              </a:xfrm>
              <a:prstGeom prst="line">
                <a:avLst/>
              </a:prstGeom>
              <a:noFill/>
              <a:ln w="3175">
                <a:solidFill>
                  <a:srgbClr val="000000"/>
                </a:solidFill>
                <a:round/>
                <a:headEnd/>
                <a:tailEnd/>
              </a:ln>
            </p:spPr>
            <p:txBody>
              <a:bodyPr/>
              <a:lstStyle/>
              <a:p>
                <a:endParaRPr lang="en-US"/>
              </a:p>
            </p:txBody>
          </p:sp>
          <p:sp>
            <p:nvSpPr>
              <p:cNvPr id="25796" name="Line 3701"/>
              <p:cNvSpPr>
                <a:spLocks noChangeShapeType="1"/>
              </p:cNvSpPr>
              <p:nvPr/>
            </p:nvSpPr>
            <p:spPr bwMode="auto">
              <a:xfrm flipH="1">
                <a:off x="4293" y="2390"/>
                <a:ext cx="77" cy="0"/>
              </a:xfrm>
              <a:prstGeom prst="line">
                <a:avLst/>
              </a:prstGeom>
              <a:noFill/>
              <a:ln w="3175">
                <a:solidFill>
                  <a:srgbClr val="000000"/>
                </a:solidFill>
                <a:round/>
                <a:headEnd/>
                <a:tailEnd/>
              </a:ln>
            </p:spPr>
            <p:txBody>
              <a:bodyPr/>
              <a:lstStyle/>
              <a:p>
                <a:endParaRPr lang="en-US"/>
              </a:p>
            </p:txBody>
          </p:sp>
          <p:sp>
            <p:nvSpPr>
              <p:cNvPr id="25797" name="Line 3702"/>
              <p:cNvSpPr>
                <a:spLocks noChangeShapeType="1"/>
              </p:cNvSpPr>
              <p:nvPr/>
            </p:nvSpPr>
            <p:spPr bwMode="auto">
              <a:xfrm>
                <a:off x="4293" y="2390"/>
                <a:ext cx="77" cy="0"/>
              </a:xfrm>
              <a:prstGeom prst="line">
                <a:avLst/>
              </a:prstGeom>
              <a:noFill/>
              <a:ln w="3175">
                <a:solidFill>
                  <a:srgbClr val="000000"/>
                </a:solidFill>
                <a:round/>
                <a:headEnd/>
                <a:tailEnd/>
              </a:ln>
            </p:spPr>
            <p:txBody>
              <a:bodyPr/>
              <a:lstStyle/>
              <a:p>
                <a:endParaRPr lang="en-US"/>
              </a:p>
            </p:txBody>
          </p:sp>
          <p:sp>
            <p:nvSpPr>
              <p:cNvPr id="25798" name="Line 3703"/>
              <p:cNvSpPr>
                <a:spLocks noChangeShapeType="1"/>
              </p:cNvSpPr>
              <p:nvPr/>
            </p:nvSpPr>
            <p:spPr bwMode="auto">
              <a:xfrm flipV="1">
                <a:off x="4370" y="2173"/>
                <a:ext cx="0" cy="217"/>
              </a:xfrm>
              <a:prstGeom prst="line">
                <a:avLst/>
              </a:prstGeom>
              <a:noFill/>
              <a:ln w="3175">
                <a:solidFill>
                  <a:srgbClr val="000000"/>
                </a:solidFill>
                <a:round/>
                <a:headEnd/>
                <a:tailEnd/>
              </a:ln>
            </p:spPr>
            <p:txBody>
              <a:bodyPr/>
              <a:lstStyle/>
              <a:p>
                <a:endParaRPr lang="en-US"/>
              </a:p>
            </p:txBody>
          </p:sp>
          <p:sp>
            <p:nvSpPr>
              <p:cNvPr id="25799" name="Line 3704"/>
              <p:cNvSpPr>
                <a:spLocks noChangeShapeType="1"/>
              </p:cNvSpPr>
              <p:nvPr/>
            </p:nvSpPr>
            <p:spPr bwMode="auto">
              <a:xfrm flipH="1">
                <a:off x="4338" y="2173"/>
                <a:ext cx="32" cy="0"/>
              </a:xfrm>
              <a:prstGeom prst="line">
                <a:avLst/>
              </a:prstGeom>
              <a:noFill/>
              <a:ln w="3175">
                <a:solidFill>
                  <a:srgbClr val="000000"/>
                </a:solidFill>
                <a:round/>
                <a:headEnd/>
                <a:tailEnd/>
              </a:ln>
            </p:spPr>
            <p:txBody>
              <a:bodyPr/>
              <a:lstStyle/>
              <a:p>
                <a:endParaRPr lang="en-US"/>
              </a:p>
            </p:txBody>
          </p:sp>
          <p:sp>
            <p:nvSpPr>
              <p:cNvPr id="25800" name="Line 3705"/>
              <p:cNvSpPr>
                <a:spLocks noChangeShapeType="1"/>
              </p:cNvSpPr>
              <p:nvPr/>
            </p:nvSpPr>
            <p:spPr bwMode="auto">
              <a:xfrm>
                <a:off x="4338" y="2173"/>
                <a:ext cx="32" cy="0"/>
              </a:xfrm>
              <a:prstGeom prst="line">
                <a:avLst/>
              </a:prstGeom>
              <a:noFill/>
              <a:ln w="3175">
                <a:solidFill>
                  <a:srgbClr val="000000"/>
                </a:solidFill>
                <a:round/>
                <a:headEnd/>
                <a:tailEnd/>
              </a:ln>
            </p:spPr>
            <p:txBody>
              <a:bodyPr/>
              <a:lstStyle/>
              <a:p>
                <a:endParaRPr lang="en-US"/>
              </a:p>
            </p:txBody>
          </p:sp>
          <p:sp>
            <p:nvSpPr>
              <p:cNvPr id="25801" name="Line 3706"/>
              <p:cNvSpPr>
                <a:spLocks noChangeShapeType="1"/>
              </p:cNvSpPr>
              <p:nvPr/>
            </p:nvSpPr>
            <p:spPr bwMode="auto">
              <a:xfrm flipV="1">
                <a:off x="4370" y="1956"/>
                <a:ext cx="0" cy="217"/>
              </a:xfrm>
              <a:prstGeom prst="line">
                <a:avLst/>
              </a:prstGeom>
              <a:noFill/>
              <a:ln w="3175">
                <a:solidFill>
                  <a:srgbClr val="000000"/>
                </a:solidFill>
                <a:round/>
                <a:headEnd/>
                <a:tailEnd/>
              </a:ln>
            </p:spPr>
            <p:txBody>
              <a:bodyPr/>
              <a:lstStyle/>
              <a:p>
                <a:endParaRPr lang="en-US"/>
              </a:p>
            </p:txBody>
          </p:sp>
          <p:sp>
            <p:nvSpPr>
              <p:cNvPr id="25802" name="Line 3707"/>
              <p:cNvSpPr>
                <a:spLocks noChangeShapeType="1"/>
              </p:cNvSpPr>
              <p:nvPr/>
            </p:nvSpPr>
            <p:spPr bwMode="auto">
              <a:xfrm flipH="1">
                <a:off x="4293" y="1956"/>
                <a:ext cx="77" cy="0"/>
              </a:xfrm>
              <a:prstGeom prst="line">
                <a:avLst/>
              </a:prstGeom>
              <a:noFill/>
              <a:ln w="3175">
                <a:solidFill>
                  <a:srgbClr val="000000"/>
                </a:solidFill>
                <a:round/>
                <a:headEnd/>
                <a:tailEnd/>
              </a:ln>
            </p:spPr>
            <p:txBody>
              <a:bodyPr/>
              <a:lstStyle/>
              <a:p>
                <a:endParaRPr lang="en-US"/>
              </a:p>
            </p:txBody>
          </p:sp>
          <p:sp>
            <p:nvSpPr>
              <p:cNvPr id="25803" name="Line 3708"/>
              <p:cNvSpPr>
                <a:spLocks noChangeShapeType="1"/>
              </p:cNvSpPr>
              <p:nvPr/>
            </p:nvSpPr>
            <p:spPr bwMode="auto">
              <a:xfrm>
                <a:off x="4293" y="1956"/>
                <a:ext cx="77" cy="0"/>
              </a:xfrm>
              <a:prstGeom prst="line">
                <a:avLst/>
              </a:prstGeom>
              <a:noFill/>
              <a:ln w="3175">
                <a:solidFill>
                  <a:srgbClr val="000000"/>
                </a:solidFill>
                <a:round/>
                <a:headEnd/>
                <a:tailEnd/>
              </a:ln>
            </p:spPr>
            <p:txBody>
              <a:bodyPr/>
              <a:lstStyle/>
              <a:p>
                <a:endParaRPr lang="en-US"/>
              </a:p>
            </p:txBody>
          </p:sp>
          <p:sp>
            <p:nvSpPr>
              <p:cNvPr id="25804" name="Line 3709"/>
              <p:cNvSpPr>
                <a:spLocks noChangeShapeType="1"/>
              </p:cNvSpPr>
              <p:nvPr/>
            </p:nvSpPr>
            <p:spPr bwMode="auto">
              <a:xfrm flipV="1">
                <a:off x="4370" y="1738"/>
                <a:ext cx="0" cy="218"/>
              </a:xfrm>
              <a:prstGeom prst="line">
                <a:avLst/>
              </a:prstGeom>
              <a:noFill/>
              <a:ln w="3175">
                <a:solidFill>
                  <a:srgbClr val="000000"/>
                </a:solidFill>
                <a:round/>
                <a:headEnd/>
                <a:tailEnd/>
              </a:ln>
            </p:spPr>
            <p:txBody>
              <a:bodyPr/>
              <a:lstStyle/>
              <a:p>
                <a:endParaRPr lang="en-US"/>
              </a:p>
            </p:txBody>
          </p:sp>
          <p:sp>
            <p:nvSpPr>
              <p:cNvPr id="25805" name="Line 3710"/>
              <p:cNvSpPr>
                <a:spLocks noChangeShapeType="1"/>
              </p:cNvSpPr>
              <p:nvPr/>
            </p:nvSpPr>
            <p:spPr bwMode="auto">
              <a:xfrm flipH="1">
                <a:off x="4338" y="1738"/>
                <a:ext cx="32" cy="0"/>
              </a:xfrm>
              <a:prstGeom prst="line">
                <a:avLst/>
              </a:prstGeom>
              <a:noFill/>
              <a:ln w="3175">
                <a:solidFill>
                  <a:srgbClr val="000000"/>
                </a:solidFill>
                <a:round/>
                <a:headEnd/>
                <a:tailEnd/>
              </a:ln>
            </p:spPr>
            <p:txBody>
              <a:bodyPr/>
              <a:lstStyle/>
              <a:p>
                <a:endParaRPr lang="en-US"/>
              </a:p>
            </p:txBody>
          </p:sp>
          <p:sp>
            <p:nvSpPr>
              <p:cNvPr id="25806" name="Line 3711"/>
              <p:cNvSpPr>
                <a:spLocks noChangeShapeType="1"/>
              </p:cNvSpPr>
              <p:nvPr/>
            </p:nvSpPr>
            <p:spPr bwMode="auto">
              <a:xfrm>
                <a:off x="4338" y="1738"/>
                <a:ext cx="32" cy="0"/>
              </a:xfrm>
              <a:prstGeom prst="line">
                <a:avLst/>
              </a:prstGeom>
              <a:noFill/>
              <a:ln w="3175">
                <a:solidFill>
                  <a:srgbClr val="000000"/>
                </a:solidFill>
                <a:round/>
                <a:headEnd/>
                <a:tailEnd/>
              </a:ln>
            </p:spPr>
            <p:txBody>
              <a:bodyPr/>
              <a:lstStyle/>
              <a:p>
                <a:endParaRPr lang="en-US"/>
              </a:p>
            </p:txBody>
          </p:sp>
          <p:sp>
            <p:nvSpPr>
              <p:cNvPr id="25807" name="Line 3712"/>
              <p:cNvSpPr>
                <a:spLocks noChangeShapeType="1"/>
              </p:cNvSpPr>
              <p:nvPr/>
            </p:nvSpPr>
            <p:spPr bwMode="auto">
              <a:xfrm flipV="1">
                <a:off x="4370" y="1521"/>
                <a:ext cx="0" cy="217"/>
              </a:xfrm>
              <a:prstGeom prst="line">
                <a:avLst/>
              </a:prstGeom>
              <a:noFill/>
              <a:ln w="3175">
                <a:solidFill>
                  <a:srgbClr val="000000"/>
                </a:solidFill>
                <a:round/>
                <a:headEnd/>
                <a:tailEnd/>
              </a:ln>
            </p:spPr>
            <p:txBody>
              <a:bodyPr/>
              <a:lstStyle/>
              <a:p>
                <a:endParaRPr lang="en-US"/>
              </a:p>
            </p:txBody>
          </p:sp>
          <p:sp>
            <p:nvSpPr>
              <p:cNvPr id="25808" name="Line 3713"/>
              <p:cNvSpPr>
                <a:spLocks noChangeShapeType="1"/>
              </p:cNvSpPr>
              <p:nvPr/>
            </p:nvSpPr>
            <p:spPr bwMode="auto">
              <a:xfrm flipH="1">
                <a:off x="4293" y="1521"/>
                <a:ext cx="77" cy="0"/>
              </a:xfrm>
              <a:prstGeom prst="line">
                <a:avLst/>
              </a:prstGeom>
              <a:noFill/>
              <a:ln w="3175">
                <a:solidFill>
                  <a:srgbClr val="000000"/>
                </a:solidFill>
                <a:round/>
                <a:headEnd/>
                <a:tailEnd/>
              </a:ln>
            </p:spPr>
            <p:txBody>
              <a:bodyPr/>
              <a:lstStyle/>
              <a:p>
                <a:endParaRPr lang="en-US"/>
              </a:p>
            </p:txBody>
          </p:sp>
          <p:sp>
            <p:nvSpPr>
              <p:cNvPr id="25809" name="Line 3714"/>
              <p:cNvSpPr>
                <a:spLocks noChangeShapeType="1"/>
              </p:cNvSpPr>
              <p:nvPr/>
            </p:nvSpPr>
            <p:spPr bwMode="auto">
              <a:xfrm>
                <a:off x="4293" y="1521"/>
                <a:ext cx="77" cy="0"/>
              </a:xfrm>
              <a:prstGeom prst="line">
                <a:avLst/>
              </a:prstGeom>
              <a:noFill/>
              <a:ln w="3175">
                <a:solidFill>
                  <a:srgbClr val="000000"/>
                </a:solidFill>
                <a:round/>
                <a:headEnd/>
                <a:tailEnd/>
              </a:ln>
            </p:spPr>
            <p:txBody>
              <a:bodyPr/>
              <a:lstStyle/>
              <a:p>
                <a:endParaRPr lang="en-US"/>
              </a:p>
            </p:txBody>
          </p:sp>
          <p:sp>
            <p:nvSpPr>
              <p:cNvPr id="25810" name="Line 3715"/>
              <p:cNvSpPr>
                <a:spLocks noChangeShapeType="1"/>
              </p:cNvSpPr>
              <p:nvPr/>
            </p:nvSpPr>
            <p:spPr bwMode="auto">
              <a:xfrm flipV="1">
                <a:off x="4370" y="1303"/>
                <a:ext cx="0" cy="218"/>
              </a:xfrm>
              <a:prstGeom prst="line">
                <a:avLst/>
              </a:prstGeom>
              <a:noFill/>
              <a:ln w="3175">
                <a:solidFill>
                  <a:srgbClr val="000000"/>
                </a:solidFill>
                <a:round/>
                <a:headEnd/>
                <a:tailEnd/>
              </a:ln>
            </p:spPr>
            <p:txBody>
              <a:bodyPr/>
              <a:lstStyle/>
              <a:p>
                <a:endParaRPr lang="en-US"/>
              </a:p>
            </p:txBody>
          </p:sp>
          <p:sp>
            <p:nvSpPr>
              <p:cNvPr id="25811" name="Line 3716"/>
              <p:cNvSpPr>
                <a:spLocks noChangeShapeType="1"/>
              </p:cNvSpPr>
              <p:nvPr/>
            </p:nvSpPr>
            <p:spPr bwMode="auto">
              <a:xfrm flipH="1">
                <a:off x="4338" y="1303"/>
                <a:ext cx="32" cy="0"/>
              </a:xfrm>
              <a:prstGeom prst="line">
                <a:avLst/>
              </a:prstGeom>
              <a:noFill/>
              <a:ln w="3175">
                <a:solidFill>
                  <a:srgbClr val="000000"/>
                </a:solidFill>
                <a:round/>
                <a:headEnd/>
                <a:tailEnd/>
              </a:ln>
            </p:spPr>
            <p:txBody>
              <a:bodyPr/>
              <a:lstStyle/>
              <a:p>
                <a:endParaRPr lang="en-US"/>
              </a:p>
            </p:txBody>
          </p:sp>
          <p:sp>
            <p:nvSpPr>
              <p:cNvPr id="25812" name="Line 3717"/>
              <p:cNvSpPr>
                <a:spLocks noChangeShapeType="1"/>
              </p:cNvSpPr>
              <p:nvPr/>
            </p:nvSpPr>
            <p:spPr bwMode="auto">
              <a:xfrm>
                <a:off x="4338" y="1303"/>
                <a:ext cx="32" cy="0"/>
              </a:xfrm>
              <a:prstGeom prst="line">
                <a:avLst/>
              </a:prstGeom>
              <a:noFill/>
              <a:ln w="3175">
                <a:solidFill>
                  <a:srgbClr val="000000"/>
                </a:solidFill>
                <a:round/>
                <a:headEnd/>
                <a:tailEnd/>
              </a:ln>
            </p:spPr>
            <p:txBody>
              <a:bodyPr/>
              <a:lstStyle/>
              <a:p>
                <a:endParaRPr lang="en-US"/>
              </a:p>
            </p:txBody>
          </p:sp>
          <p:sp>
            <p:nvSpPr>
              <p:cNvPr id="25813" name="Line 3718"/>
              <p:cNvSpPr>
                <a:spLocks noChangeShapeType="1"/>
              </p:cNvSpPr>
              <p:nvPr/>
            </p:nvSpPr>
            <p:spPr bwMode="auto">
              <a:xfrm flipV="1">
                <a:off x="4370" y="1086"/>
                <a:ext cx="0" cy="217"/>
              </a:xfrm>
              <a:prstGeom prst="line">
                <a:avLst/>
              </a:prstGeom>
              <a:noFill/>
              <a:ln w="3175">
                <a:solidFill>
                  <a:srgbClr val="000000"/>
                </a:solidFill>
                <a:round/>
                <a:headEnd/>
                <a:tailEnd/>
              </a:ln>
            </p:spPr>
            <p:txBody>
              <a:bodyPr/>
              <a:lstStyle/>
              <a:p>
                <a:endParaRPr lang="en-US"/>
              </a:p>
            </p:txBody>
          </p:sp>
          <p:sp>
            <p:nvSpPr>
              <p:cNvPr id="25814" name="Line 3719"/>
              <p:cNvSpPr>
                <a:spLocks noChangeShapeType="1"/>
              </p:cNvSpPr>
              <p:nvPr/>
            </p:nvSpPr>
            <p:spPr bwMode="auto">
              <a:xfrm flipH="1">
                <a:off x="4293" y="1086"/>
                <a:ext cx="77" cy="0"/>
              </a:xfrm>
              <a:prstGeom prst="line">
                <a:avLst/>
              </a:prstGeom>
              <a:noFill/>
              <a:ln w="3175">
                <a:solidFill>
                  <a:srgbClr val="000000"/>
                </a:solidFill>
                <a:round/>
                <a:headEnd/>
                <a:tailEnd/>
              </a:ln>
            </p:spPr>
            <p:txBody>
              <a:bodyPr/>
              <a:lstStyle/>
              <a:p>
                <a:endParaRPr lang="en-US"/>
              </a:p>
            </p:txBody>
          </p:sp>
          <p:sp>
            <p:nvSpPr>
              <p:cNvPr id="25815" name="Line 3720"/>
              <p:cNvSpPr>
                <a:spLocks noChangeShapeType="1"/>
              </p:cNvSpPr>
              <p:nvPr/>
            </p:nvSpPr>
            <p:spPr bwMode="auto">
              <a:xfrm>
                <a:off x="4293" y="1086"/>
                <a:ext cx="77" cy="0"/>
              </a:xfrm>
              <a:prstGeom prst="line">
                <a:avLst/>
              </a:prstGeom>
              <a:noFill/>
              <a:ln w="3175">
                <a:solidFill>
                  <a:srgbClr val="000000"/>
                </a:solidFill>
                <a:round/>
                <a:headEnd/>
                <a:tailEnd/>
              </a:ln>
            </p:spPr>
            <p:txBody>
              <a:bodyPr/>
              <a:lstStyle/>
              <a:p>
                <a:endParaRPr lang="en-US"/>
              </a:p>
            </p:txBody>
          </p:sp>
          <p:sp>
            <p:nvSpPr>
              <p:cNvPr id="25816" name="Line 3721"/>
              <p:cNvSpPr>
                <a:spLocks noChangeShapeType="1"/>
              </p:cNvSpPr>
              <p:nvPr/>
            </p:nvSpPr>
            <p:spPr bwMode="auto">
              <a:xfrm flipV="1">
                <a:off x="4370" y="911"/>
                <a:ext cx="0" cy="175"/>
              </a:xfrm>
              <a:prstGeom prst="line">
                <a:avLst/>
              </a:prstGeom>
              <a:noFill/>
              <a:ln w="3175">
                <a:solidFill>
                  <a:srgbClr val="000000"/>
                </a:solidFill>
                <a:round/>
                <a:headEnd/>
                <a:tailEnd/>
              </a:ln>
            </p:spPr>
            <p:txBody>
              <a:bodyPr/>
              <a:lstStyle/>
              <a:p>
                <a:endParaRPr lang="en-US"/>
              </a:p>
            </p:txBody>
          </p:sp>
          <p:sp>
            <p:nvSpPr>
              <p:cNvPr id="25817" name="Line 3722"/>
              <p:cNvSpPr>
                <a:spLocks noChangeShapeType="1"/>
              </p:cNvSpPr>
              <p:nvPr/>
            </p:nvSpPr>
            <p:spPr bwMode="auto">
              <a:xfrm flipH="1">
                <a:off x="1172" y="911"/>
                <a:ext cx="60" cy="0"/>
              </a:xfrm>
              <a:prstGeom prst="line">
                <a:avLst/>
              </a:prstGeom>
              <a:noFill/>
              <a:ln w="3175">
                <a:solidFill>
                  <a:srgbClr val="000000"/>
                </a:solidFill>
                <a:round/>
                <a:headEnd/>
                <a:tailEnd/>
              </a:ln>
            </p:spPr>
            <p:txBody>
              <a:bodyPr/>
              <a:lstStyle/>
              <a:p>
                <a:endParaRPr lang="en-US"/>
              </a:p>
            </p:txBody>
          </p:sp>
          <p:sp>
            <p:nvSpPr>
              <p:cNvPr id="25818" name="Line 3723"/>
              <p:cNvSpPr>
                <a:spLocks noChangeShapeType="1"/>
              </p:cNvSpPr>
              <p:nvPr/>
            </p:nvSpPr>
            <p:spPr bwMode="auto">
              <a:xfrm>
                <a:off x="1172" y="911"/>
                <a:ext cx="0" cy="33"/>
              </a:xfrm>
              <a:prstGeom prst="line">
                <a:avLst/>
              </a:prstGeom>
              <a:noFill/>
              <a:ln w="3175">
                <a:solidFill>
                  <a:srgbClr val="000000"/>
                </a:solidFill>
                <a:round/>
                <a:headEnd/>
                <a:tailEnd/>
              </a:ln>
            </p:spPr>
            <p:txBody>
              <a:bodyPr/>
              <a:lstStyle/>
              <a:p>
                <a:endParaRPr lang="en-US"/>
              </a:p>
            </p:txBody>
          </p:sp>
          <p:sp>
            <p:nvSpPr>
              <p:cNvPr id="25819" name="Line 3724"/>
              <p:cNvSpPr>
                <a:spLocks noChangeShapeType="1"/>
              </p:cNvSpPr>
              <p:nvPr/>
            </p:nvSpPr>
            <p:spPr bwMode="auto">
              <a:xfrm flipV="1">
                <a:off x="1172" y="911"/>
                <a:ext cx="0" cy="33"/>
              </a:xfrm>
              <a:prstGeom prst="line">
                <a:avLst/>
              </a:prstGeom>
              <a:noFill/>
              <a:ln w="3175">
                <a:solidFill>
                  <a:srgbClr val="000000"/>
                </a:solidFill>
                <a:round/>
                <a:headEnd/>
                <a:tailEnd/>
              </a:ln>
            </p:spPr>
            <p:txBody>
              <a:bodyPr/>
              <a:lstStyle/>
              <a:p>
                <a:endParaRPr lang="en-US"/>
              </a:p>
            </p:txBody>
          </p:sp>
          <p:sp>
            <p:nvSpPr>
              <p:cNvPr id="25820" name="Line 3725"/>
              <p:cNvSpPr>
                <a:spLocks noChangeShapeType="1"/>
              </p:cNvSpPr>
              <p:nvPr/>
            </p:nvSpPr>
            <p:spPr bwMode="auto">
              <a:xfrm flipH="1">
                <a:off x="1111" y="911"/>
                <a:ext cx="61" cy="0"/>
              </a:xfrm>
              <a:prstGeom prst="line">
                <a:avLst/>
              </a:prstGeom>
              <a:noFill/>
              <a:ln w="3175">
                <a:solidFill>
                  <a:srgbClr val="000000"/>
                </a:solidFill>
                <a:round/>
                <a:headEnd/>
                <a:tailEnd/>
              </a:ln>
            </p:spPr>
            <p:txBody>
              <a:bodyPr/>
              <a:lstStyle/>
              <a:p>
                <a:endParaRPr lang="en-US"/>
              </a:p>
            </p:txBody>
          </p:sp>
          <p:sp>
            <p:nvSpPr>
              <p:cNvPr id="25821" name="Line 3726"/>
              <p:cNvSpPr>
                <a:spLocks noChangeShapeType="1"/>
              </p:cNvSpPr>
              <p:nvPr/>
            </p:nvSpPr>
            <p:spPr bwMode="auto">
              <a:xfrm>
                <a:off x="1111" y="911"/>
                <a:ext cx="0" cy="33"/>
              </a:xfrm>
              <a:prstGeom prst="line">
                <a:avLst/>
              </a:prstGeom>
              <a:noFill/>
              <a:ln w="3175">
                <a:solidFill>
                  <a:srgbClr val="000000"/>
                </a:solidFill>
                <a:round/>
                <a:headEnd/>
                <a:tailEnd/>
              </a:ln>
            </p:spPr>
            <p:txBody>
              <a:bodyPr/>
              <a:lstStyle/>
              <a:p>
                <a:endParaRPr lang="en-US"/>
              </a:p>
            </p:txBody>
          </p:sp>
          <p:sp>
            <p:nvSpPr>
              <p:cNvPr id="25822" name="Line 3727"/>
              <p:cNvSpPr>
                <a:spLocks noChangeShapeType="1"/>
              </p:cNvSpPr>
              <p:nvPr/>
            </p:nvSpPr>
            <p:spPr bwMode="auto">
              <a:xfrm flipV="1">
                <a:off x="1111" y="911"/>
                <a:ext cx="0" cy="33"/>
              </a:xfrm>
              <a:prstGeom prst="line">
                <a:avLst/>
              </a:prstGeom>
              <a:noFill/>
              <a:ln w="3175">
                <a:solidFill>
                  <a:srgbClr val="000000"/>
                </a:solidFill>
                <a:round/>
                <a:headEnd/>
                <a:tailEnd/>
              </a:ln>
            </p:spPr>
            <p:txBody>
              <a:bodyPr/>
              <a:lstStyle/>
              <a:p>
                <a:endParaRPr lang="en-US"/>
              </a:p>
            </p:txBody>
          </p:sp>
          <p:sp>
            <p:nvSpPr>
              <p:cNvPr id="25823" name="Line 3728"/>
              <p:cNvSpPr>
                <a:spLocks noChangeShapeType="1"/>
              </p:cNvSpPr>
              <p:nvPr/>
            </p:nvSpPr>
            <p:spPr bwMode="auto">
              <a:xfrm>
                <a:off x="1111" y="911"/>
                <a:ext cx="121" cy="0"/>
              </a:xfrm>
              <a:prstGeom prst="line">
                <a:avLst/>
              </a:prstGeom>
              <a:noFill/>
              <a:ln w="3175">
                <a:solidFill>
                  <a:srgbClr val="000000"/>
                </a:solidFill>
                <a:round/>
                <a:headEnd/>
                <a:tailEnd/>
              </a:ln>
            </p:spPr>
            <p:txBody>
              <a:bodyPr/>
              <a:lstStyle/>
              <a:p>
                <a:endParaRPr lang="en-US"/>
              </a:p>
            </p:txBody>
          </p:sp>
          <p:sp>
            <p:nvSpPr>
              <p:cNvPr id="25824" name="Line 3729"/>
              <p:cNvSpPr>
                <a:spLocks noChangeShapeType="1"/>
              </p:cNvSpPr>
              <p:nvPr/>
            </p:nvSpPr>
            <p:spPr bwMode="auto">
              <a:xfrm>
                <a:off x="1232" y="911"/>
                <a:ext cx="0" cy="78"/>
              </a:xfrm>
              <a:prstGeom prst="line">
                <a:avLst/>
              </a:prstGeom>
              <a:noFill/>
              <a:ln w="3175">
                <a:solidFill>
                  <a:srgbClr val="000000"/>
                </a:solidFill>
                <a:round/>
                <a:headEnd/>
                <a:tailEnd/>
              </a:ln>
            </p:spPr>
            <p:txBody>
              <a:bodyPr/>
              <a:lstStyle/>
              <a:p>
                <a:endParaRPr lang="en-US"/>
              </a:p>
            </p:txBody>
          </p:sp>
          <p:sp>
            <p:nvSpPr>
              <p:cNvPr id="25825" name="Line 3730"/>
              <p:cNvSpPr>
                <a:spLocks noChangeShapeType="1"/>
              </p:cNvSpPr>
              <p:nvPr/>
            </p:nvSpPr>
            <p:spPr bwMode="auto">
              <a:xfrm flipV="1">
                <a:off x="1232" y="911"/>
                <a:ext cx="0" cy="78"/>
              </a:xfrm>
              <a:prstGeom prst="line">
                <a:avLst/>
              </a:prstGeom>
              <a:noFill/>
              <a:ln w="3175">
                <a:solidFill>
                  <a:srgbClr val="000000"/>
                </a:solidFill>
                <a:round/>
                <a:headEnd/>
                <a:tailEnd/>
              </a:ln>
            </p:spPr>
            <p:txBody>
              <a:bodyPr/>
              <a:lstStyle/>
              <a:p>
                <a:endParaRPr lang="en-US"/>
              </a:p>
            </p:txBody>
          </p:sp>
          <p:sp>
            <p:nvSpPr>
              <p:cNvPr id="25826" name="Line 3731"/>
              <p:cNvSpPr>
                <a:spLocks noChangeShapeType="1"/>
              </p:cNvSpPr>
              <p:nvPr/>
            </p:nvSpPr>
            <p:spPr bwMode="auto">
              <a:xfrm>
                <a:off x="1232" y="911"/>
                <a:ext cx="60" cy="0"/>
              </a:xfrm>
              <a:prstGeom prst="line">
                <a:avLst/>
              </a:prstGeom>
              <a:noFill/>
              <a:ln w="3175">
                <a:solidFill>
                  <a:srgbClr val="000000"/>
                </a:solidFill>
                <a:round/>
                <a:headEnd/>
                <a:tailEnd/>
              </a:ln>
            </p:spPr>
            <p:txBody>
              <a:bodyPr/>
              <a:lstStyle/>
              <a:p>
                <a:endParaRPr lang="en-US"/>
              </a:p>
            </p:txBody>
          </p:sp>
          <p:sp>
            <p:nvSpPr>
              <p:cNvPr id="25827" name="Line 3732"/>
              <p:cNvSpPr>
                <a:spLocks noChangeShapeType="1"/>
              </p:cNvSpPr>
              <p:nvPr/>
            </p:nvSpPr>
            <p:spPr bwMode="auto">
              <a:xfrm>
                <a:off x="1292" y="911"/>
                <a:ext cx="0" cy="33"/>
              </a:xfrm>
              <a:prstGeom prst="line">
                <a:avLst/>
              </a:prstGeom>
              <a:noFill/>
              <a:ln w="3175">
                <a:solidFill>
                  <a:srgbClr val="000000"/>
                </a:solidFill>
                <a:round/>
                <a:headEnd/>
                <a:tailEnd/>
              </a:ln>
            </p:spPr>
            <p:txBody>
              <a:bodyPr/>
              <a:lstStyle/>
              <a:p>
                <a:endParaRPr lang="en-US"/>
              </a:p>
            </p:txBody>
          </p:sp>
          <p:sp>
            <p:nvSpPr>
              <p:cNvPr id="25828" name="Line 3733"/>
              <p:cNvSpPr>
                <a:spLocks noChangeShapeType="1"/>
              </p:cNvSpPr>
              <p:nvPr/>
            </p:nvSpPr>
            <p:spPr bwMode="auto">
              <a:xfrm flipV="1">
                <a:off x="1292" y="911"/>
                <a:ext cx="0" cy="33"/>
              </a:xfrm>
              <a:prstGeom prst="line">
                <a:avLst/>
              </a:prstGeom>
              <a:noFill/>
              <a:ln w="3175">
                <a:solidFill>
                  <a:srgbClr val="000000"/>
                </a:solidFill>
                <a:round/>
                <a:headEnd/>
                <a:tailEnd/>
              </a:ln>
            </p:spPr>
            <p:txBody>
              <a:bodyPr/>
              <a:lstStyle/>
              <a:p>
                <a:endParaRPr lang="en-US"/>
              </a:p>
            </p:txBody>
          </p:sp>
          <p:sp>
            <p:nvSpPr>
              <p:cNvPr id="25829" name="Line 3734"/>
              <p:cNvSpPr>
                <a:spLocks noChangeShapeType="1"/>
              </p:cNvSpPr>
              <p:nvPr/>
            </p:nvSpPr>
            <p:spPr bwMode="auto">
              <a:xfrm>
                <a:off x="1292" y="911"/>
                <a:ext cx="61" cy="0"/>
              </a:xfrm>
              <a:prstGeom prst="line">
                <a:avLst/>
              </a:prstGeom>
              <a:noFill/>
              <a:ln w="3175">
                <a:solidFill>
                  <a:srgbClr val="000000"/>
                </a:solidFill>
                <a:round/>
                <a:headEnd/>
                <a:tailEnd/>
              </a:ln>
            </p:spPr>
            <p:txBody>
              <a:bodyPr/>
              <a:lstStyle/>
              <a:p>
                <a:endParaRPr lang="en-US"/>
              </a:p>
            </p:txBody>
          </p:sp>
          <p:sp>
            <p:nvSpPr>
              <p:cNvPr id="25830" name="Line 3735"/>
              <p:cNvSpPr>
                <a:spLocks noChangeShapeType="1"/>
              </p:cNvSpPr>
              <p:nvPr/>
            </p:nvSpPr>
            <p:spPr bwMode="auto">
              <a:xfrm>
                <a:off x="1353" y="911"/>
                <a:ext cx="0" cy="33"/>
              </a:xfrm>
              <a:prstGeom prst="line">
                <a:avLst/>
              </a:prstGeom>
              <a:noFill/>
              <a:ln w="3175">
                <a:solidFill>
                  <a:srgbClr val="000000"/>
                </a:solidFill>
                <a:round/>
                <a:headEnd/>
                <a:tailEnd/>
              </a:ln>
            </p:spPr>
            <p:txBody>
              <a:bodyPr/>
              <a:lstStyle/>
              <a:p>
                <a:endParaRPr lang="en-US"/>
              </a:p>
            </p:txBody>
          </p:sp>
          <p:sp>
            <p:nvSpPr>
              <p:cNvPr id="25831" name="Line 3736"/>
              <p:cNvSpPr>
                <a:spLocks noChangeShapeType="1"/>
              </p:cNvSpPr>
              <p:nvPr/>
            </p:nvSpPr>
            <p:spPr bwMode="auto">
              <a:xfrm flipV="1">
                <a:off x="1353" y="911"/>
                <a:ext cx="0" cy="33"/>
              </a:xfrm>
              <a:prstGeom prst="line">
                <a:avLst/>
              </a:prstGeom>
              <a:noFill/>
              <a:ln w="3175">
                <a:solidFill>
                  <a:srgbClr val="000000"/>
                </a:solidFill>
                <a:round/>
                <a:headEnd/>
                <a:tailEnd/>
              </a:ln>
            </p:spPr>
            <p:txBody>
              <a:bodyPr/>
              <a:lstStyle/>
              <a:p>
                <a:endParaRPr lang="en-US"/>
              </a:p>
            </p:txBody>
          </p:sp>
          <p:sp>
            <p:nvSpPr>
              <p:cNvPr id="25832" name="Line 3737"/>
              <p:cNvSpPr>
                <a:spLocks noChangeShapeType="1"/>
              </p:cNvSpPr>
              <p:nvPr/>
            </p:nvSpPr>
            <p:spPr bwMode="auto">
              <a:xfrm>
                <a:off x="1353" y="911"/>
                <a:ext cx="60" cy="0"/>
              </a:xfrm>
              <a:prstGeom prst="line">
                <a:avLst/>
              </a:prstGeom>
              <a:noFill/>
              <a:ln w="3175">
                <a:solidFill>
                  <a:srgbClr val="000000"/>
                </a:solidFill>
                <a:round/>
                <a:headEnd/>
                <a:tailEnd/>
              </a:ln>
            </p:spPr>
            <p:txBody>
              <a:bodyPr/>
              <a:lstStyle/>
              <a:p>
                <a:endParaRPr lang="en-US"/>
              </a:p>
            </p:txBody>
          </p:sp>
          <p:sp>
            <p:nvSpPr>
              <p:cNvPr id="25833" name="Line 3738"/>
              <p:cNvSpPr>
                <a:spLocks noChangeShapeType="1"/>
              </p:cNvSpPr>
              <p:nvPr/>
            </p:nvSpPr>
            <p:spPr bwMode="auto">
              <a:xfrm>
                <a:off x="1413" y="911"/>
                <a:ext cx="0" cy="33"/>
              </a:xfrm>
              <a:prstGeom prst="line">
                <a:avLst/>
              </a:prstGeom>
              <a:noFill/>
              <a:ln w="3175">
                <a:solidFill>
                  <a:srgbClr val="000000"/>
                </a:solidFill>
                <a:round/>
                <a:headEnd/>
                <a:tailEnd/>
              </a:ln>
            </p:spPr>
            <p:txBody>
              <a:bodyPr/>
              <a:lstStyle/>
              <a:p>
                <a:endParaRPr lang="en-US"/>
              </a:p>
            </p:txBody>
          </p:sp>
          <p:sp>
            <p:nvSpPr>
              <p:cNvPr id="25834" name="Line 3739"/>
              <p:cNvSpPr>
                <a:spLocks noChangeShapeType="1"/>
              </p:cNvSpPr>
              <p:nvPr/>
            </p:nvSpPr>
            <p:spPr bwMode="auto">
              <a:xfrm flipV="1">
                <a:off x="1413" y="911"/>
                <a:ext cx="0" cy="33"/>
              </a:xfrm>
              <a:prstGeom prst="line">
                <a:avLst/>
              </a:prstGeom>
              <a:noFill/>
              <a:ln w="3175">
                <a:solidFill>
                  <a:srgbClr val="000000"/>
                </a:solidFill>
                <a:round/>
                <a:headEnd/>
                <a:tailEnd/>
              </a:ln>
            </p:spPr>
            <p:txBody>
              <a:bodyPr/>
              <a:lstStyle/>
              <a:p>
                <a:endParaRPr lang="en-US"/>
              </a:p>
            </p:txBody>
          </p:sp>
          <p:sp>
            <p:nvSpPr>
              <p:cNvPr id="25835" name="Line 3740"/>
              <p:cNvSpPr>
                <a:spLocks noChangeShapeType="1"/>
              </p:cNvSpPr>
              <p:nvPr/>
            </p:nvSpPr>
            <p:spPr bwMode="auto">
              <a:xfrm>
                <a:off x="1413" y="911"/>
                <a:ext cx="60" cy="0"/>
              </a:xfrm>
              <a:prstGeom prst="line">
                <a:avLst/>
              </a:prstGeom>
              <a:noFill/>
              <a:ln w="3175">
                <a:solidFill>
                  <a:srgbClr val="000000"/>
                </a:solidFill>
                <a:round/>
                <a:headEnd/>
                <a:tailEnd/>
              </a:ln>
            </p:spPr>
            <p:txBody>
              <a:bodyPr/>
              <a:lstStyle/>
              <a:p>
                <a:endParaRPr lang="en-US"/>
              </a:p>
            </p:txBody>
          </p:sp>
          <p:sp>
            <p:nvSpPr>
              <p:cNvPr id="25836" name="Line 3741"/>
              <p:cNvSpPr>
                <a:spLocks noChangeShapeType="1"/>
              </p:cNvSpPr>
              <p:nvPr/>
            </p:nvSpPr>
            <p:spPr bwMode="auto">
              <a:xfrm>
                <a:off x="1473" y="911"/>
                <a:ext cx="0" cy="33"/>
              </a:xfrm>
              <a:prstGeom prst="line">
                <a:avLst/>
              </a:prstGeom>
              <a:noFill/>
              <a:ln w="3175">
                <a:solidFill>
                  <a:srgbClr val="000000"/>
                </a:solidFill>
                <a:round/>
                <a:headEnd/>
                <a:tailEnd/>
              </a:ln>
            </p:spPr>
            <p:txBody>
              <a:bodyPr/>
              <a:lstStyle/>
              <a:p>
                <a:endParaRPr lang="en-US"/>
              </a:p>
            </p:txBody>
          </p:sp>
          <p:sp>
            <p:nvSpPr>
              <p:cNvPr id="25837" name="Line 3742"/>
              <p:cNvSpPr>
                <a:spLocks noChangeShapeType="1"/>
              </p:cNvSpPr>
              <p:nvPr/>
            </p:nvSpPr>
            <p:spPr bwMode="auto">
              <a:xfrm flipV="1">
                <a:off x="1473" y="911"/>
                <a:ext cx="0" cy="33"/>
              </a:xfrm>
              <a:prstGeom prst="line">
                <a:avLst/>
              </a:prstGeom>
              <a:noFill/>
              <a:ln w="3175">
                <a:solidFill>
                  <a:srgbClr val="000000"/>
                </a:solidFill>
                <a:round/>
                <a:headEnd/>
                <a:tailEnd/>
              </a:ln>
            </p:spPr>
            <p:txBody>
              <a:bodyPr/>
              <a:lstStyle/>
              <a:p>
                <a:endParaRPr lang="en-US"/>
              </a:p>
            </p:txBody>
          </p:sp>
          <p:sp>
            <p:nvSpPr>
              <p:cNvPr id="25838" name="Line 3743"/>
              <p:cNvSpPr>
                <a:spLocks noChangeShapeType="1"/>
              </p:cNvSpPr>
              <p:nvPr/>
            </p:nvSpPr>
            <p:spPr bwMode="auto">
              <a:xfrm>
                <a:off x="1473" y="911"/>
                <a:ext cx="61" cy="0"/>
              </a:xfrm>
              <a:prstGeom prst="line">
                <a:avLst/>
              </a:prstGeom>
              <a:noFill/>
              <a:ln w="3175">
                <a:solidFill>
                  <a:srgbClr val="000000"/>
                </a:solidFill>
                <a:round/>
                <a:headEnd/>
                <a:tailEnd/>
              </a:ln>
            </p:spPr>
            <p:txBody>
              <a:bodyPr/>
              <a:lstStyle/>
              <a:p>
                <a:endParaRPr lang="en-US"/>
              </a:p>
            </p:txBody>
          </p:sp>
          <p:sp>
            <p:nvSpPr>
              <p:cNvPr id="25839" name="Line 3744"/>
              <p:cNvSpPr>
                <a:spLocks noChangeShapeType="1"/>
              </p:cNvSpPr>
              <p:nvPr/>
            </p:nvSpPr>
            <p:spPr bwMode="auto">
              <a:xfrm>
                <a:off x="1534" y="911"/>
                <a:ext cx="0" cy="33"/>
              </a:xfrm>
              <a:prstGeom prst="line">
                <a:avLst/>
              </a:prstGeom>
              <a:noFill/>
              <a:ln w="3175">
                <a:solidFill>
                  <a:srgbClr val="000000"/>
                </a:solidFill>
                <a:round/>
                <a:headEnd/>
                <a:tailEnd/>
              </a:ln>
            </p:spPr>
            <p:txBody>
              <a:bodyPr/>
              <a:lstStyle/>
              <a:p>
                <a:endParaRPr lang="en-US"/>
              </a:p>
            </p:txBody>
          </p:sp>
          <p:sp>
            <p:nvSpPr>
              <p:cNvPr id="25840" name="Line 3745"/>
              <p:cNvSpPr>
                <a:spLocks noChangeShapeType="1"/>
              </p:cNvSpPr>
              <p:nvPr/>
            </p:nvSpPr>
            <p:spPr bwMode="auto">
              <a:xfrm flipV="1">
                <a:off x="1534" y="911"/>
                <a:ext cx="0" cy="33"/>
              </a:xfrm>
              <a:prstGeom prst="line">
                <a:avLst/>
              </a:prstGeom>
              <a:noFill/>
              <a:ln w="3175">
                <a:solidFill>
                  <a:srgbClr val="000000"/>
                </a:solidFill>
                <a:round/>
                <a:headEnd/>
                <a:tailEnd/>
              </a:ln>
            </p:spPr>
            <p:txBody>
              <a:bodyPr/>
              <a:lstStyle/>
              <a:p>
                <a:endParaRPr lang="en-US"/>
              </a:p>
            </p:txBody>
          </p:sp>
          <p:sp>
            <p:nvSpPr>
              <p:cNvPr id="25841" name="Line 3746"/>
              <p:cNvSpPr>
                <a:spLocks noChangeShapeType="1"/>
              </p:cNvSpPr>
              <p:nvPr/>
            </p:nvSpPr>
            <p:spPr bwMode="auto">
              <a:xfrm>
                <a:off x="1534" y="911"/>
                <a:ext cx="60" cy="0"/>
              </a:xfrm>
              <a:prstGeom prst="line">
                <a:avLst/>
              </a:prstGeom>
              <a:noFill/>
              <a:ln w="3175">
                <a:solidFill>
                  <a:srgbClr val="000000"/>
                </a:solidFill>
                <a:round/>
                <a:headEnd/>
                <a:tailEnd/>
              </a:ln>
            </p:spPr>
            <p:txBody>
              <a:bodyPr/>
              <a:lstStyle/>
              <a:p>
                <a:endParaRPr lang="en-US"/>
              </a:p>
            </p:txBody>
          </p:sp>
          <p:sp>
            <p:nvSpPr>
              <p:cNvPr id="25842" name="Line 3747"/>
              <p:cNvSpPr>
                <a:spLocks noChangeShapeType="1"/>
              </p:cNvSpPr>
              <p:nvPr/>
            </p:nvSpPr>
            <p:spPr bwMode="auto">
              <a:xfrm>
                <a:off x="1594" y="911"/>
                <a:ext cx="0" cy="33"/>
              </a:xfrm>
              <a:prstGeom prst="line">
                <a:avLst/>
              </a:prstGeom>
              <a:noFill/>
              <a:ln w="3175">
                <a:solidFill>
                  <a:srgbClr val="000000"/>
                </a:solidFill>
                <a:round/>
                <a:headEnd/>
                <a:tailEnd/>
              </a:ln>
            </p:spPr>
            <p:txBody>
              <a:bodyPr/>
              <a:lstStyle/>
              <a:p>
                <a:endParaRPr lang="en-US"/>
              </a:p>
            </p:txBody>
          </p:sp>
          <p:sp>
            <p:nvSpPr>
              <p:cNvPr id="25843" name="Line 3748"/>
              <p:cNvSpPr>
                <a:spLocks noChangeShapeType="1"/>
              </p:cNvSpPr>
              <p:nvPr/>
            </p:nvSpPr>
            <p:spPr bwMode="auto">
              <a:xfrm flipV="1">
                <a:off x="1594" y="911"/>
                <a:ext cx="0" cy="33"/>
              </a:xfrm>
              <a:prstGeom prst="line">
                <a:avLst/>
              </a:prstGeom>
              <a:noFill/>
              <a:ln w="3175">
                <a:solidFill>
                  <a:srgbClr val="000000"/>
                </a:solidFill>
                <a:round/>
                <a:headEnd/>
                <a:tailEnd/>
              </a:ln>
            </p:spPr>
            <p:txBody>
              <a:bodyPr/>
              <a:lstStyle/>
              <a:p>
                <a:endParaRPr lang="en-US"/>
              </a:p>
            </p:txBody>
          </p:sp>
          <p:sp>
            <p:nvSpPr>
              <p:cNvPr id="25844" name="Line 3749"/>
              <p:cNvSpPr>
                <a:spLocks noChangeShapeType="1"/>
              </p:cNvSpPr>
              <p:nvPr/>
            </p:nvSpPr>
            <p:spPr bwMode="auto">
              <a:xfrm>
                <a:off x="1594" y="911"/>
                <a:ext cx="60" cy="0"/>
              </a:xfrm>
              <a:prstGeom prst="line">
                <a:avLst/>
              </a:prstGeom>
              <a:noFill/>
              <a:ln w="3175">
                <a:solidFill>
                  <a:srgbClr val="000000"/>
                </a:solidFill>
                <a:round/>
                <a:headEnd/>
                <a:tailEnd/>
              </a:ln>
            </p:spPr>
            <p:txBody>
              <a:bodyPr/>
              <a:lstStyle/>
              <a:p>
                <a:endParaRPr lang="en-US"/>
              </a:p>
            </p:txBody>
          </p:sp>
          <p:sp>
            <p:nvSpPr>
              <p:cNvPr id="25845" name="Line 3750"/>
              <p:cNvSpPr>
                <a:spLocks noChangeShapeType="1"/>
              </p:cNvSpPr>
              <p:nvPr/>
            </p:nvSpPr>
            <p:spPr bwMode="auto">
              <a:xfrm>
                <a:off x="1654" y="911"/>
                <a:ext cx="0" cy="33"/>
              </a:xfrm>
              <a:prstGeom prst="line">
                <a:avLst/>
              </a:prstGeom>
              <a:noFill/>
              <a:ln w="3175">
                <a:solidFill>
                  <a:srgbClr val="000000"/>
                </a:solidFill>
                <a:round/>
                <a:headEnd/>
                <a:tailEnd/>
              </a:ln>
            </p:spPr>
            <p:txBody>
              <a:bodyPr/>
              <a:lstStyle/>
              <a:p>
                <a:endParaRPr lang="en-US"/>
              </a:p>
            </p:txBody>
          </p:sp>
          <p:sp>
            <p:nvSpPr>
              <p:cNvPr id="25846" name="Line 3751"/>
              <p:cNvSpPr>
                <a:spLocks noChangeShapeType="1"/>
              </p:cNvSpPr>
              <p:nvPr/>
            </p:nvSpPr>
            <p:spPr bwMode="auto">
              <a:xfrm flipV="1">
                <a:off x="1654" y="911"/>
                <a:ext cx="0" cy="33"/>
              </a:xfrm>
              <a:prstGeom prst="line">
                <a:avLst/>
              </a:prstGeom>
              <a:noFill/>
              <a:ln w="3175">
                <a:solidFill>
                  <a:srgbClr val="000000"/>
                </a:solidFill>
                <a:round/>
                <a:headEnd/>
                <a:tailEnd/>
              </a:ln>
            </p:spPr>
            <p:txBody>
              <a:bodyPr/>
              <a:lstStyle/>
              <a:p>
                <a:endParaRPr lang="en-US"/>
              </a:p>
            </p:txBody>
          </p:sp>
          <p:sp>
            <p:nvSpPr>
              <p:cNvPr id="25847" name="Line 3752"/>
              <p:cNvSpPr>
                <a:spLocks noChangeShapeType="1"/>
              </p:cNvSpPr>
              <p:nvPr/>
            </p:nvSpPr>
            <p:spPr bwMode="auto">
              <a:xfrm>
                <a:off x="1654" y="911"/>
                <a:ext cx="61" cy="0"/>
              </a:xfrm>
              <a:prstGeom prst="line">
                <a:avLst/>
              </a:prstGeom>
              <a:noFill/>
              <a:ln w="3175">
                <a:solidFill>
                  <a:srgbClr val="000000"/>
                </a:solidFill>
                <a:round/>
                <a:headEnd/>
                <a:tailEnd/>
              </a:ln>
            </p:spPr>
            <p:txBody>
              <a:bodyPr/>
              <a:lstStyle/>
              <a:p>
                <a:endParaRPr lang="en-US"/>
              </a:p>
            </p:txBody>
          </p:sp>
          <p:sp>
            <p:nvSpPr>
              <p:cNvPr id="25848" name="Line 3753"/>
              <p:cNvSpPr>
                <a:spLocks noChangeShapeType="1"/>
              </p:cNvSpPr>
              <p:nvPr/>
            </p:nvSpPr>
            <p:spPr bwMode="auto">
              <a:xfrm>
                <a:off x="1715" y="911"/>
                <a:ext cx="0" cy="33"/>
              </a:xfrm>
              <a:prstGeom prst="line">
                <a:avLst/>
              </a:prstGeom>
              <a:noFill/>
              <a:ln w="3175">
                <a:solidFill>
                  <a:srgbClr val="000000"/>
                </a:solidFill>
                <a:round/>
                <a:headEnd/>
                <a:tailEnd/>
              </a:ln>
            </p:spPr>
            <p:txBody>
              <a:bodyPr/>
              <a:lstStyle/>
              <a:p>
                <a:endParaRPr lang="en-US"/>
              </a:p>
            </p:txBody>
          </p:sp>
          <p:sp>
            <p:nvSpPr>
              <p:cNvPr id="25849" name="Line 3754"/>
              <p:cNvSpPr>
                <a:spLocks noChangeShapeType="1"/>
              </p:cNvSpPr>
              <p:nvPr/>
            </p:nvSpPr>
            <p:spPr bwMode="auto">
              <a:xfrm flipV="1">
                <a:off x="1715" y="911"/>
                <a:ext cx="0" cy="33"/>
              </a:xfrm>
              <a:prstGeom prst="line">
                <a:avLst/>
              </a:prstGeom>
              <a:noFill/>
              <a:ln w="3175">
                <a:solidFill>
                  <a:srgbClr val="000000"/>
                </a:solidFill>
                <a:round/>
                <a:headEnd/>
                <a:tailEnd/>
              </a:ln>
            </p:spPr>
            <p:txBody>
              <a:bodyPr/>
              <a:lstStyle/>
              <a:p>
                <a:endParaRPr lang="en-US"/>
              </a:p>
            </p:txBody>
          </p:sp>
          <p:sp>
            <p:nvSpPr>
              <p:cNvPr id="25850" name="Line 3755"/>
              <p:cNvSpPr>
                <a:spLocks noChangeShapeType="1"/>
              </p:cNvSpPr>
              <p:nvPr/>
            </p:nvSpPr>
            <p:spPr bwMode="auto">
              <a:xfrm>
                <a:off x="1715" y="911"/>
                <a:ext cx="60" cy="0"/>
              </a:xfrm>
              <a:prstGeom prst="line">
                <a:avLst/>
              </a:prstGeom>
              <a:noFill/>
              <a:ln w="3175">
                <a:solidFill>
                  <a:srgbClr val="000000"/>
                </a:solidFill>
                <a:round/>
                <a:headEnd/>
                <a:tailEnd/>
              </a:ln>
            </p:spPr>
            <p:txBody>
              <a:bodyPr/>
              <a:lstStyle/>
              <a:p>
                <a:endParaRPr lang="en-US"/>
              </a:p>
            </p:txBody>
          </p:sp>
          <p:sp>
            <p:nvSpPr>
              <p:cNvPr id="25851" name="Line 3756"/>
              <p:cNvSpPr>
                <a:spLocks noChangeShapeType="1"/>
              </p:cNvSpPr>
              <p:nvPr/>
            </p:nvSpPr>
            <p:spPr bwMode="auto">
              <a:xfrm>
                <a:off x="1775" y="911"/>
                <a:ext cx="0" cy="33"/>
              </a:xfrm>
              <a:prstGeom prst="line">
                <a:avLst/>
              </a:prstGeom>
              <a:noFill/>
              <a:ln w="3175">
                <a:solidFill>
                  <a:srgbClr val="000000"/>
                </a:solidFill>
                <a:round/>
                <a:headEnd/>
                <a:tailEnd/>
              </a:ln>
            </p:spPr>
            <p:txBody>
              <a:bodyPr/>
              <a:lstStyle/>
              <a:p>
                <a:endParaRPr lang="en-US"/>
              </a:p>
            </p:txBody>
          </p:sp>
          <p:sp>
            <p:nvSpPr>
              <p:cNvPr id="25852" name="Line 3757"/>
              <p:cNvSpPr>
                <a:spLocks noChangeShapeType="1"/>
              </p:cNvSpPr>
              <p:nvPr/>
            </p:nvSpPr>
            <p:spPr bwMode="auto">
              <a:xfrm flipV="1">
                <a:off x="1775" y="911"/>
                <a:ext cx="0" cy="33"/>
              </a:xfrm>
              <a:prstGeom prst="line">
                <a:avLst/>
              </a:prstGeom>
              <a:noFill/>
              <a:ln w="3175">
                <a:solidFill>
                  <a:srgbClr val="000000"/>
                </a:solidFill>
                <a:round/>
                <a:headEnd/>
                <a:tailEnd/>
              </a:ln>
            </p:spPr>
            <p:txBody>
              <a:bodyPr/>
              <a:lstStyle/>
              <a:p>
                <a:endParaRPr lang="en-US"/>
              </a:p>
            </p:txBody>
          </p:sp>
          <p:sp>
            <p:nvSpPr>
              <p:cNvPr id="25853" name="Line 3758"/>
              <p:cNvSpPr>
                <a:spLocks noChangeShapeType="1"/>
              </p:cNvSpPr>
              <p:nvPr/>
            </p:nvSpPr>
            <p:spPr bwMode="auto">
              <a:xfrm>
                <a:off x="1775" y="911"/>
                <a:ext cx="60" cy="0"/>
              </a:xfrm>
              <a:prstGeom prst="line">
                <a:avLst/>
              </a:prstGeom>
              <a:noFill/>
              <a:ln w="3175">
                <a:solidFill>
                  <a:srgbClr val="000000"/>
                </a:solidFill>
                <a:round/>
                <a:headEnd/>
                <a:tailEnd/>
              </a:ln>
            </p:spPr>
            <p:txBody>
              <a:bodyPr/>
              <a:lstStyle/>
              <a:p>
                <a:endParaRPr lang="en-US"/>
              </a:p>
            </p:txBody>
          </p:sp>
          <p:sp>
            <p:nvSpPr>
              <p:cNvPr id="25854" name="Line 3759"/>
              <p:cNvSpPr>
                <a:spLocks noChangeShapeType="1"/>
              </p:cNvSpPr>
              <p:nvPr/>
            </p:nvSpPr>
            <p:spPr bwMode="auto">
              <a:xfrm>
                <a:off x="1835" y="911"/>
                <a:ext cx="0" cy="78"/>
              </a:xfrm>
              <a:prstGeom prst="line">
                <a:avLst/>
              </a:prstGeom>
              <a:noFill/>
              <a:ln w="3175">
                <a:solidFill>
                  <a:srgbClr val="000000"/>
                </a:solidFill>
                <a:round/>
                <a:headEnd/>
                <a:tailEnd/>
              </a:ln>
            </p:spPr>
            <p:txBody>
              <a:bodyPr/>
              <a:lstStyle/>
              <a:p>
                <a:endParaRPr lang="en-US"/>
              </a:p>
            </p:txBody>
          </p:sp>
          <p:sp>
            <p:nvSpPr>
              <p:cNvPr id="25855" name="Line 3760"/>
              <p:cNvSpPr>
                <a:spLocks noChangeShapeType="1"/>
              </p:cNvSpPr>
              <p:nvPr/>
            </p:nvSpPr>
            <p:spPr bwMode="auto">
              <a:xfrm flipV="1">
                <a:off x="1835" y="911"/>
                <a:ext cx="0" cy="78"/>
              </a:xfrm>
              <a:prstGeom prst="line">
                <a:avLst/>
              </a:prstGeom>
              <a:noFill/>
              <a:ln w="3175">
                <a:solidFill>
                  <a:srgbClr val="000000"/>
                </a:solidFill>
                <a:round/>
                <a:headEnd/>
                <a:tailEnd/>
              </a:ln>
            </p:spPr>
            <p:txBody>
              <a:bodyPr/>
              <a:lstStyle/>
              <a:p>
                <a:endParaRPr lang="en-US"/>
              </a:p>
            </p:txBody>
          </p:sp>
          <p:sp>
            <p:nvSpPr>
              <p:cNvPr id="25856" name="Line 3761"/>
              <p:cNvSpPr>
                <a:spLocks noChangeShapeType="1"/>
              </p:cNvSpPr>
              <p:nvPr/>
            </p:nvSpPr>
            <p:spPr bwMode="auto">
              <a:xfrm>
                <a:off x="1835" y="911"/>
                <a:ext cx="61" cy="0"/>
              </a:xfrm>
              <a:prstGeom prst="line">
                <a:avLst/>
              </a:prstGeom>
              <a:noFill/>
              <a:ln w="3175">
                <a:solidFill>
                  <a:srgbClr val="000000"/>
                </a:solidFill>
                <a:round/>
                <a:headEnd/>
                <a:tailEnd/>
              </a:ln>
            </p:spPr>
            <p:txBody>
              <a:bodyPr/>
              <a:lstStyle/>
              <a:p>
                <a:endParaRPr lang="en-US"/>
              </a:p>
            </p:txBody>
          </p:sp>
          <p:sp>
            <p:nvSpPr>
              <p:cNvPr id="25857" name="Line 3762"/>
              <p:cNvSpPr>
                <a:spLocks noChangeShapeType="1"/>
              </p:cNvSpPr>
              <p:nvPr/>
            </p:nvSpPr>
            <p:spPr bwMode="auto">
              <a:xfrm>
                <a:off x="1896" y="911"/>
                <a:ext cx="0" cy="33"/>
              </a:xfrm>
              <a:prstGeom prst="line">
                <a:avLst/>
              </a:prstGeom>
              <a:noFill/>
              <a:ln w="3175">
                <a:solidFill>
                  <a:srgbClr val="000000"/>
                </a:solidFill>
                <a:round/>
                <a:headEnd/>
                <a:tailEnd/>
              </a:ln>
            </p:spPr>
            <p:txBody>
              <a:bodyPr/>
              <a:lstStyle/>
              <a:p>
                <a:endParaRPr lang="en-US"/>
              </a:p>
            </p:txBody>
          </p:sp>
          <p:sp>
            <p:nvSpPr>
              <p:cNvPr id="25858" name="Line 3763"/>
              <p:cNvSpPr>
                <a:spLocks noChangeShapeType="1"/>
              </p:cNvSpPr>
              <p:nvPr/>
            </p:nvSpPr>
            <p:spPr bwMode="auto">
              <a:xfrm flipV="1">
                <a:off x="1896" y="911"/>
                <a:ext cx="0" cy="33"/>
              </a:xfrm>
              <a:prstGeom prst="line">
                <a:avLst/>
              </a:prstGeom>
              <a:noFill/>
              <a:ln w="3175">
                <a:solidFill>
                  <a:srgbClr val="000000"/>
                </a:solidFill>
                <a:round/>
                <a:headEnd/>
                <a:tailEnd/>
              </a:ln>
            </p:spPr>
            <p:txBody>
              <a:bodyPr/>
              <a:lstStyle/>
              <a:p>
                <a:endParaRPr lang="en-US"/>
              </a:p>
            </p:txBody>
          </p:sp>
          <p:sp>
            <p:nvSpPr>
              <p:cNvPr id="25859" name="Line 3764"/>
              <p:cNvSpPr>
                <a:spLocks noChangeShapeType="1"/>
              </p:cNvSpPr>
              <p:nvPr/>
            </p:nvSpPr>
            <p:spPr bwMode="auto">
              <a:xfrm>
                <a:off x="1896" y="911"/>
                <a:ext cx="60" cy="0"/>
              </a:xfrm>
              <a:prstGeom prst="line">
                <a:avLst/>
              </a:prstGeom>
              <a:noFill/>
              <a:ln w="3175">
                <a:solidFill>
                  <a:srgbClr val="000000"/>
                </a:solidFill>
                <a:round/>
                <a:headEnd/>
                <a:tailEnd/>
              </a:ln>
            </p:spPr>
            <p:txBody>
              <a:bodyPr/>
              <a:lstStyle/>
              <a:p>
                <a:endParaRPr lang="en-US"/>
              </a:p>
            </p:txBody>
          </p:sp>
          <p:sp>
            <p:nvSpPr>
              <p:cNvPr id="25860" name="Line 3765"/>
              <p:cNvSpPr>
                <a:spLocks noChangeShapeType="1"/>
              </p:cNvSpPr>
              <p:nvPr/>
            </p:nvSpPr>
            <p:spPr bwMode="auto">
              <a:xfrm>
                <a:off x="1956" y="911"/>
                <a:ext cx="0" cy="33"/>
              </a:xfrm>
              <a:prstGeom prst="line">
                <a:avLst/>
              </a:prstGeom>
              <a:noFill/>
              <a:ln w="3175">
                <a:solidFill>
                  <a:srgbClr val="000000"/>
                </a:solidFill>
                <a:round/>
                <a:headEnd/>
                <a:tailEnd/>
              </a:ln>
            </p:spPr>
            <p:txBody>
              <a:bodyPr/>
              <a:lstStyle/>
              <a:p>
                <a:endParaRPr lang="en-US"/>
              </a:p>
            </p:txBody>
          </p:sp>
          <p:sp>
            <p:nvSpPr>
              <p:cNvPr id="25861" name="Line 3766"/>
              <p:cNvSpPr>
                <a:spLocks noChangeShapeType="1"/>
              </p:cNvSpPr>
              <p:nvPr/>
            </p:nvSpPr>
            <p:spPr bwMode="auto">
              <a:xfrm flipV="1">
                <a:off x="1956" y="911"/>
                <a:ext cx="0" cy="33"/>
              </a:xfrm>
              <a:prstGeom prst="line">
                <a:avLst/>
              </a:prstGeom>
              <a:noFill/>
              <a:ln w="3175">
                <a:solidFill>
                  <a:srgbClr val="000000"/>
                </a:solidFill>
                <a:round/>
                <a:headEnd/>
                <a:tailEnd/>
              </a:ln>
            </p:spPr>
            <p:txBody>
              <a:bodyPr/>
              <a:lstStyle/>
              <a:p>
                <a:endParaRPr lang="en-US"/>
              </a:p>
            </p:txBody>
          </p:sp>
          <p:sp>
            <p:nvSpPr>
              <p:cNvPr id="25862" name="Line 3767"/>
              <p:cNvSpPr>
                <a:spLocks noChangeShapeType="1"/>
              </p:cNvSpPr>
              <p:nvPr/>
            </p:nvSpPr>
            <p:spPr bwMode="auto">
              <a:xfrm>
                <a:off x="1956" y="911"/>
                <a:ext cx="60" cy="0"/>
              </a:xfrm>
              <a:prstGeom prst="line">
                <a:avLst/>
              </a:prstGeom>
              <a:noFill/>
              <a:ln w="3175">
                <a:solidFill>
                  <a:srgbClr val="000000"/>
                </a:solidFill>
                <a:round/>
                <a:headEnd/>
                <a:tailEnd/>
              </a:ln>
            </p:spPr>
            <p:txBody>
              <a:bodyPr/>
              <a:lstStyle/>
              <a:p>
                <a:endParaRPr lang="en-US"/>
              </a:p>
            </p:txBody>
          </p:sp>
          <p:sp>
            <p:nvSpPr>
              <p:cNvPr id="25863" name="Line 3768"/>
              <p:cNvSpPr>
                <a:spLocks noChangeShapeType="1"/>
              </p:cNvSpPr>
              <p:nvPr/>
            </p:nvSpPr>
            <p:spPr bwMode="auto">
              <a:xfrm>
                <a:off x="2016" y="911"/>
                <a:ext cx="0" cy="33"/>
              </a:xfrm>
              <a:prstGeom prst="line">
                <a:avLst/>
              </a:prstGeom>
              <a:noFill/>
              <a:ln w="3175">
                <a:solidFill>
                  <a:srgbClr val="000000"/>
                </a:solidFill>
                <a:round/>
                <a:headEnd/>
                <a:tailEnd/>
              </a:ln>
            </p:spPr>
            <p:txBody>
              <a:bodyPr/>
              <a:lstStyle/>
              <a:p>
                <a:endParaRPr lang="en-US"/>
              </a:p>
            </p:txBody>
          </p:sp>
          <p:sp>
            <p:nvSpPr>
              <p:cNvPr id="25864" name="Line 3769"/>
              <p:cNvSpPr>
                <a:spLocks noChangeShapeType="1"/>
              </p:cNvSpPr>
              <p:nvPr/>
            </p:nvSpPr>
            <p:spPr bwMode="auto">
              <a:xfrm flipV="1">
                <a:off x="2016" y="911"/>
                <a:ext cx="0" cy="33"/>
              </a:xfrm>
              <a:prstGeom prst="line">
                <a:avLst/>
              </a:prstGeom>
              <a:noFill/>
              <a:ln w="3175">
                <a:solidFill>
                  <a:srgbClr val="000000"/>
                </a:solidFill>
                <a:round/>
                <a:headEnd/>
                <a:tailEnd/>
              </a:ln>
            </p:spPr>
            <p:txBody>
              <a:bodyPr/>
              <a:lstStyle/>
              <a:p>
                <a:endParaRPr lang="en-US"/>
              </a:p>
            </p:txBody>
          </p:sp>
          <p:sp>
            <p:nvSpPr>
              <p:cNvPr id="25865" name="Line 3770"/>
              <p:cNvSpPr>
                <a:spLocks noChangeShapeType="1"/>
              </p:cNvSpPr>
              <p:nvPr/>
            </p:nvSpPr>
            <p:spPr bwMode="auto">
              <a:xfrm>
                <a:off x="2016" y="911"/>
                <a:ext cx="61" cy="0"/>
              </a:xfrm>
              <a:prstGeom prst="line">
                <a:avLst/>
              </a:prstGeom>
              <a:noFill/>
              <a:ln w="3175">
                <a:solidFill>
                  <a:srgbClr val="000000"/>
                </a:solidFill>
                <a:round/>
                <a:headEnd/>
                <a:tailEnd/>
              </a:ln>
            </p:spPr>
            <p:txBody>
              <a:bodyPr/>
              <a:lstStyle/>
              <a:p>
                <a:endParaRPr lang="en-US"/>
              </a:p>
            </p:txBody>
          </p:sp>
          <p:sp>
            <p:nvSpPr>
              <p:cNvPr id="25866" name="Line 3771"/>
              <p:cNvSpPr>
                <a:spLocks noChangeShapeType="1"/>
              </p:cNvSpPr>
              <p:nvPr/>
            </p:nvSpPr>
            <p:spPr bwMode="auto">
              <a:xfrm>
                <a:off x="2077" y="911"/>
                <a:ext cx="0" cy="33"/>
              </a:xfrm>
              <a:prstGeom prst="line">
                <a:avLst/>
              </a:prstGeom>
              <a:noFill/>
              <a:ln w="3175">
                <a:solidFill>
                  <a:srgbClr val="000000"/>
                </a:solidFill>
                <a:round/>
                <a:headEnd/>
                <a:tailEnd/>
              </a:ln>
            </p:spPr>
            <p:txBody>
              <a:bodyPr/>
              <a:lstStyle/>
              <a:p>
                <a:endParaRPr lang="en-US"/>
              </a:p>
            </p:txBody>
          </p:sp>
          <p:sp>
            <p:nvSpPr>
              <p:cNvPr id="25867" name="Line 3772"/>
              <p:cNvSpPr>
                <a:spLocks noChangeShapeType="1"/>
              </p:cNvSpPr>
              <p:nvPr/>
            </p:nvSpPr>
            <p:spPr bwMode="auto">
              <a:xfrm flipV="1">
                <a:off x="2077" y="911"/>
                <a:ext cx="0" cy="33"/>
              </a:xfrm>
              <a:prstGeom prst="line">
                <a:avLst/>
              </a:prstGeom>
              <a:noFill/>
              <a:ln w="3175">
                <a:solidFill>
                  <a:srgbClr val="000000"/>
                </a:solidFill>
                <a:round/>
                <a:headEnd/>
                <a:tailEnd/>
              </a:ln>
            </p:spPr>
            <p:txBody>
              <a:bodyPr/>
              <a:lstStyle/>
              <a:p>
                <a:endParaRPr lang="en-US"/>
              </a:p>
            </p:txBody>
          </p:sp>
          <p:sp>
            <p:nvSpPr>
              <p:cNvPr id="25868" name="Line 3773"/>
              <p:cNvSpPr>
                <a:spLocks noChangeShapeType="1"/>
              </p:cNvSpPr>
              <p:nvPr/>
            </p:nvSpPr>
            <p:spPr bwMode="auto">
              <a:xfrm>
                <a:off x="2077" y="911"/>
                <a:ext cx="60" cy="0"/>
              </a:xfrm>
              <a:prstGeom prst="line">
                <a:avLst/>
              </a:prstGeom>
              <a:noFill/>
              <a:ln w="3175">
                <a:solidFill>
                  <a:srgbClr val="000000"/>
                </a:solidFill>
                <a:round/>
                <a:headEnd/>
                <a:tailEnd/>
              </a:ln>
            </p:spPr>
            <p:txBody>
              <a:bodyPr/>
              <a:lstStyle/>
              <a:p>
                <a:endParaRPr lang="en-US"/>
              </a:p>
            </p:txBody>
          </p:sp>
          <p:sp>
            <p:nvSpPr>
              <p:cNvPr id="25869" name="Line 3774"/>
              <p:cNvSpPr>
                <a:spLocks noChangeShapeType="1"/>
              </p:cNvSpPr>
              <p:nvPr/>
            </p:nvSpPr>
            <p:spPr bwMode="auto">
              <a:xfrm>
                <a:off x="2137" y="911"/>
                <a:ext cx="0" cy="33"/>
              </a:xfrm>
              <a:prstGeom prst="line">
                <a:avLst/>
              </a:prstGeom>
              <a:noFill/>
              <a:ln w="3175">
                <a:solidFill>
                  <a:srgbClr val="000000"/>
                </a:solidFill>
                <a:round/>
                <a:headEnd/>
                <a:tailEnd/>
              </a:ln>
            </p:spPr>
            <p:txBody>
              <a:bodyPr/>
              <a:lstStyle/>
              <a:p>
                <a:endParaRPr lang="en-US"/>
              </a:p>
            </p:txBody>
          </p:sp>
          <p:sp>
            <p:nvSpPr>
              <p:cNvPr id="25870" name="Line 3775"/>
              <p:cNvSpPr>
                <a:spLocks noChangeShapeType="1"/>
              </p:cNvSpPr>
              <p:nvPr/>
            </p:nvSpPr>
            <p:spPr bwMode="auto">
              <a:xfrm flipV="1">
                <a:off x="2137" y="911"/>
                <a:ext cx="0" cy="33"/>
              </a:xfrm>
              <a:prstGeom prst="line">
                <a:avLst/>
              </a:prstGeom>
              <a:noFill/>
              <a:ln w="3175">
                <a:solidFill>
                  <a:srgbClr val="000000"/>
                </a:solidFill>
                <a:round/>
                <a:headEnd/>
                <a:tailEnd/>
              </a:ln>
            </p:spPr>
            <p:txBody>
              <a:bodyPr/>
              <a:lstStyle/>
              <a:p>
                <a:endParaRPr lang="en-US"/>
              </a:p>
            </p:txBody>
          </p:sp>
          <p:sp>
            <p:nvSpPr>
              <p:cNvPr id="25871" name="Line 3776"/>
              <p:cNvSpPr>
                <a:spLocks noChangeShapeType="1"/>
              </p:cNvSpPr>
              <p:nvPr/>
            </p:nvSpPr>
            <p:spPr bwMode="auto">
              <a:xfrm>
                <a:off x="2137" y="911"/>
                <a:ext cx="60" cy="0"/>
              </a:xfrm>
              <a:prstGeom prst="line">
                <a:avLst/>
              </a:prstGeom>
              <a:noFill/>
              <a:ln w="3175">
                <a:solidFill>
                  <a:srgbClr val="000000"/>
                </a:solidFill>
                <a:round/>
                <a:headEnd/>
                <a:tailEnd/>
              </a:ln>
            </p:spPr>
            <p:txBody>
              <a:bodyPr/>
              <a:lstStyle/>
              <a:p>
                <a:endParaRPr lang="en-US"/>
              </a:p>
            </p:txBody>
          </p:sp>
          <p:sp>
            <p:nvSpPr>
              <p:cNvPr id="25872" name="Line 3777"/>
              <p:cNvSpPr>
                <a:spLocks noChangeShapeType="1"/>
              </p:cNvSpPr>
              <p:nvPr/>
            </p:nvSpPr>
            <p:spPr bwMode="auto">
              <a:xfrm>
                <a:off x="2197" y="911"/>
                <a:ext cx="0" cy="33"/>
              </a:xfrm>
              <a:prstGeom prst="line">
                <a:avLst/>
              </a:prstGeom>
              <a:noFill/>
              <a:ln w="3175">
                <a:solidFill>
                  <a:srgbClr val="000000"/>
                </a:solidFill>
                <a:round/>
                <a:headEnd/>
                <a:tailEnd/>
              </a:ln>
            </p:spPr>
            <p:txBody>
              <a:bodyPr/>
              <a:lstStyle/>
              <a:p>
                <a:endParaRPr lang="en-US"/>
              </a:p>
            </p:txBody>
          </p:sp>
          <p:sp>
            <p:nvSpPr>
              <p:cNvPr id="25873" name="Line 3778"/>
              <p:cNvSpPr>
                <a:spLocks noChangeShapeType="1"/>
              </p:cNvSpPr>
              <p:nvPr/>
            </p:nvSpPr>
            <p:spPr bwMode="auto">
              <a:xfrm flipV="1">
                <a:off x="2197" y="911"/>
                <a:ext cx="0" cy="33"/>
              </a:xfrm>
              <a:prstGeom prst="line">
                <a:avLst/>
              </a:prstGeom>
              <a:noFill/>
              <a:ln w="3175">
                <a:solidFill>
                  <a:srgbClr val="000000"/>
                </a:solidFill>
                <a:round/>
                <a:headEnd/>
                <a:tailEnd/>
              </a:ln>
            </p:spPr>
            <p:txBody>
              <a:bodyPr/>
              <a:lstStyle/>
              <a:p>
                <a:endParaRPr lang="en-US"/>
              </a:p>
            </p:txBody>
          </p:sp>
          <p:sp>
            <p:nvSpPr>
              <p:cNvPr id="25874" name="Line 3779"/>
              <p:cNvSpPr>
                <a:spLocks noChangeShapeType="1"/>
              </p:cNvSpPr>
              <p:nvPr/>
            </p:nvSpPr>
            <p:spPr bwMode="auto">
              <a:xfrm>
                <a:off x="2197" y="911"/>
                <a:ext cx="61" cy="0"/>
              </a:xfrm>
              <a:prstGeom prst="line">
                <a:avLst/>
              </a:prstGeom>
              <a:noFill/>
              <a:ln w="3175">
                <a:solidFill>
                  <a:srgbClr val="000000"/>
                </a:solidFill>
                <a:round/>
                <a:headEnd/>
                <a:tailEnd/>
              </a:ln>
            </p:spPr>
            <p:txBody>
              <a:bodyPr/>
              <a:lstStyle/>
              <a:p>
                <a:endParaRPr lang="en-US"/>
              </a:p>
            </p:txBody>
          </p:sp>
          <p:sp>
            <p:nvSpPr>
              <p:cNvPr id="25875" name="Line 3780"/>
              <p:cNvSpPr>
                <a:spLocks noChangeShapeType="1"/>
              </p:cNvSpPr>
              <p:nvPr/>
            </p:nvSpPr>
            <p:spPr bwMode="auto">
              <a:xfrm>
                <a:off x="2258" y="911"/>
                <a:ext cx="0" cy="33"/>
              </a:xfrm>
              <a:prstGeom prst="line">
                <a:avLst/>
              </a:prstGeom>
              <a:noFill/>
              <a:ln w="3175">
                <a:solidFill>
                  <a:srgbClr val="000000"/>
                </a:solidFill>
                <a:round/>
                <a:headEnd/>
                <a:tailEnd/>
              </a:ln>
            </p:spPr>
            <p:txBody>
              <a:bodyPr/>
              <a:lstStyle/>
              <a:p>
                <a:endParaRPr lang="en-US"/>
              </a:p>
            </p:txBody>
          </p:sp>
          <p:sp>
            <p:nvSpPr>
              <p:cNvPr id="25876" name="Line 3781"/>
              <p:cNvSpPr>
                <a:spLocks noChangeShapeType="1"/>
              </p:cNvSpPr>
              <p:nvPr/>
            </p:nvSpPr>
            <p:spPr bwMode="auto">
              <a:xfrm flipV="1">
                <a:off x="2258" y="911"/>
                <a:ext cx="0" cy="33"/>
              </a:xfrm>
              <a:prstGeom prst="line">
                <a:avLst/>
              </a:prstGeom>
              <a:noFill/>
              <a:ln w="3175">
                <a:solidFill>
                  <a:srgbClr val="000000"/>
                </a:solidFill>
                <a:round/>
                <a:headEnd/>
                <a:tailEnd/>
              </a:ln>
            </p:spPr>
            <p:txBody>
              <a:bodyPr/>
              <a:lstStyle/>
              <a:p>
                <a:endParaRPr lang="en-US"/>
              </a:p>
            </p:txBody>
          </p:sp>
          <p:sp>
            <p:nvSpPr>
              <p:cNvPr id="25877" name="Line 3782"/>
              <p:cNvSpPr>
                <a:spLocks noChangeShapeType="1"/>
              </p:cNvSpPr>
              <p:nvPr/>
            </p:nvSpPr>
            <p:spPr bwMode="auto">
              <a:xfrm>
                <a:off x="2258" y="911"/>
                <a:ext cx="60" cy="0"/>
              </a:xfrm>
              <a:prstGeom prst="line">
                <a:avLst/>
              </a:prstGeom>
              <a:noFill/>
              <a:ln w="3175">
                <a:solidFill>
                  <a:srgbClr val="000000"/>
                </a:solidFill>
                <a:round/>
                <a:headEnd/>
                <a:tailEnd/>
              </a:ln>
            </p:spPr>
            <p:txBody>
              <a:bodyPr/>
              <a:lstStyle/>
              <a:p>
                <a:endParaRPr lang="en-US"/>
              </a:p>
            </p:txBody>
          </p:sp>
          <p:sp>
            <p:nvSpPr>
              <p:cNvPr id="25878" name="Line 3783"/>
              <p:cNvSpPr>
                <a:spLocks noChangeShapeType="1"/>
              </p:cNvSpPr>
              <p:nvPr/>
            </p:nvSpPr>
            <p:spPr bwMode="auto">
              <a:xfrm>
                <a:off x="2318" y="911"/>
                <a:ext cx="0" cy="33"/>
              </a:xfrm>
              <a:prstGeom prst="line">
                <a:avLst/>
              </a:prstGeom>
              <a:noFill/>
              <a:ln w="3175">
                <a:solidFill>
                  <a:srgbClr val="000000"/>
                </a:solidFill>
                <a:round/>
                <a:headEnd/>
                <a:tailEnd/>
              </a:ln>
            </p:spPr>
            <p:txBody>
              <a:bodyPr/>
              <a:lstStyle/>
              <a:p>
                <a:endParaRPr lang="en-US"/>
              </a:p>
            </p:txBody>
          </p:sp>
          <p:sp>
            <p:nvSpPr>
              <p:cNvPr id="25879" name="Line 3784"/>
              <p:cNvSpPr>
                <a:spLocks noChangeShapeType="1"/>
              </p:cNvSpPr>
              <p:nvPr/>
            </p:nvSpPr>
            <p:spPr bwMode="auto">
              <a:xfrm flipV="1">
                <a:off x="2318" y="911"/>
                <a:ext cx="0" cy="33"/>
              </a:xfrm>
              <a:prstGeom prst="line">
                <a:avLst/>
              </a:prstGeom>
              <a:noFill/>
              <a:ln w="3175">
                <a:solidFill>
                  <a:srgbClr val="000000"/>
                </a:solidFill>
                <a:round/>
                <a:headEnd/>
                <a:tailEnd/>
              </a:ln>
            </p:spPr>
            <p:txBody>
              <a:bodyPr/>
              <a:lstStyle/>
              <a:p>
                <a:endParaRPr lang="en-US"/>
              </a:p>
            </p:txBody>
          </p:sp>
          <p:sp>
            <p:nvSpPr>
              <p:cNvPr id="25880" name="Line 3785"/>
              <p:cNvSpPr>
                <a:spLocks noChangeShapeType="1"/>
              </p:cNvSpPr>
              <p:nvPr/>
            </p:nvSpPr>
            <p:spPr bwMode="auto">
              <a:xfrm>
                <a:off x="2318" y="911"/>
                <a:ext cx="60" cy="0"/>
              </a:xfrm>
              <a:prstGeom prst="line">
                <a:avLst/>
              </a:prstGeom>
              <a:noFill/>
              <a:ln w="3175">
                <a:solidFill>
                  <a:srgbClr val="000000"/>
                </a:solidFill>
                <a:round/>
                <a:headEnd/>
                <a:tailEnd/>
              </a:ln>
            </p:spPr>
            <p:txBody>
              <a:bodyPr/>
              <a:lstStyle/>
              <a:p>
                <a:endParaRPr lang="en-US"/>
              </a:p>
            </p:txBody>
          </p:sp>
          <p:sp>
            <p:nvSpPr>
              <p:cNvPr id="25881" name="Line 3786"/>
              <p:cNvSpPr>
                <a:spLocks noChangeShapeType="1"/>
              </p:cNvSpPr>
              <p:nvPr/>
            </p:nvSpPr>
            <p:spPr bwMode="auto">
              <a:xfrm>
                <a:off x="2378" y="911"/>
                <a:ext cx="0" cy="33"/>
              </a:xfrm>
              <a:prstGeom prst="line">
                <a:avLst/>
              </a:prstGeom>
              <a:noFill/>
              <a:ln w="3175">
                <a:solidFill>
                  <a:srgbClr val="000000"/>
                </a:solidFill>
                <a:round/>
                <a:headEnd/>
                <a:tailEnd/>
              </a:ln>
            </p:spPr>
            <p:txBody>
              <a:bodyPr/>
              <a:lstStyle/>
              <a:p>
                <a:endParaRPr lang="en-US"/>
              </a:p>
            </p:txBody>
          </p:sp>
          <p:sp>
            <p:nvSpPr>
              <p:cNvPr id="25882" name="Line 3787"/>
              <p:cNvSpPr>
                <a:spLocks noChangeShapeType="1"/>
              </p:cNvSpPr>
              <p:nvPr/>
            </p:nvSpPr>
            <p:spPr bwMode="auto">
              <a:xfrm flipV="1">
                <a:off x="2378" y="911"/>
                <a:ext cx="0" cy="33"/>
              </a:xfrm>
              <a:prstGeom prst="line">
                <a:avLst/>
              </a:prstGeom>
              <a:noFill/>
              <a:ln w="3175">
                <a:solidFill>
                  <a:srgbClr val="000000"/>
                </a:solidFill>
                <a:round/>
                <a:headEnd/>
                <a:tailEnd/>
              </a:ln>
            </p:spPr>
            <p:txBody>
              <a:bodyPr/>
              <a:lstStyle/>
              <a:p>
                <a:endParaRPr lang="en-US"/>
              </a:p>
            </p:txBody>
          </p:sp>
          <p:sp>
            <p:nvSpPr>
              <p:cNvPr id="25883" name="Line 3788"/>
              <p:cNvSpPr>
                <a:spLocks noChangeShapeType="1"/>
              </p:cNvSpPr>
              <p:nvPr/>
            </p:nvSpPr>
            <p:spPr bwMode="auto">
              <a:xfrm>
                <a:off x="2378" y="911"/>
                <a:ext cx="61" cy="0"/>
              </a:xfrm>
              <a:prstGeom prst="line">
                <a:avLst/>
              </a:prstGeom>
              <a:noFill/>
              <a:ln w="3175">
                <a:solidFill>
                  <a:srgbClr val="000000"/>
                </a:solidFill>
                <a:round/>
                <a:headEnd/>
                <a:tailEnd/>
              </a:ln>
            </p:spPr>
            <p:txBody>
              <a:bodyPr/>
              <a:lstStyle/>
              <a:p>
                <a:endParaRPr lang="en-US"/>
              </a:p>
            </p:txBody>
          </p:sp>
          <p:sp>
            <p:nvSpPr>
              <p:cNvPr id="25884" name="Line 3789"/>
              <p:cNvSpPr>
                <a:spLocks noChangeShapeType="1"/>
              </p:cNvSpPr>
              <p:nvPr/>
            </p:nvSpPr>
            <p:spPr bwMode="auto">
              <a:xfrm>
                <a:off x="2439" y="911"/>
                <a:ext cx="0" cy="78"/>
              </a:xfrm>
              <a:prstGeom prst="line">
                <a:avLst/>
              </a:prstGeom>
              <a:noFill/>
              <a:ln w="3175">
                <a:solidFill>
                  <a:srgbClr val="000000"/>
                </a:solidFill>
                <a:round/>
                <a:headEnd/>
                <a:tailEnd/>
              </a:ln>
            </p:spPr>
            <p:txBody>
              <a:bodyPr/>
              <a:lstStyle/>
              <a:p>
                <a:endParaRPr lang="en-US"/>
              </a:p>
            </p:txBody>
          </p:sp>
          <p:sp>
            <p:nvSpPr>
              <p:cNvPr id="25885" name="Line 3790"/>
              <p:cNvSpPr>
                <a:spLocks noChangeShapeType="1"/>
              </p:cNvSpPr>
              <p:nvPr/>
            </p:nvSpPr>
            <p:spPr bwMode="auto">
              <a:xfrm flipV="1">
                <a:off x="2439" y="911"/>
                <a:ext cx="0" cy="78"/>
              </a:xfrm>
              <a:prstGeom prst="line">
                <a:avLst/>
              </a:prstGeom>
              <a:noFill/>
              <a:ln w="3175">
                <a:solidFill>
                  <a:srgbClr val="000000"/>
                </a:solidFill>
                <a:round/>
                <a:headEnd/>
                <a:tailEnd/>
              </a:ln>
            </p:spPr>
            <p:txBody>
              <a:bodyPr/>
              <a:lstStyle/>
              <a:p>
                <a:endParaRPr lang="en-US"/>
              </a:p>
            </p:txBody>
          </p:sp>
          <p:sp>
            <p:nvSpPr>
              <p:cNvPr id="25886" name="Line 3791"/>
              <p:cNvSpPr>
                <a:spLocks noChangeShapeType="1"/>
              </p:cNvSpPr>
              <p:nvPr/>
            </p:nvSpPr>
            <p:spPr bwMode="auto">
              <a:xfrm>
                <a:off x="2439" y="911"/>
                <a:ext cx="60" cy="0"/>
              </a:xfrm>
              <a:prstGeom prst="line">
                <a:avLst/>
              </a:prstGeom>
              <a:noFill/>
              <a:ln w="3175">
                <a:solidFill>
                  <a:srgbClr val="000000"/>
                </a:solidFill>
                <a:round/>
                <a:headEnd/>
                <a:tailEnd/>
              </a:ln>
            </p:spPr>
            <p:txBody>
              <a:bodyPr/>
              <a:lstStyle/>
              <a:p>
                <a:endParaRPr lang="en-US"/>
              </a:p>
            </p:txBody>
          </p:sp>
          <p:sp>
            <p:nvSpPr>
              <p:cNvPr id="25887" name="Line 3792"/>
              <p:cNvSpPr>
                <a:spLocks noChangeShapeType="1"/>
              </p:cNvSpPr>
              <p:nvPr/>
            </p:nvSpPr>
            <p:spPr bwMode="auto">
              <a:xfrm>
                <a:off x="2499" y="911"/>
                <a:ext cx="0" cy="33"/>
              </a:xfrm>
              <a:prstGeom prst="line">
                <a:avLst/>
              </a:prstGeom>
              <a:noFill/>
              <a:ln w="3175">
                <a:solidFill>
                  <a:srgbClr val="000000"/>
                </a:solidFill>
                <a:round/>
                <a:headEnd/>
                <a:tailEnd/>
              </a:ln>
            </p:spPr>
            <p:txBody>
              <a:bodyPr/>
              <a:lstStyle/>
              <a:p>
                <a:endParaRPr lang="en-US"/>
              </a:p>
            </p:txBody>
          </p:sp>
          <p:sp>
            <p:nvSpPr>
              <p:cNvPr id="25888" name="Line 3793"/>
              <p:cNvSpPr>
                <a:spLocks noChangeShapeType="1"/>
              </p:cNvSpPr>
              <p:nvPr/>
            </p:nvSpPr>
            <p:spPr bwMode="auto">
              <a:xfrm flipV="1">
                <a:off x="2499" y="911"/>
                <a:ext cx="0" cy="33"/>
              </a:xfrm>
              <a:prstGeom prst="line">
                <a:avLst/>
              </a:prstGeom>
              <a:noFill/>
              <a:ln w="3175">
                <a:solidFill>
                  <a:srgbClr val="000000"/>
                </a:solidFill>
                <a:round/>
                <a:headEnd/>
                <a:tailEnd/>
              </a:ln>
            </p:spPr>
            <p:txBody>
              <a:bodyPr/>
              <a:lstStyle/>
              <a:p>
                <a:endParaRPr lang="en-US"/>
              </a:p>
            </p:txBody>
          </p:sp>
          <p:sp>
            <p:nvSpPr>
              <p:cNvPr id="25889" name="Line 3794"/>
              <p:cNvSpPr>
                <a:spLocks noChangeShapeType="1"/>
              </p:cNvSpPr>
              <p:nvPr/>
            </p:nvSpPr>
            <p:spPr bwMode="auto">
              <a:xfrm>
                <a:off x="2499" y="911"/>
                <a:ext cx="60" cy="0"/>
              </a:xfrm>
              <a:prstGeom prst="line">
                <a:avLst/>
              </a:prstGeom>
              <a:noFill/>
              <a:ln w="3175">
                <a:solidFill>
                  <a:srgbClr val="000000"/>
                </a:solidFill>
                <a:round/>
                <a:headEnd/>
                <a:tailEnd/>
              </a:ln>
            </p:spPr>
            <p:txBody>
              <a:bodyPr/>
              <a:lstStyle/>
              <a:p>
                <a:endParaRPr lang="en-US"/>
              </a:p>
            </p:txBody>
          </p:sp>
          <p:sp>
            <p:nvSpPr>
              <p:cNvPr id="25890" name="Line 3795"/>
              <p:cNvSpPr>
                <a:spLocks noChangeShapeType="1"/>
              </p:cNvSpPr>
              <p:nvPr/>
            </p:nvSpPr>
            <p:spPr bwMode="auto">
              <a:xfrm>
                <a:off x="2559" y="911"/>
                <a:ext cx="0" cy="33"/>
              </a:xfrm>
              <a:prstGeom prst="line">
                <a:avLst/>
              </a:prstGeom>
              <a:noFill/>
              <a:ln w="3175">
                <a:solidFill>
                  <a:srgbClr val="000000"/>
                </a:solidFill>
                <a:round/>
                <a:headEnd/>
                <a:tailEnd/>
              </a:ln>
            </p:spPr>
            <p:txBody>
              <a:bodyPr/>
              <a:lstStyle/>
              <a:p>
                <a:endParaRPr lang="en-US"/>
              </a:p>
            </p:txBody>
          </p:sp>
          <p:sp>
            <p:nvSpPr>
              <p:cNvPr id="25891" name="Line 3796"/>
              <p:cNvSpPr>
                <a:spLocks noChangeShapeType="1"/>
              </p:cNvSpPr>
              <p:nvPr/>
            </p:nvSpPr>
            <p:spPr bwMode="auto">
              <a:xfrm flipV="1">
                <a:off x="2559" y="911"/>
                <a:ext cx="0" cy="33"/>
              </a:xfrm>
              <a:prstGeom prst="line">
                <a:avLst/>
              </a:prstGeom>
              <a:noFill/>
              <a:ln w="3175">
                <a:solidFill>
                  <a:srgbClr val="000000"/>
                </a:solidFill>
                <a:round/>
                <a:headEnd/>
                <a:tailEnd/>
              </a:ln>
            </p:spPr>
            <p:txBody>
              <a:bodyPr/>
              <a:lstStyle/>
              <a:p>
                <a:endParaRPr lang="en-US"/>
              </a:p>
            </p:txBody>
          </p:sp>
          <p:sp>
            <p:nvSpPr>
              <p:cNvPr id="25892" name="Line 3797"/>
              <p:cNvSpPr>
                <a:spLocks noChangeShapeType="1"/>
              </p:cNvSpPr>
              <p:nvPr/>
            </p:nvSpPr>
            <p:spPr bwMode="auto">
              <a:xfrm>
                <a:off x="2559" y="911"/>
                <a:ext cx="61" cy="0"/>
              </a:xfrm>
              <a:prstGeom prst="line">
                <a:avLst/>
              </a:prstGeom>
              <a:noFill/>
              <a:ln w="3175">
                <a:solidFill>
                  <a:srgbClr val="000000"/>
                </a:solidFill>
                <a:round/>
                <a:headEnd/>
                <a:tailEnd/>
              </a:ln>
            </p:spPr>
            <p:txBody>
              <a:bodyPr/>
              <a:lstStyle/>
              <a:p>
                <a:endParaRPr lang="en-US"/>
              </a:p>
            </p:txBody>
          </p:sp>
          <p:sp>
            <p:nvSpPr>
              <p:cNvPr id="25893" name="Line 3798"/>
              <p:cNvSpPr>
                <a:spLocks noChangeShapeType="1"/>
              </p:cNvSpPr>
              <p:nvPr/>
            </p:nvSpPr>
            <p:spPr bwMode="auto">
              <a:xfrm>
                <a:off x="2620" y="911"/>
                <a:ext cx="0" cy="33"/>
              </a:xfrm>
              <a:prstGeom prst="line">
                <a:avLst/>
              </a:prstGeom>
              <a:noFill/>
              <a:ln w="3175">
                <a:solidFill>
                  <a:srgbClr val="000000"/>
                </a:solidFill>
                <a:round/>
                <a:headEnd/>
                <a:tailEnd/>
              </a:ln>
            </p:spPr>
            <p:txBody>
              <a:bodyPr/>
              <a:lstStyle/>
              <a:p>
                <a:endParaRPr lang="en-US"/>
              </a:p>
            </p:txBody>
          </p:sp>
          <p:sp>
            <p:nvSpPr>
              <p:cNvPr id="25894" name="Line 3799"/>
              <p:cNvSpPr>
                <a:spLocks noChangeShapeType="1"/>
              </p:cNvSpPr>
              <p:nvPr/>
            </p:nvSpPr>
            <p:spPr bwMode="auto">
              <a:xfrm flipV="1">
                <a:off x="2620" y="911"/>
                <a:ext cx="0" cy="33"/>
              </a:xfrm>
              <a:prstGeom prst="line">
                <a:avLst/>
              </a:prstGeom>
              <a:noFill/>
              <a:ln w="3175">
                <a:solidFill>
                  <a:srgbClr val="000000"/>
                </a:solidFill>
                <a:round/>
                <a:headEnd/>
                <a:tailEnd/>
              </a:ln>
            </p:spPr>
            <p:txBody>
              <a:bodyPr/>
              <a:lstStyle/>
              <a:p>
                <a:endParaRPr lang="en-US"/>
              </a:p>
            </p:txBody>
          </p:sp>
          <p:sp>
            <p:nvSpPr>
              <p:cNvPr id="25895" name="Line 3800"/>
              <p:cNvSpPr>
                <a:spLocks noChangeShapeType="1"/>
              </p:cNvSpPr>
              <p:nvPr/>
            </p:nvSpPr>
            <p:spPr bwMode="auto">
              <a:xfrm>
                <a:off x="2620" y="911"/>
                <a:ext cx="60" cy="0"/>
              </a:xfrm>
              <a:prstGeom prst="line">
                <a:avLst/>
              </a:prstGeom>
              <a:noFill/>
              <a:ln w="3175">
                <a:solidFill>
                  <a:srgbClr val="000000"/>
                </a:solidFill>
                <a:round/>
                <a:headEnd/>
                <a:tailEnd/>
              </a:ln>
            </p:spPr>
            <p:txBody>
              <a:bodyPr/>
              <a:lstStyle/>
              <a:p>
                <a:endParaRPr lang="en-US"/>
              </a:p>
            </p:txBody>
          </p:sp>
          <p:sp>
            <p:nvSpPr>
              <p:cNvPr id="25896" name="Line 3801"/>
              <p:cNvSpPr>
                <a:spLocks noChangeShapeType="1"/>
              </p:cNvSpPr>
              <p:nvPr/>
            </p:nvSpPr>
            <p:spPr bwMode="auto">
              <a:xfrm>
                <a:off x="2680" y="911"/>
                <a:ext cx="0" cy="33"/>
              </a:xfrm>
              <a:prstGeom prst="line">
                <a:avLst/>
              </a:prstGeom>
              <a:noFill/>
              <a:ln w="3175">
                <a:solidFill>
                  <a:srgbClr val="000000"/>
                </a:solidFill>
                <a:round/>
                <a:headEnd/>
                <a:tailEnd/>
              </a:ln>
            </p:spPr>
            <p:txBody>
              <a:bodyPr/>
              <a:lstStyle/>
              <a:p>
                <a:endParaRPr lang="en-US"/>
              </a:p>
            </p:txBody>
          </p:sp>
          <p:sp>
            <p:nvSpPr>
              <p:cNvPr id="25897" name="Line 3802"/>
              <p:cNvSpPr>
                <a:spLocks noChangeShapeType="1"/>
              </p:cNvSpPr>
              <p:nvPr/>
            </p:nvSpPr>
            <p:spPr bwMode="auto">
              <a:xfrm flipV="1">
                <a:off x="2680" y="911"/>
                <a:ext cx="0" cy="33"/>
              </a:xfrm>
              <a:prstGeom prst="line">
                <a:avLst/>
              </a:prstGeom>
              <a:noFill/>
              <a:ln w="3175">
                <a:solidFill>
                  <a:srgbClr val="000000"/>
                </a:solidFill>
                <a:round/>
                <a:headEnd/>
                <a:tailEnd/>
              </a:ln>
            </p:spPr>
            <p:txBody>
              <a:bodyPr/>
              <a:lstStyle/>
              <a:p>
                <a:endParaRPr lang="en-US"/>
              </a:p>
            </p:txBody>
          </p:sp>
          <p:sp>
            <p:nvSpPr>
              <p:cNvPr id="25898" name="Line 3803"/>
              <p:cNvSpPr>
                <a:spLocks noChangeShapeType="1"/>
              </p:cNvSpPr>
              <p:nvPr/>
            </p:nvSpPr>
            <p:spPr bwMode="auto">
              <a:xfrm>
                <a:off x="2680" y="911"/>
                <a:ext cx="60" cy="0"/>
              </a:xfrm>
              <a:prstGeom prst="line">
                <a:avLst/>
              </a:prstGeom>
              <a:noFill/>
              <a:ln w="3175">
                <a:solidFill>
                  <a:srgbClr val="000000"/>
                </a:solidFill>
                <a:round/>
                <a:headEnd/>
                <a:tailEnd/>
              </a:ln>
            </p:spPr>
            <p:txBody>
              <a:bodyPr/>
              <a:lstStyle/>
              <a:p>
                <a:endParaRPr lang="en-US"/>
              </a:p>
            </p:txBody>
          </p:sp>
          <p:sp>
            <p:nvSpPr>
              <p:cNvPr id="25899" name="Line 3804"/>
              <p:cNvSpPr>
                <a:spLocks noChangeShapeType="1"/>
              </p:cNvSpPr>
              <p:nvPr/>
            </p:nvSpPr>
            <p:spPr bwMode="auto">
              <a:xfrm>
                <a:off x="2740" y="911"/>
                <a:ext cx="0" cy="33"/>
              </a:xfrm>
              <a:prstGeom prst="line">
                <a:avLst/>
              </a:prstGeom>
              <a:noFill/>
              <a:ln w="3175">
                <a:solidFill>
                  <a:srgbClr val="000000"/>
                </a:solidFill>
                <a:round/>
                <a:headEnd/>
                <a:tailEnd/>
              </a:ln>
            </p:spPr>
            <p:txBody>
              <a:bodyPr/>
              <a:lstStyle/>
              <a:p>
                <a:endParaRPr lang="en-US"/>
              </a:p>
            </p:txBody>
          </p:sp>
          <p:sp>
            <p:nvSpPr>
              <p:cNvPr id="25900" name="Line 3805"/>
              <p:cNvSpPr>
                <a:spLocks noChangeShapeType="1"/>
              </p:cNvSpPr>
              <p:nvPr/>
            </p:nvSpPr>
            <p:spPr bwMode="auto">
              <a:xfrm flipV="1">
                <a:off x="2740" y="911"/>
                <a:ext cx="0" cy="33"/>
              </a:xfrm>
              <a:prstGeom prst="line">
                <a:avLst/>
              </a:prstGeom>
              <a:noFill/>
              <a:ln w="3175">
                <a:solidFill>
                  <a:srgbClr val="000000"/>
                </a:solidFill>
                <a:round/>
                <a:headEnd/>
                <a:tailEnd/>
              </a:ln>
            </p:spPr>
            <p:txBody>
              <a:bodyPr/>
              <a:lstStyle/>
              <a:p>
                <a:endParaRPr lang="en-US"/>
              </a:p>
            </p:txBody>
          </p:sp>
          <p:sp>
            <p:nvSpPr>
              <p:cNvPr id="25901" name="Line 3806"/>
              <p:cNvSpPr>
                <a:spLocks noChangeShapeType="1"/>
              </p:cNvSpPr>
              <p:nvPr/>
            </p:nvSpPr>
            <p:spPr bwMode="auto">
              <a:xfrm>
                <a:off x="2740" y="911"/>
                <a:ext cx="61" cy="0"/>
              </a:xfrm>
              <a:prstGeom prst="line">
                <a:avLst/>
              </a:prstGeom>
              <a:noFill/>
              <a:ln w="3175">
                <a:solidFill>
                  <a:srgbClr val="000000"/>
                </a:solidFill>
                <a:round/>
                <a:headEnd/>
                <a:tailEnd/>
              </a:ln>
            </p:spPr>
            <p:txBody>
              <a:bodyPr/>
              <a:lstStyle/>
              <a:p>
                <a:endParaRPr lang="en-US"/>
              </a:p>
            </p:txBody>
          </p:sp>
          <p:sp>
            <p:nvSpPr>
              <p:cNvPr id="25902" name="Line 3807"/>
              <p:cNvSpPr>
                <a:spLocks noChangeShapeType="1"/>
              </p:cNvSpPr>
              <p:nvPr/>
            </p:nvSpPr>
            <p:spPr bwMode="auto">
              <a:xfrm>
                <a:off x="2801" y="911"/>
                <a:ext cx="0" cy="33"/>
              </a:xfrm>
              <a:prstGeom prst="line">
                <a:avLst/>
              </a:prstGeom>
              <a:noFill/>
              <a:ln w="3175">
                <a:solidFill>
                  <a:srgbClr val="000000"/>
                </a:solidFill>
                <a:round/>
                <a:headEnd/>
                <a:tailEnd/>
              </a:ln>
            </p:spPr>
            <p:txBody>
              <a:bodyPr/>
              <a:lstStyle/>
              <a:p>
                <a:endParaRPr lang="en-US"/>
              </a:p>
            </p:txBody>
          </p:sp>
          <p:sp>
            <p:nvSpPr>
              <p:cNvPr id="25903" name="Line 3808"/>
              <p:cNvSpPr>
                <a:spLocks noChangeShapeType="1"/>
              </p:cNvSpPr>
              <p:nvPr/>
            </p:nvSpPr>
            <p:spPr bwMode="auto">
              <a:xfrm flipV="1">
                <a:off x="2801" y="911"/>
                <a:ext cx="0" cy="33"/>
              </a:xfrm>
              <a:prstGeom prst="line">
                <a:avLst/>
              </a:prstGeom>
              <a:noFill/>
              <a:ln w="3175">
                <a:solidFill>
                  <a:srgbClr val="000000"/>
                </a:solidFill>
                <a:round/>
                <a:headEnd/>
                <a:tailEnd/>
              </a:ln>
            </p:spPr>
            <p:txBody>
              <a:bodyPr/>
              <a:lstStyle/>
              <a:p>
                <a:endParaRPr lang="en-US"/>
              </a:p>
            </p:txBody>
          </p:sp>
          <p:sp>
            <p:nvSpPr>
              <p:cNvPr id="25904" name="Line 3809"/>
              <p:cNvSpPr>
                <a:spLocks noChangeShapeType="1"/>
              </p:cNvSpPr>
              <p:nvPr/>
            </p:nvSpPr>
            <p:spPr bwMode="auto">
              <a:xfrm>
                <a:off x="2801" y="911"/>
                <a:ext cx="60" cy="0"/>
              </a:xfrm>
              <a:prstGeom prst="line">
                <a:avLst/>
              </a:prstGeom>
              <a:noFill/>
              <a:ln w="3175">
                <a:solidFill>
                  <a:srgbClr val="000000"/>
                </a:solidFill>
                <a:round/>
                <a:headEnd/>
                <a:tailEnd/>
              </a:ln>
            </p:spPr>
            <p:txBody>
              <a:bodyPr/>
              <a:lstStyle/>
              <a:p>
                <a:endParaRPr lang="en-US"/>
              </a:p>
            </p:txBody>
          </p:sp>
          <p:sp>
            <p:nvSpPr>
              <p:cNvPr id="25905" name="Line 3810"/>
              <p:cNvSpPr>
                <a:spLocks noChangeShapeType="1"/>
              </p:cNvSpPr>
              <p:nvPr/>
            </p:nvSpPr>
            <p:spPr bwMode="auto">
              <a:xfrm>
                <a:off x="2861" y="911"/>
                <a:ext cx="0" cy="33"/>
              </a:xfrm>
              <a:prstGeom prst="line">
                <a:avLst/>
              </a:prstGeom>
              <a:noFill/>
              <a:ln w="3175">
                <a:solidFill>
                  <a:srgbClr val="000000"/>
                </a:solidFill>
                <a:round/>
                <a:headEnd/>
                <a:tailEnd/>
              </a:ln>
            </p:spPr>
            <p:txBody>
              <a:bodyPr/>
              <a:lstStyle/>
              <a:p>
                <a:endParaRPr lang="en-US"/>
              </a:p>
            </p:txBody>
          </p:sp>
          <p:sp>
            <p:nvSpPr>
              <p:cNvPr id="25906" name="Line 3811"/>
              <p:cNvSpPr>
                <a:spLocks noChangeShapeType="1"/>
              </p:cNvSpPr>
              <p:nvPr/>
            </p:nvSpPr>
            <p:spPr bwMode="auto">
              <a:xfrm flipV="1">
                <a:off x="2861" y="911"/>
                <a:ext cx="0" cy="33"/>
              </a:xfrm>
              <a:prstGeom prst="line">
                <a:avLst/>
              </a:prstGeom>
              <a:noFill/>
              <a:ln w="3175">
                <a:solidFill>
                  <a:srgbClr val="000000"/>
                </a:solidFill>
                <a:round/>
                <a:headEnd/>
                <a:tailEnd/>
              </a:ln>
            </p:spPr>
            <p:txBody>
              <a:bodyPr/>
              <a:lstStyle/>
              <a:p>
                <a:endParaRPr lang="en-US"/>
              </a:p>
            </p:txBody>
          </p:sp>
          <p:sp>
            <p:nvSpPr>
              <p:cNvPr id="25907" name="Line 3812"/>
              <p:cNvSpPr>
                <a:spLocks noChangeShapeType="1"/>
              </p:cNvSpPr>
              <p:nvPr/>
            </p:nvSpPr>
            <p:spPr bwMode="auto">
              <a:xfrm>
                <a:off x="2861" y="911"/>
                <a:ext cx="60" cy="0"/>
              </a:xfrm>
              <a:prstGeom prst="line">
                <a:avLst/>
              </a:prstGeom>
              <a:noFill/>
              <a:ln w="3175">
                <a:solidFill>
                  <a:srgbClr val="000000"/>
                </a:solidFill>
                <a:round/>
                <a:headEnd/>
                <a:tailEnd/>
              </a:ln>
            </p:spPr>
            <p:txBody>
              <a:bodyPr/>
              <a:lstStyle/>
              <a:p>
                <a:endParaRPr lang="en-US"/>
              </a:p>
            </p:txBody>
          </p:sp>
          <p:sp>
            <p:nvSpPr>
              <p:cNvPr id="25908" name="Line 3813"/>
              <p:cNvSpPr>
                <a:spLocks noChangeShapeType="1"/>
              </p:cNvSpPr>
              <p:nvPr/>
            </p:nvSpPr>
            <p:spPr bwMode="auto">
              <a:xfrm>
                <a:off x="2921" y="911"/>
                <a:ext cx="0" cy="33"/>
              </a:xfrm>
              <a:prstGeom prst="line">
                <a:avLst/>
              </a:prstGeom>
              <a:noFill/>
              <a:ln w="3175">
                <a:solidFill>
                  <a:srgbClr val="000000"/>
                </a:solidFill>
                <a:round/>
                <a:headEnd/>
                <a:tailEnd/>
              </a:ln>
            </p:spPr>
            <p:txBody>
              <a:bodyPr/>
              <a:lstStyle/>
              <a:p>
                <a:endParaRPr lang="en-US"/>
              </a:p>
            </p:txBody>
          </p:sp>
          <p:sp>
            <p:nvSpPr>
              <p:cNvPr id="25909" name="Line 3814"/>
              <p:cNvSpPr>
                <a:spLocks noChangeShapeType="1"/>
              </p:cNvSpPr>
              <p:nvPr/>
            </p:nvSpPr>
            <p:spPr bwMode="auto">
              <a:xfrm flipV="1">
                <a:off x="2921" y="911"/>
                <a:ext cx="0" cy="33"/>
              </a:xfrm>
              <a:prstGeom prst="line">
                <a:avLst/>
              </a:prstGeom>
              <a:noFill/>
              <a:ln w="3175">
                <a:solidFill>
                  <a:srgbClr val="000000"/>
                </a:solidFill>
                <a:round/>
                <a:headEnd/>
                <a:tailEnd/>
              </a:ln>
            </p:spPr>
            <p:txBody>
              <a:bodyPr/>
              <a:lstStyle/>
              <a:p>
                <a:endParaRPr lang="en-US"/>
              </a:p>
            </p:txBody>
          </p:sp>
          <p:sp>
            <p:nvSpPr>
              <p:cNvPr id="25910" name="Line 3815"/>
              <p:cNvSpPr>
                <a:spLocks noChangeShapeType="1"/>
              </p:cNvSpPr>
              <p:nvPr/>
            </p:nvSpPr>
            <p:spPr bwMode="auto">
              <a:xfrm>
                <a:off x="2921" y="911"/>
                <a:ext cx="61" cy="0"/>
              </a:xfrm>
              <a:prstGeom prst="line">
                <a:avLst/>
              </a:prstGeom>
              <a:noFill/>
              <a:ln w="3175">
                <a:solidFill>
                  <a:srgbClr val="000000"/>
                </a:solidFill>
                <a:round/>
                <a:headEnd/>
                <a:tailEnd/>
              </a:ln>
            </p:spPr>
            <p:txBody>
              <a:bodyPr/>
              <a:lstStyle/>
              <a:p>
                <a:endParaRPr lang="en-US"/>
              </a:p>
            </p:txBody>
          </p:sp>
          <p:sp>
            <p:nvSpPr>
              <p:cNvPr id="25911" name="Line 3816"/>
              <p:cNvSpPr>
                <a:spLocks noChangeShapeType="1"/>
              </p:cNvSpPr>
              <p:nvPr/>
            </p:nvSpPr>
            <p:spPr bwMode="auto">
              <a:xfrm>
                <a:off x="2982" y="911"/>
                <a:ext cx="0" cy="33"/>
              </a:xfrm>
              <a:prstGeom prst="line">
                <a:avLst/>
              </a:prstGeom>
              <a:noFill/>
              <a:ln w="3175">
                <a:solidFill>
                  <a:srgbClr val="000000"/>
                </a:solidFill>
                <a:round/>
                <a:headEnd/>
                <a:tailEnd/>
              </a:ln>
            </p:spPr>
            <p:txBody>
              <a:bodyPr/>
              <a:lstStyle/>
              <a:p>
                <a:endParaRPr lang="en-US"/>
              </a:p>
            </p:txBody>
          </p:sp>
          <p:sp>
            <p:nvSpPr>
              <p:cNvPr id="25912" name="Line 3817"/>
              <p:cNvSpPr>
                <a:spLocks noChangeShapeType="1"/>
              </p:cNvSpPr>
              <p:nvPr/>
            </p:nvSpPr>
            <p:spPr bwMode="auto">
              <a:xfrm flipV="1">
                <a:off x="2982" y="911"/>
                <a:ext cx="0" cy="33"/>
              </a:xfrm>
              <a:prstGeom prst="line">
                <a:avLst/>
              </a:prstGeom>
              <a:noFill/>
              <a:ln w="3175">
                <a:solidFill>
                  <a:srgbClr val="000000"/>
                </a:solidFill>
                <a:round/>
                <a:headEnd/>
                <a:tailEnd/>
              </a:ln>
            </p:spPr>
            <p:txBody>
              <a:bodyPr/>
              <a:lstStyle/>
              <a:p>
                <a:endParaRPr lang="en-US"/>
              </a:p>
            </p:txBody>
          </p:sp>
          <p:sp>
            <p:nvSpPr>
              <p:cNvPr id="25913" name="Line 3818"/>
              <p:cNvSpPr>
                <a:spLocks noChangeShapeType="1"/>
              </p:cNvSpPr>
              <p:nvPr/>
            </p:nvSpPr>
            <p:spPr bwMode="auto">
              <a:xfrm>
                <a:off x="2982" y="911"/>
                <a:ext cx="60" cy="0"/>
              </a:xfrm>
              <a:prstGeom prst="line">
                <a:avLst/>
              </a:prstGeom>
              <a:noFill/>
              <a:ln w="3175">
                <a:solidFill>
                  <a:srgbClr val="000000"/>
                </a:solidFill>
                <a:round/>
                <a:headEnd/>
                <a:tailEnd/>
              </a:ln>
            </p:spPr>
            <p:txBody>
              <a:bodyPr/>
              <a:lstStyle/>
              <a:p>
                <a:endParaRPr lang="en-US"/>
              </a:p>
            </p:txBody>
          </p:sp>
          <p:sp>
            <p:nvSpPr>
              <p:cNvPr id="25914" name="Line 3819"/>
              <p:cNvSpPr>
                <a:spLocks noChangeShapeType="1"/>
              </p:cNvSpPr>
              <p:nvPr/>
            </p:nvSpPr>
            <p:spPr bwMode="auto">
              <a:xfrm>
                <a:off x="3042" y="911"/>
                <a:ext cx="0" cy="78"/>
              </a:xfrm>
              <a:prstGeom prst="line">
                <a:avLst/>
              </a:prstGeom>
              <a:noFill/>
              <a:ln w="3175">
                <a:solidFill>
                  <a:srgbClr val="000000"/>
                </a:solidFill>
                <a:round/>
                <a:headEnd/>
                <a:tailEnd/>
              </a:ln>
            </p:spPr>
            <p:txBody>
              <a:bodyPr/>
              <a:lstStyle/>
              <a:p>
                <a:endParaRPr lang="en-US"/>
              </a:p>
            </p:txBody>
          </p:sp>
          <p:sp>
            <p:nvSpPr>
              <p:cNvPr id="25915" name="Line 3820"/>
              <p:cNvSpPr>
                <a:spLocks noChangeShapeType="1"/>
              </p:cNvSpPr>
              <p:nvPr/>
            </p:nvSpPr>
            <p:spPr bwMode="auto">
              <a:xfrm flipV="1">
                <a:off x="3042" y="911"/>
                <a:ext cx="0" cy="78"/>
              </a:xfrm>
              <a:prstGeom prst="line">
                <a:avLst/>
              </a:prstGeom>
              <a:noFill/>
              <a:ln w="3175">
                <a:solidFill>
                  <a:srgbClr val="000000"/>
                </a:solidFill>
                <a:round/>
                <a:headEnd/>
                <a:tailEnd/>
              </a:ln>
            </p:spPr>
            <p:txBody>
              <a:bodyPr/>
              <a:lstStyle/>
              <a:p>
                <a:endParaRPr lang="en-US"/>
              </a:p>
            </p:txBody>
          </p:sp>
          <p:sp>
            <p:nvSpPr>
              <p:cNvPr id="25916" name="Line 3821"/>
              <p:cNvSpPr>
                <a:spLocks noChangeShapeType="1"/>
              </p:cNvSpPr>
              <p:nvPr/>
            </p:nvSpPr>
            <p:spPr bwMode="auto">
              <a:xfrm>
                <a:off x="3042" y="911"/>
                <a:ext cx="60" cy="0"/>
              </a:xfrm>
              <a:prstGeom prst="line">
                <a:avLst/>
              </a:prstGeom>
              <a:noFill/>
              <a:ln w="3175">
                <a:solidFill>
                  <a:srgbClr val="000000"/>
                </a:solidFill>
                <a:round/>
                <a:headEnd/>
                <a:tailEnd/>
              </a:ln>
            </p:spPr>
            <p:txBody>
              <a:bodyPr/>
              <a:lstStyle/>
              <a:p>
                <a:endParaRPr lang="en-US"/>
              </a:p>
            </p:txBody>
          </p:sp>
          <p:sp>
            <p:nvSpPr>
              <p:cNvPr id="25917" name="Line 3822"/>
              <p:cNvSpPr>
                <a:spLocks noChangeShapeType="1"/>
              </p:cNvSpPr>
              <p:nvPr/>
            </p:nvSpPr>
            <p:spPr bwMode="auto">
              <a:xfrm>
                <a:off x="3102" y="911"/>
                <a:ext cx="0" cy="33"/>
              </a:xfrm>
              <a:prstGeom prst="line">
                <a:avLst/>
              </a:prstGeom>
              <a:noFill/>
              <a:ln w="3175">
                <a:solidFill>
                  <a:srgbClr val="000000"/>
                </a:solidFill>
                <a:round/>
                <a:headEnd/>
                <a:tailEnd/>
              </a:ln>
            </p:spPr>
            <p:txBody>
              <a:bodyPr/>
              <a:lstStyle/>
              <a:p>
                <a:endParaRPr lang="en-US"/>
              </a:p>
            </p:txBody>
          </p:sp>
          <p:sp>
            <p:nvSpPr>
              <p:cNvPr id="25918" name="Line 3823"/>
              <p:cNvSpPr>
                <a:spLocks noChangeShapeType="1"/>
              </p:cNvSpPr>
              <p:nvPr/>
            </p:nvSpPr>
            <p:spPr bwMode="auto">
              <a:xfrm flipV="1">
                <a:off x="3102" y="911"/>
                <a:ext cx="0" cy="33"/>
              </a:xfrm>
              <a:prstGeom prst="line">
                <a:avLst/>
              </a:prstGeom>
              <a:noFill/>
              <a:ln w="3175">
                <a:solidFill>
                  <a:srgbClr val="000000"/>
                </a:solidFill>
                <a:round/>
                <a:headEnd/>
                <a:tailEnd/>
              </a:ln>
            </p:spPr>
            <p:txBody>
              <a:bodyPr/>
              <a:lstStyle/>
              <a:p>
                <a:endParaRPr lang="en-US"/>
              </a:p>
            </p:txBody>
          </p:sp>
          <p:sp>
            <p:nvSpPr>
              <p:cNvPr id="25919" name="Line 3824"/>
              <p:cNvSpPr>
                <a:spLocks noChangeShapeType="1"/>
              </p:cNvSpPr>
              <p:nvPr/>
            </p:nvSpPr>
            <p:spPr bwMode="auto">
              <a:xfrm>
                <a:off x="3102" y="911"/>
                <a:ext cx="61" cy="0"/>
              </a:xfrm>
              <a:prstGeom prst="line">
                <a:avLst/>
              </a:prstGeom>
              <a:noFill/>
              <a:ln w="3175">
                <a:solidFill>
                  <a:srgbClr val="000000"/>
                </a:solidFill>
                <a:round/>
                <a:headEnd/>
                <a:tailEnd/>
              </a:ln>
            </p:spPr>
            <p:txBody>
              <a:bodyPr/>
              <a:lstStyle/>
              <a:p>
                <a:endParaRPr lang="en-US"/>
              </a:p>
            </p:txBody>
          </p:sp>
          <p:sp>
            <p:nvSpPr>
              <p:cNvPr id="25920" name="Line 3825"/>
              <p:cNvSpPr>
                <a:spLocks noChangeShapeType="1"/>
              </p:cNvSpPr>
              <p:nvPr/>
            </p:nvSpPr>
            <p:spPr bwMode="auto">
              <a:xfrm>
                <a:off x="3163" y="911"/>
                <a:ext cx="0" cy="33"/>
              </a:xfrm>
              <a:prstGeom prst="line">
                <a:avLst/>
              </a:prstGeom>
              <a:noFill/>
              <a:ln w="3175">
                <a:solidFill>
                  <a:srgbClr val="000000"/>
                </a:solidFill>
                <a:round/>
                <a:headEnd/>
                <a:tailEnd/>
              </a:ln>
            </p:spPr>
            <p:txBody>
              <a:bodyPr/>
              <a:lstStyle/>
              <a:p>
                <a:endParaRPr lang="en-US"/>
              </a:p>
            </p:txBody>
          </p:sp>
          <p:sp>
            <p:nvSpPr>
              <p:cNvPr id="25921" name="Line 3826"/>
              <p:cNvSpPr>
                <a:spLocks noChangeShapeType="1"/>
              </p:cNvSpPr>
              <p:nvPr/>
            </p:nvSpPr>
            <p:spPr bwMode="auto">
              <a:xfrm flipV="1">
                <a:off x="3163" y="911"/>
                <a:ext cx="0" cy="33"/>
              </a:xfrm>
              <a:prstGeom prst="line">
                <a:avLst/>
              </a:prstGeom>
              <a:noFill/>
              <a:ln w="3175">
                <a:solidFill>
                  <a:srgbClr val="000000"/>
                </a:solidFill>
                <a:round/>
                <a:headEnd/>
                <a:tailEnd/>
              </a:ln>
            </p:spPr>
            <p:txBody>
              <a:bodyPr/>
              <a:lstStyle/>
              <a:p>
                <a:endParaRPr lang="en-US"/>
              </a:p>
            </p:txBody>
          </p:sp>
          <p:sp>
            <p:nvSpPr>
              <p:cNvPr id="25922" name="Line 3827"/>
              <p:cNvSpPr>
                <a:spLocks noChangeShapeType="1"/>
              </p:cNvSpPr>
              <p:nvPr/>
            </p:nvSpPr>
            <p:spPr bwMode="auto">
              <a:xfrm>
                <a:off x="3163" y="911"/>
                <a:ext cx="60" cy="0"/>
              </a:xfrm>
              <a:prstGeom prst="line">
                <a:avLst/>
              </a:prstGeom>
              <a:noFill/>
              <a:ln w="3175">
                <a:solidFill>
                  <a:srgbClr val="000000"/>
                </a:solidFill>
                <a:round/>
                <a:headEnd/>
                <a:tailEnd/>
              </a:ln>
            </p:spPr>
            <p:txBody>
              <a:bodyPr/>
              <a:lstStyle/>
              <a:p>
                <a:endParaRPr lang="en-US"/>
              </a:p>
            </p:txBody>
          </p:sp>
          <p:sp>
            <p:nvSpPr>
              <p:cNvPr id="25923" name="Line 3828"/>
              <p:cNvSpPr>
                <a:spLocks noChangeShapeType="1"/>
              </p:cNvSpPr>
              <p:nvPr/>
            </p:nvSpPr>
            <p:spPr bwMode="auto">
              <a:xfrm>
                <a:off x="3223" y="911"/>
                <a:ext cx="0" cy="33"/>
              </a:xfrm>
              <a:prstGeom prst="line">
                <a:avLst/>
              </a:prstGeom>
              <a:noFill/>
              <a:ln w="3175">
                <a:solidFill>
                  <a:srgbClr val="000000"/>
                </a:solidFill>
                <a:round/>
                <a:headEnd/>
                <a:tailEnd/>
              </a:ln>
            </p:spPr>
            <p:txBody>
              <a:bodyPr/>
              <a:lstStyle/>
              <a:p>
                <a:endParaRPr lang="en-US"/>
              </a:p>
            </p:txBody>
          </p:sp>
          <p:sp>
            <p:nvSpPr>
              <p:cNvPr id="25924" name="Line 3829"/>
              <p:cNvSpPr>
                <a:spLocks noChangeShapeType="1"/>
              </p:cNvSpPr>
              <p:nvPr/>
            </p:nvSpPr>
            <p:spPr bwMode="auto">
              <a:xfrm flipV="1">
                <a:off x="3223" y="911"/>
                <a:ext cx="0" cy="33"/>
              </a:xfrm>
              <a:prstGeom prst="line">
                <a:avLst/>
              </a:prstGeom>
              <a:noFill/>
              <a:ln w="3175">
                <a:solidFill>
                  <a:srgbClr val="000000"/>
                </a:solidFill>
                <a:round/>
                <a:headEnd/>
                <a:tailEnd/>
              </a:ln>
            </p:spPr>
            <p:txBody>
              <a:bodyPr/>
              <a:lstStyle/>
              <a:p>
                <a:endParaRPr lang="en-US"/>
              </a:p>
            </p:txBody>
          </p:sp>
          <p:sp>
            <p:nvSpPr>
              <p:cNvPr id="25925" name="Line 3830"/>
              <p:cNvSpPr>
                <a:spLocks noChangeShapeType="1"/>
              </p:cNvSpPr>
              <p:nvPr/>
            </p:nvSpPr>
            <p:spPr bwMode="auto">
              <a:xfrm>
                <a:off x="3223" y="911"/>
                <a:ext cx="60" cy="0"/>
              </a:xfrm>
              <a:prstGeom prst="line">
                <a:avLst/>
              </a:prstGeom>
              <a:noFill/>
              <a:ln w="3175">
                <a:solidFill>
                  <a:srgbClr val="000000"/>
                </a:solidFill>
                <a:round/>
                <a:headEnd/>
                <a:tailEnd/>
              </a:ln>
            </p:spPr>
            <p:txBody>
              <a:bodyPr/>
              <a:lstStyle/>
              <a:p>
                <a:endParaRPr lang="en-US"/>
              </a:p>
            </p:txBody>
          </p:sp>
          <p:sp>
            <p:nvSpPr>
              <p:cNvPr id="25926" name="Line 3831"/>
              <p:cNvSpPr>
                <a:spLocks noChangeShapeType="1"/>
              </p:cNvSpPr>
              <p:nvPr/>
            </p:nvSpPr>
            <p:spPr bwMode="auto">
              <a:xfrm>
                <a:off x="3283" y="911"/>
                <a:ext cx="0" cy="33"/>
              </a:xfrm>
              <a:prstGeom prst="line">
                <a:avLst/>
              </a:prstGeom>
              <a:noFill/>
              <a:ln w="3175">
                <a:solidFill>
                  <a:srgbClr val="000000"/>
                </a:solidFill>
                <a:round/>
                <a:headEnd/>
                <a:tailEnd/>
              </a:ln>
            </p:spPr>
            <p:txBody>
              <a:bodyPr/>
              <a:lstStyle/>
              <a:p>
                <a:endParaRPr lang="en-US"/>
              </a:p>
            </p:txBody>
          </p:sp>
          <p:sp>
            <p:nvSpPr>
              <p:cNvPr id="25927" name="Line 3832"/>
              <p:cNvSpPr>
                <a:spLocks noChangeShapeType="1"/>
              </p:cNvSpPr>
              <p:nvPr/>
            </p:nvSpPr>
            <p:spPr bwMode="auto">
              <a:xfrm flipV="1">
                <a:off x="3283" y="911"/>
                <a:ext cx="0" cy="33"/>
              </a:xfrm>
              <a:prstGeom prst="line">
                <a:avLst/>
              </a:prstGeom>
              <a:noFill/>
              <a:ln w="3175">
                <a:solidFill>
                  <a:srgbClr val="000000"/>
                </a:solidFill>
                <a:round/>
                <a:headEnd/>
                <a:tailEnd/>
              </a:ln>
            </p:spPr>
            <p:txBody>
              <a:bodyPr/>
              <a:lstStyle/>
              <a:p>
                <a:endParaRPr lang="en-US"/>
              </a:p>
            </p:txBody>
          </p:sp>
          <p:sp>
            <p:nvSpPr>
              <p:cNvPr id="25928" name="Line 3833"/>
              <p:cNvSpPr>
                <a:spLocks noChangeShapeType="1"/>
              </p:cNvSpPr>
              <p:nvPr/>
            </p:nvSpPr>
            <p:spPr bwMode="auto">
              <a:xfrm>
                <a:off x="3283" y="911"/>
                <a:ext cx="61" cy="0"/>
              </a:xfrm>
              <a:prstGeom prst="line">
                <a:avLst/>
              </a:prstGeom>
              <a:noFill/>
              <a:ln w="3175">
                <a:solidFill>
                  <a:srgbClr val="000000"/>
                </a:solidFill>
                <a:round/>
                <a:headEnd/>
                <a:tailEnd/>
              </a:ln>
            </p:spPr>
            <p:txBody>
              <a:bodyPr/>
              <a:lstStyle/>
              <a:p>
                <a:endParaRPr lang="en-US"/>
              </a:p>
            </p:txBody>
          </p:sp>
          <p:sp>
            <p:nvSpPr>
              <p:cNvPr id="25929" name="Line 3834"/>
              <p:cNvSpPr>
                <a:spLocks noChangeShapeType="1"/>
              </p:cNvSpPr>
              <p:nvPr/>
            </p:nvSpPr>
            <p:spPr bwMode="auto">
              <a:xfrm>
                <a:off x="3344" y="911"/>
                <a:ext cx="0" cy="33"/>
              </a:xfrm>
              <a:prstGeom prst="line">
                <a:avLst/>
              </a:prstGeom>
              <a:noFill/>
              <a:ln w="3175">
                <a:solidFill>
                  <a:srgbClr val="000000"/>
                </a:solidFill>
                <a:round/>
                <a:headEnd/>
                <a:tailEnd/>
              </a:ln>
            </p:spPr>
            <p:txBody>
              <a:bodyPr/>
              <a:lstStyle/>
              <a:p>
                <a:endParaRPr lang="en-US"/>
              </a:p>
            </p:txBody>
          </p:sp>
          <p:sp>
            <p:nvSpPr>
              <p:cNvPr id="25930" name="Line 3835"/>
              <p:cNvSpPr>
                <a:spLocks noChangeShapeType="1"/>
              </p:cNvSpPr>
              <p:nvPr/>
            </p:nvSpPr>
            <p:spPr bwMode="auto">
              <a:xfrm flipV="1">
                <a:off x="3344" y="911"/>
                <a:ext cx="0" cy="33"/>
              </a:xfrm>
              <a:prstGeom prst="line">
                <a:avLst/>
              </a:prstGeom>
              <a:noFill/>
              <a:ln w="3175">
                <a:solidFill>
                  <a:srgbClr val="000000"/>
                </a:solidFill>
                <a:round/>
                <a:headEnd/>
                <a:tailEnd/>
              </a:ln>
            </p:spPr>
            <p:txBody>
              <a:bodyPr/>
              <a:lstStyle/>
              <a:p>
                <a:endParaRPr lang="en-US"/>
              </a:p>
            </p:txBody>
          </p:sp>
          <p:sp>
            <p:nvSpPr>
              <p:cNvPr id="25931" name="Line 3836"/>
              <p:cNvSpPr>
                <a:spLocks noChangeShapeType="1"/>
              </p:cNvSpPr>
              <p:nvPr/>
            </p:nvSpPr>
            <p:spPr bwMode="auto">
              <a:xfrm>
                <a:off x="3344" y="911"/>
                <a:ext cx="60" cy="0"/>
              </a:xfrm>
              <a:prstGeom prst="line">
                <a:avLst/>
              </a:prstGeom>
              <a:noFill/>
              <a:ln w="3175">
                <a:solidFill>
                  <a:srgbClr val="000000"/>
                </a:solidFill>
                <a:round/>
                <a:headEnd/>
                <a:tailEnd/>
              </a:ln>
            </p:spPr>
            <p:txBody>
              <a:bodyPr/>
              <a:lstStyle/>
              <a:p>
                <a:endParaRPr lang="en-US"/>
              </a:p>
            </p:txBody>
          </p:sp>
          <p:sp>
            <p:nvSpPr>
              <p:cNvPr id="25932" name="Line 3837"/>
              <p:cNvSpPr>
                <a:spLocks noChangeShapeType="1"/>
              </p:cNvSpPr>
              <p:nvPr/>
            </p:nvSpPr>
            <p:spPr bwMode="auto">
              <a:xfrm>
                <a:off x="3404" y="911"/>
                <a:ext cx="0" cy="33"/>
              </a:xfrm>
              <a:prstGeom prst="line">
                <a:avLst/>
              </a:prstGeom>
              <a:noFill/>
              <a:ln w="3175">
                <a:solidFill>
                  <a:srgbClr val="000000"/>
                </a:solidFill>
                <a:round/>
                <a:headEnd/>
                <a:tailEnd/>
              </a:ln>
            </p:spPr>
            <p:txBody>
              <a:bodyPr/>
              <a:lstStyle/>
              <a:p>
                <a:endParaRPr lang="en-US"/>
              </a:p>
            </p:txBody>
          </p:sp>
          <p:sp>
            <p:nvSpPr>
              <p:cNvPr id="25933" name="Line 3838"/>
              <p:cNvSpPr>
                <a:spLocks noChangeShapeType="1"/>
              </p:cNvSpPr>
              <p:nvPr/>
            </p:nvSpPr>
            <p:spPr bwMode="auto">
              <a:xfrm flipV="1">
                <a:off x="3404" y="911"/>
                <a:ext cx="0" cy="33"/>
              </a:xfrm>
              <a:prstGeom prst="line">
                <a:avLst/>
              </a:prstGeom>
              <a:noFill/>
              <a:ln w="3175">
                <a:solidFill>
                  <a:srgbClr val="000000"/>
                </a:solidFill>
                <a:round/>
                <a:headEnd/>
                <a:tailEnd/>
              </a:ln>
            </p:spPr>
            <p:txBody>
              <a:bodyPr/>
              <a:lstStyle/>
              <a:p>
                <a:endParaRPr lang="en-US"/>
              </a:p>
            </p:txBody>
          </p:sp>
          <p:sp>
            <p:nvSpPr>
              <p:cNvPr id="25934" name="Line 3839"/>
              <p:cNvSpPr>
                <a:spLocks noChangeShapeType="1"/>
              </p:cNvSpPr>
              <p:nvPr/>
            </p:nvSpPr>
            <p:spPr bwMode="auto">
              <a:xfrm>
                <a:off x="3404" y="911"/>
                <a:ext cx="60" cy="0"/>
              </a:xfrm>
              <a:prstGeom prst="line">
                <a:avLst/>
              </a:prstGeom>
              <a:noFill/>
              <a:ln w="3175">
                <a:solidFill>
                  <a:srgbClr val="000000"/>
                </a:solidFill>
                <a:round/>
                <a:headEnd/>
                <a:tailEnd/>
              </a:ln>
            </p:spPr>
            <p:txBody>
              <a:bodyPr/>
              <a:lstStyle/>
              <a:p>
                <a:endParaRPr lang="en-US"/>
              </a:p>
            </p:txBody>
          </p:sp>
          <p:sp>
            <p:nvSpPr>
              <p:cNvPr id="25935" name="Line 3840"/>
              <p:cNvSpPr>
                <a:spLocks noChangeShapeType="1"/>
              </p:cNvSpPr>
              <p:nvPr/>
            </p:nvSpPr>
            <p:spPr bwMode="auto">
              <a:xfrm>
                <a:off x="3464" y="911"/>
                <a:ext cx="0" cy="33"/>
              </a:xfrm>
              <a:prstGeom prst="line">
                <a:avLst/>
              </a:prstGeom>
              <a:noFill/>
              <a:ln w="3175">
                <a:solidFill>
                  <a:srgbClr val="000000"/>
                </a:solidFill>
                <a:round/>
                <a:headEnd/>
                <a:tailEnd/>
              </a:ln>
            </p:spPr>
            <p:txBody>
              <a:bodyPr/>
              <a:lstStyle/>
              <a:p>
                <a:endParaRPr lang="en-US"/>
              </a:p>
            </p:txBody>
          </p:sp>
          <p:sp>
            <p:nvSpPr>
              <p:cNvPr id="25936" name="Line 3841"/>
              <p:cNvSpPr>
                <a:spLocks noChangeShapeType="1"/>
              </p:cNvSpPr>
              <p:nvPr/>
            </p:nvSpPr>
            <p:spPr bwMode="auto">
              <a:xfrm flipV="1">
                <a:off x="3464" y="911"/>
                <a:ext cx="0" cy="33"/>
              </a:xfrm>
              <a:prstGeom prst="line">
                <a:avLst/>
              </a:prstGeom>
              <a:noFill/>
              <a:ln w="3175">
                <a:solidFill>
                  <a:srgbClr val="000000"/>
                </a:solidFill>
                <a:round/>
                <a:headEnd/>
                <a:tailEnd/>
              </a:ln>
            </p:spPr>
            <p:txBody>
              <a:bodyPr/>
              <a:lstStyle/>
              <a:p>
                <a:endParaRPr lang="en-US"/>
              </a:p>
            </p:txBody>
          </p:sp>
          <p:sp>
            <p:nvSpPr>
              <p:cNvPr id="25937" name="Line 3842"/>
              <p:cNvSpPr>
                <a:spLocks noChangeShapeType="1"/>
              </p:cNvSpPr>
              <p:nvPr/>
            </p:nvSpPr>
            <p:spPr bwMode="auto">
              <a:xfrm>
                <a:off x="3464" y="911"/>
                <a:ext cx="61" cy="0"/>
              </a:xfrm>
              <a:prstGeom prst="line">
                <a:avLst/>
              </a:prstGeom>
              <a:noFill/>
              <a:ln w="3175">
                <a:solidFill>
                  <a:srgbClr val="000000"/>
                </a:solidFill>
                <a:round/>
                <a:headEnd/>
                <a:tailEnd/>
              </a:ln>
            </p:spPr>
            <p:txBody>
              <a:bodyPr/>
              <a:lstStyle/>
              <a:p>
                <a:endParaRPr lang="en-US"/>
              </a:p>
            </p:txBody>
          </p:sp>
          <p:sp>
            <p:nvSpPr>
              <p:cNvPr id="25938" name="Line 3843"/>
              <p:cNvSpPr>
                <a:spLocks noChangeShapeType="1"/>
              </p:cNvSpPr>
              <p:nvPr/>
            </p:nvSpPr>
            <p:spPr bwMode="auto">
              <a:xfrm>
                <a:off x="3525" y="911"/>
                <a:ext cx="0" cy="33"/>
              </a:xfrm>
              <a:prstGeom prst="line">
                <a:avLst/>
              </a:prstGeom>
              <a:noFill/>
              <a:ln w="3175">
                <a:solidFill>
                  <a:srgbClr val="000000"/>
                </a:solidFill>
                <a:round/>
                <a:headEnd/>
                <a:tailEnd/>
              </a:ln>
            </p:spPr>
            <p:txBody>
              <a:bodyPr/>
              <a:lstStyle/>
              <a:p>
                <a:endParaRPr lang="en-US"/>
              </a:p>
            </p:txBody>
          </p:sp>
          <p:sp>
            <p:nvSpPr>
              <p:cNvPr id="25939" name="Line 3844"/>
              <p:cNvSpPr>
                <a:spLocks noChangeShapeType="1"/>
              </p:cNvSpPr>
              <p:nvPr/>
            </p:nvSpPr>
            <p:spPr bwMode="auto">
              <a:xfrm flipV="1">
                <a:off x="3525" y="911"/>
                <a:ext cx="0" cy="33"/>
              </a:xfrm>
              <a:prstGeom prst="line">
                <a:avLst/>
              </a:prstGeom>
              <a:noFill/>
              <a:ln w="3175">
                <a:solidFill>
                  <a:srgbClr val="000000"/>
                </a:solidFill>
                <a:round/>
                <a:headEnd/>
                <a:tailEnd/>
              </a:ln>
            </p:spPr>
            <p:txBody>
              <a:bodyPr/>
              <a:lstStyle/>
              <a:p>
                <a:endParaRPr lang="en-US"/>
              </a:p>
            </p:txBody>
          </p:sp>
          <p:sp>
            <p:nvSpPr>
              <p:cNvPr id="25940" name="Line 3845"/>
              <p:cNvSpPr>
                <a:spLocks noChangeShapeType="1"/>
              </p:cNvSpPr>
              <p:nvPr/>
            </p:nvSpPr>
            <p:spPr bwMode="auto">
              <a:xfrm>
                <a:off x="3525" y="911"/>
                <a:ext cx="60" cy="0"/>
              </a:xfrm>
              <a:prstGeom prst="line">
                <a:avLst/>
              </a:prstGeom>
              <a:noFill/>
              <a:ln w="3175">
                <a:solidFill>
                  <a:srgbClr val="000000"/>
                </a:solidFill>
                <a:round/>
                <a:headEnd/>
                <a:tailEnd/>
              </a:ln>
            </p:spPr>
            <p:txBody>
              <a:bodyPr/>
              <a:lstStyle/>
              <a:p>
                <a:endParaRPr lang="en-US"/>
              </a:p>
            </p:txBody>
          </p:sp>
          <p:sp>
            <p:nvSpPr>
              <p:cNvPr id="25941" name="Line 3846"/>
              <p:cNvSpPr>
                <a:spLocks noChangeShapeType="1"/>
              </p:cNvSpPr>
              <p:nvPr/>
            </p:nvSpPr>
            <p:spPr bwMode="auto">
              <a:xfrm>
                <a:off x="3585" y="911"/>
                <a:ext cx="0" cy="33"/>
              </a:xfrm>
              <a:prstGeom prst="line">
                <a:avLst/>
              </a:prstGeom>
              <a:noFill/>
              <a:ln w="3175">
                <a:solidFill>
                  <a:srgbClr val="000000"/>
                </a:solidFill>
                <a:round/>
                <a:headEnd/>
                <a:tailEnd/>
              </a:ln>
            </p:spPr>
            <p:txBody>
              <a:bodyPr/>
              <a:lstStyle/>
              <a:p>
                <a:endParaRPr lang="en-US"/>
              </a:p>
            </p:txBody>
          </p:sp>
          <p:sp>
            <p:nvSpPr>
              <p:cNvPr id="25942" name="Line 3847"/>
              <p:cNvSpPr>
                <a:spLocks noChangeShapeType="1"/>
              </p:cNvSpPr>
              <p:nvPr/>
            </p:nvSpPr>
            <p:spPr bwMode="auto">
              <a:xfrm flipV="1">
                <a:off x="3585" y="911"/>
                <a:ext cx="0" cy="33"/>
              </a:xfrm>
              <a:prstGeom prst="line">
                <a:avLst/>
              </a:prstGeom>
              <a:noFill/>
              <a:ln w="3175">
                <a:solidFill>
                  <a:srgbClr val="000000"/>
                </a:solidFill>
                <a:round/>
                <a:headEnd/>
                <a:tailEnd/>
              </a:ln>
            </p:spPr>
            <p:txBody>
              <a:bodyPr/>
              <a:lstStyle/>
              <a:p>
                <a:endParaRPr lang="en-US"/>
              </a:p>
            </p:txBody>
          </p:sp>
          <p:sp>
            <p:nvSpPr>
              <p:cNvPr id="25943" name="Line 3848"/>
              <p:cNvSpPr>
                <a:spLocks noChangeShapeType="1"/>
              </p:cNvSpPr>
              <p:nvPr/>
            </p:nvSpPr>
            <p:spPr bwMode="auto">
              <a:xfrm>
                <a:off x="3585" y="911"/>
                <a:ext cx="60" cy="0"/>
              </a:xfrm>
              <a:prstGeom prst="line">
                <a:avLst/>
              </a:prstGeom>
              <a:noFill/>
              <a:ln w="3175">
                <a:solidFill>
                  <a:srgbClr val="000000"/>
                </a:solidFill>
                <a:round/>
                <a:headEnd/>
                <a:tailEnd/>
              </a:ln>
            </p:spPr>
            <p:txBody>
              <a:bodyPr/>
              <a:lstStyle/>
              <a:p>
                <a:endParaRPr lang="en-US"/>
              </a:p>
            </p:txBody>
          </p:sp>
          <p:sp>
            <p:nvSpPr>
              <p:cNvPr id="25944" name="Line 3849"/>
              <p:cNvSpPr>
                <a:spLocks noChangeShapeType="1"/>
              </p:cNvSpPr>
              <p:nvPr/>
            </p:nvSpPr>
            <p:spPr bwMode="auto">
              <a:xfrm>
                <a:off x="3645" y="911"/>
                <a:ext cx="0" cy="78"/>
              </a:xfrm>
              <a:prstGeom prst="line">
                <a:avLst/>
              </a:prstGeom>
              <a:noFill/>
              <a:ln w="3175">
                <a:solidFill>
                  <a:srgbClr val="000000"/>
                </a:solidFill>
                <a:round/>
                <a:headEnd/>
                <a:tailEnd/>
              </a:ln>
            </p:spPr>
            <p:txBody>
              <a:bodyPr/>
              <a:lstStyle/>
              <a:p>
                <a:endParaRPr lang="en-US"/>
              </a:p>
            </p:txBody>
          </p:sp>
          <p:sp>
            <p:nvSpPr>
              <p:cNvPr id="25945" name="Line 3850"/>
              <p:cNvSpPr>
                <a:spLocks noChangeShapeType="1"/>
              </p:cNvSpPr>
              <p:nvPr/>
            </p:nvSpPr>
            <p:spPr bwMode="auto">
              <a:xfrm flipV="1">
                <a:off x="3645" y="911"/>
                <a:ext cx="0" cy="78"/>
              </a:xfrm>
              <a:prstGeom prst="line">
                <a:avLst/>
              </a:prstGeom>
              <a:noFill/>
              <a:ln w="3175">
                <a:solidFill>
                  <a:srgbClr val="000000"/>
                </a:solidFill>
                <a:round/>
                <a:headEnd/>
                <a:tailEnd/>
              </a:ln>
            </p:spPr>
            <p:txBody>
              <a:bodyPr/>
              <a:lstStyle/>
              <a:p>
                <a:endParaRPr lang="en-US"/>
              </a:p>
            </p:txBody>
          </p:sp>
          <p:sp>
            <p:nvSpPr>
              <p:cNvPr id="25946" name="Line 3851"/>
              <p:cNvSpPr>
                <a:spLocks noChangeShapeType="1"/>
              </p:cNvSpPr>
              <p:nvPr/>
            </p:nvSpPr>
            <p:spPr bwMode="auto">
              <a:xfrm>
                <a:off x="3645" y="911"/>
                <a:ext cx="62" cy="0"/>
              </a:xfrm>
              <a:prstGeom prst="line">
                <a:avLst/>
              </a:prstGeom>
              <a:noFill/>
              <a:ln w="3175">
                <a:solidFill>
                  <a:srgbClr val="000000"/>
                </a:solidFill>
                <a:round/>
                <a:headEnd/>
                <a:tailEnd/>
              </a:ln>
            </p:spPr>
            <p:txBody>
              <a:bodyPr/>
              <a:lstStyle/>
              <a:p>
                <a:endParaRPr lang="en-US"/>
              </a:p>
            </p:txBody>
          </p:sp>
          <p:sp>
            <p:nvSpPr>
              <p:cNvPr id="25947" name="Line 3852"/>
              <p:cNvSpPr>
                <a:spLocks noChangeShapeType="1"/>
              </p:cNvSpPr>
              <p:nvPr/>
            </p:nvSpPr>
            <p:spPr bwMode="auto">
              <a:xfrm>
                <a:off x="3707" y="911"/>
                <a:ext cx="0" cy="33"/>
              </a:xfrm>
              <a:prstGeom prst="line">
                <a:avLst/>
              </a:prstGeom>
              <a:noFill/>
              <a:ln w="3175">
                <a:solidFill>
                  <a:srgbClr val="000000"/>
                </a:solidFill>
                <a:round/>
                <a:headEnd/>
                <a:tailEnd/>
              </a:ln>
            </p:spPr>
            <p:txBody>
              <a:bodyPr/>
              <a:lstStyle/>
              <a:p>
                <a:endParaRPr lang="en-US"/>
              </a:p>
            </p:txBody>
          </p:sp>
          <p:sp>
            <p:nvSpPr>
              <p:cNvPr id="25948" name="Line 3853"/>
              <p:cNvSpPr>
                <a:spLocks noChangeShapeType="1"/>
              </p:cNvSpPr>
              <p:nvPr/>
            </p:nvSpPr>
            <p:spPr bwMode="auto">
              <a:xfrm flipV="1">
                <a:off x="3707" y="911"/>
                <a:ext cx="0" cy="33"/>
              </a:xfrm>
              <a:prstGeom prst="line">
                <a:avLst/>
              </a:prstGeom>
              <a:noFill/>
              <a:ln w="3175">
                <a:solidFill>
                  <a:srgbClr val="000000"/>
                </a:solidFill>
                <a:round/>
                <a:headEnd/>
                <a:tailEnd/>
              </a:ln>
            </p:spPr>
            <p:txBody>
              <a:bodyPr/>
              <a:lstStyle/>
              <a:p>
                <a:endParaRPr lang="en-US"/>
              </a:p>
            </p:txBody>
          </p:sp>
          <p:sp>
            <p:nvSpPr>
              <p:cNvPr id="25949" name="Line 3854"/>
              <p:cNvSpPr>
                <a:spLocks noChangeShapeType="1"/>
              </p:cNvSpPr>
              <p:nvPr/>
            </p:nvSpPr>
            <p:spPr bwMode="auto">
              <a:xfrm>
                <a:off x="3707" y="911"/>
                <a:ext cx="59" cy="0"/>
              </a:xfrm>
              <a:prstGeom prst="line">
                <a:avLst/>
              </a:prstGeom>
              <a:noFill/>
              <a:ln w="3175">
                <a:solidFill>
                  <a:srgbClr val="000000"/>
                </a:solidFill>
                <a:round/>
                <a:headEnd/>
                <a:tailEnd/>
              </a:ln>
            </p:spPr>
            <p:txBody>
              <a:bodyPr/>
              <a:lstStyle/>
              <a:p>
                <a:endParaRPr lang="en-US"/>
              </a:p>
            </p:txBody>
          </p:sp>
          <p:sp>
            <p:nvSpPr>
              <p:cNvPr id="25950" name="Line 3855"/>
              <p:cNvSpPr>
                <a:spLocks noChangeShapeType="1"/>
              </p:cNvSpPr>
              <p:nvPr/>
            </p:nvSpPr>
            <p:spPr bwMode="auto">
              <a:xfrm>
                <a:off x="3766" y="911"/>
                <a:ext cx="0" cy="33"/>
              </a:xfrm>
              <a:prstGeom prst="line">
                <a:avLst/>
              </a:prstGeom>
              <a:noFill/>
              <a:ln w="3175">
                <a:solidFill>
                  <a:srgbClr val="000000"/>
                </a:solidFill>
                <a:round/>
                <a:headEnd/>
                <a:tailEnd/>
              </a:ln>
            </p:spPr>
            <p:txBody>
              <a:bodyPr/>
              <a:lstStyle/>
              <a:p>
                <a:endParaRPr lang="en-US"/>
              </a:p>
            </p:txBody>
          </p:sp>
          <p:sp>
            <p:nvSpPr>
              <p:cNvPr id="25951" name="Line 3856"/>
              <p:cNvSpPr>
                <a:spLocks noChangeShapeType="1"/>
              </p:cNvSpPr>
              <p:nvPr/>
            </p:nvSpPr>
            <p:spPr bwMode="auto">
              <a:xfrm flipV="1">
                <a:off x="3766" y="911"/>
                <a:ext cx="0" cy="33"/>
              </a:xfrm>
              <a:prstGeom prst="line">
                <a:avLst/>
              </a:prstGeom>
              <a:noFill/>
              <a:ln w="3175">
                <a:solidFill>
                  <a:srgbClr val="000000"/>
                </a:solidFill>
                <a:round/>
                <a:headEnd/>
                <a:tailEnd/>
              </a:ln>
            </p:spPr>
            <p:txBody>
              <a:bodyPr/>
              <a:lstStyle/>
              <a:p>
                <a:endParaRPr lang="en-US"/>
              </a:p>
            </p:txBody>
          </p:sp>
          <p:sp>
            <p:nvSpPr>
              <p:cNvPr id="25952" name="Line 3857"/>
              <p:cNvSpPr>
                <a:spLocks noChangeShapeType="1"/>
              </p:cNvSpPr>
              <p:nvPr/>
            </p:nvSpPr>
            <p:spPr bwMode="auto">
              <a:xfrm>
                <a:off x="3766" y="911"/>
                <a:ext cx="60" cy="0"/>
              </a:xfrm>
              <a:prstGeom prst="line">
                <a:avLst/>
              </a:prstGeom>
              <a:noFill/>
              <a:ln w="3175">
                <a:solidFill>
                  <a:srgbClr val="000000"/>
                </a:solidFill>
                <a:round/>
                <a:headEnd/>
                <a:tailEnd/>
              </a:ln>
            </p:spPr>
            <p:txBody>
              <a:bodyPr/>
              <a:lstStyle/>
              <a:p>
                <a:endParaRPr lang="en-US"/>
              </a:p>
            </p:txBody>
          </p:sp>
          <p:sp>
            <p:nvSpPr>
              <p:cNvPr id="25953" name="Line 3858"/>
              <p:cNvSpPr>
                <a:spLocks noChangeShapeType="1"/>
              </p:cNvSpPr>
              <p:nvPr/>
            </p:nvSpPr>
            <p:spPr bwMode="auto">
              <a:xfrm>
                <a:off x="3826" y="911"/>
                <a:ext cx="0" cy="33"/>
              </a:xfrm>
              <a:prstGeom prst="line">
                <a:avLst/>
              </a:prstGeom>
              <a:noFill/>
              <a:ln w="3175">
                <a:solidFill>
                  <a:srgbClr val="000000"/>
                </a:solidFill>
                <a:round/>
                <a:headEnd/>
                <a:tailEnd/>
              </a:ln>
            </p:spPr>
            <p:txBody>
              <a:bodyPr/>
              <a:lstStyle/>
              <a:p>
                <a:endParaRPr lang="en-US"/>
              </a:p>
            </p:txBody>
          </p:sp>
          <p:sp>
            <p:nvSpPr>
              <p:cNvPr id="25954" name="Line 3859"/>
              <p:cNvSpPr>
                <a:spLocks noChangeShapeType="1"/>
              </p:cNvSpPr>
              <p:nvPr/>
            </p:nvSpPr>
            <p:spPr bwMode="auto">
              <a:xfrm flipV="1">
                <a:off x="3826" y="911"/>
                <a:ext cx="0" cy="33"/>
              </a:xfrm>
              <a:prstGeom prst="line">
                <a:avLst/>
              </a:prstGeom>
              <a:noFill/>
              <a:ln w="3175">
                <a:solidFill>
                  <a:srgbClr val="000000"/>
                </a:solidFill>
                <a:round/>
                <a:headEnd/>
                <a:tailEnd/>
              </a:ln>
            </p:spPr>
            <p:txBody>
              <a:bodyPr/>
              <a:lstStyle/>
              <a:p>
                <a:endParaRPr lang="en-US"/>
              </a:p>
            </p:txBody>
          </p:sp>
          <p:sp>
            <p:nvSpPr>
              <p:cNvPr id="25955" name="Line 3860"/>
              <p:cNvSpPr>
                <a:spLocks noChangeShapeType="1"/>
              </p:cNvSpPr>
              <p:nvPr/>
            </p:nvSpPr>
            <p:spPr bwMode="auto">
              <a:xfrm>
                <a:off x="3826" y="911"/>
                <a:ext cx="62" cy="0"/>
              </a:xfrm>
              <a:prstGeom prst="line">
                <a:avLst/>
              </a:prstGeom>
              <a:noFill/>
              <a:ln w="3175">
                <a:solidFill>
                  <a:srgbClr val="000000"/>
                </a:solidFill>
                <a:round/>
                <a:headEnd/>
                <a:tailEnd/>
              </a:ln>
            </p:spPr>
            <p:txBody>
              <a:bodyPr/>
              <a:lstStyle/>
              <a:p>
                <a:endParaRPr lang="en-US"/>
              </a:p>
            </p:txBody>
          </p:sp>
          <p:sp>
            <p:nvSpPr>
              <p:cNvPr id="25956" name="Line 3861"/>
              <p:cNvSpPr>
                <a:spLocks noChangeShapeType="1"/>
              </p:cNvSpPr>
              <p:nvPr/>
            </p:nvSpPr>
            <p:spPr bwMode="auto">
              <a:xfrm>
                <a:off x="3888" y="911"/>
                <a:ext cx="0" cy="33"/>
              </a:xfrm>
              <a:prstGeom prst="line">
                <a:avLst/>
              </a:prstGeom>
              <a:noFill/>
              <a:ln w="3175">
                <a:solidFill>
                  <a:srgbClr val="000000"/>
                </a:solidFill>
                <a:round/>
                <a:headEnd/>
                <a:tailEnd/>
              </a:ln>
            </p:spPr>
            <p:txBody>
              <a:bodyPr/>
              <a:lstStyle/>
              <a:p>
                <a:endParaRPr lang="en-US"/>
              </a:p>
            </p:txBody>
          </p:sp>
          <p:sp>
            <p:nvSpPr>
              <p:cNvPr id="25957" name="Line 3862"/>
              <p:cNvSpPr>
                <a:spLocks noChangeShapeType="1"/>
              </p:cNvSpPr>
              <p:nvPr/>
            </p:nvSpPr>
            <p:spPr bwMode="auto">
              <a:xfrm flipV="1">
                <a:off x="3888" y="911"/>
                <a:ext cx="0" cy="33"/>
              </a:xfrm>
              <a:prstGeom prst="line">
                <a:avLst/>
              </a:prstGeom>
              <a:noFill/>
              <a:ln w="3175">
                <a:solidFill>
                  <a:srgbClr val="000000"/>
                </a:solidFill>
                <a:round/>
                <a:headEnd/>
                <a:tailEnd/>
              </a:ln>
            </p:spPr>
            <p:txBody>
              <a:bodyPr/>
              <a:lstStyle/>
              <a:p>
                <a:endParaRPr lang="en-US"/>
              </a:p>
            </p:txBody>
          </p:sp>
          <p:sp>
            <p:nvSpPr>
              <p:cNvPr id="25958" name="Line 3863"/>
              <p:cNvSpPr>
                <a:spLocks noChangeShapeType="1"/>
              </p:cNvSpPr>
              <p:nvPr/>
            </p:nvSpPr>
            <p:spPr bwMode="auto">
              <a:xfrm>
                <a:off x="3888" y="911"/>
                <a:ext cx="60" cy="0"/>
              </a:xfrm>
              <a:prstGeom prst="line">
                <a:avLst/>
              </a:prstGeom>
              <a:noFill/>
              <a:ln w="3175">
                <a:solidFill>
                  <a:srgbClr val="000000"/>
                </a:solidFill>
                <a:round/>
                <a:headEnd/>
                <a:tailEnd/>
              </a:ln>
            </p:spPr>
            <p:txBody>
              <a:bodyPr/>
              <a:lstStyle/>
              <a:p>
                <a:endParaRPr lang="en-US"/>
              </a:p>
            </p:txBody>
          </p:sp>
          <p:sp>
            <p:nvSpPr>
              <p:cNvPr id="25959" name="Line 3864"/>
              <p:cNvSpPr>
                <a:spLocks noChangeShapeType="1"/>
              </p:cNvSpPr>
              <p:nvPr/>
            </p:nvSpPr>
            <p:spPr bwMode="auto">
              <a:xfrm>
                <a:off x="3948" y="911"/>
                <a:ext cx="0" cy="33"/>
              </a:xfrm>
              <a:prstGeom prst="line">
                <a:avLst/>
              </a:prstGeom>
              <a:noFill/>
              <a:ln w="3175">
                <a:solidFill>
                  <a:srgbClr val="000000"/>
                </a:solidFill>
                <a:round/>
                <a:headEnd/>
                <a:tailEnd/>
              </a:ln>
            </p:spPr>
            <p:txBody>
              <a:bodyPr/>
              <a:lstStyle/>
              <a:p>
                <a:endParaRPr lang="en-US"/>
              </a:p>
            </p:txBody>
          </p:sp>
          <p:sp>
            <p:nvSpPr>
              <p:cNvPr id="25960" name="Line 3865"/>
              <p:cNvSpPr>
                <a:spLocks noChangeShapeType="1"/>
              </p:cNvSpPr>
              <p:nvPr/>
            </p:nvSpPr>
            <p:spPr bwMode="auto">
              <a:xfrm flipV="1">
                <a:off x="3948" y="911"/>
                <a:ext cx="0" cy="33"/>
              </a:xfrm>
              <a:prstGeom prst="line">
                <a:avLst/>
              </a:prstGeom>
              <a:noFill/>
              <a:ln w="3175">
                <a:solidFill>
                  <a:srgbClr val="000000"/>
                </a:solidFill>
                <a:round/>
                <a:headEnd/>
                <a:tailEnd/>
              </a:ln>
            </p:spPr>
            <p:txBody>
              <a:bodyPr/>
              <a:lstStyle/>
              <a:p>
                <a:endParaRPr lang="en-US"/>
              </a:p>
            </p:txBody>
          </p:sp>
          <p:sp>
            <p:nvSpPr>
              <p:cNvPr id="25961" name="Line 3866"/>
              <p:cNvSpPr>
                <a:spLocks noChangeShapeType="1"/>
              </p:cNvSpPr>
              <p:nvPr/>
            </p:nvSpPr>
            <p:spPr bwMode="auto">
              <a:xfrm>
                <a:off x="3948" y="911"/>
                <a:ext cx="59" cy="0"/>
              </a:xfrm>
              <a:prstGeom prst="line">
                <a:avLst/>
              </a:prstGeom>
              <a:noFill/>
              <a:ln w="3175">
                <a:solidFill>
                  <a:srgbClr val="000000"/>
                </a:solidFill>
                <a:round/>
                <a:headEnd/>
                <a:tailEnd/>
              </a:ln>
            </p:spPr>
            <p:txBody>
              <a:bodyPr/>
              <a:lstStyle/>
              <a:p>
                <a:endParaRPr lang="en-US"/>
              </a:p>
            </p:txBody>
          </p:sp>
          <p:sp>
            <p:nvSpPr>
              <p:cNvPr id="25962" name="Line 3867"/>
              <p:cNvSpPr>
                <a:spLocks noChangeShapeType="1"/>
              </p:cNvSpPr>
              <p:nvPr/>
            </p:nvSpPr>
            <p:spPr bwMode="auto">
              <a:xfrm>
                <a:off x="4007" y="911"/>
                <a:ext cx="0" cy="33"/>
              </a:xfrm>
              <a:prstGeom prst="line">
                <a:avLst/>
              </a:prstGeom>
              <a:noFill/>
              <a:ln w="3175">
                <a:solidFill>
                  <a:srgbClr val="000000"/>
                </a:solidFill>
                <a:round/>
                <a:headEnd/>
                <a:tailEnd/>
              </a:ln>
            </p:spPr>
            <p:txBody>
              <a:bodyPr/>
              <a:lstStyle/>
              <a:p>
                <a:endParaRPr lang="en-US"/>
              </a:p>
            </p:txBody>
          </p:sp>
          <p:sp>
            <p:nvSpPr>
              <p:cNvPr id="25963" name="Line 3868"/>
              <p:cNvSpPr>
                <a:spLocks noChangeShapeType="1"/>
              </p:cNvSpPr>
              <p:nvPr/>
            </p:nvSpPr>
            <p:spPr bwMode="auto">
              <a:xfrm flipV="1">
                <a:off x="4007" y="911"/>
                <a:ext cx="0" cy="33"/>
              </a:xfrm>
              <a:prstGeom prst="line">
                <a:avLst/>
              </a:prstGeom>
              <a:noFill/>
              <a:ln w="3175">
                <a:solidFill>
                  <a:srgbClr val="000000"/>
                </a:solidFill>
                <a:round/>
                <a:headEnd/>
                <a:tailEnd/>
              </a:ln>
            </p:spPr>
            <p:txBody>
              <a:bodyPr/>
              <a:lstStyle/>
              <a:p>
                <a:endParaRPr lang="en-US"/>
              </a:p>
            </p:txBody>
          </p:sp>
          <p:sp>
            <p:nvSpPr>
              <p:cNvPr id="25964" name="Line 3869"/>
              <p:cNvSpPr>
                <a:spLocks noChangeShapeType="1"/>
              </p:cNvSpPr>
              <p:nvPr/>
            </p:nvSpPr>
            <p:spPr bwMode="auto">
              <a:xfrm>
                <a:off x="4007" y="911"/>
                <a:ext cx="62" cy="0"/>
              </a:xfrm>
              <a:prstGeom prst="line">
                <a:avLst/>
              </a:prstGeom>
              <a:noFill/>
              <a:ln w="3175">
                <a:solidFill>
                  <a:srgbClr val="000000"/>
                </a:solidFill>
                <a:round/>
                <a:headEnd/>
                <a:tailEnd/>
              </a:ln>
            </p:spPr>
            <p:txBody>
              <a:bodyPr/>
              <a:lstStyle/>
              <a:p>
                <a:endParaRPr lang="en-US"/>
              </a:p>
            </p:txBody>
          </p:sp>
          <p:sp>
            <p:nvSpPr>
              <p:cNvPr id="25965" name="Line 3870"/>
              <p:cNvSpPr>
                <a:spLocks noChangeShapeType="1"/>
              </p:cNvSpPr>
              <p:nvPr/>
            </p:nvSpPr>
            <p:spPr bwMode="auto">
              <a:xfrm>
                <a:off x="4069" y="911"/>
                <a:ext cx="0" cy="33"/>
              </a:xfrm>
              <a:prstGeom prst="line">
                <a:avLst/>
              </a:prstGeom>
              <a:noFill/>
              <a:ln w="3175">
                <a:solidFill>
                  <a:srgbClr val="000000"/>
                </a:solidFill>
                <a:round/>
                <a:headEnd/>
                <a:tailEnd/>
              </a:ln>
            </p:spPr>
            <p:txBody>
              <a:bodyPr/>
              <a:lstStyle/>
              <a:p>
                <a:endParaRPr lang="en-US"/>
              </a:p>
            </p:txBody>
          </p:sp>
          <p:sp>
            <p:nvSpPr>
              <p:cNvPr id="25966" name="Line 3871"/>
              <p:cNvSpPr>
                <a:spLocks noChangeShapeType="1"/>
              </p:cNvSpPr>
              <p:nvPr/>
            </p:nvSpPr>
            <p:spPr bwMode="auto">
              <a:xfrm flipV="1">
                <a:off x="4069" y="911"/>
                <a:ext cx="0" cy="33"/>
              </a:xfrm>
              <a:prstGeom prst="line">
                <a:avLst/>
              </a:prstGeom>
              <a:noFill/>
              <a:ln w="3175">
                <a:solidFill>
                  <a:srgbClr val="000000"/>
                </a:solidFill>
                <a:round/>
                <a:headEnd/>
                <a:tailEnd/>
              </a:ln>
            </p:spPr>
            <p:txBody>
              <a:bodyPr/>
              <a:lstStyle/>
              <a:p>
                <a:endParaRPr lang="en-US"/>
              </a:p>
            </p:txBody>
          </p:sp>
          <p:sp>
            <p:nvSpPr>
              <p:cNvPr id="25967" name="Line 3872"/>
              <p:cNvSpPr>
                <a:spLocks noChangeShapeType="1"/>
              </p:cNvSpPr>
              <p:nvPr/>
            </p:nvSpPr>
            <p:spPr bwMode="auto">
              <a:xfrm>
                <a:off x="4069" y="911"/>
                <a:ext cx="60" cy="0"/>
              </a:xfrm>
              <a:prstGeom prst="line">
                <a:avLst/>
              </a:prstGeom>
              <a:noFill/>
              <a:ln w="3175">
                <a:solidFill>
                  <a:srgbClr val="000000"/>
                </a:solidFill>
                <a:round/>
                <a:headEnd/>
                <a:tailEnd/>
              </a:ln>
            </p:spPr>
            <p:txBody>
              <a:bodyPr/>
              <a:lstStyle/>
              <a:p>
                <a:endParaRPr lang="en-US"/>
              </a:p>
            </p:txBody>
          </p:sp>
          <p:sp>
            <p:nvSpPr>
              <p:cNvPr id="25968" name="Line 3873"/>
              <p:cNvSpPr>
                <a:spLocks noChangeShapeType="1"/>
              </p:cNvSpPr>
              <p:nvPr/>
            </p:nvSpPr>
            <p:spPr bwMode="auto">
              <a:xfrm>
                <a:off x="4129" y="911"/>
                <a:ext cx="0" cy="33"/>
              </a:xfrm>
              <a:prstGeom prst="line">
                <a:avLst/>
              </a:prstGeom>
              <a:noFill/>
              <a:ln w="3175">
                <a:solidFill>
                  <a:srgbClr val="000000"/>
                </a:solidFill>
                <a:round/>
                <a:headEnd/>
                <a:tailEnd/>
              </a:ln>
            </p:spPr>
            <p:txBody>
              <a:bodyPr/>
              <a:lstStyle/>
              <a:p>
                <a:endParaRPr lang="en-US"/>
              </a:p>
            </p:txBody>
          </p:sp>
          <p:sp>
            <p:nvSpPr>
              <p:cNvPr id="25969" name="Line 3874"/>
              <p:cNvSpPr>
                <a:spLocks noChangeShapeType="1"/>
              </p:cNvSpPr>
              <p:nvPr/>
            </p:nvSpPr>
            <p:spPr bwMode="auto">
              <a:xfrm flipV="1">
                <a:off x="4129" y="911"/>
                <a:ext cx="0" cy="33"/>
              </a:xfrm>
              <a:prstGeom prst="line">
                <a:avLst/>
              </a:prstGeom>
              <a:noFill/>
              <a:ln w="3175">
                <a:solidFill>
                  <a:srgbClr val="000000"/>
                </a:solidFill>
                <a:round/>
                <a:headEnd/>
                <a:tailEnd/>
              </a:ln>
            </p:spPr>
            <p:txBody>
              <a:bodyPr/>
              <a:lstStyle/>
              <a:p>
                <a:endParaRPr lang="en-US"/>
              </a:p>
            </p:txBody>
          </p:sp>
          <p:sp>
            <p:nvSpPr>
              <p:cNvPr id="25970" name="Line 3875"/>
              <p:cNvSpPr>
                <a:spLocks noChangeShapeType="1"/>
              </p:cNvSpPr>
              <p:nvPr/>
            </p:nvSpPr>
            <p:spPr bwMode="auto">
              <a:xfrm>
                <a:off x="4129" y="911"/>
                <a:ext cx="60" cy="0"/>
              </a:xfrm>
              <a:prstGeom prst="line">
                <a:avLst/>
              </a:prstGeom>
              <a:noFill/>
              <a:ln w="3175">
                <a:solidFill>
                  <a:srgbClr val="000000"/>
                </a:solidFill>
                <a:round/>
                <a:headEnd/>
                <a:tailEnd/>
              </a:ln>
            </p:spPr>
            <p:txBody>
              <a:bodyPr/>
              <a:lstStyle/>
              <a:p>
                <a:endParaRPr lang="en-US"/>
              </a:p>
            </p:txBody>
          </p:sp>
          <p:sp>
            <p:nvSpPr>
              <p:cNvPr id="25971" name="Line 3876"/>
              <p:cNvSpPr>
                <a:spLocks noChangeShapeType="1"/>
              </p:cNvSpPr>
              <p:nvPr/>
            </p:nvSpPr>
            <p:spPr bwMode="auto">
              <a:xfrm>
                <a:off x="4189" y="911"/>
                <a:ext cx="0" cy="33"/>
              </a:xfrm>
              <a:prstGeom prst="line">
                <a:avLst/>
              </a:prstGeom>
              <a:noFill/>
              <a:ln w="3175">
                <a:solidFill>
                  <a:srgbClr val="000000"/>
                </a:solidFill>
                <a:round/>
                <a:headEnd/>
                <a:tailEnd/>
              </a:ln>
            </p:spPr>
            <p:txBody>
              <a:bodyPr/>
              <a:lstStyle/>
              <a:p>
                <a:endParaRPr lang="en-US"/>
              </a:p>
            </p:txBody>
          </p:sp>
          <p:sp>
            <p:nvSpPr>
              <p:cNvPr id="25972" name="Line 3877"/>
              <p:cNvSpPr>
                <a:spLocks noChangeShapeType="1"/>
              </p:cNvSpPr>
              <p:nvPr/>
            </p:nvSpPr>
            <p:spPr bwMode="auto">
              <a:xfrm flipV="1">
                <a:off x="4189" y="911"/>
                <a:ext cx="0" cy="33"/>
              </a:xfrm>
              <a:prstGeom prst="line">
                <a:avLst/>
              </a:prstGeom>
              <a:noFill/>
              <a:ln w="3175">
                <a:solidFill>
                  <a:srgbClr val="000000"/>
                </a:solidFill>
                <a:round/>
                <a:headEnd/>
                <a:tailEnd/>
              </a:ln>
            </p:spPr>
            <p:txBody>
              <a:bodyPr/>
              <a:lstStyle/>
              <a:p>
                <a:endParaRPr lang="en-US"/>
              </a:p>
            </p:txBody>
          </p:sp>
          <p:sp>
            <p:nvSpPr>
              <p:cNvPr id="25973" name="Line 3878"/>
              <p:cNvSpPr>
                <a:spLocks noChangeShapeType="1"/>
              </p:cNvSpPr>
              <p:nvPr/>
            </p:nvSpPr>
            <p:spPr bwMode="auto">
              <a:xfrm>
                <a:off x="4189" y="911"/>
                <a:ext cx="61" cy="0"/>
              </a:xfrm>
              <a:prstGeom prst="line">
                <a:avLst/>
              </a:prstGeom>
              <a:noFill/>
              <a:ln w="3175">
                <a:solidFill>
                  <a:srgbClr val="000000"/>
                </a:solidFill>
                <a:round/>
                <a:headEnd/>
                <a:tailEnd/>
              </a:ln>
            </p:spPr>
            <p:txBody>
              <a:bodyPr/>
              <a:lstStyle/>
              <a:p>
                <a:endParaRPr lang="en-US"/>
              </a:p>
            </p:txBody>
          </p:sp>
          <p:sp>
            <p:nvSpPr>
              <p:cNvPr id="25974" name="Line 3879"/>
              <p:cNvSpPr>
                <a:spLocks noChangeShapeType="1"/>
              </p:cNvSpPr>
              <p:nvPr/>
            </p:nvSpPr>
            <p:spPr bwMode="auto">
              <a:xfrm>
                <a:off x="4250" y="911"/>
                <a:ext cx="0" cy="78"/>
              </a:xfrm>
              <a:prstGeom prst="line">
                <a:avLst/>
              </a:prstGeom>
              <a:noFill/>
              <a:ln w="3175">
                <a:solidFill>
                  <a:srgbClr val="000000"/>
                </a:solidFill>
                <a:round/>
                <a:headEnd/>
                <a:tailEnd/>
              </a:ln>
            </p:spPr>
            <p:txBody>
              <a:bodyPr/>
              <a:lstStyle/>
              <a:p>
                <a:endParaRPr lang="en-US"/>
              </a:p>
            </p:txBody>
          </p:sp>
          <p:sp>
            <p:nvSpPr>
              <p:cNvPr id="25975" name="Line 3880"/>
              <p:cNvSpPr>
                <a:spLocks noChangeShapeType="1"/>
              </p:cNvSpPr>
              <p:nvPr/>
            </p:nvSpPr>
            <p:spPr bwMode="auto">
              <a:xfrm flipV="1">
                <a:off x="4250" y="911"/>
                <a:ext cx="0" cy="78"/>
              </a:xfrm>
              <a:prstGeom prst="line">
                <a:avLst/>
              </a:prstGeom>
              <a:noFill/>
              <a:ln w="3175">
                <a:solidFill>
                  <a:srgbClr val="000000"/>
                </a:solidFill>
                <a:round/>
                <a:headEnd/>
                <a:tailEnd/>
              </a:ln>
            </p:spPr>
            <p:txBody>
              <a:bodyPr/>
              <a:lstStyle/>
              <a:p>
                <a:endParaRPr lang="en-US"/>
              </a:p>
            </p:txBody>
          </p:sp>
          <p:sp>
            <p:nvSpPr>
              <p:cNvPr id="25976" name="Line 3881"/>
              <p:cNvSpPr>
                <a:spLocks noChangeShapeType="1"/>
              </p:cNvSpPr>
              <p:nvPr/>
            </p:nvSpPr>
            <p:spPr bwMode="auto">
              <a:xfrm>
                <a:off x="4250" y="911"/>
                <a:ext cx="60" cy="0"/>
              </a:xfrm>
              <a:prstGeom prst="line">
                <a:avLst/>
              </a:prstGeom>
              <a:noFill/>
              <a:ln w="3175">
                <a:solidFill>
                  <a:srgbClr val="000000"/>
                </a:solidFill>
                <a:round/>
                <a:headEnd/>
                <a:tailEnd/>
              </a:ln>
            </p:spPr>
            <p:txBody>
              <a:bodyPr/>
              <a:lstStyle/>
              <a:p>
                <a:endParaRPr lang="en-US"/>
              </a:p>
            </p:txBody>
          </p:sp>
          <p:sp>
            <p:nvSpPr>
              <p:cNvPr id="25977" name="Line 3882"/>
              <p:cNvSpPr>
                <a:spLocks noChangeShapeType="1"/>
              </p:cNvSpPr>
              <p:nvPr/>
            </p:nvSpPr>
            <p:spPr bwMode="auto">
              <a:xfrm>
                <a:off x="4310" y="911"/>
                <a:ext cx="0" cy="33"/>
              </a:xfrm>
              <a:prstGeom prst="line">
                <a:avLst/>
              </a:prstGeom>
              <a:noFill/>
              <a:ln w="3175">
                <a:solidFill>
                  <a:srgbClr val="000000"/>
                </a:solidFill>
                <a:round/>
                <a:headEnd/>
                <a:tailEnd/>
              </a:ln>
            </p:spPr>
            <p:txBody>
              <a:bodyPr/>
              <a:lstStyle/>
              <a:p>
                <a:endParaRPr lang="en-US"/>
              </a:p>
            </p:txBody>
          </p:sp>
          <p:sp>
            <p:nvSpPr>
              <p:cNvPr id="25978" name="Line 3883"/>
              <p:cNvSpPr>
                <a:spLocks noChangeShapeType="1"/>
              </p:cNvSpPr>
              <p:nvPr/>
            </p:nvSpPr>
            <p:spPr bwMode="auto">
              <a:xfrm flipV="1">
                <a:off x="4310" y="911"/>
                <a:ext cx="0" cy="33"/>
              </a:xfrm>
              <a:prstGeom prst="line">
                <a:avLst/>
              </a:prstGeom>
              <a:noFill/>
              <a:ln w="3175">
                <a:solidFill>
                  <a:srgbClr val="000000"/>
                </a:solidFill>
                <a:round/>
                <a:headEnd/>
                <a:tailEnd/>
              </a:ln>
            </p:spPr>
            <p:txBody>
              <a:bodyPr/>
              <a:lstStyle/>
              <a:p>
                <a:endParaRPr lang="en-US"/>
              </a:p>
            </p:txBody>
          </p:sp>
          <p:sp>
            <p:nvSpPr>
              <p:cNvPr id="25979" name="Line 3884"/>
              <p:cNvSpPr>
                <a:spLocks noChangeShapeType="1"/>
              </p:cNvSpPr>
              <p:nvPr/>
            </p:nvSpPr>
            <p:spPr bwMode="auto">
              <a:xfrm>
                <a:off x="4310" y="911"/>
                <a:ext cx="60" cy="0"/>
              </a:xfrm>
              <a:prstGeom prst="line">
                <a:avLst/>
              </a:prstGeom>
              <a:noFill/>
              <a:ln w="3175">
                <a:solidFill>
                  <a:srgbClr val="000000"/>
                </a:solidFill>
                <a:round/>
                <a:headEnd/>
                <a:tailEnd/>
              </a:ln>
            </p:spPr>
            <p:txBody>
              <a:bodyPr/>
              <a:lstStyle/>
              <a:p>
                <a:endParaRPr lang="en-US"/>
              </a:p>
            </p:txBody>
          </p:sp>
          <p:sp>
            <p:nvSpPr>
              <p:cNvPr id="25980" name="Line 3885"/>
              <p:cNvSpPr>
                <a:spLocks noChangeShapeType="1"/>
              </p:cNvSpPr>
              <p:nvPr/>
            </p:nvSpPr>
            <p:spPr bwMode="auto">
              <a:xfrm>
                <a:off x="4370" y="911"/>
                <a:ext cx="0" cy="33"/>
              </a:xfrm>
              <a:prstGeom prst="line">
                <a:avLst/>
              </a:prstGeom>
              <a:noFill/>
              <a:ln w="3175">
                <a:solidFill>
                  <a:srgbClr val="000000"/>
                </a:solidFill>
                <a:round/>
                <a:headEnd/>
                <a:tailEnd/>
              </a:ln>
            </p:spPr>
            <p:txBody>
              <a:bodyPr/>
              <a:lstStyle/>
              <a:p>
                <a:endParaRPr lang="en-US"/>
              </a:p>
            </p:txBody>
          </p:sp>
          <p:sp>
            <p:nvSpPr>
              <p:cNvPr id="25981" name="Line 3886"/>
              <p:cNvSpPr>
                <a:spLocks noChangeShapeType="1"/>
              </p:cNvSpPr>
              <p:nvPr/>
            </p:nvSpPr>
            <p:spPr bwMode="auto">
              <a:xfrm flipV="1">
                <a:off x="4370" y="911"/>
                <a:ext cx="0" cy="33"/>
              </a:xfrm>
              <a:prstGeom prst="line">
                <a:avLst/>
              </a:prstGeom>
              <a:noFill/>
              <a:ln w="3175">
                <a:solidFill>
                  <a:srgbClr val="000000"/>
                </a:solidFill>
                <a:round/>
                <a:headEnd/>
                <a:tailEnd/>
              </a:ln>
            </p:spPr>
            <p:txBody>
              <a:bodyPr/>
              <a:lstStyle/>
              <a:p>
                <a:endParaRPr lang="en-US"/>
              </a:p>
            </p:txBody>
          </p:sp>
          <p:sp>
            <p:nvSpPr>
              <p:cNvPr id="25982" name="Line 3887"/>
              <p:cNvSpPr>
                <a:spLocks noChangeShapeType="1"/>
              </p:cNvSpPr>
              <p:nvPr/>
            </p:nvSpPr>
            <p:spPr bwMode="auto">
              <a:xfrm flipH="1">
                <a:off x="1172" y="911"/>
                <a:ext cx="60" cy="0"/>
              </a:xfrm>
              <a:prstGeom prst="line">
                <a:avLst/>
              </a:prstGeom>
              <a:noFill/>
              <a:ln w="3175">
                <a:solidFill>
                  <a:srgbClr val="000000"/>
                </a:solidFill>
                <a:round/>
                <a:headEnd/>
                <a:tailEnd/>
              </a:ln>
            </p:spPr>
            <p:txBody>
              <a:bodyPr/>
              <a:lstStyle/>
              <a:p>
                <a:endParaRPr lang="en-US"/>
              </a:p>
            </p:txBody>
          </p:sp>
          <p:sp>
            <p:nvSpPr>
              <p:cNvPr id="25983" name="Line 3888"/>
              <p:cNvSpPr>
                <a:spLocks noChangeShapeType="1"/>
              </p:cNvSpPr>
              <p:nvPr/>
            </p:nvSpPr>
            <p:spPr bwMode="auto">
              <a:xfrm>
                <a:off x="1172" y="911"/>
                <a:ext cx="0" cy="33"/>
              </a:xfrm>
              <a:prstGeom prst="line">
                <a:avLst/>
              </a:prstGeom>
              <a:noFill/>
              <a:ln w="3175">
                <a:solidFill>
                  <a:srgbClr val="000000"/>
                </a:solidFill>
                <a:round/>
                <a:headEnd/>
                <a:tailEnd/>
              </a:ln>
            </p:spPr>
            <p:txBody>
              <a:bodyPr/>
              <a:lstStyle/>
              <a:p>
                <a:endParaRPr lang="en-US"/>
              </a:p>
            </p:txBody>
          </p:sp>
          <p:sp>
            <p:nvSpPr>
              <p:cNvPr id="25984" name="Line 3889"/>
              <p:cNvSpPr>
                <a:spLocks noChangeShapeType="1"/>
              </p:cNvSpPr>
              <p:nvPr/>
            </p:nvSpPr>
            <p:spPr bwMode="auto">
              <a:xfrm flipV="1">
                <a:off x="1172" y="911"/>
                <a:ext cx="0" cy="33"/>
              </a:xfrm>
              <a:prstGeom prst="line">
                <a:avLst/>
              </a:prstGeom>
              <a:noFill/>
              <a:ln w="3175">
                <a:solidFill>
                  <a:srgbClr val="000000"/>
                </a:solidFill>
                <a:round/>
                <a:headEnd/>
                <a:tailEnd/>
              </a:ln>
            </p:spPr>
            <p:txBody>
              <a:bodyPr/>
              <a:lstStyle/>
              <a:p>
                <a:endParaRPr lang="en-US"/>
              </a:p>
            </p:txBody>
          </p:sp>
          <p:sp>
            <p:nvSpPr>
              <p:cNvPr id="25985" name="Line 3890"/>
              <p:cNvSpPr>
                <a:spLocks noChangeShapeType="1"/>
              </p:cNvSpPr>
              <p:nvPr/>
            </p:nvSpPr>
            <p:spPr bwMode="auto">
              <a:xfrm flipH="1">
                <a:off x="1111" y="911"/>
                <a:ext cx="61" cy="0"/>
              </a:xfrm>
              <a:prstGeom prst="line">
                <a:avLst/>
              </a:prstGeom>
              <a:noFill/>
              <a:ln w="3175">
                <a:solidFill>
                  <a:srgbClr val="000000"/>
                </a:solidFill>
                <a:round/>
                <a:headEnd/>
                <a:tailEnd/>
              </a:ln>
            </p:spPr>
            <p:txBody>
              <a:bodyPr/>
              <a:lstStyle/>
              <a:p>
                <a:endParaRPr lang="en-US"/>
              </a:p>
            </p:txBody>
          </p:sp>
          <p:sp>
            <p:nvSpPr>
              <p:cNvPr id="25986" name="Line 3891"/>
              <p:cNvSpPr>
                <a:spLocks noChangeShapeType="1"/>
              </p:cNvSpPr>
              <p:nvPr/>
            </p:nvSpPr>
            <p:spPr bwMode="auto">
              <a:xfrm>
                <a:off x="1111" y="911"/>
                <a:ext cx="0" cy="33"/>
              </a:xfrm>
              <a:prstGeom prst="line">
                <a:avLst/>
              </a:prstGeom>
              <a:noFill/>
              <a:ln w="3175">
                <a:solidFill>
                  <a:srgbClr val="000000"/>
                </a:solidFill>
                <a:round/>
                <a:headEnd/>
                <a:tailEnd/>
              </a:ln>
            </p:spPr>
            <p:txBody>
              <a:bodyPr/>
              <a:lstStyle/>
              <a:p>
                <a:endParaRPr lang="en-US"/>
              </a:p>
            </p:txBody>
          </p:sp>
          <p:sp>
            <p:nvSpPr>
              <p:cNvPr id="25987" name="Line 3892"/>
              <p:cNvSpPr>
                <a:spLocks noChangeShapeType="1"/>
              </p:cNvSpPr>
              <p:nvPr/>
            </p:nvSpPr>
            <p:spPr bwMode="auto">
              <a:xfrm flipV="1">
                <a:off x="1111" y="911"/>
                <a:ext cx="0" cy="33"/>
              </a:xfrm>
              <a:prstGeom prst="line">
                <a:avLst/>
              </a:prstGeom>
              <a:noFill/>
              <a:ln w="3175">
                <a:solidFill>
                  <a:srgbClr val="000000"/>
                </a:solidFill>
                <a:round/>
                <a:headEnd/>
                <a:tailEnd/>
              </a:ln>
            </p:spPr>
            <p:txBody>
              <a:bodyPr/>
              <a:lstStyle/>
              <a:p>
                <a:endParaRPr lang="en-US"/>
              </a:p>
            </p:txBody>
          </p:sp>
          <p:sp>
            <p:nvSpPr>
              <p:cNvPr id="25988" name="Line 3893"/>
              <p:cNvSpPr>
                <a:spLocks noChangeShapeType="1"/>
              </p:cNvSpPr>
              <p:nvPr/>
            </p:nvSpPr>
            <p:spPr bwMode="auto">
              <a:xfrm>
                <a:off x="1111" y="911"/>
                <a:ext cx="121" cy="0"/>
              </a:xfrm>
              <a:prstGeom prst="line">
                <a:avLst/>
              </a:prstGeom>
              <a:noFill/>
              <a:ln w="3175">
                <a:solidFill>
                  <a:srgbClr val="000000"/>
                </a:solidFill>
                <a:round/>
                <a:headEnd/>
                <a:tailEnd/>
              </a:ln>
            </p:spPr>
            <p:txBody>
              <a:bodyPr/>
              <a:lstStyle/>
              <a:p>
                <a:endParaRPr lang="en-US"/>
              </a:p>
            </p:txBody>
          </p:sp>
          <p:sp>
            <p:nvSpPr>
              <p:cNvPr id="25989" name="Line 3894"/>
              <p:cNvSpPr>
                <a:spLocks noChangeShapeType="1"/>
              </p:cNvSpPr>
              <p:nvPr/>
            </p:nvSpPr>
            <p:spPr bwMode="auto">
              <a:xfrm>
                <a:off x="1232" y="911"/>
                <a:ext cx="0" cy="78"/>
              </a:xfrm>
              <a:prstGeom prst="line">
                <a:avLst/>
              </a:prstGeom>
              <a:noFill/>
              <a:ln w="3175">
                <a:solidFill>
                  <a:srgbClr val="000000"/>
                </a:solidFill>
                <a:round/>
                <a:headEnd/>
                <a:tailEnd/>
              </a:ln>
            </p:spPr>
            <p:txBody>
              <a:bodyPr/>
              <a:lstStyle/>
              <a:p>
                <a:endParaRPr lang="en-US"/>
              </a:p>
            </p:txBody>
          </p:sp>
          <p:sp>
            <p:nvSpPr>
              <p:cNvPr id="25990" name="Line 3895"/>
              <p:cNvSpPr>
                <a:spLocks noChangeShapeType="1"/>
              </p:cNvSpPr>
              <p:nvPr/>
            </p:nvSpPr>
            <p:spPr bwMode="auto">
              <a:xfrm flipV="1">
                <a:off x="1232" y="911"/>
                <a:ext cx="0" cy="78"/>
              </a:xfrm>
              <a:prstGeom prst="line">
                <a:avLst/>
              </a:prstGeom>
              <a:noFill/>
              <a:ln w="3175">
                <a:solidFill>
                  <a:srgbClr val="000000"/>
                </a:solidFill>
                <a:round/>
                <a:headEnd/>
                <a:tailEnd/>
              </a:ln>
            </p:spPr>
            <p:txBody>
              <a:bodyPr/>
              <a:lstStyle/>
              <a:p>
                <a:endParaRPr lang="en-US"/>
              </a:p>
            </p:txBody>
          </p:sp>
          <p:sp>
            <p:nvSpPr>
              <p:cNvPr id="25991" name="Line 3896"/>
              <p:cNvSpPr>
                <a:spLocks noChangeShapeType="1"/>
              </p:cNvSpPr>
              <p:nvPr/>
            </p:nvSpPr>
            <p:spPr bwMode="auto">
              <a:xfrm>
                <a:off x="1232" y="911"/>
                <a:ext cx="60" cy="0"/>
              </a:xfrm>
              <a:prstGeom prst="line">
                <a:avLst/>
              </a:prstGeom>
              <a:noFill/>
              <a:ln w="3175">
                <a:solidFill>
                  <a:srgbClr val="000000"/>
                </a:solidFill>
                <a:round/>
                <a:headEnd/>
                <a:tailEnd/>
              </a:ln>
            </p:spPr>
            <p:txBody>
              <a:bodyPr/>
              <a:lstStyle/>
              <a:p>
                <a:endParaRPr lang="en-US"/>
              </a:p>
            </p:txBody>
          </p:sp>
          <p:sp>
            <p:nvSpPr>
              <p:cNvPr id="25992" name="Line 3897"/>
              <p:cNvSpPr>
                <a:spLocks noChangeShapeType="1"/>
              </p:cNvSpPr>
              <p:nvPr/>
            </p:nvSpPr>
            <p:spPr bwMode="auto">
              <a:xfrm>
                <a:off x="1292" y="911"/>
                <a:ext cx="0" cy="33"/>
              </a:xfrm>
              <a:prstGeom prst="line">
                <a:avLst/>
              </a:prstGeom>
              <a:noFill/>
              <a:ln w="3175">
                <a:solidFill>
                  <a:srgbClr val="000000"/>
                </a:solidFill>
                <a:round/>
                <a:headEnd/>
                <a:tailEnd/>
              </a:ln>
            </p:spPr>
            <p:txBody>
              <a:bodyPr/>
              <a:lstStyle/>
              <a:p>
                <a:endParaRPr lang="en-US"/>
              </a:p>
            </p:txBody>
          </p:sp>
          <p:sp>
            <p:nvSpPr>
              <p:cNvPr id="25993" name="Line 3898"/>
              <p:cNvSpPr>
                <a:spLocks noChangeShapeType="1"/>
              </p:cNvSpPr>
              <p:nvPr/>
            </p:nvSpPr>
            <p:spPr bwMode="auto">
              <a:xfrm flipV="1">
                <a:off x="1292" y="911"/>
                <a:ext cx="0" cy="33"/>
              </a:xfrm>
              <a:prstGeom prst="line">
                <a:avLst/>
              </a:prstGeom>
              <a:noFill/>
              <a:ln w="3175">
                <a:solidFill>
                  <a:srgbClr val="000000"/>
                </a:solidFill>
                <a:round/>
                <a:headEnd/>
                <a:tailEnd/>
              </a:ln>
            </p:spPr>
            <p:txBody>
              <a:bodyPr/>
              <a:lstStyle/>
              <a:p>
                <a:endParaRPr lang="en-US"/>
              </a:p>
            </p:txBody>
          </p:sp>
          <p:sp>
            <p:nvSpPr>
              <p:cNvPr id="25994" name="Line 3899"/>
              <p:cNvSpPr>
                <a:spLocks noChangeShapeType="1"/>
              </p:cNvSpPr>
              <p:nvPr/>
            </p:nvSpPr>
            <p:spPr bwMode="auto">
              <a:xfrm>
                <a:off x="1292" y="911"/>
                <a:ext cx="61" cy="0"/>
              </a:xfrm>
              <a:prstGeom prst="line">
                <a:avLst/>
              </a:prstGeom>
              <a:noFill/>
              <a:ln w="3175">
                <a:solidFill>
                  <a:srgbClr val="000000"/>
                </a:solidFill>
                <a:round/>
                <a:headEnd/>
                <a:tailEnd/>
              </a:ln>
            </p:spPr>
            <p:txBody>
              <a:bodyPr/>
              <a:lstStyle/>
              <a:p>
                <a:endParaRPr lang="en-US"/>
              </a:p>
            </p:txBody>
          </p:sp>
          <p:sp>
            <p:nvSpPr>
              <p:cNvPr id="25995" name="Line 3900"/>
              <p:cNvSpPr>
                <a:spLocks noChangeShapeType="1"/>
              </p:cNvSpPr>
              <p:nvPr/>
            </p:nvSpPr>
            <p:spPr bwMode="auto">
              <a:xfrm>
                <a:off x="1353" y="911"/>
                <a:ext cx="0" cy="33"/>
              </a:xfrm>
              <a:prstGeom prst="line">
                <a:avLst/>
              </a:prstGeom>
              <a:noFill/>
              <a:ln w="3175">
                <a:solidFill>
                  <a:srgbClr val="000000"/>
                </a:solidFill>
                <a:round/>
                <a:headEnd/>
                <a:tailEnd/>
              </a:ln>
            </p:spPr>
            <p:txBody>
              <a:bodyPr/>
              <a:lstStyle/>
              <a:p>
                <a:endParaRPr lang="en-US"/>
              </a:p>
            </p:txBody>
          </p:sp>
          <p:sp>
            <p:nvSpPr>
              <p:cNvPr id="25996" name="Line 3901"/>
              <p:cNvSpPr>
                <a:spLocks noChangeShapeType="1"/>
              </p:cNvSpPr>
              <p:nvPr/>
            </p:nvSpPr>
            <p:spPr bwMode="auto">
              <a:xfrm flipV="1">
                <a:off x="1353" y="911"/>
                <a:ext cx="0" cy="33"/>
              </a:xfrm>
              <a:prstGeom prst="line">
                <a:avLst/>
              </a:prstGeom>
              <a:noFill/>
              <a:ln w="3175">
                <a:solidFill>
                  <a:srgbClr val="000000"/>
                </a:solidFill>
                <a:round/>
                <a:headEnd/>
                <a:tailEnd/>
              </a:ln>
            </p:spPr>
            <p:txBody>
              <a:bodyPr/>
              <a:lstStyle/>
              <a:p>
                <a:endParaRPr lang="en-US"/>
              </a:p>
            </p:txBody>
          </p:sp>
          <p:sp>
            <p:nvSpPr>
              <p:cNvPr id="25997" name="Line 3902"/>
              <p:cNvSpPr>
                <a:spLocks noChangeShapeType="1"/>
              </p:cNvSpPr>
              <p:nvPr/>
            </p:nvSpPr>
            <p:spPr bwMode="auto">
              <a:xfrm>
                <a:off x="1353" y="911"/>
                <a:ext cx="60" cy="0"/>
              </a:xfrm>
              <a:prstGeom prst="line">
                <a:avLst/>
              </a:prstGeom>
              <a:noFill/>
              <a:ln w="3175">
                <a:solidFill>
                  <a:srgbClr val="000000"/>
                </a:solidFill>
                <a:round/>
                <a:headEnd/>
                <a:tailEnd/>
              </a:ln>
            </p:spPr>
            <p:txBody>
              <a:bodyPr/>
              <a:lstStyle/>
              <a:p>
                <a:endParaRPr lang="en-US"/>
              </a:p>
            </p:txBody>
          </p:sp>
          <p:sp>
            <p:nvSpPr>
              <p:cNvPr id="25998" name="Line 3903"/>
              <p:cNvSpPr>
                <a:spLocks noChangeShapeType="1"/>
              </p:cNvSpPr>
              <p:nvPr/>
            </p:nvSpPr>
            <p:spPr bwMode="auto">
              <a:xfrm>
                <a:off x="1413" y="911"/>
                <a:ext cx="0" cy="33"/>
              </a:xfrm>
              <a:prstGeom prst="line">
                <a:avLst/>
              </a:prstGeom>
              <a:noFill/>
              <a:ln w="3175">
                <a:solidFill>
                  <a:srgbClr val="000000"/>
                </a:solidFill>
                <a:round/>
                <a:headEnd/>
                <a:tailEnd/>
              </a:ln>
            </p:spPr>
            <p:txBody>
              <a:bodyPr/>
              <a:lstStyle/>
              <a:p>
                <a:endParaRPr lang="en-US"/>
              </a:p>
            </p:txBody>
          </p:sp>
          <p:sp>
            <p:nvSpPr>
              <p:cNvPr id="25999" name="Line 3904"/>
              <p:cNvSpPr>
                <a:spLocks noChangeShapeType="1"/>
              </p:cNvSpPr>
              <p:nvPr/>
            </p:nvSpPr>
            <p:spPr bwMode="auto">
              <a:xfrm flipV="1">
                <a:off x="1413" y="911"/>
                <a:ext cx="0" cy="33"/>
              </a:xfrm>
              <a:prstGeom prst="line">
                <a:avLst/>
              </a:prstGeom>
              <a:noFill/>
              <a:ln w="3175">
                <a:solidFill>
                  <a:srgbClr val="000000"/>
                </a:solidFill>
                <a:round/>
                <a:headEnd/>
                <a:tailEnd/>
              </a:ln>
            </p:spPr>
            <p:txBody>
              <a:bodyPr/>
              <a:lstStyle/>
              <a:p>
                <a:endParaRPr lang="en-US"/>
              </a:p>
            </p:txBody>
          </p:sp>
          <p:sp>
            <p:nvSpPr>
              <p:cNvPr id="26000" name="Line 3905"/>
              <p:cNvSpPr>
                <a:spLocks noChangeShapeType="1"/>
              </p:cNvSpPr>
              <p:nvPr/>
            </p:nvSpPr>
            <p:spPr bwMode="auto">
              <a:xfrm>
                <a:off x="1413" y="911"/>
                <a:ext cx="60" cy="0"/>
              </a:xfrm>
              <a:prstGeom prst="line">
                <a:avLst/>
              </a:prstGeom>
              <a:noFill/>
              <a:ln w="3175">
                <a:solidFill>
                  <a:srgbClr val="000000"/>
                </a:solidFill>
                <a:round/>
                <a:headEnd/>
                <a:tailEnd/>
              </a:ln>
            </p:spPr>
            <p:txBody>
              <a:bodyPr/>
              <a:lstStyle/>
              <a:p>
                <a:endParaRPr lang="en-US"/>
              </a:p>
            </p:txBody>
          </p:sp>
          <p:sp>
            <p:nvSpPr>
              <p:cNvPr id="26001" name="Line 3906"/>
              <p:cNvSpPr>
                <a:spLocks noChangeShapeType="1"/>
              </p:cNvSpPr>
              <p:nvPr/>
            </p:nvSpPr>
            <p:spPr bwMode="auto">
              <a:xfrm>
                <a:off x="1473" y="911"/>
                <a:ext cx="0" cy="33"/>
              </a:xfrm>
              <a:prstGeom prst="line">
                <a:avLst/>
              </a:prstGeom>
              <a:noFill/>
              <a:ln w="3175">
                <a:solidFill>
                  <a:srgbClr val="000000"/>
                </a:solidFill>
                <a:round/>
                <a:headEnd/>
                <a:tailEnd/>
              </a:ln>
            </p:spPr>
            <p:txBody>
              <a:bodyPr/>
              <a:lstStyle/>
              <a:p>
                <a:endParaRPr lang="en-US"/>
              </a:p>
            </p:txBody>
          </p:sp>
          <p:sp>
            <p:nvSpPr>
              <p:cNvPr id="26002" name="Line 3907"/>
              <p:cNvSpPr>
                <a:spLocks noChangeShapeType="1"/>
              </p:cNvSpPr>
              <p:nvPr/>
            </p:nvSpPr>
            <p:spPr bwMode="auto">
              <a:xfrm flipV="1">
                <a:off x="1473" y="911"/>
                <a:ext cx="0" cy="33"/>
              </a:xfrm>
              <a:prstGeom prst="line">
                <a:avLst/>
              </a:prstGeom>
              <a:noFill/>
              <a:ln w="3175">
                <a:solidFill>
                  <a:srgbClr val="000000"/>
                </a:solidFill>
                <a:round/>
                <a:headEnd/>
                <a:tailEnd/>
              </a:ln>
            </p:spPr>
            <p:txBody>
              <a:bodyPr/>
              <a:lstStyle/>
              <a:p>
                <a:endParaRPr lang="en-US"/>
              </a:p>
            </p:txBody>
          </p:sp>
          <p:sp>
            <p:nvSpPr>
              <p:cNvPr id="26003" name="Line 3908"/>
              <p:cNvSpPr>
                <a:spLocks noChangeShapeType="1"/>
              </p:cNvSpPr>
              <p:nvPr/>
            </p:nvSpPr>
            <p:spPr bwMode="auto">
              <a:xfrm>
                <a:off x="1473" y="911"/>
                <a:ext cx="61" cy="0"/>
              </a:xfrm>
              <a:prstGeom prst="line">
                <a:avLst/>
              </a:prstGeom>
              <a:noFill/>
              <a:ln w="3175">
                <a:solidFill>
                  <a:srgbClr val="000000"/>
                </a:solidFill>
                <a:round/>
                <a:headEnd/>
                <a:tailEnd/>
              </a:ln>
            </p:spPr>
            <p:txBody>
              <a:bodyPr/>
              <a:lstStyle/>
              <a:p>
                <a:endParaRPr lang="en-US"/>
              </a:p>
            </p:txBody>
          </p:sp>
          <p:sp>
            <p:nvSpPr>
              <p:cNvPr id="26004" name="Line 3909"/>
              <p:cNvSpPr>
                <a:spLocks noChangeShapeType="1"/>
              </p:cNvSpPr>
              <p:nvPr/>
            </p:nvSpPr>
            <p:spPr bwMode="auto">
              <a:xfrm>
                <a:off x="1534" y="911"/>
                <a:ext cx="0" cy="33"/>
              </a:xfrm>
              <a:prstGeom prst="line">
                <a:avLst/>
              </a:prstGeom>
              <a:noFill/>
              <a:ln w="3175">
                <a:solidFill>
                  <a:srgbClr val="000000"/>
                </a:solidFill>
                <a:round/>
                <a:headEnd/>
                <a:tailEnd/>
              </a:ln>
            </p:spPr>
            <p:txBody>
              <a:bodyPr/>
              <a:lstStyle/>
              <a:p>
                <a:endParaRPr lang="en-US"/>
              </a:p>
            </p:txBody>
          </p:sp>
          <p:sp>
            <p:nvSpPr>
              <p:cNvPr id="26005" name="Line 3910"/>
              <p:cNvSpPr>
                <a:spLocks noChangeShapeType="1"/>
              </p:cNvSpPr>
              <p:nvPr/>
            </p:nvSpPr>
            <p:spPr bwMode="auto">
              <a:xfrm flipV="1">
                <a:off x="1534" y="911"/>
                <a:ext cx="0" cy="33"/>
              </a:xfrm>
              <a:prstGeom prst="line">
                <a:avLst/>
              </a:prstGeom>
              <a:noFill/>
              <a:ln w="3175">
                <a:solidFill>
                  <a:srgbClr val="000000"/>
                </a:solidFill>
                <a:round/>
                <a:headEnd/>
                <a:tailEnd/>
              </a:ln>
            </p:spPr>
            <p:txBody>
              <a:bodyPr/>
              <a:lstStyle/>
              <a:p>
                <a:endParaRPr lang="en-US"/>
              </a:p>
            </p:txBody>
          </p:sp>
          <p:sp>
            <p:nvSpPr>
              <p:cNvPr id="26006" name="Line 3911"/>
              <p:cNvSpPr>
                <a:spLocks noChangeShapeType="1"/>
              </p:cNvSpPr>
              <p:nvPr/>
            </p:nvSpPr>
            <p:spPr bwMode="auto">
              <a:xfrm>
                <a:off x="1534" y="911"/>
                <a:ext cx="60" cy="0"/>
              </a:xfrm>
              <a:prstGeom prst="line">
                <a:avLst/>
              </a:prstGeom>
              <a:noFill/>
              <a:ln w="3175">
                <a:solidFill>
                  <a:srgbClr val="000000"/>
                </a:solidFill>
                <a:round/>
                <a:headEnd/>
                <a:tailEnd/>
              </a:ln>
            </p:spPr>
            <p:txBody>
              <a:bodyPr/>
              <a:lstStyle/>
              <a:p>
                <a:endParaRPr lang="en-US"/>
              </a:p>
            </p:txBody>
          </p:sp>
          <p:sp>
            <p:nvSpPr>
              <p:cNvPr id="26007" name="Line 3912"/>
              <p:cNvSpPr>
                <a:spLocks noChangeShapeType="1"/>
              </p:cNvSpPr>
              <p:nvPr/>
            </p:nvSpPr>
            <p:spPr bwMode="auto">
              <a:xfrm>
                <a:off x="1594" y="911"/>
                <a:ext cx="0" cy="33"/>
              </a:xfrm>
              <a:prstGeom prst="line">
                <a:avLst/>
              </a:prstGeom>
              <a:noFill/>
              <a:ln w="3175">
                <a:solidFill>
                  <a:srgbClr val="000000"/>
                </a:solidFill>
                <a:round/>
                <a:headEnd/>
                <a:tailEnd/>
              </a:ln>
            </p:spPr>
            <p:txBody>
              <a:bodyPr/>
              <a:lstStyle/>
              <a:p>
                <a:endParaRPr lang="en-US"/>
              </a:p>
            </p:txBody>
          </p:sp>
          <p:sp>
            <p:nvSpPr>
              <p:cNvPr id="26008" name="Line 3913"/>
              <p:cNvSpPr>
                <a:spLocks noChangeShapeType="1"/>
              </p:cNvSpPr>
              <p:nvPr/>
            </p:nvSpPr>
            <p:spPr bwMode="auto">
              <a:xfrm flipV="1">
                <a:off x="1594" y="911"/>
                <a:ext cx="0" cy="33"/>
              </a:xfrm>
              <a:prstGeom prst="line">
                <a:avLst/>
              </a:prstGeom>
              <a:noFill/>
              <a:ln w="3175">
                <a:solidFill>
                  <a:srgbClr val="000000"/>
                </a:solidFill>
                <a:round/>
                <a:headEnd/>
                <a:tailEnd/>
              </a:ln>
            </p:spPr>
            <p:txBody>
              <a:bodyPr/>
              <a:lstStyle/>
              <a:p>
                <a:endParaRPr lang="en-US"/>
              </a:p>
            </p:txBody>
          </p:sp>
          <p:sp>
            <p:nvSpPr>
              <p:cNvPr id="26009" name="Line 3914"/>
              <p:cNvSpPr>
                <a:spLocks noChangeShapeType="1"/>
              </p:cNvSpPr>
              <p:nvPr/>
            </p:nvSpPr>
            <p:spPr bwMode="auto">
              <a:xfrm>
                <a:off x="1594" y="911"/>
                <a:ext cx="60" cy="0"/>
              </a:xfrm>
              <a:prstGeom prst="line">
                <a:avLst/>
              </a:prstGeom>
              <a:noFill/>
              <a:ln w="3175">
                <a:solidFill>
                  <a:srgbClr val="000000"/>
                </a:solidFill>
                <a:round/>
                <a:headEnd/>
                <a:tailEnd/>
              </a:ln>
            </p:spPr>
            <p:txBody>
              <a:bodyPr/>
              <a:lstStyle/>
              <a:p>
                <a:endParaRPr lang="en-US"/>
              </a:p>
            </p:txBody>
          </p:sp>
          <p:sp>
            <p:nvSpPr>
              <p:cNvPr id="26010" name="Line 3915"/>
              <p:cNvSpPr>
                <a:spLocks noChangeShapeType="1"/>
              </p:cNvSpPr>
              <p:nvPr/>
            </p:nvSpPr>
            <p:spPr bwMode="auto">
              <a:xfrm>
                <a:off x="1654" y="911"/>
                <a:ext cx="0" cy="33"/>
              </a:xfrm>
              <a:prstGeom prst="line">
                <a:avLst/>
              </a:prstGeom>
              <a:noFill/>
              <a:ln w="3175">
                <a:solidFill>
                  <a:srgbClr val="000000"/>
                </a:solidFill>
                <a:round/>
                <a:headEnd/>
                <a:tailEnd/>
              </a:ln>
            </p:spPr>
            <p:txBody>
              <a:bodyPr/>
              <a:lstStyle/>
              <a:p>
                <a:endParaRPr lang="en-US"/>
              </a:p>
            </p:txBody>
          </p:sp>
          <p:sp>
            <p:nvSpPr>
              <p:cNvPr id="26011" name="Line 3916"/>
              <p:cNvSpPr>
                <a:spLocks noChangeShapeType="1"/>
              </p:cNvSpPr>
              <p:nvPr/>
            </p:nvSpPr>
            <p:spPr bwMode="auto">
              <a:xfrm flipV="1">
                <a:off x="1654" y="911"/>
                <a:ext cx="0" cy="33"/>
              </a:xfrm>
              <a:prstGeom prst="line">
                <a:avLst/>
              </a:prstGeom>
              <a:noFill/>
              <a:ln w="3175">
                <a:solidFill>
                  <a:srgbClr val="000000"/>
                </a:solidFill>
                <a:round/>
                <a:headEnd/>
                <a:tailEnd/>
              </a:ln>
            </p:spPr>
            <p:txBody>
              <a:bodyPr/>
              <a:lstStyle/>
              <a:p>
                <a:endParaRPr lang="en-US"/>
              </a:p>
            </p:txBody>
          </p:sp>
          <p:sp>
            <p:nvSpPr>
              <p:cNvPr id="26012" name="Line 3917"/>
              <p:cNvSpPr>
                <a:spLocks noChangeShapeType="1"/>
              </p:cNvSpPr>
              <p:nvPr/>
            </p:nvSpPr>
            <p:spPr bwMode="auto">
              <a:xfrm>
                <a:off x="1654" y="911"/>
                <a:ext cx="61" cy="0"/>
              </a:xfrm>
              <a:prstGeom prst="line">
                <a:avLst/>
              </a:prstGeom>
              <a:noFill/>
              <a:ln w="3175">
                <a:solidFill>
                  <a:srgbClr val="000000"/>
                </a:solidFill>
                <a:round/>
                <a:headEnd/>
                <a:tailEnd/>
              </a:ln>
            </p:spPr>
            <p:txBody>
              <a:bodyPr/>
              <a:lstStyle/>
              <a:p>
                <a:endParaRPr lang="en-US"/>
              </a:p>
            </p:txBody>
          </p:sp>
          <p:sp>
            <p:nvSpPr>
              <p:cNvPr id="26013" name="Line 3918"/>
              <p:cNvSpPr>
                <a:spLocks noChangeShapeType="1"/>
              </p:cNvSpPr>
              <p:nvPr/>
            </p:nvSpPr>
            <p:spPr bwMode="auto">
              <a:xfrm>
                <a:off x="1715" y="911"/>
                <a:ext cx="0" cy="33"/>
              </a:xfrm>
              <a:prstGeom prst="line">
                <a:avLst/>
              </a:prstGeom>
              <a:noFill/>
              <a:ln w="3175">
                <a:solidFill>
                  <a:srgbClr val="000000"/>
                </a:solidFill>
                <a:round/>
                <a:headEnd/>
                <a:tailEnd/>
              </a:ln>
            </p:spPr>
            <p:txBody>
              <a:bodyPr/>
              <a:lstStyle/>
              <a:p>
                <a:endParaRPr lang="en-US"/>
              </a:p>
            </p:txBody>
          </p:sp>
          <p:sp>
            <p:nvSpPr>
              <p:cNvPr id="26014" name="Line 3919"/>
              <p:cNvSpPr>
                <a:spLocks noChangeShapeType="1"/>
              </p:cNvSpPr>
              <p:nvPr/>
            </p:nvSpPr>
            <p:spPr bwMode="auto">
              <a:xfrm flipV="1">
                <a:off x="1715" y="911"/>
                <a:ext cx="0" cy="33"/>
              </a:xfrm>
              <a:prstGeom prst="line">
                <a:avLst/>
              </a:prstGeom>
              <a:noFill/>
              <a:ln w="3175">
                <a:solidFill>
                  <a:srgbClr val="000000"/>
                </a:solidFill>
                <a:round/>
                <a:headEnd/>
                <a:tailEnd/>
              </a:ln>
            </p:spPr>
            <p:txBody>
              <a:bodyPr/>
              <a:lstStyle/>
              <a:p>
                <a:endParaRPr lang="en-US"/>
              </a:p>
            </p:txBody>
          </p:sp>
          <p:sp>
            <p:nvSpPr>
              <p:cNvPr id="26015" name="Line 3920"/>
              <p:cNvSpPr>
                <a:spLocks noChangeShapeType="1"/>
              </p:cNvSpPr>
              <p:nvPr/>
            </p:nvSpPr>
            <p:spPr bwMode="auto">
              <a:xfrm>
                <a:off x="1715" y="911"/>
                <a:ext cx="60" cy="0"/>
              </a:xfrm>
              <a:prstGeom prst="line">
                <a:avLst/>
              </a:prstGeom>
              <a:noFill/>
              <a:ln w="3175">
                <a:solidFill>
                  <a:srgbClr val="000000"/>
                </a:solidFill>
                <a:round/>
                <a:headEnd/>
                <a:tailEnd/>
              </a:ln>
            </p:spPr>
            <p:txBody>
              <a:bodyPr/>
              <a:lstStyle/>
              <a:p>
                <a:endParaRPr lang="en-US"/>
              </a:p>
            </p:txBody>
          </p:sp>
          <p:sp>
            <p:nvSpPr>
              <p:cNvPr id="26016" name="Line 3921"/>
              <p:cNvSpPr>
                <a:spLocks noChangeShapeType="1"/>
              </p:cNvSpPr>
              <p:nvPr/>
            </p:nvSpPr>
            <p:spPr bwMode="auto">
              <a:xfrm>
                <a:off x="1775" y="911"/>
                <a:ext cx="0" cy="33"/>
              </a:xfrm>
              <a:prstGeom prst="line">
                <a:avLst/>
              </a:prstGeom>
              <a:noFill/>
              <a:ln w="3175">
                <a:solidFill>
                  <a:srgbClr val="000000"/>
                </a:solidFill>
                <a:round/>
                <a:headEnd/>
                <a:tailEnd/>
              </a:ln>
            </p:spPr>
            <p:txBody>
              <a:bodyPr/>
              <a:lstStyle/>
              <a:p>
                <a:endParaRPr lang="en-US"/>
              </a:p>
            </p:txBody>
          </p:sp>
          <p:sp>
            <p:nvSpPr>
              <p:cNvPr id="26017" name="Line 3922"/>
              <p:cNvSpPr>
                <a:spLocks noChangeShapeType="1"/>
              </p:cNvSpPr>
              <p:nvPr/>
            </p:nvSpPr>
            <p:spPr bwMode="auto">
              <a:xfrm flipV="1">
                <a:off x="1775" y="911"/>
                <a:ext cx="0" cy="33"/>
              </a:xfrm>
              <a:prstGeom prst="line">
                <a:avLst/>
              </a:prstGeom>
              <a:noFill/>
              <a:ln w="3175">
                <a:solidFill>
                  <a:srgbClr val="000000"/>
                </a:solidFill>
                <a:round/>
                <a:headEnd/>
                <a:tailEnd/>
              </a:ln>
            </p:spPr>
            <p:txBody>
              <a:bodyPr/>
              <a:lstStyle/>
              <a:p>
                <a:endParaRPr lang="en-US"/>
              </a:p>
            </p:txBody>
          </p:sp>
          <p:sp>
            <p:nvSpPr>
              <p:cNvPr id="26018" name="Line 3923"/>
              <p:cNvSpPr>
                <a:spLocks noChangeShapeType="1"/>
              </p:cNvSpPr>
              <p:nvPr/>
            </p:nvSpPr>
            <p:spPr bwMode="auto">
              <a:xfrm>
                <a:off x="1775" y="911"/>
                <a:ext cx="60" cy="0"/>
              </a:xfrm>
              <a:prstGeom prst="line">
                <a:avLst/>
              </a:prstGeom>
              <a:noFill/>
              <a:ln w="3175">
                <a:solidFill>
                  <a:srgbClr val="000000"/>
                </a:solidFill>
                <a:round/>
                <a:headEnd/>
                <a:tailEnd/>
              </a:ln>
            </p:spPr>
            <p:txBody>
              <a:bodyPr/>
              <a:lstStyle/>
              <a:p>
                <a:endParaRPr lang="en-US"/>
              </a:p>
            </p:txBody>
          </p:sp>
          <p:sp>
            <p:nvSpPr>
              <p:cNvPr id="26019" name="Line 3924"/>
              <p:cNvSpPr>
                <a:spLocks noChangeShapeType="1"/>
              </p:cNvSpPr>
              <p:nvPr/>
            </p:nvSpPr>
            <p:spPr bwMode="auto">
              <a:xfrm>
                <a:off x="1835" y="911"/>
                <a:ext cx="0" cy="78"/>
              </a:xfrm>
              <a:prstGeom prst="line">
                <a:avLst/>
              </a:prstGeom>
              <a:noFill/>
              <a:ln w="3175">
                <a:solidFill>
                  <a:srgbClr val="000000"/>
                </a:solidFill>
                <a:round/>
                <a:headEnd/>
                <a:tailEnd/>
              </a:ln>
            </p:spPr>
            <p:txBody>
              <a:bodyPr/>
              <a:lstStyle/>
              <a:p>
                <a:endParaRPr lang="en-US"/>
              </a:p>
            </p:txBody>
          </p:sp>
          <p:sp>
            <p:nvSpPr>
              <p:cNvPr id="26020" name="Line 3925"/>
              <p:cNvSpPr>
                <a:spLocks noChangeShapeType="1"/>
              </p:cNvSpPr>
              <p:nvPr/>
            </p:nvSpPr>
            <p:spPr bwMode="auto">
              <a:xfrm flipV="1">
                <a:off x="1835" y="911"/>
                <a:ext cx="0" cy="78"/>
              </a:xfrm>
              <a:prstGeom prst="line">
                <a:avLst/>
              </a:prstGeom>
              <a:noFill/>
              <a:ln w="3175">
                <a:solidFill>
                  <a:srgbClr val="000000"/>
                </a:solidFill>
                <a:round/>
                <a:headEnd/>
                <a:tailEnd/>
              </a:ln>
            </p:spPr>
            <p:txBody>
              <a:bodyPr/>
              <a:lstStyle/>
              <a:p>
                <a:endParaRPr lang="en-US"/>
              </a:p>
            </p:txBody>
          </p:sp>
          <p:sp>
            <p:nvSpPr>
              <p:cNvPr id="26021" name="Line 3926"/>
              <p:cNvSpPr>
                <a:spLocks noChangeShapeType="1"/>
              </p:cNvSpPr>
              <p:nvPr/>
            </p:nvSpPr>
            <p:spPr bwMode="auto">
              <a:xfrm>
                <a:off x="1835" y="911"/>
                <a:ext cx="61" cy="0"/>
              </a:xfrm>
              <a:prstGeom prst="line">
                <a:avLst/>
              </a:prstGeom>
              <a:noFill/>
              <a:ln w="3175">
                <a:solidFill>
                  <a:srgbClr val="000000"/>
                </a:solidFill>
                <a:round/>
                <a:headEnd/>
                <a:tailEnd/>
              </a:ln>
            </p:spPr>
            <p:txBody>
              <a:bodyPr/>
              <a:lstStyle/>
              <a:p>
                <a:endParaRPr lang="en-US"/>
              </a:p>
            </p:txBody>
          </p:sp>
          <p:sp>
            <p:nvSpPr>
              <p:cNvPr id="26022" name="Line 3927"/>
              <p:cNvSpPr>
                <a:spLocks noChangeShapeType="1"/>
              </p:cNvSpPr>
              <p:nvPr/>
            </p:nvSpPr>
            <p:spPr bwMode="auto">
              <a:xfrm>
                <a:off x="1896" y="911"/>
                <a:ext cx="0" cy="33"/>
              </a:xfrm>
              <a:prstGeom prst="line">
                <a:avLst/>
              </a:prstGeom>
              <a:noFill/>
              <a:ln w="3175">
                <a:solidFill>
                  <a:srgbClr val="000000"/>
                </a:solidFill>
                <a:round/>
                <a:headEnd/>
                <a:tailEnd/>
              </a:ln>
            </p:spPr>
            <p:txBody>
              <a:bodyPr/>
              <a:lstStyle/>
              <a:p>
                <a:endParaRPr lang="en-US"/>
              </a:p>
            </p:txBody>
          </p:sp>
          <p:sp>
            <p:nvSpPr>
              <p:cNvPr id="26023" name="Line 3928"/>
              <p:cNvSpPr>
                <a:spLocks noChangeShapeType="1"/>
              </p:cNvSpPr>
              <p:nvPr/>
            </p:nvSpPr>
            <p:spPr bwMode="auto">
              <a:xfrm flipV="1">
                <a:off x="1896" y="911"/>
                <a:ext cx="0" cy="33"/>
              </a:xfrm>
              <a:prstGeom prst="line">
                <a:avLst/>
              </a:prstGeom>
              <a:noFill/>
              <a:ln w="3175">
                <a:solidFill>
                  <a:srgbClr val="000000"/>
                </a:solidFill>
                <a:round/>
                <a:headEnd/>
                <a:tailEnd/>
              </a:ln>
            </p:spPr>
            <p:txBody>
              <a:bodyPr/>
              <a:lstStyle/>
              <a:p>
                <a:endParaRPr lang="en-US"/>
              </a:p>
            </p:txBody>
          </p:sp>
          <p:sp>
            <p:nvSpPr>
              <p:cNvPr id="26024" name="Line 3929"/>
              <p:cNvSpPr>
                <a:spLocks noChangeShapeType="1"/>
              </p:cNvSpPr>
              <p:nvPr/>
            </p:nvSpPr>
            <p:spPr bwMode="auto">
              <a:xfrm>
                <a:off x="1896" y="911"/>
                <a:ext cx="60" cy="0"/>
              </a:xfrm>
              <a:prstGeom prst="line">
                <a:avLst/>
              </a:prstGeom>
              <a:noFill/>
              <a:ln w="3175">
                <a:solidFill>
                  <a:srgbClr val="000000"/>
                </a:solidFill>
                <a:round/>
                <a:headEnd/>
                <a:tailEnd/>
              </a:ln>
            </p:spPr>
            <p:txBody>
              <a:bodyPr/>
              <a:lstStyle/>
              <a:p>
                <a:endParaRPr lang="en-US"/>
              </a:p>
            </p:txBody>
          </p:sp>
          <p:sp>
            <p:nvSpPr>
              <p:cNvPr id="26025" name="Line 3930"/>
              <p:cNvSpPr>
                <a:spLocks noChangeShapeType="1"/>
              </p:cNvSpPr>
              <p:nvPr/>
            </p:nvSpPr>
            <p:spPr bwMode="auto">
              <a:xfrm>
                <a:off x="1956" y="911"/>
                <a:ext cx="0" cy="33"/>
              </a:xfrm>
              <a:prstGeom prst="line">
                <a:avLst/>
              </a:prstGeom>
              <a:noFill/>
              <a:ln w="3175">
                <a:solidFill>
                  <a:srgbClr val="000000"/>
                </a:solidFill>
                <a:round/>
                <a:headEnd/>
                <a:tailEnd/>
              </a:ln>
            </p:spPr>
            <p:txBody>
              <a:bodyPr/>
              <a:lstStyle/>
              <a:p>
                <a:endParaRPr lang="en-US"/>
              </a:p>
            </p:txBody>
          </p:sp>
          <p:sp>
            <p:nvSpPr>
              <p:cNvPr id="26026" name="Line 3931"/>
              <p:cNvSpPr>
                <a:spLocks noChangeShapeType="1"/>
              </p:cNvSpPr>
              <p:nvPr/>
            </p:nvSpPr>
            <p:spPr bwMode="auto">
              <a:xfrm flipV="1">
                <a:off x="1956" y="911"/>
                <a:ext cx="0" cy="33"/>
              </a:xfrm>
              <a:prstGeom prst="line">
                <a:avLst/>
              </a:prstGeom>
              <a:noFill/>
              <a:ln w="3175">
                <a:solidFill>
                  <a:srgbClr val="000000"/>
                </a:solidFill>
                <a:round/>
                <a:headEnd/>
                <a:tailEnd/>
              </a:ln>
            </p:spPr>
            <p:txBody>
              <a:bodyPr/>
              <a:lstStyle/>
              <a:p>
                <a:endParaRPr lang="en-US"/>
              </a:p>
            </p:txBody>
          </p:sp>
          <p:sp>
            <p:nvSpPr>
              <p:cNvPr id="26027" name="Line 3932"/>
              <p:cNvSpPr>
                <a:spLocks noChangeShapeType="1"/>
              </p:cNvSpPr>
              <p:nvPr/>
            </p:nvSpPr>
            <p:spPr bwMode="auto">
              <a:xfrm>
                <a:off x="1956" y="911"/>
                <a:ext cx="60" cy="0"/>
              </a:xfrm>
              <a:prstGeom prst="line">
                <a:avLst/>
              </a:prstGeom>
              <a:noFill/>
              <a:ln w="3175">
                <a:solidFill>
                  <a:srgbClr val="000000"/>
                </a:solidFill>
                <a:round/>
                <a:headEnd/>
                <a:tailEnd/>
              </a:ln>
            </p:spPr>
            <p:txBody>
              <a:bodyPr/>
              <a:lstStyle/>
              <a:p>
                <a:endParaRPr lang="en-US"/>
              </a:p>
            </p:txBody>
          </p:sp>
          <p:sp>
            <p:nvSpPr>
              <p:cNvPr id="26028" name="Line 3933"/>
              <p:cNvSpPr>
                <a:spLocks noChangeShapeType="1"/>
              </p:cNvSpPr>
              <p:nvPr/>
            </p:nvSpPr>
            <p:spPr bwMode="auto">
              <a:xfrm>
                <a:off x="2016" y="911"/>
                <a:ext cx="0" cy="33"/>
              </a:xfrm>
              <a:prstGeom prst="line">
                <a:avLst/>
              </a:prstGeom>
              <a:noFill/>
              <a:ln w="3175">
                <a:solidFill>
                  <a:srgbClr val="000000"/>
                </a:solidFill>
                <a:round/>
                <a:headEnd/>
                <a:tailEnd/>
              </a:ln>
            </p:spPr>
            <p:txBody>
              <a:bodyPr/>
              <a:lstStyle/>
              <a:p>
                <a:endParaRPr lang="en-US"/>
              </a:p>
            </p:txBody>
          </p:sp>
          <p:sp>
            <p:nvSpPr>
              <p:cNvPr id="26029" name="Line 3934"/>
              <p:cNvSpPr>
                <a:spLocks noChangeShapeType="1"/>
              </p:cNvSpPr>
              <p:nvPr/>
            </p:nvSpPr>
            <p:spPr bwMode="auto">
              <a:xfrm flipV="1">
                <a:off x="2016" y="911"/>
                <a:ext cx="0" cy="33"/>
              </a:xfrm>
              <a:prstGeom prst="line">
                <a:avLst/>
              </a:prstGeom>
              <a:noFill/>
              <a:ln w="3175">
                <a:solidFill>
                  <a:srgbClr val="000000"/>
                </a:solidFill>
                <a:round/>
                <a:headEnd/>
                <a:tailEnd/>
              </a:ln>
            </p:spPr>
            <p:txBody>
              <a:bodyPr/>
              <a:lstStyle/>
              <a:p>
                <a:endParaRPr lang="en-US"/>
              </a:p>
            </p:txBody>
          </p:sp>
          <p:sp>
            <p:nvSpPr>
              <p:cNvPr id="26030" name="Line 3935"/>
              <p:cNvSpPr>
                <a:spLocks noChangeShapeType="1"/>
              </p:cNvSpPr>
              <p:nvPr/>
            </p:nvSpPr>
            <p:spPr bwMode="auto">
              <a:xfrm>
                <a:off x="2016" y="911"/>
                <a:ext cx="61" cy="0"/>
              </a:xfrm>
              <a:prstGeom prst="line">
                <a:avLst/>
              </a:prstGeom>
              <a:noFill/>
              <a:ln w="3175">
                <a:solidFill>
                  <a:srgbClr val="000000"/>
                </a:solidFill>
                <a:round/>
                <a:headEnd/>
                <a:tailEnd/>
              </a:ln>
            </p:spPr>
            <p:txBody>
              <a:bodyPr/>
              <a:lstStyle/>
              <a:p>
                <a:endParaRPr lang="en-US"/>
              </a:p>
            </p:txBody>
          </p:sp>
          <p:sp>
            <p:nvSpPr>
              <p:cNvPr id="26031" name="Line 3936"/>
              <p:cNvSpPr>
                <a:spLocks noChangeShapeType="1"/>
              </p:cNvSpPr>
              <p:nvPr/>
            </p:nvSpPr>
            <p:spPr bwMode="auto">
              <a:xfrm>
                <a:off x="2077" y="911"/>
                <a:ext cx="0" cy="33"/>
              </a:xfrm>
              <a:prstGeom prst="line">
                <a:avLst/>
              </a:prstGeom>
              <a:noFill/>
              <a:ln w="3175">
                <a:solidFill>
                  <a:srgbClr val="000000"/>
                </a:solidFill>
                <a:round/>
                <a:headEnd/>
                <a:tailEnd/>
              </a:ln>
            </p:spPr>
            <p:txBody>
              <a:bodyPr/>
              <a:lstStyle/>
              <a:p>
                <a:endParaRPr lang="en-US"/>
              </a:p>
            </p:txBody>
          </p:sp>
          <p:sp>
            <p:nvSpPr>
              <p:cNvPr id="26032" name="Line 3937"/>
              <p:cNvSpPr>
                <a:spLocks noChangeShapeType="1"/>
              </p:cNvSpPr>
              <p:nvPr/>
            </p:nvSpPr>
            <p:spPr bwMode="auto">
              <a:xfrm flipV="1">
                <a:off x="2077" y="911"/>
                <a:ext cx="0" cy="33"/>
              </a:xfrm>
              <a:prstGeom prst="line">
                <a:avLst/>
              </a:prstGeom>
              <a:noFill/>
              <a:ln w="3175">
                <a:solidFill>
                  <a:srgbClr val="000000"/>
                </a:solidFill>
                <a:round/>
                <a:headEnd/>
                <a:tailEnd/>
              </a:ln>
            </p:spPr>
            <p:txBody>
              <a:bodyPr/>
              <a:lstStyle/>
              <a:p>
                <a:endParaRPr lang="en-US"/>
              </a:p>
            </p:txBody>
          </p:sp>
          <p:sp>
            <p:nvSpPr>
              <p:cNvPr id="26033" name="Line 3938"/>
              <p:cNvSpPr>
                <a:spLocks noChangeShapeType="1"/>
              </p:cNvSpPr>
              <p:nvPr/>
            </p:nvSpPr>
            <p:spPr bwMode="auto">
              <a:xfrm>
                <a:off x="2077" y="911"/>
                <a:ext cx="60" cy="0"/>
              </a:xfrm>
              <a:prstGeom prst="line">
                <a:avLst/>
              </a:prstGeom>
              <a:noFill/>
              <a:ln w="3175">
                <a:solidFill>
                  <a:srgbClr val="000000"/>
                </a:solidFill>
                <a:round/>
                <a:headEnd/>
                <a:tailEnd/>
              </a:ln>
            </p:spPr>
            <p:txBody>
              <a:bodyPr/>
              <a:lstStyle/>
              <a:p>
                <a:endParaRPr lang="en-US"/>
              </a:p>
            </p:txBody>
          </p:sp>
          <p:sp>
            <p:nvSpPr>
              <p:cNvPr id="26034" name="Line 3939"/>
              <p:cNvSpPr>
                <a:spLocks noChangeShapeType="1"/>
              </p:cNvSpPr>
              <p:nvPr/>
            </p:nvSpPr>
            <p:spPr bwMode="auto">
              <a:xfrm>
                <a:off x="2137" y="911"/>
                <a:ext cx="0" cy="33"/>
              </a:xfrm>
              <a:prstGeom prst="line">
                <a:avLst/>
              </a:prstGeom>
              <a:noFill/>
              <a:ln w="3175">
                <a:solidFill>
                  <a:srgbClr val="000000"/>
                </a:solidFill>
                <a:round/>
                <a:headEnd/>
                <a:tailEnd/>
              </a:ln>
            </p:spPr>
            <p:txBody>
              <a:bodyPr/>
              <a:lstStyle/>
              <a:p>
                <a:endParaRPr lang="en-US"/>
              </a:p>
            </p:txBody>
          </p:sp>
          <p:sp>
            <p:nvSpPr>
              <p:cNvPr id="26035" name="Line 3940"/>
              <p:cNvSpPr>
                <a:spLocks noChangeShapeType="1"/>
              </p:cNvSpPr>
              <p:nvPr/>
            </p:nvSpPr>
            <p:spPr bwMode="auto">
              <a:xfrm flipV="1">
                <a:off x="2137" y="911"/>
                <a:ext cx="0" cy="33"/>
              </a:xfrm>
              <a:prstGeom prst="line">
                <a:avLst/>
              </a:prstGeom>
              <a:noFill/>
              <a:ln w="3175">
                <a:solidFill>
                  <a:srgbClr val="000000"/>
                </a:solidFill>
                <a:round/>
                <a:headEnd/>
                <a:tailEnd/>
              </a:ln>
            </p:spPr>
            <p:txBody>
              <a:bodyPr/>
              <a:lstStyle/>
              <a:p>
                <a:endParaRPr lang="en-US"/>
              </a:p>
            </p:txBody>
          </p:sp>
          <p:sp>
            <p:nvSpPr>
              <p:cNvPr id="26036" name="Line 3941"/>
              <p:cNvSpPr>
                <a:spLocks noChangeShapeType="1"/>
              </p:cNvSpPr>
              <p:nvPr/>
            </p:nvSpPr>
            <p:spPr bwMode="auto">
              <a:xfrm>
                <a:off x="2137" y="911"/>
                <a:ext cx="60" cy="0"/>
              </a:xfrm>
              <a:prstGeom prst="line">
                <a:avLst/>
              </a:prstGeom>
              <a:noFill/>
              <a:ln w="3175">
                <a:solidFill>
                  <a:srgbClr val="000000"/>
                </a:solidFill>
                <a:round/>
                <a:headEnd/>
                <a:tailEnd/>
              </a:ln>
            </p:spPr>
            <p:txBody>
              <a:bodyPr/>
              <a:lstStyle/>
              <a:p>
                <a:endParaRPr lang="en-US"/>
              </a:p>
            </p:txBody>
          </p:sp>
          <p:sp>
            <p:nvSpPr>
              <p:cNvPr id="26037" name="Line 3942"/>
              <p:cNvSpPr>
                <a:spLocks noChangeShapeType="1"/>
              </p:cNvSpPr>
              <p:nvPr/>
            </p:nvSpPr>
            <p:spPr bwMode="auto">
              <a:xfrm>
                <a:off x="2197" y="911"/>
                <a:ext cx="0" cy="33"/>
              </a:xfrm>
              <a:prstGeom prst="line">
                <a:avLst/>
              </a:prstGeom>
              <a:noFill/>
              <a:ln w="3175">
                <a:solidFill>
                  <a:srgbClr val="000000"/>
                </a:solidFill>
                <a:round/>
                <a:headEnd/>
                <a:tailEnd/>
              </a:ln>
            </p:spPr>
            <p:txBody>
              <a:bodyPr/>
              <a:lstStyle/>
              <a:p>
                <a:endParaRPr lang="en-US"/>
              </a:p>
            </p:txBody>
          </p:sp>
          <p:sp>
            <p:nvSpPr>
              <p:cNvPr id="26038" name="Line 3943"/>
              <p:cNvSpPr>
                <a:spLocks noChangeShapeType="1"/>
              </p:cNvSpPr>
              <p:nvPr/>
            </p:nvSpPr>
            <p:spPr bwMode="auto">
              <a:xfrm flipV="1">
                <a:off x="2197" y="911"/>
                <a:ext cx="0" cy="33"/>
              </a:xfrm>
              <a:prstGeom prst="line">
                <a:avLst/>
              </a:prstGeom>
              <a:noFill/>
              <a:ln w="3175">
                <a:solidFill>
                  <a:srgbClr val="000000"/>
                </a:solidFill>
                <a:round/>
                <a:headEnd/>
                <a:tailEnd/>
              </a:ln>
            </p:spPr>
            <p:txBody>
              <a:bodyPr/>
              <a:lstStyle/>
              <a:p>
                <a:endParaRPr lang="en-US"/>
              </a:p>
            </p:txBody>
          </p:sp>
          <p:sp>
            <p:nvSpPr>
              <p:cNvPr id="26039" name="Line 3944"/>
              <p:cNvSpPr>
                <a:spLocks noChangeShapeType="1"/>
              </p:cNvSpPr>
              <p:nvPr/>
            </p:nvSpPr>
            <p:spPr bwMode="auto">
              <a:xfrm>
                <a:off x="2197" y="911"/>
                <a:ext cx="61" cy="0"/>
              </a:xfrm>
              <a:prstGeom prst="line">
                <a:avLst/>
              </a:prstGeom>
              <a:noFill/>
              <a:ln w="3175">
                <a:solidFill>
                  <a:srgbClr val="000000"/>
                </a:solidFill>
                <a:round/>
                <a:headEnd/>
                <a:tailEnd/>
              </a:ln>
            </p:spPr>
            <p:txBody>
              <a:bodyPr/>
              <a:lstStyle/>
              <a:p>
                <a:endParaRPr lang="en-US"/>
              </a:p>
            </p:txBody>
          </p:sp>
          <p:sp>
            <p:nvSpPr>
              <p:cNvPr id="26040" name="Line 3945"/>
              <p:cNvSpPr>
                <a:spLocks noChangeShapeType="1"/>
              </p:cNvSpPr>
              <p:nvPr/>
            </p:nvSpPr>
            <p:spPr bwMode="auto">
              <a:xfrm>
                <a:off x="2258" y="911"/>
                <a:ext cx="0" cy="33"/>
              </a:xfrm>
              <a:prstGeom prst="line">
                <a:avLst/>
              </a:prstGeom>
              <a:noFill/>
              <a:ln w="3175">
                <a:solidFill>
                  <a:srgbClr val="000000"/>
                </a:solidFill>
                <a:round/>
                <a:headEnd/>
                <a:tailEnd/>
              </a:ln>
            </p:spPr>
            <p:txBody>
              <a:bodyPr/>
              <a:lstStyle/>
              <a:p>
                <a:endParaRPr lang="en-US"/>
              </a:p>
            </p:txBody>
          </p:sp>
          <p:sp>
            <p:nvSpPr>
              <p:cNvPr id="26041" name="Line 3946"/>
              <p:cNvSpPr>
                <a:spLocks noChangeShapeType="1"/>
              </p:cNvSpPr>
              <p:nvPr/>
            </p:nvSpPr>
            <p:spPr bwMode="auto">
              <a:xfrm flipV="1">
                <a:off x="2258" y="911"/>
                <a:ext cx="0" cy="33"/>
              </a:xfrm>
              <a:prstGeom prst="line">
                <a:avLst/>
              </a:prstGeom>
              <a:noFill/>
              <a:ln w="3175">
                <a:solidFill>
                  <a:srgbClr val="000000"/>
                </a:solidFill>
                <a:round/>
                <a:headEnd/>
                <a:tailEnd/>
              </a:ln>
            </p:spPr>
            <p:txBody>
              <a:bodyPr/>
              <a:lstStyle/>
              <a:p>
                <a:endParaRPr lang="en-US"/>
              </a:p>
            </p:txBody>
          </p:sp>
          <p:sp>
            <p:nvSpPr>
              <p:cNvPr id="26042" name="Line 3947"/>
              <p:cNvSpPr>
                <a:spLocks noChangeShapeType="1"/>
              </p:cNvSpPr>
              <p:nvPr/>
            </p:nvSpPr>
            <p:spPr bwMode="auto">
              <a:xfrm>
                <a:off x="2258" y="911"/>
                <a:ext cx="60" cy="0"/>
              </a:xfrm>
              <a:prstGeom prst="line">
                <a:avLst/>
              </a:prstGeom>
              <a:noFill/>
              <a:ln w="3175">
                <a:solidFill>
                  <a:srgbClr val="000000"/>
                </a:solidFill>
                <a:round/>
                <a:headEnd/>
                <a:tailEnd/>
              </a:ln>
            </p:spPr>
            <p:txBody>
              <a:bodyPr/>
              <a:lstStyle/>
              <a:p>
                <a:endParaRPr lang="en-US"/>
              </a:p>
            </p:txBody>
          </p:sp>
          <p:sp>
            <p:nvSpPr>
              <p:cNvPr id="26043" name="Line 3948"/>
              <p:cNvSpPr>
                <a:spLocks noChangeShapeType="1"/>
              </p:cNvSpPr>
              <p:nvPr/>
            </p:nvSpPr>
            <p:spPr bwMode="auto">
              <a:xfrm>
                <a:off x="2318" y="911"/>
                <a:ext cx="0" cy="33"/>
              </a:xfrm>
              <a:prstGeom prst="line">
                <a:avLst/>
              </a:prstGeom>
              <a:noFill/>
              <a:ln w="3175">
                <a:solidFill>
                  <a:srgbClr val="000000"/>
                </a:solidFill>
                <a:round/>
                <a:headEnd/>
                <a:tailEnd/>
              </a:ln>
            </p:spPr>
            <p:txBody>
              <a:bodyPr/>
              <a:lstStyle/>
              <a:p>
                <a:endParaRPr lang="en-US"/>
              </a:p>
            </p:txBody>
          </p:sp>
          <p:sp>
            <p:nvSpPr>
              <p:cNvPr id="26044" name="Line 3949"/>
              <p:cNvSpPr>
                <a:spLocks noChangeShapeType="1"/>
              </p:cNvSpPr>
              <p:nvPr/>
            </p:nvSpPr>
            <p:spPr bwMode="auto">
              <a:xfrm flipV="1">
                <a:off x="2318" y="911"/>
                <a:ext cx="0" cy="33"/>
              </a:xfrm>
              <a:prstGeom prst="line">
                <a:avLst/>
              </a:prstGeom>
              <a:noFill/>
              <a:ln w="3175">
                <a:solidFill>
                  <a:srgbClr val="000000"/>
                </a:solidFill>
                <a:round/>
                <a:headEnd/>
                <a:tailEnd/>
              </a:ln>
            </p:spPr>
            <p:txBody>
              <a:bodyPr/>
              <a:lstStyle/>
              <a:p>
                <a:endParaRPr lang="en-US"/>
              </a:p>
            </p:txBody>
          </p:sp>
          <p:sp>
            <p:nvSpPr>
              <p:cNvPr id="26045" name="Line 3950"/>
              <p:cNvSpPr>
                <a:spLocks noChangeShapeType="1"/>
              </p:cNvSpPr>
              <p:nvPr/>
            </p:nvSpPr>
            <p:spPr bwMode="auto">
              <a:xfrm>
                <a:off x="2318" y="911"/>
                <a:ext cx="60" cy="0"/>
              </a:xfrm>
              <a:prstGeom prst="line">
                <a:avLst/>
              </a:prstGeom>
              <a:noFill/>
              <a:ln w="3175">
                <a:solidFill>
                  <a:srgbClr val="000000"/>
                </a:solidFill>
                <a:round/>
                <a:headEnd/>
                <a:tailEnd/>
              </a:ln>
            </p:spPr>
            <p:txBody>
              <a:bodyPr/>
              <a:lstStyle/>
              <a:p>
                <a:endParaRPr lang="en-US"/>
              </a:p>
            </p:txBody>
          </p:sp>
          <p:sp>
            <p:nvSpPr>
              <p:cNvPr id="26046" name="Line 3951"/>
              <p:cNvSpPr>
                <a:spLocks noChangeShapeType="1"/>
              </p:cNvSpPr>
              <p:nvPr/>
            </p:nvSpPr>
            <p:spPr bwMode="auto">
              <a:xfrm>
                <a:off x="2378" y="911"/>
                <a:ext cx="0" cy="33"/>
              </a:xfrm>
              <a:prstGeom prst="line">
                <a:avLst/>
              </a:prstGeom>
              <a:noFill/>
              <a:ln w="3175">
                <a:solidFill>
                  <a:srgbClr val="000000"/>
                </a:solidFill>
                <a:round/>
                <a:headEnd/>
                <a:tailEnd/>
              </a:ln>
            </p:spPr>
            <p:txBody>
              <a:bodyPr/>
              <a:lstStyle/>
              <a:p>
                <a:endParaRPr lang="en-US"/>
              </a:p>
            </p:txBody>
          </p:sp>
          <p:sp>
            <p:nvSpPr>
              <p:cNvPr id="26047" name="Line 3952"/>
              <p:cNvSpPr>
                <a:spLocks noChangeShapeType="1"/>
              </p:cNvSpPr>
              <p:nvPr/>
            </p:nvSpPr>
            <p:spPr bwMode="auto">
              <a:xfrm flipV="1">
                <a:off x="2378" y="911"/>
                <a:ext cx="0" cy="33"/>
              </a:xfrm>
              <a:prstGeom prst="line">
                <a:avLst/>
              </a:prstGeom>
              <a:noFill/>
              <a:ln w="3175">
                <a:solidFill>
                  <a:srgbClr val="000000"/>
                </a:solidFill>
                <a:round/>
                <a:headEnd/>
                <a:tailEnd/>
              </a:ln>
            </p:spPr>
            <p:txBody>
              <a:bodyPr/>
              <a:lstStyle/>
              <a:p>
                <a:endParaRPr lang="en-US"/>
              </a:p>
            </p:txBody>
          </p:sp>
          <p:sp>
            <p:nvSpPr>
              <p:cNvPr id="26048" name="Line 3953"/>
              <p:cNvSpPr>
                <a:spLocks noChangeShapeType="1"/>
              </p:cNvSpPr>
              <p:nvPr/>
            </p:nvSpPr>
            <p:spPr bwMode="auto">
              <a:xfrm>
                <a:off x="2378" y="911"/>
                <a:ext cx="61" cy="0"/>
              </a:xfrm>
              <a:prstGeom prst="line">
                <a:avLst/>
              </a:prstGeom>
              <a:noFill/>
              <a:ln w="3175">
                <a:solidFill>
                  <a:srgbClr val="000000"/>
                </a:solidFill>
                <a:round/>
                <a:headEnd/>
                <a:tailEnd/>
              </a:ln>
            </p:spPr>
            <p:txBody>
              <a:bodyPr/>
              <a:lstStyle/>
              <a:p>
                <a:endParaRPr lang="en-US"/>
              </a:p>
            </p:txBody>
          </p:sp>
          <p:sp>
            <p:nvSpPr>
              <p:cNvPr id="26049" name="Line 3954"/>
              <p:cNvSpPr>
                <a:spLocks noChangeShapeType="1"/>
              </p:cNvSpPr>
              <p:nvPr/>
            </p:nvSpPr>
            <p:spPr bwMode="auto">
              <a:xfrm>
                <a:off x="2439" y="911"/>
                <a:ext cx="0" cy="78"/>
              </a:xfrm>
              <a:prstGeom prst="line">
                <a:avLst/>
              </a:prstGeom>
              <a:noFill/>
              <a:ln w="3175">
                <a:solidFill>
                  <a:srgbClr val="000000"/>
                </a:solidFill>
                <a:round/>
                <a:headEnd/>
                <a:tailEnd/>
              </a:ln>
            </p:spPr>
            <p:txBody>
              <a:bodyPr/>
              <a:lstStyle/>
              <a:p>
                <a:endParaRPr lang="en-US"/>
              </a:p>
            </p:txBody>
          </p:sp>
          <p:sp>
            <p:nvSpPr>
              <p:cNvPr id="26050" name="Line 3955"/>
              <p:cNvSpPr>
                <a:spLocks noChangeShapeType="1"/>
              </p:cNvSpPr>
              <p:nvPr/>
            </p:nvSpPr>
            <p:spPr bwMode="auto">
              <a:xfrm flipV="1">
                <a:off x="2439" y="911"/>
                <a:ext cx="0" cy="78"/>
              </a:xfrm>
              <a:prstGeom prst="line">
                <a:avLst/>
              </a:prstGeom>
              <a:noFill/>
              <a:ln w="3175">
                <a:solidFill>
                  <a:srgbClr val="000000"/>
                </a:solidFill>
                <a:round/>
                <a:headEnd/>
                <a:tailEnd/>
              </a:ln>
            </p:spPr>
            <p:txBody>
              <a:bodyPr/>
              <a:lstStyle/>
              <a:p>
                <a:endParaRPr lang="en-US"/>
              </a:p>
            </p:txBody>
          </p:sp>
          <p:sp>
            <p:nvSpPr>
              <p:cNvPr id="26051" name="Line 3956"/>
              <p:cNvSpPr>
                <a:spLocks noChangeShapeType="1"/>
              </p:cNvSpPr>
              <p:nvPr/>
            </p:nvSpPr>
            <p:spPr bwMode="auto">
              <a:xfrm>
                <a:off x="2439" y="911"/>
                <a:ext cx="60" cy="0"/>
              </a:xfrm>
              <a:prstGeom prst="line">
                <a:avLst/>
              </a:prstGeom>
              <a:noFill/>
              <a:ln w="3175">
                <a:solidFill>
                  <a:srgbClr val="000000"/>
                </a:solidFill>
                <a:round/>
                <a:headEnd/>
                <a:tailEnd/>
              </a:ln>
            </p:spPr>
            <p:txBody>
              <a:bodyPr/>
              <a:lstStyle/>
              <a:p>
                <a:endParaRPr lang="en-US"/>
              </a:p>
            </p:txBody>
          </p:sp>
          <p:sp>
            <p:nvSpPr>
              <p:cNvPr id="26052" name="Line 3957"/>
              <p:cNvSpPr>
                <a:spLocks noChangeShapeType="1"/>
              </p:cNvSpPr>
              <p:nvPr/>
            </p:nvSpPr>
            <p:spPr bwMode="auto">
              <a:xfrm>
                <a:off x="2499" y="911"/>
                <a:ext cx="0" cy="33"/>
              </a:xfrm>
              <a:prstGeom prst="line">
                <a:avLst/>
              </a:prstGeom>
              <a:noFill/>
              <a:ln w="3175">
                <a:solidFill>
                  <a:srgbClr val="000000"/>
                </a:solidFill>
                <a:round/>
                <a:headEnd/>
                <a:tailEnd/>
              </a:ln>
            </p:spPr>
            <p:txBody>
              <a:bodyPr/>
              <a:lstStyle/>
              <a:p>
                <a:endParaRPr lang="en-US"/>
              </a:p>
            </p:txBody>
          </p:sp>
          <p:sp>
            <p:nvSpPr>
              <p:cNvPr id="26053" name="Line 3958"/>
              <p:cNvSpPr>
                <a:spLocks noChangeShapeType="1"/>
              </p:cNvSpPr>
              <p:nvPr/>
            </p:nvSpPr>
            <p:spPr bwMode="auto">
              <a:xfrm flipV="1">
                <a:off x="2499" y="911"/>
                <a:ext cx="0" cy="33"/>
              </a:xfrm>
              <a:prstGeom prst="line">
                <a:avLst/>
              </a:prstGeom>
              <a:noFill/>
              <a:ln w="3175">
                <a:solidFill>
                  <a:srgbClr val="000000"/>
                </a:solidFill>
                <a:round/>
                <a:headEnd/>
                <a:tailEnd/>
              </a:ln>
            </p:spPr>
            <p:txBody>
              <a:bodyPr/>
              <a:lstStyle/>
              <a:p>
                <a:endParaRPr lang="en-US"/>
              </a:p>
            </p:txBody>
          </p:sp>
          <p:sp>
            <p:nvSpPr>
              <p:cNvPr id="26054" name="Line 3959"/>
              <p:cNvSpPr>
                <a:spLocks noChangeShapeType="1"/>
              </p:cNvSpPr>
              <p:nvPr/>
            </p:nvSpPr>
            <p:spPr bwMode="auto">
              <a:xfrm>
                <a:off x="2499" y="911"/>
                <a:ext cx="60" cy="0"/>
              </a:xfrm>
              <a:prstGeom prst="line">
                <a:avLst/>
              </a:prstGeom>
              <a:noFill/>
              <a:ln w="3175">
                <a:solidFill>
                  <a:srgbClr val="000000"/>
                </a:solidFill>
                <a:round/>
                <a:headEnd/>
                <a:tailEnd/>
              </a:ln>
            </p:spPr>
            <p:txBody>
              <a:bodyPr/>
              <a:lstStyle/>
              <a:p>
                <a:endParaRPr lang="en-US"/>
              </a:p>
            </p:txBody>
          </p:sp>
          <p:sp>
            <p:nvSpPr>
              <p:cNvPr id="26055" name="Line 3960"/>
              <p:cNvSpPr>
                <a:spLocks noChangeShapeType="1"/>
              </p:cNvSpPr>
              <p:nvPr/>
            </p:nvSpPr>
            <p:spPr bwMode="auto">
              <a:xfrm>
                <a:off x="2559" y="911"/>
                <a:ext cx="0" cy="33"/>
              </a:xfrm>
              <a:prstGeom prst="line">
                <a:avLst/>
              </a:prstGeom>
              <a:noFill/>
              <a:ln w="3175">
                <a:solidFill>
                  <a:srgbClr val="000000"/>
                </a:solidFill>
                <a:round/>
                <a:headEnd/>
                <a:tailEnd/>
              </a:ln>
            </p:spPr>
            <p:txBody>
              <a:bodyPr/>
              <a:lstStyle/>
              <a:p>
                <a:endParaRPr lang="en-US"/>
              </a:p>
            </p:txBody>
          </p:sp>
          <p:sp>
            <p:nvSpPr>
              <p:cNvPr id="26056" name="Line 3961"/>
              <p:cNvSpPr>
                <a:spLocks noChangeShapeType="1"/>
              </p:cNvSpPr>
              <p:nvPr/>
            </p:nvSpPr>
            <p:spPr bwMode="auto">
              <a:xfrm flipV="1">
                <a:off x="2559" y="911"/>
                <a:ext cx="0" cy="33"/>
              </a:xfrm>
              <a:prstGeom prst="line">
                <a:avLst/>
              </a:prstGeom>
              <a:noFill/>
              <a:ln w="3175">
                <a:solidFill>
                  <a:srgbClr val="000000"/>
                </a:solidFill>
                <a:round/>
                <a:headEnd/>
                <a:tailEnd/>
              </a:ln>
            </p:spPr>
            <p:txBody>
              <a:bodyPr/>
              <a:lstStyle/>
              <a:p>
                <a:endParaRPr lang="en-US"/>
              </a:p>
            </p:txBody>
          </p:sp>
          <p:sp>
            <p:nvSpPr>
              <p:cNvPr id="26057" name="Line 3962"/>
              <p:cNvSpPr>
                <a:spLocks noChangeShapeType="1"/>
              </p:cNvSpPr>
              <p:nvPr/>
            </p:nvSpPr>
            <p:spPr bwMode="auto">
              <a:xfrm>
                <a:off x="2559" y="911"/>
                <a:ext cx="61" cy="0"/>
              </a:xfrm>
              <a:prstGeom prst="line">
                <a:avLst/>
              </a:prstGeom>
              <a:noFill/>
              <a:ln w="3175">
                <a:solidFill>
                  <a:srgbClr val="000000"/>
                </a:solidFill>
                <a:round/>
                <a:headEnd/>
                <a:tailEnd/>
              </a:ln>
            </p:spPr>
            <p:txBody>
              <a:bodyPr/>
              <a:lstStyle/>
              <a:p>
                <a:endParaRPr lang="en-US"/>
              </a:p>
            </p:txBody>
          </p:sp>
          <p:sp>
            <p:nvSpPr>
              <p:cNvPr id="26058" name="Line 3963"/>
              <p:cNvSpPr>
                <a:spLocks noChangeShapeType="1"/>
              </p:cNvSpPr>
              <p:nvPr/>
            </p:nvSpPr>
            <p:spPr bwMode="auto">
              <a:xfrm>
                <a:off x="2620" y="911"/>
                <a:ext cx="0" cy="33"/>
              </a:xfrm>
              <a:prstGeom prst="line">
                <a:avLst/>
              </a:prstGeom>
              <a:noFill/>
              <a:ln w="3175">
                <a:solidFill>
                  <a:srgbClr val="000000"/>
                </a:solidFill>
                <a:round/>
                <a:headEnd/>
                <a:tailEnd/>
              </a:ln>
            </p:spPr>
            <p:txBody>
              <a:bodyPr/>
              <a:lstStyle/>
              <a:p>
                <a:endParaRPr lang="en-US"/>
              </a:p>
            </p:txBody>
          </p:sp>
          <p:sp>
            <p:nvSpPr>
              <p:cNvPr id="26059" name="Line 3964"/>
              <p:cNvSpPr>
                <a:spLocks noChangeShapeType="1"/>
              </p:cNvSpPr>
              <p:nvPr/>
            </p:nvSpPr>
            <p:spPr bwMode="auto">
              <a:xfrm flipV="1">
                <a:off x="2620" y="911"/>
                <a:ext cx="0" cy="33"/>
              </a:xfrm>
              <a:prstGeom prst="line">
                <a:avLst/>
              </a:prstGeom>
              <a:noFill/>
              <a:ln w="3175">
                <a:solidFill>
                  <a:srgbClr val="000000"/>
                </a:solidFill>
                <a:round/>
                <a:headEnd/>
                <a:tailEnd/>
              </a:ln>
            </p:spPr>
            <p:txBody>
              <a:bodyPr/>
              <a:lstStyle/>
              <a:p>
                <a:endParaRPr lang="en-US"/>
              </a:p>
            </p:txBody>
          </p:sp>
          <p:sp>
            <p:nvSpPr>
              <p:cNvPr id="26060" name="Line 3965"/>
              <p:cNvSpPr>
                <a:spLocks noChangeShapeType="1"/>
              </p:cNvSpPr>
              <p:nvPr/>
            </p:nvSpPr>
            <p:spPr bwMode="auto">
              <a:xfrm>
                <a:off x="2620" y="911"/>
                <a:ext cx="60" cy="0"/>
              </a:xfrm>
              <a:prstGeom prst="line">
                <a:avLst/>
              </a:prstGeom>
              <a:noFill/>
              <a:ln w="3175">
                <a:solidFill>
                  <a:srgbClr val="000000"/>
                </a:solidFill>
                <a:round/>
                <a:headEnd/>
                <a:tailEnd/>
              </a:ln>
            </p:spPr>
            <p:txBody>
              <a:bodyPr/>
              <a:lstStyle/>
              <a:p>
                <a:endParaRPr lang="en-US"/>
              </a:p>
            </p:txBody>
          </p:sp>
          <p:sp>
            <p:nvSpPr>
              <p:cNvPr id="26061" name="Line 3966"/>
              <p:cNvSpPr>
                <a:spLocks noChangeShapeType="1"/>
              </p:cNvSpPr>
              <p:nvPr/>
            </p:nvSpPr>
            <p:spPr bwMode="auto">
              <a:xfrm>
                <a:off x="2680" y="911"/>
                <a:ext cx="0" cy="33"/>
              </a:xfrm>
              <a:prstGeom prst="line">
                <a:avLst/>
              </a:prstGeom>
              <a:noFill/>
              <a:ln w="3175">
                <a:solidFill>
                  <a:srgbClr val="000000"/>
                </a:solidFill>
                <a:round/>
                <a:headEnd/>
                <a:tailEnd/>
              </a:ln>
            </p:spPr>
            <p:txBody>
              <a:bodyPr/>
              <a:lstStyle/>
              <a:p>
                <a:endParaRPr lang="en-US"/>
              </a:p>
            </p:txBody>
          </p:sp>
          <p:sp>
            <p:nvSpPr>
              <p:cNvPr id="26062" name="Line 3967"/>
              <p:cNvSpPr>
                <a:spLocks noChangeShapeType="1"/>
              </p:cNvSpPr>
              <p:nvPr/>
            </p:nvSpPr>
            <p:spPr bwMode="auto">
              <a:xfrm flipV="1">
                <a:off x="2680" y="911"/>
                <a:ext cx="0" cy="33"/>
              </a:xfrm>
              <a:prstGeom prst="line">
                <a:avLst/>
              </a:prstGeom>
              <a:noFill/>
              <a:ln w="3175">
                <a:solidFill>
                  <a:srgbClr val="000000"/>
                </a:solidFill>
                <a:round/>
                <a:headEnd/>
                <a:tailEnd/>
              </a:ln>
            </p:spPr>
            <p:txBody>
              <a:bodyPr/>
              <a:lstStyle/>
              <a:p>
                <a:endParaRPr lang="en-US"/>
              </a:p>
            </p:txBody>
          </p:sp>
          <p:sp>
            <p:nvSpPr>
              <p:cNvPr id="26063" name="Line 3968"/>
              <p:cNvSpPr>
                <a:spLocks noChangeShapeType="1"/>
              </p:cNvSpPr>
              <p:nvPr/>
            </p:nvSpPr>
            <p:spPr bwMode="auto">
              <a:xfrm>
                <a:off x="2680" y="911"/>
                <a:ext cx="60" cy="0"/>
              </a:xfrm>
              <a:prstGeom prst="line">
                <a:avLst/>
              </a:prstGeom>
              <a:noFill/>
              <a:ln w="3175">
                <a:solidFill>
                  <a:srgbClr val="000000"/>
                </a:solidFill>
                <a:round/>
                <a:headEnd/>
                <a:tailEnd/>
              </a:ln>
            </p:spPr>
            <p:txBody>
              <a:bodyPr/>
              <a:lstStyle/>
              <a:p>
                <a:endParaRPr lang="en-US"/>
              </a:p>
            </p:txBody>
          </p:sp>
          <p:sp>
            <p:nvSpPr>
              <p:cNvPr id="26064" name="Line 3969"/>
              <p:cNvSpPr>
                <a:spLocks noChangeShapeType="1"/>
              </p:cNvSpPr>
              <p:nvPr/>
            </p:nvSpPr>
            <p:spPr bwMode="auto">
              <a:xfrm>
                <a:off x="2740" y="911"/>
                <a:ext cx="0" cy="33"/>
              </a:xfrm>
              <a:prstGeom prst="line">
                <a:avLst/>
              </a:prstGeom>
              <a:noFill/>
              <a:ln w="3175">
                <a:solidFill>
                  <a:srgbClr val="000000"/>
                </a:solidFill>
                <a:round/>
                <a:headEnd/>
                <a:tailEnd/>
              </a:ln>
            </p:spPr>
            <p:txBody>
              <a:bodyPr/>
              <a:lstStyle/>
              <a:p>
                <a:endParaRPr lang="en-US"/>
              </a:p>
            </p:txBody>
          </p:sp>
          <p:sp>
            <p:nvSpPr>
              <p:cNvPr id="26065" name="Line 3970"/>
              <p:cNvSpPr>
                <a:spLocks noChangeShapeType="1"/>
              </p:cNvSpPr>
              <p:nvPr/>
            </p:nvSpPr>
            <p:spPr bwMode="auto">
              <a:xfrm flipV="1">
                <a:off x="2740" y="911"/>
                <a:ext cx="0" cy="33"/>
              </a:xfrm>
              <a:prstGeom prst="line">
                <a:avLst/>
              </a:prstGeom>
              <a:noFill/>
              <a:ln w="3175">
                <a:solidFill>
                  <a:srgbClr val="000000"/>
                </a:solidFill>
                <a:round/>
                <a:headEnd/>
                <a:tailEnd/>
              </a:ln>
            </p:spPr>
            <p:txBody>
              <a:bodyPr/>
              <a:lstStyle/>
              <a:p>
                <a:endParaRPr lang="en-US"/>
              </a:p>
            </p:txBody>
          </p:sp>
          <p:sp>
            <p:nvSpPr>
              <p:cNvPr id="26066" name="Line 3971"/>
              <p:cNvSpPr>
                <a:spLocks noChangeShapeType="1"/>
              </p:cNvSpPr>
              <p:nvPr/>
            </p:nvSpPr>
            <p:spPr bwMode="auto">
              <a:xfrm>
                <a:off x="2740" y="911"/>
                <a:ext cx="61" cy="0"/>
              </a:xfrm>
              <a:prstGeom prst="line">
                <a:avLst/>
              </a:prstGeom>
              <a:noFill/>
              <a:ln w="3175">
                <a:solidFill>
                  <a:srgbClr val="000000"/>
                </a:solidFill>
                <a:round/>
                <a:headEnd/>
                <a:tailEnd/>
              </a:ln>
            </p:spPr>
            <p:txBody>
              <a:bodyPr/>
              <a:lstStyle/>
              <a:p>
                <a:endParaRPr lang="en-US"/>
              </a:p>
            </p:txBody>
          </p:sp>
          <p:sp>
            <p:nvSpPr>
              <p:cNvPr id="26067" name="Line 3972"/>
              <p:cNvSpPr>
                <a:spLocks noChangeShapeType="1"/>
              </p:cNvSpPr>
              <p:nvPr/>
            </p:nvSpPr>
            <p:spPr bwMode="auto">
              <a:xfrm>
                <a:off x="2801" y="911"/>
                <a:ext cx="0" cy="33"/>
              </a:xfrm>
              <a:prstGeom prst="line">
                <a:avLst/>
              </a:prstGeom>
              <a:noFill/>
              <a:ln w="3175">
                <a:solidFill>
                  <a:srgbClr val="000000"/>
                </a:solidFill>
                <a:round/>
                <a:headEnd/>
                <a:tailEnd/>
              </a:ln>
            </p:spPr>
            <p:txBody>
              <a:bodyPr/>
              <a:lstStyle/>
              <a:p>
                <a:endParaRPr lang="en-US"/>
              </a:p>
            </p:txBody>
          </p:sp>
          <p:sp>
            <p:nvSpPr>
              <p:cNvPr id="26068" name="Line 3973"/>
              <p:cNvSpPr>
                <a:spLocks noChangeShapeType="1"/>
              </p:cNvSpPr>
              <p:nvPr/>
            </p:nvSpPr>
            <p:spPr bwMode="auto">
              <a:xfrm flipV="1">
                <a:off x="2801" y="911"/>
                <a:ext cx="0" cy="33"/>
              </a:xfrm>
              <a:prstGeom prst="line">
                <a:avLst/>
              </a:prstGeom>
              <a:noFill/>
              <a:ln w="3175">
                <a:solidFill>
                  <a:srgbClr val="000000"/>
                </a:solidFill>
                <a:round/>
                <a:headEnd/>
                <a:tailEnd/>
              </a:ln>
            </p:spPr>
            <p:txBody>
              <a:bodyPr/>
              <a:lstStyle/>
              <a:p>
                <a:endParaRPr lang="en-US"/>
              </a:p>
            </p:txBody>
          </p:sp>
          <p:sp>
            <p:nvSpPr>
              <p:cNvPr id="26069" name="Line 3974"/>
              <p:cNvSpPr>
                <a:spLocks noChangeShapeType="1"/>
              </p:cNvSpPr>
              <p:nvPr/>
            </p:nvSpPr>
            <p:spPr bwMode="auto">
              <a:xfrm>
                <a:off x="2801" y="911"/>
                <a:ext cx="60" cy="0"/>
              </a:xfrm>
              <a:prstGeom prst="line">
                <a:avLst/>
              </a:prstGeom>
              <a:noFill/>
              <a:ln w="3175">
                <a:solidFill>
                  <a:srgbClr val="000000"/>
                </a:solidFill>
                <a:round/>
                <a:headEnd/>
                <a:tailEnd/>
              </a:ln>
            </p:spPr>
            <p:txBody>
              <a:bodyPr/>
              <a:lstStyle/>
              <a:p>
                <a:endParaRPr lang="en-US"/>
              </a:p>
            </p:txBody>
          </p:sp>
          <p:sp>
            <p:nvSpPr>
              <p:cNvPr id="26070" name="Line 3975"/>
              <p:cNvSpPr>
                <a:spLocks noChangeShapeType="1"/>
              </p:cNvSpPr>
              <p:nvPr/>
            </p:nvSpPr>
            <p:spPr bwMode="auto">
              <a:xfrm>
                <a:off x="2861" y="911"/>
                <a:ext cx="0" cy="33"/>
              </a:xfrm>
              <a:prstGeom prst="line">
                <a:avLst/>
              </a:prstGeom>
              <a:noFill/>
              <a:ln w="3175">
                <a:solidFill>
                  <a:srgbClr val="000000"/>
                </a:solidFill>
                <a:round/>
                <a:headEnd/>
                <a:tailEnd/>
              </a:ln>
            </p:spPr>
            <p:txBody>
              <a:bodyPr/>
              <a:lstStyle/>
              <a:p>
                <a:endParaRPr lang="en-US"/>
              </a:p>
            </p:txBody>
          </p:sp>
          <p:sp>
            <p:nvSpPr>
              <p:cNvPr id="26071" name="Line 3976"/>
              <p:cNvSpPr>
                <a:spLocks noChangeShapeType="1"/>
              </p:cNvSpPr>
              <p:nvPr/>
            </p:nvSpPr>
            <p:spPr bwMode="auto">
              <a:xfrm flipV="1">
                <a:off x="2861" y="911"/>
                <a:ext cx="0" cy="33"/>
              </a:xfrm>
              <a:prstGeom prst="line">
                <a:avLst/>
              </a:prstGeom>
              <a:noFill/>
              <a:ln w="3175">
                <a:solidFill>
                  <a:srgbClr val="000000"/>
                </a:solidFill>
                <a:round/>
                <a:headEnd/>
                <a:tailEnd/>
              </a:ln>
            </p:spPr>
            <p:txBody>
              <a:bodyPr/>
              <a:lstStyle/>
              <a:p>
                <a:endParaRPr lang="en-US"/>
              </a:p>
            </p:txBody>
          </p:sp>
          <p:sp>
            <p:nvSpPr>
              <p:cNvPr id="26072" name="Line 3977"/>
              <p:cNvSpPr>
                <a:spLocks noChangeShapeType="1"/>
              </p:cNvSpPr>
              <p:nvPr/>
            </p:nvSpPr>
            <p:spPr bwMode="auto">
              <a:xfrm>
                <a:off x="2861" y="911"/>
                <a:ext cx="60" cy="0"/>
              </a:xfrm>
              <a:prstGeom prst="line">
                <a:avLst/>
              </a:prstGeom>
              <a:noFill/>
              <a:ln w="3175">
                <a:solidFill>
                  <a:srgbClr val="000000"/>
                </a:solidFill>
                <a:round/>
                <a:headEnd/>
                <a:tailEnd/>
              </a:ln>
            </p:spPr>
            <p:txBody>
              <a:bodyPr/>
              <a:lstStyle/>
              <a:p>
                <a:endParaRPr lang="en-US"/>
              </a:p>
            </p:txBody>
          </p:sp>
          <p:sp>
            <p:nvSpPr>
              <p:cNvPr id="26073" name="Line 3978"/>
              <p:cNvSpPr>
                <a:spLocks noChangeShapeType="1"/>
              </p:cNvSpPr>
              <p:nvPr/>
            </p:nvSpPr>
            <p:spPr bwMode="auto">
              <a:xfrm>
                <a:off x="2921" y="911"/>
                <a:ext cx="0" cy="33"/>
              </a:xfrm>
              <a:prstGeom prst="line">
                <a:avLst/>
              </a:prstGeom>
              <a:noFill/>
              <a:ln w="3175">
                <a:solidFill>
                  <a:srgbClr val="000000"/>
                </a:solidFill>
                <a:round/>
                <a:headEnd/>
                <a:tailEnd/>
              </a:ln>
            </p:spPr>
            <p:txBody>
              <a:bodyPr/>
              <a:lstStyle/>
              <a:p>
                <a:endParaRPr lang="en-US"/>
              </a:p>
            </p:txBody>
          </p:sp>
          <p:sp>
            <p:nvSpPr>
              <p:cNvPr id="26074" name="Line 3979"/>
              <p:cNvSpPr>
                <a:spLocks noChangeShapeType="1"/>
              </p:cNvSpPr>
              <p:nvPr/>
            </p:nvSpPr>
            <p:spPr bwMode="auto">
              <a:xfrm flipV="1">
                <a:off x="2921" y="911"/>
                <a:ext cx="0" cy="33"/>
              </a:xfrm>
              <a:prstGeom prst="line">
                <a:avLst/>
              </a:prstGeom>
              <a:noFill/>
              <a:ln w="3175">
                <a:solidFill>
                  <a:srgbClr val="000000"/>
                </a:solidFill>
                <a:round/>
                <a:headEnd/>
                <a:tailEnd/>
              </a:ln>
            </p:spPr>
            <p:txBody>
              <a:bodyPr/>
              <a:lstStyle/>
              <a:p>
                <a:endParaRPr lang="en-US"/>
              </a:p>
            </p:txBody>
          </p:sp>
          <p:sp>
            <p:nvSpPr>
              <p:cNvPr id="26075" name="Line 3980"/>
              <p:cNvSpPr>
                <a:spLocks noChangeShapeType="1"/>
              </p:cNvSpPr>
              <p:nvPr/>
            </p:nvSpPr>
            <p:spPr bwMode="auto">
              <a:xfrm>
                <a:off x="2921" y="911"/>
                <a:ext cx="61" cy="0"/>
              </a:xfrm>
              <a:prstGeom prst="line">
                <a:avLst/>
              </a:prstGeom>
              <a:noFill/>
              <a:ln w="3175">
                <a:solidFill>
                  <a:srgbClr val="000000"/>
                </a:solidFill>
                <a:round/>
                <a:headEnd/>
                <a:tailEnd/>
              </a:ln>
            </p:spPr>
            <p:txBody>
              <a:bodyPr/>
              <a:lstStyle/>
              <a:p>
                <a:endParaRPr lang="en-US"/>
              </a:p>
            </p:txBody>
          </p:sp>
          <p:sp>
            <p:nvSpPr>
              <p:cNvPr id="26076" name="Line 3981"/>
              <p:cNvSpPr>
                <a:spLocks noChangeShapeType="1"/>
              </p:cNvSpPr>
              <p:nvPr/>
            </p:nvSpPr>
            <p:spPr bwMode="auto">
              <a:xfrm>
                <a:off x="2982" y="911"/>
                <a:ext cx="0" cy="33"/>
              </a:xfrm>
              <a:prstGeom prst="line">
                <a:avLst/>
              </a:prstGeom>
              <a:noFill/>
              <a:ln w="3175">
                <a:solidFill>
                  <a:srgbClr val="000000"/>
                </a:solidFill>
                <a:round/>
                <a:headEnd/>
                <a:tailEnd/>
              </a:ln>
            </p:spPr>
            <p:txBody>
              <a:bodyPr/>
              <a:lstStyle/>
              <a:p>
                <a:endParaRPr lang="en-US"/>
              </a:p>
            </p:txBody>
          </p:sp>
          <p:sp>
            <p:nvSpPr>
              <p:cNvPr id="26077" name="Line 3982"/>
              <p:cNvSpPr>
                <a:spLocks noChangeShapeType="1"/>
              </p:cNvSpPr>
              <p:nvPr/>
            </p:nvSpPr>
            <p:spPr bwMode="auto">
              <a:xfrm flipV="1">
                <a:off x="2982" y="911"/>
                <a:ext cx="0" cy="33"/>
              </a:xfrm>
              <a:prstGeom prst="line">
                <a:avLst/>
              </a:prstGeom>
              <a:noFill/>
              <a:ln w="3175">
                <a:solidFill>
                  <a:srgbClr val="000000"/>
                </a:solidFill>
                <a:round/>
                <a:headEnd/>
                <a:tailEnd/>
              </a:ln>
            </p:spPr>
            <p:txBody>
              <a:bodyPr/>
              <a:lstStyle/>
              <a:p>
                <a:endParaRPr lang="en-US"/>
              </a:p>
            </p:txBody>
          </p:sp>
          <p:sp>
            <p:nvSpPr>
              <p:cNvPr id="26078" name="Line 3983"/>
              <p:cNvSpPr>
                <a:spLocks noChangeShapeType="1"/>
              </p:cNvSpPr>
              <p:nvPr/>
            </p:nvSpPr>
            <p:spPr bwMode="auto">
              <a:xfrm>
                <a:off x="2982" y="911"/>
                <a:ext cx="60" cy="0"/>
              </a:xfrm>
              <a:prstGeom prst="line">
                <a:avLst/>
              </a:prstGeom>
              <a:noFill/>
              <a:ln w="3175">
                <a:solidFill>
                  <a:srgbClr val="000000"/>
                </a:solidFill>
                <a:round/>
                <a:headEnd/>
                <a:tailEnd/>
              </a:ln>
            </p:spPr>
            <p:txBody>
              <a:bodyPr/>
              <a:lstStyle/>
              <a:p>
                <a:endParaRPr lang="en-US"/>
              </a:p>
            </p:txBody>
          </p:sp>
          <p:sp>
            <p:nvSpPr>
              <p:cNvPr id="26079" name="Line 3984"/>
              <p:cNvSpPr>
                <a:spLocks noChangeShapeType="1"/>
              </p:cNvSpPr>
              <p:nvPr/>
            </p:nvSpPr>
            <p:spPr bwMode="auto">
              <a:xfrm>
                <a:off x="3042" y="911"/>
                <a:ext cx="0" cy="78"/>
              </a:xfrm>
              <a:prstGeom prst="line">
                <a:avLst/>
              </a:prstGeom>
              <a:noFill/>
              <a:ln w="3175">
                <a:solidFill>
                  <a:srgbClr val="000000"/>
                </a:solidFill>
                <a:round/>
                <a:headEnd/>
                <a:tailEnd/>
              </a:ln>
            </p:spPr>
            <p:txBody>
              <a:bodyPr/>
              <a:lstStyle/>
              <a:p>
                <a:endParaRPr lang="en-US"/>
              </a:p>
            </p:txBody>
          </p:sp>
          <p:sp>
            <p:nvSpPr>
              <p:cNvPr id="26080" name="Line 3985"/>
              <p:cNvSpPr>
                <a:spLocks noChangeShapeType="1"/>
              </p:cNvSpPr>
              <p:nvPr/>
            </p:nvSpPr>
            <p:spPr bwMode="auto">
              <a:xfrm flipV="1">
                <a:off x="3042" y="911"/>
                <a:ext cx="0" cy="78"/>
              </a:xfrm>
              <a:prstGeom prst="line">
                <a:avLst/>
              </a:prstGeom>
              <a:noFill/>
              <a:ln w="3175">
                <a:solidFill>
                  <a:srgbClr val="000000"/>
                </a:solidFill>
                <a:round/>
                <a:headEnd/>
                <a:tailEnd/>
              </a:ln>
            </p:spPr>
            <p:txBody>
              <a:bodyPr/>
              <a:lstStyle/>
              <a:p>
                <a:endParaRPr lang="en-US"/>
              </a:p>
            </p:txBody>
          </p:sp>
          <p:sp>
            <p:nvSpPr>
              <p:cNvPr id="26081" name="Line 3986"/>
              <p:cNvSpPr>
                <a:spLocks noChangeShapeType="1"/>
              </p:cNvSpPr>
              <p:nvPr/>
            </p:nvSpPr>
            <p:spPr bwMode="auto">
              <a:xfrm>
                <a:off x="3042" y="911"/>
                <a:ext cx="60" cy="0"/>
              </a:xfrm>
              <a:prstGeom prst="line">
                <a:avLst/>
              </a:prstGeom>
              <a:noFill/>
              <a:ln w="3175">
                <a:solidFill>
                  <a:srgbClr val="000000"/>
                </a:solidFill>
                <a:round/>
                <a:headEnd/>
                <a:tailEnd/>
              </a:ln>
            </p:spPr>
            <p:txBody>
              <a:bodyPr/>
              <a:lstStyle/>
              <a:p>
                <a:endParaRPr lang="en-US"/>
              </a:p>
            </p:txBody>
          </p:sp>
          <p:sp>
            <p:nvSpPr>
              <p:cNvPr id="26082" name="Line 3987"/>
              <p:cNvSpPr>
                <a:spLocks noChangeShapeType="1"/>
              </p:cNvSpPr>
              <p:nvPr/>
            </p:nvSpPr>
            <p:spPr bwMode="auto">
              <a:xfrm>
                <a:off x="3102" y="911"/>
                <a:ext cx="0" cy="33"/>
              </a:xfrm>
              <a:prstGeom prst="line">
                <a:avLst/>
              </a:prstGeom>
              <a:noFill/>
              <a:ln w="3175">
                <a:solidFill>
                  <a:srgbClr val="000000"/>
                </a:solidFill>
                <a:round/>
                <a:headEnd/>
                <a:tailEnd/>
              </a:ln>
            </p:spPr>
            <p:txBody>
              <a:bodyPr/>
              <a:lstStyle/>
              <a:p>
                <a:endParaRPr lang="en-US"/>
              </a:p>
            </p:txBody>
          </p:sp>
          <p:sp>
            <p:nvSpPr>
              <p:cNvPr id="26083" name="Line 3988"/>
              <p:cNvSpPr>
                <a:spLocks noChangeShapeType="1"/>
              </p:cNvSpPr>
              <p:nvPr/>
            </p:nvSpPr>
            <p:spPr bwMode="auto">
              <a:xfrm flipV="1">
                <a:off x="3102" y="911"/>
                <a:ext cx="0" cy="33"/>
              </a:xfrm>
              <a:prstGeom prst="line">
                <a:avLst/>
              </a:prstGeom>
              <a:noFill/>
              <a:ln w="3175">
                <a:solidFill>
                  <a:srgbClr val="000000"/>
                </a:solidFill>
                <a:round/>
                <a:headEnd/>
                <a:tailEnd/>
              </a:ln>
            </p:spPr>
            <p:txBody>
              <a:bodyPr/>
              <a:lstStyle/>
              <a:p>
                <a:endParaRPr lang="en-US"/>
              </a:p>
            </p:txBody>
          </p:sp>
          <p:sp>
            <p:nvSpPr>
              <p:cNvPr id="26084" name="Line 3989"/>
              <p:cNvSpPr>
                <a:spLocks noChangeShapeType="1"/>
              </p:cNvSpPr>
              <p:nvPr/>
            </p:nvSpPr>
            <p:spPr bwMode="auto">
              <a:xfrm>
                <a:off x="3102" y="911"/>
                <a:ext cx="61" cy="0"/>
              </a:xfrm>
              <a:prstGeom prst="line">
                <a:avLst/>
              </a:prstGeom>
              <a:noFill/>
              <a:ln w="3175">
                <a:solidFill>
                  <a:srgbClr val="000000"/>
                </a:solidFill>
                <a:round/>
                <a:headEnd/>
                <a:tailEnd/>
              </a:ln>
            </p:spPr>
            <p:txBody>
              <a:bodyPr/>
              <a:lstStyle/>
              <a:p>
                <a:endParaRPr lang="en-US"/>
              </a:p>
            </p:txBody>
          </p:sp>
          <p:sp>
            <p:nvSpPr>
              <p:cNvPr id="26085" name="Line 3990"/>
              <p:cNvSpPr>
                <a:spLocks noChangeShapeType="1"/>
              </p:cNvSpPr>
              <p:nvPr/>
            </p:nvSpPr>
            <p:spPr bwMode="auto">
              <a:xfrm>
                <a:off x="3163" y="911"/>
                <a:ext cx="0" cy="33"/>
              </a:xfrm>
              <a:prstGeom prst="line">
                <a:avLst/>
              </a:prstGeom>
              <a:noFill/>
              <a:ln w="3175">
                <a:solidFill>
                  <a:srgbClr val="000000"/>
                </a:solidFill>
                <a:round/>
                <a:headEnd/>
                <a:tailEnd/>
              </a:ln>
            </p:spPr>
            <p:txBody>
              <a:bodyPr/>
              <a:lstStyle/>
              <a:p>
                <a:endParaRPr lang="en-US"/>
              </a:p>
            </p:txBody>
          </p:sp>
          <p:sp>
            <p:nvSpPr>
              <p:cNvPr id="26086" name="Line 3991"/>
              <p:cNvSpPr>
                <a:spLocks noChangeShapeType="1"/>
              </p:cNvSpPr>
              <p:nvPr/>
            </p:nvSpPr>
            <p:spPr bwMode="auto">
              <a:xfrm flipV="1">
                <a:off x="3163" y="911"/>
                <a:ext cx="0" cy="33"/>
              </a:xfrm>
              <a:prstGeom prst="line">
                <a:avLst/>
              </a:prstGeom>
              <a:noFill/>
              <a:ln w="3175">
                <a:solidFill>
                  <a:srgbClr val="000000"/>
                </a:solidFill>
                <a:round/>
                <a:headEnd/>
                <a:tailEnd/>
              </a:ln>
            </p:spPr>
            <p:txBody>
              <a:bodyPr/>
              <a:lstStyle/>
              <a:p>
                <a:endParaRPr lang="en-US"/>
              </a:p>
            </p:txBody>
          </p:sp>
          <p:sp>
            <p:nvSpPr>
              <p:cNvPr id="26087" name="Line 3992"/>
              <p:cNvSpPr>
                <a:spLocks noChangeShapeType="1"/>
              </p:cNvSpPr>
              <p:nvPr/>
            </p:nvSpPr>
            <p:spPr bwMode="auto">
              <a:xfrm>
                <a:off x="3163" y="911"/>
                <a:ext cx="60" cy="0"/>
              </a:xfrm>
              <a:prstGeom prst="line">
                <a:avLst/>
              </a:prstGeom>
              <a:noFill/>
              <a:ln w="3175">
                <a:solidFill>
                  <a:srgbClr val="000000"/>
                </a:solidFill>
                <a:round/>
                <a:headEnd/>
                <a:tailEnd/>
              </a:ln>
            </p:spPr>
            <p:txBody>
              <a:bodyPr/>
              <a:lstStyle/>
              <a:p>
                <a:endParaRPr lang="en-US"/>
              </a:p>
            </p:txBody>
          </p:sp>
          <p:sp>
            <p:nvSpPr>
              <p:cNvPr id="26088" name="Line 3993"/>
              <p:cNvSpPr>
                <a:spLocks noChangeShapeType="1"/>
              </p:cNvSpPr>
              <p:nvPr/>
            </p:nvSpPr>
            <p:spPr bwMode="auto">
              <a:xfrm>
                <a:off x="3223" y="911"/>
                <a:ext cx="0" cy="33"/>
              </a:xfrm>
              <a:prstGeom prst="line">
                <a:avLst/>
              </a:prstGeom>
              <a:noFill/>
              <a:ln w="3175">
                <a:solidFill>
                  <a:srgbClr val="000000"/>
                </a:solidFill>
                <a:round/>
                <a:headEnd/>
                <a:tailEnd/>
              </a:ln>
            </p:spPr>
            <p:txBody>
              <a:bodyPr/>
              <a:lstStyle/>
              <a:p>
                <a:endParaRPr lang="en-US"/>
              </a:p>
            </p:txBody>
          </p:sp>
          <p:sp>
            <p:nvSpPr>
              <p:cNvPr id="26089" name="Line 3994"/>
              <p:cNvSpPr>
                <a:spLocks noChangeShapeType="1"/>
              </p:cNvSpPr>
              <p:nvPr/>
            </p:nvSpPr>
            <p:spPr bwMode="auto">
              <a:xfrm flipV="1">
                <a:off x="3223" y="911"/>
                <a:ext cx="0" cy="33"/>
              </a:xfrm>
              <a:prstGeom prst="line">
                <a:avLst/>
              </a:prstGeom>
              <a:noFill/>
              <a:ln w="3175">
                <a:solidFill>
                  <a:srgbClr val="000000"/>
                </a:solidFill>
                <a:round/>
                <a:headEnd/>
                <a:tailEnd/>
              </a:ln>
            </p:spPr>
            <p:txBody>
              <a:bodyPr/>
              <a:lstStyle/>
              <a:p>
                <a:endParaRPr lang="en-US"/>
              </a:p>
            </p:txBody>
          </p:sp>
          <p:sp>
            <p:nvSpPr>
              <p:cNvPr id="26090" name="Line 3995"/>
              <p:cNvSpPr>
                <a:spLocks noChangeShapeType="1"/>
              </p:cNvSpPr>
              <p:nvPr/>
            </p:nvSpPr>
            <p:spPr bwMode="auto">
              <a:xfrm>
                <a:off x="3223" y="911"/>
                <a:ext cx="60" cy="0"/>
              </a:xfrm>
              <a:prstGeom prst="line">
                <a:avLst/>
              </a:prstGeom>
              <a:noFill/>
              <a:ln w="3175">
                <a:solidFill>
                  <a:srgbClr val="000000"/>
                </a:solidFill>
                <a:round/>
                <a:headEnd/>
                <a:tailEnd/>
              </a:ln>
            </p:spPr>
            <p:txBody>
              <a:bodyPr/>
              <a:lstStyle/>
              <a:p>
                <a:endParaRPr lang="en-US"/>
              </a:p>
            </p:txBody>
          </p:sp>
          <p:sp>
            <p:nvSpPr>
              <p:cNvPr id="26091" name="Line 3996"/>
              <p:cNvSpPr>
                <a:spLocks noChangeShapeType="1"/>
              </p:cNvSpPr>
              <p:nvPr/>
            </p:nvSpPr>
            <p:spPr bwMode="auto">
              <a:xfrm>
                <a:off x="3283" y="911"/>
                <a:ext cx="0" cy="33"/>
              </a:xfrm>
              <a:prstGeom prst="line">
                <a:avLst/>
              </a:prstGeom>
              <a:noFill/>
              <a:ln w="3175">
                <a:solidFill>
                  <a:srgbClr val="000000"/>
                </a:solidFill>
                <a:round/>
                <a:headEnd/>
                <a:tailEnd/>
              </a:ln>
            </p:spPr>
            <p:txBody>
              <a:bodyPr/>
              <a:lstStyle/>
              <a:p>
                <a:endParaRPr lang="en-US"/>
              </a:p>
            </p:txBody>
          </p:sp>
          <p:sp>
            <p:nvSpPr>
              <p:cNvPr id="26092" name="Line 3997"/>
              <p:cNvSpPr>
                <a:spLocks noChangeShapeType="1"/>
              </p:cNvSpPr>
              <p:nvPr/>
            </p:nvSpPr>
            <p:spPr bwMode="auto">
              <a:xfrm flipV="1">
                <a:off x="3283" y="911"/>
                <a:ext cx="0" cy="33"/>
              </a:xfrm>
              <a:prstGeom prst="line">
                <a:avLst/>
              </a:prstGeom>
              <a:noFill/>
              <a:ln w="3175">
                <a:solidFill>
                  <a:srgbClr val="000000"/>
                </a:solidFill>
                <a:round/>
                <a:headEnd/>
                <a:tailEnd/>
              </a:ln>
            </p:spPr>
            <p:txBody>
              <a:bodyPr/>
              <a:lstStyle/>
              <a:p>
                <a:endParaRPr lang="en-US"/>
              </a:p>
            </p:txBody>
          </p:sp>
          <p:sp>
            <p:nvSpPr>
              <p:cNvPr id="26093" name="Line 3998"/>
              <p:cNvSpPr>
                <a:spLocks noChangeShapeType="1"/>
              </p:cNvSpPr>
              <p:nvPr/>
            </p:nvSpPr>
            <p:spPr bwMode="auto">
              <a:xfrm>
                <a:off x="3283" y="911"/>
                <a:ext cx="61" cy="0"/>
              </a:xfrm>
              <a:prstGeom prst="line">
                <a:avLst/>
              </a:prstGeom>
              <a:noFill/>
              <a:ln w="3175">
                <a:solidFill>
                  <a:srgbClr val="000000"/>
                </a:solidFill>
                <a:round/>
                <a:headEnd/>
                <a:tailEnd/>
              </a:ln>
            </p:spPr>
            <p:txBody>
              <a:bodyPr/>
              <a:lstStyle/>
              <a:p>
                <a:endParaRPr lang="en-US"/>
              </a:p>
            </p:txBody>
          </p:sp>
          <p:sp>
            <p:nvSpPr>
              <p:cNvPr id="26094" name="Line 3999"/>
              <p:cNvSpPr>
                <a:spLocks noChangeShapeType="1"/>
              </p:cNvSpPr>
              <p:nvPr/>
            </p:nvSpPr>
            <p:spPr bwMode="auto">
              <a:xfrm>
                <a:off x="3344" y="911"/>
                <a:ext cx="0" cy="33"/>
              </a:xfrm>
              <a:prstGeom prst="line">
                <a:avLst/>
              </a:prstGeom>
              <a:noFill/>
              <a:ln w="3175">
                <a:solidFill>
                  <a:srgbClr val="000000"/>
                </a:solidFill>
                <a:round/>
                <a:headEnd/>
                <a:tailEnd/>
              </a:ln>
            </p:spPr>
            <p:txBody>
              <a:bodyPr/>
              <a:lstStyle/>
              <a:p>
                <a:endParaRPr lang="en-US"/>
              </a:p>
            </p:txBody>
          </p:sp>
          <p:sp>
            <p:nvSpPr>
              <p:cNvPr id="26095" name="Line 4000"/>
              <p:cNvSpPr>
                <a:spLocks noChangeShapeType="1"/>
              </p:cNvSpPr>
              <p:nvPr/>
            </p:nvSpPr>
            <p:spPr bwMode="auto">
              <a:xfrm flipV="1">
                <a:off x="3344" y="911"/>
                <a:ext cx="0" cy="33"/>
              </a:xfrm>
              <a:prstGeom prst="line">
                <a:avLst/>
              </a:prstGeom>
              <a:noFill/>
              <a:ln w="3175">
                <a:solidFill>
                  <a:srgbClr val="000000"/>
                </a:solidFill>
                <a:round/>
                <a:headEnd/>
                <a:tailEnd/>
              </a:ln>
            </p:spPr>
            <p:txBody>
              <a:bodyPr/>
              <a:lstStyle/>
              <a:p>
                <a:endParaRPr lang="en-US"/>
              </a:p>
            </p:txBody>
          </p:sp>
          <p:sp>
            <p:nvSpPr>
              <p:cNvPr id="26096" name="Line 4001"/>
              <p:cNvSpPr>
                <a:spLocks noChangeShapeType="1"/>
              </p:cNvSpPr>
              <p:nvPr/>
            </p:nvSpPr>
            <p:spPr bwMode="auto">
              <a:xfrm>
                <a:off x="3344" y="911"/>
                <a:ext cx="60" cy="0"/>
              </a:xfrm>
              <a:prstGeom prst="line">
                <a:avLst/>
              </a:prstGeom>
              <a:noFill/>
              <a:ln w="3175">
                <a:solidFill>
                  <a:srgbClr val="000000"/>
                </a:solidFill>
                <a:round/>
                <a:headEnd/>
                <a:tailEnd/>
              </a:ln>
            </p:spPr>
            <p:txBody>
              <a:bodyPr/>
              <a:lstStyle/>
              <a:p>
                <a:endParaRPr lang="en-US"/>
              </a:p>
            </p:txBody>
          </p:sp>
          <p:sp>
            <p:nvSpPr>
              <p:cNvPr id="26097" name="Line 4002"/>
              <p:cNvSpPr>
                <a:spLocks noChangeShapeType="1"/>
              </p:cNvSpPr>
              <p:nvPr/>
            </p:nvSpPr>
            <p:spPr bwMode="auto">
              <a:xfrm>
                <a:off x="3404" y="911"/>
                <a:ext cx="0" cy="33"/>
              </a:xfrm>
              <a:prstGeom prst="line">
                <a:avLst/>
              </a:prstGeom>
              <a:noFill/>
              <a:ln w="3175">
                <a:solidFill>
                  <a:srgbClr val="000000"/>
                </a:solidFill>
                <a:round/>
                <a:headEnd/>
                <a:tailEnd/>
              </a:ln>
            </p:spPr>
            <p:txBody>
              <a:bodyPr/>
              <a:lstStyle/>
              <a:p>
                <a:endParaRPr lang="en-US"/>
              </a:p>
            </p:txBody>
          </p:sp>
          <p:sp>
            <p:nvSpPr>
              <p:cNvPr id="26098" name="Line 4003"/>
              <p:cNvSpPr>
                <a:spLocks noChangeShapeType="1"/>
              </p:cNvSpPr>
              <p:nvPr/>
            </p:nvSpPr>
            <p:spPr bwMode="auto">
              <a:xfrm flipV="1">
                <a:off x="3404" y="911"/>
                <a:ext cx="0" cy="33"/>
              </a:xfrm>
              <a:prstGeom prst="line">
                <a:avLst/>
              </a:prstGeom>
              <a:noFill/>
              <a:ln w="3175">
                <a:solidFill>
                  <a:srgbClr val="000000"/>
                </a:solidFill>
                <a:round/>
                <a:headEnd/>
                <a:tailEnd/>
              </a:ln>
            </p:spPr>
            <p:txBody>
              <a:bodyPr/>
              <a:lstStyle/>
              <a:p>
                <a:endParaRPr lang="en-US"/>
              </a:p>
            </p:txBody>
          </p:sp>
          <p:sp>
            <p:nvSpPr>
              <p:cNvPr id="26099" name="Line 4004"/>
              <p:cNvSpPr>
                <a:spLocks noChangeShapeType="1"/>
              </p:cNvSpPr>
              <p:nvPr/>
            </p:nvSpPr>
            <p:spPr bwMode="auto">
              <a:xfrm>
                <a:off x="3404" y="911"/>
                <a:ext cx="60" cy="0"/>
              </a:xfrm>
              <a:prstGeom prst="line">
                <a:avLst/>
              </a:prstGeom>
              <a:noFill/>
              <a:ln w="3175">
                <a:solidFill>
                  <a:srgbClr val="000000"/>
                </a:solidFill>
                <a:round/>
                <a:headEnd/>
                <a:tailEnd/>
              </a:ln>
            </p:spPr>
            <p:txBody>
              <a:bodyPr/>
              <a:lstStyle/>
              <a:p>
                <a:endParaRPr lang="en-US"/>
              </a:p>
            </p:txBody>
          </p:sp>
          <p:sp>
            <p:nvSpPr>
              <p:cNvPr id="26100" name="Line 4005"/>
              <p:cNvSpPr>
                <a:spLocks noChangeShapeType="1"/>
              </p:cNvSpPr>
              <p:nvPr/>
            </p:nvSpPr>
            <p:spPr bwMode="auto">
              <a:xfrm>
                <a:off x="3464" y="911"/>
                <a:ext cx="0" cy="33"/>
              </a:xfrm>
              <a:prstGeom prst="line">
                <a:avLst/>
              </a:prstGeom>
              <a:noFill/>
              <a:ln w="3175">
                <a:solidFill>
                  <a:srgbClr val="000000"/>
                </a:solidFill>
                <a:round/>
                <a:headEnd/>
                <a:tailEnd/>
              </a:ln>
            </p:spPr>
            <p:txBody>
              <a:bodyPr/>
              <a:lstStyle/>
              <a:p>
                <a:endParaRPr lang="en-US"/>
              </a:p>
            </p:txBody>
          </p:sp>
          <p:sp>
            <p:nvSpPr>
              <p:cNvPr id="26101" name="Line 4006"/>
              <p:cNvSpPr>
                <a:spLocks noChangeShapeType="1"/>
              </p:cNvSpPr>
              <p:nvPr/>
            </p:nvSpPr>
            <p:spPr bwMode="auto">
              <a:xfrm flipV="1">
                <a:off x="3464" y="911"/>
                <a:ext cx="0" cy="33"/>
              </a:xfrm>
              <a:prstGeom prst="line">
                <a:avLst/>
              </a:prstGeom>
              <a:noFill/>
              <a:ln w="3175">
                <a:solidFill>
                  <a:srgbClr val="000000"/>
                </a:solidFill>
                <a:round/>
                <a:headEnd/>
                <a:tailEnd/>
              </a:ln>
            </p:spPr>
            <p:txBody>
              <a:bodyPr/>
              <a:lstStyle/>
              <a:p>
                <a:endParaRPr lang="en-US"/>
              </a:p>
            </p:txBody>
          </p:sp>
          <p:sp>
            <p:nvSpPr>
              <p:cNvPr id="26102" name="Line 4007"/>
              <p:cNvSpPr>
                <a:spLocks noChangeShapeType="1"/>
              </p:cNvSpPr>
              <p:nvPr/>
            </p:nvSpPr>
            <p:spPr bwMode="auto">
              <a:xfrm>
                <a:off x="3464" y="911"/>
                <a:ext cx="61" cy="0"/>
              </a:xfrm>
              <a:prstGeom prst="line">
                <a:avLst/>
              </a:prstGeom>
              <a:noFill/>
              <a:ln w="3175">
                <a:solidFill>
                  <a:srgbClr val="000000"/>
                </a:solidFill>
                <a:round/>
                <a:headEnd/>
                <a:tailEnd/>
              </a:ln>
            </p:spPr>
            <p:txBody>
              <a:bodyPr/>
              <a:lstStyle/>
              <a:p>
                <a:endParaRPr lang="en-US"/>
              </a:p>
            </p:txBody>
          </p:sp>
          <p:sp>
            <p:nvSpPr>
              <p:cNvPr id="26103" name="Line 4008"/>
              <p:cNvSpPr>
                <a:spLocks noChangeShapeType="1"/>
              </p:cNvSpPr>
              <p:nvPr/>
            </p:nvSpPr>
            <p:spPr bwMode="auto">
              <a:xfrm>
                <a:off x="3525" y="911"/>
                <a:ext cx="0" cy="33"/>
              </a:xfrm>
              <a:prstGeom prst="line">
                <a:avLst/>
              </a:prstGeom>
              <a:noFill/>
              <a:ln w="3175">
                <a:solidFill>
                  <a:srgbClr val="000000"/>
                </a:solidFill>
                <a:round/>
                <a:headEnd/>
                <a:tailEnd/>
              </a:ln>
            </p:spPr>
            <p:txBody>
              <a:bodyPr/>
              <a:lstStyle/>
              <a:p>
                <a:endParaRPr lang="en-US"/>
              </a:p>
            </p:txBody>
          </p:sp>
          <p:sp>
            <p:nvSpPr>
              <p:cNvPr id="26104" name="Line 4009"/>
              <p:cNvSpPr>
                <a:spLocks noChangeShapeType="1"/>
              </p:cNvSpPr>
              <p:nvPr/>
            </p:nvSpPr>
            <p:spPr bwMode="auto">
              <a:xfrm flipV="1">
                <a:off x="3525" y="911"/>
                <a:ext cx="0" cy="33"/>
              </a:xfrm>
              <a:prstGeom prst="line">
                <a:avLst/>
              </a:prstGeom>
              <a:noFill/>
              <a:ln w="3175">
                <a:solidFill>
                  <a:srgbClr val="000000"/>
                </a:solidFill>
                <a:round/>
                <a:headEnd/>
                <a:tailEnd/>
              </a:ln>
            </p:spPr>
            <p:txBody>
              <a:bodyPr/>
              <a:lstStyle/>
              <a:p>
                <a:endParaRPr lang="en-US"/>
              </a:p>
            </p:txBody>
          </p:sp>
          <p:sp>
            <p:nvSpPr>
              <p:cNvPr id="26105" name="Line 4010"/>
              <p:cNvSpPr>
                <a:spLocks noChangeShapeType="1"/>
              </p:cNvSpPr>
              <p:nvPr/>
            </p:nvSpPr>
            <p:spPr bwMode="auto">
              <a:xfrm>
                <a:off x="3525" y="911"/>
                <a:ext cx="60" cy="0"/>
              </a:xfrm>
              <a:prstGeom prst="line">
                <a:avLst/>
              </a:prstGeom>
              <a:noFill/>
              <a:ln w="3175">
                <a:solidFill>
                  <a:srgbClr val="000000"/>
                </a:solidFill>
                <a:round/>
                <a:headEnd/>
                <a:tailEnd/>
              </a:ln>
            </p:spPr>
            <p:txBody>
              <a:bodyPr/>
              <a:lstStyle/>
              <a:p>
                <a:endParaRPr lang="en-US"/>
              </a:p>
            </p:txBody>
          </p:sp>
          <p:sp>
            <p:nvSpPr>
              <p:cNvPr id="26106" name="Line 4011"/>
              <p:cNvSpPr>
                <a:spLocks noChangeShapeType="1"/>
              </p:cNvSpPr>
              <p:nvPr/>
            </p:nvSpPr>
            <p:spPr bwMode="auto">
              <a:xfrm>
                <a:off x="3585" y="911"/>
                <a:ext cx="0" cy="33"/>
              </a:xfrm>
              <a:prstGeom prst="line">
                <a:avLst/>
              </a:prstGeom>
              <a:noFill/>
              <a:ln w="3175">
                <a:solidFill>
                  <a:srgbClr val="000000"/>
                </a:solidFill>
                <a:round/>
                <a:headEnd/>
                <a:tailEnd/>
              </a:ln>
            </p:spPr>
            <p:txBody>
              <a:bodyPr/>
              <a:lstStyle/>
              <a:p>
                <a:endParaRPr lang="en-US"/>
              </a:p>
            </p:txBody>
          </p:sp>
          <p:sp>
            <p:nvSpPr>
              <p:cNvPr id="26107" name="Line 4012"/>
              <p:cNvSpPr>
                <a:spLocks noChangeShapeType="1"/>
              </p:cNvSpPr>
              <p:nvPr/>
            </p:nvSpPr>
            <p:spPr bwMode="auto">
              <a:xfrm flipV="1">
                <a:off x="3585" y="911"/>
                <a:ext cx="0" cy="33"/>
              </a:xfrm>
              <a:prstGeom prst="line">
                <a:avLst/>
              </a:prstGeom>
              <a:noFill/>
              <a:ln w="3175">
                <a:solidFill>
                  <a:srgbClr val="000000"/>
                </a:solidFill>
                <a:round/>
                <a:headEnd/>
                <a:tailEnd/>
              </a:ln>
            </p:spPr>
            <p:txBody>
              <a:bodyPr/>
              <a:lstStyle/>
              <a:p>
                <a:endParaRPr lang="en-US"/>
              </a:p>
            </p:txBody>
          </p:sp>
          <p:sp>
            <p:nvSpPr>
              <p:cNvPr id="26108" name="Line 4013"/>
              <p:cNvSpPr>
                <a:spLocks noChangeShapeType="1"/>
              </p:cNvSpPr>
              <p:nvPr/>
            </p:nvSpPr>
            <p:spPr bwMode="auto">
              <a:xfrm>
                <a:off x="3585" y="911"/>
                <a:ext cx="60" cy="0"/>
              </a:xfrm>
              <a:prstGeom prst="line">
                <a:avLst/>
              </a:prstGeom>
              <a:noFill/>
              <a:ln w="3175">
                <a:solidFill>
                  <a:srgbClr val="000000"/>
                </a:solidFill>
                <a:round/>
                <a:headEnd/>
                <a:tailEnd/>
              </a:ln>
            </p:spPr>
            <p:txBody>
              <a:bodyPr/>
              <a:lstStyle/>
              <a:p>
                <a:endParaRPr lang="en-US"/>
              </a:p>
            </p:txBody>
          </p:sp>
          <p:sp>
            <p:nvSpPr>
              <p:cNvPr id="26109" name="Line 4014"/>
              <p:cNvSpPr>
                <a:spLocks noChangeShapeType="1"/>
              </p:cNvSpPr>
              <p:nvPr/>
            </p:nvSpPr>
            <p:spPr bwMode="auto">
              <a:xfrm>
                <a:off x="3645" y="911"/>
                <a:ext cx="0" cy="78"/>
              </a:xfrm>
              <a:prstGeom prst="line">
                <a:avLst/>
              </a:prstGeom>
              <a:noFill/>
              <a:ln w="3175">
                <a:solidFill>
                  <a:srgbClr val="000000"/>
                </a:solidFill>
                <a:round/>
                <a:headEnd/>
                <a:tailEnd/>
              </a:ln>
            </p:spPr>
            <p:txBody>
              <a:bodyPr/>
              <a:lstStyle/>
              <a:p>
                <a:endParaRPr lang="en-US"/>
              </a:p>
            </p:txBody>
          </p:sp>
          <p:sp>
            <p:nvSpPr>
              <p:cNvPr id="26110" name="Line 4015"/>
              <p:cNvSpPr>
                <a:spLocks noChangeShapeType="1"/>
              </p:cNvSpPr>
              <p:nvPr/>
            </p:nvSpPr>
            <p:spPr bwMode="auto">
              <a:xfrm flipV="1">
                <a:off x="3645" y="911"/>
                <a:ext cx="0" cy="78"/>
              </a:xfrm>
              <a:prstGeom prst="line">
                <a:avLst/>
              </a:prstGeom>
              <a:noFill/>
              <a:ln w="3175">
                <a:solidFill>
                  <a:srgbClr val="000000"/>
                </a:solidFill>
                <a:round/>
                <a:headEnd/>
                <a:tailEnd/>
              </a:ln>
            </p:spPr>
            <p:txBody>
              <a:bodyPr/>
              <a:lstStyle/>
              <a:p>
                <a:endParaRPr lang="en-US"/>
              </a:p>
            </p:txBody>
          </p:sp>
          <p:sp>
            <p:nvSpPr>
              <p:cNvPr id="26111" name="Line 4016"/>
              <p:cNvSpPr>
                <a:spLocks noChangeShapeType="1"/>
              </p:cNvSpPr>
              <p:nvPr/>
            </p:nvSpPr>
            <p:spPr bwMode="auto">
              <a:xfrm>
                <a:off x="3645" y="911"/>
                <a:ext cx="62" cy="0"/>
              </a:xfrm>
              <a:prstGeom prst="line">
                <a:avLst/>
              </a:prstGeom>
              <a:noFill/>
              <a:ln w="3175">
                <a:solidFill>
                  <a:srgbClr val="000000"/>
                </a:solidFill>
                <a:round/>
                <a:headEnd/>
                <a:tailEnd/>
              </a:ln>
            </p:spPr>
            <p:txBody>
              <a:bodyPr/>
              <a:lstStyle/>
              <a:p>
                <a:endParaRPr lang="en-US"/>
              </a:p>
            </p:txBody>
          </p:sp>
          <p:sp>
            <p:nvSpPr>
              <p:cNvPr id="26112" name="Line 4017"/>
              <p:cNvSpPr>
                <a:spLocks noChangeShapeType="1"/>
              </p:cNvSpPr>
              <p:nvPr/>
            </p:nvSpPr>
            <p:spPr bwMode="auto">
              <a:xfrm>
                <a:off x="3707" y="911"/>
                <a:ext cx="0" cy="33"/>
              </a:xfrm>
              <a:prstGeom prst="line">
                <a:avLst/>
              </a:prstGeom>
              <a:noFill/>
              <a:ln w="3175">
                <a:solidFill>
                  <a:srgbClr val="000000"/>
                </a:solidFill>
                <a:round/>
                <a:headEnd/>
                <a:tailEnd/>
              </a:ln>
            </p:spPr>
            <p:txBody>
              <a:bodyPr/>
              <a:lstStyle/>
              <a:p>
                <a:endParaRPr lang="en-US"/>
              </a:p>
            </p:txBody>
          </p:sp>
          <p:sp>
            <p:nvSpPr>
              <p:cNvPr id="26113" name="Line 4018"/>
              <p:cNvSpPr>
                <a:spLocks noChangeShapeType="1"/>
              </p:cNvSpPr>
              <p:nvPr/>
            </p:nvSpPr>
            <p:spPr bwMode="auto">
              <a:xfrm flipV="1">
                <a:off x="3707" y="911"/>
                <a:ext cx="0" cy="33"/>
              </a:xfrm>
              <a:prstGeom prst="line">
                <a:avLst/>
              </a:prstGeom>
              <a:noFill/>
              <a:ln w="3175">
                <a:solidFill>
                  <a:srgbClr val="000000"/>
                </a:solidFill>
                <a:round/>
                <a:headEnd/>
                <a:tailEnd/>
              </a:ln>
            </p:spPr>
            <p:txBody>
              <a:bodyPr/>
              <a:lstStyle/>
              <a:p>
                <a:endParaRPr lang="en-US"/>
              </a:p>
            </p:txBody>
          </p:sp>
          <p:sp>
            <p:nvSpPr>
              <p:cNvPr id="26114" name="Line 4019"/>
              <p:cNvSpPr>
                <a:spLocks noChangeShapeType="1"/>
              </p:cNvSpPr>
              <p:nvPr/>
            </p:nvSpPr>
            <p:spPr bwMode="auto">
              <a:xfrm>
                <a:off x="3707" y="911"/>
                <a:ext cx="59" cy="0"/>
              </a:xfrm>
              <a:prstGeom prst="line">
                <a:avLst/>
              </a:prstGeom>
              <a:noFill/>
              <a:ln w="3175">
                <a:solidFill>
                  <a:srgbClr val="000000"/>
                </a:solidFill>
                <a:round/>
                <a:headEnd/>
                <a:tailEnd/>
              </a:ln>
            </p:spPr>
            <p:txBody>
              <a:bodyPr/>
              <a:lstStyle/>
              <a:p>
                <a:endParaRPr lang="en-US"/>
              </a:p>
            </p:txBody>
          </p:sp>
          <p:sp>
            <p:nvSpPr>
              <p:cNvPr id="26115" name="Line 4020"/>
              <p:cNvSpPr>
                <a:spLocks noChangeShapeType="1"/>
              </p:cNvSpPr>
              <p:nvPr/>
            </p:nvSpPr>
            <p:spPr bwMode="auto">
              <a:xfrm>
                <a:off x="3766" y="911"/>
                <a:ext cx="0" cy="33"/>
              </a:xfrm>
              <a:prstGeom prst="line">
                <a:avLst/>
              </a:prstGeom>
              <a:noFill/>
              <a:ln w="3175">
                <a:solidFill>
                  <a:srgbClr val="000000"/>
                </a:solidFill>
                <a:round/>
                <a:headEnd/>
                <a:tailEnd/>
              </a:ln>
            </p:spPr>
            <p:txBody>
              <a:bodyPr/>
              <a:lstStyle/>
              <a:p>
                <a:endParaRPr lang="en-US"/>
              </a:p>
            </p:txBody>
          </p:sp>
          <p:sp>
            <p:nvSpPr>
              <p:cNvPr id="26116" name="Line 4021"/>
              <p:cNvSpPr>
                <a:spLocks noChangeShapeType="1"/>
              </p:cNvSpPr>
              <p:nvPr/>
            </p:nvSpPr>
            <p:spPr bwMode="auto">
              <a:xfrm flipV="1">
                <a:off x="3766" y="911"/>
                <a:ext cx="0" cy="33"/>
              </a:xfrm>
              <a:prstGeom prst="line">
                <a:avLst/>
              </a:prstGeom>
              <a:noFill/>
              <a:ln w="3175">
                <a:solidFill>
                  <a:srgbClr val="000000"/>
                </a:solidFill>
                <a:round/>
                <a:headEnd/>
                <a:tailEnd/>
              </a:ln>
            </p:spPr>
            <p:txBody>
              <a:bodyPr/>
              <a:lstStyle/>
              <a:p>
                <a:endParaRPr lang="en-US"/>
              </a:p>
            </p:txBody>
          </p:sp>
          <p:sp>
            <p:nvSpPr>
              <p:cNvPr id="26117" name="Line 4022"/>
              <p:cNvSpPr>
                <a:spLocks noChangeShapeType="1"/>
              </p:cNvSpPr>
              <p:nvPr/>
            </p:nvSpPr>
            <p:spPr bwMode="auto">
              <a:xfrm>
                <a:off x="3766" y="911"/>
                <a:ext cx="60" cy="0"/>
              </a:xfrm>
              <a:prstGeom prst="line">
                <a:avLst/>
              </a:prstGeom>
              <a:noFill/>
              <a:ln w="3175">
                <a:solidFill>
                  <a:srgbClr val="000000"/>
                </a:solidFill>
                <a:round/>
                <a:headEnd/>
                <a:tailEnd/>
              </a:ln>
            </p:spPr>
            <p:txBody>
              <a:bodyPr/>
              <a:lstStyle/>
              <a:p>
                <a:endParaRPr lang="en-US"/>
              </a:p>
            </p:txBody>
          </p:sp>
          <p:sp>
            <p:nvSpPr>
              <p:cNvPr id="26118" name="Line 4023"/>
              <p:cNvSpPr>
                <a:spLocks noChangeShapeType="1"/>
              </p:cNvSpPr>
              <p:nvPr/>
            </p:nvSpPr>
            <p:spPr bwMode="auto">
              <a:xfrm>
                <a:off x="3826" y="911"/>
                <a:ext cx="0" cy="33"/>
              </a:xfrm>
              <a:prstGeom prst="line">
                <a:avLst/>
              </a:prstGeom>
              <a:noFill/>
              <a:ln w="3175">
                <a:solidFill>
                  <a:srgbClr val="000000"/>
                </a:solidFill>
                <a:round/>
                <a:headEnd/>
                <a:tailEnd/>
              </a:ln>
            </p:spPr>
            <p:txBody>
              <a:bodyPr/>
              <a:lstStyle/>
              <a:p>
                <a:endParaRPr lang="en-US"/>
              </a:p>
            </p:txBody>
          </p:sp>
          <p:sp>
            <p:nvSpPr>
              <p:cNvPr id="26119" name="Line 4024"/>
              <p:cNvSpPr>
                <a:spLocks noChangeShapeType="1"/>
              </p:cNvSpPr>
              <p:nvPr/>
            </p:nvSpPr>
            <p:spPr bwMode="auto">
              <a:xfrm flipV="1">
                <a:off x="3826" y="911"/>
                <a:ext cx="0" cy="33"/>
              </a:xfrm>
              <a:prstGeom prst="line">
                <a:avLst/>
              </a:prstGeom>
              <a:noFill/>
              <a:ln w="3175">
                <a:solidFill>
                  <a:srgbClr val="000000"/>
                </a:solidFill>
                <a:round/>
                <a:headEnd/>
                <a:tailEnd/>
              </a:ln>
            </p:spPr>
            <p:txBody>
              <a:bodyPr/>
              <a:lstStyle/>
              <a:p>
                <a:endParaRPr lang="en-US"/>
              </a:p>
            </p:txBody>
          </p:sp>
          <p:sp>
            <p:nvSpPr>
              <p:cNvPr id="26120" name="Line 4025"/>
              <p:cNvSpPr>
                <a:spLocks noChangeShapeType="1"/>
              </p:cNvSpPr>
              <p:nvPr/>
            </p:nvSpPr>
            <p:spPr bwMode="auto">
              <a:xfrm>
                <a:off x="3826" y="911"/>
                <a:ext cx="62" cy="0"/>
              </a:xfrm>
              <a:prstGeom prst="line">
                <a:avLst/>
              </a:prstGeom>
              <a:noFill/>
              <a:ln w="3175">
                <a:solidFill>
                  <a:srgbClr val="000000"/>
                </a:solidFill>
                <a:round/>
                <a:headEnd/>
                <a:tailEnd/>
              </a:ln>
            </p:spPr>
            <p:txBody>
              <a:bodyPr/>
              <a:lstStyle/>
              <a:p>
                <a:endParaRPr lang="en-US"/>
              </a:p>
            </p:txBody>
          </p:sp>
          <p:sp>
            <p:nvSpPr>
              <p:cNvPr id="26121" name="Line 4026"/>
              <p:cNvSpPr>
                <a:spLocks noChangeShapeType="1"/>
              </p:cNvSpPr>
              <p:nvPr/>
            </p:nvSpPr>
            <p:spPr bwMode="auto">
              <a:xfrm>
                <a:off x="3888" y="911"/>
                <a:ext cx="0" cy="33"/>
              </a:xfrm>
              <a:prstGeom prst="line">
                <a:avLst/>
              </a:prstGeom>
              <a:noFill/>
              <a:ln w="3175">
                <a:solidFill>
                  <a:srgbClr val="000000"/>
                </a:solidFill>
                <a:round/>
                <a:headEnd/>
                <a:tailEnd/>
              </a:ln>
            </p:spPr>
            <p:txBody>
              <a:bodyPr/>
              <a:lstStyle/>
              <a:p>
                <a:endParaRPr lang="en-US"/>
              </a:p>
            </p:txBody>
          </p:sp>
          <p:sp>
            <p:nvSpPr>
              <p:cNvPr id="26122" name="Line 4027"/>
              <p:cNvSpPr>
                <a:spLocks noChangeShapeType="1"/>
              </p:cNvSpPr>
              <p:nvPr/>
            </p:nvSpPr>
            <p:spPr bwMode="auto">
              <a:xfrm flipV="1">
                <a:off x="3888" y="911"/>
                <a:ext cx="0" cy="33"/>
              </a:xfrm>
              <a:prstGeom prst="line">
                <a:avLst/>
              </a:prstGeom>
              <a:noFill/>
              <a:ln w="3175">
                <a:solidFill>
                  <a:srgbClr val="000000"/>
                </a:solidFill>
                <a:round/>
                <a:headEnd/>
                <a:tailEnd/>
              </a:ln>
            </p:spPr>
            <p:txBody>
              <a:bodyPr/>
              <a:lstStyle/>
              <a:p>
                <a:endParaRPr lang="en-US"/>
              </a:p>
            </p:txBody>
          </p:sp>
          <p:sp>
            <p:nvSpPr>
              <p:cNvPr id="26123" name="Line 4028"/>
              <p:cNvSpPr>
                <a:spLocks noChangeShapeType="1"/>
              </p:cNvSpPr>
              <p:nvPr/>
            </p:nvSpPr>
            <p:spPr bwMode="auto">
              <a:xfrm>
                <a:off x="3888" y="911"/>
                <a:ext cx="60" cy="0"/>
              </a:xfrm>
              <a:prstGeom prst="line">
                <a:avLst/>
              </a:prstGeom>
              <a:noFill/>
              <a:ln w="3175">
                <a:solidFill>
                  <a:srgbClr val="000000"/>
                </a:solidFill>
                <a:round/>
                <a:headEnd/>
                <a:tailEnd/>
              </a:ln>
            </p:spPr>
            <p:txBody>
              <a:bodyPr/>
              <a:lstStyle/>
              <a:p>
                <a:endParaRPr lang="en-US"/>
              </a:p>
            </p:txBody>
          </p:sp>
          <p:sp>
            <p:nvSpPr>
              <p:cNvPr id="26124" name="Line 4029"/>
              <p:cNvSpPr>
                <a:spLocks noChangeShapeType="1"/>
              </p:cNvSpPr>
              <p:nvPr/>
            </p:nvSpPr>
            <p:spPr bwMode="auto">
              <a:xfrm>
                <a:off x="3948" y="911"/>
                <a:ext cx="0" cy="33"/>
              </a:xfrm>
              <a:prstGeom prst="line">
                <a:avLst/>
              </a:prstGeom>
              <a:noFill/>
              <a:ln w="3175">
                <a:solidFill>
                  <a:srgbClr val="000000"/>
                </a:solidFill>
                <a:round/>
                <a:headEnd/>
                <a:tailEnd/>
              </a:ln>
            </p:spPr>
            <p:txBody>
              <a:bodyPr/>
              <a:lstStyle/>
              <a:p>
                <a:endParaRPr lang="en-US"/>
              </a:p>
            </p:txBody>
          </p:sp>
          <p:sp>
            <p:nvSpPr>
              <p:cNvPr id="26125" name="Line 4030"/>
              <p:cNvSpPr>
                <a:spLocks noChangeShapeType="1"/>
              </p:cNvSpPr>
              <p:nvPr/>
            </p:nvSpPr>
            <p:spPr bwMode="auto">
              <a:xfrm flipV="1">
                <a:off x="3948" y="911"/>
                <a:ext cx="0" cy="33"/>
              </a:xfrm>
              <a:prstGeom prst="line">
                <a:avLst/>
              </a:prstGeom>
              <a:noFill/>
              <a:ln w="3175">
                <a:solidFill>
                  <a:srgbClr val="000000"/>
                </a:solidFill>
                <a:round/>
                <a:headEnd/>
                <a:tailEnd/>
              </a:ln>
            </p:spPr>
            <p:txBody>
              <a:bodyPr/>
              <a:lstStyle/>
              <a:p>
                <a:endParaRPr lang="en-US"/>
              </a:p>
            </p:txBody>
          </p:sp>
          <p:sp>
            <p:nvSpPr>
              <p:cNvPr id="26126" name="Line 4031"/>
              <p:cNvSpPr>
                <a:spLocks noChangeShapeType="1"/>
              </p:cNvSpPr>
              <p:nvPr/>
            </p:nvSpPr>
            <p:spPr bwMode="auto">
              <a:xfrm>
                <a:off x="3948" y="911"/>
                <a:ext cx="59" cy="0"/>
              </a:xfrm>
              <a:prstGeom prst="line">
                <a:avLst/>
              </a:prstGeom>
              <a:noFill/>
              <a:ln w="3175">
                <a:solidFill>
                  <a:srgbClr val="000000"/>
                </a:solidFill>
                <a:round/>
                <a:headEnd/>
                <a:tailEnd/>
              </a:ln>
            </p:spPr>
            <p:txBody>
              <a:bodyPr/>
              <a:lstStyle/>
              <a:p>
                <a:endParaRPr lang="en-US"/>
              </a:p>
            </p:txBody>
          </p:sp>
          <p:sp>
            <p:nvSpPr>
              <p:cNvPr id="26127" name="Line 4032"/>
              <p:cNvSpPr>
                <a:spLocks noChangeShapeType="1"/>
              </p:cNvSpPr>
              <p:nvPr/>
            </p:nvSpPr>
            <p:spPr bwMode="auto">
              <a:xfrm>
                <a:off x="4007" y="911"/>
                <a:ext cx="0" cy="33"/>
              </a:xfrm>
              <a:prstGeom prst="line">
                <a:avLst/>
              </a:prstGeom>
              <a:noFill/>
              <a:ln w="3175">
                <a:solidFill>
                  <a:srgbClr val="000000"/>
                </a:solidFill>
                <a:round/>
                <a:headEnd/>
                <a:tailEnd/>
              </a:ln>
            </p:spPr>
            <p:txBody>
              <a:bodyPr/>
              <a:lstStyle/>
              <a:p>
                <a:endParaRPr lang="en-US"/>
              </a:p>
            </p:txBody>
          </p:sp>
          <p:sp>
            <p:nvSpPr>
              <p:cNvPr id="26128" name="Line 4033"/>
              <p:cNvSpPr>
                <a:spLocks noChangeShapeType="1"/>
              </p:cNvSpPr>
              <p:nvPr/>
            </p:nvSpPr>
            <p:spPr bwMode="auto">
              <a:xfrm flipV="1">
                <a:off x="4007" y="911"/>
                <a:ext cx="0" cy="33"/>
              </a:xfrm>
              <a:prstGeom prst="line">
                <a:avLst/>
              </a:prstGeom>
              <a:noFill/>
              <a:ln w="3175">
                <a:solidFill>
                  <a:srgbClr val="000000"/>
                </a:solidFill>
                <a:round/>
                <a:headEnd/>
                <a:tailEnd/>
              </a:ln>
            </p:spPr>
            <p:txBody>
              <a:bodyPr/>
              <a:lstStyle/>
              <a:p>
                <a:endParaRPr lang="en-US"/>
              </a:p>
            </p:txBody>
          </p:sp>
          <p:sp>
            <p:nvSpPr>
              <p:cNvPr id="26129" name="Line 4034"/>
              <p:cNvSpPr>
                <a:spLocks noChangeShapeType="1"/>
              </p:cNvSpPr>
              <p:nvPr/>
            </p:nvSpPr>
            <p:spPr bwMode="auto">
              <a:xfrm>
                <a:off x="4007" y="911"/>
                <a:ext cx="62" cy="0"/>
              </a:xfrm>
              <a:prstGeom prst="line">
                <a:avLst/>
              </a:prstGeom>
              <a:noFill/>
              <a:ln w="3175">
                <a:solidFill>
                  <a:srgbClr val="000000"/>
                </a:solidFill>
                <a:round/>
                <a:headEnd/>
                <a:tailEnd/>
              </a:ln>
            </p:spPr>
            <p:txBody>
              <a:bodyPr/>
              <a:lstStyle/>
              <a:p>
                <a:endParaRPr lang="en-US"/>
              </a:p>
            </p:txBody>
          </p:sp>
          <p:sp>
            <p:nvSpPr>
              <p:cNvPr id="26130" name="Line 4035"/>
              <p:cNvSpPr>
                <a:spLocks noChangeShapeType="1"/>
              </p:cNvSpPr>
              <p:nvPr/>
            </p:nvSpPr>
            <p:spPr bwMode="auto">
              <a:xfrm>
                <a:off x="4069" y="911"/>
                <a:ext cx="0" cy="33"/>
              </a:xfrm>
              <a:prstGeom prst="line">
                <a:avLst/>
              </a:prstGeom>
              <a:noFill/>
              <a:ln w="3175">
                <a:solidFill>
                  <a:srgbClr val="000000"/>
                </a:solidFill>
                <a:round/>
                <a:headEnd/>
                <a:tailEnd/>
              </a:ln>
            </p:spPr>
            <p:txBody>
              <a:bodyPr/>
              <a:lstStyle/>
              <a:p>
                <a:endParaRPr lang="en-US"/>
              </a:p>
            </p:txBody>
          </p:sp>
          <p:sp>
            <p:nvSpPr>
              <p:cNvPr id="26131" name="Line 4036"/>
              <p:cNvSpPr>
                <a:spLocks noChangeShapeType="1"/>
              </p:cNvSpPr>
              <p:nvPr/>
            </p:nvSpPr>
            <p:spPr bwMode="auto">
              <a:xfrm flipV="1">
                <a:off x="4069" y="911"/>
                <a:ext cx="0" cy="33"/>
              </a:xfrm>
              <a:prstGeom prst="line">
                <a:avLst/>
              </a:prstGeom>
              <a:noFill/>
              <a:ln w="3175">
                <a:solidFill>
                  <a:srgbClr val="000000"/>
                </a:solidFill>
                <a:round/>
                <a:headEnd/>
                <a:tailEnd/>
              </a:ln>
            </p:spPr>
            <p:txBody>
              <a:bodyPr/>
              <a:lstStyle/>
              <a:p>
                <a:endParaRPr lang="en-US"/>
              </a:p>
            </p:txBody>
          </p:sp>
          <p:sp>
            <p:nvSpPr>
              <p:cNvPr id="26132" name="Line 4037"/>
              <p:cNvSpPr>
                <a:spLocks noChangeShapeType="1"/>
              </p:cNvSpPr>
              <p:nvPr/>
            </p:nvSpPr>
            <p:spPr bwMode="auto">
              <a:xfrm>
                <a:off x="4069" y="911"/>
                <a:ext cx="60" cy="0"/>
              </a:xfrm>
              <a:prstGeom prst="line">
                <a:avLst/>
              </a:prstGeom>
              <a:noFill/>
              <a:ln w="3175">
                <a:solidFill>
                  <a:srgbClr val="000000"/>
                </a:solidFill>
                <a:round/>
                <a:headEnd/>
                <a:tailEnd/>
              </a:ln>
            </p:spPr>
            <p:txBody>
              <a:bodyPr/>
              <a:lstStyle/>
              <a:p>
                <a:endParaRPr lang="en-US"/>
              </a:p>
            </p:txBody>
          </p:sp>
          <p:sp>
            <p:nvSpPr>
              <p:cNvPr id="26133" name="Line 4038"/>
              <p:cNvSpPr>
                <a:spLocks noChangeShapeType="1"/>
              </p:cNvSpPr>
              <p:nvPr/>
            </p:nvSpPr>
            <p:spPr bwMode="auto">
              <a:xfrm>
                <a:off x="4129" y="911"/>
                <a:ext cx="0" cy="33"/>
              </a:xfrm>
              <a:prstGeom prst="line">
                <a:avLst/>
              </a:prstGeom>
              <a:noFill/>
              <a:ln w="3175">
                <a:solidFill>
                  <a:srgbClr val="000000"/>
                </a:solidFill>
                <a:round/>
                <a:headEnd/>
                <a:tailEnd/>
              </a:ln>
            </p:spPr>
            <p:txBody>
              <a:bodyPr/>
              <a:lstStyle/>
              <a:p>
                <a:endParaRPr lang="en-US"/>
              </a:p>
            </p:txBody>
          </p:sp>
          <p:sp>
            <p:nvSpPr>
              <p:cNvPr id="26134" name="Line 4039"/>
              <p:cNvSpPr>
                <a:spLocks noChangeShapeType="1"/>
              </p:cNvSpPr>
              <p:nvPr/>
            </p:nvSpPr>
            <p:spPr bwMode="auto">
              <a:xfrm flipV="1">
                <a:off x="4129" y="911"/>
                <a:ext cx="0" cy="33"/>
              </a:xfrm>
              <a:prstGeom prst="line">
                <a:avLst/>
              </a:prstGeom>
              <a:noFill/>
              <a:ln w="3175">
                <a:solidFill>
                  <a:srgbClr val="000000"/>
                </a:solidFill>
                <a:round/>
                <a:headEnd/>
                <a:tailEnd/>
              </a:ln>
            </p:spPr>
            <p:txBody>
              <a:bodyPr/>
              <a:lstStyle/>
              <a:p>
                <a:endParaRPr lang="en-US"/>
              </a:p>
            </p:txBody>
          </p:sp>
          <p:sp>
            <p:nvSpPr>
              <p:cNvPr id="26135" name="Line 4040"/>
              <p:cNvSpPr>
                <a:spLocks noChangeShapeType="1"/>
              </p:cNvSpPr>
              <p:nvPr/>
            </p:nvSpPr>
            <p:spPr bwMode="auto">
              <a:xfrm>
                <a:off x="4129" y="911"/>
                <a:ext cx="60" cy="0"/>
              </a:xfrm>
              <a:prstGeom prst="line">
                <a:avLst/>
              </a:prstGeom>
              <a:noFill/>
              <a:ln w="3175">
                <a:solidFill>
                  <a:srgbClr val="000000"/>
                </a:solidFill>
                <a:round/>
                <a:headEnd/>
                <a:tailEnd/>
              </a:ln>
            </p:spPr>
            <p:txBody>
              <a:bodyPr/>
              <a:lstStyle/>
              <a:p>
                <a:endParaRPr lang="en-US"/>
              </a:p>
            </p:txBody>
          </p:sp>
          <p:sp>
            <p:nvSpPr>
              <p:cNvPr id="26136" name="Line 4041"/>
              <p:cNvSpPr>
                <a:spLocks noChangeShapeType="1"/>
              </p:cNvSpPr>
              <p:nvPr/>
            </p:nvSpPr>
            <p:spPr bwMode="auto">
              <a:xfrm>
                <a:off x="4189" y="911"/>
                <a:ext cx="0" cy="33"/>
              </a:xfrm>
              <a:prstGeom prst="line">
                <a:avLst/>
              </a:prstGeom>
              <a:noFill/>
              <a:ln w="3175">
                <a:solidFill>
                  <a:srgbClr val="000000"/>
                </a:solidFill>
                <a:round/>
                <a:headEnd/>
                <a:tailEnd/>
              </a:ln>
            </p:spPr>
            <p:txBody>
              <a:bodyPr/>
              <a:lstStyle/>
              <a:p>
                <a:endParaRPr lang="en-US"/>
              </a:p>
            </p:txBody>
          </p:sp>
          <p:sp>
            <p:nvSpPr>
              <p:cNvPr id="26137" name="Line 4042"/>
              <p:cNvSpPr>
                <a:spLocks noChangeShapeType="1"/>
              </p:cNvSpPr>
              <p:nvPr/>
            </p:nvSpPr>
            <p:spPr bwMode="auto">
              <a:xfrm flipV="1">
                <a:off x="4189" y="911"/>
                <a:ext cx="0" cy="33"/>
              </a:xfrm>
              <a:prstGeom prst="line">
                <a:avLst/>
              </a:prstGeom>
              <a:noFill/>
              <a:ln w="3175">
                <a:solidFill>
                  <a:srgbClr val="000000"/>
                </a:solidFill>
                <a:round/>
                <a:headEnd/>
                <a:tailEnd/>
              </a:ln>
            </p:spPr>
            <p:txBody>
              <a:bodyPr/>
              <a:lstStyle/>
              <a:p>
                <a:endParaRPr lang="en-US"/>
              </a:p>
            </p:txBody>
          </p:sp>
          <p:sp>
            <p:nvSpPr>
              <p:cNvPr id="26138" name="Line 4043"/>
              <p:cNvSpPr>
                <a:spLocks noChangeShapeType="1"/>
              </p:cNvSpPr>
              <p:nvPr/>
            </p:nvSpPr>
            <p:spPr bwMode="auto">
              <a:xfrm>
                <a:off x="4189" y="911"/>
                <a:ext cx="61" cy="0"/>
              </a:xfrm>
              <a:prstGeom prst="line">
                <a:avLst/>
              </a:prstGeom>
              <a:noFill/>
              <a:ln w="3175">
                <a:solidFill>
                  <a:srgbClr val="000000"/>
                </a:solidFill>
                <a:round/>
                <a:headEnd/>
                <a:tailEnd/>
              </a:ln>
            </p:spPr>
            <p:txBody>
              <a:bodyPr/>
              <a:lstStyle/>
              <a:p>
                <a:endParaRPr lang="en-US"/>
              </a:p>
            </p:txBody>
          </p:sp>
          <p:sp>
            <p:nvSpPr>
              <p:cNvPr id="26139" name="Line 4044"/>
              <p:cNvSpPr>
                <a:spLocks noChangeShapeType="1"/>
              </p:cNvSpPr>
              <p:nvPr/>
            </p:nvSpPr>
            <p:spPr bwMode="auto">
              <a:xfrm>
                <a:off x="4250" y="911"/>
                <a:ext cx="0" cy="78"/>
              </a:xfrm>
              <a:prstGeom prst="line">
                <a:avLst/>
              </a:prstGeom>
              <a:noFill/>
              <a:ln w="3175">
                <a:solidFill>
                  <a:srgbClr val="000000"/>
                </a:solidFill>
                <a:round/>
                <a:headEnd/>
                <a:tailEnd/>
              </a:ln>
            </p:spPr>
            <p:txBody>
              <a:bodyPr/>
              <a:lstStyle/>
              <a:p>
                <a:endParaRPr lang="en-US"/>
              </a:p>
            </p:txBody>
          </p:sp>
          <p:sp>
            <p:nvSpPr>
              <p:cNvPr id="26140" name="Line 4045"/>
              <p:cNvSpPr>
                <a:spLocks noChangeShapeType="1"/>
              </p:cNvSpPr>
              <p:nvPr/>
            </p:nvSpPr>
            <p:spPr bwMode="auto">
              <a:xfrm flipV="1">
                <a:off x="4250" y="911"/>
                <a:ext cx="0" cy="78"/>
              </a:xfrm>
              <a:prstGeom prst="line">
                <a:avLst/>
              </a:prstGeom>
              <a:noFill/>
              <a:ln w="3175">
                <a:solidFill>
                  <a:srgbClr val="000000"/>
                </a:solidFill>
                <a:round/>
                <a:headEnd/>
                <a:tailEnd/>
              </a:ln>
            </p:spPr>
            <p:txBody>
              <a:bodyPr/>
              <a:lstStyle/>
              <a:p>
                <a:endParaRPr lang="en-US"/>
              </a:p>
            </p:txBody>
          </p:sp>
          <p:sp>
            <p:nvSpPr>
              <p:cNvPr id="26141" name="Line 4046"/>
              <p:cNvSpPr>
                <a:spLocks noChangeShapeType="1"/>
              </p:cNvSpPr>
              <p:nvPr/>
            </p:nvSpPr>
            <p:spPr bwMode="auto">
              <a:xfrm>
                <a:off x="4250" y="911"/>
                <a:ext cx="60" cy="0"/>
              </a:xfrm>
              <a:prstGeom prst="line">
                <a:avLst/>
              </a:prstGeom>
              <a:noFill/>
              <a:ln w="3175">
                <a:solidFill>
                  <a:srgbClr val="000000"/>
                </a:solidFill>
                <a:round/>
                <a:headEnd/>
                <a:tailEnd/>
              </a:ln>
            </p:spPr>
            <p:txBody>
              <a:bodyPr/>
              <a:lstStyle/>
              <a:p>
                <a:endParaRPr lang="en-US"/>
              </a:p>
            </p:txBody>
          </p:sp>
          <p:sp>
            <p:nvSpPr>
              <p:cNvPr id="26142" name="Line 4047"/>
              <p:cNvSpPr>
                <a:spLocks noChangeShapeType="1"/>
              </p:cNvSpPr>
              <p:nvPr/>
            </p:nvSpPr>
            <p:spPr bwMode="auto">
              <a:xfrm>
                <a:off x="4310" y="911"/>
                <a:ext cx="0" cy="33"/>
              </a:xfrm>
              <a:prstGeom prst="line">
                <a:avLst/>
              </a:prstGeom>
              <a:noFill/>
              <a:ln w="3175">
                <a:solidFill>
                  <a:srgbClr val="000000"/>
                </a:solidFill>
                <a:round/>
                <a:headEnd/>
                <a:tailEnd/>
              </a:ln>
            </p:spPr>
            <p:txBody>
              <a:bodyPr/>
              <a:lstStyle/>
              <a:p>
                <a:endParaRPr lang="en-US"/>
              </a:p>
            </p:txBody>
          </p:sp>
          <p:sp>
            <p:nvSpPr>
              <p:cNvPr id="26143" name="Line 4048"/>
              <p:cNvSpPr>
                <a:spLocks noChangeShapeType="1"/>
              </p:cNvSpPr>
              <p:nvPr/>
            </p:nvSpPr>
            <p:spPr bwMode="auto">
              <a:xfrm flipV="1">
                <a:off x="4310" y="911"/>
                <a:ext cx="0" cy="33"/>
              </a:xfrm>
              <a:prstGeom prst="line">
                <a:avLst/>
              </a:prstGeom>
              <a:noFill/>
              <a:ln w="3175">
                <a:solidFill>
                  <a:srgbClr val="000000"/>
                </a:solidFill>
                <a:round/>
                <a:headEnd/>
                <a:tailEnd/>
              </a:ln>
            </p:spPr>
            <p:txBody>
              <a:bodyPr/>
              <a:lstStyle/>
              <a:p>
                <a:endParaRPr lang="en-US"/>
              </a:p>
            </p:txBody>
          </p:sp>
          <p:sp>
            <p:nvSpPr>
              <p:cNvPr id="26144" name="Line 4049"/>
              <p:cNvSpPr>
                <a:spLocks noChangeShapeType="1"/>
              </p:cNvSpPr>
              <p:nvPr/>
            </p:nvSpPr>
            <p:spPr bwMode="auto">
              <a:xfrm>
                <a:off x="4310" y="911"/>
                <a:ext cx="60" cy="0"/>
              </a:xfrm>
              <a:prstGeom prst="line">
                <a:avLst/>
              </a:prstGeom>
              <a:noFill/>
              <a:ln w="3175">
                <a:solidFill>
                  <a:srgbClr val="000000"/>
                </a:solidFill>
                <a:round/>
                <a:headEnd/>
                <a:tailEnd/>
              </a:ln>
            </p:spPr>
            <p:txBody>
              <a:bodyPr/>
              <a:lstStyle/>
              <a:p>
                <a:endParaRPr lang="en-US"/>
              </a:p>
            </p:txBody>
          </p:sp>
          <p:sp>
            <p:nvSpPr>
              <p:cNvPr id="26145" name="Line 4050"/>
              <p:cNvSpPr>
                <a:spLocks noChangeShapeType="1"/>
              </p:cNvSpPr>
              <p:nvPr/>
            </p:nvSpPr>
            <p:spPr bwMode="auto">
              <a:xfrm>
                <a:off x="4370" y="911"/>
                <a:ext cx="0" cy="33"/>
              </a:xfrm>
              <a:prstGeom prst="line">
                <a:avLst/>
              </a:prstGeom>
              <a:noFill/>
              <a:ln w="3175">
                <a:solidFill>
                  <a:srgbClr val="000000"/>
                </a:solidFill>
                <a:round/>
                <a:headEnd/>
                <a:tailEnd/>
              </a:ln>
            </p:spPr>
            <p:txBody>
              <a:bodyPr/>
              <a:lstStyle/>
              <a:p>
                <a:endParaRPr lang="en-US"/>
              </a:p>
            </p:txBody>
          </p:sp>
          <p:sp>
            <p:nvSpPr>
              <p:cNvPr id="26146" name="Line 4051"/>
              <p:cNvSpPr>
                <a:spLocks noChangeShapeType="1"/>
              </p:cNvSpPr>
              <p:nvPr/>
            </p:nvSpPr>
            <p:spPr bwMode="auto">
              <a:xfrm flipV="1">
                <a:off x="4370" y="911"/>
                <a:ext cx="0" cy="33"/>
              </a:xfrm>
              <a:prstGeom prst="line">
                <a:avLst/>
              </a:prstGeom>
              <a:noFill/>
              <a:ln w="3175">
                <a:solidFill>
                  <a:srgbClr val="000000"/>
                </a:solidFill>
                <a:round/>
                <a:headEnd/>
                <a:tailEnd/>
              </a:ln>
            </p:spPr>
            <p:txBody>
              <a:bodyPr/>
              <a:lstStyle/>
              <a:p>
                <a:endParaRPr lang="en-US"/>
              </a:p>
            </p:txBody>
          </p:sp>
          <p:sp>
            <p:nvSpPr>
              <p:cNvPr id="26147" name="Line 4052"/>
              <p:cNvSpPr>
                <a:spLocks noChangeShapeType="1"/>
              </p:cNvSpPr>
              <p:nvPr/>
            </p:nvSpPr>
            <p:spPr bwMode="auto">
              <a:xfrm flipH="1">
                <a:off x="1172" y="3260"/>
                <a:ext cx="60" cy="0"/>
              </a:xfrm>
              <a:prstGeom prst="line">
                <a:avLst/>
              </a:prstGeom>
              <a:noFill/>
              <a:ln w="3175">
                <a:solidFill>
                  <a:srgbClr val="000000"/>
                </a:solidFill>
                <a:round/>
                <a:headEnd/>
                <a:tailEnd/>
              </a:ln>
            </p:spPr>
            <p:txBody>
              <a:bodyPr/>
              <a:lstStyle/>
              <a:p>
                <a:endParaRPr lang="en-US"/>
              </a:p>
            </p:txBody>
          </p:sp>
          <p:sp>
            <p:nvSpPr>
              <p:cNvPr id="26148" name="Line 4053"/>
              <p:cNvSpPr>
                <a:spLocks noChangeShapeType="1"/>
              </p:cNvSpPr>
              <p:nvPr/>
            </p:nvSpPr>
            <p:spPr bwMode="auto">
              <a:xfrm flipV="1">
                <a:off x="1172" y="3227"/>
                <a:ext cx="0" cy="33"/>
              </a:xfrm>
              <a:prstGeom prst="line">
                <a:avLst/>
              </a:prstGeom>
              <a:noFill/>
              <a:ln w="3175">
                <a:solidFill>
                  <a:srgbClr val="000000"/>
                </a:solidFill>
                <a:round/>
                <a:headEnd/>
                <a:tailEnd/>
              </a:ln>
            </p:spPr>
            <p:txBody>
              <a:bodyPr/>
              <a:lstStyle/>
              <a:p>
                <a:endParaRPr lang="en-US"/>
              </a:p>
            </p:txBody>
          </p:sp>
          <p:sp>
            <p:nvSpPr>
              <p:cNvPr id="26149" name="Line 4054"/>
              <p:cNvSpPr>
                <a:spLocks noChangeShapeType="1"/>
              </p:cNvSpPr>
              <p:nvPr/>
            </p:nvSpPr>
            <p:spPr bwMode="auto">
              <a:xfrm>
                <a:off x="1172" y="3227"/>
                <a:ext cx="0" cy="33"/>
              </a:xfrm>
              <a:prstGeom prst="line">
                <a:avLst/>
              </a:prstGeom>
              <a:noFill/>
              <a:ln w="3175">
                <a:solidFill>
                  <a:srgbClr val="000000"/>
                </a:solidFill>
                <a:round/>
                <a:headEnd/>
                <a:tailEnd/>
              </a:ln>
            </p:spPr>
            <p:txBody>
              <a:bodyPr/>
              <a:lstStyle/>
              <a:p>
                <a:endParaRPr lang="en-US"/>
              </a:p>
            </p:txBody>
          </p:sp>
          <p:sp>
            <p:nvSpPr>
              <p:cNvPr id="26150" name="Line 4055"/>
              <p:cNvSpPr>
                <a:spLocks noChangeShapeType="1"/>
              </p:cNvSpPr>
              <p:nvPr/>
            </p:nvSpPr>
            <p:spPr bwMode="auto">
              <a:xfrm flipH="1">
                <a:off x="1111" y="3260"/>
                <a:ext cx="61" cy="0"/>
              </a:xfrm>
              <a:prstGeom prst="line">
                <a:avLst/>
              </a:prstGeom>
              <a:noFill/>
              <a:ln w="3175">
                <a:solidFill>
                  <a:srgbClr val="000000"/>
                </a:solidFill>
                <a:round/>
                <a:headEnd/>
                <a:tailEnd/>
              </a:ln>
            </p:spPr>
            <p:txBody>
              <a:bodyPr/>
              <a:lstStyle/>
              <a:p>
                <a:endParaRPr lang="en-US"/>
              </a:p>
            </p:txBody>
          </p:sp>
          <p:sp>
            <p:nvSpPr>
              <p:cNvPr id="26151" name="Line 4056"/>
              <p:cNvSpPr>
                <a:spLocks noChangeShapeType="1"/>
              </p:cNvSpPr>
              <p:nvPr/>
            </p:nvSpPr>
            <p:spPr bwMode="auto">
              <a:xfrm flipV="1">
                <a:off x="1111" y="3227"/>
                <a:ext cx="0" cy="33"/>
              </a:xfrm>
              <a:prstGeom prst="line">
                <a:avLst/>
              </a:prstGeom>
              <a:noFill/>
              <a:ln w="3175">
                <a:solidFill>
                  <a:srgbClr val="000000"/>
                </a:solidFill>
                <a:round/>
                <a:headEnd/>
                <a:tailEnd/>
              </a:ln>
            </p:spPr>
            <p:txBody>
              <a:bodyPr/>
              <a:lstStyle/>
              <a:p>
                <a:endParaRPr lang="en-US"/>
              </a:p>
            </p:txBody>
          </p:sp>
          <p:sp>
            <p:nvSpPr>
              <p:cNvPr id="26152" name="Line 4057"/>
              <p:cNvSpPr>
                <a:spLocks noChangeShapeType="1"/>
              </p:cNvSpPr>
              <p:nvPr/>
            </p:nvSpPr>
            <p:spPr bwMode="auto">
              <a:xfrm>
                <a:off x="1111" y="3227"/>
                <a:ext cx="0" cy="33"/>
              </a:xfrm>
              <a:prstGeom prst="line">
                <a:avLst/>
              </a:prstGeom>
              <a:noFill/>
              <a:ln w="3175">
                <a:solidFill>
                  <a:srgbClr val="000000"/>
                </a:solidFill>
                <a:round/>
                <a:headEnd/>
                <a:tailEnd/>
              </a:ln>
            </p:spPr>
            <p:txBody>
              <a:bodyPr/>
              <a:lstStyle/>
              <a:p>
                <a:endParaRPr lang="en-US"/>
              </a:p>
            </p:txBody>
          </p:sp>
          <p:sp>
            <p:nvSpPr>
              <p:cNvPr id="26153" name="Line 4058"/>
              <p:cNvSpPr>
                <a:spLocks noChangeShapeType="1"/>
              </p:cNvSpPr>
              <p:nvPr/>
            </p:nvSpPr>
            <p:spPr bwMode="auto">
              <a:xfrm>
                <a:off x="1111" y="3260"/>
                <a:ext cx="121" cy="0"/>
              </a:xfrm>
              <a:prstGeom prst="line">
                <a:avLst/>
              </a:prstGeom>
              <a:noFill/>
              <a:ln w="3175">
                <a:solidFill>
                  <a:srgbClr val="000000"/>
                </a:solidFill>
                <a:round/>
                <a:headEnd/>
                <a:tailEnd/>
              </a:ln>
            </p:spPr>
            <p:txBody>
              <a:bodyPr/>
              <a:lstStyle/>
              <a:p>
                <a:endParaRPr lang="en-US"/>
              </a:p>
            </p:txBody>
          </p:sp>
          <p:sp>
            <p:nvSpPr>
              <p:cNvPr id="26154" name="Line 4059"/>
              <p:cNvSpPr>
                <a:spLocks noChangeShapeType="1"/>
              </p:cNvSpPr>
              <p:nvPr/>
            </p:nvSpPr>
            <p:spPr bwMode="auto">
              <a:xfrm flipV="1">
                <a:off x="1232" y="3182"/>
                <a:ext cx="0" cy="78"/>
              </a:xfrm>
              <a:prstGeom prst="line">
                <a:avLst/>
              </a:prstGeom>
              <a:noFill/>
              <a:ln w="3175">
                <a:solidFill>
                  <a:srgbClr val="000000"/>
                </a:solidFill>
                <a:round/>
                <a:headEnd/>
                <a:tailEnd/>
              </a:ln>
            </p:spPr>
            <p:txBody>
              <a:bodyPr/>
              <a:lstStyle/>
              <a:p>
                <a:endParaRPr lang="en-US"/>
              </a:p>
            </p:txBody>
          </p:sp>
          <p:sp>
            <p:nvSpPr>
              <p:cNvPr id="26155" name="Line 4060"/>
              <p:cNvSpPr>
                <a:spLocks noChangeShapeType="1"/>
              </p:cNvSpPr>
              <p:nvPr/>
            </p:nvSpPr>
            <p:spPr bwMode="auto">
              <a:xfrm>
                <a:off x="1232" y="3182"/>
                <a:ext cx="0" cy="78"/>
              </a:xfrm>
              <a:prstGeom prst="line">
                <a:avLst/>
              </a:prstGeom>
              <a:noFill/>
              <a:ln w="3175">
                <a:solidFill>
                  <a:srgbClr val="000000"/>
                </a:solidFill>
                <a:round/>
                <a:headEnd/>
                <a:tailEnd/>
              </a:ln>
            </p:spPr>
            <p:txBody>
              <a:bodyPr/>
              <a:lstStyle/>
              <a:p>
                <a:endParaRPr lang="en-US"/>
              </a:p>
            </p:txBody>
          </p:sp>
          <p:sp>
            <p:nvSpPr>
              <p:cNvPr id="26156" name="Line 4061"/>
              <p:cNvSpPr>
                <a:spLocks noChangeShapeType="1"/>
              </p:cNvSpPr>
              <p:nvPr/>
            </p:nvSpPr>
            <p:spPr bwMode="auto">
              <a:xfrm>
                <a:off x="1232" y="3260"/>
                <a:ext cx="60" cy="0"/>
              </a:xfrm>
              <a:prstGeom prst="line">
                <a:avLst/>
              </a:prstGeom>
              <a:noFill/>
              <a:ln w="3175">
                <a:solidFill>
                  <a:srgbClr val="000000"/>
                </a:solidFill>
                <a:round/>
                <a:headEnd/>
                <a:tailEnd/>
              </a:ln>
            </p:spPr>
            <p:txBody>
              <a:bodyPr/>
              <a:lstStyle/>
              <a:p>
                <a:endParaRPr lang="en-US"/>
              </a:p>
            </p:txBody>
          </p:sp>
          <p:sp>
            <p:nvSpPr>
              <p:cNvPr id="26157" name="Line 4062"/>
              <p:cNvSpPr>
                <a:spLocks noChangeShapeType="1"/>
              </p:cNvSpPr>
              <p:nvPr/>
            </p:nvSpPr>
            <p:spPr bwMode="auto">
              <a:xfrm flipV="1">
                <a:off x="1292" y="3227"/>
                <a:ext cx="0" cy="33"/>
              </a:xfrm>
              <a:prstGeom prst="line">
                <a:avLst/>
              </a:prstGeom>
              <a:noFill/>
              <a:ln w="3175">
                <a:solidFill>
                  <a:srgbClr val="000000"/>
                </a:solidFill>
                <a:round/>
                <a:headEnd/>
                <a:tailEnd/>
              </a:ln>
            </p:spPr>
            <p:txBody>
              <a:bodyPr/>
              <a:lstStyle/>
              <a:p>
                <a:endParaRPr lang="en-US"/>
              </a:p>
            </p:txBody>
          </p:sp>
          <p:sp>
            <p:nvSpPr>
              <p:cNvPr id="26158" name="Line 4063"/>
              <p:cNvSpPr>
                <a:spLocks noChangeShapeType="1"/>
              </p:cNvSpPr>
              <p:nvPr/>
            </p:nvSpPr>
            <p:spPr bwMode="auto">
              <a:xfrm>
                <a:off x="1292" y="3227"/>
                <a:ext cx="0" cy="33"/>
              </a:xfrm>
              <a:prstGeom prst="line">
                <a:avLst/>
              </a:prstGeom>
              <a:noFill/>
              <a:ln w="3175">
                <a:solidFill>
                  <a:srgbClr val="000000"/>
                </a:solidFill>
                <a:round/>
                <a:headEnd/>
                <a:tailEnd/>
              </a:ln>
            </p:spPr>
            <p:txBody>
              <a:bodyPr/>
              <a:lstStyle/>
              <a:p>
                <a:endParaRPr lang="en-US"/>
              </a:p>
            </p:txBody>
          </p:sp>
          <p:sp>
            <p:nvSpPr>
              <p:cNvPr id="26159" name="Line 4064"/>
              <p:cNvSpPr>
                <a:spLocks noChangeShapeType="1"/>
              </p:cNvSpPr>
              <p:nvPr/>
            </p:nvSpPr>
            <p:spPr bwMode="auto">
              <a:xfrm>
                <a:off x="1292" y="3260"/>
                <a:ext cx="61" cy="0"/>
              </a:xfrm>
              <a:prstGeom prst="line">
                <a:avLst/>
              </a:prstGeom>
              <a:noFill/>
              <a:ln w="3175">
                <a:solidFill>
                  <a:srgbClr val="000000"/>
                </a:solidFill>
                <a:round/>
                <a:headEnd/>
                <a:tailEnd/>
              </a:ln>
            </p:spPr>
            <p:txBody>
              <a:bodyPr/>
              <a:lstStyle/>
              <a:p>
                <a:endParaRPr lang="en-US"/>
              </a:p>
            </p:txBody>
          </p:sp>
          <p:sp>
            <p:nvSpPr>
              <p:cNvPr id="26160" name="Line 4065"/>
              <p:cNvSpPr>
                <a:spLocks noChangeShapeType="1"/>
              </p:cNvSpPr>
              <p:nvPr/>
            </p:nvSpPr>
            <p:spPr bwMode="auto">
              <a:xfrm flipV="1">
                <a:off x="1353" y="3227"/>
                <a:ext cx="0" cy="33"/>
              </a:xfrm>
              <a:prstGeom prst="line">
                <a:avLst/>
              </a:prstGeom>
              <a:noFill/>
              <a:ln w="3175">
                <a:solidFill>
                  <a:srgbClr val="000000"/>
                </a:solidFill>
                <a:round/>
                <a:headEnd/>
                <a:tailEnd/>
              </a:ln>
            </p:spPr>
            <p:txBody>
              <a:bodyPr/>
              <a:lstStyle/>
              <a:p>
                <a:endParaRPr lang="en-US"/>
              </a:p>
            </p:txBody>
          </p:sp>
          <p:sp>
            <p:nvSpPr>
              <p:cNvPr id="26161" name="Line 4066"/>
              <p:cNvSpPr>
                <a:spLocks noChangeShapeType="1"/>
              </p:cNvSpPr>
              <p:nvPr/>
            </p:nvSpPr>
            <p:spPr bwMode="auto">
              <a:xfrm>
                <a:off x="1353" y="3227"/>
                <a:ext cx="0" cy="33"/>
              </a:xfrm>
              <a:prstGeom prst="line">
                <a:avLst/>
              </a:prstGeom>
              <a:noFill/>
              <a:ln w="3175">
                <a:solidFill>
                  <a:srgbClr val="000000"/>
                </a:solidFill>
                <a:round/>
                <a:headEnd/>
                <a:tailEnd/>
              </a:ln>
            </p:spPr>
            <p:txBody>
              <a:bodyPr/>
              <a:lstStyle/>
              <a:p>
                <a:endParaRPr lang="en-US"/>
              </a:p>
            </p:txBody>
          </p:sp>
          <p:sp>
            <p:nvSpPr>
              <p:cNvPr id="26162" name="Line 4067"/>
              <p:cNvSpPr>
                <a:spLocks noChangeShapeType="1"/>
              </p:cNvSpPr>
              <p:nvPr/>
            </p:nvSpPr>
            <p:spPr bwMode="auto">
              <a:xfrm>
                <a:off x="1353" y="3260"/>
                <a:ext cx="60" cy="0"/>
              </a:xfrm>
              <a:prstGeom prst="line">
                <a:avLst/>
              </a:prstGeom>
              <a:noFill/>
              <a:ln w="3175">
                <a:solidFill>
                  <a:srgbClr val="000000"/>
                </a:solidFill>
                <a:round/>
                <a:headEnd/>
                <a:tailEnd/>
              </a:ln>
            </p:spPr>
            <p:txBody>
              <a:bodyPr/>
              <a:lstStyle/>
              <a:p>
                <a:endParaRPr lang="en-US"/>
              </a:p>
            </p:txBody>
          </p:sp>
          <p:sp>
            <p:nvSpPr>
              <p:cNvPr id="26163" name="Line 4068"/>
              <p:cNvSpPr>
                <a:spLocks noChangeShapeType="1"/>
              </p:cNvSpPr>
              <p:nvPr/>
            </p:nvSpPr>
            <p:spPr bwMode="auto">
              <a:xfrm flipV="1">
                <a:off x="1413" y="3227"/>
                <a:ext cx="0" cy="33"/>
              </a:xfrm>
              <a:prstGeom prst="line">
                <a:avLst/>
              </a:prstGeom>
              <a:noFill/>
              <a:ln w="3175">
                <a:solidFill>
                  <a:srgbClr val="000000"/>
                </a:solidFill>
                <a:round/>
                <a:headEnd/>
                <a:tailEnd/>
              </a:ln>
            </p:spPr>
            <p:txBody>
              <a:bodyPr/>
              <a:lstStyle/>
              <a:p>
                <a:endParaRPr lang="en-US"/>
              </a:p>
            </p:txBody>
          </p:sp>
          <p:sp>
            <p:nvSpPr>
              <p:cNvPr id="26164" name="Line 4069"/>
              <p:cNvSpPr>
                <a:spLocks noChangeShapeType="1"/>
              </p:cNvSpPr>
              <p:nvPr/>
            </p:nvSpPr>
            <p:spPr bwMode="auto">
              <a:xfrm>
                <a:off x="1413" y="3227"/>
                <a:ext cx="0" cy="33"/>
              </a:xfrm>
              <a:prstGeom prst="line">
                <a:avLst/>
              </a:prstGeom>
              <a:noFill/>
              <a:ln w="3175">
                <a:solidFill>
                  <a:srgbClr val="000000"/>
                </a:solidFill>
                <a:round/>
                <a:headEnd/>
                <a:tailEnd/>
              </a:ln>
            </p:spPr>
            <p:txBody>
              <a:bodyPr/>
              <a:lstStyle/>
              <a:p>
                <a:endParaRPr lang="en-US"/>
              </a:p>
            </p:txBody>
          </p:sp>
          <p:sp>
            <p:nvSpPr>
              <p:cNvPr id="26165" name="Line 4070"/>
              <p:cNvSpPr>
                <a:spLocks noChangeShapeType="1"/>
              </p:cNvSpPr>
              <p:nvPr/>
            </p:nvSpPr>
            <p:spPr bwMode="auto">
              <a:xfrm>
                <a:off x="1413" y="3260"/>
                <a:ext cx="60" cy="0"/>
              </a:xfrm>
              <a:prstGeom prst="line">
                <a:avLst/>
              </a:prstGeom>
              <a:noFill/>
              <a:ln w="3175">
                <a:solidFill>
                  <a:srgbClr val="000000"/>
                </a:solidFill>
                <a:round/>
                <a:headEnd/>
                <a:tailEnd/>
              </a:ln>
            </p:spPr>
            <p:txBody>
              <a:bodyPr/>
              <a:lstStyle/>
              <a:p>
                <a:endParaRPr lang="en-US"/>
              </a:p>
            </p:txBody>
          </p:sp>
          <p:sp>
            <p:nvSpPr>
              <p:cNvPr id="26166" name="Line 4071"/>
              <p:cNvSpPr>
                <a:spLocks noChangeShapeType="1"/>
              </p:cNvSpPr>
              <p:nvPr/>
            </p:nvSpPr>
            <p:spPr bwMode="auto">
              <a:xfrm flipV="1">
                <a:off x="1473" y="3227"/>
                <a:ext cx="0" cy="33"/>
              </a:xfrm>
              <a:prstGeom prst="line">
                <a:avLst/>
              </a:prstGeom>
              <a:noFill/>
              <a:ln w="3175">
                <a:solidFill>
                  <a:srgbClr val="000000"/>
                </a:solidFill>
                <a:round/>
                <a:headEnd/>
                <a:tailEnd/>
              </a:ln>
            </p:spPr>
            <p:txBody>
              <a:bodyPr/>
              <a:lstStyle/>
              <a:p>
                <a:endParaRPr lang="en-US"/>
              </a:p>
            </p:txBody>
          </p:sp>
          <p:sp>
            <p:nvSpPr>
              <p:cNvPr id="26167" name="Line 4072"/>
              <p:cNvSpPr>
                <a:spLocks noChangeShapeType="1"/>
              </p:cNvSpPr>
              <p:nvPr/>
            </p:nvSpPr>
            <p:spPr bwMode="auto">
              <a:xfrm>
                <a:off x="1473" y="3227"/>
                <a:ext cx="0" cy="33"/>
              </a:xfrm>
              <a:prstGeom prst="line">
                <a:avLst/>
              </a:prstGeom>
              <a:noFill/>
              <a:ln w="3175">
                <a:solidFill>
                  <a:srgbClr val="000000"/>
                </a:solidFill>
                <a:round/>
                <a:headEnd/>
                <a:tailEnd/>
              </a:ln>
            </p:spPr>
            <p:txBody>
              <a:bodyPr/>
              <a:lstStyle/>
              <a:p>
                <a:endParaRPr lang="en-US"/>
              </a:p>
            </p:txBody>
          </p:sp>
          <p:sp>
            <p:nvSpPr>
              <p:cNvPr id="26168" name="Line 4073"/>
              <p:cNvSpPr>
                <a:spLocks noChangeShapeType="1"/>
              </p:cNvSpPr>
              <p:nvPr/>
            </p:nvSpPr>
            <p:spPr bwMode="auto">
              <a:xfrm>
                <a:off x="1473" y="3260"/>
                <a:ext cx="61" cy="0"/>
              </a:xfrm>
              <a:prstGeom prst="line">
                <a:avLst/>
              </a:prstGeom>
              <a:noFill/>
              <a:ln w="3175">
                <a:solidFill>
                  <a:srgbClr val="000000"/>
                </a:solidFill>
                <a:round/>
                <a:headEnd/>
                <a:tailEnd/>
              </a:ln>
            </p:spPr>
            <p:txBody>
              <a:bodyPr/>
              <a:lstStyle/>
              <a:p>
                <a:endParaRPr lang="en-US"/>
              </a:p>
            </p:txBody>
          </p:sp>
          <p:sp>
            <p:nvSpPr>
              <p:cNvPr id="26169" name="Line 4074"/>
              <p:cNvSpPr>
                <a:spLocks noChangeShapeType="1"/>
              </p:cNvSpPr>
              <p:nvPr/>
            </p:nvSpPr>
            <p:spPr bwMode="auto">
              <a:xfrm flipV="1">
                <a:off x="1534" y="3227"/>
                <a:ext cx="0" cy="33"/>
              </a:xfrm>
              <a:prstGeom prst="line">
                <a:avLst/>
              </a:prstGeom>
              <a:noFill/>
              <a:ln w="3175">
                <a:solidFill>
                  <a:srgbClr val="000000"/>
                </a:solidFill>
                <a:round/>
                <a:headEnd/>
                <a:tailEnd/>
              </a:ln>
            </p:spPr>
            <p:txBody>
              <a:bodyPr/>
              <a:lstStyle/>
              <a:p>
                <a:endParaRPr lang="en-US"/>
              </a:p>
            </p:txBody>
          </p:sp>
          <p:sp>
            <p:nvSpPr>
              <p:cNvPr id="26170" name="Line 4075"/>
              <p:cNvSpPr>
                <a:spLocks noChangeShapeType="1"/>
              </p:cNvSpPr>
              <p:nvPr/>
            </p:nvSpPr>
            <p:spPr bwMode="auto">
              <a:xfrm>
                <a:off x="1534" y="3227"/>
                <a:ext cx="0" cy="33"/>
              </a:xfrm>
              <a:prstGeom prst="line">
                <a:avLst/>
              </a:prstGeom>
              <a:noFill/>
              <a:ln w="3175">
                <a:solidFill>
                  <a:srgbClr val="000000"/>
                </a:solidFill>
                <a:round/>
                <a:headEnd/>
                <a:tailEnd/>
              </a:ln>
            </p:spPr>
            <p:txBody>
              <a:bodyPr/>
              <a:lstStyle/>
              <a:p>
                <a:endParaRPr lang="en-US"/>
              </a:p>
            </p:txBody>
          </p:sp>
          <p:sp>
            <p:nvSpPr>
              <p:cNvPr id="26171" name="Line 4076"/>
              <p:cNvSpPr>
                <a:spLocks noChangeShapeType="1"/>
              </p:cNvSpPr>
              <p:nvPr/>
            </p:nvSpPr>
            <p:spPr bwMode="auto">
              <a:xfrm>
                <a:off x="1534" y="3260"/>
                <a:ext cx="60" cy="0"/>
              </a:xfrm>
              <a:prstGeom prst="line">
                <a:avLst/>
              </a:prstGeom>
              <a:noFill/>
              <a:ln w="3175">
                <a:solidFill>
                  <a:srgbClr val="000000"/>
                </a:solidFill>
                <a:round/>
                <a:headEnd/>
                <a:tailEnd/>
              </a:ln>
            </p:spPr>
            <p:txBody>
              <a:bodyPr/>
              <a:lstStyle/>
              <a:p>
                <a:endParaRPr lang="en-US"/>
              </a:p>
            </p:txBody>
          </p:sp>
          <p:sp>
            <p:nvSpPr>
              <p:cNvPr id="26172" name="Line 4077"/>
              <p:cNvSpPr>
                <a:spLocks noChangeShapeType="1"/>
              </p:cNvSpPr>
              <p:nvPr/>
            </p:nvSpPr>
            <p:spPr bwMode="auto">
              <a:xfrm flipV="1">
                <a:off x="1594" y="3227"/>
                <a:ext cx="0" cy="33"/>
              </a:xfrm>
              <a:prstGeom prst="line">
                <a:avLst/>
              </a:prstGeom>
              <a:noFill/>
              <a:ln w="3175">
                <a:solidFill>
                  <a:srgbClr val="000000"/>
                </a:solidFill>
                <a:round/>
                <a:headEnd/>
                <a:tailEnd/>
              </a:ln>
            </p:spPr>
            <p:txBody>
              <a:bodyPr/>
              <a:lstStyle/>
              <a:p>
                <a:endParaRPr lang="en-US"/>
              </a:p>
            </p:txBody>
          </p:sp>
          <p:sp>
            <p:nvSpPr>
              <p:cNvPr id="26173" name="Line 4078"/>
              <p:cNvSpPr>
                <a:spLocks noChangeShapeType="1"/>
              </p:cNvSpPr>
              <p:nvPr/>
            </p:nvSpPr>
            <p:spPr bwMode="auto">
              <a:xfrm>
                <a:off x="1594" y="3227"/>
                <a:ext cx="0" cy="33"/>
              </a:xfrm>
              <a:prstGeom prst="line">
                <a:avLst/>
              </a:prstGeom>
              <a:noFill/>
              <a:ln w="3175">
                <a:solidFill>
                  <a:srgbClr val="000000"/>
                </a:solidFill>
                <a:round/>
                <a:headEnd/>
                <a:tailEnd/>
              </a:ln>
            </p:spPr>
            <p:txBody>
              <a:bodyPr/>
              <a:lstStyle/>
              <a:p>
                <a:endParaRPr lang="en-US"/>
              </a:p>
            </p:txBody>
          </p:sp>
          <p:sp>
            <p:nvSpPr>
              <p:cNvPr id="26174" name="Line 4079"/>
              <p:cNvSpPr>
                <a:spLocks noChangeShapeType="1"/>
              </p:cNvSpPr>
              <p:nvPr/>
            </p:nvSpPr>
            <p:spPr bwMode="auto">
              <a:xfrm>
                <a:off x="1594" y="3260"/>
                <a:ext cx="60" cy="0"/>
              </a:xfrm>
              <a:prstGeom prst="line">
                <a:avLst/>
              </a:prstGeom>
              <a:noFill/>
              <a:ln w="3175">
                <a:solidFill>
                  <a:srgbClr val="000000"/>
                </a:solidFill>
                <a:round/>
                <a:headEnd/>
                <a:tailEnd/>
              </a:ln>
            </p:spPr>
            <p:txBody>
              <a:bodyPr/>
              <a:lstStyle/>
              <a:p>
                <a:endParaRPr lang="en-US"/>
              </a:p>
            </p:txBody>
          </p:sp>
          <p:sp>
            <p:nvSpPr>
              <p:cNvPr id="26175" name="Line 4080"/>
              <p:cNvSpPr>
                <a:spLocks noChangeShapeType="1"/>
              </p:cNvSpPr>
              <p:nvPr/>
            </p:nvSpPr>
            <p:spPr bwMode="auto">
              <a:xfrm flipV="1">
                <a:off x="1654" y="3227"/>
                <a:ext cx="0" cy="33"/>
              </a:xfrm>
              <a:prstGeom prst="line">
                <a:avLst/>
              </a:prstGeom>
              <a:noFill/>
              <a:ln w="3175">
                <a:solidFill>
                  <a:srgbClr val="000000"/>
                </a:solidFill>
                <a:round/>
                <a:headEnd/>
                <a:tailEnd/>
              </a:ln>
            </p:spPr>
            <p:txBody>
              <a:bodyPr/>
              <a:lstStyle/>
              <a:p>
                <a:endParaRPr lang="en-US"/>
              </a:p>
            </p:txBody>
          </p:sp>
          <p:sp>
            <p:nvSpPr>
              <p:cNvPr id="26176" name="Line 4081"/>
              <p:cNvSpPr>
                <a:spLocks noChangeShapeType="1"/>
              </p:cNvSpPr>
              <p:nvPr/>
            </p:nvSpPr>
            <p:spPr bwMode="auto">
              <a:xfrm>
                <a:off x="1654" y="3227"/>
                <a:ext cx="0" cy="33"/>
              </a:xfrm>
              <a:prstGeom prst="line">
                <a:avLst/>
              </a:prstGeom>
              <a:noFill/>
              <a:ln w="3175">
                <a:solidFill>
                  <a:srgbClr val="000000"/>
                </a:solidFill>
                <a:round/>
                <a:headEnd/>
                <a:tailEnd/>
              </a:ln>
            </p:spPr>
            <p:txBody>
              <a:bodyPr/>
              <a:lstStyle/>
              <a:p>
                <a:endParaRPr lang="en-US"/>
              </a:p>
            </p:txBody>
          </p:sp>
          <p:sp>
            <p:nvSpPr>
              <p:cNvPr id="26177" name="Line 4082"/>
              <p:cNvSpPr>
                <a:spLocks noChangeShapeType="1"/>
              </p:cNvSpPr>
              <p:nvPr/>
            </p:nvSpPr>
            <p:spPr bwMode="auto">
              <a:xfrm>
                <a:off x="1654" y="3260"/>
                <a:ext cx="61" cy="0"/>
              </a:xfrm>
              <a:prstGeom prst="line">
                <a:avLst/>
              </a:prstGeom>
              <a:noFill/>
              <a:ln w="3175">
                <a:solidFill>
                  <a:srgbClr val="000000"/>
                </a:solidFill>
                <a:round/>
                <a:headEnd/>
                <a:tailEnd/>
              </a:ln>
            </p:spPr>
            <p:txBody>
              <a:bodyPr/>
              <a:lstStyle/>
              <a:p>
                <a:endParaRPr lang="en-US"/>
              </a:p>
            </p:txBody>
          </p:sp>
          <p:sp>
            <p:nvSpPr>
              <p:cNvPr id="26178" name="Line 4083"/>
              <p:cNvSpPr>
                <a:spLocks noChangeShapeType="1"/>
              </p:cNvSpPr>
              <p:nvPr/>
            </p:nvSpPr>
            <p:spPr bwMode="auto">
              <a:xfrm flipV="1">
                <a:off x="1715" y="3227"/>
                <a:ext cx="0" cy="33"/>
              </a:xfrm>
              <a:prstGeom prst="line">
                <a:avLst/>
              </a:prstGeom>
              <a:noFill/>
              <a:ln w="3175">
                <a:solidFill>
                  <a:srgbClr val="000000"/>
                </a:solidFill>
                <a:round/>
                <a:headEnd/>
                <a:tailEnd/>
              </a:ln>
            </p:spPr>
            <p:txBody>
              <a:bodyPr/>
              <a:lstStyle/>
              <a:p>
                <a:endParaRPr lang="en-US"/>
              </a:p>
            </p:txBody>
          </p:sp>
          <p:sp>
            <p:nvSpPr>
              <p:cNvPr id="26179" name="Line 4084"/>
              <p:cNvSpPr>
                <a:spLocks noChangeShapeType="1"/>
              </p:cNvSpPr>
              <p:nvPr/>
            </p:nvSpPr>
            <p:spPr bwMode="auto">
              <a:xfrm>
                <a:off x="1715" y="3227"/>
                <a:ext cx="0" cy="33"/>
              </a:xfrm>
              <a:prstGeom prst="line">
                <a:avLst/>
              </a:prstGeom>
              <a:noFill/>
              <a:ln w="3175">
                <a:solidFill>
                  <a:srgbClr val="000000"/>
                </a:solidFill>
                <a:round/>
                <a:headEnd/>
                <a:tailEnd/>
              </a:ln>
            </p:spPr>
            <p:txBody>
              <a:bodyPr/>
              <a:lstStyle/>
              <a:p>
                <a:endParaRPr lang="en-US"/>
              </a:p>
            </p:txBody>
          </p:sp>
          <p:sp>
            <p:nvSpPr>
              <p:cNvPr id="26180" name="Line 4085"/>
              <p:cNvSpPr>
                <a:spLocks noChangeShapeType="1"/>
              </p:cNvSpPr>
              <p:nvPr/>
            </p:nvSpPr>
            <p:spPr bwMode="auto">
              <a:xfrm>
                <a:off x="1715" y="3260"/>
                <a:ext cx="60" cy="0"/>
              </a:xfrm>
              <a:prstGeom prst="line">
                <a:avLst/>
              </a:prstGeom>
              <a:noFill/>
              <a:ln w="3175">
                <a:solidFill>
                  <a:srgbClr val="000000"/>
                </a:solidFill>
                <a:round/>
                <a:headEnd/>
                <a:tailEnd/>
              </a:ln>
            </p:spPr>
            <p:txBody>
              <a:bodyPr/>
              <a:lstStyle/>
              <a:p>
                <a:endParaRPr lang="en-US"/>
              </a:p>
            </p:txBody>
          </p:sp>
          <p:sp>
            <p:nvSpPr>
              <p:cNvPr id="26181" name="Line 4086"/>
              <p:cNvSpPr>
                <a:spLocks noChangeShapeType="1"/>
              </p:cNvSpPr>
              <p:nvPr/>
            </p:nvSpPr>
            <p:spPr bwMode="auto">
              <a:xfrm flipV="1">
                <a:off x="1775" y="3227"/>
                <a:ext cx="0" cy="33"/>
              </a:xfrm>
              <a:prstGeom prst="line">
                <a:avLst/>
              </a:prstGeom>
              <a:noFill/>
              <a:ln w="3175">
                <a:solidFill>
                  <a:srgbClr val="000000"/>
                </a:solidFill>
                <a:round/>
                <a:headEnd/>
                <a:tailEnd/>
              </a:ln>
            </p:spPr>
            <p:txBody>
              <a:bodyPr/>
              <a:lstStyle/>
              <a:p>
                <a:endParaRPr lang="en-US"/>
              </a:p>
            </p:txBody>
          </p:sp>
          <p:sp>
            <p:nvSpPr>
              <p:cNvPr id="26182" name="Line 4087"/>
              <p:cNvSpPr>
                <a:spLocks noChangeShapeType="1"/>
              </p:cNvSpPr>
              <p:nvPr/>
            </p:nvSpPr>
            <p:spPr bwMode="auto">
              <a:xfrm>
                <a:off x="1775" y="3227"/>
                <a:ext cx="0" cy="33"/>
              </a:xfrm>
              <a:prstGeom prst="line">
                <a:avLst/>
              </a:prstGeom>
              <a:noFill/>
              <a:ln w="3175">
                <a:solidFill>
                  <a:srgbClr val="000000"/>
                </a:solidFill>
                <a:round/>
                <a:headEnd/>
                <a:tailEnd/>
              </a:ln>
            </p:spPr>
            <p:txBody>
              <a:bodyPr/>
              <a:lstStyle/>
              <a:p>
                <a:endParaRPr lang="en-US"/>
              </a:p>
            </p:txBody>
          </p:sp>
          <p:sp>
            <p:nvSpPr>
              <p:cNvPr id="26183" name="Line 4088"/>
              <p:cNvSpPr>
                <a:spLocks noChangeShapeType="1"/>
              </p:cNvSpPr>
              <p:nvPr/>
            </p:nvSpPr>
            <p:spPr bwMode="auto">
              <a:xfrm>
                <a:off x="1775" y="3260"/>
                <a:ext cx="60" cy="0"/>
              </a:xfrm>
              <a:prstGeom prst="line">
                <a:avLst/>
              </a:prstGeom>
              <a:noFill/>
              <a:ln w="3175">
                <a:solidFill>
                  <a:srgbClr val="000000"/>
                </a:solidFill>
                <a:round/>
                <a:headEnd/>
                <a:tailEnd/>
              </a:ln>
            </p:spPr>
            <p:txBody>
              <a:bodyPr/>
              <a:lstStyle/>
              <a:p>
                <a:endParaRPr lang="en-US"/>
              </a:p>
            </p:txBody>
          </p:sp>
          <p:sp>
            <p:nvSpPr>
              <p:cNvPr id="26184" name="Line 4089"/>
              <p:cNvSpPr>
                <a:spLocks noChangeShapeType="1"/>
              </p:cNvSpPr>
              <p:nvPr/>
            </p:nvSpPr>
            <p:spPr bwMode="auto">
              <a:xfrm flipV="1">
                <a:off x="1835" y="3182"/>
                <a:ext cx="0" cy="78"/>
              </a:xfrm>
              <a:prstGeom prst="line">
                <a:avLst/>
              </a:prstGeom>
              <a:noFill/>
              <a:ln w="3175">
                <a:solidFill>
                  <a:srgbClr val="000000"/>
                </a:solidFill>
                <a:round/>
                <a:headEnd/>
                <a:tailEnd/>
              </a:ln>
            </p:spPr>
            <p:txBody>
              <a:bodyPr/>
              <a:lstStyle/>
              <a:p>
                <a:endParaRPr lang="en-US"/>
              </a:p>
            </p:txBody>
          </p:sp>
          <p:sp>
            <p:nvSpPr>
              <p:cNvPr id="26185" name="Line 4090"/>
              <p:cNvSpPr>
                <a:spLocks noChangeShapeType="1"/>
              </p:cNvSpPr>
              <p:nvPr/>
            </p:nvSpPr>
            <p:spPr bwMode="auto">
              <a:xfrm>
                <a:off x="1835" y="3182"/>
                <a:ext cx="0" cy="78"/>
              </a:xfrm>
              <a:prstGeom prst="line">
                <a:avLst/>
              </a:prstGeom>
              <a:noFill/>
              <a:ln w="3175">
                <a:solidFill>
                  <a:srgbClr val="000000"/>
                </a:solidFill>
                <a:round/>
                <a:headEnd/>
                <a:tailEnd/>
              </a:ln>
            </p:spPr>
            <p:txBody>
              <a:bodyPr/>
              <a:lstStyle/>
              <a:p>
                <a:endParaRPr lang="en-US"/>
              </a:p>
            </p:txBody>
          </p:sp>
          <p:sp>
            <p:nvSpPr>
              <p:cNvPr id="26186" name="Line 4091"/>
              <p:cNvSpPr>
                <a:spLocks noChangeShapeType="1"/>
              </p:cNvSpPr>
              <p:nvPr/>
            </p:nvSpPr>
            <p:spPr bwMode="auto">
              <a:xfrm>
                <a:off x="1835" y="3260"/>
                <a:ext cx="61" cy="0"/>
              </a:xfrm>
              <a:prstGeom prst="line">
                <a:avLst/>
              </a:prstGeom>
              <a:noFill/>
              <a:ln w="3175">
                <a:solidFill>
                  <a:srgbClr val="000000"/>
                </a:solidFill>
                <a:round/>
                <a:headEnd/>
                <a:tailEnd/>
              </a:ln>
            </p:spPr>
            <p:txBody>
              <a:bodyPr/>
              <a:lstStyle/>
              <a:p>
                <a:endParaRPr lang="en-US"/>
              </a:p>
            </p:txBody>
          </p:sp>
          <p:sp>
            <p:nvSpPr>
              <p:cNvPr id="26187" name="Line 4092"/>
              <p:cNvSpPr>
                <a:spLocks noChangeShapeType="1"/>
              </p:cNvSpPr>
              <p:nvPr/>
            </p:nvSpPr>
            <p:spPr bwMode="auto">
              <a:xfrm flipV="1">
                <a:off x="1896" y="3227"/>
                <a:ext cx="0" cy="33"/>
              </a:xfrm>
              <a:prstGeom prst="line">
                <a:avLst/>
              </a:prstGeom>
              <a:noFill/>
              <a:ln w="3175">
                <a:solidFill>
                  <a:srgbClr val="000000"/>
                </a:solidFill>
                <a:round/>
                <a:headEnd/>
                <a:tailEnd/>
              </a:ln>
            </p:spPr>
            <p:txBody>
              <a:bodyPr/>
              <a:lstStyle/>
              <a:p>
                <a:endParaRPr lang="en-US"/>
              </a:p>
            </p:txBody>
          </p:sp>
          <p:sp>
            <p:nvSpPr>
              <p:cNvPr id="26188" name="Line 4093"/>
              <p:cNvSpPr>
                <a:spLocks noChangeShapeType="1"/>
              </p:cNvSpPr>
              <p:nvPr/>
            </p:nvSpPr>
            <p:spPr bwMode="auto">
              <a:xfrm>
                <a:off x="1896" y="3227"/>
                <a:ext cx="0" cy="33"/>
              </a:xfrm>
              <a:prstGeom prst="line">
                <a:avLst/>
              </a:prstGeom>
              <a:noFill/>
              <a:ln w="3175">
                <a:solidFill>
                  <a:srgbClr val="000000"/>
                </a:solidFill>
                <a:round/>
                <a:headEnd/>
                <a:tailEnd/>
              </a:ln>
            </p:spPr>
            <p:txBody>
              <a:bodyPr/>
              <a:lstStyle/>
              <a:p>
                <a:endParaRPr lang="en-US"/>
              </a:p>
            </p:txBody>
          </p:sp>
          <p:sp>
            <p:nvSpPr>
              <p:cNvPr id="26189" name="Line 4094"/>
              <p:cNvSpPr>
                <a:spLocks noChangeShapeType="1"/>
              </p:cNvSpPr>
              <p:nvPr/>
            </p:nvSpPr>
            <p:spPr bwMode="auto">
              <a:xfrm>
                <a:off x="1896" y="3260"/>
                <a:ext cx="60" cy="0"/>
              </a:xfrm>
              <a:prstGeom prst="line">
                <a:avLst/>
              </a:prstGeom>
              <a:noFill/>
              <a:ln w="3175">
                <a:solidFill>
                  <a:srgbClr val="000000"/>
                </a:solidFill>
                <a:round/>
                <a:headEnd/>
                <a:tailEnd/>
              </a:ln>
            </p:spPr>
            <p:txBody>
              <a:bodyPr/>
              <a:lstStyle/>
              <a:p>
                <a:endParaRPr lang="en-US"/>
              </a:p>
            </p:txBody>
          </p:sp>
          <p:sp>
            <p:nvSpPr>
              <p:cNvPr id="26190" name="Line 4095"/>
              <p:cNvSpPr>
                <a:spLocks noChangeShapeType="1"/>
              </p:cNvSpPr>
              <p:nvPr/>
            </p:nvSpPr>
            <p:spPr bwMode="auto">
              <a:xfrm flipV="1">
                <a:off x="1956" y="3227"/>
                <a:ext cx="0" cy="33"/>
              </a:xfrm>
              <a:prstGeom prst="line">
                <a:avLst/>
              </a:prstGeom>
              <a:noFill/>
              <a:ln w="3175">
                <a:solidFill>
                  <a:srgbClr val="000000"/>
                </a:solidFill>
                <a:round/>
                <a:headEnd/>
                <a:tailEnd/>
              </a:ln>
            </p:spPr>
            <p:txBody>
              <a:bodyPr/>
              <a:lstStyle/>
              <a:p>
                <a:endParaRPr lang="en-US"/>
              </a:p>
            </p:txBody>
          </p:sp>
          <p:sp>
            <p:nvSpPr>
              <p:cNvPr id="26191" name="Line 4096"/>
              <p:cNvSpPr>
                <a:spLocks noChangeShapeType="1"/>
              </p:cNvSpPr>
              <p:nvPr/>
            </p:nvSpPr>
            <p:spPr bwMode="auto">
              <a:xfrm>
                <a:off x="1956" y="3227"/>
                <a:ext cx="0" cy="33"/>
              </a:xfrm>
              <a:prstGeom prst="line">
                <a:avLst/>
              </a:prstGeom>
              <a:noFill/>
              <a:ln w="3175">
                <a:solidFill>
                  <a:srgbClr val="000000"/>
                </a:solidFill>
                <a:round/>
                <a:headEnd/>
                <a:tailEnd/>
              </a:ln>
            </p:spPr>
            <p:txBody>
              <a:bodyPr/>
              <a:lstStyle/>
              <a:p>
                <a:endParaRPr lang="en-US"/>
              </a:p>
            </p:txBody>
          </p:sp>
          <p:sp>
            <p:nvSpPr>
              <p:cNvPr id="26192" name="Line 4097"/>
              <p:cNvSpPr>
                <a:spLocks noChangeShapeType="1"/>
              </p:cNvSpPr>
              <p:nvPr/>
            </p:nvSpPr>
            <p:spPr bwMode="auto">
              <a:xfrm>
                <a:off x="1956" y="3260"/>
                <a:ext cx="60" cy="0"/>
              </a:xfrm>
              <a:prstGeom prst="line">
                <a:avLst/>
              </a:prstGeom>
              <a:noFill/>
              <a:ln w="3175">
                <a:solidFill>
                  <a:srgbClr val="000000"/>
                </a:solidFill>
                <a:round/>
                <a:headEnd/>
                <a:tailEnd/>
              </a:ln>
            </p:spPr>
            <p:txBody>
              <a:bodyPr/>
              <a:lstStyle/>
              <a:p>
                <a:endParaRPr lang="en-US"/>
              </a:p>
            </p:txBody>
          </p:sp>
          <p:sp>
            <p:nvSpPr>
              <p:cNvPr id="26193" name="Line 4098"/>
              <p:cNvSpPr>
                <a:spLocks noChangeShapeType="1"/>
              </p:cNvSpPr>
              <p:nvPr/>
            </p:nvSpPr>
            <p:spPr bwMode="auto">
              <a:xfrm flipV="1">
                <a:off x="2016" y="3227"/>
                <a:ext cx="0" cy="33"/>
              </a:xfrm>
              <a:prstGeom prst="line">
                <a:avLst/>
              </a:prstGeom>
              <a:noFill/>
              <a:ln w="3175">
                <a:solidFill>
                  <a:srgbClr val="000000"/>
                </a:solidFill>
                <a:round/>
                <a:headEnd/>
                <a:tailEnd/>
              </a:ln>
            </p:spPr>
            <p:txBody>
              <a:bodyPr/>
              <a:lstStyle/>
              <a:p>
                <a:endParaRPr lang="en-US"/>
              </a:p>
            </p:txBody>
          </p:sp>
          <p:sp>
            <p:nvSpPr>
              <p:cNvPr id="26194" name="Line 4099"/>
              <p:cNvSpPr>
                <a:spLocks noChangeShapeType="1"/>
              </p:cNvSpPr>
              <p:nvPr/>
            </p:nvSpPr>
            <p:spPr bwMode="auto">
              <a:xfrm>
                <a:off x="2016" y="3227"/>
                <a:ext cx="0" cy="33"/>
              </a:xfrm>
              <a:prstGeom prst="line">
                <a:avLst/>
              </a:prstGeom>
              <a:noFill/>
              <a:ln w="3175">
                <a:solidFill>
                  <a:srgbClr val="000000"/>
                </a:solidFill>
                <a:round/>
                <a:headEnd/>
                <a:tailEnd/>
              </a:ln>
            </p:spPr>
            <p:txBody>
              <a:bodyPr/>
              <a:lstStyle/>
              <a:p>
                <a:endParaRPr lang="en-US"/>
              </a:p>
            </p:txBody>
          </p:sp>
          <p:sp>
            <p:nvSpPr>
              <p:cNvPr id="26195" name="Line 4100"/>
              <p:cNvSpPr>
                <a:spLocks noChangeShapeType="1"/>
              </p:cNvSpPr>
              <p:nvPr/>
            </p:nvSpPr>
            <p:spPr bwMode="auto">
              <a:xfrm>
                <a:off x="2016" y="3260"/>
                <a:ext cx="61" cy="0"/>
              </a:xfrm>
              <a:prstGeom prst="line">
                <a:avLst/>
              </a:prstGeom>
              <a:noFill/>
              <a:ln w="3175">
                <a:solidFill>
                  <a:srgbClr val="000000"/>
                </a:solidFill>
                <a:round/>
                <a:headEnd/>
                <a:tailEnd/>
              </a:ln>
            </p:spPr>
            <p:txBody>
              <a:bodyPr/>
              <a:lstStyle/>
              <a:p>
                <a:endParaRPr lang="en-US"/>
              </a:p>
            </p:txBody>
          </p:sp>
          <p:sp>
            <p:nvSpPr>
              <p:cNvPr id="26196" name="Line 4101"/>
              <p:cNvSpPr>
                <a:spLocks noChangeShapeType="1"/>
              </p:cNvSpPr>
              <p:nvPr/>
            </p:nvSpPr>
            <p:spPr bwMode="auto">
              <a:xfrm flipV="1">
                <a:off x="2077" y="3227"/>
                <a:ext cx="0" cy="33"/>
              </a:xfrm>
              <a:prstGeom prst="line">
                <a:avLst/>
              </a:prstGeom>
              <a:noFill/>
              <a:ln w="3175">
                <a:solidFill>
                  <a:srgbClr val="000000"/>
                </a:solidFill>
                <a:round/>
                <a:headEnd/>
                <a:tailEnd/>
              </a:ln>
            </p:spPr>
            <p:txBody>
              <a:bodyPr/>
              <a:lstStyle/>
              <a:p>
                <a:endParaRPr lang="en-US"/>
              </a:p>
            </p:txBody>
          </p:sp>
          <p:sp>
            <p:nvSpPr>
              <p:cNvPr id="26197" name="Line 4102"/>
              <p:cNvSpPr>
                <a:spLocks noChangeShapeType="1"/>
              </p:cNvSpPr>
              <p:nvPr/>
            </p:nvSpPr>
            <p:spPr bwMode="auto">
              <a:xfrm>
                <a:off x="2077" y="3227"/>
                <a:ext cx="0" cy="33"/>
              </a:xfrm>
              <a:prstGeom prst="line">
                <a:avLst/>
              </a:prstGeom>
              <a:noFill/>
              <a:ln w="3175">
                <a:solidFill>
                  <a:srgbClr val="000000"/>
                </a:solidFill>
                <a:round/>
                <a:headEnd/>
                <a:tailEnd/>
              </a:ln>
            </p:spPr>
            <p:txBody>
              <a:bodyPr/>
              <a:lstStyle/>
              <a:p>
                <a:endParaRPr lang="en-US"/>
              </a:p>
            </p:txBody>
          </p:sp>
          <p:sp>
            <p:nvSpPr>
              <p:cNvPr id="26198" name="Line 4103"/>
              <p:cNvSpPr>
                <a:spLocks noChangeShapeType="1"/>
              </p:cNvSpPr>
              <p:nvPr/>
            </p:nvSpPr>
            <p:spPr bwMode="auto">
              <a:xfrm>
                <a:off x="2077" y="3260"/>
                <a:ext cx="60" cy="0"/>
              </a:xfrm>
              <a:prstGeom prst="line">
                <a:avLst/>
              </a:prstGeom>
              <a:noFill/>
              <a:ln w="3175">
                <a:solidFill>
                  <a:srgbClr val="000000"/>
                </a:solidFill>
                <a:round/>
                <a:headEnd/>
                <a:tailEnd/>
              </a:ln>
            </p:spPr>
            <p:txBody>
              <a:bodyPr/>
              <a:lstStyle/>
              <a:p>
                <a:endParaRPr lang="en-US"/>
              </a:p>
            </p:txBody>
          </p:sp>
          <p:sp>
            <p:nvSpPr>
              <p:cNvPr id="26199" name="Line 4104"/>
              <p:cNvSpPr>
                <a:spLocks noChangeShapeType="1"/>
              </p:cNvSpPr>
              <p:nvPr/>
            </p:nvSpPr>
            <p:spPr bwMode="auto">
              <a:xfrm flipV="1">
                <a:off x="2137" y="3227"/>
                <a:ext cx="0" cy="33"/>
              </a:xfrm>
              <a:prstGeom prst="line">
                <a:avLst/>
              </a:prstGeom>
              <a:noFill/>
              <a:ln w="3175">
                <a:solidFill>
                  <a:srgbClr val="000000"/>
                </a:solidFill>
                <a:round/>
                <a:headEnd/>
                <a:tailEnd/>
              </a:ln>
            </p:spPr>
            <p:txBody>
              <a:bodyPr/>
              <a:lstStyle/>
              <a:p>
                <a:endParaRPr lang="en-US"/>
              </a:p>
            </p:txBody>
          </p:sp>
          <p:sp>
            <p:nvSpPr>
              <p:cNvPr id="26200" name="Line 4105"/>
              <p:cNvSpPr>
                <a:spLocks noChangeShapeType="1"/>
              </p:cNvSpPr>
              <p:nvPr/>
            </p:nvSpPr>
            <p:spPr bwMode="auto">
              <a:xfrm>
                <a:off x="2137" y="3227"/>
                <a:ext cx="0" cy="33"/>
              </a:xfrm>
              <a:prstGeom prst="line">
                <a:avLst/>
              </a:prstGeom>
              <a:noFill/>
              <a:ln w="3175">
                <a:solidFill>
                  <a:srgbClr val="000000"/>
                </a:solidFill>
                <a:round/>
                <a:headEnd/>
                <a:tailEnd/>
              </a:ln>
            </p:spPr>
            <p:txBody>
              <a:bodyPr/>
              <a:lstStyle/>
              <a:p>
                <a:endParaRPr lang="en-US"/>
              </a:p>
            </p:txBody>
          </p:sp>
          <p:sp>
            <p:nvSpPr>
              <p:cNvPr id="26201" name="Line 4106"/>
              <p:cNvSpPr>
                <a:spLocks noChangeShapeType="1"/>
              </p:cNvSpPr>
              <p:nvPr/>
            </p:nvSpPr>
            <p:spPr bwMode="auto">
              <a:xfrm>
                <a:off x="2137" y="3260"/>
                <a:ext cx="60" cy="0"/>
              </a:xfrm>
              <a:prstGeom prst="line">
                <a:avLst/>
              </a:prstGeom>
              <a:noFill/>
              <a:ln w="3175">
                <a:solidFill>
                  <a:srgbClr val="000000"/>
                </a:solidFill>
                <a:round/>
                <a:headEnd/>
                <a:tailEnd/>
              </a:ln>
            </p:spPr>
            <p:txBody>
              <a:bodyPr/>
              <a:lstStyle/>
              <a:p>
                <a:endParaRPr lang="en-US"/>
              </a:p>
            </p:txBody>
          </p:sp>
          <p:sp>
            <p:nvSpPr>
              <p:cNvPr id="26202" name="Line 4107"/>
              <p:cNvSpPr>
                <a:spLocks noChangeShapeType="1"/>
              </p:cNvSpPr>
              <p:nvPr/>
            </p:nvSpPr>
            <p:spPr bwMode="auto">
              <a:xfrm flipV="1">
                <a:off x="2197" y="3227"/>
                <a:ext cx="0" cy="33"/>
              </a:xfrm>
              <a:prstGeom prst="line">
                <a:avLst/>
              </a:prstGeom>
              <a:noFill/>
              <a:ln w="3175">
                <a:solidFill>
                  <a:srgbClr val="000000"/>
                </a:solidFill>
                <a:round/>
                <a:headEnd/>
                <a:tailEnd/>
              </a:ln>
            </p:spPr>
            <p:txBody>
              <a:bodyPr/>
              <a:lstStyle/>
              <a:p>
                <a:endParaRPr lang="en-US"/>
              </a:p>
            </p:txBody>
          </p:sp>
          <p:sp>
            <p:nvSpPr>
              <p:cNvPr id="26203" name="Line 4108"/>
              <p:cNvSpPr>
                <a:spLocks noChangeShapeType="1"/>
              </p:cNvSpPr>
              <p:nvPr/>
            </p:nvSpPr>
            <p:spPr bwMode="auto">
              <a:xfrm>
                <a:off x="2197" y="3227"/>
                <a:ext cx="0" cy="33"/>
              </a:xfrm>
              <a:prstGeom prst="line">
                <a:avLst/>
              </a:prstGeom>
              <a:noFill/>
              <a:ln w="3175">
                <a:solidFill>
                  <a:srgbClr val="000000"/>
                </a:solidFill>
                <a:round/>
                <a:headEnd/>
                <a:tailEnd/>
              </a:ln>
            </p:spPr>
            <p:txBody>
              <a:bodyPr/>
              <a:lstStyle/>
              <a:p>
                <a:endParaRPr lang="en-US"/>
              </a:p>
            </p:txBody>
          </p:sp>
          <p:sp>
            <p:nvSpPr>
              <p:cNvPr id="26204" name="Line 4109"/>
              <p:cNvSpPr>
                <a:spLocks noChangeShapeType="1"/>
              </p:cNvSpPr>
              <p:nvPr/>
            </p:nvSpPr>
            <p:spPr bwMode="auto">
              <a:xfrm>
                <a:off x="2197" y="3260"/>
                <a:ext cx="61" cy="0"/>
              </a:xfrm>
              <a:prstGeom prst="line">
                <a:avLst/>
              </a:prstGeom>
              <a:noFill/>
              <a:ln w="3175">
                <a:solidFill>
                  <a:srgbClr val="000000"/>
                </a:solidFill>
                <a:round/>
                <a:headEnd/>
                <a:tailEnd/>
              </a:ln>
            </p:spPr>
            <p:txBody>
              <a:bodyPr/>
              <a:lstStyle/>
              <a:p>
                <a:endParaRPr lang="en-US"/>
              </a:p>
            </p:txBody>
          </p:sp>
          <p:sp>
            <p:nvSpPr>
              <p:cNvPr id="26205" name="Line 4110"/>
              <p:cNvSpPr>
                <a:spLocks noChangeShapeType="1"/>
              </p:cNvSpPr>
              <p:nvPr/>
            </p:nvSpPr>
            <p:spPr bwMode="auto">
              <a:xfrm flipV="1">
                <a:off x="2258" y="3227"/>
                <a:ext cx="0" cy="33"/>
              </a:xfrm>
              <a:prstGeom prst="line">
                <a:avLst/>
              </a:prstGeom>
              <a:noFill/>
              <a:ln w="3175">
                <a:solidFill>
                  <a:srgbClr val="000000"/>
                </a:solidFill>
                <a:round/>
                <a:headEnd/>
                <a:tailEnd/>
              </a:ln>
            </p:spPr>
            <p:txBody>
              <a:bodyPr/>
              <a:lstStyle/>
              <a:p>
                <a:endParaRPr lang="en-US"/>
              </a:p>
            </p:txBody>
          </p:sp>
          <p:sp>
            <p:nvSpPr>
              <p:cNvPr id="26206" name="Line 4111"/>
              <p:cNvSpPr>
                <a:spLocks noChangeShapeType="1"/>
              </p:cNvSpPr>
              <p:nvPr/>
            </p:nvSpPr>
            <p:spPr bwMode="auto">
              <a:xfrm>
                <a:off x="2258" y="3227"/>
                <a:ext cx="0" cy="33"/>
              </a:xfrm>
              <a:prstGeom prst="line">
                <a:avLst/>
              </a:prstGeom>
              <a:noFill/>
              <a:ln w="3175">
                <a:solidFill>
                  <a:srgbClr val="000000"/>
                </a:solidFill>
                <a:round/>
                <a:headEnd/>
                <a:tailEnd/>
              </a:ln>
            </p:spPr>
            <p:txBody>
              <a:bodyPr/>
              <a:lstStyle/>
              <a:p>
                <a:endParaRPr lang="en-US"/>
              </a:p>
            </p:txBody>
          </p:sp>
          <p:sp>
            <p:nvSpPr>
              <p:cNvPr id="26207" name="Line 4112"/>
              <p:cNvSpPr>
                <a:spLocks noChangeShapeType="1"/>
              </p:cNvSpPr>
              <p:nvPr/>
            </p:nvSpPr>
            <p:spPr bwMode="auto">
              <a:xfrm>
                <a:off x="2258" y="3260"/>
                <a:ext cx="60" cy="0"/>
              </a:xfrm>
              <a:prstGeom prst="line">
                <a:avLst/>
              </a:prstGeom>
              <a:noFill/>
              <a:ln w="3175">
                <a:solidFill>
                  <a:srgbClr val="000000"/>
                </a:solidFill>
                <a:round/>
                <a:headEnd/>
                <a:tailEnd/>
              </a:ln>
            </p:spPr>
            <p:txBody>
              <a:bodyPr/>
              <a:lstStyle/>
              <a:p>
                <a:endParaRPr lang="en-US"/>
              </a:p>
            </p:txBody>
          </p:sp>
          <p:sp>
            <p:nvSpPr>
              <p:cNvPr id="26208" name="Line 4113"/>
              <p:cNvSpPr>
                <a:spLocks noChangeShapeType="1"/>
              </p:cNvSpPr>
              <p:nvPr/>
            </p:nvSpPr>
            <p:spPr bwMode="auto">
              <a:xfrm flipV="1">
                <a:off x="2318" y="3227"/>
                <a:ext cx="0" cy="33"/>
              </a:xfrm>
              <a:prstGeom prst="line">
                <a:avLst/>
              </a:prstGeom>
              <a:noFill/>
              <a:ln w="3175">
                <a:solidFill>
                  <a:srgbClr val="000000"/>
                </a:solidFill>
                <a:round/>
                <a:headEnd/>
                <a:tailEnd/>
              </a:ln>
            </p:spPr>
            <p:txBody>
              <a:bodyPr/>
              <a:lstStyle/>
              <a:p>
                <a:endParaRPr lang="en-US"/>
              </a:p>
            </p:txBody>
          </p:sp>
          <p:sp>
            <p:nvSpPr>
              <p:cNvPr id="26209" name="Line 4114"/>
              <p:cNvSpPr>
                <a:spLocks noChangeShapeType="1"/>
              </p:cNvSpPr>
              <p:nvPr/>
            </p:nvSpPr>
            <p:spPr bwMode="auto">
              <a:xfrm>
                <a:off x="2318" y="3227"/>
                <a:ext cx="0" cy="33"/>
              </a:xfrm>
              <a:prstGeom prst="line">
                <a:avLst/>
              </a:prstGeom>
              <a:noFill/>
              <a:ln w="3175">
                <a:solidFill>
                  <a:srgbClr val="000000"/>
                </a:solidFill>
                <a:round/>
                <a:headEnd/>
                <a:tailEnd/>
              </a:ln>
            </p:spPr>
            <p:txBody>
              <a:bodyPr/>
              <a:lstStyle/>
              <a:p>
                <a:endParaRPr lang="en-US"/>
              </a:p>
            </p:txBody>
          </p:sp>
          <p:sp>
            <p:nvSpPr>
              <p:cNvPr id="26210" name="Line 4115"/>
              <p:cNvSpPr>
                <a:spLocks noChangeShapeType="1"/>
              </p:cNvSpPr>
              <p:nvPr/>
            </p:nvSpPr>
            <p:spPr bwMode="auto">
              <a:xfrm>
                <a:off x="2318" y="3260"/>
                <a:ext cx="60" cy="0"/>
              </a:xfrm>
              <a:prstGeom prst="line">
                <a:avLst/>
              </a:prstGeom>
              <a:noFill/>
              <a:ln w="3175">
                <a:solidFill>
                  <a:srgbClr val="000000"/>
                </a:solidFill>
                <a:round/>
                <a:headEnd/>
                <a:tailEnd/>
              </a:ln>
            </p:spPr>
            <p:txBody>
              <a:bodyPr/>
              <a:lstStyle/>
              <a:p>
                <a:endParaRPr lang="en-US"/>
              </a:p>
            </p:txBody>
          </p:sp>
          <p:sp>
            <p:nvSpPr>
              <p:cNvPr id="26211" name="Line 4116"/>
              <p:cNvSpPr>
                <a:spLocks noChangeShapeType="1"/>
              </p:cNvSpPr>
              <p:nvPr/>
            </p:nvSpPr>
            <p:spPr bwMode="auto">
              <a:xfrm flipV="1">
                <a:off x="2378" y="3227"/>
                <a:ext cx="0" cy="33"/>
              </a:xfrm>
              <a:prstGeom prst="line">
                <a:avLst/>
              </a:prstGeom>
              <a:noFill/>
              <a:ln w="3175">
                <a:solidFill>
                  <a:srgbClr val="000000"/>
                </a:solidFill>
                <a:round/>
                <a:headEnd/>
                <a:tailEnd/>
              </a:ln>
            </p:spPr>
            <p:txBody>
              <a:bodyPr/>
              <a:lstStyle/>
              <a:p>
                <a:endParaRPr lang="en-US"/>
              </a:p>
            </p:txBody>
          </p:sp>
          <p:sp>
            <p:nvSpPr>
              <p:cNvPr id="26212" name="Line 4117"/>
              <p:cNvSpPr>
                <a:spLocks noChangeShapeType="1"/>
              </p:cNvSpPr>
              <p:nvPr/>
            </p:nvSpPr>
            <p:spPr bwMode="auto">
              <a:xfrm>
                <a:off x="2378" y="3227"/>
                <a:ext cx="0" cy="33"/>
              </a:xfrm>
              <a:prstGeom prst="line">
                <a:avLst/>
              </a:prstGeom>
              <a:noFill/>
              <a:ln w="3175">
                <a:solidFill>
                  <a:srgbClr val="000000"/>
                </a:solidFill>
                <a:round/>
                <a:headEnd/>
                <a:tailEnd/>
              </a:ln>
            </p:spPr>
            <p:txBody>
              <a:bodyPr/>
              <a:lstStyle/>
              <a:p>
                <a:endParaRPr lang="en-US"/>
              </a:p>
            </p:txBody>
          </p:sp>
          <p:sp>
            <p:nvSpPr>
              <p:cNvPr id="26213" name="Line 4118"/>
              <p:cNvSpPr>
                <a:spLocks noChangeShapeType="1"/>
              </p:cNvSpPr>
              <p:nvPr/>
            </p:nvSpPr>
            <p:spPr bwMode="auto">
              <a:xfrm>
                <a:off x="2378" y="3260"/>
                <a:ext cx="61" cy="0"/>
              </a:xfrm>
              <a:prstGeom prst="line">
                <a:avLst/>
              </a:prstGeom>
              <a:noFill/>
              <a:ln w="3175">
                <a:solidFill>
                  <a:srgbClr val="000000"/>
                </a:solidFill>
                <a:round/>
                <a:headEnd/>
                <a:tailEnd/>
              </a:ln>
            </p:spPr>
            <p:txBody>
              <a:bodyPr/>
              <a:lstStyle/>
              <a:p>
                <a:endParaRPr lang="en-US"/>
              </a:p>
            </p:txBody>
          </p:sp>
          <p:sp>
            <p:nvSpPr>
              <p:cNvPr id="26214" name="Line 4119"/>
              <p:cNvSpPr>
                <a:spLocks noChangeShapeType="1"/>
              </p:cNvSpPr>
              <p:nvPr/>
            </p:nvSpPr>
            <p:spPr bwMode="auto">
              <a:xfrm flipV="1">
                <a:off x="2439" y="3182"/>
                <a:ext cx="0" cy="78"/>
              </a:xfrm>
              <a:prstGeom prst="line">
                <a:avLst/>
              </a:prstGeom>
              <a:noFill/>
              <a:ln w="3175">
                <a:solidFill>
                  <a:srgbClr val="000000"/>
                </a:solidFill>
                <a:round/>
                <a:headEnd/>
                <a:tailEnd/>
              </a:ln>
            </p:spPr>
            <p:txBody>
              <a:bodyPr/>
              <a:lstStyle/>
              <a:p>
                <a:endParaRPr lang="en-US"/>
              </a:p>
            </p:txBody>
          </p:sp>
          <p:sp>
            <p:nvSpPr>
              <p:cNvPr id="26215" name="Line 4120"/>
              <p:cNvSpPr>
                <a:spLocks noChangeShapeType="1"/>
              </p:cNvSpPr>
              <p:nvPr/>
            </p:nvSpPr>
            <p:spPr bwMode="auto">
              <a:xfrm>
                <a:off x="2439" y="3182"/>
                <a:ext cx="0" cy="78"/>
              </a:xfrm>
              <a:prstGeom prst="line">
                <a:avLst/>
              </a:prstGeom>
              <a:noFill/>
              <a:ln w="3175">
                <a:solidFill>
                  <a:srgbClr val="000000"/>
                </a:solidFill>
                <a:round/>
                <a:headEnd/>
                <a:tailEnd/>
              </a:ln>
            </p:spPr>
            <p:txBody>
              <a:bodyPr/>
              <a:lstStyle/>
              <a:p>
                <a:endParaRPr lang="en-US"/>
              </a:p>
            </p:txBody>
          </p:sp>
          <p:sp>
            <p:nvSpPr>
              <p:cNvPr id="26216" name="Line 4121"/>
              <p:cNvSpPr>
                <a:spLocks noChangeShapeType="1"/>
              </p:cNvSpPr>
              <p:nvPr/>
            </p:nvSpPr>
            <p:spPr bwMode="auto">
              <a:xfrm>
                <a:off x="2439" y="3260"/>
                <a:ext cx="60" cy="0"/>
              </a:xfrm>
              <a:prstGeom prst="line">
                <a:avLst/>
              </a:prstGeom>
              <a:noFill/>
              <a:ln w="3175">
                <a:solidFill>
                  <a:srgbClr val="000000"/>
                </a:solidFill>
                <a:round/>
                <a:headEnd/>
                <a:tailEnd/>
              </a:ln>
            </p:spPr>
            <p:txBody>
              <a:bodyPr/>
              <a:lstStyle/>
              <a:p>
                <a:endParaRPr lang="en-US"/>
              </a:p>
            </p:txBody>
          </p:sp>
          <p:sp>
            <p:nvSpPr>
              <p:cNvPr id="26217" name="Line 4122"/>
              <p:cNvSpPr>
                <a:spLocks noChangeShapeType="1"/>
              </p:cNvSpPr>
              <p:nvPr/>
            </p:nvSpPr>
            <p:spPr bwMode="auto">
              <a:xfrm flipV="1">
                <a:off x="2499" y="3227"/>
                <a:ext cx="0" cy="33"/>
              </a:xfrm>
              <a:prstGeom prst="line">
                <a:avLst/>
              </a:prstGeom>
              <a:noFill/>
              <a:ln w="3175">
                <a:solidFill>
                  <a:srgbClr val="000000"/>
                </a:solidFill>
                <a:round/>
                <a:headEnd/>
                <a:tailEnd/>
              </a:ln>
            </p:spPr>
            <p:txBody>
              <a:bodyPr/>
              <a:lstStyle/>
              <a:p>
                <a:endParaRPr lang="en-US"/>
              </a:p>
            </p:txBody>
          </p:sp>
          <p:sp>
            <p:nvSpPr>
              <p:cNvPr id="26218" name="Line 4123"/>
              <p:cNvSpPr>
                <a:spLocks noChangeShapeType="1"/>
              </p:cNvSpPr>
              <p:nvPr/>
            </p:nvSpPr>
            <p:spPr bwMode="auto">
              <a:xfrm>
                <a:off x="2499" y="3227"/>
                <a:ext cx="0" cy="33"/>
              </a:xfrm>
              <a:prstGeom prst="line">
                <a:avLst/>
              </a:prstGeom>
              <a:noFill/>
              <a:ln w="3175">
                <a:solidFill>
                  <a:srgbClr val="000000"/>
                </a:solidFill>
                <a:round/>
                <a:headEnd/>
                <a:tailEnd/>
              </a:ln>
            </p:spPr>
            <p:txBody>
              <a:bodyPr/>
              <a:lstStyle/>
              <a:p>
                <a:endParaRPr lang="en-US"/>
              </a:p>
            </p:txBody>
          </p:sp>
          <p:sp>
            <p:nvSpPr>
              <p:cNvPr id="26219" name="Line 4124"/>
              <p:cNvSpPr>
                <a:spLocks noChangeShapeType="1"/>
              </p:cNvSpPr>
              <p:nvPr/>
            </p:nvSpPr>
            <p:spPr bwMode="auto">
              <a:xfrm>
                <a:off x="2499" y="3260"/>
                <a:ext cx="60" cy="0"/>
              </a:xfrm>
              <a:prstGeom prst="line">
                <a:avLst/>
              </a:prstGeom>
              <a:noFill/>
              <a:ln w="3175">
                <a:solidFill>
                  <a:srgbClr val="000000"/>
                </a:solidFill>
                <a:round/>
                <a:headEnd/>
                <a:tailEnd/>
              </a:ln>
            </p:spPr>
            <p:txBody>
              <a:bodyPr/>
              <a:lstStyle/>
              <a:p>
                <a:endParaRPr lang="en-US"/>
              </a:p>
            </p:txBody>
          </p:sp>
          <p:sp>
            <p:nvSpPr>
              <p:cNvPr id="26220" name="Line 4125"/>
              <p:cNvSpPr>
                <a:spLocks noChangeShapeType="1"/>
              </p:cNvSpPr>
              <p:nvPr/>
            </p:nvSpPr>
            <p:spPr bwMode="auto">
              <a:xfrm flipV="1">
                <a:off x="2559" y="3227"/>
                <a:ext cx="0" cy="33"/>
              </a:xfrm>
              <a:prstGeom prst="line">
                <a:avLst/>
              </a:prstGeom>
              <a:noFill/>
              <a:ln w="3175">
                <a:solidFill>
                  <a:srgbClr val="000000"/>
                </a:solidFill>
                <a:round/>
                <a:headEnd/>
                <a:tailEnd/>
              </a:ln>
            </p:spPr>
            <p:txBody>
              <a:bodyPr/>
              <a:lstStyle/>
              <a:p>
                <a:endParaRPr lang="en-US"/>
              </a:p>
            </p:txBody>
          </p:sp>
          <p:sp>
            <p:nvSpPr>
              <p:cNvPr id="26221" name="Line 4126"/>
              <p:cNvSpPr>
                <a:spLocks noChangeShapeType="1"/>
              </p:cNvSpPr>
              <p:nvPr/>
            </p:nvSpPr>
            <p:spPr bwMode="auto">
              <a:xfrm>
                <a:off x="2559" y="3227"/>
                <a:ext cx="0" cy="33"/>
              </a:xfrm>
              <a:prstGeom prst="line">
                <a:avLst/>
              </a:prstGeom>
              <a:noFill/>
              <a:ln w="3175">
                <a:solidFill>
                  <a:srgbClr val="000000"/>
                </a:solidFill>
                <a:round/>
                <a:headEnd/>
                <a:tailEnd/>
              </a:ln>
            </p:spPr>
            <p:txBody>
              <a:bodyPr/>
              <a:lstStyle/>
              <a:p>
                <a:endParaRPr lang="en-US"/>
              </a:p>
            </p:txBody>
          </p:sp>
          <p:sp>
            <p:nvSpPr>
              <p:cNvPr id="26222" name="Line 4127"/>
              <p:cNvSpPr>
                <a:spLocks noChangeShapeType="1"/>
              </p:cNvSpPr>
              <p:nvPr/>
            </p:nvSpPr>
            <p:spPr bwMode="auto">
              <a:xfrm>
                <a:off x="2559" y="3260"/>
                <a:ext cx="61" cy="0"/>
              </a:xfrm>
              <a:prstGeom prst="line">
                <a:avLst/>
              </a:prstGeom>
              <a:noFill/>
              <a:ln w="3175">
                <a:solidFill>
                  <a:srgbClr val="000000"/>
                </a:solidFill>
                <a:round/>
                <a:headEnd/>
                <a:tailEnd/>
              </a:ln>
            </p:spPr>
            <p:txBody>
              <a:bodyPr/>
              <a:lstStyle/>
              <a:p>
                <a:endParaRPr lang="en-US"/>
              </a:p>
            </p:txBody>
          </p:sp>
          <p:sp>
            <p:nvSpPr>
              <p:cNvPr id="26223" name="Line 4128"/>
              <p:cNvSpPr>
                <a:spLocks noChangeShapeType="1"/>
              </p:cNvSpPr>
              <p:nvPr/>
            </p:nvSpPr>
            <p:spPr bwMode="auto">
              <a:xfrm flipV="1">
                <a:off x="2620" y="3227"/>
                <a:ext cx="0" cy="33"/>
              </a:xfrm>
              <a:prstGeom prst="line">
                <a:avLst/>
              </a:prstGeom>
              <a:noFill/>
              <a:ln w="3175">
                <a:solidFill>
                  <a:srgbClr val="000000"/>
                </a:solidFill>
                <a:round/>
                <a:headEnd/>
                <a:tailEnd/>
              </a:ln>
            </p:spPr>
            <p:txBody>
              <a:bodyPr/>
              <a:lstStyle/>
              <a:p>
                <a:endParaRPr lang="en-US"/>
              </a:p>
            </p:txBody>
          </p:sp>
          <p:sp>
            <p:nvSpPr>
              <p:cNvPr id="26224" name="Line 4129"/>
              <p:cNvSpPr>
                <a:spLocks noChangeShapeType="1"/>
              </p:cNvSpPr>
              <p:nvPr/>
            </p:nvSpPr>
            <p:spPr bwMode="auto">
              <a:xfrm>
                <a:off x="2620" y="3227"/>
                <a:ext cx="0" cy="33"/>
              </a:xfrm>
              <a:prstGeom prst="line">
                <a:avLst/>
              </a:prstGeom>
              <a:noFill/>
              <a:ln w="3175">
                <a:solidFill>
                  <a:srgbClr val="000000"/>
                </a:solidFill>
                <a:round/>
                <a:headEnd/>
                <a:tailEnd/>
              </a:ln>
            </p:spPr>
            <p:txBody>
              <a:bodyPr/>
              <a:lstStyle/>
              <a:p>
                <a:endParaRPr lang="en-US"/>
              </a:p>
            </p:txBody>
          </p:sp>
          <p:sp>
            <p:nvSpPr>
              <p:cNvPr id="26225" name="Line 4130"/>
              <p:cNvSpPr>
                <a:spLocks noChangeShapeType="1"/>
              </p:cNvSpPr>
              <p:nvPr/>
            </p:nvSpPr>
            <p:spPr bwMode="auto">
              <a:xfrm>
                <a:off x="2620" y="3260"/>
                <a:ext cx="60" cy="0"/>
              </a:xfrm>
              <a:prstGeom prst="line">
                <a:avLst/>
              </a:prstGeom>
              <a:noFill/>
              <a:ln w="3175">
                <a:solidFill>
                  <a:srgbClr val="000000"/>
                </a:solidFill>
                <a:round/>
                <a:headEnd/>
                <a:tailEnd/>
              </a:ln>
            </p:spPr>
            <p:txBody>
              <a:bodyPr/>
              <a:lstStyle/>
              <a:p>
                <a:endParaRPr lang="en-US"/>
              </a:p>
            </p:txBody>
          </p:sp>
          <p:sp>
            <p:nvSpPr>
              <p:cNvPr id="26226" name="Line 4131"/>
              <p:cNvSpPr>
                <a:spLocks noChangeShapeType="1"/>
              </p:cNvSpPr>
              <p:nvPr/>
            </p:nvSpPr>
            <p:spPr bwMode="auto">
              <a:xfrm flipV="1">
                <a:off x="2680" y="3227"/>
                <a:ext cx="0" cy="33"/>
              </a:xfrm>
              <a:prstGeom prst="line">
                <a:avLst/>
              </a:prstGeom>
              <a:noFill/>
              <a:ln w="3175">
                <a:solidFill>
                  <a:srgbClr val="000000"/>
                </a:solidFill>
                <a:round/>
                <a:headEnd/>
                <a:tailEnd/>
              </a:ln>
            </p:spPr>
            <p:txBody>
              <a:bodyPr/>
              <a:lstStyle/>
              <a:p>
                <a:endParaRPr lang="en-US"/>
              </a:p>
            </p:txBody>
          </p:sp>
          <p:sp>
            <p:nvSpPr>
              <p:cNvPr id="26227" name="Line 4132"/>
              <p:cNvSpPr>
                <a:spLocks noChangeShapeType="1"/>
              </p:cNvSpPr>
              <p:nvPr/>
            </p:nvSpPr>
            <p:spPr bwMode="auto">
              <a:xfrm>
                <a:off x="2680" y="3227"/>
                <a:ext cx="0" cy="33"/>
              </a:xfrm>
              <a:prstGeom prst="line">
                <a:avLst/>
              </a:prstGeom>
              <a:noFill/>
              <a:ln w="3175">
                <a:solidFill>
                  <a:srgbClr val="000000"/>
                </a:solidFill>
                <a:round/>
                <a:headEnd/>
                <a:tailEnd/>
              </a:ln>
            </p:spPr>
            <p:txBody>
              <a:bodyPr/>
              <a:lstStyle/>
              <a:p>
                <a:endParaRPr lang="en-US"/>
              </a:p>
            </p:txBody>
          </p:sp>
          <p:sp>
            <p:nvSpPr>
              <p:cNvPr id="26228" name="Line 4133"/>
              <p:cNvSpPr>
                <a:spLocks noChangeShapeType="1"/>
              </p:cNvSpPr>
              <p:nvPr/>
            </p:nvSpPr>
            <p:spPr bwMode="auto">
              <a:xfrm>
                <a:off x="2680" y="3260"/>
                <a:ext cx="60" cy="0"/>
              </a:xfrm>
              <a:prstGeom prst="line">
                <a:avLst/>
              </a:prstGeom>
              <a:noFill/>
              <a:ln w="3175">
                <a:solidFill>
                  <a:srgbClr val="000000"/>
                </a:solidFill>
                <a:round/>
                <a:headEnd/>
                <a:tailEnd/>
              </a:ln>
            </p:spPr>
            <p:txBody>
              <a:bodyPr/>
              <a:lstStyle/>
              <a:p>
                <a:endParaRPr lang="en-US"/>
              </a:p>
            </p:txBody>
          </p:sp>
          <p:sp>
            <p:nvSpPr>
              <p:cNvPr id="26229" name="Line 4134"/>
              <p:cNvSpPr>
                <a:spLocks noChangeShapeType="1"/>
              </p:cNvSpPr>
              <p:nvPr/>
            </p:nvSpPr>
            <p:spPr bwMode="auto">
              <a:xfrm flipV="1">
                <a:off x="2740" y="3227"/>
                <a:ext cx="0" cy="33"/>
              </a:xfrm>
              <a:prstGeom prst="line">
                <a:avLst/>
              </a:prstGeom>
              <a:noFill/>
              <a:ln w="3175">
                <a:solidFill>
                  <a:srgbClr val="000000"/>
                </a:solidFill>
                <a:round/>
                <a:headEnd/>
                <a:tailEnd/>
              </a:ln>
            </p:spPr>
            <p:txBody>
              <a:bodyPr/>
              <a:lstStyle/>
              <a:p>
                <a:endParaRPr lang="en-US"/>
              </a:p>
            </p:txBody>
          </p:sp>
          <p:sp>
            <p:nvSpPr>
              <p:cNvPr id="26230" name="Line 4135"/>
              <p:cNvSpPr>
                <a:spLocks noChangeShapeType="1"/>
              </p:cNvSpPr>
              <p:nvPr/>
            </p:nvSpPr>
            <p:spPr bwMode="auto">
              <a:xfrm>
                <a:off x="2740" y="3227"/>
                <a:ext cx="0" cy="33"/>
              </a:xfrm>
              <a:prstGeom prst="line">
                <a:avLst/>
              </a:prstGeom>
              <a:noFill/>
              <a:ln w="3175">
                <a:solidFill>
                  <a:srgbClr val="000000"/>
                </a:solidFill>
                <a:round/>
                <a:headEnd/>
                <a:tailEnd/>
              </a:ln>
            </p:spPr>
            <p:txBody>
              <a:bodyPr/>
              <a:lstStyle/>
              <a:p>
                <a:endParaRPr lang="en-US"/>
              </a:p>
            </p:txBody>
          </p:sp>
          <p:sp>
            <p:nvSpPr>
              <p:cNvPr id="26231" name="Line 4136"/>
              <p:cNvSpPr>
                <a:spLocks noChangeShapeType="1"/>
              </p:cNvSpPr>
              <p:nvPr/>
            </p:nvSpPr>
            <p:spPr bwMode="auto">
              <a:xfrm>
                <a:off x="2740" y="3260"/>
                <a:ext cx="61" cy="0"/>
              </a:xfrm>
              <a:prstGeom prst="line">
                <a:avLst/>
              </a:prstGeom>
              <a:noFill/>
              <a:ln w="3175">
                <a:solidFill>
                  <a:srgbClr val="000000"/>
                </a:solidFill>
                <a:round/>
                <a:headEnd/>
                <a:tailEnd/>
              </a:ln>
            </p:spPr>
            <p:txBody>
              <a:bodyPr/>
              <a:lstStyle/>
              <a:p>
                <a:endParaRPr lang="en-US"/>
              </a:p>
            </p:txBody>
          </p:sp>
          <p:sp>
            <p:nvSpPr>
              <p:cNvPr id="26232" name="Line 4137"/>
              <p:cNvSpPr>
                <a:spLocks noChangeShapeType="1"/>
              </p:cNvSpPr>
              <p:nvPr/>
            </p:nvSpPr>
            <p:spPr bwMode="auto">
              <a:xfrm flipV="1">
                <a:off x="2801" y="3227"/>
                <a:ext cx="0" cy="33"/>
              </a:xfrm>
              <a:prstGeom prst="line">
                <a:avLst/>
              </a:prstGeom>
              <a:noFill/>
              <a:ln w="3175">
                <a:solidFill>
                  <a:srgbClr val="000000"/>
                </a:solidFill>
                <a:round/>
                <a:headEnd/>
                <a:tailEnd/>
              </a:ln>
            </p:spPr>
            <p:txBody>
              <a:bodyPr/>
              <a:lstStyle/>
              <a:p>
                <a:endParaRPr lang="en-US"/>
              </a:p>
            </p:txBody>
          </p:sp>
          <p:sp>
            <p:nvSpPr>
              <p:cNvPr id="26233" name="Line 4138"/>
              <p:cNvSpPr>
                <a:spLocks noChangeShapeType="1"/>
              </p:cNvSpPr>
              <p:nvPr/>
            </p:nvSpPr>
            <p:spPr bwMode="auto">
              <a:xfrm>
                <a:off x="2801" y="3227"/>
                <a:ext cx="0" cy="33"/>
              </a:xfrm>
              <a:prstGeom prst="line">
                <a:avLst/>
              </a:prstGeom>
              <a:noFill/>
              <a:ln w="3175">
                <a:solidFill>
                  <a:srgbClr val="000000"/>
                </a:solidFill>
                <a:round/>
                <a:headEnd/>
                <a:tailEnd/>
              </a:ln>
            </p:spPr>
            <p:txBody>
              <a:bodyPr/>
              <a:lstStyle/>
              <a:p>
                <a:endParaRPr lang="en-US"/>
              </a:p>
            </p:txBody>
          </p:sp>
          <p:sp>
            <p:nvSpPr>
              <p:cNvPr id="26234" name="Line 4139"/>
              <p:cNvSpPr>
                <a:spLocks noChangeShapeType="1"/>
              </p:cNvSpPr>
              <p:nvPr/>
            </p:nvSpPr>
            <p:spPr bwMode="auto">
              <a:xfrm>
                <a:off x="2801" y="3260"/>
                <a:ext cx="60" cy="0"/>
              </a:xfrm>
              <a:prstGeom prst="line">
                <a:avLst/>
              </a:prstGeom>
              <a:noFill/>
              <a:ln w="3175">
                <a:solidFill>
                  <a:srgbClr val="000000"/>
                </a:solidFill>
                <a:round/>
                <a:headEnd/>
                <a:tailEnd/>
              </a:ln>
            </p:spPr>
            <p:txBody>
              <a:bodyPr/>
              <a:lstStyle/>
              <a:p>
                <a:endParaRPr lang="en-US"/>
              </a:p>
            </p:txBody>
          </p:sp>
          <p:sp>
            <p:nvSpPr>
              <p:cNvPr id="26235" name="Line 4140"/>
              <p:cNvSpPr>
                <a:spLocks noChangeShapeType="1"/>
              </p:cNvSpPr>
              <p:nvPr/>
            </p:nvSpPr>
            <p:spPr bwMode="auto">
              <a:xfrm flipV="1">
                <a:off x="2861" y="3227"/>
                <a:ext cx="0" cy="33"/>
              </a:xfrm>
              <a:prstGeom prst="line">
                <a:avLst/>
              </a:prstGeom>
              <a:noFill/>
              <a:ln w="3175">
                <a:solidFill>
                  <a:srgbClr val="000000"/>
                </a:solidFill>
                <a:round/>
                <a:headEnd/>
                <a:tailEnd/>
              </a:ln>
            </p:spPr>
            <p:txBody>
              <a:bodyPr/>
              <a:lstStyle/>
              <a:p>
                <a:endParaRPr lang="en-US"/>
              </a:p>
            </p:txBody>
          </p:sp>
          <p:sp>
            <p:nvSpPr>
              <p:cNvPr id="26236" name="Line 4141"/>
              <p:cNvSpPr>
                <a:spLocks noChangeShapeType="1"/>
              </p:cNvSpPr>
              <p:nvPr/>
            </p:nvSpPr>
            <p:spPr bwMode="auto">
              <a:xfrm>
                <a:off x="2861" y="3227"/>
                <a:ext cx="0" cy="33"/>
              </a:xfrm>
              <a:prstGeom prst="line">
                <a:avLst/>
              </a:prstGeom>
              <a:noFill/>
              <a:ln w="3175">
                <a:solidFill>
                  <a:srgbClr val="000000"/>
                </a:solidFill>
                <a:round/>
                <a:headEnd/>
                <a:tailEnd/>
              </a:ln>
            </p:spPr>
            <p:txBody>
              <a:bodyPr/>
              <a:lstStyle/>
              <a:p>
                <a:endParaRPr lang="en-US"/>
              </a:p>
            </p:txBody>
          </p:sp>
          <p:sp>
            <p:nvSpPr>
              <p:cNvPr id="26237" name="Line 4142"/>
              <p:cNvSpPr>
                <a:spLocks noChangeShapeType="1"/>
              </p:cNvSpPr>
              <p:nvPr/>
            </p:nvSpPr>
            <p:spPr bwMode="auto">
              <a:xfrm>
                <a:off x="2861" y="3260"/>
                <a:ext cx="60" cy="0"/>
              </a:xfrm>
              <a:prstGeom prst="line">
                <a:avLst/>
              </a:prstGeom>
              <a:noFill/>
              <a:ln w="3175">
                <a:solidFill>
                  <a:srgbClr val="000000"/>
                </a:solidFill>
                <a:round/>
                <a:headEnd/>
                <a:tailEnd/>
              </a:ln>
            </p:spPr>
            <p:txBody>
              <a:bodyPr/>
              <a:lstStyle/>
              <a:p>
                <a:endParaRPr lang="en-US"/>
              </a:p>
            </p:txBody>
          </p:sp>
          <p:sp>
            <p:nvSpPr>
              <p:cNvPr id="26238" name="Line 4143"/>
              <p:cNvSpPr>
                <a:spLocks noChangeShapeType="1"/>
              </p:cNvSpPr>
              <p:nvPr/>
            </p:nvSpPr>
            <p:spPr bwMode="auto">
              <a:xfrm flipV="1">
                <a:off x="2921" y="3227"/>
                <a:ext cx="0" cy="33"/>
              </a:xfrm>
              <a:prstGeom prst="line">
                <a:avLst/>
              </a:prstGeom>
              <a:noFill/>
              <a:ln w="3175">
                <a:solidFill>
                  <a:srgbClr val="000000"/>
                </a:solidFill>
                <a:round/>
                <a:headEnd/>
                <a:tailEnd/>
              </a:ln>
            </p:spPr>
            <p:txBody>
              <a:bodyPr/>
              <a:lstStyle/>
              <a:p>
                <a:endParaRPr lang="en-US"/>
              </a:p>
            </p:txBody>
          </p:sp>
          <p:sp>
            <p:nvSpPr>
              <p:cNvPr id="26239" name="Line 4144"/>
              <p:cNvSpPr>
                <a:spLocks noChangeShapeType="1"/>
              </p:cNvSpPr>
              <p:nvPr/>
            </p:nvSpPr>
            <p:spPr bwMode="auto">
              <a:xfrm>
                <a:off x="2921" y="3227"/>
                <a:ext cx="0" cy="33"/>
              </a:xfrm>
              <a:prstGeom prst="line">
                <a:avLst/>
              </a:prstGeom>
              <a:noFill/>
              <a:ln w="3175">
                <a:solidFill>
                  <a:srgbClr val="000000"/>
                </a:solidFill>
                <a:round/>
                <a:headEnd/>
                <a:tailEnd/>
              </a:ln>
            </p:spPr>
            <p:txBody>
              <a:bodyPr/>
              <a:lstStyle/>
              <a:p>
                <a:endParaRPr lang="en-US"/>
              </a:p>
            </p:txBody>
          </p:sp>
          <p:sp>
            <p:nvSpPr>
              <p:cNvPr id="26240" name="Line 4145"/>
              <p:cNvSpPr>
                <a:spLocks noChangeShapeType="1"/>
              </p:cNvSpPr>
              <p:nvPr/>
            </p:nvSpPr>
            <p:spPr bwMode="auto">
              <a:xfrm>
                <a:off x="2921" y="3260"/>
                <a:ext cx="61" cy="0"/>
              </a:xfrm>
              <a:prstGeom prst="line">
                <a:avLst/>
              </a:prstGeom>
              <a:noFill/>
              <a:ln w="3175">
                <a:solidFill>
                  <a:srgbClr val="000000"/>
                </a:solidFill>
                <a:round/>
                <a:headEnd/>
                <a:tailEnd/>
              </a:ln>
            </p:spPr>
            <p:txBody>
              <a:bodyPr/>
              <a:lstStyle/>
              <a:p>
                <a:endParaRPr lang="en-US"/>
              </a:p>
            </p:txBody>
          </p:sp>
          <p:sp>
            <p:nvSpPr>
              <p:cNvPr id="26241" name="Line 4146"/>
              <p:cNvSpPr>
                <a:spLocks noChangeShapeType="1"/>
              </p:cNvSpPr>
              <p:nvPr/>
            </p:nvSpPr>
            <p:spPr bwMode="auto">
              <a:xfrm flipV="1">
                <a:off x="2982" y="3227"/>
                <a:ext cx="0" cy="33"/>
              </a:xfrm>
              <a:prstGeom prst="line">
                <a:avLst/>
              </a:prstGeom>
              <a:noFill/>
              <a:ln w="3175">
                <a:solidFill>
                  <a:srgbClr val="000000"/>
                </a:solidFill>
                <a:round/>
                <a:headEnd/>
                <a:tailEnd/>
              </a:ln>
            </p:spPr>
            <p:txBody>
              <a:bodyPr/>
              <a:lstStyle/>
              <a:p>
                <a:endParaRPr lang="en-US"/>
              </a:p>
            </p:txBody>
          </p:sp>
          <p:sp>
            <p:nvSpPr>
              <p:cNvPr id="26242" name="Line 4147"/>
              <p:cNvSpPr>
                <a:spLocks noChangeShapeType="1"/>
              </p:cNvSpPr>
              <p:nvPr/>
            </p:nvSpPr>
            <p:spPr bwMode="auto">
              <a:xfrm>
                <a:off x="2982" y="3227"/>
                <a:ext cx="0" cy="33"/>
              </a:xfrm>
              <a:prstGeom prst="line">
                <a:avLst/>
              </a:prstGeom>
              <a:noFill/>
              <a:ln w="3175">
                <a:solidFill>
                  <a:srgbClr val="000000"/>
                </a:solidFill>
                <a:round/>
                <a:headEnd/>
                <a:tailEnd/>
              </a:ln>
            </p:spPr>
            <p:txBody>
              <a:bodyPr/>
              <a:lstStyle/>
              <a:p>
                <a:endParaRPr lang="en-US"/>
              </a:p>
            </p:txBody>
          </p:sp>
          <p:sp>
            <p:nvSpPr>
              <p:cNvPr id="26243" name="Line 4148"/>
              <p:cNvSpPr>
                <a:spLocks noChangeShapeType="1"/>
              </p:cNvSpPr>
              <p:nvPr/>
            </p:nvSpPr>
            <p:spPr bwMode="auto">
              <a:xfrm>
                <a:off x="2982" y="3260"/>
                <a:ext cx="60" cy="0"/>
              </a:xfrm>
              <a:prstGeom prst="line">
                <a:avLst/>
              </a:prstGeom>
              <a:noFill/>
              <a:ln w="3175">
                <a:solidFill>
                  <a:srgbClr val="000000"/>
                </a:solidFill>
                <a:round/>
                <a:headEnd/>
                <a:tailEnd/>
              </a:ln>
            </p:spPr>
            <p:txBody>
              <a:bodyPr/>
              <a:lstStyle/>
              <a:p>
                <a:endParaRPr lang="en-US"/>
              </a:p>
            </p:txBody>
          </p:sp>
          <p:sp>
            <p:nvSpPr>
              <p:cNvPr id="26244" name="Line 4149"/>
              <p:cNvSpPr>
                <a:spLocks noChangeShapeType="1"/>
              </p:cNvSpPr>
              <p:nvPr/>
            </p:nvSpPr>
            <p:spPr bwMode="auto">
              <a:xfrm flipV="1">
                <a:off x="3042" y="3182"/>
                <a:ext cx="0" cy="78"/>
              </a:xfrm>
              <a:prstGeom prst="line">
                <a:avLst/>
              </a:prstGeom>
              <a:noFill/>
              <a:ln w="3175">
                <a:solidFill>
                  <a:srgbClr val="000000"/>
                </a:solidFill>
                <a:round/>
                <a:headEnd/>
                <a:tailEnd/>
              </a:ln>
            </p:spPr>
            <p:txBody>
              <a:bodyPr/>
              <a:lstStyle/>
              <a:p>
                <a:endParaRPr lang="en-US"/>
              </a:p>
            </p:txBody>
          </p:sp>
          <p:sp>
            <p:nvSpPr>
              <p:cNvPr id="26245" name="Line 4150"/>
              <p:cNvSpPr>
                <a:spLocks noChangeShapeType="1"/>
              </p:cNvSpPr>
              <p:nvPr/>
            </p:nvSpPr>
            <p:spPr bwMode="auto">
              <a:xfrm>
                <a:off x="3042" y="3182"/>
                <a:ext cx="0" cy="78"/>
              </a:xfrm>
              <a:prstGeom prst="line">
                <a:avLst/>
              </a:prstGeom>
              <a:noFill/>
              <a:ln w="3175">
                <a:solidFill>
                  <a:srgbClr val="000000"/>
                </a:solidFill>
                <a:round/>
                <a:headEnd/>
                <a:tailEnd/>
              </a:ln>
            </p:spPr>
            <p:txBody>
              <a:bodyPr/>
              <a:lstStyle/>
              <a:p>
                <a:endParaRPr lang="en-US"/>
              </a:p>
            </p:txBody>
          </p:sp>
          <p:sp>
            <p:nvSpPr>
              <p:cNvPr id="26246" name="Line 4151"/>
              <p:cNvSpPr>
                <a:spLocks noChangeShapeType="1"/>
              </p:cNvSpPr>
              <p:nvPr/>
            </p:nvSpPr>
            <p:spPr bwMode="auto">
              <a:xfrm>
                <a:off x="3042" y="3260"/>
                <a:ext cx="60" cy="0"/>
              </a:xfrm>
              <a:prstGeom prst="line">
                <a:avLst/>
              </a:prstGeom>
              <a:noFill/>
              <a:ln w="3175">
                <a:solidFill>
                  <a:srgbClr val="000000"/>
                </a:solidFill>
                <a:round/>
                <a:headEnd/>
                <a:tailEnd/>
              </a:ln>
            </p:spPr>
            <p:txBody>
              <a:bodyPr/>
              <a:lstStyle/>
              <a:p>
                <a:endParaRPr lang="en-US"/>
              </a:p>
            </p:txBody>
          </p:sp>
          <p:sp>
            <p:nvSpPr>
              <p:cNvPr id="26247" name="Line 4152"/>
              <p:cNvSpPr>
                <a:spLocks noChangeShapeType="1"/>
              </p:cNvSpPr>
              <p:nvPr/>
            </p:nvSpPr>
            <p:spPr bwMode="auto">
              <a:xfrm flipV="1">
                <a:off x="3102" y="3227"/>
                <a:ext cx="0" cy="33"/>
              </a:xfrm>
              <a:prstGeom prst="line">
                <a:avLst/>
              </a:prstGeom>
              <a:noFill/>
              <a:ln w="3175">
                <a:solidFill>
                  <a:srgbClr val="000000"/>
                </a:solidFill>
                <a:round/>
                <a:headEnd/>
                <a:tailEnd/>
              </a:ln>
            </p:spPr>
            <p:txBody>
              <a:bodyPr/>
              <a:lstStyle/>
              <a:p>
                <a:endParaRPr lang="en-US"/>
              </a:p>
            </p:txBody>
          </p:sp>
          <p:sp>
            <p:nvSpPr>
              <p:cNvPr id="26248" name="Line 4153"/>
              <p:cNvSpPr>
                <a:spLocks noChangeShapeType="1"/>
              </p:cNvSpPr>
              <p:nvPr/>
            </p:nvSpPr>
            <p:spPr bwMode="auto">
              <a:xfrm>
                <a:off x="3102" y="3227"/>
                <a:ext cx="0" cy="33"/>
              </a:xfrm>
              <a:prstGeom prst="line">
                <a:avLst/>
              </a:prstGeom>
              <a:noFill/>
              <a:ln w="3175">
                <a:solidFill>
                  <a:srgbClr val="000000"/>
                </a:solidFill>
                <a:round/>
                <a:headEnd/>
                <a:tailEnd/>
              </a:ln>
            </p:spPr>
            <p:txBody>
              <a:bodyPr/>
              <a:lstStyle/>
              <a:p>
                <a:endParaRPr lang="en-US"/>
              </a:p>
            </p:txBody>
          </p:sp>
          <p:sp>
            <p:nvSpPr>
              <p:cNvPr id="26249" name="Line 4154"/>
              <p:cNvSpPr>
                <a:spLocks noChangeShapeType="1"/>
              </p:cNvSpPr>
              <p:nvPr/>
            </p:nvSpPr>
            <p:spPr bwMode="auto">
              <a:xfrm>
                <a:off x="3102" y="3260"/>
                <a:ext cx="61" cy="0"/>
              </a:xfrm>
              <a:prstGeom prst="line">
                <a:avLst/>
              </a:prstGeom>
              <a:noFill/>
              <a:ln w="3175">
                <a:solidFill>
                  <a:srgbClr val="000000"/>
                </a:solidFill>
                <a:round/>
                <a:headEnd/>
                <a:tailEnd/>
              </a:ln>
            </p:spPr>
            <p:txBody>
              <a:bodyPr/>
              <a:lstStyle/>
              <a:p>
                <a:endParaRPr lang="en-US"/>
              </a:p>
            </p:txBody>
          </p:sp>
          <p:sp>
            <p:nvSpPr>
              <p:cNvPr id="26250" name="Line 4155"/>
              <p:cNvSpPr>
                <a:spLocks noChangeShapeType="1"/>
              </p:cNvSpPr>
              <p:nvPr/>
            </p:nvSpPr>
            <p:spPr bwMode="auto">
              <a:xfrm flipV="1">
                <a:off x="3163" y="3227"/>
                <a:ext cx="0" cy="33"/>
              </a:xfrm>
              <a:prstGeom prst="line">
                <a:avLst/>
              </a:prstGeom>
              <a:noFill/>
              <a:ln w="3175">
                <a:solidFill>
                  <a:srgbClr val="000000"/>
                </a:solidFill>
                <a:round/>
                <a:headEnd/>
                <a:tailEnd/>
              </a:ln>
            </p:spPr>
            <p:txBody>
              <a:bodyPr/>
              <a:lstStyle/>
              <a:p>
                <a:endParaRPr lang="en-US"/>
              </a:p>
            </p:txBody>
          </p:sp>
          <p:sp>
            <p:nvSpPr>
              <p:cNvPr id="26251" name="Line 4156"/>
              <p:cNvSpPr>
                <a:spLocks noChangeShapeType="1"/>
              </p:cNvSpPr>
              <p:nvPr/>
            </p:nvSpPr>
            <p:spPr bwMode="auto">
              <a:xfrm>
                <a:off x="3163" y="3227"/>
                <a:ext cx="0" cy="33"/>
              </a:xfrm>
              <a:prstGeom prst="line">
                <a:avLst/>
              </a:prstGeom>
              <a:noFill/>
              <a:ln w="3175">
                <a:solidFill>
                  <a:srgbClr val="000000"/>
                </a:solidFill>
                <a:round/>
                <a:headEnd/>
                <a:tailEnd/>
              </a:ln>
            </p:spPr>
            <p:txBody>
              <a:bodyPr/>
              <a:lstStyle/>
              <a:p>
                <a:endParaRPr lang="en-US"/>
              </a:p>
            </p:txBody>
          </p:sp>
          <p:sp>
            <p:nvSpPr>
              <p:cNvPr id="26252" name="Line 4157"/>
              <p:cNvSpPr>
                <a:spLocks noChangeShapeType="1"/>
              </p:cNvSpPr>
              <p:nvPr/>
            </p:nvSpPr>
            <p:spPr bwMode="auto">
              <a:xfrm>
                <a:off x="3163" y="3260"/>
                <a:ext cx="60" cy="0"/>
              </a:xfrm>
              <a:prstGeom prst="line">
                <a:avLst/>
              </a:prstGeom>
              <a:noFill/>
              <a:ln w="3175">
                <a:solidFill>
                  <a:srgbClr val="000000"/>
                </a:solidFill>
                <a:round/>
                <a:headEnd/>
                <a:tailEnd/>
              </a:ln>
            </p:spPr>
            <p:txBody>
              <a:bodyPr/>
              <a:lstStyle/>
              <a:p>
                <a:endParaRPr lang="en-US"/>
              </a:p>
            </p:txBody>
          </p:sp>
          <p:sp>
            <p:nvSpPr>
              <p:cNvPr id="26253" name="Line 4158"/>
              <p:cNvSpPr>
                <a:spLocks noChangeShapeType="1"/>
              </p:cNvSpPr>
              <p:nvPr/>
            </p:nvSpPr>
            <p:spPr bwMode="auto">
              <a:xfrm flipV="1">
                <a:off x="3223" y="3227"/>
                <a:ext cx="0" cy="33"/>
              </a:xfrm>
              <a:prstGeom prst="line">
                <a:avLst/>
              </a:prstGeom>
              <a:noFill/>
              <a:ln w="3175">
                <a:solidFill>
                  <a:srgbClr val="000000"/>
                </a:solidFill>
                <a:round/>
                <a:headEnd/>
                <a:tailEnd/>
              </a:ln>
            </p:spPr>
            <p:txBody>
              <a:bodyPr/>
              <a:lstStyle/>
              <a:p>
                <a:endParaRPr lang="en-US"/>
              </a:p>
            </p:txBody>
          </p:sp>
          <p:sp>
            <p:nvSpPr>
              <p:cNvPr id="26254" name="Line 4159"/>
              <p:cNvSpPr>
                <a:spLocks noChangeShapeType="1"/>
              </p:cNvSpPr>
              <p:nvPr/>
            </p:nvSpPr>
            <p:spPr bwMode="auto">
              <a:xfrm>
                <a:off x="3223" y="3227"/>
                <a:ext cx="0" cy="33"/>
              </a:xfrm>
              <a:prstGeom prst="line">
                <a:avLst/>
              </a:prstGeom>
              <a:noFill/>
              <a:ln w="3175">
                <a:solidFill>
                  <a:srgbClr val="000000"/>
                </a:solidFill>
                <a:round/>
                <a:headEnd/>
                <a:tailEnd/>
              </a:ln>
            </p:spPr>
            <p:txBody>
              <a:bodyPr/>
              <a:lstStyle/>
              <a:p>
                <a:endParaRPr lang="en-US"/>
              </a:p>
            </p:txBody>
          </p:sp>
          <p:sp>
            <p:nvSpPr>
              <p:cNvPr id="26255" name="Line 4160"/>
              <p:cNvSpPr>
                <a:spLocks noChangeShapeType="1"/>
              </p:cNvSpPr>
              <p:nvPr/>
            </p:nvSpPr>
            <p:spPr bwMode="auto">
              <a:xfrm>
                <a:off x="3223" y="3260"/>
                <a:ext cx="60" cy="0"/>
              </a:xfrm>
              <a:prstGeom prst="line">
                <a:avLst/>
              </a:prstGeom>
              <a:noFill/>
              <a:ln w="3175">
                <a:solidFill>
                  <a:srgbClr val="000000"/>
                </a:solidFill>
                <a:round/>
                <a:headEnd/>
                <a:tailEnd/>
              </a:ln>
            </p:spPr>
            <p:txBody>
              <a:bodyPr/>
              <a:lstStyle/>
              <a:p>
                <a:endParaRPr lang="en-US"/>
              </a:p>
            </p:txBody>
          </p:sp>
          <p:sp>
            <p:nvSpPr>
              <p:cNvPr id="26256" name="Line 4161"/>
              <p:cNvSpPr>
                <a:spLocks noChangeShapeType="1"/>
              </p:cNvSpPr>
              <p:nvPr/>
            </p:nvSpPr>
            <p:spPr bwMode="auto">
              <a:xfrm flipV="1">
                <a:off x="3283" y="3227"/>
                <a:ext cx="0" cy="33"/>
              </a:xfrm>
              <a:prstGeom prst="line">
                <a:avLst/>
              </a:prstGeom>
              <a:noFill/>
              <a:ln w="3175">
                <a:solidFill>
                  <a:srgbClr val="000000"/>
                </a:solidFill>
                <a:round/>
                <a:headEnd/>
                <a:tailEnd/>
              </a:ln>
            </p:spPr>
            <p:txBody>
              <a:bodyPr/>
              <a:lstStyle/>
              <a:p>
                <a:endParaRPr lang="en-US"/>
              </a:p>
            </p:txBody>
          </p:sp>
          <p:sp>
            <p:nvSpPr>
              <p:cNvPr id="26257" name="Line 4162"/>
              <p:cNvSpPr>
                <a:spLocks noChangeShapeType="1"/>
              </p:cNvSpPr>
              <p:nvPr/>
            </p:nvSpPr>
            <p:spPr bwMode="auto">
              <a:xfrm>
                <a:off x="3283" y="3227"/>
                <a:ext cx="0" cy="33"/>
              </a:xfrm>
              <a:prstGeom prst="line">
                <a:avLst/>
              </a:prstGeom>
              <a:noFill/>
              <a:ln w="3175">
                <a:solidFill>
                  <a:srgbClr val="000000"/>
                </a:solidFill>
                <a:round/>
                <a:headEnd/>
                <a:tailEnd/>
              </a:ln>
            </p:spPr>
            <p:txBody>
              <a:bodyPr/>
              <a:lstStyle/>
              <a:p>
                <a:endParaRPr lang="en-US"/>
              </a:p>
            </p:txBody>
          </p:sp>
          <p:sp>
            <p:nvSpPr>
              <p:cNvPr id="26258" name="Line 4163"/>
              <p:cNvSpPr>
                <a:spLocks noChangeShapeType="1"/>
              </p:cNvSpPr>
              <p:nvPr/>
            </p:nvSpPr>
            <p:spPr bwMode="auto">
              <a:xfrm>
                <a:off x="3283" y="3260"/>
                <a:ext cx="61" cy="0"/>
              </a:xfrm>
              <a:prstGeom prst="line">
                <a:avLst/>
              </a:prstGeom>
              <a:noFill/>
              <a:ln w="3175">
                <a:solidFill>
                  <a:srgbClr val="000000"/>
                </a:solidFill>
                <a:round/>
                <a:headEnd/>
                <a:tailEnd/>
              </a:ln>
            </p:spPr>
            <p:txBody>
              <a:bodyPr/>
              <a:lstStyle/>
              <a:p>
                <a:endParaRPr lang="en-US"/>
              </a:p>
            </p:txBody>
          </p:sp>
          <p:sp>
            <p:nvSpPr>
              <p:cNvPr id="26259" name="Line 4164"/>
              <p:cNvSpPr>
                <a:spLocks noChangeShapeType="1"/>
              </p:cNvSpPr>
              <p:nvPr/>
            </p:nvSpPr>
            <p:spPr bwMode="auto">
              <a:xfrm flipV="1">
                <a:off x="3344" y="3227"/>
                <a:ext cx="0" cy="33"/>
              </a:xfrm>
              <a:prstGeom prst="line">
                <a:avLst/>
              </a:prstGeom>
              <a:noFill/>
              <a:ln w="3175">
                <a:solidFill>
                  <a:srgbClr val="000000"/>
                </a:solidFill>
                <a:round/>
                <a:headEnd/>
                <a:tailEnd/>
              </a:ln>
            </p:spPr>
            <p:txBody>
              <a:bodyPr/>
              <a:lstStyle/>
              <a:p>
                <a:endParaRPr lang="en-US"/>
              </a:p>
            </p:txBody>
          </p:sp>
          <p:sp>
            <p:nvSpPr>
              <p:cNvPr id="26260" name="Line 4165"/>
              <p:cNvSpPr>
                <a:spLocks noChangeShapeType="1"/>
              </p:cNvSpPr>
              <p:nvPr/>
            </p:nvSpPr>
            <p:spPr bwMode="auto">
              <a:xfrm>
                <a:off x="3344" y="3227"/>
                <a:ext cx="0" cy="33"/>
              </a:xfrm>
              <a:prstGeom prst="line">
                <a:avLst/>
              </a:prstGeom>
              <a:noFill/>
              <a:ln w="3175">
                <a:solidFill>
                  <a:srgbClr val="000000"/>
                </a:solidFill>
                <a:round/>
                <a:headEnd/>
                <a:tailEnd/>
              </a:ln>
            </p:spPr>
            <p:txBody>
              <a:bodyPr/>
              <a:lstStyle/>
              <a:p>
                <a:endParaRPr lang="en-US"/>
              </a:p>
            </p:txBody>
          </p:sp>
          <p:sp>
            <p:nvSpPr>
              <p:cNvPr id="26261" name="Line 4166"/>
              <p:cNvSpPr>
                <a:spLocks noChangeShapeType="1"/>
              </p:cNvSpPr>
              <p:nvPr/>
            </p:nvSpPr>
            <p:spPr bwMode="auto">
              <a:xfrm>
                <a:off x="3344" y="3260"/>
                <a:ext cx="60" cy="0"/>
              </a:xfrm>
              <a:prstGeom prst="line">
                <a:avLst/>
              </a:prstGeom>
              <a:noFill/>
              <a:ln w="3175">
                <a:solidFill>
                  <a:srgbClr val="000000"/>
                </a:solidFill>
                <a:round/>
                <a:headEnd/>
                <a:tailEnd/>
              </a:ln>
            </p:spPr>
            <p:txBody>
              <a:bodyPr/>
              <a:lstStyle/>
              <a:p>
                <a:endParaRPr lang="en-US"/>
              </a:p>
            </p:txBody>
          </p:sp>
          <p:sp>
            <p:nvSpPr>
              <p:cNvPr id="26262" name="Line 4167"/>
              <p:cNvSpPr>
                <a:spLocks noChangeShapeType="1"/>
              </p:cNvSpPr>
              <p:nvPr/>
            </p:nvSpPr>
            <p:spPr bwMode="auto">
              <a:xfrm flipV="1">
                <a:off x="3404" y="3227"/>
                <a:ext cx="0" cy="33"/>
              </a:xfrm>
              <a:prstGeom prst="line">
                <a:avLst/>
              </a:prstGeom>
              <a:noFill/>
              <a:ln w="3175">
                <a:solidFill>
                  <a:srgbClr val="000000"/>
                </a:solidFill>
                <a:round/>
                <a:headEnd/>
                <a:tailEnd/>
              </a:ln>
            </p:spPr>
            <p:txBody>
              <a:bodyPr/>
              <a:lstStyle/>
              <a:p>
                <a:endParaRPr lang="en-US"/>
              </a:p>
            </p:txBody>
          </p:sp>
          <p:sp>
            <p:nvSpPr>
              <p:cNvPr id="26263" name="Line 4168"/>
              <p:cNvSpPr>
                <a:spLocks noChangeShapeType="1"/>
              </p:cNvSpPr>
              <p:nvPr/>
            </p:nvSpPr>
            <p:spPr bwMode="auto">
              <a:xfrm>
                <a:off x="3404" y="3227"/>
                <a:ext cx="0" cy="33"/>
              </a:xfrm>
              <a:prstGeom prst="line">
                <a:avLst/>
              </a:prstGeom>
              <a:noFill/>
              <a:ln w="3175">
                <a:solidFill>
                  <a:srgbClr val="000000"/>
                </a:solidFill>
                <a:round/>
                <a:headEnd/>
                <a:tailEnd/>
              </a:ln>
            </p:spPr>
            <p:txBody>
              <a:bodyPr/>
              <a:lstStyle/>
              <a:p>
                <a:endParaRPr lang="en-US"/>
              </a:p>
            </p:txBody>
          </p:sp>
          <p:sp>
            <p:nvSpPr>
              <p:cNvPr id="26264" name="Line 4169"/>
              <p:cNvSpPr>
                <a:spLocks noChangeShapeType="1"/>
              </p:cNvSpPr>
              <p:nvPr/>
            </p:nvSpPr>
            <p:spPr bwMode="auto">
              <a:xfrm>
                <a:off x="3404" y="3260"/>
                <a:ext cx="60" cy="0"/>
              </a:xfrm>
              <a:prstGeom prst="line">
                <a:avLst/>
              </a:prstGeom>
              <a:noFill/>
              <a:ln w="3175">
                <a:solidFill>
                  <a:srgbClr val="000000"/>
                </a:solidFill>
                <a:round/>
                <a:headEnd/>
                <a:tailEnd/>
              </a:ln>
            </p:spPr>
            <p:txBody>
              <a:bodyPr/>
              <a:lstStyle/>
              <a:p>
                <a:endParaRPr lang="en-US"/>
              </a:p>
            </p:txBody>
          </p:sp>
          <p:sp>
            <p:nvSpPr>
              <p:cNvPr id="26265" name="Line 4170"/>
              <p:cNvSpPr>
                <a:spLocks noChangeShapeType="1"/>
              </p:cNvSpPr>
              <p:nvPr/>
            </p:nvSpPr>
            <p:spPr bwMode="auto">
              <a:xfrm flipV="1">
                <a:off x="3464" y="3227"/>
                <a:ext cx="0" cy="33"/>
              </a:xfrm>
              <a:prstGeom prst="line">
                <a:avLst/>
              </a:prstGeom>
              <a:noFill/>
              <a:ln w="3175">
                <a:solidFill>
                  <a:srgbClr val="000000"/>
                </a:solidFill>
                <a:round/>
                <a:headEnd/>
                <a:tailEnd/>
              </a:ln>
            </p:spPr>
            <p:txBody>
              <a:bodyPr/>
              <a:lstStyle/>
              <a:p>
                <a:endParaRPr lang="en-US"/>
              </a:p>
            </p:txBody>
          </p:sp>
          <p:sp>
            <p:nvSpPr>
              <p:cNvPr id="26266" name="Line 4171"/>
              <p:cNvSpPr>
                <a:spLocks noChangeShapeType="1"/>
              </p:cNvSpPr>
              <p:nvPr/>
            </p:nvSpPr>
            <p:spPr bwMode="auto">
              <a:xfrm>
                <a:off x="3464" y="3227"/>
                <a:ext cx="0" cy="33"/>
              </a:xfrm>
              <a:prstGeom prst="line">
                <a:avLst/>
              </a:prstGeom>
              <a:noFill/>
              <a:ln w="3175">
                <a:solidFill>
                  <a:srgbClr val="000000"/>
                </a:solidFill>
                <a:round/>
                <a:headEnd/>
                <a:tailEnd/>
              </a:ln>
            </p:spPr>
            <p:txBody>
              <a:bodyPr/>
              <a:lstStyle/>
              <a:p>
                <a:endParaRPr lang="en-US"/>
              </a:p>
            </p:txBody>
          </p:sp>
          <p:sp>
            <p:nvSpPr>
              <p:cNvPr id="26267" name="Line 4172"/>
              <p:cNvSpPr>
                <a:spLocks noChangeShapeType="1"/>
              </p:cNvSpPr>
              <p:nvPr/>
            </p:nvSpPr>
            <p:spPr bwMode="auto">
              <a:xfrm>
                <a:off x="3464" y="3260"/>
                <a:ext cx="61" cy="0"/>
              </a:xfrm>
              <a:prstGeom prst="line">
                <a:avLst/>
              </a:prstGeom>
              <a:noFill/>
              <a:ln w="3175">
                <a:solidFill>
                  <a:srgbClr val="000000"/>
                </a:solidFill>
                <a:round/>
                <a:headEnd/>
                <a:tailEnd/>
              </a:ln>
            </p:spPr>
            <p:txBody>
              <a:bodyPr/>
              <a:lstStyle/>
              <a:p>
                <a:endParaRPr lang="en-US"/>
              </a:p>
            </p:txBody>
          </p:sp>
          <p:sp>
            <p:nvSpPr>
              <p:cNvPr id="26268" name="Line 4173"/>
              <p:cNvSpPr>
                <a:spLocks noChangeShapeType="1"/>
              </p:cNvSpPr>
              <p:nvPr/>
            </p:nvSpPr>
            <p:spPr bwMode="auto">
              <a:xfrm flipV="1">
                <a:off x="3525" y="3227"/>
                <a:ext cx="0" cy="33"/>
              </a:xfrm>
              <a:prstGeom prst="line">
                <a:avLst/>
              </a:prstGeom>
              <a:noFill/>
              <a:ln w="3175">
                <a:solidFill>
                  <a:srgbClr val="000000"/>
                </a:solidFill>
                <a:round/>
                <a:headEnd/>
                <a:tailEnd/>
              </a:ln>
            </p:spPr>
            <p:txBody>
              <a:bodyPr/>
              <a:lstStyle/>
              <a:p>
                <a:endParaRPr lang="en-US"/>
              </a:p>
            </p:txBody>
          </p:sp>
          <p:sp>
            <p:nvSpPr>
              <p:cNvPr id="26269" name="Line 4174"/>
              <p:cNvSpPr>
                <a:spLocks noChangeShapeType="1"/>
              </p:cNvSpPr>
              <p:nvPr/>
            </p:nvSpPr>
            <p:spPr bwMode="auto">
              <a:xfrm>
                <a:off x="3525" y="3227"/>
                <a:ext cx="0" cy="33"/>
              </a:xfrm>
              <a:prstGeom prst="line">
                <a:avLst/>
              </a:prstGeom>
              <a:noFill/>
              <a:ln w="3175">
                <a:solidFill>
                  <a:srgbClr val="000000"/>
                </a:solidFill>
                <a:round/>
                <a:headEnd/>
                <a:tailEnd/>
              </a:ln>
            </p:spPr>
            <p:txBody>
              <a:bodyPr/>
              <a:lstStyle/>
              <a:p>
                <a:endParaRPr lang="en-US"/>
              </a:p>
            </p:txBody>
          </p:sp>
          <p:sp>
            <p:nvSpPr>
              <p:cNvPr id="26270" name="Line 4175"/>
              <p:cNvSpPr>
                <a:spLocks noChangeShapeType="1"/>
              </p:cNvSpPr>
              <p:nvPr/>
            </p:nvSpPr>
            <p:spPr bwMode="auto">
              <a:xfrm>
                <a:off x="3525" y="3260"/>
                <a:ext cx="60" cy="0"/>
              </a:xfrm>
              <a:prstGeom prst="line">
                <a:avLst/>
              </a:prstGeom>
              <a:noFill/>
              <a:ln w="3175">
                <a:solidFill>
                  <a:srgbClr val="000000"/>
                </a:solidFill>
                <a:round/>
                <a:headEnd/>
                <a:tailEnd/>
              </a:ln>
            </p:spPr>
            <p:txBody>
              <a:bodyPr/>
              <a:lstStyle/>
              <a:p>
                <a:endParaRPr lang="en-US"/>
              </a:p>
            </p:txBody>
          </p:sp>
          <p:sp>
            <p:nvSpPr>
              <p:cNvPr id="26271" name="Line 4176"/>
              <p:cNvSpPr>
                <a:spLocks noChangeShapeType="1"/>
              </p:cNvSpPr>
              <p:nvPr/>
            </p:nvSpPr>
            <p:spPr bwMode="auto">
              <a:xfrm flipV="1">
                <a:off x="3585" y="3227"/>
                <a:ext cx="0" cy="33"/>
              </a:xfrm>
              <a:prstGeom prst="line">
                <a:avLst/>
              </a:prstGeom>
              <a:noFill/>
              <a:ln w="3175">
                <a:solidFill>
                  <a:srgbClr val="000000"/>
                </a:solidFill>
                <a:round/>
                <a:headEnd/>
                <a:tailEnd/>
              </a:ln>
            </p:spPr>
            <p:txBody>
              <a:bodyPr/>
              <a:lstStyle/>
              <a:p>
                <a:endParaRPr lang="en-US"/>
              </a:p>
            </p:txBody>
          </p:sp>
          <p:sp>
            <p:nvSpPr>
              <p:cNvPr id="26272" name="Line 4177"/>
              <p:cNvSpPr>
                <a:spLocks noChangeShapeType="1"/>
              </p:cNvSpPr>
              <p:nvPr/>
            </p:nvSpPr>
            <p:spPr bwMode="auto">
              <a:xfrm>
                <a:off x="3585" y="3227"/>
                <a:ext cx="0" cy="33"/>
              </a:xfrm>
              <a:prstGeom prst="line">
                <a:avLst/>
              </a:prstGeom>
              <a:noFill/>
              <a:ln w="3175">
                <a:solidFill>
                  <a:srgbClr val="000000"/>
                </a:solidFill>
                <a:round/>
                <a:headEnd/>
                <a:tailEnd/>
              </a:ln>
            </p:spPr>
            <p:txBody>
              <a:bodyPr/>
              <a:lstStyle/>
              <a:p>
                <a:endParaRPr lang="en-US"/>
              </a:p>
            </p:txBody>
          </p:sp>
          <p:sp>
            <p:nvSpPr>
              <p:cNvPr id="26273" name="Line 4178"/>
              <p:cNvSpPr>
                <a:spLocks noChangeShapeType="1"/>
              </p:cNvSpPr>
              <p:nvPr/>
            </p:nvSpPr>
            <p:spPr bwMode="auto">
              <a:xfrm>
                <a:off x="3585" y="3260"/>
                <a:ext cx="60" cy="0"/>
              </a:xfrm>
              <a:prstGeom prst="line">
                <a:avLst/>
              </a:prstGeom>
              <a:noFill/>
              <a:ln w="3175">
                <a:solidFill>
                  <a:srgbClr val="000000"/>
                </a:solidFill>
                <a:round/>
                <a:headEnd/>
                <a:tailEnd/>
              </a:ln>
            </p:spPr>
            <p:txBody>
              <a:bodyPr/>
              <a:lstStyle/>
              <a:p>
                <a:endParaRPr lang="en-US"/>
              </a:p>
            </p:txBody>
          </p:sp>
          <p:sp>
            <p:nvSpPr>
              <p:cNvPr id="26274" name="Line 4179"/>
              <p:cNvSpPr>
                <a:spLocks noChangeShapeType="1"/>
              </p:cNvSpPr>
              <p:nvPr/>
            </p:nvSpPr>
            <p:spPr bwMode="auto">
              <a:xfrm flipV="1">
                <a:off x="3645" y="3182"/>
                <a:ext cx="0" cy="78"/>
              </a:xfrm>
              <a:prstGeom prst="line">
                <a:avLst/>
              </a:prstGeom>
              <a:noFill/>
              <a:ln w="3175">
                <a:solidFill>
                  <a:srgbClr val="000000"/>
                </a:solidFill>
                <a:round/>
                <a:headEnd/>
                <a:tailEnd/>
              </a:ln>
            </p:spPr>
            <p:txBody>
              <a:bodyPr/>
              <a:lstStyle/>
              <a:p>
                <a:endParaRPr lang="en-US"/>
              </a:p>
            </p:txBody>
          </p:sp>
          <p:sp>
            <p:nvSpPr>
              <p:cNvPr id="26275" name="Line 4180"/>
              <p:cNvSpPr>
                <a:spLocks noChangeShapeType="1"/>
              </p:cNvSpPr>
              <p:nvPr/>
            </p:nvSpPr>
            <p:spPr bwMode="auto">
              <a:xfrm>
                <a:off x="3645" y="3182"/>
                <a:ext cx="0" cy="78"/>
              </a:xfrm>
              <a:prstGeom prst="line">
                <a:avLst/>
              </a:prstGeom>
              <a:noFill/>
              <a:ln w="3175">
                <a:solidFill>
                  <a:srgbClr val="000000"/>
                </a:solidFill>
                <a:round/>
                <a:headEnd/>
                <a:tailEnd/>
              </a:ln>
            </p:spPr>
            <p:txBody>
              <a:bodyPr/>
              <a:lstStyle/>
              <a:p>
                <a:endParaRPr lang="en-US"/>
              </a:p>
            </p:txBody>
          </p:sp>
          <p:sp>
            <p:nvSpPr>
              <p:cNvPr id="26276" name="Line 4181"/>
              <p:cNvSpPr>
                <a:spLocks noChangeShapeType="1"/>
              </p:cNvSpPr>
              <p:nvPr/>
            </p:nvSpPr>
            <p:spPr bwMode="auto">
              <a:xfrm>
                <a:off x="3645" y="3260"/>
                <a:ext cx="62" cy="0"/>
              </a:xfrm>
              <a:prstGeom prst="line">
                <a:avLst/>
              </a:prstGeom>
              <a:noFill/>
              <a:ln w="3175">
                <a:solidFill>
                  <a:srgbClr val="000000"/>
                </a:solidFill>
                <a:round/>
                <a:headEnd/>
                <a:tailEnd/>
              </a:ln>
            </p:spPr>
            <p:txBody>
              <a:bodyPr/>
              <a:lstStyle/>
              <a:p>
                <a:endParaRPr lang="en-US"/>
              </a:p>
            </p:txBody>
          </p:sp>
          <p:sp>
            <p:nvSpPr>
              <p:cNvPr id="26277" name="Line 4182"/>
              <p:cNvSpPr>
                <a:spLocks noChangeShapeType="1"/>
              </p:cNvSpPr>
              <p:nvPr/>
            </p:nvSpPr>
            <p:spPr bwMode="auto">
              <a:xfrm flipV="1">
                <a:off x="3707" y="3227"/>
                <a:ext cx="0" cy="33"/>
              </a:xfrm>
              <a:prstGeom prst="line">
                <a:avLst/>
              </a:prstGeom>
              <a:noFill/>
              <a:ln w="3175">
                <a:solidFill>
                  <a:srgbClr val="000000"/>
                </a:solidFill>
                <a:round/>
                <a:headEnd/>
                <a:tailEnd/>
              </a:ln>
            </p:spPr>
            <p:txBody>
              <a:bodyPr/>
              <a:lstStyle/>
              <a:p>
                <a:endParaRPr lang="en-US"/>
              </a:p>
            </p:txBody>
          </p:sp>
          <p:sp>
            <p:nvSpPr>
              <p:cNvPr id="26278" name="Line 4183"/>
              <p:cNvSpPr>
                <a:spLocks noChangeShapeType="1"/>
              </p:cNvSpPr>
              <p:nvPr/>
            </p:nvSpPr>
            <p:spPr bwMode="auto">
              <a:xfrm>
                <a:off x="3707" y="3227"/>
                <a:ext cx="0" cy="33"/>
              </a:xfrm>
              <a:prstGeom prst="line">
                <a:avLst/>
              </a:prstGeom>
              <a:noFill/>
              <a:ln w="3175">
                <a:solidFill>
                  <a:srgbClr val="000000"/>
                </a:solidFill>
                <a:round/>
                <a:headEnd/>
                <a:tailEnd/>
              </a:ln>
            </p:spPr>
            <p:txBody>
              <a:bodyPr/>
              <a:lstStyle/>
              <a:p>
                <a:endParaRPr lang="en-US"/>
              </a:p>
            </p:txBody>
          </p:sp>
          <p:sp>
            <p:nvSpPr>
              <p:cNvPr id="26279" name="Line 4184"/>
              <p:cNvSpPr>
                <a:spLocks noChangeShapeType="1"/>
              </p:cNvSpPr>
              <p:nvPr/>
            </p:nvSpPr>
            <p:spPr bwMode="auto">
              <a:xfrm>
                <a:off x="3707" y="3260"/>
                <a:ext cx="59" cy="0"/>
              </a:xfrm>
              <a:prstGeom prst="line">
                <a:avLst/>
              </a:prstGeom>
              <a:noFill/>
              <a:ln w="3175">
                <a:solidFill>
                  <a:srgbClr val="000000"/>
                </a:solidFill>
                <a:round/>
                <a:headEnd/>
                <a:tailEnd/>
              </a:ln>
            </p:spPr>
            <p:txBody>
              <a:bodyPr/>
              <a:lstStyle/>
              <a:p>
                <a:endParaRPr lang="en-US"/>
              </a:p>
            </p:txBody>
          </p:sp>
          <p:sp>
            <p:nvSpPr>
              <p:cNvPr id="26280" name="Line 4185"/>
              <p:cNvSpPr>
                <a:spLocks noChangeShapeType="1"/>
              </p:cNvSpPr>
              <p:nvPr/>
            </p:nvSpPr>
            <p:spPr bwMode="auto">
              <a:xfrm flipV="1">
                <a:off x="3766" y="3227"/>
                <a:ext cx="0" cy="33"/>
              </a:xfrm>
              <a:prstGeom prst="line">
                <a:avLst/>
              </a:prstGeom>
              <a:noFill/>
              <a:ln w="3175">
                <a:solidFill>
                  <a:srgbClr val="000000"/>
                </a:solidFill>
                <a:round/>
                <a:headEnd/>
                <a:tailEnd/>
              </a:ln>
            </p:spPr>
            <p:txBody>
              <a:bodyPr/>
              <a:lstStyle/>
              <a:p>
                <a:endParaRPr lang="en-US"/>
              </a:p>
            </p:txBody>
          </p:sp>
          <p:sp>
            <p:nvSpPr>
              <p:cNvPr id="26281" name="Line 4186"/>
              <p:cNvSpPr>
                <a:spLocks noChangeShapeType="1"/>
              </p:cNvSpPr>
              <p:nvPr/>
            </p:nvSpPr>
            <p:spPr bwMode="auto">
              <a:xfrm>
                <a:off x="3766" y="3227"/>
                <a:ext cx="0" cy="33"/>
              </a:xfrm>
              <a:prstGeom prst="line">
                <a:avLst/>
              </a:prstGeom>
              <a:noFill/>
              <a:ln w="3175">
                <a:solidFill>
                  <a:srgbClr val="000000"/>
                </a:solidFill>
                <a:round/>
                <a:headEnd/>
                <a:tailEnd/>
              </a:ln>
            </p:spPr>
            <p:txBody>
              <a:bodyPr/>
              <a:lstStyle/>
              <a:p>
                <a:endParaRPr lang="en-US"/>
              </a:p>
            </p:txBody>
          </p:sp>
          <p:sp>
            <p:nvSpPr>
              <p:cNvPr id="26282" name="Line 4187"/>
              <p:cNvSpPr>
                <a:spLocks noChangeShapeType="1"/>
              </p:cNvSpPr>
              <p:nvPr/>
            </p:nvSpPr>
            <p:spPr bwMode="auto">
              <a:xfrm>
                <a:off x="3766" y="3260"/>
                <a:ext cx="60" cy="0"/>
              </a:xfrm>
              <a:prstGeom prst="line">
                <a:avLst/>
              </a:prstGeom>
              <a:noFill/>
              <a:ln w="3175">
                <a:solidFill>
                  <a:srgbClr val="000000"/>
                </a:solidFill>
                <a:round/>
                <a:headEnd/>
                <a:tailEnd/>
              </a:ln>
            </p:spPr>
            <p:txBody>
              <a:bodyPr/>
              <a:lstStyle/>
              <a:p>
                <a:endParaRPr lang="en-US"/>
              </a:p>
            </p:txBody>
          </p:sp>
          <p:sp>
            <p:nvSpPr>
              <p:cNvPr id="26283" name="Line 4188"/>
              <p:cNvSpPr>
                <a:spLocks noChangeShapeType="1"/>
              </p:cNvSpPr>
              <p:nvPr/>
            </p:nvSpPr>
            <p:spPr bwMode="auto">
              <a:xfrm flipV="1">
                <a:off x="3826" y="3227"/>
                <a:ext cx="0" cy="33"/>
              </a:xfrm>
              <a:prstGeom prst="line">
                <a:avLst/>
              </a:prstGeom>
              <a:noFill/>
              <a:ln w="3175">
                <a:solidFill>
                  <a:srgbClr val="000000"/>
                </a:solidFill>
                <a:round/>
                <a:headEnd/>
                <a:tailEnd/>
              </a:ln>
            </p:spPr>
            <p:txBody>
              <a:bodyPr/>
              <a:lstStyle/>
              <a:p>
                <a:endParaRPr lang="en-US"/>
              </a:p>
            </p:txBody>
          </p:sp>
          <p:sp>
            <p:nvSpPr>
              <p:cNvPr id="26284" name="Line 4189"/>
              <p:cNvSpPr>
                <a:spLocks noChangeShapeType="1"/>
              </p:cNvSpPr>
              <p:nvPr/>
            </p:nvSpPr>
            <p:spPr bwMode="auto">
              <a:xfrm>
                <a:off x="3826" y="3227"/>
                <a:ext cx="0" cy="33"/>
              </a:xfrm>
              <a:prstGeom prst="line">
                <a:avLst/>
              </a:prstGeom>
              <a:noFill/>
              <a:ln w="3175">
                <a:solidFill>
                  <a:srgbClr val="000000"/>
                </a:solidFill>
                <a:round/>
                <a:headEnd/>
                <a:tailEnd/>
              </a:ln>
            </p:spPr>
            <p:txBody>
              <a:bodyPr/>
              <a:lstStyle/>
              <a:p>
                <a:endParaRPr lang="en-US"/>
              </a:p>
            </p:txBody>
          </p:sp>
          <p:sp>
            <p:nvSpPr>
              <p:cNvPr id="26285" name="Line 4190"/>
              <p:cNvSpPr>
                <a:spLocks noChangeShapeType="1"/>
              </p:cNvSpPr>
              <p:nvPr/>
            </p:nvSpPr>
            <p:spPr bwMode="auto">
              <a:xfrm>
                <a:off x="3826" y="3260"/>
                <a:ext cx="62" cy="0"/>
              </a:xfrm>
              <a:prstGeom prst="line">
                <a:avLst/>
              </a:prstGeom>
              <a:noFill/>
              <a:ln w="3175">
                <a:solidFill>
                  <a:srgbClr val="000000"/>
                </a:solidFill>
                <a:round/>
                <a:headEnd/>
                <a:tailEnd/>
              </a:ln>
            </p:spPr>
            <p:txBody>
              <a:bodyPr/>
              <a:lstStyle/>
              <a:p>
                <a:endParaRPr lang="en-US"/>
              </a:p>
            </p:txBody>
          </p:sp>
          <p:sp>
            <p:nvSpPr>
              <p:cNvPr id="26286" name="Line 4191"/>
              <p:cNvSpPr>
                <a:spLocks noChangeShapeType="1"/>
              </p:cNvSpPr>
              <p:nvPr/>
            </p:nvSpPr>
            <p:spPr bwMode="auto">
              <a:xfrm flipV="1">
                <a:off x="3888" y="3227"/>
                <a:ext cx="0" cy="33"/>
              </a:xfrm>
              <a:prstGeom prst="line">
                <a:avLst/>
              </a:prstGeom>
              <a:noFill/>
              <a:ln w="3175">
                <a:solidFill>
                  <a:srgbClr val="000000"/>
                </a:solidFill>
                <a:round/>
                <a:headEnd/>
                <a:tailEnd/>
              </a:ln>
            </p:spPr>
            <p:txBody>
              <a:bodyPr/>
              <a:lstStyle/>
              <a:p>
                <a:endParaRPr lang="en-US"/>
              </a:p>
            </p:txBody>
          </p:sp>
          <p:sp>
            <p:nvSpPr>
              <p:cNvPr id="26287" name="Line 4192"/>
              <p:cNvSpPr>
                <a:spLocks noChangeShapeType="1"/>
              </p:cNvSpPr>
              <p:nvPr/>
            </p:nvSpPr>
            <p:spPr bwMode="auto">
              <a:xfrm>
                <a:off x="3888" y="3227"/>
                <a:ext cx="0" cy="33"/>
              </a:xfrm>
              <a:prstGeom prst="line">
                <a:avLst/>
              </a:prstGeom>
              <a:noFill/>
              <a:ln w="3175">
                <a:solidFill>
                  <a:srgbClr val="000000"/>
                </a:solidFill>
                <a:round/>
                <a:headEnd/>
                <a:tailEnd/>
              </a:ln>
            </p:spPr>
            <p:txBody>
              <a:bodyPr/>
              <a:lstStyle/>
              <a:p>
                <a:endParaRPr lang="en-US"/>
              </a:p>
            </p:txBody>
          </p:sp>
          <p:sp>
            <p:nvSpPr>
              <p:cNvPr id="26288" name="Line 4193"/>
              <p:cNvSpPr>
                <a:spLocks noChangeShapeType="1"/>
              </p:cNvSpPr>
              <p:nvPr/>
            </p:nvSpPr>
            <p:spPr bwMode="auto">
              <a:xfrm>
                <a:off x="3888" y="3260"/>
                <a:ext cx="60" cy="0"/>
              </a:xfrm>
              <a:prstGeom prst="line">
                <a:avLst/>
              </a:prstGeom>
              <a:noFill/>
              <a:ln w="3175">
                <a:solidFill>
                  <a:srgbClr val="000000"/>
                </a:solidFill>
                <a:round/>
                <a:headEnd/>
                <a:tailEnd/>
              </a:ln>
            </p:spPr>
            <p:txBody>
              <a:bodyPr/>
              <a:lstStyle/>
              <a:p>
                <a:endParaRPr lang="en-US"/>
              </a:p>
            </p:txBody>
          </p:sp>
          <p:sp>
            <p:nvSpPr>
              <p:cNvPr id="26289" name="Line 4194"/>
              <p:cNvSpPr>
                <a:spLocks noChangeShapeType="1"/>
              </p:cNvSpPr>
              <p:nvPr/>
            </p:nvSpPr>
            <p:spPr bwMode="auto">
              <a:xfrm flipV="1">
                <a:off x="3948" y="3227"/>
                <a:ext cx="0" cy="33"/>
              </a:xfrm>
              <a:prstGeom prst="line">
                <a:avLst/>
              </a:prstGeom>
              <a:noFill/>
              <a:ln w="3175">
                <a:solidFill>
                  <a:srgbClr val="000000"/>
                </a:solidFill>
                <a:round/>
                <a:headEnd/>
                <a:tailEnd/>
              </a:ln>
            </p:spPr>
            <p:txBody>
              <a:bodyPr/>
              <a:lstStyle/>
              <a:p>
                <a:endParaRPr lang="en-US"/>
              </a:p>
            </p:txBody>
          </p:sp>
          <p:sp>
            <p:nvSpPr>
              <p:cNvPr id="26290" name="Line 4195"/>
              <p:cNvSpPr>
                <a:spLocks noChangeShapeType="1"/>
              </p:cNvSpPr>
              <p:nvPr/>
            </p:nvSpPr>
            <p:spPr bwMode="auto">
              <a:xfrm>
                <a:off x="3948" y="3227"/>
                <a:ext cx="0" cy="33"/>
              </a:xfrm>
              <a:prstGeom prst="line">
                <a:avLst/>
              </a:prstGeom>
              <a:noFill/>
              <a:ln w="3175">
                <a:solidFill>
                  <a:srgbClr val="000000"/>
                </a:solidFill>
                <a:round/>
                <a:headEnd/>
                <a:tailEnd/>
              </a:ln>
            </p:spPr>
            <p:txBody>
              <a:bodyPr/>
              <a:lstStyle/>
              <a:p>
                <a:endParaRPr lang="en-US"/>
              </a:p>
            </p:txBody>
          </p:sp>
          <p:sp>
            <p:nvSpPr>
              <p:cNvPr id="26291" name="Line 4196"/>
              <p:cNvSpPr>
                <a:spLocks noChangeShapeType="1"/>
              </p:cNvSpPr>
              <p:nvPr/>
            </p:nvSpPr>
            <p:spPr bwMode="auto">
              <a:xfrm>
                <a:off x="3948" y="3260"/>
                <a:ext cx="59" cy="0"/>
              </a:xfrm>
              <a:prstGeom prst="line">
                <a:avLst/>
              </a:prstGeom>
              <a:noFill/>
              <a:ln w="3175">
                <a:solidFill>
                  <a:srgbClr val="000000"/>
                </a:solidFill>
                <a:round/>
                <a:headEnd/>
                <a:tailEnd/>
              </a:ln>
            </p:spPr>
            <p:txBody>
              <a:bodyPr/>
              <a:lstStyle/>
              <a:p>
                <a:endParaRPr lang="en-US"/>
              </a:p>
            </p:txBody>
          </p:sp>
          <p:sp>
            <p:nvSpPr>
              <p:cNvPr id="26292" name="Line 4197"/>
              <p:cNvSpPr>
                <a:spLocks noChangeShapeType="1"/>
              </p:cNvSpPr>
              <p:nvPr/>
            </p:nvSpPr>
            <p:spPr bwMode="auto">
              <a:xfrm flipV="1">
                <a:off x="4007" y="3227"/>
                <a:ext cx="0" cy="33"/>
              </a:xfrm>
              <a:prstGeom prst="line">
                <a:avLst/>
              </a:prstGeom>
              <a:noFill/>
              <a:ln w="3175">
                <a:solidFill>
                  <a:srgbClr val="000000"/>
                </a:solidFill>
                <a:round/>
                <a:headEnd/>
                <a:tailEnd/>
              </a:ln>
            </p:spPr>
            <p:txBody>
              <a:bodyPr/>
              <a:lstStyle/>
              <a:p>
                <a:endParaRPr lang="en-US"/>
              </a:p>
            </p:txBody>
          </p:sp>
          <p:sp>
            <p:nvSpPr>
              <p:cNvPr id="26293" name="Line 4198"/>
              <p:cNvSpPr>
                <a:spLocks noChangeShapeType="1"/>
              </p:cNvSpPr>
              <p:nvPr/>
            </p:nvSpPr>
            <p:spPr bwMode="auto">
              <a:xfrm>
                <a:off x="4007" y="3227"/>
                <a:ext cx="0" cy="33"/>
              </a:xfrm>
              <a:prstGeom prst="line">
                <a:avLst/>
              </a:prstGeom>
              <a:noFill/>
              <a:ln w="3175">
                <a:solidFill>
                  <a:srgbClr val="000000"/>
                </a:solidFill>
                <a:round/>
                <a:headEnd/>
                <a:tailEnd/>
              </a:ln>
            </p:spPr>
            <p:txBody>
              <a:bodyPr/>
              <a:lstStyle/>
              <a:p>
                <a:endParaRPr lang="en-US"/>
              </a:p>
            </p:txBody>
          </p:sp>
          <p:sp>
            <p:nvSpPr>
              <p:cNvPr id="26294" name="Line 4199"/>
              <p:cNvSpPr>
                <a:spLocks noChangeShapeType="1"/>
              </p:cNvSpPr>
              <p:nvPr/>
            </p:nvSpPr>
            <p:spPr bwMode="auto">
              <a:xfrm>
                <a:off x="4007" y="3260"/>
                <a:ext cx="62" cy="0"/>
              </a:xfrm>
              <a:prstGeom prst="line">
                <a:avLst/>
              </a:prstGeom>
              <a:noFill/>
              <a:ln w="3175">
                <a:solidFill>
                  <a:srgbClr val="000000"/>
                </a:solidFill>
                <a:round/>
                <a:headEnd/>
                <a:tailEnd/>
              </a:ln>
            </p:spPr>
            <p:txBody>
              <a:bodyPr/>
              <a:lstStyle/>
              <a:p>
                <a:endParaRPr lang="en-US"/>
              </a:p>
            </p:txBody>
          </p:sp>
          <p:sp>
            <p:nvSpPr>
              <p:cNvPr id="26295" name="Line 4200"/>
              <p:cNvSpPr>
                <a:spLocks noChangeShapeType="1"/>
              </p:cNvSpPr>
              <p:nvPr/>
            </p:nvSpPr>
            <p:spPr bwMode="auto">
              <a:xfrm flipV="1">
                <a:off x="4069" y="3227"/>
                <a:ext cx="0" cy="33"/>
              </a:xfrm>
              <a:prstGeom prst="line">
                <a:avLst/>
              </a:prstGeom>
              <a:noFill/>
              <a:ln w="3175">
                <a:solidFill>
                  <a:srgbClr val="000000"/>
                </a:solidFill>
                <a:round/>
                <a:headEnd/>
                <a:tailEnd/>
              </a:ln>
            </p:spPr>
            <p:txBody>
              <a:bodyPr/>
              <a:lstStyle/>
              <a:p>
                <a:endParaRPr lang="en-US"/>
              </a:p>
            </p:txBody>
          </p:sp>
          <p:sp>
            <p:nvSpPr>
              <p:cNvPr id="26296" name="Line 4201"/>
              <p:cNvSpPr>
                <a:spLocks noChangeShapeType="1"/>
              </p:cNvSpPr>
              <p:nvPr/>
            </p:nvSpPr>
            <p:spPr bwMode="auto">
              <a:xfrm>
                <a:off x="4069" y="3227"/>
                <a:ext cx="0" cy="33"/>
              </a:xfrm>
              <a:prstGeom prst="line">
                <a:avLst/>
              </a:prstGeom>
              <a:noFill/>
              <a:ln w="3175">
                <a:solidFill>
                  <a:srgbClr val="000000"/>
                </a:solidFill>
                <a:round/>
                <a:headEnd/>
                <a:tailEnd/>
              </a:ln>
            </p:spPr>
            <p:txBody>
              <a:bodyPr/>
              <a:lstStyle/>
              <a:p>
                <a:endParaRPr lang="en-US"/>
              </a:p>
            </p:txBody>
          </p:sp>
          <p:sp>
            <p:nvSpPr>
              <p:cNvPr id="26297" name="Line 4202"/>
              <p:cNvSpPr>
                <a:spLocks noChangeShapeType="1"/>
              </p:cNvSpPr>
              <p:nvPr/>
            </p:nvSpPr>
            <p:spPr bwMode="auto">
              <a:xfrm>
                <a:off x="4069" y="3260"/>
                <a:ext cx="60" cy="0"/>
              </a:xfrm>
              <a:prstGeom prst="line">
                <a:avLst/>
              </a:prstGeom>
              <a:noFill/>
              <a:ln w="3175">
                <a:solidFill>
                  <a:srgbClr val="000000"/>
                </a:solidFill>
                <a:round/>
                <a:headEnd/>
                <a:tailEnd/>
              </a:ln>
            </p:spPr>
            <p:txBody>
              <a:bodyPr/>
              <a:lstStyle/>
              <a:p>
                <a:endParaRPr lang="en-US"/>
              </a:p>
            </p:txBody>
          </p:sp>
          <p:sp>
            <p:nvSpPr>
              <p:cNvPr id="26298" name="Line 4203"/>
              <p:cNvSpPr>
                <a:spLocks noChangeShapeType="1"/>
              </p:cNvSpPr>
              <p:nvPr/>
            </p:nvSpPr>
            <p:spPr bwMode="auto">
              <a:xfrm flipV="1">
                <a:off x="4129" y="3227"/>
                <a:ext cx="0" cy="33"/>
              </a:xfrm>
              <a:prstGeom prst="line">
                <a:avLst/>
              </a:prstGeom>
              <a:noFill/>
              <a:ln w="3175">
                <a:solidFill>
                  <a:srgbClr val="000000"/>
                </a:solidFill>
                <a:round/>
                <a:headEnd/>
                <a:tailEnd/>
              </a:ln>
            </p:spPr>
            <p:txBody>
              <a:bodyPr/>
              <a:lstStyle/>
              <a:p>
                <a:endParaRPr lang="en-US"/>
              </a:p>
            </p:txBody>
          </p:sp>
          <p:sp>
            <p:nvSpPr>
              <p:cNvPr id="26299" name="Line 4204"/>
              <p:cNvSpPr>
                <a:spLocks noChangeShapeType="1"/>
              </p:cNvSpPr>
              <p:nvPr/>
            </p:nvSpPr>
            <p:spPr bwMode="auto">
              <a:xfrm>
                <a:off x="4129" y="3227"/>
                <a:ext cx="0" cy="33"/>
              </a:xfrm>
              <a:prstGeom prst="line">
                <a:avLst/>
              </a:prstGeom>
              <a:noFill/>
              <a:ln w="3175">
                <a:solidFill>
                  <a:srgbClr val="000000"/>
                </a:solidFill>
                <a:round/>
                <a:headEnd/>
                <a:tailEnd/>
              </a:ln>
            </p:spPr>
            <p:txBody>
              <a:bodyPr/>
              <a:lstStyle/>
              <a:p>
                <a:endParaRPr lang="en-US"/>
              </a:p>
            </p:txBody>
          </p:sp>
          <p:sp>
            <p:nvSpPr>
              <p:cNvPr id="26300" name="Line 4205"/>
              <p:cNvSpPr>
                <a:spLocks noChangeShapeType="1"/>
              </p:cNvSpPr>
              <p:nvPr/>
            </p:nvSpPr>
            <p:spPr bwMode="auto">
              <a:xfrm>
                <a:off x="4129" y="3260"/>
                <a:ext cx="60" cy="0"/>
              </a:xfrm>
              <a:prstGeom prst="line">
                <a:avLst/>
              </a:prstGeom>
              <a:noFill/>
              <a:ln w="3175">
                <a:solidFill>
                  <a:srgbClr val="000000"/>
                </a:solidFill>
                <a:round/>
                <a:headEnd/>
                <a:tailEnd/>
              </a:ln>
            </p:spPr>
            <p:txBody>
              <a:bodyPr/>
              <a:lstStyle/>
              <a:p>
                <a:endParaRPr lang="en-US"/>
              </a:p>
            </p:txBody>
          </p:sp>
          <p:sp>
            <p:nvSpPr>
              <p:cNvPr id="26301" name="Line 4206"/>
              <p:cNvSpPr>
                <a:spLocks noChangeShapeType="1"/>
              </p:cNvSpPr>
              <p:nvPr/>
            </p:nvSpPr>
            <p:spPr bwMode="auto">
              <a:xfrm flipV="1">
                <a:off x="4189" y="3227"/>
                <a:ext cx="0" cy="33"/>
              </a:xfrm>
              <a:prstGeom prst="line">
                <a:avLst/>
              </a:prstGeom>
              <a:noFill/>
              <a:ln w="3175">
                <a:solidFill>
                  <a:srgbClr val="000000"/>
                </a:solidFill>
                <a:round/>
                <a:headEnd/>
                <a:tailEnd/>
              </a:ln>
            </p:spPr>
            <p:txBody>
              <a:bodyPr/>
              <a:lstStyle/>
              <a:p>
                <a:endParaRPr lang="en-US"/>
              </a:p>
            </p:txBody>
          </p:sp>
          <p:sp>
            <p:nvSpPr>
              <p:cNvPr id="26302" name="Line 4207"/>
              <p:cNvSpPr>
                <a:spLocks noChangeShapeType="1"/>
              </p:cNvSpPr>
              <p:nvPr/>
            </p:nvSpPr>
            <p:spPr bwMode="auto">
              <a:xfrm>
                <a:off x="4189" y="3227"/>
                <a:ext cx="0" cy="33"/>
              </a:xfrm>
              <a:prstGeom prst="line">
                <a:avLst/>
              </a:prstGeom>
              <a:noFill/>
              <a:ln w="3175">
                <a:solidFill>
                  <a:srgbClr val="000000"/>
                </a:solidFill>
                <a:round/>
                <a:headEnd/>
                <a:tailEnd/>
              </a:ln>
            </p:spPr>
            <p:txBody>
              <a:bodyPr/>
              <a:lstStyle/>
              <a:p>
                <a:endParaRPr lang="en-US"/>
              </a:p>
            </p:txBody>
          </p:sp>
          <p:sp>
            <p:nvSpPr>
              <p:cNvPr id="26303" name="Line 4208"/>
              <p:cNvSpPr>
                <a:spLocks noChangeShapeType="1"/>
              </p:cNvSpPr>
              <p:nvPr/>
            </p:nvSpPr>
            <p:spPr bwMode="auto">
              <a:xfrm>
                <a:off x="4189" y="3260"/>
                <a:ext cx="61" cy="0"/>
              </a:xfrm>
              <a:prstGeom prst="line">
                <a:avLst/>
              </a:prstGeom>
              <a:noFill/>
              <a:ln w="3175">
                <a:solidFill>
                  <a:srgbClr val="000000"/>
                </a:solidFill>
                <a:round/>
                <a:headEnd/>
                <a:tailEnd/>
              </a:ln>
            </p:spPr>
            <p:txBody>
              <a:bodyPr/>
              <a:lstStyle/>
              <a:p>
                <a:endParaRPr lang="en-US"/>
              </a:p>
            </p:txBody>
          </p:sp>
          <p:sp>
            <p:nvSpPr>
              <p:cNvPr id="26304" name="Line 4209"/>
              <p:cNvSpPr>
                <a:spLocks noChangeShapeType="1"/>
              </p:cNvSpPr>
              <p:nvPr/>
            </p:nvSpPr>
            <p:spPr bwMode="auto">
              <a:xfrm flipV="1">
                <a:off x="4250" y="3182"/>
                <a:ext cx="0" cy="78"/>
              </a:xfrm>
              <a:prstGeom prst="line">
                <a:avLst/>
              </a:prstGeom>
              <a:noFill/>
              <a:ln w="3175">
                <a:solidFill>
                  <a:srgbClr val="000000"/>
                </a:solidFill>
                <a:round/>
                <a:headEnd/>
                <a:tailEnd/>
              </a:ln>
            </p:spPr>
            <p:txBody>
              <a:bodyPr/>
              <a:lstStyle/>
              <a:p>
                <a:endParaRPr lang="en-US"/>
              </a:p>
            </p:txBody>
          </p:sp>
          <p:sp>
            <p:nvSpPr>
              <p:cNvPr id="26305" name="Line 4210"/>
              <p:cNvSpPr>
                <a:spLocks noChangeShapeType="1"/>
              </p:cNvSpPr>
              <p:nvPr/>
            </p:nvSpPr>
            <p:spPr bwMode="auto">
              <a:xfrm>
                <a:off x="4250" y="3182"/>
                <a:ext cx="0" cy="78"/>
              </a:xfrm>
              <a:prstGeom prst="line">
                <a:avLst/>
              </a:prstGeom>
              <a:noFill/>
              <a:ln w="3175">
                <a:solidFill>
                  <a:srgbClr val="000000"/>
                </a:solidFill>
                <a:round/>
                <a:headEnd/>
                <a:tailEnd/>
              </a:ln>
            </p:spPr>
            <p:txBody>
              <a:bodyPr/>
              <a:lstStyle/>
              <a:p>
                <a:endParaRPr lang="en-US"/>
              </a:p>
            </p:txBody>
          </p:sp>
          <p:sp>
            <p:nvSpPr>
              <p:cNvPr id="26306" name="Line 4211"/>
              <p:cNvSpPr>
                <a:spLocks noChangeShapeType="1"/>
              </p:cNvSpPr>
              <p:nvPr/>
            </p:nvSpPr>
            <p:spPr bwMode="auto">
              <a:xfrm>
                <a:off x="4250" y="3260"/>
                <a:ext cx="60" cy="0"/>
              </a:xfrm>
              <a:prstGeom prst="line">
                <a:avLst/>
              </a:prstGeom>
              <a:noFill/>
              <a:ln w="3175">
                <a:solidFill>
                  <a:srgbClr val="000000"/>
                </a:solidFill>
                <a:round/>
                <a:headEnd/>
                <a:tailEnd/>
              </a:ln>
            </p:spPr>
            <p:txBody>
              <a:bodyPr/>
              <a:lstStyle/>
              <a:p>
                <a:endParaRPr lang="en-US"/>
              </a:p>
            </p:txBody>
          </p:sp>
          <p:sp>
            <p:nvSpPr>
              <p:cNvPr id="26307" name="Line 4212"/>
              <p:cNvSpPr>
                <a:spLocks noChangeShapeType="1"/>
              </p:cNvSpPr>
              <p:nvPr/>
            </p:nvSpPr>
            <p:spPr bwMode="auto">
              <a:xfrm flipV="1">
                <a:off x="4310" y="3227"/>
                <a:ext cx="0" cy="33"/>
              </a:xfrm>
              <a:prstGeom prst="line">
                <a:avLst/>
              </a:prstGeom>
              <a:noFill/>
              <a:ln w="3175">
                <a:solidFill>
                  <a:srgbClr val="000000"/>
                </a:solidFill>
                <a:round/>
                <a:headEnd/>
                <a:tailEnd/>
              </a:ln>
            </p:spPr>
            <p:txBody>
              <a:bodyPr/>
              <a:lstStyle/>
              <a:p>
                <a:endParaRPr lang="en-US"/>
              </a:p>
            </p:txBody>
          </p:sp>
          <p:sp>
            <p:nvSpPr>
              <p:cNvPr id="26308" name="Line 4213"/>
              <p:cNvSpPr>
                <a:spLocks noChangeShapeType="1"/>
              </p:cNvSpPr>
              <p:nvPr/>
            </p:nvSpPr>
            <p:spPr bwMode="auto">
              <a:xfrm>
                <a:off x="4310" y="3227"/>
                <a:ext cx="0" cy="33"/>
              </a:xfrm>
              <a:prstGeom prst="line">
                <a:avLst/>
              </a:prstGeom>
              <a:noFill/>
              <a:ln w="3175">
                <a:solidFill>
                  <a:srgbClr val="000000"/>
                </a:solidFill>
                <a:round/>
                <a:headEnd/>
                <a:tailEnd/>
              </a:ln>
            </p:spPr>
            <p:txBody>
              <a:bodyPr/>
              <a:lstStyle/>
              <a:p>
                <a:endParaRPr lang="en-US"/>
              </a:p>
            </p:txBody>
          </p:sp>
          <p:sp>
            <p:nvSpPr>
              <p:cNvPr id="26309" name="Line 4214"/>
              <p:cNvSpPr>
                <a:spLocks noChangeShapeType="1"/>
              </p:cNvSpPr>
              <p:nvPr/>
            </p:nvSpPr>
            <p:spPr bwMode="auto">
              <a:xfrm>
                <a:off x="4310" y="3260"/>
                <a:ext cx="60" cy="0"/>
              </a:xfrm>
              <a:prstGeom prst="line">
                <a:avLst/>
              </a:prstGeom>
              <a:noFill/>
              <a:ln w="3175">
                <a:solidFill>
                  <a:srgbClr val="000000"/>
                </a:solidFill>
                <a:round/>
                <a:headEnd/>
                <a:tailEnd/>
              </a:ln>
            </p:spPr>
            <p:txBody>
              <a:bodyPr/>
              <a:lstStyle/>
              <a:p>
                <a:endParaRPr lang="en-US"/>
              </a:p>
            </p:txBody>
          </p:sp>
          <p:sp>
            <p:nvSpPr>
              <p:cNvPr id="26310" name="Line 4215"/>
              <p:cNvSpPr>
                <a:spLocks noChangeShapeType="1"/>
              </p:cNvSpPr>
              <p:nvPr/>
            </p:nvSpPr>
            <p:spPr bwMode="auto">
              <a:xfrm flipV="1">
                <a:off x="4370" y="3227"/>
                <a:ext cx="0" cy="33"/>
              </a:xfrm>
              <a:prstGeom prst="line">
                <a:avLst/>
              </a:prstGeom>
              <a:noFill/>
              <a:ln w="3175">
                <a:solidFill>
                  <a:srgbClr val="000000"/>
                </a:solidFill>
                <a:round/>
                <a:headEnd/>
                <a:tailEnd/>
              </a:ln>
            </p:spPr>
            <p:txBody>
              <a:bodyPr/>
              <a:lstStyle/>
              <a:p>
                <a:endParaRPr lang="en-US"/>
              </a:p>
            </p:txBody>
          </p:sp>
          <p:sp>
            <p:nvSpPr>
              <p:cNvPr id="26311" name="Line 4216"/>
              <p:cNvSpPr>
                <a:spLocks noChangeShapeType="1"/>
              </p:cNvSpPr>
              <p:nvPr/>
            </p:nvSpPr>
            <p:spPr bwMode="auto">
              <a:xfrm>
                <a:off x="4370" y="3227"/>
                <a:ext cx="0" cy="33"/>
              </a:xfrm>
              <a:prstGeom prst="line">
                <a:avLst/>
              </a:prstGeom>
              <a:noFill/>
              <a:ln w="3175">
                <a:solidFill>
                  <a:srgbClr val="000000"/>
                </a:solidFill>
                <a:round/>
                <a:headEnd/>
                <a:tailEnd/>
              </a:ln>
            </p:spPr>
            <p:txBody>
              <a:bodyPr/>
              <a:lstStyle/>
              <a:p>
                <a:endParaRPr lang="en-US"/>
              </a:p>
            </p:txBody>
          </p:sp>
          <p:sp>
            <p:nvSpPr>
              <p:cNvPr id="26312" name="Line 4217"/>
              <p:cNvSpPr>
                <a:spLocks noChangeShapeType="1"/>
              </p:cNvSpPr>
              <p:nvPr/>
            </p:nvSpPr>
            <p:spPr bwMode="auto">
              <a:xfrm flipH="1">
                <a:off x="1172" y="3260"/>
                <a:ext cx="60" cy="0"/>
              </a:xfrm>
              <a:prstGeom prst="line">
                <a:avLst/>
              </a:prstGeom>
              <a:noFill/>
              <a:ln w="3175">
                <a:solidFill>
                  <a:srgbClr val="000000"/>
                </a:solidFill>
                <a:round/>
                <a:headEnd/>
                <a:tailEnd/>
              </a:ln>
            </p:spPr>
            <p:txBody>
              <a:bodyPr/>
              <a:lstStyle/>
              <a:p>
                <a:endParaRPr lang="en-US"/>
              </a:p>
            </p:txBody>
          </p:sp>
          <p:sp>
            <p:nvSpPr>
              <p:cNvPr id="26313" name="Line 4218"/>
              <p:cNvSpPr>
                <a:spLocks noChangeShapeType="1"/>
              </p:cNvSpPr>
              <p:nvPr/>
            </p:nvSpPr>
            <p:spPr bwMode="auto">
              <a:xfrm flipV="1">
                <a:off x="1172" y="3227"/>
                <a:ext cx="0" cy="33"/>
              </a:xfrm>
              <a:prstGeom prst="line">
                <a:avLst/>
              </a:prstGeom>
              <a:noFill/>
              <a:ln w="3175">
                <a:solidFill>
                  <a:srgbClr val="000000"/>
                </a:solidFill>
                <a:round/>
                <a:headEnd/>
                <a:tailEnd/>
              </a:ln>
            </p:spPr>
            <p:txBody>
              <a:bodyPr/>
              <a:lstStyle/>
              <a:p>
                <a:endParaRPr lang="en-US"/>
              </a:p>
            </p:txBody>
          </p:sp>
          <p:sp>
            <p:nvSpPr>
              <p:cNvPr id="26314" name="Line 4219"/>
              <p:cNvSpPr>
                <a:spLocks noChangeShapeType="1"/>
              </p:cNvSpPr>
              <p:nvPr/>
            </p:nvSpPr>
            <p:spPr bwMode="auto">
              <a:xfrm>
                <a:off x="1172" y="3227"/>
                <a:ext cx="0" cy="33"/>
              </a:xfrm>
              <a:prstGeom prst="line">
                <a:avLst/>
              </a:prstGeom>
              <a:noFill/>
              <a:ln w="3175">
                <a:solidFill>
                  <a:srgbClr val="000000"/>
                </a:solidFill>
                <a:round/>
                <a:headEnd/>
                <a:tailEnd/>
              </a:ln>
            </p:spPr>
            <p:txBody>
              <a:bodyPr/>
              <a:lstStyle/>
              <a:p>
                <a:endParaRPr lang="en-US"/>
              </a:p>
            </p:txBody>
          </p:sp>
          <p:sp>
            <p:nvSpPr>
              <p:cNvPr id="26315" name="Line 4220"/>
              <p:cNvSpPr>
                <a:spLocks noChangeShapeType="1"/>
              </p:cNvSpPr>
              <p:nvPr/>
            </p:nvSpPr>
            <p:spPr bwMode="auto">
              <a:xfrm flipH="1">
                <a:off x="1111" y="3260"/>
                <a:ext cx="61" cy="0"/>
              </a:xfrm>
              <a:prstGeom prst="line">
                <a:avLst/>
              </a:prstGeom>
              <a:noFill/>
              <a:ln w="3175">
                <a:solidFill>
                  <a:srgbClr val="000000"/>
                </a:solidFill>
                <a:round/>
                <a:headEnd/>
                <a:tailEnd/>
              </a:ln>
            </p:spPr>
            <p:txBody>
              <a:bodyPr/>
              <a:lstStyle/>
              <a:p>
                <a:endParaRPr lang="en-US"/>
              </a:p>
            </p:txBody>
          </p:sp>
          <p:sp>
            <p:nvSpPr>
              <p:cNvPr id="26316" name="Line 4221"/>
              <p:cNvSpPr>
                <a:spLocks noChangeShapeType="1"/>
              </p:cNvSpPr>
              <p:nvPr/>
            </p:nvSpPr>
            <p:spPr bwMode="auto">
              <a:xfrm flipV="1">
                <a:off x="1111" y="3227"/>
                <a:ext cx="0" cy="33"/>
              </a:xfrm>
              <a:prstGeom prst="line">
                <a:avLst/>
              </a:prstGeom>
              <a:noFill/>
              <a:ln w="3175">
                <a:solidFill>
                  <a:srgbClr val="000000"/>
                </a:solidFill>
                <a:round/>
                <a:headEnd/>
                <a:tailEnd/>
              </a:ln>
            </p:spPr>
            <p:txBody>
              <a:bodyPr/>
              <a:lstStyle/>
              <a:p>
                <a:endParaRPr lang="en-US"/>
              </a:p>
            </p:txBody>
          </p:sp>
          <p:sp>
            <p:nvSpPr>
              <p:cNvPr id="26317" name="Line 4222"/>
              <p:cNvSpPr>
                <a:spLocks noChangeShapeType="1"/>
              </p:cNvSpPr>
              <p:nvPr/>
            </p:nvSpPr>
            <p:spPr bwMode="auto">
              <a:xfrm>
                <a:off x="1111" y="3227"/>
                <a:ext cx="0" cy="33"/>
              </a:xfrm>
              <a:prstGeom prst="line">
                <a:avLst/>
              </a:prstGeom>
              <a:noFill/>
              <a:ln w="3175">
                <a:solidFill>
                  <a:srgbClr val="000000"/>
                </a:solidFill>
                <a:round/>
                <a:headEnd/>
                <a:tailEnd/>
              </a:ln>
            </p:spPr>
            <p:txBody>
              <a:bodyPr/>
              <a:lstStyle/>
              <a:p>
                <a:endParaRPr lang="en-US"/>
              </a:p>
            </p:txBody>
          </p:sp>
          <p:sp>
            <p:nvSpPr>
              <p:cNvPr id="26318" name="Line 4223"/>
              <p:cNvSpPr>
                <a:spLocks noChangeShapeType="1"/>
              </p:cNvSpPr>
              <p:nvPr/>
            </p:nvSpPr>
            <p:spPr bwMode="auto">
              <a:xfrm>
                <a:off x="1111" y="3260"/>
                <a:ext cx="121" cy="0"/>
              </a:xfrm>
              <a:prstGeom prst="line">
                <a:avLst/>
              </a:prstGeom>
              <a:noFill/>
              <a:ln w="3175">
                <a:solidFill>
                  <a:srgbClr val="000000"/>
                </a:solidFill>
                <a:round/>
                <a:headEnd/>
                <a:tailEnd/>
              </a:ln>
            </p:spPr>
            <p:txBody>
              <a:bodyPr/>
              <a:lstStyle/>
              <a:p>
                <a:endParaRPr lang="en-US"/>
              </a:p>
            </p:txBody>
          </p:sp>
          <p:sp>
            <p:nvSpPr>
              <p:cNvPr id="26319" name="Line 4224"/>
              <p:cNvSpPr>
                <a:spLocks noChangeShapeType="1"/>
              </p:cNvSpPr>
              <p:nvPr/>
            </p:nvSpPr>
            <p:spPr bwMode="auto">
              <a:xfrm flipV="1">
                <a:off x="1232" y="3182"/>
                <a:ext cx="0" cy="78"/>
              </a:xfrm>
              <a:prstGeom prst="line">
                <a:avLst/>
              </a:prstGeom>
              <a:noFill/>
              <a:ln w="3175">
                <a:solidFill>
                  <a:srgbClr val="000000"/>
                </a:solidFill>
                <a:round/>
                <a:headEnd/>
                <a:tailEnd/>
              </a:ln>
            </p:spPr>
            <p:txBody>
              <a:bodyPr/>
              <a:lstStyle/>
              <a:p>
                <a:endParaRPr lang="en-US"/>
              </a:p>
            </p:txBody>
          </p:sp>
          <p:sp>
            <p:nvSpPr>
              <p:cNvPr id="26320" name="Line 4225"/>
              <p:cNvSpPr>
                <a:spLocks noChangeShapeType="1"/>
              </p:cNvSpPr>
              <p:nvPr/>
            </p:nvSpPr>
            <p:spPr bwMode="auto">
              <a:xfrm>
                <a:off x="1232" y="3182"/>
                <a:ext cx="0" cy="78"/>
              </a:xfrm>
              <a:prstGeom prst="line">
                <a:avLst/>
              </a:prstGeom>
              <a:noFill/>
              <a:ln w="3175">
                <a:solidFill>
                  <a:srgbClr val="000000"/>
                </a:solidFill>
                <a:round/>
                <a:headEnd/>
                <a:tailEnd/>
              </a:ln>
            </p:spPr>
            <p:txBody>
              <a:bodyPr/>
              <a:lstStyle/>
              <a:p>
                <a:endParaRPr lang="en-US"/>
              </a:p>
            </p:txBody>
          </p:sp>
          <p:sp>
            <p:nvSpPr>
              <p:cNvPr id="26321" name="Line 4226"/>
              <p:cNvSpPr>
                <a:spLocks noChangeShapeType="1"/>
              </p:cNvSpPr>
              <p:nvPr/>
            </p:nvSpPr>
            <p:spPr bwMode="auto">
              <a:xfrm>
                <a:off x="1232" y="3260"/>
                <a:ext cx="60" cy="0"/>
              </a:xfrm>
              <a:prstGeom prst="line">
                <a:avLst/>
              </a:prstGeom>
              <a:noFill/>
              <a:ln w="3175">
                <a:solidFill>
                  <a:srgbClr val="000000"/>
                </a:solidFill>
                <a:round/>
                <a:headEnd/>
                <a:tailEnd/>
              </a:ln>
            </p:spPr>
            <p:txBody>
              <a:bodyPr/>
              <a:lstStyle/>
              <a:p>
                <a:endParaRPr lang="en-US"/>
              </a:p>
            </p:txBody>
          </p:sp>
          <p:sp>
            <p:nvSpPr>
              <p:cNvPr id="26322" name="Line 4227"/>
              <p:cNvSpPr>
                <a:spLocks noChangeShapeType="1"/>
              </p:cNvSpPr>
              <p:nvPr/>
            </p:nvSpPr>
            <p:spPr bwMode="auto">
              <a:xfrm flipV="1">
                <a:off x="1292" y="3227"/>
                <a:ext cx="0" cy="33"/>
              </a:xfrm>
              <a:prstGeom prst="line">
                <a:avLst/>
              </a:prstGeom>
              <a:noFill/>
              <a:ln w="3175">
                <a:solidFill>
                  <a:srgbClr val="000000"/>
                </a:solidFill>
                <a:round/>
                <a:headEnd/>
                <a:tailEnd/>
              </a:ln>
            </p:spPr>
            <p:txBody>
              <a:bodyPr/>
              <a:lstStyle/>
              <a:p>
                <a:endParaRPr lang="en-US"/>
              </a:p>
            </p:txBody>
          </p:sp>
          <p:sp>
            <p:nvSpPr>
              <p:cNvPr id="26323" name="Line 4228"/>
              <p:cNvSpPr>
                <a:spLocks noChangeShapeType="1"/>
              </p:cNvSpPr>
              <p:nvPr/>
            </p:nvSpPr>
            <p:spPr bwMode="auto">
              <a:xfrm>
                <a:off x="1292" y="3227"/>
                <a:ext cx="0" cy="33"/>
              </a:xfrm>
              <a:prstGeom prst="line">
                <a:avLst/>
              </a:prstGeom>
              <a:noFill/>
              <a:ln w="3175">
                <a:solidFill>
                  <a:srgbClr val="000000"/>
                </a:solidFill>
                <a:round/>
                <a:headEnd/>
                <a:tailEnd/>
              </a:ln>
            </p:spPr>
            <p:txBody>
              <a:bodyPr/>
              <a:lstStyle/>
              <a:p>
                <a:endParaRPr lang="en-US"/>
              </a:p>
            </p:txBody>
          </p:sp>
          <p:sp>
            <p:nvSpPr>
              <p:cNvPr id="26324" name="Line 4229"/>
              <p:cNvSpPr>
                <a:spLocks noChangeShapeType="1"/>
              </p:cNvSpPr>
              <p:nvPr/>
            </p:nvSpPr>
            <p:spPr bwMode="auto">
              <a:xfrm>
                <a:off x="1292" y="3260"/>
                <a:ext cx="61" cy="0"/>
              </a:xfrm>
              <a:prstGeom prst="line">
                <a:avLst/>
              </a:prstGeom>
              <a:noFill/>
              <a:ln w="3175">
                <a:solidFill>
                  <a:srgbClr val="000000"/>
                </a:solidFill>
                <a:round/>
                <a:headEnd/>
                <a:tailEnd/>
              </a:ln>
            </p:spPr>
            <p:txBody>
              <a:bodyPr/>
              <a:lstStyle/>
              <a:p>
                <a:endParaRPr lang="en-US"/>
              </a:p>
            </p:txBody>
          </p:sp>
          <p:sp>
            <p:nvSpPr>
              <p:cNvPr id="26325" name="Line 4230"/>
              <p:cNvSpPr>
                <a:spLocks noChangeShapeType="1"/>
              </p:cNvSpPr>
              <p:nvPr/>
            </p:nvSpPr>
            <p:spPr bwMode="auto">
              <a:xfrm flipV="1">
                <a:off x="1353" y="3227"/>
                <a:ext cx="0" cy="33"/>
              </a:xfrm>
              <a:prstGeom prst="line">
                <a:avLst/>
              </a:prstGeom>
              <a:noFill/>
              <a:ln w="3175">
                <a:solidFill>
                  <a:srgbClr val="000000"/>
                </a:solidFill>
                <a:round/>
                <a:headEnd/>
                <a:tailEnd/>
              </a:ln>
            </p:spPr>
            <p:txBody>
              <a:bodyPr/>
              <a:lstStyle/>
              <a:p>
                <a:endParaRPr lang="en-US"/>
              </a:p>
            </p:txBody>
          </p:sp>
          <p:sp>
            <p:nvSpPr>
              <p:cNvPr id="26326" name="Line 4231"/>
              <p:cNvSpPr>
                <a:spLocks noChangeShapeType="1"/>
              </p:cNvSpPr>
              <p:nvPr/>
            </p:nvSpPr>
            <p:spPr bwMode="auto">
              <a:xfrm>
                <a:off x="1353" y="3227"/>
                <a:ext cx="0" cy="33"/>
              </a:xfrm>
              <a:prstGeom prst="line">
                <a:avLst/>
              </a:prstGeom>
              <a:noFill/>
              <a:ln w="3175">
                <a:solidFill>
                  <a:srgbClr val="000000"/>
                </a:solidFill>
                <a:round/>
                <a:headEnd/>
                <a:tailEnd/>
              </a:ln>
            </p:spPr>
            <p:txBody>
              <a:bodyPr/>
              <a:lstStyle/>
              <a:p>
                <a:endParaRPr lang="en-US"/>
              </a:p>
            </p:txBody>
          </p:sp>
          <p:sp>
            <p:nvSpPr>
              <p:cNvPr id="26327" name="Line 4232"/>
              <p:cNvSpPr>
                <a:spLocks noChangeShapeType="1"/>
              </p:cNvSpPr>
              <p:nvPr/>
            </p:nvSpPr>
            <p:spPr bwMode="auto">
              <a:xfrm>
                <a:off x="1353" y="3260"/>
                <a:ext cx="60" cy="0"/>
              </a:xfrm>
              <a:prstGeom prst="line">
                <a:avLst/>
              </a:prstGeom>
              <a:noFill/>
              <a:ln w="3175">
                <a:solidFill>
                  <a:srgbClr val="000000"/>
                </a:solidFill>
                <a:round/>
                <a:headEnd/>
                <a:tailEnd/>
              </a:ln>
            </p:spPr>
            <p:txBody>
              <a:bodyPr/>
              <a:lstStyle/>
              <a:p>
                <a:endParaRPr lang="en-US"/>
              </a:p>
            </p:txBody>
          </p:sp>
          <p:sp>
            <p:nvSpPr>
              <p:cNvPr id="26328" name="Line 4233"/>
              <p:cNvSpPr>
                <a:spLocks noChangeShapeType="1"/>
              </p:cNvSpPr>
              <p:nvPr/>
            </p:nvSpPr>
            <p:spPr bwMode="auto">
              <a:xfrm flipV="1">
                <a:off x="1413" y="3227"/>
                <a:ext cx="0" cy="33"/>
              </a:xfrm>
              <a:prstGeom prst="line">
                <a:avLst/>
              </a:prstGeom>
              <a:noFill/>
              <a:ln w="3175">
                <a:solidFill>
                  <a:srgbClr val="000000"/>
                </a:solidFill>
                <a:round/>
                <a:headEnd/>
                <a:tailEnd/>
              </a:ln>
            </p:spPr>
            <p:txBody>
              <a:bodyPr/>
              <a:lstStyle/>
              <a:p>
                <a:endParaRPr lang="en-US"/>
              </a:p>
            </p:txBody>
          </p:sp>
          <p:sp>
            <p:nvSpPr>
              <p:cNvPr id="26329" name="Line 4234"/>
              <p:cNvSpPr>
                <a:spLocks noChangeShapeType="1"/>
              </p:cNvSpPr>
              <p:nvPr/>
            </p:nvSpPr>
            <p:spPr bwMode="auto">
              <a:xfrm>
                <a:off x="1413" y="3227"/>
                <a:ext cx="0" cy="33"/>
              </a:xfrm>
              <a:prstGeom prst="line">
                <a:avLst/>
              </a:prstGeom>
              <a:noFill/>
              <a:ln w="3175">
                <a:solidFill>
                  <a:srgbClr val="000000"/>
                </a:solidFill>
                <a:round/>
                <a:headEnd/>
                <a:tailEnd/>
              </a:ln>
            </p:spPr>
            <p:txBody>
              <a:bodyPr/>
              <a:lstStyle/>
              <a:p>
                <a:endParaRPr lang="en-US"/>
              </a:p>
            </p:txBody>
          </p:sp>
          <p:sp>
            <p:nvSpPr>
              <p:cNvPr id="26330" name="Line 4235"/>
              <p:cNvSpPr>
                <a:spLocks noChangeShapeType="1"/>
              </p:cNvSpPr>
              <p:nvPr/>
            </p:nvSpPr>
            <p:spPr bwMode="auto">
              <a:xfrm>
                <a:off x="1413" y="3260"/>
                <a:ext cx="60" cy="0"/>
              </a:xfrm>
              <a:prstGeom prst="line">
                <a:avLst/>
              </a:prstGeom>
              <a:noFill/>
              <a:ln w="3175">
                <a:solidFill>
                  <a:srgbClr val="000000"/>
                </a:solidFill>
                <a:round/>
                <a:headEnd/>
                <a:tailEnd/>
              </a:ln>
            </p:spPr>
            <p:txBody>
              <a:bodyPr/>
              <a:lstStyle/>
              <a:p>
                <a:endParaRPr lang="en-US"/>
              </a:p>
            </p:txBody>
          </p:sp>
          <p:sp>
            <p:nvSpPr>
              <p:cNvPr id="26331" name="Line 4236"/>
              <p:cNvSpPr>
                <a:spLocks noChangeShapeType="1"/>
              </p:cNvSpPr>
              <p:nvPr/>
            </p:nvSpPr>
            <p:spPr bwMode="auto">
              <a:xfrm flipV="1">
                <a:off x="1473" y="3227"/>
                <a:ext cx="0" cy="33"/>
              </a:xfrm>
              <a:prstGeom prst="line">
                <a:avLst/>
              </a:prstGeom>
              <a:noFill/>
              <a:ln w="3175">
                <a:solidFill>
                  <a:srgbClr val="000000"/>
                </a:solidFill>
                <a:round/>
                <a:headEnd/>
                <a:tailEnd/>
              </a:ln>
            </p:spPr>
            <p:txBody>
              <a:bodyPr/>
              <a:lstStyle/>
              <a:p>
                <a:endParaRPr lang="en-US"/>
              </a:p>
            </p:txBody>
          </p:sp>
          <p:sp>
            <p:nvSpPr>
              <p:cNvPr id="26332" name="Line 4237"/>
              <p:cNvSpPr>
                <a:spLocks noChangeShapeType="1"/>
              </p:cNvSpPr>
              <p:nvPr/>
            </p:nvSpPr>
            <p:spPr bwMode="auto">
              <a:xfrm>
                <a:off x="1473" y="3227"/>
                <a:ext cx="0" cy="33"/>
              </a:xfrm>
              <a:prstGeom prst="line">
                <a:avLst/>
              </a:prstGeom>
              <a:noFill/>
              <a:ln w="3175">
                <a:solidFill>
                  <a:srgbClr val="000000"/>
                </a:solidFill>
                <a:round/>
                <a:headEnd/>
                <a:tailEnd/>
              </a:ln>
            </p:spPr>
            <p:txBody>
              <a:bodyPr/>
              <a:lstStyle/>
              <a:p>
                <a:endParaRPr lang="en-US"/>
              </a:p>
            </p:txBody>
          </p:sp>
          <p:sp>
            <p:nvSpPr>
              <p:cNvPr id="26333" name="Line 4238"/>
              <p:cNvSpPr>
                <a:spLocks noChangeShapeType="1"/>
              </p:cNvSpPr>
              <p:nvPr/>
            </p:nvSpPr>
            <p:spPr bwMode="auto">
              <a:xfrm>
                <a:off x="1473" y="3260"/>
                <a:ext cx="61" cy="0"/>
              </a:xfrm>
              <a:prstGeom prst="line">
                <a:avLst/>
              </a:prstGeom>
              <a:noFill/>
              <a:ln w="3175">
                <a:solidFill>
                  <a:srgbClr val="000000"/>
                </a:solidFill>
                <a:round/>
                <a:headEnd/>
                <a:tailEnd/>
              </a:ln>
            </p:spPr>
            <p:txBody>
              <a:bodyPr/>
              <a:lstStyle/>
              <a:p>
                <a:endParaRPr lang="en-US"/>
              </a:p>
            </p:txBody>
          </p:sp>
          <p:sp>
            <p:nvSpPr>
              <p:cNvPr id="26334" name="Line 4239"/>
              <p:cNvSpPr>
                <a:spLocks noChangeShapeType="1"/>
              </p:cNvSpPr>
              <p:nvPr/>
            </p:nvSpPr>
            <p:spPr bwMode="auto">
              <a:xfrm flipV="1">
                <a:off x="1534" y="3227"/>
                <a:ext cx="0" cy="33"/>
              </a:xfrm>
              <a:prstGeom prst="line">
                <a:avLst/>
              </a:prstGeom>
              <a:noFill/>
              <a:ln w="3175">
                <a:solidFill>
                  <a:srgbClr val="000000"/>
                </a:solidFill>
                <a:round/>
                <a:headEnd/>
                <a:tailEnd/>
              </a:ln>
            </p:spPr>
            <p:txBody>
              <a:bodyPr/>
              <a:lstStyle/>
              <a:p>
                <a:endParaRPr lang="en-US"/>
              </a:p>
            </p:txBody>
          </p:sp>
          <p:sp>
            <p:nvSpPr>
              <p:cNvPr id="26335" name="Line 4240"/>
              <p:cNvSpPr>
                <a:spLocks noChangeShapeType="1"/>
              </p:cNvSpPr>
              <p:nvPr/>
            </p:nvSpPr>
            <p:spPr bwMode="auto">
              <a:xfrm>
                <a:off x="1534" y="3227"/>
                <a:ext cx="0" cy="33"/>
              </a:xfrm>
              <a:prstGeom prst="line">
                <a:avLst/>
              </a:prstGeom>
              <a:noFill/>
              <a:ln w="3175">
                <a:solidFill>
                  <a:srgbClr val="000000"/>
                </a:solidFill>
                <a:round/>
                <a:headEnd/>
                <a:tailEnd/>
              </a:ln>
            </p:spPr>
            <p:txBody>
              <a:bodyPr/>
              <a:lstStyle/>
              <a:p>
                <a:endParaRPr lang="en-US"/>
              </a:p>
            </p:txBody>
          </p:sp>
          <p:sp>
            <p:nvSpPr>
              <p:cNvPr id="26336" name="Line 4241"/>
              <p:cNvSpPr>
                <a:spLocks noChangeShapeType="1"/>
              </p:cNvSpPr>
              <p:nvPr/>
            </p:nvSpPr>
            <p:spPr bwMode="auto">
              <a:xfrm>
                <a:off x="1534" y="3260"/>
                <a:ext cx="60" cy="0"/>
              </a:xfrm>
              <a:prstGeom prst="line">
                <a:avLst/>
              </a:prstGeom>
              <a:noFill/>
              <a:ln w="3175">
                <a:solidFill>
                  <a:srgbClr val="000000"/>
                </a:solidFill>
                <a:round/>
                <a:headEnd/>
                <a:tailEnd/>
              </a:ln>
            </p:spPr>
            <p:txBody>
              <a:bodyPr/>
              <a:lstStyle/>
              <a:p>
                <a:endParaRPr lang="en-US"/>
              </a:p>
            </p:txBody>
          </p:sp>
          <p:sp>
            <p:nvSpPr>
              <p:cNvPr id="26337" name="Line 4242"/>
              <p:cNvSpPr>
                <a:spLocks noChangeShapeType="1"/>
              </p:cNvSpPr>
              <p:nvPr/>
            </p:nvSpPr>
            <p:spPr bwMode="auto">
              <a:xfrm flipV="1">
                <a:off x="1594" y="3227"/>
                <a:ext cx="0" cy="33"/>
              </a:xfrm>
              <a:prstGeom prst="line">
                <a:avLst/>
              </a:prstGeom>
              <a:noFill/>
              <a:ln w="3175">
                <a:solidFill>
                  <a:srgbClr val="000000"/>
                </a:solidFill>
                <a:round/>
                <a:headEnd/>
                <a:tailEnd/>
              </a:ln>
            </p:spPr>
            <p:txBody>
              <a:bodyPr/>
              <a:lstStyle/>
              <a:p>
                <a:endParaRPr lang="en-US"/>
              </a:p>
            </p:txBody>
          </p:sp>
          <p:sp>
            <p:nvSpPr>
              <p:cNvPr id="26338" name="Line 4243"/>
              <p:cNvSpPr>
                <a:spLocks noChangeShapeType="1"/>
              </p:cNvSpPr>
              <p:nvPr/>
            </p:nvSpPr>
            <p:spPr bwMode="auto">
              <a:xfrm>
                <a:off x="1594" y="3227"/>
                <a:ext cx="0" cy="33"/>
              </a:xfrm>
              <a:prstGeom prst="line">
                <a:avLst/>
              </a:prstGeom>
              <a:noFill/>
              <a:ln w="3175">
                <a:solidFill>
                  <a:srgbClr val="000000"/>
                </a:solidFill>
                <a:round/>
                <a:headEnd/>
                <a:tailEnd/>
              </a:ln>
            </p:spPr>
            <p:txBody>
              <a:bodyPr/>
              <a:lstStyle/>
              <a:p>
                <a:endParaRPr lang="en-US"/>
              </a:p>
            </p:txBody>
          </p:sp>
          <p:sp>
            <p:nvSpPr>
              <p:cNvPr id="26339" name="Line 4244"/>
              <p:cNvSpPr>
                <a:spLocks noChangeShapeType="1"/>
              </p:cNvSpPr>
              <p:nvPr/>
            </p:nvSpPr>
            <p:spPr bwMode="auto">
              <a:xfrm>
                <a:off x="1594" y="3260"/>
                <a:ext cx="60" cy="0"/>
              </a:xfrm>
              <a:prstGeom prst="line">
                <a:avLst/>
              </a:prstGeom>
              <a:noFill/>
              <a:ln w="3175">
                <a:solidFill>
                  <a:srgbClr val="000000"/>
                </a:solidFill>
                <a:round/>
                <a:headEnd/>
                <a:tailEnd/>
              </a:ln>
            </p:spPr>
            <p:txBody>
              <a:bodyPr/>
              <a:lstStyle/>
              <a:p>
                <a:endParaRPr lang="en-US"/>
              </a:p>
            </p:txBody>
          </p:sp>
          <p:sp>
            <p:nvSpPr>
              <p:cNvPr id="26340" name="Line 4245"/>
              <p:cNvSpPr>
                <a:spLocks noChangeShapeType="1"/>
              </p:cNvSpPr>
              <p:nvPr/>
            </p:nvSpPr>
            <p:spPr bwMode="auto">
              <a:xfrm flipV="1">
                <a:off x="1654" y="3227"/>
                <a:ext cx="0" cy="33"/>
              </a:xfrm>
              <a:prstGeom prst="line">
                <a:avLst/>
              </a:prstGeom>
              <a:noFill/>
              <a:ln w="3175">
                <a:solidFill>
                  <a:srgbClr val="000000"/>
                </a:solidFill>
                <a:round/>
                <a:headEnd/>
                <a:tailEnd/>
              </a:ln>
            </p:spPr>
            <p:txBody>
              <a:bodyPr/>
              <a:lstStyle/>
              <a:p>
                <a:endParaRPr lang="en-US"/>
              </a:p>
            </p:txBody>
          </p:sp>
          <p:sp>
            <p:nvSpPr>
              <p:cNvPr id="26341" name="Line 4246"/>
              <p:cNvSpPr>
                <a:spLocks noChangeShapeType="1"/>
              </p:cNvSpPr>
              <p:nvPr/>
            </p:nvSpPr>
            <p:spPr bwMode="auto">
              <a:xfrm>
                <a:off x="1654" y="3227"/>
                <a:ext cx="0" cy="33"/>
              </a:xfrm>
              <a:prstGeom prst="line">
                <a:avLst/>
              </a:prstGeom>
              <a:noFill/>
              <a:ln w="3175">
                <a:solidFill>
                  <a:srgbClr val="000000"/>
                </a:solidFill>
                <a:round/>
                <a:headEnd/>
                <a:tailEnd/>
              </a:ln>
            </p:spPr>
            <p:txBody>
              <a:bodyPr/>
              <a:lstStyle/>
              <a:p>
                <a:endParaRPr lang="en-US"/>
              </a:p>
            </p:txBody>
          </p:sp>
          <p:sp>
            <p:nvSpPr>
              <p:cNvPr id="26342" name="Line 4247"/>
              <p:cNvSpPr>
                <a:spLocks noChangeShapeType="1"/>
              </p:cNvSpPr>
              <p:nvPr/>
            </p:nvSpPr>
            <p:spPr bwMode="auto">
              <a:xfrm>
                <a:off x="1654" y="3260"/>
                <a:ext cx="61" cy="0"/>
              </a:xfrm>
              <a:prstGeom prst="line">
                <a:avLst/>
              </a:prstGeom>
              <a:noFill/>
              <a:ln w="3175">
                <a:solidFill>
                  <a:srgbClr val="000000"/>
                </a:solidFill>
                <a:round/>
                <a:headEnd/>
                <a:tailEnd/>
              </a:ln>
            </p:spPr>
            <p:txBody>
              <a:bodyPr/>
              <a:lstStyle/>
              <a:p>
                <a:endParaRPr lang="en-US"/>
              </a:p>
            </p:txBody>
          </p:sp>
          <p:sp>
            <p:nvSpPr>
              <p:cNvPr id="26343" name="Line 4248"/>
              <p:cNvSpPr>
                <a:spLocks noChangeShapeType="1"/>
              </p:cNvSpPr>
              <p:nvPr/>
            </p:nvSpPr>
            <p:spPr bwMode="auto">
              <a:xfrm flipV="1">
                <a:off x="1715" y="3227"/>
                <a:ext cx="0" cy="33"/>
              </a:xfrm>
              <a:prstGeom prst="line">
                <a:avLst/>
              </a:prstGeom>
              <a:noFill/>
              <a:ln w="3175">
                <a:solidFill>
                  <a:srgbClr val="000000"/>
                </a:solidFill>
                <a:round/>
                <a:headEnd/>
                <a:tailEnd/>
              </a:ln>
            </p:spPr>
            <p:txBody>
              <a:bodyPr/>
              <a:lstStyle/>
              <a:p>
                <a:endParaRPr lang="en-US"/>
              </a:p>
            </p:txBody>
          </p:sp>
          <p:sp>
            <p:nvSpPr>
              <p:cNvPr id="26344" name="Line 4249"/>
              <p:cNvSpPr>
                <a:spLocks noChangeShapeType="1"/>
              </p:cNvSpPr>
              <p:nvPr/>
            </p:nvSpPr>
            <p:spPr bwMode="auto">
              <a:xfrm>
                <a:off x="1715" y="3227"/>
                <a:ext cx="0" cy="33"/>
              </a:xfrm>
              <a:prstGeom prst="line">
                <a:avLst/>
              </a:prstGeom>
              <a:noFill/>
              <a:ln w="3175">
                <a:solidFill>
                  <a:srgbClr val="000000"/>
                </a:solidFill>
                <a:round/>
                <a:headEnd/>
                <a:tailEnd/>
              </a:ln>
            </p:spPr>
            <p:txBody>
              <a:bodyPr/>
              <a:lstStyle/>
              <a:p>
                <a:endParaRPr lang="en-US"/>
              </a:p>
            </p:txBody>
          </p:sp>
          <p:sp>
            <p:nvSpPr>
              <p:cNvPr id="26345" name="Line 4250"/>
              <p:cNvSpPr>
                <a:spLocks noChangeShapeType="1"/>
              </p:cNvSpPr>
              <p:nvPr/>
            </p:nvSpPr>
            <p:spPr bwMode="auto">
              <a:xfrm>
                <a:off x="1715" y="3260"/>
                <a:ext cx="60" cy="0"/>
              </a:xfrm>
              <a:prstGeom prst="line">
                <a:avLst/>
              </a:prstGeom>
              <a:noFill/>
              <a:ln w="3175">
                <a:solidFill>
                  <a:srgbClr val="000000"/>
                </a:solidFill>
                <a:round/>
                <a:headEnd/>
                <a:tailEnd/>
              </a:ln>
            </p:spPr>
            <p:txBody>
              <a:bodyPr/>
              <a:lstStyle/>
              <a:p>
                <a:endParaRPr lang="en-US"/>
              </a:p>
            </p:txBody>
          </p:sp>
          <p:sp>
            <p:nvSpPr>
              <p:cNvPr id="26346" name="Line 4251"/>
              <p:cNvSpPr>
                <a:spLocks noChangeShapeType="1"/>
              </p:cNvSpPr>
              <p:nvPr/>
            </p:nvSpPr>
            <p:spPr bwMode="auto">
              <a:xfrm flipV="1">
                <a:off x="1775" y="3227"/>
                <a:ext cx="0" cy="33"/>
              </a:xfrm>
              <a:prstGeom prst="line">
                <a:avLst/>
              </a:prstGeom>
              <a:noFill/>
              <a:ln w="3175">
                <a:solidFill>
                  <a:srgbClr val="000000"/>
                </a:solidFill>
                <a:round/>
                <a:headEnd/>
                <a:tailEnd/>
              </a:ln>
            </p:spPr>
            <p:txBody>
              <a:bodyPr/>
              <a:lstStyle/>
              <a:p>
                <a:endParaRPr lang="en-US"/>
              </a:p>
            </p:txBody>
          </p:sp>
          <p:sp>
            <p:nvSpPr>
              <p:cNvPr id="26347" name="Line 4252"/>
              <p:cNvSpPr>
                <a:spLocks noChangeShapeType="1"/>
              </p:cNvSpPr>
              <p:nvPr/>
            </p:nvSpPr>
            <p:spPr bwMode="auto">
              <a:xfrm>
                <a:off x="1775" y="3227"/>
                <a:ext cx="0" cy="33"/>
              </a:xfrm>
              <a:prstGeom prst="line">
                <a:avLst/>
              </a:prstGeom>
              <a:noFill/>
              <a:ln w="3175">
                <a:solidFill>
                  <a:srgbClr val="000000"/>
                </a:solidFill>
                <a:round/>
                <a:headEnd/>
                <a:tailEnd/>
              </a:ln>
            </p:spPr>
            <p:txBody>
              <a:bodyPr/>
              <a:lstStyle/>
              <a:p>
                <a:endParaRPr lang="en-US"/>
              </a:p>
            </p:txBody>
          </p:sp>
          <p:sp>
            <p:nvSpPr>
              <p:cNvPr id="26348" name="Line 4253"/>
              <p:cNvSpPr>
                <a:spLocks noChangeShapeType="1"/>
              </p:cNvSpPr>
              <p:nvPr/>
            </p:nvSpPr>
            <p:spPr bwMode="auto">
              <a:xfrm>
                <a:off x="1775" y="3260"/>
                <a:ext cx="60" cy="0"/>
              </a:xfrm>
              <a:prstGeom prst="line">
                <a:avLst/>
              </a:prstGeom>
              <a:noFill/>
              <a:ln w="3175">
                <a:solidFill>
                  <a:srgbClr val="000000"/>
                </a:solidFill>
                <a:round/>
                <a:headEnd/>
                <a:tailEnd/>
              </a:ln>
            </p:spPr>
            <p:txBody>
              <a:bodyPr/>
              <a:lstStyle/>
              <a:p>
                <a:endParaRPr lang="en-US"/>
              </a:p>
            </p:txBody>
          </p:sp>
          <p:sp>
            <p:nvSpPr>
              <p:cNvPr id="26349" name="Line 4254"/>
              <p:cNvSpPr>
                <a:spLocks noChangeShapeType="1"/>
              </p:cNvSpPr>
              <p:nvPr/>
            </p:nvSpPr>
            <p:spPr bwMode="auto">
              <a:xfrm flipV="1">
                <a:off x="1835" y="3182"/>
                <a:ext cx="0" cy="78"/>
              </a:xfrm>
              <a:prstGeom prst="line">
                <a:avLst/>
              </a:prstGeom>
              <a:noFill/>
              <a:ln w="3175">
                <a:solidFill>
                  <a:srgbClr val="000000"/>
                </a:solidFill>
                <a:round/>
                <a:headEnd/>
                <a:tailEnd/>
              </a:ln>
            </p:spPr>
            <p:txBody>
              <a:bodyPr/>
              <a:lstStyle/>
              <a:p>
                <a:endParaRPr lang="en-US"/>
              </a:p>
            </p:txBody>
          </p:sp>
          <p:sp>
            <p:nvSpPr>
              <p:cNvPr id="26350" name="Line 4255"/>
              <p:cNvSpPr>
                <a:spLocks noChangeShapeType="1"/>
              </p:cNvSpPr>
              <p:nvPr/>
            </p:nvSpPr>
            <p:spPr bwMode="auto">
              <a:xfrm>
                <a:off x="1835" y="3182"/>
                <a:ext cx="0" cy="78"/>
              </a:xfrm>
              <a:prstGeom prst="line">
                <a:avLst/>
              </a:prstGeom>
              <a:noFill/>
              <a:ln w="3175">
                <a:solidFill>
                  <a:srgbClr val="000000"/>
                </a:solidFill>
                <a:round/>
                <a:headEnd/>
                <a:tailEnd/>
              </a:ln>
            </p:spPr>
            <p:txBody>
              <a:bodyPr/>
              <a:lstStyle/>
              <a:p>
                <a:endParaRPr lang="en-US"/>
              </a:p>
            </p:txBody>
          </p:sp>
          <p:sp>
            <p:nvSpPr>
              <p:cNvPr id="26351" name="Line 4256"/>
              <p:cNvSpPr>
                <a:spLocks noChangeShapeType="1"/>
              </p:cNvSpPr>
              <p:nvPr/>
            </p:nvSpPr>
            <p:spPr bwMode="auto">
              <a:xfrm>
                <a:off x="1835" y="3260"/>
                <a:ext cx="61" cy="0"/>
              </a:xfrm>
              <a:prstGeom prst="line">
                <a:avLst/>
              </a:prstGeom>
              <a:noFill/>
              <a:ln w="3175">
                <a:solidFill>
                  <a:srgbClr val="000000"/>
                </a:solidFill>
                <a:round/>
                <a:headEnd/>
                <a:tailEnd/>
              </a:ln>
            </p:spPr>
            <p:txBody>
              <a:bodyPr/>
              <a:lstStyle/>
              <a:p>
                <a:endParaRPr lang="en-US"/>
              </a:p>
            </p:txBody>
          </p:sp>
          <p:sp>
            <p:nvSpPr>
              <p:cNvPr id="26352" name="Line 4257"/>
              <p:cNvSpPr>
                <a:spLocks noChangeShapeType="1"/>
              </p:cNvSpPr>
              <p:nvPr/>
            </p:nvSpPr>
            <p:spPr bwMode="auto">
              <a:xfrm flipV="1">
                <a:off x="1896" y="3227"/>
                <a:ext cx="0" cy="33"/>
              </a:xfrm>
              <a:prstGeom prst="line">
                <a:avLst/>
              </a:prstGeom>
              <a:noFill/>
              <a:ln w="3175">
                <a:solidFill>
                  <a:srgbClr val="000000"/>
                </a:solidFill>
                <a:round/>
                <a:headEnd/>
                <a:tailEnd/>
              </a:ln>
            </p:spPr>
            <p:txBody>
              <a:bodyPr/>
              <a:lstStyle/>
              <a:p>
                <a:endParaRPr lang="en-US"/>
              </a:p>
            </p:txBody>
          </p:sp>
          <p:sp>
            <p:nvSpPr>
              <p:cNvPr id="26353" name="Line 4258"/>
              <p:cNvSpPr>
                <a:spLocks noChangeShapeType="1"/>
              </p:cNvSpPr>
              <p:nvPr/>
            </p:nvSpPr>
            <p:spPr bwMode="auto">
              <a:xfrm>
                <a:off x="1896" y="3227"/>
                <a:ext cx="0" cy="33"/>
              </a:xfrm>
              <a:prstGeom prst="line">
                <a:avLst/>
              </a:prstGeom>
              <a:noFill/>
              <a:ln w="3175">
                <a:solidFill>
                  <a:srgbClr val="000000"/>
                </a:solidFill>
                <a:round/>
                <a:headEnd/>
                <a:tailEnd/>
              </a:ln>
            </p:spPr>
            <p:txBody>
              <a:bodyPr/>
              <a:lstStyle/>
              <a:p>
                <a:endParaRPr lang="en-US"/>
              </a:p>
            </p:txBody>
          </p:sp>
          <p:sp>
            <p:nvSpPr>
              <p:cNvPr id="26354" name="Line 4259"/>
              <p:cNvSpPr>
                <a:spLocks noChangeShapeType="1"/>
              </p:cNvSpPr>
              <p:nvPr/>
            </p:nvSpPr>
            <p:spPr bwMode="auto">
              <a:xfrm>
                <a:off x="1896" y="3260"/>
                <a:ext cx="60" cy="0"/>
              </a:xfrm>
              <a:prstGeom prst="line">
                <a:avLst/>
              </a:prstGeom>
              <a:noFill/>
              <a:ln w="3175">
                <a:solidFill>
                  <a:srgbClr val="000000"/>
                </a:solidFill>
                <a:round/>
                <a:headEnd/>
                <a:tailEnd/>
              </a:ln>
            </p:spPr>
            <p:txBody>
              <a:bodyPr/>
              <a:lstStyle/>
              <a:p>
                <a:endParaRPr lang="en-US"/>
              </a:p>
            </p:txBody>
          </p:sp>
          <p:sp>
            <p:nvSpPr>
              <p:cNvPr id="26355" name="Line 4260"/>
              <p:cNvSpPr>
                <a:spLocks noChangeShapeType="1"/>
              </p:cNvSpPr>
              <p:nvPr/>
            </p:nvSpPr>
            <p:spPr bwMode="auto">
              <a:xfrm flipV="1">
                <a:off x="1956" y="3227"/>
                <a:ext cx="0" cy="33"/>
              </a:xfrm>
              <a:prstGeom prst="line">
                <a:avLst/>
              </a:prstGeom>
              <a:noFill/>
              <a:ln w="3175">
                <a:solidFill>
                  <a:srgbClr val="000000"/>
                </a:solidFill>
                <a:round/>
                <a:headEnd/>
                <a:tailEnd/>
              </a:ln>
            </p:spPr>
            <p:txBody>
              <a:bodyPr/>
              <a:lstStyle/>
              <a:p>
                <a:endParaRPr lang="en-US"/>
              </a:p>
            </p:txBody>
          </p:sp>
          <p:sp>
            <p:nvSpPr>
              <p:cNvPr id="26356" name="Line 4261"/>
              <p:cNvSpPr>
                <a:spLocks noChangeShapeType="1"/>
              </p:cNvSpPr>
              <p:nvPr/>
            </p:nvSpPr>
            <p:spPr bwMode="auto">
              <a:xfrm>
                <a:off x="1956" y="3227"/>
                <a:ext cx="0" cy="33"/>
              </a:xfrm>
              <a:prstGeom prst="line">
                <a:avLst/>
              </a:prstGeom>
              <a:noFill/>
              <a:ln w="3175">
                <a:solidFill>
                  <a:srgbClr val="000000"/>
                </a:solidFill>
                <a:round/>
                <a:headEnd/>
                <a:tailEnd/>
              </a:ln>
            </p:spPr>
            <p:txBody>
              <a:bodyPr/>
              <a:lstStyle/>
              <a:p>
                <a:endParaRPr lang="en-US"/>
              </a:p>
            </p:txBody>
          </p:sp>
          <p:sp>
            <p:nvSpPr>
              <p:cNvPr id="26357" name="Line 4262"/>
              <p:cNvSpPr>
                <a:spLocks noChangeShapeType="1"/>
              </p:cNvSpPr>
              <p:nvPr/>
            </p:nvSpPr>
            <p:spPr bwMode="auto">
              <a:xfrm>
                <a:off x="1956" y="3260"/>
                <a:ext cx="60" cy="0"/>
              </a:xfrm>
              <a:prstGeom prst="line">
                <a:avLst/>
              </a:prstGeom>
              <a:noFill/>
              <a:ln w="3175">
                <a:solidFill>
                  <a:srgbClr val="000000"/>
                </a:solidFill>
                <a:round/>
                <a:headEnd/>
                <a:tailEnd/>
              </a:ln>
            </p:spPr>
            <p:txBody>
              <a:bodyPr/>
              <a:lstStyle/>
              <a:p>
                <a:endParaRPr lang="en-US"/>
              </a:p>
            </p:txBody>
          </p:sp>
          <p:sp>
            <p:nvSpPr>
              <p:cNvPr id="26358" name="Line 4263"/>
              <p:cNvSpPr>
                <a:spLocks noChangeShapeType="1"/>
              </p:cNvSpPr>
              <p:nvPr/>
            </p:nvSpPr>
            <p:spPr bwMode="auto">
              <a:xfrm flipV="1">
                <a:off x="2016" y="3227"/>
                <a:ext cx="0" cy="33"/>
              </a:xfrm>
              <a:prstGeom prst="line">
                <a:avLst/>
              </a:prstGeom>
              <a:noFill/>
              <a:ln w="3175">
                <a:solidFill>
                  <a:srgbClr val="000000"/>
                </a:solidFill>
                <a:round/>
                <a:headEnd/>
                <a:tailEnd/>
              </a:ln>
            </p:spPr>
            <p:txBody>
              <a:bodyPr/>
              <a:lstStyle/>
              <a:p>
                <a:endParaRPr lang="en-US"/>
              </a:p>
            </p:txBody>
          </p:sp>
          <p:sp>
            <p:nvSpPr>
              <p:cNvPr id="26359" name="Line 4264"/>
              <p:cNvSpPr>
                <a:spLocks noChangeShapeType="1"/>
              </p:cNvSpPr>
              <p:nvPr/>
            </p:nvSpPr>
            <p:spPr bwMode="auto">
              <a:xfrm>
                <a:off x="2016" y="3227"/>
                <a:ext cx="0" cy="33"/>
              </a:xfrm>
              <a:prstGeom prst="line">
                <a:avLst/>
              </a:prstGeom>
              <a:noFill/>
              <a:ln w="3175">
                <a:solidFill>
                  <a:srgbClr val="000000"/>
                </a:solidFill>
                <a:round/>
                <a:headEnd/>
                <a:tailEnd/>
              </a:ln>
            </p:spPr>
            <p:txBody>
              <a:bodyPr/>
              <a:lstStyle/>
              <a:p>
                <a:endParaRPr lang="en-US"/>
              </a:p>
            </p:txBody>
          </p:sp>
          <p:sp>
            <p:nvSpPr>
              <p:cNvPr id="26360" name="Line 4265"/>
              <p:cNvSpPr>
                <a:spLocks noChangeShapeType="1"/>
              </p:cNvSpPr>
              <p:nvPr/>
            </p:nvSpPr>
            <p:spPr bwMode="auto">
              <a:xfrm>
                <a:off x="2016" y="3260"/>
                <a:ext cx="61" cy="0"/>
              </a:xfrm>
              <a:prstGeom prst="line">
                <a:avLst/>
              </a:prstGeom>
              <a:noFill/>
              <a:ln w="3175">
                <a:solidFill>
                  <a:srgbClr val="000000"/>
                </a:solidFill>
                <a:round/>
                <a:headEnd/>
                <a:tailEnd/>
              </a:ln>
            </p:spPr>
            <p:txBody>
              <a:bodyPr/>
              <a:lstStyle/>
              <a:p>
                <a:endParaRPr lang="en-US"/>
              </a:p>
            </p:txBody>
          </p:sp>
          <p:sp>
            <p:nvSpPr>
              <p:cNvPr id="26361" name="Line 4266"/>
              <p:cNvSpPr>
                <a:spLocks noChangeShapeType="1"/>
              </p:cNvSpPr>
              <p:nvPr/>
            </p:nvSpPr>
            <p:spPr bwMode="auto">
              <a:xfrm flipV="1">
                <a:off x="2077" y="3227"/>
                <a:ext cx="0" cy="33"/>
              </a:xfrm>
              <a:prstGeom prst="line">
                <a:avLst/>
              </a:prstGeom>
              <a:noFill/>
              <a:ln w="3175">
                <a:solidFill>
                  <a:srgbClr val="000000"/>
                </a:solidFill>
                <a:round/>
                <a:headEnd/>
                <a:tailEnd/>
              </a:ln>
            </p:spPr>
            <p:txBody>
              <a:bodyPr/>
              <a:lstStyle/>
              <a:p>
                <a:endParaRPr lang="en-US"/>
              </a:p>
            </p:txBody>
          </p:sp>
          <p:sp>
            <p:nvSpPr>
              <p:cNvPr id="26362" name="Line 4267"/>
              <p:cNvSpPr>
                <a:spLocks noChangeShapeType="1"/>
              </p:cNvSpPr>
              <p:nvPr/>
            </p:nvSpPr>
            <p:spPr bwMode="auto">
              <a:xfrm>
                <a:off x="2077" y="3227"/>
                <a:ext cx="0" cy="33"/>
              </a:xfrm>
              <a:prstGeom prst="line">
                <a:avLst/>
              </a:prstGeom>
              <a:noFill/>
              <a:ln w="3175">
                <a:solidFill>
                  <a:srgbClr val="000000"/>
                </a:solidFill>
                <a:round/>
                <a:headEnd/>
                <a:tailEnd/>
              </a:ln>
            </p:spPr>
            <p:txBody>
              <a:bodyPr/>
              <a:lstStyle/>
              <a:p>
                <a:endParaRPr lang="en-US"/>
              </a:p>
            </p:txBody>
          </p:sp>
          <p:sp>
            <p:nvSpPr>
              <p:cNvPr id="26363" name="Line 4268"/>
              <p:cNvSpPr>
                <a:spLocks noChangeShapeType="1"/>
              </p:cNvSpPr>
              <p:nvPr/>
            </p:nvSpPr>
            <p:spPr bwMode="auto">
              <a:xfrm>
                <a:off x="2077" y="3260"/>
                <a:ext cx="60" cy="0"/>
              </a:xfrm>
              <a:prstGeom prst="line">
                <a:avLst/>
              </a:prstGeom>
              <a:noFill/>
              <a:ln w="3175">
                <a:solidFill>
                  <a:srgbClr val="000000"/>
                </a:solidFill>
                <a:round/>
                <a:headEnd/>
                <a:tailEnd/>
              </a:ln>
            </p:spPr>
            <p:txBody>
              <a:bodyPr/>
              <a:lstStyle/>
              <a:p>
                <a:endParaRPr lang="en-US"/>
              </a:p>
            </p:txBody>
          </p:sp>
          <p:sp>
            <p:nvSpPr>
              <p:cNvPr id="26364" name="Line 4269"/>
              <p:cNvSpPr>
                <a:spLocks noChangeShapeType="1"/>
              </p:cNvSpPr>
              <p:nvPr/>
            </p:nvSpPr>
            <p:spPr bwMode="auto">
              <a:xfrm flipV="1">
                <a:off x="2137" y="3227"/>
                <a:ext cx="0" cy="33"/>
              </a:xfrm>
              <a:prstGeom prst="line">
                <a:avLst/>
              </a:prstGeom>
              <a:noFill/>
              <a:ln w="3175">
                <a:solidFill>
                  <a:srgbClr val="000000"/>
                </a:solidFill>
                <a:round/>
                <a:headEnd/>
                <a:tailEnd/>
              </a:ln>
            </p:spPr>
            <p:txBody>
              <a:bodyPr/>
              <a:lstStyle/>
              <a:p>
                <a:endParaRPr lang="en-US"/>
              </a:p>
            </p:txBody>
          </p:sp>
          <p:sp>
            <p:nvSpPr>
              <p:cNvPr id="26365" name="Line 4270"/>
              <p:cNvSpPr>
                <a:spLocks noChangeShapeType="1"/>
              </p:cNvSpPr>
              <p:nvPr/>
            </p:nvSpPr>
            <p:spPr bwMode="auto">
              <a:xfrm>
                <a:off x="2137" y="3227"/>
                <a:ext cx="0" cy="33"/>
              </a:xfrm>
              <a:prstGeom prst="line">
                <a:avLst/>
              </a:prstGeom>
              <a:noFill/>
              <a:ln w="3175">
                <a:solidFill>
                  <a:srgbClr val="000000"/>
                </a:solidFill>
                <a:round/>
                <a:headEnd/>
                <a:tailEnd/>
              </a:ln>
            </p:spPr>
            <p:txBody>
              <a:bodyPr/>
              <a:lstStyle/>
              <a:p>
                <a:endParaRPr lang="en-US"/>
              </a:p>
            </p:txBody>
          </p:sp>
          <p:sp>
            <p:nvSpPr>
              <p:cNvPr id="26366" name="Line 4271"/>
              <p:cNvSpPr>
                <a:spLocks noChangeShapeType="1"/>
              </p:cNvSpPr>
              <p:nvPr/>
            </p:nvSpPr>
            <p:spPr bwMode="auto">
              <a:xfrm>
                <a:off x="2137" y="3260"/>
                <a:ext cx="60" cy="0"/>
              </a:xfrm>
              <a:prstGeom prst="line">
                <a:avLst/>
              </a:prstGeom>
              <a:noFill/>
              <a:ln w="3175">
                <a:solidFill>
                  <a:srgbClr val="000000"/>
                </a:solidFill>
                <a:round/>
                <a:headEnd/>
                <a:tailEnd/>
              </a:ln>
            </p:spPr>
            <p:txBody>
              <a:bodyPr/>
              <a:lstStyle/>
              <a:p>
                <a:endParaRPr lang="en-US"/>
              </a:p>
            </p:txBody>
          </p:sp>
          <p:sp>
            <p:nvSpPr>
              <p:cNvPr id="26367" name="Line 4272"/>
              <p:cNvSpPr>
                <a:spLocks noChangeShapeType="1"/>
              </p:cNvSpPr>
              <p:nvPr/>
            </p:nvSpPr>
            <p:spPr bwMode="auto">
              <a:xfrm flipV="1">
                <a:off x="2197" y="3227"/>
                <a:ext cx="0" cy="33"/>
              </a:xfrm>
              <a:prstGeom prst="line">
                <a:avLst/>
              </a:prstGeom>
              <a:noFill/>
              <a:ln w="3175">
                <a:solidFill>
                  <a:srgbClr val="000000"/>
                </a:solidFill>
                <a:round/>
                <a:headEnd/>
                <a:tailEnd/>
              </a:ln>
            </p:spPr>
            <p:txBody>
              <a:bodyPr/>
              <a:lstStyle/>
              <a:p>
                <a:endParaRPr lang="en-US"/>
              </a:p>
            </p:txBody>
          </p:sp>
          <p:sp>
            <p:nvSpPr>
              <p:cNvPr id="26368" name="Line 4273"/>
              <p:cNvSpPr>
                <a:spLocks noChangeShapeType="1"/>
              </p:cNvSpPr>
              <p:nvPr/>
            </p:nvSpPr>
            <p:spPr bwMode="auto">
              <a:xfrm>
                <a:off x="2197" y="3227"/>
                <a:ext cx="0" cy="33"/>
              </a:xfrm>
              <a:prstGeom prst="line">
                <a:avLst/>
              </a:prstGeom>
              <a:noFill/>
              <a:ln w="3175">
                <a:solidFill>
                  <a:srgbClr val="000000"/>
                </a:solidFill>
                <a:round/>
                <a:headEnd/>
                <a:tailEnd/>
              </a:ln>
            </p:spPr>
            <p:txBody>
              <a:bodyPr/>
              <a:lstStyle/>
              <a:p>
                <a:endParaRPr lang="en-US"/>
              </a:p>
            </p:txBody>
          </p:sp>
          <p:sp>
            <p:nvSpPr>
              <p:cNvPr id="26369" name="Line 4274"/>
              <p:cNvSpPr>
                <a:spLocks noChangeShapeType="1"/>
              </p:cNvSpPr>
              <p:nvPr/>
            </p:nvSpPr>
            <p:spPr bwMode="auto">
              <a:xfrm>
                <a:off x="2197" y="3260"/>
                <a:ext cx="61" cy="0"/>
              </a:xfrm>
              <a:prstGeom prst="line">
                <a:avLst/>
              </a:prstGeom>
              <a:noFill/>
              <a:ln w="3175">
                <a:solidFill>
                  <a:srgbClr val="000000"/>
                </a:solidFill>
                <a:round/>
                <a:headEnd/>
                <a:tailEnd/>
              </a:ln>
            </p:spPr>
            <p:txBody>
              <a:bodyPr/>
              <a:lstStyle/>
              <a:p>
                <a:endParaRPr lang="en-US"/>
              </a:p>
            </p:txBody>
          </p:sp>
          <p:sp>
            <p:nvSpPr>
              <p:cNvPr id="26370" name="Line 4275"/>
              <p:cNvSpPr>
                <a:spLocks noChangeShapeType="1"/>
              </p:cNvSpPr>
              <p:nvPr/>
            </p:nvSpPr>
            <p:spPr bwMode="auto">
              <a:xfrm flipV="1">
                <a:off x="2258" y="3227"/>
                <a:ext cx="0" cy="33"/>
              </a:xfrm>
              <a:prstGeom prst="line">
                <a:avLst/>
              </a:prstGeom>
              <a:noFill/>
              <a:ln w="3175">
                <a:solidFill>
                  <a:srgbClr val="000000"/>
                </a:solidFill>
                <a:round/>
                <a:headEnd/>
                <a:tailEnd/>
              </a:ln>
            </p:spPr>
            <p:txBody>
              <a:bodyPr/>
              <a:lstStyle/>
              <a:p>
                <a:endParaRPr lang="en-US"/>
              </a:p>
            </p:txBody>
          </p:sp>
          <p:sp>
            <p:nvSpPr>
              <p:cNvPr id="26371" name="Line 4276"/>
              <p:cNvSpPr>
                <a:spLocks noChangeShapeType="1"/>
              </p:cNvSpPr>
              <p:nvPr/>
            </p:nvSpPr>
            <p:spPr bwMode="auto">
              <a:xfrm>
                <a:off x="2258" y="3227"/>
                <a:ext cx="0" cy="33"/>
              </a:xfrm>
              <a:prstGeom prst="line">
                <a:avLst/>
              </a:prstGeom>
              <a:noFill/>
              <a:ln w="3175">
                <a:solidFill>
                  <a:srgbClr val="000000"/>
                </a:solidFill>
                <a:round/>
                <a:headEnd/>
                <a:tailEnd/>
              </a:ln>
            </p:spPr>
            <p:txBody>
              <a:bodyPr/>
              <a:lstStyle/>
              <a:p>
                <a:endParaRPr lang="en-US"/>
              </a:p>
            </p:txBody>
          </p:sp>
          <p:sp>
            <p:nvSpPr>
              <p:cNvPr id="26372" name="Line 4277"/>
              <p:cNvSpPr>
                <a:spLocks noChangeShapeType="1"/>
              </p:cNvSpPr>
              <p:nvPr/>
            </p:nvSpPr>
            <p:spPr bwMode="auto">
              <a:xfrm>
                <a:off x="2258" y="3260"/>
                <a:ext cx="60" cy="0"/>
              </a:xfrm>
              <a:prstGeom prst="line">
                <a:avLst/>
              </a:prstGeom>
              <a:noFill/>
              <a:ln w="3175">
                <a:solidFill>
                  <a:srgbClr val="000000"/>
                </a:solidFill>
                <a:round/>
                <a:headEnd/>
                <a:tailEnd/>
              </a:ln>
            </p:spPr>
            <p:txBody>
              <a:bodyPr/>
              <a:lstStyle/>
              <a:p>
                <a:endParaRPr lang="en-US"/>
              </a:p>
            </p:txBody>
          </p:sp>
          <p:sp>
            <p:nvSpPr>
              <p:cNvPr id="26373" name="Line 4278"/>
              <p:cNvSpPr>
                <a:spLocks noChangeShapeType="1"/>
              </p:cNvSpPr>
              <p:nvPr/>
            </p:nvSpPr>
            <p:spPr bwMode="auto">
              <a:xfrm flipV="1">
                <a:off x="2318" y="3227"/>
                <a:ext cx="0" cy="33"/>
              </a:xfrm>
              <a:prstGeom prst="line">
                <a:avLst/>
              </a:prstGeom>
              <a:noFill/>
              <a:ln w="3175">
                <a:solidFill>
                  <a:srgbClr val="000000"/>
                </a:solidFill>
                <a:round/>
                <a:headEnd/>
                <a:tailEnd/>
              </a:ln>
            </p:spPr>
            <p:txBody>
              <a:bodyPr/>
              <a:lstStyle/>
              <a:p>
                <a:endParaRPr lang="en-US"/>
              </a:p>
            </p:txBody>
          </p:sp>
          <p:sp>
            <p:nvSpPr>
              <p:cNvPr id="26374" name="Line 4279"/>
              <p:cNvSpPr>
                <a:spLocks noChangeShapeType="1"/>
              </p:cNvSpPr>
              <p:nvPr/>
            </p:nvSpPr>
            <p:spPr bwMode="auto">
              <a:xfrm>
                <a:off x="2318" y="3227"/>
                <a:ext cx="0" cy="33"/>
              </a:xfrm>
              <a:prstGeom prst="line">
                <a:avLst/>
              </a:prstGeom>
              <a:noFill/>
              <a:ln w="3175">
                <a:solidFill>
                  <a:srgbClr val="000000"/>
                </a:solidFill>
                <a:round/>
                <a:headEnd/>
                <a:tailEnd/>
              </a:ln>
            </p:spPr>
            <p:txBody>
              <a:bodyPr/>
              <a:lstStyle/>
              <a:p>
                <a:endParaRPr lang="en-US"/>
              </a:p>
            </p:txBody>
          </p:sp>
          <p:sp>
            <p:nvSpPr>
              <p:cNvPr id="26375" name="Line 4280"/>
              <p:cNvSpPr>
                <a:spLocks noChangeShapeType="1"/>
              </p:cNvSpPr>
              <p:nvPr/>
            </p:nvSpPr>
            <p:spPr bwMode="auto">
              <a:xfrm>
                <a:off x="2318" y="3260"/>
                <a:ext cx="60" cy="0"/>
              </a:xfrm>
              <a:prstGeom prst="line">
                <a:avLst/>
              </a:prstGeom>
              <a:noFill/>
              <a:ln w="3175">
                <a:solidFill>
                  <a:srgbClr val="000000"/>
                </a:solidFill>
                <a:round/>
                <a:headEnd/>
                <a:tailEnd/>
              </a:ln>
            </p:spPr>
            <p:txBody>
              <a:bodyPr/>
              <a:lstStyle/>
              <a:p>
                <a:endParaRPr lang="en-US"/>
              </a:p>
            </p:txBody>
          </p:sp>
          <p:sp>
            <p:nvSpPr>
              <p:cNvPr id="26376" name="Line 4281"/>
              <p:cNvSpPr>
                <a:spLocks noChangeShapeType="1"/>
              </p:cNvSpPr>
              <p:nvPr/>
            </p:nvSpPr>
            <p:spPr bwMode="auto">
              <a:xfrm flipV="1">
                <a:off x="2378" y="3227"/>
                <a:ext cx="0" cy="33"/>
              </a:xfrm>
              <a:prstGeom prst="line">
                <a:avLst/>
              </a:prstGeom>
              <a:noFill/>
              <a:ln w="3175">
                <a:solidFill>
                  <a:srgbClr val="000000"/>
                </a:solidFill>
                <a:round/>
                <a:headEnd/>
                <a:tailEnd/>
              </a:ln>
            </p:spPr>
            <p:txBody>
              <a:bodyPr/>
              <a:lstStyle/>
              <a:p>
                <a:endParaRPr lang="en-US"/>
              </a:p>
            </p:txBody>
          </p:sp>
          <p:sp>
            <p:nvSpPr>
              <p:cNvPr id="26377" name="Line 4282"/>
              <p:cNvSpPr>
                <a:spLocks noChangeShapeType="1"/>
              </p:cNvSpPr>
              <p:nvPr/>
            </p:nvSpPr>
            <p:spPr bwMode="auto">
              <a:xfrm>
                <a:off x="2378" y="3227"/>
                <a:ext cx="0" cy="33"/>
              </a:xfrm>
              <a:prstGeom prst="line">
                <a:avLst/>
              </a:prstGeom>
              <a:noFill/>
              <a:ln w="3175">
                <a:solidFill>
                  <a:srgbClr val="000000"/>
                </a:solidFill>
                <a:round/>
                <a:headEnd/>
                <a:tailEnd/>
              </a:ln>
            </p:spPr>
            <p:txBody>
              <a:bodyPr/>
              <a:lstStyle/>
              <a:p>
                <a:endParaRPr lang="en-US"/>
              </a:p>
            </p:txBody>
          </p:sp>
          <p:sp>
            <p:nvSpPr>
              <p:cNvPr id="26378" name="Line 4283"/>
              <p:cNvSpPr>
                <a:spLocks noChangeShapeType="1"/>
              </p:cNvSpPr>
              <p:nvPr/>
            </p:nvSpPr>
            <p:spPr bwMode="auto">
              <a:xfrm>
                <a:off x="2378" y="3260"/>
                <a:ext cx="61" cy="0"/>
              </a:xfrm>
              <a:prstGeom prst="line">
                <a:avLst/>
              </a:prstGeom>
              <a:noFill/>
              <a:ln w="3175">
                <a:solidFill>
                  <a:srgbClr val="000000"/>
                </a:solidFill>
                <a:round/>
                <a:headEnd/>
                <a:tailEnd/>
              </a:ln>
            </p:spPr>
            <p:txBody>
              <a:bodyPr/>
              <a:lstStyle/>
              <a:p>
                <a:endParaRPr lang="en-US"/>
              </a:p>
            </p:txBody>
          </p:sp>
          <p:sp>
            <p:nvSpPr>
              <p:cNvPr id="26379" name="Line 4284"/>
              <p:cNvSpPr>
                <a:spLocks noChangeShapeType="1"/>
              </p:cNvSpPr>
              <p:nvPr/>
            </p:nvSpPr>
            <p:spPr bwMode="auto">
              <a:xfrm flipV="1">
                <a:off x="2439" y="3182"/>
                <a:ext cx="0" cy="78"/>
              </a:xfrm>
              <a:prstGeom prst="line">
                <a:avLst/>
              </a:prstGeom>
              <a:noFill/>
              <a:ln w="3175">
                <a:solidFill>
                  <a:srgbClr val="000000"/>
                </a:solidFill>
                <a:round/>
                <a:headEnd/>
                <a:tailEnd/>
              </a:ln>
            </p:spPr>
            <p:txBody>
              <a:bodyPr/>
              <a:lstStyle/>
              <a:p>
                <a:endParaRPr lang="en-US"/>
              </a:p>
            </p:txBody>
          </p:sp>
          <p:sp>
            <p:nvSpPr>
              <p:cNvPr id="26380" name="Line 4285"/>
              <p:cNvSpPr>
                <a:spLocks noChangeShapeType="1"/>
              </p:cNvSpPr>
              <p:nvPr/>
            </p:nvSpPr>
            <p:spPr bwMode="auto">
              <a:xfrm>
                <a:off x="2439" y="3182"/>
                <a:ext cx="0" cy="78"/>
              </a:xfrm>
              <a:prstGeom prst="line">
                <a:avLst/>
              </a:prstGeom>
              <a:noFill/>
              <a:ln w="3175">
                <a:solidFill>
                  <a:srgbClr val="000000"/>
                </a:solidFill>
                <a:round/>
                <a:headEnd/>
                <a:tailEnd/>
              </a:ln>
            </p:spPr>
            <p:txBody>
              <a:bodyPr/>
              <a:lstStyle/>
              <a:p>
                <a:endParaRPr lang="en-US"/>
              </a:p>
            </p:txBody>
          </p:sp>
          <p:sp>
            <p:nvSpPr>
              <p:cNvPr id="26381" name="Line 4286"/>
              <p:cNvSpPr>
                <a:spLocks noChangeShapeType="1"/>
              </p:cNvSpPr>
              <p:nvPr/>
            </p:nvSpPr>
            <p:spPr bwMode="auto">
              <a:xfrm>
                <a:off x="2439" y="3260"/>
                <a:ext cx="60" cy="0"/>
              </a:xfrm>
              <a:prstGeom prst="line">
                <a:avLst/>
              </a:prstGeom>
              <a:noFill/>
              <a:ln w="3175">
                <a:solidFill>
                  <a:srgbClr val="000000"/>
                </a:solidFill>
                <a:round/>
                <a:headEnd/>
                <a:tailEnd/>
              </a:ln>
            </p:spPr>
            <p:txBody>
              <a:bodyPr/>
              <a:lstStyle/>
              <a:p>
                <a:endParaRPr lang="en-US"/>
              </a:p>
            </p:txBody>
          </p:sp>
          <p:sp>
            <p:nvSpPr>
              <p:cNvPr id="26382" name="Line 4287"/>
              <p:cNvSpPr>
                <a:spLocks noChangeShapeType="1"/>
              </p:cNvSpPr>
              <p:nvPr/>
            </p:nvSpPr>
            <p:spPr bwMode="auto">
              <a:xfrm flipV="1">
                <a:off x="2499" y="3227"/>
                <a:ext cx="0" cy="33"/>
              </a:xfrm>
              <a:prstGeom prst="line">
                <a:avLst/>
              </a:prstGeom>
              <a:noFill/>
              <a:ln w="3175">
                <a:solidFill>
                  <a:srgbClr val="000000"/>
                </a:solidFill>
                <a:round/>
                <a:headEnd/>
                <a:tailEnd/>
              </a:ln>
            </p:spPr>
            <p:txBody>
              <a:bodyPr/>
              <a:lstStyle/>
              <a:p>
                <a:endParaRPr lang="en-US"/>
              </a:p>
            </p:txBody>
          </p:sp>
          <p:sp>
            <p:nvSpPr>
              <p:cNvPr id="26383" name="Line 4288"/>
              <p:cNvSpPr>
                <a:spLocks noChangeShapeType="1"/>
              </p:cNvSpPr>
              <p:nvPr/>
            </p:nvSpPr>
            <p:spPr bwMode="auto">
              <a:xfrm>
                <a:off x="2499" y="3227"/>
                <a:ext cx="0" cy="33"/>
              </a:xfrm>
              <a:prstGeom prst="line">
                <a:avLst/>
              </a:prstGeom>
              <a:noFill/>
              <a:ln w="3175">
                <a:solidFill>
                  <a:srgbClr val="000000"/>
                </a:solidFill>
                <a:round/>
                <a:headEnd/>
                <a:tailEnd/>
              </a:ln>
            </p:spPr>
            <p:txBody>
              <a:bodyPr/>
              <a:lstStyle/>
              <a:p>
                <a:endParaRPr lang="en-US"/>
              </a:p>
            </p:txBody>
          </p:sp>
          <p:sp>
            <p:nvSpPr>
              <p:cNvPr id="26384" name="Line 4289"/>
              <p:cNvSpPr>
                <a:spLocks noChangeShapeType="1"/>
              </p:cNvSpPr>
              <p:nvPr/>
            </p:nvSpPr>
            <p:spPr bwMode="auto">
              <a:xfrm>
                <a:off x="2499" y="3260"/>
                <a:ext cx="60" cy="0"/>
              </a:xfrm>
              <a:prstGeom prst="line">
                <a:avLst/>
              </a:prstGeom>
              <a:noFill/>
              <a:ln w="3175">
                <a:solidFill>
                  <a:srgbClr val="000000"/>
                </a:solidFill>
                <a:round/>
                <a:headEnd/>
                <a:tailEnd/>
              </a:ln>
            </p:spPr>
            <p:txBody>
              <a:bodyPr/>
              <a:lstStyle/>
              <a:p>
                <a:endParaRPr lang="en-US"/>
              </a:p>
            </p:txBody>
          </p:sp>
          <p:sp>
            <p:nvSpPr>
              <p:cNvPr id="26385" name="Line 4290"/>
              <p:cNvSpPr>
                <a:spLocks noChangeShapeType="1"/>
              </p:cNvSpPr>
              <p:nvPr/>
            </p:nvSpPr>
            <p:spPr bwMode="auto">
              <a:xfrm flipV="1">
                <a:off x="2559" y="3227"/>
                <a:ext cx="0" cy="33"/>
              </a:xfrm>
              <a:prstGeom prst="line">
                <a:avLst/>
              </a:prstGeom>
              <a:noFill/>
              <a:ln w="3175">
                <a:solidFill>
                  <a:srgbClr val="000000"/>
                </a:solidFill>
                <a:round/>
                <a:headEnd/>
                <a:tailEnd/>
              </a:ln>
            </p:spPr>
            <p:txBody>
              <a:bodyPr/>
              <a:lstStyle/>
              <a:p>
                <a:endParaRPr lang="en-US"/>
              </a:p>
            </p:txBody>
          </p:sp>
          <p:sp>
            <p:nvSpPr>
              <p:cNvPr id="26386" name="Line 4291"/>
              <p:cNvSpPr>
                <a:spLocks noChangeShapeType="1"/>
              </p:cNvSpPr>
              <p:nvPr/>
            </p:nvSpPr>
            <p:spPr bwMode="auto">
              <a:xfrm>
                <a:off x="2559" y="3227"/>
                <a:ext cx="0" cy="33"/>
              </a:xfrm>
              <a:prstGeom prst="line">
                <a:avLst/>
              </a:prstGeom>
              <a:noFill/>
              <a:ln w="3175">
                <a:solidFill>
                  <a:srgbClr val="000000"/>
                </a:solidFill>
                <a:round/>
                <a:headEnd/>
                <a:tailEnd/>
              </a:ln>
            </p:spPr>
            <p:txBody>
              <a:bodyPr/>
              <a:lstStyle/>
              <a:p>
                <a:endParaRPr lang="en-US"/>
              </a:p>
            </p:txBody>
          </p:sp>
          <p:sp>
            <p:nvSpPr>
              <p:cNvPr id="26387" name="Line 4292"/>
              <p:cNvSpPr>
                <a:spLocks noChangeShapeType="1"/>
              </p:cNvSpPr>
              <p:nvPr/>
            </p:nvSpPr>
            <p:spPr bwMode="auto">
              <a:xfrm>
                <a:off x="2559" y="3260"/>
                <a:ext cx="61" cy="0"/>
              </a:xfrm>
              <a:prstGeom prst="line">
                <a:avLst/>
              </a:prstGeom>
              <a:noFill/>
              <a:ln w="3175">
                <a:solidFill>
                  <a:srgbClr val="000000"/>
                </a:solidFill>
                <a:round/>
                <a:headEnd/>
                <a:tailEnd/>
              </a:ln>
            </p:spPr>
            <p:txBody>
              <a:bodyPr/>
              <a:lstStyle/>
              <a:p>
                <a:endParaRPr lang="en-US"/>
              </a:p>
            </p:txBody>
          </p:sp>
          <p:sp>
            <p:nvSpPr>
              <p:cNvPr id="26388" name="Line 4293"/>
              <p:cNvSpPr>
                <a:spLocks noChangeShapeType="1"/>
              </p:cNvSpPr>
              <p:nvPr/>
            </p:nvSpPr>
            <p:spPr bwMode="auto">
              <a:xfrm flipV="1">
                <a:off x="2620" y="3227"/>
                <a:ext cx="0" cy="33"/>
              </a:xfrm>
              <a:prstGeom prst="line">
                <a:avLst/>
              </a:prstGeom>
              <a:noFill/>
              <a:ln w="3175">
                <a:solidFill>
                  <a:srgbClr val="000000"/>
                </a:solidFill>
                <a:round/>
                <a:headEnd/>
                <a:tailEnd/>
              </a:ln>
            </p:spPr>
            <p:txBody>
              <a:bodyPr/>
              <a:lstStyle/>
              <a:p>
                <a:endParaRPr lang="en-US"/>
              </a:p>
            </p:txBody>
          </p:sp>
          <p:sp>
            <p:nvSpPr>
              <p:cNvPr id="26389" name="Line 4294"/>
              <p:cNvSpPr>
                <a:spLocks noChangeShapeType="1"/>
              </p:cNvSpPr>
              <p:nvPr/>
            </p:nvSpPr>
            <p:spPr bwMode="auto">
              <a:xfrm>
                <a:off x="2620" y="3227"/>
                <a:ext cx="0" cy="33"/>
              </a:xfrm>
              <a:prstGeom prst="line">
                <a:avLst/>
              </a:prstGeom>
              <a:noFill/>
              <a:ln w="3175">
                <a:solidFill>
                  <a:srgbClr val="000000"/>
                </a:solidFill>
                <a:round/>
                <a:headEnd/>
                <a:tailEnd/>
              </a:ln>
            </p:spPr>
            <p:txBody>
              <a:bodyPr/>
              <a:lstStyle/>
              <a:p>
                <a:endParaRPr lang="en-US"/>
              </a:p>
            </p:txBody>
          </p:sp>
          <p:sp>
            <p:nvSpPr>
              <p:cNvPr id="26390" name="Line 4295"/>
              <p:cNvSpPr>
                <a:spLocks noChangeShapeType="1"/>
              </p:cNvSpPr>
              <p:nvPr/>
            </p:nvSpPr>
            <p:spPr bwMode="auto">
              <a:xfrm>
                <a:off x="2620" y="3260"/>
                <a:ext cx="60" cy="0"/>
              </a:xfrm>
              <a:prstGeom prst="line">
                <a:avLst/>
              </a:prstGeom>
              <a:noFill/>
              <a:ln w="3175">
                <a:solidFill>
                  <a:srgbClr val="000000"/>
                </a:solidFill>
                <a:round/>
                <a:headEnd/>
                <a:tailEnd/>
              </a:ln>
            </p:spPr>
            <p:txBody>
              <a:bodyPr/>
              <a:lstStyle/>
              <a:p>
                <a:endParaRPr lang="en-US"/>
              </a:p>
            </p:txBody>
          </p:sp>
          <p:sp>
            <p:nvSpPr>
              <p:cNvPr id="26391" name="Line 4296"/>
              <p:cNvSpPr>
                <a:spLocks noChangeShapeType="1"/>
              </p:cNvSpPr>
              <p:nvPr/>
            </p:nvSpPr>
            <p:spPr bwMode="auto">
              <a:xfrm flipV="1">
                <a:off x="2680" y="3227"/>
                <a:ext cx="0" cy="33"/>
              </a:xfrm>
              <a:prstGeom prst="line">
                <a:avLst/>
              </a:prstGeom>
              <a:noFill/>
              <a:ln w="3175">
                <a:solidFill>
                  <a:srgbClr val="000000"/>
                </a:solidFill>
                <a:round/>
                <a:headEnd/>
                <a:tailEnd/>
              </a:ln>
            </p:spPr>
            <p:txBody>
              <a:bodyPr/>
              <a:lstStyle/>
              <a:p>
                <a:endParaRPr lang="en-US"/>
              </a:p>
            </p:txBody>
          </p:sp>
          <p:sp>
            <p:nvSpPr>
              <p:cNvPr id="26392" name="Line 4297"/>
              <p:cNvSpPr>
                <a:spLocks noChangeShapeType="1"/>
              </p:cNvSpPr>
              <p:nvPr/>
            </p:nvSpPr>
            <p:spPr bwMode="auto">
              <a:xfrm>
                <a:off x="2680" y="3227"/>
                <a:ext cx="0" cy="33"/>
              </a:xfrm>
              <a:prstGeom prst="line">
                <a:avLst/>
              </a:prstGeom>
              <a:noFill/>
              <a:ln w="3175">
                <a:solidFill>
                  <a:srgbClr val="000000"/>
                </a:solidFill>
                <a:round/>
                <a:headEnd/>
                <a:tailEnd/>
              </a:ln>
            </p:spPr>
            <p:txBody>
              <a:bodyPr/>
              <a:lstStyle/>
              <a:p>
                <a:endParaRPr lang="en-US"/>
              </a:p>
            </p:txBody>
          </p:sp>
          <p:sp>
            <p:nvSpPr>
              <p:cNvPr id="26393" name="Line 4298"/>
              <p:cNvSpPr>
                <a:spLocks noChangeShapeType="1"/>
              </p:cNvSpPr>
              <p:nvPr/>
            </p:nvSpPr>
            <p:spPr bwMode="auto">
              <a:xfrm>
                <a:off x="2680" y="3260"/>
                <a:ext cx="60" cy="0"/>
              </a:xfrm>
              <a:prstGeom prst="line">
                <a:avLst/>
              </a:prstGeom>
              <a:noFill/>
              <a:ln w="3175">
                <a:solidFill>
                  <a:srgbClr val="000000"/>
                </a:solidFill>
                <a:round/>
                <a:headEnd/>
                <a:tailEnd/>
              </a:ln>
            </p:spPr>
            <p:txBody>
              <a:bodyPr/>
              <a:lstStyle/>
              <a:p>
                <a:endParaRPr lang="en-US"/>
              </a:p>
            </p:txBody>
          </p:sp>
          <p:sp>
            <p:nvSpPr>
              <p:cNvPr id="26394" name="Line 4299"/>
              <p:cNvSpPr>
                <a:spLocks noChangeShapeType="1"/>
              </p:cNvSpPr>
              <p:nvPr/>
            </p:nvSpPr>
            <p:spPr bwMode="auto">
              <a:xfrm flipV="1">
                <a:off x="2740" y="3227"/>
                <a:ext cx="0" cy="33"/>
              </a:xfrm>
              <a:prstGeom prst="line">
                <a:avLst/>
              </a:prstGeom>
              <a:noFill/>
              <a:ln w="3175">
                <a:solidFill>
                  <a:srgbClr val="000000"/>
                </a:solidFill>
                <a:round/>
                <a:headEnd/>
                <a:tailEnd/>
              </a:ln>
            </p:spPr>
            <p:txBody>
              <a:bodyPr/>
              <a:lstStyle/>
              <a:p>
                <a:endParaRPr lang="en-US"/>
              </a:p>
            </p:txBody>
          </p:sp>
          <p:sp>
            <p:nvSpPr>
              <p:cNvPr id="26395" name="Line 4300"/>
              <p:cNvSpPr>
                <a:spLocks noChangeShapeType="1"/>
              </p:cNvSpPr>
              <p:nvPr/>
            </p:nvSpPr>
            <p:spPr bwMode="auto">
              <a:xfrm>
                <a:off x="2740" y="3227"/>
                <a:ext cx="0" cy="33"/>
              </a:xfrm>
              <a:prstGeom prst="line">
                <a:avLst/>
              </a:prstGeom>
              <a:noFill/>
              <a:ln w="3175">
                <a:solidFill>
                  <a:srgbClr val="000000"/>
                </a:solidFill>
                <a:round/>
                <a:headEnd/>
                <a:tailEnd/>
              </a:ln>
            </p:spPr>
            <p:txBody>
              <a:bodyPr/>
              <a:lstStyle/>
              <a:p>
                <a:endParaRPr lang="en-US"/>
              </a:p>
            </p:txBody>
          </p:sp>
          <p:sp>
            <p:nvSpPr>
              <p:cNvPr id="26396" name="Line 4301"/>
              <p:cNvSpPr>
                <a:spLocks noChangeShapeType="1"/>
              </p:cNvSpPr>
              <p:nvPr/>
            </p:nvSpPr>
            <p:spPr bwMode="auto">
              <a:xfrm>
                <a:off x="2740" y="3260"/>
                <a:ext cx="61" cy="0"/>
              </a:xfrm>
              <a:prstGeom prst="line">
                <a:avLst/>
              </a:prstGeom>
              <a:noFill/>
              <a:ln w="3175">
                <a:solidFill>
                  <a:srgbClr val="000000"/>
                </a:solidFill>
                <a:round/>
                <a:headEnd/>
                <a:tailEnd/>
              </a:ln>
            </p:spPr>
            <p:txBody>
              <a:bodyPr/>
              <a:lstStyle/>
              <a:p>
                <a:endParaRPr lang="en-US"/>
              </a:p>
            </p:txBody>
          </p:sp>
          <p:sp>
            <p:nvSpPr>
              <p:cNvPr id="26397" name="Line 4302"/>
              <p:cNvSpPr>
                <a:spLocks noChangeShapeType="1"/>
              </p:cNvSpPr>
              <p:nvPr/>
            </p:nvSpPr>
            <p:spPr bwMode="auto">
              <a:xfrm flipV="1">
                <a:off x="2801" y="3227"/>
                <a:ext cx="0" cy="33"/>
              </a:xfrm>
              <a:prstGeom prst="line">
                <a:avLst/>
              </a:prstGeom>
              <a:noFill/>
              <a:ln w="3175">
                <a:solidFill>
                  <a:srgbClr val="000000"/>
                </a:solidFill>
                <a:round/>
                <a:headEnd/>
                <a:tailEnd/>
              </a:ln>
            </p:spPr>
            <p:txBody>
              <a:bodyPr/>
              <a:lstStyle/>
              <a:p>
                <a:endParaRPr lang="en-US"/>
              </a:p>
            </p:txBody>
          </p:sp>
          <p:sp>
            <p:nvSpPr>
              <p:cNvPr id="26398" name="Line 4303"/>
              <p:cNvSpPr>
                <a:spLocks noChangeShapeType="1"/>
              </p:cNvSpPr>
              <p:nvPr/>
            </p:nvSpPr>
            <p:spPr bwMode="auto">
              <a:xfrm>
                <a:off x="2801" y="3227"/>
                <a:ext cx="0" cy="33"/>
              </a:xfrm>
              <a:prstGeom prst="line">
                <a:avLst/>
              </a:prstGeom>
              <a:noFill/>
              <a:ln w="3175">
                <a:solidFill>
                  <a:srgbClr val="000000"/>
                </a:solidFill>
                <a:round/>
                <a:headEnd/>
                <a:tailEnd/>
              </a:ln>
            </p:spPr>
            <p:txBody>
              <a:bodyPr/>
              <a:lstStyle/>
              <a:p>
                <a:endParaRPr lang="en-US"/>
              </a:p>
            </p:txBody>
          </p:sp>
          <p:sp>
            <p:nvSpPr>
              <p:cNvPr id="26399" name="Line 4304"/>
              <p:cNvSpPr>
                <a:spLocks noChangeShapeType="1"/>
              </p:cNvSpPr>
              <p:nvPr/>
            </p:nvSpPr>
            <p:spPr bwMode="auto">
              <a:xfrm>
                <a:off x="2801" y="3260"/>
                <a:ext cx="60" cy="0"/>
              </a:xfrm>
              <a:prstGeom prst="line">
                <a:avLst/>
              </a:prstGeom>
              <a:noFill/>
              <a:ln w="3175">
                <a:solidFill>
                  <a:srgbClr val="000000"/>
                </a:solidFill>
                <a:round/>
                <a:headEnd/>
                <a:tailEnd/>
              </a:ln>
            </p:spPr>
            <p:txBody>
              <a:bodyPr/>
              <a:lstStyle/>
              <a:p>
                <a:endParaRPr lang="en-US"/>
              </a:p>
            </p:txBody>
          </p:sp>
          <p:sp>
            <p:nvSpPr>
              <p:cNvPr id="26400" name="Line 4305"/>
              <p:cNvSpPr>
                <a:spLocks noChangeShapeType="1"/>
              </p:cNvSpPr>
              <p:nvPr/>
            </p:nvSpPr>
            <p:spPr bwMode="auto">
              <a:xfrm flipV="1">
                <a:off x="2861" y="3227"/>
                <a:ext cx="0" cy="33"/>
              </a:xfrm>
              <a:prstGeom prst="line">
                <a:avLst/>
              </a:prstGeom>
              <a:noFill/>
              <a:ln w="3175">
                <a:solidFill>
                  <a:srgbClr val="000000"/>
                </a:solidFill>
                <a:round/>
                <a:headEnd/>
                <a:tailEnd/>
              </a:ln>
            </p:spPr>
            <p:txBody>
              <a:bodyPr/>
              <a:lstStyle/>
              <a:p>
                <a:endParaRPr lang="en-US"/>
              </a:p>
            </p:txBody>
          </p:sp>
          <p:sp>
            <p:nvSpPr>
              <p:cNvPr id="26401" name="Line 4306"/>
              <p:cNvSpPr>
                <a:spLocks noChangeShapeType="1"/>
              </p:cNvSpPr>
              <p:nvPr/>
            </p:nvSpPr>
            <p:spPr bwMode="auto">
              <a:xfrm>
                <a:off x="2861" y="3227"/>
                <a:ext cx="0" cy="33"/>
              </a:xfrm>
              <a:prstGeom prst="line">
                <a:avLst/>
              </a:prstGeom>
              <a:noFill/>
              <a:ln w="3175">
                <a:solidFill>
                  <a:srgbClr val="000000"/>
                </a:solidFill>
                <a:round/>
                <a:headEnd/>
                <a:tailEnd/>
              </a:ln>
            </p:spPr>
            <p:txBody>
              <a:bodyPr/>
              <a:lstStyle/>
              <a:p>
                <a:endParaRPr lang="en-US"/>
              </a:p>
            </p:txBody>
          </p:sp>
          <p:sp>
            <p:nvSpPr>
              <p:cNvPr id="26402" name="Line 4307"/>
              <p:cNvSpPr>
                <a:spLocks noChangeShapeType="1"/>
              </p:cNvSpPr>
              <p:nvPr/>
            </p:nvSpPr>
            <p:spPr bwMode="auto">
              <a:xfrm>
                <a:off x="2861" y="3260"/>
                <a:ext cx="60" cy="0"/>
              </a:xfrm>
              <a:prstGeom prst="line">
                <a:avLst/>
              </a:prstGeom>
              <a:noFill/>
              <a:ln w="3175">
                <a:solidFill>
                  <a:srgbClr val="000000"/>
                </a:solidFill>
                <a:round/>
                <a:headEnd/>
                <a:tailEnd/>
              </a:ln>
            </p:spPr>
            <p:txBody>
              <a:bodyPr/>
              <a:lstStyle/>
              <a:p>
                <a:endParaRPr lang="en-US"/>
              </a:p>
            </p:txBody>
          </p:sp>
          <p:sp>
            <p:nvSpPr>
              <p:cNvPr id="26403" name="Line 4308"/>
              <p:cNvSpPr>
                <a:spLocks noChangeShapeType="1"/>
              </p:cNvSpPr>
              <p:nvPr/>
            </p:nvSpPr>
            <p:spPr bwMode="auto">
              <a:xfrm flipV="1">
                <a:off x="2921" y="3227"/>
                <a:ext cx="0" cy="33"/>
              </a:xfrm>
              <a:prstGeom prst="line">
                <a:avLst/>
              </a:prstGeom>
              <a:noFill/>
              <a:ln w="3175">
                <a:solidFill>
                  <a:srgbClr val="000000"/>
                </a:solidFill>
                <a:round/>
                <a:headEnd/>
                <a:tailEnd/>
              </a:ln>
            </p:spPr>
            <p:txBody>
              <a:bodyPr/>
              <a:lstStyle/>
              <a:p>
                <a:endParaRPr lang="en-US"/>
              </a:p>
            </p:txBody>
          </p:sp>
          <p:sp>
            <p:nvSpPr>
              <p:cNvPr id="26404" name="Line 4309"/>
              <p:cNvSpPr>
                <a:spLocks noChangeShapeType="1"/>
              </p:cNvSpPr>
              <p:nvPr/>
            </p:nvSpPr>
            <p:spPr bwMode="auto">
              <a:xfrm>
                <a:off x="2921" y="3227"/>
                <a:ext cx="0" cy="33"/>
              </a:xfrm>
              <a:prstGeom prst="line">
                <a:avLst/>
              </a:prstGeom>
              <a:noFill/>
              <a:ln w="3175">
                <a:solidFill>
                  <a:srgbClr val="000000"/>
                </a:solidFill>
                <a:round/>
                <a:headEnd/>
                <a:tailEnd/>
              </a:ln>
            </p:spPr>
            <p:txBody>
              <a:bodyPr/>
              <a:lstStyle/>
              <a:p>
                <a:endParaRPr lang="en-US"/>
              </a:p>
            </p:txBody>
          </p:sp>
          <p:sp>
            <p:nvSpPr>
              <p:cNvPr id="26405" name="Line 4310"/>
              <p:cNvSpPr>
                <a:spLocks noChangeShapeType="1"/>
              </p:cNvSpPr>
              <p:nvPr/>
            </p:nvSpPr>
            <p:spPr bwMode="auto">
              <a:xfrm>
                <a:off x="2921" y="3260"/>
                <a:ext cx="61" cy="0"/>
              </a:xfrm>
              <a:prstGeom prst="line">
                <a:avLst/>
              </a:prstGeom>
              <a:noFill/>
              <a:ln w="3175">
                <a:solidFill>
                  <a:srgbClr val="000000"/>
                </a:solidFill>
                <a:round/>
                <a:headEnd/>
                <a:tailEnd/>
              </a:ln>
            </p:spPr>
            <p:txBody>
              <a:bodyPr/>
              <a:lstStyle/>
              <a:p>
                <a:endParaRPr lang="en-US"/>
              </a:p>
            </p:txBody>
          </p:sp>
          <p:sp>
            <p:nvSpPr>
              <p:cNvPr id="26406" name="Line 4311"/>
              <p:cNvSpPr>
                <a:spLocks noChangeShapeType="1"/>
              </p:cNvSpPr>
              <p:nvPr/>
            </p:nvSpPr>
            <p:spPr bwMode="auto">
              <a:xfrm flipV="1">
                <a:off x="2982" y="3227"/>
                <a:ext cx="0" cy="33"/>
              </a:xfrm>
              <a:prstGeom prst="line">
                <a:avLst/>
              </a:prstGeom>
              <a:noFill/>
              <a:ln w="3175">
                <a:solidFill>
                  <a:srgbClr val="000000"/>
                </a:solidFill>
                <a:round/>
                <a:headEnd/>
                <a:tailEnd/>
              </a:ln>
            </p:spPr>
            <p:txBody>
              <a:bodyPr/>
              <a:lstStyle/>
              <a:p>
                <a:endParaRPr lang="en-US"/>
              </a:p>
            </p:txBody>
          </p:sp>
          <p:sp>
            <p:nvSpPr>
              <p:cNvPr id="26407" name="Line 4312"/>
              <p:cNvSpPr>
                <a:spLocks noChangeShapeType="1"/>
              </p:cNvSpPr>
              <p:nvPr/>
            </p:nvSpPr>
            <p:spPr bwMode="auto">
              <a:xfrm>
                <a:off x="2982" y="3227"/>
                <a:ext cx="0" cy="33"/>
              </a:xfrm>
              <a:prstGeom prst="line">
                <a:avLst/>
              </a:prstGeom>
              <a:noFill/>
              <a:ln w="3175">
                <a:solidFill>
                  <a:srgbClr val="000000"/>
                </a:solidFill>
                <a:round/>
                <a:headEnd/>
                <a:tailEnd/>
              </a:ln>
            </p:spPr>
            <p:txBody>
              <a:bodyPr/>
              <a:lstStyle/>
              <a:p>
                <a:endParaRPr lang="en-US"/>
              </a:p>
            </p:txBody>
          </p:sp>
          <p:sp>
            <p:nvSpPr>
              <p:cNvPr id="26408" name="Line 4313"/>
              <p:cNvSpPr>
                <a:spLocks noChangeShapeType="1"/>
              </p:cNvSpPr>
              <p:nvPr/>
            </p:nvSpPr>
            <p:spPr bwMode="auto">
              <a:xfrm>
                <a:off x="2982" y="3260"/>
                <a:ext cx="60" cy="0"/>
              </a:xfrm>
              <a:prstGeom prst="line">
                <a:avLst/>
              </a:prstGeom>
              <a:noFill/>
              <a:ln w="3175">
                <a:solidFill>
                  <a:srgbClr val="000000"/>
                </a:solidFill>
                <a:round/>
                <a:headEnd/>
                <a:tailEnd/>
              </a:ln>
            </p:spPr>
            <p:txBody>
              <a:bodyPr/>
              <a:lstStyle/>
              <a:p>
                <a:endParaRPr lang="en-US"/>
              </a:p>
            </p:txBody>
          </p:sp>
          <p:sp>
            <p:nvSpPr>
              <p:cNvPr id="26409" name="Line 4314"/>
              <p:cNvSpPr>
                <a:spLocks noChangeShapeType="1"/>
              </p:cNvSpPr>
              <p:nvPr/>
            </p:nvSpPr>
            <p:spPr bwMode="auto">
              <a:xfrm flipV="1">
                <a:off x="3042" y="3182"/>
                <a:ext cx="0" cy="78"/>
              </a:xfrm>
              <a:prstGeom prst="line">
                <a:avLst/>
              </a:prstGeom>
              <a:noFill/>
              <a:ln w="3175">
                <a:solidFill>
                  <a:srgbClr val="000000"/>
                </a:solidFill>
                <a:round/>
                <a:headEnd/>
                <a:tailEnd/>
              </a:ln>
            </p:spPr>
            <p:txBody>
              <a:bodyPr/>
              <a:lstStyle/>
              <a:p>
                <a:endParaRPr lang="en-US"/>
              </a:p>
            </p:txBody>
          </p:sp>
          <p:sp>
            <p:nvSpPr>
              <p:cNvPr id="26410" name="Line 4315"/>
              <p:cNvSpPr>
                <a:spLocks noChangeShapeType="1"/>
              </p:cNvSpPr>
              <p:nvPr/>
            </p:nvSpPr>
            <p:spPr bwMode="auto">
              <a:xfrm>
                <a:off x="3042" y="3182"/>
                <a:ext cx="0" cy="78"/>
              </a:xfrm>
              <a:prstGeom prst="line">
                <a:avLst/>
              </a:prstGeom>
              <a:noFill/>
              <a:ln w="3175">
                <a:solidFill>
                  <a:srgbClr val="000000"/>
                </a:solidFill>
                <a:round/>
                <a:headEnd/>
                <a:tailEnd/>
              </a:ln>
            </p:spPr>
            <p:txBody>
              <a:bodyPr/>
              <a:lstStyle/>
              <a:p>
                <a:endParaRPr lang="en-US"/>
              </a:p>
            </p:txBody>
          </p:sp>
          <p:sp>
            <p:nvSpPr>
              <p:cNvPr id="26411" name="Line 4316"/>
              <p:cNvSpPr>
                <a:spLocks noChangeShapeType="1"/>
              </p:cNvSpPr>
              <p:nvPr/>
            </p:nvSpPr>
            <p:spPr bwMode="auto">
              <a:xfrm>
                <a:off x="3042" y="3260"/>
                <a:ext cx="60" cy="0"/>
              </a:xfrm>
              <a:prstGeom prst="line">
                <a:avLst/>
              </a:prstGeom>
              <a:noFill/>
              <a:ln w="3175">
                <a:solidFill>
                  <a:srgbClr val="000000"/>
                </a:solidFill>
                <a:round/>
                <a:headEnd/>
                <a:tailEnd/>
              </a:ln>
            </p:spPr>
            <p:txBody>
              <a:bodyPr/>
              <a:lstStyle/>
              <a:p>
                <a:endParaRPr lang="en-US"/>
              </a:p>
            </p:txBody>
          </p:sp>
          <p:sp>
            <p:nvSpPr>
              <p:cNvPr id="26412" name="Line 4317"/>
              <p:cNvSpPr>
                <a:spLocks noChangeShapeType="1"/>
              </p:cNvSpPr>
              <p:nvPr/>
            </p:nvSpPr>
            <p:spPr bwMode="auto">
              <a:xfrm flipV="1">
                <a:off x="3102" y="3227"/>
                <a:ext cx="0" cy="33"/>
              </a:xfrm>
              <a:prstGeom prst="line">
                <a:avLst/>
              </a:prstGeom>
              <a:noFill/>
              <a:ln w="3175">
                <a:solidFill>
                  <a:srgbClr val="000000"/>
                </a:solidFill>
                <a:round/>
                <a:headEnd/>
                <a:tailEnd/>
              </a:ln>
            </p:spPr>
            <p:txBody>
              <a:bodyPr/>
              <a:lstStyle/>
              <a:p>
                <a:endParaRPr lang="en-US"/>
              </a:p>
            </p:txBody>
          </p:sp>
          <p:sp>
            <p:nvSpPr>
              <p:cNvPr id="26413" name="Line 4318"/>
              <p:cNvSpPr>
                <a:spLocks noChangeShapeType="1"/>
              </p:cNvSpPr>
              <p:nvPr/>
            </p:nvSpPr>
            <p:spPr bwMode="auto">
              <a:xfrm>
                <a:off x="3102" y="3227"/>
                <a:ext cx="0" cy="33"/>
              </a:xfrm>
              <a:prstGeom prst="line">
                <a:avLst/>
              </a:prstGeom>
              <a:noFill/>
              <a:ln w="3175">
                <a:solidFill>
                  <a:srgbClr val="000000"/>
                </a:solidFill>
                <a:round/>
                <a:headEnd/>
                <a:tailEnd/>
              </a:ln>
            </p:spPr>
            <p:txBody>
              <a:bodyPr/>
              <a:lstStyle/>
              <a:p>
                <a:endParaRPr lang="en-US"/>
              </a:p>
            </p:txBody>
          </p:sp>
          <p:sp>
            <p:nvSpPr>
              <p:cNvPr id="26414" name="Line 4319"/>
              <p:cNvSpPr>
                <a:spLocks noChangeShapeType="1"/>
              </p:cNvSpPr>
              <p:nvPr/>
            </p:nvSpPr>
            <p:spPr bwMode="auto">
              <a:xfrm>
                <a:off x="3102" y="3260"/>
                <a:ext cx="61" cy="0"/>
              </a:xfrm>
              <a:prstGeom prst="line">
                <a:avLst/>
              </a:prstGeom>
              <a:noFill/>
              <a:ln w="3175">
                <a:solidFill>
                  <a:srgbClr val="000000"/>
                </a:solidFill>
                <a:round/>
                <a:headEnd/>
                <a:tailEnd/>
              </a:ln>
            </p:spPr>
            <p:txBody>
              <a:bodyPr/>
              <a:lstStyle/>
              <a:p>
                <a:endParaRPr lang="en-US"/>
              </a:p>
            </p:txBody>
          </p:sp>
          <p:sp>
            <p:nvSpPr>
              <p:cNvPr id="26415" name="Line 4320"/>
              <p:cNvSpPr>
                <a:spLocks noChangeShapeType="1"/>
              </p:cNvSpPr>
              <p:nvPr/>
            </p:nvSpPr>
            <p:spPr bwMode="auto">
              <a:xfrm flipV="1">
                <a:off x="3163" y="3227"/>
                <a:ext cx="0" cy="33"/>
              </a:xfrm>
              <a:prstGeom prst="line">
                <a:avLst/>
              </a:prstGeom>
              <a:noFill/>
              <a:ln w="3175">
                <a:solidFill>
                  <a:srgbClr val="000000"/>
                </a:solidFill>
                <a:round/>
                <a:headEnd/>
                <a:tailEnd/>
              </a:ln>
            </p:spPr>
            <p:txBody>
              <a:bodyPr/>
              <a:lstStyle/>
              <a:p>
                <a:endParaRPr lang="en-US"/>
              </a:p>
            </p:txBody>
          </p:sp>
          <p:sp>
            <p:nvSpPr>
              <p:cNvPr id="26416" name="Line 4321"/>
              <p:cNvSpPr>
                <a:spLocks noChangeShapeType="1"/>
              </p:cNvSpPr>
              <p:nvPr/>
            </p:nvSpPr>
            <p:spPr bwMode="auto">
              <a:xfrm>
                <a:off x="3163" y="3227"/>
                <a:ext cx="0" cy="33"/>
              </a:xfrm>
              <a:prstGeom prst="line">
                <a:avLst/>
              </a:prstGeom>
              <a:noFill/>
              <a:ln w="3175">
                <a:solidFill>
                  <a:srgbClr val="000000"/>
                </a:solidFill>
                <a:round/>
                <a:headEnd/>
                <a:tailEnd/>
              </a:ln>
            </p:spPr>
            <p:txBody>
              <a:bodyPr/>
              <a:lstStyle/>
              <a:p>
                <a:endParaRPr lang="en-US"/>
              </a:p>
            </p:txBody>
          </p:sp>
          <p:sp>
            <p:nvSpPr>
              <p:cNvPr id="26417" name="Line 4322"/>
              <p:cNvSpPr>
                <a:spLocks noChangeShapeType="1"/>
              </p:cNvSpPr>
              <p:nvPr/>
            </p:nvSpPr>
            <p:spPr bwMode="auto">
              <a:xfrm>
                <a:off x="3163" y="3260"/>
                <a:ext cx="60" cy="0"/>
              </a:xfrm>
              <a:prstGeom prst="line">
                <a:avLst/>
              </a:prstGeom>
              <a:noFill/>
              <a:ln w="3175">
                <a:solidFill>
                  <a:srgbClr val="000000"/>
                </a:solidFill>
                <a:round/>
                <a:headEnd/>
                <a:tailEnd/>
              </a:ln>
            </p:spPr>
            <p:txBody>
              <a:bodyPr/>
              <a:lstStyle/>
              <a:p>
                <a:endParaRPr lang="en-US"/>
              </a:p>
            </p:txBody>
          </p:sp>
          <p:sp>
            <p:nvSpPr>
              <p:cNvPr id="26418" name="Line 4323"/>
              <p:cNvSpPr>
                <a:spLocks noChangeShapeType="1"/>
              </p:cNvSpPr>
              <p:nvPr/>
            </p:nvSpPr>
            <p:spPr bwMode="auto">
              <a:xfrm flipV="1">
                <a:off x="3223" y="3227"/>
                <a:ext cx="0" cy="33"/>
              </a:xfrm>
              <a:prstGeom prst="line">
                <a:avLst/>
              </a:prstGeom>
              <a:noFill/>
              <a:ln w="3175">
                <a:solidFill>
                  <a:srgbClr val="000000"/>
                </a:solidFill>
                <a:round/>
                <a:headEnd/>
                <a:tailEnd/>
              </a:ln>
            </p:spPr>
            <p:txBody>
              <a:bodyPr/>
              <a:lstStyle/>
              <a:p>
                <a:endParaRPr lang="en-US"/>
              </a:p>
            </p:txBody>
          </p:sp>
          <p:sp>
            <p:nvSpPr>
              <p:cNvPr id="26419" name="Line 4324"/>
              <p:cNvSpPr>
                <a:spLocks noChangeShapeType="1"/>
              </p:cNvSpPr>
              <p:nvPr/>
            </p:nvSpPr>
            <p:spPr bwMode="auto">
              <a:xfrm>
                <a:off x="3223" y="3227"/>
                <a:ext cx="0" cy="33"/>
              </a:xfrm>
              <a:prstGeom prst="line">
                <a:avLst/>
              </a:prstGeom>
              <a:noFill/>
              <a:ln w="3175">
                <a:solidFill>
                  <a:srgbClr val="000000"/>
                </a:solidFill>
                <a:round/>
                <a:headEnd/>
                <a:tailEnd/>
              </a:ln>
            </p:spPr>
            <p:txBody>
              <a:bodyPr/>
              <a:lstStyle/>
              <a:p>
                <a:endParaRPr lang="en-US"/>
              </a:p>
            </p:txBody>
          </p:sp>
          <p:sp>
            <p:nvSpPr>
              <p:cNvPr id="26420" name="Line 4325"/>
              <p:cNvSpPr>
                <a:spLocks noChangeShapeType="1"/>
              </p:cNvSpPr>
              <p:nvPr/>
            </p:nvSpPr>
            <p:spPr bwMode="auto">
              <a:xfrm>
                <a:off x="3223" y="3260"/>
                <a:ext cx="60" cy="0"/>
              </a:xfrm>
              <a:prstGeom prst="line">
                <a:avLst/>
              </a:prstGeom>
              <a:noFill/>
              <a:ln w="3175">
                <a:solidFill>
                  <a:srgbClr val="000000"/>
                </a:solidFill>
                <a:round/>
                <a:headEnd/>
                <a:tailEnd/>
              </a:ln>
            </p:spPr>
            <p:txBody>
              <a:bodyPr/>
              <a:lstStyle/>
              <a:p>
                <a:endParaRPr lang="en-US"/>
              </a:p>
            </p:txBody>
          </p:sp>
          <p:sp>
            <p:nvSpPr>
              <p:cNvPr id="26421" name="Line 4326"/>
              <p:cNvSpPr>
                <a:spLocks noChangeShapeType="1"/>
              </p:cNvSpPr>
              <p:nvPr/>
            </p:nvSpPr>
            <p:spPr bwMode="auto">
              <a:xfrm flipV="1">
                <a:off x="3283" y="3227"/>
                <a:ext cx="0" cy="33"/>
              </a:xfrm>
              <a:prstGeom prst="line">
                <a:avLst/>
              </a:prstGeom>
              <a:noFill/>
              <a:ln w="3175">
                <a:solidFill>
                  <a:srgbClr val="000000"/>
                </a:solidFill>
                <a:round/>
                <a:headEnd/>
                <a:tailEnd/>
              </a:ln>
            </p:spPr>
            <p:txBody>
              <a:bodyPr/>
              <a:lstStyle/>
              <a:p>
                <a:endParaRPr lang="en-US"/>
              </a:p>
            </p:txBody>
          </p:sp>
          <p:sp>
            <p:nvSpPr>
              <p:cNvPr id="26422" name="Line 4327"/>
              <p:cNvSpPr>
                <a:spLocks noChangeShapeType="1"/>
              </p:cNvSpPr>
              <p:nvPr/>
            </p:nvSpPr>
            <p:spPr bwMode="auto">
              <a:xfrm>
                <a:off x="3283" y="3227"/>
                <a:ext cx="0" cy="33"/>
              </a:xfrm>
              <a:prstGeom prst="line">
                <a:avLst/>
              </a:prstGeom>
              <a:noFill/>
              <a:ln w="3175">
                <a:solidFill>
                  <a:srgbClr val="000000"/>
                </a:solidFill>
                <a:round/>
                <a:headEnd/>
                <a:tailEnd/>
              </a:ln>
            </p:spPr>
            <p:txBody>
              <a:bodyPr/>
              <a:lstStyle/>
              <a:p>
                <a:endParaRPr lang="en-US"/>
              </a:p>
            </p:txBody>
          </p:sp>
          <p:sp>
            <p:nvSpPr>
              <p:cNvPr id="26423" name="Line 4328"/>
              <p:cNvSpPr>
                <a:spLocks noChangeShapeType="1"/>
              </p:cNvSpPr>
              <p:nvPr/>
            </p:nvSpPr>
            <p:spPr bwMode="auto">
              <a:xfrm>
                <a:off x="3283" y="3260"/>
                <a:ext cx="61" cy="0"/>
              </a:xfrm>
              <a:prstGeom prst="line">
                <a:avLst/>
              </a:prstGeom>
              <a:noFill/>
              <a:ln w="3175">
                <a:solidFill>
                  <a:srgbClr val="000000"/>
                </a:solidFill>
                <a:round/>
                <a:headEnd/>
                <a:tailEnd/>
              </a:ln>
            </p:spPr>
            <p:txBody>
              <a:bodyPr/>
              <a:lstStyle/>
              <a:p>
                <a:endParaRPr lang="en-US"/>
              </a:p>
            </p:txBody>
          </p:sp>
          <p:sp>
            <p:nvSpPr>
              <p:cNvPr id="26424" name="Line 4329"/>
              <p:cNvSpPr>
                <a:spLocks noChangeShapeType="1"/>
              </p:cNvSpPr>
              <p:nvPr/>
            </p:nvSpPr>
            <p:spPr bwMode="auto">
              <a:xfrm flipV="1">
                <a:off x="3344" y="3227"/>
                <a:ext cx="0" cy="33"/>
              </a:xfrm>
              <a:prstGeom prst="line">
                <a:avLst/>
              </a:prstGeom>
              <a:noFill/>
              <a:ln w="3175">
                <a:solidFill>
                  <a:srgbClr val="000000"/>
                </a:solidFill>
                <a:round/>
                <a:headEnd/>
                <a:tailEnd/>
              </a:ln>
            </p:spPr>
            <p:txBody>
              <a:bodyPr/>
              <a:lstStyle/>
              <a:p>
                <a:endParaRPr lang="en-US"/>
              </a:p>
            </p:txBody>
          </p:sp>
          <p:sp>
            <p:nvSpPr>
              <p:cNvPr id="26425" name="Line 4330"/>
              <p:cNvSpPr>
                <a:spLocks noChangeShapeType="1"/>
              </p:cNvSpPr>
              <p:nvPr/>
            </p:nvSpPr>
            <p:spPr bwMode="auto">
              <a:xfrm>
                <a:off x="3344" y="3227"/>
                <a:ext cx="0" cy="33"/>
              </a:xfrm>
              <a:prstGeom prst="line">
                <a:avLst/>
              </a:prstGeom>
              <a:noFill/>
              <a:ln w="3175">
                <a:solidFill>
                  <a:srgbClr val="000000"/>
                </a:solidFill>
                <a:round/>
                <a:headEnd/>
                <a:tailEnd/>
              </a:ln>
            </p:spPr>
            <p:txBody>
              <a:bodyPr/>
              <a:lstStyle/>
              <a:p>
                <a:endParaRPr lang="en-US"/>
              </a:p>
            </p:txBody>
          </p:sp>
          <p:sp>
            <p:nvSpPr>
              <p:cNvPr id="26426" name="Line 4331"/>
              <p:cNvSpPr>
                <a:spLocks noChangeShapeType="1"/>
              </p:cNvSpPr>
              <p:nvPr/>
            </p:nvSpPr>
            <p:spPr bwMode="auto">
              <a:xfrm>
                <a:off x="3344" y="3260"/>
                <a:ext cx="60" cy="0"/>
              </a:xfrm>
              <a:prstGeom prst="line">
                <a:avLst/>
              </a:prstGeom>
              <a:noFill/>
              <a:ln w="3175">
                <a:solidFill>
                  <a:srgbClr val="000000"/>
                </a:solidFill>
                <a:round/>
                <a:headEnd/>
                <a:tailEnd/>
              </a:ln>
            </p:spPr>
            <p:txBody>
              <a:bodyPr/>
              <a:lstStyle/>
              <a:p>
                <a:endParaRPr lang="en-US"/>
              </a:p>
            </p:txBody>
          </p:sp>
          <p:sp>
            <p:nvSpPr>
              <p:cNvPr id="26427" name="Line 4332"/>
              <p:cNvSpPr>
                <a:spLocks noChangeShapeType="1"/>
              </p:cNvSpPr>
              <p:nvPr/>
            </p:nvSpPr>
            <p:spPr bwMode="auto">
              <a:xfrm flipV="1">
                <a:off x="3404" y="3227"/>
                <a:ext cx="0" cy="33"/>
              </a:xfrm>
              <a:prstGeom prst="line">
                <a:avLst/>
              </a:prstGeom>
              <a:noFill/>
              <a:ln w="3175">
                <a:solidFill>
                  <a:srgbClr val="000000"/>
                </a:solidFill>
                <a:round/>
                <a:headEnd/>
                <a:tailEnd/>
              </a:ln>
            </p:spPr>
            <p:txBody>
              <a:bodyPr/>
              <a:lstStyle/>
              <a:p>
                <a:endParaRPr lang="en-US"/>
              </a:p>
            </p:txBody>
          </p:sp>
          <p:sp>
            <p:nvSpPr>
              <p:cNvPr id="26428" name="Line 4333"/>
              <p:cNvSpPr>
                <a:spLocks noChangeShapeType="1"/>
              </p:cNvSpPr>
              <p:nvPr/>
            </p:nvSpPr>
            <p:spPr bwMode="auto">
              <a:xfrm>
                <a:off x="3404" y="3227"/>
                <a:ext cx="0" cy="33"/>
              </a:xfrm>
              <a:prstGeom prst="line">
                <a:avLst/>
              </a:prstGeom>
              <a:noFill/>
              <a:ln w="3175">
                <a:solidFill>
                  <a:srgbClr val="000000"/>
                </a:solidFill>
                <a:round/>
                <a:headEnd/>
                <a:tailEnd/>
              </a:ln>
            </p:spPr>
            <p:txBody>
              <a:bodyPr/>
              <a:lstStyle/>
              <a:p>
                <a:endParaRPr lang="en-US"/>
              </a:p>
            </p:txBody>
          </p:sp>
          <p:sp>
            <p:nvSpPr>
              <p:cNvPr id="26429" name="Line 4334"/>
              <p:cNvSpPr>
                <a:spLocks noChangeShapeType="1"/>
              </p:cNvSpPr>
              <p:nvPr/>
            </p:nvSpPr>
            <p:spPr bwMode="auto">
              <a:xfrm>
                <a:off x="3404" y="3260"/>
                <a:ext cx="60" cy="0"/>
              </a:xfrm>
              <a:prstGeom prst="line">
                <a:avLst/>
              </a:prstGeom>
              <a:noFill/>
              <a:ln w="3175">
                <a:solidFill>
                  <a:srgbClr val="000000"/>
                </a:solidFill>
                <a:round/>
                <a:headEnd/>
                <a:tailEnd/>
              </a:ln>
            </p:spPr>
            <p:txBody>
              <a:bodyPr/>
              <a:lstStyle/>
              <a:p>
                <a:endParaRPr lang="en-US"/>
              </a:p>
            </p:txBody>
          </p:sp>
          <p:sp>
            <p:nvSpPr>
              <p:cNvPr id="26430" name="Line 4335"/>
              <p:cNvSpPr>
                <a:spLocks noChangeShapeType="1"/>
              </p:cNvSpPr>
              <p:nvPr/>
            </p:nvSpPr>
            <p:spPr bwMode="auto">
              <a:xfrm flipV="1">
                <a:off x="3464" y="3227"/>
                <a:ext cx="0" cy="33"/>
              </a:xfrm>
              <a:prstGeom prst="line">
                <a:avLst/>
              </a:prstGeom>
              <a:noFill/>
              <a:ln w="3175">
                <a:solidFill>
                  <a:srgbClr val="000000"/>
                </a:solidFill>
                <a:round/>
                <a:headEnd/>
                <a:tailEnd/>
              </a:ln>
            </p:spPr>
            <p:txBody>
              <a:bodyPr/>
              <a:lstStyle/>
              <a:p>
                <a:endParaRPr lang="en-US"/>
              </a:p>
            </p:txBody>
          </p:sp>
          <p:sp>
            <p:nvSpPr>
              <p:cNvPr id="26431" name="Line 4336"/>
              <p:cNvSpPr>
                <a:spLocks noChangeShapeType="1"/>
              </p:cNvSpPr>
              <p:nvPr/>
            </p:nvSpPr>
            <p:spPr bwMode="auto">
              <a:xfrm>
                <a:off x="3464" y="3227"/>
                <a:ext cx="0" cy="33"/>
              </a:xfrm>
              <a:prstGeom prst="line">
                <a:avLst/>
              </a:prstGeom>
              <a:noFill/>
              <a:ln w="3175">
                <a:solidFill>
                  <a:srgbClr val="000000"/>
                </a:solidFill>
                <a:round/>
                <a:headEnd/>
                <a:tailEnd/>
              </a:ln>
            </p:spPr>
            <p:txBody>
              <a:bodyPr/>
              <a:lstStyle/>
              <a:p>
                <a:endParaRPr lang="en-US"/>
              </a:p>
            </p:txBody>
          </p:sp>
          <p:sp>
            <p:nvSpPr>
              <p:cNvPr id="26432" name="Line 4337"/>
              <p:cNvSpPr>
                <a:spLocks noChangeShapeType="1"/>
              </p:cNvSpPr>
              <p:nvPr/>
            </p:nvSpPr>
            <p:spPr bwMode="auto">
              <a:xfrm>
                <a:off x="3464" y="3260"/>
                <a:ext cx="61" cy="0"/>
              </a:xfrm>
              <a:prstGeom prst="line">
                <a:avLst/>
              </a:prstGeom>
              <a:noFill/>
              <a:ln w="3175">
                <a:solidFill>
                  <a:srgbClr val="000000"/>
                </a:solidFill>
                <a:round/>
                <a:headEnd/>
                <a:tailEnd/>
              </a:ln>
            </p:spPr>
            <p:txBody>
              <a:bodyPr/>
              <a:lstStyle/>
              <a:p>
                <a:endParaRPr lang="en-US"/>
              </a:p>
            </p:txBody>
          </p:sp>
          <p:sp>
            <p:nvSpPr>
              <p:cNvPr id="26433" name="Line 4338"/>
              <p:cNvSpPr>
                <a:spLocks noChangeShapeType="1"/>
              </p:cNvSpPr>
              <p:nvPr/>
            </p:nvSpPr>
            <p:spPr bwMode="auto">
              <a:xfrm flipV="1">
                <a:off x="3525" y="3227"/>
                <a:ext cx="0" cy="33"/>
              </a:xfrm>
              <a:prstGeom prst="line">
                <a:avLst/>
              </a:prstGeom>
              <a:noFill/>
              <a:ln w="3175">
                <a:solidFill>
                  <a:srgbClr val="000000"/>
                </a:solidFill>
                <a:round/>
                <a:headEnd/>
                <a:tailEnd/>
              </a:ln>
            </p:spPr>
            <p:txBody>
              <a:bodyPr/>
              <a:lstStyle/>
              <a:p>
                <a:endParaRPr lang="en-US"/>
              </a:p>
            </p:txBody>
          </p:sp>
          <p:sp>
            <p:nvSpPr>
              <p:cNvPr id="26434" name="Line 4339"/>
              <p:cNvSpPr>
                <a:spLocks noChangeShapeType="1"/>
              </p:cNvSpPr>
              <p:nvPr/>
            </p:nvSpPr>
            <p:spPr bwMode="auto">
              <a:xfrm>
                <a:off x="3525" y="3227"/>
                <a:ext cx="0" cy="33"/>
              </a:xfrm>
              <a:prstGeom prst="line">
                <a:avLst/>
              </a:prstGeom>
              <a:noFill/>
              <a:ln w="3175">
                <a:solidFill>
                  <a:srgbClr val="000000"/>
                </a:solidFill>
                <a:round/>
                <a:headEnd/>
                <a:tailEnd/>
              </a:ln>
            </p:spPr>
            <p:txBody>
              <a:bodyPr/>
              <a:lstStyle/>
              <a:p>
                <a:endParaRPr lang="en-US"/>
              </a:p>
            </p:txBody>
          </p:sp>
          <p:sp>
            <p:nvSpPr>
              <p:cNvPr id="26435" name="Line 4340"/>
              <p:cNvSpPr>
                <a:spLocks noChangeShapeType="1"/>
              </p:cNvSpPr>
              <p:nvPr/>
            </p:nvSpPr>
            <p:spPr bwMode="auto">
              <a:xfrm>
                <a:off x="3525" y="3260"/>
                <a:ext cx="60" cy="0"/>
              </a:xfrm>
              <a:prstGeom prst="line">
                <a:avLst/>
              </a:prstGeom>
              <a:noFill/>
              <a:ln w="3175">
                <a:solidFill>
                  <a:srgbClr val="000000"/>
                </a:solidFill>
                <a:round/>
                <a:headEnd/>
                <a:tailEnd/>
              </a:ln>
            </p:spPr>
            <p:txBody>
              <a:bodyPr/>
              <a:lstStyle/>
              <a:p>
                <a:endParaRPr lang="en-US"/>
              </a:p>
            </p:txBody>
          </p:sp>
          <p:sp>
            <p:nvSpPr>
              <p:cNvPr id="26436" name="Line 4341"/>
              <p:cNvSpPr>
                <a:spLocks noChangeShapeType="1"/>
              </p:cNvSpPr>
              <p:nvPr/>
            </p:nvSpPr>
            <p:spPr bwMode="auto">
              <a:xfrm flipV="1">
                <a:off x="3585" y="3227"/>
                <a:ext cx="0" cy="33"/>
              </a:xfrm>
              <a:prstGeom prst="line">
                <a:avLst/>
              </a:prstGeom>
              <a:noFill/>
              <a:ln w="3175">
                <a:solidFill>
                  <a:srgbClr val="000000"/>
                </a:solidFill>
                <a:round/>
                <a:headEnd/>
                <a:tailEnd/>
              </a:ln>
            </p:spPr>
            <p:txBody>
              <a:bodyPr/>
              <a:lstStyle/>
              <a:p>
                <a:endParaRPr lang="en-US"/>
              </a:p>
            </p:txBody>
          </p:sp>
          <p:sp>
            <p:nvSpPr>
              <p:cNvPr id="26437" name="Line 4342"/>
              <p:cNvSpPr>
                <a:spLocks noChangeShapeType="1"/>
              </p:cNvSpPr>
              <p:nvPr/>
            </p:nvSpPr>
            <p:spPr bwMode="auto">
              <a:xfrm>
                <a:off x="3585" y="3227"/>
                <a:ext cx="0" cy="33"/>
              </a:xfrm>
              <a:prstGeom prst="line">
                <a:avLst/>
              </a:prstGeom>
              <a:noFill/>
              <a:ln w="3175">
                <a:solidFill>
                  <a:srgbClr val="000000"/>
                </a:solidFill>
                <a:round/>
                <a:headEnd/>
                <a:tailEnd/>
              </a:ln>
            </p:spPr>
            <p:txBody>
              <a:bodyPr/>
              <a:lstStyle/>
              <a:p>
                <a:endParaRPr lang="en-US"/>
              </a:p>
            </p:txBody>
          </p:sp>
          <p:sp>
            <p:nvSpPr>
              <p:cNvPr id="26438" name="Line 4343"/>
              <p:cNvSpPr>
                <a:spLocks noChangeShapeType="1"/>
              </p:cNvSpPr>
              <p:nvPr/>
            </p:nvSpPr>
            <p:spPr bwMode="auto">
              <a:xfrm>
                <a:off x="3585" y="3260"/>
                <a:ext cx="60" cy="0"/>
              </a:xfrm>
              <a:prstGeom prst="line">
                <a:avLst/>
              </a:prstGeom>
              <a:noFill/>
              <a:ln w="3175">
                <a:solidFill>
                  <a:srgbClr val="000000"/>
                </a:solidFill>
                <a:round/>
                <a:headEnd/>
                <a:tailEnd/>
              </a:ln>
            </p:spPr>
            <p:txBody>
              <a:bodyPr/>
              <a:lstStyle/>
              <a:p>
                <a:endParaRPr lang="en-US"/>
              </a:p>
            </p:txBody>
          </p:sp>
          <p:sp>
            <p:nvSpPr>
              <p:cNvPr id="26439" name="Line 4344"/>
              <p:cNvSpPr>
                <a:spLocks noChangeShapeType="1"/>
              </p:cNvSpPr>
              <p:nvPr/>
            </p:nvSpPr>
            <p:spPr bwMode="auto">
              <a:xfrm flipV="1">
                <a:off x="3645" y="3182"/>
                <a:ext cx="0" cy="78"/>
              </a:xfrm>
              <a:prstGeom prst="line">
                <a:avLst/>
              </a:prstGeom>
              <a:noFill/>
              <a:ln w="3175">
                <a:solidFill>
                  <a:srgbClr val="000000"/>
                </a:solidFill>
                <a:round/>
                <a:headEnd/>
                <a:tailEnd/>
              </a:ln>
            </p:spPr>
            <p:txBody>
              <a:bodyPr/>
              <a:lstStyle/>
              <a:p>
                <a:endParaRPr lang="en-US"/>
              </a:p>
            </p:txBody>
          </p:sp>
          <p:sp>
            <p:nvSpPr>
              <p:cNvPr id="26440" name="Line 4345"/>
              <p:cNvSpPr>
                <a:spLocks noChangeShapeType="1"/>
              </p:cNvSpPr>
              <p:nvPr/>
            </p:nvSpPr>
            <p:spPr bwMode="auto">
              <a:xfrm>
                <a:off x="3645" y="3182"/>
                <a:ext cx="0" cy="78"/>
              </a:xfrm>
              <a:prstGeom prst="line">
                <a:avLst/>
              </a:prstGeom>
              <a:noFill/>
              <a:ln w="3175">
                <a:solidFill>
                  <a:srgbClr val="000000"/>
                </a:solidFill>
                <a:round/>
                <a:headEnd/>
                <a:tailEnd/>
              </a:ln>
            </p:spPr>
            <p:txBody>
              <a:bodyPr/>
              <a:lstStyle/>
              <a:p>
                <a:endParaRPr lang="en-US"/>
              </a:p>
            </p:txBody>
          </p:sp>
          <p:sp>
            <p:nvSpPr>
              <p:cNvPr id="26441" name="Line 4346"/>
              <p:cNvSpPr>
                <a:spLocks noChangeShapeType="1"/>
              </p:cNvSpPr>
              <p:nvPr/>
            </p:nvSpPr>
            <p:spPr bwMode="auto">
              <a:xfrm>
                <a:off x="3645" y="3260"/>
                <a:ext cx="62" cy="0"/>
              </a:xfrm>
              <a:prstGeom prst="line">
                <a:avLst/>
              </a:prstGeom>
              <a:noFill/>
              <a:ln w="3175">
                <a:solidFill>
                  <a:srgbClr val="000000"/>
                </a:solidFill>
                <a:round/>
                <a:headEnd/>
                <a:tailEnd/>
              </a:ln>
            </p:spPr>
            <p:txBody>
              <a:bodyPr/>
              <a:lstStyle/>
              <a:p>
                <a:endParaRPr lang="en-US"/>
              </a:p>
            </p:txBody>
          </p:sp>
          <p:sp>
            <p:nvSpPr>
              <p:cNvPr id="26442" name="Line 4347"/>
              <p:cNvSpPr>
                <a:spLocks noChangeShapeType="1"/>
              </p:cNvSpPr>
              <p:nvPr/>
            </p:nvSpPr>
            <p:spPr bwMode="auto">
              <a:xfrm flipV="1">
                <a:off x="3707" y="3227"/>
                <a:ext cx="0" cy="33"/>
              </a:xfrm>
              <a:prstGeom prst="line">
                <a:avLst/>
              </a:prstGeom>
              <a:noFill/>
              <a:ln w="3175">
                <a:solidFill>
                  <a:srgbClr val="000000"/>
                </a:solidFill>
                <a:round/>
                <a:headEnd/>
                <a:tailEnd/>
              </a:ln>
            </p:spPr>
            <p:txBody>
              <a:bodyPr/>
              <a:lstStyle/>
              <a:p>
                <a:endParaRPr lang="en-US"/>
              </a:p>
            </p:txBody>
          </p:sp>
          <p:sp>
            <p:nvSpPr>
              <p:cNvPr id="26443" name="Line 4348"/>
              <p:cNvSpPr>
                <a:spLocks noChangeShapeType="1"/>
              </p:cNvSpPr>
              <p:nvPr/>
            </p:nvSpPr>
            <p:spPr bwMode="auto">
              <a:xfrm>
                <a:off x="3707" y="3227"/>
                <a:ext cx="0" cy="33"/>
              </a:xfrm>
              <a:prstGeom prst="line">
                <a:avLst/>
              </a:prstGeom>
              <a:noFill/>
              <a:ln w="3175">
                <a:solidFill>
                  <a:srgbClr val="000000"/>
                </a:solidFill>
                <a:round/>
                <a:headEnd/>
                <a:tailEnd/>
              </a:ln>
            </p:spPr>
            <p:txBody>
              <a:bodyPr/>
              <a:lstStyle/>
              <a:p>
                <a:endParaRPr lang="en-US"/>
              </a:p>
            </p:txBody>
          </p:sp>
          <p:sp>
            <p:nvSpPr>
              <p:cNvPr id="26444" name="Line 4349"/>
              <p:cNvSpPr>
                <a:spLocks noChangeShapeType="1"/>
              </p:cNvSpPr>
              <p:nvPr/>
            </p:nvSpPr>
            <p:spPr bwMode="auto">
              <a:xfrm>
                <a:off x="3707" y="3260"/>
                <a:ext cx="59" cy="0"/>
              </a:xfrm>
              <a:prstGeom prst="line">
                <a:avLst/>
              </a:prstGeom>
              <a:noFill/>
              <a:ln w="3175">
                <a:solidFill>
                  <a:srgbClr val="000000"/>
                </a:solidFill>
                <a:round/>
                <a:headEnd/>
                <a:tailEnd/>
              </a:ln>
            </p:spPr>
            <p:txBody>
              <a:bodyPr/>
              <a:lstStyle/>
              <a:p>
                <a:endParaRPr lang="en-US"/>
              </a:p>
            </p:txBody>
          </p:sp>
          <p:sp>
            <p:nvSpPr>
              <p:cNvPr id="26445" name="Line 4350"/>
              <p:cNvSpPr>
                <a:spLocks noChangeShapeType="1"/>
              </p:cNvSpPr>
              <p:nvPr/>
            </p:nvSpPr>
            <p:spPr bwMode="auto">
              <a:xfrm flipV="1">
                <a:off x="3766" y="3227"/>
                <a:ext cx="0" cy="33"/>
              </a:xfrm>
              <a:prstGeom prst="line">
                <a:avLst/>
              </a:prstGeom>
              <a:noFill/>
              <a:ln w="3175">
                <a:solidFill>
                  <a:srgbClr val="000000"/>
                </a:solidFill>
                <a:round/>
                <a:headEnd/>
                <a:tailEnd/>
              </a:ln>
            </p:spPr>
            <p:txBody>
              <a:bodyPr/>
              <a:lstStyle/>
              <a:p>
                <a:endParaRPr lang="en-US"/>
              </a:p>
            </p:txBody>
          </p:sp>
          <p:sp>
            <p:nvSpPr>
              <p:cNvPr id="26446" name="Line 4351"/>
              <p:cNvSpPr>
                <a:spLocks noChangeShapeType="1"/>
              </p:cNvSpPr>
              <p:nvPr/>
            </p:nvSpPr>
            <p:spPr bwMode="auto">
              <a:xfrm>
                <a:off x="3766" y="3227"/>
                <a:ext cx="0" cy="33"/>
              </a:xfrm>
              <a:prstGeom prst="line">
                <a:avLst/>
              </a:prstGeom>
              <a:noFill/>
              <a:ln w="3175">
                <a:solidFill>
                  <a:srgbClr val="000000"/>
                </a:solidFill>
                <a:round/>
                <a:headEnd/>
                <a:tailEnd/>
              </a:ln>
            </p:spPr>
            <p:txBody>
              <a:bodyPr/>
              <a:lstStyle/>
              <a:p>
                <a:endParaRPr lang="en-US"/>
              </a:p>
            </p:txBody>
          </p:sp>
          <p:sp>
            <p:nvSpPr>
              <p:cNvPr id="26447" name="Line 4352"/>
              <p:cNvSpPr>
                <a:spLocks noChangeShapeType="1"/>
              </p:cNvSpPr>
              <p:nvPr/>
            </p:nvSpPr>
            <p:spPr bwMode="auto">
              <a:xfrm>
                <a:off x="3766" y="3260"/>
                <a:ext cx="60" cy="0"/>
              </a:xfrm>
              <a:prstGeom prst="line">
                <a:avLst/>
              </a:prstGeom>
              <a:noFill/>
              <a:ln w="3175">
                <a:solidFill>
                  <a:srgbClr val="000000"/>
                </a:solidFill>
                <a:round/>
                <a:headEnd/>
                <a:tailEnd/>
              </a:ln>
            </p:spPr>
            <p:txBody>
              <a:bodyPr/>
              <a:lstStyle/>
              <a:p>
                <a:endParaRPr lang="en-US"/>
              </a:p>
            </p:txBody>
          </p:sp>
          <p:sp>
            <p:nvSpPr>
              <p:cNvPr id="26448" name="Line 4353"/>
              <p:cNvSpPr>
                <a:spLocks noChangeShapeType="1"/>
              </p:cNvSpPr>
              <p:nvPr/>
            </p:nvSpPr>
            <p:spPr bwMode="auto">
              <a:xfrm flipV="1">
                <a:off x="3826" y="3227"/>
                <a:ext cx="0" cy="33"/>
              </a:xfrm>
              <a:prstGeom prst="line">
                <a:avLst/>
              </a:prstGeom>
              <a:noFill/>
              <a:ln w="3175">
                <a:solidFill>
                  <a:srgbClr val="000000"/>
                </a:solidFill>
                <a:round/>
                <a:headEnd/>
                <a:tailEnd/>
              </a:ln>
            </p:spPr>
            <p:txBody>
              <a:bodyPr/>
              <a:lstStyle/>
              <a:p>
                <a:endParaRPr lang="en-US"/>
              </a:p>
            </p:txBody>
          </p:sp>
          <p:sp>
            <p:nvSpPr>
              <p:cNvPr id="26449" name="Line 4354"/>
              <p:cNvSpPr>
                <a:spLocks noChangeShapeType="1"/>
              </p:cNvSpPr>
              <p:nvPr/>
            </p:nvSpPr>
            <p:spPr bwMode="auto">
              <a:xfrm>
                <a:off x="3826" y="3227"/>
                <a:ext cx="0" cy="33"/>
              </a:xfrm>
              <a:prstGeom prst="line">
                <a:avLst/>
              </a:prstGeom>
              <a:noFill/>
              <a:ln w="3175">
                <a:solidFill>
                  <a:srgbClr val="000000"/>
                </a:solidFill>
                <a:round/>
                <a:headEnd/>
                <a:tailEnd/>
              </a:ln>
            </p:spPr>
            <p:txBody>
              <a:bodyPr/>
              <a:lstStyle/>
              <a:p>
                <a:endParaRPr lang="en-US"/>
              </a:p>
            </p:txBody>
          </p:sp>
          <p:sp>
            <p:nvSpPr>
              <p:cNvPr id="26450" name="Line 4355"/>
              <p:cNvSpPr>
                <a:spLocks noChangeShapeType="1"/>
              </p:cNvSpPr>
              <p:nvPr/>
            </p:nvSpPr>
            <p:spPr bwMode="auto">
              <a:xfrm>
                <a:off x="3826" y="3260"/>
                <a:ext cx="62" cy="0"/>
              </a:xfrm>
              <a:prstGeom prst="line">
                <a:avLst/>
              </a:prstGeom>
              <a:noFill/>
              <a:ln w="3175">
                <a:solidFill>
                  <a:srgbClr val="000000"/>
                </a:solidFill>
                <a:round/>
                <a:headEnd/>
                <a:tailEnd/>
              </a:ln>
            </p:spPr>
            <p:txBody>
              <a:bodyPr/>
              <a:lstStyle/>
              <a:p>
                <a:endParaRPr lang="en-US"/>
              </a:p>
            </p:txBody>
          </p:sp>
          <p:sp>
            <p:nvSpPr>
              <p:cNvPr id="26451" name="Line 4356"/>
              <p:cNvSpPr>
                <a:spLocks noChangeShapeType="1"/>
              </p:cNvSpPr>
              <p:nvPr/>
            </p:nvSpPr>
            <p:spPr bwMode="auto">
              <a:xfrm flipV="1">
                <a:off x="3888" y="3227"/>
                <a:ext cx="0" cy="33"/>
              </a:xfrm>
              <a:prstGeom prst="line">
                <a:avLst/>
              </a:prstGeom>
              <a:noFill/>
              <a:ln w="3175">
                <a:solidFill>
                  <a:srgbClr val="000000"/>
                </a:solidFill>
                <a:round/>
                <a:headEnd/>
                <a:tailEnd/>
              </a:ln>
            </p:spPr>
            <p:txBody>
              <a:bodyPr/>
              <a:lstStyle/>
              <a:p>
                <a:endParaRPr lang="en-US"/>
              </a:p>
            </p:txBody>
          </p:sp>
          <p:sp>
            <p:nvSpPr>
              <p:cNvPr id="26452" name="Line 4357"/>
              <p:cNvSpPr>
                <a:spLocks noChangeShapeType="1"/>
              </p:cNvSpPr>
              <p:nvPr/>
            </p:nvSpPr>
            <p:spPr bwMode="auto">
              <a:xfrm>
                <a:off x="3888" y="3227"/>
                <a:ext cx="0" cy="33"/>
              </a:xfrm>
              <a:prstGeom prst="line">
                <a:avLst/>
              </a:prstGeom>
              <a:noFill/>
              <a:ln w="3175">
                <a:solidFill>
                  <a:srgbClr val="000000"/>
                </a:solidFill>
                <a:round/>
                <a:headEnd/>
                <a:tailEnd/>
              </a:ln>
            </p:spPr>
            <p:txBody>
              <a:bodyPr/>
              <a:lstStyle/>
              <a:p>
                <a:endParaRPr lang="en-US"/>
              </a:p>
            </p:txBody>
          </p:sp>
          <p:sp>
            <p:nvSpPr>
              <p:cNvPr id="26453" name="Line 4358"/>
              <p:cNvSpPr>
                <a:spLocks noChangeShapeType="1"/>
              </p:cNvSpPr>
              <p:nvPr/>
            </p:nvSpPr>
            <p:spPr bwMode="auto">
              <a:xfrm>
                <a:off x="3888" y="3260"/>
                <a:ext cx="60" cy="0"/>
              </a:xfrm>
              <a:prstGeom prst="line">
                <a:avLst/>
              </a:prstGeom>
              <a:noFill/>
              <a:ln w="3175">
                <a:solidFill>
                  <a:srgbClr val="000000"/>
                </a:solidFill>
                <a:round/>
                <a:headEnd/>
                <a:tailEnd/>
              </a:ln>
            </p:spPr>
            <p:txBody>
              <a:bodyPr/>
              <a:lstStyle/>
              <a:p>
                <a:endParaRPr lang="en-US"/>
              </a:p>
            </p:txBody>
          </p:sp>
          <p:sp>
            <p:nvSpPr>
              <p:cNvPr id="26454" name="Line 4359"/>
              <p:cNvSpPr>
                <a:spLocks noChangeShapeType="1"/>
              </p:cNvSpPr>
              <p:nvPr/>
            </p:nvSpPr>
            <p:spPr bwMode="auto">
              <a:xfrm flipV="1">
                <a:off x="3948" y="3227"/>
                <a:ext cx="0" cy="33"/>
              </a:xfrm>
              <a:prstGeom prst="line">
                <a:avLst/>
              </a:prstGeom>
              <a:noFill/>
              <a:ln w="3175">
                <a:solidFill>
                  <a:srgbClr val="000000"/>
                </a:solidFill>
                <a:round/>
                <a:headEnd/>
                <a:tailEnd/>
              </a:ln>
            </p:spPr>
            <p:txBody>
              <a:bodyPr/>
              <a:lstStyle/>
              <a:p>
                <a:endParaRPr lang="en-US"/>
              </a:p>
            </p:txBody>
          </p:sp>
          <p:sp>
            <p:nvSpPr>
              <p:cNvPr id="26455" name="Line 4360"/>
              <p:cNvSpPr>
                <a:spLocks noChangeShapeType="1"/>
              </p:cNvSpPr>
              <p:nvPr/>
            </p:nvSpPr>
            <p:spPr bwMode="auto">
              <a:xfrm>
                <a:off x="3948" y="3227"/>
                <a:ext cx="0" cy="33"/>
              </a:xfrm>
              <a:prstGeom prst="line">
                <a:avLst/>
              </a:prstGeom>
              <a:noFill/>
              <a:ln w="3175">
                <a:solidFill>
                  <a:srgbClr val="000000"/>
                </a:solidFill>
                <a:round/>
                <a:headEnd/>
                <a:tailEnd/>
              </a:ln>
            </p:spPr>
            <p:txBody>
              <a:bodyPr/>
              <a:lstStyle/>
              <a:p>
                <a:endParaRPr lang="en-US"/>
              </a:p>
            </p:txBody>
          </p:sp>
          <p:sp>
            <p:nvSpPr>
              <p:cNvPr id="26456" name="Line 4361"/>
              <p:cNvSpPr>
                <a:spLocks noChangeShapeType="1"/>
              </p:cNvSpPr>
              <p:nvPr/>
            </p:nvSpPr>
            <p:spPr bwMode="auto">
              <a:xfrm>
                <a:off x="3948" y="3260"/>
                <a:ext cx="59" cy="0"/>
              </a:xfrm>
              <a:prstGeom prst="line">
                <a:avLst/>
              </a:prstGeom>
              <a:noFill/>
              <a:ln w="3175">
                <a:solidFill>
                  <a:srgbClr val="000000"/>
                </a:solidFill>
                <a:round/>
                <a:headEnd/>
                <a:tailEnd/>
              </a:ln>
            </p:spPr>
            <p:txBody>
              <a:bodyPr/>
              <a:lstStyle/>
              <a:p>
                <a:endParaRPr lang="en-US"/>
              </a:p>
            </p:txBody>
          </p:sp>
          <p:sp>
            <p:nvSpPr>
              <p:cNvPr id="26457" name="Line 4362"/>
              <p:cNvSpPr>
                <a:spLocks noChangeShapeType="1"/>
              </p:cNvSpPr>
              <p:nvPr/>
            </p:nvSpPr>
            <p:spPr bwMode="auto">
              <a:xfrm flipV="1">
                <a:off x="4007" y="3227"/>
                <a:ext cx="0" cy="33"/>
              </a:xfrm>
              <a:prstGeom prst="line">
                <a:avLst/>
              </a:prstGeom>
              <a:noFill/>
              <a:ln w="3175">
                <a:solidFill>
                  <a:srgbClr val="000000"/>
                </a:solidFill>
                <a:round/>
                <a:headEnd/>
                <a:tailEnd/>
              </a:ln>
            </p:spPr>
            <p:txBody>
              <a:bodyPr/>
              <a:lstStyle/>
              <a:p>
                <a:endParaRPr lang="en-US"/>
              </a:p>
            </p:txBody>
          </p:sp>
          <p:sp>
            <p:nvSpPr>
              <p:cNvPr id="26458" name="Line 4363"/>
              <p:cNvSpPr>
                <a:spLocks noChangeShapeType="1"/>
              </p:cNvSpPr>
              <p:nvPr/>
            </p:nvSpPr>
            <p:spPr bwMode="auto">
              <a:xfrm>
                <a:off x="4007" y="3227"/>
                <a:ext cx="0" cy="33"/>
              </a:xfrm>
              <a:prstGeom prst="line">
                <a:avLst/>
              </a:prstGeom>
              <a:noFill/>
              <a:ln w="3175">
                <a:solidFill>
                  <a:srgbClr val="000000"/>
                </a:solidFill>
                <a:round/>
                <a:headEnd/>
                <a:tailEnd/>
              </a:ln>
            </p:spPr>
            <p:txBody>
              <a:bodyPr/>
              <a:lstStyle/>
              <a:p>
                <a:endParaRPr lang="en-US"/>
              </a:p>
            </p:txBody>
          </p:sp>
          <p:sp>
            <p:nvSpPr>
              <p:cNvPr id="26459" name="Line 4364"/>
              <p:cNvSpPr>
                <a:spLocks noChangeShapeType="1"/>
              </p:cNvSpPr>
              <p:nvPr/>
            </p:nvSpPr>
            <p:spPr bwMode="auto">
              <a:xfrm>
                <a:off x="4007" y="3260"/>
                <a:ext cx="62" cy="0"/>
              </a:xfrm>
              <a:prstGeom prst="line">
                <a:avLst/>
              </a:prstGeom>
              <a:noFill/>
              <a:ln w="3175">
                <a:solidFill>
                  <a:srgbClr val="000000"/>
                </a:solidFill>
                <a:round/>
                <a:headEnd/>
                <a:tailEnd/>
              </a:ln>
            </p:spPr>
            <p:txBody>
              <a:bodyPr/>
              <a:lstStyle/>
              <a:p>
                <a:endParaRPr lang="en-US"/>
              </a:p>
            </p:txBody>
          </p:sp>
          <p:sp>
            <p:nvSpPr>
              <p:cNvPr id="26460" name="Line 4365"/>
              <p:cNvSpPr>
                <a:spLocks noChangeShapeType="1"/>
              </p:cNvSpPr>
              <p:nvPr/>
            </p:nvSpPr>
            <p:spPr bwMode="auto">
              <a:xfrm flipV="1">
                <a:off x="4069" y="3227"/>
                <a:ext cx="0" cy="33"/>
              </a:xfrm>
              <a:prstGeom prst="line">
                <a:avLst/>
              </a:prstGeom>
              <a:noFill/>
              <a:ln w="3175">
                <a:solidFill>
                  <a:srgbClr val="000000"/>
                </a:solidFill>
                <a:round/>
                <a:headEnd/>
                <a:tailEnd/>
              </a:ln>
            </p:spPr>
            <p:txBody>
              <a:bodyPr/>
              <a:lstStyle/>
              <a:p>
                <a:endParaRPr lang="en-US"/>
              </a:p>
            </p:txBody>
          </p:sp>
          <p:sp>
            <p:nvSpPr>
              <p:cNvPr id="26461" name="Line 4366"/>
              <p:cNvSpPr>
                <a:spLocks noChangeShapeType="1"/>
              </p:cNvSpPr>
              <p:nvPr/>
            </p:nvSpPr>
            <p:spPr bwMode="auto">
              <a:xfrm>
                <a:off x="4069" y="3227"/>
                <a:ext cx="0" cy="33"/>
              </a:xfrm>
              <a:prstGeom prst="line">
                <a:avLst/>
              </a:prstGeom>
              <a:noFill/>
              <a:ln w="3175">
                <a:solidFill>
                  <a:srgbClr val="000000"/>
                </a:solidFill>
                <a:round/>
                <a:headEnd/>
                <a:tailEnd/>
              </a:ln>
            </p:spPr>
            <p:txBody>
              <a:bodyPr/>
              <a:lstStyle/>
              <a:p>
                <a:endParaRPr lang="en-US"/>
              </a:p>
            </p:txBody>
          </p:sp>
          <p:sp>
            <p:nvSpPr>
              <p:cNvPr id="26462" name="Line 4367"/>
              <p:cNvSpPr>
                <a:spLocks noChangeShapeType="1"/>
              </p:cNvSpPr>
              <p:nvPr/>
            </p:nvSpPr>
            <p:spPr bwMode="auto">
              <a:xfrm>
                <a:off x="4069" y="3260"/>
                <a:ext cx="60" cy="0"/>
              </a:xfrm>
              <a:prstGeom prst="line">
                <a:avLst/>
              </a:prstGeom>
              <a:noFill/>
              <a:ln w="3175">
                <a:solidFill>
                  <a:srgbClr val="000000"/>
                </a:solidFill>
                <a:round/>
                <a:headEnd/>
                <a:tailEnd/>
              </a:ln>
            </p:spPr>
            <p:txBody>
              <a:bodyPr/>
              <a:lstStyle/>
              <a:p>
                <a:endParaRPr lang="en-US"/>
              </a:p>
            </p:txBody>
          </p:sp>
          <p:sp>
            <p:nvSpPr>
              <p:cNvPr id="26463" name="Line 4368"/>
              <p:cNvSpPr>
                <a:spLocks noChangeShapeType="1"/>
              </p:cNvSpPr>
              <p:nvPr/>
            </p:nvSpPr>
            <p:spPr bwMode="auto">
              <a:xfrm flipV="1">
                <a:off x="4129" y="3227"/>
                <a:ext cx="0" cy="33"/>
              </a:xfrm>
              <a:prstGeom prst="line">
                <a:avLst/>
              </a:prstGeom>
              <a:noFill/>
              <a:ln w="3175">
                <a:solidFill>
                  <a:srgbClr val="000000"/>
                </a:solidFill>
                <a:round/>
                <a:headEnd/>
                <a:tailEnd/>
              </a:ln>
            </p:spPr>
            <p:txBody>
              <a:bodyPr/>
              <a:lstStyle/>
              <a:p>
                <a:endParaRPr lang="en-US"/>
              </a:p>
            </p:txBody>
          </p:sp>
          <p:sp>
            <p:nvSpPr>
              <p:cNvPr id="26464" name="Line 4369"/>
              <p:cNvSpPr>
                <a:spLocks noChangeShapeType="1"/>
              </p:cNvSpPr>
              <p:nvPr/>
            </p:nvSpPr>
            <p:spPr bwMode="auto">
              <a:xfrm>
                <a:off x="4129" y="3227"/>
                <a:ext cx="0" cy="33"/>
              </a:xfrm>
              <a:prstGeom prst="line">
                <a:avLst/>
              </a:prstGeom>
              <a:noFill/>
              <a:ln w="3175">
                <a:solidFill>
                  <a:srgbClr val="000000"/>
                </a:solidFill>
                <a:round/>
                <a:headEnd/>
                <a:tailEnd/>
              </a:ln>
            </p:spPr>
            <p:txBody>
              <a:bodyPr/>
              <a:lstStyle/>
              <a:p>
                <a:endParaRPr lang="en-US"/>
              </a:p>
            </p:txBody>
          </p:sp>
          <p:sp>
            <p:nvSpPr>
              <p:cNvPr id="26465" name="Line 4370"/>
              <p:cNvSpPr>
                <a:spLocks noChangeShapeType="1"/>
              </p:cNvSpPr>
              <p:nvPr/>
            </p:nvSpPr>
            <p:spPr bwMode="auto">
              <a:xfrm>
                <a:off x="4129" y="3260"/>
                <a:ext cx="60" cy="0"/>
              </a:xfrm>
              <a:prstGeom prst="line">
                <a:avLst/>
              </a:prstGeom>
              <a:noFill/>
              <a:ln w="3175">
                <a:solidFill>
                  <a:srgbClr val="000000"/>
                </a:solidFill>
                <a:round/>
                <a:headEnd/>
                <a:tailEnd/>
              </a:ln>
            </p:spPr>
            <p:txBody>
              <a:bodyPr/>
              <a:lstStyle/>
              <a:p>
                <a:endParaRPr lang="en-US"/>
              </a:p>
            </p:txBody>
          </p:sp>
          <p:sp>
            <p:nvSpPr>
              <p:cNvPr id="26466" name="Line 4371"/>
              <p:cNvSpPr>
                <a:spLocks noChangeShapeType="1"/>
              </p:cNvSpPr>
              <p:nvPr/>
            </p:nvSpPr>
            <p:spPr bwMode="auto">
              <a:xfrm flipV="1">
                <a:off x="4189" y="3227"/>
                <a:ext cx="0" cy="33"/>
              </a:xfrm>
              <a:prstGeom prst="line">
                <a:avLst/>
              </a:prstGeom>
              <a:noFill/>
              <a:ln w="3175">
                <a:solidFill>
                  <a:srgbClr val="000000"/>
                </a:solidFill>
                <a:round/>
                <a:headEnd/>
                <a:tailEnd/>
              </a:ln>
            </p:spPr>
            <p:txBody>
              <a:bodyPr/>
              <a:lstStyle/>
              <a:p>
                <a:endParaRPr lang="en-US"/>
              </a:p>
            </p:txBody>
          </p:sp>
          <p:sp>
            <p:nvSpPr>
              <p:cNvPr id="26467" name="Line 4372"/>
              <p:cNvSpPr>
                <a:spLocks noChangeShapeType="1"/>
              </p:cNvSpPr>
              <p:nvPr/>
            </p:nvSpPr>
            <p:spPr bwMode="auto">
              <a:xfrm>
                <a:off x="4189" y="3227"/>
                <a:ext cx="0" cy="33"/>
              </a:xfrm>
              <a:prstGeom prst="line">
                <a:avLst/>
              </a:prstGeom>
              <a:noFill/>
              <a:ln w="3175">
                <a:solidFill>
                  <a:srgbClr val="000000"/>
                </a:solidFill>
                <a:round/>
                <a:headEnd/>
                <a:tailEnd/>
              </a:ln>
            </p:spPr>
            <p:txBody>
              <a:bodyPr/>
              <a:lstStyle/>
              <a:p>
                <a:endParaRPr lang="en-US"/>
              </a:p>
            </p:txBody>
          </p:sp>
          <p:sp>
            <p:nvSpPr>
              <p:cNvPr id="26468" name="Line 4373"/>
              <p:cNvSpPr>
                <a:spLocks noChangeShapeType="1"/>
              </p:cNvSpPr>
              <p:nvPr/>
            </p:nvSpPr>
            <p:spPr bwMode="auto">
              <a:xfrm>
                <a:off x="4189" y="3260"/>
                <a:ext cx="61" cy="0"/>
              </a:xfrm>
              <a:prstGeom prst="line">
                <a:avLst/>
              </a:prstGeom>
              <a:noFill/>
              <a:ln w="3175">
                <a:solidFill>
                  <a:srgbClr val="000000"/>
                </a:solidFill>
                <a:round/>
                <a:headEnd/>
                <a:tailEnd/>
              </a:ln>
            </p:spPr>
            <p:txBody>
              <a:bodyPr/>
              <a:lstStyle/>
              <a:p>
                <a:endParaRPr lang="en-US"/>
              </a:p>
            </p:txBody>
          </p:sp>
          <p:sp>
            <p:nvSpPr>
              <p:cNvPr id="26469" name="Line 4374"/>
              <p:cNvSpPr>
                <a:spLocks noChangeShapeType="1"/>
              </p:cNvSpPr>
              <p:nvPr/>
            </p:nvSpPr>
            <p:spPr bwMode="auto">
              <a:xfrm flipV="1">
                <a:off x="4250" y="3182"/>
                <a:ext cx="0" cy="78"/>
              </a:xfrm>
              <a:prstGeom prst="line">
                <a:avLst/>
              </a:prstGeom>
              <a:noFill/>
              <a:ln w="3175">
                <a:solidFill>
                  <a:srgbClr val="000000"/>
                </a:solidFill>
                <a:round/>
                <a:headEnd/>
                <a:tailEnd/>
              </a:ln>
            </p:spPr>
            <p:txBody>
              <a:bodyPr/>
              <a:lstStyle/>
              <a:p>
                <a:endParaRPr lang="en-US"/>
              </a:p>
            </p:txBody>
          </p:sp>
          <p:sp>
            <p:nvSpPr>
              <p:cNvPr id="26470" name="Line 4375"/>
              <p:cNvSpPr>
                <a:spLocks noChangeShapeType="1"/>
              </p:cNvSpPr>
              <p:nvPr/>
            </p:nvSpPr>
            <p:spPr bwMode="auto">
              <a:xfrm>
                <a:off x="4250" y="3182"/>
                <a:ext cx="0" cy="78"/>
              </a:xfrm>
              <a:prstGeom prst="line">
                <a:avLst/>
              </a:prstGeom>
              <a:noFill/>
              <a:ln w="3175">
                <a:solidFill>
                  <a:srgbClr val="000000"/>
                </a:solidFill>
                <a:round/>
                <a:headEnd/>
                <a:tailEnd/>
              </a:ln>
            </p:spPr>
            <p:txBody>
              <a:bodyPr/>
              <a:lstStyle/>
              <a:p>
                <a:endParaRPr lang="en-US"/>
              </a:p>
            </p:txBody>
          </p:sp>
          <p:sp>
            <p:nvSpPr>
              <p:cNvPr id="26471" name="Line 4376"/>
              <p:cNvSpPr>
                <a:spLocks noChangeShapeType="1"/>
              </p:cNvSpPr>
              <p:nvPr/>
            </p:nvSpPr>
            <p:spPr bwMode="auto">
              <a:xfrm>
                <a:off x="4250" y="3260"/>
                <a:ext cx="60" cy="0"/>
              </a:xfrm>
              <a:prstGeom prst="line">
                <a:avLst/>
              </a:prstGeom>
              <a:noFill/>
              <a:ln w="3175">
                <a:solidFill>
                  <a:srgbClr val="000000"/>
                </a:solidFill>
                <a:round/>
                <a:headEnd/>
                <a:tailEnd/>
              </a:ln>
            </p:spPr>
            <p:txBody>
              <a:bodyPr/>
              <a:lstStyle/>
              <a:p>
                <a:endParaRPr lang="en-US"/>
              </a:p>
            </p:txBody>
          </p:sp>
          <p:sp>
            <p:nvSpPr>
              <p:cNvPr id="26472" name="Line 4377"/>
              <p:cNvSpPr>
                <a:spLocks noChangeShapeType="1"/>
              </p:cNvSpPr>
              <p:nvPr/>
            </p:nvSpPr>
            <p:spPr bwMode="auto">
              <a:xfrm flipV="1">
                <a:off x="4310" y="3227"/>
                <a:ext cx="0" cy="33"/>
              </a:xfrm>
              <a:prstGeom prst="line">
                <a:avLst/>
              </a:prstGeom>
              <a:noFill/>
              <a:ln w="3175">
                <a:solidFill>
                  <a:srgbClr val="000000"/>
                </a:solidFill>
                <a:round/>
                <a:headEnd/>
                <a:tailEnd/>
              </a:ln>
            </p:spPr>
            <p:txBody>
              <a:bodyPr/>
              <a:lstStyle/>
              <a:p>
                <a:endParaRPr lang="en-US"/>
              </a:p>
            </p:txBody>
          </p:sp>
          <p:sp>
            <p:nvSpPr>
              <p:cNvPr id="26473" name="Line 4378"/>
              <p:cNvSpPr>
                <a:spLocks noChangeShapeType="1"/>
              </p:cNvSpPr>
              <p:nvPr/>
            </p:nvSpPr>
            <p:spPr bwMode="auto">
              <a:xfrm>
                <a:off x="4310" y="3227"/>
                <a:ext cx="0" cy="33"/>
              </a:xfrm>
              <a:prstGeom prst="line">
                <a:avLst/>
              </a:prstGeom>
              <a:noFill/>
              <a:ln w="3175">
                <a:solidFill>
                  <a:srgbClr val="000000"/>
                </a:solidFill>
                <a:round/>
                <a:headEnd/>
                <a:tailEnd/>
              </a:ln>
            </p:spPr>
            <p:txBody>
              <a:bodyPr/>
              <a:lstStyle/>
              <a:p>
                <a:endParaRPr lang="en-US"/>
              </a:p>
            </p:txBody>
          </p:sp>
          <p:sp>
            <p:nvSpPr>
              <p:cNvPr id="26474" name="Line 4379"/>
              <p:cNvSpPr>
                <a:spLocks noChangeShapeType="1"/>
              </p:cNvSpPr>
              <p:nvPr/>
            </p:nvSpPr>
            <p:spPr bwMode="auto">
              <a:xfrm>
                <a:off x="4310" y="3260"/>
                <a:ext cx="60" cy="0"/>
              </a:xfrm>
              <a:prstGeom prst="line">
                <a:avLst/>
              </a:prstGeom>
              <a:noFill/>
              <a:ln w="3175">
                <a:solidFill>
                  <a:srgbClr val="000000"/>
                </a:solidFill>
                <a:round/>
                <a:headEnd/>
                <a:tailEnd/>
              </a:ln>
            </p:spPr>
            <p:txBody>
              <a:bodyPr/>
              <a:lstStyle/>
              <a:p>
                <a:endParaRPr lang="en-US"/>
              </a:p>
            </p:txBody>
          </p:sp>
          <p:sp>
            <p:nvSpPr>
              <p:cNvPr id="26475" name="Line 4380"/>
              <p:cNvSpPr>
                <a:spLocks noChangeShapeType="1"/>
              </p:cNvSpPr>
              <p:nvPr/>
            </p:nvSpPr>
            <p:spPr bwMode="auto">
              <a:xfrm flipV="1">
                <a:off x="4370" y="3227"/>
                <a:ext cx="0" cy="33"/>
              </a:xfrm>
              <a:prstGeom prst="line">
                <a:avLst/>
              </a:prstGeom>
              <a:noFill/>
              <a:ln w="3175">
                <a:solidFill>
                  <a:srgbClr val="000000"/>
                </a:solidFill>
                <a:round/>
                <a:headEnd/>
                <a:tailEnd/>
              </a:ln>
            </p:spPr>
            <p:txBody>
              <a:bodyPr/>
              <a:lstStyle/>
              <a:p>
                <a:endParaRPr lang="en-US"/>
              </a:p>
            </p:txBody>
          </p:sp>
          <p:sp>
            <p:nvSpPr>
              <p:cNvPr id="26476" name="Line 4381"/>
              <p:cNvSpPr>
                <a:spLocks noChangeShapeType="1"/>
              </p:cNvSpPr>
              <p:nvPr/>
            </p:nvSpPr>
            <p:spPr bwMode="auto">
              <a:xfrm>
                <a:off x="4370" y="3227"/>
                <a:ext cx="0" cy="33"/>
              </a:xfrm>
              <a:prstGeom prst="line">
                <a:avLst/>
              </a:prstGeom>
              <a:noFill/>
              <a:ln w="3175">
                <a:solidFill>
                  <a:srgbClr val="000000"/>
                </a:solidFill>
                <a:round/>
                <a:headEnd/>
                <a:tailEnd/>
              </a:ln>
            </p:spPr>
            <p:txBody>
              <a:bodyPr/>
              <a:lstStyle/>
              <a:p>
                <a:endParaRPr lang="en-US"/>
              </a:p>
            </p:txBody>
          </p:sp>
          <p:sp>
            <p:nvSpPr>
              <p:cNvPr id="26477" name="Line 4382"/>
              <p:cNvSpPr>
                <a:spLocks noChangeShapeType="1"/>
              </p:cNvSpPr>
              <p:nvPr/>
            </p:nvSpPr>
            <p:spPr bwMode="auto">
              <a:xfrm>
                <a:off x="1111" y="3260"/>
                <a:ext cx="78" cy="0"/>
              </a:xfrm>
              <a:prstGeom prst="line">
                <a:avLst/>
              </a:prstGeom>
              <a:noFill/>
              <a:ln w="3175">
                <a:solidFill>
                  <a:srgbClr val="000000"/>
                </a:solidFill>
                <a:round/>
                <a:headEnd/>
                <a:tailEnd/>
              </a:ln>
            </p:spPr>
            <p:txBody>
              <a:bodyPr/>
              <a:lstStyle/>
              <a:p>
                <a:endParaRPr lang="en-US"/>
              </a:p>
            </p:txBody>
          </p:sp>
          <p:sp>
            <p:nvSpPr>
              <p:cNvPr id="26478" name="Line 4383"/>
              <p:cNvSpPr>
                <a:spLocks noChangeShapeType="1"/>
              </p:cNvSpPr>
              <p:nvPr/>
            </p:nvSpPr>
            <p:spPr bwMode="auto">
              <a:xfrm flipH="1">
                <a:off x="1111" y="3260"/>
                <a:ext cx="78" cy="0"/>
              </a:xfrm>
              <a:prstGeom prst="line">
                <a:avLst/>
              </a:prstGeom>
              <a:noFill/>
              <a:ln w="3175">
                <a:solidFill>
                  <a:srgbClr val="000000"/>
                </a:solidFill>
                <a:round/>
                <a:headEnd/>
                <a:tailEnd/>
              </a:ln>
            </p:spPr>
            <p:txBody>
              <a:bodyPr/>
              <a:lstStyle/>
              <a:p>
                <a:endParaRPr lang="en-US"/>
              </a:p>
            </p:txBody>
          </p:sp>
          <p:sp>
            <p:nvSpPr>
              <p:cNvPr id="26479" name="Line 4384"/>
              <p:cNvSpPr>
                <a:spLocks noChangeShapeType="1"/>
              </p:cNvSpPr>
              <p:nvPr/>
            </p:nvSpPr>
            <p:spPr bwMode="auto">
              <a:xfrm flipV="1">
                <a:off x="1111" y="3042"/>
                <a:ext cx="0" cy="218"/>
              </a:xfrm>
              <a:prstGeom prst="line">
                <a:avLst/>
              </a:prstGeom>
              <a:noFill/>
              <a:ln w="3175">
                <a:solidFill>
                  <a:srgbClr val="000000"/>
                </a:solidFill>
                <a:round/>
                <a:headEnd/>
                <a:tailEnd/>
              </a:ln>
            </p:spPr>
            <p:txBody>
              <a:bodyPr/>
              <a:lstStyle/>
              <a:p>
                <a:endParaRPr lang="en-US"/>
              </a:p>
            </p:txBody>
          </p:sp>
          <p:sp>
            <p:nvSpPr>
              <p:cNvPr id="26480" name="Line 4385"/>
              <p:cNvSpPr>
                <a:spLocks noChangeShapeType="1"/>
              </p:cNvSpPr>
              <p:nvPr/>
            </p:nvSpPr>
            <p:spPr bwMode="auto">
              <a:xfrm>
                <a:off x="1111" y="3042"/>
                <a:ext cx="33" cy="0"/>
              </a:xfrm>
              <a:prstGeom prst="line">
                <a:avLst/>
              </a:prstGeom>
              <a:noFill/>
              <a:ln w="3175">
                <a:solidFill>
                  <a:srgbClr val="000000"/>
                </a:solidFill>
                <a:round/>
                <a:headEnd/>
                <a:tailEnd/>
              </a:ln>
            </p:spPr>
            <p:txBody>
              <a:bodyPr/>
              <a:lstStyle/>
              <a:p>
                <a:endParaRPr lang="en-US"/>
              </a:p>
            </p:txBody>
          </p:sp>
          <p:sp>
            <p:nvSpPr>
              <p:cNvPr id="26481" name="Line 4386"/>
              <p:cNvSpPr>
                <a:spLocks noChangeShapeType="1"/>
              </p:cNvSpPr>
              <p:nvPr/>
            </p:nvSpPr>
            <p:spPr bwMode="auto">
              <a:xfrm flipH="1">
                <a:off x="1111" y="3042"/>
                <a:ext cx="33" cy="0"/>
              </a:xfrm>
              <a:prstGeom prst="line">
                <a:avLst/>
              </a:prstGeom>
              <a:noFill/>
              <a:ln w="3175">
                <a:solidFill>
                  <a:srgbClr val="000000"/>
                </a:solidFill>
                <a:round/>
                <a:headEnd/>
                <a:tailEnd/>
              </a:ln>
            </p:spPr>
            <p:txBody>
              <a:bodyPr/>
              <a:lstStyle/>
              <a:p>
                <a:endParaRPr lang="en-US"/>
              </a:p>
            </p:txBody>
          </p:sp>
          <p:sp>
            <p:nvSpPr>
              <p:cNvPr id="26482" name="Line 4387"/>
              <p:cNvSpPr>
                <a:spLocks noChangeShapeType="1"/>
              </p:cNvSpPr>
              <p:nvPr/>
            </p:nvSpPr>
            <p:spPr bwMode="auto">
              <a:xfrm flipV="1">
                <a:off x="1111" y="2825"/>
                <a:ext cx="0" cy="217"/>
              </a:xfrm>
              <a:prstGeom prst="line">
                <a:avLst/>
              </a:prstGeom>
              <a:noFill/>
              <a:ln w="3175">
                <a:solidFill>
                  <a:srgbClr val="000000"/>
                </a:solidFill>
                <a:round/>
                <a:headEnd/>
                <a:tailEnd/>
              </a:ln>
            </p:spPr>
            <p:txBody>
              <a:bodyPr/>
              <a:lstStyle/>
              <a:p>
                <a:endParaRPr lang="en-US"/>
              </a:p>
            </p:txBody>
          </p:sp>
          <p:sp>
            <p:nvSpPr>
              <p:cNvPr id="26483" name="Line 4388"/>
              <p:cNvSpPr>
                <a:spLocks noChangeShapeType="1"/>
              </p:cNvSpPr>
              <p:nvPr/>
            </p:nvSpPr>
            <p:spPr bwMode="auto">
              <a:xfrm>
                <a:off x="1111" y="2825"/>
                <a:ext cx="78" cy="0"/>
              </a:xfrm>
              <a:prstGeom prst="line">
                <a:avLst/>
              </a:prstGeom>
              <a:noFill/>
              <a:ln w="3175">
                <a:solidFill>
                  <a:srgbClr val="000000"/>
                </a:solidFill>
                <a:round/>
                <a:headEnd/>
                <a:tailEnd/>
              </a:ln>
            </p:spPr>
            <p:txBody>
              <a:bodyPr/>
              <a:lstStyle/>
              <a:p>
                <a:endParaRPr lang="en-US"/>
              </a:p>
            </p:txBody>
          </p:sp>
          <p:sp>
            <p:nvSpPr>
              <p:cNvPr id="26484" name="Line 4389"/>
              <p:cNvSpPr>
                <a:spLocks noChangeShapeType="1"/>
              </p:cNvSpPr>
              <p:nvPr/>
            </p:nvSpPr>
            <p:spPr bwMode="auto">
              <a:xfrm flipH="1">
                <a:off x="1111" y="2825"/>
                <a:ext cx="78" cy="0"/>
              </a:xfrm>
              <a:prstGeom prst="line">
                <a:avLst/>
              </a:prstGeom>
              <a:noFill/>
              <a:ln w="3175">
                <a:solidFill>
                  <a:srgbClr val="000000"/>
                </a:solidFill>
                <a:round/>
                <a:headEnd/>
                <a:tailEnd/>
              </a:ln>
            </p:spPr>
            <p:txBody>
              <a:bodyPr/>
              <a:lstStyle/>
              <a:p>
                <a:endParaRPr lang="en-US"/>
              </a:p>
            </p:txBody>
          </p:sp>
          <p:sp>
            <p:nvSpPr>
              <p:cNvPr id="26485" name="Line 4390"/>
              <p:cNvSpPr>
                <a:spLocks noChangeShapeType="1"/>
              </p:cNvSpPr>
              <p:nvPr/>
            </p:nvSpPr>
            <p:spPr bwMode="auto">
              <a:xfrm flipV="1">
                <a:off x="1111" y="2607"/>
                <a:ext cx="0" cy="218"/>
              </a:xfrm>
              <a:prstGeom prst="line">
                <a:avLst/>
              </a:prstGeom>
              <a:noFill/>
              <a:ln w="3175">
                <a:solidFill>
                  <a:srgbClr val="000000"/>
                </a:solidFill>
                <a:round/>
                <a:headEnd/>
                <a:tailEnd/>
              </a:ln>
            </p:spPr>
            <p:txBody>
              <a:bodyPr/>
              <a:lstStyle/>
              <a:p>
                <a:endParaRPr lang="en-US"/>
              </a:p>
            </p:txBody>
          </p:sp>
          <p:sp>
            <p:nvSpPr>
              <p:cNvPr id="26486" name="Line 4391"/>
              <p:cNvSpPr>
                <a:spLocks noChangeShapeType="1"/>
              </p:cNvSpPr>
              <p:nvPr/>
            </p:nvSpPr>
            <p:spPr bwMode="auto">
              <a:xfrm>
                <a:off x="1111" y="2607"/>
                <a:ext cx="33" cy="0"/>
              </a:xfrm>
              <a:prstGeom prst="line">
                <a:avLst/>
              </a:prstGeom>
              <a:noFill/>
              <a:ln w="3175">
                <a:solidFill>
                  <a:srgbClr val="000000"/>
                </a:solidFill>
                <a:round/>
                <a:headEnd/>
                <a:tailEnd/>
              </a:ln>
            </p:spPr>
            <p:txBody>
              <a:bodyPr/>
              <a:lstStyle/>
              <a:p>
                <a:endParaRPr lang="en-US"/>
              </a:p>
            </p:txBody>
          </p:sp>
          <p:sp>
            <p:nvSpPr>
              <p:cNvPr id="26487" name="Line 4392"/>
              <p:cNvSpPr>
                <a:spLocks noChangeShapeType="1"/>
              </p:cNvSpPr>
              <p:nvPr/>
            </p:nvSpPr>
            <p:spPr bwMode="auto">
              <a:xfrm flipH="1">
                <a:off x="1111" y="2607"/>
                <a:ext cx="33" cy="0"/>
              </a:xfrm>
              <a:prstGeom prst="line">
                <a:avLst/>
              </a:prstGeom>
              <a:noFill/>
              <a:ln w="3175">
                <a:solidFill>
                  <a:srgbClr val="000000"/>
                </a:solidFill>
                <a:round/>
                <a:headEnd/>
                <a:tailEnd/>
              </a:ln>
            </p:spPr>
            <p:txBody>
              <a:bodyPr/>
              <a:lstStyle/>
              <a:p>
                <a:endParaRPr lang="en-US"/>
              </a:p>
            </p:txBody>
          </p:sp>
          <p:sp>
            <p:nvSpPr>
              <p:cNvPr id="26488" name="Line 4393"/>
              <p:cNvSpPr>
                <a:spLocks noChangeShapeType="1"/>
              </p:cNvSpPr>
              <p:nvPr/>
            </p:nvSpPr>
            <p:spPr bwMode="auto">
              <a:xfrm flipV="1">
                <a:off x="1111" y="2390"/>
                <a:ext cx="0" cy="217"/>
              </a:xfrm>
              <a:prstGeom prst="line">
                <a:avLst/>
              </a:prstGeom>
              <a:noFill/>
              <a:ln w="3175">
                <a:solidFill>
                  <a:srgbClr val="000000"/>
                </a:solidFill>
                <a:round/>
                <a:headEnd/>
                <a:tailEnd/>
              </a:ln>
            </p:spPr>
            <p:txBody>
              <a:bodyPr/>
              <a:lstStyle/>
              <a:p>
                <a:endParaRPr lang="en-US"/>
              </a:p>
            </p:txBody>
          </p:sp>
          <p:sp>
            <p:nvSpPr>
              <p:cNvPr id="26489" name="Line 4394"/>
              <p:cNvSpPr>
                <a:spLocks noChangeShapeType="1"/>
              </p:cNvSpPr>
              <p:nvPr/>
            </p:nvSpPr>
            <p:spPr bwMode="auto">
              <a:xfrm>
                <a:off x="1111" y="2390"/>
                <a:ext cx="78" cy="0"/>
              </a:xfrm>
              <a:prstGeom prst="line">
                <a:avLst/>
              </a:prstGeom>
              <a:noFill/>
              <a:ln w="3175">
                <a:solidFill>
                  <a:srgbClr val="000000"/>
                </a:solidFill>
                <a:round/>
                <a:headEnd/>
                <a:tailEnd/>
              </a:ln>
            </p:spPr>
            <p:txBody>
              <a:bodyPr/>
              <a:lstStyle/>
              <a:p>
                <a:endParaRPr lang="en-US"/>
              </a:p>
            </p:txBody>
          </p:sp>
          <p:sp>
            <p:nvSpPr>
              <p:cNvPr id="26490" name="Line 4395"/>
              <p:cNvSpPr>
                <a:spLocks noChangeShapeType="1"/>
              </p:cNvSpPr>
              <p:nvPr/>
            </p:nvSpPr>
            <p:spPr bwMode="auto">
              <a:xfrm flipH="1">
                <a:off x="1111" y="2390"/>
                <a:ext cx="78" cy="0"/>
              </a:xfrm>
              <a:prstGeom prst="line">
                <a:avLst/>
              </a:prstGeom>
              <a:noFill/>
              <a:ln w="3175">
                <a:solidFill>
                  <a:srgbClr val="000000"/>
                </a:solidFill>
                <a:round/>
                <a:headEnd/>
                <a:tailEnd/>
              </a:ln>
            </p:spPr>
            <p:txBody>
              <a:bodyPr/>
              <a:lstStyle/>
              <a:p>
                <a:endParaRPr lang="en-US"/>
              </a:p>
            </p:txBody>
          </p:sp>
          <p:sp>
            <p:nvSpPr>
              <p:cNvPr id="26491" name="Line 4396"/>
              <p:cNvSpPr>
                <a:spLocks noChangeShapeType="1"/>
              </p:cNvSpPr>
              <p:nvPr/>
            </p:nvSpPr>
            <p:spPr bwMode="auto">
              <a:xfrm flipV="1">
                <a:off x="1111" y="2173"/>
                <a:ext cx="0" cy="217"/>
              </a:xfrm>
              <a:prstGeom prst="line">
                <a:avLst/>
              </a:prstGeom>
              <a:noFill/>
              <a:ln w="3175">
                <a:solidFill>
                  <a:srgbClr val="000000"/>
                </a:solidFill>
                <a:round/>
                <a:headEnd/>
                <a:tailEnd/>
              </a:ln>
            </p:spPr>
            <p:txBody>
              <a:bodyPr/>
              <a:lstStyle/>
              <a:p>
                <a:endParaRPr lang="en-US"/>
              </a:p>
            </p:txBody>
          </p:sp>
          <p:sp>
            <p:nvSpPr>
              <p:cNvPr id="26492" name="Line 4397"/>
              <p:cNvSpPr>
                <a:spLocks noChangeShapeType="1"/>
              </p:cNvSpPr>
              <p:nvPr/>
            </p:nvSpPr>
            <p:spPr bwMode="auto">
              <a:xfrm>
                <a:off x="1111" y="2173"/>
                <a:ext cx="33" cy="0"/>
              </a:xfrm>
              <a:prstGeom prst="line">
                <a:avLst/>
              </a:prstGeom>
              <a:noFill/>
              <a:ln w="3175">
                <a:solidFill>
                  <a:srgbClr val="000000"/>
                </a:solidFill>
                <a:round/>
                <a:headEnd/>
                <a:tailEnd/>
              </a:ln>
            </p:spPr>
            <p:txBody>
              <a:bodyPr/>
              <a:lstStyle/>
              <a:p>
                <a:endParaRPr lang="en-US"/>
              </a:p>
            </p:txBody>
          </p:sp>
          <p:sp>
            <p:nvSpPr>
              <p:cNvPr id="26493" name="Line 4398"/>
              <p:cNvSpPr>
                <a:spLocks noChangeShapeType="1"/>
              </p:cNvSpPr>
              <p:nvPr/>
            </p:nvSpPr>
            <p:spPr bwMode="auto">
              <a:xfrm flipH="1">
                <a:off x="1111" y="2173"/>
                <a:ext cx="33" cy="0"/>
              </a:xfrm>
              <a:prstGeom prst="line">
                <a:avLst/>
              </a:prstGeom>
              <a:noFill/>
              <a:ln w="3175">
                <a:solidFill>
                  <a:srgbClr val="000000"/>
                </a:solidFill>
                <a:round/>
                <a:headEnd/>
                <a:tailEnd/>
              </a:ln>
            </p:spPr>
            <p:txBody>
              <a:bodyPr/>
              <a:lstStyle/>
              <a:p>
                <a:endParaRPr lang="en-US"/>
              </a:p>
            </p:txBody>
          </p:sp>
          <p:sp>
            <p:nvSpPr>
              <p:cNvPr id="26494" name="Line 4399"/>
              <p:cNvSpPr>
                <a:spLocks noChangeShapeType="1"/>
              </p:cNvSpPr>
              <p:nvPr/>
            </p:nvSpPr>
            <p:spPr bwMode="auto">
              <a:xfrm flipV="1">
                <a:off x="1111" y="1956"/>
                <a:ext cx="0" cy="217"/>
              </a:xfrm>
              <a:prstGeom prst="line">
                <a:avLst/>
              </a:prstGeom>
              <a:noFill/>
              <a:ln w="3175">
                <a:solidFill>
                  <a:srgbClr val="000000"/>
                </a:solidFill>
                <a:round/>
                <a:headEnd/>
                <a:tailEnd/>
              </a:ln>
            </p:spPr>
            <p:txBody>
              <a:bodyPr/>
              <a:lstStyle/>
              <a:p>
                <a:endParaRPr lang="en-US"/>
              </a:p>
            </p:txBody>
          </p:sp>
          <p:sp>
            <p:nvSpPr>
              <p:cNvPr id="26495" name="Line 4400"/>
              <p:cNvSpPr>
                <a:spLocks noChangeShapeType="1"/>
              </p:cNvSpPr>
              <p:nvPr/>
            </p:nvSpPr>
            <p:spPr bwMode="auto">
              <a:xfrm>
                <a:off x="1111" y="1956"/>
                <a:ext cx="78" cy="0"/>
              </a:xfrm>
              <a:prstGeom prst="line">
                <a:avLst/>
              </a:prstGeom>
              <a:noFill/>
              <a:ln w="3175">
                <a:solidFill>
                  <a:srgbClr val="000000"/>
                </a:solidFill>
                <a:round/>
                <a:headEnd/>
                <a:tailEnd/>
              </a:ln>
            </p:spPr>
            <p:txBody>
              <a:bodyPr/>
              <a:lstStyle/>
              <a:p>
                <a:endParaRPr lang="en-US"/>
              </a:p>
            </p:txBody>
          </p:sp>
          <p:sp>
            <p:nvSpPr>
              <p:cNvPr id="26496" name="Line 4401"/>
              <p:cNvSpPr>
                <a:spLocks noChangeShapeType="1"/>
              </p:cNvSpPr>
              <p:nvPr/>
            </p:nvSpPr>
            <p:spPr bwMode="auto">
              <a:xfrm flipH="1">
                <a:off x="1111" y="1956"/>
                <a:ext cx="78" cy="0"/>
              </a:xfrm>
              <a:prstGeom prst="line">
                <a:avLst/>
              </a:prstGeom>
              <a:noFill/>
              <a:ln w="3175">
                <a:solidFill>
                  <a:srgbClr val="000000"/>
                </a:solidFill>
                <a:round/>
                <a:headEnd/>
                <a:tailEnd/>
              </a:ln>
            </p:spPr>
            <p:txBody>
              <a:bodyPr/>
              <a:lstStyle/>
              <a:p>
                <a:endParaRPr lang="en-US"/>
              </a:p>
            </p:txBody>
          </p:sp>
          <p:sp>
            <p:nvSpPr>
              <p:cNvPr id="26497" name="Line 4402"/>
              <p:cNvSpPr>
                <a:spLocks noChangeShapeType="1"/>
              </p:cNvSpPr>
              <p:nvPr/>
            </p:nvSpPr>
            <p:spPr bwMode="auto">
              <a:xfrm flipV="1">
                <a:off x="1111" y="1738"/>
                <a:ext cx="0" cy="218"/>
              </a:xfrm>
              <a:prstGeom prst="line">
                <a:avLst/>
              </a:prstGeom>
              <a:noFill/>
              <a:ln w="3175">
                <a:solidFill>
                  <a:srgbClr val="000000"/>
                </a:solidFill>
                <a:round/>
                <a:headEnd/>
                <a:tailEnd/>
              </a:ln>
            </p:spPr>
            <p:txBody>
              <a:bodyPr/>
              <a:lstStyle/>
              <a:p>
                <a:endParaRPr lang="en-US"/>
              </a:p>
            </p:txBody>
          </p:sp>
          <p:sp>
            <p:nvSpPr>
              <p:cNvPr id="26498" name="Line 4403"/>
              <p:cNvSpPr>
                <a:spLocks noChangeShapeType="1"/>
              </p:cNvSpPr>
              <p:nvPr/>
            </p:nvSpPr>
            <p:spPr bwMode="auto">
              <a:xfrm>
                <a:off x="1111" y="1738"/>
                <a:ext cx="33" cy="0"/>
              </a:xfrm>
              <a:prstGeom prst="line">
                <a:avLst/>
              </a:prstGeom>
              <a:noFill/>
              <a:ln w="3175">
                <a:solidFill>
                  <a:srgbClr val="000000"/>
                </a:solidFill>
                <a:round/>
                <a:headEnd/>
                <a:tailEnd/>
              </a:ln>
            </p:spPr>
            <p:txBody>
              <a:bodyPr/>
              <a:lstStyle/>
              <a:p>
                <a:endParaRPr lang="en-US"/>
              </a:p>
            </p:txBody>
          </p:sp>
          <p:sp>
            <p:nvSpPr>
              <p:cNvPr id="26499" name="Line 4404"/>
              <p:cNvSpPr>
                <a:spLocks noChangeShapeType="1"/>
              </p:cNvSpPr>
              <p:nvPr/>
            </p:nvSpPr>
            <p:spPr bwMode="auto">
              <a:xfrm flipH="1">
                <a:off x="1111" y="1738"/>
                <a:ext cx="33" cy="0"/>
              </a:xfrm>
              <a:prstGeom prst="line">
                <a:avLst/>
              </a:prstGeom>
              <a:noFill/>
              <a:ln w="3175">
                <a:solidFill>
                  <a:srgbClr val="000000"/>
                </a:solidFill>
                <a:round/>
                <a:headEnd/>
                <a:tailEnd/>
              </a:ln>
            </p:spPr>
            <p:txBody>
              <a:bodyPr/>
              <a:lstStyle/>
              <a:p>
                <a:endParaRPr lang="en-US"/>
              </a:p>
            </p:txBody>
          </p:sp>
          <p:sp>
            <p:nvSpPr>
              <p:cNvPr id="26500" name="Line 4405"/>
              <p:cNvSpPr>
                <a:spLocks noChangeShapeType="1"/>
              </p:cNvSpPr>
              <p:nvPr/>
            </p:nvSpPr>
            <p:spPr bwMode="auto">
              <a:xfrm flipV="1">
                <a:off x="1111" y="1521"/>
                <a:ext cx="0" cy="217"/>
              </a:xfrm>
              <a:prstGeom prst="line">
                <a:avLst/>
              </a:prstGeom>
              <a:noFill/>
              <a:ln w="3175">
                <a:solidFill>
                  <a:srgbClr val="000000"/>
                </a:solidFill>
                <a:round/>
                <a:headEnd/>
                <a:tailEnd/>
              </a:ln>
            </p:spPr>
            <p:txBody>
              <a:bodyPr/>
              <a:lstStyle/>
              <a:p>
                <a:endParaRPr lang="en-US"/>
              </a:p>
            </p:txBody>
          </p:sp>
          <p:sp>
            <p:nvSpPr>
              <p:cNvPr id="26501" name="Line 4406"/>
              <p:cNvSpPr>
                <a:spLocks noChangeShapeType="1"/>
              </p:cNvSpPr>
              <p:nvPr/>
            </p:nvSpPr>
            <p:spPr bwMode="auto">
              <a:xfrm>
                <a:off x="1111" y="1521"/>
                <a:ext cx="78" cy="0"/>
              </a:xfrm>
              <a:prstGeom prst="line">
                <a:avLst/>
              </a:prstGeom>
              <a:noFill/>
              <a:ln w="3175">
                <a:solidFill>
                  <a:srgbClr val="000000"/>
                </a:solidFill>
                <a:round/>
                <a:headEnd/>
                <a:tailEnd/>
              </a:ln>
            </p:spPr>
            <p:txBody>
              <a:bodyPr/>
              <a:lstStyle/>
              <a:p>
                <a:endParaRPr lang="en-US"/>
              </a:p>
            </p:txBody>
          </p:sp>
          <p:sp>
            <p:nvSpPr>
              <p:cNvPr id="26502" name="Line 4407"/>
              <p:cNvSpPr>
                <a:spLocks noChangeShapeType="1"/>
              </p:cNvSpPr>
              <p:nvPr/>
            </p:nvSpPr>
            <p:spPr bwMode="auto">
              <a:xfrm flipH="1">
                <a:off x="1111" y="1521"/>
                <a:ext cx="78" cy="0"/>
              </a:xfrm>
              <a:prstGeom prst="line">
                <a:avLst/>
              </a:prstGeom>
              <a:noFill/>
              <a:ln w="3175">
                <a:solidFill>
                  <a:srgbClr val="000000"/>
                </a:solidFill>
                <a:round/>
                <a:headEnd/>
                <a:tailEnd/>
              </a:ln>
            </p:spPr>
            <p:txBody>
              <a:bodyPr/>
              <a:lstStyle/>
              <a:p>
                <a:endParaRPr lang="en-US"/>
              </a:p>
            </p:txBody>
          </p:sp>
          <p:sp>
            <p:nvSpPr>
              <p:cNvPr id="26503" name="Line 4408"/>
              <p:cNvSpPr>
                <a:spLocks noChangeShapeType="1"/>
              </p:cNvSpPr>
              <p:nvPr/>
            </p:nvSpPr>
            <p:spPr bwMode="auto">
              <a:xfrm flipV="1">
                <a:off x="1111" y="1303"/>
                <a:ext cx="0" cy="218"/>
              </a:xfrm>
              <a:prstGeom prst="line">
                <a:avLst/>
              </a:prstGeom>
              <a:noFill/>
              <a:ln w="3175">
                <a:solidFill>
                  <a:srgbClr val="000000"/>
                </a:solidFill>
                <a:round/>
                <a:headEnd/>
                <a:tailEnd/>
              </a:ln>
            </p:spPr>
            <p:txBody>
              <a:bodyPr/>
              <a:lstStyle/>
              <a:p>
                <a:endParaRPr lang="en-US"/>
              </a:p>
            </p:txBody>
          </p:sp>
          <p:sp>
            <p:nvSpPr>
              <p:cNvPr id="26504" name="Line 4409"/>
              <p:cNvSpPr>
                <a:spLocks noChangeShapeType="1"/>
              </p:cNvSpPr>
              <p:nvPr/>
            </p:nvSpPr>
            <p:spPr bwMode="auto">
              <a:xfrm>
                <a:off x="1111" y="1303"/>
                <a:ext cx="33" cy="0"/>
              </a:xfrm>
              <a:prstGeom prst="line">
                <a:avLst/>
              </a:prstGeom>
              <a:noFill/>
              <a:ln w="3175">
                <a:solidFill>
                  <a:srgbClr val="000000"/>
                </a:solidFill>
                <a:round/>
                <a:headEnd/>
                <a:tailEnd/>
              </a:ln>
            </p:spPr>
            <p:txBody>
              <a:bodyPr/>
              <a:lstStyle/>
              <a:p>
                <a:endParaRPr lang="en-US"/>
              </a:p>
            </p:txBody>
          </p:sp>
          <p:sp>
            <p:nvSpPr>
              <p:cNvPr id="26505" name="Line 4410"/>
              <p:cNvSpPr>
                <a:spLocks noChangeShapeType="1"/>
              </p:cNvSpPr>
              <p:nvPr/>
            </p:nvSpPr>
            <p:spPr bwMode="auto">
              <a:xfrm flipH="1">
                <a:off x="1111" y="1303"/>
                <a:ext cx="33" cy="0"/>
              </a:xfrm>
              <a:prstGeom prst="line">
                <a:avLst/>
              </a:prstGeom>
              <a:noFill/>
              <a:ln w="3175">
                <a:solidFill>
                  <a:srgbClr val="000000"/>
                </a:solidFill>
                <a:round/>
                <a:headEnd/>
                <a:tailEnd/>
              </a:ln>
            </p:spPr>
            <p:txBody>
              <a:bodyPr/>
              <a:lstStyle/>
              <a:p>
                <a:endParaRPr lang="en-US"/>
              </a:p>
            </p:txBody>
          </p:sp>
          <p:sp>
            <p:nvSpPr>
              <p:cNvPr id="26506" name="Line 4411"/>
              <p:cNvSpPr>
                <a:spLocks noChangeShapeType="1"/>
              </p:cNvSpPr>
              <p:nvPr/>
            </p:nvSpPr>
            <p:spPr bwMode="auto">
              <a:xfrm flipV="1">
                <a:off x="1111" y="1086"/>
                <a:ext cx="0" cy="217"/>
              </a:xfrm>
              <a:prstGeom prst="line">
                <a:avLst/>
              </a:prstGeom>
              <a:noFill/>
              <a:ln w="3175">
                <a:solidFill>
                  <a:srgbClr val="000000"/>
                </a:solidFill>
                <a:round/>
                <a:headEnd/>
                <a:tailEnd/>
              </a:ln>
            </p:spPr>
            <p:txBody>
              <a:bodyPr/>
              <a:lstStyle/>
              <a:p>
                <a:endParaRPr lang="en-US"/>
              </a:p>
            </p:txBody>
          </p:sp>
          <p:sp>
            <p:nvSpPr>
              <p:cNvPr id="26507" name="Line 4412"/>
              <p:cNvSpPr>
                <a:spLocks noChangeShapeType="1"/>
              </p:cNvSpPr>
              <p:nvPr/>
            </p:nvSpPr>
            <p:spPr bwMode="auto">
              <a:xfrm>
                <a:off x="1111" y="1086"/>
                <a:ext cx="78" cy="0"/>
              </a:xfrm>
              <a:prstGeom prst="line">
                <a:avLst/>
              </a:prstGeom>
              <a:noFill/>
              <a:ln w="3175">
                <a:solidFill>
                  <a:srgbClr val="000000"/>
                </a:solidFill>
                <a:round/>
                <a:headEnd/>
                <a:tailEnd/>
              </a:ln>
            </p:spPr>
            <p:txBody>
              <a:bodyPr/>
              <a:lstStyle/>
              <a:p>
                <a:endParaRPr lang="en-US"/>
              </a:p>
            </p:txBody>
          </p:sp>
          <p:sp>
            <p:nvSpPr>
              <p:cNvPr id="26508" name="Line 4413"/>
              <p:cNvSpPr>
                <a:spLocks noChangeShapeType="1"/>
              </p:cNvSpPr>
              <p:nvPr/>
            </p:nvSpPr>
            <p:spPr bwMode="auto">
              <a:xfrm flipH="1">
                <a:off x="1111" y="1086"/>
                <a:ext cx="78" cy="0"/>
              </a:xfrm>
              <a:prstGeom prst="line">
                <a:avLst/>
              </a:prstGeom>
              <a:noFill/>
              <a:ln w="3175">
                <a:solidFill>
                  <a:srgbClr val="000000"/>
                </a:solidFill>
                <a:round/>
                <a:headEnd/>
                <a:tailEnd/>
              </a:ln>
            </p:spPr>
            <p:txBody>
              <a:bodyPr/>
              <a:lstStyle/>
              <a:p>
                <a:endParaRPr lang="en-US"/>
              </a:p>
            </p:txBody>
          </p:sp>
          <p:sp>
            <p:nvSpPr>
              <p:cNvPr id="26509" name="Line 4414"/>
              <p:cNvSpPr>
                <a:spLocks noChangeShapeType="1"/>
              </p:cNvSpPr>
              <p:nvPr/>
            </p:nvSpPr>
            <p:spPr bwMode="auto">
              <a:xfrm flipV="1">
                <a:off x="1111" y="911"/>
                <a:ext cx="0" cy="175"/>
              </a:xfrm>
              <a:prstGeom prst="line">
                <a:avLst/>
              </a:prstGeom>
              <a:noFill/>
              <a:ln w="3175">
                <a:solidFill>
                  <a:srgbClr val="000000"/>
                </a:solidFill>
                <a:round/>
                <a:headEnd/>
                <a:tailEnd/>
              </a:ln>
            </p:spPr>
            <p:txBody>
              <a:bodyPr/>
              <a:lstStyle/>
              <a:p>
                <a:endParaRPr lang="en-US"/>
              </a:p>
            </p:txBody>
          </p:sp>
          <p:sp>
            <p:nvSpPr>
              <p:cNvPr id="26510" name="Line 4415"/>
              <p:cNvSpPr>
                <a:spLocks noChangeShapeType="1"/>
              </p:cNvSpPr>
              <p:nvPr/>
            </p:nvSpPr>
            <p:spPr bwMode="auto">
              <a:xfrm>
                <a:off x="1111" y="3260"/>
                <a:ext cx="78" cy="0"/>
              </a:xfrm>
              <a:prstGeom prst="line">
                <a:avLst/>
              </a:prstGeom>
              <a:noFill/>
              <a:ln w="3175">
                <a:solidFill>
                  <a:srgbClr val="000000"/>
                </a:solidFill>
                <a:round/>
                <a:headEnd/>
                <a:tailEnd/>
              </a:ln>
            </p:spPr>
            <p:txBody>
              <a:bodyPr/>
              <a:lstStyle/>
              <a:p>
                <a:endParaRPr lang="en-US"/>
              </a:p>
            </p:txBody>
          </p:sp>
          <p:sp>
            <p:nvSpPr>
              <p:cNvPr id="26511" name="Line 4416"/>
              <p:cNvSpPr>
                <a:spLocks noChangeShapeType="1"/>
              </p:cNvSpPr>
              <p:nvPr/>
            </p:nvSpPr>
            <p:spPr bwMode="auto">
              <a:xfrm flipH="1">
                <a:off x="1111" y="3260"/>
                <a:ext cx="78" cy="0"/>
              </a:xfrm>
              <a:prstGeom prst="line">
                <a:avLst/>
              </a:prstGeom>
              <a:noFill/>
              <a:ln w="3175">
                <a:solidFill>
                  <a:srgbClr val="000000"/>
                </a:solidFill>
                <a:round/>
                <a:headEnd/>
                <a:tailEnd/>
              </a:ln>
            </p:spPr>
            <p:txBody>
              <a:bodyPr/>
              <a:lstStyle/>
              <a:p>
                <a:endParaRPr lang="en-US"/>
              </a:p>
            </p:txBody>
          </p:sp>
          <p:sp>
            <p:nvSpPr>
              <p:cNvPr id="26512" name="Line 4417"/>
              <p:cNvSpPr>
                <a:spLocks noChangeShapeType="1"/>
              </p:cNvSpPr>
              <p:nvPr/>
            </p:nvSpPr>
            <p:spPr bwMode="auto">
              <a:xfrm flipV="1">
                <a:off x="1111" y="3042"/>
                <a:ext cx="0" cy="218"/>
              </a:xfrm>
              <a:prstGeom prst="line">
                <a:avLst/>
              </a:prstGeom>
              <a:noFill/>
              <a:ln w="3175">
                <a:solidFill>
                  <a:srgbClr val="000000"/>
                </a:solidFill>
                <a:round/>
                <a:headEnd/>
                <a:tailEnd/>
              </a:ln>
            </p:spPr>
            <p:txBody>
              <a:bodyPr/>
              <a:lstStyle/>
              <a:p>
                <a:endParaRPr lang="en-US"/>
              </a:p>
            </p:txBody>
          </p:sp>
          <p:sp>
            <p:nvSpPr>
              <p:cNvPr id="26513" name="Line 4418"/>
              <p:cNvSpPr>
                <a:spLocks noChangeShapeType="1"/>
              </p:cNvSpPr>
              <p:nvPr/>
            </p:nvSpPr>
            <p:spPr bwMode="auto">
              <a:xfrm>
                <a:off x="1111" y="3042"/>
                <a:ext cx="33" cy="0"/>
              </a:xfrm>
              <a:prstGeom prst="line">
                <a:avLst/>
              </a:prstGeom>
              <a:noFill/>
              <a:ln w="3175">
                <a:solidFill>
                  <a:srgbClr val="000000"/>
                </a:solidFill>
                <a:round/>
                <a:headEnd/>
                <a:tailEnd/>
              </a:ln>
            </p:spPr>
            <p:txBody>
              <a:bodyPr/>
              <a:lstStyle/>
              <a:p>
                <a:endParaRPr lang="en-US"/>
              </a:p>
            </p:txBody>
          </p:sp>
          <p:sp>
            <p:nvSpPr>
              <p:cNvPr id="26514" name="Line 4419"/>
              <p:cNvSpPr>
                <a:spLocks noChangeShapeType="1"/>
              </p:cNvSpPr>
              <p:nvPr/>
            </p:nvSpPr>
            <p:spPr bwMode="auto">
              <a:xfrm flipH="1">
                <a:off x="1111" y="3042"/>
                <a:ext cx="33" cy="0"/>
              </a:xfrm>
              <a:prstGeom prst="line">
                <a:avLst/>
              </a:prstGeom>
              <a:noFill/>
              <a:ln w="3175">
                <a:solidFill>
                  <a:srgbClr val="000000"/>
                </a:solidFill>
                <a:round/>
                <a:headEnd/>
                <a:tailEnd/>
              </a:ln>
            </p:spPr>
            <p:txBody>
              <a:bodyPr/>
              <a:lstStyle/>
              <a:p>
                <a:endParaRPr lang="en-US"/>
              </a:p>
            </p:txBody>
          </p:sp>
          <p:sp>
            <p:nvSpPr>
              <p:cNvPr id="26515" name="Line 4420"/>
              <p:cNvSpPr>
                <a:spLocks noChangeShapeType="1"/>
              </p:cNvSpPr>
              <p:nvPr/>
            </p:nvSpPr>
            <p:spPr bwMode="auto">
              <a:xfrm flipV="1">
                <a:off x="1111" y="2825"/>
                <a:ext cx="0" cy="217"/>
              </a:xfrm>
              <a:prstGeom prst="line">
                <a:avLst/>
              </a:prstGeom>
              <a:noFill/>
              <a:ln w="3175">
                <a:solidFill>
                  <a:srgbClr val="000000"/>
                </a:solidFill>
                <a:round/>
                <a:headEnd/>
                <a:tailEnd/>
              </a:ln>
            </p:spPr>
            <p:txBody>
              <a:bodyPr/>
              <a:lstStyle/>
              <a:p>
                <a:endParaRPr lang="en-US"/>
              </a:p>
            </p:txBody>
          </p:sp>
          <p:sp>
            <p:nvSpPr>
              <p:cNvPr id="26516" name="Line 4421"/>
              <p:cNvSpPr>
                <a:spLocks noChangeShapeType="1"/>
              </p:cNvSpPr>
              <p:nvPr/>
            </p:nvSpPr>
            <p:spPr bwMode="auto">
              <a:xfrm>
                <a:off x="1111" y="2825"/>
                <a:ext cx="78" cy="0"/>
              </a:xfrm>
              <a:prstGeom prst="line">
                <a:avLst/>
              </a:prstGeom>
              <a:noFill/>
              <a:ln w="3175">
                <a:solidFill>
                  <a:srgbClr val="000000"/>
                </a:solidFill>
                <a:round/>
                <a:headEnd/>
                <a:tailEnd/>
              </a:ln>
            </p:spPr>
            <p:txBody>
              <a:bodyPr/>
              <a:lstStyle/>
              <a:p>
                <a:endParaRPr lang="en-US"/>
              </a:p>
            </p:txBody>
          </p:sp>
          <p:sp>
            <p:nvSpPr>
              <p:cNvPr id="26517" name="Line 4422"/>
              <p:cNvSpPr>
                <a:spLocks noChangeShapeType="1"/>
              </p:cNvSpPr>
              <p:nvPr/>
            </p:nvSpPr>
            <p:spPr bwMode="auto">
              <a:xfrm flipH="1">
                <a:off x="1111" y="2825"/>
                <a:ext cx="78" cy="0"/>
              </a:xfrm>
              <a:prstGeom prst="line">
                <a:avLst/>
              </a:prstGeom>
              <a:noFill/>
              <a:ln w="3175">
                <a:solidFill>
                  <a:srgbClr val="000000"/>
                </a:solidFill>
                <a:round/>
                <a:headEnd/>
                <a:tailEnd/>
              </a:ln>
            </p:spPr>
            <p:txBody>
              <a:bodyPr/>
              <a:lstStyle/>
              <a:p>
                <a:endParaRPr lang="en-US"/>
              </a:p>
            </p:txBody>
          </p:sp>
          <p:sp>
            <p:nvSpPr>
              <p:cNvPr id="26518" name="Line 4423"/>
              <p:cNvSpPr>
                <a:spLocks noChangeShapeType="1"/>
              </p:cNvSpPr>
              <p:nvPr/>
            </p:nvSpPr>
            <p:spPr bwMode="auto">
              <a:xfrm flipV="1">
                <a:off x="1111" y="2607"/>
                <a:ext cx="0" cy="218"/>
              </a:xfrm>
              <a:prstGeom prst="line">
                <a:avLst/>
              </a:prstGeom>
              <a:noFill/>
              <a:ln w="3175">
                <a:solidFill>
                  <a:srgbClr val="000000"/>
                </a:solidFill>
                <a:round/>
                <a:headEnd/>
                <a:tailEnd/>
              </a:ln>
            </p:spPr>
            <p:txBody>
              <a:bodyPr/>
              <a:lstStyle/>
              <a:p>
                <a:endParaRPr lang="en-US"/>
              </a:p>
            </p:txBody>
          </p:sp>
          <p:sp>
            <p:nvSpPr>
              <p:cNvPr id="26519" name="Line 4424"/>
              <p:cNvSpPr>
                <a:spLocks noChangeShapeType="1"/>
              </p:cNvSpPr>
              <p:nvPr/>
            </p:nvSpPr>
            <p:spPr bwMode="auto">
              <a:xfrm>
                <a:off x="1111" y="2607"/>
                <a:ext cx="33" cy="0"/>
              </a:xfrm>
              <a:prstGeom prst="line">
                <a:avLst/>
              </a:prstGeom>
              <a:noFill/>
              <a:ln w="3175">
                <a:solidFill>
                  <a:srgbClr val="000000"/>
                </a:solidFill>
                <a:round/>
                <a:headEnd/>
                <a:tailEnd/>
              </a:ln>
            </p:spPr>
            <p:txBody>
              <a:bodyPr/>
              <a:lstStyle/>
              <a:p>
                <a:endParaRPr lang="en-US"/>
              </a:p>
            </p:txBody>
          </p:sp>
          <p:sp>
            <p:nvSpPr>
              <p:cNvPr id="26520" name="Line 4425"/>
              <p:cNvSpPr>
                <a:spLocks noChangeShapeType="1"/>
              </p:cNvSpPr>
              <p:nvPr/>
            </p:nvSpPr>
            <p:spPr bwMode="auto">
              <a:xfrm flipH="1">
                <a:off x="1111" y="2607"/>
                <a:ext cx="33" cy="0"/>
              </a:xfrm>
              <a:prstGeom prst="line">
                <a:avLst/>
              </a:prstGeom>
              <a:noFill/>
              <a:ln w="3175">
                <a:solidFill>
                  <a:srgbClr val="000000"/>
                </a:solidFill>
                <a:round/>
                <a:headEnd/>
                <a:tailEnd/>
              </a:ln>
            </p:spPr>
            <p:txBody>
              <a:bodyPr/>
              <a:lstStyle/>
              <a:p>
                <a:endParaRPr lang="en-US"/>
              </a:p>
            </p:txBody>
          </p:sp>
          <p:sp>
            <p:nvSpPr>
              <p:cNvPr id="26521" name="Line 4426"/>
              <p:cNvSpPr>
                <a:spLocks noChangeShapeType="1"/>
              </p:cNvSpPr>
              <p:nvPr/>
            </p:nvSpPr>
            <p:spPr bwMode="auto">
              <a:xfrm flipV="1">
                <a:off x="1111" y="2390"/>
                <a:ext cx="0" cy="217"/>
              </a:xfrm>
              <a:prstGeom prst="line">
                <a:avLst/>
              </a:prstGeom>
              <a:noFill/>
              <a:ln w="3175">
                <a:solidFill>
                  <a:srgbClr val="000000"/>
                </a:solidFill>
                <a:round/>
                <a:headEnd/>
                <a:tailEnd/>
              </a:ln>
            </p:spPr>
            <p:txBody>
              <a:bodyPr/>
              <a:lstStyle/>
              <a:p>
                <a:endParaRPr lang="en-US"/>
              </a:p>
            </p:txBody>
          </p:sp>
          <p:sp>
            <p:nvSpPr>
              <p:cNvPr id="26522" name="Line 4427"/>
              <p:cNvSpPr>
                <a:spLocks noChangeShapeType="1"/>
              </p:cNvSpPr>
              <p:nvPr/>
            </p:nvSpPr>
            <p:spPr bwMode="auto">
              <a:xfrm>
                <a:off x="1111" y="2390"/>
                <a:ext cx="78" cy="0"/>
              </a:xfrm>
              <a:prstGeom prst="line">
                <a:avLst/>
              </a:prstGeom>
              <a:noFill/>
              <a:ln w="3175">
                <a:solidFill>
                  <a:srgbClr val="000000"/>
                </a:solidFill>
                <a:round/>
                <a:headEnd/>
                <a:tailEnd/>
              </a:ln>
            </p:spPr>
            <p:txBody>
              <a:bodyPr/>
              <a:lstStyle/>
              <a:p>
                <a:endParaRPr lang="en-US"/>
              </a:p>
            </p:txBody>
          </p:sp>
          <p:sp>
            <p:nvSpPr>
              <p:cNvPr id="26523" name="Line 4428"/>
              <p:cNvSpPr>
                <a:spLocks noChangeShapeType="1"/>
              </p:cNvSpPr>
              <p:nvPr/>
            </p:nvSpPr>
            <p:spPr bwMode="auto">
              <a:xfrm flipH="1">
                <a:off x="1111" y="2390"/>
                <a:ext cx="78" cy="0"/>
              </a:xfrm>
              <a:prstGeom prst="line">
                <a:avLst/>
              </a:prstGeom>
              <a:noFill/>
              <a:ln w="3175">
                <a:solidFill>
                  <a:srgbClr val="000000"/>
                </a:solidFill>
                <a:round/>
                <a:headEnd/>
                <a:tailEnd/>
              </a:ln>
            </p:spPr>
            <p:txBody>
              <a:bodyPr/>
              <a:lstStyle/>
              <a:p>
                <a:endParaRPr lang="en-US"/>
              </a:p>
            </p:txBody>
          </p:sp>
          <p:sp>
            <p:nvSpPr>
              <p:cNvPr id="26524" name="Line 4429"/>
              <p:cNvSpPr>
                <a:spLocks noChangeShapeType="1"/>
              </p:cNvSpPr>
              <p:nvPr/>
            </p:nvSpPr>
            <p:spPr bwMode="auto">
              <a:xfrm flipV="1">
                <a:off x="1111" y="2173"/>
                <a:ext cx="0" cy="217"/>
              </a:xfrm>
              <a:prstGeom prst="line">
                <a:avLst/>
              </a:prstGeom>
              <a:noFill/>
              <a:ln w="3175">
                <a:solidFill>
                  <a:srgbClr val="000000"/>
                </a:solidFill>
                <a:round/>
                <a:headEnd/>
                <a:tailEnd/>
              </a:ln>
            </p:spPr>
            <p:txBody>
              <a:bodyPr/>
              <a:lstStyle/>
              <a:p>
                <a:endParaRPr lang="en-US"/>
              </a:p>
            </p:txBody>
          </p:sp>
          <p:sp>
            <p:nvSpPr>
              <p:cNvPr id="26525" name="Line 4430"/>
              <p:cNvSpPr>
                <a:spLocks noChangeShapeType="1"/>
              </p:cNvSpPr>
              <p:nvPr/>
            </p:nvSpPr>
            <p:spPr bwMode="auto">
              <a:xfrm>
                <a:off x="1111" y="2173"/>
                <a:ext cx="33" cy="0"/>
              </a:xfrm>
              <a:prstGeom prst="line">
                <a:avLst/>
              </a:prstGeom>
              <a:noFill/>
              <a:ln w="3175">
                <a:solidFill>
                  <a:srgbClr val="000000"/>
                </a:solidFill>
                <a:round/>
                <a:headEnd/>
                <a:tailEnd/>
              </a:ln>
            </p:spPr>
            <p:txBody>
              <a:bodyPr/>
              <a:lstStyle/>
              <a:p>
                <a:endParaRPr lang="en-US"/>
              </a:p>
            </p:txBody>
          </p:sp>
          <p:sp>
            <p:nvSpPr>
              <p:cNvPr id="26526" name="Line 4431"/>
              <p:cNvSpPr>
                <a:spLocks noChangeShapeType="1"/>
              </p:cNvSpPr>
              <p:nvPr/>
            </p:nvSpPr>
            <p:spPr bwMode="auto">
              <a:xfrm flipH="1">
                <a:off x="1111" y="2173"/>
                <a:ext cx="33" cy="0"/>
              </a:xfrm>
              <a:prstGeom prst="line">
                <a:avLst/>
              </a:prstGeom>
              <a:noFill/>
              <a:ln w="3175">
                <a:solidFill>
                  <a:srgbClr val="000000"/>
                </a:solidFill>
                <a:round/>
                <a:headEnd/>
                <a:tailEnd/>
              </a:ln>
            </p:spPr>
            <p:txBody>
              <a:bodyPr/>
              <a:lstStyle/>
              <a:p>
                <a:endParaRPr lang="en-US"/>
              </a:p>
            </p:txBody>
          </p:sp>
          <p:sp>
            <p:nvSpPr>
              <p:cNvPr id="26527" name="Line 4432"/>
              <p:cNvSpPr>
                <a:spLocks noChangeShapeType="1"/>
              </p:cNvSpPr>
              <p:nvPr/>
            </p:nvSpPr>
            <p:spPr bwMode="auto">
              <a:xfrm flipV="1">
                <a:off x="1111" y="1956"/>
                <a:ext cx="0" cy="217"/>
              </a:xfrm>
              <a:prstGeom prst="line">
                <a:avLst/>
              </a:prstGeom>
              <a:noFill/>
              <a:ln w="3175">
                <a:solidFill>
                  <a:srgbClr val="000000"/>
                </a:solidFill>
                <a:round/>
                <a:headEnd/>
                <a:tailEnd/>
              </a:ln>
            </p:spPr>
            <p:txBody>
              <a:bodyPr/>
              <a:lstStyle/>
              <a:p>
                <a:endParaRPr lang="en-US"/>
              </a:p>
            </p:txBody>
          </p:sp>
          <p:sp>
            <p:nvSpPr>
              <p:cNvPr id="26528" name="Line 4433"/>
              <p:cNvSpPr>
                <a:spLocks noChangeShapeType="1"/>
              </p:cNvSpPr>
              <p:nvPr/>
            </p:nvSpPr>
            <p:spPr bwMode="auto">
              <a:xfrm>
                <a:off x="1111" y="1956"/>
                <a:ext cx="78" cy="0"/>
              </a:xfrm>
              <a:prstGeom prst="line">
                <a:avLst/>
              </a:prstGeom>
              <a:noFill/>
              <a:ln w="3175">
                <a:solidFill>
                  <a:srgbClr val="000000"/>
                </a:solidFill>
                <a:round/>
                <a:headEnd/>
                <a:tailEnd/>
              </a:ln>
            </p:spPr>
            <p:txBody>
              <a:bodyPr/>
              <a:lstStyle/>
              <a:p>
                <a:endParaRPr lang="en-US"/>
              </a:p>
            </p:txBody>
          </p:sp>
          <p:sp>
            <p:nvSpPr>
              <p:cNvPr id="26529" name="Line 4434"/>
              <p:cNvSpPr>
                <a:spLocks noChangeShapeType="1"/>
              </p:cNvSpPr>
              <p:nvPr/>
            </p:nvSpPr>
            <p:spPr bwMode="auto">
              <a:xfrm flipH="1">
                <a:off x="1111" y="1956"/>
                <a:ext cx="78" cy="0"/>
              </a:xfrm>
              <a:prstGeom prst="line">
                <a:avLst/>
              </a:prstGeom>
              <a:noFill/>
              <a:ln w="3175">
                <a:solidFill>
                  <a:srgbClr val="000000"/>
                </a:solidFill>
                <a:round/>
                <a:headEnd/>
                <a:tailEnd/>
              </a:ln>
            </p:spPr>
            <p:txBody>
              <a:bodyPr/>
              <a:lstStyle/>
              <a:p>
                <a:endParaRPr lang="en-US"/>
              </a:p>
            </p:txBody>
          </p:sp>
          <p:sp>
            <p:nvSpPr>
              <p:cNvPr id="26530" name="Line 4435"/>
              <p:cNvSpPr>
                <a:spLocks noChangeShapeType="1"/>
              </p:cNvSpPr>
              <p:nvPr/>
            </p:nvSpPr>
            <p:spPr bwMode="auto">
              <a:xfrm flipV="1">
                <a:off x="1111" y="1738"/>
                <a:ext cx="0" cy="218"/>
              </a:xfrm>
              <a:prstGeom prst="line">
                <a:avLst/>
              </a:prstGeom>
              <a:noFill/>
              <a:ln w="3175">
                <a:solidFill>
                  <a:srgbClr val="000000"/>
                </a:solidFill>
                <a:round/>
                <a:headEnd/>
                <a:tailEnd/>
              </a:ln>
            </p:spPr>
            <p:txBody>
              <a:bodyPr/>
              <a:lstStyle/>
              <a:p>
                <a:endParaRPr lang="en-US"/>
              </a:p>
            </p:txBody>
          </p:sp>
          <p:sp>
            <p:nvSpPr>
              <p:cNvPr id="26531" name="Line 4436"/>
              <p:cNvSpPr>
                <a:spLocks noChangeShapeType="1"/>
              </p:cNvSpPr>
              <p:nvPr/>
            </p:nvSpPr>
            <p:spPr bwMode="auto">
              <a:xfrm>
                <a:off x="1111" y="1738"/>
                <a:ext cx="33" cy="0"/>
              </a:xfrm>
              <a:prstGeom prst="line">
                <a:avLst/>
              </a:prstGeom>
              <a:noFill/>
              <a:ln w="3175">
                <a:solidFill>
                  <a:srgbClr val="000000"/>
                </a:solidFill>
                <a:round/>
                <a:headEnd/>
                <a:tailEnd/>
              </a:ln>
            </p:spPr>
            <p:txBody>
              <a:bodyPr/>
              <a:lstStyle/>
              <a:p>
                <a:endParaRPr lang="en-US"/>
              </a:p>
            </p:txBody>
          </p:sp>
          <p:sp>
            <p:nvSpPr>
              <p:cNvPr id="26532" name="Line 4437"/>
              <p:cNvSpPr>
                <a:spLocks noChangeShapeType="1"/>
              </p:cNvSpPr>
              <p:nvPr/>
            </p:nvSpPr>
            <p:spPr bwMode="auto">
              <a:xfrm flipH="1">
                <a:off x="1111" y="1738"/>
                <a:ext cx="33" cy="0"/>
              </a:xfrm>
              <a:prstGeom prst="line">
                <a:avLst/>
              </a:prstGeom>
              <a:noFill/>
              <a:ln w="3175">
                <a:solidFill>
                  <a:srgbClr val="000000"/>
                </a:solidFill>
                <a:round/>
                <a:headEnd/>
                <a:tailEnd/>
              </a:ln>
            </p:spPr>
            <p:txBody>
              <a:bodyPr/>
              <a:lstStyle/>
              <a:p>
                <a:endParaRPr lang="en-US"/>
              </a:p>
            </p:txBody>
          </p:sp>
          <p:sp>
            <p:nvSpPr>
              <p:cNvPr id="26533" name="Line 4438"/>
              <p:cNvSpPr>
                <a:spLocks noChangeShapeType="1"/>
              </p:cNvSpPr>
              <p:nvPr/>
            </p:nvSpPr>
            <p:spPr bwMode="auto">
              <a:xfrm flipV="1">
                <a:off x="1111" y="1521"/>
                <a:ext cx="0" cy="217"/>
              </a:xfrm>
              <a:prstGeom prst="line">
                <a:avLst/>
              </a:prstGeom>
              <a:noFill/>
              <a:ln w="3175">
                <a:solidFill>
                  <a:srgbClr val="000000"/>
                </a:solidFill>
                <a:round/>
                <a:headEnd/>
                <a:tailEnd/>
              </a:ln>
            </p:spPr>
            <p:txBody>
              <a:bodyPr/>
              <a:lstStyle/>
              <a:p>
                <a:endParaRPr lang="en-US"/>
              </a:p>
            </p:txBody>
          </p:sp>
          <p:sp>
            <p:nvSpPr>
              <p:cNvPr id="26534" name="Line 4439"/>
              <p:cNvSpPr>
                <a:spLocks noChangeShapeType="1"/>
              </p:cNvSpPr>
              <p:nvPr/>
            </p:nvSpPr>
            <p:spPr bwMode="auto">
              <a:xfrm>
                <a:off x="1111" y="1521"/>
                <a:ext cx="78" cy="0"/>
              </a:xfrm>
              <a:prstGeom prst="line">
                <a:avLst/>
              </a:prstGeom>
              <a:noFill/>
              <a:ln w="3175">
                <a:solidFill>
                  <a:srgbClr val="000000"/>
                </a:solidFill>
                <a:round/>
                <a:headEnd/>
                <a:tailEnd/>
              </a:ln>
            </p:spPr>
            <p:txBody>
              <a:bodyPr/>
              <a:lstStyle/>
              <a:p>
                <a:endParaRPr lang="en-US"/>
              </a:p>
            </p:txBody>
          </p:sp>
          <p:sp>
            <p:nvSpPr>
              <p:cNvPr id="26535" name="Line 4440"/>
              <p:cNvSpPr>
                <a:spLocks noChangeShapeType="1"/>
              </p:cNvSpPr>
              <p:nvPr/>
            </p:nvSpPr>
            <p:spPr bwMode="auto">
              <a:xfrm flipH="1">
                <a:off x="1111" y="1521"/>
                <a:ext cx="78" cy="0"/>
              </a:xfrm>
              <a:prstGeom prst="line">
                <a:avLst/>
              </a:prstGeom>
              <a:noFill/>
              <a:ln w="3175">
                <a:solidFill>
                  <a:srgbClr val="000000"/>
                </a:solidFill>
                <a:round/>
                <a:headEnd/>
                <a:tailEnd/>
              </a:ln>
            </p:spPr>
            <p:txBody>
              <a:bodyPr/>
              <a:lstStyle/>
              <a:p>
                <a:endParaRPr lang="en-US"/>
              </a:p>
            </p:txBody>
          </p:sp>
          <p:sp>
            <p:nvSpPr>
              <p:cNvPr id="26536" name="Line 4441"/>
              <p:cNvSpPr>
                <a:spLocks noChangeShapeType="1"/>
              </p:cNvSpPr>
              <p:nvPr/>
            </p:nvSpPr>
            <p:spPr bwMode="auto">
              <a:xfrm flipV="1">
                <a:off x="1111" y="1303"/>
                <a:ext cx="0" cy="218"/>
              </a:xfrm>
              <a:prstGeom prst="line">
                <a:avLst/>
              </a:prstGeom>
              <a:noFill/>
              <a:ln w="3175">
                <a:solidFill>
                  <a:srgbClr val="000000"/>
                </a:solidFill>
                <a:round/>
                <a:headEnd/>
                <a:tailEnd/>
              </a:ln>
            </p:spPr>
            <p:txBody>
              <a:bodyPr/>
              <a:lstStyle/>
              <a:p>
                <a:endParaRPr lang="en-US"/>
              </a:p>
            </p:txBody>
          </p:sp>
          <p:sp>
            <p:nvSpPr>
              <p:cNvPr id="26537" name="Line 4442"/>
              <p:cNvSpPr>
                <a:spLocks noChangeShapeType="1"/>
              </p:cNvSpPr>
              <p:nvPr/>
            </p:nvSpPr>
            <p:spPr bwMode="auto">
              <a:xfrm>
                <a:off x="1111" y="1303"/>
                <a:ext cx="33" cy="0"/>
              </a:xfrm>
              <a:prstGeom prst="line">
                <a:avLst/>
              </a:prstGeom>
              <a:noFill/>
              <a:ln w="3175">
                <a:solidFill>
                  <a:srgbClr val="000000"/>
                </a:solidFill>
                <a:round/>
                <a:headEnd/>
                <a:tailEnd/>
              </a:ln>
            </p:spPr>
            <p:txBody>
              <a:bodyPr/>
              <a:lstStyle/>
              <a:p>
                <a:endParaRPr lang="en-US"/>
              </a:p>
            </p:txBody>
          </p:sp>
          <p:sp>
            <p:nvSpPr>
              <p:cNvPr id="26538" name="Line 4443"/>
              <p:cNvSpPr>
                <a:spLocks noChangeShapeType="1"/>
              </p:cNvSpPr>
              <p:nvPr/>
            </p:nvSpPr>
            <p:spPr bwMode="auto">
              <a:xfrm flipH="1">
                <a:off x="1111" y="1303"/>
                <a:ext cx="33" cy="0"/>
              </a:xfrm>
              <a:prstGeom prst="line">
                <a:avLst/>
              </a:prstGeom>
              <a:noFill/>
              <a:ln w="3175">
                <a:solidFill>
                  <a:srgbClr val="000000"/>
                </a:solidFill>
                <a:round/>
                <a:headEnd/>
                <a:tailEnd/>
              </a:ln>
            </p:spPr>
            <p:txBody>
              <a:bodyPr/>
              <a:lstStyle/>
              <a:p>
                <a:endParaRPr lang="en-US"/>
              </a:p>
            </p:txBody>
          </p:sp>
          <p:sp>
            <p:nvSpPr>
              <p:cNvPr id="26539" name="Line 4444"/>
              <p:cNvSpPr>
                <a:spLocks noChangeShapeType="1"/>
              </p:cNvSpPr>
              <p:nvPr/>
            </p:nvSpPr>
            <p:spPr bwMode="auto">
              <a:xfrm flipV="1">
                <a:off x="1111" y="1086"/>
                <a:ext cx="0" cy="217"/>
              </a:xfrm>
              <a:prstGeom prst="line">
                <a:avLst/>
              </a:prstGeom>
              <a:noFill/>
              <a:ln w="3175">
                <a:solidFill>
                  <a:srgbClr val="000000"/>
                </a:solidFill>
                <a:round/>
                <a:headEnd/>
                <a:tailEnd/>
              </a:ln>
            </p:spPr>
            <p:txBody>
              <a:bodyPr/>
              <a:lstStyle/>
              <a:p>
                <a:endParaRPr lang="en-US"/>
              </a:p>
            </p:txBody>
          </p:sp>
          <p:sp>
            <p:nvSpPr>
              <p:cNvPr id="26540" name="Line 4445"/>
              <p:cNvSpPr>
                <a:spLocks noChangeShapeType="1"/>
              </p:cNvSpPr>
              <p:nvPr/>
            </p:nvSpPr>
            <p:spPr bwMode="auto">
              <a:xfrm>
                <a:off x="1111" y="1086"/>
                <a:ext cx="78" cy="0"/>
              </a:xfrm>
              <a:prstGeom prst="line">
                <a:avLst/>
              </a:prstGeom>
              <a:noFill/>
              <a:ln w="3175">
                <a:solidFill>
                  <a:srgbClr val="000000"/>
                </a:solidFill>
                <a:round/>
                <a:headEnd/>
                <a:tailEnd/>
              </a:ln>
            </p:spPr>
            <p:txBody>
              <a:bodyPr/>
              <a:lstStyle/>
              <a:p>
                <a:endParaRPr lang="en-US"/>
              </a:p>
            </p:txBody>
          </p:sp>
          <p:sp>
            <p:nvSpPr>
              <p:cNvPr id="26541" name="Line 4446"/>
              <p:cNvSpPr>
                <a:spLocks noChangeShapeType="1"/>
              </p:cNvSpPr>
              <p:nvPr/>
            </p:nvSpPr>
            <p:spPr bwMode="auto">
              <a:xfrm flipH="1">
                <a:off x="1111" y="1086"/>
                <a:ext cx="78" cy="0"/>
              </a:xfrm>
              <a:prstGeom prst="line">
                <a:avLst/>
              </a:prstGeom>
              <a:noFill/>
              <a:ln w="3175">
                <a:solidFill>
                  <a:srgbClr val="000000"/>
                </a:solidFill>
                <a:round/>
                <a:headEnd/>
                <a:tailEnd/>
              </a:ln>
            </p:spPr>
            <p:txBody>
              <a:bodyPr/>
              <a:lstStyle/>
              <a:p>
                <a:endParaRPr lang="en-US"/>
              </a:p>
            </p:txBody>
          </p:sp>
          <p:sp>
            <p:nvSpPr>
              <p:cNvPr id="26542" name="Line 4447"/>
              <p:cNvSpPr>
                <a:spLocks noChangeShapeType="1"/>
              </p:cNvSpPr>
              <p:nvPr/>
            </p:nvSpPr>
            <p:spPr bwMode="auto">
              <a:xfrm flipV="1">
                <a:off x="1111" y="911"/>
                <a:ext cx="0" cy="175"/>
              </a:xfrm>
              <a:prstGeom prst="line">
                <a:avLst/>
              </a:prstGeom>
              <a:noFill/>
              <a:ln w="3175">
                <a:solidFill>
                  <a:srgbClr val="000000"/>
                </a:solidFill>
                <a:round/>
                <a:headEnd/>
                <a:tailEnd/>
              </a:ln>
            </p:spPr>
            <p:txBody>
              <a:bodyPr/>
              <a:lstStyle/>
              <a:p>
                <a:endParaRPr lang="en-US"/>
              </a:p>
            </p:txBody>
          </p:sp>
          <p:sp>
            <p:nvSpPr>
              <p:cNvPr id="26543" name="Line 4448"/>
              <p:cNvSpPr>
                <a:spLocks noChangeShapeType="1"/>
              </p:cNvSpPr>
              <p:nvPr/>
            </p:nvSpPr>
            <p:spPr bwMode="auto">
              <a:xfrm flipH="1">
                <a:off x="4293" y="3260"/>
                <a:ext cx="77" cy="0"/>
              </a:xfrm>
              <a:prstGeom prst="line">
                <a:avLst/>
              </a:prstGeom>
              <a:noFill/>
              <a:ln w="3175">
                <a:solidFill>
                  <a:srgbClr val="000000"/>
                </a:solidFill>
                <a:round/>
                <a:headEnd/>
                <a:tailEnd/>
              </a:ln>
            </p:spPr>
            <p:txBody>
              <a:bodyPr/>
              <a:lstStyle/>
              <a:p>
                <a:endParaRPr lang="en-US"/>
              </a:p>
            </p:txBody>
          </p:sp>
          <p:sp>
            <p:nvSpPr>
              <p:cNvPr id="26544" name="Line 4449"/>
              <p:cNvSpPr>
                <a:spLocks noChangeShapeType="1"/>
              </p:cNvSpPr>
              <p:nvPr/>
            </p:nvSpPr>
            <p:spPr bwMode="auto">
              <a:xfrm>
                <a:off x="4293" y="3260"/>
                <a:ext cx="77" cy="0"/>
              </a:xfrm>
              <a:prstGeom prst="line">
                <a:avLst/>
              </a:prstGeom>
              <a:noFill/>
              <a:ln w="3175">
                <a:solidFill>
                  <a:srgbClr val="000000"/>
                </a:solidFill>
                <a:round/>
                <a:headEnd/>
                <a:tailEnd/>
              </a:ln>
            </p:spPr>
            <p:txBody>
              <a:bodyPr/>
              <a:lstStyle/>
              <a:p>
                <a:endParaRPr lang="en-US"/>
              </a:p>
            </p:txBody>
          </p:sp>
          <p:sp>
            <p:nvSpPr>
              <p:cNvPr id="26545" name="Line 4450"/>
              <p:cNvSpPr>
                <a:spLocks noChangeShapeType="1"/>
              </p:cNvSpPr>
              <p:nvPr/>
            </p:nvSpPr>
            <p:spPr bwMode="auto">
              <a:xfrm flipV="1">
                <a:off x="4370" y="3042"/>
                <a:ext cx="0" cy="218"/>
              </a:xfrm>
              <a:prstGeom prst="line">
                <a:avLst/>
              </a:prstGeom>
              <a:noFill/>
              <a:ln w="3175">
                <a:solidFill>
                  <a:srgbClr val="000000"/>
                </a:solidFill>
                <a:round/>
                <a:headEnd/>
                <a:tailEnd/>
              </a:ln>
            </p:spPr>
            <p:txBody>
              <a:bodyPr/>
              <a:lstStyle/>
              <a:p>
                <a:endParaRPr lang="en-US"/>
              </a:p>
            </p:txBody>
          </p:sp>
          <p:sp>
            <p:nvSpPr>
              <p:cNvPr id="26546" name="Line 4451"/>
              <p:cNvSpPr>
                <a:spLocks noChangeShapeType="1"/>
              </p:cNvSpPr>
              <p:nvPr/>
            </p:nvSpPr>
            <p:spPr bwMode="auto">
              <a:xfrm flipH="1">
                <a:off x="4338" y="3042"/>
                <a:ext cx="32" cy="0"/>
              </a:xfrm>
              <a:prstGeom prst="line">
                <a:avLst/>
              </a:prstGeom>
              <a:noFill/>
              <a:ln w="3175">
                <a:solidFill>
                  <a:srgbClr val="000000"/>
                </a:solidFill>
                <a:round/>
                <a:headEnd/>
                <a:tailEnd/>
              </a:ln>
            </p:spPr>
            <p:txBody>
              <a:bodyPr/>
              <a:lstStyle/>
              <a:p>
                <a:endParaRPr lang="en-US"/>
              </a:p>
            </p:txBody>
          </p:sp>
          <p:sp>
            <p:nvSpPr>
              <p:cNvPr id="26547" name="Line 4452"/>
              <p:cNvSpPr>
                <a:spLocks noChangeShapeType="1"/>
              </p:cNvSpPr>
              <p:nvPr/>
            </p:nvSpPr>
            <p:spPr bwMode="auto">
              <a:xfrm>
                <a:off x="4338" y="3042"/>
                <a:ext cx="32" cy="0"/>
              </a:xfrm>
              <a:prstGeom prst="line">
                <a:avLst/>
              </a:prstGeom>
              <a:noFill/>
              <a:ln w="3175">
                <a:solidFill>
                  <a:srgbClr val="000000"/>
                </a:solidFill>
                <a:round/>
                <a:headEnd/>
                <a:tailEnd/>
              </a:ln>
            </p:spPr>
            <p:txBody>
              <a:bodyPr/>
              <a:lstStyle/>
              <a:p>
                <a:endParaRPr lang="en-US"/>
              </a:p>
            </p:txBody>
          </p:sp>
          <p:sp>
            <p:nvSpPr>
              <p:cNvPr id="26548" name="Line 4453"/>
              <p:cNvSpPr>
                <a:spLocks noChangeShapeType="1"/>
              </p:cNvSpPr>
              <p:nvPr/>
            </p:nvSpPr>
            <p:spPr bwMode="auto">
              <a:xfrm flipV="1">
                <a:off x="4370" y="2825"/>
                <a:ext cx="0" cy="217"/>
              </a:xfrm>
              <a:prstGeom prst="line">
                <a:avLst/>
              </a:prstGeom>
              <a:noFill/>
              <a:ln w="3175">
                <a:solidFill>
                  <a:srgbClr val="000000"/>
                </a:solidFill>
                <a:round/>
                <a:headEnd/>
                <a:tailEnd/>
              </a:ln>
            </p:spPr>
            <p:txBody>
              <a:bodyPr/>
              <a:lstStyle/>
              <a:p>
                <a:endParaRPr lang="en-US"/>
              </a:p>
            </p:txBody>
          </p:sp>
          <p:sp>
            <p:nvSpPr>
              <p:cNvPr id="26549" name="Line 4454"/>
              <p:cNvSpPr>
                <a:spLocks noChangeShapeType="1"/>
              </p:cNvSpPr>
              <p:nvPr/>
            </p:nvSpPr>
            <p:spPr bwMode="auto">
              <a:xfrm flipH="1">
                <a:off x="4293" y="2825"/>
                <a:ext cx="77" cy="0"/>
              </a:xfrm>
              <a:prstGeom prst="line">
                <a:avLst/>
              </a:prstGeom>
              <a:noFill/>
              <a:ln w="3175">
                <a:solidFill>
                  <a:srgbClr val="000000"/>
                </a:solidFill>
                <a:round/>
                <a:headEnd/>
                <a:tailEnd/>
              </a:ln>
            </p:spPr>
            <p:txBody>
              <a:bodyPr/>
              <a:lstStyle/>
              <a:p>
                <a:endParaRPr lang="en-US"/>
              </a:p>
            </p:txBody>
          </p:sp>
          <p:sp>
            <p:nvSpPr>
              <p:cNvPr id="26550" name="Line 4455"/>
              <p:cNvSpPr>
                <a:spLocks noChangeShapeType="1"/>
              </p:cNvSpPr>
              <p:nvPr/>
            </p:nvSpPr>
            <p:spPr bwMode="auto">
              <a:xfrm>
                <a:off x="4293" y="2825"/>
                <a:ext cx="77" cy="0"/>
              </a:xfrm>
              <a:prstGeom prst="line">
                <a:avLst/>
              </a:prstGeom>
              <a:noFill/>
              <a:ln w="3175">
                <a:solidFill>
                  <a:srgbClr val="000000"/>
                </a:solidFill>
                <a:round/>
                <a:headEnd/>
                <a:tailEnd/>
              </a:ln>
            </p:spPr>
            <p:txBody>
              <a:bodyPr/>
              <a:lstStyle/>
              <a:p>
                <a:endParaRPr lang="en-US"/>
              </a:p>
            </p:txBody>
          </p:sp>
          <p:sp>
            <p:nvSpPr>
              <p:cNvPr id="26551" name="Line 4456"/>
              <p:cNvSpPr>
                <a:spLocks noChangeShapeType="1"/>
              </p:cNvSpPr>
              <p:nvPr/>
            </p:nvSpPr>
            <p:spPr bwMode="auto">
              <a:xfrm flipV="1">
                <a:off x="4370" y="2607"/>
                <a:ext cx="0" cy="218"/>
              </a:xfrm>
              <a:prstGeom prst="line">
                <a:avLst/>
              </a:prstGeom>
              <a:noFill/>
              <a:ln w="3175">
                <a:solidFill>
                  <a:srgbClr val="000000"/>
                </a:solidFill>
                <a:round/>
                <a:headEnd/>
                <a:tailEnd/>
              </a:ln>
            </p:spPr>
            <p:txBody>
              <a:bodyPr/>
              <a:lstStyle/>
              <a:p>
                <a:endParaRPr lang="en-US"/>
              </a:p>
            </p:txBody>
          </p:sp>
          <p:sp>
            <p:nvSpPr>
              <p:cNvPr id="26552" name="Line 4457"/>
              <p:cNvSpPr>
                <a:spLocks noChangeShapeType="1"/>
              </p:cNvSpPr>
              <p:nvPr/>
            </p:nvSpPr>
            <p:spPr bwMode="auto">
              <a:xfrm flipH="1">
                <a:off x="4338" y="2607"/>
                <a:ext cx="32" cy="0"/>
              </a:xfrm>
              <a:prstGeom prst="line">
                <a:avLst/>
              </a:prstGeom>
              <a:noFill/>
              <a:ln w="3175">
                <a:solidFill>
                  <a:srgbClr val="000000"/>
                </a:solidFill>
                <a:round/>
                <a:headEnd/>
                <a:tailEnd/>
              </a:ln>
            </p:spPr>
            <p:txBody>
              <a:bodyPr/>
              <a:lstStyle/>
              <a:p>
                <a:endParaRPr lang="en-US"/>
              </a:p>
            </p:txBody>
          </p:sp>
          <p:sp>
            <p:nvSpPr>
              <p:cNvPr id="26553" name="Line 4458"/>
              <p:cNvSpPr>
                <a:spLocks noChangeShapeType="1"/>
              </p:cNvSpPr>
              <p:nvPr/>
            </p:nvSpPr>
            <p:spPr bwMode="auto">
              <a:xfrm>
                <a:off x="4338" y="2607"/>
                <a:ext cx="32" cy="0"/>
              </a:xfrm>
              <a:prstGeom prst="line">
                <a:avLst/>
              </a:prstGeom>
              <a:noFill/>
              <a:ln w="3175">
                <a:solidFill>
                  <a:srgbClr val="000000"/>
                </a:solidFill>
                <a:round/>
                <a:headEnd/>
                <a:tailEnd/>
              </a:ln>
            </p:spPr>
            <p:txBody>
              <a:bodyPr/>
              <a:lstStyle/>
              <a:p>
                <a:endParaRPr lang="en-US"/>
              </a:p>
            </p:txBody>
          </p:sp>
          <p:sp>
            <p:nvSpPr>
              <p:cNvPr id="26554" name="Line 4459"/>
              <p:cNvSpPr>
                <a:spLocks noChangeShapeType="1"/>
              </p:cNvSpPr>
              <p:nvPr/>
            </p:nvSpPr>
            <p:spPr bwMode="auto">
              <a:xfrm flipV="1">
                <a:off x="4370" y="2390"/>
                <a:ext cx="0" cy="217"/>
              </a:xfrm>
              <a:prstGeom prst="line">
                <a:avLst/>
              </a:prstGeom>
              <a:noFill/>
              <a:ln w="3175">
                <a:solidFill>
                  <a:srgbClr val="000000"/>
                </a:solidFill>
                <a:round/>
                <a:headEnd/>
                <a:tailEnd/>
              </a:ln>
            </p:spPr>
            <p:txBody>
              <a:bodyPr/>
              <a:lstStyle/>
              <a:p>
                <a:endParaRPr lang="en-US"/>
              </a:p>
            </p:txBody>
          </p:sp>
          <p:sp>
            <p:nvSpPr>
              <p:cNvPr id="26555" name="Line 4460"/>
              <p:cNvSpPr>
                <a:spLocks noChangeShapeType="1"/>
              </p:cNvSpPr>
              <p:nvPr/>
            </p:nvSpPr>
            <p:spPr bwMode="auto">
              <a:xfrm flipH="1">
                <a:off x="4293" y="2390"/>
                <a:ext cx="77" cy="0"/>
              </a:xfrm>
              <a:prstGeom prst="line">
                <a:avLst/>
              </a:prstGeom>
              <a:noFill/>
              <a:ln w="3175">
                <a:solidFill>
                  <a:srgbClr val="000000"/>
                </a:solidFill>
                <a:round/>
                <a:headEnd/>
                <a:tailEnd/>
              </a:ln>
            </p:spPr>
            <p:txBody>
              <a:bodyPr/>
              <a:lstStyle/>
              <a:p>
                <a:endParaRPr lang="en-US"/>
              </a:p>
            </p:txBody>
          </p:sp>
          <p:sp>
            <p:nvSpPr>
              <p:cNvPr id="26556" name="Line 4461"/>
              <p:cNvSpPr>
                <a:spLocks noChangeShapeType="1"/>
              </p:cNvSpPr>
              <p:nvPr/>
            </p:nvSpPr>
            <p:spPr bwMode="auto">
              <a:xfrm>
                <a:off x="4293" y="2390"/>
                <a:ext cx="77" cy="0"/>
              </a:xfrm>
              <a:prstGeom prst="line">
                <a:avLst/>
              </a:prstGeom>
              <a:noFill/>
              <a:ln w="3175">
                <a:solidFill>
                  <a:srgbClr val="000000"/>
                </a:solidFill>
                <a:round/>
                <a:headEnd/>
                <a:tailEnd/>
              </a:ln>
            </p:spPr>
            <p:txBody>
              <a:bodyPr/>
              <a:lstStyle/>
              <a:p>
                <a:endParaRPr lang="en-US"/>
              </a:p>
            </p:txBody>
          </p:sp>
          <p:sp>
            <p:nvSpPr>
              <p:cNvPr id="26557" name="Line 4462"/>
              <p:cNvSpPr>
                <a:spLocks noChangeShapeType="1"/>
              </p:cNvSpPr>
              <p:nvPr/>
            </p:nvSpPr>
            <p:spPr bwMode="auto">
              <a:xfrm flipV="1">
                <a:off x="4370" y="2173"/>
                <a:ext cx="0" cy="217"/>
              </a:xfrm>
              <a:prstGeom prst="line">
                <a:avLst/>
              </a:prstGeom>
              <a:noFill/>
              <a:ln w="3175">
                <a:solidFill>
                  <a:srgbClr val="000000"/>
                </a:solidFill>
                <a:round/>
                <a:headEnd/>
                <a:tailEnd/>
              </a:ln>
            </p:spPr>
            <p:txBody>
              <a:bodyPr/>
              <a:lstStyle/>
              <a:p>
                <a:endParaRPr lang="en-US"/>
              </a:p>
            </p:txBody>
          </p:sp>
          <p:sp>
            <p:nvSpPr>
              <p:cNvPr id="26558" name="Line 4463"/>
              <p:cNvSpPr>
                <a:spLocks noChangeShapeType="1"/>
              </p:cNvSpPr>
              <p:nvPr/>
            </p:nvSpPr>
            <p:spPr bwMode="auto">
              <a:xfrm flipH="1">
                <a:off x="4338" y="2173"/>
                <a:ext cx="32" cy="0"/>
              </a:xfrm>
              <a:prstGeom prst="line">
                <a:avLst/>
              </a:prstGeom>
              <a:noFill/>
              <a:ln w="3175">
                <a:solidFill>
                  <a:srgbClr val="000000"/>
                </a:solidFill>
                <a:round/>
                <a:headEnd/>
                <a:tailEnd/>
              </a:ln>
            </p:spPr>
            <p:txBody>
              <a:bodyPr/>
              <a:lstStyle/>
              <a:p>
                <a:endParaRPr lang="en-US"/>
              </a:p>
            </p:txBody>
          </p:sp>
          <p:sp>
            <p:nvSpPr>
              <p:cNvPr id="26559" name="Line 4464"/>
              <p:cNvSpPr>
                <a:spLocks noChangeShapeType="1"/>
              </p:cNvSpPr>
              <p:nvPr/>
            </p:nvSpPr>
            <p:spPr bwMode="auto">
              <a:xfrm>
                <a:off x="4338" y="2173"/>
                <a:ext cx="32" cy="0"/>
              </a:xfrm>
              <a:prstGeom prst="line">
                <a:avLst/>
              </a:prstGeom>
              <a:noFill/>
              <a:ln w="3175">
                <a:solidFill>
                  <a:srgbClr val="000000"/>
                </a:solidFill>
                <a:round/>
                <a:headEnd/>
                <a:tailEnd/>
              </a:ln>
            </p:spPr>
            <p:txBody>
              <a:bodyPr/>
              <a:lstStyle/>
              <a:p>
                <a:endParaRPr lang="en-US"/>
              </a:p>
            </p:txBody>
          </p:sp>
          <p:sp>
            <p:nvSpPr>
              <p:cNvPr id="26560" name="Line 4465"/>
              <p:cNvSpPr>
                <a:spLocks noChangeShapeType="1"/>
              </p:cNvSpPr>
              <p:nvPr/>
            </p:nvSpPr>
            <p:spPr bwMode="auto">
              <a:xfrm flipV="1">
                <a:off x="4370" y="1956"/>
                <a:ext cx="0" cy="217"/>
              </a:xfrm>
              <a:prstGeom prst="line">
                <a:avLst/>
              </a:prstGeom>
              <a:noFill/>
              <a:ln w="3175">
                <a:solidFill>
                  <a:srgbClr val="000000"/>
                </a:solidFill>
                <a:round/>
                <a:headEnd/>
                <a:tailEnd/>
              </a:ln>
            </p:spPr>
            <p:txBody>
              <a:bodyPr/>
              <a:lstStyle/>
              <a:p>
                <a:endParaRPr lang="en-US"/>
              </a:p>
            </p:txBody>
          </p:sp>
          <p:sp>
            <p:nvSpPr>
              <p:cNvPr id="26561" name="Line 4466"/>
              <p:cNvSpPr>
                <a:spLocks noChangeShapeType="1"/>
              </p:cNvSpPr>
              <p:nvPr/>
            </p:nvSpPr>
            <p:spPr bwMode="auto">
              <a:xfrm flipH="1">
                <a:off x="4293" y="1956"/>
                <a:ext cx="77" cy="0"/>
              </a:xfrm>
              <a:prstGeom prst="line">
                <a:avLst/>
              </a:prstGeom>
              <a:noFill/>
              <a:ln w="3175">
                <a:solidFill>
                  <a:srgbClr val="000000"/>
                </a:solidFill>
                <a:round/>
                <a:headEnd/>
                <a:tailEnd/>
              </a:ln>
            </p:spPr>
            <p:txBody>
              <a:bodyPr/>
              <a:lstStyle/>
              <a:p>
                <a:endParaRPr lang="en-US"/>
              </a:p>
            </p:txBody>
          </p:sp>
          <p:sp>
            <p:nvSpPr>
              <p:cNvPr id="26562" name="Line 4467"/>
              <p:cNvSpPr>
                <a:spLocks noChangeShapeType="1"/>
              </p:cNvSpPr>
              <p:nvPr/>
            </p:nvSpPr>
            <p:spPr bwMode="auto">
              <a:xfrm>
                <a:off x="4293" y="1956"/>
                <a:ext cx="77" cy="0"/>
              </a:xfrm>
              <a:prstGeom prst="line">
                <a:avLst/>
              </a:prstGeom>
              <a:noFill/>
              <a:ln w="3175">
                <a:solidFill>
                  <a:srgbClr val="000000"/>
                </a:solidFill>
                <a:round/>
                <a:headEnd/>
                <a:tailEnd/>
              </a:ln>
            </p:spPr>
            <p:txBody>
              <a:bodyPr/>
              <a:lstStyle/>
              <a:p>
                <a:endParaRPr lang="en-US"/>
              </a:p>
            </p:txBody>
          </p:sp>
          <p:sp>
            <p:nvSpPr>
              <p:cNvPr id="26563" name="Line 4468"/>
              <p:cNvSpPr>
                <a:spLocks noChangeShapeType="1"/>
              </p:cNvSpPr>
              <p:nvPr/>
            </p:nvSpPr>
            <p:spPr bwMode="auto">
              <a:xfrm flipV="1">
                <a:off x="4370" y="1738"/>
                <a:ext cx="0" cy="218"/>
              </a:xfrm>
              <a:prstGeom prst="line">
                <a:avLst/>
              </a:prstGeom>
              <a:noFill/>
              <a:ln w="3175">
                <a:solidFill>
                  <a:srgbClr val="000000"/>
                </a:solidFill>
                <a:round/>
                <a:headEnd/>
                <a:tailEnd/>
              </a:ln>
            </p:spPr>
            <p:txBody>
              <a:bodyPr/>
              <a:lstStyle/>
              <a:p>
                <a:endParaRPr lang="en-US"/>
              </a:p>
            </p:txBody>
          </p:sp>
          <p:sp>
            <p:nvSpPr>
              <p:cNvPr id="26564" name="Line 4469"/>
              <p:cNvSpPr>
                <a:spLocks noChangeShapeType="1"/>
              </p:cNvSpPr>
              <p:nvPr/>
            </p:nvSpPr>
            <p:spPr bwMode="auto">
              <a:xfrm flipH="1">
                <a:off x="4338" y="1738"/>
                <a:ext cx="32" cy="0"/>
              </a:xfrm>
              <a:prstGeom prst="line">
                <a:avLst/>
              </a:prstGeom>
              <a:noFill/>
              <a:ln w="3175">
                <a:solidFill>
                  <a:srgbClr val="000000"/>
                </a:solidFill>
                <a:round/>
                <a:headEnd/>
                <a:tailEnd/>
              </a:ln>
            </p:spPr>
            <p:txBody>
              <a:bodyPr/>
              <a:lstStyle/>
              <a:p>
                <a:endParaRPr lang="en-US"/>
              </a:p>
            </p:txBody>
          </p:sp>
          <p:sp>
            <p:nvSpPr>
              <p:cNvPr id="26565" name="Line 4470"/>
              <p:cNvSpPr>
                <a:spLocks noChangeShapeType="1"/>
              </p:cNvSpPr>
              <p:nvPr/>
            </p:nvSpPr>
            <p:spPr bwMode="auto">
              <a:xfrm>
                <a:off x="4338" y="1738"/>
                <a:ext cx="32" cy="0"/>
              </a:xfrm>
              <a:prstGeom prst="line">
                <a:avLst/>
              </a:prstGeom>
              <a:noFill/>
              <a:ln w="3175">
                <a:solidFill>
                  <a:srgbClr val="000000"/>
                </a:solidFill>
                <a:round/>
                <a:headEnd/>
                <a:tailEnd/>
              </a:ln>
            </p:spPr>
            <p:txBody>
              <a:bodyPr/>
              <a:lstStyle/>
              <a:p>
                <a:endParaRPr lang="en-US"/>
              </a:p>
            </p:txBody>
          </p:sp>
          <p:sp>
            <p:nvSpPr>
              <p:cNvPr id="26566" name="Line 4471"/>
              <p:cNvSpPr>
                <a:spLocks noChangeShapeType="1"/>
              </p:cNvSpPr>
              <p:nvPr/>
            </p:nvSpPr>
            <p:spPr bwMode="auto">
              <a:xfrm flipV="1">
                <a:off x="4370" y="1521"/>
                <a:ext cx="0" cy="217"/>
              </a:xfrm>
              <a:prstGeom prst="line">
                <a:avLst/>
              </a:prstGeom>
              <a:noFill/>
              <a:ln w="3175">
                <a:solidFill>
                  <a:srgbClr val="000000"/>
                </a:solidFill>
                <a:round/>
                <a:headEnd/>
                <a:tailEnd/>
              </a:ln>
            </p:spPr>
            <p:txBody>
              <a:bodyPr/>
              <a:lstStyle/>
              <a:p>
                <a:endParaRPr lang="en-US"/>
              </a:p>
            </p:txBody>
          </p:sp>
          <p:sp>
            <p:nvSpPr>
              <p:cNvPr id="26567" name="Line 4472"/>
              <p:cNvSpPr>
                <a:spLocks noChangeShapeType="1"/>
              </p:cNvSpPr>
              <p:nvPr/>
            </p:nvSpPr>
            <p:spPr bwMode="auto">
              <a:xfrm flipH="1">
                <a:off x="4293" y="1521"/>
                <a:ext cx="77" cy="0"/>
              </a:xfrm>
              <a:prstGeom prst="line">
                <a:avLst/>
              </a:prstGeom>
              <a:noFill/>
              <a:ln w="3175">
                <a:solidFill>
                  <a:srgbClr val="000000"/>
                </a:solidFill>
                <a:round/>
                <a:headEnd/>
                <a:tailEnd/>
              </a:ln>
            </p:spPr>
            <p:txBody>
              <a:bodyPr/>
              <a:lstStyle/>
              <a:p>
                <a:endParaRPr lang="en-US"/>
              </a:p>
            </p:txBody>
          </p:sp>
          <p:sp>
            <p:nvSpPr>
              <p:cNvPr id="26568" name="Line 4473"/>
              <p:cNvSpPr>
                <a:spLocks noChangeShapeType="1"/>
              </p:cNvSpPr>
              <p:nvPr/>
            </p:nvSpPr>
            <p:spPr bwMode="auto">
              <a:xfrm>
                <a:off x="4293" y="1521"/>
                <a:ext cx="77" cy="0"/>
              </a:xfrm>
              <a:prstGeom prst="line">
                <a:avLst/>
              </a:prstGeom>
              <a:noFill/>
              <a:ln w="3175">
                <a:solidFill>
                  <a:srgbClr val="000000"/>
                </a:solidFill>
                <a:round/>
                <a:headEnd/>
                <a:tailEnd/>
              </a:ln>
            </p:spPr>
            <p:txBody>
              <a:bodyPr/>
              <a:lstStyle/>
              <a:p>
                <a:endParaRPr lang="en-US"/>
              </a:p>
            </p:txBody>
          </p:sp>
          <p:sp>
            <p:nvSpPr>
              <p:cNvPr id="26569" name="Line 4474"/>
              <p:cNvSpPr>
                <a:spLocks noChangeShapeType="1"/>
              </p:cNvSpPr>
              <p:nvPr/>
            </p:nvSpPr>
            <p:spPr bwMode="auto">
              <a:xfrm flipV="1">
                <a:off x="4370" y="1303"/>
                <a:ext cx="0" cy="218"/>
              </a:xfrm>
              <a:prstGeom prst="line">
                <a:avLst/>
              </a:prstGeom>
              <a:noFill/>
              <a:ln w="3175">
                <a:solidFill>
                  <a:srgbClr val="000000"/>
                </a:solidFill>
                <a:round/>
                <a:headEnd/>
                <a:tailEnd/>
              </a:ln>
            </p:spPr>
            <p:txBody>
              <a:bodyPr/>
              <a:lstStyle/>
              <a:p>
                <a:endParaRPr lang="en-US"/>
              </a:p>
            </p:txBody>
          </p:sp>
          <p:sp>
            <p:nvSpPr>
              <p:cNvPr id="26570" name="Line 4475"/>
              <p:cNvSpPr>
                <a:spLocks noChangeShapeType="1"/>
              </p:cNvSpPr>
              <p:nvPr/>
            </p:nvSpPr>
            <p:spPr bwMode="auto">
              <a:xfrm flipH="1">
                <a:off x="4338" y="1303"/>
                <a:ext cx="32" cy="0"/>
              </a:xfrm>
              <a:prstGeom prst="line">
                <a:avLst/>
              </a:prstGeom>
              <a:noFill/>
              <a:ln w="3175">
                <a:solidFill>
                  <a:srgbClr val="000000"/>
                </a:solidFill>
                <a:round/>
                <a:headEnd/>
                <a:tailEnd/>
              </a:ln>
            </p:spPr>
            <p:txBody>
              <a:bodyPr/>
              <a:lstStyle/>
              <a:p>
                <a:endParaRPr lang="en-US"/>
              </a:p>
            </p:txBody>
          </p:sp>
          <p:sp>
            <p:nvSpPr>
              <p:cNvPr id="26571" name="Line 4476"/>
              <p:cNvSpPr>
                <a:spLocks noChangeShapeType="1"/>
              </p:cNvSpPr>
              <p:nvPr/>
            </p:nvSpPr>
            <p:spPr bwMode="auto">
              <a:xfrm>
                <a:off x="4338" y="1303"/>
                <a:ext cx="32" cy="0"/>
              </a:xfrm>
              <a:prstGeom prst="line">
                <a:avLst/>
              </a:prstGeom>
              <a:noFill/>
              <a:ln w="3175">
                <a:solidFill>
                  <a:srgbClr val="000000"/>
                </a:solidFill>
                <a:round/>
                <a:headEnd/>
                <a:tailEnd/>
              </a:ln>
            </p:spPr>
            <p:txBody>
              <a:bodyPr/>
              <a:lstStyle/>
              <a:p>
                <a:endParaRPr lang="en-US"/>
              </a:p>
            </p:txBody>
          </p:sp>
          <p:sp>
            <p:nvSpPr>
              <p:cNvPr id="26572" name="Line 4477"/>
              <p:cNvSpPr>
                <a:spLocks noChangeShapeType="1"/>
              </p:cNvSpPr>
              <p:nvPr/>
            </p:nvSpPr>
            <p:spPr bwMode="auto">
              <a:xfrm flipV="1">
                <a:off x="4370" y="1086"/>
                <a:ext cx="0" cy="217"/>
              </a:xfrm>
              <a:prstGeom prst="line">
                <a:avLst/>
              </a:prstGeom>
              <a:noFill/>
              <a:ln w="3175">
                <a:solidFill>
                  <a:srgbClr val="000000"/>
                </a:solidFill>
                <a:round/>
                <a:headEnd/>
                <a:tailEnd/>
              </a:ln>
            </p:spPr>
            <p:txBody>
              <a:bodyPr/>
              <a:lstStyle/>
              <a:p>
                <a:endParaRPr lang="en-US"/>
              </a:p>
            </p:txBody>
          </p:sp>
          <p:sp>
            <p:nvSpPr>
              <p:cNvPr id="26573" name="Line 4478"/>
              <p:cNvSpPr>
                <a:spLocks noChangeShapeType="1"/>
              </p:cNvSpPr>
              <p:nvPr/>
            </p:nvSpPr>
            <p:spPr bwMode="auto">
              <a:xfrm flipH="1">
                <a:off x="4293" y="1086"/>
                <a:ext cx="77" cy="0"/>
              </a:xfrm>
              <a:prstGeom prst="line">
                <a:avLst/>
              </a:prstGeom>
              <a:noFill/>
              <a:ln w="3175">
                <a:solidFill>
                  <a:srgbClr val="000000"/>
                </a:solidFill>
                <a:round/>
                <a:headEnd/>
                <a:tailEnd/>
              </a:ln>
            </p:spPr>
            <p:txBody>
              <a:bodyPr/>
              <a:lstStyle/>
              <a:p>
                <a:endParaRPr lang="en-US"/>
              </a:p>
            </p:txBody>
          </p:sp>
          <p:sp>
            <p:nvSpPr>
              <p:cNvPr id="26574" name="Line 4479"/>
              <p:cNvSpPr>
                <a:spLocks noChangeShapeType="1"/>
              </p:cNvSpPr>
              <p:nvPr/>
            </p:nvSpPr>
            <p:spPr bwMode="auto">
              <a:xfrm>
                <a:off x="4293" y="1086"/>
                <a:ext cx="77" cy="0"/>
              </a:xfrm>
              <a:prstGeom prst="line">
                <a:avLst/>
              </a:prstGeom>
              <a:noFill/>
              <a:ln w="3175">
                <a:solidFill>
                  <a:srgbClr val="000000"/>
                </a:solidFill>
                <a:round/>
                <a:headEnd/>
                <a:tailEnd/>
              </a:ln>
            </p:spPr>
            <p:txBody>
              <a:bodyPr/>
              <a:lstStyle/>
              <a:p>
                <a:endParaRPr lang="en-US"/>
              </a:p>
            </p:txBody>
          </p:sp>
          <p:sp>
            <p:nvSpPr>
              <p:cNvPr id="26575" name="Line 4480"/>
              <p:cNvSpPr>
                <a:spLocks noChangeShapeType="1"/>
              </p:cNvSpPr>
              <p:nvPr/>
            </p:nvSpPr>
            <p:spPr bwMode="auto">
              <a:xfrm flipV="1">
                <a:off x="4370" y="911"/>
                <a:ext cx="0" cy="175"/>
              </a:xfrm>
              <a:prstGeom prst="line">
                <a:avLst/>
              </a:prstGeom>
              <a:noFill/>
              <a:ln w="3175">
                <a:solidFill>
                  <a:srgbClr val="000000"/>
                </a:solidFill>
                <a:round/>
                <a:headEnd/>
                <a:tailEnd/>
              </a:ln>
            </p:spPr>
            <p:txBody>
              <a:bodyPr/>
              <a:lstStyle/>
              <a:p>
                <a:endParaRPr lang="en-US"/>
              </a:p>
            </p:txBody>
          </p:sp>
          <p:sp>
            <p:nvSpPr>
              <p:cNvPr id="26576" name="Line 4481"/>
              <p:cNvSpPr>
                <a:spLocks noChangeShapeType="1"/>
              </p:cNvSpPr>
              <p:nvPr/>
            </p:nvSpPr>
            <p:spPr bwMode="auto">
              <a:xfrm flipH="1">
                <a:off x="4293" y="3260"/>
                <a:ext cx="77" cy="0"/>
              </a:xfrm>
              <a:prstGeom prst="line">
                <a:avLst/>
              </a:prstGeom>
              <a:noFill/>
              <a:ln w="3175">
                <a:solidFill>
                  <a:srgbClr val="000000"/>
                </a:solidFill>
                <a:round/>
                <a:headEnd/>
                <a:tailEnd/>
              </a:ln>
            </p:spPr>
            <p:txBody>
              <a:bodyPr/>
              <a:lstStyle/>
              <a:p>
                <a:endParaRPr lang="en-US"/>
              </a:p>
            </p:txBody>
          </p:sp>
          <p:sp>
            <p:nvSpPr>
              <p:cNvPr id="26577" name="Line 4482"/>
              <p:cNvSpPr>
                <a:spLocks noChangeShapeType="1"/>
              </p:cNvSpPr>
              <p:nvPr/>
            </p:nvSpPr>
            <p:spPr bwMode="auto">
              <a:xfrm>
                <a:off x="4293" y="3260"/>
                <a:ext cx="77" cy="0"/>
              </a:xfrm>
              <a:prstGeom prst="line">
                <a:avLst/>
              </a:prstGeom>
              <a:noFill/>
              <a:ln w="3175">
                <a:solidFill>
                  <a:srgbClr val="000000"/>
                </a:solidFill>
                <a:round/>
                <a:headEnd/>
                <a:tailEnd/>
              </a:ln>
            </p:spPr>
            <p:txBody>
              <a:bodyPr/>
              <a:lstStyle/>
              <a:p>
                <a:endParaRPr lang="en-US"/>
              </a:p>
            </p:txBody>
          </p:sp>
          <p:sp>
            <p:nvSpPr>
              <p:cNvPr id="26578" name="Line 4483"/>
              <p:cNvSpPr>
                <a:spLocks noChangeShapeType="1"/>
              </p:cNvSpPr>
              <p:nvPr/>
            </p:nvSpPr>
            <p:spPr bwMode="auto">
              <a:xfrm flipV="1">
                <a:off x="4370" y="3042"/>
                <a:ext cx="0" cy="218"/>
              </a:xfrm>
              <a:prstGeom prst="line">
                <a:avLst/>
              </a:prstGeom>
              <a:noFill/>
              <a:ln w="3175">
                <a:solidFill>
                  <a:srgbClr val="000000"/>
                </a:solidFill>
                <a:round/>
                <a:headEnd/>
                <a:tailEnd/>
              </a:ln>
            </p:spPr>
            <p:txBody>
              <a:bodyPr/>
              <a:lstStyle/>
              <a:p>
                <a:endParaRPr lang="en-US"/>
              </a:p>
            </p:txBody>
          </p:sp>
          <p:sp>
            <p:nvSpPr>
              <p:cNvPr id="26579" name="Line 4484"/>
              <p:cNvSpPr>
                <a:spLocks noChangeShapeType="1"/>
              </p:cNvSpPr>
              <p:nvPr/>
            </p:nvSpPr>
            <p:spPr bwMode="auto">
              <a:xfrm flipH="1">
                <a:off x="4338" y="3042"/>
                <a:ext cx="32" cy="0"/>
              </a:xfrm>
              <a:prstGeom prst="line">
                <a:avLst/>
              </a:prstGeom>
              <a:noFill/>
              <a:ln w="3175">
                <a:solidFill>
                  <a:srgbClr val="000000"/>
                </a:solidFill>
                <a:round/>
                <a:headEnd/>
                <a:tailEnd/>
              </a:ln>
            </p:spPr>
            <p:txBody>
              <a:bodyPr/>
              <a:lstStyle/>
              <a:p>
                <a:endParaRPr lang="en-US"/>
              </a:p>
            </p:txBody>
          </p:sp>
          <p:sp>
            <p:nvSpPr>
              <p:cNvPr id="26580" name="Line 4485"/>
              <p:cNvSpPr>
                <a:spLocks noChangeShapeType="1"/>
              </p:cNvSpPr>
              <p:nvPr/>
            </p:nvSpPr>
            <p:spPr bwMode="auto">
              <a:xfrm>
                <a:off x="4338" y="3042"/>
                <a:ext cx="32" cy="0"/>
              </a:xfrm>
              <a:prstGeom prst="line">
                <a:avLst/>
              </a:prstGeom>
              <a:noFill/>
              <a:ln w="3175">
                <a:solidFill>
                  <a:srgbClr val="000000"/>
                </a:solidFill>
                <a:round/>
                <a:headEnd/>
                <a:tailEnd/>
              </a:ln>
            </p:spPr>
            <p:txBody>
              <a:bodyPr/>
              <a:lstStyle/>
              <a:p>
                <a:endParaRPr lang="en-US"/>
              </a:p>
            </p:txBody>
          </p:sp>
          <p:sp>
            <p:nvSpPr>
              <p:cNvPr id="26581" name="Line 4486"/>
              <p:cNvSpPr>
                <a:spLocks noChangeShapeType="1"/>
              </p:cNvSpPr>
              <p:nvPr/>
            </p:nvSpPr>
            <p:spPr bwMode="auto">
              <a:xfrm flipV="1">
                <a:off x="4370" y="2825"/>
                <a:ext cx="0" cy="217"/>
              </a:xfrm>
              <a:prstGeom prst="line">
                <a:avLst/>
              </a:prstGeom>
              <a:noFill/>
              <a:ln w="3175">
                <a:solidFill>
                  <a:srgbClr val="000000"/>
                </a:solidFill>
                <a:round/>
                <a:headEnd/>
                <a:tailEnd/>
              </a:ln>
            </p:spPr>
            <p:txBody>
              <a:bodyPr/>
              <a:lstStyle/>
              <a:p>
                <a:endParaRPr lang="en-US"/>
              </a:p>
            </p:txBody>
          </p:sp>
          <p:sp>
            <p:nvSpPr>
              <p:cNvPr id="26582" name="Line 4487"/>
              <p:cNvSpPr>
                <a:spLocks noChangeShapeType="1"/>
              </p:cNvSpPr>
              <p:nvPr/>
            </p:nvSpPr>
            <p:spPr bwMode="auto">
              <a:xfrm flipH="1">
                <a:off x="4293" y="2825"/>
                <a:ext cx="77" cy="0"/>
              </a:xfrm>
              <a:prstGeom prst="line">
                <a:avLst/>
              </a:prstGeom>
              <a:noFill/>
              <a:ln w="3175">
                <a:solidFill>
                  <a:srgbClr val="000000"/>
                </a:solidFill>
                <a:round/>
                <a:headEnd/>
                <a:tailEnd/>
              </a:ln>
            </p:spPr>
            <p:txBody>
              <a:bodyPr/>
              <a:lstStyle/>
              <a:p>
                <a:endParaRPr lang="en-US"/>
              </a:p>
            </p:txBody>
          </p:sp>
          <p:sp>
            <p:nvSpPr>
              <p:cNvPr id="26583" name="Line 4488"/>
              <p:cNvSpPr>
                <a:spLocks noChangeShapeType="1"/>
              </p:cNvSpPr>
              <p:nvPr/>
            </p:nvSpPr>
            <p:spPr bwMode="auto">
              <a:xfrm>
                <a:off x="4293" y="2825"/>
                <a:ext cx="77" cy="0"/>
              </a:xfrm>
              <a:prstGeom prst="line">
                <a:avLst/>
              </a:prstGeom>
              <a:noFill/>
              <a:ln w="3175">
                <a:solidFill>
                  <a:srgbClr val="000000"/>
                </a:solidFill>
                <a:round/>
                <a:headEnd/>
                <a:tailEnd/>
              </a:ln>
            </p:spPr>
            <p:txBody>
              <a:bodyPr/>
              <a:lstStyle/>
              <a:p>
                <a:endParaRPr lang="en-US"/>
              </a:p>
            </p:txBody>
          </p:sp>
          <p:sp>
            <p:nvSpPr>
              <p:cNvPr id="26584" name="Line 4489"/>
              <p:cNvSpPr>
                <a:spLocks noChangeShapeType="1"/>
              </p:cNvSpPr>
              <p:nvPr/>
            </p:nvSpPr>
            <p:spPr bwMode="auto">
              <a:xfrm flipV="1">
                <a:off x="4370" y="2607"/>
                <a:ext cx="0" cy="218"/>
              </a:xfrm>
              <a:prstGeom prst="line">
                <a:avLst/>
              </a:prstGeom>
              <a:noFill/>
              <a:ln w="3175">
                <a:solidFill>
                  <a:srgbClr val="000000"/>
                </a:solidFill>
                <a:round/>
                <a:headEnd/>
                <a:tailEnd/>
              </a:ln>
            </p:spPr>
            <p:txBody>
              <a:bodyPr/>
              <a:lstStyle/>
              <a:p>
                <a:endParaRPr lang="en-US"/>
              </a:p>
            </p:txBody>
          </p:sp>
          <p:sp>
            <p:nvSpPr>
              <p:cNvPr id="26585" name="Line 4490"/>
              <p:cNvSpPr>
                <a:spLocks noChangeShapeType="1"/>
              </p:cNvSpPr>
              <p:nvPr/>
            </p:nvSpPr>
            <p:spPr bwMode="auto">
              <a:xfrm flipH="1">
                <a:off x="4338" y="2607"/>
                <a:ext cx="32" cy="0"/>
              </a:xfrm>
              <a:prstGeom prst="line">
                <a:avLst/>
              </a:prstGeom>
              <a:noFill/>
              <a:ln w="3175">
                <a:solidFill>
                  <a:srgbClr val="000000"/>
                </a:solidFill>
                <a:round/>
                <a:headEnd/>
                <a:tailEnd/>
              </a:ln>
            </p:spPr>
            <p:txBody>
              <a:bodyPr/>
              <a:lstStyle/>
              <a:p>
                <a:endParaRPr lang="en-US"/>
              </a:p>
            </p:txBody>
          </p:sp>
          <p:sp>
            <p:nvSpPr>
              <p:cNvPr id="26586" name="Line 4491"/>
              <p:cNvSpPr>
                <a:spLocks noChangeShapeType="1"/>
              </p:cNvSpPr>
              <p:nvPr/>
            </p:nvSpPr>
            <p:spPr bwMode="auto">
              <a:xfrm>
                <a:off x="4338" y="2607"/>
                <a:ext cx="32" cy="0"/>
              </a:xfrm>
              <a:prstGeom prst="line">
                <a:avLst/>
              </a:prstGeom>
              <a:noFill/>
              <a:ln w="3175">
                <a:solidFill>
                  <a:srgbClr val="000000"/>
                </a:solidFill>
                <a:round/>
                <a:headEnd/>
                <a:tailEnd/>
              </a:ln>
            </p:spPr>
            <p:txBody>
              <a:bodyPr/>
              <a:lstStyle/>
              <a:p>
                <a:endParaRPr lang="en-US"/>
              </a:p>
            </p:txBody>
          </p:sp>
          <p:sp>
            <p:nvSpPr>
              <p:cNvPr id="26587" name="Line 4492"/>
              <p:cNvSpPr>
                <a:spLocks noChangeShapeType="1"/>
              </p:cNvSpPr>
              <p:nvPr/>
            </p:nvSpPr>
            <p:spPr bwMode="auto">
              <a:xfrm flipV="1">
                <a:off x="4370" y="2390"/>
                <a:ext cx="0" cy="217"/>
              </a:xfrm>
              <a:prstGeom prst="line">
                <a:avLst/>
              </a:prstGeom>
              <a:noFill/>
              <a:ln w="3175">
                <a:solidFill>
                  <a:srgbClr val="000000"/>
                </a:solidFill>
                <a:round/>
                <a:headEnd/>
                <a:tailEnd/>
              </a:ln>
            </p:spPr>
            <p:txBody>
              <a:bodyPr/>
              <a:lstStyle/>
              <a:p>
                <a:endParaRPr lang="en-US"/>
              </a:p>
            </p:txBody>
          </p:sp>
          <p:sp>
            <p:nvSpPr>
              <p:cNvPr id="26588" name="Line 4493"/>
              <p:cNvSpPr>
                <a:spLocks noChangeShapeType="1"/>
              </p:cNvSpPr>
              <p:nvPr/>
            </p:nvSpPr>
            <p:spPr bwMode="auto">
              <a:xfrm flipH="1">
                <a:off x="4293" y="2390"/>
                <a:ext cx="77" cy="0"/>
              </a:xfrm>
              <a:prstGeom prst="line">
                <a:avLst/>
              </a:prstGeom>
              <a:noFill/>
              <a:ln w="3175">
                <a:solidFill>
                  <a:srgbClr val="000000"/>
                </a:solidFill>
                <a:round/>
                <a:headEnd/>
                <a:tailEnd/>
              </a:ln>
            </p:spPr>
            <p:txBody>
              <a:bodyPr/>
              <a:lstStyle/>
              <a:p>
                <a:endParaRPr lang="en-US"/>
              </a:p>
            </p:txBody>
          </p:sp>
          <p:sp>
            <p:nvSpPr>
              <p:cNvPr id="26589" name="Line 4494"/>
              <p:cNvSpPr>
                <a:spLocks noChangeShapeType="1"/>
              </p:cNvSpPr>
              <p:nvPr/>
            </p:nvSpPr>
            <p:spPr bwMode="auto">
              <a:xfrm>
                <a:off x="4293" y="2390"/>
                <a:ext cx="77" cy="0"/>
              </a:xfrm>
              <a:prstGeom prst="line">
                <a:avLst/>
              </a:prstGeom>
              <a:noFill/>
              <a:ln w="3175">
                <a:solidFill>
                  <a:srgbClr val="000000"/>
                </a:solidFill>
                <a:round/>
                <a:headEnd/>
                <a:tailEnd/>
              </a:ln>
            </p:spPr>
            <p:txBody>
              <a:bodyPr/>
              <a:lstStyle/>
              <a:p>
                <a:endParaRPr lang="en-US"/>
              </a:p>
            </p:txBody>
          </p:sp>
          <p:sp>
            <p:nvSpPr>
              <p:cNvPr id="26590" name="Line 4495"/>
              <p:cNvSpPr>
                <a:spLocks noChangeShapeType="1"/>
              </p:cNvSpPr>
              <p:nvPr/>
            </p:nvSpPr>
            <p:spPr bwMode="auto">
              <a:xfrm flipV="1">
                <a:off x="4370" y="2173"/>
                <a:ext cx="0" cy="217"/>
              </a:xfrm>
              <a:prstGeom prst="line">
                <a:avLst/>
              </a:prstGeom>
              <a:noFill/>
              <a:ln w="3175">
                <a:solidFill>
                  <a:srgbClr val="000000"/>
                </a:solidFill>
                <a:round/>
                <a:headEnd/>
                <a:tailEnd/>
              </a:ln>
            </p:spPr>
            <p:txBody>
              <a:bodyPr/>
              <a:lstStyle/>
              <a:p>
                <a:endParaRPr lang="en-US"/>
              </a:p>
            </p:txBody>
          </p:sp>
          <p:sp>
            <p:nvSpPr>
              <p:cNvPr id="26591" name="Line 4496"/>
              <p:cNvSpPr>
                <a:spLocks noChangeShapeType="1"/>
              </p:cNvSpPr>
              <p:nvPr/>
            </p:nvSpPr>
            <p:spPr bwMode="auto">
              <a:xfrm flipH="1">
                <a:off x="4338" y="2173"/>
                <a:ext cx="32" cy="0"/>
              </a:xfrm>
              <a:prstGeom prst="line">
                <a:avLst/>
              </a:prstGeom>
              <a:noFill/>
              <a:ln w="3175">
                <a:solidFill>
                  <a:srgbClr val="000000"/>
                </a:solidFill>
                <a:round/>
                <a:headEnd/>
                <a:tailEnd/>
              </a:ln>
            </p:spPr>
            <p:txBody>
              <a:bodyPr/>
              <a:lstStyle/>
              <a:p>
                <a:endParaRPr lang="en-US"/>
              </a:p>
            </p:txBody>
          </p:sp>
          <p:sp>
            <p:nvSpPr>
              <p:cNvPr id="26592" name="Line 4497"/>
              <p:cNvSpPr>
                <a:spLocks noChangeShapeType="1"/>
              </p:cNvSpPr>
              <p:nvPr/>
            </p:nvSpPr>
            <p:spPr bwMode="auto">
              <a:xfrm>
                <a:off x="4338" y="2173"/>
                <a:ext cx="32" cy="0"/>
              </a:xfrm>
              <a:prstGeom prst="line">
                <a:avLst/>
              </a:prstGeom>
              <a:noFill/>
              <a:ln w="3175">
                <a:solidFill>
                  <a:srgbClr val="000000"/>
                </a:solidFill>
                <a:round/>
                <a:headEnd/>
                <a:tailEnd/>
              </a:ln>
            </p:spPr>
            <p:txBody>
              <a:bodyPr/>
              <a:lstStyle/>
              <a:p>
                <a:endParaRPr lang="en-US"/>
              </a:p>
            </p:txBody>
          </p:sp>
          <p:sp>
            <p:nvSpPr>
              <p:cNvPr id="26593" name="Line 4498"/>
              <p:cNvSpPr>
                <a:spLocks noChangeShapeType="1"/>
              </p:cNvSpPr>
              <p:nvPr/>
            </p:nvSpPr>
            <p:spPr bwMode="auto">
              <a:xfrm flipV="1">
                <a:off x="4370" y="1956"/>
                <a:ext cx="0" cy="217"/>
              </a:xfrm>
              <a:prstGeom prst="line">
                <a:avLst/>
              </a:prstGeom>
              <a:noFill/>
              <a:ln w="3175">
                <a:solidFill>
                  <a:srgbClr val="000000"/>
                </a:solidFill>
                <a:round/>
                <a:headEnd/>
                <a:tailEnd/>
              </a:ln>
            </p:spPr>
            <p:txBody>
              <a:bodyPr/>
              <a:lstStyle/>
              <a:p>
                <a:endParaRPr lang="en-US"/>
              </a:p>
            </p:txBody>
          </p:sp>
          <p:sp>
            <p:nvSpPr>
              <p:cNvPr id="26594" name="Line 4499"/>
              <p:cNvSpPr>
                <a:spLocks noChangeShapeType="1"/>
              </p:cNvSpPr>
              <p:nvPr/>
            </p:nvSpPr>
            <p:spPr bwMode="auto">
              <a:xfrm flipH="1">
                <a:off x="4293" y="1956"/>
                <a:ext cx="77" cy="0"/>
              </a:xfrm>
              <a:prstGeom prst="line">
                <a:avLst/>
              </a:prstGeom>
              <a:noFill/>
              <a:ln w="3175">
                <a:solidFill>
                  <a:srgbClr val="000000"/>
                </a:solidFill>
                <a:round/>
                <a:headEnd/>
                <a:tailEnd/>
              </a:ln>
            </p:spPr>
            <p:txBody>
              <a:bodyPr/>
              <a:lstStyle/>
              <a:p>
                <a:endParaRPr lang="en-US"/>
              </a:p>
            </p:txBody>
          </p:sp>
          <p:sp>
            <p:nvSpPr>
              <p:cNvPr id="26595" name="Line 4500"/>
              <p:cNvSpPr>
                <a:spLocks noChangeShapeType="1"/>
              </p:cNvSpPr>
              <p:nvPr/>
            </p:nvSpPr>
            <p:spPr bwMode="auto">
              <a:xfrm>
                <a:off x="4293" y="1956"/>
                <a:ext cx="77" cy="0"/>
              </a:xfrm>
              <a:prstGeom prst="line">
                <a:avLst/>
              </a:prstGeom>
              <a:noFill/>
              <a:ln w="3175">
                <a:solidFill>
                  <a:srgbClr val="000000"/>
                </a:solidFill>
                <a:round/>
                <a:headEnd/>
                <a:tailEnd/>
              </a:ln>
            </p:spPr>
            <p:txBody>
              <a:bodyPr/>
              <a:lstStyle/>
              <a:p>
                <a:endParaRPr lang="en-US"/>
              </a:p>
            </p:txBody>
          </p:sp>
          <p:sp>
            <p:nvSpPr>
              <p:cNvPr id="26596" name="Line 4501"/>
              <p:cNvSpPr>
                <a:spLocks noChangeShapeType="1"/>
              </p:cNvSpPr>
              <p:nvPr/>
            </p:nvSpPr>
            <p:spPr bwMode="auto">
              <a:xfrm flipV="1">
                <a:off x="4370" y="1738"/>
                <a:ext cx="0" cy="218"/>
              </a:xfrm>
              <a:prstGeom prst="line">
                <a:avLst/>
              </a:prstGeom>
              <a:noFill/>
              <a:ln w="3175">
                <a:solidFill>
                  <a:srgbClr val="000000"/>
                </a:solidFill>
                <a:round/>
                <a:headEnd/>
                <a:tailEnd/>
              </a:ln>
            </p:spPr>
            <p:txBody>
              <a:bodyPr/>
              <a:lstStyle/>
              <a:p>
                <a:endParaRPr lang="en-US"/>
              </a:p>
            </p:txBody>
          </p:sp>
          <p:sp>
            <p:nvSpPr>
              <p:cNvPr id="26597" name="Line 4502"/>
              <p:cNvSpPr>
                <a:spLocks noChangeShapeType="1"/>
              </p:cNvSpPr>
              <p:nvPr/>
            </p:nvSpPr>
            <p:spPr bwMode="auto">
              <a:xfrm flipH="1">
                <a:off x="4338" y="1738"/>
                <a:ext cx="32" cy="0"/>
              </a:xfrm>
              <a:prstGeom prst="line">
                <a:avLst/>
              </a:prstGeom>
              <a:noFill/>
              <a:ln w="3175">
                <a:solidFill>
                  <a:srgbClr val="000000"/>
                </a:solidFill>
                <a:round/>
                <a:headEnd/>
                <a:tailEnd/>
              </a:ln>
            </p:spPr>
            <p:txBody>
              <a:bodyPr/>
              <a:lstStyle/>
              <a:p>
                <a:endParaRPr lang="en-US"/>
              </a:p>
            </p:txBody>
          </p:sp>
          <p:sp>
            <p:nvSpPr>
              <p:cNvPr id="26598" name="Line 4503"/>
              <p:cNvSpPr>
                <a:spLocks noChangeShapeType="1"/>
              </p:cNvSpPr>
              <p:nvPr/>
            </p:nvSpPr>
            <p:spPr bwMode="auto">
              <a:xfrm>
                <a:off x="4338" y="1738"/>
                <a:ext cx="32" cy="0"/>
              </a:xfrm>
              <a:prstGeom prst="line">
                <a:avLst/>
              </a:prstGeom>
              <a:noFill/>
              <a:ln w="3175">
                <a:solidFill>
                  <a:srgbClr val="000000"/>
                </a:solidFill>
                <a:round/>
                <a:headEnd/>
                <a:tailEnd/>
              </a:ln>
            </p:spPr>
            <p:txBody>
              <a:bodyPr/>
              <a:lstStyle/>
              <a:p>
                <a:endParaRPr lang="en-US"/>
              </a:p>
            </p:txBody>
          </p:sp>
          <p:sp>
            <p:nvSpPr>
              <p:cNvPr id="26599" name="Line 4504"/>
              <p:cNvSpPr>
                <a:spLocks noChangeShapeType="1"/>
              </p:cNvSpPr>
              <p:nvPr/>
            </p:nvSpPr>
            <p:spPr bwMode="auto">
              <a:xfrm flipV="1">
                <a:off x="4370" y="1521"/>
                <a:ext cx="0" cy="217"/>
              </a:xfrm>
              <a:prstGeom prst="line">
                <a:avLst/>
              </a:prstGeom>
              <a:noFill/>
              <a:ln w="3175">
                <a:solidFill>
                  <a:srgbClr val="000000"/>
                </a:solidFill>
                <a:round/>
                <a:headEnd/>
                <a:tailEnd/>
              </a:ln>
            </p:spPr>
            <p:txBody>
              <a:bodyPr/>
              <a:lstStyle/>
              <a:p>
                <a:endParaRPr lang="en-US"/>
              </a:p>
            </p:txBody>
          </p:sp>
          <p:sp>
            <p:nvSpPr>
              <p:cNvPr id="26600" name="Line 4505"/>
              <p:cNvSpPr>
                <a:spLocks noChangeShapeType="1"/>
              </p:cNvSpPr>
              <p:nvPr/>
            </p:nvSpPr>
            <p:spPr bwMode="auto">
              <a:xfrm flipH="1">
                <a:off x="4293" y="1521"/>
                <a:ext cx="77" cy="0"/>
              </a:xfrm>
              <a:prstGeom prst="line">
                <a:avLst/>
              </a:prstGeom>
              <a:noFill/>
              <a:ln w="3175">
                <a:solidFill>
                  <a:srgbClr val="000000"/>
                </a:solidFill>
                <a:round/>
                <a:headEnd/>
                <a:tailEnd/>
              </a:ln>
            </p:spPr>
            <p:txBody>
              <a:bodyPr/>
              <a:lstStyle/>
              <a:p>
                <a:endParaRPr lang="en-US"/>
              </a:p>
            </p:txBody>
          </p:sp>
          <p:sp>
            <p:nvSpPr>
              <p:cNvPr id="26601" name="Line 4506"/>
              <p:cNvSpPr>
                <a:spLocks noChangeShapeType="1"/>
              </p:cNvSpPr>
              <p:nvPr/>
            </p:nvSpPr>
            <p:spPr bwMode="auto">
              <a:xfrm>
                <a:off x="4293" y="1521"/>
                <a:ext cx="77" cy="0"/>
              </a:xfrm>
              <a:prstGeom prst="line">
                <a:avLst/>
              </a:prstGeom>
              <a:noFill/>
              <a:ln w="3175">
                <a:solidFill>
                  <a:srgbClr val="000000"/>
                </a:solidFill>
                <a:round/>
                <a:headEnd/>
                <a:tailEnd/>
              </a:ln>
            </p:spPr>
            <p:txBody>
              <a:bodyPr/>
              <a:lstStyle/>
              <a:p>
                <a:endParaRPr lang="en-US"/>
              </a:p>
            </p:txBody>
          </p:sp>
          <p:sp>
            <p:nvSpPr>
              <p:cNvPr id="26602" name="Line 4507"/>
              <p:cNvSpPr>
                <a:spLocks noChangeShapeType="1"/>
              </p:cNvSpPr>
              <p:nvPr/>
            </p:nvSpPr>
            <p:spPr bwMode="auto">
              <a:xfrm flipV="1">
                <a:off x="4370" y="1303"/>
                <a:ext cx="0" cy="218"/>
              </a:xfrm>
              <a:prstGeom prst="line">
                <a:avLst/>
              </a:prstGeom>
              <a:noFill/>
              <a:ln w="3175">
                <a:solidFill>
                  <a:srgbClr val="000000"/>
                </a:solidFill>
                <a:round/>
                <a:headEnd/>
                <a:tailEnd/>
              </a:ln>
            </p:spPr>
            <p:txBody>
              <a:bodyPr/>
              <a:lstStyle/>
              <a:p>
                <a:endParaRPr lang="en-US"/>
              </a:p>
            </p:txBody>
          </p:sp>
          <p:sp>
            <p:nvSpPr>
              <p:cNvPr id="26603" name="Line 4508"/>
              <p:cNvSpPr>
                <a:spLocks noChangeShapeType="1"/>
              </p:cNvSpPr>
              <p:nvPr/>
            </p:nvSpPr>
            <p:spPr bwMode="auto">
              <a:xfrm flipH="1">
                <a:off x="4338" y="1303"/>
                <a:ext cx="32" cy="0"/>
              </a:xfrm>
              <a:prstGeom prst="line">
                <a:avLst/>
              </a:prstGeom>
              <a:noFill/>
              <a:ln w="3175">
                <a:solidFill>
                  <a:srgbClr val="000000"/>
                </a:solidFill>
                <a:round/>
                <a:headEnd/>
                <a:tailEnd/>
              </a:ln>
            </p:spPr>
            <p:txBody>
              <a:bodyPr/>
              <a:lstStyle/>
              <a:p>
                <a:endParaRPr lang="en-US"/>
              </a:p>
            </p:txBody>
          </p:sp>
          <p:sp>
            <p:nvSpPr>
              <p:cNvPr id="26604" name="Line 4509"/>
              <p:cNvSpPr>
                <a:spLocks noChangeShapeType="1"/>
              </p:cNvSpPr>
              <p:nvPr/>
            </p:nvSpPr>
            <p:spPr bwMode="auto">
              <a:xfrm>
                <a:off x="4338" y="1303"/>
                <a:ext cx="32" cy="0"/>
              </a:xfrm>
              <a:prstGeom prst="line">
                <a:avLst/>
              </a:prstGeom>
              <a:noFill/>
              <a:ln w="3175">
                <a:solidFill>
                  <a:srgbClr val="000000"/>
                </a:solidFill>
                <a:round/>
                <a:headEnd/>
                <a:tailEnd/>
              </a:ln>
            </p:spPr>
            <p:txBody>
              <a:bodyPr/>
              <a:lstStyle/>
              <a:p>
                <a:endParaRPr lang="en-US"/>
              </a:p>
            </p:txBody>
          </p:sp>
          <p:sp>
            <p:nvSpPr>
              <p:cNvPr id="26605" name="Line 4510"/>
              <p:cNvSpPr>
                <a:spLocks noChangeShapeType="1"/>
              </p:cNvSpPr>
              <p:nvPr/>
            </p:nvSpPr>
            <p:spPr bwMode="auto">
              <a:xfrm flipV="1">
                <a:off x="4370" y="1086"/>
                <a:ext cx="0" cy="217"/>
              </a:xfrm>
              <a:prstGeom prst="line">
                <a:avLst/>
              </a:prstGeom>
              <a:noFill/>
              <a:ln w="3175">
                <a:solidFill>
                  <a:srgbClr val="000000"/>
                </a:solidFill>
                <a:round/>
                <a:headEnd/>
                <a:tailEnd/>
              </a:ln>
            </p:spPr>
            <p:txBody>
              <a:bodyPr/>
              <a:lstStyle/>
              <a:p>
                <a:endParaRPr lang="en-US"/>
              </a:p>
            </p:txBody>
          </p:sp>
          <p:sp>
            <p:nvSpPr>
              <p:cNvPr id="26606" name="Line 4511"/>
              <p:cNvSpPr>
                <a:spLocks noChangeShapeType="1"/>
              </p:cNvSpPr>
              <p:nvPr/>
            </p:nvSpPr>
            <p:spPr bwMode="auto">
              <a:xfrm flipH="1">
                <a:off x="4293" y="1086"/>
                <a:ext cx="77" cy="0"/>
              </a:xfrm>
              <a:prstGeom prst="line">
                <a:avLst/>
              </a:prstGeom>
              <a:noFill/>
              <a:ln w="3175">
                <a:solidFill>
                  <a:srgbClr val="000000"/>
                </a:solidFill>
                <a:round/>
                <a:headEnd/>
                <a:tailEnd/>
              </a:ln>
            </p:spPr>
            <p:txBody>
              <a:bodyPr/>
              <a:lstStyle/>
              <a:p>
                <a:endParaRPr lang="en-US"/>
              </a:p>
            </p:txBody>
          </p:sp>
          <p:sp>
            <p:nvSpPr>
              <p:cNvPr id="26607" name="Line 4512"/>
              <p:cNvSpPr>
                <a:spLocks noChangeShapeType="1"/>
              </p:cNvSpPr>
              <p:nvPr/>
            </p:nvSpPr>
            <p:spPr bwMode="auto">
              <a:xfrm>
                <a:off x="4293" y="1086"/>
                <a:ext cx="77" cy="0"/>
              </a:xfrm>
              <a:prstGeom prst="line">
                <a:avLst/>
              </a:prstGeom>
              <a:noFill/>
              <a:ln w="3175">
                <a:solidFill>
                  <a:srgbClr val="000000"/>
                </a:solidFill>
                <a:round/>
                <a:headEnd/>
                <a:tailEnd/>
              </a:ln>
            </p:spPr>
            <p:txBody>
              <a:bodyPr/>
              <a:lstStyle/>
              <a:p>
                <a:endParaRPr lang="en-US"/>
              </a:p>
            </p:txBody>
          </p:sp>
          <p:sp>
            <p:nvSpPr>
              <p:cNvPr id="26608" name="Line 4513"/>
              <p:cNvSpPr>
                <a:spLocks noChangeShapeType="1"/>
              </p:cNvSpPr>
              <p:nvPr/>
            </p:nvSpPr>
            <p:spPr bwMode="auto">
              <a:xfrm flipV="1">
                <a:off x="4370" y="911"/>
                <a:ext cx="0" cy="175"/>
              </a:xfrm>
              <a:prstGeom prst="line">
                <a:avLst/>
              </a:prstGeom>
              <a:noFill/>
              <a:ln w="3175">
                <a:solidFill>
                  <a:srgbClr val="000000"/>
                </a:solidFill>
                <a:round/>
                <a:headEnd/>
                <a:tailEnd/>
              </a:ln>
            </p:spPr>
            <p:txBody>
              <a:bodyPr/>
              <a:lstStyle/>
              <a:p>
                <a:endParaRPr lang="en-US"/>
              </a:p>
            </p:txBody>
          </p:sp>
          <p:sp>
            <p:nvSpPr>
              <p:cNvPr id="26609" name="Line 4514"/>
              <p:cNvSpPr>
                <a:spLocks noChangeShapeType="1"/>
              </p:cNvSpPr>
              <p:nvPr/>
            </p:nvSpPr>
            <p:spPr bwMode="auto">
              <a:xfrm flipH="1">
                <a:off x="1172" y="911"/>
                <a:ext cx="60" cy="0"/>
              </a:xfrm>
              <a:prstGeom prst="line">
                <a:avLst/>
              </a:prstGeom>
              <a:noFill/>
              <a:ln w="3175">
                <a:solidFill>
                  <a:srgbClr val="000000"/>
                </a:solidFill>
                <a:round/>
                <a:headEnd/>
                <a:tailEnd/>
              </a:ln>
            </p:spPr>
            <p:txBody>
              <a:bodyPr/>
              <a:lstStyle/>
              <a:p>
                <a:endParaRPr lang="en-US"/>
              </a:p>
            </p:txBody>
          </p:sp>
          <p:sp>
            <p:nvSpPr>
              <p:cNvPr id="26610" name="Line 4515"/>
              <p:cNvSpPr>
                <a:spLocks noChangeShapeType="1"/>
              </p:cNvSpPr>
              <p:nvPr/>
            </p:nvSpPr>
            <p:spPr bwMode="auto">
              <a:xfrm>
                <a:off x="1172" y="911"/>
                <a:ext cx="0" cy="33"/>
              </a:xfrm>
              <a:prstGeom prst="line">
                <a:avLst/>
              </a:prstGeom>
              <a:noFill/>
              <a:ln w="3175">
                <a:solidFill>
                  <a:srgbClr val="000000"/>
                </a:solidFill>
                <a:round/>
                <a:headEnd/>
                <a:tailEnd/>
              </a:ln>
            </p:spPr>
            <p:txBody>
              <a:bodyPr/>
              <a:lstStyle/>
              <a:p>
                <a:endParaRPr lang="en-US"/>
              </a:p>
            </p:txBody>
          </p:sp>
          <p:sp>
            <p:nvSpPr>
              <p:cNvPr id="26611" name="Line 4516"/>
              <p:cNvSpPr>
                <a:spLocks noChangeShapeType="1"/>
              </p:cNvSpPr>
              <p:nvPr/>
            </p:nvSpPr>
            <p:spPr bwMode="auto">
              <a:xfrm flipV="1">
                <a:off x="1172" y="911"/>
                <a:ext cx="0" cy="33"/>
              </a:xfrm>
              <a:prstGeom prst="line">
                <a:avLst/>
              </a:prstGeom>
              <a:noFill/>
              <a:ln w="3175">
                <a:solidFill>
                  <a:srgbClr val="000000"/>
                </a:solidFill>
                <a:round/>
                <a:headEnd/>
                <a:tailEnd/>
              </a:ln>
            </p:spPr>
            <p:txBody>
              <a:bodyPr/>
              <a:lstStyle/>
              <a:p>
                <a:endParaRPr lang="en-US"/>
              </a:p>
            </p:txBody>
          </p:sp>
          <p:sp>
            <p:nvSpPr>
              <p:cNvPr id="26612" name="Line 4517"/>
              <p:cNvSpPr>
                <a:spLocks noChangeShapeType="1"/>
              </p:cNvSpPr>
              <p:nvPr/>
            </p:nvSpPr>
            <p:spPr bwMode="auto">
              <a:xfrm flipH="1">
                <a:off x="1111" y="911"/>
                <a:ext cx="61" cy="0"/>
              </a:xfrm>
              <a:prstGeom prst="line">
                <a:avLst/>
              </a:prstGeom>
              <a:noFill/>
              <a:ln w="3175">
                <a:solidFill>
                  <a:srgbClr val="000000"/>
                </a:solidFill>
                <a:round/>
                <a:headEnd/>
                <a:tailEnd/>
              </a:ln>
            </p:spPr>
            <p:txBody>
              <a:bodyPr/>
              <a:lstStyle/>
              <a:p>
                <a:endParaRPr lang="en-US"/>
              </a:p>
            </p:txBody>
          </p:sp>
          <p:sp>
            <p:nvSpPr>
              <p:cNvPr id="26613" name="Line 4518"/>
              <p:cNvSpPr>
                <a:spLocks noChangeShapeType="1"/>
              </p:cNvSpPr>
              <p:nvPr/>
            </p:nvSpPr>
            <p:spPr bwMode="auto">
              <a:xfrm>
                <a:off x="1111" y="911"/>
                <a:ext cx="0" cy="33"/>
              </a:xfrm>
              <a:prstGeom prst="line">
                <a:avLst/>
              </a:prstGeom>
              <a:noFill/>
              <a:ln w="3175">
                <a:solidFill>
                  <a:srgbClr val="000000"/>
                </a:solidFill>
                <a:round/>
                <a:headEnd/>
                <a:tailEnd/>
              </a:ln>
            </p:spPr>
            <p:txBody>
              <a:bodyPr/>
              <a:lstStyle/>
              <a:p>
                <a:endParaRPr lang="en-US"/>
              </a:p>
            </p:txBody>
          </p:sp>
          <p:sp>
            <p:nvSpPr>
              <p:cNvPr id="26614" name="Line 4519"/>
              <p:cNvSpPr>
                <a:spLocks noChangeShapeType="1"/>
              </p:cNvSpPr>
              <p:nvPr/>
            </p:nvSpPr>
            <p:spPr bwMode="auto">
              <a:xfrm flipV="1">
                <a:off x="1111" y="911"/>
                <a:ext cx="0" cy="33"/>
              </a:xfrm>
              <a:prstGeom prst="line">
                <a:avLst/>
              </a:prstGeom>
              <a:noFill/>
              <a:ln w="3175">
                <a:solidFill>
                  <a:srgbClr val="000000"/>
                </a:solidFill>
                <a:round/>
                <a:headEnd/>
                <a:tailEnd/>
              </a:ln>
            </p:spPr>
            <p:txBody>
              <a:bodyPr/>
              <a:lstStyle/>
              <a:p>
                <a:endParaRPr lang="en-US"/>
              </a:p>
            </p:txBody>
          </p:sp>
          <p:sp>
            <p:nvSpPr>
              <p:cNvPr id="26615" name="Line 4520"/>
              <p:cNvSpPr>
                <a:spLocks noChangeShapeType="1"/>
              </p:cNvSpPr>
              <p:nvPr/>
            </p:nvSpPr>
            <p:spPr bwMode="auto">
              <a:xfrm>
                <a:off x="1111" y="911"/>
                <a:ext cx="121" cy="0"/>
              </a:xfrm>
              <a:prstGeom prst="line">
                <a:avLst/>
              </a:prstGeom>
              <a:noFill/>
              <a:ln w="3175">
                <a:solidFill>
                  <a:srgbClr val="000000"/>
                </a:solidFill>
                <a:round/>
                <a:headEnd/>
                <a:tailEnd/>
              </a:ln>
            </p:spPr>
            <p:txBody>
              <a:bodyPr/>
              <a:lstStyle/>
              <a:p>
                <a:endParaRPr lang="en-US"/>
              </a:p>
            </p:txBody>
          </p:sp>
          <p:sp>
            <p:nvSpPr>
              <p:cNvPr id="26616" name="Line 4521"/>
              <p:cNvSpPr>
                <a:spLocks noChangeShapeType="1"/>
              </p:cNvSpPr>
              <p:nvPr/>
            </p:nvSpPr>
            <p:spPr bwMode="auto">
              <a:xfrm>
                <a:off x="1232" y="911"/>
                <a:ext cx="0" cy="78"/>
              </a:xfrm>
              <a:prstGeom prst="line">
                <a:avLst/>
              </a:prstGeom>
              <a:noFill/>
              <a:ln w="3175">
                <a:solidFill>
                  <a:srgbClr val="000000"/>
                </a:solidFill>
                <a:round/>
                <a:headEnd/>
                <a:tailEnd/>
              </a:ln>
            </p:spPr>
            <p:txBody>
              <a:bodyPr/>
              <a:lstStyle/>
              <a:p>
                <a:endParaRPr lang="en-US"/>
              </a:p>
            </p:txBody>
          </p:sp>
          <p:sp>
            <p:nvSpPr>
              <p:cNvPr id="26617" name="Line 4522"/>
              <p:cNvSpPr>
                <a:spLocks noChangeShapeType="1"/>
              </p:cNvSpPr>
              <p:nvPr/>
            </p:nvSpPr>
            <p:spPr bwMode="auto">
              <a:xfrm flipV="1">
                <a:off x="1232" y="911"/>
                <a:ext cx="0" cy="78"/>
              </a:xfrm>
              <a:prstGeom prst="line">
                <a:avLst/>
              </a:prstGeom>
              <a:noFill/>
              <a:ln w="3175">
                <a:solidFill>
                  <a:srgbClr val="000000"/>
                </a:solidFill>
                <a:round/>
                <a:headEnd/>
                <a:tailEnd/>
              </a:ln>
            </p:spPr>
            <p:txBody>
              <a:bodyPr/>
              <a:lstStyle/>
              <a:p>
                <a:endParaRPr lang="en-US"/>
              </a:p>
            </p:txBody>
          </p:sp>
          <p:sp>
            <p:nvSpPr>
              <p:cNvPr id="26618" name="Line 4523"/>
              <p:cNvSpPr>
                <a:spLocks noChangeShapeType="1"/>
              </p:cNvSpPr>
              <p:nvPr/>
            </p:nvSpPr>
            <p:spPr bwMode="auto">
              <a:xfrm>
                <a:off x="1232" y="911"/>
                <a:ext cx="60" cy="0"/>
              </a:xfrm>
              <a:prstGeom prst="line">
                <a:avLst/>
              </a:prstGeom>
              <a:noFill/>
              <a:ln w="3175">
                <a:solidFill>
                  <a:srgbClr val="000000"/>
                </a:solidFill>
                <a:round/>
                <a:headEnd/>
                <a:tailEnd/>
              </a:ln>
            </p:spPr>
            <p:txBody>
              <a:bodyPr/>
              <a:lstStyle/>
              <a:p>
                <a:endParaRPr lang="en-US"/>
              </a:p>
            </p:txBody>
          </p:sp>
          <p:sp>
            <p:nvSpPr>
              <p:cNvPr id="26619" name="Line 4524"/>
              <p:cNvSpPr>
                <a:spLocks noChangeShapeType="1"/>
              </p:cNvSpPr>
              <p:nvPr/>
            </p:nvSpPr>
            <p:spPr bwMode="auto">
              <a:xfrm>
                <a:off x="1292" y="911"/>
                <a:ext cx="0" cy="33"/>
              </a:xfrm>
              <a:prstGeom prst="line">
                <a:avLst/>
              </a:prstGeom>
              <a:noFill/>
              <a:ln w="3175">
                <a:solidFill>
                  <a:srgbClr val="000000"/>
                </a:solidFill>
                <a:round/>
                <a:headEnd/>
                <a:tailEnd/>
              </a:ln>
            </p:spPr>
            <p:txBody>
              <a:bodyPr/>
              <a:lstStyle/>
              <a:p>
                <a:endParaRPr lang="en-US"/>
              </a:p>
            </p:txBody>
          </p:sp>
          <p:sp>
            <p:nvSpPr>
              <p:cNvPr id="26620" name="Line 4525"/>
              <p:cNvSpPr>
                <a:spLocks noChangeShapeType="1"/>
              </p:cNvSpPr>
              <p:nvPr/>
            </p:nvSpPr>
            <p:spPr bwMode="auto">
              <a:xfrm flipV="1">
                <a:off x="1292" y="911"/>
                <a:ext cx="0" cy="33"/>
              </a:xfrm>
              <a:prstGeom prst="line">
                <a:avLst/>
              </a:prstGeom>
              <a:noFill/>
              <a:ln w="3175">
                <a:solidFill>
                  <a:srgbClr val="000000"/>
                </a:solidFill>
                <a:round/>
                <a:headEnd/>
                <a:tailEnd/>
              </a:ln>
            </p:spPr>
            <p:txBody>
              <a:bodyPr/>
              <a:lstStyle/>
              <a:p>
                <a:endParaRPr lang="en-US"/>
              </a:p>
            </p:txBody>
          </p:sp>
          <p:sp>
            <p:nvSpPr>
              <p:cNvPr id="26621" name="Line 4526"/>
              <p:cNvSpPr>
                <a:spLocks noChangeShapeType="1"/>
              </p:cNvSpPr>
              <p:nvPr/>
            </p:nvSpPr>
            <p:spPr bwMode="auto">
              <a:xfrm>
                <a:off x="1292" y="911"/>
                <a:ext cx="61" cy="0"/>
              </a:xfrm>
              <a:prstGeom prst="line">
                <a:avLst/>
              </a:prstGeom>
              <a:noFill/>
              <a:ln w="3175">
                <a:solidFill>
                  <a:srgbClr val="000000"/>
                </a:solidFill>
                <a:round/>
                <a:headEnd/>
                <a:tailEnd/>
              </a:ln>
            </p:spPr>
            <p:txBody>
              <a:bodyPr/>
              <a:lstStyle/>
              <a:p>
                <a:endParaRPr lang="en-US"/>
              </a:p>
            </p:txBody>
          </p:sp>
          <p:sp>
            <p:nvSpPr>
              <p:cNvPr id="26622" name="Line 4527"/>
              <p:cNvSpPr>
                <a:spLocks noChangeShapeType="1"/>
              </p:cNvSpPr>
              <p:nvPr/>
            </p:nvSpPr>
            <p:spPr bwMode="auto">
              <a:xfrm>
                <a:off x="1353" y="911"/>
                <a:ext cx="0" cy="33"/>
              </a:xfrm>
              <a:prstGeom prst="line">
                <a:avLst/>
              </a:prstGeom>
              <a:noFill/>
              <a:ln w="3175">
                <a:solidFill>
                  <a:srgbClr val="000000"/>
                </a:solidFill>
                <a:round/>
                <a:headEnd/>
                <a:tailEnd/>
              </a:ln>
            </p:spPr>
            <p:txBody>
              <a:bodyPr/>
              <a:lstStyle/>
              <a:p>
                <a:endParaRPr lang="en-US"/>
              </a:p>
            </p:txBody>
          </p:sp>
          <p:sp>
            <p:nvSpPr>
              <p:cNvPr id="26623" name="Line 4528"/>
              <p:cNvSpPr>
                <a:spLocks noChangeShapeType="1"/>
              </p:cNvSpPr>
              <p:nvPr/>
            </p:nvSpPr>
            <p:spPr bwMode="auto">
              <a:xfrm flipV="1">
                <a:off x="1353" y="911"/>
                <a:ext cx="0" cy="33"/>
              </a:xfrm>
              <a:prstGeom prst="line">
                <a:avLst/>
              </a:prstGeom>
              <a:noFill/>
              <a:ln w="3175">
                <a:solidFill>
                  <a:srgbClr val="000000"/>
                </a:solidFill>
                <a:round/>
                <a:headEnd/>
                <a:tailEnd/>
              </a:ln>
            </p:spPr>
            <p:txBody>
              <a:bodyPr/>
              <a:lstStyle/>
              <a:p>
                <a:endParaRPr lang="en-US"/>
              </a:p>
            </p:txBody>
          </p:sp>
          <p:sp>
            <p:nvSpPr>
              <p:cNvPr id="26624" name="Line 4529"/>
              <p:cNvSpPr>
                <a:spLocks noChangeShapeType="1"/>
              </p:cNvSpPr>
              <p:nvPr/>
            </p:nvSpPr>
            <p:spPr bwMode="auto">
              <a:xfrm>
                <a:off x="1353" y="911"/>
                <a:ext cx="60" cy="0"/>
              </a:xfrm>
              <a:prstGeom prst="line">
                <a:avLst/>
              </a:prstGeom>
              <a:noFill/>
              <a:ln w="3175">
                <a:solidFill>
                  <a:srgbClr val="000000"/>
                </a:solidFill>
                <a:round/>
                <a:headEnd/>
                <a:tailEnd/>
              </a:ln>
            </p:spPr>
            <p:txBody>
              <a:bodyPr/>
              <a:lstStyle/>
              <a:p>
                <a:endParaRPr lang="en-US"/>
              </a:p>
            </p:txBody>
          </p:sp>
          <p:sp>
            <p:nvSpPr>
              <p:cNvPr id="26625" name="Line 4530"/>
              <p:cNvSpPr>
                <a:spLocks noChangeShapeType="1"/>
              </p:cNvSpPr>
              <p:nvPr/>
            </p:nvSpPr>
            <p:spPr bwMode="auto">
              <a:xfrm>
                <a:off x="1413" y="911"/>
                <a:ext cx="0" cy="33"/>
              </a:xfrm>
              <a:prstGeom prst="line">
                <a:avLst/>
              </a:prstGeom>
              <a:noFill/>
              <a:ln w="3175">
                <a:solidFill>
                  <a:srgbClr val="000000"/>
                </a:solidFill>
                <a:round/>
                <a:headEnd/>
                <a:tailEnd/>
              </a:ln>
            </p:spPr>
            <p:txBody>
              <a:bodyPr/>
              <a:lstStyle/>
              <a:p>
                <a:endParaRPr lang="en-US"/>
              </a:p>
            </p:txBody>
          </p:sp>
          <p:sp>
            <p:nvSpPr>
              <p:cNvPr id="26626" name="Line 4531"/>
              <p:cNvSpPr>
                <a:spLocks noChangeShapeType="1"/>
              </p:cNvSpPr>
              <p:nvPr/>
            </p:nvSpPr>
            <p:spPr bwMode="auto">
              <a:xfrm flipV="1">
                <a:off x="1413" y="911"/>
                <a:ext cx="0" cy="33"/>
              </a:xfrm>
              <a:prstGeom prst="line">
                <a:avLst/>
              </a:prstGeom>
              <a:noFill/>
              <a:ln w="3175">
                <a:solidFill>
                  <a:srgbClr val="000000"/>
                </a:solidFill>
                <a:round/>
                <a:headEnd/>
                <a:tailEnd/>
              </a:ln>
            </p:spPr>
            <p:txBody>
              <a:bodyPr/>
              <a:lstStyle/>
              <a:p>
                <a:endParaRPr lang="en-US"/>
              </a:p>
            </p:txBody>
          </p:sp>
          <p:sp>
            <p:nvSpPr>
              <p:cNvPr id="26627" name="Line 4532"/>
              <p:cNvSpPr>
                <a:spLocks noChangeShapeType="1"/>
              </p:cNvSpPr>
              <p:nvPr/>
            </p:nvSpPr>
            <p:spPr bwMode="auto">
              <a:xfrm>
                <a:off x="1413" y="911"/>
                <a:ext cx="60" cy="0"/>
              </a:xfrm>
              <a:prstGeom prst="line">
                <a:avLst/>
              </a:prstGeom>
              <a:noFill/>
              <a:ln w="3175">
                <a:solidFill>
                  <a:srgbClr val="000000"/>
                </a:solidFill>
                <a:round/>
                <a:headEnd/>
                <a:tailEnd/>
              </a:ln>
            </p:spPr>
            <p:txBody>
              <a:bodyPr/>
              <a:lstStyle/>
              <a:p>
                <a:endParaRPr lang="en-US"/>
              </a:p>
            </p:txBody>
          </p:sp>
          <p:sp>
            <p:nvSpPr>
              <p:cNvPr id="26628" name="Line 4533"/>
              <p:cNvSpPr>
                <a:spLocks noChangeShapeType="1"/>
              </p:cNvSpPr>
              <p:nvPr/>
            </p:nvSpPr>
            <p:spPr bwMode="auto">
              <a:xfrm>
                <a:off x="1473" y="911"/>
                <a:ext cx="0" cy="33"/>
              </a:xfrm>
              <a:prstGeom prst="line">
                <a:avLst/>
              </a:prstGeom>
              <a:noFill/>
              <a:ln w="3175">
                <a:solidFill>
                  <a:srgbClr val="000000"/>
                </a:solidFill>
                <a:round/>
                <a:headEnd/>
                <a:tailEnd/>
              </a:ln>
            </p:spPr>
            <p:txBody>
              <a:bodyPr/>
              <a:lstStyle/>
              <a:p>
                <a:endParaRPr lang="en-US"/>
              </a:p>
            </p:txBody>
          </p:sp>
          <p:sp>
            <p:nvSpPr>
              <p:cNvPr id="26629" name="Line 4534"/>
              <p:cNvSpPr>
                <a:spLocks noChangeShapeType="1"/>
              </p:cNvSpPr>
              <p:nvPr/>
            </p:nvSpPr>
            <p:spPr bwMode="auto">
              <a:xfrm flipV="1">
                <a:off x="1473" y="911"/>
                <a:ext cx="0" cy="33"/>
              </a:xfrm>
              <a:prstGeom prst="line">
                <a:avLst/>
              </a:prstGeom>
              <a:noFill/>
              <a:ln w="3175">
                <a:solidFill>
                  <a:srgbClr val="000000"/>
                </a:solidFill>
                <a:round/>
                <a:headEnd/>
                <a:tailEnd/>
              </a:ln>
            </p:spPr>
            <p:txBody>
              <a:bodyPr/>
              <a:lstStyle/>
              <a:p>
                <a:endParaRPr lang="en-US"/>
              </a:p>
            </p:txBody>
          </p:sp>
          <p:sp>
            <p:nvSpPr>
              <p:cNvPr id="26630" name="Line 4535"/>
              <p:cNvSpPr>
                <a:spLocks noChangeShapeType="1"/>
              </p:cNvSpPr>
              <p:nvPr/>
            </p:nvSpPr>
            <p:spPr bwMode="auto">
              <a:xfrm>
                <a:off x="1473" y="911"/>
                <a:ext cx="61" cy="0"/>
              </a:xfrm>
              <a:prstGeom prst="line">
                <a:avLst/>
              </a:prstGeom>
              <a:noFill/>
              <a:ln w="3175">
                <a:solidFill>
                  <a:srgbClr val="000000"/>
                </a:solidFill>
                <a:round/>
                <a:headEnd/>
                <a:tailEnd/>
              </a:ln>
            </p:spPr>
            <p:txBody>
              <a:bodyPr/>
              <a:lstStyle/>
              <a:p>
                <a:endParaRPr lang="en-US"/>
              </a:p>
            </p:txBody>
          </p:sp>
          <p:sp>
            <p:nvSpPr>
              <p:cNvPr id="26631" name="Line 4536"/>
              <p:cNvSpPr>
                <a:spLocks noChangeShapeType="1"/>
              </p:cNvSpPr>
              <p:nvPr/>
            </p:nvSpPr>
            <p:spPr bwMode="auto">
              <a:xfrm>
                <a:off x="1534" y="911"/>
                <a:ext cx="0" cy="33"/>
              </a:xfrm>
              <a:prstGeom prst="line">
                <a:avLst/>
              </a:prstGeom>
              <a:noFill/>
              <a:ln w="3175">
                <a:solidFill>
                  <a:srgbClr val="000000"/>
                </a:solidFill>
                <a:round/>
                <a:headEnd/>
                <a:tailEnd/>
              </a:ln>
            </p:spPr>
            <p:txBody>
              <a:bodyPr/>
              <a:lstStyle/>
              <a:p>
                <a:endParaRPr lang="en-US"/>
              </a:p>
            </p:txBody>
          </p:sp>
          <p:sp>
            <p:nvSpPr>
              <p:cNvPr id="26632" name="Line 4537"/>
              <p:cNvSpPr>
                <a:spLocks noChangeShapeType="1"/>
              </p:cNvSpPr>
              <p:nvPr/>
            </p:nvSpPr>
            <p:spPr bwMode="auto">
              <a:xfrm flipV="1">
                <a:off x="1534" y="911"/>
                <a:ext cx="0" cy="33"/>
              </a:xfrm>
              <a:prstGeom prst="line">
                <a:avLst/>
              </a:prstGeom>
              <a:noFill/>
              <a:ln w="3175">
                <a:solidFill>
                  <a:srgbClr val="000000"/>
                </a:solidFill>
                <a:round/>
                <a:headEnd/>
                <a:tailEnd/>
              </a:ln>
            </p:spPr>
            <p:txBody>
              <a:bodyPr/>
              <a:lstStyle/>
              <a:p>
                <a:endParaRPr lang="en-US"/>
              </a:p>
            </p:txBody>
          </p:sp>
          <p:sp>
            <p:nvSpPr>
              <p:cNvPr id="26633" name="Line 4538"/>
              <p:cNvSpPr>
                <a:spLocks noChangeShapeType="1"/>
              </p:cNvSpPr>
              <p:nvPr/>
            </p:nvSpPr>
            <p:spPr bwMode="auto">
              <a:xfrm>
                <a:off x="1534" y="911"/>
                <a:ext cx="60" cy="0"/>
              </a:xfrm>
              <a:prstGeom prst="line">
                <a:avLst/>
              </a:prstGeom>
              <a:noFill/>
              <a:ln w="3175">
                <a:solidFill>
                  <a:srgbClr val="000000"/>
                </a:solidFill>
                <a:round/>
                <a:headEnd/>
                <a:tailEnd/>
              </a:ln>
            </p:spPr>
            <p:txBody>
              <a:bodyPr/>
              <a:lstStyle/>
              <a:p>
                <a:endParaRPr lang="en-US"/>
              </a:p>
            </p:txBody>
          </p:sp>
          <p:sp>
            <p:nvSpPr>
              <p:cNvPr id="26634" name="Line 4539"/>
              <p:cNvSpPr>
                <a:spLocks noChangeShapeType="1"/>
              </p:cNvSpPr>
              <p:nvPr/>
            </p:nvSpPr>
            <p:spPr bwMode="auto">
              <a:xfrm>
                <a:off x="1594" y="911"/>
                <a:ext cx="0" cy="33"/>
              </a:xfrm>
              <a:prstGeom prst="line">
                <a:avLst/>
              </a:prstGeom>
              <a:noFill/>
              <a:ln w="3175">
                <a:solidFill>
                  <a:srgbClr val="000000"/>
                </a:solidFill>
                <a:round/>
                <a:headEnd/>
                <a:tailEnd/>
              </a:ln>
            </p:spPr>
            <p:txBody>
              <a:bodyPr/>
              <a:lstStyle/>
              <a:p>
                <a:endParaRPr lang="en-US"/>
              </a:p>
            </p:txBody>
          </p:sp>
          <p:sp>
            <p:nvSpPr>
              <p:cNvPr id="26635" name="Line 4540"/>
              <p:cNvSpPr>
                <a:spLocks noChangeShapeType="1"/>
              </p:cNvSpPr>
              <p:nvPr/>
            </p:nvSpPr>
            <p:spPr bwMode="auto">
              <a:xfrm flipV="1">
                <a:off x="1594" y="911"/>
                <a:ext cx="0" cy="33"/>
              </a:xfrm>
              <a:prstGeom prst="line">
                <a:avLst/>
              </a:prstGeom>
              <a:noFill/>
              <a:ln w="3175">
                <a:solidFill>
                  <a:srgbClr val="000000"/>
                </a:solidFill>
                <a:round/>
                <a:headEnd/>
                <a:tailEnd/>
              </a:ln>
            </p:spPr>
            <p:txBody>
              <a:bodyPr/>
              <a:lstStyle/>
              <a:p>
                <a:endParaRPr lang="en-US"/>
              </a:p>
            </p:txBody>
          </p:sp>
          <p:sp>
            <p:nvSpPr>
              <p:cNvPr id="26636" name="Line 4541"/>
              <p:cNvSpPr>
                <a:spLocks noChangeShapeType="1"/>
              </p:cNvSpPr>
              <p:nvPr/>
            </p:nvSpPr>
            <p:spPr bwMode="auto">
              <a:xfrm>
                <a:off x="1594" y="911"/>
                <a:ext cx="60" cy="0"/>
              </a:xfrm>
              <a:prstGeom prst="line">
                <a:avLst/>
              </a:prstGeom>
              <a:noFill/>
              <a:ln w="3175">
                <a:solidFill>
                  <a:srgbClr val="000000"/>
                </a:solidFill>
                <a:round/>
                <a:headEnd/>
                <a:tailEnd/>
              </a:ln>
            </p:spPr>
            <p:txBody>
              <a:bodyPr/>
              <a:lstStyle/>
              <a:p>
                <a:endParaRPr lang="en-US"/>
              </a:p>
            </p:txBody>
          </p:sp>
          <p:sp>
            <p:nvSpPr>
              <p:cNvPr id="26637" name="Line 4542"/>
              <p:cNvSpPr>
                <a:spLocks noChangeShapeType="1"/>
              </p:cNvSpPr>
              <p:nvPr/>
            </p:nvSpPr>
            <p:spPr bwMode="auto">
              <a:xfrm>
                <a:off x="1654" y="911"/>
                <a:ext cx="0" cy="33"/>
              </a:xfrm>
              <a:prstGeom prst="line">
                <a:avLst/>
              </a:prstGeom>
              <a:noFill/>
              <a:ln w="3175">
                <a:solidFill>
                  <a:srgbClr val="000000"/>
                </a:solidFill>
                <a:round/>
                <a:headEnd/>
                <a:tailEnd/>
              </a:ln>
            </p:spPr>
            <p:txBody>
              <a:bodyPr/>
              <a:lstStyle/>
              <a:p>
                <a:endParaRPr lang="en-US"/>
              </a:p>
            </p:txBody>
          </p:sp>
          <p:sp>
            <p:nvSpPr>
              <p:cNvPr id="26638" name="Line 4543"/>
              <p:cNvSpPr>
                <a:spLocks noChangeShapeType="1"/>
              </p:cNvSpPr>
              <p:nvPr/>
            </p:nvSpPr>
            <p:spPr bwMode="auto">
              <a:xfrm flipV="1">
                <a:off x="1654" y="911"/>
                <a:ext cx="0" cy="33"/>
              </a:xfrm>
              <a:prstGeom prst="line">
                <a:avLst/>
              </a:prstGeom>
              <a:noFill/>
              <a:ln w="3175">
                <a:solidFill>
                  <a:srgbClr val="000000"/>
                </a:solidFill>
                <a:round/>
                <a:headEnd/>
                <a:tailEnd/>
              </a:ln>
            </p:spPr>
            <p:txBody>
              <a:bodyPr/>
              <a:lstStyle/>
              <a:p>
                <a:endParaRPr lang="en-US"/>
              </a:p>
            </p:txBody>
          </p:sp>
          <p:sp>
            <p:nvSpPr>
              <p:cNvPr id="26639" name="Line 4544"/>
              <p:cNvSpPr>
                <a:spLocks noChangeShapeType="1"/>
              </p:cNvSpPr>
              <p:nvPr/>
            </p:nvSpPr>
            <p:spPr bwMode="auto">
              <a:xfrm>
                <a:off x="1654" y="911"/>
                <a:ext cx="61" cy="0"/>
              </a:xfrm>
              <a:prstGeom prst="line">
                <a:avLst/>
              </a:prstGeom>
              <a:noFill/>
              <a:ln w="3175">
                <a:solidFill>
                  <a:srgbClr val="000000"/>
                </a:solidFill>
                <a:round/>
                <a:headEnd/>
                <a:tailEnd/>
              </a:ln>
            </p:spPr>
            <p:txBody>
              <a:bodyPr/>
              <a:lstStyle/>
              <a:p>
                <a:endParaRPr lang="en-US"/>
              </a:p>
            </p:txBody>
          </p:sp>
          <p:sp>
            <p:nvSpPr>
              <p:cNvPr id="26640" name="Line 4545"/>
              <p:cNvSpPr>
                <a:spLocks noChangeShapeType="1"/>
              </p:cNvSpPr>
              <p:nvPr/>
            </p:nvSpPr>
            <p:spPr bwMode="auto">
              <a:xfrm>
                <a:off x="1715" y="911"/>
                <a:ext cx="0" cy="33"/>
              </a:xfrm>
              <a:prstGeom prst="line">
                <a:avLst/>
              </a:prstGeom>
              <a:noFill/>
              <a:ln w="3175">
                <a:solidFill>
                  <a:srgbClr val="000000"/>
                </a:solidFill>
                <a:round/>
                <a:headEnd/>
                <a:tailEnd/>
              </a:ln>
            </p:spPr>
            <p:txBody>
              <a:bodyPr/>
              <a:lstStyle/>
              <a:p>
                <a:endParaRPr lang="en-US"/>
              </a:p>
            </p:txBody>
          </p:sp>
          <p:sp>
            <p:nvSpPr>
              <p:cNvPr id="26641" name="Line 4546"/>
              <p:cNvSpPr>
                <a:spLocks noChangeShapeType="1"/>
              </p:cNvSpPr>
              <p:nvPr/>
            </p:nvSpPr>
            <p:spPr bwMode="auto">
              <a:xfrm flipV="1">
                <a:off x="1715" y="911"/>
                <a:ext cx="0" cy="33"/>
              </a:xfrm>
              <a:prstGeom prst="line">
                <a:avLst/>
              </a:prstGeom>
              <a:noFill/>
              <a:ln w="3175">
                <a:solidFill>
                  <a:srgbClr val="000000"/>
                </a:solidFill>
                <a:round/>
                <a:headEnd/>
                <a:tailEnd/>
              </a:ln>
            </p:spPr>
            <p:txBody>
              <a:bodyPr/>
              <a:lstStyle/>
              <a:p>
                <a:endParaRPr lang="en-US"/>
              </a:p>
            </p:txBody>
          </p:sp>
          <p:sp>
            <p:nvSpPr>
              <p:cNvPr id="26642" name="Line 4547"/>
              <p:cNvSpPr>
                <a:spLocks noChangeShapeType="1"/>
              </p:cNvSpPr>
              <p:nvPr/>
            </p:nvSpPr>
            <p:spPr bwMode="auto">
              <a:xfrm>
                <a:off x="1715" y="911"/>
                <a:ext cx="60" cy="0"/>
              </a:xfrm>
              <a:prstGeom prst="line">
                <a:avLst/>
              </a:prstGeom>
              <a:noFill/>
              <a:ln w="3175">
                <a:solidFill>
                  <a:srgbClr val="000000"/>
                </a:solidFill>
                <a:round/>
                <a:headEnd/>
                <a:tailEnd/>
              </a:ln>
            </p:spPr>
            <p:txBody>
              <a:bodyPr/>
              <a:lstStyle/>
              <a:p>
                <a:endParaRPr lang="en-US"/>
              </a:p>
            </p:txBody>
          </p:sp>
          <p:sp>
            <p:nvSpPr>
              <p:cNvPr id="26643" name="Line 4548"/>
              <p:cNvSpPr>
                <a:spLocks noChangeShapeType="1"/>
              </p:cNvSpPr>
              <p:nvPr/>
            </p:nvSpPr>
            <p:spPr bwMode="auto">
              <a:xfrm>
                <a:off x="1775" y="911"/>
                <a:ext cx="0" cy="33"/>
              </a:xfrm>
              <a:prstGeom prst="line">
                <a:avLst/>
              </a:prstGeom>
              <a:noFill/>
              <a:ln w="3175">
                <a:solidFill>
                  <a:srgbClr val="000000"/>
                </a:solidFill>
                <a:round/>
                <a:headEnd/>
                <a:tailEnd/>
              </a:ln>
            </p:spPr>
            <p:txBody>
              <a:bodyPr/>
              <a:lstStyle/>
              <a:p>
                <a:endParaRPr lang="en-US"/>
              </a:p>
            </p:txBody>
          </p:sp>
          <p:sp>
            <p:nvSpPr>
              <p:cNvPr id="26644" name="Line 4549"/>
              <p:cNvSpPr>
                <a:spLocks noChangeShapeType="1"/>
              </p:cNvSpPr>
              <p:nvPr/>
            </p:nvSpPr>
            <p:spPr bwMode="auto">
              <a:xfrm flipV="1">
                <a:off x="1775" y="911"/>
                <a:ext cx="0" cy="33"/>
              </a:xfrm>
              <a:prstGeom prst="line">
                <a:avLst/>
              </a:prstGeom>
              <a:noFill/>
              <a:ln w="3175">
                <a:solidFill>
                  <a:srgbClr val="000000"/>
                </a:solidFill>
                <a:round/>
                <a:headEnd/>
                <a:tailEnd/>
              </a:ln>
            </p:spPr>
            <p:txBody>
              <a:bodyPr/>
              <a:lstStyle/>
              <a:p>
                <a:endParaRPr lang="en-US"/>
              </a:p>
            </p:txBody>
          </p:sp>
          <p:sp>
            <p:nvSpPr>
              <p:cNvPr id="26645" name="Line 4550"/>
              <p:cNvSpPr>
                <a:spLocks noChangeShapeType="1"/>
              </p:cNvSpPr>
              <p:nvPr/>
            </p:nvSpPr>
            <p:spPr bwMode="auto">
              <a:xfrm>
                <a:off x="1775" y="911"/>
                <a:ext cx="60" cy="0"/>
              </a:xfrm>
              <a:prstGeom prst="line">
                <a:avLst/>
              </a:prstGeom>
              <a:noFill/>
              <a:ln w="3175">
                <a:solidFill>
                  <a:srgbClr val="000000"/>
                </a:solidFill>
                <a:round/>
                <a:headEnd/>
                <a:tailEnd/>
              </a:ln>
            </p:spPr>
            <p:txBody>
              <a:bodyPr/>
              <a:lstStyle/>
              <a:p>
                <a:endParaRPr lang="en-US"/>
              </a:p>
            </p:txBody>
          </p:sp>
          <p:sp>
            <p:nvSpPr>
              <p:cNvPr id="26646" name="Line 4551"/>
              <p:cNvSpPr>
                <a:spLocks noChangeShapeType="1"/>
              </p:cNvSpPr>
              <p:nvPr/>
            </p:nvSpPr>
            <p:spPr bwMode="auto">
              <a:xfrm>
                <a:off x="1835" y="911"/>
                <a:ext cx="0" cy="78"/>
              </a:xfrm>
              <a:prstGeom prst="line">
                <a:avLst/>
              </a:prstGeom>
              <a:noFill/>
              <a:ln w="3175">
                <a:solidFill>
                  <a:srgbClr val="000000"/>
                </a:solidFill>
                <a:round/>
                <a:headEnd/>
                <a:tailEnd/>
              </a:ln>
            </p:spPr>
            <p:txBody>
              <a:bodyPr/>
              <a:lstStyle/>
              <a:p>
                <a:endParaRPr lang="en-US"/>
              </a:p>
            </p:txBody>
          </p:sp>
          <p:sp>
            <p:nvSpPr>
              <p:cNvPr id="26647" name="Line 4552"/>
              <p:cNvSpPr>
                <a:spLocks noChangeShapeType="1"/>
              </p:cNvSpPr>
              <p:nvPr/>
            </p:nvSpPr>
            <p:spPr bwMode="auto">
              <a:xfrm flipV="1">
                <a:off x="1835" y="911"/>
                <a:ext cx="0" cy="78"/>
              </a:xfrm>
              <a:prstGeom prst="line">
                <a:avLst/>
              </a:prstGeom>
              <a:noFill/>
              <a:ln w="3175">
                <a:solidFill>
                  <a:srgbClr val="000000"/>
                </a:solidFill>
                <a:round/>
                <a:headEnd/>
                <a:tailEnd/>
              </a:ln>
            </p:spPr>
            <p:txBody>
              <a:bodyPr/>
              <a:lstStyle/>
              <a:p>
                <a:endParaRPr lang="en-US"/>
              </a:p>
            </p:txBody>
          </p:sp>
          <p:sp>
            <p:nvSpPr>
              <p:cNvPr id="26648" name="Line 4553"/>
              <p:cNvSpPr>
                <a:spLocks noChangeShapeType="1"/>
              </p:cNvSpPr>
              <p:nvPr/>
            </p:nvSpPr>
            <p:spPr bwMode="auto">
              <a:xfrm>
                <a:off x="1835" y="911"/>
                <a:ext cx="61" cy="0"/>
              </a:xfrm>
              <a:prstGeom prst="line">
                <a:avLst/>
              </a:prstGeom>
              <a:noFill/>
              <a:ln w="3175">
                <a:solidFill>
                  <a:srgbClr val="000000"/>
                </a:solidFill>
                <a:round/>
                <a:headEnd/>
                <a:tailEnd/>
              </a:ln>
            </p:spPr>
            <p:txBody>
              <a:bodyPr/>
              <a:lstStyle/>
              <a:p>
                <a:endParaRPr lang="en-US"/>
              </a:p>
            </p:txBody>
          </p:sp>
          <p:sp>
            <p:nvSpPr>
              <p:cNvPr id="26649" name="Line 4554"/>
              <p:cNvSpPr>
                <a:spLocks noChangeShapeType="1"/>
              </p:cNvSpPr>
              <p:nvPr/>
            </p:nvSpPr>
            <p:spPr bwMode="auto">
              <a:xfrm>
                <a:off x="1896" y="911"/>
                <a:ext cx="0" cy="33"/>
              </a:xfrm>
              <a:prstGeom prst="line">
                <a:avLst/>
              </a:prstGeom>
              <a:noFill/>
              <a:ln w="3175">
                <a:solidFill>
                  <a:srgbClr val="000000"/>
                </a:solidFill>
                <a:round/>
                <a:headEnd/>
                <a:tailEnd/>
              </a:ln>
            </p:spPr>
            <p:txBody>
              <a:bodyPr/>
              <a:lstStyle/>
              <a:p>
                <a:endParaRPr lang="en-US"/>
              </a:p>
            </p:txBody>
          </p:sp>
          <p:sp>
            <p:nvSpPr>
              <p:cNvPr id="26650" name="Line 4555"/>
              <p:cNvSpPr>
                <a:spLocks noChangeShapeType="1"/>
              </p:cNvSpPr>
              <p:nvPr/>
            </p:nvSpPr>
            <p:spPr bwMode="auto">
              <a:xfrm flipV="1">
                <a:off x="1896" y="911"/>
                <a:ext cx="0" cy="33"/>
              </a:xfrm>
              <a:prstGeom prst="line">
                <a:avLst/>
              </a:prstGeom>
              <a:noFill/>
              <a:ln w="3175">
                <a:solidFill>
                  <a:srgbClr val="000000"/>
                </a:solidFill>
                <a:round/>
                <a:headEnd/>
                <a:tailEnd/>
              </a:ln>
            </p:spPr>
            <p:txBody>
              <a:bodyPr/>
              <a:lstStyle/>
              <a:p>
                <a:endParaRPr lang="en-US"/>
              </a:p>
            </p:txBody>
          </p:sp>
          <p:sp>
            <p:nvSpPr>
              <p:cNvPr id="26651" name="Line 4556"/>
              <p:cNvSpPr>
                <a:spLocks noChangeShapeType="1"/>
              </p:cNvSpPr>
              <p:nvPr/>
            </p:nvSpPr>
            <p:spPr bwMode="auto">
              <a:xfrm>
                <a:off x="1896" y="911"/>
                <a:ext cx="60" cy="0"/>
              </a:xfrm>
              <a:prstGeom prst="line">
                <a:avLst/>
              </a:prstGeom>
              <a:noFill/>
              <a:ln w="3175">
                <a:solidFill>
                  <a:srgbClr val="000000"/>
                </a:solidFill>
                <a:round/>
                <a:headEnd/>
                <a:tailEnd/>
              </a:ln>
            </p:spPr>
            <p:txBody>
              <a:bodyPr/>
              <a:lstStyle/>
              <a:p>
                <a:endParaRPr lang="en-US"/>
              </a:p>
            </p:txBody>
          </p:sp>
          <p:sp>
            <p:nvSpPr>
              <p:cNvPr id="26652" name="Line 4557"/>
              <p:cNvSpPr>
                <a:spLocks noChangeShapeType="1"/>
              </p:cNvSpPr>
              <p:nvPr/>
            </p:nvSpPr>
            <p:spPr bwMode="auto">
              <a:xfrm>
                <a:off x="1956" y="911"/>
                <a:ext cx="0" cy="33"/>
              </a:xfrm>
              <a:prstGeom prst="line">
                <a:avLst/>
              </a:prstGeom>
              <a:noFill/>
              <a:ln w="3175">
                <a:solidFill>
                  <a:srgbClr val="000000"/>
                </a:solidFill>
                <a:round/>
                <a:headEnd/>
                <a:tailEnd/>
              </a:ln>
            </p:spPr>
            <p:txBody>
              <a:bodyPr/>
              <a:lstStyle/>
              <a:p>
                <a:endParaRPr lang="en-US"/>
              </a:p>
            </p:txBody>
          </p:sp>
          <p:sp>
            <p:nvSpPr>
              <p:cNvPr id="26653" name="Line 4558"/>
              <p:cNvSpPr>
                <a:spLocks noChangeShapeType="1"/>
              </p:cNvSpPr>
              <p:nvPr/>
            </p:nvSpPr>
            <p:spPr bwMode="auto">
              <a:xfrm flipV="1">
                <a:off x="1956" y="911"/>
                <a:ext cx="0" cy="33"/>
              </a:xfrm>
              <a:prstGeom prst="line">
                <a:avLst/>
              </a:prstGeom>
              <a:noFill/>
              <a:ln w="3175">
                <a:solidFill>
                  <a:srgbClr val="000000"/>
                </a:solidFill>
                <a:round/>
                <a:headEnd/>
                <a:tailEnd/>
              </a:ln>
            </p:spPr>
            <p:txBody>
              <a:bodyPr/>
              <a:lstStyle/>
              <a:p>
                <a:endParaRPr lang="en-US"/>
              </a:p>
            </p:txBody>
          </p:sp>
          <p:sp>
            <p:nvSpPr>
              <p:cNvPr id="26654" name="Line 4559"/>
              <p:cNvSpPr>
                <a:spLocks noChangeShapeType="1"/>
              </p:cNvSpPr>
              <p:nvPr/>
            </p:nvSpPr>
            <p:spPr bwMode="auto">
              <a:xfrm>
                <a:off x="1956" y="911"/>
                <a:ext cx="60" cy="0"/>
              </a:xfrm>
              <a:prstGeom prst="line">
                <a:avLst/>
              </a:prstGeom>
              <a:noFill/>
              <a:ln w="3175">
                <a:solidFill>
                  <a:srgbClr val="000000"/>
                </a:solidFill>
                <a:round/>
                <a:headEnd/>
                <a:tailEnd/>
              </a:ln>
            </p:spPr>
            <p:txBody>
              <a:bodyPr/>
              <a:lstStyle/>
              <a:p>
                <a:endParaRPr lang="en-US"/>
              </a:p>
            </p:txBody>
          </p:sp>
          <p:sp>
            <p:nvSpPr>
              <p:cNvPr id="26655" name="Line 4560"/>
              <p:cNvSpPr>
                <a:spLocks noChangeShapeType="1"/>
              </p:cNvSpPr>
              <p:nvPr/>
            </p:nvSpPr>
            <p:spPr bwMode="auto">
              <a:xfrm>
                <a:off x="2016" y="911"/>
                <a:ext cx="0" cy="33"/>
              </a:xfrm>
              <a:prstGeom prst="line">
                <a:avLst/>
              </a:prstGeom>
              <a:noFill/>
              <a:ln w="3175">
                <a:solidFill>
                  <a:srgbClr val="000000"/>
                </a:solidFill>
                <a:round/>
                <a:headEnd/>
                <a:tailEnd/>
              </a:ln>
            </p:spPr>
            <p:txBody>
              <a:bodyPr/>
              <a:lstStyle/>
              <a:p>
                <a:endParaRPr lang="en-US"/>
              </a:p>
            </p:txBody>
          </p:sp>
          <p:sp>
            <p:nvSpPr>
              <p:cNvPr id="26656" name="Line 4561"/>
              <p:cNvSpPr>
                <a:spLocks noChangeShapeType="1"/>
              </p:cNvSpPr>
              <p:nvPr/>
            </p:nvSpPr>
            <p:spPr bwMode="auto">
              <a:xfrm flipV="1">
                <a:off x="2016" y="911"/>
                <a:ext cx="0" cy="33"/>
              </a:xfrm>
              <a:prstGeom prst="line">
                <a:avLst/>
              </a:prstGeom>
              <a:noFill/>
              <a:ln w="3175">
                <a:solidFill>
                  <a:srgbClr val="000000"/>
                </a:solidFill>
                <a:round/>
                <a:headEnd/>
                <a:tailEnd/>
              </a:ln>
            </p:spPr>
            <p:txBody>
              <a:bodyPr/>
              <a:lstStyle/>
              <a:p>
                <a:endParaRPr lang="en-US"/>
              </a:p>
            </p:txBody>
          </p:sp>
          <p:sp>
            <p:nvSpPr>
              <p:cNvPr id="26657" name="Line 4562"/>
              <p:cNvSpPr>
                <a:spLocks noChangeShapeType="1"/>
              </p:cNvSpPr>
              <p:nvPr/>
            </p:nvSpPr>
            <p:spPr bwMode="auto">
              <a:xfrm>
                <a:off x="2016" y="911"/>
                <a:ext cx="61" cy="0"/>
              </a:xfrm>
              <a:prstGeom prst="line">
                <a:avLst/>
              </a:prstGeom>
              <a:noFill/>
              <a:ln w="3175">
                <a:solidFill>
                  <a:srgbClr val="000000"/>
                </a:solidFill>
                <a:round/>
                <a:headEnd/>
                <a:tailEnd/>
              </a:ln>
            </p:spPr>
            <p:txBody>
              <a:bodyPr/>
              <a:lstStyle/>
              <a:p>
                <a:endParaRPr lang="en-US"/>
              </a:p>
            </p:txBody>
          </p:sp>
          <p:sp>
            <p:nvSpPr>
              <p:cNvPr id="26658" name="Line 4563"/>
              <p:cNvSpPr>
                <a:spLocks noChangeShapeType="1"/>
              </p:cNvSpPr>
              <p:nvPr/>
            </p:nvSpPr>
            <p:spPr bwMode="auto">
              <a:xfrm>
                <a:off x="2077" y="911"/>
                <a:ext cx="0" cy="33"/>
              </a:xfrm>
              <a:prstGeom prst="line">
                <a:avLst/>
              </a:prstGeom>
              <a:noFill/>
              <a:ln w="3175">
                <a:solidFill>
                  <a:srgbClr val="000000"/>
                </a:solidFill>
                <a:round/>
                <a:headEnd/>
                <a:tailEnd/>
              </a:ln>
            </p:spPr>
            <p:txBody>
              <a:bodyPr/>
              <a:lstStyle/>
              <a:p>
                <a:endParaRPr lang="en-US"/>
              </a:p>
            </p:txBody>
          </p:sp>
          <p:sp>
            <p:nvSpPr>
              <p:cNvPr id="26659" name="Line 4564"/>
              <p:cNvSpPr>
                <a:spLocks noChangeShapeType="1"/>
              </p:cNvSpPr>
              <p:nvPr/>
            </p:nvSpPr>
            <p:spPr bwMode="auto">
              <a:xfrm flipV="1">
                <a:off x="2077" y="911"/>
                <a:ext cx="0" cy="33"/>
              </a:xfrm>
              <a:prstGeom prst="line">
                <a:avLst/>
              </a:prstGeom>
              <a:noFill/>
              <a:ln w="3175">
                <a:solidFill>
                  <a:srgbClr val="000000"/>
                </a:solidFill>
                <a:round/>
                <a:headEnd/>
                <a:tailEnd/>
              </a:ln>
            </p:spPr>
            <p:txBody>
              <a:bodyPr/>
              <a:lstStyle/>
              <a:p>
                <a:endParaRPr lang="en-US"/>
              </a:p>
            </p:txBody>
          </p:sp>
          <p:sp>
            <p:nvSpPr>
              <p:cNvPr id="26660" name="Line 4565"/>
              <p:cNvSpPr>
                <a:spLocks noChangeShapeType="1"/>
              </p:cNvSpPr>
              <p:nvPr/>
            </p:nvSpPr>
            <p:spPr bwMode="auto">
              <a:xfrm>
                <a:off x="2077" y="911"/>
                <a:ext cx="60" cy="0"/>
              </a:xfrm>
              <a:prstGeom prst="line">
                <a:avLst/>
              </a:prstGeom>
              <a:noFill/>
              <a:ln w="3175">
                <a:solidFill>
                  <a:srgbClr val="000000"/>
                </a:solidFill>
                <a:round/>
                <a:headEnd/>
                <a:tailEnd/>
              </a:ln>
            </p:spPr>
            <p:txBody>
              <a:bodyPr/>
              <a:lstStyle/>
              <a:p>
                <a:endParaRPr lang="en-US"/>
              </a:p>
            </p:txBody>
          </p:sp>
          <p:sp>
            <p:nvSpPr>
              <p:cNvPr id="26661" name="Line 4566"/>
              <p:cNvSpPr>
                <a:spLocks noChangeShapeType="1"/>
              </p:cNvSpPr>
              <p:nvPr/>
            </p:nvSpPr>
            <p:spPr bwMode="auto">
              <a:xfrm>
                <a:off x="2137" y="911"/>
                <a:ext cx="0" cy="33"/>
              </a:xfrm>
              <a:prstGeom prst="line">
                <a:avLst/>
              </a:prstGeom>
              <a:noFill/>
              <a:ln w="3175">
                <a:solidFill>
                  <a:srgbClr val="000000"/>
                </a:solidFill>
                <a:round/>
                <a:headEnd/>
                <a:tailEnd/>
              </a:ln>
            </p:spPr>
            <p:txBody>
              <a:bodyPr/>
              <a:lstStyle/>
              <a:p>
                <a:endParaRPr lang="en-US"/>
              </a:p>
            </p:txBody>
          </p:sp>
          <p:sp>
            <p:nvSpPr>
              <p:cNvPr id="26662" name="Line 4567"/>
              <p:cNvSpPr>
                <a:spLocks noChangeShapeType="1"/>
              </p:cNvSpPr>
              <p:nvPr/>
            </p:nvSpPr>
            <p:spPr bwMode="auto">
              <a:xfrm flipV="1">
                <a:off x="2137" y="911"/>
                <a:ext cx="0" cy="33"/>
              </a:xfrm>
              <a:prstGeom prst="line">
                <a:avLst/>
              </a:prstGeom>
              <a:noFill/>
              <a:ln w="3175">
                <a:solidFill>
                  <a:srgbClr val="000000"/>
                </a:solidFill>
                <a:round/>
                <a:headEnd/>
                <a:tailEnd/>
              </a:ln>
            </p:spPr>
            <p:txBody>
              <a:bodyPr/>
              <a:lstStyle/>
              <a:p>
                <a:endParaRPr lang="en-US"/>
              </a:p>
            </p:txBody>
          </p:sp>
          <p:sp>
            <p:nvSpPr>
              <p:cNvPr id="26663" name="Line 4568"/>
              <p:cNvSpPr>
                <a:spLocks noChangeShapeType="1"/>
              </p:cNvSpPr>
              <p:nvPr/>
            </p:nvSpPr>
            <p:spPr bwMode="auto">
              <a:xfrm>
                <a:off x="2137" y="911"/>
                <a:ext cx="60" cy="0"/>
              </a:xfrm>
              <a:prstGeom prst="line">
                <a:avLst/>
              </a:prstGeom>
              <a:noFill/>
              <a:ln w="3175">
                <a:solidFill>
                  <a:srgbClr val="000000"/>
                </a:solidFill>
                <a:round/>
                <a:headEnd/>
                <a:tailEnd/>
              </a:ln>
            </p:spPr>
            <p:txBody>
              <a:bodyPr/>
              <a:lstStyle/>
              <a:p>
                <a:endParaRPr lang="en-US"/>
              </a:p>
            </p:txBody>
          </p:sp>
          <p:sp>
            <p:nvSpPr>
              <p:cNvPr id="26664" name="Line 4569"/>
              <p:cNvSpPr>
                <a:spLocks noChangeShapeType="1"/>
              </p:cNvSpPr>
              <p:nvPr/>
            </p:nvSpPr>
            <p:spPr bwMode="auto">
              <a:xfrm>
                <a:off x="2197" y="911"/>
                <a:ext cx="0" cy="33"/>
              </a:xfrm>
              <a:prstGeom prst="line">
                <a:avLst/>
              </a:prstGeom>
              <a:noFill/>
              <a:ln w="3175">
                <a:solidFill>
                  <a:srgbClr val="000000"/>
                </a:solidFill>
                <a:round/>
                <a:headEnd/>
                <a:tailEnd/>
              </a:ln>
            </p:spPr>
            <p:txBody>
              <a:bodyPr/>
              <a:lstStyle/>
              <a:p>
                <a:endParaRPr lang="en-US"/>
              </a:p>
            </p:txBody>
          </p:sp>
          <p:sp>
            <p:nvSpPr>
              <p:cNvPr id="26665" name="Line 4570"/>
              <p:cNvSpPr>
                <a:spLocks noChangeShapeType="1"/>
              </p:cNvSpPr>
              <p:nvPr/>
            </p:nvSpPr>
            <p:spPr bwMode="auto">
              <a:xfrm flipV="1">
                <a:off x="2197" y="911"/>
                <a:ext cx="0" cy="33"/>
              </a:xfrm>
              <a:prstGeom prst="line">
                <a:avLst/>
              </a:prstGeom>
              <a:noFill/>
              <a:ln w="3175">
                <a:solidFill>
                  <a:srgbClr val="000000"/>
                </a:solidFill>
                <a:round/>
                <a:headEnd/>
                <a:tailEnd/>
              </a:ln>
            </p:spPr>
            <p:txBody>
              <a:bodyPr/>
              <a:lstStyle/>
              <a:p>
                <a:endParaRPr lang="en-US"/>
              </a:p>
            </p:txBody>
          </p:sp>
          <p:sp>
            <p:nvSpPr>
              <p:cNvPr id="26666" name="Line 4571"/>
              <p:cNvSpPr>
                <a:spLocks noChangeShapeType="1"/>
              </p:cNvSpPr>
              <p:nvPr/>
            </p:nvSpPr>
            <p:spPr bwMode="auto">
              <a:xfrm>
                <a:off x="2197" y="911"/>
                <a:ext cx="61" cy="0"/>
              </a:xfrm>
              <a:prstGeom prst="line">
                <a:avLst/>
              </a:prstGeom>
              <a:noFill/>
              <a:ln w="3175">
                <a:solidFill>
                  <a:srgbClr val="000000"/>
                </a:solidFill>
                <a:round/>
                <a:headEnd/>
                <a:tailEnd/>
              </a:ln>
            </p:spPr>
            <p:txBody>
              <a:bodyPr/>
              <a:lstStyle/>
              <a:p>
                <a:endParaRPr lang="en-US"/>
              </a:p>
            </p:txBody>
          </p:sp>
          <p:sp>
            <p:nvSpPr>
              <p:cNvPr id="26667" name="Line 4572"/>
              <p:cNvSpPr>
                <a:spLocks noChangeShapeType="1"/>
              </p:cNvSpPr>
              <p:nvPr/>
            </p:nvSpPr>
            <p:spPr bwMode="auto">
              <a:xfrm>
                <a:off x="2258" y="911"/>
                <a:ext cx="0" cy="33"/>
              </a:xfrm>
              <a:prstGeom prst="line">
                <a:avLst/>
              </a:prstGeom>
              <a:noFill/>
              <a:ln w="3175">
                <a:solidFill>
                  <a:srgbClr val="000000"/>
                </a:solidFill>
                <a:round/>
                <a:headEnd/>
                <a:tailEnd/>
              </a:ln>
            </p:spPr>
            <p:txBody>
              <a:bodyPr/>
              <a:lstStyle/>
              <a:p>
                <a:endParaRPr lang="en-US"/>
              </a:p>
            </p:txBody>
          </p:sp>
          <p:sp>
            <p:nvSpPr>
              <p:cNvPr id="26668" name="Line 4573"/>
              <p:cNvSpPr>
                <a:spLocks noChangeShapeType="1"/>
              </p:cNvSpPr>
              <p:nvPr/>
            </p:nvSpPr>
            <p:spPr bwMode="auto">
              <a:xfrm flipV="1">
                <a:off x="2258" y="911"/>
                <a:ext cx="0" cy="33"/>
              </a:xfrm>
              <a:prstGeom prst="line">
                <a:avLst/>
              </a:prstGeom>
              <a:noFill/>
              <a:ln w="3175">
                <a:solidFill>
                  <a:srgbClr val="000000"/>
                </a:solidFill>
                <a:round/>
                <a:headEnd/>
                <a:tailEnd/>
              </a:ln>
            </p:spPr>
            <p:txBody>
              <a:bodyPr/>
              <a:lstStyle/>
              <a:p>
                <a:endParaRPr lang="en-US"/>
              </a:p>
            </p:txBody>
          </p:sp>
          <p:sp>
            <p:nvSpPr>
              <p:cNvPr id="26669" name="Line 4574"/>
              <p:cNvSpPr>
                <a:spLocks noChangeShapeType="1"/>
              </p:cNvSpPr>
              <p:nvPr/>
            </p:nvSpPr>
            <p:spPr bwMode="auto">
              <a:xfrm>
                <a:off x="2258" y="911"/>
                <a:ext cx="60" cy="0"/>
              </a:xfrm>
              <a:prstGeom prst="line">
                <a:avLst/>
              </a:prstGeom>
              <a:noFill/>
              <a:ln w="3175">
                <a:solidFill>
                  <a:srgbClr val="000000"/>
                </a:solidFill>
                <a:round/>
                <a:headEnd/>
                <a:tailEnd/>
              </a:ln>
            </p:spPr>
            <p:txBody>
              <a:bodyPr/>
              <a:lstStyle/>
              <a:p>
                <a:endParaRPr lang="en-US"/>
              </a:p>
            </p:txBody>
          </p:sp>
          <p:sp>
            <p:nvSpPr>
              <p:cNvPr id="26670" name="Line 4575"/>
              <p:cNvSpPr>
                <a:spLocks noChangeShapeType="1"/>
              </p:cNvSpPr>
              <p:nvPr/>
            </p:nvSpPr>
            <p:spPr bwMode="auto">
              <a:xfrm>
                <a:off x="2318" y="911"/>
                <a:ext cx="0" cy="33"/>
              </a:xfrm>
              <a:prstGeom prst="line">
                <a:avLst/>
              </a:prstGeom>
              <a:noFill/>
              <a:ln w="3175">
                <a:solidFill>
                  <a:srgbClr val="000000"/>
                </a:solidFill>
                <a:round/>
                <a:headEnd/>
                <a:tailEnd/>
              </a:ln>
            </p:spPr>
            <p:txBody>
              <a:bodyPr/>
              <a:lstStyle/>
              <a:p>
                <a:endParaRPr lang="en-US"/>
              </a:p>
            </p:txBody>
          </p:sp>
          <p:sp>
            <p:nvSpPr>
              <p:cNvPr id="26671" name="Line 4576"/>
              <p:cNvSpPr>
                <a:spLocks noChangeShapeType="1"/>
              </p:cNvSpPr>
              <p:nvPr/>
            </p:nvSpPr>
            <p:spPr bwMode="auto">
              <a:xfrm flipV="1">
                <a:off x="2318" y="911"/>
                <a:ext cx="0" cy="33"/>
              </a:xfrm>
              <a:prstGeom prst="line">
                <a:avLst/>
              </a:prstGeom>
              <a:noFill/>
              <a:ln w="3175">
                <a:solidFill>
                  <a:srgbClr val="000000"/>
                </a:solidFill>
                <a:round/>
                <a:headEnd/>
                <a:tailEnd/>
              </a:ln>
            </p:spPr>
            <p:txBody>
              <a:bodyPr/>
              <a:lstStyle/>
              <a:p>
                <a:endParaRPr lang="en-US"/>
              </a:p>
            </p:txBody>
          </p:sp>
          <p:sp>
            <p:nvSpPr>
              <p:cNvPr id="26672" name="Line 4577"/>
              <p:cNvSpPr>
                <a:spLocks noChangeShapeType="1"/>
              </p:cNvSpPr>
              <p:nvPr/>
            </p:nvSpPr>
            <p:spPr bwMode="auto">
              <a:xfrm>
                <a:off x="2318" y="911"/>
                <a:ext cx="60" cy="0"/>
              </a:xfrm>
              <a:prstGeom prst="line">
                <a:avLst/>
              </a:prstGeom>
              <a:noFill/>
              <a:ln w="3175">
                <a:solidFill>
                  <a:srgbClr val="000000"/>
                </a:solidFill>
                <a:round/>
                <a:headEnd/>
                <a:tailEnd/>
              </a:ln>
            </p:spPr>
            <p:txBody>
              <a:bodyPr/>
              <a:lstStyle/>
              <a:p>
                <a:endParaRPr lang="en-US"/>
              </a:p>
            </p:txBody>
          </p:sp>
          <p:sp>
            <p:nvSpPr>
              <p:cNvPr id="26673" name="Line 4578"/>
              <p:cNvSpPr>
                <a:spLocks noChangeShapeType="1"/>
              </p:cNvSpPr>
              <p:nvPr/>
            </p:nvSpPr>
            <p:spPr bwMode="auto">
              <a:xfrm>
                <a:off x="2378" y="911"/>
                <a:ext cx="0" cy="33"/>
              </a:xfrm>
              <a:prstGeom prst="line">
                <a:avLst/>
              </a:prstGeom>
              <a:noFill/>
              <a:ln w="3175">
                <a:solidFill>
                  <a:srgbClr val="000000"/>
                </a:solidFill>
                <a:round/>
                <a:headEnd/>
                <a:tailEnd/>
              </a:ln>
            </p:spPr>
            <p:txBody>
              <a:bodyPr/>
              <a:lstStyle/>
              <a:p>
                <a:endParaRPr lang="en-US"/>
              </a:p>
            </p:txBody>
          </p:sp>
          <p:sp>
            <p:nvSpPr>
              <p:cNvPr id="26674" name="Line 4579"/>
              <p:cNvSpPr>
                <a:spLocks noChangeShapeType="1"/>
              </p:cNvSpPr>
              <p:nvPr/>
            </p:nvSpPr>
            <p:spPr bwMode="auto">
              <a:xfrm flipV="1">
                <a:off x="2378" y="911"/>
                <a:ext cx="0" cy="33"/>
              </a:xfrm>
              <a:prstGeom prst="line">
                <a:avLst/>
              </a:prstGeom>
              <a:noFill/>
              <a:ln w="3175">
                <a:solidFill>
                  <a:srgbClr val="000000"/>
                </a:solidFill>
                <a:round/>
                <a:headEnd/>
                <a:tailEnd/>
              </a:ln>
            </p:spPr>
            <p:txBody>
              <a:bodyPr/>
              <a:lstStyle/>
              <a:p>
                <a:endParaRPr lang="en-US"/>
              </a:p>
            </p:txBody>
          </p:sp>
          <p:sp>
            <p:nvSpPr>
              <p:cNvPr id="26675" name="Line 4580"/>
              <p:cNvSpPr>
                <a:spLocks noChangeShapeType="1"/>
              </p:cNvSpPr>
              <p:nvPr/>
            </p:nvSpPr>
            <p:spPr bwMode="auto">
              <a:xfrm>
                <a:off x="2378" y="911"/>
                <a:ext cx="61" cy="0"/>
              </a:xfrm>
              <a:prstGeom prst="line">
                <a:avLst/>
              </a:prstGeom>
              <a:noFill/>
              <a:ln w="3175">
                <a:solidFill>
                  <a:srgbClr val="000000"/>
                </a:solidFill>
                <a:round/>
                <a:headEnd/>
                <a:tailEnd/>
              </a:ln>
            </p:spPr>
            <p:txBody>
              <a:bodyPr/>
              <a:lstStyle/>
              <a:p>
                <a:endParaRPr lang="en-US"/>
              </a:p>
            </p:txBody>
          </p:sp>
          <p:sp>
            <p:nvSpPr>
              <p:cNvPr id="26676" name="Line 4581"/>
              <p:cNvSpPr>
                <a:spLocks noChangeShapeType="1"/>
              </p:cNvSpPr>
              <p:nvPr/>
            </p:nvSpPr>
            <p:spPr bwMode="auto">
              <a:xfrm>
                <a:off x="2439" y="911"/>
                <a:ext cx="0" cy="78"/>
              </a:xfrm>
              <a:prstGeom prst="line">
                <a:avLst/>
              </a:prstGeom>
              <a:noFill/>
              <a:ln w="3175">
                <a:solidFill>
                  <a:srgbClr val="000000"/>
                </a:solidFill>
                <a:round/>
                <a:headEnd/>
                <a:tailEnd/>
              </a:ln>
            </p:spPr>
            <p:txBody>
              <a:bodyPr/>
              <a:lstStyle/>
              <a:p>
                <a:endParaRPr lang="en-US"/>
              </a:p>
            </p:txBody>
          </p:sp>
          <p:sp>
            <p:nvSpPr>
              <p:cNvPr id="26677" name="Line 4582"/>
              <p:cNvSpPr>
                <a:spLocks noChangeShapeType="1"/>
              </p:cNvSpPr>
              <p:nvPr/>
            </p:nvSpPr>
            <p:spPr bwMode="auto">
              <a:xfrm flipV="1">
                <a:off x="2439" y="911"/>
                <a:ext cx="0" cy="78"/>
              </a:xfrm>
              <a:prstGeom prst="line">
                <a:avLst/>
              </a:prstGeom>
              <a:noFill/>
              <a:ln w="3175">
                <a:solidFill>
                  <a:srgbClr val="000000"/>
                </a:solidFill>
                <a:round/>
                <a:headEnd/>
                <a:tailEnd/>
              </a:ln>
            </p:spPr>
            <p:txBody>
              <a:bodyPr/>
              <a:lstStyle/>
              <a:p>
                <a:endParaRPr lang="en-US"/>
              </a:p>
            </p:txBody>
          </p:sp>
          <p:sp>
            <p:nvSpPr>
              <p:cNvPr id="26678" name="Line 4583"/>
              <p:cNvSpPr>
                <a:spLocks noChangeShapeType="1"/>
              </p:cNvSpPr>
              <p:nvPr/>
            </p:nvSpPr>
            <p:spPr bwMode="auto">
              <a:xfrm>
                <a:off x="2439" y="911"/>
                <a:ext cx="60" cy="0"/>
              </a:xfrm>
              <a:prstGeom prst="line">
                <a:avLst/>
              </a:prstGeom>
              <a:noFill/>
              <a:ln w="3175">
                <a:solidFill>
                  <a:srgbClr val="000000"/>
                </a:solidFill>
                <a:round/>
                <a:headEnd/>
                <a:tailEnd/>
              </a:ln>
            </p:spPr>
            <p:txBody>
              <a:bodyPr/>
              <a:lstStyle/>
              <a:p>
                <a:endParaRPr lang="en-US"/>
              </a:p>
            </p:txBody>
          </p:sp>
          <p:sp>
            <p:nvSpPr>
              <p:cNvPr id="26679" name="Line 4584"/>
              <p:cNvSpPr>
                <a:spLocks noChangeShapeType="1"/>
              </p:cNvSpPr>
              <p:nvPr/>
            </p:nvSpPr>
            <p:spPr bwMode="auto">
              <a:xfrm>
                <a:off x="2499" y="911"/>
                <a:ext cx="0" cy="33"/>
              </a:xfrm>
              <a:prstGeom prst="line">
                <a:avLst/>
              </a:prstGeom>
              <a:noFill/>
              <a:ln w="3175">
                <a:solidFill>
                  <a:srgbClr val="000000"/>
                </a:solidFill>
                <a:round/>
                <a:headEnd/>
                <a:tailEnd/>
              </a:ln>
            </p:spPr>
            <p:txBody>
              <a:bodyPr/>
              <a:lstStyle/>
              <a:p>
                <a:endParaRPr lang="en-US"/>
              </a:p>
            </p:txBody>
          </p:sp>
          <p:sp>
            <p:nvSpPr>
              <p:cNvPr id="26680" name="Line 4585"/>
              <p:cNvSpPr>
                <a:spLocks noChangeShapeType="1"/>
              </p:cNvSpPr>
              <p:nvPr/>
            </p:nvSpPr>
            <p:spPr bwMode="auto">
              <a:xfrm flipV="1">
                <a:off x="2499" y="911"/>
                <a:ext cx="0" cy="33"/>
              </a:xfrm>
              <a:prstGeom prst="line">
                <a:avLst/>
              </a:prstGeom>
              <a:noFill/>
              <a:ln w="3175">
                <a:solidFill>
                  <a:srgbClr val="000000"/>
                </a:solidFill>
                <a:round/>
                <a:headEnd/>
                <a:tailEnd/>
              </a:ln>
            </p:spPr>
            <p:txBody>
              <a:bodyPr/>
              <a:lstStyle/>
              <a:p>
                <a:endParaRPr lang="en-US"/>
              </a:p>
            </p:txBody>
          </p:sp>
          <p:sp>
            <p:nvSpPr>
              <p:cNvPr id="26681" name="Line 4586"/>
              <p:cNvSpPr>
                <a:spLocks noChangeShapeType="1"/>
              </p:cNvSpPr>
              <p:nvPr/>
            </p:nvSpPr>
            <p:spPr bwMode="auto">
              <a:xfrm>
                <a:off x="2499" y="911"/>
                <a:ext cx="60" cy="0"/>
              </a:xfrm>
              <a:prstGeom prst="line">
                <a:avLst/>
              </a:prstGeom>
              <a:noFill/>
              <a:ln w="3175">
                <a:solidFill>
                  <a:srgbClr val="000000"/>
                </a:solidFill>
                <a:round/>
                <a:headEnd/>
                <a:tailEnd/>
              </a:ln>
            </p:spPr>
            <p:txBody>
              <a:bodyPr/>
              <a:lstStyle/>
              <a:p>
                <a:endParaRPr lang="en-US"/>
              </a:p>
            </p:txBody>
          </p:sp>
          <p:sp>
            <p:nvSpPr>
              <p:cNvPr id="26682" name="Line 4587"/>
              <p:cNvSpPr>
                <a:spLocks noChangeShapeType="1"/>
              </p:cNvSpPr>
              <p:nvPr/>
            </p:nvSpPr>
            <p:spPr bwMode="auto">
              <a:xfrm>
                <a:off x="2559" y="911"/>
                <a:ext cx="0" cy="33"/>
              </a:xfrm>
              <a:prstGeom prst="line">
                <a:avLst/>
              </a:prstGeom>
              <a:noFill/>
              <a:ln w="3175">
                <a:solidFill>
                  <a:srgbClr val="000000"/>
                </a:solidFill>
                <a:round/>
                <a:headEnd/>
                <a:tailEnd/>
              </a:ln>
            </p:spPr>
            <p:txBody>
              <a:bodyPr/>
              <a:lstStyle/>
              <a:p>
                <a:endParaRPr lang="en-US"/>
              </a:p>
            </p:txBody>
          </p:sp>
          <p:sp>
            <p:nvSpPr>
              <p:cNvPr id="26683" name="Line 4588"/>
              <p:cNvSpPr>
                <a:spLocks noChangeShapeType="1"/>
              </p:cNvSpPr>
              <p:nvPr/>
            </p:nvSpPr>
            <p:spPr bwMode="auto">
              <a:xfrm flipV="1">
                <a:off x="2559" y="911"/>
                <a:ext cx="0" cy="33"/>
              </a:xfrm>
              <a:prstGeom prst="line">
                <a:avLst/>
              </a:prstGeom>
              <a:noFill/>
              <a:ln w="3175">
                <a:solidFill>
                  <a:srgbClr val="000000"/>
                </a:solidFill>
                <a:round/>
                <a:headEnd/>
                <a:tailEnd/>
              </a:ln>
            </p:spPr>
            <p:txBody>
              <a:bodyPr/>
              <a:lstStyle/>
              <a:p>
                <a:endParaRPr lang="en-US"/>
              </a:p>
            </p:txBody>
          </p:sp>
          <p:sp>
            <p:nvSpPr>
              <p:cNvPr id="26684" name="Line 4589"/>
              <p:cNvSpPr>
                <a:spLocks noChangeShapeType="1"/>
              </p:cNvSpPr>
              <p:nvPr/>
            </p:nvSpPr>
            <p:spPr bwMode="auto">
              <a:xfrm>
                <a:off x="2559" y="911"/>
                <a:ext cx="61" cy="0"/>
              </a:xfrm>
              <a:prstGeom prst="line">
                <a:avLst/>
              </a:prstGeom>
              <a:noFill/>
              <a:ln w="3175">
                <a:solidFill>
                  <a:srgbClr val="000000"/>
                </a:solidFill>
                <a:round/>
                <a:headEnd/>
                <a:tailEnd/>
              </a:ln>
            </p:spPr>
            <p:txBody>
              <a:bodyPr/>
              <a:lstStyle/>
              <a:p>
                <a:endParaRPr lang="en-US"/>
              </a:p>
            </p:txBody>
          </p:sp>
          <p:sp>
            <p:nvSpPr>
              <p:cNvPr id="26685" name="Line 4590"/>
              <p:cNvSpPr>
                <a:spLocks noChangeShapeType="1"/>
              </p:cNvSpPr>
              <p:nvPr/>
            </p:nvSpPr>
            <p:spPr bwMode="auto">
              <a:xfrm>
                <a:off x="2620" y="911"/>
                <a:ext cx="0" cy="33"/>
              </a:xfrm>
              <a:prstGeom prst="line">
                <a:avLst/>
              </a:prstGeom>
              <a:noFill/>
              <a:ln w="3175">
                <a:solidFill>
                  <a:srgbClr val="000000"/>
                </a:solidFill>
                <a:round/>
                <a:headEnd/>
                <a:tailEnd/>
              </a:ln>
            </p:spPr>
            <p:txBody>
              <a:bodyPr/>
              <a:lstStyle/>
              <a:p>
                <a:endParaRPr lang="en-US"/>
              </a:p>
            </p:txBody>
          </p:sp>
          <p:sp>
            <p:nvSpPr>
              <p:cNvPr id="26686" name="Line 4591"/>
              <p:cNvSpPr>
                <a:spLocks noChangeShapeType="1"/>
              </p:cNvSpPr>
              <p:nvPr/>
            </p:nvSpPr>
            <p:spPr bwMode="auto">
              <a:xfrm flipV="1">
                <a:off x="2620" y="911"/>
                <a:ext cx="0" cy="33"/>
              </a:xfrm>
              <a:prstGeom prst="line">
                <a:avLst/>
              </a:prstGeom>
              <a:noFill/>
              <a:ln w="3175">
                <a:solidFill>
                  <a:srgbClr val="000000"/>
                </a:solidFill>
                <a:round/>
                <a:headEnd/>
                <a:tailEnd/>
              </a:ln>
            </p:spPr>
            <p:txBody>
              <a:bodyPr/>
              <a:lstStyle/>
              <a:p>
                <a:endParaRPr lang="en-US"/>
              </a:p>
            </p:txBody>
          </p:sp>
          <p:sp>
            <p:nvSpPr>
              <p:cNvPr id="26687" name="Line 4592"/>
              <p:cNvSpPr>
                <a:spLocks noChangeShapeType="1"/>
              </p:cNvSpPr>
              <p:nvPr/>
            </p:nvSpPr>
            <p:spPr bwMode="auto">
              <a:xfrm>
                <a:off x="2620" y="911"/>
                <a:ext cx="60" cy="0"/>
              </a:xfrm>
              <a:prstGeom prst="line">
                <a:avLst/>
              </a:prstGeom>
              <a:noFill/>
              <a:ln w="3175">
                <a:solidFill>
                  <a:srgbClr val="000000"/>
                </a:solidFill>
                <a:round/>
                <a:headEnd/>
                <a:tailEnd/>
              </a:ln>
            </p:spPr>
            <p:txBody>
              <a:bodyPr/>
              <a:lstStyle/>
              <a:p>
                <a:endParaRPr lang="en-US"/>
              </a:p>
            </p:txBody>
          </p:sp>
          <p:sp>
            <p:nvSpPr>
              <p:cNvPr id="26688" name="Line 4593"/>
              <p:cNvSpPr>
                <a:spLocks noChangeShapeType="1"/>
              </p:cNvSpPr>
              <p:nvPr/>
            </p:nvSpPr>
            <p:spPr bwMode="auto">
              <a:xfrm>
                <a:off x="2680" y="911"/>
                <a:ext cx="0" cy="33"/>
              </a:xfrm>
              <a:prstGeom prst="line">
                <a:avLst/>
              </a:prstGeom>
              <a:noFill/>
              <a:ln w="3175">
                <a:solidFill>
                  <a:srgbClr val="000000"/>
                </a:solidFill>
                <a:round/>
                <a:headEnd/>
                <a:tailEnd/>
              </a:ln>
            </p:spPr>
            <p:txBody>
              <a:bodyPr/>
              <a:lstStyle/>
              <a:p>
                <a:endParaRPr lang="en-US"/>
              </a:p>
            </p:txBody>
          </p:sp>
          <p:sp>
            <p:nvSpPr>
              <p:cNvPr id="26689" name="Line 4594"/>
              <p:cNvSpPr>
                <a:spLocks noChangeShapeType="1"/>
              </p:cNvSpPr>
              <p:nvPr/>
            </p:nvSpPr>
            <p:spPr bwMode="auto">
              <a:xfrm flipV="1">
                <a:off x="2680" y="911"/>
                <a:ext cx="0" cy="33"/>
              </a:xfrm>
              <a:prstGeom prst="line">
                <a:avLst/>
              </a:prstGeom>
              <a:noFill/>
              <a:ln w="3175">
                <a:solidFill>
                  <a:srgbClr val="000000"/>
                </a:solidFill>
                <a:round/>
                <a:headEnd/>
                <a:tailEnd/>
              </a:ln>
            </p:spPr>
            <p:txBody>
              <a:bodyPr/>
              <a:lstStyle/>
              <a:p>
                <a:endParaRPr lang="en-US"/>
              </a:p>
            </p:txBody>
          </p:sp>
          <p:sp>
            <p:nvSpPr>
              <p:cNvPr id="26690" name="Line 4595"/>
              <p:cNvSpPr>
                <a:spLocks noChangeShapeType="1"/>
              </p:cNvSpPr>
              <p:nvPr/>
            </p:nvSpPr>
            <p:spPr bwMode="auto">
              <a:xfrm>
                <a:off x="2680" y="911"/>
                <a:ext cx="60" cy="0"/>
              </a:xfrm>
              <a:prstGeom prst="line">
                <a:avLst/>
              </a:prstGeom>
              <a:noFill/>
              <a:ln w="3175">
                <a:solidFill>
                  <a:srgbClr val="000000"/>
                </a:solidFill>
                <a:round/>
                <a:headEnd/>
                <a:tailEnd/>
              </a:ln>
            </p:spPr>
            <p:txBody>
              <a:bodyPr/>
              <a:lstStyle/>
              <a:p>
                <a:endParaRPr lang="en-US"/>
              </a:p>
            </p:txBody>
          </p:sp>
          <p:sp>
            <p:nvSpPr>
              <p:cNvPr id="26691" name="Line 4596"/>
              <p:cNvSpPr>
                <a:spLocks noChangeShapeType="1"/>
              </p:cNvSpPr>
              <p:nvPr/>
            </p:nvSpPr>
            <p:spPr bwMode="auto">
              <a:xfrm>
                <a:off x="2740" y="911"/>
                <a:ext cx="0" cy="33"/>
              </a:xfrm>
              <a:prstGeom prst="line">
                <a:avLst/>
              </a:prstGeom>
              <a:noFill/>
              <a:ln w="3175">
                <a:solidFill>
                  <a:srgbClr val="000000"/>
                </a:solidFill>
                <a:round/>
                <a:headEnd/>
                <a:tailEnd/>
              </a:ln>
            </p:spPr>
            <p:txBody>
              <a:bodyPr/>
              <a:lstStyle/>
              <a:p>
                <a:endParaRPr lang="en-US"/>
              </a:p>
            </p:txBody>
          </p:sp>
          <p:sp>
            <p:nvSpPr>
              <p:cNvPr id="26692" name="Line 4597"/>
              <p:cNvSpPr>
                <a:spLocks noChangeShapeType="1"/>
              </p:cNvSpPr>
              <p:nvPr/>
            </p:nvSpPr>
            <p:spPr bwMode="auto">
              <a:xfrm flipV="1">
                <a:off x="2740" y="911"/>
                <a:ext cx="0" cy="33"/>
              </a:xfrm>
              <a:prstGeom prst="line">
                <a:avLst/>
              </a:prstGeom>
              <a:noFill/>
              <a:ln w="3175">
                <a:solidFill>
                  <a:srgbClr val="000000"/>
                </a:solidFill>
                <a:round/>
                <a:headEnd/>
                <a:tailEnd/>
              </a:ln>
            </p:spPr>
            <p:txBody>
              <a:bodyPr/>
              <a:lstStyle/>
              <a:p>
                <a:endParaRPr lang="en-US"/>
              </a:p>
            </p:txBody>
          </p:sp>
          <p:sp>
            <p:nvSpPr>
              <p:cNvPr id="26693" name="Line 4598"/>
              <p:cNvSpPr>
                <a:spLocks noChangeShapeType="1"/>
              </p:cNvSpPr>
              <p:nvPr/>
            </p:nvSpPr>
            <p:spPr bwMode="auto">
              <a:xfrm>
                <a:off x="2740" y="911"/>
                <a:ext cx="61" cy="0"/>
              </a:xfrm>
              <a:prstGeom prst="line">
                <a:avLst/>
              </a:prstGeom>
              <a:noFill/>
              <a:ln w="3175">
                <a:solidFill>
                  <a:srgbClr val="000000"/>
                </a:solidFill>
                <a:round/>
                <a:headEnd/>
                <a:tailEnd/>
              </a:ln>
            </p:spPr>
            <p:txBody>
              <a:bodyPr/>
              <a:lstStyle/>
              <a:p>
                <a:endParaRPr lang="en-US"/>
              </a:p>
            </p:txBody>
          </p:sp>
          <p:sp>
            <p:nvSpPr>
              <p:cNvPr id="26694" name="Line 4599"/>
              <p:cNvSpPr>
                <a:spLocks noChangeShapeType="1"/>
              </p:cNvSpPr>
              <p:nvPr/>
            </p:nvSpPr>
            <p:spPr bwMode="auto">
              <a:xfrm>
                <a:off x="2801" y="911"/>
                <a:ext cx="0" cy="33"/>
              </a:xfrm>
              <a:prstGeom prst="line">
                <a:avLst/>
              </a:prstGeom>
              <a:noFill/>
              <a:ln w="3175">
                <a:solidFill>
                  <a:srgbClr val="000000"/>
                </a:solidFill>
                <a:round/>
                <a:headEnd/>
                <a:tailEnd/>
              </a:ln>
            </p:spPr>
            <p:txBody>
              <a:bodyPr/>
              <a:lstStyle/>
              <a:p>
                <a:endParaRPr lang="en-US"/>
              </a:p>
            </p:txBody>
          </p:sp>
          <p:sp>
            <p:nvSpPr>
              <p:cNvPr id="26695" name="Line 4600"/>
              <p:cNvSpPr>
                <a:spLocks noChangeShapeType="1"/>
              </p:cNvSpPr>
              <p:nvPr/>
            </p:nvSpPr>
            <p:spPr bwMode="auto">
              <a:xfrm flipV="1">
                <a:off x="2801" y="911"/>
                <a:ext cx="0" cy="33"/>
              </a:xfrm>
              <a:prstGeom prst="line">
                <a:avLst/>
              </a:prstGeom>
              <a:noFill/>
              <a:ln w="3175">
                <a:solidFill>
                  <a:srgbClr val="000000"/>
                </a:solidFill>
                <a:round/>
                <a:headEnd/>
                <a:tailEnd/>
              </a:ln>
            </p:spPr>
            <p:txBody>
              <a:bodyPr/>
              <a:lstStyle/>
              <a:p>
                <a:endParaRPr lang="en-US"/>
              </a:p>
            </p:txBody>
          </p:sp>
          <p:sp>
            <p:nvSpPr>
              <p:cNvPr id="26696" name="Line 4601"/>
              <p:cNvSpPr>
                <a:spLocks noChangeShapeType="1"/>
              </p:cNvSpPr>
              <p:nvPr/>
            </p:nvSpPr>
            <p:spPr bwMode="auto">
              <a:xfrm>
                <a:off x="2801" y="911"/>
                <a:ext cx="60" cy="0"/>
              </a:xfrm>
              <a:prstGeom prst="line">
                <a:avLst/>
              </a:prstGeom>
              <a:noFill/>
              <a:ln w="3175">
                <a:solidFill>
                  <a:srgbClr val="000000"/>
                </a:solidFill>
                <a:round/>
                <a:headEnd/>
                <a:tailEnd/>
              </a:ln>
            </p:spPr>
            <p:txBody>
              <a:bodyPr/>
              <a:lstStyle/>
              <a:p>
                <a:endParaRPr lang="en-US"/>
              </a:p>
            </p:txBody>
          </p:sp>
          <p:sp>
            <p:nvSpPr>
              <p:cNvPr id="26697" name="Line 4602"/>
              <p:cNvSpPr>
                <a:spLocks noChangeShapeType="1"/>
              </p:cNvSpPr>
              <p:nvPr/>
            </p:nvSpPr>
            <p:spPr bwMode="auto">
              <a:xfrm>
                <a:off x="2861" y="911"/>
                <a:ext cx="0" cy="33"/>
              </a:xfrm>
              <a:prstGeom prst="line">
                <a:avLst/>
              </a:prstGeom>
              <a:noFill/>
              <a:ln w="3175">
                <a:solidFill>
                  <a:srgbClr val="000000"/>
                </a:solidFill>
                <a:round/>
                <a:headEnd/>
                <a:tailEnd/>
              </a:ln>
            </p:spPr>
            <p:txBody>
              <a:bodyPr/>
              <a:lstStyle/>
              <a:p>
                <a:endParaRPr lang="en-US"/>
              </a:p>
            </p:txBody>
          </p:sp>
          <p:sp>
            <p:nvSpPr>
              <p:cNvPr id="26698" name="Line 4603"/>
              <p:cNvSpPr>
                <a:spLocks noChangeShapeType="1"/>
              </p:cNvSpPr>
              <p:nvPr/>
            </p:nvSpPr>
            <p:spPr bwMode="auto">
              <a:xfrm flipV="1">
                <a:off x="2861" y="911"/>
                <a:ext cx="0" cy="33"/>
              </a:xfrm>
              <a:prstGeom prst="line">
                <a:avLst/>
              </a:prstGeom>
              <a:noFill/>
              <a:ln w="3175">
                <a:solidFill>
                  <a:srgbClr val="000000"/>
                </a:solidFill>
                <a:round/>
                <a:headEnd/>
                <a:tailEnd/>
              </a:ln>
            </p:spPr>
            <p:txBody>
              <a:bodyPr/>
              <a:lstStyle/>
              <a:p>
                <a:endParaRPr lang="en-US"/>
              </a:p>
            </p:txBody>
          </p:sp>
          <p:sp>
            <p:nvSpPr>
              <p:cNvPr id="26699" name="Line 4604"/>
              <p:cNvSpPr>
                <a:spLocks noChangeShapeType="1"/>
              </p:cNvSpPr>
              <p:nvPr/>
            </p:nvSpPr>
            <p:spPr bwMode="auto">
              <a:xfrm>
                <a:off x="2861" y="911"/>
                <a:ext cx="60" cy="0"/>
              </a:xfrm>
              <a:prstGeom prst="line">
                <a:avLst/>
              </a:prstGeom>
              <a:noFill/>
              <a:ln w="3175">
                <a:solidFill>
                  <a:srgbClr val="000000"/>
                </a:solidFill>
                <a:round/>
                <a:headEnd/>
                <a:tailEnd/>
              </a:ln>
            </p:spPr>
            <p:txBody>
              <a:bodyPr/>
              <a:lstStyle/>
              <a:p>
                <a:endParaRPr lang="en-US"/>
              </a:p>
            </p:txBody>
          </p:sp>
          <p:sp>
            <p:nvSpPr>
              <p:cNvPr id="26700" name="Line 4605"/>
              <p:cNvSpPr>
                <a:spLocks noChangeShapeType="1"/>
              </p:cNvSpPr>
              <p:nvPr/>
            </p:nvSpPr>
            <p:spPr bwMode="auto">
              <a:xfrm>
                <a:off x="2921" y="911"/>
                <a:ext cx="0" cy="33"/>
              </a:xfrm>
              <a:prstGeom prst="line">
                <a:avLst/>
              </a:prstGeom>
              <a:noFill/>
              <a:ln w="3175">
                <a:solidFill>
                  <a:srgbClr val="000000"/>
                </a:solidFill>
                <a:round/>
                <a:headEnd/>
                <a:tailEnd/>
              </a:ln>
            </p:spPr>
            <p:txBody>
              <a:bodyPr/>
              <a:lstStyle/>
              <a:p>
                <a:endParaRPr lang="en-US"/>
              </a:p>
            </p:txBody>
          </p:sp>
          <p:sp>
            <p:nvSpPr>
              <p:cNvPr id="26701" name="Line 4606"/>
              <p:cNvSpPr>
                <a:spLocks noChangeShapeType="1"/>
              </p:cNvSpPr>
              <p:nvPr/>
            </p:nvSpPr>
            <p:spPr bwMode="auto">
              <a:xfrm flipV="1">
                <a:off x="2921" y="911"/>
                <a:ext cx="0" cy="33"/>
              </a:xfrm>
              <a:prstGeom prst="line">
                <a:avLst/>
              </a:prstGeom>
              <a:noFill/>
              <a:ln w="3175">
                <a:solidFill>
                  <a:srgbClr val="000000"/>
                </a:solidFill>
                <a:round/>
                <a:headEnd/>
                <a:tailEnd/>
              </a:ln>
            </p:spPr>
            <p:txBody>
              <a:bodyPr/>
              <a:lstStyle/>
              <a:p>
                <a:endParaRPr lang="en-US"/>
              </a:p>
            </p:txBody>
          </p:sp>
          <p:sp>
            <p:nvSpPr>
              <p:cNvPr id="26702" name="Line 4607"/>
              <p:cNvSpPr>
                <a:spLocks noChangeShapeType="1"/>
              </p:cNvSpPr>
              <p:nvPr/>
            </p:nvSpPr>
            <p:spPr bwMode="auto">
              <a:xfrm>
                <a:off x="2921" y="911"/>
                <a:ext cx="61" cy="0"/>
              </a:xfrm>
              <a:prstGeom prst="line">
                <a:avLst/>
              </a:prstGeom>
              <a:noFill/>
              <a:ln w="3175">
                <a:solidFill>
                  <a:srgbClr val="000000"/>
                </a:solidFill>
                <a:round/>
                <a:headEnd/>
                <a:tailEnd/>
              </a:ln>
            </p:spPr>
            <p:txBody>
              <a:bodyPr/>
              <a:lstStyle/>
              <a:p>
                <a:endParaRPr lang="en-US"/>
              </a:p>
            </p:txBody>
          </p:sp>
          <p:sp>
            <p:nvSpPr>
              <p:cNvPr id="26703" name="Line 4608"/>
              <p:cNvSpPr>
                <a:spLocks noChangeShapeType="1"/>
              </p:cNvSpPr>
              <p:nvPr/>
            </p:nvSpPr>
            <p:spPr bwMode="auto">
              <a:xfrm>
                <a:off x="2982" y="911"/>
                <a:ext cx="0" cy="33"/>
              </a:xfrm>
              <a:prstGeom prst="line">
                <a:avLst/>
              </a:prstGeom>
              <a:noFill/>
              <a:ln w="3175">
                <a:solidFill>
                  <a:srgbClr val="000000"/>
                </a:solidFill>
                <a:round/>
                <a:headEnd/>
                <a:tailEnd/>
              </a:ln>
            </p:spPr>
            <p:txBody>
              <a:bodyPr/>
              <a:lstStyle/>
              <a:p>
                <a:endParaRPr lang="en-US"/>
              </a:p>
            </p:txBody>
          </p:sp>
          <p:sp>
            <p:nvSpPr>
              <p:cNvPr id="26704" name="Line 4609"/>
              <p:cNvSpPr>
                <a:spLocks noChangeShapeType="1"/>
              </p:cNvSpPr>
              <p:nvPr/>
            </p:nvSpPr>
            <p:spPr bwMode="auto">
              <a:xfrm flipV="1">
                <a:off x="2982" y="911"/>
                <a:ext cx="0" cy="33"/>
              </a:xfrm>
              <a:prstGeom prst="line">
                <a:avLst/>
              </a:prstGeom>
              <a:noFill/>
              <a:ln w="3175">
                <a:solidFill>
                  <a:srgbClr val="000000"/>
                </a:solidFill>
                <a:round/>
                <a:headEnd/>
                <a:tailEnd/>
              </a:ln>
            </p:spPr>
            <p:txBody>
              <a:bodyPr/>
              <a:lstStyle/>
              <a:p>
                <a:endParaRPr lang="en-US"/>
              </a:p>
            </p:txBody>
          </p:sp>
          <p:sp>
            <p:nvSpPr>
              <p:cNvPr id="26705" name="Line 4610"/>
              <p:cNvSpPr>
                <a:spLocks noChangeShapeType="1"/>
              </p:cNvSpPr>
              <p:nvPr/>
            </p:nvSpPr>
            <p:spPr bwMode="auto">
              <a:xfrm>
                <a:off x="2982" y="911"/>
                <a:ext cx="60" cy="0"/>
              </a:xfrm>
              <a:prstGeom prst="line">
                <a:avLst/>
              </a:prstGeom>
              <a:noFill/>
              <a:ln w="3175">
                <a:solidFill>
                  <a:srgbClr val="000000"/>
                </a:solidFill>
                <a:round/>
                <a:headEnd/>
                <a:tailEnd/>
              </a:ln>
            </p:spPr>
            <p:txBody>
              <a:bodyPr/>
              <a:lstStyle/>
              <a:p>
                <a:endParaRPr lang="en-US"/>
              </a:p>
            </p:txBody>
          </p:sp>
          <p:sp>
            <p:nvSpPr>
              <p:cNvPr id="26706" name="Line 4611"/>
              <p:cNvSpPr>
                <a:spLocks noChangeShapeType="1"/>
              </p:cNvSpPr>
              <p:nvPr/>
            </p:nvSpPr>
            <p:spPr bwMode="auto">
              <a:xfrm>
                <a:off x="3042" y="911"/>
                <a:ext cx="0" cy="78"/>
              </a:xfrm>
              <a:prstGeom prst="line">
                <a:avLst/>
              </a:prstGeom>
              <a:noFill/>
              <a:ln w="3175">
                <a:solidFill>
                  <a:srgbClr val="000000"/>
                </a:solidFill>
                <a:round/>
                <a:headEnd/>
                <a:tailEnd/>
              </a:ln>
            </p:spPr>
            <p:txBody>
              <a:bodyPr/>
              <a:lstStyle/>
              <a:p>
                <a:endParaRPr lang="en-US"/>
              </a:p>
            </p:txBody>
          </p:sp>
          <p:sp>
            <p:nvSpPr>
              <p:cNvPr id="26707" name="Line 4612"/>
              <p:cNvSpPr>
                <a:spLocks noChangeShapeType="1"/>
              </p:cNvSpPr>
              <p:nvPr/>
            </p:nvSpPr>
            <p:spPr bwMode="auto">
              <a:xfrm flipV="1">
                <a:off x="3042" y="911"/>
                <a:ext cx="0" cy="78"/>
              </a:xfrm>
              <a:prstGeom prst="line">
                <a:avLst/>
              </a:prstGeom>
              <a:noFill/>
              <a:ln w="3175">
                <a:solidFill>
                  <a:srgbClr val="000000"/>
                </a:solidFill>
                <a:round/>
                <a:headEnd/>
                <a:tailEnd/>
              </a:ln>
            </p:spPr>
            <p:txBody>
              <a:bodyPr/>
              <a:lstStyle/>
              <a:p>
                <a:endParaRPr lang="en-US"/>
              </a:p>
            </p:txBody>
          </p:sp>
          <p:sp>
            <p:nvSpPr>
              <p:cNvPr id="26708" name="Line 4613"/>
              <p:cNvSpPr>
                <a:spLocks noChangeShapeType="1"/>
              </p:cNvSpPr>
              <p:nvPr/>
            </p:nvSpPr>
            <p:spPr bwMode="auto">
              <a:xfrm>
                <a:off x="3042" y="911"/>
                <a:ext cx="60" cy="0"/>
              </a:xfrm>
              <a:prstGeom prst="line">
                <a:avLst/>
              </a:prstGeom>
              <a:noFill/>
              <a:ln w="3175">
                <a:solidFill>
                  <a:srgbClr val="000000"/>
                </a:solidFill>
                <a:round/>
                <a:headEnd/>
                <a:tailEnd/>
              </a:ln>
            </p:spPr>
            <p:txBody>
              <a:bodyPr/>
              <a:lstStyle/>
              <a:p>
                <a:endParaRPr lang="en-US"/>
              </a:p>
            </p:txBody>
          </p:sp>
          <p:sp>
            <p:nvSpPr>
              <p:cNvPr id="26709" name="Line 4614"/>
              <p:cNvSpPr>
                <a:spLocks noChangeShapeType="1"/>
              </p:cNvSpPr>
              <p:nvPr/>
            </p:nvSpPr>
            <p:spPr bwMode="auto">
              <a:xfrm>
                <a:off x="3102" y="911"/>
                <a:ext cx="0" cy="33"/>
              </a:xfrm>
              <a:prstGeom prst="line">
                <a:avLst/>
              </a:prstGeom>
              <a:noFill/>
              <a:ln w="3175">
                <a:solidFill>
                  <a:srgbClr val="000000"/>
                </a:solidFill>
                <a:round/>
                <a:headEnd/>
                <a:tailEnd/>
              </a:ln>
            </p:spPr>
            <p:txBody>
              <a:bodyPr/>
              <a:lstStyle/>
              <a:p>
                <a:endParaRPr lang="en-US"/>
              </a:p>
            </p:txBody>
          </p:sp>
          <p:sp>
            <p:nvSpPr>
              <p:cNvPr id="26710" name="Line 4615"/>
              <p:cNvSpPr>
                <a:spLocks noChangeShapeType="1"/>
              </p:cNvSpPr>
              <p:nvPr/>
            </p:nvSpPr>
            <p:spPr bwMode="auto">
              <a:xfrm flipV="1">
                <a:off x="3102" y="911"/>
                <a:ext cx="0" cy="33"/>
              </a:xfrm>
              <a:prstGeom prst="line">
                <a:avLst/>
              </a:prstGeom>
              <a:noFill/>
              <a:ln w="3175">
                <a:solidFill>
                  <a:srgbClr val="000000"/>
                </a:solidFill>
                <a:round/>
                <a:headEnd/>
                <a:tailEnd/>
              </a:ln>
            </p:spPr>
            <p:txBody>
              <a:bodyPr/>
              <a:lstStyle/>
              <a:p>
                <a:endParaRPr lang="en-US"/>
              </a:p>
            </p:txBody>
          </p:sp>
          <p:sp>
            <p:nvSpPr>
              <p:cNvPr id="26711" name="Line 4616"/>
              <p:cNvSpPr>
                <a:spLocks noChangeShapeType="1"/>
              </p:cNvSpPr>
              <p:nvPr/>
            </p:nvSpPr>
            <p:spPr bwMode="auto">
              <a:xfrm>
                <a:off x="3102" y="911"/>
                <a:ext cx="61" cy="0"/>
              </a:xfrm>
              <a:prstGeom prst="line">
                <a:avLst/>
              </a:prstGeom>
              <a:noFill/>
              <a:ln w="3175">
                <a:solidFill>
                  <a:srgbClr val="000000"/>
                </a:solidFill>
                <a:round/>
                <a:headEnd/>
                <a:tailEnd/>
              </a:ln>
            </p:spPr>
            <p:txBody>
              <a:bodyPr/>
              <a:lstStyle/>
              <a:p>
                <a:endParaRPr lang="en-US"/>
              </a:p>
            </p:txBody>
          </p:sp>
          <p:sp>
            <p:nvSpPr>
              <p:cNvPr id="26712" name="Line 4617"/>
              <p:cNvSpPr>
                <a:spLocks noChangeShapeType="1"/>
              </p:cNvSpPr>
              <p:nvPr/>
            </p:nvSpPr>
            <p:spPr bwMode="auto">
              <a:xfrm>
                <a:off x="3163" y="911"/>
                <a:ext cx="0" cy="33"/>
              </a:xfrm>
              <a:prstGeom prst="line">
                <a:avLst/>
              </a:prstGeom>
              <a:noFill/>
              <a:ln w="3175">
                <a:solidFill>
                  <a:srgbClr val="000000"/>
                </a:solidFill>
                <a:round/>
                <a:headEnd/>
                <a:tailEnd/>
              </a:ln>
            </p:spPr>
            <p:txBody>
              <a:bodyPr/>
              <a:lstStyle/>
              <a:p>
                <a:endParaRPr lang="en-US"/>
              </a:p>
            </p:txBody>
          </p:sp>
          <p:sp>
            <p:nvSpPr>
              <p:cNvPr id="26713" name="Line 4618"/>
              <p:cNvSpPr>
                <a:spLocks noChangeShapeType="1"/>
              </p:cNvSpPr>
              <p:nvPr/>
            </p:nvSpPr>
            <p:spPr bwMode="auto">
              <a:xfrm flipV="1">
                <a:off x="3163" y="911"/>
                <a:ext cx="0" cy="33"/>
              </a:xfrm>
              <a:prstGeom prst="line">
                <a:avLst/>
              </a:prstGeom>
              <a:noFill/>
              <a:ln w="3175">
                <a:solidFill>
                  <a:srgbClr val="000000"/>
                </a:solidFill>
                <a:round/>
                <a:headEnd/>
                <a:tailEnd/>
              </a:ln>
            </p:spPr>
            <p:txBody>
              <a:bodyPr/>
              <a:lstStyle/>
              <a:p>
                <a:endParaRPr lang="en-US"/>
              </a:p>
            </p:txBody>
          </p:sp>
          <p:sp>
            <p:nvSpPr>
              <p:cNvPr id="26714" name="Line 4619"/>
              <p:cNvSpPr>
                <a:spLocks noChangeShapeType="1"/>
              </p:cNvSpPr>
              <p:nvPr/>
            </p:nvSpPr>
            <p:spPr bwMode="auto">
              <a:xfrm>
                <a:off x="3163" y="911"/>
                <a:ext cx="60" cy="0"/>
              </a:xfrm>
              <a:prstGeom prst="line">
                <a:avLst/>
              </a:prstGeom>
              <a:noFill/>
              <a:ln w="3175">
                <a:solidFill>
                  <a:srgbClr val="000000"/>
                </a:solidFill>
                <a:round/>
                <a:headEnd/>
                <a:tailEnd/>
              </a:ln>
            </p:spPr>
            <p:txBody>
              <a:bodyPr/>
              <a:lstStyle/>
              <a:p>
                <a:endParaRPr lang="en-US"/>
              </a:p>
            </p:txBody>
          </p:sp>
          <p:sp>
            <p:nvSpPr>
              <p:cNvPr id="26715" name="Line 4620"/>
              <p:cNvSpPr>
                <a:spLocks noChangeShapeType="1"/>
              </p:cNvSpPr>
              <p:nvPr/>
            </p:nvSpPr>
            <p:spPr bwMode="auto">
              <a:xfrm>
                <a:off x="3223" y="911"/>
                <a:ext cx="0" cy="33"/>
              </a:xfrm>
              <a:prstGeom prst="line">
                <a:avLst/>
              </a:prstGeom>
              <a:noFill/>
              <a:ln w="3175">
                <a:solidFill>
                  <a:srgbClr val="000000"/>
                </a:solidFill>
                <a:round/>
                <a:headEnd/>
                <a:tailEnd/>
              </a:ln>
            </p:spPr>
            <p:txBody>
              <a:bodyPr/>
              <a:lstStyle/>
              <a:p>
                <a:endParaRPr lang="en-US"/>
              </a:p>
            </p:txBody>
          </p:sp>
          <p:sp>
            <p:nvSpPr>
              <p:cNvPr id="26716" name="Line 4621"/>
              <p:cNvSpPr>
                <a:spLocks noChangeShapeType="1"/>
              </p:cNvSpPr>
              <p:nvPr/>
            </p:nvSpPr>
            <p:spPr bwMode="auto">
              <a:xfrm flipV="1">
                <a:off x="3223" y="911"/>
                <a:ext cx="0" cy="33"/>
              </a:xfrm>
              <a:prstGeom prst="line">
                <a:avLst/>
              </a:prstGeom>
              <a:noFill/>
              <a:ln w="3175">
                <a:solidFill>
                  <a:srgbClr val="000000"/>
                </a:solidFill>
                <a:round/>
                <a:headEnd/>
                <a:tailEnd/>
              </a:ln>
            </p:spPr>
            <p:txBody>
              <a:bodyPr/>
              <a:lstStyle/>
              <a:p>
                <a:endParaRPr lang="en-US"/>
              </a:p>
            </p:txBody>
          </p:sp>
          <p:sp>
            <p:nvSpPr>
              <p:cNvPr id="26717" name="Line 4622"/>
              <p:cNvSpPr>
                <a:spLocks noChangeShapeType="1"/>
              </p:cNvSpPr>
              <p:nvPr/>
            </p:nvSpPr>
            <p:spPr bwMode="auto">
              <a:xfrm>
                <a:off x="3223" y="911"/>
                <a:ext cx="60" cy="0"/>
              </a:xfrm>
              <a:prstGeom prst="line">
                <a:avLst/>
              </a:prstGeom>
              <a:noFill/>
              <a:ln w="3175">
                <a:solidFill>
                  <a:srgbClr val="000000"/>
                </a:solidFill>
                <a:round/>
                <a:headEnd/>
                <a:tailEnd/>
              </a:ln>
            </p:spPr>
            <p:txBody>
              <a:bodyPr/>
              <a:lstStyle/>
              <a:p>
                <a:endParaRPr lang="en-US"/>
              </a:p>
            </p:txBody>
          </p:sp>
          <p:sp>
            <p:nvSpPr>
              <p:cNvPr id="26718" name="Line 4623"/>
              <p:cNvSpPr>
                <a:spLocks noChangeShapeType="1"/>
              </p:cNvSpPr>
              <p:nvPr/>
            </p:nvSpPr>
            <p:spPr bwMode="auto">
              <a:xfrm>
                <a:off x="3283" y="911"/>
                <a:ext cx="0" cy="33"/>
              </a:xfrm>
              <a:prstGeom prst="line">
                <a:avLst/>
              </a:prstGeom>
              <a:noFill/>
              <a:ln w="3175">
                <a:solidFill>
                  <a:srgbClr val="000000"/>
                </a:solidFill>
                <a:round/>
                <a:headEnd/>
                <a:tailEnd/>
              </a:ln>
            </p:spPr>
            <p:txBody>
              <a:bodyPr/>
              <a:lstStyle/>
              <a:p>
                <a:endParaRPr lang="en-US"/>
              </a:p>
            </p:txBody>
          </p:sp>
          <p:sp>
            <p:nvSpPr>
              <p:cNvPr id="26719" name="Line 4624"/>
              <p:cNvSpPr>
                <a:spLocks noChangeShapeType="1"/>
              </p:cNvSpPr>
              <p:nvPr/>
            </p:nvSpPr>
            <p:spPr bwMode="auto">
              <a:xfrm flipV="1">
                <a:off x="3283" y="911"/>
                <a:ext cx="0" cy="33"/>
              </a:xfrm>
              <a:prstGeom prst="line">
                <a:avLst/>
              </a:prstGeom>
              <a:noFill/>
              <a:ln w="3175">
                <a:solidFill>
                  <a:srgbClr val="000000"/>
                </a:solidFill>
                <a:round/>
                <a:headEnd/>
                <a:tailEnd/>
              </a:ln>
            </p:spPr>
            <p:txBody>
              <a:bodyPr/>
              <a:lstStyle/>
              <a:p>
                <a:endParaRPr lang="en-US"/>
              </a:p>
            </p:txBody>
          </p:sp>
          <p:sp>
            <p:nvSpPr>
              <p:cNvPr id="26720" name="Line 4625"/>
              <p:cNvSpPr>
                <a:spLocks noChangeShapeType="1"/>
              </p:cNvSpPr>
              <p:nvPr/>
            </p:nvSpPr>
            <p:spPr bwMode="auto">
              <a:xfrm>
                <a:off x="3283" y="911"/>
                <a:ext cx="61" cy="0"/>
              </a:xfrm>
              <a:prstGeom prst="line">
                <a:avLst/>
              </a:prstGeom>
              <a:noFill/>
              <a:ln w="3175">
                <a:solidFill>
                  <a:srgbClr val="000000"/>
                </a:solidFill>
                <a:round/>
                <a:headEnd/>
                <a:tailEnd/>
              </a:ln>
            </p:spPr>
            <p:txBody>
              <a:bodyPr/>
              <a:lstStyle/>
              <a:p>
                <a:endParaRPr lang="en-US"/>
              </a:p>
            </p:txBody>
          </p:sp>
          <p:sp>
            <p:nvSpPr>
              <p:cNvPr id="26721" name="Line 4626"/>
              <p:cNvSpPr>
                <a:spLocks noChangeShapeType="1"/>
              </p:cNvSpPr>
              <p:nvPr/>
            </p:nvSpPr>
            <p:spPr bwMode="auto">
              <a:xfrm>
                <a:off x="3344" y="911"/>
                <a:ext cx="0" cy="33"/>
              </a:xfrm>
              <a:prstGeom prst="line">
                <a:avLst/>
              </a:prstGeom>
              <a:noFill/>
              <a:ln w="3175">
                <a:solidFill>
                  <a:srgbClr val="000000"/>
                </a:solidFill>
                <a:round/>
                <a:headEnd/>
                <a:tailEnd/>
              </a:ln>
            </p:spPr>
            <p:txBody>
              <a:bodyPr/>
              <a:lstStyle/>
              <a:p>
                <a:endParaRPr lang="en-US"/>
              </a:p>
            </p:txBody>
          </p:sp>
          <p:sp>
            <p:nvSpPr>
              <p:cNvPr id="26722" name="Line 4627"/>
              <p:cNvSpPr>
                <a:spLocks noChangeShapeType="1"/>
              </p:cNvSpPr>
              <p:nvPr/>
            </p:nvSpPr>
            <p:spPr bwMode="auto">
              <a:xfrm flipV="1">
                <a:off x="3344" y="911"/>
                <a:ext cx="0" cy="33"/>
              </a:xfrm>
              <a:prstGeom prst="line">
                <a:avLst/>
              </a:prstGeom>
              <a:noFill/>
              <a:ln w="3175">
                <a:solidFill>
                  <a:srgbClr val="000000"/>
                </a:solidFill>
                <a:round/>
                <a:headEnd/>
                <a:tailEnd/>
              </a:ln>
            </p:spPr>
            <p:txBody>
              <a:bodyPr/>
              <a:lstStyle/>
              <a:p>
                <a:endParaRPr lang="en-US"/>
              </a:p>
            </p:txBody>
          </p:sp>
          <p:sp>
            <p:nvSpPr>
              <p:cNvPr id="26723" name="Line 4628"/>
              <p:cNvSpPr>
                <a:spLocks noChangeShapeType="1"/>
              </p:cNvSpPr>
              <p:nvPr/>
            </p:nvSpPr>
            <p:spPr bwMode="auto">
              <a:xfrm>
                <a:off x="3344" y="911"/>
                <a:ext cx="60" cy="0"/>
              </a:xfrm>
              <a:prstGeom prst="line">
                <a:avLst/>
              </a:prstGeom>
              <a:noFill/>
              <a:ln w="3175">
                <a:solidFill>
                  <a:srgbClr val="000000"/>
                </a:solidFill>
                <a:round/>
                <a:headEnd/>
                <a:tailEnd/>
              </a:ln>
            </p:spPr>
            <p:txBody>
              <a:bodyPr/>
              <a:lstStyle/>
              <a:p>
                <a:endParaRPr lang="en-US"/>
              </a:p>
            </p:txBody>
          </p:sp>
          <p:sp>
            <p:nvSpPr>
              <p:cNvPr id="26724" name="Line 4629"/>
              <p:cNvSpPr>
                <a:spLocks noChangeShapeType="1"/>
              </p:cNvSpPr>
              <p:nvPr/>
            </p:nvSpPr>
            <p:spPr bwMode="auto">
              <a:xfrm>
                <a:off x="3404" y="911"/>
                <a:ext cx="0" cy="33"/>
              </a:xfrm>
              <a:prstGeom prst="line">
                <a:avLst/>
              </a:prstGeom>
              <a:noFill/>
              <a:ln w="3175">
                <a:solidFill>
                  <a:srgbClr val="000000"/>
                </a:solidFill>
                <a:round/>
                <a:headEnd/>
                <a:tailEnd/>
              </a:ln>
            </p:spPr>
            <p:txBody>
              <a:bodyPr/>
              <a:lstStyle/>
              <a:p>
                <a:endParaRPr lang="en-US"/>
              </a:p>
            </p:txBody>
          </p:sp>
          <p:sp>
            <p:nvSpPr>
              <p:cNvPr id="26725" name="Line 4630"/>
              <p:cNvSpPr>
                <a:spLocks noChangeShapeType="1"/>
              </p:cNvSpPr>
              <p:nvPr/>
            </p:nvSpPr>
            <p:spPr bwMode="auto">
              <a:xfrm flipV="1">
                <a:off x="3404" y="911"/>
                <a:ext cx="0" cy="33"/>
              </a:xfrm>
              <a:prstGeom prst="line">
                <a:avLst/>
              </a:prstGeom>
              <a:noFill/>
              <a:ln w="3175">
                <a:solidFill>
                  <a:srgbClr val="000000"/>
                </a:solidFill>
                <a:round/>
                <a:headEnd/>
                <a:tailEnd/>
              </a:ln>
            </p:spPr>
            <p:txBody>
              <a:bodyPr/>
              <a:lstStyle/>
              <a:p>
                <a:endParaRPr lang="en-US"/>
              </a:p>
            </p:txBody>
          </p:sp>
          <p:sp>
            <p:nvSpPr>
              <p:cNvPr id="26726" name="Line 4631"/>
              <p:cNvSpPr>
                <a:spLocks noChangeShapeType="1"/>
              </p:cNvSpPr>
              <p:nvPr/>
            </p:nvSpPr>
            <p:spPr bwMode="auto">
              <a:xfrm>
                <a:off x="3404" y="911"/>
                <a:ext cx="60" cy="0"/>
              </a:xfrm>
              <a:prstGeom prst="line">
                <a:avLst/>
              </a:prstGeom>
              <a:noFill/>
              <a:ln w="3175">
                <a:solidFill>
                  <a:srgbClr val="000000"/>
                </a:solidFill>
                <a:round/>
                <a:headEnd/>
                <a:tailEnd/>
              </a:ln>
            </p:spPr>
            <p:txBody>
              <a:bodyPr/>
              <a:lstStyle/>
              <a:p>
                <a:endParaRPr lang="en-US"/>
              </a:p>
            </p:txBody>
          </p:sp>
          <p:sp>
            <p:nvSpPr>
              <p:cNvPr id="26727" name="Line 4632"/>
              <p:cNvSpPr>
                <a:spLocks noChangeShapeType="1"/>
              </p:cNvSpPr>
              <p:nvPr/>
            </p:nvSpPr>
            <p:spPr bwMode="auto">
              <a:xfrm>
                <a:off x="3464" y="911"/>
                <a:ext cx="0" cy="33"/>
              </a:xfrm>
              <a:prstGeom prst="line">
                <a:avLst/>
              </a:prstGeom>
              <a:noFill/>
              <a:ln w="3175">
                <a:solidFill>
                  <a:srgbClr val="000000"/>
                </a:solidFill>
                <a:round/>
                <a:headEnd/>
                <a:tailEnd/>
              </a:ln>
            </p:spPr>
            <p:txBody>
              <a:bodyPr/>
              <a:lstStyle/>
              <a:p>
                <a:endParaRPr lang="en-US"/>
              </a:p>
            </p:txBody>
          </p:sp>
          <p:sp>
            <p:nvSpPr>
              <p:cNvPr id="26728" name="Line 4633"/>
              <p:cNvSpPr>
                <a:spLocks noChangeShapeType="1"/>
              </p:cNvSpPr>
              <p:nvPr/>
            </p:nvSpPr>
            <p:spPr bwMode="auto">
              <a:xfrm flipV="1">
                <a:off x="3464" y="911"/>
                <a:ext cx="0" cy="33"/>
              </a:xfrm>
              <a:prstGeom prst="line">
                <a:avLst/>
              </a:prstGeom>
              <a:noFill/>
              <a:ln w="3175">
                <a:solidFill>
                  <a:srgbClr val="000000"/>
                </a:solidFill>
                <a:round/>
                <a:headEnd/>
                <a:tailEnd/>
              </a:ln>
            </p:spPr>
            <p:txBody>
              <a:bodyPr/>
              <a:lstStyle/>
              <a:p>
                <a:endParaRPr lang="en-US"/>
              </a:p>
            </p:txBody>
          </p:sp>
          <p:sp>
            <p:nvSpPr>
              <p:cNvPr id="26729" name="Line 4634"/>
              <p:cNvSpPr>
                <a:spLocks noChangeShapeType="1"/>
              </p:cNvSpPr>
              <p:nvPr/>
            </p:nvSpPr>
            <p:spPr bwMode="auto">
              <a:xfrm>
                <a:off x="3464" y="911"/>
                <a:ext cx="61" cy="0"/>
              </a:xfrm>
              <a:prstGeom prst="line">
                <a:avLst/>
              </a:prstGeom>
              <a:noFill/>
              <a:ln w="3175">
                <a:solidFill>
                  <a:srgbClr val="000000"/>
                </a:solidFill>
                <a:round/>
                <a:headEnd/>
                <a:tailEnd/>
              </a:ln>
            </p:spPr>
            <p:txBody>
              <a:bodyPr/>
              <a:lstStyle/>
              <a:p>
                <a:endParaRPr lang="en-US"/>
              </a:p>
            </p:txBody>
          </p:sp>
          <p:sp>
            <p:nvSpPr>
              <p:cNvPr id="26730" name="Line 4635"/>
              <p:cNvSpPr>
                <a:spLocks noChangeShapeType="1"/>
              </p:cNvSpPr>
              <p:nvPr/>
            </p:nvSpPr>
            <p:spPr bwMode="auto">
              <a:xfrm>
                <a:off x="3525" y="911"/>
                <a:ext cx="0" cy="33"/>
              </a:xfrm>
              <a:prstGeom prst="line">
                <a:avLst/>
              </a:prstGeom>
              <a:noFill/>
              <a:ln w="3175">
                <a:solidFill>
                  <a:srgbClr val="000000"/>
                </a:solidFill>
                <a:round/>
                <a:headEnd/>
                <a:tailEnd/>
              </a:ln>
            </p:spPr>
            <p:txBody>
              <a:bodyPr/>
              <a:lstStyle/>
              <a:p>
                <a:endParaRPr lang="en-US"/>
              </a:p>
            </p:txBody>
          </p:sp>
          <p:sp>
            <p:nvSpPr>
              <p:cNvPr id="26731" name="Line 4636"/>
              <p:cNvSpPr>
                <a:spLocks noChangeShapeType="1"/>
              </p:cNvSpPr>
              <p:nvPr/>
            </p:nvSpPr>
            <p:spPr bwMode="auto">
              <a:xfrm flipV="1">
                <a:off x="3525" y="911"/>
                <a:ext cx="0" cy="33"/>
              </a:xfrm>
              <a:prstGeom prst="line">
                <a:avLst/>
              </a:prstGeom>
              <a:noFill/>
              <a:ln w="3175">
                <a:solidFill>
                  <a:srgbClr val="000000"/>
                </a:solidFill>
                <a:round/>
                <a:headEnd/>
                <a:tailEnd/>
              </a:ln>
            </p:spPr>
            <p:txBody>
              <a:bodyPr/>
              <a:lstStyle/>
              <a:p>
                <a:endParaRPr lang="en-US"/>
              </a:p>
            </p:txBody>
          </p:sp>
          <p:sp>
            <p:nvSpPr>
              <p:cNvPr id="26732" name="Line 4637"/>
              <p:cNvSpPr>
                <a:spLocks noChangeShapeType="1"/>
              </p:cNvSpPr>
              <p:nvPr/>
            </p:nvSpPr>
            <p:spPr bwMode="auto">
              <a:xfrm>
                <a:off x="3525" y="911"/>
                <a:ext cx="60" cy="0"/>
              </a:xfrm>
              <a:prstGeom prst="line">
                <a:avLst/>
              </a:prstGeom>
              <a:noFill/>
              <a:ln w="3175">
                <a:solidFill>
                  <a:srgbClr val="000000"/>
                </a:solidFill>
                <a:round/>
                <a:headEnd/>
                <a:tailEnd/>
              </a:ln>
            </p:spPr>
            <p:txBody>
              <a:bodyPr/>
              <a:lstStyle/>
              <a:p>
                <a:endParaRPr lang="en-US"/>
              </a:p>
            </p:txBody>
          </p:sp>
          <p:sp>
            <p:nvSpPr>
              <p:cNvPr id="26733" name="Line 4638"/>
              <p:cNvSpPr>
                <a:spLocks noChangeShapeType="1"/>
              </p:cNvSpPr>
              <p:nvPr/>
            </p:nvSpPr>
            <p:spPr bwMode="auto">
              <a:xfrm>
                <a:off x="3585" y="911"/>
                <a:ext cx="0" cy="33"/>
              </a:xfrm>
              <a:prstGeom prst="line">
                <a:avLst/>
              </a:prstGeom>
              <a:noFill/>
              <a:ln w="3175">
                <a:solidFill>
                  <a:srgbClr val="000000"/>
                </a:solidFill>
                <a:round/>
                <a:headEnd/>
                <a:tailEnd/>
              </a:ln>
            </p:spPr>
            <p:txBody>
              <a:bodyPr/>
              <a:lstStyle/>
              <a:p>
                <a:endParaRPr lang="en-US"/>
              </a:p>
            </p:txBody>
          </p:sp>
          <p:sp>
            <p:nvSpPr>
              <p:cNvPr id="26734" name="Line 4639"/>
              <p:cNvSpPr>
                <a:spLocks noChangeShapeType="1"/>
              </p:cNvSpPr>
              <p:nvPr/>
            </p:nvSpPr>
            <p:spPr bwMode="auto">
              <a:xfrm flipV="1">
                <a:off x="3585" y="911"/>
                <a:ext cx="0" cy="33"/>
              </a:xfrm>
              <a:prstGeom prst="line">
                <a:avLst/>
              </a:prstGeom>
              <a:noFill/>
              <a:ln w="3175">
                <a:solidFill>
                  <a:srgbClr val="000000"/>
                </a:solidFill>
                <a:round/>
                <a:headEnd/>
                <a:tailEnd/>
              </a:ln>
            </p:spPr>
            <p:txBody>
              <a:bodyPr/>
              <a:lstStyle/>
              <a:p>
                <a:endParaRPr lang="en-US"/>
              </a:p>
            </p:txBody>
          </p:sp>
          <p:sp>
            <p:nvSpPr>
              <p:cNvPr id="26735" name="Line 4640"/>
              <p:cNvSpPr>
                <a:spLocks noChangeShapeType="1"/>
              </p:cNvSpPr>
              <p:nvPr/>
            </p:nvSpPr>
            <p:spPr bwMode="auto">
              <a:xfrm>
                <a:off x="3585" y="911"/>
                <a:ext cx="60" cy="0"/>
              </a:xfrm>
              <a:prstGeom prst="line">
                <a:avLst/>
              </a:prstGeom>
              <a:noFill/>
              <a:ln w="3175">
                <a:solidFill>
                  <a:srgbClr val="000000"/>
                </a:solidFill>
                <a:round/>
                <a:headEnd/>
                <a:tailEnd/>
              </a:ln>
            </p:spPr>
            <p:txBody>
              <a:bodyPr/>
              <a:lstStyle/>
              <a:p>
                <a:endParaRPr lang="en-US"/>
              </a:p>
            </p:txBody>
          </p:sp>
          <p:sp>
            <p:nvSpPr>
              <p:cNvPr id="26736" name="Line 4641"/>
              <p:cNvSpPr>
                <a:spLocks noChangeShapeType="1"/>
              </p:cNvSpPr>
              <p:nvPr/>
            </p:nvSpPr>
            <p:spPr bwMode="auto">
              <a:xfrm>
                <a:off x="3645" y="911"/>
                <a:ext cx="0" cy="78"/>
              </a:xfrm>
              <a:prstGeom prst="line">
                <a:avLst/>
              </a:prstGeom>
              <a:noFill/>
              <a:ln w="3175">
                <a:solidFill>
                  <a:srgbClr val="000000"/>
                </a:solidFill>
                <a:round/>
                <a:headEnd/>
                <a:tailEnd/>
              </a:ln>
            </p:spPr>
            <p:txBody>
              <a:bodyPr/>
              <a:lstStyle/>
              <a:p>
                <a:endParaRPr lang="en-US"/>
              </a:p>
            </p:txBody>
          </p:sp>
          <p:sp>
            <p:nvSpPr>
              <p:cNvPr id="26737" name="Line 4642"/>
              <p:cNvSpPr>
                <a:spLocks noChangeShapeType="1"/>
              </p:cNvSpPr>
              <p:nvPr/>
            </p:nvSpPr>
            <p:spPr bwMode="auto">
              <a:xfrm flipV="1">
                <a:off x="3645" y="911"/>
                <a:ext cx="0" cy="78"/>
              </a:xfrm>
              <a:prstGeom prst="line">
                <a:avLst/>
              </a:prstGeom>
              <a:noFill/>
              <a:ln w="3175">
                <a:solidFill>
                  <a:srgbClr val="000000"/>
                </a:solidFill>
                <a:round/>
                <a:headEnd/>
                <a:tailEnd/>
              </a:ln>
            </p:spPr>
            <p:txBody>
              <a:bodyPr/>
              <a:lstStyle/>
              <a:p>
                <a:endParaRPr lang="en-US"/>
              </a:p>
            </p:txBody>
          </p:sp>
          <p:sp>
            <p:nvSpPr>
              <p:cNvPr id="26738" name="Line 4643"/>
              <p:cNvSpPr>
                <a:spLocks noChangeShapeType="1"/>
              </p:cNvSpPr>
              <p:nvPr/>
            </p:nvSpPr>
            <p:spPr bwMode="auto">
              <a:xfrm>
                <a:off x="3645" y="911"/>
                <a:ext cx="62" cy="0"/>
              </a:xfrm>
              <a:prstGeom prst="line">
                <a:avLst/>
              </a:prstGeom>
              <a:noFill/>
              <a:ln w="3175">
                <a:solidFill>
                  <a:srgbClr val="000000"/>
                </a:solidFill>
                <a:round/>
                <a:headEnd/>
                <a:tailEnd/>
              </a:ln>
            </p:spPr>
            <p:txBody>
              <a:bodyPr/>
              <a:lstStyle/>
              <a:p>
                <a:endParaRPr lang="en-US"/>
              </a:p>
            </p:txBody>
          </p:sp>
          <p:sp>
            <p:nvSpPr>
              <p:cNvPr id="26739" name="Line 4644"/>
              <p:cNvSpPr>
                <a:spLocks noChangeShapeType="1"/>
              </p:cNvSpPr>
              <p:nvPr/>
            </p:nvSpPr>
            <p:spPr bwMode="auto">
              <a:xfrm>
                <a:off x="3707" y="911"/>
                <a:ext cx="0" cy="33"/>
              </a:xfrm>
              <a:prstGeom prst="line">
                <a:avLst/>
              </a:prstGeom>
              <a:noFill/>
              <a:ln w="3175">
                <a:solidFill>
                  <a:srgbClr val="000000"/>
                </a:solidFill>
                <a:round/>
                <a:headEnd/>
                <a:tailEnd/>
              </a:ln>
            </p:spPr>
            <p:txBody>
              <a:bodyPr/>
              <a:lstStyle/>
              <a:p>
                <a:endParaRPr lang="en-US"/>
              </a:p>
            </p:txBody>
          </p:sp>
          <p:sp>
            <p:nvSpPr>
              <p:cNvPr id="26740" name="Line 4645"/>
              <p:cNvSpPr>
                <a:spLocks noChangeShapeType="1"/>
              </p:cNvSpPr>
              <p:nvPr/>
            </p:nvSpPr>
            <p:spPr bwMode="auto">
              <a:xfrm flipV="1">
                <a:off x="3707" y="911"/>
                <a:ext cx="0" cy="33"/>
              </a:xfrm>
              <a:prstGeom prst="line">
                <a:avLst/>
              </a:prstGeom>
              <a:noFill/>
              <a:ln w="3175">
                <a:solidFill>
                  <a:srgbClr val="000000"/>
                </a:solidFill>
                <a:round/>
                <a:headEnd/>
                <a:tailEnd/>
              </a:ln>
            </p:spPr>
            <p:txBody>
              <a:bodyPr/>
              <a:lstStyle/>
              <a:p>
                <a:endParaRPr lang="en-US"/>
              </a:p>
            </p:txBody>
          </p:sp>
          <p:sp>
            <p:nvSpPr>
              <p:cNvPr id="26741" name="Line 4646"/>
              <p:cNvSpPr>
                <a:spLocks noChangeShapeType="1"/>
              </p:cNvSpPr>
              <p:nvPr/>
            </p:nvSpPr>
            <p:spPr bwMode="auto">
              <a:xfrm>
                <a:off x="3707" y="911"/>
                <a:ext cx="59" cy="0"/>
              </a:xfrm>
              <a:prstGeom prst="line">
                <a:avLst/>
              </a:prstGeom>
              <a:noFill/>
              <a:ln w="3175">
                <a:solidFill>
                  <a:srgbClr val="000000"/>
                </a:solidFill>
                <a:round/>
                <a:headEnd/>
                <a:tailEnd/>
              </a:ln>
            </p:spPr>
            <p:txBody>
              <a:bodyPr/>
              <a:lstStyle/>
              <a:p>
                <a:endParaRPr lang="en-US"/>
              </a:p>
            </p:txBody>
          </p:sp>
          <p:sp>
            <p:nvSpPr>
              <p:cNvPr id="26742" name="Line 4647"/>
              <p:cNvSpPr>
                <a:spLocks noChangeShapeType="1"/>
              </p:cNvSpPr>
              <p:nvPr/>
            </p:nvSpPr>
            <p:spPr bwMode="auto">
              <a:xfrm>
                <a:off x="3766" y="911"/>
                <a:ext cx="0" cy="33"/>
              </a:xfrm>
              <a:prstGeom prst="line">
                <a:avLst/>
              </a:prstGeom>
              <a:noFill/>
              <a:ln w="3175">
                <a:solidFill>
                  <a:srgbClr val="000000"/>
                </a:solidFill>
                <a:round/>
                <a:headEnd/>
                <a:tailEnd/>
              </a:ln>
            </p:spPr>
            <p:txBody>
              <a:bodyPr/>
              <a:lstStyle/>
              <a:p>
                <a:endParaRPr lang="en-US"/>
              </a:p>
            </p:txBody>
          </p:sp>
          <p:sp>
            <p:nvSpPr>
              <p:cNvPr id="26743" name="Line 4648"/>
              <p:cNvSpPr>
                <a:spLocks noChangeShapeType="1"/>
              </p:cNvSpPr>
              <p:nvPr/>
            </p:nvSpPr>
            <p:spPr bwMode="auto">
              <a:xfrm flipV="1">
                <a:off x="3766" y="911"/>
                <a:ext cx="0" cy="33"/>
              </a:xfrm>
              <a:prstGeom prst="line">
                <a:avLst/>
              </a:prstGeom>
              <a:noFill/>
              <a:ln w="3175">
                <a:solidFill>
                  <a:srgbClr val="000000"/>
                </a:solidFill>
                <a:round/>
                <a:headEnd/>
                <a:tailEnd/>
              </a:ln>
            </p:spPr>
            <p:txBody>
              <a:bodyPr/>
              <a:lstStyle/>
              <a:p>
                <a:endParaRPr lang="en-US"/>
              </a:p>
            </p:txBody>
          </p:sp>
          <p:sp>
            <p:nvSpPr>
              <p:cNvPr id="26744" name="Line 4649"/>
              <p:cNvSpPr>
                <a:spLocks noChangeShapeType="1"/>
              </p:cNvSpPr>
              <p:nvPr/>
            </p:nvSpPr>
            <p:spPr bwMode="auto">
              <a:xfrm>
                <a:off x="3766" y="911"/>
                <a:ext cx="60" cy="0"/>
              </a:xfrm>
              <a:prstGeom prst="line">
                <a:avLst/>
              </a:prstGeom>
              <a:noFill/>
              <a:ln w="3175">
                <a:solidFill>
                  <a:srgbClr val="000000"/>
                </a:solidFill>
                <a:round/>
                <a:headEnd/>
                <a:tailEnd/>
              </a:ln>
            </p:spPr>
            <p:txBody>
              <a:bodyPr/>
              <a:lstStyle/>
              <a:p>
                <a:endParaRPr lang="en-US"/>
              </a:p>
            </p:txBody>
          </p:sp>
          <p:sp>
            <p:nvSpPr>
              <p:cNvPr id="26745" name="Line 4650"/>
              <p:cNvSpPr>
                <a:spLocks noChangeShapeType="1"/>
              </p:cNvSpPr>
              <p:nvPr/>
            </p:nvSpPr>
            <p:spPr bwMode="auto">
              <a:xfrm>
                <a:off x="3826" y="911"/>
                <a:ext cx="0" cy="33"/>
              </a:xfrm>
              <a:prstGeom prst="line">
                <a:avLst/>
              </a:prstGeom>
              <a:noFill/>
              <a:ln w="3175">
                <a:solidFill>
                  <a:srgbClr val="000000"/>
                </a:solidFill>
                <a:round/>
                <a:headEnd/>
                <a:tailEnd/>
              </a:ln>
            </p:spPr>
            <p:txBody>
              <a:bodyPr/>
              <a:lstStyle/>
              <a:p>
                <a:endParaRPr lang="en-US"/>
              </a:p>
            </p:txBody>
          </p:sp>
          <p:sp>
            <p:nvSpPr>
              <p:cNvPr id="26746" name="Line 4651"/>
              <p:cNvSpPr>
                <a:spLocks noChangeShapeType="1"/>
              </p:cNvSpPr>
              <p:nvPr/>
            </p:nvSpPr>
            <p:spPr bwMode="auto">
              <a:xfrm flipV="1">
                <a:off x="3826" y="911"/>
                <a:ext cx="0" cy="33"/>
              </a:xfrm>
              <a:prstGeom prst="line">
                <a:avLst/>
              </a:prstGeom>
              <a:noFill/>
              <a:ln w="3175">
                <a:solidFill>
                  <a:srgbClr val="000000"/>
                </a:solidFill>
                <a:round/>
                <a:headEnd/>
                <a:tailEnd/>
              </a:ln>
            </p:spPr>
            <p:txBody>
              <a:bodyPr/>
              <a:lstStyle/>
              <a:p>
                <a:endParaRPr lang="en-US"/>
              </a:p>
            </p:txBody>
          </p:sp>
          <p:sp>
            <p:nvSpPr>
              <p:cNvPr id="26747" name="Line 4652"/>
              <p:cNvSpPr>
                <a:spLocks noChangeShapeType="1"/>
              </p:cNvSpPr>
              <p:nvPr/>
            </p:nvSpPr>
            <p:spPr bwMode="auto">
              <a:xfrm>
                <a:off x="3826" y="911"/>
                <a:ext cx="62" cy="0"/>
              </a:xfrm>
              <a:prstGeom prst="line">
                <a:avLst/>
              </a:prstGeom>
              <a:noFill/>
              <a:ln w="3175">
                <a:solidFill>
                  <a:srgbClr val="000000"/>
                </a:solidFill>
                <a:round/>
                <a:headEnd/>
                <a:tailEnd/>
              </a:ln>
            </p:spPr>
            <p:txBody>
              <a:bodyPr/>
              <a:lstStyle/>
              <a:p>
                <a:endParaRPr lang="en-US"/>
              </a:p>
            </p:txBody>
          </p:sp>
          <p:sp>
            <p:nvSpPr>
              <p:cNvPr id="26748" name="Line 4653"/>
              <p:cNvSpPr>
                <a:spLocks noChangeShapeType="1"/>
              </p:cNvSpPr>
              <p:nvPr/>
            </p:nvSpPr>
            <p:spPr bwMode="auto">
              <a:xfrm>
                <a:off x="3888" y="911"/>
                <a:ext cx="0" cy="33"/>
              </a:xfrm>
              <a:prstGeom prst="line">
                <a:avLst/>
              </a:prstGeom>
              <a:noFill/>
              <a:ln w="3175">
                <a:solidFill>
                  <a:srgbClr val="000000"/>
                </a:solidFill>
                <a:round/>
                <a:headEnd/>
                <a:tailEnd/>
              </a:ln>
            </p:spPr>
            <p:txBody>
              <a:bodyPr/>
              <a:lstStyle/>
              <a:p>
                <a:endParaRPr lang="en-US"/>
              </a:p>
            </p:txBody>
          </p:sp>
          <p:sp>
            <p:nvSpPr>
              <p:cNvPr id="26749" name="Line 4654"/>
              <p:cNvSpPr>
                <a:spLocks noChangeShapeType="1"/>
              </p:cNvSpPr>
              <p:nvPr/>
            </p:nvSpPr>
            <p:spPr bwMode="auto">
              <a:xfrm flipV="1">
                <a:off x="3888" y="911"/>
                <a:ext cx="0" cy="33"/>
              </a:xfrm>
              <a:prstGeom prst="line">
                <a:avLst/>
              </a:prstGeom>
              <a:noFill/>
              <a:ln w="3175">
                <a:solidFill>
                  <a:srgbClr val="000000"/>
                </a:solidFill>
                <a:round/>
                <a:headEnd/>
                <a:tailEnd/>
              </a:ln>
            </p:spPr>
            <p:txBody>
              <a:bodyPr/>
              <a:lstStyle/>
              <a:p>
                <a:endParaRPr lang="en-US"/>
              </a:p>
            </p:txBody>
          </p:sp>
          <p:sp>
            <p:nvSpPr>
              <p:cNvPr id="26750" name="Line 4655"/>
              <p:cNvSpPr>
                <a:spLocks noChangeShapeType="1"/>
              </p:cNvSpPr>
              <p:nvPr/>
            </p:nvSpPr>
            <p:spPr bwMode="auto">
              <a:xfrm>
                <a:off x="3888" y="911"/>
                <a:ext cx="60" cy="0"/>
              </a:xfrm>
              <a:prstGeom prst="line">
                <a:avLst/>
              </a:prstGeom>
              <a:noFill/>
              <a:ln w="3175">
                <a:solidFill>
                  <a:srgbClr val="000000"/>
                </a:solidFill>
                <a:round/>
                <a:headEnd/>
                <a:tailEnd/>
              </a:ln>
            </p:spPr>
            <p:txBody>
              <a:bodyPr/>
              <a:lstStyle/>
              <a:p>
                <a:endParaRPr lang="en-US"/>
              </a:p>
            </p:txBody>
          </p:sp>
          <p:sp>
            <p:nvSpPr>
              <p:cNvPr id="26751" name="Line 4656"/>
              <p:cNvSpPr>
                <a:spLocks noChangeShapeType="1"/>
              </p:cNvSpPr>
              <p:nvPr/>
            </p:nvSpPr>
            <p:spPr bwMode="auto">
              <a:xfrm>
                <a:off x="3948" y="911"/>
                <a:ext cx="0" cy="33"/>
              </a:xfrm>
              <a:prstGeom prst="line">
                <a:avLst/>
              </a:prstGeom>
              <a:noFill/>
              <a:ln w="3175">
                <a:solidFill>
                  <a:srgbClr val="000000"/>
                </a:solidFill>
                <a:round/>
                <a:headEnd/>
                <a:tailEnd/>
              </a:ln>
            </p:spPr>
            <p:txBody>
              <a:bodyPr/>
              <a:lstStyle/>
              <a:p>
                <a:endParaRPr lang="en-US"/>
              </a:p>
            </p:txBody>
          </p:sp>
          <p:sp>
            <p:nvSpPr>
              <p:cNvPr id="26752" name="Line 4657"/>
              <p:cNvSpPr>
                <a:spLocks noChangeShapeType="1"/>
              </p:cNvSpPr>
              <p:nvPr/>
            </p:nvSpPr>
            <p:spPr bwMode="auto">
              <a:xfrm flipV="1">
                <a:off x="3948" y="911"/>
                <a:ext cx="0" cy="33"/>
              </a:xfrm>
              <a:prstGeom prst="line">
                <a:avLst/>
              </a:prstGeom>
              <a:noFill/>
              <a:ln w="3175">
                <a:solidFill>
                  <a:srgbClr val="000000"/>
                </a:solidFill>
                <a:round/>
                <a:headEnd/>
                <a:tailEnd/>
              </a:ln>
            </p:spPr>
            <p:txBody>
              <a:bodyPr/>
              <a:lstStyle/>
              <a:p>
                <a:endParaRPr lang="en-US"/>
              </a:p>
            </p:txBody>
          </p:sp>
          <p:sp>
            <p:nvSpPr>
              <p:cNvPr id="26753" name="Line 4658"/>
              <p:cNvSpPr>
                <a:spLocks noChangeShapeType="1"/>
              </p:cNvSpPr>
              <p:nvPr/>
            </p:nvSpPr>
            <p:spPr bwMode="auto">
              <a:xfrm>
                <a:off x="3948" y="911"/>
                <a:ext cx="59" cy="0"/>
              </a:xfrm>
              <a:prstGeom prst="line">
                <a:avLst/>
              </a:prstGeom>
              <a:noFill/>
              <a:ln w="3175">
                <a:solidFill>
                  <a:srgbClr val="000000"/>
                </a:solidFill>
                <a:round/>
                <a:headEnd/>
                <a:tailEnd/>
              </a:ln>
            </p:spPr>
            <p:txBody>
              <a:bodyPr/>
              <a:lstStyle/>
              <a:p>
                <a:endParaRPr lang="en-US"/>
              </a:p>
            </p:txBody>
          </p:sp>
          <p:sp>
            <p:nvSpPr>
              <p:cNvPr id="26754" name="Line 4659"/>
              <p:cNvSpPr>
                <a:spLocks noChangeShapeType="1"/>
              </p:cNvSpPr>
              <p:nvPr/>
            </p:nvSpPr>
            <p:spPr bwMode="auto">
              <a:xfrm>
                <a:off x="4007" y="911"/>
                <a:ext cx="0" cy="33"/>
              </a:xfrm>
              <a:prstGeom prst="line">
                <a:avLst/>
              </a:prstGeom>
              <a:noFill/>
              <a:ln w="3175">
                <a:solidFill>
                  <a:srgbClr val="000000"/>
                </a:solidFill>
                <a:round/>
                <a:headEnd/>
                <a:tailEnd/>
              </a:ln>
            </p:spPr>
            <p:txBody>
              <a:bodyPr/>
              <a:lstStyle/>
              <a:p>
                <a:endParaRPr lang="en-US"/>
              </a:p>
            </p:txBody>
          </p:sp>
          <p:sp>
            <p:nvSpPr>
              <p:cNvPr id="26755" name="Line 4660"/>
              <p:cNvSpPr>
                <a:spLocks noChangeShapeType="1"/>
              </p:cNvSpPr>
              <p:nvPr/>
            </p:nvSpPr>
            <p:spPr bwMode="auto">
              <a:xfrm flipV="1">
                <a:off x="4007" y="911"/>
                <a:ext cx="0" cy="33"/>
              </a:xfrm>
              <a:prstGeom prst="line">
                <a:avLst/>
              </a:prstGeom>
              <a:noFill/>
              <a:ln w="3175">
                <a:solidFill>
                  <a:srgbClr val="000000"/>
                </a:solidFill>
                <a:round/>
                <a:headEnd/>
                <a:tailEnd/>
              </a:ln>
            </p:spPr>
            <p:txBody>
              <a:bodyPr/>
              <a:lstStyle/>
              <a:p>
                <a:endParaRPr lang="en-US"/>
              </a:p>
            </p:txBody>
          </p:sp>
          <p:sp>
            <p:nvSpPr>
              <p:cNvPr id="26756" name="Line 4661"/>
              <p:cNvSpPr>
                <a:spLocks noChangeShapeType="1"/>
              </p:cNvSpPr>
              <p:nvPr/>
            </p:nvSpPr>
            <p:spPr bwMode="auto">
              <a:xfrm>
                <a:off x="4007" y="911"/>
                <a:ext cx="62" cy="0"/>
              </a:xfrm>
              <a:prstGeom prst="line">
                <a:avLst/>
              </a:prstGeom>
              <a:noFill/>
              <a:ln w="3175">
                <a:solidFill>
                  <a:srgbClr val="000000"/>
                </a:solidFill>
                <a:round/>
                <a:headEnd/>
                <a:tailEnd/>
              </a:ln>
            </p:spPr>
            <p:txBody>
              <a:bodyPr/>
              <a:lstStyle/>
              <a:p>
                <a:endParaRPr lang="en-US"/>
              </a:p>
            </p:txBody>
          </p:sp>
          <p:sp>
            <p:nvSpPr>
              <p:cNvPr id="26757" name="Line 4662"/>
              <p:cNvSpPr>
                <a:spLocks noChangeShapeType="1"/>
              </p:cNvSpPr>
              <p:nvPr/>
            </p:nvSpPr>
            <p:spPr bwMode="auto">
              <a:xfrm>
                <a:off x="4069" y="911"/>
                <a:ext cx="0" cy="33"/>
              </a:xfrm>
              <a:prstGeom prst="line">
                <a:avLst/>
              </a:prstGeom>
              <a:noFill/>
              <a:ln w="3175">
                <a:solidFill>
                  <a:srgbClr val="000000"/>
                </a:solidFill>
                <a:round/>
                <a:headEnd/>
                <a:tailEnd/>
              </a:ln>
            </p:spPr>
            <p:txBody>
              <a:bodyPr/>
              <a:lstStyle/>
              <a:p>
                <a:endParaRPr lang="en-US"/>
              </a:p>
            </p:txBody>
          </p:sp>
          <p:sp>
            <p:nvSpPr>
              <p:cNvPr id="26758" name="Line 4663"/>
              <p:cNvSpPr>
                <a:spLocks noChangeShapeType="1"/>
              </p:cNvSpPr>
              <p:nvPr/>
            </p:nvSpPr>
            <p:spPr bwMode="auto">
              <a:xfrm flipV="1">
                <a:off x="4069" y="911"/>
                <a:ext cx="0" cy="33"/>
              </a:xfrm>
              <a:prstGeom prst="line">
                <a:avLst/>
              </a:prstGeom>
              <a:noFill/>
              <a:ln w="3175">
                <a:solidFill>
                  <a:srgbClr val="000000"/>
                </a:solidFill>
                <a:round/>
                <a:headEnd/>
                <a:tailEnd/>
              </a:ln>
            </p:spPr>
            <p:txBody>
              <a:bodyPr/>
              <a:lstStyle/>
              <a:p>
                <a:endParaRPr lang="en-US"/>
              </a:p>
            </p:txBody>
          </p:sp>
          <p:sp>
            <p:nvSpPr>
              <p:cNvPr id="26759" name="Line 4664"/>
              <p:cNvSpPr>
                <a:spLocks noChangeShapeType="1"/>
              </p:cNvSpPr>
              <p:nvPr/>
            </p:nvSpPr>
            <p:spPr bwMode="auto">
              <a:xfrm>
                <a:off x="4069" y="911"/>
                <a:ext cx="60" cy="0"/>
              </a:xfrm>
              <a:prstGeom prst="line">
                <a:avLst/>
              </a:prstGeom>
              <a:noFill/>
              <a:ln w="3175">
                <a:solidFill>
                  <a:srgbClr val="000000"/>
                </a:solidFill>
                <a:round/>
                <a:headEnd/>
                <a:tailEnd/>
              </a:ln>
            </p:spPr>
            <p:txBody>
              <a:bodyPr/>
              <a:lstStyle/>
              <a:p>
                <a:endParaRPr lang="en-US"/>
              </a:p>
            </p:txBody>
          </p:sp>
          <p:sp>
            <p:nvSpPr>
              <p:cNvPr id="26760" name="Line 4665"/>
              <p:cNvSpPr>
                <a:spLocks noChangeShapeType="1"/>
              </p:cNvSpPr>
              <p:nvPr/>
            </p:nvSpPr>
            <p:spPr bwMode="auto">
              <a:xfrm>
                <a:off x="4129" y="911"/>
                <a:ext cx="0" cy="33"/>
              </a:xfrm>
              <a:prstGeom prst="line">
                <a:avLst/>
              </a:prstGeom>
              <a:noFill/>
              <a:ln w="3175">
                <a:solidFill>
                  <a:srgbClr val="000000"/>
                </a:solidFill>
                <a:round/>
                <a:headEnd/>
                <a:tailEnd/>
              </a:ln>
            </p:spPr>
            <p:txBody>
              <a:bodyPr/>
              <a:lstStyle/>
              <a:p>
                <a:endParaRPr lang="en-US"/>
              </a:p>
            </p:txBody>
          </p:sp>
          <p:sp>
            <p:nvSpPr>
              <p:cNvPr id="26761" name="Line 4666"/>
              <p:cNvSpPr>
                <a:spLocks noChangeShapeType="1"/>
              </p:cNvSpPr>
              <p:nvPr/>
            </p:nvSpPr>
            <p:spPr bwMode="auto">
              <a:xfrm flipV="1">
                <a:off x="4129" y="911"/>
                <a:ext cx="0" cy="33"/>
              </a:xfrm>
              <a:prstGeom prst="line">
                <a:avLst/>
              </a:prstGeom>
              <a:noFill/>
              <a:ln w="3175">
                <a:solidFill>
                  <a:srgbClr val="000000"/>
                </a:solidFill>
                <a:round/>
                <a:headEnd/>
                <a:tailEnd/>
              </a:ln>
            </p:spPr>
            <p:txBody>
              <a:bodyPr/>
              <a:lstStyle/>
              <a:p>
                <a:endParaRPr lang="en-US"/>
              </a:p>
            </p:txBody>
          </p:sp>
          <p:sp>
            <p:nvSpPr>
              <p:cNvPr id="26762" name="Line 4667"/>
              <p:cNvSpPr>
                <a:spLocks noChangeShapeType="1"/>
              </p:cNvSpPr>
              <p:nvPr/>
            </p:nvSpPr>
            <p:spPr bwMode="auto">
              <a:xfrm>
                <a:off x="4129" y="911"/>
                <a:ext cx="60" cy="0"/>
              </a:xfrm>
              <a:prstGeom prst="line">
                <a:avLst/>
              </a:prstGeom>
              <a:noFill/>
              <a:ln w="3175">
                <a:solidFill>
                  <a:srgbClr val="000000"/>
                </a:solidFill>
                <a:round/>
                <a:headEnd/>
                <a:tailEnd/>
              </a:ln>
            </p:spPr>
            <p:txBody>
              <a:bodyPr/>
              <a:lstStyle/>
              <a:p>
                <a:endParaRPr lang="en-US"/>
              </a:p>
            </p:txBody>
          </p:sp>
          <p:sp>
            <p:nvSpPr>
              <p:cNvPr id="26763" name="Line 4668"/>
              <p:cNvSpPr>
                <a:spLocks noChangeShapeType="1"/>
              </p:cNvSpPr>
              <p:nvPr/>
            </p:nvSpPr>
            <p:spPr bwMode="auto">
              <a:xfrm>
                <a:off x="4189" y="911"/>
                <a:ext cx="0" cy="33"/>
              </a:xfrm>
              <a:prstGeom prst="line">
                <a:avLst/>
              </a:prstGeom>
              <a:noFill/>
              <a:ln w="3175">
                <a:solidFill>
                  <a:srgbClr val="000000"/>
                </a:solidFill>
                <a:round/>
                <a:headEnd/>
                <a:tailEnd/>
              </a:ln>
            </p:spPr>
            <p:txBody>
              <a:bodyPr/>
              <a:lstStyle/>
              <a:p>
                <a:endParaRPr lang="en-US"/>
              </a:p>
            </p:txBody>
          </p:sp>
          <p:sp>
            <p:nvSpPr>
              <p:cNvPr id="26764" name="Line 4669"/>
              <p:cNvSpPr>
                <a:spLocks noChangeShapeType="1"/>
              </p:cNvSpPr>
              <p:nvPr/>
            </p:nvSpPr>
            <p:spPr bwMode="auto">
              <a:xfrm flipV="1">
                <a:off x="4189" y="911"/>
                <a:ext cx="0" cy="33"/>
              </a:xfrm>
              <a:prstGeom prst="line">
                <a:avLst/>
              </a:prstGeom>
              <a:noFill/>
              <a:ln w="3175">
                <a:solidFill>
                  <a:srgbClr val="000000"/>
                </a:solidFill>
                <a:round/>
                <a:headEnd/>
                <a:tailEnd/>
              </a:ln>
            </p:spPr>
            <p:txBody>
              <a:bodyPr/>
              <a:lstStyle/>
              <a:p>
                <a:endParaRPr lang="en-US"/>
              </a:p>
            </p:txBody>
          </p:sp>
          <p:sp>
            <p:nvSpPr>
              <p:cNvPr id="26765" name="Line 4670"/>
              <p:cNvSpPr>
                <a:spLocks noChangeShapeType="1"/>
              </p:cNvSpPr>
              <p:nvPr/>
            </p:nvSpPr>
            <p:spPr bwMode="auto">
              <a:xfrm>
                <a:off x="4189" y="911"/>
                <a:ext cx="61" cy="0"/>
              </a:xfrm>
              <a:prstGeom prst="line">
                <a:avLst/>
              </a:prstGeom>
              <a:noFill/>
              <a:ln w="3175">
                <a:solidFill>
                  <a:srgbClr val="000000"/>
                </a:solidFill>
                <a:round/>
                <a:headEnd/>
                <a:tailEnd/>
              </a:ln>
            </p:spPr>
            <p:txBody>
              <a:bodyPr/>
              <a:lstStyle/>
              <a:p>
                <a:endParaRPr lang="en-US"/>
              </a:p>
            </p:txBody>
          </p:sp>
          <p:sp>
            <p:nvSpPr>
              <p:cNvPr id="26766" name="Line 4671"/>
              <p:cNvSpPr>
                <a:spLocks noChangeShapeType="1"/>
              </p:cNvSpPr>
              <p:nvPr/>
            </p:nvSpPr>
            <p:spPr bwMode="auto">
              <a:xfrm>
                <a:off x="4250" y="911"/>
                <a:ext cx="0" cy="78"/>
              </a:xfrm>
              <a:prstGeom prst="line">
                <a:avLst/>
              </a:prstGeom>
              <a:noFill/>
              <a:ln w="3175">
                <a:solidFill>
                  <a:srgbClr val="000000"/>
                </a:solidFill>
                <a:round/>
                <a:headEnd/>
                <a:tailEnd/>
              </a:ln>
            </p:spPr>
            <p:txBody>
              <a:bodyPr/>
              <a:lstStyle/>
              <a:p>
                <a:endParaRPr lang="en-US"/>
              </a:p>
            </p:txBody>
          </p:sp>
          <p:sp>
            <p:nvSpPr>
              <p:cNvPr id="26767" name="Line 4672"/>
              <p:cNvSpPr>
                <a:spLocks noChangeShapeType="1"/>
              </p:cNvSpPr>
              <p:nvPr/>
            </p:nvSpPr>
            <p:spPr bwMode="auto">
              <a:xfrm flipV="1">
                <a:off x="4250" y="911"/>
                <a:ext cx="0" cy="78"/>
              </a:xfrm>
              <a:prstGeom prst="line">
                <a:avLst/>
              </a:prstGeom>
              <a:noFill/>
              <a:ln w="3175">
                <a:solidFill>
                  <a:srgbClr val="000000"/>
                </a:solidFill>
                <a:round/>
                <a:headEnd/>
                <a:tailEnd/>
              </a:ln>
            </p:spPr>
            <p:txBody>
              <a:bodyPr/>
              <a:lstStyle/>
              <a:p>
                <a:endParaRPr lang="en-US"/>
              </a:p>
            </p:txBody>
          </p:sp>
          <p:sp>
            <p:nvSpPr>
              <p:cNvPr id="26768" name="Line 4673"/>
              <p:cNvSpPr>
                <a:spLocks noChangeShapeType="1"/>
              </p:cNvSpPr>
              <p:nvPr/>
            </p:nvSpPr>
            <p:spPr bwMode="auto">
              <a:xfrm>
                <a:off x="4250" y="911"/>
                <a:ext cx="60" cy="0"/>
              </a:xfrm>
              <a:prstGeom prst="line">
                <a:avLst/>
              </a:prstGeom>
              <a:noFill/>
              <a:ln w="3175">
                <a:solidFill>
                  <a:srgbClr val="000000"/>
                </a:solidFill>
                <a:round/>
                <a:headEnd/>
                <a:tailEnd/>
              </a:ln>
            </p:spPr>
            <p:txBody>
              <a:bodyPr/>
              <a:lstStyle/>
              <a:p>
                <a:endParaRPr lang="en-US"/>
              </a:p>
            </p:txBody>
          </p:sp>
          <p:sp>
            <p:nvSpPr>
              <p:cNvPr id="26769" name="Line 4674"/>
              <p:cNvSpPr>
                <a:spLocks noChangeShapeType="1"/>
              </p:cNvSpPr>
              <p:nvPr/>
            </p:nvSpPr>
            <p:spPr bwMode="auto">
              <a:xfrm>
                <a:off x="4310" y="911"/>
                <a:ext cx="0" cy="33"/>
              </a:xfrm>
              <a:prstGeom prst="line">
                <a:avLst/>
              </a:prstGeom>
              <a:noFill/>
              <a:ln w="3175">
                <a:solidFill>
                  <a:srgbClr val="000000"/>
                </a:solidFill>
                <a:round/>
                <a:headEnd/>
                <a:tailEnd/>
              </a:ln>
            </p:spPr>
            <p:txBody>
              <a:bodyPr/>
              <a:lstStyle/>
              <a:p>
                <a:endParaRPr lang="en-US"/>
              </a:p>
            </p:txBody>
          </p:sp>
          <p:sp>
            <p:nvSpPr>
              <p:cNvPr id="26770" name="Line 4675"/>
              <p:cNvSpPr>
                <a:spLocks noChangeShapeType="1"/>
              </p:cNvSpPr>
              <p:nvPr/>
            </p:nvSpPr>
            <p:spPr bwMode="auto">
              <a:xfrm flipV="1">
                <a:off x="4310" y="911"/>
                <a:ext cx="0" cy="33"/>
              </a:xfrm>
              <a:prstGeom prst="line">
                <a:avLst/>
              </a:prstGeom>
              <a:noFill/>
              <a:ln w="3175">
                <a:solidFill>
                  <a:srgbClr val="000000"/>
                </a:solidFill>
                <a:round/>
                <a:headEnd/>
                <a:tailEnd/>
              </a:ln>
            </p:spPr>
            <p:txBody>
              <a:bodyPr/>
              <a:lstStyle/>
              <a:p>
                <a:endParaRPr lang="en-US"/>
              </a:p>
            </p:txBody>
          </p:sp>
          <p:sp>
            <p:nvSpPr>
              <p:cNvPr id="26771" name="Line 4676"/>
              <p:cNvSpPr>
                <a:spLocks noChangeShapeType="1"/>
              </p:cNvSpPr>
              <p:nvPr/>
            </p:nvSpPr>
            <p:spPr bwMode="auto">
              <a:xfrm>
                <a:off x="4310" y="911"/>
                <a:ext cx="60" cy="0"/>
              </a:xfrm>
              <a:prstGeom prst="line">
                <a:avLst/>
              </a:prstGeom>
              <a:noFill/>
              <a:ln w="3175">
                <a:solidFill>
                  <a:srgbClr val="000000"/>
                </a:solidFill>
                <a:round/>
                <a:headEnd/>
                <a:tailEnd/>
              </a:ln>
            </p:spPr>
            <p:txBody>
              <a:bodyPr/>
              <a:lstStyle/>
              <a:p>
                <a:endParaRPr lang="en-US"/>
              </a:p>
            </p:txBody>
          </p:sp>
          <p:sp>
            <p:nvSpPr>
              <p:cNvPr id="26772" name="Line 4677"/>
              <p:cNvSpPr>
                <a:spLocks noChangeShapeType="1"/>
              </p:cNvSpPr>
              <p:nvPr/>
            </p:nvSpPr>
            <p:spPr bwMode="auto">
              <a:xfrm>
                <a:off x="4370" y="911"/>
                <a:ext cx="0" cy="33"/>
              </a:xfrm>
              <a:prstGeom prst="line">
                <a:avLst/>
              </a:prstGeom>
              <a:noFill/>
              <a:ln w="3175">
                <a:solidFill>
                  <a:srgbClr val="000000"/>
                </a:solidFill>
                <a:round/>
                <a:headEnd/>
                <a:tailEnd/>
              </a:ln>
            </p:spPr>
            <p:txBody>
              <a:bodyPr/>
              <a:lstStyle/>
              <a:p>
                <a:endParaRPr lang="en-US"/>
              </a:p>
            </p:txBody>
          </p:sp>
          <p:sp>
            <p:nvSpPr>
              <p:cNvPr id="26773" name="Line 4678"/>
              <p:cNvSpPr>
                <a:spLocks noChangeShapeType="1"/>
              </p:cNvSpPr>
              <p:nvPr/>
            </p:nvSpPr>
            <p:spPr bwMode="auto">
              <a:xfrm flipV="1">
                <a:off x="4370" y="911"/>
                <a:ext cx="0" cy="33"/>
              </a:xfrm>
              <a:prstGeom prst="line">
                <a:avLst/>
              </a:prstGeom>
              <a:noFill/>
              <a:ln w="3175">
                <a:solidFill>
                  <a:srgbClr val="000000"/>
                </a:solidFill>
                <a:round/>
                <a:headEnd/>
                <a:tailEnd/>
              </a:ln>
            </p:spPr>
            <p:txBody>
              <a:bodyPr/>
              <a:lstStyle/>
              <a:p>
                <a:endParaRPr lang="en-US"/>
              </a:p>
            </p:txBody>
          </p:sp>
          <p:sp>
            <p:nvSpPr>
              <p:cNvPr id="26774" name="Line 4679"/>
              <p:cNvSpPr>
                <a:spLocks noChangeShapeType="1"/>
              </p:cNvSpPr>
              <p:nvPr/>
            </p:nvSpPr>
            <p:spPr bwMode="auto">
              <a:xfrm flipH="1">
                <a:off x="1172" y="911"/>
                <a:ext cx="60" cy="0"/>
              </a:xfrm>
              <a:prstGeom prst="line">
                <a:avLst/>
              </a:prstGeom>
              <a:noFill/>
              <a:ln w="3175">
                <a:solidFill>
                  <a:srgbClr val="000000"/>
                </a:solidFill>
                <a:round/>
                <a:headEnd/>
                <a:tailEnd/>
              </a:ln>
            </p:spPr>
            <p:txBody>
              <a:bodyPr/>
              <a:lstStyle/>
              <a:p>
                <a:endParaRPr lang="en-US"/>
              </a:p>
            </p:txBody>
          </p:sp>
          <p:sp>
            <p:nvSpPr>
              <p:cNvPr id="26775" name="Line 4680"/>
              <p:cNvSpPr>
                <a:spLocks noChangeShapeType="1"/>
              </p:cNvSpPr>
              <p:nvPr/>
            </p:nvSpPr>
            <p:spPr bwMode="auto">
              <a:xfrm>
                <a:off x="1172" y="911"/>
                <a:ext cx="0" cy="33"/>
              </a:xfrm>
              <a:prstGeom prst="line">
                <a:avLst/>
              </a:prstGeom>
              <a:noFill/>
              <a:ln w="3175">
                <a:solidFill>
                  <a:srgbClr val="000000"/>
                </a:solidFill>
                <a:round/>
                <a:headEnd/>
                <a:tailEnd/>
              </a:ln>
            </p:spPr>
            <p:txBody>
              <a:bodyPr/>
              <a:lstStyle/>
              <a:p>
                <a:endParaRPr lang="en-US"/>
              </a:p>
            </p:txBody>
          </p:sp>
          <p:sp>
            <p:nvSpPr>
              <p:cNvPr id="26776" name="Line 4681"/>
              <p:cNvSpPr>
                <a:spLocks noChangeShapeType="1"/>
              </p:cNvSpPr>
              <p:nvPr/>
            </p:nvSpPr>
            <p:spPr bwMode="auto">
              <a:xfrm flipV="1">
                <a:off x="1172" y="911"/>
                <a:ext cx="0" cy="33"/>
              </a:xfrm>
              <a:prstGeom prst="line">
                <a:avLst/>
              </a:prstGeom>
              <a:noFill/>
              <a:ln w="3175">
                <a:solidFill>
                  <a:srgbClr val="000000"/>
                </a:solidFill>
                <a:round/>
                <a:headEnd/>
                <a:tailEnd/>
              </a:ln>
            </p:spPr>
            <p:txBody>
              <a:bodyPr/>
              <a:lstStyle/>
              <a:p>
                <a:endParaRPr lang="en-US"/>
              </a:p>
            </p:txBody>
          </p:sp>
          <p:sp>
            <p:nvSpPr>
              <p:cNvPr id="26777" name="Line 4682"/>
              <p:cNvSpPr>
                <a:spLocks noChangeShapeType="1"/>
              </p:cNvSpPr>
              <p:nvPr/>
            </p:nvSpPr>
            <p:spPr bwMode="auto">
              <a:xfrm flipH="1">
                <a:off x="1111" y="911"/>
                <a:ext cx="61" cy="0"/>
              </a:xfrm>
              <a:prstGeom prst="line">
                <a:avLst/>
              </a:prstGeom>
              <a:noFill/>
              <a:ln w="3175">
                <a:solidFill>
                  <a:srgbClr val="000000"/>
                </a:solidFill>
                <a:round/>
                <a:headEnd/>
                <a:tailEnd/>
              </a:ln>
            </p:spPr>
            <p:txBody>
              <a:bodyPr/>
              <a:lstStyle/>
              <a:p>
                <a:endParaRPr lang="en-US"/>
              </a:p>
            </p:txBody>
          </p:sp>
          <p:sp>
            <p:nvSpPr>
              <p:cNvPr id="26778" name="Line 4683"/>
              <p:cNvSpPr>
                <a:spLocks noChangeShapeType="1"/>
              </p:cNvSpPr>
              <p:nvPr/>
            </p:nvSpPr>
            <p:spPr bwMode="auto">
              <a:xfrm>
                <a:off x="1111" y="911"/>
                <a:ext cx="0" cy="33"/>
              </a:xfrm>
              <a:prstGeom prst="line">
                <a:avLst/>
              </a:prstGeom>
              <a:noFill/>
              <a:ln w="3175">
                <a:solidFill>
                  <a:srgbClr val="000000"/>
                </a:solidFill>
                <a:round/>
                <a:headEnd/>
                <a:tailEnd/>
              </a:ln>
            </p:spPr>
            <p:txBody>
              <a:bodyPr/>
              <a:lstStyle/>
              <a:p>
                <a:endParaRPr lang="en-US"/>
              </a:p>
            </p:txBody>
          </p:sp>
          <p:sp>
            <p:nvSpPr>
              <p:cNvPr id="26779" name="Line 4684"/>
              <p:cNvSpPr>
                <a:spLocks noChangeShapeType="1"/>
              </p:cNvSpPr>
              <p:nvPr/>
            </p:nvSpPr>
            <p:spPr bwMode="auto">
              <a:xfrm flipV="1">
                <a:off x="1111" y="911"/>
                <a:ext cx="0" cy="33"/>
              </a:xfrm>
              <a:prstGeom prst="line">
                <a:avLst/>
              </a:prstGeom>
              <a:noFill/>
              <a:ln w="3175">
                <a:solidFill>
                  <a:srgbClr val="000000"/>
                </a:solidFill>
                <a:round/>
                <a:headEnd/>
                <a:tailEnd/>
              </a:ln>
            </p:spPr>
            <p:txBody>
              <a:bodyPr/>
              <a:lstStyle/>
              <a:p>
                <a:endParaRPr lang="en-US"/>
              </a:p>
            </p:txBody>
          </p:sp>
          <p:sp>
            <p:nvSpPr>
              <p:cNvPr id="26780" name="Line 4685"/>
              <p:cNvSpPr>
                <a:spLocks noChangeShapeType="1"/>
              </p:cNvSpPr>
              <p:nvPr/>
            </p:nvSpPr>
            <p:spPr bwMode="auto">
              <a:xfrm>
                <a:off x="1111" y="911"/>
                <a:ext cx="121" cy="0"/>
              </a:xfrm>
              <a:prstGeom prst="line">
                <a:avLst/>
              </a:prstGeom>
              <a:noFill/>
              <a:ln w="3175">
                <a:solidFill>
                  <a:srgbClr val="000000"/>
                </a:solidFill>
                <a:round/>
                <a:headEnd/>
                <a:tailEnd/>
              </a:ln>
            </p:spPr>
            <p:txBody>
              <a:bodyPr/>
              <a:lstStyle/>
              <a:p>
                <a:endParaRPr lang="en-US"/>
              </a:p>
            </p:txBody>
          </p:sp>
          <p:sp>
            <p:nvSpPr>
              <p:cNvPr id="26781" name="Line 4686"/>
              <p:cNvSpPr>
                <a:spLocks noChangeShapeType="1"/>
              </p:cNvSpPr>
              <p:nvPr/>
            </p:nvSpPr>
            <p:spPr bwMode="auto">
              <a:xfrm>
                <a:off x="1232" y="911"/>
                <a:ext cx="0" cy="78"/>
              </a:xfrm>
              <a:prstGeom prst="line">
                <a:avLst/>
              </a:prstGeom>
              <a:noFill/>
              <a:ln w="3175">
                <a:solidFill>
                  <a:srgbClr val="000000"/>
                </a:solidFill>
                <a:round/>
                <a:headEnd/>
                <a:tailEnd/>
              </a:ln>
            </p:spPr>
            <p:txBody>
              <a:bodyPr/>
              <a:lstStyle/>
              <a:p>
                <a:endParaRPr lang="en-US"/>
              </a:p>
            </p:txBody>
          </p:sp>
          <p:sp>
            <p:nvSpPr>
              <p:cNvPr id="26782" name="Line 4687"/>
              <p:cNvSpPr>
                <a:spLocks noChangeShapeType="1"/>
              </p:cNvSpPr>
              <p:nvPr/>
            </p:nvSpPr>
            <p:spPr bwMode="auto">
              <a:xfrm flipV="1">
                <a:off x="1232" y="911"/>
                <a:ext cx="0" cy="78"/>
              </a:xfrm>
              <a:prstGeom prst="line">
                <a:avLst/>
              </a:prstGeom>
              <a:noFill/>
              <a:ln w="3175">
                <a:solidFill>
                  <a:srgbClr val="000000"/>
                </a:solidFill>
                <a:round/>
                <a:headEnd/>
                <a:tailEnd/>
              </a:ln>
            </p:spPr>
            <p:txBody>
              <a:bodyPr/>
              <a:lstStyle/>
              <a:p>
                <a:endParaRPr lang="en-US"/>
              </a:p>
            </p:txBody>
          </p:sp>
          <p:sp>
            <p:nvSpPr>
              <p:cNvPr id="26783" name="Line 4688"/>
              <p:cNvSpPr>
                <a:spLocks noChangeShapeType="1"/>
              </p:cNvSpPr>
              <p:nvPr/>
            </p:nvSpPr>
            <p:spPr bwMode="auto">
              <a:xfrm>
                <a:off x="1232" y="911"/>
                <a:ext cx="60" cy="0"/>
              </a:xfrm>
              <a:prstGeom prst="line">
                <a:avLst/>
              </a:prstGeom>
              <a:noFill/>
              <a:ln w="3175">
                <a:solidFill>
                  <a:srgbClr val="000000"/>
                </a:solidFill>
                <a:round/>
                <a:headEnd/>
                <a:tailEnd/>
              </a:ln>
            </p:spPr>
            <p:txBody>
              <a:bodyPr/>
              <a:lstStyle/>
              <a:p>
                <a:endParaRPr lang="en-US"/>
              </a:p>
            </p:txBody>
          </p:sp>
          <p:sp>
            <p:nvSpPr>
              <p:cNvPr id="26784" name="Line 4689"/>
              <p:cNvSpPr>
                <a:spLocks noChangeShapeType="1"/>
              </p:cNvSpPr>
              <p:nvPr/>
            </p:nvSpPr>
            <p:spPr bwMode="auto">
              <a:xfrm>
                <a:off x="1292" y="911"/>
                <a:ext cx="0" cy="33"/>
              </a:xfrm>
              <a:prstGeom prst="line">
                <a:avLst/>
              </a:prstGeom>
              <a:noFill/>
              <a:ln w="3175">
                <a:solidFill>
                  <a:srgbClr val="000000"/>
                </a:solidFill>
                <a:round/>
                <a:headEnd/>
                <a:tailEnd/>
              </a:ln>
            </p:spPr>
            <p:txBody>
              <a:bodyPr/>
              <a:lstStyle/>
              <a:p>
                <a:endParaRPr lang="en-US"/>
              </a:p>
            </p:txBody>
          </p:sp>
          <p:sp>
            <p:nvSpPr>
              <p:cNvPr id="26785" name="Line 4690"/>
              <p:cNvSpPr>
                <a:spLocks noChangeShapeType="1"/>
              </p:cNvSpPr>
              <p:nvPr/>
            </p:nvSpPr>
            <p:spPr bwMode="auto">
              <a:xfrm flipV="1">
                <a:off x="1292" y="911"/>
                <a:ext cx="0" cy="33"/>
              </a:xfrm>
              <a:prstGeom prst="line">
                <a:avLst/>
              </a:prstGeom>
              <a:noFill/>
              <a:ln w="3175">
                <a:solidFill>
                  <a:srgbClr val="000000"/>
                </a:solidFill>
                <a:round/>
                <a:headEnd/>
                <a:tailEnd/>
              </a:ln>
            </p:spPr>
            <p:txBody>
              <a:bodyPr/>
              <a:lstStyle/>
              <a:p>
                <a:endParaRPr lang="en-US"/>
              </a:p>
            </p:txBody>
          </p:sp>
          <p:sp>
            <p:nvSpPr>
              <p:cNvPr id="26786" name="Line 4691"/>
              <p:cNvSpPr>
                <a:spLocks noChangeShapeType="1"/>
              </p:cNvSpPr>
              <p:nvPr/>
            </p:nvSpPr>
            <p:spPr bwMode="auto">
              <a:xfrm>
                <a:off x="1292" y="911"/>
                <a:ext cx="61" cy="0"/>
              </a:xfrm>
              <a:prstGeom prst="line">
                <a:avLst/>
              </a:prstGeom>
              <a:noFill/>
              <a:ln w="3175">
                <a:solidFill>
                  <a:srgbClr val="000000"/>
                </a:solidFill>
                <a:round/>
                <a:headEnd/>
                <a:tailEnd/>
              </a:ln>
            </p:spPr>
            <p:txBody>
              <a:bodyPr/>
              <a:lstStyle/>
              <a:p>
                <a:endParaRPr lang="en-US"/>
              </a:p>
            </p:txBody>
          </p:sp>
          <p:sp>
            <p:nvSpPr>
              <p:cNvPr id="26787" name="Line 4692"/>
              <p:cNvSpPr>
                <a:spLocks noChangeShapeType="1"/>
              </p:cNvSpPr>
              <p:nvPr/>
            </p:nvSpPr>
            <p:spPr bwMode="auto">
              <a:xfrm>
                <a:off x="1353" y="911"/>
                <a:ext cx="0" cy="33"/>
              </a:xfrm>
              <a:prstGeom prst="line">
                <a:avLst/>
              </a:prstGeom>
              <a:noFill/>
              <a:ln w="3175">
                <a:solidFill>
                  <a:srgbClr val="000000"/>
                </a:solidFill>
                <a:round/>
                <a:headEnd/>
                <a:tailEnd/>
              </a:ln>
            </p:spPr>
            <p:txBody>
              <a:bodyPr/>
              <a:lstStyle/>
              <a:p>
                <a:endParaRPr lang="en-US"/>
              </a:p>
            </p:txBody>
          </p:sp>
          <p:sp>
            <p:nvSpPr>
              <p:cNvPr id="26788" name="Line 4693"/>
              <p:cNvSpPr>
                <a:spLocks noChangeShapeType="1"/>
              </p:cNvSpPr>
              <p:nvPr/>
            </p:nvSpPr>
            <p:spPr bwMode="auto">
              <a:xfrm flipV="1">
                <a:off x="1353" y="911"/>
                <a:ext cx="0" cy="33"/>
              </a:xfrm>
              <a:prstGeom prst="line">
                <a:avLst/>
              </a:prstGeom>
              <a:noFill/>
              <a:ln w="3175">
                <a:solidFill>
                  <a:srgbClr val="000000"/>
                </a:solidFill>
                <a:round/>
                <a:headEnd/>
                <a:tailEnd/>
              </a:ln>
            </p:spPr>
            <p:txBody>
              <a:bodyPr/>
              <a:lstStyle/>
              <a:p>
                <a:endParaRPr lang="en-US"/>
              </a:p>
            </p:txBody>
          </p:sp>
          <p:sp>
            <p:nvSpPr>
              <p:cNvPr id="26789" name="Line 4694"/>
              <p:cNvSpPr>
                <a:spLocks noChangeShapeType="1"/>
              </p:cNvSpPr>
              <p:nvPr/>
            </p:nvSpPr>
            <p:spPr bwMode="auto">
              <a:xfrm>
                <a:off x="1353" y="911"/>
                <a:ext cx="60" cy="0"/>
              </a:xfrm>
              <a:prstGeom prst="line">
                <a:avLst/>
              </a:prstGeom>
              <a:noFill/>
              <a:ln w="3175">
                <a:solidFill>
                  <a:srgbClr val="000000"/>
                </a:solidFill>
                <a:round/>
                <a:headEnd/>
                <a:tailEnd/>
              </a:ln>
            </p:spPr>
            <p:txBody>
              <a:bodyPr/>
              <a:lstStyle/>
              <a:p>
                <a:endParaRPr lang="en-US"/>
              </a:p>
            </p:txBody>
          </p:sp>
          <p:sp>
            <p:nvSpPr>
              <p:cNvPr id="26790" name="Line 4695"/>
              <p:cNvSpPr>
                <a:spLocks noChangeShapeType="1"/>
              </p:cNvSpPr>
              <p:nvPr/>
            </p:nvSpPr>
            <p:spPr bwMode="auto">
              <a:xfrm>
                <a:off x="1413" y="911"/>
                <a:ext cx="0" cy="33"/>
              </a:xfrm>
              <a:prstGeom prst="line">
                <a:avLst/>
              </a:prstGeom>
              <a:noFill/>
              <a:ln w="3175">
                <a:solidFill>
                  <a:srgbClr val="000000"/>
                </a:solidFill>
                <a:round/>
                <a:headEnd/>
                <a:tailEnd/>
              </a:ln>
            </p:spPr>
            <p:txBody>
              <a:bodyPr/>
              <a:lstStyle/>
              <a:p>
                <a:endParaRPr lang="en-US"/>
              </a:p>
            </p:txBody>
          </p:sp>
          <p:sp>
            <p:nvSpPr>
              <p:cNvPr id="26791" name="Line 4696"/>
              <p:cNvSpPr>
                <a:spLocks noChangeShapeType="1"/>
              </p:cNvSpPr>
              <p:nvPr/>
            </p:nvSpPr>
            <p:spPr bwMode="auto">
              <a:xfrm flipV="1">
                <a:off x="1413" y="911"/>
                <a:ext cx="0" cy="33"/>
              </a:xfrm>
              <a:prstGeom prst="line">
                <a:avLst/>
              </a:prstGeom>
              <a:noFill/>
              <a:ln w="3175">
                <a:solidFill>
                  <a:srgbClr val="000000"/>
                </a:solidFill>
                <a:round/>
                <a:headEnd/>
                <a:tailEnd/>
              </a:ln>
            </p:spPr>
            <p:txBody>
              <a:bodyPr/>
              <a:lstStyle/>
              <a:p>
                <a:endParaRPr lang="en-US"/>
              </a:p>
            </p:txBody>
          </p:sp>
          <p:sp>
            <p:nvSpPr>
              <p:cNvPr id="26792" name="Line 4697"/>
              <p:cNvSpPr>
                <a:spLocks noChangeShapeType="1"/>
              </p:cNvSpPr>
              <p:nvPr/>
            </p:nvSpPr>
            <p:spPr bwMode="auto">
              <a:xfrm>
                <a:off x="1413" y="911"/>
                <a:ext cx="60" cy="0"/>
              </a:xfrm>
              <a:prstGeom prst="line">
                <a:avLst/>
              </a:prstGeom>
              <a:noFill/>
              <a:ln w="3175">
                <a:solidFill>
                  <a:srgbClr val="000000"/>
                </a:solidFill>
                <a:round/>
                <a:headEnd/>
                <a:tailEnd/>
              </a:ln>
            </p:spPr>
            <p:txBody>
              <a:bodyPr/>
              <a:lstStyle/>
              <a:p>
                <a:endParaRPr lang="en-US"/>
              </a:p>
            </p:txBody>
          </p:sp>
          <p:sp>
            <p:nvSpPr>
              <p:cNvPr id="26793" name="Line 4698"/>
              <p:cNvSpPr>
                <a:spLocks noChangeShapeType="1"/>
              </p:cNvSpPr>
              <p:nvPr/>
            </p:nvSpPr>
            <p:spPr bwMode="auto">
              <a:xfrm>
                <a:off x="1473" y="911"/>
                <a:ext cx="0" cy="33"/>
              </a:xfrm>
              <a:prstGeom prst="line">
                <a:avLst/>
              </a:prstGeom>
              <a:noFill/>
              <a:ln w="3175">
                <a:solidFill>
                  <a:srgbClr val="000000"/>
                </a:solidFill>
                <a:round/>
                <a:headEnd/>
                <a:tailEnd/>
              </a:ln>
            </p:spPr>
            <p:txBody>
              <a:bodyPr/>
              <a:lstStyle/>
              <a:p>
                <a:endParaRPr lang="en-US"/>
              </a:p>
            </p:txBody>
          </p:sp>
          <p:sp>
            <p:nvSpPr>
              <p:cNvPr id="26794" name="Line 4699"/>
              <p:cNvSpPr>
                <a:spLocks noChangeShapeType="1"/>
              </p:cNvSpPr>
              <p:nvPr/>
            </p:nvSpPr>
            <p:spPr bwMode="auto">
              <a:xfrm flipV="1">
                <a:off x="1473" y="911"/>
                <a:ext cx="0" cy="33"/>
              </a:xfrm>
              <a:prstGeom prst="line">
                <a:avLst/>
              </a:prstGeom>
              <a:noFill/>
              <a:ln w="3175">
                <a:solidFill>
                  <a:srgbClr val="000000"/>
                </a:solidFill>
                <a:round/>
                <a:headEnd/>
                <a:tailEnd/>
              </a:ln>
            </p:spPr>
            <p:txBody>
              <a:bodyPr/>
              <a:lstStyle/>
              <a:p>
                <a:endParaRPr lang="en-US"/>
              </a:p>
            </p:txBody>
          </p:sp>
          <p:sp>
            <p:nvSpPr>
              <p:cNvPr id="26795" name="Line 4700"/>
              <p:cNvSpPr>
                <a:spLocks noChangeShapeType="1"/>
              </p:cNvSpPr>
              <p:nvPr/>
            </p:nvSpPr>
            <p:spPr bwMode="auto">
              <a:xfrm>
                <a:off x="1473" y="911"/>
                <a:ext cx="61" cy="0"/>
              </a:xfrm>
              <a:prstGeom prst="line">
                <a:avLst/>
              </a:prstGeom>
              <a:noFill/>
              <a:ln w="3175">
                <a:solidFill>
                  <a:srgbClr val="000000"/>
                </a:solidFill>
                <a:round/>
                <a:headEnd/>
                <a:tailEnd/>
              </a:ln>
            </p:spPr>
            <p:txBody>
              <a:bodyPr/>
              <a:lstStyle/>
              <a:p>
                <a:endParaRPr lang="en-US"/>
              </a:p>
            </p:txBody>
          </p:sp>
          <p:sp>
            <p:nvSpPr>
              <p:cNvPr id="26796" name="Line 4701"/>
              <p:cNvSpPr>
                <a:spLocks noChangeShapeType="1"/>
              </p:cNvSpPr>
              <p:nvPr/>
            </p:nvSpPr>
            <p:spPr bwMode="auto">
              <a:xfrm>
                <a:off x="1534" y="911"/>
                <a:ext cx="0" cy="33"/>
              </a:xfrm>
              <a:prstGeom prst="line">
                <a:avLst/>
              </a:prstGeom>
              <a:noFill/>
              <a:ln w="3175">
                <a:solidFill>
                  <a:srgbClr val="000000"/>
                </a:solidFill>
                <a:round/>
                <a:headEnd/>
                <a:tailEnd/>
              </a:ln>
            </p:spPr>
            <p:txBody>
              <a:bodyPr/>
              <a:lstStyle/>
              <a:p>
                <a:endParaRPr lang="en-US"/>
              </a:p>
            </p:txBody>
          </p:sp>
          <p:sp>
            <p:nvSpPr>
              <p:cNvPr id="26797" name="Line 4702"/>
              <p:cNvSpPr>
                <a:spLocks noChangeShapeType="1"/>
              </p:cNvSpPr>
              <p:nvPr/>
            </p:nvSpPr>
            <p:spPr bwMode="auto">
              <a:xfrm flipV="1">
                <a:off x="1534" y="911"/>
                <a:ext cx="0" cy="33"/>
              </a:xfrm>
              <a:prstGeom prst="line">
                <a:avLst/>
              </a:prstGeom>
              <a:noFill/>
              <a:ln w="3175">
                <a:solidFill>
                  <a:srgbClr val="000000"/>
                </a:solidFill>
                <a:round/>
                <a:headEnd/>
                <a:tailEnd/>
              </a:ln>
            </p:spPr>
            <p:txBody>
              <a:bodyPr/>
              <a:lstStyle/>
              <a:p>
                <a:endParaRPr lang="en-US"/>
              </a:p>
            </p:txBody>
          </p:sp>
          <p:sp>
            <p:nvSpPr>
              <p:cNvPr id="26798" name="Line 4703"/>
              <p:cNvSpPr>
                <a:spLocks noChangeShapeType="1"/>
              </p:cNvSpPr>
              <p:nvPr/>
            </p:nvSpPr>
            <p:spPr bwMode="auto">
              <a:xfrm>
                <a:off x="1534" y="911"/>
                <a:ext cx="60" cy="0"/>
              </a:xfrm>
              <a:prstGeom prst="line">
                <a:avLst/>
              </a:prstGeom>
              <a:noFill/>
              <a:ln w="3175">
                <a:solidFill>
                  <a:srgbClr val="000000"/>
                </a:solidFill>
                <a:round/>
                <a:headEnd/>
                <a:tailEnd/>
              </a:ln>
            </p:spPr>
            <p:txBody>
              <a:bodyPr/>
              <a:lstStyle/>
              <a:p>
                <a:endParaRPr lang="en-US"/>
              </a:p>
            </p:txBody>
          </p:sp>
          <p:sp>
            <p:nvSpPr>
              <p:cNvPr id="26799" name="Line 4704"/>
              <p:cNvSpPr>
                <a:spLocks noChangeShapeType="1"/>
              </p:cNvSpPr>
              <p:nvPr/>
            </p:nvSpPr>
            <p:spPr bwMode="auto">
              <a:xfrm>
                <a:off x="1594" y="911"/>
                <a:ext cx="0" cy="33"/>
              </a:xfrm>
              <a:prstGeom prst="line">
                <a:avLst/>
              </a:prstGeom>
              <a:noFill/>
              <a:ln w="3175">
                <a:solidFill>
                  <a:srgbClr val="000000"/>
                </a:solidFill>
                <a:round/>
                <a:headEnd/>
                <a:tailEnd/>
              </a:ln>
            </p:spPr>
            <p:txBody>
              <a:bodyPr/>
              <a:lstStyle/>
              <a:p>
                <a:endParaRPr lang="en-US"/>
              </a:p>
            </p:txBody>
          </p:sp>
          <p:sp>
            <p:nvSpPr>
              <p:cNvPr id="26800" name="Line 4705"/>
              <p:cNvSpPr>
                <a:spLocks noChangeShapeType="1"/>
              </p:cNvSpPr>
              <p:nvPr/>
            </p:nvSpPr>
            <p:spPr bwMode="auto">
              <a:xfrm flipV="1">
                <a:off x="1594" y="911"/>
                <a:ext cx="0" cy="33"/>
              </a:xfrm>
              <a:prstGeom prst="line">
                <a:avLst/>
              </a:prstGeom>
              <a:noFill/>
              <a:ln w="3175">
                <a:solidFill>
                  <a:srgbClr val="000000"/>
                </a:solidFill>
                <a:round/>
                <a:headEnd/>
                <a:tailEnd/>
              </a:ln>
            </p:spPr>
            <p:txBody>
              <a:bodyPr/>
              <a:lstStyle/>
              <a:p>
                <a:endParaRPr lang="en-US"/>
              </a:p>
            </p:txBody>
          </p:sp>
          <p:sp>
            <p:nvSpPr>
              <p:cNvPr id="26801" name="Line 4706"/>
              <p:cNvSpPr>
                <a:spLocks noChangeShapeType="1"/>
              </p:cNvSpPr>
              <p:nvPr/>
            </p:nvSpPr>
            <p:spPr bwMode="auto">
              <a:xfrm>
                <a:off x="1594" y="911"/>
                <a:ext cx="60" cy="0"/>
              </a:xfrm>
              <a:prstGeom prst="line">
                <a:avLst/>
              </a:prstGeom>
              <a:noFill/>
              <a:ln w="3175">
                <a:solidFill>
                  <a:srgbClr val="000000"/>
                </a:solidFill>
                <a:round/>
                <a:headEnd/>
                <a:tailEnd/>
              </a:ln>
            </p:spPr>
            <p:txBody>
              <a:bodyPr/>
              <a:lstStyle/>
              <a:p>
                <a:endParaRPr lang="en-US"/>
              </a:p>
            </p:txBody>
          </p:sp>
          <p:sp>
            <p:nvSpPr>
              <p:cNvPr id="26802" name="Line 4707"/>
              <p:cNvSpPr>
                <a:spLocks noChangeShapeType="1"/>
              </p:cNvSpPr>
              <p:nvPr/>
            </p:nvSpPr>
            <p:spPr bwMode="auto">
              <a:xfrm>
                <a:off x="1654" y="911"/>
                <a:ext cx="0" cy="33"/>
              </a:xfrm>
              <a:prstGeom prst="line">
                <a:avLst/>
              </a:prstGeom>
              <a:noFill/>
              <a:ln w="3175">
                <a:solidFill>
                  <a:srgbClr val="000000"/>
                </a:solidFill>
                <a:round/>
                <a:headEnd/>
                <a:tailEnd/>
              </a:ln>
            </p:spPr>
            <p:txBody>
              <a:bodyPr/>
              <a:lstStyle/>
              <a:p>
                <a:endParaRPr lang="en-US"/>
              </a:p>
            </p:txBody>
          </p:sp>
          <p:sp>
            <p:nvSpPr>
              <p:cNvPr id="26803" name="Line 4708"/>
              <p:cNvSpPr>
                <a:spLocks noChangeShapeType="1"/>
              </p:cNvSpPr>
              <p:nvPr/>
            </p:nvSpPr>
            <p:spPr bwMode="auto">
              <a:xfrm flipV="1">
                <a:off x="1654" y="911"/>
                <a:ext cx="0" cy="33"/>
              </a:xfrm>
              <a:prstGeom prst="line">
                <a:avLst/>
              </a:prstGeom>
              <a:noFill/>
              <a:ln w="3175">
                <a:solidFill>
                  <a:srgbClr val="000000"/>
                </a:solidFill>
                <a:round/>
                <a:headEnd/>
                <a:tailEnd/>
              </a:ln>
            </p:spPr>
            <p:txBody>
              <a:bodyPr/>
              <a:lstStyle/>
              <a:p>
                <a:endParaRPr lang="en-US"/>
              </a:p>
            </p:txBody>
          </p:sp>
          <p:sp>
            <p:nvSpPr>
              <p:cNvPr id="26804" name="Line 4709"/>
              <p:cNvSpPr>
                <a:spLocks noChangeShapeType="1"/>
              </p:cNvSpPr>
              <p:nvPr/>
            </p:nvSpPr>
            <p:spPr bwMode="auto">
              <a:xfrm>
                <a:off x="1654" y="911"/>
                <a:ext cx="61" cy="0"/>
              </a:xfrm>
              <a:prstGeom prst="line">
                <a:avLst/>
              </a:prstGeom>
              <a:noFill/>
              <a:ln w="3175">
                <a:solidFill>
                  <a:srgbClr val="000000"/>
                </a:solidFill>
                <a:round/>
                <a:headEnd/>
                <a:tailEnd/>
              </a:ln>
            </p:spPr>
            <p:txBody>
              <a:bodyPr/>
              <a:lstStyle/>
              <a:p>
                <a:endParaRPr lang="en-US"/>
              </a:p>
            </p:txBody>
          </p:sp>
          <p:sp>
            <p:nvSpPr>
              <p:cNvPr id="26805" name="Line 4710"/>
              <p:cNvSpPr>
                <a:spLocks noChangeShapeType="1"/>
              </p:cNvSpPr>
              <p:nvPr/>
            </p:nvSpPr>
            <p:spPr bwMode="auto">
              <a:xfrm>
                <a:off x="1715" y="911"/>
                <a:ext cx="0" cy="33"/>
              </a:xfrm>
              <a:prstGeom prst="line">
                <a:avLst/>
              </a:prstGeom>
              <a:noFill/>
              <a:ln w="3175">
                <a:solidFill>
                  <a:srgbClr val="000000"/>
                </a:solidFill>
                <a:round/>
                <a:headEnd/>
                <a:tailEnd/>
              </a:ln>
            </p:spPr>
            <p:txBody>
              <a:bodyPr/>
              <a:lstStyle/>
              <a:p>
                <a:endParaRPr lang="en-US"/>
              </a:p>
            </p:txBody>
          </p:sp>
          <p:sp>
            <p:nvSpPr>
              <p:cNvPr id="26806" name="Line 4711"/>
              <p:cNvSpPr>
                <a:spLocks noChangeShapeType="1"/>
              </p:cNvSpPr>
              <p:nvPr/>
            </p:nvSpPr>
            <p:spPr bwMode="auto">
              <a:xfrm flipV="1">
                <a:off x="1715" y="911"/>
                <a:ext cx="0" cy="33"/>
              </a:xfrm>
              <a:prstGeom prst="line">
                <a:avLst/>
              </a:prstGeom>
              <a:noFill/>
              <a:ln w="3175">
                <a:solidFill>
                  <a:srgbClr val="000000"/>
                </a:solidFill>
                <a:round/>
                <a:headEnd/>
                <a:tailEnd/>
              </a:ln>
            </p:spPr>
            <p:txBody>
              <a:bodyPr/>
              <a:lstStyle/>
              <a:p>
                <a:endParaRPr lang="en-US"/>
              </a:p>
            </p:txBody>
          </p:sp>
          <p:sp>
            <p:nvSpPr>
              <p:cNvPr id="26807" name="Line 4712"/>
              <p:cNvSpPr>
                <a:spLocks noChangeShapeType="1"/>
              </p:cNvSpPr>
              <p:nvPr/>
            </p:nvSpPr>
            <p:spPr bwMode="auto">
              <a:xfrm>
                <a:off x="1715" y="911"/>
                <a:ext cx="60" cy="0"/>
              </a:xfrm>
              <a:prstGeom prst="line">
                <a:avLst/>
              </a:prstGeom>
              <a:noFill/>
              <a:ln w="3175">
                <a:solidFill>
                  <a:srgbClr val="000000"/>
                </a:solidFill>
                <a:round/>
                <a:headEnd/>
                <a:tailEnd/>
              </a:ln>
            </p:spPr>
            <p:txBody>
              <a:bodyPr/>
              <a:lstStyle/>
              <a:p>
                <a:endParaRPr lang="en-US"/>
              </a:p>
            </p:txBody>
          </p:sp>
          <p:sp>
            <p:nvSpPr>
              <p:cNvPr id="26808" name="Line 4713"/>
              <p:cNvSpPr>
                <a:spLocks noChangeShapeType="1"/>
              </p:cNvSpPr>
              <p:nvPr/>
            </p:nvSpPr>
            <p:spPr bwMode="auto">
              <a:xfrm>
                <a:off x="1775" y="911"/>
                <a:ext cx="0" cy="33"/>
              </a:xfrm>
              <a:prstGeom prst="line">
                <a:avLst/>
              </a:prstGeom>
              <a:noFill/>
              <a:ln w="3175">
                <a:solidFill>
                  <a:srgbClr val="000000"/>
                </a:solidFill>
                <a:round/>
                <a:headEnd/>
                <a:tailEnd/>
              </a:ln>
            </p:spPr>
            <p:txBody>
              <a:bodyPr/>
              <a:lstStyle/>
              <a:p>
                <a:endParaRPr lang="en-US"/>
              </a:p>
            </p:txBody>
          </p:sp>
          <p:sp>
            <p:nvSpPr>
              <p:cNvPr id="26809" name="Line 4714"/>
              <p:cNvSpPr>
                <a:spLocks noChangeShapeType="1"/>
              </p:cNvSpPr>
              <p:nvPr/>
            </p:nvSpPr>
            <p:spPr bwMode="auto">
              <a:xfrm flipV="1">
                <a:off x="1775" y="911"/>
                <a:ext cx="0" cy="33"/>
              </a:xfrm>
              <a:prstGeom prst="line">
                <a:avLst/>
              </a:prstGeom>
              <a:noFill/>
              <a:ln w="3175">
                <a:solidFill>
                  <a:srgbClr val="000000"/>
                </a:solidFill>
                <a:round/>
                <a:headEnd/>
                <a:tailEnd/>
              </a:ln>
            </p:spPr>
            <p:txBody>
              <a:bodyPr/>
              <a:lstStyle/>
              <a:p>
                <a:endParaRPr lang="en-US"/>
              </a:p>
            </p:txBody>
          </p:sp>
          <p:sp>
            <p:nvSpPr>
              <p:cNvPr id="26810" name="Line 4715"/>
              <p:cNvSpPr>
                <a:spLocks noChangeShapeType="1"/>
              </p:cNvSpPr>
              <p:nvPr/>
            </p:nvSpPr>
            <p:spPr bwMode="auto">
              <a:xfrm>
                <a:off x="1775" y="911"/>
                <a:ext cx="60" cy="0"/>
              </a:xfrm>
              <a:prstGeom prst="line">
                <a:avLst/>
              </a:prstGeom>
              <a:noFill/>
              <a:ln w="3175">
                <a:solidFill>
                  <a:srgbClr val="000000"/>
                </a:solidFill>
                <a:round/>
                <a:headEnd/>
                <a:tailEnd/>
              </a:ln>
            </p:spPr>
            <p:txBody>
              <a:bodyPr/>
              <a:lstStyle/>
              <a:p>
                <a:endParaRPr lang="en-US"/>
              </a:p>
            </p:txBody>
          </p:sp>
          <p:sp>
            <p:nvSpPr>
              <p:cNvPr id="26811" name="Line 4716"/>
              <p:cNvSpPr>
                <a:spLocks noChangeShapeType="1"/>
              </p:cNvSpPr>
              <p:nvPr/>
            </p:nvSpPr>
            <p:spPr bwMode="auto">
              <a:xfrm>
                <a:off x="1835" y="911"/>
                <a:ext cx="0" cy="78"/>
              </a:xfrm>
              <a:prstGeom prst="line">
                <a:avLst/>
              </a:prstGeom>
              <a:noFill/>
              <a:ln w="3175">
                <a:solidFill>
                  <a:srgbClr val="000000"/>
                </a:solidFill>
                <a:round/>
                <a:headEnd/>
                <a:tailEnd/>
              </a:ln>
            </p:spPr>
            <p:txBody>
              <a:bodyPr/>
              <a:lstStyle/>
              <a:p>
                <a:endParaRPr lang="en-US"/>
              </a:p>
            </p:txBody>
          </p:sp>
          <p:sp>
            <p:nvSpPr>
              <p:cNvPr id="26812" name="Line 4717"/>
              <p:cNvSpPr>
                <a:spLocks noChangeShapeType="1"/>
              </p:cNvSpPr>
              <p:nvPr/>
            </p:nvSpPr>
            <p:spPr bwMode="auto">
              <a:xfrm flipV="1">
                <a:off x="1835" y="911"/>
                <a:ext cx="0" cy="78"/>
              </a:xfrm>
              <a:prstGeom prst="line">
                <a:avLst/>
              </a:prstGeom>
              <a:noFill/>
              <a:ln w="3175">
                <a:solidFill>
                  <a:srgbClr val="000000"/>
                </a:solidFill>
                <a:round/>
                <a:headEnd/>
                <a:tailEnd/>
              </a:ln>
            </p:spPr>
            <p:txBody>
              <a:bodyPr/>
              <a:lstStyle/>
              <a:p>
                <a:endParaRPr lang="en-US"/>
              </a:p>
            </p:txBody>
          </p:sp>
          <p:sp>
            <p:nvSpPr>
              <p:cNvPr id="26813" name="Line 4718"/>
              <p:cNvSpPr>
                <a:spLocks noChangeShapeType="1"/>
              </p:cNvSpPr>
              <p:nvPr/>
            </p:nvSpPr>
            <p:spPr bwMode="auto">
              <a:xfrm>
                <a:off x="1835" y="911"/>
                <a:ext cx="61" cy="0"/>
              </a:xfrm>
              <a:prstGeom prst="line">
                <a:avLst/>
              </a:prstGeom>
              <a:noFill/>
              <a:ln w="3175">
                <a:solidFill>
                  <a:srgbClr val="000000"/>
                </a:solidFill>
                <a:round/>
                <a:headEnd/>
                <a:tailEnd/>
              </a:ln>
            </p:spPr>
            <p:txBody>
              <a:bodyPr/>
              <a:lstStyle/>
              <a:p>
                <a:endParaRPr lang="en-US"/>
              </a:p>
            </p:txBody>
          </p:sp>
          <p:sp>
            <p:nvSpPr>
              <p:cNvPr id="26814" name="Line 4719"/>
              <p:cNvSpPr>
                <a:spLocks noChangeShapeType="1"/>
              </p:cNvSpPr>
              <p:nvPr/>
            </p:nvSpPr>
            <p:spPr bwMode="auto">
              <a:xfrm>
                <a:off x="1896" y="911"/>
                <a:ext cx="0" cy="33"/>
              </a:xfrm>
              <a:prstGeom prst="line">
                <a:avLst/>
              </a:prstGeom>
              <a:noFill/>
              <a:ln w="3175">
                <a:solidFill>
                  <a:srgbClr val="000000"/>
                </a:solidFill>
                <a:round/>
                <a:headEnd/>
                <a:tailEnd/>
              </a:ln>
            </p:spPr>
            <p:txBody>
              <a:bodyPr/>
              <a:lstStyle/>
              <a:p>
                <a:endParaRPr lang="en-US"/>
              </a:p>
            </p:txBody>
          </p:sp>
          <p:sp>
            <p:nvSpPr>
              <p:cNvPr id="26815" name="Line 4720"/>
              <p:cNvSpPr>
                <a:spLocks noChangeShapeType="1"/>
              </p:cNvSpPr>
              <p:nvPr/>
            </p:nvSpPr>
            <p:spPr bwMode="auto">
              <a:xfrm flipV="1">
                <a:off x="1896" y="911"/>
                <a:ext cx="0" cy="33"/>
              </a:xfrm>
              <a:prstGeom prst="line">
                <a:avLst/>
              </a:prstGeom>
              <a:noFill/>
              <a:ln w="3175">
                <a:solidFill>
                  <a:srgbClr val="000000"/>
                </a:solidFill>
                <a:round/>
                <a:headEnd/>
                <a:tailEnd/>
              </a:ln>
            </p:spPr>
            <p:txBody>
              <a:bodyPr/>
              <a:lstStyle/>
              <a:p>
                <a:endParaRPr lang="en-US"/>
              </a:p>
            </p:txBody>
          </p:sp>
          <p:sp>
            <p:nvSpPr>
              <p:cNvPr id="26816" name="Line 4721"/>
              <p:cNvSpPr>
                <a:spLocks noChangeShapeType="1"/>
              </p:cNvSpPr>
              <p:nvPr/>
            </p:nvSpPr>
            <p:spPr bwMode="auto">
              <a:xfrm>
                <a:off x="1896" y="911"/>
                <a:ext cx="60" cy="0"/>
              </a:xfrm>
              <a:prstGeom prst="line">
                <a:avLst/>
              </a:prstGeom>
              <a:noFill/>
              <a:ln w="3175">
                <a:solidFill>
                  <a:srgbClr val="000000"/>
                </a:solidFill>
                <a:round/>
                <a:headEnd/>
                <a:tailEnd/>
              </a:ln>
            </p:spPr>
            <p:txBody>
              <a:bodyPr/>
              <a:lstStyle/>
              <a:p>
                <a:endParaRPr lang="en-US"/>
              </a:p>
            </p:txBody>
          </p:sp>
          <p:sp>
            <p:nvSpPr>
              <p:cNvPr id="26817" name="Line 4722"/>
              <p:cNvSpPr>
                <a:spLocks noChangeShapeType="1"/>
              </p:cNvSpPr>
              <p:nvPr/>
            </p:nvSpPr>
            <p:spPr bwMode="auto">
              <a:xfrm>
                <a:off x="1956" y="911"/>
                <a:ext cx="0" cy="33"/>
              </a:xfrm>
              <a:prstGeom prst="line">
                <a:avLst/>
              </a:prstGeom>
              <a:noFill/>
              <a:ln w="3175">
                <a:solidFill>
                  <a:srgbClr val="000000"/>
                </a:solidFill>
                <a:round/>
                <a:headEnd/>
                <a:tailEnd/>
              </a:ln>
            </p:spPr>
            <p:txBody>
              <a:bodyPr/>
              <a:lstStyle/>
              <a:p>
                <a:endParaRPr lang="en-US"/>
              </a:p>
            </p:txBody>
          </p:sp>
          <p:sp>
            <p:nvSpPr>
              <p:cNvPr id="26818" name="Line 4723"/>
              <p:cNvSpPr>
                <a:spLocks noChangeShapeType="1"/>
              </p:cNvSpPr>
              <p:nvPr/>
            </p:nvSpPr>
            <p:spPr bwMode="auto">
              <a:xfrm flipV="1">
                <a:off x="1956" y="911"/>
                <a:ext cx="0" cy="33"/>
              </a:xfrm>
              <a:prstGeom prst="line">
                <a:avLst/>
              </a:prstGeom>
              <a:noFill/>
              <a:ln w="3175">
                <a:solidFill>
                  <a:srgbClr val="000000"/>
                </a:solidFill>
                <a:round/>
                <a:headEnd/>
                <a:tailEnd/>
              </a:ln>
            </p:spPr>
            <p:txBody>
              <a:bodyPr/>
              <a:lstStyle/>
              <a:p>
                <a:endParaRPr lang="en-US"/>
              </a:p>
            </p:txBody>
          </p:sp>
          <p:sp>
            <p:nvSpPr>
              <p:cNvPr id="26819" name="Line 4724"/>
              <p:cNvSpPr>
                <a:spLocks noChangeShapeType="1"/>
              </p:cNvSpPr>
              <p:nvPr/>
            </p:nvSpPr>
            <p:spPr bwMode="auto">
              <a:xfrm>
                <a:off x="1956" y="911"/>
                <a:ext cx="60" cy="0"/>
              </a:xfrm>
              <a:prstGeom prst="line">
                <a:avLst/>
              </a:prstGeom>
              <a:noFill/>
              <a:ln w="3175">
                <a:solidFill>
                  <a:srgbClr val="000000"/>
                </a:solidFill>
                <a:round/>
                <a:headEnd/>
                <a:tailEnd/>
              </a:ln>
            </p:spPr>
            <p:txBody>
              <a:bodyPr/>
              <a:lstStyle/>
              <a:p>
                <a:endParaRPr lang="en-US"/>
              </a:p>
            </p:txBody>
          </p:sp>
          <p:sp>
            <p:nvSpPr>
              <p:cNvPr id="26820" name="Line 4725"/>
              <p:cNvSpPr>
                <a:spLocks noChangeShapeType="1"/>
              </p:cNvSpPr>
              <p:nvPr/>
            </p:nvSpPr>
            <p:spPr bwMode="auto">
              <a:xfrm>
                <a:off x="2016" y="911"/>
                <a:ext cx="0" cy="33"/>
              </a:xfrm>
              <a:prstGeom prst="line">
                <a:avLst/>
              </a:prstGeom>
              <a:noFill/>
              <a:ln w="3175">
                <a:solidFill>
                  <a:srgbClr val="000000"/>
                </a:solidFill>
                <a:round/>
                <a:headEnd/>
                <a:tailEnd/>
              </a:ln>
            </p:spPr>
            <p:txBody>
              <a:bodyPr/>
              <a:lstStyle/>
              <a:p>
                <a:endParaRPr lang="en-US"/>
              </a:p>
            </p:txBody>
          </p:sp>
          <p:sp>
            <p:nvSpPr>
              <p:cNvPr id="26821" name="Line 4726"/>
              <p:cNvSpPr>
                <a:spLocks noChangeShapeType="1"/>
              </p:cNvSpPr>
              <p:nvPr/>
            </p:nvSpPr>
            <p:spPr bwMode="auto">
              <a:xfrm flipV="1">
                <a:off x="2016" y="911"/>
                <a:ext cx="0" cy="33"/>
              </a:xfrm>
              <a:prstGeom prst="line">
                <a:avLst/>
              </a:prstGeom>
              <a:noFill/>
              <a:ln w="3175">
                <a:solidFill>
                  <a:srgbClr val="000000"/>
                </a:solidFill>
                <a:round/>
                <a:headEnd/>
                <a:tailEnd/>
              </a:ln>
            </p:spPr>
            <p:txBody>
              <a:bodyPr/>
              <a:lstStyle/>
              <a:p>
                <a:endParaRPr lang="en-US"/>
              </a:p>
            </p:txBody>
          </p:sp>
          <p:sp>
            <p:nvSpPr>
              <p:cNvPr id="26822" name="Line 4727"/>
              <p:cNvSpPr>
                <a:spLocks noChangeShapeType="1"/>
              </p:cNvSpPr>
              <p:nvPr/>
            </p:nvSpPr>
            <p:spPr bwMode="auto">
              <a:xfrm>
                <a:off x="2016" y="911"/>
                <a:ext cx="61" cy="0"/>
              </a:xfrm>
              <a:prstGeom prst="line">
                <a:avLst/>
              </a:prstGeom>
              <a:noFill/>
              <a:ln w="3175">
                <a:solidFill>
                  <a:srgbClr val="000000"/>
                </a:solidFill>
                <a:round/>
                <a:headEnd/>
                <a:tailEnd/>
              </a:ln>
            </p:spPr>
            <p:txBody>
              <a:bodyPr/>
              <a:lstStyle/>
              <a:p>
                <a:endParaRPr lang="en-US"/>
              </a:p>
            </p:txBody>
          </p:sp>
          <p:sp>
            <p:nvSpPr>
              <p:cNvPr id="26823" name="Line 4728"/>
              <p:cNvSpPr>
                <a:spLocks noChangeShapeType="1"/>
              </p:cNvSpPr>
              <p:nvPr/>
            </p:nvSpPr>
            <p:spPr bwMode="auto">
              <a:xfrm>
                <a:off x="2077" y="911"/>
                <a:ext cx="0" cy="33"/>
              </a:xfrm>
              <a:prstGeom prst="line">
                <a:avLst/>
              </a:prstGeom>
              <a:noFill/>
              <a:ln w="3175">
                <a:solidFill>
                  <a:srgbClr val="000000"/>
                </a:solidFill>
                <a:round/>
                <a:headEnd/>
                <a:tailEnd/>
              </a:ln>
            </p:spPr>
            <p:txBody>
              <a:bodyPr/>
              <a:lstStyle/>
              <a:p>
                <a:endParaRPr lang="en-US"/>
              </a:p>
            </p:txBody>
          </p:sp>
          <p:sp>
            <p:nvSpPr>
              <p:cNvPr id="26824" name="Line 4729"/>
              <p:cNvSpPr>
                <a:spLocks noChangeShapeType="1"/>
              </p:cNvSpPr>
              <p:nvPr/>
            </p:nvSpPr>
            <p:spPr bwMode="auto">
              <a:xfrm flipV="1">
                <a:off x="2077" y="911"/>
                <a:ext cx="0" cy="33"/>
              </a:xfrm>
              <a:prstGeom prst="line">
                <a:avLst/>
              </a:prstGeom>
              <a:noFill/>
              <a:ln w="3175">
                <a:solidFill>
                  <a:srgbClr val="000000"/>
                </a:solidFill>
                <a:round/>
                <a:headEnd/>
                <a:tailEnd/>
              </a:ln>
            </p:spPr>
            <p:txBody>
              <a:bodyPr/>
              <a:lstStyle/>
              <a:p>
                <a:endParaRPr lang="en-US"/>
              </a:p>
            </p:txBody>
          </p:sp>
          <p:sp>
            <p:nvSpPr>
              <p:cNvPr id="26825" name="Line 4730"/>
              <p:cNvSpPr>
                <a:spLocks noChangeShapeType="1"/>
              </p:cNvSpPr>
              <p:nvPr/>
            </p:nvSpPr>
            <p:spPr bwMode="auto">
              <a:xfrm>
                <a:off x="2077" y="911"/>
                <a:ext cx="60" cy="0"/>
              </a:xfrm>
              <a:prstGeom prst="line">
                <a:avLst/>
              </a:prstGeom>
              <a:noFill/>
              <a:ln w="3175">
                <a:solidFill>
                  <a:srgbClr val="000000"/>
                </a:solidFill>
                <a:round/>
                <a:headEnd/>
                <a:tailEnd/>
              </a:ln>
            </p:spPr>
            <p:txBody>
              <a:bodyPr/>
              <a:lstStyle/>
              <a:p>
                <a:endParaRPr lang="en-US"/>
              </a:p>
            </p:txBody>
          </p:sp>
          <p:sp>
            <p:nvSpPr>
              <p:cNvPr id="26826" name="Line 4731"/>
              <p:cNvSpPr>
                <a:spLocks noChangeShapeType="1"/>
              </p:cNvSpPr>
              <p:nvPr/>
            </p:nvSpPr>
            <p:spPr bwMode="auto">
              <a:xfrm>
                <a:off x="2137" y="911"/>
                <a:ext cx="0" cy="33"/>
              </a:xfrm>
              <a:prstGeom prst="line">
                <a:avLst/>
              </a:prstGeom>
              <a:noFill/>
              <a:ln w="3175">
                <a:solidFill>
                  <a:srgbClr val="000000"/>
                </a:solidFill>
                <a:round/>
                <a:headEnd/>
                <a:tailEnd/>
              </a:ln>
            </p:spPr>
            <p:txBody>
              <a:bodyPr/>
              <a:lstStyle/>
              <a:p>
                <a:endParaRPr lang="en-US"/>
              </a:p>
            </p:txBody>
          </p:sp>
          <p:sp>
            <p:nvSpPr>
              <p:cNvPr id="26827" name="Line 4732"/>
              <p:cNvSpPr>
                <a:spLocks noChangeShapeType="1"/>
              </p:cNvSpPr>
              <p:nvPr/>
            </p:nvSpPr>
            <p:spPr bwMode="auto">
              <a:xfrm flipV="1">
                <a:off x="2137" y="911"/>
                <a:ext cx="0" cy="33"/>
              </a:xfrm>
              <a:prstGeom prst="line">
                <a:avLst/>
              </a:prstGeom>
              <a:noFill/>
              <a:ln w="3175">
                <a:solidFill>
                  <a:srgbClr val="000000"/>
                </a:solidFill>
                <a:round/>
                <a:headEnd/>
                <a:tailEnd/>
              </a:ln>
            </p:spPr>
            <p:txBody>
              <a:bodyPr/>
              <a:lstStyle/>
              <a:p>
                <a:endParaRPr lang="en-US"/>
              </a:p>
            </p:txBody>
          </p:sp>
          <p:sp>
            <p:nvSpPr>
              <p:cNvPr id="26828" name="Line 4733"/>
              <p:cNvSpPr>
                <a:spLocks noChangeShapeType="1"/>
              </p:cNvSpPr>
              <p:nvPr/>
            </p:nvSpPr>
            <p:spPr bwMode="auto">
              <a:xfrm>
                <a:off x="2137" y="911"/>
                <a:ext cx="60" cy="0"/>
              </a:xfrm>
              <a:prstGeom prst="line">
                <a:avLst/>
              </a:prstGeom>
              <a:noFill/>
              <a:ln w="3175">
                <a:solidFill>
                  <a:srgbClr val="000000"/>
                </a:solidFill>
                <a:round/>
                <a:headEnd/>
                <a:tailEnd/>
              </a:ln>
            </p:spPr>
            <p:txBody>
              <a:bodyPr/>
              <a:lstStyle/>
              <a:p>
                <a:endParaRPr lang="en-US"/>
              </a:p>
            </p:txBody>
          </p:sp>
          <p:sp>
            <p:nvSpPr>
              <p:cNvPr id="26829" name="Line 4734"/>
              <p:cNvSpPr>
                <a:spLocks noChangeShapeType="1"/>
              </p:cNvSpPr>
              <p:nvPr/>
            </p:nvSpPr>
            <p:spPr bwMode="auto">
              <a:xfrm>
                <a:off x="2197" y="911"/>
                <a:ext cx="0" cy="33"/>
              </a:xfrm>
              <a:prstGeom prst="line">
                <a:avLst/>
              </a:prstGeom>
              <a:noFill/>
              <a:ln w="3175">
                <a:solidFill>
                  <a:srgbClr val="000000"/>
                </a:solidFill>
                <a:round/>
                <a:headEnd/>
                <a:tailEnd/>
              </a:ln>
            </p:spPr>
            <p:txBody>
              <a:bodyPr/>
              <a:lstStyle/>
              <a:p>
                <a:endParaRPr lang="en-US"/>
              </a:p>
            </p:txBody>
          </p:sp>
          <p:sp>
            <p:nvSpPr>
              <p:cNvPr id="26830" name="Line 4735"/>
              <p:cNvSpPr>
                <a:spLocks noChangeShapeType="1"/>
              </p:cNvSpPr>
              <p:nvPr/>
            </p:nvSpPr>
            <p:spPr bwMode="auto">
              <a:xfrm flipV="1">
                <a:off x="2197" y="911"/>
                <a:ext cx="0" cy="33"/>
              </a:xfrm>
              <a:prstGeom prst="line">
                <a:avLst/>
              </a:prstGeom>
              <a:noFill/>
              <a:ln w="3175">
                <a:solidFill>
                  <a:srgbClr val="000000"/>
                </a:solidFill>
                <a:round/>
                <a:headEnd/>
                <a:tailEnd/>
              </a:ln>
            </p:spPr>
            <p:txBody>
              <a:bodyPr/>
              <a:lstStyle/>
              <a:p>
                <a:endParaRPr lang="en-US"/>
              </a:p>
            </p:txBody>
          </p:sp>
          <p:sp>
            <p:nvSpPr>
              <p:cNvPr id="26831" name="Line 4736"/>
              <p:cNvSpPr>
                <a:spLocks noChangeShapeType="1"/>
              </p:cNvSpPr>
              <p:nvPr/>
            </p:nvSpPr>
            <p:spPr bwMode="auto">
              <a:xfrm>
                <a:off x="2197" y="911"/>
                <a:ext cx="61" cy="0"/>
              </a:xfrm>
              <a:prstGeom prst="line">
                <a:avLst/>
              </a:prstGeom>
              <a:noFill/>
              <a:ln w="3175">
                <a:solidFill>
                  <a:srgbClr val="000000"/>
                </a:solidFill>
                <a:round/>
                <a:headEnd/>
                <a:tailEnd/>
              </a:ln>
            </p:spPr>
            <p:txBody>
              <a:bodyPr/>
              <a:lstStyle/>
              <a:p>
                <a:endParaRPr lang="en-US"/>
              </a:p>
            </p:txBody>
          </p:sp>
          <p:sp>
            <p:nvSpPr>
              <p:cNvPr id="26832" name="Line 4737"/>
              <p:cNvSpPr>
                <a:spLocks noChangeShapeType="1"/>
              </p:cNvSpPr>
              <p:nvPr/>
            </p:nvSpPr>
            <p:spPr bwMode="auto">
              <a:xfrm>
                <a:off x="2258" y="911"/>
                <a:ext cx="0" cy="33"/>
              </a:xfrm>
              <a:prstGeom prst="line">
                <a:avLst/>
              </a:prstGeom>
              <a:noFill/>
              <a:ln w="3175">
                <a:solidFill>
                  <a:srgbClr val="000000"/>
                </a:solidFill>
                <a:round/>
                <a:headEnd/>
                <a:tailEnd/>
              </a:ln>
            </p:spPr>
            <p:txBody>
              <a:bodyPr/>
              <a:lstStyle/>
              <a:p>
                <a:endParaRPr lang="en-US"/>
              </a:p>
            </p:txBody>
          </p:sp>
          <p:sp>
            <p:nvSpPr>
              <p:cNvPr id="26833" name="Line 4738"/>
              <p:cNvSpPr>
                <a:spLocks noChangeShapeType="1"/>
              </p:cNvSpPr>
              <p:nvPr/>
            </p:nvSpPr>
            <p:spPr bwMode="auto">
              <a:xfrm flipV="1">
                <a:off x="2258" y="911"/>
                <a:ext cx="0" cy="33"/>
              </a:xfrm>
              <a:prstGeom prst="line">
                <a:avLst/>
              </a:prstGeom>
              <a:noFill/>
              <a:ln w="3175">
                <a:solidFill>
                  <a:srgbClr val="000000"/>
                </a:solidFill>
                <a:round/>
                <a:headEnd/>
                <a:tailEnd/>
              </a:ln>
            </p:spPr>
            <p:txBody>
              <a:bodyPr/>
              <a:lstStyle/>
              <a:p>
                <a:endParaRPr lang="en-US"/>
              </a:p>
            </p:txBody>
          </p:sp>
          <p:sp>
            <p:nvSpPr>
              <p:cNvPr id="26834" name="Line 4739"/>
              <p:cNvSpPr>
                <a:spLocks noChangeShapeType="1"/>
              </p:cNvSpPr>
              <p:nvPr/>
            </p:nvSpPr>
            <p:spPr bwMode="auto">
              <a:xfrm>
                <a:off x="2258" y="911"/>
                <a:ext cx="60" cy="0"/>
              </a:xfrm>
              <a:prstGeom prst="line">
                <a:avLst/>
              </a:prstGeom>
              <a:noFill/>
              <a:ln w="3175">
                <a:solidFill>
                  <a:srgbClr val="000000"/>
                </a:solidFill>
                <a:round/>
                <a:headEnd/>
                <a:tailEnd/>
              </a:ln>
            </p:spPr>
            <p:txBody>
              <a:bodyPr/>
              <a:lstStyle/>
              <a:p>
                <a:endParaRPr lang="en-US"/>
              </a:p>
            </p:txBody>
          </p:sp>
          <p:sp>
            <p:nvSpPr>
              <p:cNvPr id="26835" name="Line 4740"/>
              <p:cNvSpPr>
                <a:spLocks noChangeShapeType="1"/>
              </p:cNvSpPr>
              <p:nvPr/>
            </p:nvSpPr>
            <p:spPr bwMode="auto">
              <a:xfrm>
                <a:off x="2318" y="911"/>
                <a:ext cx="0" cy="33"/>
              </a:xfrm>
              <a:prstGeom prst="line">
                <a:avLst/>
              </a:prstGeom>
              <a:noFill/>
              <a:ln w="3175">
                <a:solidFill>
                  <a:srgbClr val="000000"/>
                </a:solidFill>
                <a:round/>
                <a:headEnd/>
                <a:tailEnd/>
              </a:ln>
            </p:spPr>
            <p:txBody>
              <a:bodyPr/>
              <a:lstStyle/>
              <a:p>
                <a:endParaRPr lang="en-US"/>
              </a:p>
            </p:txBody>
          </p:sp>
          <p:sp>
            <p:nvSpPr>
              <p:cNvPr id="26836" name="Line 4741"/>
              <p:cNvSpPr>
                <a:spLocks noChangeShapeType="1"/>
              </p:cNvSpPr>
              <p:nvPr/>
            </p:nvSpPr>
            <p:spPr bwMode="auto">
              <a:xfrm flipV="1">
                <a:off x="2318" y="911"/>
                <a:ext cx="0" cy="33"/>
              </a:xfrm>
              <a:prstGeom prst="line">
                <a:avLst/>
              </a:prstGeom>
              <a:noFill/>
              <a:ln w="3175">
                <a:solidFill>
                  <a:srgbClr val="000000"/>
                </a:solidFill>
                <a:round/>
                <a:headEnd/>
                <a:tailEnd/>
              </a:ln>
            </p:spPr>
            <p:txBody>
              <a:bodyPr/>
              <a:lstStyle/>
              <a:p>
                <a:endParaRPr lang="en-US"/>
              </a:p>
            </p:txBody>
          </p:sp>
          <p:sp>
            <p:nvSpPr>
              <p:cNvPr id="26837" name="Line 4742"/>
              <p:cNvSpPr>
                <a:spLocks noChangeShapeType="1"/>
              </p:cNvSpPr>
              <p:nvPr/>
            </p:nvSpPr>
            <p:spPr bwMode="auto">
              <a:xfrm>
                <a:off x="2318" y="911"/>
                <a:ext cx="60" cy="0"/>
              </a:xfrm>
              <a:prstGeom prst="line">
                <a:avLst/>
              </a:prstGeom>
              <a:noFill/>
              <a:ln w="3175">
                <a:solidFill>
                  <a:srgbClr val="000000"/>
                </a:solidFill>
                <a:round/>
                <a:headEnd/>
                <a:tailEnd/>
              </a:ln>
            </p:spPr>
            <p:txBody>
              <a:bodyPr/>
              <a:lstStyle/>
              <a:p>
                <a:endParaRPr lang="en-US"/>
              </a:p>
            </p:txBody>
          </p:sp>
          <p:sp>
            <p:nvSpPr>
              <p:cNvPr id="26838" name="Line 4743"/>
              <p:cNvSpPr>
                <a:spLocks noChangeShapeType="1"/>
              </p:cNvSpPr>
              <p:nvPr/>
            </p:nvSpPr>
            <p:spPr bwMode="auto">
              <a:xfrm>
                <a:off x="2378" y="911"/>
                <a:ext cx="0" cy="33"/>
              </a:xfrm>
              <a:prstGeom prst="line">
                <a:avLst/>
              </a:prstGeom>
              <a:noFill/>
              <a:ln w="3175">
                <a:solidFill>
                  <a:srgbClr val="000000"/>
                </a:solidFill>
                <a:round/>
                <a:headEnd/>
                <a:tailEnd/>
              </a:ln>
            </p:spPr>
            <p:txBody>
              <a:bodyPr/>
              <a:lstStyle/>
              <a:p>
                <a:endParaRPr lang="en-US"/>
              </a:p>
            </p:txBody>
          </p:sp>
          <p:sp>
            <p:nvSpPr>
              <p:cNvPr id="26839" name="Line 4744"/>
              <p:cNvSpPr>
                <a:spLocks noChangeShapeType="1"/>
              </p:cNvSpPr>
              <p:nvPr/>
            </p:nvSpPr>
            <p:spPr bwMode="auto">
              <a:xfrm flipV="1">
                <a:off x="2378" y="911"/>
                <a:ext cx="0" cy="33"/>
              </a:xfrm>
              <a:prstGeom prst="line">
                <a:avLst/>
              </a:prstGeom>
              <a:noFill/>
              <a:ln w="3175">
                <a:solidFill>
                  <a:srgbClr val="000000"/>
                </a:solidFill>
                <a:round/>
                <a:headEnd/>
                <a:tailEnd/>
              </a:ln>
            </p:spPr>
            <p:txBody>
              <a:bodyPr/>
              <a:lstStyle/>
              <a:p>
                <a:endParaRPr lang="en-US"/>
              </a:p>
            </p:txBody>
          </p:sp>
          <p:sp>
            <p:nvSpPr>
              <p:cNvPr id="26840" name="Line 4745"/>
              <p:cNvSpPr>
                <a:spLocks noChangeShapeType="1"/>
              </p:cNvSpPr>
              <p:nvPr/>
            </p:nvSpPr>
            <p:spPr bwMode="auto">
              <a:xfrm>
                <a:off x="2378" y="911"/>
                <a:ext cx="61" cy="0"/>
              </a:xfrm>
              <a:prstGeom prst="line">
                <a:avLst/>
              </a:prstGeom>
              <a:noFill/>
              <a:ln w="3175">
                <a:solidFill>
                  <a:srgbClr val="000000"/>
                </a:solidFill>
                <a:round/>
                <a:headEnd/>
                <a:tailEnd/>
              </a:ln>
            </p:spPr>
            <p:txBody>
              <a:bodyPr/>
              <a:lstStyle/>
              <a:p>
                <a:endParaRPr lang="en-US"/>
              </a:p>
            </p:txBody>
          </p:sp>
          <p:sp>
            <p:nvSpPr>
              <p:cNvPr id="26841" name="Line 4746"/>
              <p:cNvSpPr>
                <a:spLocks noChangeShapeType="1"/>
              </p:cNvSpPr>
              <p:nvPr/>
            </p:nvSpPr>
            <p:spPr bwMode="auto">
              <a:xfrm>
                <a:off x="2439" y="911"/>
                <a:ext cx="0" cy="78"/>
              </a:xfrm>
              <a:prstGeom prst="line">
                <a:avLst/>
              </a:prstGeom>
              <a:noFill/>
              <a:ln w="3175">
                <a:solidFill>
                  <a:srgbClr val="000000"/>
                </a:solidFill>
                <a:round/>
                <a:headEnd/>
                <a:tailEnd/>
              </a:ln>
            </p:spPr>
            <p:txBody>
              <a:bodyPr/>
              <a:lstStyle/>
              <a:p>
                <a:endParaRPr lang="en-US"/>
              </a:p>
            </p:txBody>
          </p:sp>
          <p:sp>
            <p:nvSpPr>
              <p:cNvPr id="26842" name="Line 4747"/>
              <p:cNvSpPr>
                <a:spLocks noChangeShapeType="1"/>
              </p:cNvSpPr>
              <p:nvPr/>
            </p:nvSpPr>
            <p:spPr bwMode="auto">
              <a:xfrm flipV="1">
                <a:off x="2439" y="911"/>
                <a:ext cx="0" cy="78"/>
              </a:xfrm>
              <a:prstGeom prst="line">
                <a:avLst/>
              </a:prstGeom>
              <a:noFill/>
              <a:ln w="3175">
                <a:solidFill>
                  <a:srgbClr val="000000"/>
                </a:solidFill>
                <a:round/>
                <a:headEnd/>
                <a:tailEnd/>
              </a:ln>
            </p:spPr>
            <p:txBody>
              <a:bodyPr/>
              <a:lstStyle/>
              <a:p>
                <a:endParaRPr lang="en-US"/>
              </a:p>
            </p:txBody>
          </p:sp>
          <p:sp>
            <p:nvSpPr>
              <p:cNvPr id="26843" name="Line 4748"/>
              <p:cNvSpPr>
                <a:spLocks noChangeShapeType="1"/>
              </p:cNvSpPr>
              <p:nvPr/>
            </p:nvSpPr>
            <p:spPr bwMode="auto">
              <a:xfrm>
                <a:off x="2439" y="911"/>
                <a:ext cx="60" cy="0"/>
              </a:xfrm>
              <a:prstGeom prst="line">
                <a:avLst/>
              </a:prstGeom>
              <a:noFill/>
              <a:ln w="3175">
                <a:solidFill>
                  <a:srgbClr val="000000"/>
                </a:solidFill>
                <a:round/>
                <a:headEnd/>
                <a:tailEnd/>
              </a:ln>
            </p:spPr>
            <p:txBody>
              <a:bodyPr/>
              <a:lstStyle/>
              <a:p>
                <a:endParaRPr lang="en-US"/>
              </a:p>
            </p:txBody>
          </p:sp>
          <p:sp>
            <p:nvSpPr>
              <p:cNvPr id="26844" name="Line 4749"/>
              <p:cNvSpPr>
                <a:spLocks noChangeShapeType="1"/>
              </p:cNvSpPr>
              <p:nvPr/>
            </p:nvSpPr>
            <p:spPr bwMode="auto">
              <a:xfrm>
                <a:off x="2499" y="911"/>
                <a:ext cx="0" cy="33"/>
              </a:xfrm>
              <a:prstGeom prst="line">
                <a:avLst/>
              </a:prstGeom>
              <a:noFill/>
              <a:ln w="3175">
                <a:solidFill>
                  <a:srgbClr val="000000"/>
                </a:solidFill>
                <a:round/>
                <a:headEnd/>
                <a:tailEnd/>
              </a:ln>
            </p:spPr>
            <p:txBody>
              <a:bodyPr/>
              <a:lstStyle/>
              <a:p>
                <a:endParaRPr lang="en-US"/>
              </a:p>
            </p:txBody>
          </p:sp>
          <p:sp>
            <p:nvSpPr>
              <p:cNvPr id="26845" name="Line 4750"/>
              <p:cNvSpPr>
                <a:spLocks noChangeShapeType="1"/>
              </p:cNvSpPr>
              <p:nvPr/>
            </p:nvSpPr>
            <p:spPr bwMode="auto">
              <a:xfrm flipV="1">
                <a:off x="2499" y="911"/>
                <a:ext cx="0" cy="33"/>
              </a:xfrm>
              <a:prstGeom prst="line">
                <a:avLst/>
              </a:prstGeom>
              <a:noFill/>
              <a:ln w="3175">
                <a:solidFill>
                  <a:srgbClr val="000000"/>
                </a:solidFill>
                <a:round/>
                <a:headEnd/>
                <a:tailEnd/>
              </a:ln>
            </p:spPr>
            <p:txBody>
              <a:bodyPr/>
              <a:lstStyle/>
              <a:p>
                <a:endParaRPr lang="en-US"/>
              </a:p>
            </p:txBody>
          </p:sp>
          <p:sp>
            <p:nvSpPr>
              <p:cNvPr id="26846" name="Line 4751"/>
              <p:cNvSpPr>
                <a:spLocks noChangeShapeType="1"/>
              </p:cNvSpPr>
              <p:nvPr/>
            </p:nvSpPr>
            <p:spPr bwMode="auto">
              <a:xfrm>
                <a:off x="2499" y="911"/>
                <a:ext cx="60" cy="0"/>
              </a:xfrm>
              <a:prstGeom prst="line">
                <a:avLst/>
              </a:prstGeom>
              <a:noFill/>
              <a:ln w="3175">
                <a:solidFill>
                  <a:srgbClr val="000000"/>
                </a:solidFill>
                <a:round/>
                <a:headEnd/>
                <a:tailEnd/>
              </a:ln>
            </p:spPr>
            <p:txBody>
              <a:bodyPr/>
              <a:lstStyle/>
              <a:p>
                <a:endParaRPr lang="en-US"/>
              </a:p>
            </p:txBody>
          </p:sp>
          <p:sp>
            <p:nvSpPr>
              <p:cNvPr id="26847" name="Line 4752"/>
              <p:cNvSpPr>
                <a:spLocks noChangeShapeType="1"/>
              </p:cNvSpPr>
              <p:nvPr/>
            </p:nvSpPr>
            <p:spPr bwMode="auto">
              <a:xfrm>
                <a:off x="2559" y="911"/>
                <a:ext cx="0" cy="33"/>
              </a:xfrm>
              <a:prstGeom prst="line">
                <a:avLst/>
              </a:prstGeom>
              <a:noFill/>
              <a:ln w="3175">
                <a:solidFill>
                  <a:srgbClr val="000000"/>
                </a:solidFill>
                <a:round/>
                <a:headEnd/>
                <a:tailEnd/>
              </a:ln>
            </p:spPr>
            <p:txBody>
              <a:bodyPr/>
              <a:lstStyle/>
              <a:p>
                <a:endParaRPr lang="en-US"/>
              </a:p>
            </p:txBody>
          </p:sp>
          <p:sp>
            <p:nvSpPr>
              <p:cNvPr id="26848" name="Line 4753"/>
              <p:cNvSpPr>
                <a:spLocks noChangeShapeType="1"/>
              </p:cNvSpPr>
              <p:nvPr/>
            </p:nvSpPr>
            <p:spPr bwMode="auto">
              <a:xfrm flipV="1">
                <a:off x="2559" y="911"/>
                <a:ext cx="0" cy="33"/>
              </a:xfrm>
              <a:prstGeom prst="line">
                <a:avLst/>
              </a:prstGeom>
              <a:noFill/>
              <a:ln w="3175">
                <a:solidFill>
                  <a:srgbClr val="000000"/>
                </a:solidFill>
                <a:round/>
                <a:headEnd/>
                <a:tailEnd/>
              </a:ln>
            </p:spPr>
            <p:txBody>
              <a:bodyPr/>
              <a:lstStyle/>
              <a:p>
                <a:endParaRPr lang="en-US"/>
              </a:p>
            </p:txBody>
          </p:sp>
          <p:sp>
            <p:nvSpPr>
              <p:cNvPr id="26849" name="Line 4754"/>
              <p:cNvSpPr>
                <a:spLocks noChangeShapeType="1"/>
              </p:cNvSpPr>
              <p:nvPr/>
            </p:nvSpPr>
            <p:spPr bwMode="auto">
              <a:xfrm>
                <a:off x="2559" y="911"/>
                <a:ext cx="61" cy="0"/>
              </a:xfrm>
              <a:prstGeom prst="line">
                <a:avLst/>
              </a:prstGeom>
              <a:noFill/>
              <a:ln w="3175">
                <a:solidFill>
                  <a:srgbClr val="000000"/>
                </a:solidFill>
                <a:round/>
                <a:headEnd/>
                <a:tailEnd/>
              </a:ln>
            </p:spPr>
            <p:txBody>
              <a:bodyPr/>
              <a:lstStyle/>
              <a:p>
                <a:endParaRPr lang="en-US"/>
              </a:p>
            </p:txBody>
          </p:sp>
          <p:sp>
            <p:nvSpPr>
              <p:cNvPr id="26850" name="Line 4755"/>
              <p:cNvSpPr>
                <a:spLocks noChangeShapeType="1"/>
              </p:cNvSpPr>
              <p:nvPr/>
            </p:nvSpPr>
            <p:spPr bwMode="auto">
              <a:xfrm>
                <a:off x="2620" y="911"/>
                <a:ext cx="0" cy="33"/>
              </a:xfrm>
              <a:prstGeom prst="line">
                <a:avLst/>
              </a:prstGeom>
              <a:noFill/>
              <a:ln w="3175">
                <a:solidFill>
                  <a:srgbClr val="000000"/>
                </a:solidFill>
                <a:round/>
                <a:headEnd/>
                <a:tailEnd/>
              </a:ln>
            </p:spPr>
            <p:txBody>
              <a:bodyPr/>
              <a:lstStyle/>
              <a:p>
                <a:endParaRPr lang="en-US"/>
              </a:p>
            </p:txBody>
          </p:sp>
          <p:sp>
            <p:nvSpPr>
              <p:cNvPr id="26851" name="Line 4756"/>
              <p:cNvSpPr>
                <a:spLocks noChangeShapeType="1"/>
              </p:cNvSpPr>
              <p:nvPr/>
            </p:nvSpPr>
            <p:spPr bwMode="auto">
              <a:xfrm flipV="1">
                <a:off x="2620" y="911"/>
                <a:ext cx="0" cy="33"/>
              </a:xfrm>
              <a:prstGeom prst="line">
                <a:avLst/>
              </a:prstGeom>
              <a:noFill/>
              <a:ln w="3175">
                <a:solidFill>
                  <a:srgbClr val="000000"/>
                </a:solidFill>
                <a:round/>
                <a:headEnd/>
                <a:tailEnd/>
              </a:ln>
            </p:spPr>
            <p:txBody>
              <a:bodyPr/>
              <a:lstStyle/>
              <a:p>
                <a:endParaRPr lang="en-US"/>
              </a:p>
            </p:txBody>
          </p:sp>
          <p:sp>
            <p:nvSpPr>
              <p:cNvPr id="26852" name="Line 4757"/>
              <p:cNvSpPr>
                <a:spLocks noChangeShapeType="1"/>
              </p:cNvSpPr>
              <p:nvPr/>
            </p:nvSpPr>
            <p:spPr bwMode="auto">
              <a:xfrm>
                <a:off x="2620" y="911"/>
                <a:ext cx="60" cy="0"/>
              </a:xfrm>
              <a:prstGeom prst="line">
                <a:avLst/>
              </a:prstGeom>
              <a:noFill/>
              <a:ln w="3175">
                <a:solidFill>
                  <a:srgbClr val="000000"/>
                </a:solidFill>
                <a:round/>
                <a:headEnd/>
                <a:tailEnd/>
              </a:ln>
            </p:spPr>
            <p:txBody>
              <a:bodyPr/>
              <a:lstStyle/>
              <a:p>
                <a:endParaRPr lang="en-US"/>
              </a:p>
            </p:txBody>
          </p:sp>
          <p:sp>
            <p:nvSpPr>
              <p:cNvPr id="26853" name="Line 4758"/>
              <p:cNvSpPr>
                <a:spLocks noChangeShapeType="1"/>
              </p:cNvSpPr>
              <p:nvPr/>
            </p:nvSpPr>
            <p:spPr bwMode="auto">
              <a:xfrm>
                <a:off x="2680" y="911"/>
                <a:ext cx="0" cy="33"/>
              </a:xfrm>
              <a:prstGeom prst="line">
                <a:avLst/>
              </a:prstGeom>
              <a:noFill/>
              <a:ln w="3175">
                <a:solidFill>
                  <a:srgbClr val="000000"/>
                </a:solidFill>
                <a:round/>
                <a:headEnd/>
                <a:tailEnd/>
              </a:ln>
            </p:spPr>
            <p:txBody>
              <a:bodyPr/>
              <a:lstStyle/>
              <a:p>
                <a:endParaRPr lang="en-US"/>
              </a:p>
            </p:txBody>
          </p:sp>
          <p:sp>
            <p:nvSpPr>
              <p:cNvPr id="26854" name="Line 4759"/>
              <p:cNvSpPr>
                <a:spLocks noChangeShapeType="1"/>
              </p:cNvSpPr>
              <p:nvPr/>
            </p:nvSpPr>
            <p:spPr bwMode="auto">
              <a:xfrm flipV="1">
                <a:off x="2680" y="911"/>
                <a:ext cx="0" cy="33"/>
              </a:xfrm>
              <a:prstGeom prst="line">
                <a:avLst/>
              </a:prstGeom>
              <a:noFill/>
              <a:ln w="3175">
                <a:solidFill>
                  <a:srgbClr val="000000"/>
                </a:solidFill>
                <a:round/>
                <a:headEnd/>
                <a:tailEnd/>
              </a:ln>
            </p:spPr>
            <p:txBody>
              <a:bodyPr/>
              <a:lstStyle/>
              <a:p>
                <a:endParaRPr lang="en-US"/>
              </a:p>
            </p:txBody>
          </p:sp>
          <p:sp>
            <p:nvSpPr>
              <p:cNvPr id="26855" name="Line 4760"/>
              <p:cNvSpPr>
                <a:spLocks noChangeShapeType="1"/>
              </p:cNvSpPr>
              <p:nvPr/>
            </p:nvSpPr>
            <p:spPr bwMode="auto">
              <a:xfrm>
                <a:off x="2680" y="911"/>
                <a:ext cx="60" cy="0"/>
              </a:xfrm>
              <a:prstGeom prst="line">
                <a:avLst/>
              </a:prstGeom>
              <a:noFill/>
              <a:ln w="3175">
                <a:solidFill>
                  <a:srgbClr val="000000"/>
                </a:solidFill>
                <a:round/>
                <a:headEnd/>
                <a:tailEnd/>
              </a:ln>
            </p:spPr>
            <p:txBody>
              <a:bodyPr/>
              <a:lstStyle/>
              <a:p>
                <a:endParaRPr lang="en-US"/>
              </a:p>
            </p:txBody>
          </p:sp>
          <p:sp>
            <p:nvSpPr>
              <p:cNvPr id="26856" name="Line 4761"/>
              <p:cNvSpPr>
                <a:spLocks noChangeShapeType="1"/>
              </p:cNvSpPr>
              <p:nvPr/>
            </p:nvSpPr>
            <p:spPr bwMode="auto">
              <a:xfrm>
                <a:off x="2740" y="911"/>
                <a:ext cx="0" cy="33"/>
              </a:xfrm>
              <a:prstGeom prst="line">
                <a:avLst/>
              </a:prstGeom>
              <a:noFill/>
              <a:ln w="3175">
                <a:solidFill>
                  <a:srgbClr val="000000"/>
                </a:solidFill>
                <a:round/>
                <a:headEnd/>
                <a:tailEnd/>
              </a:ln>
            </p:spPr>
            <p:txBody>
              <a:bodyPr/>
              <a:lstStyle/>
              <a:p>
                <a:endParaRPr lang="en-US"/>
              </a:p>
            </p:txBody>
          </p:sp>
          <p:sp>
            <p:nvSpPr>
              <p:cNvPr id="26857" name="Line 4762"/>
              <p:cNvSpPr>
                <a:spLocks noChangeShapeType="1"/>
              </p:cNvSpPr>
              <p:nvPr/>
            </p:nvSpPr>
            <p:spPr bwMode="auto">
              <a:xfrm flipV="1">
                <a:off x="2740" y="911"/>
                <a:ext cx="0" cy="33"/>
              </a:xfrm>
              <a:prstGeom prst="line">
                <a:avLst/>
              </a:prstGeom>
              <a:noFill/>
              <a:ln w="3175">
                <a:solidFill>
                  <a:srgbClr val="000000"/>
                </a:solidFill>
                <a:round/>
                <a:headEnd/>
                <a:tailEnd/>
              </a:ln>
            </p:spPr>
            <p:txBody>
              <a:bodyPr/>
              <a:lstStyle/>
              <a:p>
                <a:endParaRPr lang="en-US"/>
              </a:p>
            </p:txBody>
          </p:sp>
          <p:sp>
            <p:nvSpPr>
              <p:cNvPr id="26858" name="Line 4763"/>
              <p:cNvSpPr>
                <a:spLocks noChangeShapeType="1"/>
              </p:cNvSpPr>
              <p:nvPr/>
            </p:nvSpPr>
            <p:spPr bwMode="auto">
              <a:xfrm>
                <a:off x="2740" y="911"/>
                <a:ext cx="61" cy="0"/>
              </a:xfrm>
              <a:prstGeom prst="line">
                <a:avLst/>
              </a:prstGeom>
              <a:noFill/>
              <a:ln w="3175">
                <a:solidFill>
                  <a:srgbClr val="000000"/>
                </a:solidFill>
                <a:round/>
                <a:headEnd/>
                <a:tailEnd/>
              </a:ln>
            </p:spPr>
            <p:txBody>
              <a:bodyPr/>
              <a:lstStyle/>
              <a:p>
                <a:endParaRPr lang="en-US"/>
              </a:p>
            </p:txBody>
          </p:sp>
          <p:sp>
            <p:nvSpPr>
              <p:cNvPr id="26859" name="Line 4764"/>
              <p:cNvSpPr>
                <a:spLocks noChangeShapeType="1"/>
              </p:cNvSpPr>
              <p:nvPr/>
            </p:nvSpPr>
            <p:spPr bwMode="auto">
              <a:xfrm>
                <a:off x="2801" y="911"/>
                <a:ext cx="0" cy="33"/>
              </a:xfrm>
              <a:prstGeom prst="line">
                <a:avLst/>
              </a:prstGeom>
              <a:noFill/>
              <a:ln w="3175">
                <a:solidFill>
                  <a:srgbClr val="000000"/>
                </a:solidFill>
                <a:round/>
                <a:headEnd/>
                <a:tailEnd/>
              </a:ln>
            </p:spPr>
            <p:txBody>
              <a:bodyPr/>
              <a:lstStyle/>
              <a:p>
                <a:endParaRPr lang="en-US"/>
              </a:p>
            </p:txBody>
          </p:sp>
          <p:sp>
            <p:nvSpPr>
              <p:cNvPr id="26860" name="Line 4765"/>
              <p:cNvSpPr>
                <a:spLocks noChangeShapeType="1"/>
              </p:cNvSpPr>
              <p:nvPr/>
            </p:nvSpPr>
            <p:spPr bwMode="auto">
              <a:xfrm flipV="1">
                <a:off x="2801" y="911"/>
                <a:ext cx="0" cy="33"/>
              </a:xfrm>
              <a:prstGeom prst="line">
                <a:avLst/>
              </a:prstGeom>
              <a:noFill/>
              <a:ln w="3175">
                <a:solidFill>
                  <a:srgbClr val="000000"/>
                </a:solidFill>
                <a:round/>
                <a:headEnd/>
                <a:tailEnd/>
              </a:ln>
            </p:spPr>
            <p:txBody>
              <a:bodyPr/>
              <a:lstStyle/>
              <a:p>
                <a:endParaRPr lang="en-US"/>
              </a:p>
            </p:txBody>
          </p:sp>
          <p:sp>
            <p:nvSpPr>
              <p:cNvPr id="26861" name="Line 4766"/>
              <p:cNvSpPr>
                <a:spLocks noChangeShapeType="1"/>
              </p:cNvSpPr>
              <p:nvPr/>
            </p:nvSpPr>
            <p:spPr bwMode="auto">
              <a:xfrm>
                <a:off x="2801" y="911"/>
                <a:ext cx="60" cy="0"/>
              </a:xfrm>
              <a:prstGeom prst="line">
                <a:avLst/>
              </a:prstGeom>
              <a:noFill/>
              <a:ln w="3175">
                <a:solidFill>
                  <a:srgbClr val="000000"/>
                </a:solidFill>
                <a:round/>
                <a:headEnd/>
                <a:tailEnd/>
              </a:ln>
            </p:spPr>
            <p:txBody>
              <a:bodyPr/>
              <a:lstStyle/>
              <a:p>
                <a:endParaRPr lang="en-US"/>
              </a:p>
            </p:txBody>
          </p:sp>
          <p:sp>
            <p:nvSpPr>
              <p:cNvPr id="26862" name="Line 4767"/>
              <p:cNvSpPr>
                <a:spLocks noChangeShapeType="1"/>
              </p:cNvSpPr>
              <p:nvPr/>
            </p:nvSpPr>
            <p:spPr bwMode="auto">
              <a:xfrm>
                <a:off x="2861" y="911"/>
                <a:ext cx="0" cy="33"/>
              </a:xfrm>
              <a:prstGeom prst="line">
                <a:avLst/>
              </a:prstGeom>
              <a:noFill/>
              <a:ln w="3175">
                <a:solidFill>
                  <a:srgbClr val="000000"/>
                </a:solidFill>
                <a:round/>
                <a:headEnd/>
                <a:tailEnd/>
              </a:ln>
            </p:spPr>
            <p:txBody>
              <a:bodyPr/>
              <a:lstStyle/>
              <a:p>
                <a:endParaRPr lang="en-US"/>
              </a:p>
            </p:txBody>
          </p:sp>
          <p:sp>
            <p:nvSpPr>
              <p:cNvPr id="26863" name="Line 4768"/>
              <p:cNvSpPr>
                <a:spLocks noChangeShapeType="1"/>
              </p:cNvSpPr>
              <p:nvPr/>
            </p:nvSpPr>
            <p:spPr bwMode="auto">
              <a:xfrm flipV="1">
                <a:off x="2861" y="911"/>
                <a:ext cx="0" cy="33"/>
              </a:xfrm>
              <a:prstGeom prst="line">
                <a:avLst/>
              </a:prstGeom>
              <a:noFill/>
              <a:ln w="3175">
                <a:solidFill>
                  <a:srgbClr val="000000"/>
                </a:solidFill>
                <a:round/>
                <a:headEnd/>
                <a:tailEnd/>
              </a:ln>
            </p:spPr>
            <p:txBody>
              <a:bodyPr/>
              <a:lstStyle/>
              <a:p>
                <a:endParaRPr lang="en-US"/>
              </a:p>
            </p:txBody>
          </p:sp>
          <p:sp>
            <p:nvSpPr>
              <p:cNvPr id="26864" name="Line 4769"/>
              <p:cNvSpPr>
                <a:spLocks noChangeShapeType="1"/>
              </p:cNvSpPr>
              <p:nvPr/>
            </p:nvSpPr>
            <p:spPr bwMode="auto">
              <a:xfrm>
                <a:off x="2861" y="911"/>
                <a:ext cx="60" cy="0"/>
              </a:xfrm>
              <a:prstGeom prst="line">
                <a:avLst/>
              </a:prstGeom>
              <a:noFill/>
              <a:ln w="3175">
                <a:solidFill>
                  <a:srgbClr val="000000"/>
                </a:solidFill>
                <a:round/>
                <a:headEnd/>
                <a:tailEnd/>
              </a:ln>
            </p:spPr>
            <p:txBody>
              <a:bodyPr/>
              <a:lstStyle/>
              <a:p>
                <a:endParaRPr lang="en-US"/>
              </a:p>
            </p:txBody>
          </p:sp>
          <p:sp>
            <p:nvSpPr>
              <p:cNvPr id="26865" name="Line 4770"/>
              <p:cNvSpPr>
                <a:spLocks noChangeShapeType="1"/>
              </p:cNvSpPr>
              <p:nvPr/>
            </p:nvSpPr>
            <p:spPr bwMode="auto">
              <a:xfrm>
                <a:off x="2921" y="911"/>
                <a:ext cx="0" cy="33"/>
              </a:xfrm>
              <a:prstGeom prst="line">
                <a:avLst/>
              </a:prstGeom>
              <a:noFill/>
              <a:ln w="3175">
                <a:solidFill>
                  <a:srgbClr val="000000"/>
                </a:solidFill>
                <a:round/>
                <a:headEnd/>
                <a:tailEnd/>
              </a:ln>
            </p:spPr>
            <p:txBody>
              <a:bodyPr/>
              <a:lstStyle/>
              <a:p>
                <a:endParaRPr lang="en-US"/>
              </a:p>
            </p:txBody>
          </p:sp>
          <p:sp>
            <p:nvSpPr>
              <p:cNvPr id="26866" name="Line 4771"/>
              <p:cNvSpPr>
                <a:spLocks noChangeShapeType="1"/>
              </p:cNvSpPr>
              <p:nvPr/>
            </p:nvSpPr>
            <p:spPr bwMode="auto">
              <a:xfrm flipV="1">
                <a:off x="2921" y="911"/>
                <a:ext cx="0" cy="33"/>
              </a:xfrm>
              <a:prstGeom prst="line">
                <a:avLst/>
              </a:prstGeom>
              <a:noFill/>
              <a:ln w="3175">
                <a:solidFill>
                  <a:srgbClr val="000000"/>
                </a:solidFill>
                <a:round/>
                <a:headEnd/>
                <a:tailEnd/>
              </a:ln>
            </p:spPr>
            <p:txBody>
              <a:bodyPr/>
              <a:lstStyle/>
              <a:p>
                <a:endParaRPr lang="en-US"/>
              </a:p>
            </p:txBody>
          </p:sp>
          <p:sp>
            <p:nvSpPr>
              <p:cNvPr id="26867" name="Line 4772"/>
              <p:cNvSpPr>
                <a:spLocks noChangeShapeType="1"/>
              </p:cNvSpPr>
              <p:nvPr/>
            </p:nvSpPr>
            <p:spPr bwMode="auto">
              <a:xfrm>
                <a:off x="2921" y="911"/>
                <a:ext cx="61" cy="0"/>
              </a:xfrm>
              <a:prstGeom prst="line">
                <a:avLst/>
              </a:prstGeom>
              <a:noFill/>
              <a:ln w="3175">
                <a:solidFill>
                  <a:srgbClr val="000000"/>
                </a:solidFill>
                <a:round/>
                <a:headEnd/>
                <a:tailEnd/>
              </a:ln>
            </p:spPr>
            <p:txBody>
              <a:bodyPr/>
              <a:lstStyle/>
              <a:p>
                <a:endParaRPr lang="en-US"/>
              </a:p>
            </p:txBody>
          </p:sp>
          <p:sp>
            <p:nvSpPr>
              <p:cNvPr id="26868" name="Line 4773"/>
              <p:cNvSpPr>
                <a:spLocks noChangeShapeType="1"/>
              </p:cNvSpPr>
              <p:nvPr/>
            </p:nvSpPr>
            <p:spPr bwMode="auto">
              <a:xfrm>
                <a:off x="2982" y="911"/>
                <a:ext cx="0" cy="33"/>
              </a:xfrm>
              <a:prstGeom prst="line">
                <a:avLst/>
              </a:prstGeom>
              <a:noFill/>
              <a:ln w="3175">
                <a:solidFill>
                  <a:srgbClr val="000000"/>
                </a:solidFill>
                <a:round/>
                <a:headEnd/>
                <a:tailEnd/>
              </a:ln>
            </p:spPr>
            <p:txBody>
              <a:bodyPr/>
              <a:lstStyle/>
              <a:p>
                <a:endParaRPr lang="en-US"/>
              </a:p>
            </p:txBody>
          </p:sp>
          <p:sp>
            <p:nvSpPr>
              <p:cNvPr id="26869" name="Line 4774"/>
              <p:cNvSpPr>
                <a:spLocks noChangeShapeType="1"/>
              </p:cNvSpPr>
              <p:nvPr/>
            </p:nvSpPr>
            <p:spPr bwMode="auto">
              <a:xfrm flipV="1">
                <a:off x="2982" y="911"/>
                <a:ext cx="0" cy="33"/>
              </a:xfrm>
              <a:prstGeom prst="line">
                <a:avLst/>
              </a:prstGeom>
              <a:noFill/>
              <a:ln w="3175">
                <a:solidFill>
                  <a:srgbClr val="000000"/>
                </a:solidFill>
                <a:round/>
                <a:headEnd/>
                <a:tailEnd/>
              </a:ln>
            </p:spPr>
            <p:txBody>
              <a:bodyPr/>
              <a:lstStyle/>
              <a:p>
                <a:endParaRPr lang="en-US"/>
              </a:p>
            </p:txBody>
          </p:sp>
          <p:sp>
            <p:nvSpPr>
              <p:cNvPr id="26870" name="Line 4775"/>
              <p:cNvSpPr>
                <a:spLocks noChangeShapeType="1"/>
              </p:cNvSpPr>
              <p:nvPr/>
            </p:nvSpPr>
            <p:spPr bwMode="auto">
              <a:xfrm>
                <a:off x="2982" y="911"/>
                <a:ext cx="60" cy="0"/>
              </a:xfrm>
              <a:prstGeom prst="line">
                <a:avLst/>
              </a:prstGeom>
              <a:noFill/>
              <a:ln w="3175">
                <a:solidFill>
                  <a:srgbClr val="000000"/>
                </a:solidFill>
                <a:round/>
                <a:headEnd/>
                <a:tailEnd/>
              </a:ln>
            </p:spPr>
            <p:txBody>
              <a:bodyPr/>
              <a:lstStyle/>
              <a:p>
                <a:endParaRPr lang="en-US"/>
              </a:p>
            </p:txBody>
          </p:sp>
          <p:sp>
            <p:nvSpPr>
              <p:cNvPr id="26871" name="Line 4776"/>
              <p:cNvSpPr>
                <a:spLocks noChangeShapeType="1"/>
              </p:cNvSpPr>
              <p:nvPr/>
            </p:nvSpPr>
            <p:spPr bwMode="auto">
              <a:xfrm>
                <a:off x="3042" y="911"/>
                <a:ext cx="0" cy="78"/>
              </a:xfrm>
              <a:prstGeom prst="line">
                <a:avLst/>
              </a:prstGeom>
              <a:noFill/>
              <a:ln w="3175">
                <a:solidFill>
                  <a:srgbClr val="000000"/>
                </a:solidFill>
                <a:round/>
                <a:headEnd/>
                <a:tailEnd/>
              </a:ln>
            </p:spPr>
            <p:txBody>
              <a:bodyPr/>
              <a:lstStyle/>
              <a:p>
                <a:endParaRPr lang="en-US"/>
              </a:p>
            </p:txBody>
          </p:sp>
          <p:sp>
            <p:nvSpPr>
              <p:cNvPr id="26872" name="Line 4777"/>
              <p:cNvSpPr>
                <a:spLocks noChangeShapeType="1"/>
              </p:cNvSpPr>
              <p:nvPr/>
            </p:nvSpPr>
            <p:spPr bwMode="auto">
              <a:xfrm flipV="1">
                <a:off x="3042" y="911"/>
                <a:ext cx="0" cy="78"/>
              </a:xfrm>
              <a:prstGeom prst="line">
                <a:avLst/>
              </a:prstGeom>
              <a:noFill/>
              <a:ln w="3175">
                <a:solidFill>
                  <a:srgbClr val="000000"/>
                </a:solidFill>
                <a:round/>
                <a:headEnd/>
                <a:tailEnd/>
              </a:ln>
            </p:spPr>
            <p:txBody>
              <a:bodyPr/>
              <a:lstStyle/>
              <a:p>
                <a:endParaRPr lang="en-US"/>
              </a:p>
            </p:txBody>
          </p:sp>
          <p:sp>
            <p:nvSpPr>
              <p:cNvPr id="26873" name="Line 4778"/>
              <p:cNvSpPr>
                <a:spLocks noChangeShapeType="1"/>
              </p:cNvSpPr>
              <p:nvPr/>
            </p:nvSpPr>
            <p:spPr bwMode="auto">
              <a:xfrm>
                <a:off x="3042" y="911"/>
                <a:ext cx="60" cy="0"/>
              </a:xfrm>
              <a:prstGeom prst="line">
                <a:avLst/>
              </a:prstGeom>
              <a:noFill/>
              <a:ln w="3175">
                <a:solidFill>
                  <a:srgbClr val="000000"/>
                </a:solidFill>
                <a:round/>
                <a:headEnd/>
                <a:tailEnd/>
              </a:ln>
            </p:spPr>
            <p:txBody>
              <a:bodyPr/>
              <a:lstStyle/>
              <a:p>
                <a:endParaRPr lang="en-US"/>
              </a:p>
            </p:txBody>
          </p:sp>
          <p:sp>
            <p:nvSpPr>
              <p:cNvPr id="26874" name="Line 4779"/>
              <p:cNvSpPr>
                <a:spLocks noChangeShapeType="1"/>
              </p:cNvSpPr>
              <p:nvPr/>
            </p:nvSpPr>
            <p:spPr bwMode="auto">
              <a:xfrm>
                <a:off x="3102" y="911"/>
                <a:ext cx="0" cy="33"/>
              </a:xfrm>
              <a:prstGeom prst="line">
                <a:avLst/>
              </a:prstGeom>
              <a:noFill/>
              <a:ln w="3175">
                <a:solidFill>
                  <a:srgbClr val="000000"/>
                </a:solidFill>
                <a:round/>
                <a:headEnd/>
                <a:tailEnd/>
              </a:ln>
            </p:spPr>
            <p:txBody>
              <a:bodyPr/>
              <a:lstStyle/>
              <a:p>
                <a:endParaRPr lang="en-US"/>
              </a:p>
            </p:txBody>
          </p:sp>
          <p:sp>
            <p:nvSpPr>
              <p:cNvPr id="26875" name="Line 4780"/>
              <p:cNvSpPr>
                <a:spLocks noChangeShapeType="1"/>
              </p:cNvSpPr>
              <p:nvPr/>
            </p:nvSpPr>
            <p:spPr bwMode="auto">
              <a:xfrm flipV="1">
                <a:off x="3102" y="911"/>
                <a:ext cx="0" cy="33"/>
              </a:xfrm>
              <a:prstGeom prst="line">
                <a:avLst/>
              </a:prstGeom>
              <a:noFill/>
              <a:ln w="3175">
                <a:solidFill>
                  <a:srgbClr val="000000"/>
                </a:solidFill>
                <a:round/>
                <a:headEnd/>
                <a:tailEnd/>
              </a:ln>
            </p:spPr>
            <p:txBody>
              <a:bodyPr/>
              <a:lstStyle/>
              <a:p>
                <a:endParaRPr lang="en-US"/>
              </a:p>
            </p:txBody>
          </p:sp>
          <p:sp>
            <p:nvSpPr>
              <p:cNvPr id="26876" name="Line 4781"/>
              <p:cNvSpPr>
                <a:spLocks noChangeShapeType="1"/>
              </p:cNvSpPr>
              <p:nvPr/>
            </p:nvSpPr>
            <p:spPr bwMode="auto">
              <a:xfrm>
                <a:off x="3102" y="911"/>
                <a:ext cx="61" cy="0"/>
              </a:xfrm>
              <a:prstGeom prst="line">
                <a:avLst/>
              </a:prstGeom>
              <a:noFill/>
              <a:ln w="3175">
                <a:solidFill>
                  <a:srgbClr val="000000"/>
                </a:solidFill>
                <a:round/>
                <a:headEnd/>
                <a:tailEnd/>
              </a:ln>
            </p:spPr>
            <p:txBody>
              <a:bodyPr/>
              <a:lstStyle/>
              <a:p>
                <a:endParaRPr lang="en-US"/>
              </a:p>
            </p:txBody>
          </p:sp>
          <p:sp>
            <p:nvSpPr>
              <p:cNvPr id="26877" name="Line 4782"/>
              <p:cNvSpPr>
                <a:spLocks noChangeShapeType="1"/>
              </p:cNvSpPr>
              <p:nvPr/>
            </p:nvSpPr>
            <p:spPr bwMode="auto">
              <a:xfrm>
                <a:off x="3163" y="911"/>
                <a:ext cx="0" cy="33"/>
              </a:xfrm>
              <a:prstGeom prst="line">
                <a:avLst/>
              </a:prstGeom>
              <a:noFill/>
              <a:ln w="3175">
                <a:solidFill>
                  <a:srgbClr val="000000"/>
                </a:solidFill>
                <a:round/>
                <a:headEnd/>
                <a:tailEnd/>
              </a:ln>
            </p:spPr>
            <p:txBody>
              <a:bodyPr/>
              <a:lstStyle/>
              <a:p>
                <a:endParaRPr lang="en-US"/>
              </a:p>
            </p:txBody>
          </p:sp>
          <p:sp>
            <p:nvSpPr>
              <p:cNvPr id="26878" name="Line 4783"/>
              <p:cNvSpPr>
                <a:spLocks noChangeShapeType="1"/>
              </p:cNvSpPr>
              <p:nvPr/>
            </p:nvSpPr>
            <p:spPr bwMode="auto">
              <a:xfrm flipV="1">
                <a:off x="3163" y="911"/>
                <a:ext cx="0" cy="33"/>
              </a:xfrm>
              <a:prstGeom prst="line">
                <a:avLst/>
              </a:prstGeom>
              <a:noFill/>
              <a:ln w="3175">
                <a:solidFill>
                  <a:srgbClr val="000000"/>
                </a:solidFill>
                <a:round/>
                <a:headEnd/>
                <a:tailEnd/>
              </a:ln>
            </p:spPr>
            <p:txBody>
              <a:bodyPr/>
              <a:lstStyle/>
              <a:p>
                <a:endParaRPr lang="en-US"/>
              </a:p>
            </p:txBody>
          </p:sp>
          <p:sp>
            <p:nvSpPr>
              <p:cNvPr id="26879" name="Line 4784"/>
              <p:cNvSpPr>
                <a:spLocks noChangeShapeType="1"/>
              </p:cNvSpPr>
              <p:nvPr/>
            </p:nvSpPr>
            <p:spPr bwMode="auto">
              <a:xfrm>
                <a:off x="3163" y="911"/>
                <a:ext cx="60" cy="0"/>
              </a:xfrm>
              <a:prstGeom prst="line">
                <a:avLst/>
              </a:prstGeom>
              <a:noFill/>
              <a:ln w="3175">
                <a:solidFill>
                  <a:srgbClr val="000000"/>
                </a:solidFill>
                <a:round/>
                <a:headEnd/>
                <a:tailEnd/>
              </a:ln>
            </p:spPr>
            <p:txBody>
              <a:bodyPr/>
              <a:lstStyle/>
              <a:p>
                <a:endParaRPr lang="en-US"/>
              </a:p>
            </p:txBody>
          </p:sp>
          <p:sp>
            <p:nvSpPr>
              <p:cNvPr id="26880" name="Line 4785"/>
              <p:cNvSpPr>
                <a:spLocks noChangeShapeType="1"/>
              </p:cNvSpPr>
              <p:nvPr/>
            </p:nvSpPr>
            <p:spPr bwMode="auto">
              <a:xfrm>
                <a:off x="3223" y="911"/>
                <a:ext cx="0" cy="33"/>
              </a:xfrm>
              <a:prstGeom prst="line">
                <a:avLst/>
              </a:prstGeom>
              <a:noFill/>
              <a:ln w="3175">
                <a:solidFill>
                  <a:srgbClr val="000000"/>
                </a:solidFill>
                <a:round/>
                <a:headEnd/>
                <a:tailEnd/>
              </a:ln>
            </p:spPr>
            <p:txBody>
              <a:bodyPr/>
              <a:lstStyle/>
              <a:p>
                <a:endParaRPr lang="en-US"/>
              </a:p>
            </p:txBody>
          </p:sp>
          <p:sp>
            <p:nvSpPr>
              <p:cNvPr id="26881" name="Line 4786"/>
              <p:cNvSpPr>
                <a:spLocks noChangeShapeType="1"/>
              </p:cNvSpPr>
              <p:nvPr/>
            </p:nvSpPr>
            <p:spPr bwMode="auto">
              <a:xfrm flipV="1">
                <a:off x="3223" y="911"/>
                <a:ext cx="0" cy="33"/>
              </a:xfrm>
              <a:prstGeom prst="line">
                <a:avLst/>
              </a:prstGeom>
              <a:noFill/>
              <a:ln w="3175">
                <a:solidFill>
                  <a:srgbClr val="000000"/>
                </a:solidFill>
                <a:round/>
                <a:headEnd/>
                <a:tailEnd/>
              </a:ln>
            </p:spPr>
            <p:txBody>
              <a:bodyPr/>
              <a:lstStyle/>
              <a:p>
                <a:endParaRPr lang="en-US"/>
              </a:p>
            </p:txBody>
          </p:sp>
          <p:sp>
            <p:nvSpPr>
              <p:cNvPr id="26882" name="Line 4787"/>
              <p:cNvSpPr>
                <a:spLocks noChangeShapeType="1"/>
              </p:cNvSpPr>
              <p:nvPr/>
            </p:nvSpPr>
            <p:spPr bwMode="auto">
              <a:xfrm>
                <a:off x="3223" y="911"/>
                <a:ext cx="60" cy="0"/>
              </a:xfrm>
              <a:prstGeom prst="line">
                <a:avLst/>
              </a:prstGeom>
              <a:noFill/>
              <a:ln w="3175">
                <a:solidFill>
                  <a:srgbClr val="000000"/>
                </a:solidFill>
                <a:round/>
                <a:headEnd/>
                <a:tailEnd/>
              </a:ln>
            </p:spPr>
            <p:txBody>
              <a:bodyPr/>
              <a:lstStyle/>
              <a:p>
                <a:endParaRPr lang="en-US"/>
              </a:p>
            </p:txBody>
          </p:sp>
          <p:sp>
            <p:nvSpPr>
              <p:cNvPr id="26883" name="Line 4788"/>
              <p:cNvSpPr>
                <a:spLocks noChangeShapeType="1"/>
              </p:cNvSpPr>
              <p:nvPr/>
            </p:nvSpPr>
            <p:spPr bwMode="auto">
              <a:xfrm>
                <a:off x="3283" y="911"/>
                <a:ext cx="0" cy="33"/>
              </a:xfrm>
              <a:prstGeom prst="line">
                <a:avLst/>
              </a:prstGeom>
              <a:noFill/>
              <a:ln w="3175">
                <a:solidFill>
                  <a:srgbClr val="000000"/>
                </a:solidFill>
                <a:round/>
                <a:headEnd/>
                <a:tailEnd/>
              </a:ln>
            </p:spPr>
            <p:txBody>
              <a:bodyPr/>
              <a:lstStyle/>
              <a:p>
                <a:endParaRPr lang="en-US"/>
              </a:p>
            </p:txBody>
          </p:sp>
          <p:sp>
            <p:nvSpPr>
              <p:cNvPr id="26884" name="Line 4789"/>
              <p:cNvSpPr>
                <a:spLocks noChangeShapeType="1"/>
              </p:cNvSpPr>
              <p:nvPr/>
            </p:nvSpPr>
            <p:spPr bwMode="auto">
              <a:xfrm flipV="1">
                <a:off x="3283" y="911"/>
                <a:ext cx="0" cy="33"/>
              </a:xfrm>
              <a:prstGeom prst="line">
                <a:avLst/>
              </a:prstGeom>
              <a:noFill/>
              <a:ln w="3175">
                <a:solidFill>
                  <a:srgbClr val="000000"/>
                </a:solidFill>
                <a:round/>
                <a:headEnd/>
                <a:tailEnd/>
              </a:ln>
            </p:spPr>
            <p:txBody>
              <a:bodyPr/>
              <a:lstStyle/>
              <a:p>
                <a:endParaRPr lang="en-US"/>
              </a:p>
            </p:txBody>
          </p:sp>
          <p:sp>
            <p:nvSpPr>
              <p:cNvPr id="26885" name="Line 4790"/>
              <p:cNvSpPr>
                <a:spLocks noChangeShapeType="1"/>
              </p:cNvSpPr>
              <p:nvPr/>
            </p:nvSpPr>
            <p:spPr bwMode="auto">
              <a:xfrm>
                <a:off x="3283" y="911"/>
                <a:ext cx="61" cy="0"/>
              </a:xfrm>
              <a:prstGeom prst="line">
                <a:avLst/>
              </a:prstGeom>
              <a:noFill/>
              <a:ln w="3175">
                <a:solidFill>
                  <a:srgbClr val="000000"/>
                </a:solidFill>
                <a:round/>
                <a:headEnd/>
                <a:tailEnd/>
              </a:ln>
            </p:spPr>
            <p:txBody>
              <a:bodyPr/>
              <a:lstStyle/>
              <a:p>
                <a:endParaRPr lang="en-US"/>
              </a:p>
            </p:txBody>
          </p:sp>
          <p:sp>
            <p:nvSpPr>
              <p:cNvPr id="26886" name="Line 4791"/>
              <p:cNvSpPr>
                <a:spLocks noChangeShapeType="1"/>
              </p:cNvSpPr>
              <p:nvPr/>
            </p:nvSpPr>
            <p:spPr bwMode="auto">
              <a:xfrm>
                <a:off x="3344" y="911"/>
                <a:ext cx="0" cy="33"/>
              </a:xfrm>
              <a:prstGeom prst="line">
                <a:avLst/>
              </a:prstGeom>
              <a:noFill/>
              <a:ln w="3175">
                <a:solidFill>
                  <a:srgbClr val="000000"/>
                </a:solidFill>
                <a:round/>
                <a:headEnd/>
                <a:tailEnd/>
              </a:ln>
            </p:spPr>
            <p:txBody>
              <a:bodyPr/>
              <a:lstStyle/>
              <a:p>
                <a:endParaRPr lang="en-US"/>
              </a:p>
            </p:txBody>
          </p:sp>
          <p:sp>
            <p:nvSpPr>
              <p:cNvPr id="26887" name="Line 4792"/>
              <p:cNvSpPr>
                <a:spLocks noChangeShapeType="1"/>
              </p:cNvSpPr>
              <p:nvPr/>
            </p:nvSpPr>
            <p:spPr bwMode="auto">
              <a:xfrm flipV="1">
                <a:off x="3344" y="911"/>
                <a:ext cx="0" cy="33"/>
              </a:xfrm>
              <a:prstGeom prst="line">
                <a:avLst/>
              </a:prstGeom>
              <a:noFill/>
              <a:ln w="3175">
                <a:solidFill>
                  <a:srgbClr val="000000"/>
                </a:solidFill>
                <a:round/>
                <a:headEnd/>
                <a:tailEnd/>
              </a:ln>
            </p:spPr>
            <p:txBody>
              <a:bodyPr/>
              <a:lstStyle/>
              <a:p>
                <a:endParaRPr lang="en-US"/>
              </a:p>
            </p:txBody>
          </p:sp>
          <p:sp>
            <p:nvSpPr>
              <p:cNvPr id="26888" name="Line 4793"/>
              <p:cNvSpPr>
                <a:spLocks noChangeShapeType="1"/>
              </p:cNvSpPr>
              <p:nvPr/>
            </p:nvSpPr>
            <p:spPr bwMode="auto">
              <a:xfrm>
                <a:off x="3344" y="911"/>
                <a:ext cx="60" cy="0"/>
              </a:xfrm>
              <a:prstGeom prst="line">
                <a:avLst/>
              </a:prstGeom>
              <a:noFill/>
              <a:ln w="3175">
                <a:solidFill>
                  <a:srgbClr val="000000"/>
                </a:solidFill>
                <a:round/>
                <a:headEnd/>
                <a:tailEnd/>
              </a:ln>
            </p:spPr>
            <p:txBody>
              <a:bodyPr/>
              <a:lstStyle/>
              <a:p>
                <a:endParaRPr lang="en-US"/>
              </a:p>
            </p:txBody>
          </p:sp>
          <p:sp>
            <p:nvSpPr>
              <p:cNvPr id="26889" name="Line 4794"/>
              <p:cNvSpPr>
                <a:spLocks noChangeShapeType="1"/>
              </p:cNvSpPr>
              <p:nvPr/>
            </p:nvSpPr>
            <p:spPr bwMode="auto">
              <a:xfrm>
                <a:off x="3404" y="911"/>
                <a:ext cx="0" cy="33"/>
              </a:xfrm>
              <a:prstGeom prst="line">
                <a:avLst/>
              </a:prstGeom>
              <a:noFill/>
              <a:ln w="3175">
                <a:solidFill>
                  <a:srgbClr val="000000"/>
                </a:solidFill>
                <a:round/>
                <a:headEnd/>
                <a:tailEnd/>
              </a:ln>
            </p:spPr>
            <p:txBody>
              <a:bodyPr/>
              <a:lstStyle/>
              <a:p>
                <a:endParaRPr lang="en-US"/>
              </a:p>
            </p:txBody>
          </p:sp>
          <p:sp>
            <p:nvSpPr>
              <p:cNvPr id="26890" name="Line 4795"/>
              <p:cNvSpPr>
                <a:spLocks noChangeShapeType="1"/>
              </p:cNvSpPr>
              <p:nvPr/>
            </p:nvSpPr>
            <p:spPr bwMode="auto">
              <a:xfrm flipV="1">
                <a:off x="3404" y="911"/>
                <a:ext cx="0" cy="33"/>
              </a:xfrm>
              <a:prstGeom prst="line">
                <a:avLst/>
              </a:prstGeom>
              <a:noFill/>
              <a:ln w="3175">
                <a:solidFill>
                  <a:srgbClr val="000000"/>
                </a:solidFill>
                <a:round/>
                <a:headEnd/>
                <a:tailEnd/>
              </a:ln>
            </p:spPr>
            <p:txBody>
              <a:bodyPr/>
              <a:lstStyle/>
              <a:p>
                <a:endParaRPr lang="en-US"/>
              </a:p>
            </p:txBody>
          </p:sp>
          <p:sp>
            <p:nvSpPr>
              <p:cNvPr id="26891" name="Line 4796"/>
              <p:cNvSpPr>
                <a:spLocks noChangeShapeType="1"/>
              </p:cNvSpPr>
              <p:nvPr/>
            </p:nvSpPr>
            <p:spPr bwMode="auto">
              <a:xfrm>
                <a:off x="3404" y="911"/>
                <a:ext cx="60" cy="0"/>
              </a:xfrm>
              <a:prstGeom prst="line">
                <a:avLst/>
              </a:prstGeom>
              <a:noFill/>
              <a:ln w="3175">
                <a:solidFill>
                  <a:srgbClr val="000000"/>
                </a:solidFill>
                <a:round/>
                <a:headEnd/>
                <a:tailEnd/>
              </a:ln>
            </p:spPr>
            <p:txBody>
              <a:bodyPr/>
              <a:lstStyle/>
              <a:p>
                <a:endParaRPr lang="en-US"/>
              </a:p>
            </p:txBody>
          </p:sp>
          <p:sp>
            <p:nvSpPr>
              <p:cNvPr id="26892" name="Line 4797"/>
              <p:cNvSpPr>
                <a:spLocks noChangeShapeType="1"/>
              </p:cNvSpPr>
              <p:nvPr/>
            </p:nvSpPr>
            <p:spPr bwMode="auto">
              <a:xfrm>
                <a:off x="3464" y="911"/>
                <a:ext cx="0" cy="33"/>
              </a:xfrm>
              <a:prstGeom prst="line">
                <a:avLst/>
              </a:prstGeom>
              <a:noFill/>
              <a:ln w="3175">
                <a:solidFill>
                  <a:srgbClr val="000000"/>
                </a:solidFill>
                <a:round/>
                <a:headEnd/>
                <a:tailEnd/>
              </a:ln>
            </p:spPr>
            <p:txBody>
              <a:bodyPr/>
              <a:lstStyle/>
              <a:p>
                <a:endParaRPr lang="en-US"/>
              </a:p>
            </p:txBody>
          </p:sp>
          <p:sp>
            <p:nvSpPr>
              <p:cNvPr id="26893" name="Line 4798"/>
              <p:cNvSpPr>
                <a:spLocks noChangeShapeType="1"/>
              </p:cNvSpPr>
              <p:nvPr/>
            </p:nvSpPr>
            <p:spPr bwMode="auto">
              <a:xfrm flipV="1">
                <a:off x="3464" y="911"/>
                <a:ext cx="0" cy="33"/>
              </a:xfrm>
              <a:prstGeom prst="line">
                <a:avLst/>
              </a:prstGeom>
              <a:noFill/>
              <a:ln w="3175">
                <a:solidFill>
                  <a:srgbClr val="000000"/>
                </a:solidFill>
                <a:round/>
                <a:headEnd/>
                <a:tailEnd/>
              </a:ln>
            </p:spPr>
            <p:txBody>
              <a:bodyPr/>
              <a:lstStyle/>
              <a:p>
                <a:endParaRPr lang="en-US"/>
              </a:p>
            </p:txBody>
          </p:sp>
          <p:sp>
            <p:nvSpPr>
              <p:cNvPr id="26894" name="Line 4799"/>
              <p:cNvSpPr>
                <a:spLocks noChangeShapeType="1"/>
              </p:cNvSpPr>
              <p:nvPr/>
            </p:nvSpPr>
            <p:spPr bwMode="auto">
              <a:xfrm>
                <a:off x="3464" y="911"/>
                <a:ext cx="61" cy="0"/>
              </a:xfrm>
              <a:prstGeom prst="line">
                <a:avLst/>
              </a:prstGeom>
              <a:noFill/>
              <a:ln w="3175">
                <a:solidFill>
                  <a:srgbClr val="000000"/>
                </a:solidFill>
                <a:round/>
                <a:headEnd/>
                <a:tailEnd/>
              </a:ln>
            </p:spPr>
            <p:txBody>
              <a:bodyPr/>
              <a:lstStyle/>
              <a:p>
                <a:endParaRPr lang="en-US"/>
              </a:p>
            </p:txBody>
          </p:sp>
          <p:sp>
            <p:nvSpPr>
              <p:cNvPr id="26895" name="Line 4800"/>
              <p:cNvSpPr>
                <a:spLocks noChangeShapeType="1"/>
              </p:cNvSpPr>
              <p:nvPr/>
            </p:nvSpPr>
            <p:spPr bwMode="auto">
              <a:xfrm>
                <a:off x="3525" y="911"/>
                <a:ext cx="0" cy="33"/>
              </a:xfrm>
              <a:prstGeom prst="line">
                <a:avLst/>
              </a:prstGeom>
              <a:noFill/>
              <a:ln w="3175">
                <a:solidFill>
                  <a:srgbClr val="000000"/>
                </a:solidFill>
                <a:round/>
                <a:headEnd/>
                <a:tailEnd/>
              </a:ln>
            </p:spPr>
            <p:txBody>
              <a:bodyPr/>
              <a:lstStyle/>
              <a:p>
                <a:endParaRPr lang="en-US"/>
              </a:p>
            </p:txBody>
          </p:sp>
          <p:sp>
            <p:nvSpPr>
              <p:cNvPr id="26896" name="Line 4801"/>
              <p:cNvSpPr>
                <a:spLocks noChangeShapeType="1"/>
              </p:cNvSpPr>
              <p:nvPr/>
            </p:nvSpPr>
            <p:spPr bwMode="auto">
              <a:xfrm flipV="1">
                <a:off x="3525" y="911"/>
                <a:ext cx="0" cy="33"/>
              </a:xfrm>
              <a:prstGeom prst="line">
                <a:avLst/>
              </a:prstGeom>
              <a:noFill/>
              <a:ln w="3175">
                <a:solidFill>
                  <a:srgbClr val="000000"/>
                </a:solidFill>
                <a:round/>
                <a:headEnd/>
                <a:tailEnd/>
              </a:ln>
            </p:spPr>
            <p:txBody>
              <a:bodyPr/>
              <a:lstStyle/>
              <a:p>
                <a:endParaRPr lang="en-US"/>
              </a:p>
            </p:txBody>
          </p:sp>
          <p:sp>
            <p:nvSpPr>
              <p:cNvPr id="26897" name="Line 4802"/>
              <p:cNvSpPr>
                <a:spLocks noChangeShapeType="1"/>
              </p:cNvSpPr>
              <p:nvPr/>
            </p:nvSpPr>
            <p:spPr bwMode="auto">
              <a:xfrm>
                <a:off x="3525" y="911"/>
                <a:ext cx="60" cy="0"/>
              </a:xfrm>
              <a:prstGeom prst="line">
                <a:avLst/>
              </a:prstGeom>
              <a:noFill/>
              <a:ln w="3175">
                <a:solidFill>
                  <a:srgbClr val="000000"/>
                </a:solidFill>
                <a:round/>
                <a:headEnd/>
                <a:tailEnd/>
              </a:ln>
            </p:spPr>
            <p:txBody>
              <a:bodyPr/>
              <a:lstStyle/>
              <a:p>
                <a:endParaRPr lang="en-US"/>
              </a:p>
            </p:txBody>
          </p:sp>
          <p:sp>
            <p:nvSpPr>
              <p:cNvPr id="26898" name="Line 4803"/>
              <p:cNvSpPr>
                <a:spLocks noChangeShapeType="1"/>
              </p:cNvSpPr>
              <p:nvPr/>
            </p:nvSpPr>
            <p:spPr bwMode="auto">
              <a:xfrm>
                <a:off x="3585" y="911"/>
                <a:ext cx="0" cy="33"/>
              </a:xfrm>
              <a:prstGeom prst="line">
                <a:avLst/>
              </a:prstGeom>
              <a:noFill/>
              <a:ln w="3175">
                <a:solidFill>
                  <a:srgbClr val="000000"/>
                </a:solidFill>
                <a:round/>
                <a:headEnd/>
                <a:tailEnd/>
              </a:ln>
            </p:spPr>
            <p:txBody>
              <a:bodyPr/>
              <a:lstStyle/>
              <a:p>
                <a:endParaRPr lang="en-US"/>
              </a:p>
            </p:txBody>
          </p:sp>
          <p:sp>
            <p:nvSpPr>
              <p:cNvPr id="26899" name="Line 4804"/>
              <p:cNvSpPr>
                <a:spLocks noChangeShapeType="1"/>
              </p:cNvSpPr>
              <p:nvPr/>
            </p:nvSpPr>
            <p:spPr bwMode="auto">
              <a:xfrm flipV="1">
                <a:off x="3585" y="911"/>
                <a:ext cx="0" cy="33"/>
              </a:xfrm>
              <a:prstGeom prst="line">
                <a:avLst/>
              </a:prstGeom>
              <a:noFill/>
              <a:ln w="3175">
                <a:solidFill>
                  <a:srgbClr val="000000"/>
                </a:solidFill>
                <a:round/>
                <a:headEnd/>
                <a:tailEnd/>
              </a:ln>
            </p:spPr>
            <p:txBody>
              <a:bodyPr/>
              <a:lstStyle/>
              <a:p>
                <a:endParaRPr lang="en-US"/>
              </a:p>
            </p:txBody>
          </p:sp>
          <p:sp>
            <p:nvSpPr>
              <p:cNvPr id="26900" name="Line 4805"/>
              <p:cNvSpPr>
                <a:spLocks noChangeShapeType="1"/>
              </p:cNvSpPr>
              <p:nvPr/>
            </p:nvSpPr>
            <p:spPr bwMode="auto">
              <a:xfrm>
                <a:off x="3585" y="911"/>
                <a:ext cx="60" cy="0"/>
              </a:xfrm>
              <a:prstGeom prst="line">
                <a:avLst/>
              </a:prstGeom>
              <a:noFill/>
              <a:ln w="3175">
                <a:solidFill>
                  <a:srgbClr val="000000"/>
                </a:solidFill>
                <a:round/>
                <a:headEnd/>
                <a:tailEnd/>
              </a:ln>
            </p:spPr>
            <p:txBody>
              <a:bodyPr/>
              <a:lstStyle/>
              <a:p>
                <a:endParaRPr lang="en-US"/>
              </a:p>
            </p:txBody>
          </p:sp>
          <p:sp>
            <p:nvSpPr>
              <p:cNvPr id="26901" name="Line 4806"/>
              <p:cNvSpPr>
                <a:spLocks noChangeShapeType="1"/>
              </p:cNvSpPr>
              <p:nvPr/>
            </p:nvSpPr>
            <p:spPr bwMode="auto">
              <a:xfrm>
                <a:off x="3645" y="911"/>
                <a:ext cx="0" cy="78"/>
              </a:xfrm>
              <a:prstGeom prst="line">
                <a:avLst/>
              </a:prstGeom>
              <a:noFill/>
              <a:ln w="3175">
                <a:solidFill>
                  <a:srgbClr val="000000"/>
                </a:solidFill>
                <a:round/>
                <a:headEnd/>
                <a:tailEnd/>
              </a:ln>
            </p:spPr>
            <p:txBody>
              <a:bodyPr/>
              <a:lstStyle/>
              <a:p>
                <a:endParaRPr lang="en-US"/>
              </a:p>
            </p:txBody>
          </p:sp>
          <p:sp>
            <p:nvSpPr>
              <p:cNvPr id="26902" name="Line 4807"/>
              <p:cNvSpPr>
                <a:spLocks noChangeShapeType="1"/>
              </p:cNvSpPr>
              <p:nvPr/>
            </p:nvSpPr>
            <p:spPr bwMode="auto">
              <a:xfrm flipV="1">
                <a:off x="3645" y="911"/>
                <a:ext cx="0" cy="78"/>
              </a:xfrm>
              <a:prstGeom prst="line">
                <a:avLst/>
              </a:prstGeom>
              <a:noFill/>
              <a:ln w="3175">
                <a:solidFill>
                  <a:srgbClr val="000000"/>
                </a:solidFill>
                <a:round/>
                <a:headEnd/>
                <a:tailEnd/>
              </a:ln>
            </p:spPr>
            <p:txBody>
              <a:bodyPr/>
              <a:lstStyle/>
              <a:p>
                <a:endParaRPr lang="en-US"/>
              </a:p>
            </p:txBody>
          </p:sp>
          <p:sp>
            <p:nvSpPr>
              <p:cNvPr id="26903" name="Line 4808"/>
              <p:cNvSpPr>
                <a:spLocks noChangeShapeType="1"/>
              </p:cNvSpPr>
              <p:nvPr/>
            </p:nvSpPr>
            <p:spPr bwMode="auto">
              <a:xfrm>
                <a:off x="3645" y="911"/>
                <a:ext cx="62" cy="0"/>
              </a:xfrm>
              <a:prstGeom prst="line">
                <a:avLst/>
              </a:prstGeom>
              <a:noFill/>
              <a:ln w="3175">
                <a:solidFill>
                  <a:srgbClr val="000000"/>
                </a:solidFill>
                <a:round/>
                <a:headEnd/>
                <a:tailEnd/>
              </a:ln>
            </p:spPr>
            <p:txBody>
              <a:bodyPr/>
              <a:lstStyle/>
              <a:p>
                <a:endParaRPr lang="en-US"/>
              </a:p>
            </p:txBody>
          </p:sp>
          <p:sp>
            <p:nvSpPr>
              <p:cNvPr id="26904" name="Line 4809"/>
              <p:cNvSpPr>
                <a:spLocks noChangeShapeType="1"/>
              </p:cNvSpPr>
              <p:nvPr/>
            </p:nvSpPr>
            <p:spPr bwMode="auto">
              <a:xfrm>
                <a:off x="3707" y="911"/>
                <a:ext cx="0" cy="33"/>
              </a:xfrm>
              <a:prstGeom prst="line">
                <a:avLst/>
              </a:prstGeom>
              <a:noFill/>
              <a:ln w="3175">
                <a:solidFill>
                  <a:srgbClr val="000000"/>
                </a:solidFill>
                <a:round/>
                <a:headEnd/>
                <a:tailEnd/>
              </a:ln>
            </p:spPr>
            <p:txBody>
              <a:bodyPr/>
              <a:lstStyle/>
              <a:p>
                <a:endParaRPr lang="en-US"/>
              </a:p>
            </p:txBody>
          </p:sp>
          <p:sp>
            <p:nvSpPr>
              <p:cNvPr id="26905" name="Line 4810"/>
              <p:cNvSpPr>
                <a:spLocks noChangeShapeType="1"/>
              </p:cNvSpPr>
              <p:nvPr/>
            </p:nvSpPr>
            <p:spPr bwMode="auto">
              <a:xfrm flipV="1">
                <a:off x="3707" y="911"/>
                <a:ext cx="0" cy="33"/>
              </a:xfrm>
              <a:prstGeom prst="line">
                <a:avLst/>
              </a:prstGeom>
              <a:noFill/>
              <a:ln w="3175">
                <a:solidFill>
                  <a:srgbClr val="000000"/>
                </a:solidFill>
                <a:round/>
                <a:headEnd/>
                <a:tailEnd/>
              </a:ln>
            </p:spPr>
            <p:txBody>
              <a:bodyPr/>
              <a:lstStyle/>
              <a:p>
                <a:endParaRPr lang="en-US"/>
              </a:p>
            </p:txBody>
          </p:sp>
          <p:sp>
            <p:nvSpPr>
              <p:cNvPr id="26906" name="Line 4811"/>
              <p:cNvSpPr>
                <a:spLocks noChangeShapeType="1"/>
              </p:cNvSpPr>
              <p:nvPr/>
            </p:nvSpPr>
            <p:spPr bwMode="auto">
              <a:xfrm>
                <a:off x="3707" y="911"/>
                <a:ext cx="59" cy="0"/>
              </a:xfrm>
              <a:prstGeom prst="line">
                <a:avLst/>
              </a:prstGeom>
              <a:noFill/>
              <a:ln w="3175">
                <a:solidFill>
                  <a:srgbClr val="000000"/>
                </a:solidFill>
                <a:round/>
                <a:headEnd/>
                <a:tailEnd/>
              </a:ln>
            </p:spPr>
            <p:txBody>
              <a:bodyPr/>
              <a:lstStyle/>
              <a:p>
                <a:endParaRPr lang="en-US"/>
              </a:p>
            </p:txBody>
          </p:sp>
          <p:sp>
            <p:nvSpPr>
              <p:cNvPr id="26907" name="Line 4812"/>
              <p:cNvSpPr>
                <a:spLocks noChangeShapeType="1"/>
              </p:cNvSpPr>
              <p:nvPr/>
            </p:nvSpPr>
            <p:spPr bwMode="auto">
              <a:xfrm>
                <a:off x="3766" y="911"/>
                <a:ext cx="0" cy="33"/>
              </a:xfrm>
              <a:prstGeom prst="line">
                <a:avLst/>
              </a:prstGeom>
              <a:noFill/>
              <a:ln w="3175">
                <a:solidFill>
                  <a:srgbClr val="000000"/>
                </a:solidFill>
                <a:round/>
                <a:headEnd/>
                <a:tailEnd/>
              </a:ln>
            </p:spPr>
            <p:txBody>
              <a:bodyPr/>
              <a:lstStyle/>
              <a:p>
                <a:endParaRPr lang="en-US"/>
              </a:p>
            </p:txBody>
          </p:sp>
          <p:sp>
            <p:nvSpPr>
              <p:cNvPr id="26908" name="Line 4813"/>
              <p:cNvSpPr>
                <a:spLocks noChangeShapeType="1"/>
              </p:cNvSpPr>
              <p:nvPr/>
            </p:nvSpPr>
            <p:spPr bwMode="auto">
              <a:xfrm flipV="1">
                <a:off x="3766" y="911"/>
                <a:ext cx="0" cy="33"/>
              </a:xfrm>
              <a:prstGeom prst="line">
                <a:avLst/>
              </a:prstGeom>
              <a:noFill/>
              <a:ln w="3175">
                <a:solidFill>
                  <a:srgbClr val="000000"/>
                </a:solidFill>
                <a:round/>
                <a:headEnd/>
                <a:tailEnd/>
              </a:ln>
            </p:spPr>
            <p:txBody>
              <a:bodyPr/>
              <a:lstStyle/>
              <a:p>
                <a:endParaRPr lang="en-US"/>
              </a:p>
            </p:txBody>
          </p:sp>
          <p:sp>
            <p:nvSpPr>
              <p:cNvPr id="26909" name="Line 4814"/>
              <p:cNvSpPr>
                <a:spLocks noChangeShapeType="1"/>
              </p:cNvSpPr>
              <p:nvPr/>
            </p:nvSpPr>
            <p:spPr bwMode="auto">
              <a:xfrm>
                <a:off x="3766" y="911"/>
                <a:ext cx="60" cy="0"/>
              </a:xfrm>
              <a:prstGeom prst="line">
                <a:avLst/>
              </a:prstGeom>
              <a:noFill/>
              <a:ln w="3175">
                <a:solidFill>
                  <a:srgbClr val="000000"/>
                </a:solidFill>
                <a:round/>
                <a:headEnd/>
                <a:tailEnd/>
              </a:ln>
            </p:spPr>
            <p:txBody>
              <a:bodyPr/>
              <a:lstStyle/>
              <a:p>
                <a:endParaRPr lang="en-US"/>
              </a:p>
            </p:txBody>
          </p:sp>
          <p:sp>
            <p:nvSpPr>
              <p:cNvPr id="26910" name="Line 4815"/>
              <p:cNvSpPr>
                <a:spLocks noChangeShapeType="1"/>
              </p:cNvSpPr>
              <p:nvPr/>
            </p:nvSpPr>
            <p:spPr bwMode="auto">
              <a:xfrm>
                <a:off x="3826" y="911"/>
                <a:ext cx="0" cy="33"/>
              </a:xfrm>
              <a:prstGeom prst="line">
                <a:avLst/>
              </a:prstGeom>
              <a:noFill/>
              <a:ln w="3175">
                <a:solidFill>
                  <a:srgbClr val="000000"/>
                </a:solidFill>
                <a:round/>
                <a:headEnd/>
                <a:tailEnd/>
              </a:ln>
            </p:spPr>
            <p:txBody>
              <a:bodyPr/>
              <a:lstStyle/>
              <a:p>
                <a:endParaRPr lang="en-US"/>
              </a:p>
            </p:txBody>
          </p:sp>
          <p:sp>
            <p:nvSpPr>
              <p:cNvPr id="26911" name="Line 4816"/>
              <p:cNvSpPr>
                <a:spLocks noChangeShapeType="1"/>
              </p:cNvSpPr>
              <p:nvPr/>
            </p:nvSpPr>
            <p:spPr bwMode="auto">
              <a:xfrm flipV="1">
                <a:off x="3826" y="911"/>
                <a:ext cx="0" cy="33"/>
              </a:xfrm>
              <a:prstGeom prst="line">
                <a:avLst/>
              </a:prstGeom>
              <a:noFill/>
              <a:ln w="3175">
                <a:solidFill>
                  <a:srgbClr val="000000"/>
                </a:solidFill>
                <a:round/>
                <a:headEnd/>
                <a:tailEnd/>
              </a:ln>
            </p:spPr>
            <p:txBody>
              <a:bodyPr/>
              <a:lstStyle/>
              <a:p>
                <a:endParaRPr lang="en-US"/>
              </a:p>
            </p:txBody>
          </p:sp>
          <p:sp>
            <p:nvSpPr>
              <p:cNvPr id="26912" name="Line 4817"/>
              <p:cNvSpPr>
                <a:spLocks noChangeShapeType="1"/>
              </p:cNvSpPr>
              <p:nvPr/>
            </p:nvSpPr>
            <p:spPr bwMode="auto">
              <a:xfrm>
                <a:off x="3826" y="911"/>
                <a:ext cx="62" cy="0"/>
              </a:xfrm>
              <a:prstGeom prst="line">
                <a:avLst/>
              </a:prstGeom>
              <a:noFill/>
              <a:ln w="3175">
                <a:solidFill>
                  <a:srgbClr val="000000"/>
                </a:solidFill>
                <a:round/>
                <a:headEnd/>
                <a:tailEnd/>
              </a:ln>
            </p:spPr>
            <p:txBody>
              <a:bodyPr/>
              <a:lstStyle/>
              <a:p>
                <a:endParaRPr lang="en-US"/>
              </a:p>
            </p:txBody>
          </p:sp>
          <p:sp>
            <p:nvSpPr>
              <p:cNvPr id="26913" name="Line 4818"/>
              <p:cNvSpPr>
                <a:spLocks noChangeShapeType="1"/>
              </p:cNvSpPr>
              <p:nvPr/>
            </p:nvSpPr>
            <p:spPr bwMode="auto">
              <a:xfrm>
                <a:off x="3888" y="911"/>
                <a:ext cx="0" cy="33"/>
              </a:xfrm>
              <a:prstGeom prst="line">
                <a:avLst/>
              </a:prstGeom>
              <a:noFill/>
              <a:ln w="3175">
                <a:solidFill>
                  <a:srgbClr val="000000"/>
                </a:solidFill>
                <a:round/>
                <a:headEnd/>
                <a:tailEnd/>
              </a:ln>
            </p:spPr>
            <p:txBody>
              <a:bodyPr/>
              <a:lstStyle/>
              <a:p>
                <a:endParaRPr lang="en-US"/>
              </a:p>
            </p:txBody>
          </p:sp>
          <p:sp>
            <p:nvSpPr>
              <p:cNvPr id="26914" name="Line 4819"/>
              <p:cNvSpPr>
                <a:spLocks noChangeShapeType="1"/>
              </p:cNvSpPr>
              <p:nvPr/>
            </p:nvSpPr>
            <p:spPr bwMode="auto">
              <a:xfrm flipV="1">
                <a:off x="3888" y="911"/>
                <a:ext cx="0" cy="33"/>
              </a:xfrm>
              <a:prstGeom prst="line">
                <a:avLst/>
              </a:prstGeom>
              <a:noFill/>
              <a:ln w="3175">
                <a:solidFill>
                  <a:srgbClr val="000000"/>
                </a:solidFill>
                <a:round/>
                <a:headEnd/>
                <a:tailEnd/>
              </a:ln>
            </p:spPr>
            <p:txBody>
              <a:bodyPr/>
              <a:lstStyle/>
              <a:p>
                <a:endParaRPr lang="en-US"/>
              </a:p>
            </p:txBody>
          </p:sp>
          <p:sp>
            <p:nvSpPr>
              <p:cNvPr id="26915" name="Line 4820"/>
              <p:cNvSpPr>
                <a:spLocks noChangeShapeType="1"/>
              </p:cNvSpPr>
              <p:nvPr/>
            </p:nvSpPr>
            <p:spPr bwMode="auto">
              <a:xfrm>
                <a:off x="3888" y="911"/>
                <a:ext cx="60" cy="0"/>
              </a:xfrm>
              <a:prstGeom prst="line">
                <a:avLst/>
              </a:prstGeom>
              <a:noFill/>
              <a:ln w="3175">
                <a:solidFill>
                  <a:srgbClr val="000000"/>
                </a:solidFill>
                <a:round/>
                <a:headEnd/>
                <a:tailEnd/>
              </a:ln>
            </p:spPr>
            <p:txBody>
              <a:bodyPr/>
              <a:lstStyle/>
              <a:p>
                <a:endParaRPr lang="en-US"/>
              </a:p>
            </p:txBody>
          </p:sp>
          <p:sp>
            <p:nvSpPr>
              <p:cNvPr id="26916" name="Line 4821"/>
              <p:cNvSpPr>
                <a:spLocks noChangeShapeType="1"/>
              </p:cNvSpPr>
              <p:nvPr/>
            </p:nvSpPr>
            <p:spPr bwMode="auto">
              <a:xfrm>
                <a:off x="3948" y="911"/>
                <a:ext cx="0" cy="33"/>
              </a:xfrm>
              <a:prstGeom prst="line">
                <a:avLst/>
              </a:prstGeom>
              <a:noFill/>
              <a:ln w="3175">
                <a:solidFill>
                  <a:srgbClr val="000000"/>
                </a:solidFill>
                <a:round/>
                <a:headEnd/>
                <a:tailEnd/>
              </a:ln>
            </p:spPr>
            <p:txBody>
              <a:bodyPr/>
              <a:lstStyle/>
              <a:p>
                <a:endParaRPr lang="en-US"/>
              </a:p>
            </p:txBody>
          </p:sp>
          <p:sp>
            <p:nvSpPr>
              <p:cNvPr id="26917" name="Line 4822"/>
              <p:cNvSpPr>
                <a:spLocks noChangeShapeType="1"/>
              </p:cNvSpPr>
              <p:nvPr/>
            </p:nvSpPr>
            <p:spPr bwMode="auto">
              <a:xfrm flipV="1">
                <a:off x="3948" y="911"/>
                <a:ext cx="0" cy="33"/>
              </a:xfrm>
              <a:prstGeom prst="line">
                <a:avLst/>
              </a:prstGeom>
              <a:noFill/>
              <a:ln w="3175">
                <a:solidFill>
                  <a:srgbClr val="000000"/>
                </a:solidFill>
                <a:round/>
                <a:headEnd/>
                <a:tailEnd/>
              </a:ln>
            </p:spPr>
            <p:txBody>
              <a:bodyPr/>
              <a:lstStyle/>
              <a:p>
                <a:endParaRPr lang="en-US"/>
              </a:p>
            </p:txBody>
          </p:sp>
          <p:sp>
            <p:nvSpPr>
              <p:cNvPr id="26918" name="Line 4823"/>
              <p:cNvSpPr>
                <a:spLocks noChangeShapeType="1"/>
              </p:cNvSpPr>
              <p:nvPr/>
            </p:nvSpPr>
            <p:spPr bwMode="auto">
              <a:xfrm>
                <a:off x="3948" y="911"/>
                <a:ext cx="59" cy="0"/>
              </a:xfrm>
              <a:prstGeom prst="line">
                <a:avLst/>
              </a:prstGeom>
              <a:noFill/>
              <a:ln w="3175">
                <a:solidFill>
                  <a:srgbClr val="000000"/>
                </a:solidFill>
                <a:round/>
                <a:headEnd/>
                <a:tailEnd/>
              </a:ln>
            </p:spPr>
            <p:txBody>
              <a:bodyPr/>
              <a:lstStyle/>
              <a:p>
                <a:endParaRPr lang="en-US"/>
              </a:p>
            </p:txBody>
          </p:sp>
          <p:sp>
            <p:nvSpPr>
              <p:cNvPr id="26919" name="Line 4824"/>
              <p:cNvSpPr>
                <a:spLocks noChangeShapeType="1"/>
              </p:cNvSpPr>
              <p:nvPr/>
            </p:nvSpPr>
            <p:spPr bwMode="auto">
              <a:xfrm>
                <a:off x="4007" y="911"/>
                <a:ext cx="0" cy="33"/>
              </a:xfrm>
              <a:prstGeom prst="line">
                <a:avLst/>
              </a:prstGeom>
              <a:noFill/>
              <a:ln w="3175">
                <a:solidFill>
                  <a:srgbClr val="000000"/>
                </a:solidFill>
                <a:round/>
                <a:headEnd/>
                <a:tailEnd/>
              </a:ln>
            </p:spPr>
            <p:txBody>
              <a:bodyPr/>
              <a:lstStyle/>
              <a:p>
                <a:endParaRPr lang="en-US"/>
              </a:p>
            </p:txBody>
          </p:sp>
          <p:sp>
            <p:nvSpPr>
              <p:cNvPr id="26920" name="Line 4825"/>
              <p:cNvSpPr>
                <a:spLocks noChangeShapeType="1"/>
              </p:cNvSpPr>
              <p:nvPr/>
            </p:nvSpPr>
            <p:spPr bwMode="auto">
              <a:xfrm flipV="1">
                <a:off x="4007" y="911"/>
                <a:ext cx="0" cy="33"/>
              </a:xfrm>
              <a:prstGeom prst="line">
                <a:avLst/>
              </a:prstGeom>
              <a:noFill/>
              <a:ln w="3175">
                <a:solidFill>
                  <a:srgbClr val="000000"/>
                </a:solidFill>
                <a:round/>
                <a:headEnd/>
                <a:tailEnd/>
              </a:ln>
            </p:spPr>
            <p:txBody>
              <a:bodyPr/>
              <a:lstStyle/>
              <a:p>
                <a:endParaRPr lang="en-US"/>
              </a:p>
            </p:txBody>
          </p:sp>
          <p:sp>
            <p:nvSpPr>
              <p:cNvPr id="26921" name="Line 4826"/>
              <p:cNvSpPr>
                <a:spLocks noChangeShapeType="1"/>
              </p:cNvSpPr>
              <p:nvPr/>
            </p:nvSpPr>
            <p:spPr bwMode="auto">
              <a:xfrm>
                <a:off x="4007" y="911"/>
                <a:ext cx="62" cy="0"/>
              </a:xfrm>
              <a:prstGeom prst="line">
                <a:avLst/>
              </a:prstGeom>
              <a:noFill/>
              <a:ln w="3175">
                <a:solidFill>
                  <a:srgbClr val="000000"/>
                </a:solidFill>
                <a:round/>
                <a:headEnd/>
                <a:tailEnd/>
              </a:ln>
            </p:spPr>
            <p:txBody>
              <a:bodyPr/>
              <a:lstStyle/>
              <a:p>
                <a:endParaRPr lang="en-US"/>
              </a:p>
            </p:txBody>
          </p:sp>
          <p:sp>
            <p:nvSpPr>
              <p:cNvPr id="26922" name="Line 4827"/>
              <p:cNvSpPr>
                <a:spLocks noChangeShapeType="1"/>
              </p:cNvSpPr>
              <p:nvPr/>
            </p:nvSpPr>
            <p:spPr bwMode="auto">
              <a:xfrm>
                <a:off x="4069" y="911"/>
                <a:ext cx="0" cy="33"/>
              </a:xfrm>
              <a:prstGeom prst="line">
                <a:avLst/>
              </a:prstGeom>
              <a:noFill/>
              <a:ln w="3175">
                <a:solidFill>
                  <a:srgbClr val="000000"/>
                </a:solidFill>
                <a:round/>
                <a:headEnd/>
                <a:tailEnd/>
              </a:ln>
            </p:spPr>
            <p:txBody>
              <a:bodyPr/>
              <a:lstStyle/>
              <a:p>
                <a:endParaRPr lang="en-US"/>
              </a:p>
            </p:txBody>
          </p:sp>
          <p:sp>
            <p:nvSpPr>
              <p:cNvPr id="26923" name="Line 4828"/>
              <p:cNvSpPr>
                <a:spLocks noChangeShapeType="1"/>
              </p:cNvSpPr>
              <p:nvPr/>
            </p:nvSpPr>
            <p:spPr bwMode="auto">
              <a:xfrm flipV="1">
                <a:off x="4069" y="911"/>
                <a:ext cx="0" cy="33"/>
              </a:xfrm>
              <a:prstGeom prst="line">
                <a:avLst/>
              </a:prstGeom>
              <a:noFill/>
              <a:ln w="3175">
                <a:solidFill>
                  <a:srgbClr val="000000"/>
                </a:solidFill>
                <a:round/>
                <a:headEnd/>
                <a:tailEnd/>
              </a:ln>
            </p:spPr>
            <p:txBody>
              <a:bodyPr/>
              <a:lstStyle/>
              <a:p>
                <a:endParaRPr lang="en-US"/>
              </a:p>
            </p:txBody>
          </p:sp>
          <p:sp>
            <p:nvSpPr>
              <p:cNvPr id="26924" name="Line 4829"/>
              <p:cNvSpPr>
                <a:spLocks noChangeShapeType="1"/>
              </p:cNvSpPr>
              <p:nvPr/>
            </p:nvSpPr>
            <p:spPr bwMode="auto">
              <a:xfrm>
                <a:off x="4069" y="911"/>
                <a:ext cx="60" cy="0"/>
              </a:xfrm>
              <a:prstGeom prst="line">
                <a:avLst/>
              </a:prstGeom>
              <a:noFill/>
              <a:ln w="3175">
                <a:solidFill>
                  <a:srgbClr val="000000"/>
                </a:solidFill>
                <a:round/>
                <a:headEnd/>
                <a:tailEnd/>
              </a:ln>
            </p:spPr>
            <p:txBody>
              <a:bodyPr/>
              <a:lstStyle/>
              <a:p>
                <a:endParaRPr lang="en-US"/>
              </a:p>
            </p:txBody>
          </p:sp>
          <p:sp>
            <p:nvSpPr>
              <p:cNvPr id="26925" name="Line 4830"/>
              <p:cNvSpPr>
                <a:spLocks noChangeShapeType="1"/>
              </p:cNvSpPr>
              <p:nvPr/>
            </p:nvSpPr>
            <p:spPr bwMode="auto">
              <a:xfrm>
                <a:off x="4129" y="911"/>
                <a:ext cx="0" cy="33"/>
              </a:xfrm>
              <a:prstGeom prst="line">
                <a:avLst/>
              </a:prstGeom>
              <a:noFill/>
              <a:ln w="3175">
                <a:solidFill>
                  <a:srgbClr val="000000"/>
                </a:solidFill>
                <a:round/>
                <a:headEnd/>
                <a:tailEnd/>
              </a:ln>
            </p:spPr>
            <p:txBody>
              <a:bodyPr/>
              <a:lstStyle/>
              <a:p>
                <a:endParaRPr lang="en-US"/>
              </a:p>
            </p:txBody>
          </p:sp>
          <p:sp>
            <p:nvSpPr>
              <p:cNvPr id="26926" name="Line 4831"/>
              <p:cNvSpPr>
                <a:spLocks noChangeShapeType="1"/>
              </p:cNvSpPr>
              <p:nvPr/>
            </p:nvSpPr>
            <p:spPr bwMode="auto">
              <a:xfrm flipV="1">
                <a:off x="4129" y="911"/>
                <a:ext cx="0" cy="33"/>
              </a:xfrm>
              <a:prstGeom prst="line">
                <a:avLst/>
              </a:prstGeom>
              <a:noFill/>
              <a:ln w="3175">
                <a:solidFill>
                  <a:srgbClr val="000000"/>
                </a:solidFill>
                <a:round/>
                <a:headEnd/>
                <a:tailEnd/>
              </a:ln>
            </p:spPr>
            <p:txBody>
              <a:bodyPr/>
              <a:lstStyle/>
              <a:p>
                <a:endParaRPr lang="en-US"/>
              </a:p>
            </p:txBody>
          </p:sp>
          <p:sp>
            <p:nvSpPr>
              <p:cNvPr id="26927" name="Line 4832"/>
              <p:cNvSpPr>
                <a:spLocks noChangeShapeType="1"/>
              </p:cNvSpPr>
              <p:nvPr/>
            </p:nvSpPr>
            <p:spPr bwMode="auto">
              <a:xfrm>
                <a:off x="4129" y="911"/>
                <a:ext cx="60" cy="0"/>
              </a:xfrm>
              <a:prstGeom prst="line">
                <a:avLst/>
              </a:prstGeom>
              <a:noFill/>
              <a:ln w="3175">
                <a:solidFill>
                  <a:srgbClr val="000000"/>
                </a:solidFill>
                <a:round/>
                <a:headEnd/>
                <a:tailEnd/>
              </a:ln>
            </p:spPr>
            <p:txBody>
              <a:bodyPr/>
              <a:lstStyle/>
              <a:p>
                <a:endParaRPr lang="en-US"/>
              </a:p>
            </p:txBody>
          </p:sp>
          <p:sp>
            <p:nvSpPr>
              <p:cNvPr id="26928" name="Line 4833"/>
              <p:cNvSpPr>
                <a:spLocks noChangeShapeType="1"/>
              </p:cNvSpPr>
              <p:nvPr/>
            </p:nvSpPr>
            <p:spPr bwMode="auto">
              <a:xfrm>
                <a:off x="4189" y="911"/>
                <a:ext cx="0" cy="33"/>
              </a:xfrm>
              <a:prstGeom prst="line">
                <a:avLst/>
              </a:prstGeom>
              <a:noFill/>
              <a:ln w="3175">
                <a:solidFill>
                  <a:srgbClr val="000000"/>
                </a:solidFill>
                <a:round/>
                <a:headEnd/>
                <a:tailEnd/>
              </a:ln>
            </p:spPr>
            <p:txBody>
              <a:bodyPr/>
              <a:lstStyle/>
              <a:p>
                <a:endParaRPr lang="en-US"/>
              </a:p>
            </p:txBody>
          </p:sp>
          <p:sp>
            <p:nvSpPr>
              <p:cNvPr id="26929" name="Line 4834"/>
              <p:cNvSpPr>
                <a:spLocks noChangeShapeType="1"/>
              </p:cNvSpPr>
              <p:nvPr/>
            </p:nvSpPr>
            <p:spPr bwMode="auto">
              <a:xfrm flipV="1">
                <a:off x="4189" y="911"/>
                <a:ext cx="0" cy="33"/>
              </a:xfrm>
              <a:prstGeom prst="line">
                <a:avLst/>
              </a:prstGeom>
              <a:noFill/>
              <a:ln w="3175">
                <a:solidFill>
                  <a:srgbClr val="000000"/>
                </a:solidFill>
                <a:round/>
                <a:headEnd/>
                <a:tailEnd/>
              </a:ln>
            </p:spPr>
            <p:txBody>
              <a:bodyPr/>
              <a:lstStyle/>
              <a:p>
                <a:endParaRPr lang="en-US"/>
              </a:p>
            </p:txBody>
          </p:sp>
          <p:sp>
            <p:nvSpPr>
              <p:cNvPr id="26930" name="Line 4835"/>
              <p:cNvSpPr>
                <a:spLocks noChangeShapeType="1"/>
              </p:cNvSpPr>
              <p:nvPr/>
            </p:nvSpPr>
            <p:spPr bwMode="auto">
              <a:xfrm>
                <a:off x="4189" y="911"/>
                <a:ext cx="61" cy="0"/>
              </a:xfrm>
              <a:prstGeom prst="line">
                <a:avLst/>
              </a:prstGeom>
              <a:noFill/>
              <a:ln w="3175">
                <a:solidFill>
                  <a:srgbClr val="000000"/>
                </a:solidFill>
                <a:round/>
                <a:headEnd/>
                <a:tailEnd/>
              </a:ln>
            </p:spPr>
            <p:txBody>
              <a:bodyPr/>
              <a:lstStyle/>
              <a:p>
                <a:endParaRPr lang="en-US"/>
              </a:p>
            </p:txBody>
          </p:sp>
          <p:sp>
            <p:nvSpPr>
              <p:cNvPr id="26931" name="Line 4836"/>
              <p:cNvSpPr>
                <a:spLocks noChangeShapeType="1"/>
              </p:cNvSpPr>
              <p:nvPr/>
            </p:nvSpPr>
            <p:spPr bwMode="auto">
              <a:xfrm>
                <a:off x="4250" y="911"/>
                <a:ext cx="0" cy="78"/>
              </a:xfrm>
              <a:prstGeom prst="line">
                <a:avLst/>
              </a:prstGeom>
              <a:noFill/>
              <a:ln w="3175">
                <a:solidFill>
                  <a:srgbClr val="000000"/>
                </a:solidFill>
                <a:round/>
                <a:headEnd/>
                <a:tailEnd/>
              </a:ln>
            </p:spPr>
            <p:txBody>
              <a:bodyPr/>
              <a:lstStyle/>
              <a:p>
                <a:endParaRPr lang="en-US"/>
              </a:p>
            </p:txBody>
          </p:sp>
          <p:sp>
            <p:nvSpPr>
              <p:cNvPr id="26932" name="Line 4837"/>
              <p:cNvSpPr>
                <a:spLocks noChangeShapeType="1"/>
              </p:cNvSpPr>
              <p:nvPr/>
            </p:nvSpPr>
            <p:spPr bwMode="auto">
              <a:xfrm flipV="1">
                <a:off x="4250" y="911"/>
                <a:ext cx="0" cy="78"/>
              </a:xfrm>
              <a:prstGeom prst="line">
                <a:avLst/>
              </a:prstGeom>
              <a:noFill/>
              <a:ln w="3175">
                <a:solidFill>
                  <a:srgbClr val="000000"/>
                </a:solidFill>
                <a:round/>
                <a:headEnd/>
                <a:tailEnd/>
              </a:ln>
            </p:spPr>
            <p:txBody>
              <a:bodyPr/>
              <a:lstStyle/>
              <a:p>
                <a:endParaRPr lang="en-US"/>
              </a:p>
            </p:txBody>
          </p:sp>
          <p:sp>
            <p:nvSpPr>
              <p:cNvPr id="26933" name="Line 4838"/>
              <p:cNvSpPr>
                <a:spLocks noChangeShapeType="1"/>
              </p:cNvSpPr>
              <p:nvPr/>
            </p:nvSpPr>
            <p:spPr bwMode="auto">
              <a:xfrm>
                <a:off x="4250" y="911"/>
                <a:ext cx="60" cy="0"/>
              </a:xfrm>
              <a:prstGeom prst="line">
                <a:avLst/>
              </a:prstGeom>
              <a:noFill/>
              <a:ln w="3175">
                <a:solidFill>
                  <a:srgbClr val="000000"/>
                </a:solidFill>
                <a:round/>
                <a:headEnd/>
                <a:tailEnd/>
              </a:ln>
            </p:spPr>
            <p:txBody>
              <a:bodyPr/>
              <a:lstStyle/>
              <a:p>
                <a:endParaRPr lang="en-US"/>
              </a:p>
            </p:txBody>
          </p:sp>
          <p:sp>
            <p:nvSpPr>
              <p:cNvPr id="26934" name="Line 4839"/>
              <p:cNvSpPr>
                <a:spLocks noChangeShapeType="1"/>
              </p:cNvSpPr>
              <p:nvPr/>
            </p:nvSpPr>
            <p:spPr bwMode="auto">
              <a:xfrm>
                <a:off x="4310" y="911"/>
                <a:ext cx="0" cy="33"/>
              </a:xfrm>
              <a:prstGeom prst="line">
                <a:avLst/>
              </a:prstGeom>
              <a:noFill/>
              <a:ln w="3175">
                <a:solidFill>
                  <a:srgbClr val="000000"/>
                </a:solidFill>
                <a:round/>
                <a:headEnd/>
                <a:tailEnd/>
              </a:ln>
            </p:spPr>
            <p:txBody>
              <a:bodyPr/>
              <a:lstStyle/>
              <a:p>
                <a:endParaRPr lang="en-US"/>
              </a:p>
            </p:txBody>
          </p:sp>
          <p:sp>
            <p:nvSpPr>
              <p:cNvPr id="26935" name="Line 4840"/>
              <p:cNvSpPr>
                <a:spLocks noChangeShapeType="1"/>
              </p:cNvSpPr>
              <p:nvPr/>
            </p:nvSpPr>
            <p:spPr bwMode="auto">
              <a:xfrm flipV="1">
                <a:off x="4310" y="911"/>
                <a:ext cx="0" cy="33"/>
              </a:xfrm>
              <a:prstGeom prst="line">
                <a:avLst/>
              </a:prstGeom>
              <a:noFill/>
              <a:ln w="3175">
                <a:solidFill>
                  <a:srgbClr val="000000"/>
                </a:solidFill>
                <a:round/>
                <a:headEnd/>
                <a:tailEnd/>
              </a:ln>
            </p:spPr>
            <p:txBody>
              <a:bodyPr/>
              <a:lstStyle/>
              <a:p>
                <a:endParaRPr lang="en-US"/>
              </a:p>
            </p:txBody>
          </p:sp>
          <p:sp>
            <p:nvSpPr>
              <p:cNvPr id="26936" name="Line 4841"/>
              <p:cNvSpPr>
                <a:spLocks noChangeShapeType="1"/>
              </p:cNvSpPr>
              <p:nvPr/>
            </p:nvSpPr>
            <p:spPr bwMode="auto">
              <a:xfrm>
                <a:off x="4310" y="911"/>
                <a:ext cx="60" cy="0"/>
              </a:xfrm>
              <a:prstGeom prst="line">
                <a:avLst/>
              </a:prstGeom>
              <a:noFill/>
              <a:ln w="3175">
                <a:solidFill>
                  <a:srgbClr val="000000"/>
                </a:solidFill>
                <a:round/>
                <a:headEnd/>
                <a:tailEnd/>
              </a:ln>
            </p:spPr>
            <p:txBody>
              <a:bodyPr/>
              <a:lstStyle/>
              <a:p>
                <a:endParaRPr lang="en-US"/>
              </a:p>
            </p:txBody>
          </p:sp>
          <p:sp>
            <p:nvSpPr>
              <p:cNvPr id="26937" name="Line 4842"/>
              <p:cNvSpPr>
                <a:spLocks noChangeShapeType="1"/>
              </p:cNvSpPr>
              <p:nvPr/>
            </p:nvSpPr>
            <p:spPr bwMode="auto">
              <a:xfrm>
                <a:off x="4370" y="911"/>
                <a:ext cx="0" cy="33"/>
              </a:xfrm>
              <a:prstGeom prst="line">
                <a:avLst/>
              </a:prstGeom>
              <a:noFill/>
              <a:ln w="3175">
                <a:solidFill>
                  <a:srgbClr val="000000"/>
                </a:solidFill>
                <a:round/>
                <a:headEnd/>
                <a:tailEnd/>
              </a:ln>
            </p:spPr>
            <p:txBody>
              <a:bodyPr/>
              <a:lstStyle/>
              <a:p>
                <a:endParaRPr lang="en-US"/>
              </a:p>
            </p:txBody>
          </p:sp>
          <p:sp>
            <p:nvSpPr>
              <p:cNvPr id="26938" name="Line 4843"/>
              <p:cNvSpPr>
                <a:spLocks noChangeShapeType="1"/>
              </p:cNvSpPr>
              <p:nvPr/>
            </p:nvSpPr>
            <p:spPr bwMode="auto">
              <a:xfrm flipV="1">
                <a:off x="4370" y="911"/>
                <a:ext cx="0" cy="33"/>
              </a:xfrm>
              <a:prstGeom prst="line">
                <a:avLst/>
              </a:prstGeom>
              <a:noFill/>
              <a:ln w="3175">
                <a:solidFill>
                  <a:srgbClr val="000000"/>
                </a:solidFill>
                <a:round/>
                <a:headEnd/>
                <a:tailEnd/>
              </a:ln>
            </p:spPr>
            <p:txBody>
              <a:bodyPr/>
              <a:lstStyle/>
              <a:p>
                <a:endParaRPr lang="en-US"/>
              </a:p>
            </p:txBody>
          </p:sp>
          <p:sp>
            <p:nvSpPr>
              <p:cNvPr id="26939" name="Line 4844"/>
              <p:cNvSpPr>
                <a:spLocks noChangeShapeType="1"/>
              </p:cNvSpPr>
              <p:nvPr/>
            </p:nvSpPr>
            <p:spPr bwMode="auto">
              <a:xfrm flipH="1">
                <a:off x="1172" y="3260"/>
                <a:ext cx="60" cy="0"/>
              </a:xfrm>
              <a:prstGeom prst="line">
                <a:avLst/>
              </a:prstGeom>
              <a:noFill/>
              <a:ln w="3175">
                <a:solidFill>
                  <a:srgbClr val="000000"/>
                </a:solidFill>
                <a:round/>
                <a:headEnd/>
                <a:tailEnd/>
              </a:ln>
            </p:spPr>
            <p:txBody>
              <a:bodyPr/>
              <a:lstStyle/>
              <a:p>
                <a:endParaRPr lang="en-US"/>
              </a:p>
            </p:txBody>
          </p:sp>
          <p:sp>
            <p:nvSpPr>
              <p:cNvPr id="26940" name="Line 4845"/>
              <p:cNvSpPr>
                <a:spLocks noChangeShapeType="1"/>
              </p:cNvSpPr>
              <p:nvPr/>
            </p:nvSpPr>
            <p:spPr bwMode="auto">
              <a:xfrm flipV="1">
                <a:off x="1172" y="3227"/>
                <a:ext cx="0" cy="33"/>
              </a:xfrm>
              <a:prstGeom prst="line">
                <a:avLst/>
              </a:prstGeom>
              <a:noFill/>
              <a:ln w="3175">
                <a:solidFill>
                  <a:srgbClr val="000000"/>
                </a:solidFill>
                <a:round/>
                <a:headEnd/>
                <a:tailEnd/>
              </a:ln>
            </p:spPr>
            <p:txBody>
              <a:bodyPr/>
              <a:lstStyle/>
              <a:p>
                <a:endParaRPr lang="en-US"/>
              </a:p>
            </p:txBody>
          </p:sp>
          <p:sp>
            <p:nvSpPr>
              <p:cNvPr id="26941" name="Line 4846"/>
              <p:cNvSpPr>
                <a:spLocks noChangeShapeType="1"/>
              </p:cNvSpPr>
              <p:nvPr/>
            </p:nvSpPr>
            <p:spPr bwMode="auto">
              <a:xfrm>
                <a:off x="1172" y="3227"/>
                <a:ext cx="0" cy="33"/>
              </a:xfrm>
              <a:prstGeom prst="line">
                <a:avLst/>
              </a:prstGeom>
              <a:noFill/>
              <a:ln w="3175">
                <a:solidFill>
                  <a:srgbClr val="000000"/>
                </a:solidFill>
                <a:round/>
                <a:headEnd/>
                <a:tailEnd/>
              </a:ln>
            </p:spPr>
            <p:txBody>
              <a:bodyPr/>
              <a:lstStyle/>
              <a:p>
                <a:endParaRPr lang="en-US"/>
              </a:p>
            </p:txBody>
          </p:sp>
          <p:sp>
            <p:nvSpPr>
              <p:cNvPr id="26942" name="Line 4847"/>
              <p:cNvSpPr>
                <a:spLocks noChangeShapeType="1"/>
              </p:cNvSpPr>
              <p:nvPr/>
            </p:nvSpPr>
            <p:spPr bwMode="auto">
              <a:xfrm flipH="1">
                <a:off x="1111" y="3260"/>
                <a:ext cx="61" cy="0"/>
              </a:xfrm>
              <a:prstGeom prst="line">
                <a:avLst/>
              </a:prstGeom>
              <a:noFill/>
              <a:ln w="3175">
                <a:solidFill>
                  <a:srgbClr val="000000"/>
                </a:solidFill>
                <a:round/>
                <a:headEnd/>
                <a:tailEnd/>
              </a:ln>
            </p:spPr>
            <p:txBody>
              <a:bodyPr/>
              <a:lstStyle/>
              <a:p>
                <a:endParaRPr lang="en-US"/>
              </a:p>
            </p:txBody>
          </p:sp>
          <p:sp>
            <p:nvSpPr>
              <p:cNvPr id="26943" name="Line 4848"/>
              <p:cNvSpPr>
                <a:spLocks noChangeShapeType="1"/>
              </p:cNvSpPr>
              <p:nvPr/>
            </p:nvSpPr>
            <p:spPr bwMode="auto">
              <a:xfrm flipV="1">
                <a:off x="1111" y="3227"/>
                <a:ext cx="0" cy="33"/>
              </a:xfrm>
              <a:prstGeom prst="line">
                <a:avLst/>
              </a:prstGeom>
              <a:noFill/>
              <a:ln w="3175">
                <a:solidFill>
                  <a:srgbClr val="000000"/>
                </a:solidFill>
                <a:round/>
                <a:headEnd/>
                <a:tailEnd/>
              </a:ln>
            </p:spPr>
            <p:txBody>
              <a:bodyPr/>
              <a:lstStyle/>
              <a:p>
                <a:endParaRPr lang="en-US"/>
              </a:p>
            </p:txBody>
          </p:sp>
          <p:sp>
            <p:nvSpPr>
              <p:cNvPr id="26944" name="Line 4849"/>
              <p:cNvSpPr>
                <a:spLocks noChangeShapeType="1"/>
              </p:cNvSpPr>
              <p:nvPr/>
            </p:nvSpPr>
            <p:spPr bwMode="auto">
              <a:xfrm>
                <a:off x="1111" y="3227"/>
                <a:ext cx="0" cy="33"/>
              </a:xfrm>
              <a:prstGeom prst="line">
                <a:avLst/>
              </a:prstGeom>
              <a:noFill/>
              <a:ln w="3175">
                <a:solidFill>
                  <a:srgbClr val="000000"/>
                </a:solidFill>
                <a:round/>
                <a:headEnd/>
                <a:tailEnd/>
              </a:ln>
            </p:spPr>
            <p:txBody>
              <a:bodyPr/>
              <a:lstStyle/>
              <a:p>
                <a:endParaRPr lang="en-US"/>
              </a:p>
            </p:txBody>
          </p:sp>
          <p:sp>
            <p:nvSpPr>
              <p:cNvPr id="26945" name="Line 4850"/>
              <p:cNvSpPr>
                <a:spLocks noChangeShapeType="1"/>
              </p:cNvSpPr>
              <p:nvPr/>
            </p:nvSpPr>
            <p:spPr bwMode="auto">
              <a:xfrm>
                <a:off x="1111" y="3260"/>
                <a:ext cx="121" cy="0"/>
              </a:xfrm>
              <a:prstGeom prst="line">
                <a:avLst/>
              </a:prstGeom>
              <a:noFill/>
              <a:ln w="3175">
                <a:solidFill>
                  <a:srgbClr val="000000"/>
                </a:solidFill>
                <a:round/>
                <a:headEnd/>
                <a:tailEnd/>
              </a:ln>
            </p:spPr>
            <p:txBody>
              <a:bodyPr/>
              <a:lstStyle/>
              <a:p>
                <a:endParaRPr lang="en-US"/>
              </a:p>
            </p:txBody>
          </p:sp>
          <p:sp>
            <p:nvSpPr>
              <p:cNvPr id="26946" name="Line 4851"/>
              <p:cNvSpPr>
                <a:spLocks noChangeShapeType="1"/>
              </p:cNvSpPr>
              <p:nvPr/>
            </p:nvSpPr>
            <p:spPr bwMode="auto">
              <a:xfrm flipV="1">
                <a:off x="1232" y="3182"/>
                <a:ext cx="0" cy="78"/>
              </a:xfrm>
              <a:prstGeom prst="line">
                <a:avLst/>
              </a:prstGeom>
              <a:noFill/>
              <a:ln w="3175">
                <a:solidFill>
                  <a:srgbClr val="000000"/>
                </a:solidFill>
                <a:round/>
                <a:headEnd/>
                <a:tailEnd/>
              </a:ln>
            </p:spPr>
            <p:txBody>
              <a:bodyPr/>
              <a:lstStyle/>
              <a:p>
                <a:endParaRPr lang="en-US"/>
              </a:p>
            </p:txBody>
          </p:sp>
          <p:sp>
            <p:nvSpPr>
              <p:cNvPr id="26947" name="Line 4852"/>
              <p:cNvSpPr>
                <a:spLocks noChangeShapeType="1"/>
              </p:cNvSpPr>
              <p:nvPr/>
            </p:nvSpPr>
            <p:spPr bwMode="auto">
              <a:xfrm>
                <a:off x="1232" y="3182"/>
                <a:ext cx="0" cy="78"/>
              </a:xfrm>
              <a:prstGeom prst="line">
                <a:avLst/>
              </a:prstGeom>
              <a:noFill/>
              <a:ln w="3175">
                <a:solidFill>
                  <a:srgbClr val="000000"/>
                </a:solidFill>
                <a:round/>
                <a:headEnd/>
                <a:tailEnd/>
              </a:ln>
            </p:spPr>
            <p:txBody>
              <a:bodyPr/>
              <a:lstStyle/>
              <a:p>
                <a:endParaRPr lang="en-US"/>
              </a:p>
            </p:txBody>
          </p:sp>
          <p:sp>
            <p:nvSpPr>
              <p:cNvPr id="26948" name="Line 4853"/>
              <p:cNvSpPr>
                <a:spLocks noChangeShapeType="1"/>
              </p:cNvSpPr>
              <p:nvPr/>
            </p:nvSpPr>
            <p:spPr bwMode="auto">
              <a:xfrm>
                <a:off x="1232" y="3260"/>
                <a:ext cx="60" cy="0"/>
              </a:xfrm>
              <a:prstGeom prst="line">
                <a:avLst/>
              </a:prstGeom>
              <a:noFill/>
              <a:ln w="3175">
                <a:solidFill>
                  <a:srgbClr val="000000"/>
                </a:solidFill>
                <a:round/>
                <a:headEnd/>
                <a:tailEnd/>
              </a:ln>
            </p:spPr>
            <p:txBody>
              <a:bodyPr/>
              <a:lstStyle/>
              <a:p>
                <a:endParaRPr lang="en-US"/>
              </a:p>
            </p:txBody>
          </p:sp>
          <p:sp>
            <p:nvSpPr>
              <p:cNvPr id="26949" name="Line 4854"/>
              <p:cNvSpPr>
                <a:spLocks noChangeShapeType="1"/>
              </p:cNvSpPr>
              <p:nvPr/>
            </p:nvSpPr>
            <p:spPr bwMode="auto">
              <a:xfrm flipV="1">
                <a:off x="1292" y="3227"/>
                <a:ext cx="0" cy="33"/>
              </a:xfrm>
              <a:prstGeom prst="line">
                <a:avLst/>
              </a:prstGeom>
              <a:noFill/>
              <a:ln w="3175">
                <a:solidFill>
                  <a:srgbClr val="000000"/>
                </a:solidFill>
                <a:round/>
                <a:headEnd/>
                <a:tailEnd/>
              </a:ln>
            </p:spPr>
            <p:txBody>
              <a:bodyPr/>
              <a:lstStyle/>
              <a:p>
                <a:endParaRPr lang="en-US"/>
              </a:p>
            </p:txBody>
          </p:sp>
          <p:sp>
            <p:nvSpPr>
              <p:cNvPr id="26950" name="Line 4855"/>
              <p:cNvSpPr>
                <a:spLocks noChangeShapeType="1"/>
              </p:cNvSpPr>
              <p:nvPr/>
            </p:nvSpPr>
            <p:spPr bwMode="auto">
              <a:xfrm>
                <a:off x="1292" y="3227"/>
                <a:ext cx="0" cy="33"/>
              </a:xfrm>
              <a:prstGeom prst="line">
                <a:avLst/>
              </a:prstGeom>
              <a:noFill/>
              <a:ln w="3175">
                <a:solidFill>
                  <a:srgbClr val="000000"/>
                </a:solidFill>
                <a:round/>
                <a:headEnd/>
                <a:tailEnd/>
              </a:ln>
            </p:spPr>
            <p:txBody>
              <a:bodyPr/>
              <a:lstStyle/>
              <a:p>
                <a:endParaRPr lang="en-US"/>
              </a:p>
            </p:txBody>
          </p:sp>
          <p:sp>
            <p:nvSpPr>
              <p:cNvPr id="26951" name="Line 4856"/>
              <p:cNvSpPr>
                <a:spLocks noChangeShapeType="1"/>
              </p:cNvSpPr>
              <p:nvPr/>
            </p:nvSpPr>
            <p:spPr bwMode="auto">
              <a:xfrm>
                <a:off x="1292" y="3260"/>
                <a:ext cx="61" cy="0"/>
              </a:xfrm>
              <a:prstGeom prst="line">
                <a:avLst/>
              </a:prstGeom>
              <a:noFill/>
              <a:ln w="3175">
                <a:solidFill>
                  <a:srgbClr val="000000"/>
                </a:solidFill>
                <a:round/>
                <a:headEnd/>
                <a:tailEnd/>
              </a:ln>
            </p:spPr>
            <p:txBody>
              <a:bodyPr/>
              <a:lstStyle/>
              <a:p>
                <a:endParaRPr lang="en-US"/>
              </a:p>
            </p:txBody>
          </p:sp>
          <p:sp>
            <p:nvSpPr>
              <p:cNvPr id="26952" name="Line 4857"/>
              <p:cNvSpPr>
                <a:spLocks noChangeShapeType="1"/>
              </p:cNvSpPr>
              <p:nvPr/>
            </p:nvSpPr>
            <p:spPr bwMode="auto">
              <a:xfrm flipV="1">
                <a:off x="1353" y="3227"/>
                <a:ext cx="0" cy="33"/>
              </a:xfrm>
              <a:prstGeom prst="line">
                <a:avLst/>
              </a:prstGeom>
              <a:noFill/>
              <a:ln w="3175">
                <a:solidFill>
                  <a:srgbClr val="000000"/>
                </a:solidFill>
                <a:round/>
                <a:headEnd/>
                <a:tailEnd/>
              </a:ln>
            </p:spPr>
            <p:txBody>
              <a:bodyPr/>
              <a:lstStyle/>
              <a:p>
                <a:endParaRPr lang="en-US"/>
              </a:p>
            </p:txBody>
          </p:sp>
          <p:sp>
            <p:nvSpPr>
              <p:cNvPr id="26953" name="Line 4858"/>
              <p:cNvSpPr>
                <a:spLocks noChangeShapeType="1"/>
              </p:cNvSpPr>
              <p:nvPr/>
            </p:nvSpPr>
            <p:spPr bwMode="auto">
              <a:xfrm>
                <a:off x="1353" y="3227"/>
                <a:ext cx="0" cy="33"/>
              </a:xfrm>
              <a:prstGeom prst="line">
                <a:avLst/>
              </a:prstGeom>
              <a:noFill/>
              <a:ln w="3175">
                <a:solidFill>
                  <a:srgbClr val="000000"/>
                </a:solidFill>
                <a:round/>
                <a:headEnd/>
                <a:tailEnd/>
              </a:ln>
            </p:spPr>
            <p:txBody>
              <a:bodyPr/>
              <a:lstStyle/>
              <a:p>
                <a:endParaRPr lang="en-US"/>
              </a:p>
            </p:txBody>
          </p:sp>
          <p:sp>
            <p:nvSpPr>
              <p:cNvPr id="26954" name="Line 4859"/>
              <p:cNvSpPr>
                <a:spLocks noChangeShapeType="1"/>
              </p:cNvSpPr>
              <p:nvPr/>
            </p:nvSpPr>
            <p:spPr bwMode="auto">
              <a:xfrm>
                <a:off x="1353" y="3260"/>
                <a:ext cx="60" cy="0"/>
              </a:xfrm>
              <a:prstGeom prst="line">
                <a:avLst/>
              </a:prstGeom>
              <a:noFill/>
              <a:ln w="3175">
                <a:solidFill>
                  <a:srgbClr val="000000"/>
                </a:solidFill>
                <a:round/>
                <a:headEnd/>
                <a:tailEnd/>
              </a:ln>
            </p:spPr>
            <p:txBody>
              <a:bodyPr/>
              <a:lstStyle/>
              <a:p>
                <a:endParaRPr lang="en-US"/>
              </a:p>
            </p:txBody>
          </p:sp>
          <p:sp>
            <p:nvSpPr>
              <p:cNvPr id="26955" name="Line 4860"/>
              <p:cNvSpPr>
                <a:spLocks noChangeShapeType="1"/>
              </p:cNvSpPr>
              <p:nvPr/>
            </p:nvSpPr>
            <p:spPr bwMode="auto">
              <a:xfrm flipV="1">
                <a:off x="1413" y="3227"/>
                <a:ext cx="0" cy="33"/>
              </a:xfrm>
              <a:prstGeom prst="line">
                <a:avLst/>
              </a:prstGeom>
              <a:noFill/>
              <a:ln w="3175">
                <a:solidFill>
                  <a:srgbClr val="000000"/>
                </a:solidFill>
                <a:round/>
                <a:headEnd/>
                <a:tailEnd/>
              </a:ln>
            </p:spPr>
            <p:txBody>
              <a:bodyPr/>
              <a:lstStyle/>
              <a:p>
                <a:endParaRPr lang="en-US"/>
              </a:p>
            </p:txBody>
          </p:sp>
          <p:sp>
            <p:nvSpPr>
              <p:cNvPr id="26956" name="Line 4861"/>
              <p:cNvSpPr>
                <a:spLocks noChangeShapeType="1"/>
              </p:cNvSpPr>
              <p:nvPr/>
            </p:nvSpPr>
            <p:spPr bwMode="auto">
              <a:xfrm>
                <a:off x="1413" y="3227"/>
                <a:ext cx="0" cy="33"/>
              </a:xfrm>
              <a:prstGeom prst="line">
                <a:avLst/>
              </a:prstGeom>
              <a:noFill/>
              <a:ln w="3175">
                <a:solidFill>
                  <a:srgbClr val="000000"/>
                </a:solidFill>
                <a:round/>
                <a:headEnd/>
                <a:tailEnd/>
              </a:ln>
            </p:spPr>
            <p:txBody>
              <a:bodyPr/>
              <a:lstStyle/>
              <a:p>
                <a:endParaRPr lang="en-US"/>
              </a:p>
            </p:txBody>
          </p:sp>
          <p:sp>
            <p:nvSpPr>
              <p:cNvPr id="26957" name="Line 4862"/>
              <p:cNvSpPr>
                <a:spLocks noChangeShapeType="1"/>
              </p:cNvSpPr>
              <p:nvPr/>
            </p:nvSpPr>
            <p:spPr bwMode="auto">
              <a:xfrm>
                <a:off x="1413" y="3260"/>
                <a:ext cx="60" cy="0"/>
              </a:xfrm>
              <a:prstGeom prst="line">
                <a:avLst/>
              </a:prstGeom>
              <a:noFill/>
              <a:ln w="3175">
                <a:solidFill>
                  <a:srgbClr val="000000"/>
                </a:solidFill>
                <a:round/>
                <a:headEnd/>
                <a:tailEnd/>
              </a:ln>
            </p:spPr>
            <p:txBody>
              <a:bodyPr/>
              <a:lstStyle/>
              <a:p>
                <a:endParaRPr lang="en-US"/>
              </a:p>
            </p:txBody>
          </p:sp>
          <p:sp>
            <p:nvSpPr>
              <p:cNvPr id="26958" name="Line 4863"/>
              <p:cNvSpPr>
                <a:spLocks noChangeShapeType="1"/>
              </p:cNvSpPr>
              <p:nvPr/>
            </p:nvSpPr>
            <p:spPr bwMode="auto">
              <a:xfrm flipV="1">
                <a:off x="1473" y="3227"/>
                <a:ext cx="0" cy="33"/>
              </a:xfrm>
              <a:prstGeom prst="line">
                <a:avLst/>
              </a:prstGeom>
              <a:noFill/>
              <a:ln w="3175">
                <a:solidFill>
                  <a:srgbClr val="000000"/>
                </a:solidFill>
                <a:round/>
                <a:headEnd/>
                <a:tailEnd/>
              </a:ln>
            </p:spPr>
            <p:txBody>
              <a:bodyPr/>
              <a:lstStyle/>
              <a:p>
                <a:endParaRPr lang="en-US"/>
              </a:p>
            </p:txBody>
          </p:sp>
          <p:sp>
            <p:nvSpPr>
              <p:cNvPr id="26959" name="Line 4864"/>
              <p:cNvSpPr>
                <a:spLocks noChangeShapeType="1"/>
              </p:cNvSpPr>
              <p:nvPr/>
            </p:nvSpPr>
            <p:spPr bwMode="auto">
              <a:xfrm>
                <a:off x="1473" y="3227"/>
                <a:ext cx="0" cy="33"/>
              </a:xfrm>
              <a:prstGeom prst="line">
                <a:avLst/>
              </a:prstGeom>
              <a:noFill/>
              <a:ln w="3175">
                <a:solidFill>
                  <a:srgbClr val="000000"/>
                </a:solidFill>
                <a:round/>
                <a:headEnd/>
                <a:tailEnd/>
              </a:ln>
            </p:spPr>
            <p:txBody>
              <a:bodyPr/>
              <a:lstStyle/>
              <a:p>
                <a:endParaRPr lang="en-US"/>
              </a:p>
            </p:txBody>
          </p:sp>
          <p:sp>
            <p:nvSpPr>
              <p:cNvPr id="26960" name="Line 4865"/>
              <p:cNvSpPr>
                <a:spLocks noChangeShapeType="1"/>
              </p:cNvSpPr>
              <p:nvPr/>
            </p:nvSpPr>
            <p:spPr bwMode="auto">
              <a:xfrm>
                <a:off x="1473" y="3260"/>
                <a:ext cx="61" cy="0"/>
              </a:xfrm>
              <a:prstGeom prst="line">
                <a:avLst/>
              </a:prstGeom>
              <a:noFill/>
              <a:ln w="3175">
                <a:solidFill>
                  <a:srgbClr val="000000"/>
                </a:solidFill>
                <a:round/>
                <a:headEnd/>
                <a:tailEnd/>
              </a:ln>
            </p:spPr>
            <p:txBody>
              <a:bodyPr/>
              <a:lstStyle/>
              <a:p>
                <a:endParaRPr lang="en-US"/>
              </a:p>
            </p:txBody>
          </p:sp>
          <p:sp>
            <p:nvSpPr>
              <p:cNvPr id="26961" name="Line 4866"/>
              <p:cNvSpPr>
                <a:spLocks noChangeShapeType="1"/>
              </p:cNvSpPr>
              <p:nvPr/>
            </p:nvSpPr>
            <p:spPr bwMode="auto">
              <a:xfrm flipV="1">
                <a:off x="1534" y="3227"/>
                <a:ext cx="0" cy="33"/>
              </a:xfrm>
              <a:prstGeom prst="line">
                <a:avLst/>
              </a:prstGeom>
              <a:noFill/>
              <a:ln w="3175">
                <a:solidFill>
                  <a:srgbClr val="000000"/>
                </a:solidFill>
                <a:round/>
                <a:headEnd/>
                <a:tailEnd/>
              </a:ln>
            </p:spPr>
            <p:txBody>
              <a:bodyPr/>
              <a:lstStyle/>
              <a:p>
                <a:endParaRPr lang="en-US"/>
              </a:p>
            </p:txBody>
          </p:sp>
          <p:sp>
            <p:nvSpPr>
              <p:cNvPr id="26962" name="Line 4867"/>
              <p:cNvSpPr>
                <a:spLocks noChangeShapeType="1"/>
              </p:cNvSpPr>
              <p:nvPr/>
            </p:nvSpPr>
            <p:spPr bwMode="auto">
              <a:xfrm>
                <a:off x="1534" y="3227"/>
                <a:ext cx="0" cy="33"/>
              </a:xfrm>
              <a:prstGeom prst="line">
                <a:avLst/>
              </a:prstGeom>
              <a:noFill/>
              <a:ln w="3175">
                <a:solidFill>
                  <a:srgbClr val="000000"/>
                </a:solidFill>
                <a:round/>
                <a:headEnd/>
                <a:tailEnd/>
              </a:ln>
            </p:spPr>
            <p:txBody>
              <a:bodyPr/>
              <a:lstStyle/>
              <a:p>
                <a:endParaRPr lang="en-US"/>
              </a:p>
            </p:txBody>
          </p:sp>
          <p:sp>
            <p:nvSpPr>
              <p:cNvPr id="26963" name="Line 4868"/>
              <p:cNvSpPr>
                <a:spLocks noChangeShapeType="1"/>
              </p:cNvSpPr>
              <p:nvPr/>
            </p:nvSpPr>
            <p:spPr bwMode="auto">
              <a:xfrm>
                <a:off x="1534" y="3260"/>
                <a:ext cx="60" cy="0"/>
              </a:xfrm>
              <a:prstGeom prst="line">
                <a:avLst/>
              </a:prstGeom>
              <a:noFill/>
              <a:ln w="3175">
                <a:solidFill>
                  <a:srgbClr val="000000"/>
                </a:solidFill>
                <a:round/>
                <a:headEnd/>
                <a:tailEnd/>
              </a:ln>
            </p:spPr>
            <p:txBody>
              <a:bodyPr/>
              <a:lstStyle/>
              <a:p>
                <a:endParaRPr lang="en-US"/>
              </a:p>
            </p:txBody>
          </p:sp>
          <p:sp>
            <p:nvSpPr>
              <p:cNvPr id="26964" name="Line 4869"/>
              <p:cNvSpPr>
                <a:spLocks noChangeShapeType="1"/>
              </p:cNvSpPr>
              <p:nvPr/>
            </p:nvSpPr>
            <p:spPr bwMode="auto">
              <a:xfrm flipV="1">
                <a:off x="1594" y="3227"/>
                <a:ext cx="0" cy="33"/>
              </a:xfrm>
              <a:prstGeom prst="line">
                <a:avLst/>
              </a:prstGeom>
              <a:noFill/>
              <a:ln w="3175">
                <a:solidFill>
                  <a:srgbClr val="000000"/>
                </a:solidFill>
                <a:round/>
                <a:headEnd/>
                <a:tailEnd/>
              </a:ln>
            </p:spPr>
            <p:txBody>
              <a:bodyPr/>
              <a:lstStyle/>
              <a:p>
                <a:endParaRPr lang="en-US"/>
              </a:p>
            </p:txBody>
          </p:sp>
          <p:sp>
            <p:nvSpPr>
              <p:cNvPr id="26965" name="Line 4870"/>
              <p:cNvSpPr>
                <a:spLocks noChangeShapeType="1"/>
              </p:cNvSpPr>
              <p:nvPr/>
            </p:nvSpPr>
            <p:spPr bwMode="auto">
              <a:xfrm>
                <a:off x="1594" y="3227"/>
                <a:ext cx="0" cy="33"/>
              </a:xfrm>
              <a:prstGeom prst="line">
                <a:avLst/>
              </a:prstGeom>
              <a:noFill/>
              <a:ln w="3175">
                <a:solidFill>
                  <a:srgbClr val="000000"/>
                </a:solidFill>
                <a:round/>
                <a:headEnd/>
                <a:tailEnd/>
              </a:ln>
            </p:spPr>
            <p:txBody>
              <a:bodyPr/>
              <a:lstStyle/>
              <a:p>
                <a:endParaRPr lang="en-US"/>
              </a:p>
            </p:txBody>
          </p:sp>
          <p:sp>
            <p:nvSpPr>
              <p:cNvPr id="26966" name="Line 4871"/>
              <p:cNvSpPr>
                <a:spLocks noChangeShapeType="1"/>
              </p:cNvSpPr>
              <p:nvPr/>
            </p:nvSpPr>
            <p:spPr bwMode="auto">
              <a:xfrm>
                <a:off x="1594" y="3260"/>
                <a:ext cx="60" cy="0"/>
              </a:xfrm>
              <a:prstGeom prst="line">
                <a:avLst/>
              </a:prstGeom>
              <a:noFill/>
              <a:ln w="3175">
                <a:solidFill>
                  <a:srgbClr val="000000"/>
                </a:solidFill>
                <a:round/>
                <a:headEnd/>
                <a:tailEnd/>
              </a:ln>
            </p:spPr>
            <p:txBody>
              <a:bodyPr/>
              <a:lstStyle/>
              <a:p>
                <a:endParaRPr lang="en-US"/>
              </a:p>
            </p:txBody>
          </p:sp>
          <p:sp>
            <p:nvSpPr>
              <p:cNvPr id="26967" name="Line 4872"/>
              <p:cNvSpPr>
                <a:spLocks noChangeShapeType="1"/>
              </p:cNvSpPr>
              <p:nvPr/>
            </p:nvSpPr>
            <p:spPr bwMode="auto">
              <a:xfrm flipV="1">
                <a:off x="1654" y="3227"/>
                <a:ext cx="0" cy="33"/>
              </a:xfrm>
              <a:prstGeom prst="line">
                <a:avLst/>
              </a:prstGeom>
              <a:noFill/>
              <a:ln w="3175">
                <a:solidFill>
                  <a:srgbClr val="000000"/>
                </a:solidFill>
                <a:round/>
                <a:headEnd/>
                <a:tailEnd/>
              </a:ln>
            </p:spPr>
            <p:txBody>
              <a:bodyPr/>
              <a:lstStyle/>
              <a:p>
                <a:endParaRPr lang="en-US"/>
              </a:p>
            </p:txBody>
          </p:sp>
          <p:sp>
            <p:nvSpPr>
              <p:cNvPr id="26968" name="Line 4873"/>
              <p:cNvSpPr>
                <a:spLocks noChangeShapeType="1"/>
              </p:cNvSpPr>
              <p:nvPr/>
            </p:nvSpPr>
            <p:spPr bwMode="auto">
              <a:xfrm>
                <a:off x="1654" y="3227"/>
                <a:ext cx="0" cy="33"/>
              </a:xfrm>
              <a:prstGeom prst="line">
                <a:avLst/>
              </a:prstGeom>
              <a:noFill/>
              <a:ln w="3175">
                <a:solidFill>
                  <a:srgbClr val="000000"/>
                </a:solidFill>
                <a:round/>
                <a:headEnd/>
                <a:tailEnd/>
              </a:ln>
            </p:spPr>
            <p:txBody>
              <a:bodyPr/>
              <a:lstStyle/>
              <a:p>
                <a:endParaRPr lang="en-US"/>
              </a:p>
            </p:txBody>
          </p:sp>
          <p:sp>
            <p:nvSpPr>
              <p:cNvPr id="26969" name="Line 4874"/>
              <p:cNvSpPr>
                <a:spLocks noChangeShapeType="1"/>
              </p:cNvSpPr>
              <p:nvPr/>
            </p:nvSpPr>
            <p:spPr bwMode="auto">
              <a:xfrm>
                <a:off x="1654" y="3260"/>
                <a:ext cx="61" cy="0"/>
              </a:xfrm>
              <a:prstGeom prst="line">
                <a:avLst/>
              </a:prstGeom>
              <a:noFill/>
              <a:ln w="3175">
                <a:solidFill>
                  <a:srgbClr val="000000"/>
                </a:solidFill>
                <a:round/>
                <a:headEnd/>
                <a:tailEnd/>
              </a:ln>
            </p:spPr>
            <p:txBody>
              <a:bodyPr/>
              <a:lstStyle/>
              <a:p>
                <a:endParaRPr lang="en-US"/>
              </a:p>
            </p:txBody>
          </p:sp>
          <p:sp>
            <p:nvSpPr>
              <p:cNvPr id="26970" name="Line 4875"/>
              <p:cNvSpPr>
                <a:spLocks noChangeShapeType="1"/>
              </p:cNvSpPr>
              <p:nvPr/>
            </p:nvSpPr>
            <p:spPr bwMode="auto">
              <a:xfrm flipV="1">
                <a:off x="1715" y="3227"/>
                <a:ext cx="0" cy="33"/>
              </a:xfrm>
              <a:prstGeom prst="line">
                <a:avLst/>
              </a:prstGeom>
              <a:noFill/>
              <a:ln w="3175">
                <a:solidFill>
                  <a:srgbClr val="000000"/>
                </a:solidFill>
                <a:round/>
                <a:headEnd/>
                <a:tailEnd/>
              </a:ln>
            </p:spPr>
            <p:txBody>
              <a:bodyPr/>
              <a:lstStyle/>
              <a:p>
                <a:endParaRPr lang="en-US"/>
              </a:p>
            </p:txBody>
          </p:sp>
          <p:sp>
            <p:nvSpPr>
              <p:cNvPr id="26971" name="Line 4876"/>
              <p:cNvSpPr>
                <a:spLocks noChangeShapeType="1"/>
              </p:cNvSpPr>
              <p:nvPr/>
            </p:nvSpPr>
            <p:spPr bwMode="auto">
              <a:xfrm>
                <a:off x="1715" y="3227"/>
                <a:ext cx="0" cy="33"/>
              </a:xfrm>
              <a:prstGeom prst="line">
                <a:avLst/>
              </a:prstGeom>
              <a:noFill/>
              <a:ln w="3175">
                <a:solidFill>
                  <a:srgbClr val="000000"/>
                </a:solidFill>
                <a:round/>
                <a:headEnd/>
                <a:tailEnd/>
              </a:ln>
            </p:spPr>
            <p:txBody>
              <a:bodyPr/>
              <a:lstStyle/>
              <a:p>
                <a:endParaRPr lang="en-US"/>
              </a:p>
            </p:txBody>
          </p:sp>
          <p:sp>
            <p:nvSpPr>
              <p:cNvPr id="26972" name="Line 4877"/>
              <p:cNvSpPr>
                <a:spLocks noChangeShapeType="1"/>
              </p:cNvSpPr>
              <p:nvPr/>
            </p:nvSpPr>
            <p:spPr bwMode="auto">
              <a:xfrm>
                <a:off x="1715" y="3260"/>
                <a:ext cx="60" cy="0"/>
              </a:xfrm>
              <a:prstGeom prst="line">
                <a:avLst/>
              </a:prstGeom>
              <a:noFill/>
              <a:ln w="3175">
                <a:solidFill>
                  <a:srgbClr val="000000"/>
                </a:solidFill>
                <a:round/>
                <a:headEnd/>
                <a:tailEnd/>
              </a:ln>
            </p:spPr>
            <p:txBody>
              <a:bodyPr/>
              <a:lstStyle/>
              <a:p>
                <a:endParaRPr lang="en-US"/>
              </a:p>
            </p:txBody>
          </p:sp>
          <p:sp>
            <p:nvSpPr>
              <p:cNvPr id="26973" name="Line 4878"/>
              <p:cNvSpPr>
                <a:spLocks noChangeShapeType="1"/>
              </p:cNvSpPr>
              <p:nvPr/>
            </p:nvSpPr>
            <p:spPr bwMode="auto">
              <a:xfrm flipV="1">
                <a:off x="1775" y="3227"/>
                <a:ext cx="0" cy="33"/>
              </a:xfrm>
              <a:prstGeom prst="line">
                <a:avLst/>
              </a:prstGeom>
              <a:noFill/>
              <a:ln w="3175">
                <a:solidFill>
                  <a:srgbClr val="000000"/>
                </a:solidFill>
                <a:round/>
                <a:headEnd/>
                <a:tailEnd/>
              </a:ln>
            </p:spPr>
            <p:txBody>
              <a:bodyPr/>
              <a:lstStyle/>
              <a:p>
                <a:endParaRPr lang="en-US"/>
              </a:p>
            </p:txBody>
          </p:sp>
          <p:sp>
            <p:nvSpPr>
              <p:cNvPr id="26974" name="Line 4879"/>
              <p:cNvSpPr>
                <a:spLocks noChangeShapeType="1"/>
              </p:cNvSpPr>
              <p:nvPr/>
            </p:nvSpPr>
            <p:spPr bwMode="auto">
              <a:xfrm>
                <a:off x="1775" y="3227"/>
                <a:ext cx="0" cy="33"/>
              </a:xfrm>
              <a:prstGeom prst="line">
                <a:avLst/>
              </a:prstGeom>
              <a:noFill/>
              <a:ln w="3175">
                <a:solidFill>
                  <a:srgbClr val="000000"/>
                </a:solidFill>
                <a:round/>
                <a:headEnd/>
                <a:tailEnd/>
              </a:ln>
            </p:spPr>
            <p:txBody>
              <a:bodyPr/>
              <a:lstStyle/>
              <a:p>
                <a:endParaRPr lang="en-US"/>
              </a:p>
            </p:txBody>
          </p:sp>
          <p:sp>
            <p:nvSpPr>
              <p:cNvPr id="26975" name="Line 4880"/>
              <p:cNvSpPr>
                <a:spLocks noChangeShapeType="1"/>
              </p:cNvSpPr>
              <p:nvPr/>
            </p:nvSpPr>
            <p:spPr bwMode="auto">
              <a:xfrm>
                <a:off x="1775" y="3260"/>
                <a:ext cx="60" cy="0"/>
              </a:xfrm>
              <a:prstGeom prst="line">
                <a:avLst/>
              </a:prstGeom>
              <a:noFill/>
              <a:ln w="3175">
                <a:solidFill>
                  <a:srgbClr val="000000"/>
                </a:solidFill>
                <a:round/>
                <a:headEnd/>
                <a:tailEnd/>
              </a:ln>
            </p:spPr>
            <p:txBody>
              <a:bodyPr/>
              <a:lstStyle/>
              <a:p>
                <a:endParaRPr lang="en-US"/>
              </a:p>
            </p:txBody>
          </p:sp>
          <p:sp>
            <p:nvSpPr>
              <p:cNvPr id="26976" name="Line 4881"/>
              <p:cNvSpPr>
                <a:spLocks noChangeShapeType="1"/>
              </p:cNvSpPr>
              <p:nvPr/>
            </p:nvSpPr>
            <p:spPr bwMode="auto">
              <a:xfrm flipV="1">
                <a:off x="1835" y="3182"/>
                <a:ext cx="0" cy="78"/>
              </a:xfrm>
              <a:prstGeom prst="line">
                <a:avLst/>
              </a:prstGeom>
              <a:noFill/>
              <a:ln w="3175">
                <a:solidFill>
                  <a:srgbClr val="000000"/>
                </a:solidFill>
                <a:round/>
                <a:headEnd/>
                <a:tailEnd/>
              </a:ln>
            </p:spPr>
            <p:txBody>
              <a:bodyPr/>
              <a:lstStyle/>
              <a:p>
                <a:endParaRPr lang="en-US"/>
              </a:p>
            </p:txBody>
          </p:sp>
          <p:sp>
            <p:nvSpPr>
              <p:cNvPr id="26977" name="Line 4882"/>
              <p:cNvSpPr>
                <a:spLocks noChangeShapeType="1"/>
              </p:cNvSpPr>
              <p:nvPr/>
            </p:nvSpPr>
            <p:spPr bwMode="auto">
              <a:xfrm>
                <a:off x="1835" y="3182"/>
                <a:ext cx="0" cy="78"/>
              </a:xfrm>
              <a:prstGeom prst="line">
                <a:avLst/>
              </a:prstGeom>
              <a:noFill/>
              <a:ln w="3175">
                <a:solidFill>
                  <a:srgbClr val="000000"/>
                </a:solidFill>
                <a:round/>
                <a:headEnd/>
                <a:tailEnd/>
              </a:ln>
            </p:spPr>
            <p:txBody>
              <a:bodyPr/>
              <a:lstStyle/>
              <a:p>
                <a:endParaRPr lang="en-US"/>
              </a:p>
            </p:txBody>
          </p:sp>
          <p:sp>
            <p:nvSpPr>
              <p:cNvPr id="26978" name="Line 4883"/>
              <p:cNvSpPr>
                <a:spLocks noChangeShapeType="1"/>
              </p:cNvSpPr>
              <p:nvPr/>
            </p:nvSpPr>
            <p:spPr bwMode="auto">
              <a:xfrm>
                <a:off x="1835" y="3260"/>
                <a:ext cx="61" cy="0"/>
              </a:xfrm>
              <a:prstGeom prst="line">
                <a:avLst/>
              </a:prstGeom>
              <a:noFill/>
              <a:ln w="3175">
                <a:solidFill>
                  <a:srgbClr val="000000"/>
                </a:solidFill>
                <a:round/>
                <a:headEnd/>
                <a:tailEnd/>
              </a:ln>
            </p:spPr>
            <p:txBody>
              <a:bodyPr/>
              <a:lstStyle/>
              <a:p>
                <a:endParaRPr lang="en-US"/>
              </a:p>
            </p:txBody>
          </p:sp>
          <p:sp>
            <p:nvSpPr>
              <p:cNvPr id="26979" name="Line 4884"/>
              <p:cNvSpPr>
                <a:spLocks noChangeShapeType="1"/>
              </p:cNvSpPr>
              <p:nvPr/>
            </p:nvSpPr>
            <p:spPr bwMode="auto">
              <a:xfrm flipV="1">
                <a:off x="1896" y="3227"/>
                <a:ext cx="0" cy="33"/>
              </a:xfrm>
              <a:prstGeom prst="line">
                <a:avLst/>
              </a:prstGeom>
              <a:noFill/>
              <a:ln w="3175">
                <a:solidFill>
                  <a:srgbClr val="000000"/>
                </a:solidFill>
                <a:round/>
                <a:headEnd/>
                <a:tailEnd/>
              </a:ln>
            </p:spPr>
            <p:txBody>
              <a:bodyPr/>
              <a:lstStyle/>
              <a:p>
                <a:endParaRPr lang="en-US"/>
              </a:p>
            </p:txBody>
          </p:sp>
          <p:sp>
            <p:nvSpPr>
              <p:cNvPr id="26980" name="Line 4885"/>
              <p:cNvSpPr>
                <a:spLocks noChangeShapeType="1"/>
              </p:cNvSpPr>
              <p:nvPr/>
            </p:nvSpPr>
            <p:spPr bwMode="auto">
              <a:xfrm>
                <a:off x="1896" y="3227"/>
                <a:ext cx="0" cy="33"/>
              </a:xfrm>
              <a:prstGeom prst="line">
                <a:avLst/>
              </a:prstGeom>
              <a:noFill/>
              <a:ln w="3175">
                <a:solidFill>
                  <a:srgbClr val="000000"/>
                </a:solidFill>
                <a:round/>
                <a:headEnd/>
                <a:tailEnd/>
              </a:ln>
            </p:spPr>
            <p:txBody>
              <a:bodyPr/>
              <a:lstStyle/>
              <a:p>
                <a:endParaRPr lang="en-US"/>
              </a:p>
            </p:txBody>
          </p:sp>
          <p:sp>
            <p:nvSpPr>
              <p:cNvPr id="26981" name="Line 4886"/>
              <p:cNvSpPr>
                <a:spLocks noChangeShapeType="1"/>
              </p:cNvSpPr>
              <p:nvPr/>
            </p:nvSpPr>
            <p:spPr bwMode="auto">
              <a:xfrm>
                <a:off x="1896" y="3260"/>
                <a:ext cx="60" cy="0"/>
              </a:xfrm>
              <a:prstGeom prst="line">
                <a:avLst/>
              </a:prstGeom>
              <a:noFill/>
              <a:ln w="3175">
                <a:solidFill>
                  <a:srgbClr val="000000"/>
                </a:solidFill>
                <a:round/>
                <a:headEnd/>
                <a:tailEnd/>
              </a:ln>
            </p:spPr>
            <p:txBody>
              <a:bodyPr/>
              <a:lstStyle/>
              <a:p>
                <a:endParaRPr lang="en-US"/>
              </a:p>
            </p:txBody>
          </p:sp>
          <p:sp>
            <p:nvSpPr>
              <p:cNvPr id="26982" name="Line 4887"/>
              <p:cNvSpPr>
                <a:spLocks noChangeShapeType="1"/>
              </p:cNvSpPr>
              <p:nvPr/>
            </p:nvSpPr>
            <p:spPr bwMode="auto">
              <a:xfrm flipV="1">
                <a:off x="1956" y="3227"/>
                <a:ext cx="0" cy="33"/>
              </a:xfrm>
              <a:prstGeom prst="line">
                <a:avLst/>
              </a:prstGeom>
              <a:noFill/>
              <a:ln w="3175">
                <a:solidFill>
                  <a:srgbClr val="000000"/>
                </a:solidFill>
                <a:round/>
                <a:headEnd/>
                <a:tailEnd/>
              </a:ln>
            </p:spPr>
            <p:txBody>
              <a:bodyPr/>
              <a:lstStyle/>
              <a:p>
                <a:endParaRPr lang="en-US"/>
              </a:p>
            </p:txBody>
          </p:sp>
          <p:sp>
            <p:nvSpPr>
              <p:cNvPr id="26983" name="Line 4888"/>
              <p:cNvSpPr>
                <a:spLocks noChangeShapeType="1"/>
              </p:cNvSpPr>
              <p:nvPr/>
            </p:nvSpPr>
            <p:spPr bwMode="auto">
              <a:xfrm>
                <a:off x="1956" y="3227"/>
                <a:ext cx="0" cy="33"/>
              </a:xfrm>
              <a:prstGeom prst="line">
                <a:avLst/>
              </a:prstGeom>
              <a:noFill/>
              <a:ln w="3175">
                <a:solidFill>
                  <a:srgbClr val="000000"/>
                </a:solidFill>
                <a:round/>
                <a:headEnd/>
                <a:tailEnd/>
              </a:ln>
            </p:spPr>
            <p:txBody>
              <a:bodyPr/>
              <a:lstStyle/>
              <a:p>
                <a:endParaRPr lang="en-US"/>
              </a:p>
            </p:txBody>
          </p:sp>
          <p:sp>
            <p:nvSpPr>
              <p:cNvPr id="26984" name="Line 4889"/>
              <p:cNvSpPr>
                <a:spLocks noChangeShapeType="1"/>
              </p:cNvSpPr>
              <p:nvPr/>
            </p:nvSpPr>
            <p:spPr bwMode="auto">
              <a:xfrm>
                <a:off x="1956" y="3260"/>
                <a:ext cx="60" cy="0"/>
              </a:xfrm>
              <a:prstGeom prst="line">
                <a:avLst/>
              </a:prstGeom>
              <a:noFill/>
              <a:ln w="3175">
                <a:solidFill>
                  <a:srgbClr val="000000"/>
                </a:solidFill>
                <a:round/>
                <a:headEnd/>
                <a:tailEnd/>
              </a:ln>
            </p:spPr>
            <p:txBody>
              <a:bodyPr/>
              <a:lstStyle/>
              <a:p>
                <a:endParaRPr lang="en-US"/>
              </a:p>
            </p:txBody>
          </p:sp>
          <p:sp>
            <p:nvSpPr>
              <p:cNvPr id="26985" name="Line 4890"/>
              <p:cNvSpPr>
                <a:spLocks noChangeShapeType="1"/>
              </p:cNvSpPr>
              <p:nvPr/>
            </p:nvSpPr>
            <p:spPr bwMode="auto">
              <a:xfrm flipV="1">
                <a:off x="2016" y="3227"/>
                <a:ext cx="0" cy="33"/>
              </a:xfrm>
              <a:prstGeom prst="line">
                <a:avLst/>
              </a:prstGeom>
              <a:noFill/>
              <a:ln w="3175">
                <a:solidFill>
                  <a:srgbClr val="000000"/>
                </a:solidFill>
                <a:round/>
                <a:headEnd/>
                <a:tailEnd/>
              </a:ln>
            </p:spPr>
            <p:txBody>
              <a:bodyPr/>
              <a:lstStyle/>
              <a:p>
                <a:endParaRPr lang="en-US"/>
              </a:p>
            </p:txBody>
          </p:sp>
          <p:sp>
            <p:nvSpPr>
              <p:cNvPr id="26986" name="Line 4891"/>
              <p:cNvSpPr>
                <a:spLocks noChangeShapeType="1"/>
              </p:cNvSpPr>
              <p:nvPr/>
            </p:nvSpPr>
            <p:spPr bwMode="auto">
              <a:xfrm>
                <a:off x="2016" y="3227"/>
                <a:ext cx="0" cy="33"/>
              </a:xfrm>
              <a:prstGeom prst="line">
                <a:avLst/>
              </a:prstGeom>
              <a:noFill/>
              <a:ln w="3175">
                <a:solidFill>
                  <a:srgbClr val="000000"/>
                </a:solidFill>
                <a:round/>
                <a:headEnd/>
                <a:tailEnd/>
              </a:ln>
            </p:spPr>
            <p:txBody>
              <a:bodyPr/>
              <a:lstStyle/>
              <a:p>
                <a:endParaRPr lang="en-US"/>
              </a:p>
            </p:txBody>
          </p:sp>
          <p:sp>
            <p:nvSpPr>
              <p:cNvPr id="26987" name="Line 4892"/>
              <p:cNvSpPr>
                <a:spLocks noChangeShapeType="1"/>
              </p:cNvSpPr>
              <p:nvPr/>
            </p:nvSpPr>
            <p:spPr bwMode="auto">
              <a:xfrm>
                <a:off x="2016" y="3260"/>
                <a:ext cx="61" cy="0"/>
              </a:xfrm>
              <a:prstGeom prst="line">
                <a:avLst/>
              </a:prstGeom>
              <a:noFill/>
              <a:ln w="3175">
                <a:solidFill>
                  <a:srgbClr val="000000"/>
                </a:solidFill>
                <a:round/>
                <a:headEnd/>
                <a:tailEnd/>
              </a:ln>
            </p:spPr>
            <p:txBody>
              <a:bodyPr/>
              <a:lstStyle/>
              <a:p>
                <a:endParaRPr lang="en-US"/>
              </a:p>
            </p:txBody>
          </p:sp>
          <p:sp>
            <p:nvSpPr>
              <p:cNvPr id="26988" name="Line 4893"/>
              <p:cNvSpPr>
                <a:spLocks noChangeShapeType="1"/>
              </p:cNvSpPr>
              <p:nvPr/>
            </p:nvSpPr>
            <p:spPr bwMode="auto">
              <a:xfrm flipV="1">
                <a:off x="2077" y="3227"/>
                <a:ext cx="0" cy="33"/>
              </a:xfrm>
              <a:prstGeom prst="line">
                <a:avLst/>
              </a:prstGeom>
              <a:noFill/>
              <a:ln w="3175">
                <a:solidFill>
                  <a:srgbClr val="000000"/>
                </a:solidFill>
                <a:round/>
                <a:headEnd/>
                <a:tailEnd/>
              </a:ln>
            </p:spPr>
            <p:txBody>
              <a:bodyPr/>
              <a:lstStyle/>
              <a:p>
                <a:endParaRPr lang="en-US"/>
              </a:p>
            </p:txBody>
          </p:sp>
          <p:sp>
            <p:nvSpPr>
              <p:cNvPr id="26989" name="Line 4894"/>
              <p:cNvSpPr>
                <a:spLocks noChangeShapeType="1"/>
              </p:cNvSpPr>
              <p:nvPr/>
            </p:nvSpPr>
            <p:spPr bwMode="auto">
              <a:xfrm>
                <a:off x="2077" y="3227"/>
                <a:ext cx="0" cy="33"/>
              </a:xfrm>
              <a:prstGeom prst="line">
                <a:avLst/>
              </a:prstGeom>
              <a:noFill/>
              <a:ln w="3175">
                <a:solidFill>
                  <a:srgbClr val="000000"/>
                </a:solidFill>
                <a:round/>
                <a:headEnd/>
                <a:tailEnd/>
              </a:ln>
            </p:spPr>
            <p:txBody>
              <a:bodyPr/>
              <a:lstStyle/>
              <a:p>
                <a:endParaRPr lang="en-US"/>
              </a:p>
            </p:txBody>
          </p:sp>
          <p:sp>
            <p:nvSpPr>
              <p:cNvPr id="26990" name="Line 4895"/>
              <p:cNvSpPr>
                <a:spLocks noChangeShapeType="1"/>
              </p:cNvSpPr>
              <p:nvPr/>
            </p:nvSpPr>
            <p:spPr bwMode="auto">
              <a:xfrm>
                <a:off x="2077" y="3260"/>
                <a:ext cx="60" cy="0"/>
              </a:xfrm>
              <a:prstGeom prst="line">
                <a:avLst/>
              </a:prstGeom>
              <a:noFill/>
              <a:ln w="3175">
                <a:solidFill>
                  <a:srgbClr val="000000"/>
                </a:solidFill>
                <a:round/>
                <a:headEnd/>
                <a:tailEnd/>
              </a:ln>
            </p:spPr>
            <p:txBody>
              <a:bodyPr/>
              <a:lstStyle/>
              <a:p>
                <a:endParaRPr lang="en-US"/>
              </a:p>
            </p:txBody>
          </p:sp>
          <p:sp>
            <p:nvSpPr>
              <p:cNvPr id="26991" name="Line 4896"/>
              <p:cNvSpPr>
                <a:spLocks noChangeShapeType="1"/>
              </p:cNvSpPr>
              <p:nvPr/>
            </p:nvSpPr>
            <p:spPr bwMode="auto">
              <a:xfrm flipV="1">
                <a:off x="2137" y="3227"/>
                <a:ext cx="0" cy="33"/>
              </a:xfrm>
              <a:prstGeom prst="line">
                <a:avLst/>
              </a:prstGeom>
              <a:noFill/>
              <a:ln w="3175">
                <a:solidFill>
                  <a:srgbClr val="000000"/>
                </a:solidFill>
                <a:round/>
                <a:headEnd/>
                <a:tailEnd/>
              </a:ln>
            </p:spPr>
            <p:txBody>
              <a:bodyPr/>
              <a:lstStyle/>
              <a:p>
                <a:endParaRPr lang="en-US"/>
              </a:p>
            </p:txBody>
          </p:sp>
          <p:sp>
            <p:nvSpPr>
              <p:cNvPr id="26992" name="Line 4897"/>
              <p:cNvSpPr>
                <a:spLocks noChangeShapeType="1"/>
              </p:cNvSpPr>
              <p:nvPr/>
            </p:nvSpPr>
            <p:spPr bwMode="auto">
              <a:xfrm>
                <a:off x="2137" y="3227"/>
                <a:ext cx="0" cy="33"/>
              </a:xfrm>
              <a:prstGeom prst="line">
                <a:avLst/>
              </a:prstGeom>
              <a:noFill/>
              <a:ln w="3175">
                <a:solidFill>
                  <a:srgbClr val="000000"/>
                </a:solidFill>
                <a:round/>
                <a:headEnd/>
                <a:tailEnd/>
              </a:ln>
            </p:spPr>
            <p:txBody>
              <a:bodyPr/>
              <a:lstStyle/>
              <a:p>
                <a:endParaRPr lang="en-US"/>
              </a:p>
            </p:txBody>
          </p:sp>
          <p:sp>
            <p:nvSpPr>
              <p:cNvPr id="26993" name="Line 4898"/>
              <p:cNvSpPr>
                <a:spLocks noChangeShapeType="1"/>
              </p:cNvSpPr>
              <p:nvPr/>
            </p:nvSpPr>
            <p:spPr bwMode="auto">
              <a:xfrm>
                <a:off x="2137" y="3260"/>
                <a:ext cx="60" cy="0"/>
              </a:xfrm>
              <a:prstGeom prst="line">
                <a:avLst/>
              </a:prstGeom>
              <a:noFill/>
              <a:ln w="3175">
                <a:solidFill>
                  <a:srgbClr val="000000"/>
                </a:solidFill>
                <a:round/>
                <a:headEnd/>
                <a:tailEnd/>
              </a:ln>
            </p:spPr>
            <p:txBody>
              <a:bodyPr/>
              <a:lstStyle/>
              <a:p>
                <a:endParaRPr lang="en-US"/>
              </a:p>
            </p:txBody>
          </p:sp>
          <p:sp>
            <p:nvSpPr>
              <p:cNvPr id="26994" name="Line 4899"/>
              <p:cNvSpPr>
                <a:spLocks noChangeShapeType="1"/>
              </p:cNvSpPr>
              <p:nvPr/>
            </p:nvSpPr>
            <p:spPr bwMode="auto">
              <a:xfrm flipV="1">
                <a:off x="2197" y="3227"/>
                <a:ext cx="0" cy="33"/>
              </a:xfrm>
              <a:prstGeom prst="line">
                <a:avLst/>
              </a:prstGeom>
              <a:noFill/>
              <a:ln w="3175">
                <a:solidFill>
                  <a:srgbClr val="000000"/>
                </a:solidFill>
                <a:round/>
                <a:headEnd/>
                <a:tailEnd/>
              </a:ln>
            </p:spPr>
            <p:txBody>
              <a:bodyPr/>
              <a:lstStyle/>
              <a:p>
                <a:endParaRPr lang="en-US"/>
              </a:p>
            </p:txBody>
          </p:sp>
          <p:sp>
            <p:nvSpPr>
              <p:cNvPr id="26995" name="Line 4900"/>
              <p:cNvSpPr>
                <a:spLocks noChangeShapeType="1"/>
              </p:cNvSpPr>
              <p:nvPr/>
            </p:nvSpPr>
            <p:spPr bwMode="auto">
              <a:xfrm>
                <a:off x="2197" y="3227"/>
                <a:ext cx="0" cy="33"/>
              </a:xfrm>
              <a:prstGeom prst="line">
                <a:avLst/>
              </a:prstGeom>
              <a:noFill/>
              <a:ln w="3175">
                <a:solidFill>
                  <a:srgbClr val="000000"/>
                </a:solidFill>
                <a:round/>
                <a:headEnd/>
                <a:tailEnd/>
              </a:ln>
            </p:spPr>
            <p:txBody>
              <a:bodyPr/>
              <a:lstStyle/>
              <a:p>
                <a:endParaRPr lang="en-US"/>
              </a:p>
            </p:txBody>
          </p:sp>
          <p:sp>
            <p:nvSpPr>
              <p:cNvPr id="26996" name="Line 4901"/>
              <p:cNvSpPr>
                <a:spLocks noChangeShapeType="1"/>
              </p:cNvSpPr>
              <p:nvPr/>
            </p:nvSpPr>
            <p:spPr bwMode="auto">
              <a:xfrm>
                <a:off x="2197" y="3260"/>
                <a:ext cx="61" cy="0"/>
              </a:xfrm>
              <a:prstGeom prst="line">
                <a:avLst/>
              </a:prstGeom>
              <a:noFill/>
              <a:ln w="3175">
                <a:solidFill>
                  <a:srgbClr val="000000"/>
                </a:solidFill>
                <a:round/>
                <a:headEnd/>
                <a:tailEnd/>
              </a:ln>
            </p:spPr>
            <p:txBody>
              <a:bodyPr/>
              <a:lstStyle/>
              <a:p>
                <a:endParaRPr lang="en-US"/>
              </a:p>
            </p:txBody>
          </p:sp>
          <p:sp>
            <p:nvSpPr>
              <p:cNvPr id="26997" name="Line 4902"/>
              <p:cNvSpPr>
                <a:spLocks noChangeShapeType="1"/>
              </p:cNvSpPr>
              <p:nvPr/>
            </p:nvSpPr>
            <p:spPr bwMode="auto">
              <a:xfrm flipV="1">
                <a:off x="2258" y="3227"/>
                <a:ext cx="0" cy="33"/>
              </a:xfrm>
              <a:prstGeom prst="line">
                <a:avLst/>
              </a:prstGeom>
              <a:noFill/>
              <a:ln w="3175">
                <a:solidFill>
                  <a:srgbClr val="000000"/>
                </a:solidFill>
                <a:round/>
                <a:headEnd/>
                <a:tailEnd/>
              </a:ln>
            </p:spPr>
            <p:txBody>
              <a:bodyPr/>
              <a:lstStyle/>
              <a:p>
                <a:endParaRPr lang="en-US"/>
              </a:p>
            </p:txBody>
          </p:sp>
          <p:sp>
            <p:nvSpPr>
              <p:cNvPr id="26998" name="Line 4903"/>
              <p:cNvSpPr>
                <a:spLocks noChangeShapeType="1"/>
              </p:cNvSpPr>
              <p:nvPr/>
            </p:nvSpPr>
            <p:spPr bwMode="auto">
              <a:xfrm>
                <a:off x="2258" y="3227"/>
                <a:ext cx="0" cy="33"/>
              </a:xfrm>
              <a:prstGeom prst="line">
                <a:avLst/>
              </a:prstGeom>
              <a:noFill/>
              <a:ln w="3175">
                <a:solidFill>
                  <a:srgbClr val="000000"/>
                </a:solidFill>
                <a:round/>
                <a:headEnd/>
                <a:tailEnd/>
              </a:ln>
            </p:spPr>
            <p:txBody>
              <a:bodyPr/>
              <a:lstStyle/>
              <a:p>
                <a:endParaRPr lang="en-US"/>
              </a:p>
            </p:txBody>
          </p:sp>
          <p:sp>
            <p:nvSpPr>
              <p:cNvPr id="26999" name="Line 4904"/>
              <p:cNvSpPr>
                <a:spLocks noChangeShapeType="1"/>
              </p:cNvSpPr>
              <p:nvPr/>
            </p:nvSpPr>
            <p:spPr bwMode="auto">
              <a:xfrm>
                <a:off x="2258" y="3260"/>
                <a:ext cx="60" cy="0"/>
              </a:xfrm>
              <a:prstGeom prst="line">
                <a:avLst/>
              </a:prstGeom>
              <a:noFill/>
              <a:ln w="3175">
                <a:solidFill>
                  <a:srgbClr val="000000"/>
                </a:solidFill>
                <a:round/>
                <a:headEnd/>
                <a:tailEnd/>
              </a:ln>
            </p:spPr>
            <p:txBody>
              <a:bodyPr/>
              <a:lstStyle/>
              <a:p>
                <a:endParaRPr lang="en-US"/>
              </a:p>
            </p:txBody>
          </p:sp>
          <p:sp>
            <p:nvSpPr>
              <p:cNvPr id="27000" name="Line 4905"/>
              <p:cNvSpPr>
                <a:spLocks noChangeShapeType="1"/>
              </p:cNvSpPr>
              <p:nvPr/>
            </p:nvSpPr>
            <p:spPr bwMode="auto">
              <a:xfrm flipV="1">
                <a:off x="2318" y="3227"/>
                <a:ext cx="0" cy="33"/>
              </a:xfrm>
              <a:prstGeom prst="line">
                <a:avLst/>
              </a:prstGeom>
              <a:noFill/>
              <a:ln w="3175">
                <a:solidFill>
                  <a:srgbClr val="000000"/>
                </a:solidFill>
                <a:round/>
                <a:headEnd/>
                <a:tailEnd/>
              </a:ln>
            </p:spPr>
            <p:txBody>
              <a:bodyPr/>
              <a:lstStyle/>
              <a:p>
                <a:endParaRPr lang="en-US"/>
              </a:p>
            </p:txBody>
          </p:sp>
          <p:sp>
            <p:nvSpPr>
              <p:cNvPr id="27001" name="Line 4906"/>
              <p:cNvSpPr>
                <a:spLocks noChangeShapeType="1"/>
              </p:cNvSpPr>
              <p:nvPr/>
            </p:nvSpPr>
            <p:spPr bwMode="auto">
              <a:xfrm>
                <a:off x="2318" y="3227"/>
                <a:ext cx="0" cy="33"/>
              </a:xfrm>
              <a:prstGeom prst="line">
                <a:avLst/>
              </a:prstGeom>
              <a:noFill/>
              <a:ln w="3175">
                <a:solidFill>
                  <a:srgbClr val="000000"/>
                </a:solidFill>
                <a:round/>
                <a:headEnd/>
                <a:tailEnd/>
              </a:ln>
            </p:spPr>
            <p:txBody>
              <a:bodyPr/>
              <a:lstStyle/>
              <a:p>
                <a:endParaRPr lang="en-US"/>
              </a:p>
            </p:txBody>
          </p:sp>
          <p:sp>
            <p:nvSpPr>
              <p:cNvPr id="27002" name="Line 4907"/>
              <p:cNvSpPr>
                <a:spLocks noChangeShapeType="1"/>
              </p:cNvSpPr>
              <p:nvPr/>
            </p:nvSpPr>
            <p:spPr bwMode="auto">
              <a:xfrm>
                <a:off x="2318" y="3260"/>
                <a:ext cx="60" cy="0"/>
              </a:xfrm>
              <a:prstGeom prst="line">
                <a:avLst/>
              </a:prstGeom>
              <a:noFill/>
              <a:ln w="3175">
                <a:solidFill>
                  <a:srgbClr val="000000"/>
                </a:solidFill>
                <a:round/>
                <a:headEnd/>
                <a:tailEnd/>
              </a:ln>
            </p:spPr>
            <p:txBody>
              <a:bodyPr/>
              <a:lstStyle/>
              <a:p>
                <a:endParaRPr lang="en-US"/>
              </a:p>
            </p:txBody>
          </p:sp>
          <p:sp>
            <p:nvSpPr>
              <p:cNvPr id="27003" name="Line 4908"/>
              <p:cNvSpPr>
                <a:spLocks noChangeShapeType="1"/>
              </p:cNvSpPr>
              <p:nvPr/>
            </p:nvSpPr>
            <p:spPr bwMode="auto">
              <a:xfrm flipV="1">
                <a:off x="2378" y="3227"/>
                <a:ext cx="0" cy="33"/>
              </a:xfrm>
              <a:prstGeom prst="line">
                <a:avLst/>
              </a:prstGeom>
              <a:noFill/>
              <a:ln w="3175">
                <a:solidFill>
                  <a:srgbClr val="000000"/>
                </a:solidFill>
                <a:round/>
                <a:headEnd/>
                <a:tailEnd/>
              </a:ln>
            </p:spPr>
            <p:txBody>
              <a:bodyPr/>
              <a:lstStyle/>
              <a:p>
                <a:endParaRPr lang="en-US"/>
              </a:p>
            </p:txBody>
          </p:sp>
          <p:sp>
            <p:nvSpPr>
              <p:cNvPr id="27004" name="Line 4909"/>
              <p:cNvSpPr>
                <a:spLocks noChangeShapeType="1"/>
              </p:cNvSpPr>
              <p:nvPr/>
            </p:nvSpPr>
            <p:spPr bwMode="auto">
              <a:xfrm>
                <a:off x="2378" y="3227"/>
                <a:ext cx="0" cy="33"/>
              </a:xfrm>
              <a:prstGeom prst="line">
                <a:avLst/>
              </a:prstGeom>
              <a:noFill/>
              <a:ln w="3175">
                <a:solidFill>
                  <a:srgbClr val="000000"/>
                </a:solidFill>
                <a:round/>
                <a:headEnd/>
                <a:tailEnd/>
              </a:ln>
            </p:spPr>
            <p:txBody>
              <a:bodyPr/>
              <a:lstStyle/>
              <a:p>
                <a:endParaRPr lang="en-US"/>
              </a:p>
            </p:txBody>
          </p:sp>
          <p:sp>
            <p:nvSpPr>
              <p:cNvPr id="27005" name="Line 4910"/>
              <p:cNvSpPr>
                <a:spLocks noChangeShapeType="1"/>
              </p:cNvSpPr>
              <p:nvPr/>
            </p:nvSpPr>
            <p:spPr bwMode="auto">
              <a:xfrm>
                <a:off x="2378" y="3260"/>
                <a:ext cx="61" cy="0"/>
              </a:xfrm>
              <a:prstGeom prst="line">
                <a:avLst/>
              </a:prstGeom>
              <a:noFill/>
              <a:ln w="3175">
                <a:solidFill>
                  <a:srgbClr val="000000"/>
                </a:solidFill>
                <a:round/>
                <a:headEnd/>
                <a:tailEnd/>
              </a:ln>
            </p:spPr>
            <p:txBody>
              <a:bodyPr/>
              <a:lstStyle/>
              <a:p>
                <a:endParaRPr lang="en-US"/>
              </a:p>
            </p:txBody>
          </p:sp>
          <p:sp>
            <p:nvSpPr>
              <p:cNvPr id="27006" name="Line 4911"/>
              <p:cNvSpPr>
                <a:spLocks noChangeShapeType="1"/>
              </p:cNvSpPr>
              <p:nvPr/>
            </p:nvSpPr>
            <p:spPr bwMode="auto">
              <a:xfrm flipV="1">
                <a:off x="2439" y="3182"/>
                <a:ext cx="0" cy="78"/>
              </a:xfrm>
              <a:prstGeom prst="line">
                <a:avLst/>
              </a:prstGeom>
              <a:noFill/>
              <a:ln w="3175">
                <a:solidFill>
                  <a:srgbClr val="000000"/>
                </a:solidFill>
                <a:round/>
                <a:headEnd/>
                <a:tailEnd/>
              </a:ln>
            </p:spPr>
            <p:txBody>
              <a:bodyPr/>
              <a:lstStyle/>
              <a:p>
                <a:endParaRPr lang="en-US"/>
              </a:p>
            </p:txBody>
          </p:sp>
          <p:sp>
            <p:nvSpPr>
              <p:cNvPr id="27007" name="Line 4912"/>
              <p:cNvSpPr>
                <a:spLocks noChangeShapeType="1"/>
              </p:cNvSpPr>
              <p:nvPr/>
            </p:nvSpPr>
            <p:spPr bwMode="auto">
              <a:xfrm>
                <a:off x="2439" y="3182"/>
                <a:ext cx="0" cy="78"/>
              </a:xfrm>
              <a:prstGeom prst="line">
                <a:avLst/>
              </a:prstGeom>
              <a:noFill/>
              <a:ln w="3175">
                <a:solidFill>
                  <a:srgbClr val="000000"/>
                </a:solidFill>
                <a:round/>
                <a:headEnd/>
                <a:tailEnd/>
              </a:ln>
            </p:spPr>
            <p:txBody>
              <a:bodyPr/>
              <a:lstStyle/>
              <a:p>
                <a:endParaRPr lang="en-US"/>
              </a:p>
            </p:txBody>
          </p:sp>
          <p:sp>
            <p:nvSpPr>
              <p:cNvPr id="27008" name="Line 4913"/>
              <p:cNvSpPr>
                <a:spLocks noChangeShapeType="1"/>
              </p:cNvSpPr>
              <p:nvPr/>
            </p:nvSpPr>
            <p:spPr bwMode="auto">
              <a:xfrm>
                <a:off x="2439" y="3260"/>
                <a:ext cx="60" cy="0"/>
              </a:xfrm>
              <a:prstGeom prst="line">
                <a:avLst/>
              </a:prstGeom>
              <a:noFill/>
              <a:ln w="3175">
                <a:solidFill>
                  <a:srgbClr val="000000"/>
                </a:solidFill>
                <a:round/>
                <a:headEnd/>
                <a:tailEnd/>
              </a:ln>
            </p:spPr>
            <p:txBody>
              <a:bodyPr/>
              <a:lstStyle/>
              <a:p>
                <a:endParaRPr lang="en-US"/>
              </a:p>
            </p:txBody>
          </p:sp>
          <p:sp>
            <p:nvSpPr>
              <p:cNvPr id="27009" name="Line 4914"/>
              <p:cNvSpPr>
                <a:spLocks noChangeShapeType="1"/>
              </p:cNvSpPr>
              <p:nvPr/>
            </p:nvSpPr>
            <p:spPr bwMode="auto">
              <a:xfrm flipV="1">
                <a:off x="2499" y="3227"/>
                <a:ext cx="0" cy="33"/>
              </a:xfrm>
              <a:prstGeom prst="line">
                <a:avLst/>
              </a:prstGeom>
              <a:noFill/>
              <a:ln w="3175">
                <a:solidFill>
                  <a:srgbClr val="000000"/>
                </a:solidFill>
                <a:round/>
                <a:headEnd/>
                <a:tailEnd/>
              </a:ln>
            </p:spPr>
            <p:txBody>
              <a:bodyPr/>
              <a:lstStyle/>
              <a:p>
                <a:endParaRPr lang="en-US"/>
              </a:p>
            </p:txBody>
          </p:sp>
          <p:sp>
            <p:nvSpPr>
              <p:cNvPr id="27010" name="Line 4915"/>
              <p:cNvSpPr>
                <a:spLocks noChangeShapeType="1"/>
              </p:cNvSpPr>
              <p:nvPr/>
            </p:nvSpPr>
            <p:spPr bwMode="auto">
              <a:xfrm>
                <a:off x="2499" y="3227"/>
                <a:ext cx="0" cy="33"/>
              </a:xfrm>
              <a:prstGeom prst="line">
                <a:avLst/>
              </a:prstGeom>
              <a:noFill/>
              <a:ln w="3175">
                <a:solidFill>
                  <a:srgbClr val="000000"/>
                </a:solidFill>
                <a:round/>
                <a:headEnd/>
                <a:tailEnd/>
              </a:ln>
            </p:spPr>
            <p:txBody>
              <a:bodyPr/>
              <a:lstStyle/>
              <a:p>
                <a:endParaRPr lang="en-US"/>
              </a:p>
            </p:txBody>
          </p:sp>
          <p:sp>
            <p:nvSpPr>
              <p:cNvPr id="27011" name="Line 4916"/>
              <p:cNvSpPr>
                <a:spLocks noChangeShapeType="1"/>
              </p:cNvSpPr>
              <p:nvPr/>
            </p:nvSpPr>
            <p:spPr bwMode="auto">
              <a:xfrm>
                <a:off x="2499" y="3260"/>
                <a:ext cx="60" cy="0"/>
              </a:xfrm>
              <a:prstGeom prst="line">
                <a:avLst/>
              </a:prstGeom>
              <a:noFill/>
              <a:ln w="3175">
                <a:solidFill>
                  <a:srgbClr val="000000"/>
                </a:solidFill>
                <a:round/>
                <a:headEnd/>
                <a:tailEnd/>
              </a:ln>
            </p:spPr>
            <p:txBody>
              <a:bodyPr/>
              <a:lstStyle/>
              <a:p>
                <a:endParaRPr lang="en-US"/>
              </a:p>
            </p:txBody>
          </p:sp>
          <p:sp>
            <p:nvSpPr>
              <p:cNvPr id="27012" name="Line 4917"/>
              <p:cNvSpPr>
                <a:spLocks noChangeShapeType="1"/>
              </p:cNvSpPr>
              <p:nvPr/>
            </p:nvSpPr>
            <p:spPr bwMode="auto">
              <a:xfrm flipV="1">
                <a:off x="2559" y="3227"/>
                <a:ext cx="0" cy="33"/>
              </a:xfrm>
              <a:prstGeom prst="line">
                <a:avLst/>
              </a:prstGeom>
              <a:noFill/>
              <a:ln w="3175">
                <a:solidFill>
                  <a:srgbClr val="000000"/>
                </a:solidFill>
                <a:round/>
                <a:headEnd/>
                <a:tailEnd/>
              </a:ln>
            </p:spPr>
            <p:txBody>
              <a:bodyPr/>
              <a:lstStyle/>
              <a:p>
                <a:endParaRPr lang="en-US"/>
              </a:p>
            </p:txBody>
          </p:sp>
          <p:sp>
            <p:nvSpPr>
              <p:cNvPr id="27013" name="Line 4918"/>
              <p:cNvSpPr>
                <a:spLocks noChangeShapeType="1"/>
              </p:cNvSpPr>
              <p:nvPr/>
            </p:nvSpPr>
            <p:spPr bwMode="auto">
              <a:xfrm>
                <a:off x="2559" y="3227"/>
                <a:ext cx="0" cy="33"/>
              </a:xfrm>
              <a:prstGeom prst="line">
                <a:avLst/>
              </a:prstGeom>
              <a:noFill/>
              <a:ln w="3175">
                <a:solidFill>
                  <a:srgbClr val="000000"/>
                </a:solidFill>
                <a:round/>
                <a:headEnd/>
                <a:tailEnd/>
              </a:ln>
            </p:spPr>
            <p:txBody>
              <a:bodyPr/>
              <a:lstStyle/>
              <a:p>
                <a:endParaRPr lang="en-US"/>
              </a:p>
            </p:txBody>
          </p:sp>
          <p:sp>
            <p:nvSpPr>
              <p:cNvPr id="27014" name="Line 4919"/>
              <p:cNvSpPr>
                <a:spLocks noChangeShapeType="1"/>
              </p:cNvSpPr>
              <p:nvPr/>
            </p:nvSpPr>
            <p:spPr bwMode="auto">
              <a:xfrm>
                <a:off x="2559" y="3260"/>
                <a:ext cx="61" cy="0"/>
              </a:xfrm>
              <a:prstGeom prst="line">
                <a:avLst/>
              </a:prstGeom>
              <a:noFill/>
              <a:ln w="3175">
                <a:solidFill>
                  <a:srgbClr val="000000"/>
                </a:solidFill>
                <a:round/>
                <a:headEnd/>
                <a:tailEnd/>
              </a:ln>
            </p:spPr>
            <p:txBody>
              <a:bodyPr/>
              <a:lstStyle/>
              <a:p>
                <a:endParaRPr lang="en-US"/>
              </a:p>
            </p:txBody>
          </p:sp>
          <p:sp>
            <p:nvSpPr>
              <p:cNvPr id="27015" name="Line 4920"/>
              <p:cNvSpPr>
                <a:spLocks noChangeShapeType="1"/>
              </p:cNvSpPr>
              <p:nvPr/>
            </p:nvSpPr>
            <p:spPr bwMode="auto">
              <a:xfrm flipV="1">
                <a:off x="2620" y="3227"/>
                <a:ext cx="0" cy="33"/>
              </a:xfrm>
              <a:prstGeom prst="line">
                <a:avLst/>
              </a:prstGeom>
              <a:noFill/>
              <a:ln w="3175">
                <a:solidFill>
                  <a:srgbClr val="000000"/>
                </a:solidFill>
                <a:round/>
                <a:headEnd/>
                <a:tailEnd/>
              </a:ln>
            </p:spPr>
            <p:txBody>
              <a:bodyPr/>
              <a:lstStyle/>
              <a:p>
                <a:endParaRPr lang="en-US"/>
              </a:p>
            </p:txBody>
          </p:sp>
          <p:sp>
            <p:nvSpPr>
              <p:cNvPr id="27016" name="Line 4921"/>
              <p:cNvSpPr>
                <a:spLocks noChangeShapeType="1"/>
              </p:cNvSpPr>
              <p:nvPr/>
            </p:nvSpPr>
            <p:spPr bwMode="auto">
              <a:xfrm>
                <a:off x="2620" y="3227"/>
                <a:ext cx="0" cy="33"/>
              </a:xfrm>
              <a:prstGeom prst="line">
                <a:avLst/>
              </a:prstGeom>
              <a:noFill/>
              <a:ln w="3175">
                <a:solidFill>
                  <a:srgbClr val="000000"/>
                </a:solidFill>
                <a:round/>
                <a:headEnd/>
                <a:tailEnd/>
              </a:ln>
            </p:spPr>
            <p:txBody>
              <a:bodyPr/>
              <a:lstStyle/>
              <a:p>
                <a:endParaRPr lang="en-US"/>
              </a:p>
            </p:txBody>
          </p:sp>
          <p:sp>
            <p:nvSpPr>
              <p:cNvPr id="27017" name="Line 4922"/>
              <p:cNvSpPr>
                <a:spLocks noChangeShapeType="1"/>
              </p:cNvSpPr>
              <p:nvPr/>
            </p:nvSpPr>
            <p:spPr bwMode="auto">
              <a:xfrm>
                <a:off x="2620" y="3260"/>
                <a:ext cx="60" cy="0"/>
              </a:xfrm>
              <a:prstGeom prst="line">
                <a:avLst/>
              </a:prstGeom>
              <a:noFill/>
              <a:ln w="3175">
                <a:solidFill>
                  <a:srgbClr val="000000"/>
                </a:solidFill>
                <a:round/>
                <a:headEnd/>
                <a:tailEnd/>
              </a:ln>
            </p:spPr>
            <p:txBody>
              <a:bodyPr/>
              <a:lstStyle/>
              <a:p>
                <a:endParaRPr lang="en-US"/>
              </a:p>
            </p:txBody>
          </p:sp>
          <p:sp>
            <p:nvSpPr>
              <p:cNvPr id="27018" name="Line 4923"/>
              <p:cNvSpPr>
                <a:spLocks noChangeShapeType="1"/>
              </p:cNvSpPr>
              <p:nvPr/>
            </p:nvSpPr>
            <p:spPr bwMode="auto">
              <a:xfrm flipV="1">
                <a:off x="2680" y="3227"/>
                <a:ext cx="0" cy="33"/>
              </a:xfrm>
              <a:prstGeom prst="line">
                <a:avLst/>
              </a:prstGeom>
              <a:noFill/>
              <a:ln w="3175">
                <a:solidFill>
                  <a:srgbClr val="000000"/>
                </a:solidFill>
                <a:round/>
                <a:headEnd/>
                <a:tailEnd/>
              </a:ln>
            </p:spPr>
            <p:txBody>
              <a:bodyPr/>
              <a:lstStyle/>
              <a:p>
                <a:endParaRPr lang="en-US"/>
              </a:p>
            </p:txBody>
          </p:sp>
          <p:sp>
            <p:nvSpPr>
              <p:cNvPr id="27019" name="Line 4924"/>
              <p:cNvSpPr>
                <a:spLocks noChangeShapeType="1"/>
              </p:cNvSpPr>
              <p:nvPr/>
            </p:nvSpPr>
            <p:spPr bwMode="auto">
              <a:xfrm>
                <a:off x="2680" y="3227"/>
                <a:ext cx="0" cy="33"/>
              </a:xfrm>
              <a:prstGeom prst="line">
                <a:avLst/>
              </a:prstGeom>
              <a:noFill/>
              <a:ln w="3175">
                <a:solidFill>
                  <a:srgbClr val="000000"/>
                </a:solidFill>
                <a:round/>
                <a:headEnd/>
                <a:tailEnd/>
              </a:ln>
            </p:spPr>
            <p:txBody>
              <a:bodyPr/>
              <a:lstStyle/>
              <a:p>
                <a:endParaRPr lang="en-US"/>
              </a:p>
            </p:txBody>
          </p:sp>
          <p:sp>
            <p:nvSpPr>
              <p:cNvPr id="27020" name="Line 4925"/>
              <p:cNvSpPr>
                <a:spLocks noChangeShapeType="1"/>
              </p:cNvSpPr>
              <p:nvPr/>
            </p:nvSpPr>
            <p:spPr bwMode="auto">
              <a:xfrm>
                <a:off x="2680" y="3260"/>
                <a:ext cx="60" cy="0"/>
              </a:xfrm>
              <a:prstGeom prst="line">
                <a:avLst/>
              </a:prstGeom>
              <a:noFill/>
              <a:ln w="3175">
                <a:solidFill>
                  <a:srgbClr val="000000"/>
                </a:solidFill>
                <a:round/>
                <a:headEnd/>
                <a:tailEnd/>
              </a:ln>
            </p:spPr>
            <p:txBody>
              <a:bodyPr/>
              <a:lstStyle/>
              <a:p>
                <a:endParaRPr lang="en-US"/>
              </a:p>
            </p:txBody>
          </p:sp>
          <p:sp>
            <p:nvSpPr>
              <p:cNvPr id="27021" name="Line 4926"/>
              <p:cNvSpPr>
                <a:spLocks noChangeShapeType="1"/>
              </p:cNvSpPr>
              <p:nvPr/>
            </p:nvSpPr>
            <p:spPr bwMode="auto">
              <a:xfrm flipV="1">
                <a:off x="2740" y="3227"/>
                <a:ext cx="0" cy="33"/>
              </a:xfrm>
              <a:prstGeom prst="line">
                <a:avLst/>
              </a:prstGeom>
              <a:noFill/>
              <a:ln w="3175">
                <a:solidFill>
                  <a:srgbClr val="000000"/>
                </a:solidFill>
                <a:round/>
                <a:headEnd/>
                <a:tailEnd/>
              </a:ln>
            </p:spPr>
            <p:txBody>
              <a:bodyPr/>
              <a:lstStyle/>
              <a:p>
                <a:endParaRPr lang="en-US"/>
              </a:p>
            </p:txBody>
          </p:sp>
          <p:sp>
            <p:nvSpPr>
              <p:cNvPr id="27022" name="Line 4927"/>
              <p:cNvSpPr>
                <a:spLocks noChangeShapeType="1"/>
              </p:cNvSpPr>
              <p:nvPr/>
            </p:nvSpPr>
            <p:spPr bwMode="auto">
              <a:xfrm>
                <a:off x="2740" y="3227"/>
                <a:ext cx="0" cy="33"/>
              </a:xfrm>
              <a:prstGeom prst="line">
                <a:avLst/>
              </a:prstGeom>
              <a:noFill/>
              <a:ln w="3175">
                <a:solidFill>
                  <a:srgbClr val="000000"/>
                </a:solidFill>
                <a:round/>
                <a:headEnd/>
                <a:tailEnd/>
              </a:ln>
            </p:spPr>
            <p:txBody>
              <a:bodyPr/>
              <a:lstStyle/>
              <a:p>
                <a:endParaRPr lang="en-US"/>
              </a:p>
            </p:txBody>
          </p:sp>
          <p:sp>
            <p:nvSpPr>
              <p:cNvPr id="27023" name="Line 4928"/>
              <p:cNvSpPr>
                <a:spLocks noChangeShapeType="1"/>
              </p:cNvSpPr>
              <p:nvPr/>
            </p:nvSpPr>
            <p:spPr bwMode="auto">
              <a:xfrm>
                <a:off x="2740" y="3260"/>
                <a:ext cx="61" cy="0"/>
              </a:xfrm>
              <a:prstGeom prst="line">
                <a:avLst/>
              </a:prstGeom>
              <a:noFill/>
              <a:ln w="3175">
                <a:solidFill>
                  <a:srgbClr val="000000"/>
                </a:solidFill>
                <a:round/>
                <a:headEnd/>
                <a:tailEnd/>
              </a:ln>
            </p:spPr>
            <p:txBody>
              <a:bodyPr/>
              <a:lstStyle/>
              <a:p>
                <a:endParaRPr lang="en-US"/>
              </a:p>
            </p:txBody>
          </p:sp>
          <p:sp>
            <p:nvSpPr>
              <p:cNvPr id="27024" name="Line 4929"/>
              <p:cNvSpPr>
                <a:spLocks noChangeShapeType="1"/>
              </p:cNvSpPr>
              <p:nvPr/>
            </p:nvSpPr>
            <p:spPr bwMode="auto">
              <a:xfrm flipV="1">
                <a:off x="2801" y="3227"/>
                <a:ext cx="0" cy="33"/>
              </a:xfrm>
              <a:prstGeom prst="line">
                <a:avLst/>
              </a:prstGeom>
              <a:noFill/>
              <a:ln w="3175">
                <a:solidFill>
                  <a:srgbClr val="000000"/>
                </a:solidFill>
                <a:round/>
                <a:headEnd/>
                <a:tailEnd/>
              </a:ln>
            </p:spPr>
            <p:txBody>
              <a:bodyPr/>
              <a:lstStyle/>
              <a:p>
                <a:endParaRPr lang="en-US"/>
              </a:p>
            </p:txBody>
          </p:sp>
          <p:sp>
            <p:nvSpPr>
              <p:cNvPr id="27025" name="Line 4930"/>
              <p:cNvSpPr>
                <a:spLocks noChangeShapeType="1"/>
              </p:cNvSpPr>
              <p:nvPr/>
            </p:nvSpPr>
            <p:spPr bwMode="auto">
              <a:xfrm>
                <a:off x="2801" y="3227"/>
                <a:ext cx="0" cy="33"/>
              </a:xfrm>
              <a:prstGeom prst="line">
                <a:avLst/>
              </a:prstGeom>
              <a:noFill/>
              <a:ln w="3175">
                <a:solidFill>
                  <a:srgbClr val="000000"/>
                </a:solidFill>
                <a:round/>
                <a:headEnd/>
                <a:tailEnd/>
              </a:ln>
            </p:spPr>
            <p:txBody>
              <a:bodyPr/>
              <a:lstStyle/>
              <a:p>
                <a:endParaRPr lang="en-US"/>
              </a:p>
            </p:txBody>
          </p:sp>
          <p:sp>
            <p:nvSpPr>
              <p:cNvPr id="27026" name="Line 4931"/>
              <p:cNvSpPr>
                <a:spLocks noChangeShapeType="1"/>
              </p:cNvSpPr>
              <p:nvPr/>
            </p:nvSpPr>
            <p:spPr bwMode="auto">
              <a:xfrm>
                <a:off x="2801" y="3260"/>
                <a:ext cx="60" cy="0"/>
              </a:xfrm>
              <a:prstGeom prst="line">
                <a:avLst/>
              </a:prstGeom>
              <a:noFill/>
              <a:ln w="3175">
                <a:solidFill>
                  <a:srgbClr val="000000"/>
                </a:solidFill>
                <a:round/>
                <a:headEnd/>
                <a:tailEnd/>
              </a:ln>
            </p:spPr>
            <p:txBody>
              <a:bodyPr/>
              <a:lstStyle/>
              <a:p>
                <a:endParaRPr lang="en-US"/>
              </a:p>
            </p:txBody>
          </p:sp>
          <p:sp>
            <p:nvSpPr>
              <p:cNvPr id="27027" name="Line 4932"/>
              <p:cNvSpPr>
                <a:spLocks noChangeShapeType="1"/>
              </p:cNvSpPr>
              <p:nvPr/>
            </p:nvSpPr>
            <p:spPr bwMode="auto">
              <a:xfrm flipV="1">
                <a:off x="2861" y="3227"/>
                <a:ext cx="0" cy="33"/>
              </a:xfrm>
              <a:prstGeom prst="line">
                <a:avLst/>
              </a:prstGeom>
              <a:noFill/>
              <a:ln w="3175">
                <a:solidFill>
                  <a:srgbClr val="000000"/>
                </a:solidFill>
                <a:round/>
                <a:headEnd/>
                <a:tailEnd/>
              </a:ln>
            </p:spPr>
            <p:txBody>
              <a:bodyPr/>
              <a:lstStyle/>
              <a:p>
                <a:endParaRPr lang="en-US"/>
              </a:p>
            </p:txBody>
          </p:sp>
          <p:sp>
            <p:nvSpPr>
              <p:cNvPr id="27028" name="Line 4933"/>
              <p:cNvSpPr>
                <a:spLocks noChangeShapeType="1"/>
              </p:cNvSpPr>
              <p:nvPr/>
            </p:nvSpPr>
            <p:spPr bwMode="auto">
              <a:xfrm>
                <a:off x="2861" y="3227"/>
                <a:ext cx="0" cy="33"/>
              </a:xfrm>
              <a:prstGeom prst="line">
                <a:avLst/>
              </a:prstGeom>
              <a:noFill/>
              <a:ln w="3175">
                <a:solidFill>
                  <a:srgbClr val="000000"/>
                </a:solidFill>
                <a:round/>
                <a:headEnd/>
                <a:tailEnd/>
              </a:ln>
            </p:spPr>
            <p:txBody>
              <a:bodyPr/>
              <a:lstStyle/>
              <a:p>
                <a:endParaRPr lang="en-US"/>
              </a:p>
            </p:txBody>
          </p:sp>
          <p:sp>
            <p:nvSpPr>
              <p:cNvPr id="27029" name="Line 4934"/>
              <p:cNvSpPr>
                <a:spLocks noChangeShapeType="1"/>
              </p:cNvSpPr>
              <p:nvPr/>
            </p:nvSpPr>
            <p:spPr bwMode="auto">
              <a:xfrm>
                <a:off x="2861" y="3260"/>
                <a:ext cx="60" cy="0"/>
              </a:xfrm>
              <a:prstGeom prst="line">
                <a:avLst/>
              </a:prstGeom>
              <a:noFill/>
              <a:ln w="3175">
                <a:solidFill>
                  <a:srgbClr val="000000"/>
                </a:solidFill>
                <a:round/>
                <a:headEnd/>
                <a:tailEnd/>
              </a:ln>
            </p:spPr>
            <p:txBody>
              <a:bodyPr/>
              <a:lstStyle/>
              <a:p>
                <a:endParaRPr lang="en-US"/>
              </a:p>
            </p:txBody>
          </p:sp>
          <p:sp>
            <p:nvSpPr>
              <p:cNvPr id="27030" name="Line 4935"/>
              <p:cNvSpPr>
                <a:spLocks noChangeShapeType="1"/>
              </p:cNvSpPr>
              <p:nvPr/>
            </p:nvSpPr>
            <p:spPr bwMode="auto">
              <a:xfrm flipV="1">
                <a:off x="2921" y="3227"/>
                <a:ext cx="0" cy="33"/>
              </a:xfrm>
              <a:prstGeom prst="line">
                <a:avLst/>
              </a:prstGeom>
              <a:noFill/>
              <a:ln w="3175">
                <a:solidFill>
                  <a:srgbClr val="000000"/>
                </a:solidFill>
                <a:round/>
                <a:headEnd/>
                <a:tailEnd/>
              </a:ln>
            </p:spPr>
            <p:txBody>
              <a:bodyPr/>
              <a:lstStyle/>
              <a:p>
                <a:endParaRPr lang="en-US"/>
              </a:p>
            </p:txBody>
          </p:sp>
          <p:sp>
            <p:nvSpPr>
              <p:cNvPr id="27031" name="Line 4936"/>
              <p:cNvSpPr>
                <a:spLocks noChangeShapeType="1"/>
              </p:cNvSpPr>
              <p:nvPr/>
            </p:nvSpPr>
            <p:spPr bwMode="auto">
              <a:xfrm>
                <a:off x="2921" y="3227"/>
                <a:ext cx="0" cy="33"/>
              </a:xfrm>
              <a:prstGeom prst="line">
                <a:avLst/>
              </a:prstGeom>
              <a:noFill/>
              <a:ln w="3175">
                <a:solidFill>
                  <a:srgbClr val="000000"/>
                </a:solidFill>
                <a:round/>
                <a:headEnd/>
                <a:tailEnd/>
              </a:ln>
            </p:spPr>
            <p:txBody>
              <a:bodyPr/>
              <a:lstStyle/>
              <a:p>
                <a:endParaRPr lang="en-US"/>
              </a:p>
            </p:txBody>
          </p:sp>
          <p:sp>
            <p:nvSpPr>
              <p:cNvPr id="27032" name="Line 4937"/>
              <p:cNvSpPr>
                <a:spLocks noChangeShapeType="1"/>
              </p:cNvSpPr>
              <p:nvPr/>
            </p:nvSpPr>
            <p:spPr bwMode="auto">
              <a:xfrm>
                <a:off x="2921" y="3260"/>
                <a:ext cx="61" cy="0"/>
              </a:xfrm>
              <a:prstGeom prst="line">
                <a:avLst/>
              </a:prstGeom>
              <a:noFill/>
              <a:ln w="3175">
                <a:solidFill>
                  <a:srgbClr val="000000"/>
                </a:solidFill>
                <a:round/>
                <a:headEnd/>
                <a:tailEnd/>
              </a:ln>
            </p:spPr>
            <p:txBody>
              <a:bodyPr/>
              <a:lstStyle/>
              <a:p>
                <a:endParaRPr lang="en-US"/>
              </a:p>
            </p:txBody>
          </p:sp>
          <p:sp>
            <p:nvSpPr>
              <p:cNvPr id="27033" name="Line 4938"/>
              <p:cNvSpPr>
                <a:spLocks noChangeShapeType="1"/>
              </p:cNvSpPr>
              <p:nvPr/>
            </p:nvSpPr>
            <p:spPr bwMode="auto">
              <a:xfrm flipV="1">
                <a:off x="2982" y="3227"/>
                <a:ext cx="0" cy="33"/>
              </a:xfrm>
              <a:prstGeom prst="line">
                <a:avLst/>
              </a:prstGeom>
              <a:noFill/>
              <a:ln w="3175">
                <a:solidFill>
                  <a:srgbClr val="000000"/>
                </a:solidFill>
                <a:round/>
                <a:headEnd/>
                <a:tailEnd/>
              </a:ln>
            </p:spPr>
            <p:txBody>
              <a:bodyPr/>
              <a:lstStyle/>
              <a:p>
                <a:endParaRPr lang="en-US"/>
              </a:p>
            </p:txBody>
          </p:sp>
          <p:sp>
            <p:nvSpPr>
              <p:cNvPr id="27034" name="Line 4939"/>
              <p:cNvSpPr>
                <a:spLocks noChangeShapeType="1"/>
              </p:cNvSpPr>
              <p:nvPr/>
            </p:nvSpPr>
            <p:spPr bwMode="auto">
              <a:xfrm>
                <a:off x="2982" y="3227"/>
                <a:ext cx="0" cy="33"/>
              </a:xfrm>
              <a:prstGeom prst="line">
                <a:avLst/>
              </a:prstGeom>
              <a:noFill/>
              <a:ln w="3175">
                <a:solidFill>
                  <a:srgbClr val="000000"/>
                </a:solidFill>
                <a:round/>
                <a:headEnd/>
                <a:tailEnd/>
              </a:ln>
            </p:spPr>
            <p:txBody>
              <a:bodyPr/>
              <a:lstStyle/>
              <a:p>
                <a:endParaRPr lang="en-US"/>
              </a:p>
            </p:txBody>
          </p:sp>
          <p:sp>
            <p:nvSpPr>
              <p:cNvPr id="27035" name="Line 4940"/>
              <p:cNvSpPr>
                <a:spLocks noChangeShapeType="1"/>
              </p:cNvSpPr>
              <p:nvPr/>
            </p:nvSpPr>
            <p:spPr bwMode="auto">
              <a:xfrm>
                <a:off x="2982" y="3260"/>
                <a:ext cx="60" cy="0"/>
              </a:xfrm>
              <a:prstGeom prst="line">
                <a:avLst/>
              </a:prstGeom>
              <a:noFill/>
              <a:ln w="3175">
                <a:solidFill>
                  <a:srgbClr val="000000"/>
                </a:solidFill>
                <a:round/>
                <a:headEnd/>
                <a:tailEnd/>
              </a:ln>
            </p:spPr>
            <p:txBody>
              <a:bodyPr/>
              <a:lstStyle/>
              <a:p>
                <a:endParaRPr lang="en-US"/>
              </a:p>
            </p:txBody>
          </p:sp>
          <p:sp>
            <p:nvSpPr>
              <p:cNvPr id="27036" name="Line 4941"/>
              <p:cNvSpPr>
                <a:spLocks noChangeShapeType="1"/>
              </p:cNvSpPr>
              <p:nvPr/>
            </p:nvSpPr>
            <p:spPr bwMode="auto">
              <a:xfrm flipV="1">
                <a:off x="3042" y="3182"/>
                <a:ext cx="0" cy="78"/>
              </a:xfrm>
              <a:prstGeom prst="line">
                <a:avLst/>
              </a:prstGeom>
              <a:noFill/>
              <a:ln w="3175">
                <a:solidFill>
                  <a:srgbClr val="000000"/>
                </a:solidFill>
                <a:round/>
                <a:headEnd/>
                <a:tailEnd/>
              </a:ln>
            </p:spPr>
            <p:txBody>
              <a:bodyPr/>
              <a:lstStyle/>
              <a:p>
                <a:endParaRPr lang="en-US"/>
              </a:p>
            </p:txBody>
          </p:sp>
          <p:sp>
            <p:nvSpPr>
              <p:cNvPr id="27037" name="Line 4942"/>
              <p:cNvSpPr>
                <a:spLocks noChangeShapeType="1"/>
              </p:cNvSpPr>
              <p:nvPr/>
            </p:nvSpPr>
            <p:spPr bwMode="auto">
              <a:xfrm>
                <a:off x="3042" y="3182"/>
                <a:ext cx="0" cy="78"/>
              </a:xfrm>
              <a:prstGeom prst="line">
                <a:avLst/>
              </a:prstGeom>
              <a:noFill/>
              <a:ln w="3175">
                <a:solidFill>
                  <a:srgbClr val="000000"/>
                </a:solidFill>
                <a:round/>
                <a:headEnd/>
                <a:tailEnd/>
              </a:ln>
            </p:spPr>
            <p:txBody>
              <a:bodyPr/>
              <a:lstStyle/>
              <a:p>
                <a:endParaRPr lang="en-US"/>
              </a:p>
            </p:txBody>
          </p:sp>
          <p:sp>
            <p:nvSpPr>
              <p:cNvPr id="27038" name="Line 4943"/>
              <p:cNvSpPr>
                <a:spLocks noChangeShapeType="1"/>
              </p:cNvSpPr>
              <p:nvPr/>
            </p:nvSpPr>
            <p:spPr bwMode="auto">
              <a:xfrm>
                <a:off x="3042" y="3260"/>
                <a:ext cx="60" cy="0"/>
              </a:xfrm>
              <a:prstGeom prst="line">
                <a:avLst/>
              </a:prstGeom>
              <a:noFill/>
              <a:ln w="3175">
                <a:solidFill>
                  <a:srgbClr val="000000"/>
                </a:solidFill>
                <a:round/>
                <a:headEnd/>
                <a:tailEnd/>
              </a:ln>
            </p:spPr>
            <p:txBody>
              <a:bodyPr/>
              <a:lstStyle/>
              <a:p>
                <a:endParaRPr lang="en-US"/>
              </a:p>
            </p:txBody>
          </p:sp>
          <p:sp>
            <p:nvSpPr>
              <p:cNvPr id="27039" name="Line 4944"/>
              <p:cNvSpPr>
                <a:spLocks noChangeShapeType="1"/>
              </p:cNvSpPr>
              <p:nvPr/>
            </p:nvSpPr>
            <p:spPr bwMode="auto">
              <a:xfrm flipV="1">
                <a:off x="3102" y="3227"/>
                <a:ext cx="0" cy="33"/>
              </a:xfrm>
              <a:prstGeom prst="line">
                <a:avLst/>
              </a:prstGeom>
              <a:noFill/>
              <a:ln w="3175">
                <a:solidFill>
                  <a:srgbClr val="000000"/>
                </a:solidFill>
                <a:round/>
                <a:headEnd/>
                <a:tailEnd/>
              </a:ln>
            </p:spPr>
            <p:txBody>
              <a:bodyPr/>
              <a:lstStyle/>
              <a:p>
                <a:endParaRPr lang="en-US"/>
              </a:p>
            </p:txBody>
          </p:sp>
          <p:sp>
            <p:nvSpPr>
              <p:cNvPr id="27040" name="Line 4945"/>
              <p:cNvSpPr>
                <a:spLocks noChangeShapeType="1"/>
              </p:cNvSpPr>
              <p:nvPr/>
            </p:nvSpPr>
            <p:spPr bwMode="auto">
              <a:xfrm>
                <a:off x="3102" y="3227"/>
                <a:ext cx="0" cy="33"/>
              </a:xfrm>
              <a:prstGeom prst="line">
                <a:avLst/>
              </a:prstGeom>
              <a:noFill/>
              <a:ln w="3175">
                <a:solidFill>
                  <a:srgbClr val="000000"/>
                </a:solidFill>
                <a:round/>
                <a:headEnd/>
                <a:tailEnd/>
              </a:ln>
            </p:spPr>
            <p:txBody>
              <a:bodyPr/>
              <a:lstStyle/>
              <a:p>
                <a:endParaRPr lang="en-US"/>
              </a:p>
            </p:txBody>
          </p:sp>
          <p:sp>
            <p:nvSpPr>
              <p:cNvPr id="27041" name="Line 4946"/>
              <p:cNvSpPr>
                <a:spLocks noChangeShapeType="1"/>
              </p:cNvSpPr>
              <p:nvPr/>
            </p:nvSpPr>
            <p:spPr bwMode="auto">
              <a:xfrm>
                <a:off x="3102" y="3260"/>
                <a:ext cx="61" cy="0"/>
              </a:xfrm>
              <a:prstGeom prst="line">
                <a:avLst/>
              </a:prstGeom>
              <a:noFill/>
              <a:ln w="3175">
                <a:solidFill>
                  <a:srgbClr val="000000"/>
                </a:solidFill>
                <a:round/>
                <a:headEnd/>
                <a:tailEnd/>
              </a:ln>
            </p:spPr>
            <p:txBody>
              <a:bodyPr/>
              <a:lstStyle/>
              <a:p>
                <a:endParaRPr lang="en-US"/>
              </a:p>
            </p:txBody>
          </p:sp>
          <p:sp>
            <p:nvSpPr>
              <p:cNvPr id="27042" name="Line 4947"/>
              <p:cNvSpPr>
                <a:spLocks noChangeShapeType="1"/>
              </p:cNvSpPr>
              <p:nvPr/>
            </p:nvSpPr>
            <p:spPr bwMode="auto">
              <a:xfrm flipV="1">
                <a:off x="3163" y="3227"/>
                <a:ext cx="0" cy="33"/>
              </a:xfrm>
              <a:prstGeom prst="line">
                <a:avLst/>
              </a:prstGeom>
              <a:noFill/>
              <a:ln w="3175">
                <a:solidFill>
                  <a:srgbClr val="000000"/>
                </a:solidFill>
                <a:round/>
                <a:headEnd/>
                <a:tailEnd/>
              </a:ln>
            </p:spPr>
            <p:txBody>
              <a:bodyPr/>
              <a:lstStyle/>
              <a:p>
                <a:endParaRPr lang="en-US"/>
              </a:p>
            </p:txBody>
          </p:sp>
          <p:sp>
            <p:nvSpPr>
              <p:cNvPr id="27043" name="Line 4948"/>
              <p:cNvSpPr>
                <a:spLocks noChangeShapeType="1"/>
              </p:cNvSpPr>
              <p:nvPr/>
            </p:nvSpPr>
            <p:spPr bwMode="auto">
              <a:xfrm>
                <a:off x="3163" y="3227"/>
                <a:ext cx="0" cy="33"/>
              </a:xfrm>
              <a:prstGeom prst="line">
                <a:avLst/>
              </a:prstGeom>
              <a:noFill/>
              <a:ln w="3175">
                <a:solidFill>
                  <a:srgbClr val="000000"/>
                </a:solidFill>
                <a:round/>
                <a:headEnd/>
                <a:tailEnd/>
              </a:ln>
            </p:spPr>
            <p:txBody>
              <a:bodyPr/>
              <a:lstStyle/>
              <a:p>
                <a:endParaRPr lang="en-US"/>
              </a:p>
            </p:txBody>
          </p:sp>
          <p:sp>
            <p:nvSpPr>
              <p:cNvPr id="27044" name="Line 4949"/>
              <p:cNvSpPr>
                <a:spLocks noChangeShapeType="1"/>
              </p:cNvSpPr>
              <p:nvPr/>
            </p:nvSpPr>
            <p:spPr bwMode="auto">
              <a:xfrm>
                <a:off x="3163" y="3260"/>
                <a:ext cx="60" cy="0"/>
              </a:xfrm>
              <a:prstGeom prst="line">
                <a:avLst/>
              </a:prstGeom>
              <a:noFill/>
              <a:ln w="3175">
                <a:solidFill>
                  <a:srgbClr val="000000"/>
                </a:solidFill>
                <a:round/>
                <a:headEnd/>
                <a:tailEnd/>
              </a:ln>
            </p:spPr>
            <p:txBody>
              <a:bodyPr/>
              <a:lstStyle/>
              <a:p>
                <a:endParaRPr lang="en-US"/>
              </a:p>
            </p:txBody>
          </p:sp>
          <p:sp>
            <p:nvSpPr>
              <p:cNvPr id="27045" name="Line 4950"/>
              <p:cNvSpPr>
                <a:spLocks noChangeShapeType="1"/>
              </p:cNvSpPr>
              <p:nvPr/>
            </p:nvSpPr>
            <p:spPr bwMode="auto">
              <a:xfrm flipV="1">
                <a:off x="3223" y="3227"/>
                <a:ext cx="0" cy="33"/>
              </a:xfrm>
              <a:prstGeom prst="line">
                <a:avLst/>
              </a:prstGeom>
              <a:noFill/>
              <a:ln w="3175">
                <a:solidFill>
                  <a:srgbClr val="000000"/>
                </a:solidFill>
                <a:round/>
                <a:headEnd/>
                <a:tailEnd/>
              </a:ln>
            </p:spPr>
            <p:txBody>
              <a:bodyPr/>
              <a:lstStyle/>
              <a:p>
                <a:endParaRPr lang="en-US"/>
              </a:p>
            </p:txBody>
          </p:sp>
          <p:sp>
            <p:nvSpPr>
              <p:cNvPr id="27046" name="Line 4951"/>
              <p:cNvSpPr>
                <a:spLocks noChangeShapeType="1"/>
              </p:cNvSpPr>
              <p:nvPr/>
            </p:nvSpPr>
            <p:spPr bwMode="auto">
              <a:xfrm>
                <a:off x="3223" y="3227"/>
                <a:ext cx="0" cy="33"/>
              </a:xfrm>
              <a:prstGeom prst="line">
                <a:avLst/>
              </a:prstGeom>
              <a:noFill/>
              <a:ln w="3175">
                <a:solidFill>
                  <a:srgbClr val="000000"/>
                </a:solidFill>
                <a:round/>
                <a:headEnd/>
                <a:tailEnd/>
              </a:ln>
            </p:spPr>
            <p:txBody>
              <a:bodyPr/>
              <a:lstStyle/>
              <a:p>
                <a:endParaRPr lang="en-US"/>
              </a:p>
            </p:txBody>
          </p:sp>
          <p:sp>
            <p:nvSpPr>
              <p:cNvPr id="27047" name="Line 4952"/>
              <p:cNvSpPr>
                <a:spLocks noChangeShapeType="1"/>
              </p:cNvSpPr>
              <p:nvPr/>
            </p:nvSpPr>
            <p:spPr bwMode="auto">
              <a:xfrm>
                <a:off x="3223" y="3260"/>
                <a:ext cx="60" cy="0"/>
              </a:xfrm>
              <a:prstGeom prst="line">
                <a:avLst/>
              </a:prstGeom>
              <a:noFill/>
              <a:ln w="3175">
                <a:solidFill>
                  <a:srgbClr val="000000"/>
                </a:solidFill>
                <a:round/>
                <a:headEnd/>
                <a:tailEnd/>
              </a:ln>
            </p:spPr>
            <p:txBody>
              <a:bodyPr/>
              <a:lstStyle/>
              <a:p>
                <a:endParaRPr lang="en-US"/>
              </a:p>
            </p:txBody>
          </p:sp>
          <p:sp>
            <p:nvSpPr>
              <p:cNvPr id="27048" name="Line 4953"/>
              <p:cNvSpPr>
                <a:spLocks noChangeShapeType="1"/>
              </p:cNvSpPr>
              <p:nvPr/>
            </p:nvSpPr>
            <p:spPr bwMode="auto">
              <a:xfrm flipV="1">
                <a:off x="3283" y="3227"/>
                <a:ext cx="0" cy="33"/>
              </a:xfrm>
              <a:prstGeom prst="line">
                <a:avLst/>
              </a:prstGeom>
              <a:noFill/>
              <a:ln w="3175">
                <a:solidFill>
                  <a:srgbClr val="000000"/>
                </a:solidFill>
                <a:round/>
                <a:headEnd/>
                <a:tailEnd/>
              </a:ln>
            </p:spPr>
            <p:txBody>
              <a:bodyPr/>
              <a:lstStyle/>
              <a:p>
                <a:endParaRPr lang="en-US"/>
              </a:p>
            </p:txBody>
          </p:sp>
          <p:sp>
            <p:nvSpPr>
              <p:cNvPr id="27049" name="Line 4954"/>
              <p:cNvSpPr>
                <a:spLocks noChangeShapeType="1"/>
              </p:cNvSpPr>
              <p:nvPr/>
            </p:nvSpPr>
            <p:spPr bwMode="auto">
              <a:xfrm>
                <a:off x="3283" y="3227"/>
                <a:ext cx="0" cy="33"/>
              </a:xfrm>
              <a:prstGeom prst="line">
                <a:avLst/>
              </a:prstGeom>
              <a:noFill/>
              <a:ln w="3175">
                <a:solidFill>
                  <a:srgbClr val="000000"/>
                </a:solidFill>
                <a:round/>
                <a:headEnd/>
                <a:tailEnd/>
              </a:ln>
            </p:spPr>
            <p:txBody>
              <a:bodyPr/>
              <a:lstStyle/>
              <a:p>
                <a:endParaRPr lang="en-US"/>
              </a:p>
            </p:txBody>
          </p:sp>
          <p:sp>
            <p:nvSpPr>
              <p:cNvPr id="27050" name="Line 4955"/>
              <p:cNvSpPr>
                <a:spLocks noChangeShapeType="1"/>
              </p:cNvSpPr>
              <p:nvPr/>
            </p:nvSpPr>
            <p:spPr bwMode="auto">
              <a:xfrm>
                <a:off x="3283" y="3260"/>
                <a:ext cx="61" cy="0"/>
              </a:xfrm>
              <a:prstGeom prst="line">
                <a:avLst/>
              </a:prstGeom>
              <a:noFill/>
              <a:ln w="3175">
                <a:solidFill>
                  <a:srgbClr val="000000"/>
                </a:solidFill>
                <a:round/>
                <a:headEnd/>
                <a:tailEnd/>
              </a:ln>
            </p:spPr>
            <p:txBody>
              <a:bodyPr/>
              <a:lstStyle/>
              <a:p>
                <a:endParaRPr lang="en-US"/>
              </a:p>
            </p:txBody>
          </p:sp>
          <p:sp>
            <p:nvSpPr>
              <p:cNvPr id="27051" name="Line 4956"/>
              <p:cNvSpPr>
                <a:spLocks noChangeShapeType="1"/>
              </p:cNvSpPr>
              <p:nvPr/>
            </p:nvSpPr>
            <p:spPr bwMode="auto">
              <a:xfrm flipV="1">
                <a:off x="3344" y="3227"/>
                <a:ext cx="0" cy="33"/>
              </a:xfrm>
              <a:prstGeom prst="line">
                <a:avLst/>
              </a:prstGeom>
              <a:noFill/>
              <a:ln w="3175">
                <a:solidFill>
                  <a:srgbClr val="000000"/>
                </a:solidFill>
                <a:round/>
                <a:headEnd/>
                <a:tailEnd/>
              </a:ln>
            </p:spPr>
            <p:txBody>
              <a:bodyPr/>
              <a:lstStyle/>
              <a:p>
                <a:endParaRPr lang="en-US"/>
              </a:p>
            </p:txBody>
          </p:sp>
          <p:sp>
            <p:nvSpPr>
              <p:cNvPr id="27052" name="Line 4957"/>
              <p:cNvSpPr>
                <a:spLocks noChangeShapeType="1"/>
              </p:cNvSpPr>
              <p:nvPr/>
            </p:nvSpPr>
            <p:spPr bwMode="auto">
              <a:xfrm>
                <a:off x="3344" y="3227"/>
                <a:ext cx="0" cy="33"/>
              </a:xfrm>
              <a:prstGeom prst="line">
                <a:avLst/>
              </a:prstGeom>
              <a:noFill/>
              <a:ln w="3175">
                <a:solidFill>
                  <a:srgbClr val="000000"/>
                </a:solidFill>
                <a:round/>
                <a:headEnd/>
                <a:tailEnd/>
              </a:ln>
            </p:spPr>
            <p:txBody>
              <a:bodyPr/>
              <a:lstStyle/>
              <a:p>
                <a:endParaRPr lang="en-US"/>
              </a:p>
            </p:txBody>
          </p:sp>
          <p:sp>
            <p:nvSpPr>
              <p:cNvPr id="27053" name="Line 4958"/>
              <p:cNvSpPr>
                <a:spLocks noChangeShapeType="1"/>
              </p:cNvSpPr>
              <p:nvPr/>
            </p:nvSpPr>
            <p:spPr bwMode="auto">
              <a:xfrm>
                <a:off x="3344" y="3260"/>
                <a:ext cx="60" cy="0"/>
              </a:xfrm>
              <a:prstGeom prst="line">
                <a:avLst/>
              </a:prstGeom>
              <a:noFill/>
              <a:ln w="3175">
                <a:solidFill>
                  <a:srgbClr val="000000"/>
                </a:solidFill>
                <a:round/>
                <a:headEnd/>
                <a:tailEnd/>
              </a:ln>
            </p:spPr>
            <p:txBody>
              <a:bodyPr/>
              <a:lstStyle/>
              <a:p>
                <a:endParaRPr lang="en-US"/>
              </a:p>
            </p:txBody>
          </p:sp>
          <p:sp>
            <p:nvSpPr>
              <p:cNvPr id="27054" name="Line 4959"/>
              <p:cNvSpPr>
                <a:spLocks noChangeShapeType="1"/>
              </p:cNvSpPr>
              <p:nvPr/>
            </p:nvSpPr>
            <p:spPr bwMode="auto">
              <a:xfrm flipV="1">
                <a:off x="3404" y="3227"/>
                <a:ext cx="0" cy="33"/>
              </a:xfrm>
              <a:prstGeom prst="line">
                <a:avLst/>
              </a:prstGeom>
              <a:noFill/>
              <a:ln w="3175">
                <a:solidFill>
                  <a:srgbClr val="000000"/>
                </a:solidFill>
                <a:round/>
                <a:headEnd/>
                <a:tailEnd/>
              </a:ln>
            </p:spPr>
            <p:txBody>
              <a:bodyPr/>
              <a:lstStyle/>
              <a:p>
                <a:endParaRPr lang="en-US"/>
              </a:p>
            </p:txBody>
          </p:sp>
          <p:sp>
            <p:nvSpPr>
              <p:cNvPr id="27055" name="Line 4960"/>
              <p:cNvSpPr>
                <a:spLocks noChangeShapeType="1"/>
              </p:cNvSpPr>
              <p:nvPr/>
            </p:nvSpPr>
            <p:spPr bwMode="auto">
              <a:xfrm>
                <a:off x="3404" y="3227"/>
                <a:ext cx="0" cy="33"/>
              </a:xfrm>
              <a:prstGeom prst="line">
                <a:avLst/>
              </a:prstGeom>
              <a:noFill/>
              <a:ln w="3175">
                <a:solidFill>
                  <a:srgbClr val="000000"/>
                </a:solidFill>
                <a:round/>
                <a:headEnd/>
                <a:tailEnd/>
              </a:ln>
            </p:spPr>
            <p:txBody>
              <a:bodyPr/>
              <a:lstStyle/>
              <a:p>
                <a:endParaRPr lang="en-US"/>
              </a:p>
            </p:txBody>
          </p:sp>
          <p:sp>
            <p:nvSpPr>
              <p:cNvPr id="27056" name="Line 4961"/>
              <p:cNvSpPr>
                <a:spLocks noChangeShapeType="1"/>
              </p:cNvSpPr>
              <p:nvPr/>
            </p:nvSpPr>
            <p:spPr bwMode="auto">
              <a:xfrm>
                <a:off x="3404" y="3260"/>
                <a:ext cx="60" cy="0"/>
              </a:xfrm>
              <a:prstGeom prst="line">
                <a:avLst/>
              </a:prstGeom>
              <a:noFill/>
              <a:ln w="3175">
                <a:solidFill>
                  <a:srgbClr val="000000"/>
                </a:solidFill>
                <a:round/>
                <a:headEnd/>
                <a:tailEnd/>
              </a:ln>
            </p:spPr>
            <p:txBody>
              <a:bodyPr/>
              <a:lstStyle/>
              <a:p>
                <a:endParaRPr lang="en-US"/>
              </a:p>
            </p:txBody>
          </p:sp>
          <p:sp>
            <p:nvSpPr>
              <p:cNvPr id="27057" name="Line 4962"/>
              <p:cNvSpPr>
                <a:spLocks noChangeShapeType="1"/>
              </p:cNvSpPr>
              <p:nvPr/>
            </p:nvSpPr>
            <p:spPr bwMode="auto">
              <a:xfrm flipV="1">
                <a:off x="3464" y="3227"/>
                <a:ext cx="0" cy="33"/>
              </a:xfrm>
              <a:prstGeom prst="line">
                <a:avLst/>
              </a:prstGeom>
              <a:noFill/>
              <a:ln w="3175">
                <a:solidFill>
                  <a:srgbClr val="000000"/>
                </a:solidFill>
                <a:round/>
                <a:headEnd/>
                <a:tailEnd/>
              </a:ln>
            </p:spPr>
            <p:txBody>
              <a:bodyPr/>
              <a:lstStyle/>
              <a:p>
                <a:endParaRPr lang="en-US"/>
              </a:p>
            </p:txBody>
          </p:sp>
          <p:sp>
            <p:nvSpPr>
              <p:cNvPr id="27058" name="Line 4963"/>
              <p:cNvSpPr>
                <a:spLocks noChangeShapeType="1"/>
              </p:cNvSpPr>
              <p:nvPr/>
            </p:nvSpPr>
            <p:spPr bwMode="auto">
              <a:xfrm>
                <a:off x="3464" y="3227"/>
                <a:ext cx="0" cy="33"/>
              </a:xfrm>
              <a:prstGeom prst="line">
                <a:avLst/>
              </a:prstGeom>
              <a:noFill/>
              <a:ln w="3175">
                <a:solidFill>
                  <a:srgbClr val="000000"/>
                </a:solidFill>
                <a:round/>
                <a:headEnd/>
                <a:tailEnd/>
              </a:ln>
            </p:spPr>
            <p:txBody>
              <a:bodyPr/>
              <a:lstStyle/>
              <a:p>
                <a:endParaRPr lang="en-US"/>
              </a:p>
            </p:txBody>
          </p:sp>
          <p:sp>
            <p:nvSpPr>
              <p:cNvPr id="27059" name="Line 4964"/>
              <p:cNvSpPr>
                <a:spLocks noChangeShapeType="1"/>
              </p:cNvSpPr>
              <p:nvPr/>
            </p:nvSpPr>
            <p:spPr bwMode="auto">
              <a:xfrm>
                <a:off x="3464" y="3260"/>
                <a:ext cx="61" cy="0"/>
              </a:xfrm>
              <a:prstGeom prst="line">
                <a:avLst/>
              </a:prstGeom>
              <a:noFill/>
              <a:ln w="3175">
                <a:solidFill>
                  <a:srgbClr val="000000"/>
                </a:solidFill>
                <a:round/>
                <a:headEnd/>
                <a:tailEnd/>
              </a:ln>
            </p:spPr>
            <p:txBody>
              <a:bodyPr/>
              <a:lstStyle/>
              <a:p>
                <a:endParaRPr lang="en-US"/>
              </a:p>
            </p:txBody>
          </p:sp>
          <p:sp>
            <p:nvSpPr>
              <p:cNvPr id="27060" name="Line 4965"/>
              <p:cNvSpPr>
                <a:spLocks noChangeShapeType="1"/>
              </p:cNvSpPr>
              <p:nvPr/>
            </p:nvSpPr>
            <p:spPr bwMode="auto">
              <a:xfrm flipV="1">
                <a:off x="3525" y="3227"/>
                <a:ext cx="0" cy="33"/>
              </a:xfrm>
              <a:prstGeom prst="line">
                <a:avLst/>
              </a:prstGeom>
              <a:noFill/>
              <a:ln w="3175">
                <a:solidFill>
                  <a:srgbClr val="000000"/>
                </a:solidFill>
                <a:round/>
                <a:headEnd/>
                <a:tailEnd/>
              </a:ln>
            </p:spPr>
            <p:txBody>
              <a:bodyPr/>
              <a:lstStyle/>
              <a:p>
                <a:endParaRPr lang="en-US"/>
              </a:p>
            </p:txBody>
          </p:sp>
          <p:sp>
            <p:nvSpPr>
              <p:cNvPr id="27061" name="Line 4966"/>
              <p:cNvSpPr>
                <a:spLocks noChangeShapeType="1"/>
              </p:cNvSpPr>
              <p:nvPr/>
            </p:nvSpPr>
            <p:spPr bwMode="auto">
              <a:xfrm>
                <a:off x="3525" y="3227"/>
                <a:ext cx="0" cy="33"/>
              </a:xfrm>
              <a:prstGeom prst="line">
                <a:avLst/>
              </a:prstGeom>
              <a:noFill/>
              <a:ln w="3175">
                <a:solidFill>
                  <a:srgbClr val="000000"/>
                </a:solidFill>
                <a:round/>
                <a:headEnd/>
                <a:tailEnd/>
              </a:ln>
            </p:spPr>
            <p:txBody>
              <a:bodyPr/>
              <a:lstStyle/>
              <a:p>
                <a:endParaRPr lang="en-US"/>
              </a:p>
            </p:txBody>
          </p:sp>
          <p:sp>
            <p:nvSpPr>
              <p:cNvPr id="27062" name="Line 4967"/>
              <p:cNvSpPr>
                <a:spLocks noChangeShapeType="1"/>
              </p:cNvSpPr>
              <p:nvPr/>
            </p:nvSpPr>
            <p:spPr bwMode="auto">
              <a:xfrm>
                <a:off x="3525" y="3260"/>
                <a:ext cx="60" cy="0"/>
              </a:xfrm>
              <a:prstGeom prst="line">
                <a:avLst/>
              </a:prstGeom>
              <a:noFill/>
              <a:ln w="3175">
                <a:solidFill>
                  <a:srgbClr val="000000"/>
                </a:solidFill>
                <a:round/>
                <a:headEnd/>
                <a:tailEnd/>
              </a:ln>
            </p:spPr>
            <p:txBody>
              <a:bodyPr/>
              <a:lstStyle/>
              <a:p>
                <a:endParaRPr lang="en-US"/>
              </a:p>
            </p:txBody>
          </p:sp>
          <p:sp>
            <p:nvSpPr>
              <p:cNvPr id="27063" name="Line 4968"/>
              <p:cNvSpPr>
                <a:spLocks noChangeShapeType="1"/>
              </p:cNvSpPr>
              <p:nvPr/>
            </p:nvSpPr>
            <p:spPr bwMode="auto">
              <a:xfrm flipV="1">
                <a:off x="3585" y="3227"/>
                <a:ext cx="0" cy="33"/>
              </a:xfrm>
              <a:prstGeom prst="line">
                <a:avLst/>
              </a:prstGeom>
              <a:noFill/>
              <a:ln w="3175">
                <a:solidFill>
                  <a:srgbClr val="000000"/>
                </a:solidFill>
                <a:round/>
                <a:headEnd/>
                <a:tailEnd/>
              </a:ln>
            </p:spPr>
            <p:txBody>
              <a:bodyPr/>
              <a:lstStyle/>
              <a:p>
                <a:endParaRPr lang="en-US"/>
              </a:p>
            </p:txBody>
          </p:sp>
          <p:sp>
            <p:nvSpPr>
              <p:cNvPr id="27064" name="Line 4969"/>
              <p:cNvSpPr>
                <a:spLocks noChangeShapeType="1"/>
              </p:cNvSpPr>
              <p:nvPr/>
            </p:nvSpPr>
            <p:spPr bwMode="auto">
              <a:xfrm>
                <a:off x="3585" y="3227"/>
                <a:ext cx="0" cy="33"/>
              </a:xfrm>
              <a:prstGeom prst="line">
                <a:avLst/>
              </a:prstGeom>
              <a:noFill/>
              <a:ln w="3175">
                <a:solidFill>
                  <a:srgbClr val="000000"/>
                </a:solidFill>
                <a:round/>
                <a:headEnd/>
                <a:tailEnd/>
              </a:ln>
            </p:spPr>
            <p:txBody>
              <a:bodyPr/>
              <a:lstStyle/>
              <a:p>
                <a:endParaRPr lang="en-US"/>
              </a:p>
            </p:txBody>
          </p:sp>
          <p:sp>
            <p:nvSpPr>
              <p:cNvPr id="27065" name="Line 4970"/>
              <p:cNvSpPr>
                <a:spLocks noChangeShapeType="1"/>
              </p:cNvSpPr>
              <p:nvPr/>
            </p:nvSpPr>
            <p:spPr bwMode="auto">
              <a:xfrm>
                <a:off x="3585" y="3260"/>
                <a:ext cx="60" cy="0"/>
              </a:xfrm>
              <a:prstGeom prst="line">
                <a:avLst/>
              </a:prstGeom>
              <a:noFill/>
              <a:ln w="3175">
                <a:solidFill>
                  <a:srgbClr val="000000"/>
                </a:solidFill>
                <a:round/>
                <a:headEnd/>
                <a:tailEnd/>
              </a:ln>
            </p:spPr>
            <p:txBody>
              <a:bodyPr/>
              <a:lstStyle/>
              <a:p>
                <a:endParaRPr lang="en-US"/>
              </a:p>
            </p:txBody>
          </p:sp>
          <p:sp>
            <p:nvSpPr>
              <p:cNvPr id="27066" name="Line 4971"/>
              <p:cNvSpPr>
                <a:spLocks noChangeShapeType="1"/>
              </p:cNvSpPr>
              <p:nvPr/>
            </p:nvSpPr>
            <p:spPr bwMode="auto">
              <a:xfrm flipV="1">
                <a:off x="3645" y="3182"/>
                <a:ext cx="0" cy="78"/>
              </a:xfrm>
              <a:prstGeom prst="line">
                <a:avLst/>
              </a:prstGeom>
              <a:noFill/>
              <a:ln w="3175">
                <a:solidFill>
                  <a:srgbClr val="000000"/>
                </a:solidFill>
                <a:round/>
                <a:headEnd/>
                <a:tailEnd/>
              </a:ln>
            </p:spPr>
            <p:txBody>
              <a:bodyPr/>
              <a:lstStyle/>
              <a:p>
                <a:endParaRPr lang="en-US"/>
              </a:p>
            </p:txBody>
          </p:sp>
          <p:sp>
            <p:nvSpPr>
              <p:cNvPr id="27067" name="Line 4972"/>
              <p:cNvSpPr>
                <a:spLocks noChangeShapeType="1"/>
              </p:cNvSpPr>
              <p:nvPr/>
            </p:nvSpPr>
            <p:spPr bwMode="auto">
              <a:xfrm>
                <a:off x="3645" y="3182"/>
                <a:ext cx="0" cy="78"/>
              </a:xfrm>
              <a:prstGeom prst="line">
                <a:avLst/>
              </a:prstGeom>
              <a:noFill/>
              <a:ln w="3175">
                <a:solidFill>
                  <a:srgbClr val="000000"/>
                </a:solidFill>
                <a:round/>
                <a:headEnd/>
                <a:tailEnd/>
              </a:ln>
            </p:spPr>
            <p:txBody>
              <a:bodyPr/>
              <a:lstStyle/>
              <a:p>
                <a:endParaRPr lang="en-US"/>
              </a:p>
            </p:txBody>
          </p:sp>
          <p:sp>
            <p:nvSpPr>
              <p:cNvPr id="27068" name="Line 4973"/>
              <p:cNvSpPr>
                <a:spLocks noChangeShapeType="1"/>
              </p:cNvSpPr>
              <p:nvPr/>
            </p:nvSpPr>
            <p:spPr bwMode="auto">
              <a:xfrm>
                <a:off x="3645" y="3260"/>
                <a:ext cx="62" cy="0"/>
              </a:xfrm>
              <a:prstGeom prst="line">
                <a:avLst/>
              </a:prstGeom>
              <a:noFill/>
              <a:ln w="3175">
                <a:solidFill>
                  <a:srgbClr val="000000"/>
                </a:solidFill>
                <a:round/>
                <a:headEnd/>
                <a:tailEnd/>
              </a:ln>
            </p:spPr>
            <p:txBody>
              <a:bodyPr/>
              <a:lstStyle/>
              <a:p>
                <a:endParaRPr lang="en-US"/>
              </a:p>
            </p:txBody>
          </p:sp>
          <p:sp>
            <p:nvSpPr>
              <p:cNvPr id="27069" name="Line 4974"/>
              <p:cNvSpPr>
                <a:spLocks noChangeShapeType="1"/>
              </p:cNvSpPr>
              <p:nvPr/>
            </p:nvSpPr>
            <p:spPr bwMode="auto">
              <a:xfrm flipV="1">
                <a:off x="3707" y="3227"/>
                <a:ext cx="0" cy="33"/>
              </a:xfrm>
              <a:prstGeom prst="line">
                <a:avLst/>
              </a:prstGeom>
              <a:noFill/>
              <a:ln w="3175">
                <a:solidFill>
                  <a:srgbClr val="000000"/>
                </a:solidFill>
                <a:round/>
                <a:headEnd/>
                <a:tailEnd/>
              </a:ln>
            </p:spPr>
            <p:txBody>
              <a:bodyPr/>
              <a:lstStyle/>
              <a:p>
                <a:endParaRPr lang="en-US"/>
              </a:p>
            </p:txBody>
          </p:sp>
          <p:sp>
            <p:nvSpPr>
              <p:cNvPr id="27070" name="Line 4975"/>
              <p:cNvSpPr>
                <a:spLocks noChangeShapeType="1"/>
              </p:cNvSpPr>
              <p:nvPr/>
            </p:nvSpPr>
            <p:spPr bwMode="auto">
              <a:xfrm>
                <a:off x="3707" y="3227"/>
                <a:ext cx="0" cy="33"/>
              </a:xfrm>
              <a:prstGeom prst="line">
                <a:avLst/>
              </a:prstGeom>
              <a:noFill/>
              <a:ln w="3175">
                <a:solidFill>
                  <a:srgbClr val="000000"/>
                </a:solidFill>
                <a:round/>
                <a:headEnd/>
                <a:tailEnd/>
              </a:ln>
            </p:spPr>
            <p:txBody>
              <a:bodyPr/>
              <a:lstStyle/>
              <a:p>
                <a:endParaRPr lang="en-US"/>
              </a:p>
            </p:txBody>
          </p:sp>
          <p:sp>
            <p:nvSpPr>
              <p:cNvPr id="27071" name="Line 4976"/>
              <p:cNvSpPr>
                <a:spLocks noChangeShapeType="1"/>
              </p:cNvSpPr>
              <p:nvPr/>
            </p:nvSpPr>
            <p:spPr bwMode="auto">
              <a:xfrm>
                <a:off x="3707" y="3260"/>
                <a:ext cx="59" cy="0"/>
              </a:xfrm>
              <a:prstGeom prst="line">
                <a:avLst/>
              </a:prstGeom>
              <a:noFill/>
              <a:ln w="3175">
                <a:solidFill>
                  <a:srgbClr val="000000"/>
                </a:solidFill>
                <a:round/>
                <a:headEnd/>
                <a:tailEnd/>
              </a:ln>
            </p:spPr>
            <p:txBody>
              <a:bodyPr/>
              <a:lstStyle/>
              <a:p>
                <a:endParaRPr lang="en-US"/>
              </a:p>
            </p:txBody>
          </p:sp>
          <p:sp>
            <p:nvSpPr>
              <p:cNvPr id="27072" name="Line 4977"/>
              <p:cNvSpPr>
                <a:spLocks noChangeShapeType="1"/>
              </p:cNvSpPr>
              <p:nvPr/>
            </p:nvSpPr>
            <p:spPr bwMode="auto">
              <a:xfrm flipV="1">
                <a:off x="3766" y="3227"/>
                <a:ext cx="0" cy="33"/>
              </a:xfrm>
              <a:prstGeom prst="line">
                <a:avLst/>
              </a:prstGeom>
              <a:noFill/>
              <a:ln w="3175">
                <a:solidFill>
                  <a:srgbClr val="000000"/>
                </a:solidFill>
                <a:round/>
                <a:headEnd/>
                <a:tailEnd/>
              </a:ln>
            </p:spPr>
            <p:txBody>
              <a:bodyPr/>
              <a:lstStyle/>
              <a:p>
                <a:endParaRPr lang="en-US"/>
              </a:p>
            </p:txBody>
          </p:sp>
          <p:sp>
            <p:nvSpPr>
              <p:cNvPr id="27073" name="Line 4978"/>
              <p:cNvSpPr>
                <a:spLocks noChangeShapeType="1"/>
              </p:cNvSpPr>
              <p:nvPr/>
            </p:nvSpPr>
            <p:spPr bwMode="auto">
              <a:xfrm>
                <a:off x="3766" y="3227"/>
                <a:ext cx="0" cy="33"/>
              </a:xfrm>
              <a:prstGeom prst="line">
                <a:avLst/>
              </a:prstGeom>
              <a:noFill/>
              <a:ln w="3175">
                <a:solidFill>
                  <a:srgbClr val="000000"/>
                </a:solidFill>
                <a:round/>
                <a:headEnd/>
                <a:tailEnd/>
              </a:ln>
            </p:spPr>
            <p:txBody>
              <a:bodyPr/>
              <a:lstStyle/>
              <a:p>
                <a:endParaRPr lang="en-US"/>
              </a:p>
            </p:txBody>
          </p:sp>
          <p:sp>
            <p:nvSpPr>
              <p:cNvPr id="27074" name="Line 4979"/>
              <p:cNvSpPr>
                <a:spLocks noChangeShapeType="1"/>
              </p:cNvSpPr>
              <p:nvPr/>
            </p:nvSpPr>
            <p:spPr bwMode="auto">
              <a:xfrm>
                <a:off x="3766" y="3260"/>
                <a:ext cx="60" cy="0"/>
              </a:xfrm>
              <a:prstGeom prst="line">
                <a:avLst/>
              </a:prstGeom>
              <a:noFill/>
              <a:ln w="3175">
                <a:solidFill>
                  <a:srgbClr val="000000"/>
                </a:solidFill>
                <a:round/>
                <a:headEnd/>
                <a:tailEnd/>
              </a:ln>
            </p:spPr>
            <p:txBody>
              <a:bodyPr/>
              <a:lstStyle/>
              <a:p>
                <a:endParaRPr lang="en-US"/>
              </a:p>
            </p:txBody>
          </p:sp>
          <p:sp>
            <p:nvSpPr>
              <p:cNvPr id="27075" name="Line 4980"/>
              <p:cNvSpPr>
                <a:spLocks noChangeShapeType="1"/>
              </p:cNvSpPr>
              <p:nvPr/>
            </p:nvSpPr>
            <p:spPr bwMode="auto">
              <a:xfrm flipV="1">
                <a:off x="3826" y="3227"/>
                <a:ext cx="0" cy="33"/>
              </a:xfrm>
              <a:prstGeom prst="line">
                <a:avLst/>
              </a:prstGeom>
              <a:noFill/>
              <a:ln w="3175">
                <a:solidFill>
                  <a:srgbClr val="000000"/>
                </a:solidFill>
                <a:round/>
                <a:headEnd/>
                <a:tailEnd/>
              </a:ln>
            </p:spPr>
            <p:txBody>
              <a:bodyPr/>
              <a:lstStyle/>
              <a:p>
                <a:endParaRPr lang="en-US"/>
              </a:p>
            </p:txBody>
          </p:sp>
          <p:sp>
            <p:nvSpPr>
              <p:cNvPr id="27076" name="Line 4981"/>
              <p:cNvSpPr>
                <a:spLocks noChangeShapeType="1"/>
              </p:cNvSpPr>
              <p:nvPr/>
            </p:nvSpPr>
            <p:spPr bwMode="auto">
              <a:xfrm>
                <a:off x="3826" y="3227"/>
                <a:ext cx="0" cy="33"/>
              </a:xfrm>
              <a:prstGeom prst="line">
                <a:avLst/>
              </a:prstGeom>
              <a:noFill/>
              <a:ln w="3175">
                <a:solidFill>
                  <a:srgbClr val="000000"/>
                </a:solidFill>
                <a:round/>
                <a:headEnd/>
                <a:tailEnd/>
              </a:ln>
            </p:spPr>
            <p:txBody>
              <a:bodyPr/>
              <a:lstStyle/>
              <a:p>
                <a:endParaRPr lang="en-US"/>
              </a:p>
            </p:txBody>
          </p:sp>
          <p:sp>
            <p:nvSpPr>
              <p:cNvPr id="27077" name="Line 4982"/>
              <p:cNvSpPr>
                <a:spLocks noChangeShapeType="1"/>
              </p:cNvSpPr>
              <p:nvPr/>
            </p:nvSpPr>
            <p:spPr bwMode="auto">
              <a:xfrm>
                <a:off x="3826" y="3260"/>
                <a:ext cx="62" cy="0"/>
              </a:xfrm>
              <a:prstGeom prst="line">
                <a:avLst/>
              </a:prstGeom>
              <a:noFill/>
              <a:ln w="3175">
                <a:solidFill>
                  <a:srgbClr val="000000"/>
                </a:solidFill>
                <a:round/>
                <a:headEnd/>
                <a:tailEnd/>
              </a:ln>
            </p:spPr>
            <p:txBody>
              <a:bodyPr/>
              <a:lstStyle/>
              <a:p>
                <a:endParaRPr lang="en-US"/>
              </a:p>
            </p:txBody>
          </p:sp>
          <p:sp>
            <p:nvSpPr>
              <p:cNvPr id="27078" name="Line 4983"/>
              <p:cNvSpPr>
                <a:spLocks noChangeShapeType="1"/>
              </p:cNvSpPr>
              <p:nvPr/>
            </p:nvSpPr>
            <p:spPr bwMode="auto">
              <a:xfrm flipV="1">
                <a:off x="3888" y="3227"/>
                <a:ext cx="0" cy="33"/>
              </a:xfrm>
              <a:prstGeom prst="line">
                <a:avLst/>
              </a:prstGeom>
              <a:noFill/>
              <a:ln w="3175">
                <a:solidFill>
                  <a:srgbClr val="000000"/>
                </a:solidFill>
                <a:round/>
                <a:headEnd/>
                <a:tailEnd/>
              </a:ln>
            </p:spPr>
            <p:txBody>
              <a:bodyPr/>
              <a:lstStyle/>
              <a:p>
                <a:endParaRPr lang="en-US"/>
              </a:p>
            </p:txBody>
          </p:sp>
          <p:sp>
            <p:nvSpPr>
              <p:cNvPr id="27079" name="Line 4984"/>
              <p:cNvSpPr>
                <a:spLocks noChangeShapeType="1"/>
              </p:cNvSpPr>
              <p:nvPr/>
            </p:nvSpPr>
            <p:spPr bwMode="auto">
              <a:xfrm>
                <a:off x="3888" y="3227"/>
                <a:ext cx="0" cy="33"/>
              </a:xfrm>
              <a:prstGeom prst="line">
                <a:avLst/>
              </a:prstGeom>
              <a:noFill/>
              <a:ln w="3175">
                <a:solidFill>
                  <a:srgbClr val="000000"/>
                </a:solidFill>
                <a:round/>
                <a:headEnd/>
                <a:tailEnd/>
              </a:ln>
            </p:spPr>
            <p:txBody>
              <a:bodyPr/>
              <a:lstStyle/>
              <a:p>
                <a:endParaRPr lang="en-US"/>
              </a:p>
            </p:txBody>
          </p:sp>
          <p:sp>
            <p:nvSpPr>
              <p:cNvPr id="27080" name="Line 4985"/>
              <p:cNvSpPr>
                <a:spLocks noChangeShapeType="1"/>
              </p:cNvSpPr>
              <p:nvPr/>
            </p:nvSpPr>
            <p:spPr bwMode="auto">
              <a:xfrm>
                <a:off x="3888" y="3260"/>
                <a:ext cx="60" cy="0"/>
              </a:xfrm>
              <a:prstGeom prst="line">
                <a:avLst/>
              </a:prstGeom>
              <a:noFill/>
              <a:ln w="3175">
                <a:solidFill>
                  <a:srgbClr val="000000"/>
                </a:solidFill>
                <a:round/>
                <a:headEnd/>
                <a:tailEnd/>
              </a:ln>
            </p:spPr>
            <p:txBody>
              <a:bodyPr/>
              <a:lstStyle/>
              <a:p>
                <a:endParaRPr lang="en-US"/>
              </a:p>
            </p:txBody>
          </p:sp>
          <p:sp>
            <p:nvSpPr>
              <p:cNvPr id="27081" name="Line 4986"/>
              <p:cNvSpPr>
                <a:spLocks noChangeShapeType="1"/>
              </p:cNvSpPr>
              <p:nvPr/>
            </p:nvSpPr>
            <p:spPr bwMode="auto">
              <a:xfrm flipV="1">
                <a:off x="3948" y="3227"/>
                <a:ext cx="0" cy="33"/>
              </a:xfrm>
              <a:prstGeom prst="line">
                <a:avLst/>
              </a:prstGeom>
              <a:noFill/>
              <a:ln w="3175">
                <a:solidFill>
                  <a:srgbClr val="000000"/>
                </a:solidFill>
                <a:round/>
                <a:headEnd/>
                <a:tailEnd/>
              </a:ln>
            </p:spPr>
            <p:txBody>
              <a:bodyPr/>
              <a:lstStyle/>
              <a:p>
                <a:endParaRPr lang="en-US"/>
              </a:p>
            </p:txBody>
          </p:sp>
          <p:sp>
            <p:nvSpPr>
              <p:cNvPr id="27082" name="Line 4987"/>
              <p:cNvSpPr>
                <a:spLocks noChangeShapeType="1"/>
              </p:cNvSpPr>
              <p:nvPr/>
            </p:nvSpPr>
            <p:spPr bwMode="auto">
              <a:xfrm>
                <a:off x="3948" y="3227"/>
                <a:ext cx="0" cy="33"/>
              </a:xfrm>
              <a:prstGeom prst="line">
                <a:avLst/>
              </a:prstGeom>
              <a:noFill/>
              <a:ln w="3175">
                <a:solidFill>
                  <a:srgbClr val="000000"/>
                </a:solidFill>
                <a:round/>
                <a:headEnd/>
                <a:tailEnd/>
              </a:ln>
            </p:spPr>
            <p:txBody>
              <a:bodyPr/>
              <a:lstStyle/>
              <a:p>
                <a:endParaRPr lang="en-US"/>
              </a:p>
            </p:txBody>
          </p:sp>
          <p:sp>
            <p:nvSpPr>
              <p:cNvPr id="27083" name="Line 4988"/>
              <p:cNvSpPr>
                <a:spLocks noChangeShapeType="1"/>
              </p:cNvSpPr>
              <p:nvPr/>
            </p:nvSpPr>
            <p:spPr bwMode="auto">
              <a:xfrm>
                <a:off x="3948" y="3260"/>
                <a:ext cx="59" cy="0"/>
              </a:xfrm>
              <a:prstGeom prst="line">
                <a:avLst/>
              </a:prstGeom>
              <a:noFill/>
              <a:ln w="3175">
                <a:solidFill>
                  <a:srgbClr val="000000"/>
                </a:solidFill>
                <a:round/>
                <a:headEnd/>
                <a:tailEnd/>
              </a:ln>
            </p:spPr>
            <p:txBody>
              <a:bodyPr/>
              <a:lstStyle/>
              <a:p>
                <a:endParaRPr lang="en-US"/>
              </a:p>
            </p:txBody>
          </p:sp>
          <p:sp>
            <p:nvSpPr>
              <p:cNvPr id="27084" name="Line 4989"/>
              <p:cNvSpPr>
                <a:spLocks noChangeShapeType="1"/>
              </p:cNvSpPr>
              <p:nvPr/>
            </p:nvSpPr>
            <p:spPr bwMode="auto">
              <a:xfrm flipV="1">
                <a:off x="4007" y="3227"/>
                <a:ext cx="0" cy="33"/>
              </a:xfrm>
              <a:prstGeom prst="line">
                <a:avLst/>
              </a:prstGeom>
              <a:noFill/>
              <a:ln w="3175">
                <a:solidFill>
                  <a:srgbClr val="000000"/>
                </a:solidFill>
                <a:round/>
                <a:headEnd/>
                <a:tailEnd/>
              </a:ln>
            </p:spPr>
            <p:txBody>
              <a:bodyPr/>
              <a:lstStyle/>
              <a:p>
                <a:endParaRPr lang="en-US"/>
              </a:p>
            </p:txBody>
          </p:sp>
          <p:sp>
            <p:nvSpPr>
              <p:cNvPr id="27085" name="Line 4990"/>
              <p:cNvSpPr>
                <a:spLocks noChangeShapeType="1"/>
              </p:cNvSpPr>
              <p:nvPr/>
            </p:nvSpPr>
            <p:spPr bwMode="auto">
              <a:xfrm>
                <a:off x="4007" y="3227"/>
                <a:ext cx="0" cy="33"/>
              </a:xfrm>
              <a:prstGeom prst="line">
                <a:avLst/>
              </a:prstGeom>
              <a:noFill/>
              <a:ln w="3175">
                <a:solidFill>
                  <a:srgbClr val="000000"/>
                </a:solidFill>
                <a:round/>
                <a:headEnd/>
                <a:tailEnd/>
              </a:ln>
            </p:spPr>
            <p:txBody>
              <a:bodyPr/>
              <a:lstStyle/>
              <a:p>
                <a:endParaRPr lang="en-US"/>
              </a:p>
            </p:txBody>
          </p:sp>
          <p:sp>
            <p:nvSpPr>
              <p:cNvPr id="27086" name="Line 4991"/>
              <p:cNvSpPr>
                <a:spLocks noChangeShapeType="1"/>
              </p:cNvSpPr>
              <p:nvPr/>
            </p:nvSpPr>
            <p:spPr bwMode="auto">
              <a:xfrm>
                <a:off x="4007" y="3260"/>
                <a:ext cx="62" cy="0"/>
              </a:xfrm>
              <a:prstGeom prst="line">
                <a:avLst/>
              </a:prstGeom>
              <a:noFill/>
              <a:ln w="3175">
                <a:solidFill>
                  <a:srgbClr val="000000"/>
                </a:solidFill>
                <a:round/>
                <a:headEnd/>
                <a:tailEnd/>
              </a:ln>
            </p:spPr>
            <p:txBody>
              <a:bodyPr/>
              <a:lstStyle/>
              <a:p>
                <a:endParaRPr lang="en-US"/>
              </a:p>
            </p:txBody>
          </p:sp>
          <p:sp>
            <p:nvSpPr>
              <p:cNvPr id="27087" name="Line 4992"/>
              <p:cNvSpPr>
                <a:spLocks noChangeShapeType="1"/>
              </p:cNvSpPr>
              <p:nvPr/>
            </p:nvSpPr>
            <p:spPr bwMode="auto">
              <a:xfrm flipV="1">
                <a:off x="4069" y="3227"/>
                <a:ext cx="0" cy="33"/>
              </a:xfrm>
              <a:prstGeom prst="line">
                <a:avLst/>
              </a:prstGeom>
              <a:noFill/>
              <a:ln w="3175">
                <a:solidFill>
                  <a:srgbClr val="000000"/>
                </a:solidFill>
                <a:round/>
                <a:headEnd/>
                <a:tailEnd/>
              </a:ln>
            </p:spPr>
            <p:txBody>
              <a:bodyPr/>
              <a:lstStyle/>
              <a:p>
                <a:endParaRPr lang="en-US"/>
              </a:p>
            </p:txBody>
          </p:sp>
          <p:sp>
            <p:nvSpPr>
              <p:cNvPr id="27088" name="Line 4993"/>
              <p:cNvSpPr>
                <a:spLocks noChangeShapeType="1"/>
              </p:cNvSpPr>
              <p:nvPr/>
            </p:nvSpPr>
            <p:spPr bwMode="auto">
              <a:xfrm>
                <a:off x="4069" y="3227"/>
                <a:ext cx="0" cy="33"/>
              </a:xfrm>
              <a:prstGeom prst="line">
                <a:avLst/>
              </a:prstGeom>
              <a:noFill/>
              <a:ln w="3175">
                <a:solidFill>
                  <a:srgbClr val="000000"/>
                </a:solidFill>
                <a:round/>
                <a:headEnd/>
                <a:tailEnd/>
              </a:ln>
            </p:spPr>
            <p:txBody>
              <a:bodyPr/>
              <a:lstStyle/>
              <a:p>
                <a:endParaRPr lang="en-US"/>
              </a:p>
            </p:txBody>
          </p:sp>
          <p:sp>
            <p:nvSpPr>
              <p:cNvPr id="27089" name="Line 4994"/>
              <p:cNvSpPr>
                <a:spLocks noChangeShapeType="1"/>
              </p:cNvSpPr>
              <p:nvPr/>
            </p:nvSpPr>
            <p:spPr bwMode="auto">
              <a:xfrm>
                <a:off x="4069" y="3260"/>
                <a:ext cx="60" cy="0"/>
              </a:xfrm>
              <a:prstGeom prst="line">
                <a:avLst/>
              </a:prstGeom>
              <a:noFill/>
              <a:ln w="3175">
                <a:solidFill>
                  <a:srgbClr val="000000"/>
                </a:solidFill>
                <a:round/>
                <a:headEnd/>
                <a:tailEnd/>
              </a:ln>
            </p:spPr>
            <p:txBody>
              <a:bodyPr/>
              <a:lstStyle/>
              <a:p>
                <a:endParaRPr lang="en-US"/>
              </a:p>
            </p:txBody>
          </p:sp>
          <p:sp>
            <p:nvSpPr>
              <p:cNvPr id="27090" name="Line 4995"/>
              <p:cNvSpPr>
                <a:spLocks noChangeShapeType="1"/>
              </p:cNvSpPr>
              <p:nvPr/>
            </p:nvSpPr>
            <p:spPr bwMode="auto">
              <a:xfrm flipV="1">
                <a:off x="4129" y="3227"/>
                <a:ext cx="0" cy="33"/>
              </a:xfrm>
              <a:prstGeom prst="line">
                <a:avLst/>
              </a:prstGeom>
              <a:noFill/>
              <a:ln w="3175">
                <a:solidFill>
                  <a:srgbClr val="000000"/>
                </a:solidFill>
                <a:round/>
                <a:headEnd/>
                <a:tailEnd/>
              </a:ln>
            </p:spPr>
            <p:txBody>
              <a:bodyPr/>
              <a:lstStyle/>
              <a:p>
                <a:endParaRPr lang="en-US"/>
              </a:p>
            </p:txBody>
          </p:sp>
          <p:sp>
            <p:nvSpPr>
              <p:cNvPr id="27091" name="Line 4996"/>
              <p:cNvSpPr>
                <a:spLocks noChangeShapeType="1"/>
              </p:cNvSpPr>
              <p:nvPr/>
            </p:nvSpPr>
            <p:spPr bwMode="auto">
              <a:xfrm>
                <a:off x="4129" y="3227"/>
                <a:ext cx="0" cy="33"/>
              </a:xfrm>
              <a:prstGeom prst="line">
                <a:avLst/>
              </a:prstGeom>
              <a:noFill/>
              <a:ln w="3175">
                <a:solidFill>
                  <a:srgbClr val="000000"/>
                </a:solidFill>
                <a:round/>
                <a:headEnd/>
                <a:tailEnd/>
              </a:ln>
            </p:spPr>
            <p:txBody>
              <a:bodyPr/>
              <a:lstStyle/>
              <a:p>
                <a:endParaRPr lang="en-US"/>
              </a:p>
            </p:txBody>
          </p:sp>
          <p:sp>
            <p:nvSpPr>
              <p:cNvPr id="27092" name="Line 4997"/>
              <p:cNvSpPr>
                <a:spLocks noChangeShapeType="1"/>
              </p:cNvSpPr>
              <p:nvPr/>
            </p:nvSpPr>
            <p:spPr bwMode="auto">
              <a:xfrm>
                <a:off x="4129" y="3260"/>
                <a:ext cx="60" cy="0"/>
              </a:xfrm>
              <a:prstGeom prst="line">
                <a:avLst/>
              </a:prstGeom>
              <a:noFill/>
              <a:ln w="3175">
                <a:solidFill>
                  <a:srgbClr val="000000"/>
                </a:solidFill>
                <a:round/>
                <a:headEnd/>
                <a:tailEnd/>
              </a:ln>
            </p:spPr>
            <p:txBody>
              <a:bodyPr/>
              <a:lstStyle/>
              <a:p>
                <a:endParaRPr lang="en-US"/>
              </a:p>
            </p:txBody>
          </p:sp>
          <p:sp>
            <p:nvSpPr>
              <p:cNvPr id="27093" name="Line 4998"/>
              <p:cNvSpPr>
                <a:spLocks noChangeShapeType="1"/>
              </p:cNvSpPr>
              <p:nvPr/>
            </p:nvSpPr>
            <p:spPr bwMode="auto">
              <a:xfrm flipV="1">
                <a:off x="4189" y="3227"/>
                <a:ext cx="0" cy="33"/>
              </a:xfrm>
              <a:prstGeom prst="line">
                <a:avLst/>
              </a:prstGeom>
              <a:noFill/>
              <a:ln w="3175">
                <a:solidFill>
                  <a:srgbClr val="000000"/>
                </a:solidFill>
                <a:round/>
                <a:headEnd/>
                <a:tailEnd/>
              </a:ln>
            </p:spPr>
            <p:txBody>
              <a:bodyPr/>
              <a:lstStyle/>
              <a:p>
                <a:endParaRPr lang="en-US"/>
              </a:p>
            </p:txBody>
          </p:sp>
          <p:sp>
            <p:nvSpPr>
              <p:cNvPr id="27094" name="Line 4999"/>
              <p:cNvSpPr>
                <a:spLocks noChangeShapeType="1"/>
              </p:cNvSpPr>
              <p:nvPr/>
            </p:nvSpPr>
            <p:spPr bwMode="auto">
              <a:xfrm>
                <a:off x="4189" y="3227"/>
                <a:ext cx="0" cy="33"/>
              </a:xfrm>
              <a:prstGeom prst="line">
                <a:avLst/>
              </a:prstGeom>
              <a:noFill/>
              <a:ln w="3175">
                <a:solidFill>
                  <a:srgbClr val="000000"/>
                </a:solidFill>
                <a:round/>
                <a:headEnd/>
                <a:tailEnd/>
              </a:ln>
            </p:spPr>
            <p:txBody>
              <a:bodyPr/>
              <a:lstStyle/>
              <a:p>
                <a:endParaRPr lang="en-US"/>
              </a:p>
            </p:txBody>
          </p:sp>
          <p:sp>
            <p:nvSpPr>
              <p:cNvPr id="27095" name="Line 5000"/>
              <p:cNvSpPr>
                <a:spLocks noChangeShapeType="1"/>
              </p:cNvSpPr>
              <p:nvPr/>
            </p:nvSpPr>
            <p:spPr bwMode="auto">
              <a:xfrm>
                <a:off x="4189" y="3260"/>
                <a:ext cx="61" cy="0"/>
              </a:xfrm>
              <a:prstGeom prst="line">
                <a:avLst/>
              </a:prstGeom>
              <a:noFill/>
              <a:ln w="3175">
                <a:solidFill>
                  <a:srgbClr val="000000"/>
                </a:solidFill>
                <a:round/>
                <a:headEnd/>
                <a:tailEnd/>
              </a:ln>
            </p:spPr>
            <p:txBody>
              <a:bodyPr/>
              <a:lstStyle/>
              <a:p>
                <a:endParaRPr lang="en-US"/>
              </a:p>
            </p:txBody>
          </p:sp>
          <p:sp>
            <p:nvSpPr>
              <p:cNvPr id="27096" name="Line 5001"/>
              <p:cNvSpPr>
                <a:spLocks noChangeShapeType="1"/>
              </p:cNvSpPr>
              <p:nvPr/>
            </p:nvSpPr>
            <p:spPr bwMode="auto">
              <a:xfrm flipV="1">
                <a:off x="4250" y="3182"/>
                <a:ext cx="0" cy="78"/>
              </a:xfrm>
              <a:prstGeom prst="line">
                <a:avLst/>
              </a:prstGeom>
              <a:noFill/>
              <a:ln w="3175">
                <a:solidFill>
                  <a:srgbClr val="000000"/>
                </a:solidFill>
                <a:round/>
                <a:headEnd/>
                <a:tailEnd/>
              </a:ln>
            </p:spPr>
            <p:txBody>
              <a:bodyPr/>
              <a:lstStyle/>
              <a:p>
                <a:endParaRPr lang="en-US"/>
              </a:p>
            </p:txBody>
          </p:sp>
          <p:sp>
            <p:nvSpPr>
              <p:cNvPr id="27097" name="Line 5002"/>
              <p:cNvSpPr>
                <a:spLocks noChangeShapeType="1"/>
              </p:cNvSpPr>
              <p:nvPr/>
            </p:nvSpPr>
            <p:spPr bwMode="auto">
              <a:xfrm>
                <a:off x="4250" y="3182"/>
                <a:ext cx="0" cy="78"/>
              </a:xfrm>
              <a:prstGeom prst="line">
                <a:avLst/>
              </a:prstGeom>
              <a:noFill/>
              <a:ln w="3175">
                <a:solidFill>
                  <a:srgbClr val="000000"/>
                </a:solidFill>
                <a:round/>
                <a:headEnd/>
                <a:tailEnd/>
              </a:ln>
            </p:spPr>
            <p:txBody>
              <a:bodyPr/>
              <a:lstStyle/>
              <a:p>
                <a:endParaRPr lang="en-US"/>
              </a:p>
            </p:txBody>
          </p:sp>
          <p:sp>
            <p:nvSpPr>
              <p:cNvPr id="27098" name="Line 5003"/>
              <p:cNvSpPr>
                <a:spLocks noChangeShapeType="1"/>
              </p:cNvSpPr>
              <p:nvPr/>
            </p:nvSpPr>
            <p:spPr bwMode="auto">
              <a:xfrm>
                <a:off x="4250" y="3260"/>
                <a:ext cx="60" cy="0"/>
              </a:xfrm>
              <a:prstGeom prst="line">
                <a:avLst/>
              </a:prstGeom>
              <a:noFill/>
              <a:ln w="3175">
                <a:solidFill>
                  <a:srgbClr val="000000"/>
                </a:solidFill>
                <a:round/>
                <a:headEnd/>
                <a:tailEnd/>
              </a:ln>
            </p:spPr>
            <p:txBody>
              <a:bodyPr/>
              <a:lstStyle/>
              <a:p>
                <a:endParaRPr lang="en-US"/>
              </a:p>
            </p:txBody>
          </p:sp>
          <p:sp>
            <p:nvSpPr>
              <p:cNvPr id="27099" name="Line 5004"/>
              <p:cNvSpPr>
                <a:spLocks noChangeShapeType="1"/>
              </p:cNvSpPr>
              <p:nvPr/>
            </p:nvSpPr>
            <p:spPr bwMode="auto">
              <a:xfrm flipV="1">
                <a:off x="4310" y="3227"/>
                <a:ext cx="0" cy="33"/>
              </a:xfrm>
              <a:prstGeom prst="line">
                <a:avLst/>
              </a:prstGeom>
              <a:noFill/>
              <a:ln w="3175">
                <a:solidFill>
                  <a:srgbClr val="000000"/>
                </a:solidFill>
                <a:round/>
                <a:headEnd/>
                <a:tailEnd/>
              </a:ln>
            </p:spPr>
            <p:txBody>
              <a:bodyPr/>
              <a:lstStyle/>
              <a:p>
                <a:endParaRPr lang="en-US"/>
              </a:p>
            </p:txBody>
          </p:sp>
          <p:sp>
            <p:nvSpPr>
              <p:cNvPr id="27100" name="Line 5005"/>
              <p:cNvSpPr>
                <a:spLocks noChangeShapeType="1"/>
              </p:cNvSpPr>
              <p:nvPr/>
            </p:nvSpPr>
            <p:spPr bwMode="auto">
              <a:xfrm>
                <a:off x="4310" y="3227"/>
                <a:ext cx="0" cy="33"/>
              </a:xfrm>
              <a:prstGeom prst="line">
                <a:avLst/>
              </a:prstGeom>
              <a:noFill/>
              <a:ln w="3175">
                <a:solidFill>
                  <a:srgbClr val="000000"/>
                </a:solidFill>
                <a:round/>
                <a:headEnd/>
                <a:tailEnd/>
              </a:ln>
            </p:spPr>
            <p:txBody>
              <a:bodyPr/>
              <a:lstStyle/>
              <a:p>
                <a:endParaRPr lang="en-US"/>
              </a:p>
            </p:txBody>
          </p:sp>
          <p:sp>
            <p:nvSpPr>
              <p:cNvPr id="27101" name="Line 5006"/>
              <p:cNvSpPr>
                <a:spLocks noChangeShapeType="1"/>
              </p:cNvSpPr>
              <p:nvPr/>
            </p:nvSpPr>
            <p:spPr bwMode="auto">
              <a:xfrm>
                <a:off x="4310" y="3260"/>
                <a:ext cx="60" cy="0"/>
              </a:xfrm>
              <a:prstGeom prst="line">
                <a:avLst/>
              </a:prstGeom>
              <a:noFill/>
              <a:ln w="3175">
                <a:solidFill>
                  <a:srgbClr val="000000"/>
                </a:solidFill>
                <a:round/>
                <a:headEnd/>
                <a:tailEnd/>
              </a:ln>
            </p:spPr>
            <p:txBody>
              <a:bodyPr/>
              <a:lstStyle/>
              <a:p>
                <a:endParaRPr lang="en-US"/>
              </a:p>
            </p:txBody>
          </p:sp>
          <p:sp>
            <p:nvSpPr>
              <p:cNvPr id="27102" name="Line 5007"/>
              <p:cNvSpPr>
                <a:spLocks noChangeShapeType="1"/>
              </p:cNvSpPr>
              <p:nvPr/>
            </p:nvSpPr>
            <p:spPr bwMode="auto">
              <a:xfrm flipV="1">
                <a:off x="4370" y="3227"/>
                <a:ext cx="0" cy="33"/>
              </a:xfrm>
              <a:prstGeom prst="line">
                <a:avLst/>
              </a:prstGeom>
              <a:noFill/>
              <a:ln w="3175">
                <a:solidFill>
                  <a:srgbClr val="000000"/>
                </a:solidFill>
                <a:round/>
                <a:headEnd/>
                <a:tailEnd/>
              </a:ln>
            </p:spPr>
            <p:txBody>
              <a:bodyPr/>
              <a:lstStyle/>
              <a:p>
                <a:endParaRPr lang="en-US"/>
              </a:p>
            </p:txBody>
          </p:sp>
          <p:sp>
            <p:nvSpPr>
              <p:cNvPr id="27103" name="Line 5008"/>
              <p:cNvSpPr>
                <a:spLocks noChangeShapeType="1"/>
              </p:cNvSpPr>
              <p:nvPr/>
            </p:nvSpPr>
            <p:spPr bwMode="auto">
              <a:xfrm>
                <a:off x="4370" y="3227"/>
                <a:ext cx="0" cy="33"/>
              </a:xfrm>
              <a:prstGeom prst="line">
                <a:avLst/>
              </a:prstGeom>
              <a:noFill/>
              <a:ln w="3175">
                <a:solidFill>
                  <a:srgbClr val="000000"/>
                </a:solidFill>
                <a:round/>
                <a:headEnd/>
                <a:tailEnd/>
              </a:ln>
            </p:spPr>
            <p:txBody>
              <a:bodyPr/>
              <a:lstStyle/>
              <a:p>
                <a:endParaRPr lang="en-US"/>
              </a:p>
            </p:txBody>
          </p:sp>
          <p:sp>
            <p:nvSpPr>
              <p:cNvPr id="27104" name="Line 5009"/>
              <p:cNvSpPr>
                <a:spLocks noChangeShapeType="1"/>
              </p:cNvSpPr>
              <p:nvPr/>
            </p:nvSpPr>
            <p:spPr bwMode="auto">
              <a:xfrm flipH="1">
                <a:off x="1172" y="3260"/>
                <a:ext cx="60" cy="0"/>
              </a:xfrm>
              <a:prstGeom prst="line">
                <a:avLst/>
              </a:prstGeom>
              <a:noFill/>
              <a:ln w="3175">
                <a:solidFill>
                  <a:srgbClr val="000000"/>
                </a:solidFill>
                <a:round/>
                <a:headEnd/>
                <a:tailEnd/>
              </a:ln>
            </p:spPr>
            <p:txBody>
              <a:bodyPr/>
              <a:lstStyle/>
              <a:p>
                <a:endParaRPr lang="en-US"/>
              </a:p>
            </p:txBody>
          </p:sp>
          <p:sp>
            <p:nvSpPr>
              <p:cNvPr id="27105" name="Line 5010"/>
              <p:cNvSpPr>
                <a:spLocks noChangeShapeType="1"/>
              </p:cNvSpPr>
              <p:nvPr/>
            </p:nvSpPr>
            <p:spPr bwMode="auto">
              <a:xfrm flipV="1">
                <a:off x="1172" y="3227"/>
                <a:ext cx="0" cy="33"/>
              </a:xfrm>
              <a:prstGeom prst="line">
                <a:avLst/>
              </a:prstGeom>
              <a:noFill/>
              <a:ln w="3175">
                <a:solidFill>
                  <a:srgbClr val="000000"/>
                </a:solidFill>
                <a:round/>
                <a:headEnd/>
                <a:tailEnd/>
              </a:ln>
            </p:spPr>
            <p:txBody>
              <a:bodyPr/>
              <a:lstStyle/>
              <a:p>
                <a:endParaRPr lang="en-US"/>
              </a:p>
            </p:txBody>
          </p:sp>
          <p:sp>
            <p:nvSpPr>
              <p:cNvPr id="27106" name="Line 5011"/>
              <p:cNvSpPr>
                <a:spLocks noChangeShapeType="1"/>
              </p:cNvSpPr>
              <p:nvPr/>
            </p:nvSpPr>
            <p:spPr bwMode="auto">
              <a:xfrm>
                <a:off x="1172" y="3227"/>
                <a:ext cx="0" cy="33"/>
              </a:xfrm>
              <a:prstGeom prst="line">
                <a:avLst/>
              </a:prstGeom>
              <a:noFill/>
              <a:ln w="3175">
                <a:solidFill>
                  <a:srgbClr val="000000"/>
                </a:solidFill>
                <a:round/>
                <a:headEnd/>
                <a:tailEnd/>
              </a:ln>
            </p:spPr>
            <p:txBody>
              <a:bodyPr/>
              <a:lstStyle/>
              <a:p>
                <a:endParaRPr lang="en-US"/>
              </a:p>
            </p:txBody>
          </p:sp>
          <p:sp>
            <p:nvSpPr>
              <p:cNvPr id="27107" name="Line 5012"/>
              <p:cNvSpPr>
                <a:spLocks noChangeShapeType="1"/>
              </p:cNvSpPr>
              <p:nvPr/>
            </p:nvSpPr>
            <p:spPr bwMode="auto">
              <a:xfrm flipH="1">
                <a:off x="1111" y="3260"/>
                <a:ext cx="61" cy="0"/>
              </a:xfrm>
              <a:prstGeom prst="line">
                <a:avLst/>
              </a:prstGeom>
              <a:noFill/>
              <a:ln w="3175">
                <a:solidFill>
                  <a:srgbClr val="000000"/>
                </a:solidFill>
                <a:round/>
                <a:headEnd/>
                <a:tailEnd/>
              </a:ln>
            </p:spPr>
            <p:txBody>
              <a:bodyPr/>
              <a:lstStyle/>
              <a:p>
                <a:endParaRPr lang="en-US"/>
              </a:p>
            </p:txBody>
          </p:sp>
          <p:sp>
            <p:nvSpPr>
              <p:cNvPr id="27108" name="Line 5013"/>
              <p:cNvSpPr>
                <a:spLocks noChangeShapeType="1"/>
              </p:cNvSpPr>
              <p:nvPr/>
            </p:nvSpPr>
            <p:spPr bwMode="auto">
              <a:xfrm flipV="1">
                <a:off x="1111" y="3227"/>
                <a:ext cx="0" cy="33"/>
              </a:xfrm>
              <a:prstGeom prst="line">
                <a:avLst/>
              </a:prstGeom>
              <a:noFill/>
              <a:ln w="3175">
                <a:solidFill>
                  <a:srgbClr val="000000"/>
                </a:solidFill>
                <a:round/>
                <a:headEnd/>
                <a:tailEnd/>
              </a:ln>
            </p:spPr>
            <p:txBody>
              <a:bodyPr/>
              <a:lstStyle/>
              <a:p>
                <a:endParaRPr lang="en-US"/>
              </a:p>
            </p:txBody>
          </p:sp>
          <p:sp>
            <p:nvSpPr>
              <p:cNvPr id="27109" name="Line 5014"/>
              <p:cNvSpPr>
                <a:spLocks noChangeShapeType="1"/>
              </p:cNvSpPr>
              <p:nvPr/>
            </p:nvSpPr>
            <p:spPr bwMode="auto">
              <a:xfrm>
                <a:off x="1111" y="3227"/>
                <a:ext cx="0" cy="33"/>
              </a:xfrm>
              <a:prstGeom prst="line">
                <a:avLst/>
              </a:prstGeom>
              <a:noFill/>
              <a:ln w="3175">
                <a:solidFill>
                  <a:srgbClr val="000000"/>
                </a:solidFill>
                <a:round/>
                <a:headEnd/>
                <a:tailEnd/>
              </a:ln>
            </p:spPr>
            <p:txBody>
              <a:bodyPr/>
              <a:lstStyle/>
              <a:p>
                <a:endParaRPr lang="en-US"/>
              </a:p>
            </p:txBody>
          </p:sp>
          <p:sp>
            <p:nvSpPr>
              <p:cNvPr id="27110" name="Line 5015"/>
              <p:cNvSpPr>
                <a:spLocks noChangeShapeType="1"/>
              </p:cNvSpPr>
              <p:nvPr/>
            </p:nvSpPr>
            <p:spPr bwMode="auto">
              <a:xfrm>
                <a:off x="1111" y="3260"/>
                <a:ext cx="121" cy="0"/>
              </a:xfrm>
              <a:prstGeom prst="line">
                <a:avLst/>
              </a:prstGeom>
              <a:noFill/>
              <a:ln w="3175">
                <a:solidFill>
                  <a:srgbClr val="000000"/>
                </a:solidFill>
                <a:round/>
                <a:headEnd/>
                <a:tailEnd/>
              </a:ln>
            </p:spPr>
            <p:txBody>
              <a:bodyPr/>
              <a:lstStyle/>
              <a:p>
                <a:endParaRPr lang="en-US"/>
              </a:p>
            </p:txBody>
          </p:sp>
          <p:sp>
            <p:nvSpPr>
              <p:cNvPr id="27111" name="Line 5016"/>
              <p:cNvSpPr>
                <a:spLocks noChangeShapeType="1"/>
              </p:cNvSpPr>
              <p:nvPr/>
            </p:nvSpPr>
            <p:spPr bwMode="auto">
              <a:xfrm flipV="1">
                <a:off x="1232" y="3182"/>
                <a:ext cx="0" cy="78"/>
              </a:xfrm>
              <a:prstGeom prst="line">
                <a:avLst/>
              </a:prstGeom>
              <a:noFill/>
              <a:ln w="3175">
                <a:solidFill>
                  <a:srgbClr val="000000"/>
                </a:solidFill>
                <a:round/>
                <a:headEnd/>
                <a:tailEnd/>
              </a:ln>
            </p:spPr>
            <p:txBody>
              <a:bodyPr/>
              <a:lstStyle/>
              <a:p>
                <a:endParaRPr lang="en-US"/>
              </a:p>
            </p:txBody>
          </p:sp>
          <p:sp>
            <p:nvSpPr>
              <p:cNvPr id="27112" name="Line 5017"/>
              <p:cNvSpPr>
                <a:spLocks noChangeShapeType="1"/>
              </p:cNvSpPr>
              <p:nvPr/>
            </p:nvSpPr>
            <p:spPr bwMode="auto">
              <a:xfrm>
                <a:off x="1232" y="3182"/>
                <a:ext cx="0" cy="78"/>
              </a:xfrm>
              <a:prstGeom prst="line">
                <a:avLst/>
              </a:prstGeom>
              <a:noFill/>
              <a:ln w="3175">
                <a:solidFill>
                  <a:srgbClr val="000000"/>
                </a:solidFill>
                <a:round/>
                <a:headEnd/>
                <a:tailEnd/>
              </a:ln>
            </p:spPr>
            <p:txBody>
              <a:bodyPr/>
              <a:lstStyle/>
              <a:p>
                <a:endParaRPr lang="en-US"/>
              </a:p>
            </p:txBody>
          </p:sp>
          <p:sp>
            <p:nvSpPr>
              <p:cNvPr id="27113" name="Line 5018"/>
              <p:cNvSpPr>
                <a:spLocks noChangeShapeType="1"/>
              </p:cNvSpPr>
              <p:nvPr/>
            </p:nvSpPr>
            <p:spPr bwMode="auto">
              <a:xfrm>
                <a:off x="1232" y="3260"/>
                <a:ext cx="60" cy="0"/>
              </a:xfrm>
              <a:prstGeom prst="line">
                <a:avLst/>
              </a:prstGeom>
              <a:noFill/>
              <a:ln w="3175">
                <a:solidFill>
                  <a:srgbClr val="000000"/>
                </a:solidFill>
                <a:round/>
                <a:headEnd/>
                <a:tailEnd/>
              </a:ln>
            </p:spPr>
            <p:txBody>
              <a:bodyPr/>
              <a:lstStyle/>
              <a:p>
                <a:endParaRPr lang="en-US"/>
              </a:p>
            </p:txBody>
          </p:sp>
          <p:sp>
            <p:nvSpPr>
              <p:cNvPr id="27114" name="Line 5019"/>
              <p:cNvSpPr>
                <a:spLocks noChangeShapeType="1"/>
              </p:cNvSpPr>
              <p:nvPr/>
            </p:nvSpPr>
            <p:spPr bwMode="auto">
              <a:xfrm flipV="1">
                <a:off x="1292" y="3227"/>
                <a:ext cx="0" cy="33"/>
              </a:xfrm>
              <a:prstGeom prst="line">
                <a:avLst/>
              </a:prstGeom>
              <a:noFill/>
              <a:ln w="3175">
                <a:solidFill>
                  <a:srgbClr val="000000"/>
                </a:solidFill>
                <a:round/>
                <a:headEnd/>
                <a:tailEnd/>
              </a:ln>
            </p:spPr>
            <p:txBody>
              <a:bodyPr/>
              <a:lstStyle/>
              <a:p>
                <a:endParaRPr lang="en-US"/>
              </a:p>
            </p:txBody>
          </p:sp>
          <p:sp>
            <p:nvSpPr>
              <p:cNvPr id="27115" name="Line 5020"/>
              <p:cNvSpPr>
                <a:spLocks noChangeShapeType="1"/>
              </p:cNvSpPr>
              <p:nvPr/>
            </p:nvSpPr>
            <p:spPr bwMode="auto">
              <a:xfrm>
                <a:off x="1292" y="3227"/>
                <a:ext cx="0" cy="33"/>
              </a:xfrm>
              <a:prstGeom prst="line">
                <a:avLst/>
              </a:prstGeom>
              <a:noFill/>
              <a:ln w="3175">
                <a:solidFill>
                  <a:srgbClr val="000000"/>
                </a:solidFill>
                <a:round/>
                <a:headEnd/>
                <a:tailEnd/>
              </a:ln>
            </p:spPr>
            <p:txBody>
              <a:bodyPr/>
              <a:lstStyle/>
              <a:p>
                <a:endParaRPr lang="en-US"/>
              </a:p>
            </p:txBody>
          </p:sp>
          <p:sp>
            <p:nvSpPr>
              <p:cNvPr id="27116" name="Line 5021"/>
              <p:cNvSpPr>
                <a:spLocks noChangeShapeType="1"/>
              </p:cNvSpPr>
              <p:nvPr/>
            </p:nvSpPr>
            <p:spPr bwMode="auto">
              <a:xfrm>
                <a:off x="1292" y="3260"/>
                <a:ext cx="61" cy="0"/>
              </a:xfrm>
              <a:prstGeom prst="line">
                <a:avLst/>
              </a:prstGeom>
              <a:noFill/>
              <a:ln w="3175">
                <a:solidFill>
                  <a:srgbClr val="000000"/>
                </a:solidFill>
                <a:round/>
                <a:headEnd/>
                <a:tailEnd/>
              </a:ln>
            </p:spPr>
            <p:txBody>
              <a:bodyPr/>
              <a:lstStyle/>
              <a:p>
                <a:endParaRPr lang="en-US"/>
              </a:p>
            </p:txBody>
          </p:sp>
          <p:sp>
            <p:nvSpPr>
              <p:cNvPr id="27117" name="Line 5022"/>
              <p:cNvSpPr>
                <a:spLocks noChangeShapeType="1"/>
              </p:cNvSpPr>
              <p:nvPr/>
            </p:nvSpPr>
            <p:spPr bwMode="auto">
              <a:xfrm flipV="1">
                <a:off x="1353" y="3227"/>
                <a:ext cx="0" cy="33"/>
              </a:xfrm>
              <a:prstGeom prst="line">
                <a:avLst/>
              </a:prstGeom>
              <a:noFill/>
              <a:ln w="3175">
                <a:solidFill>
                  <a:srgbClr val="000000"/>
                </a:solidFill>
                <a:round/>
                <a:headEnd/>
                <a:tailEnd/>
              </a:ln>
            </p:spPr>
            <p:txBody>
              <a:bodyPr/>
              <a:lstStyle/>
              <a:p>
                <a:endParaRPr lang="en-US"/>
              </a:p>
            </p:txBody>
          </p:sp>
          <p:sp>
            <p:nvSpPr>
              <p:cNvPr id="27118" name="Line 5023"/>
              <p:cNvSpPr>
                <a:spLocks noChangeShapeType="1"/>
              </p:cNvSpPr>
              <p:nvPr/>
            </p:nvSpPr>
            <p:spPr bwMode="auto">
              <a:xfrm>
                <a:off x="1353" y="3227"/>
                <a:ext cx="0" cy="33"/>
              </a:xfrm>
              <a:prstGeom prst="line">
                <a:avLst/>
              </a:prstGeom>
              <a:noFill/>
              <a:ln w="3175">
                <a:solidFill>
                  <a:srgbClr val="000000"/>
                </a:solidFill>
                <a:round/>
                <a:headEnd/>
                <a:tailEnd/>
              </a:ln>
            </p:spPr>
            <p:txBody>
              <a:bodyPr/>
              <a:lstStyle/>
              <a:p>
                <a:endParaRPr lang="en-US"/>
              </a:p>
            </p:txBody>
          </p:sp>
          <p:sp>
            <p:nvSpPr>
              <p:cNvPr id="27119" name="Line 5024"/>
              <p:cNvSpPr>
                <a:spLocks noChangeShapeType="1"/>
              </p:cNvSpPr>
              <p:nvPr/>
            </p:nvSpPr>
            <p:spPr bwMode="auto">
              <a:xfrm>
                <a:off x="1353" y="3260"/>
                <a:ext cx="60" cy="0"/>
              </a:xfrm>
              <a:prstGeom prst="line">
                <a:avLst/>
              </a:prstGeom>
              <a:noFill/>
              <a:ln w="3175">
                <a:solidFill>
                  <a:srgbClr val="000000"/>
                </a:solidFill>
                <a:round/>
                <a:headEnd/>
                <a:tailEnd/>
              </a:ln>
            </p:spPr>
            <p:txBody>
              <a:bodyPr/>
              <a:lstStyle/>
              <a:p>
                <a:endParaRPr lang="en-US"/>
              </a:p>
            </p:txBody>
          </p:sp>
          <p:sp>
            <p:nvSpPr>
              <p:cNvPr id="27120" name="Line 5025"/>
              <p:cNvSpPr>
                <a:spLocks noChangeShapeType="1"/>
              </p:cNvSpPr>
              <p:nvPr/>
            </p:nvSpPr>
            <p:spPr bwMode="auto">
              <a:xfrm flipV="1">
                <a:off x="1413" y="3227"/>
                <a:ext cx="0" cy="33"/>
              </a:xfrm>
              <a:prstGeom prst="line">
                <a:avLst/>
              </a:prstGeom>
              <a:noFill/>
              <a:ln w="3175">
                <a:solidFill>
                  <a:srgbClr val="000000"/>
                </a:solidFill>
                <a:round/>
                <a:headEnd/>
                <a:tailEnd/>
              </a:ln>
            </p:spPr>
            <p:txBody>
              <a:bodyPr/>
              <a:lstStyle/>
              <a:p>
                <a:endParaRPr lang="en-US"/>
              </a:p>
            </p:txBody>
          </p:sp>
          <p:sp>
            <p:nvSpPr>
              <p:cNvPr id="27121" name="Line 5026"/>
              <p:cNvSpPr>
                <a:spLocks noChangeShapeType="1"/>
              </p:cNvSpPr>
              <p:nvPr/>
            </p:nvSpPr>
            <p:spPr bwMode="auto">
              <a:xfrm>
                <a:off x="1413" y="3227"/>
                <a:ext cx="0" cy="33"/>
              </a:xfrm>
              <a:prstGeom prst="line">
                <a:avLst/>
              </a:prstGeom>
              <a:noFill/>
              <a:ln w="3175">
                <a:solidFill>
                  <a:srgbClr val="000000"/>
                </a:solidFill>
                <a:round/>
                <a:headEnd/>
                <a:tailEnd/>
              </a:ln>
            </p:spPr>
            <p:txBody>
              <a:bodyPr/>
              <a:lstStyle/>
              <a:p>
                <a:endParaRPr lang="en-US"/>
              </a:p>
            </p:txBody>
          </p:sp>
          <p:sp>
            <p:nvSpPr>
              <p:cNvPr id="27122" name="Line 5027"/>
              <p:cNvSpPr>
                <a:spLocks noChangeShapeType="1"/>
              </p:cNvSpPr>
              <p:nvPr/>
            </p:nvSpPr>
            <p:spPr bwMode="auto">
              <a:xfrm>
                <a:off x="1413" y="3260"/>
                <a:ext cx="60" cy="0"/>
              </a:xfrm>
              <a:prstGeom prst="line">
                <a:avLst/>
              </a:prstGeom>
              <a:noFill/>
              <a:ln w="3175">
                <a:solidFill>
                  <a:srgbClr val="000000"/>
                </a:solidFill>
                <a:round/>
                <a:headEnd/>
                <a:tailEnd/>
              </a:ln>
            </p:spPr>
            <p:txBody>
              <a:bodyPr/>
              <a:lstStyle/>
              <a:p>
                <a:endParaRPr lang="en-US"/>
              </a:p>
            </p:txBody>
          </p:sp>
          <p:sp>
            <p:nvSpPr>
              <p:cNvPr id="27123" name="Line 5028"/>
              <p:cNvSpPr>
                <a:spLocks noChangeShapeType="1"/>
              </p:cNvSpPr>
              <p:nvPr/>
            </p:nvSpPr>
            <p:spPr bwMode="auto">
              <a:xfrm flipV="1">
                <a:off x="1473" y="3227"/>
                <a:ext cx="0" cy="33"/>
              </a:xfrm>
              <a:prstGeom prst="line">
                <a:avLst/>
              </a:prstGeom>
              <a:noFill/>
              <a:ln w="3175">
                <a:solidFill>
                  <a:srgbClr val="000000"/>
                </a:solidFill>
                <a:round/>
                <a:headEnd/>
                <a:tailEnd/>
              </a:ln>
            </p:spPr>
            <p:txBody>
              <a:bodyPr/>
              <a:lstStyle/>
              <a:p>
                <a:endParaRPr lang="en-US"/>
              </a:p>
            </p:txBody>
          </p:sp>
          <p:sp>
            <p:nvSpPr>
              <p:cNvPr id="27124" name="Line 5029"/>
              <p:cNvSpPr>
                <a:spLocks noChangeShapeType="1"/>
              </p:cNvSpPr>
              <p:nvPr/>
            </p:nvSpPr>
            <p:spPr bwMode="auto">
              <a:xfrm>
                <a:off x="1473" y="3227"/>
                <a:ext cx="0" cy="33"/>
              </a:xfrm>
              <a:prstGeom prst="line">
                <a:avLst/>
              </a:prstGeom>
              <a:noFill/>
              <a:ln w="3175">
                <a:solidFill>
                  <a:srgbClr val="000000"/>
                </a:solidFill>
                <a:round/>
                <a:headEnd/>
                <a:tailEnd/>
              </a:ln>
            </p:spPr>
            <p:txBody>
              <a:bodyPr/>
              <a:lstStyle/>
              <a:p>
                <a:endParaRPr lang="en-US"/>
              </a:p>
            </p:txBody>
          </p:sp>
          <p:sp>
            <p:nvSpPr>
              <p:cNvPr id="27125" name="Line 5030"/>
              <p:cNvSpPr>
                <a:spLocks noChangeShapeType="1"/>
              </p:cNvSpPr>
              <p:nvPr/>
            </p:nvSpPr>
            <p:spPr bwMode="auto">
              <a:xfrm>
                <a:off x="1473" y="3260"/>
                <a:ext cx="61" cy="0"/>
              </a:xfrm>
              <a:prstGeom prst="line">
                <a:avLst/>
              </a:prstGeom>
              <a:noFill/>
              <a:ln w="3175">
                <a:solidFill>
                  <a:srgbClr val="000000"/>
                </a:solidFill>
                <a:round/>
                <a:headEnd/>
                <a:tailEnd/>
              </a:ln>
            </p:spPr>
            <p:txBody>
              <a:bodyPr/>
              <a:lstStyle/>
              <a:p>
                <a:endParaRPr lang="en-US"/>
              </a:p>
            </p:txBody>
          </p:sp>
          <p:sp>
            <p:nvSpPr>
              <p:cNvPr id="27126" name="Line 5031"/>
              <p:cNvSpPr>
                <a:spLocks noChangeShapeType="1"/>
              </p:cNvSpPr>
              <p:nvPr/>
            </p:nvSpPr>
            <p:spPr bwMode="auto">
              <a:xfrm flipV="1">
                <a:off x="1534" y="3227"/>
                <a:ext cx="0" cy="33"/>
              </a:xfrm>
              <a:prstGeom prst="line">
                <a:avLst/>
              </a:prstGeom>
              <a:noFill/>
              <a:ln w="3175">
                <a:solidFill>
                  <a:srgbClr val="000000"/>
                </a:solidFill>
                <a:round/>
                <a:headEnd/>
                <a:tailEnd/>
              </a:ln>
            </p:spPr>
            <p:txBody>
              <a:bodyPr/>
              <a:lstStyle/>
              <a:p>
                <a:endParaRPr lang="en-US"/>
              </a:p>
            </p:txBody>
          </p:sp>
          <p:sp>
            <p:nvSpPr>
              <p:cNvPr id="27127" name="Line 5032"/>
              <p:cNvSpPr>
                <a:spLocks noChangeShapeType="1"/>
              </p:cNvSpPr>
              <p:nvPr/>
            </p:nvSpPr>
            <p:spPr bwMode="auto">
              <a:xfrm>
                <a:off x="1534" y="3227"/>
                <a:ext cx="0" cy="33"/>
              </a:xfrm>
              <a:prstGeom prst="line">
                <a:avLst/>
              </a:prstGeom>
              <a:noFill/>
              <a:ln w="3175">
                <a:solidFill>
                  <a:srgbClr val="000000"/>
                </a:solidFill>
                <a:round/>
                <a:headEnd/>
                <a:tailEnd/>
              </a:ln>
            </p:spPr>
            <p:txBody>
              <a:bodyPr/>
              <a:lstStyle/>
              <a:p>
                <a:endParaRPr lang="en-US"/>
              </a:p>
            </p:txBody>
          </p:sp>
          <p:sp>
            <p:nvSpPr>
              <p:cNvPr id="27128" name="Line 5033"/>
              <p:cNvSpPr>
                <a:spLocks noChangeShapeType="1"/>
              </p:cNvSpPr>
              <p:nvPr/>
            </p:nvSpPr>
            <p:spPr bwMode="auto">
              <a:xfrm>
                <a:off x="1534" y="3260"/>
                <a:ext cx="60" cy="0"/>
              </a:xfrm>
              <a:prstGeom prst="line">
                <a:avLst/>
              </a:prstGeom>
              <a:noFill/>
              <a:ln w="3175">
                <a:solidFill>
                  <a:srgbClr val="000000"/>
                </a:solidFill>
                <a:round/>
                <a:headEnd/>
                <a:tailEnd/>
              </a:ln>
            </p:spPr>
            <p:txBody>
              <a:bodyPr/>
              <a:lstStyle/>
              <a:p>
                <a:endParaRPr lang="en-US"/>
              </a:p>
            </p:txBody>
          </p:sp>
          <p:sp>
            <p:nvSpPr>
              <p:cNvPr id="27129" name="Line 5034"/>
              <p:cNvSpPr>
                <a:spLocks noChangeShapeType="1"/>
              </p:cNvSpPr>
              <p:nvPr/>
            </p:nvSpPr>
            <p:spPr bwMode="auto">
              <a:xfrm flipV="1">
                <a:off x="1594" y="3227"/>
                <a:ext cx="0" cy="33"/>
              </a:xfrm>
              <a:prstGeom prst="line">
                <a:avLst/>
              </a:prstGeom>
              <a:noFill/>
              <a:ln w="3175">
                <a:solidFill>
                  <a:srgbClr val="000000"/>
                </a:solidFill>
                <a:round/>
                <a:headEnd/>
                <a:tailEnd/>
              </a:ln>
            </p:spPr>
            <p:txBody>
              <a:bodyPr/>
              <a:lstStyle/>
              <a:p>
                <a:endParaRPr lang="en-US"/>
              </a:p>
            </p:txBody>
          </p:sp>
          <p:sp>
            <p:nvSpPr>
              <p:cNvPr id="27130" name="Line 5035"/>
              <p:cNvSpPr>
                <a:spLocks noChangeShapeType="1"/>
              </p:cNvSpPr>
              <p:nvPr/>
            </p:nvSpPr>
            <p:spPr bwMode="auto">
              <a:xfrm>
                <a:off x="1594" y="3227"/>
                <a:ext cx="0" cy="33"/>
              </a:xfrm>
              <a:prstGeom prst="line">
                <a:avLst/>
              </a:prstGeom>
              <a:noFill/>
              <a:ln w="3175">
                <a:solidFill>
                  <a:srgbClr val="000000"/>
                </a:solidFill>
                <a:round/>
                <a:headEnd/>
                <a:tailEnd/>
              </a:ln>
            </p:spPr>
            <p:txBody>
              <a:bodyPr/>
              <a:lstStyle/>
              <a:p>
                <a:endParaRPr lang="en-US"/>
              </a:p>
            </p:txBody>
          </p:sp>
          <p:sp>
            <p:nvSpPr>
              <p:cNvPr id="27131" name="Line 5036"/>
              <p:cNvSpPr>
                <a:spLocks noChangeShapeType="1"/>
              </p:cNvSpPr>
              <p:nvPr/>
            </p:nvSpPr>
            <p:spPr bwMode="auto">
              <a:xfrm>
                <a:off x="1594" y="3260"/>
                <a:ext cx="60" cy="0"/>
              </a:xfrm>
              <a:prstGeom prst="line">
                <a:avLst/>
              </a:prstGeom>
              <a:noFill/>
              <a:ln w="3175">
                <a:solidFill>
                  <a:srgbClr val="000000"/>
                </a:solidFill>
                <a:round/>
                <a:headEnd/>
                <a:tailEnd/>
              </a:ln>
            </p:spPr>
            <p:txBody>
              <a:bodyPr/>
              <a:lstStyle/>
              <a:p>
                <a:endParaRPr lang="en-US"/>
              </a:p>
            </p:txBody>
          </p:sp>
          <p:sp>
            <p:nvSpPr>
              <p:cNvPr id="27132" name="Line 5037"/>
              <p:cNvSpPr>
                <a:spLocks noChangeShapeType="1"/>
              </p:cNvSpPr>
              <p:nvPr/>
            </p:nvSpPr>
            <p:spPr bwMode="auto">
              <a:xfrm flipV="1">
                <a:off x="1654" y="3227"/>
                <a:ext cx="0" cy="33"/>
              </a:xfrm>
              <a:prstGeom prst="line">
                <a:avLst/>
              </a:prstGeom>
              <a:noFill/>
              <a:ln w="3175">
                <a:solidFill>
                  <a:srgbClr val="000000"/>
                </a:solidFill>
                <a:round/>
                <a:headEnd/>
                <a:tailEnd/>
              </a:ln>
            </p:spPr>
            <p:txBody>
              <a:bodyPr/>
              <a:lstStyle/>
              <a:p>
                <a:endParaRPr lang="en-US"/>
              </a:p>
            </p:txBody>
          </p:sp>
          <p:sp>
            <p:nvSpPr>
              <p:cNvPr id="27133" name="Line 5038"/>
              <p:cNvSpPr>
                <a:spLocks noChangeShapeType="1"/>
              </p:cNvSpPr>
              <p:nvPr/>
            </p:nvSpPr>
            <p:spPr bwMode="auto">
              <a:xfrm>
                <a:off x="1654" y="3227"/>
                <a:ext cx="0" cy="33"/>
              </a:xfrm>
              <a:prstGeom prst="line">
                <a:avLst/>
              </a:prstGeom>
              <a:noFill/>
              <a:ln w="3175">
                <a:solidFill>
                  <a:srgbClr val="000000"/>
                </a:solidFill>
                <a:round/>
                <a:headEnd/>
                <a:tailEnd/>
              </a:ln>
            </p:spPr>
            <p:txBody>
              <a:bodyPr/>
              <a:lstStyle/>
              <a:p>
                <a:endParaRPr lang="en-US"/>
              </a:p>
            </p:txBody>
          </p:sp>
          <p:sp>
            <p:nvSpPr>
              <p:cNvPr id="27134" name="Line 5039"/>
              <p:cNvSpPr>
                <a:spLocks noChangeShapeType="1"/>
              </p:cNvSpPr>
              <p:nvPr/>
            </p:nvSpPr>
            <p:spPr bwMode="auto">
              <a:xfrm>
                <a:off x="1654" y="3260"/>
                <a:ext cx="61" cy="0"/>
              </a:xfrm>
              <a:prstGeom prst="line">
                <a:avLst/>
              </a:prstGeom>
              <a:noFill/>
              <a:ln w="3175">
                <a:solidFill>
                  <a:srgbClr val="000000"/>
                </a:solidFill>
                <a:round/>
                <a:headEnd/>
                <a:tailEnd/>
              </a:ln>
            </p:spPr>
            <p:txBody>
              <a:bodyPr/>
              <a:lstStyle/>
              <a:p>
                <a:endParaRPr lang="en-US"/>
              </a:p>
            </p:txBody>
          </p:sp>
          <p:sp>
            <p:nvSpPr>
              <p:cNvPr id="27135" name="Line 5040"/>
              <p:cNvSpPr>
                <a:spLocks noChangeShapeType="1"/>
              </p:cNvSpPr>
              <p:nvPr/>
            </p:nvSpPr>
            <p:spPr bwMode="auto">
              <a:xfrm flipV="1">
                <a:off x="1715" y="3227"/>
                <a:ext cx="0" cy="33"/>
              </a:xfrm>
              <a:prstGeom prst="line">
                <a:avLst/>
              </a:prstGeom>
              <a:noFill/>
              <a:ln w="3175">
                <a:solidFill>
                  <a:srgbClr val="000000"/>
                </a:solidFill>
                <a:round/>
                <a:headEnd/>
                <a:tailEnd/>
              </a:ln>
            </p:spPr>
            <p:txBody>
              <a:bodyPr/>
              <a:lstStyle/>
              <a:p>
                <a:endParaRPr lang="en-US"/>
              </a:p>
            </p:txBody>
          </p:sp>
          <p:sp>
            <p:nvSpPr>
              <p:cNvPr id="27136" name="Line 5041"/>
              <p:cNvSpPr>
                <a:spLocks noChangeShapeType="1"/>
              </p:cNvSpPr>
              <p:nvPr/>
            </p:nvSpPr>
            <p:spPr bwMode="auto">
              <a:xfrm>
                <a:off x="1715" y="3227"/>
                <a:ext cx="0" cy="33"/>
              </a:xfrm>
              <a:prstGeom prst="line">
                <a:avLst/>
              </a:prstGeom>
              <a:noFill/>
              <a:ln w="3175">
                <a:solidFill>
                  <a:srgbClr val="000000"/>
                </a:solidFill>
                <a:round/>
                <a:headEnd/>
                <a:tailEnd/>
              </a:ln>
            </p:spPr>
            <p:txBody>
              <a:bodyPr/>
              <a:lstStyle/>
              <a:p>
                <a:endParaRPr lang="en-US"/>
              </a:p>
            </p:txBody>
          </p:sp>
          <p:sp>
            <p:nvSpPr>
              <p:cNvPr id="27137" name="Line 5042"/>
              <p:cNvSpPr>
                <a:spLocks noChangeShapeType="1"/>
              </p:cNvSpPr>
              <p:nvPr/>
            </p:nvSpPr>
            <p:spPr bwMode="auto">
              <a:xfrm>
                <a:off x="1715" y="3260"/>
                <a:ext cx="60" cy="0"/>
              </a:xfrm>
              <a:prstGeom prst="line">
                <a:avLst/>
              </a:prstGeom>
              <a:noFill/>
              <a:ln w="3175">
                <a:solidFill>
                  <a:srgbClr val="000000"/>
                </a:solidFill>
                <a:round/>
                <a:headEnd/>
                <a:tailEnd/>
              </a:ln>
            </p:spPr>
            <p:txBody>
              <a:bodyPr/>
              <a:lstStyle/>
              <a:p>
                <a:endParaRPr lang="en-US"/>
              </a:p>
            </p:txBody>
          </p:sp>
          <p:sp>
            <p:nvSpPr>
              <p:cNvPr id="27138" name="Line 5043"/>
              <p:cNvSpPr>
                <a:spLocks noChangeShapeType="1"/>
              </p:cNvSpPr>
              <p:nvPr/>
            </p:nvSpPr>
            <p:spPr bwMode="auto">
              <a:xfrm flipV="1">
                <a:off x="1775" y="3227"/>
                <a:ext cx="0" cy="33"/>
              </a:xfrm>
              <a:prstGeom prst="line">
                <a:avLst/>
              </a:prstGeom>
              <a:noFill/>
              <a:ln w="3175">
                <a:solidFill>
                  <a:srgbClr val="000000"/>
                </a:solidFill>
                <a:round/>
                <a:headEnd/>
                <a:tailEnd/>
              </a:ln>
            </p:spPr>
            <p:txBody>
              <a:bodyPr/>
              <a:lstStyle/>
              <a:p>
                <a:endParaRPr lang="en-US"/>
              </a:p>
            </p:txBody>
          </p:sp>
          <p:sp>
            <p:nvSpPr>
              <p:cNvPr id="27139" name="Line 5044"/>
              <p:cNvSpPr>
                <a:spLocks noChangeShapeType="1"/>
              </p:cNvSpPr>
              <p:nvPr/>
            </p:nvSpPr>
            <p:spPr bwMode="auto">
              <a:xfrm>
                <a:off x="1775" y="3227"/>
                <a:ext cx="0" cy="33"/>
              </a:xfrm>
              <a:prstGeom prst="line">
                <a:avLst/>
              </a:prstGeom>
              <a:noFill/>
              <a:ln w="3175">
                <a:solidFill>
                  <a:srgbClr val="000000"/>
                </a:solidFill>
                <a:round/>
                <a:headEnd/>
                <a:tailEnd/>
              </a:ln>
            </p:spPr>
            <p:txBody>
              <a:bodyPr/>
              <a:lstStyle/>
              <a:p>
                <a:endParaRPr lang="en-US"/>
              </a:p>
            </p:txBody>
          </p:sp>
          <p:sp>
            <p:nvSpPr>
              <p:cNvPr id="27140" name="Line 5045"/>
              <p:cNvSpPr>
                <a:spLocks noChangeShapeType="1"/>
              </p:cNvSpPr>
              <p:nvPr/>
            </p:nvSpPr>
            <p:spPr bwMode="auto">
              <a:xfrm>
                <a:off x="1775" y="3260"/>
                <a:ext cx="60" cy="0"/>
              </a:xfrm>
              <a:prstGeom prst="line">
                <a:avLst/>
              </a:prstGeom>
              <a:noFill/>
              <a:ln w="3175">
                <a:solidFill>
                  <a:srgbClr val="000000"/>
                </a:solidFill>
                <a:round/>
                <a:headEnd/>
                <a:tailEnd/>
              </a:ln>
            </p:spPr>
            <p:txBody>
              <a:bodyPr/>
              <a:lstStyle/>
              <a:p>
                <a:endParaRPr lang="en-US"/>
              </a:p>
            </p:txBody>
          </p:sp>
          <p:sp>
            <p:nvSpPr>
              <p:cNvPr id="27141" name="Line 5046"/>
              <p:cNvSpPr>
                <a:spLocks noChangeShapeType="1"/>
              </p:cNvSpPr>
              <p:nvPr/>
            </p:nvSpPr>
            <p:spPr bwMode="auto">
              <a:xfrm flipV="1">
                <a:off x="1835" y="3182"/>
                <a:ext cx="0" cy="78"/>
              </a:xfrm>
              <a:prstGeom prst="line">
                <a:avLst/>
              </a:prstGeom>
              <a:noFill/>
              <a:ln w="3175">
                <a:solidFill>
                  <a:srgbClr val="000000"/>
                </a:solidFill>
                <a:round/>
                <a:headEnd/>
                <a:tailEnd/>
              </a:ln>
            </p:spPr>
            <p:txBody>
              <a:bodyPr/>
              <a:lstStyle/>
              <a:p>
                <a:endParaRPr lang="en-US"/>
              </a:p>
            </p:txBody>
          </p:sp>
          <p:sp>
            <p:nvSpPr>
              <p:cNvPr id="27142" name="Line 5047"/>
              <p:cNvSpPr>
                <a:spLocks noChangeShapeType="1"/>
              </p:cNvSpPr>
              <p:nvPr/>
            </p:nvSpPr>
            <p:spPr bwMode="auto">
              <a:xfrm>
                <a:off x="1835" y="3182"/>
                <a:ext cx="0" cy="78"/>
              </a:xfrm>
              <a:prstGeom prst="line">
                <a:avLst/>
              </a:prstGeom>
              <a:noFill/>
              <a:ln w="3175">
                <a:solidFill>
                  <a:srgbClr val="000000"/>
                </a:solidFill>
                <a:round/>
                <a:headEnd/>
                <a:tailEnd/>
              </a:ln>
            </p:spPr>
            <p:txBody>
              <a:bodyPr/>
              <a:lstStyle/>
              <a:p>
                <a:endParaRPr lang="en-US"/>
              </a:p>
            </p:txBody>
          </p:sp>
          <p:sp>
            <p:nvSpPr>
              <p:cNvPr id="27143" name="Line 5048"/>
              <p:cNvSpPr>
                <a:spLocks noChangeShapeType="1"/>
              </p:cNvSpPr>
              <p:nvPr/>
            </p:nvSpPr>
            <p:spPr bwMode="auto">
              <a:xfrm>
                <a:off x="1835" y="3260"/>
                <a:ext cx="61" cy="0"/>
              </a:xfrm>
              <a:prstGeom prst="line">
                <a:avLst/>
              </a:prstGeom>
              <a:noFill/>
              <a:ln w="3175">
                <a:solidFill>
                  <a:srgbClr val="000000"/>
                </a:solidFill>
                <a:round/>
                <a:headEnd/>
                <a:tailEnd/>
              </a:ln>
            </p:spPr>
            <p:txBody>
              <a:bodyPr/>
              <a:lstStyle/>
              <a:p>
                <a:endParaRPr lang="en-US"/>
              </a:p>
            </p:txBody>
          </p:sp>
          <p:sp>
            <p:nvSpPr>
              <p:cNvPr id="27144" name="Line 5049"/>
              <p:cNvSpPr>
                <a:spLocks noChangeShapeType="1"/>
              </p:cNvSpPr>
              <p:nvPr/>
            </p:nvSpPr>
            <p:spPr bwMode="auto">
              <a:xfrm flipV="1">
                <a:off x="1896" y="3227"/>
                <a:ext cx="0" cy="33"/>
              </a:xfrm>
              <a:prstGeom prst="line">
                <a:avLst/>
              </a:prstGeom>
              <a:noFill/>
              <a:ln w="3175">
                <a:solidFill>
                  <a:srgbClr val="000000"/>
                </a:solidFill>
                <a:round/>
                <a:headEnd/>
                <a:tailEnd/>
              </a:ln>
            </p:spPr>
            <p:txBody>
              <a:bodyPr/>
              <a:lstStyle/>
              <a:p>
                <a:endParaRPr lang="en-US"/>
              </a:p>
            </p:txBody>
          </p:sp>
          <p:sp>
            <p:nvSpPr>
              <p:cNvPr id="27145" name="Line 5050"/>
              <p:cNvSpPr>
                <a:spLocks noChangeShapeType="1"/>
              </p:cNvSpPr>
              <p:nvPr/>
            </p:nvSpPr>
            <p:spPr bwMode="auto">
              <a:xfrm>
                <a:off x="1896" y="3227"/>
                <a:ext cx="0" cy="33"/>
              </a:xfrm>
              <a:prstGeom prst="line">
                <a:avLst/>
              </a:prstGeom>
              <a:noFill/>
              <a:ln w="3175">
                <a:solidFill>
                  <a:srgbClr val="000000"/>
                </a:solidFill>
                <a:round/>
                <a:headEnd/>
                <a:tailEnd/>
              </a:ln>
            </p:spPr>
            <p:txBody>
              <a:bodyPr/>
              <a:lstStyle/>
              <a:p>
                <a:endParaRPr lang="en-US"/>
              </a:p>
            </p:txBody>
          </p:sp>
          <p:sp>
            <p:nvSpPr>
              <p:cNvPr id="27146" name="Line 5051"/>
              <p:cNvSpPr>
                <a:spLocks noChangeShapeType="1"/>
              </p:cNvSpPr>
              <p:nvPr/>
            </p:nvSpPr>
            <p:spPr bwMode="auto">
              <a:xfrm>
                <a:off x="1896" y="3260"/>
                <a:ext cx="60" cy="0"/>
              </a:xfrm>
              <a:prstGeom prst="line">
                <a:avLst/>
              </a:prstGeom>
              <a:noFill/>
              <a:ln w="3175">
                <a:solidFill>
                  <a:srgbClr val="000000"/>
                </a:solidFill>
                <a:round/>
                <a:headEnd/>
                <a:tailEnd/>
              </a:ln>
            </p:spPr>
            <p:txBody>
              <a:bodyPr/>
              <a:lstStyle/>
              <a:p>
                <a:endParaRPr lang="en-US"/>
              </a:p>
            </p:txBody>
          </p:sp>
          <p:sp>
            <p:nvSpPr>
              <p:cNvPr id="27147" name="Line 5052"/>
              <p:cNvSpPr>
                <a:spLocks noChangeShapeType="1"/>
              </p:cNvSpPr>
              <p:nvPr/>
            </p:nvSpPr>
            <p:spPr bwMode="auto">
              <a:xfrm flipV="1">
                <a:off x="1956" y="3227"/>
                <a:ext cx="0" cy="33"/>
              </a:xfrm>
              <a:prstGeom prst="line">
                <a:avLst/>
              </a:prstGeom>
              <a:noFill/>
              <a:ln w="3175">
                <a:solidFill>
                  <a:srgbClr val="000000"/>
                </a:solidFill>
                <a:round/>
                <a:headEnd/>
                <a:tailEnd/>
              </a:ln>
            </p:spPr>
            <p:txBody>
              <a:bodyPr/>
              <a:lstStyle/>
              <a:p>
                <a:endParaRPr lang="en-US"/>
              </a:p>
            </p:txBody>
          </p:sp>
          <p:sp>
            <p:nvSpPr>
              <p:cNvPr id="27148" name="Line 5053"/>
              <p:cNvSpPr>
                <a:spLocks noChangeShapeType="1"/>
              </p:cNvSpPr>
              <p:nvPr/>
            </p:nvSpPr>
            <p:spPr bwMode="auto">
              <a:xfrm>
                <a:off x="1956" y="3227"/>
                <a:ext cx="0" cy="33"/>
              </a:xfrm>
              <a:prstGeom prst="line">
                <a:avLst/>
              </a:prstGeom>
              <a:noFill/>
              <a:ln w="3175">
                <a:solidFill>
                  <a:srgbClr val="000000"/>
                </a:solidFill>
                <a:round/>
                <a:headEnd/>
                <a:tailEnd/>
              </a:ln>
            </p:spPr>
            <p:txBody>
              <a:bodyPr/>
              <a:lstStyle/>
              <a:p>
                <a:endParaRPr lang="en-US"/>
              </a:p>
            </p:txBody>
          </p:sp>
          <p:sp>
            <p:nvSpPr>
              <p:cNvPr id="27149" name="Line 5054"/>
              <p:cNvSpPr>
                <a:spLocks noChangeShapeType="1"/>
              </p:cNvSpPr>
              <p:nvPr/>
            </p:nvSpPr>
            <p:spPr bwMode="auto">
              <a:xfrm>
                <a:off x="1956" y="3260"/>
                <a:ext cx="60" cy="0"/>
              </a:xfrm>
              <a:prstGeom prst="line">
                <a:avLst/>
              </a:prstGeom>
              <a:noFill/>
              <a:ln w="3175">
                <a:solidFill>
                  <a:srgbClr val="000000"/>
                </a:solidFill>
                <a:round/>
                <a:headEnd/>
                <a:tailEnd/>
              </a:ln>
            </p:spPr>
            <p:txBody>
              <a:bodyPr/>
              <a:lstStyle/>
              <a:p>
                <a:endParaRPr lang="en-US"/>
              </a:p>
            </p:txBody>
          </p:sp>
          <p:sp>
            <p:nvSpPr>
              <p:cNvPr id="27150" name="Line 5055"/>
              <p:cNvSpPr>
                <a:spLocks noChangeShapeType="1"/>
              </p:cNvSpPr>
              <p:nvPr/>
            </p:nvSpPr>
            <p:spPr bwMode="auto">
              <a:xfrm flipV="1">
                <a:off x="2016" y="3227"/>
                <a:ext cx="0" cy="33"/>
              </a:xfrm>
              <a:prstGeom prst="line">
                <a:avLst/>
              </a:prstGeom>
              <a:noFill/>
              <a:ln w="3175">
                <a:solidFill>
                  <a:srgbClr val="000000"/>
                </a:solidFill>
                <a:round/>
                <a:headEnd/>
                <a:tailEnd/>
              </a:ln>
            </p:spPr>
            <p:txBody>
              <a:bodyPr/>
              <a:lstStyle/>
              <a:p>
                <a:endParaRPr lang="en-US"/>
              </a:p>
            </p:txBody>
          </p:sp>
          <p:sp>
            <p:nvSpPr>
              <p:cNvPr id="27151" name="Line 5056"/>
              <p:cNvSpPr>
                <a:spLocks noChangeShapeType="1"/>
              </p:cNvSpPr>
              <p:nvPr/>
            </p:nvSpPr>
            <p:spPr bwMode="auto">
              <a:xfrm>
                <a:off x="2016" y="3227"/>
                <a:ext cx="0" cy="33"/>
              </a:xfrm>
              <a:prstGeom prst="line">
                <a:avLst/>
              </a:prstGeom>
              <a:noFill/>
              <a:ln w="3175">
                <a:solidFill>
                  <a:srgbClr val="000000"/>
                </a:solidFill>
                <a:round/>
                <a:headEnd/>
                <a:tailEnd/>
              </a:ln>
            </p:spPr>
            <p:txBody>
              <a:bodyPr/>
              <a:lstStyle/>
              <a:p>
                <a:endParaRPr lang="en-US"/>
              </a:p>
            </p:txBody>
          </p:sp>
          <p:sp>
            <p:nvSpPr>
              <p:cNvPr id="27152" name="Line 5057"/>
              <p:cNvSpPr>
                <a:spLocks noChangeShapeType="1"/>
              </p:cNvSpPr>
              <p:nvPr/>
            </p:nvSpPr>
            <p:spPr bwMode="auto">
              <a:xfrm>
                <a:off x="2016" y="3260"/>
                <a:ext cx="61" cy="0"/>
              </a:xfrm>
              <a:prstGeom prst="line">
                <a:avLst/>
              </a:prstGeom>
              <a:noFill/>
              <a:ln w="3175">
                <a:solidFill>
                  <a:srgbClr val="000000"/>
                </a:solidFill>
                <a:round/>
                <a:headEnd/>
                <a:tailEnd/>
              </a:ln>
            </p:spPr>
            <p:txBody>
              <a:bodyPr/>
              <a:lstStyle/>
              <a:p>
                <a:endParaRPr lang="en-US"/>
              </a:p>
            </p:txBody>
          </p:sp>
          <p:sp>
            <p:nvSpPr>
              <p:cNvPr id="27153" name="Line 5058"/>
              <p:cNvSpPr>
                <a:spLocks noChangeShapeType="1"/>
              </p:cNvSpPr>
              <p:nvPr/>
            </p:nvSpPr>
            <p:spPr bwMode="auto">
              <a:xfrm flipV="1">
                <a:off x="2077" y="3227"/>
                <a:ext cx="0" cy="33"/>
              </a:xfrm>
              <a:prstGeom prst="line">
                <a:avLst/>
              </a:prstGeom>
              <a:noFill/>
              <a:ln w="3175">
                <a:solidFill>
                  <a:srgbClr val="000000"/>
                </a:solidFill>
                <a:round/>
                <a:headEnd/>
                <a:tailEnd/>
              </a:ln>
            </p:spPr>
            <p:txBody>
              <a:bodyPr/>
              <a:lstStyle/>
              <a:p>
                <a:endParaRPr lang="en-US"/>
              </a:p>
            </p:txBody>
          </p:sp>
          <p:sp>
            <p:nvSpPr>
              <p:cNvPr id="27154" name="Line 5059"/>
              <p:cNvSpPr>
                <a:spLocks noChangeShapeType="1"/>
              </p:cNvSpPr>
              <p:nvPr/>
            </p:nvSpPr>
            <p:spPr bwMode="auto">
              <a:xfrm>
                <a:off x="2077" y="3227"/>
                <a:ext cx="0" cy="33"/>
              </a:xfrm>
              <a:prstGeom prst="line">
                <a:avLst/>
              </a:prstGeom>
              <a:noFill/>
              <a:ln w="3175">
                <a:solidFill>
                  <a:srgbClr val="000000"/>
                </a:solidFill>
                <a:round/>
                <a:headEnd/>
                <a:tailEnd/>
              </a:ln>
            </p:spPr>
            <p:txBody>
              <a:bodyPr/>
              <a:lstStyle/>
              <a:p>
                <a:endParaRPr lang="en-US"/>
              </a:p>
            </p:txBody>
          </p:sp>
          <p:sp>
            <p:nvSpPr>
              <p:cNvPr id="27155" name="Line 5060"/>
              <p:cNvSpPr>
                <a:spLocks noChangeShapeType="1"/>
              </p:cNvSpPr>
              <p:nvPr/>
            </p:nvSpPr>
            <p:spPr bwMode="auto">
              <a:xfrm>
                <a:off x="2077" y="3260"/>
                <a:ext cx="60" cy="0"/>
              </a:xfrm>
              <a:prstGeom prst="line">
                <a:avLst/>
              </a:prstGeom>
              <a:noFill/>
              <a:ln w="3175">
                <a:solidFill>
                  <a:srgbClr val="000000"/>
                </a:solidFill>
                <a:round/>
                <a:headEnd/>
                <a:tailEnd/>
              </a:ln>
            </p:spPr>
            <p:txBody>
              <a:bodyPr/>
              <a:lstStyle/>
              <a:p>
                <a:endParaRPr lang="en-US"/>
              </a:p>
            </p:txBody>
          </p:sp>
          <p:sp>
            <p:nvSpPr>
              <p:cNvPr id="27156" name="Line 5061"/>
              <p:cNvSpPr>
                <a:spLocks noChangeShapeType="1"/>
              </p:cNvSpPr>
              <p:nvPr/>
            </p:nvSpPr>
            <p:spPr bwMode="auto">
              <a:xfrm flipV="1">
                <a:off x="2137" y="3227"/>
                <a:ext cx="0" cy="33"/>
              </a:xfrm>
              <a:prstGeom prst="line">
                <a:avLst/>
              </a:prstGeom>
              <a:noFill/>
              <a:ln w="3175">
                <a:solidFill>
                  <a:srgbClr val="000000"/>
                </a:solidFill>
                <a:round/>
                <a:headEnd/>
                <a:tailEnd/>
              </a:ln>
            </p:spPr>
            <p:txBody>
              <a:bodyPr/>
              <a:lstStyle/>
              <a:p>
                <a:endParaRPr lang="en-US"/>
              </a:p>
            </p:txBody>
          </p:sp>
          <p:sp>
            <p:nvSpPr>
              <p:cNvPr id="27157" name="Line 5062"/>
              <p:cNvSpPr>
                <a:spLocks noChangeShapeType="1"/>
              </p:cNvSpPr>
              <p:nvPr/>
            </p:nvSpPr>
            <p:spPr bwMode="auto">
              <a:xfrm>
                <a:off x="2137" y="3227"/>
                <a:ext cx="0" cy="33"/>
              </a:xfrm>
              <a:prstGeom prst="line">
                <a:avLst/>
              </a:prstGeom>
              <a:noFill/>
              <a:ln w="3175">
                <a:solidFill>
                  <a:srgbClr val="000000"/>
                </a:solidFill>
                <a:round/>
                <a:headEnd/>
                <a:tailEnd/>
              </a:ln>
            </p:spPr>
            <p:txBody>
              <a:bodyPr/>
              <a:lstStyle/>
              <a:p>
                <a:endParaRPr lang="en-US"/>
              </a:p>
            </p:txBody>
          </p:sp>
          <p:sp>
            <p:nvSpPr>
              <p:cNvPr id="27158" name="Line 5063"/>
              <p:cNvSpPr>
                <a:spLocks noChangeShapeType="1"/>
              </p:cNvSpPr>
              <p:nvPr/>
            </p:nvSpPr>
            <p:spPr bwMode="auto">
              <a:xfrm>
                <a:off x="2137" y="3260"/>
                <a:ext cx="60" cy="0"/>
              </a:xfrm>
              <a:prstGeom prst="line">
                <a:avLst/>
              </a:prstGeom>
              <a:noFill/>
              <a:ln w="3175">
                <a:solidFill>
                  <a:srgbClr val="000000"/>
                </a:solidFill>
                <a:round/>
                <a:headEnd/>
                <a:tailEnd/>
              </a:ln>
            </p:spPr>
            <p:txBody>
              <a:bodyPr/>
              <a:lstStyle/>
              <a:p>
                <a:endParaRPr lang="en-US"/>
              </a:p>
            </p:txBody>
          </p:sp>
          <p:sp>
            <p:nvSpPr>
              <p:cNvPr id="27159" name="Line 5064"/>
              <p:cNvSpPr>
                <a:spLocks noChangeShapeType="1"/>
              </p:cNvSpPr>
              <p:nvPr/>
            </p:nvSpPr>
            <p:spPr bwMode="auto">
              <a:xfrm flipV="1">
                <a:off x="2197" y="3227"/>
                <a:ext cx="0" cy="33"/>
              </a:xfrm>
              <a:prstGeom prst="line">
                <a:avLst/>
              </a:prstGeom>
              <a:noFill/>
              <a:ln w="3175">
                <a:solidFill>
                  <a:srgbClr val="000000"/>
                </a:solidFill>
                <a:round/>
                <a:headEnd/>
                <a:tailEnd/>
              </a:ln>
            </p:spPr>
            <p:txBody>
              <a:bodyPr/>
              <a:lstStyle/>
              <a:p>
                <a:endParaRPr lang="en-US"/>
              </a:p>
            </p:txBody>
          </p:sp>
          <p:sp>
            <p:nvSpPr>
              <p:cNvPr id="27160" name="Line 5065"/>
              <p:cNvSpPr>
                <a:spLocks noChangeShapeType="1"/>
              </p:cNvSpPr>
              <p:nvPr/>
            </p:nvSpPr>
            <p:spPr bwMode="auto">
              <a:xfrm>
                <a:off x="2197" y="3227"/>
                <a:ext cx="0" cy="33"/>
              </a:xfrm>
              <a:prstGeom prst="line">
                <a:avLst/>
              </a:prstGeom>
              <a:noFill/>
              <a:ln w="3175">
                <a:solidFill>
                  <a:srgbClr val="000000"/>
                </a:solidFill>
                <a:round/>
                <a:headEnd/>
                <a:tailEnd/>
              </a:ln>
            </p:spPr>
            <p:txBody>
              <a:bodyPr/>
              <a:lstStyle/>
              <a:p>
                <a:endParaRPr lang="en-US"/>
              </a:p>
            </p:txBody>
          </p:sp>
          <p:sp>
            <p:nvSpPr>
              <p:cNvPr id="27161" name="Line 5066"/>
              <p:cNvSpPr>
                <a:spLocks noChangeShapeType="1"/>
              </p:cNvSpPr>
              <p:nvPr/>
            </p:nvSpPr>
            <p:spPr bwMode="auto">
              <a:xfrm>
                <a:off x="2197" y="3260"/>
                <a:ext cx="61" cy="0"/>
              </a:xfrm>
              <a:prstGeom prst="line">
                <a:avLst/>
              </a:prstGeom>
              <a:noFill/>
              <a:ln w="3175">
                <a:solidFill>
                  <a:srgbClr val="000000"/>
                </a:solidFill>
                <a:round/>
                <a:headEnd/>
                <a:tailEnd/>
              </a:ln>
            </p:spPr>
            <p:txBody>
              <a:bodyPr/>
              <a:lstStyle/>
              <a:p>
                <a:endParaRPr lang="en-US"/>
              </a:p>
            </p:txBody>
          </p:sp>
          <p:sp>
            <p:nvSpPr>
              <p:cNvPr id="27162" name="Line 5067"/>
              <p:cNvSpPr>
                <a:spLocks noChangeShapeType="1"/>
              </p:cNvSpPr>
              <p:nvPr/>
            </p:nvSpPr>
            <p:spPr bwMode="auto">
              <a:xfrm flipV="1">
                <a:off x="2258" y="3227"/>
                <a:ext cx="0" cy="33"/>
              </a:xfrm>
              <a:prstGeom prst="line">
                <a:avLst/>
              </a:prstGeom>
              <a:noFill/>
              <a:ln w="3175">
                <a:solidFill>
                  <a:srgbClr val="000000"/>
                </a:solidFill>
                <a:round/>
                <a:headEnd/>
                <a:tailEnd/>
              </a:ln>
            </p:spPr>
            <p:txBody>
              <a:bodyPr/>
              <a:lstStyle/>
              <a:p>
                <a:endParaRPr lang="en-US"/>
              </a:p>
            </p:txBody>
          </p:sp>
          <p:sp>
            <p:nvSpPr>
              <p:cNvPr id="27163" name="Line 5068"/>
              <p:cNvSpPr>
                <a:spLocks noChangeShapeType="1"/>
              </p:cNvSpPr>
              <p:nvPr/>
            </p:nvSpPr>
            <p:spPr bwMode="auto">
              <a:xfrm>
                <a:off x="2258" y="3227"/>
                <a:ext cx="0" cy="33"/>
              </a:xfrm>
              <a:prstGeom prst="line">
                <a:avLst/>
              </a:prstGeom>
              <a:noFill/>
              <a:ln w="3175">
                <a:solidFill>
                  <a:srgbClr val="000000"/>
                </a:solidFill>
                <a:round/>
                <a:headEnd/>
                <a:tailEnd/>
              </a:ln>
            </p:spPr>
            <p:txBody>
              <a:bodyPr/>
              <a:lstStyle/>
              <a:p>
                <a:endParaRPr lang="en-US"/>
              </a:p>
            </p:txBody>
          </p:sp>
          <p:sp>
            <p:nvSpPr>
              <p:cNvPr id="27164" name="Line 5069"/>
              <p:cNvSpPr>
                <a:spLocks noChangeShapeType="1"/>
              </p:cNvSpPr>
              <p:nvPr/>
            </p:nvSpPr>
            <p:spPr bwMode="auto">
              <a:xfrm>
                <a:off x="2258" y="3260"/>
                <a:ext cx="60" cy="0"/>
              </a:xfrm>
              <a:prstGeom prst="line">
                <a:avLst/>
              </a:prstGeom>
              <a:noFill/>
              <a:ln w="3175">
                <a:solidFill>
                  <a:srgbClr val="000000"/>
                </a:solidFill>
                <a:round/>
                <a:headEnd/>
                <a:tailEnd/>
              </a:ln>
            </p:spPr>
            <p:txBody>
              <a:bodyPr/>
              <a:lstStyle/>
              <a:p>
                <a:endParaRPr lang="en-US"/>
              </a:p>
            </p:txBody>
          </p:sp>
          <p:sp>
            <p:nvSpPr>
              <p:cNvPr id="27165" name="Line 5070"/>
              <p:cNvSpPr>
                <a:spLocks noChangeShapeType="1"/>
              </p:cNvSpPr>
              <p:nvPr/>
            </p:nvSpPr>
            <p:spPr bwMode="auto">
              <a:xfrm flipV="1">
                <a:off x="2318" y="3227"/>
                <a:ext cx="0" cy="33"/>
              </a:xfrm>
              <a:prstGeom prst="line">
                <a:avLst/>
              </a:prstGeom>
              <a:noFill/>
              <a:ln w="3175">
                <a:solidFill>
                  <a:srgbClr val="000000"/>
                </a:solidFill>
                <a:round/>
                <a:headEnd/>
                <a:tailEnd/>
              </a:ln>
            </p:spPr>
            <p:txBody>
              <a:bodyPr/>
              <a:lstStyle/>
              <a:p>
                <a:endParaRPr lang="en-US"/>
              </a:p>
            </p:txBody>
          </p:sp>
          <p:sp>
            <p:nvSpPr>
              <p:cNvPr id="27166" name="Line 5071"/>
              <p:cNvSpPr>
                <a:spLocks noChangeShapeType="1"/>
              </p:cNvSpPr>
              <p:nvPr/>
            </p:nvSpPr>
            <p:spPr bwMode="auto">
              <a:xfrm>
                <a:off x="2318" y="3227"/>
                <a:ext cx="0" cy="33"/>
              </a:xfrm>
              <a:prstGeom prst="line">
                <a:avLst/>
              </a:prstGeom>
              <a:noFill/>
              <a:ln w="3175">
                <a:solidFill>
                  <a:srgbClr val="000000"/>
                </a:solidFill>
                <a:round/>
                <a:headEnd/>
                <a:tailEnd/>
              </a:ln>
            </p:spPr>
            <p:txBody>
              <a:bodyPr/>
              <a:lstStyle/>
              <a:p>
                <a:endParaRPr lang="en-US"/>
              </a:p>
            </p:txBody>
          </p:sp>
          <p:sp>
            <p:nvSpPr>
              <p:cNvPr id="27167" name="Line 5072"/>
              <p:cNvSpPr>
                <a:spLocks noChangeShapeType="1"/>
              </p:cNvSpPr>
              <p:nvPr/>
            </p:nvSpPr>
            <p:spPr bwMode="auto">
              <a:xfrm>
                <a:off x="2318" y="3260"/>
                <a:ext cx="60" cy="0"/>
              </a:xfrm>
              <a:prstGeom prst="line">
                <a:avLst/>
              </a:prstGeom>
              <a:noFill/>
              <a:ln w="3175">
                <a:solidFill>
                  <a:srgbClr val="000000"/>
                </a:solidFill>
                <a:round/>
                <a:headEnd/>
                <a:tailEnd/>
              </a:ln>
            </p:spPr>
            <p:txBody>
              <a:bodyPr/>
              <a:lstStyle/>
              <a:p>
                <a:endParaRPr lang="en-US"/>
              </a:p>
            </p:txBody>
          </p:sp>
          <p:sp>
            <p:nvSpPr>
              <p:cNvPr id="27168" name="Line 5073"/>
              <p:cNvSpPr>
                <a:spLocks noChangeShapeType="1"/>
              </p:cNvSpPr>
              <p:nvPr/>
            </p:nvSpPr>
            <p:spPr bwMode="auto">
              <a:xfrm flipV="1">
                <a:off x="2378" y="3227"/>
                <a:ext cx="0" cy="33"/>
              </a:xfrm>
              <a:prstGeom prst="line">
                <a:avLst/>
              </a:prstGeom>
              <a:noFill/>
              <a:ln w="3175">
                <a:solidFill>
                  <a:srgbClr val="000000"/>
                </a:solidFill>
                <a:round/>
                <a:headEnd/>
                <a:tailEnd/>
              </a:ln>
            </p:spPr>
            <p:txBody>
              <a:bodyPr/>
              <a:lstStyle/>
              <a:p>
                <a:endParaRPr lang="en-US"/>
              </a:p>
            </p:txBody>
          </p:sp>
          <p:sp>
            <p:nvSpPr>
              <p:cNvPr id="27169" name="Line 5074"/>
              <p:cNvSpPr>
                <a:spLocks noChangeShapeType="1"/>
              </p:cNvSpPr>
              <p:nvPr/>
            </p:nvSpPr>
            <p:spPr bwMode="auto">
              <a:xfrm>
                <a:off x="2378" y="3227"/>
                <a:ext cx="0" cy="33"/>
              </a:xfrm>
              <a:prstGeom prst="line">
                <a:avLst/>
              </a:prstGeom>
              <a:noFill/>
              <a:ln w="3175">
                <a:solidFill>
                  <a:srgbClr val="000000"/>
                </a:solidFill>
                <a:round/>
                <a:headEnd/>
                <a:tailEnd/>
              </a:ln>
            </p:spPr>
            <p:txBody>
              <a:bodyPr/>
              <a:lstStyle/>
              <a:p>
                <a:endParaRPr lang="en-US"/>
              </a:p>
            </p:txBody>
          </p:sp>
          <p:sp>
            <p:nvSpPr>
              <p:cNvPr id="27170" name="Line 5075"/>
              <p:cNvSpPr>
                <a:spLocks noChangeShapeType="1"/>
              </p:cNvSpPr>
              <p:nvPr/>
            </p:nvSpPr>
            <p:spPr bwMode="auto">
              <a:xfrm>
                <a:off x="2378" y="3260"/>
                <a:ext cx="61" cy="0"/>
              </a:xfrm>
              <a:prstGeom prst="line">
                <a:avLst/>
              </a:prstGeom>
              <a:noFill/>
              <a:ln w="3175">
                <a:solidFill>
                  <a:srgbClr val="000000"/>
                </a:solidFill>
                <a:round/>
                <a:headEnd/>
                <a:tailEnd/>
              </a:ln>
            </p:spPr>
            <p:txBody>
              <a:bodyPr/>
              <a:lstStyle/>
              <a:p>
                <a:endParaRPr lang="en-US"/>
              </a:p>
            </p:txBody>
          </p:sp>
          <p:sp>
            <p:nvSpPr>
              <p:cNvPr id="27171" name="Line 5076"/>
              <p:cNvSpPr>
                <a:spLocks noChangeShapeType="1"/>
              </p:cNvSpPr>
              <p:nvPr/>
            </p:nvSpPr>
            <p:spPr bwMode="auto">
              <a:xfrm flipV="1">
                <a:off x="2439" y="3182"/>
                <a:ext cx="0" cy="78"/>
              </a:xfrm>
              <a:prstGeom prst="line">
                <a:avLst/>
              </a:prstGeom>
              <a:noFill/>
              <a:ln w="3175">
                <a:solidFill>
                  <a:srgbClr val="000000"/>
                </a:solidFill>
                <a:round/>
                <a:headEnd/>
                <a:tailEnd/>
              </a:ln>
            </p:spPr>
            <p:txBody>
              <a:bodyPr/>
              <a:lstStyle/>
              <a:p>
                <a:endParaRPr lang="en-US"/>
              </a:p>
            </p:txBody>
          </p:sp>
          <p:sp>
            <p:nvSpPr>
              <p:cNvPr id="27172" name="Line 5077"/>
              <p:cNvSpPr>
                <a:spLocks noChangeShapeType="1"/>
              </p:cNvSpPr>
              <p:nvPr/>
            </p:nvSpPr>
            <p:spPr bwMode="auto">
              <a:xfrm>
                <a:off x="2439" y="3182"/>
                <a:ext cx="0" cy="78"/>
              </a:xfrm>
              <a:prstGeom prst="line">
                <a:avLst/>
              </a:prstGeom>
              <a:noFill/>
              <a:ln w="3175">
                <a:solidFill>
                  <a:srgbClr val="000000"/>
                </a:solidFill>
                <a:round/>
                <a:headEnd/>
                <a:tailEnd/>
              </a:ln>
            </p:spPr>
            <p:txBody>
              <a:bodyPr/>
              <a:lstStyle/>
              <a:p>
                <a:endParaRPr lang="en-US"/>
              </a:p>
            </p:txBody>
          </p:sp>
          <p:sp>
            <p:nvSpPr>
              <p:cNvPr id="27173" name="Line 5078"/>
              <p:cNvSpPr>
                <a:spLocks noChangeShapeType="1"/>
              </p:cNvSpPr>
              <p:nvPr/>
            </p:nvSpPr>
            <p:spPr bwMode="auto">
              <a:xfrm>
                <a:off x="2439" y="3260"/>
                <a:ext cx="60" cy="0"/>
              </a:xfrm>
              <a:prstGeom prst="line">
                <a:avLst/>
              </a:prstGeom>
              <a:noFill/>
              <a:ln w="3175">
                <a:solidFill>
                  <a:srgbClr val="000000"/>
                </a:solidFill>
                <a:round/>
                <a:headEnd/>
                <a:tailEnd/>
              </a:ln>
            </p:spPr>
            <p:txBody>
              <a:bodyPr/>
              <a:lstStyle/>
              <a:p>
                <a:endParaRPr lang="en-US"/>
              </a:p>
            </p:txBody>
          </p:sp>
          <p:sp>
            <p:nvSpPr>
              <p:cNvPr id="27174" name="Line 5079"/>
              <p:cNvSpPr>
                <a:spLocks noChangeShapeType="1"/>
              </p:cNvSpPr>
              <p:nvPr/>
            </p:nvSpPr>
            <p:spPr bwMode="auto">
              <a:xfrm flipV="1">
                <a:off x="2499" y="3227"/>
                <a:ext cx="0" cy="33"/>
              </a:xfrm>
              <a:prstGeom prst="line">
                <a:avLst/>
              </a:prstGeom>
              <a:noFill/>
              <a:ln w="3175">
                <a:solidFill>
                  <a:srgbClr val="000000"/>
                </a:solidFill>
                <a:round/>
                <a:headEnd/>
                <a:tailEnd/>
              </a:ln>
            </p:spPr>
            <p:txBody>
              <a:bodyPr/>
              <a:lstStyle/>
              <a:p>
                <a:endParaRPr lang="en-US"/>
              </a:p>
            </p:txBody>
          </p:sp>
          <p:sp>
            <p:nvSpPr>
              <p:cNvPr id="27175" name="Line 5080"/>
              <p:cNvSpPr>
                <a:spLocks noChangeShapeType="1"/>
              </p:cNvSpPr>
              <p:nvPr/>
            </p:nvSpPr>
            <p:spPr bwMode="auto">
              <a:xfrm>
                <a:off x="2499" y="3227"/>
                <a:ext cx="0" cy="33"/>
              </a:xfrm>
              <a:prstGeom prst="line">
                <a:avLst/>
              </a:prstGeom>
              <a:noFill/>
              <a:ln w="3175">
                <a:solidFill>
                  <a:srgbClr val="000000"/>
                </a:solidFill>
                <a:round/>
                <a:headEnd/>
                <a:tailEnd/>
              </a:ln>
            </p:spPr>
            <p:txBody>
              <a:bodyPr/>
              <a:lstStyle/>
              <a:p>
                <a:endParaRPr lang="en-US"/>
              </a:p>
            </p:txBody>
          </p:sp>
          <p:sp>
            <p:nvSpPr>
              <p:cNvPr id="27176" name="Line 5081"/>
              <p:cNvSpPr>
                <a:spLocks noChangeShapeType="1"/>
              </p:cNvSpPr>
              <p:nvPr/>
            </p:nvSpPr>
            <p:spPr bwMode="auto">
              <a:xfrm>
                <a:off x="2499" y="3260"/>
                <a:ext cx="60" cy="0"/>
              </a:xfrm>
              <a:prstGeom prst="line">
                <a:avLst/>
              </a:prstGeom>
              <a:noFill/>
              <a:ln w="3175">
                <a:solidFill>
                  <a:srgbClr val="000000"/>
                </a:solidFill>
                <a:round/>
                <a:headEnd/>
                <a:tailEnd/>
              </a:ln>
            </p:spPr>
            <p:txBody>
              <a:bodyPr/>
              <a:lstStyle/>
              <a:p>
                <a:endParaRPr lang="en-US"/>
              </a:p>
            </p:txBody>
          </p:sp>
          <p:sp>
            <p:nvSpPr>
              <p:cNvPr id="27177" name="Line 5082"/>
              <p:cNvSpPr>
                <a:spLocks noChangeShapeType="1"/>
              </p:cNvSpPr>
              <p:nvPr/>
            </p:nvSpPr>
            <p:spPr bwMode="auto">
              <a:xfrm flipV="1">
                <a:off x="2559" y="3227"/>
                <a:ext cx="0" cy="33"/>
              </a:xfrm>
              <a:prstGeom prst="line">
                <a:avLst/>
              </a:prstGeom>
              <a:noFill/>
              <a:ln w="3175">
                <a:solidFill>
                  <a:srgbClr val="000000"/>
                </a:solidFill>
                <a:round/>
                <a:headEnd/>
                <a:tailEnd/>
              </a:ln>
            </p:spPr>
            <p:txBody>
              <a:bodyPr/>
              <a:lstStyle/>
              <a:p>
                <a:endParaRPr lang="en-US"/>
              </a:p>
            </p:txBody>
          </p:sp>
          <p:sp>
            <p:nvSpPr>
              <p:cNvPr id="27178" name="Line 5083"/>
              <p:cNvSpPr>
                <a:spLocks noChangeShapeType="1"/>
              </p:cNvSpPr>
              <p:nvPr/>
            </p:nvSpPr>
            <p:spPr bwMode="auto">
              <a:xfrm>
                <a:off x="2559" y="3227"/>
                <a:ext cx="0" cy="33"/>
              </a:xfrm>
              <a:prstGeom prst="line">
                <a:avLst/>
              </a:prstGeom>
              <a:noFill/>
              <a:ln w="3175">
                <a:solidFill>
                  <a:srgbClr val="000000"/>
                </a:solidFill>
                <a:round/>
                <a:headEnd/>
                <a:tailEnd/>
              </a:ln>
            </p:spPr>
            <p:txBody>
              <a:bodyPr/>
              <a:lstStyle/>
              <a:p>
                <a:endParaRPr lang="en-US"/>
              </a:p>
            </p:txBody>
          </p:sp>
          <p:sp>
            <p:nvSpPr>
              <p:cNvPr id="27179" name="Line 5084"/>
              <p:cNvSpPr>
                <a:spLocks noChangeShapeType="1"/>
              </p:cNvSpPr>
              <p:nvPr/>
            </p:nvSpPr>
            <p:spPr bwMode="auto">
              <a:xfrm>
                <a:off x="2559" y="3260"/>
                <a:ext cx="61" cy="0"/>
              </a:xfrm>
              <a:prstGeom prst="line">
                <a:avLst/>
              </a:prstGeom>
              <a:noFill/>
              <a:ln w="3175">
                <a:solidFill>
                  <a:srgbClr val="000000"/>
                </a:solidFill>
                <a:round/>
                <a:headEnd/>
                <a:tailEnd/>
              </a:ln>
            </p:spPr>
            <p:txBody>
              <a:bodyPr/>
              <a:lstStyle/>
              <a:p>
                <a:endParaRPr lang="en-US"/>
              </a:p>
            </p:txBody>
          </p:sp>
          <p:sp>
            <p:nvSpPr>
              <p:cNvPr id="27180" name="Line 5085"/>
              <p:cNvSpPr>
                <a:spLocks noChangeShapeType="1"/>
              </p:cNvSpPr>
              <p:nvPr/>
            </p:nvSpPr>
            <p:spPr bwMode="auto">
              <a:xfrm flipV="1">
                <a:off x="2620" y="3227"/>
                <a:ext cx="0" cy="33"/>
              </a:xfrm>
              <a:prstGeom prst="line">
                <a:avLst/>
              </a:prstGeom>
              <a:noFill/>
              <a:ln w="3175">
                <a:solidFill>
                  <a:srgbClr val="000000"/>
                </a:solidFill>
                <a:round/>
                <a:headEnd/>
                <a:tailEnd/>
              </a:ln>
            </p:spPr>
            <p:txBody>
              <a:bodyPr/>
              <a:lstStyle/>
              <a:p>
                <a:endParaRPr lang="en-US"/>
              </a:p>
            </p:txBody>
          </p:sp>
          <p:sp>
            <p:nvSpPr>
              <p:cNvPr id="27181" name="Line 5086"/>
              <p:cNvSpPr>
                <a:spLocks noChangeShapeType="1"/>
              </p:cNvSpPr>
              <p:nvPr/>
            </p:nvSpPr>
            <p:spPr bwMode="auto">
              <a:xfrm>
                <a:off x="2620" y="3227"/>
                <a:ext cx="0" cy="33"/>
              </a:xfrm>
              <a:prstGeom prst="line">
                <a:avLst/>
              </a:prstGeom>
              <a:noFill/>
              <a:ln w="3175">
                <a:solidFill>
                  <a:srgbClr val="000000"/>
                </a:solidFill>
                <a:round/>
                <a:headEnd/>
                <a:tailEnd/>
              </a:ln>
            </p:spPr>
            <p:txBody>
              <a:bodyPr/>
              <a:lstStyle/>
              <a:p>
                <a:endParaRPr lang="en-US"/>
              </a:p>
            </p:txBody>
          </p:sp>
          <p:sp>
            <p:nvSpPr>
              <p:cNvPr id="27182" name="Line 5087"/>
              <p:cNvSpPr>
                <a:spLocks noChangeShapeType="1"/>
              </p:cNvSpPr>
              <p:nvPr/>
            </p:nvSpPr>
            <p:spPr bwMode="auto">
              <a:xfrm>
                <a:off x="2620" y="3260"/>
                <a:ext cx="60" cy="0"/>
              </a:xfrm>
              <a:prstGeom prst="line">
                <a:avLst/>
              </a:prstGeom>
              <a:noFill/>
              <a:ln w="3175">
                <a:solidFill>
                  <a:srgbClr val="000000"/>
                </a:solidFill>
                <a:round/>
                <a:headEnd/>
                <a:tailEnd/>
              </a:ln>
            </p:spPr>
            <p:txBody>
              <a:bodyPr/>
              <a:lstStyle/>
              <a:p>
                <a:endParaRPr lang="en-US"/>
              </a:p>
            </p:txBody>
          </p:sp>
          <p:sp>
            <p:nvSpPr>
              <p:cNvPr id="27183" name="Line 5088"/>
              <p:cNvSpPr>
                <a:spLocks noChangeShapeType="1"/>
              </p:cNvSpPr>
              <p:nvPr/>
            </p:nvSpPr>
            <p:spPr bwMode="auto">
              <a:xfrm flipV="1">
                <a:off x="2680" y="3227"/>
                <a:ext cx="0" cy="33"/>
              </a:xfrm>
              <a:prstGeom prst="line">
                <a:avLst/>
              </a:prstGeom>
              <a:noFill/>
              <a:ln w="3175">
                <a:solidFill>
                  <a:srgbClr val="000000"/>
                </a:solidFill>
                <a:round/>
                <a:headEnd/>
                <a:tailEnd/>
              </a:ln>
            </p:spPr>
            <p:txBody>
              <a:bodyPr/>
              <a:lstStyle/>
              <a:p>
                <a:endParaRPr lang="en-US"/>
              </a:p>
            </p:txBody>
          </p:sp>
          <p:sp>
            <p:nvSpPr>
              <p:cNvPr id="27184" name="Line 5089"/>
              <p:cNvSpPr>
                <a:spLocks noChangeShapeType="1"/>
              </p:cNvSpPr>
              <p:nvPr/>
            </p:nvSpPr>
            <p:spPr bwMode="auto">
              <a:xfrm>
                <a:off x="2680" y="3227"/>
                <a:ext cx="0" cy="33"/>
              </a:xfrm>
              <a:prstGeom prst="line">
                <a:avLst/>
              </a:prstGeom>
              <a:noFill/>
              <a:ln w="3175">
                <a:solidFill>
                  <a:srgbClr val="000000"/>
                </a:solidFill>
                <a:round/>
                <a:headEnd/>
                <a:tailEnd/>
              </a:ln>
            </p:spPr>
            <p:txBody>
              <a:bodyPr/>
              <a:lstStyle/>
              <a:p>
                <a:endParaRPr lang="en-US"/>
              </a:p>
            </p:txBody>
          </p:sp>
          <p:sp>
            <p:nvSpPr>
              <p:cNvPr id="27185" name="Line 5090"/>
              <p:cNvSpPr>
                <a:spLocks noChangeShapeType="1"/>
              </p:cNvSpPr>
              <p:nvPr/>
            </p:nvSpPr>
            <p:spPr bwMode="auto">
              <a:xfrm>
                <a:off x="2680" y="3260"/>
                <a:ext cx="60" cy="0"/>
              </a:xfrm>
              <a:prstGeom prst="line">
                <a:avLst/>
              </a:prstGeom>
              <a:noFill/>
              <a:ln w="3175">
                <a:solidFill>
                  <a:srgbClr val="000000"/>
                </a:solidFill>
                <a:round/>
                <a:headEnd/>
                <a:tailEnd/>
              </a:ln>
            </p:spPr>
            <p:txBody>
              <a:bodyPr/>
              <a:lstStyle/>
              <a:p>
                <a:endParaRPr lang="en-US"/>
              </a:p>
            </p:txBody>
          </p:sp>
          <p:sp>
            <p:nvSpPr>
              <p:cNvPr id="27186" name="Line 5091"/>
              <p:cNvSpPr>
                <a:spLocks noChangeShapeType="1"/>
              </p:cNvSpPr>
              <p:nvPr/>
            </p:nvSpPr>
            <p:spPr bwMode="auto">
              <a:xfrm flipV="1">
                <a:off x="2740" y="3227"/>
                <a:ext cx="0" cy="33"/>
              </a:xfrm>
              <a:prstGeom prst="line">
                <a:avLst/>
              </a:prstGeom>
              <a:noFill/>
              <a:ln w="3175">
                <a:solidFill>
                  <a:srgbClr val="000000"/>
                </a:solidFill>
                <a:round/>
                <a:headEnd/>
                <a:tailEnd/>
              </a:ln>
            </p:spPr>
            <p:txBody>
              <a:bodyPr/>
              <a:lstStyle/>
              <a:p>
                <a:endParaRPr lang="en-US"/>
              </a:p>
            </p:txBody>
          </p:sp>
          <p:sp>
            <p:nvSpPr>
              <p:cNvPr id="27187" name="Line 5092"/>
              <p:cNvSpPr>
                <a:spLocks noChangeShapeType="1"/>
              </p:cNvSpPr>
              <p:nvPr/>
            </p:nvSpPr>
            <p:spPr bwMode="auto">
              <a:xfrm>
                <a:off x="2740" y="3227"/>
                <a:ext cx="0" cy="33"/>
              </a:xfrm>
              <a:prstGeom prst="line">
                <a:avLst/>
              </a:prstGeom>
              <a:noFill/>
              <a:ln w="3175">
                <a:solidFill>
                  <a:srgbClr val="000000"/>
                </a:solidFill>
                <a:round/>
                <a:headEnd/>
                <a:tailEnd/>
              </a:ln>
            </p:spPr>
            <p:txBody>
              <a:bodyPr/>
              <a:lstStyle/>
              <a:p>
                <a:endParaRPr lang="en-US"/>
              </a:p>
            </p:txBody>
          </p:sp>
          <p:sp>
            <p:nvSpPr>
              <p:cNvPr id="27188" name="Line 5093"/>
              <p:cNvSpPr>
                <a:spLocks noChangeShapeType="1"/>
              </p:cNvSpPr>
              <p:nvPr/>
            </p:nvSpPr>
            <p:spPr bwMode="auto">
              <a:xfrm>
                <a:off x="2740" y="3260"/>
                <a:ext cx="61" cy="0"/>
              </a:xfrm>
              <a:prstGeom prst="line">
                <a:avLst/>
              </a:prstGeom>
              <a:noFill/>
              <a:ln w="3175">
                <a:solidFill>
                  <a:srgbClr val="000000"/>
                </a:solidFill>
                <a:round/>
                <a:headEnd/>
                <a:tailEnd/>
              </a:ln>
            </p:spPr>
            <p:txBody>
              <a:bodyPr/>
              <a:lstStyle/>
              <a:p>
                <a:endParaRPr lang="en-US"/>
              </a:p>
            </p:txBody>
          </p:sp>
          <p:sp>
            <p:nvSpPr>
              <p:cNvPr id="27189" name="Line 5094"/>
              <p:cNvSpPr>
                <a:spLocks noChangeShapeType="1"/>
              </p:cNvSpPr>
              <p:nvPr/>
            </p:nvSpPr>
            <p:spPr bwMode="auto">
              <a:xfrm flipV="1">
                <a:off x="2801" y="3227"/>
                <a:ext cx="0" cy="33"/>
              </a:xfrm>
              <a:prstGeom prst="line">
                <a:avLst/>
              </a:prstGeom>
              <a:noFill/>
              <a:ln w="3175">
                <a:solidFill>
                  <a:srgbClr val="000000"/>
                </a:solidFill>
                <a:round/>
                <a:headEnd/>
                <a:tailEnd/>
              </a:ln>
            </p:spPr>
            <p:txBody>
              <a:bodyPr/>
              <a:lstStyle/>
              <a:p>
                <a:endParaRPr lang="en-US"/>
              </a:p>
            </p:txBody>
          </p:sp>
          <p:sp>
            <p:nvSpPr>
              <p:cNvPr id="27190" name="Line 5095"/>
              <p:cNvSpPr>
                <a:spLocks noChangeShapeType="1"/>
              </p:cNvSpPr>
              <p:nvPr/>
            </p:nvSpPr>
            <p:spPr bwMode="auto">
              <a:xfrm>
                <a:off x="2801" y="3227"/>
                <a:ext cx="0" cy="33"/>
              </a:xfrm>
              <a:prstGeom prst="line">
                <a:avLst/>
              </a:prstGeom>
              <a:noFill/>
              <a:ln w="3175">
                <a:solidFill>
                  <a:srgbClr val="000000"/>
                </a:solidFill>
                <a:round/>
                <a:headEnd/>
                <a:tailEnd/>
              </a:ln>
            </p:spPr>
            <p:txBody>
              <a:bodyPr/>
              <a:lstStyle/>
              <a:p>
                <a:endParaRPr lang="en-US"/>
              </a:p>
            </p:txBody>
          </p:sp>
          <p:sp>
            <p:nvSpPr>
              <p:cNvPr id="27191" name="Line 5096"/>
              <p:cNvSpPr>
                <a:spLocks noChangeShapeType="1"/>
              </p:cNvSpPr>
              <p:nvPr/>
            </p:nvSpPr>
            <p:spPr bwMode="auto">
              <a:xfrm>
                <a:off x="2801" y="3260"/>
                <a:ext cx="60" cy="0"/>
              </a:xfrm>
              <a:prstGeom prst="line">
                <a:avLst/>
              </a:prstGeom>
              <a:noFill/>
              <a:ln w="3175">
                <a:solidFill>
                  <a:srgbClr val="000000"/>
                </a:solidFill>
                <a:round/>
                <a:headEnd/>
                <a:tailEnd/>
              </a:ln>
            </p:spPr>
            <p:txBody>
              <a:bodyPr/>
              <a:lstStyle/>
              <a:p>
                <a:endParaRPr lang="en-US"/>
              </a:p>
            </p:txBody>
          </p:sp>
          <p:sp>
            <p:nvSpPr>
              <p:cNvPr id="27192" name="Line 5097"/>
              <p:cNvSpPr>
                <a:spLocks noChangeShapeType="1"/>
              </p:cNvSpPr>
              <p:nvPr/>
            </p:nvSpPr>
            <p:spPr bwMode="auto">
              <a:xfrm flipV="1">
                <a:off x="2861" y="3227"/>
                <a:ext cx="0" cy="33"/>
              </a:xfrm>
              <a:prstGeom prst="line">
                <a:avLst/>
              </a:prstGeom>
              <a:noFill/>
              <a:ln w="3175">
                <a:solidFill>
                  <a:srgbClr val="000000"/>
                </a:solidFill>
                <a:round/>
                <a:headEnd/>
                <a:tailEnd/>
              </a:ln>
            </p:spPr>
            <p:txBody>
              <a:bodyPr/>
              <a:lstStyle/>
              <a:p>
                <a:endParaRPr lang="en-US"/>
              </a:p>
            </p:txBody>
          </p:sp>
          <p:sp>
            <p:nvSpPr>
              <p:cNvPr id="27193" name="Line 5098"/>
              <p:cNvSpPr>
                <a:spLocks noChangeShapeType="1"/>
              </p:cNvSpPr>
              <p:nvPr/>
            </p:nvSpPr>
            <p:spPr bwMode="auto">
              <a:xfrm>
                <a:off x="2861" y="3227"/>
                <a:ext cx="0" cy="33"/>
              </a:xfrm>
              <a:prstGeom prst="line">
                <a:avLst/>
              </a:prstGeom>
              <a:noFill/>
              <a:ln w="3175">
                <a:solidFill>
                  <a:srgbClr val="000000"/>
                </a:solidFill>
                <a:round/>
                <a:headEnd/>
                <a:tailEnd/>
              </a:ln>
            </p:spPr>
            <p:txBody>
              <a:bodyPr/>
              <a:lstStyle/>
              <a:p>
                <a:endParaRPr lang="en-US"/>
              </a:p>
            </p:txBody>
          </p:sp>
          <p:sp>
            <p:nvSpPr>
              <p:cNvPr id="27194" name="Line 5099"/>
              <p:cNvSpPr>
                <a:spLocks noChangeShapeType="1"/>
              </p:cNvSpPr>
              <p:nvPr/>
            </p:nvSpPr>
            <p:spPr bwMode="auto">
              <a:xfrm>
                <a:off x="2861" y="3260"/>
                <a:ext cx="60" cy="0"/>
              </a:xfrm>
              <a:prstGeom prst="line">
                <a:avLst/>
              </a:prstGeom>
              <a:noFill/>
              <a:ln w="3175">
                <a:solidFill>
                  <a:srgbClr val="000000"/>
                </a:solidFill>
                <a:round/>
                <a:headEnd/>
                <a:tailEnd/>
              </a:ln>
            </p:spPr>
            <p:txBody>
              <a:bodyPr/>
              <a:lstStyle/>
              <a:p>
                <a:endParaRPr lang="en-US"/>
              </a:p>
            </p:txBody>
          </p:sp>
          <p:sp>
            <p:nvSpPr>
              <p:cNvPr id="27195" name="Line 5100"/>
              <p:cNvSpPr>
                <a:spLocks noChangeShapeType="1"/>
              </p:cNvSpPr>
              <p:nvPr/>
            </p:nvSpPr>
            <p:spPr bwMode="auto">
              <a:xfrm flipV="1">
                <a:off x="2921" y="3227"/>
                <a:ext cx="0" cy="33"/>
              </a:xfrm>
              <a:prstGeom prst="line">
                <a:avLst/>
              </a:prstGeom>
              <a:noFill/>
              <a:ln w="3175">
                <a:solidFill>
                  <a:srgbClr val="000000"/>
                </a:solidFill>
                <a:round/>
                <a:headEnd/>
                <a:tailEnd/>
              </a:ln>
            </p:spPr>
            <p:txBody>
              <a:bodyPr/>
              <a:lstStyle/>
              <a:p>
                <a:endParaRPr lang="en-US"/>
              </a:p>
            </p:txBody>
          </p:sp>
          <p:sp>
            <p:nvSpPr>
              <p:cNvPr id="27196" name="Line 5101"/>
              <p:cNvSpPr>
                <a:spLocks noChangeShapeType="1"/>
              </p:cNvSpPr>
              <p:nvPr/>
            </p:nvSpPr>
            <p:spPr bwMode="auto">
              <a:xfrm>
                <a:off x="2921" y="3227"/>
                <a:ext cx="0" cy="33"/>
              </a:xfrm>
              <a:prstGeom prst="line">
                <a:avLst/>
              </a:prstGeom>
              <a:noFill/>
              <a:ln w="3175">
                <a:solidFill>
                  <a:srgbClr val="000000"/>
                </a:solidFill>
                <a:round/>
                <a:headEnd/>
                <a:tailEnd/>
              </a:ln>
            </p:spPr>
            <p:txBody>
              <a:bodyPr/>
              <a:lstStyle/>
              <a:p>
                <a:endParaRPr lang="en-US"/>
              </a:p>
            </p:txBody>
          </p:sp>
          <p:sp>
            <p:nvSpPr>
              <p:cNvPr id="27197" name="Line 5102"/>
              <p:cNvSpPr>
                <a:spLocks noChangeShapeType="1"/>
              </p:cNvSpPr>
              <p:nvPr/>
            </p:nvSpPr>
            <p:spPr bwMode="auto">
              <a:xfrm>
                <a:off x="2921" y="3260"/>
                <a:ext cx="61" cy="0"/>
              </a:xfrm>
              <a:prstGeom prst="line">
                <a:avLst/>
              </a:prstGeom>
              <a:noFill/>
              <a:ln w="3175">
                <a:solidFill>
                  <a:srgbClr val="000000"/>
                </a:solidFill>
                <a:round/>
                <a:headEnd/>
                <a:tailEnd/>
              </a:ln>
            </p:spPr>
            <p:txBody>
              <a:bodyPr/>
              <a:lstStyle/>
              <a:p>
                <a:endParaRPr lang="en-US"/>
              </a:p>
            </p:txBody>
          </p:sp>
          <p:sp>
            <p:nvSpPr>
              <p:cNvPr id="27198" name="Line 5103"/>
              <p:cNvSpPr>
                <a:spLocks noChangeShapeType="1"/>
              </p:cNvSpPr>
              <p:nvPr/>
            </p:nvSpPr>
            <p:spPr bwMode="auto">
              <a:xfrm flipV="1">
                <a:off x="2982" y="3227"/>
                <a:ext cx="0" cy="33"/>
              </a:xfrm>
              <a:prstGeom prst="line">
                <a:avLst/>
              </a:prstGeom>
              <a:noFill/>
              <a:ln w="3175">
                <a:solidFill>
                  <a:srgbClr val="000000"/>
                </a:solidFill>
                <a:round/>
                <a:headEnd/>
                <a:tailEnd/>
              </a:ln>
            </p:spPr>
            <p:txBody>
              <a:bodyPr/>
              <a:lstStyle/>
              <a:p>
                <a:endParaRPr lang="en-US"/>
              </a:p>
            </p:txBody>
          </p:sp>
          <p:sp>
            <p:nvSpPr>
              <p:cNvPr id="27199" name="Line 5104"/>
              <p:cNvSpPr>
                <a:spLocks noChangeShapeType="1"/>
              </p:cNvSpPr>
              <p:nvPr/>
            </p:nvSpPr>
            <p:spPr bwMode="auto">
              <a:xfrm>
                <a:off x="2982" y="3227"/>
                <a:ext cx="0" cy="33"/>
              </a:xfrm>
              <a:prstGeom prst="line">
                <a:avLst/>
              </a:prstGeom>
              <a:noFill/>
              <a:ln w="3175">
                <a:solidFill>
                  <a:srgbClr val="000000"/>
                </a:solidFill>
                <a:round/>
                <a:headEnd/>
                <a:tailEnd/>
              </a:ln>
            </p:spPr>
            <p:txBody>
              <a:bodyPr/>
              <a:lstStyle/>
              <a:p>
                <a:endParaRPr lang="en-US"/>
              </a:p>
            </p:txBody>
          </p:sp>
          <p:sp>
            <p:nvSpPr>
              <p:cNvPr id="27200" name="Line 5105"/>
              <p:cNvSpPr>
                <a:spLocks noChangeShapeType="1"/>
              </p:cNvSpPr>
              <p:nvPr/>
            </p:nvSpPr>
            <p:spPr bwMode="auto">
              <a:xfrm>
                <a:off x="2982" y="3260"/>
                <a:ext cx="60" cy="0"/>
              </a:xfrm>
              <a:prstGeom prst="line">
                <a:avLst/>
              </a:prstGeom>
              <a:noFill/>
              <a:ln w="3175">
                <a:solidFill>
                  <a:srgbClr val="000000"/>
                </a:solidFill>
                <a:round/>
                <a:headEnd/>
                <a:tailEnd/>
              </a:ln>
            </p:spPr>
            <p:txBody>
              <a:bodyPr/>
              <a:lstStyle/>
              <a:p>
                <a:endParaRPr lang="en-US"/>
              </a:p>
            </p:txBody>
          </p:sp>
          <p:sp>
            <p:nvSpPr>
              <p:cNvPr id="27201" name="Line 5106"/>
              <p:cNvSpPr>
                <a:spLocks noChangeShapeType="1"/>
              </p:cNvSpPr>
              <p:nvPr/>
            </p:nvSpPr>
            <p:spPr bwMode="auto">
              <a:xfrm flipV="1">
                <a:off x="3042" y="3182"/>
                <a:ext cx="0" cy="78"/>
              </a:xfrm>
              <a:prstGeom prst="line">
                <a:avLst/>
              </a:prstGeom>
              <a:noFill/>
              <a:ln w="3175">
                <a:solidFill>
                  <a:srgbClr val="000000"/>
                </a:solidFill>
                <a:round/>
                <a:headEnd/>
                <a:tailEnd/>
              </a:ln>
            </p:spPr>
            <p:txBody>
              <a:bodyPr/>
              <a:lstStyle/>
              <a:p>
                <a:endParaRPr lang="en-US"/>
              </a:p>
            </p:txBody>
          </p:sp>
          <p:sp>
            <p:nvSpPr>
              <p:cNvPr id="27202" name="Line 5107"/>
              <p:cNvSpPr>
                <a:spLocks noChangeShapeType="1"/>
              </p:cNvSpPr>
              <p:nvPr/>
            </p:nvSpPr>
            <p:spPr bwMode="auto">
              <a:xfrm>
                <a:off x="3042" y="3182"/>
                <a:ext cx="0" cy="78"/>
              </a:xfrm>
              <a:prstGeom prst="line">
                <a:avLst/>
              </a:prstGeom>
              <a:noFill/>
              <a:ln w="3175">
                <a:solidFill>
                  <a:srgbClr val="000000"/>
                </a:solidFill>
                <a:round/>
                <a:headEnd/>
                <a:tailEnd/>
              </a:ln>
            </p:spPr>
            <p:txBody>
              <a:bodyPr/>
              <a:lstStyle/>
              <a:p>
                <a:endParaRPr lang="en-US"/>
              </a:p>
            </p:txBody>
          </p:sp>
          <p:sp>
            <p:nvSpPr>
              <p:cNvPr id="27203" name="Line 5108"/>
              <p:cNvSpPr>
                <a:spLocks noChangeShapeType="1"/>
              </p:cNvSpPr>
              <p:nvPr/>
            </p:nvSpPr>
            <p:spPr bwMode="auto">
              <a:xfrm>
                <a:off x="3042" y="3260"/>
                <a:ext cx="60" cy="0"/>
              </a:xfrm>
              <a:prstGeom prst="line">
                <a:avLst/>
              </a:prstGeom>
              <a:noFill/>
              <a:ln w="3175">
                <a:solidFill>
                  <a:srgbClr val="000000"/>
                </a:solidFill>
                <a:round/>
                <a:headEnd/>
                <a:tailEnd/>
              </a:ln>
            </p:spPr>
            <p:txBody>
              <a:bodyPr/>
              <a:lstStyle/>
              <a:p>
                <a:endParaRPr lang="en-US"/>
              </a:p>
            </p:txBody>
          </p:sp>
          <p:sp>
            <p:nvSpPr>
              <p:cNvPr id="27204" name="Line 5109"/>
              <p:cNvSpPr>
                <a:spLocks noChangeShapeType="1"/>
              </p:cNvSpPr>
              <p:nvPr/>
            </p:nvSpPr>
            <p:spPr bwMode="auto">
              <a:xfrm flipV="1">
                <a:off x="3102" y="3227"/>
                <a:ext cx="0" cy="33"/>
              </a:xfrm>
              <a:prstGeom prst="line">
                <a:avLst/>
              </a:prstGeom>
              <a:noFill/>
              <a:ln w="3175">
                <a:solidFill>
                  <a:srgbClr val="000000"/>
                </a:solidFill>
                <a:round/>
                <a:headEnd/>
                <a:tailEnd/>
              </a:ln>
            </p:spPr>
            <p:txBody>
              <a:bodyPr/>
              <a:lstStyle/>
              <a:p>
                <a:endParaRPr lang="en-US"/>
              </a:p>
            </p:txBody>
          </p:sp>
          <p:sp>
            <p:nvSpPr>
              <p:cNvPr id="27205" name="Line 5110"/>
              <p:cNvSpPr>
                <a:spLocks noChangeShapeType="1"/>
              </p:cNvSpPr>
              <p:nvPr/>
            </p:nvSpPr>
            <p:spPr bwMode="auto">
              <a:xfrm>
                <a:off x="3102" y="3227"/>
                <a:ext cx="0" cy="33"/>
              </a:xfrm>
              <a:prstGeom prst="line">
                <a:avLst/>
              </a:prstGeom>
              <a:noFill/>
              <a:ln w="3175">
                <a:solidFill>
                  <a:srgbClr val="000000"/>
                </a:solidFill>
                <a:round/>
                <a:headEnd/>
                <a:tailEnd/>
              </a:ln>
            </p:spPr>
            <p:txBody>
              <a:bodyPr/>
              <a:lstStyle/>
              <a:p>
                <a:endParaRPr lang="en-US"/>
              </a:p>
            </p:txBody>
          </p:sp>
          <p:sp>
            <p:nvSpPr>
              <p:cNvPr id="27206" name="Line 5111"/>
              <p:cNvSpPr>
                <a:spLocks noChangeShapeType="1"/>
              </p:cNvSpPr>
              <p:nvPr/>
            </p:nvSpPr>
            <p:spPr bwMode="auto">
              <a:xfrm>
                <a:off x="3102" y="3260"/>
                <a:ext cx="61" cy="0"/>
              </a:xfrm>
              <a:prstGeom prst="line">
                <a:avLst/>
              </a:prstGeom>
              <a:noFill/>
              <a:ln w="3175">
                <a:solidFill>
                  <a:srgbClr val="000000"/>
                </a:solidFill>
                <a:round/>
                <a:headEnd/>
                <a:tailEnd/>
              </a:ln>
            </p:spPr>
            <p:txBody>
              <a:bodyPr/>
              <a:lstStyle/>
              <a:p>
                <a:endParaRPr lang="en-US"/>
              </a:p>
            </p:txBody>
          </p:sp>
          <p:sp>
            <p:nvSpPr>
              <p:cNvPr id="27207" name="Line 5112"/>
              <p:cNvSpPr>
                <a:spLocks noChangeShapeType="1"/>
              </p:cNvSpPr>
              <p:nvPr/>
            </p:nvSpPr>
            <p:spPr bwMode="auto">
              <a:xfrm flipV="1">
                <a:off x="3163" y="3227"/>
                <a:ext cx="0" cy="33"/>
              </a:xfrm>
              <a:prstGeom prst="line">
                <a:avLst/>
              </a:prstGeom>
              <a:noFill/>
              <a:ln w="3175">
                <a:solidFill>
                  <a:srgbClr val="000000"/>
                </a:solidFill>
                <a:round/>
                <a:headEnd/>
                <a:tailEnd/>
              </a:ln>
            </p:spPr>
            <p:txBody>
              <a:bodyPr/>
              <a:lstStyle/>
              <a:p>
                <a:endParaRPr lang="en-US"/>
              </a:p>
            </p:txBody>
          </p:sp>
          <p:sp>
            <p:nvSpPr>
              <p:cNvPr id="27208" name="Line 5113"/>
              <p:cNvSpPr>
                <a:spLocks noChangeShapeType="1"/>
              </p:cNvSpPr>
              <p:nvPr/>
            </p:nvSpPr>
            <p:spPr bwMode="auto">
              <a:xfrm>
                <a:off x="3163" y="3227"/>
                <a:ext cx="0" cy="33"/>
              </a:xfrm>
              <a:prstGeom prst="line">
                <a:avLst/>
              </a:prstGeom>
              <a:noFill/>
              <a:ln w="3175">
                <a:solidFill>
                  <a:srgbClr val="000000"/>
                </a:solidFill>
                <a:round/>
                <a:headEnd/>
                <a:tailEnd/>
              </a:ln>
            </p:spPr>
            <p:txBody>
              <a:bodyPr/>
              <a:lstStyle/>
              <a:p>
                <a:endParaRPr lang="en-US"/>
              </a:p>
            </p:txBody>
          </p:sp>
          <p:sp>
            <p:nvSpPr>
              <p:cNvPr id="27209" name="Line 5114"/>
              <p:cNvSpPr>
                <a:spLocks noChangeShapeType="1"/>
              </p:cNvSpPr>
              <p:nvPr/>
            </p:nvSpPr>
            <p:spPr bwMode="auto">
              <a:xfrm>
                <a:off x="3163" y="3260"/>
                <a:ext cx="60" cy="0"/>
              </a:xfrm>
              <a:prstGeom prst="line">
                <a:avLst/>
              </a:prstGeom>
              <a:noFill/>
              <a:ln w="3175">
                <a:solidFill>
                  <a:srgbClr val="000000"/>
                </a:solidFill>
                <a:round/>
                <a:headEnd/>
                <a:tailEnd/>
              </a:ln>
            </p:spPr>
            <p:txBody>
              <a:bodyPr/>
              <a:lstStyle/>
              <a:p>
                <a:endParaRPr lang="en-US"/>
              </a:p>
            </p:txBody>
          </p:sp>
          <p:sp>
            <p:nvSpPr>
              <p:cNvPr id="27210" name="Line 5115"/>
              <p:cNvSpPr>
                <a:spLocks noChangeShapeType="1"/>
              </p:cNvSpPr>
              <p:nvPr/>
            </p:nvSpPr>
            <p:spPr bwMode="auto">
              <a:xfrm flipV="1">
                <a:off x="3223" y="3227"/>
                <a:ext cx="0" cy="33"/>
              </a:xfrm>
              <a:prstGeom prst="line">
                <a:avLst/>
              </a:prstGeom>
              <a:noFill/>
              <a:ln w="3175">
                <a:solidFill>
                  <a:srgbClr val="000000"/>
                </a:solidFill>
                <a:round/>
                <a:headEnd/>
                <a:tailEnd/>
              </a:ln>
            </p:spPr>
            <p:txBody>
              <a:bodyPr/>
              <a:lstStyle/>
              <a:p>
                <a:endParaRPr lang="en-US"/>
              </a:p>
            </p:txBody>
          </p:sp>
          <p:sp>
            <p:nvSpPr>
              <p:cNvPr id="27211" name="Line 5116"/>
              <p:cNvSpPr>
                <a:spLocks noChangeShapeType="1"/>
              </p:cNvSpPr>
              <p:nvPr/>
            </p:nvSpPr>
            <p:spPr bwMode="auto">
              <a:xfrm>
                <a:off x="3223" y="3227"/>
                <a:ext cx="0" cy="33"/>
              </a:xfrm>
              <a:prstGeom prst="line">
                <a:avLst/>
              </a:prstGeom>
              <a:noFill/>
              <a:ln w="3175">
                <a:solidFill>
                  <a:srgbClr val="000000"/>
                </a:solidFill>
                <a:round/>
                <a:headEnd/>
                <a:tailEnd/>
              </a:ln>
            </p:spPr>
            <p:txBody>
              <a:bodyPr/>
              <a:lstStyle/>
              <a:p>
                <a:endParaRPr lang="en-US"/>
              </a:p>
            </p:txBody>
          </p:sp>
          <p:sp>
            <p:nvSpPr>
              <p:cNvPr id="27212" name="Line 5117"/>
              <p:cNvSpPr>
                <a:spLocks noChangeShapeType="1"/>
              </p:cNvSpPr>
              <p:nvPr/>
            </p:nvSpPr>
            <p:spPr bwMode="auto">
              <a:xfrm>
                <a:off x="3223" y="3260"/>
                <a:ext cx="60" cy="0"/>
              </a:xfrm>
              <a:prstGeom prst="line">
                <a:avLst/>
              </a:prstGeom>
              <a:noFill/>
              <a:ln w="3175">
                <a:solidFill>
                  <a:srgbClr val="000000"/>
                </a:solidFill>
                <a:round/>
                <a:headEnd/>
                <a:tailEnd/>
              </a:ln>
            </p:spPr>
            <p:txBody>
              <a:bodyPr/>
              <a:lstStyle/>
              <a:p>
                <a:endParaRPr lang="en-US"/>
              </a:p>
            </p:txBody>
          </p:sp>
          <p:sp>
            <p:nvSpPr>
              <p:cNvPr id="27213" name="Line 5118"/>
              <p:cNvSpPr>
                <a:spLocks noChangeShapeType="1"/>
              </p:cNvSpPr>
              <p:nvPr/>
            </p:nvSpPr>
            <p:spPr bwMode="auto">
              <a:xfrm flipV="1">
                <a:off x="3283" y="3227"/>
                <a:ext cx="0" cy="33"/>
              </a:xfrm>
              <a:prstGeom prst="line">
                <a:avLst/>
              </a:prstGeom>
              <a:noFill/>
              <a:ln w="3175">
                <a:solidFill>
                  <a:srgbClr val="000000"/>
                </a:solidFill>
                <a:round/>
                <a:headEnd/>
                <a:tailEnd/>
              </a:ln>
            </p:spPr>
            <p:txBody>
              <a:bodyPr/>
              <a:lstStyle/>
              <a:p>
                <a:endParaRPr lang="en-US"/>
              </a:p>
            </p:txBody>
          </p:sp>
          <p:sp>
            <p:nvSpPr>
              <p:cNvPr id="27214" name="Line 5119"/>
              <p:cNvSpPr>
                <a:spLocks noChangeShapeType="1"/>
              </p:cNvSpPr>
              <p:nvPr/>
            </p:nvSpPr>
            <p:spPr bwMode="auto">
              <a:xfrm>
                <a:off x="3283" y="3227"/>
                <a:ext cx="0" cy="33"/>
              </a:xfrm>
              <a:prstGeom prst="line">
                <a:avLst/>
              </a:prstGeom>
              <a:noFill/>
              <a:ln w="3175">
                <a:solidFill>
                  <a:srgbClr val="000000"/>
                </a:solidFill>
                <a:round/>
                <a:headEnd/>
                <a:tailEnd/>
              </a:ln>
            </p:spPr>
            <p:txBody>
              <a:bodyPr/>
              <a:lstStyle/>
              <a:p>
                <a:endParaRPr lang="en-US"/>
              </a:p>
            </p:txBody>
          </p:sp>
          <p:sp>
            <p:nvSpPr>
              <p:cNvPr id="27215" name="Line 5120"/>
              <p:cNvSpPr>
                <a:spLocks noChangeShapeType="1"/>
              </p:cNvSpPr>
              <p:nvPr/>
            </p:nvSpPr>
            <p:spPr bwMode="auto">
              <a:xfrm>
                <a:off x="3283" y="3260"/>
                <a:ext cx="61" cy="0"/>
              </a:xfrm>
              <a:prstGeom prst="line">
                <a:avLst/>
              </a:prstGeom>
              <a:noFill/>
              <a:ln w="3175">
                <a:solidFill>
                  <a:srgbClr val="000000"/>
                </a:solidFill>
                <a:round/>
                <a:headEnd/>
                <a:tailEnd/>
              </a:ln>
            </p:spPr>
            <p:txBody>
              <a:bodyPr/>
              <a:lstStyle/>
              <a:p>
                <a:endParaRPr lang="en-US"/>
              </a:p>
            </p:txBody>
          </p:sp>
          <p:sp>
            <p:nvSpPr>
              <p:cNvPr id="27216" name="Line 5121"/>
              <p:cNvSpPr>
                <a:spLocks noChangeShapeType="1"/>
              </p:cNvSpPr>
              <p:nvPr/>
            </p:nvSpPr>
            <p:spPr bwMode="auto">
              <a:xfrm flipV="1">
                <a:off x="3344" y="3227"/>
                <a:ext cx="0" cy="33"/>
              </a:xfrm>
              <a:prstGeom prst="line">
                <a:avLst/>
              </a:prstGeom>
              <a:noFill/>
              <a:ln w="3175">
                <a:solidFill>
                  <a:srgbClr val="000000"/>
                </a:solidFill>
                <a:round/>
                <a:headEnd/>
                <a:tailEnd/>
              </a:ln>
            </p:spPr>
            <p:txBody>
              <a:bodyPr/>
              <a:lstStyle/>
              <a:p>
                <a:endParaRPr lang="en-US"/>
              </a:p>
            </p:txBody>
          </p:sp>
          <p:sp>
            <p:nvSpPr>
              <p:cNvPr id="27217" name="Line 5122"/>
              <p:cNvSpPr>
                <a:spLocks noChangeShapeType="1"/>
              </p:cNvSpPr>
              <p:nvPr/>
            </p:nvSpPr>
            <p:spPr bwMode="auto">
              <a:xfrm>
                <a:off x="3344" y="3227"/>
                <a:ext cx="0" cy="33"/>
              </a:xfrm>
              <a:prstGeom prst="line">
                <a:avLst/>
              </a:prstGeom>
              <a:noFill/>
              <a:ln w="3175">
                <a:solidFill>
                  <a:srgbClr val="000000"/>
                </a:solidFill>
                <a:round/>
                <a:headEnd/>
                <a:tailEnd/>
              </a:ln>
            </p:spPr>
            <p:txBody>
              <a:bodyPr/>
              <a:lstStyle/>
              <a:p>
                <a:endParaRPr lang="en-US"/>
              </a:p>
            </p:txBody>
          </p:sp>
          <p:sp>
            <p:nvSpPr>
              <p:cNvPr id="27218" name="Line 5123"/>
              <p:cNvSpPr>
                <a:spLocks noChangeShapeType="1"/>
              </p:cNvSpPr>
              <p:nvPr/>
            </p:nvSpPr>
            <p:spPr bwMode="auto">
              <a:xfrm>
                <a:off x="3344" y="3260"/>
                <a:ext cx="60" cy="0"/>
              </a:xfrm>
              <a:prstGeom prst="line">
                <a:avLst/>
              </a:prstGeom>
              <a:noFill/>
              <a:ln w="3175">
                <a:solidFill>
                  <a:srgbClr val="000000"/>
                </a:solidFill>
                <a:round/>
                <a:headEnd/>
                <a:tailEnd/>
              </a:ln>
            </p:spPr>
            <p:txBody>
              <a:bodyPr/>
              <a:lstStyle/>
              <a:p>
                <a:endParaRPr lang="en-US"/>
              </a:p>
            </p:txBody>
          </p:sp>
          <p:sp>
            <p:nvSpPr>
              <p:cNvPr id="27219" name="Line 5124"/>
              <p:cNvSpPr>
                <a:spLocks noChangeShapeType="1"/>
              </p:cNvSpPr>
              <p:nvPr/>
            </p:nvSpPr>
            <p:spPr bwMode="auto">
              <a:xfrm flipV="1">
                <a:off x="3404" y="3227"/>
                <a:ext cx="0" cy="33"/>
              </a:xfrm>
              <a:prstGeom prst="line">
                <a:avLst/>
              </a:prstGeom>
              <a:noFill/>
              <a:ln w="3175">
                <a:solidFill>
                  <a:srgbClr val="000000"/>
                </a:solidFill>
                <a:round/>
                <a:headEnd/>
                <a:tailEnd/>
              </a:ln>
            </p:spPr>
            <p:txBody>
              <a:bodyPr/>
              <a:lstStyle/>
              <a:p>
                <a:endParaRPr lang="en-US"/>
              </a:p>
            </p:txBody>
          </p:sp>
          <p:sp>
            <p:nvSpPr>
              <p:cNvPr id="27220" name="Line 5125"/>
              <p:cNvSpPr>
                <a:spLocks noChangeShapeType="1"/>
              </p:cNvSpPr>
              <p:nvPr/>
            </p:nvSpPr>
            <p:spPr bwMode="auto">
              <a:xfrm>
                <a:off x="3404" y="3227"/>
                <a:ext cx="0" cy="33"/>
              </a:xfrm>
              <a:prstGeom prst="line">
                <a:avLst/>
              </a:prstGeom>
              <a:noFill/>
              <a:ln w="3175">
                <a:solidFill>
                  <a:srgbClr val="000000"/>
                </a:solidFill>
                <a:round/>
                <a:headEnd/>
                <a:tailEnd/>
              </a:ln>
            </p:spPr>
            <p:txBody>
              <a:bodyPr/>
              <a:lstStyle/>
              <a:p>
                <a:endParaRPr lang="en-US"/>
              </a:p>
            </p:txBody>
          </p:sp>
          <p:sp>
            <p:nvSpPr>
              <p:cNvPr id="27221" name="Line 5126"/>
              <p:cNvSpPr>
                <a:spLocks noChangeShapeType="1"/>
              </p:cNvSpPr>
              <p:nvPr/>
            </p:nvSpPr>
            <p:spPr bwMode="auto">
              <a:xfrm>
                <a:off x="3404" y="3260"/>
                <a:ext cx="60" cy="0"/>
              </a:xfrm>
              <a:prstGeom prst="line">
                <a:avLst/>
              </a:prstGeom>
              <a:noFill/>
              <a:ln w="3175">
                <a:solidFill>
                  <a:srgbClr val="000000"/>
                </a:solidFill>
                <a:round/>
                <a:headEnd/>
                <a:tailEnd/>
              </a:ln>
            </p:spPr>
            <p:txBody>
              <a:bodyPr/>
              <a:lstStyle/>
              <a:p>
                <a:endParaRPr lang="en-US"/>
              </a:p>
            </p:txBody>
          </p:sp>
          <p:sp>
            <p:nvSpPr>
              <p:cNvPr id="27222" name="Line 5127"/>
              <p:cNvSpPr>
                <a:spLocks noChangeShapeType="1"/>
              </p:cNvSpPr>
              <p:nvPr/>
            </p:nvSpPr>
            <p:spPr bwMode="auto">
              <a:xfrm flipV="1">
                <a:off x="3464" y="3227"/>
                <a:ext cx="0" cy="33"/>
              </a:xfrm>
              <a:prstGeom prst="line">
                <a:avLst/>
              </a:prstGeom>
              <a:noFill/>
              <a:ln w="3175">
                <a:solidFill>
                  <a:srgbClr val="000000"/>
                </a:solidFill>
                <a:round/>
                <a:headEnd/>
                <a:tailEnd/>
              </a:ln>
            </p:spPr>
            <p:txBody>
              <a:bodyPr/>
              <a:lstStyle/>
              <a:p>
                <a:endParaRPr lang="en-US"/>
              </a:p>
            </p:txBody>
          </p:sp>
          <p:sp>
            <p:nvSpPr>
              <p:cNvPr id="27223" name="Line 5128"/>
              <p:cNvSpPr>
                <a:spLocks noChangeShapeType="1"/>
              </p:cNvSpPr>
              <p:nvPr/>
            </p:nvSpPr>
            <p:spPr bwMode="auto">
              <a:xfrm>
                <a:off x="3464" y="3227"/>
                <a:ext cx="0" cy="33"/>
              </a:xfrm>
              <a:prstGeom prst="line">
                <a:avLst/>
              </a:prstGeom>
              <a:noFill/>
              <a:ln w="3175">
                <a:solidFill>
                  <a:srgbClr val="000000"/>
                </a:solidFill>
                <a:round/>
                <a:headEnd/>
                <a:tailEnd/>
              </a:ln>
            </p:spPr>
            <p:txBody>
              <a:bodyPr/>
              <a:lstStyle/>
              <a:p>
                <a:endParaRPr lang="en-US"/>
              </a:p>
            </p:txBody>
          </p:sp>
          <p:sp>
            <p:nvSpPr>
              <p:cNvPr id="27224" name="Line 5129"/>
              <p:cNvSpPr>
                <a:spLocks noChangeShapeType="1"/>
              </p:cNvSpPr>
              <p:nvPr/>
            </p:nvSpPr>
            <p:spPr bwMode="auto">
              <a:xfrm>
                <a:off x="3464" y="3260"/>
                <a:ext cx="61" cy="0"/>
              </a:xfrm>
              <a:prstGeom prst="line">
                <a:avLst/>
              </a:prstGeom>
              <a:noFill/>
              <a:ln w="3175">
                <a:solidFill>
                  <a:srgbClr val="000000"/>
                </a:solidFill>
                <a:round/>
                <a:headEnd/>
                <a:tailEnd/>
              </a:ln>
            </p:spPr>
            <p:txBody>
              <a:bodyPr/>
              <a:lstStyle/>
              <a:p>
                <a:endParaRPr lang="en-US"/>
              </a:p>
            </p:txBody>
          </p:sp>
          <p:sp>
            <p:nvSpPr>
              <p:cNvPr id="27225" name="Line 5130"/>
              <p:cNvSpPr>
                <a:spLocks noChangeShapeType="1"/>
              </p:cNvSpPr>
              <p:nvPr/>
            </p:nvSpPr>
            <p:spPr bwMode="auto">
              <a:xfrm flipV="1">
                <a:off x="3525" y="3227"/>
                <a:ext cx="0" cy="33"/>
              </a:xfrm>
              <a:prstGeom prst="line">
                <a:avLst/>
              </a:prstGeom>
              <a:noFill/>
              <a:ln w="3175">
                <a:solidFill>
                  <a:srgbClr val="000000"/>
                </a:solidFill>
                <a:round/>
                <a:headEnd/>
                <a:tailEnd/>
              </a:ln>
            </p:spPr>
            <p:txBody>
              <a:bodyPr/>
              <a:lstStyle/>
              <a:p>
                <a:endParaRPr lang="en-US"/>
              </a:p>
            </p:txBody>
          </p:sp>
          <p:sp>
            <p:nvSpPr>
              <p:cNvPr id="27226" name="Line 5131"/>
              <p:cNvSpPr>
                <a:spLocks noChangeShapeType="1"/>
              </p:cNvSpPr>
              <p:nvPr/>
            </p:nvSpPr>
            <p:spPr bwMode="auto">
              <a:xfrm>
                <a:off x="3525" y="3227"/>
                <a:ext cx="0" cy="33"/>
              </a:xfrm>
              <a:prstGeom prst="line">
                <a:avLst/>
              </a:prstGeom>
              <a:noFill/>
              <a:ln w="3175">
                <a:solidFill>
                  <a:srgbClr val="000000"/>
                </a:solidFill>
                <a:round/>
                <a:headEnd/>
                <a:tailEnd/>
              </a:ln>
            </p:spPr>
            <p:txBody>
              <a:bodyPr/>
              <a:lstStyle/>
              <a:p>
                <a:endParaRPr lang="en-US"/>
              </a:p>
            </p:txBody>
          </p:sp>
          <p:sp>
            <p:nvSpPr>
              <p:cNvPr id="27227" name="Line 5132"/>
              <p:cNvSpPr>
                <a:spLocks noChangeShapeType="1"/>
              </p:cNvSpPr>
              <p:nvPr/>
            </p:nvSpPr>
            <p:spPr bwMode="auto">
              <a:xfrm>
                <a:off x="3525" y="3260"/>
                <a:ext cx="60" cy="0"/>
              </a:xfrm>
              <a:prstGeom prst="line">
                <a:avLst/>
              </a:prstGeom>
              <a:noFill/>
              <a:ln w="3175">
                <a:solidFill>
                  <a:srgbClr val="000000"/>
                </a:solidFill>
                <a:round/>
                <a:headEnd/>
                <a:tailEnd/>
              </a:ln>
            </p:spPr>
            <p:txBody>
              <a:bodyPr/>
              <a:lstStyle/>
              <a:p>
                <a:endParaRPr lang="en-US"/>
              </a:p>
            </p:txBody>
          </p:sp>
          <p:sp>
            <p:nvSpPr>
              <p:cNvPr id="27228" name="Line 5133"/>
              <p:cNvSpPr>
                <a:spLocks noChangeShapeType="1"/>
              </p:cNvSpPr>
              <p:nvPr/>
            </p:nvSpPr>
            <p:spPr bwMode="auto">
              <a:xfrm flipV="1">
                <a:off x="3585" y="3227"/>
                <a:ext cx="0" cy="33"/>
              </a:xfrm>
              <a:prstGeom prst="line">
                <a:avLst/>
              </a:prstGeom>
              <a:noFill/>
              <a:ln w="3175">
                <a:solidFill>
                  <a:srgbClr val="000000"/>
                </a:solidFill>
                <a:round/>
                <a:headEnd/>
                <a:tailEnd/>
              </a:ln>
            </p:spPr>
            <p:txBody>
              <a:bodyPr/>
              <a:lstStyle/>
              <a:p>
                <a:endParaRPr lang="en-US"/>
              </a:p>
            </p:txBody>
          </p:sp>
          <p:sp>
            <p:nvSpPr>
              <p:cNvPr id="27229" name="Line 5134"/>
              <p:cNvSpPr>
                <a:spLocks noChangeShapeType="1"/>
              </p:cNvSpPr>
              <p:nvPr/>
            </p:nvSpPr>
            <p:spPr bwMode="auto">
              <a:xfrm>
                <a:off x="3585" y="3227"/>
                <a:ext cx="0" cy="33"/>
              </a:xfrm>
              <a:prstGeom prst="line">
                <a:avLst/>
              </a:prstGeom>
              <a:noFill/>
              <a:ln w="3175">
                <a:solidFill>
                  <a:srgbClr val="000000"/>
                </a:solidFill>
                <a:round/>
                <a:headEnd/>
                <a:tailEnd/>
              </a:ln>
            </p:spPr>
            <p:txBody>
              <a:bodyPr/>
              <a:lstStyle/>
              <a:p>
                <a:endParaRPr lang="en-US"/>
              </a:p>
            </p:txBody>
          </p:sp>
          <p:sp>
            <p:nvSpPr>
              <p:cNvPr id="27230" name="Line 5135"/>
              <p:cNvSpPr>
                <a:spLocks noChangeShapeType="1"/>
              </p:cNvSpPr>
              <p:nvPr/>
            </p:nvSpPr>
            <p:spPr bwMode="auto">
              <a:xfrm>
                <a:off x="3585" y="3260"/>
                <a:ext cx="60" cy="0"/>
              </a:xfrm>
              <a:prstGeom prst="line">
                <a:avLst/>
              </a:prstGeom>
              <a:noFill/>
              <a:ln w="3175">
                <a:solidFill>
                  <a:srgbClr val="000000"/>
                </a:solidFill>
                <a:round/>
                <a:headEnd/>
                <a:tailEnd/>
              </a:ln>
            </p:spPr>
            <p:txBody>
              <a:bodyPr/>
              <a:lstStyle/>
              <a:p>
                <a:endParaRPr lang="en-US"/>
              </a:p>
            </p:txBody>
          </p:sp>
          <p:sp>
            <p:nvSpPr>
              <p:cNvPr id="27231" name="Line 5136"/>
              <p:cNvSpPr>
                <a:spLocks noChangeShapeType="1"/>
              </p:cNvSpPr>
              <p:nvPr/>
            </p:nvSpPr>
            <p:spPr bwMode="auto">
              <a:xfrm flipV="1">
                <a:off x="3645" y="3182"/>
                <a:ext cx="0" cy="78"/>
              </a:xfrm>
              <a:prstGeom prst="line">
                <a:avLst/>
              </a:prstGeom>
              <a:noFill/>
              <a:ln w="3175">
                <a:solidFill>
                  <a:srgbClr val="000000"/>
                </a:solidFill>
                <a:round/>
                <a:headEnd/>
                <a:tailEnd/>
              </a:ln>
            </p:spPr>
            <p:txBody>
              <a:bodyPr/>
              <a:lstStyle/>
              <a:p>
                <a:endParaRPr lang="en-US"/>
              </a:p>
            </p:txBody>
          </p:sp>
          <p:sp>
            <p:nvSpPr>
              <p:cNvPr id="27232" name="Line 5137"/>
              <p:cNvSpPr>
                <a:spLocks noChangeShapeType="1"/>
              </p:cNvSpPr>
              <p:nvPr/>
            </p:nvSpPr>
            <p:spPr bwMode="auto">
              <a:xfrm>
                <a:off x="3645" y="3182"/>
                <a:ext cx="0" cy="78"/>
              </a:xfrm>
              <a:prstGeom prst="line">
                <a:avLst/>
              </a:prstGeom>
              <a:noFill/>
              <a:ln w="3175">
                <a:solidFill>
                  <a:srgbClr val="000000"/>
                </a:solidFill>
                <a:round/>
                <a:headEnd/>
                <a:tailEnd/>
              </a:ln>
            </p:spPr>
            <p:txBody>
              <a:bodyPr/>
              <a:lstStyle/>
              <a:p>
                <a:endParaRPr lang="en-US"/>
              </a:p>
            </p:txBody>
          </p:sp>
          <p:sp>
            <p:nvSpPr>
              <p:cNvPr id="27233" name="Line 5138"/>
              <p:cNvSpPr>
                <a:spLocks noChangeShapeType="1"/>
              </p:cNvSpPr>
              <p:nvPr/>
            </p:nvSpPr>
            <p:spPr bwMode="auto">
              <a:xfrm>
                <a:off x="3645" y="3260"/>
                <a:ext cx="62" cy="0"/>
              </a:xfrm>
              <a:prstGeom prst="line">
                <a:avLst/>
              </a:prstGeom>
              <a:noFill/>
              <a:ln w="3175">
                <a:solidFill>
                  <a:srgbClr val="000000"/>
                </a:solidFill>
                <a:round/>
                <a:headEnd/>
                <a:tailEnd/>
              </a:ln>
            </p:spPr>
            <p:txBody>
              <a:bodyPr/>
              <a:lstStyle/>
              <a:p>
                <a:endParaRPr lang="en-US"/>
              </a:p>
            </p:txBody>
          </p:sp>
          <p:sp>
            <p:nvSpPr>
              <p:cNvPr id="27234" name="Line 5139"/>
              <p:cNvSpPr>
                <a:spLocks noChangeShapeType="1"/>
              </p:cNvSpPr>
              <p:nvPr/>
            </p:nvSpPr>
            <p:spPr bwMode="auto">
              <a:xfrm flipV="1">
                <a:off x="3707" y="3227"/>
                <a:ext cx="0" cy="33"/>
              </a:xfrm>
              <a:prstGeom prst="line">
                <a:avLst/>
              </a:prstGeom>
              <a:noFill/>
              <a:ln w="3175">
                <a:solidFill>
                  <a:srgbClr val="000000"/>
                </a:solidFill>
                <a:round/>
                <a:headEnd/>
                <a:tailEnd/>
              </a:ln>
            </p:spPr>
            <p:txBody>
              <a:bodyPr/>
              <a:lstStyle/>
              <a:p>
                <a:endParaRPr lang="en-US"/>
              </a:p>
            </p:txBody>
          </p:sp>
          <p:sp>
            <p:nvSpPr>
              <p:cNvPr id="27235" name="Line 5140"/>
              <p:cNvSpPr>
                <a:spLocks noChangeShapeType="1"/>
              </p:cNvSpPr>
              <p:nvPr/>
            </p:nvSpPr>
            <p:spPr bwMode="auto">
              <a:xfrm>
                <a:off x="3707" y="3227"/>
                <a:ext cx="0" cy="33"/>
              </a:xfrm>
              <a:prstGeom prst="line">
                <a:avLst/>
              </a:prstGeom>
              <a:noFill/>
              <a:ln w="3175">
                <a:solidFill>
                  <a:srgbClr val="000000"/>
                </a:solidFill>
                <a:round/>
                <a:headEnd/>
                <a:tailEnd/>
              </a:ln>
            </p:spPr>
            <p:txBody>
              <a:bodyPr/>
              <a:lstStyle/>
              <a:p>
                <a:endParaRPr lang="en-US"/>
              </a:p>
            </p:txBody>
          </p:sp>
          <p:sp>
            <p:nvSpPr>
              <p:cNvPr id="27236" name="Line 5141"/>
              <p:cNvSpPr>
                <a:spLocks noChangeShapeType="1"/>
              </p:cNvSpPr>
              <p:nvPr/>
            </p:nvSpPr>
            <p:spPr bwMode="auto">
              <a:xfrm>
                <a:off x="3707" y="3260"/>
                <a:ext cx="59" cy="0"/>
              </a:xfrm>
              <a:prstGeom prst="line">
                <a:avLst/>
              </a:prstGeom>
              <a:noFill/>
              <a:ln w="3175">
                <a:solidFill>
                  <a:srgbClr val="000000"/>
                </a:solidFill>
                <a:round/>
                <a:headEnd/>
                <a:tailEnd/>
              </a:ln>
            </p:spPr>
            <p:txBody>
              <a:bodyPr/>
              <a:lstStyle/>
              <a:p>
                <a:endParaRPr lang="en-US"/>
              </a:p>
            </p:txBody>
          </p:sp>
          <p:sp>
            <p:nvSpPr>
              <p:cNvPr id="27237" name="Line 5142"/>
              <p:cNvSpPr>
                <a:spLocks noChangeShapeType="1"/>
              </p:cNvSpPr>
              <p:nvPr/>
            </p:nvSpPr>
            <p:spPr bwMode="auto">
              <a:xfrm flipV="1">
                <a:off x="3766" y="3227"/>
                <a:ext cx="0" cy="33"/>
              </a:xfrm>
              <a:prstGeom prst="line">
                <a:avLst/>
              </a:prstGeom>
              <a:noFill/>
              <a:ln w="3175">
                <a:solidFill>
                  <a:srgbClr val="000000"/>
                </a:solidFill>
                <a:round/>
                <a:headEnd/>
                <a:tailEnd/>
              </a:ln>
            </p:spPr>
            <p:txBody>
              <a:bodyPr/>
              <a:lstStyle/>
              <a:p>
                <a:endParaRPr lang="en-US"/>
              </a:p>
            </p:txBody>
          </p:sp>
          <p:sp>
            <p:nvSpPr>
              <p:cNvPr id="27238" name="Line 5143"/>
              <p:cNvSpPr>
                <a:spLocks noChangeShapeType="1"/>
              </p:cNvSpPr>
              <p:nvPr/>
            </p:nvSpPr>
            <p:spPr bwMode="auto">
              <a:xfrm>
                <a:off x="3766" y="3227"/>
                <a:ext cx="0" cy="33"/>
              </a:xfrm>
              <a:prstGeom prst="line">
                <a:avLst/>
              </a:prstGeom>
              <a:noFill/>
              <a:ln w="3175">
                <a:solidFill>
                  <a:srgbClr val="000000"/>
                </a:solidFill>
                <a:round/>
                <a:headEnd/>
                <a:tailEnd/>
              </a:ln>
            </p:spPr>
            <p:txBody>
              <a:bodyPr/>
              <a:lstStyle/>
              <a:p>
                <a:endParaRPr lang="en-US"/>
              </a:p>
            </p:txBody>
          </p:sp>
          <p:sp>
            <p:nvSpPr>
              <p:cNvPr id="27239" name="Line 5144"/>
              <p:cNvSpPr>
                <a:spLocks noChangeShapeType="1"/>
              </p:cNvSpPr>
              <p:nvPr/>
            </p:nvSpPr>
            <p:spPr bwMode="auto">
              <a:xfrm>
                <a:off x="3766" y="3260"/>
                <a:ext cx="60" cy="0"/>
              </a:xfrm>
              <a:prstGeom prst="line">
                <a:avLst/>
              </a:prstGeom>
              <a:noFill/>
              <a:ln w="3175">
                <a:solidFill>
                  <a:srgbClr val="000000"/>
                </a:solidFill>
                <a:round/>
                <a:headEnd/>
                <a:tailEnd/>
              </a:ln>
            </p:spPr>
            <p:txBody>
              <a:bodyPr/>
              <a:lstStyle/>
              <a:p>
                <a:endParaRPr lang="en-US"/>
              </a:p>
            </p:txBody>
          </p:sp>
          <p:sp>
            <p:nvSpPr>
              <p:cNvPr id="27240" name="Line 5145"/>
              <p:cNvSpPr>
                <a:spLocks noChangeShapeType="1"/>
              </p:cNvSpPr>
              <p:nvPr/>
            </p:nvSpPr>
            <p:spPr bwMode="auto">
              <a:xfrm flipV="1">
                <a:off x="3826" y="3227"/>
                <a:ext cx="0" cy="33"/>
              </a:xfrm>
              <a:prstGeom prst="line">
                <a:avLst/>
              </a:prstGeom>
              <a:noFill/>
              <a:ln w="3175">
                <a:solidFill>
                  <a:srgbClr val="000000"/>
                </a:solidFill>
                <a:round/>
                <a:headEnd/>
                <a:tailEnd/>
              </a:ln>
            </p:spPr>
            <p:txBody>
              <a:bodyPr/>
              <a:lstStyle/>
              <a:p>
                <a:endParaRPr lang="en-US"/>
              </a:p>
            </p:txBody>
          </p:sp>
          <p:sp>
            <p:nvSpPr>
              <p:cNvPr id="27241" name="Line 5146"/>
              <p:cNvSpPr>
                <a:spLocks noChangeShapeType="1"/>
              </p:cNvSpPr>
              <p:nvPr/>
            </p:nvSpPr>
            <p:spPr bwMode="auto">
              <a:xfrm>
                <a:off x="3826" y="3227"/>
                <a:ext cx="0" cy="33"/>
              </a:xfrm>
              <a:prstGeom prst="line">
                <a:avLst/>
              </a:prstGeom>
              <a:noFill/>
              <a:ln w="3175">
                <a:solidFill>
                  <a:srgbClr val="000000"/>
                </a:solidFill>
                <a:round/>
                <a:headEnd/>
                <a:tailEnd/>
              </a:ln>
            </p:spPr>
            <p:txBody>
              <a:bodyPr/>
              <a:lstStyle/>
              <a:p>
                <a:endParaRPr lang="en-US"/>
              </a:p>
            </p:txBody>
          </p:sp>
          <p:sp>
            <p:nvSpPr>
              <p:cNvPr id="27242" name="Line 5147"/>
              <p:cNvSpPr>
                <a:spLocks noChangeShapeType="1"/>
              </p:cNvSpPr>
              <p:nvPr/>
            </p:nvSpPr>
            <p:spPr bwMode="auto">
              <a:xfrm>
                <a:off x="3826" y="3260"/>
                <a:ext cx="62" cy="0"/>
              </a:xfrm>
              <a:prstGeom prst="line">
                <a:avLst/>
              </a:prstGeom>
              <a:noFill/>
              <a:ln w="3175">
                <a:solidFill>
                  <a:srgbClr val="000000"/>
                </a:solidFill>
                <a:round/>
                <a:headEnd/>
                <a:tailEnd/>
              </a:ln>
            </p:spPr>
            <p:txBody>
              <a:bodyPr/>
              <a:lstStyle/>
              <a:p>
                <a:endParaRPr lang="en-US"/>
              </a:p>
            </p:txBody>
          </p:sp>
          <p:sp>
            <p:nvSpPr>
              <p:cNvPr id="27243" name="Line 5148"/>
              <p:cNvSpPr>
                <a:spLocks noChangeShapeType="1"/>
              </p:cNvSpPr>
              <p:nvPr/>
            </p:nvSpPr>
            <p:spPr bwMode="auto">
              <a:xfrm flipV="1">
                <a:off x="3888" y="3227"/>
                <a:ext cx="0" cy="33"/>
              </a:xfrm>
              <a:prstGeom prst="line">
                <a:avLst/>
              </a:prstGeom>
              <a:noFill/>
              <a:ln w="3175">
                <a:solidFill>
                  <a:srgbClr val="000000"/>
                </a:solidFill>
                <a:round/>
                <a:headEnd/>
                <a:tailEnd/>
              </a:ln>
            </p:spPr>
            <p:txBody>
              <a:bodyPr/>
              <a:lstStyle/>
              <a:p>
                <a:endParaRPr lang="en-US"/>
              </a:p>
            </p:txBody>
          </p:sp>
          <p:sp>
            <p:nvSpPr>
              <p:cNvPr id="27244" name="Line 5149"/>
              <p:cNvSpPr>
                <a:spLocks noChangeShapeType="1"/>
              </p:cNvSpPr>
              <p:nvPr/>
            </p:nvSpPr>
            <p:spPr bwMode="auto">
              <a:xfrm>
                <a:off x="3888" y="3227"/>
                <a:ext cx="0" cy="33"/>
              </a:xfrm>
              <a:prstGeom prst="line">
                <a:avLst/>
              </a:prstGeom>
              <a:noFill/>
              <a:ln w="3175">
                <a:solidFill>
                  <a:srgbClr val="000000"/>
                </a:solidFill>
                <a:round/>
                <a:headEnd/>
                <a:tailEnd/>
              </a:ln>
            </p:spPr>
            <p:txBody>
              <a:bodyPr/>
              <a:lstStyle/>
              <a:p>
                <a:endParaRPr lang="en-US"/>
              </a:p>
            </p:txBody>
          </p:sp>
          <p:sp>
            <p:nvSpPr>
              <p:cNvPr id="27245" name="Line 5150"/>
              <p:cNvSpPr>
                <a:spLocks noChangeShapeType="1"/>
              </p:cNvSpPr>
              <p:nvPr/>
            </p:nvSpPr>
            <p:spPr bwMode="auto">
              <a:xfrm>
                <a:off x="3888" y="3260"/>
                <a:ext cx="60" cy="0"/>
              </a:xfrm>
              <a:prstGeom prst="line">
                <a:avLst/>
              </a:prstGeom>
              <a:noFill/>
              <a:ln w="3175">
                <a:solidFill>
                  <a:srgbClr val="000000"/>
                </a:solidFill>
                <a:round/>
                <a:headEnd/>
                <a:tailEnd/>
              </a:ln>
            </p:spPr>
            <p:txBody>
              <a:bodyPr/>
              <a:lstStyle/>
              <a:p>
                <a:endParaRPr lang="en-US"/>
              </a:p>
            </p:txBody>
          </p:sp>
          <p:sp>
            <p:nvSpPr>
              <p:cNvPr id="27246" name="Line 5151"/>
              <p:cNvSpPr>
                <a:spLocks noChangeShapeType="1"/>
              </p:cNvSpPr>
              <p:nvPr/>
            </p:nvSpPr>
            <p:spPr bwMode="auto">
              <a:xfrm flipV="1">
                <a:off x="3948" y="3227"/>
                <a:ext cx="0" cy="33"/>
              </a:xfrm>
              <a:prstGeom prst="line">
                <a:avLst/>
              </a:prstGeom>
              <a:noFill/>
              <a:ln w="3175">
                <a:solidFill>
                  <a:srgbClr val="000000"/>
                </a:solidFill>
                <a:round/>
                <a:headEnd/>
                <a:tailEnd/>
              </a:ln>
            </p:spPr>
            <p:txBody>
              <a:bodyPr/>
              <a:lstStyle/>
              <a:p>
                <a:endParaRPr lang="en-US"/>
              </a:p>
            </p:txBody>
          </p:sp>
          <p:sp>
            <p:nvSpPr>
              <p:cNvPr id="27247" name="Line 5152"/>
              <p:cNvSpPr>
                <a:spLocks noChangeShapeType="1"/>
              </p:cNvSpPr>
              <p:nvPr/>
            </p:nvSpPr>
            <p:spPr bwMode="auto">
              <a:xfrm>
                <a:off x="3948" y="3227"/>
                <a:ext cx="0" cy="33"/>
              </a:xfrm>
              <a:prstGeom prst="line">
                <a:avLst/>
              </a:prstGeom>
              <a:noFill/>
              <a:ln w="3175">
                <a:solidFill>
                  <a:srgbClr val="000000"/>
                </a:solidFill>
                <a:round/>
                <a:headEnd/>
                <a:tailEnd/>
              </a:ln>
            </p:spPr>
            <p:txBody>
              <a:bodyPr/>
              <a:lstStyle/>
              <a:p>
                <a:endParaRPr lang="en-US"/>
              </a:p>
            </p:txBody>
          </p:sp>
          <p:sp>
            <p:nvSpPr>
              <p:cNvPr id="27248" name="Line 5153"/>
              <p:cNvSpPr>
                <a:spLocks noChangeShapeType="1"/>
              </p:cNvSpPr>
              <p:nvPr/>
            </p:nvSpPr>
            <p:spPr bwMode="auto">
              <a:xfrm>
                <a:off x="3948" y="3260"/>
                <a:ext cx="59" cy="0"/>
              </a:xfrm>
              <a:prstGeom prst="line">
                <a:avLst/>
              </a:prstGeom>
              <a:noFill/>
              <a:ln w="3175">
                <a:solidFill>
                  <a:srgbClr val="000000"/>
                </a:solidFill>
                <a:round/>
                <a:headEnd/>
                <a:tailEnd/>
              </a:ln>
            </p:spPr>
            <p:txBody>
              <a:bodyPr/>
              <a:lstStyle/>
              <a:p>
                <a:endParaRPr lang="en-US"/>
              </a:p>
            </p:txBody>
          </p:sp>
          <p:sp>
            <p:nvSpPr>
              <p:cNvPr id="27249" name="Line 5154"/>
              <p:cNvSpPr>
                <a:spLocks noChangeShapeType="1"/>
              </p:cNvSpPr>
              <p:nvPr/>
            </p:nvSpPr>
            <p:spPr bwMode="auto">
              <a:xfrm flipV="1">
                <a:off x="4007" y="3227"/>
                <a:ext cx="0" cy="33"/>
              </a:xfrm>
              <a:prstGeom prst="line">
                <a:avLst/>
              </a:prstGeom>
              <a:noFill/>
              <a:ln w="3175">
                <a:solidFill>
                  <a:srgbClr val="000000"/>
                </a:solidFill>
                <a:round/>
                <a:headEnd/>
                <a:tailEnd/>
              </a:ln>
            </p:spPr>
            <p:txBody>
              <a:bodyPr/>
              <a:lstStyle/>
              <a:p>
                <a:endParaRPr lang="en-US"/>
              </a:p>
            </p:txBody>
          </p:sp>
          <p:sp>
            <p:nvSpPr>
              <p:cNvPr id="27250" name="Line 5155"/>
              <p:cNvSpPr>
                <a:spLocks noChangeShapeType="1"/>
              </p:cNvSpPr>
              <p:nvPr/>
            </p:nvSpPr>
            <p:spPr bwMode="auto">
              <a:xfrm>
                <a:off x="4007" y="3227"/>
                <a:ext cx="0" cy="33"/>
              </a:xfrm>
              <a:prstGeom prst="line">
                <a:avLst/>
              </a:prstGeom>
              <a:noFill/>
              <a:ln w="3175">
                <a:solidFill>
                  <a:srgbClr val="000000"/>
                </a:solidFill>
                <a:round/>
                <a:headEnd/>
                <a:tailEnd/>
              </a:ln>
            </p:spPr>
            <p:txBody>
              <a:bodyPr/>
              <a:lstStyle/>
              <a:p>
                <a:endParaRPr lang="en-US"/>
              </a:p>
            </p:txBody>
          </p:sp>
          <p:sp>
            <p:nvSpPr>
              <p:cNvPr id="27251" name="Line 5156"/>
              <p:cNvSpPr>
                <a:spLocks noChangeShapeType="1"/>
              </p:cNvSpPr>
              <p:nvPr/>
            </p:nvSpPr>
            <p:spPr bwMode="auto">
              <a:xfrm>
                <a:off x="4007" y="3260"/>
                <a:ext cx="62" cy="0"/>
              </a:xfrm>
              <a:prstGeom prst="line">
                <a:avLst/>
              </a:prstGeom>
              <a:noFill/>
              <a:ln w="3175">
                <a:solidFill>
                  <a:srgbClr val="000000"/>
                </a:solidFill>
                <a:round/>
                <a:headEnd/>
                <a:tailEnd/>
              </a:ln>
            </p:spPr>
            <p:txBody>
              <a:bodyPr/>
              <a:lstStyle/>
              <a:p>
                <a:endParaRPr lang="en-US"/>
              </a:p>
            </p:txBody>
          </p:sp>
          <p:sp>
            <p:nvSpPr>
              <p:cNvPr id="27252" name="Line 5157"/>
              <p:cNvSpPr>
                <a:spLocks noChangeShapeType="1"/>
              </p:cNvSpPr>
              <p:nvPr/>
            </p:nvSpPr>
            <p:spPr bwMode="auto">
              <a:xfrm flipV="1">
                <a:off x="4069" y="3227"/>
                <a:ext cx="0" cy="33"/>
              </a:xfrm>
              <a:prstGeom prst="line">
                <a:avLst/>
              </a:prstGeom>
              <a:noFill/>
              <a:ln w="3175">
                <a:solidFill>
                  <a:srgbClr val="000000"/>
                </a:solidFill>
                <a:round/>
                <a:headEnd/>
                <a:tailEnd/>
              </a:ln>
            </p:spPr>
            <p:txBody>
              <a:bodyPr/>
              <a:lstStyle/>
              <a:p>
                <a:endParaRPr lang="en-US"/>
              </a:p>
            </p:txBody>
          </p:sp>
          <p:sp>
            <p:nvSpPr>
              <p:cNvPr id="27253" name="Line 5158"/>
              <p:cNvSpPr>
                <a:spLocks noChangeShapeType="1"/>
              </p:cNvSpPr>
              <p:nvPr/>
            </p:nvSpPr>
            <p:spPr bwMode="auto">
              <a:xfrm>
                <a:off x="4069" y="3227"/>
                <a:ext cx="0" cy="33"/>
              </a:xfrm>
              <a:prstGeom prst="line">
                <a:avLst/>
              </a:prstGeom>
              <a:noFill/>
              <a:ln w="3175">
                <a:solidFill>
                  <a:srgbClr val="000000"/>
                </a:solidFill>
                <a:round/>
                <a:headEnd/>
                <a:tailEnd/>
              </a:ln>
            </p:spPr>
            <p:txBody>
              <a:bodyPr/>
              <a:lstStyle/>
              <a:p>
                <a:endParaRPr lang="en-US"/>
              </a:p>
            </p:txBody>
          </p:sp>
          <p:sp>
            <p:nvSpPr>
              <p:cNvPr id="27254" name="Line 5159"/>
              <p:cNvSpPr>
                <a:spLocks noChangeShapeType="1"/>
              </p:cNvSpPr>
              <p:nvPr/>
            </p:nvSpPr>
            <p:spPr bwMode="auto">
              <a:xfrm>
                <a:off x="4069" y="3260"/>
                <a:ext cx="60" cy="0"/>
              </a:xfrm>
              <a:prstGeom prst="line">
                <a:avLst/>
              </a:prstGeom>
              <a:noFill/>
              <a:ln w="3175">
                <a:solidFill>
                  <a:srgbClr val="000000"/>
                </a:solidFill>
                <a:round/>
                <a:headEnd/>
                <a:tailEnd/>
              </a:ln>
            </p:spPr>
            <p:txBody>
              <a:bodyPr/>
              <a:lstStyle/>
              <a:p>
                <a:endParaRPr lang="en-US"/>
              </a:p>
            </p:txBody>
          </p:sp>
          <p:sp>
            <p:nvSpPr>
              <p:cNvPr id="27255" name="Line 5160"/>
              <p:cNvSpPr>
                <a:spLocks noChangeShapeType="1"/>
              </p:cNvSpPr>
              <p:nvPr/>
            </p:nvSpPr>
            <p:spPr bwMode="auto">
              <a:xfrm flipV="1">
                <a:off x="4129" y="3227"/>
                <a:ext cx="0" cy="33"/>
              </a:xfrm>
              <a:prstGeom prst="line">
                <a:avLst/>
              </a:prstGeom>
              <a:noFill/>
              <a:ln w="3175">
                <a:solidFill>
                  <a:srgbClr val="000000"/>
                </a:solidFill>
                <a:round/>
                <a:headEnd/>
                <a:tailEnd/>
              </a:ln>
            </p:spPr>
            <p:txBody>
              <a:bodyPr/>
              <a:lstStyle/>
              <a:p>
                <a:endParaRPr lang="en-US"/>
              </a:p>
            </p:txBody>
          </p:sp>
          <p:sp>
            <p:nvSpPr>
              <p:cNvPr id="27256" name="Line 5161"/>
              <p:cNvSpPr>
                <a:spLocks noChangeShapeType="1"/>
              </p:cNvSpPr>
              <p:nvPr/>
            </p:nvSpPr>
            <p:spPr bwMode="auto">
              <a:xfrm>
                <a:off x="4129" y="3227"/>
                <a:ext cx="0" cy="33"/>
              </a:xfrm>
              <a:prstGeom prst="line">
                <a:avLst/>
              </a:prstGeom>
              <a:noFill/>
              <a:ln w="3175">
                <a:solidFill>
                  <a:srgbClr val="000000"/>
                </a:solidFill>
                <a:round/>
                <a:headEnd/>
                <a:tailEnd/>
              </a:ln>
            </p:spPr>
            <p:txBody>
              <a:bodyPr/>
              <a:lstStyle/>
              <a:p>
                <a:endParaRPr lang="en-US"/>
              </a:p>
            </p:txBody>
          </p:sp>
          <p:sp>
            <p:nvSpPr>
              <p:cNvPr id="27257" name="Line 5162"/>
              <p:cNvSpPr>
                <a:spLocks noChangeShapeType="1"/>
              </p:cNvSpPr>
              <p:nvPr/>
            </p:nvSpPr>
            <p:spPr bwMode="auto">
              <a:xfrm>
                <a:off x="4129" y="3260"/>
                <a:ext cx="60" cy="0"/>
              </a:xfrm>
              <a:prstGeom prst="line">
                <a:avLst/>
              </a:prstGeom>
              <a:noFill/>
              <a:ln w="3175">
                <a:solidFill>
                  <a:srgbClr val="000000"/>
                </a:solidFill>
                <a:round/>
                <a:headEnd/>
                <a:tailEnd/>
              </a:ln>
            </p:spPr>
            <p:txBody>
              <a:bodyPr/>
              <a:lstStyle/>
              <a:p>
                <a:endParaRPr lang="en-US"/>
              </a:p>
            </p:txBody>
          </p:sp>
          <p:sp>
            <p:nvSpPr>
              <p:cNvPr id="27258" name="Line 5163"/>
              <p:cNvSpPr>
                <a:spLocks noChangeShapeType="1"/>
              </p:cNvSpPr>
              <p:nvPr/>
            </p:nvSpPr>
            <p:spPr bwMode="auto">
              <a:xfrm flipV="1">
                <a:off x="4189" y="3227"/>
                <a:ext cx="0" cy="33"/>
              </a:xfrm>
              <a:prstGeom prst="line">
                <a:avLst/>
              </a:prstGeom>
              <a:noFill/>
              <a:ln w="3175">
                <a:solidFill>
                  <a:srgbClr val="000000"/>
                </a:solidFill>
                <a:round/>
                <a:headEnd/>
                <a:tailEnd/>
              </a:ln>
            </p:spPr>
            <p:txBody>
              <a:bodyPr/>
              <a:lstStyle/>
              <a:p>
                <a:endParaRPr lang="en-US"/>
              </a:p>
            </p:txBody>
          </p:sp>
          <p:sp>
            <p:nvSpPr>
              <p:cNvPr id="27259" name="Line 5164"/>
              <p:cNvSpPr>
                <a:spLocks noChangeShapeType="1"/>
              </p:cNvSpPr>
              <p:nvPr/>
            </p:nvSpPr>
            <p:spPr bwMode="auto">
              <a:xfrm>
                <a:off x="4189" y="3227"/>
                <a:ext cx="0" cy="33"/>
              </a:xfrm>
              <a:prstGeom prst="line">
                <a:avLst/>
              </a:prstGeom>
              <a:noFill/>
              <a:ln w="3175">
                <a:solidFill>
                  <a:srgbClr val="000000"/>
                </a:solidFill>
                <a:round/>
                <a:headEnd/>
                <a:tailEnd/>
              </a:ln>
            </p:spPr>
            <p:txBody>
              <a:bodyPr/>
              <a:lstStyle/>
              <a:p>
                <a:endParaRPr lang="en-US"/>
              </a:p>
            </p:txBody>
          </p:sp>
          <p:sp>
            <p:nvSpPr>
              <p:cNvPr id="27260" name="Line 5165"/>
              <p:cNvSpPr>
                <a:spLocks noChangeShapeType="1"/>
              </p:cNvSpPr>
              <p:nvPr/>
            </p:nvSpPr>
            <p:spPr bwMode="auto">
              <a:xfrm>
                <a:off x="4189" y="3260"/>
                <a:ext cx="61" cy="0"/>
              </a:xfrm>
              <a:prstGeom prst="line">
                <a:avLst/>
              </a:prstGeom>
              <a:noFill/>
              <a:ln w="3175">
                <a:solidFill>
                  <a:srgbClr val="000000"/>
                </a:solidFill>
                <a:round/>
                <a:headEnd/>
                <a:tailEnd/>
              </a:ln>
            </p:spPr>
            <p:txBody>
              <a:bodyPr/>
              <a:lstStyle/>
              <a:p>
                <a:endParaRPr lang="en-US"/>
              </a:p>
            </p:txBody>
          </p:sp>
          <p:sp>
            <p:nvSpPr>
              <p:cNvPr id="27261" name="Line 5166"/>
              <p:cNvSpPr>
                <a:spLocks noChangeShapeType="1"/>
              </p:cNvSpPr>
              <p:nvPr/>
            </p:nvSpPr>
            <p:spPr bwMode="auto">
              <a:xfrm flipV="1">
                <a:off x="4250" y="3182"/>
                <a:ext cx="0" cy="78"/>
              </a:xfrm>
              <a:prstGeom prst="line">
                <a:avLst/>
              </a:prstGeom>
              <a:noFill/>
              <a:ln w="3175">
                <a:solidFill>
                  <a:srgbClr val="000000"/>
                </a:solidFill>
                <a:round/>
                <a:headEnd/>
                <a:tailEnd/>
              </a:ln>
            </p:spPr>
            <p:txBody>
              <a:bodyPr/>
              <a:lstStyle/>
              <a:p>
                <a:endParaRPr lang="en-US"/>
              </a:p>
            </p:txBody>
          </p:sp>
          <p:sp>
            <p:nvSpPr>
              <p:cNvPr id="27262" name="Line 5167"/>
              <p:cNvSpPr>
                <a:spLocks noChangeShapeType="1"/>
              </p:cNvSpPr>
              <p:nvPr/>
            </p:nvSpPr>
            <p:spPr bwMode="auto">
              <a:xfrm>
                <a:off x="4250" y="3182"/>
                <a:ext cx="0" cy="78"/>
              </a:xfrm>
              <a:prstGeom prst="line">
                <a:avLst/>
              </a:prstGeom>
              <a:noFill/>
              <a:ln w="3175">
                <a:solidFill>
                  <a:srgbClr val="000000"/>
                </a:solidFill>
                <a:round/>
                <a:headEnd/>
                <a:tailEnd/>
              </a:ln>
            </p:spPr>
            <p:txBody>
              <a:bodyPr/>
              <a:lstStyle/>
              <a:p>
                <a:endParaRPr lang="en-US"/>
              </a:p>
            </p:txBody>
          </p:sp>
          <p:sp>
            <p:nvSpPr>
              <p:cNvPr id="27263" name="Line 5168"/>
              <p:cNvSpPr>
                <a:spLocks noChangeShapeType="1"/>
              </p:cNvSpPr>
              <p:nvPr/>
            </p:nvSpPr>
            <p:spPr bwMode="auto">
              <a:xfrm>
                <a:off x="4250" y="3260"/>
                <a:ext cx="60" cy="0"/>
              </a:xfrm>
              <a:prstGeom prst="line">
                <a:avLst/>
              </a:prstGeom>
              <a:noFill/>
              <a:ln w="3175">
                <a:solidFill>
                  <a:srgbClr val="000000"/>
                </a:solidFill>
                <a:round/>
                <a:headEnd/>
                <a:tailEnd/>
              </a:ln>
            </p:spPr>
            <p:txBody>
              <a:bodyPr/>
              <a:lstStyle/>
              <a:p>
                <a:endParaRPr lang="en-US"/>
              </a:p>
            </p:txBody>
          </p:sp>
          <p:sp>
            <p:nvSpPr>
              <p:cNvPr id="27264" name="Line 5169"/>
              <p:cNvSpPr>
                <a:spLocks noChangeShapeType="1"/>
              </p:cNvSpPr>
              <p:nvPr/>
            </p:nvSpPr>
            <p:spPr bwMode="auto">
              <a:xfrm flipV="1">
                <a:off x="4310" y="3227"/>
                <a:ext cx="0" cy="33"/>
              </a:xfrm>
              <a:prstGeom prst="line">
                <a:avLst/>
              </a:prstGeom>
              <a:noFill/>
              <a:ln w="3175">
                <a:solidFill>
                  <a:srgbClr val="000000"/>
                </a:solidFill>
                <a:round/>
                <a:headEnd/>
                <a:tailEnd/>
              </a:ln>
            </p:spPr>
            <p:txBody>
              <a:bodyPr/>
              <a:lstStyle/>
              <a:p>
                <a:endParaRPr lang="en-US"/>
              </a:p>
            </p:txBody>
          </p:sp>
          <p:sp>
            <p:nvSpPr>
              <p:cNvPr id="27265" name="Line 5170"/>
              <p:cNvSpPr>
                <a:spLocks noChangeShapeType="1"/>
              </p:cNvSpPr>
              <p:nvPr/>
            </p:nvSpPr>
            <p:spPr bwMode="auto">
              <a:xfrm>
                <a:off x="4310" y="3227"/>
                <a:ext cx="0" cy="33"/>
              </a:xfrm>
              <a:prstGeom prst="line">
                <a:avLst/>
              </a:prstGeom>
              <a:noFill/>
              <a:ln w="3175">
                <a:solidFill>
                  <a:srgbClr val="000000"/>
                </a:solidFill>
                <a:round/>
                <a:headEnd/>
                <a:tailEnd/>
              </a:ln>
            </p:spPr>
            <p:txBody>
              <a:bodyPr/>
              <a:lstStyle/>
              <a:p>
                <a:endParaRPr lang="en-US"/>
              </a:p>
            </p:txBody>
          </p:sp>
          <p:sp>
            <p:nvSpPr>
              <p:cNvPr id="27266" name="Line 5171"/>
              <p:cNvSpPr>
                <a:spLocks noChangeShapeType="1"/>
              </p:cNvSpPr>
              <p:nvPr/>
            </p:nvSpPr>
            <p:spPr bwMode="auto">
              <a:xfrm>
                <a:off x="4310" y="3260"/>
                <a:ext cx="60" cy="0"/>
              </a:xfrm>
              <a:prstGeom prst="line">
                <a:avLst/>
              </a:prstGeom>
              <a:noFill/>
              <a:ln w="3175">
                <a:solidFill>
                  <a:srgbClr val="000000"/>
                </a:solidFill>
                <a:round/>
                <a:headEnd/>
                <a:tailEnd/>
              </a:ln>
            </p:spPr>
            <p:txBody>
              <a:bodyPr/>
              <a:lstStyle/>
              <a:p>
                <a:endParaRPr lang="en-US"/>
              </a:p>
            </p:txBody>
          </p:sp>
          <p:sp>
            <p:nvSpPr>
              <p:cNvPr id="27267" name="Line 5172"/>
              <p:cNvSpPr>
                <a:spLocks noChangeShapeType="1"/>
              </p:cNvSpPr>
              <p:nvPr/>
            </p:nvSpPr>
            <p:spPr bwMode="auto">
              <a:xfrm flipV="1">
                <a:off x="4370" y="3227"/>
                <a:ext cx="0" cy="33"/>
              </a:xfrm>
              <a:prstGeom prst="line">
                <a:avLst/>
              </a:prstGeom>
              <a:noFill/>
              <a:ln w="3175">
                <a:solidFill>
                  <a:srgbClr val="000000"/>
                </a:solidFill>
                <a:round/>
                <a:headEnd/>
                <a:tailEnd/>
              </a:ln>
            </p:spPr>
            <p:txBody>
              <a:bodyPr/>
              <a:lstStyle/>
              <a:p>
                <a:endParaRPr lang="en-US"/>
              </a:p>
            </p:txBody>
          </p:sp>
          <p:sp>
            <p:nvSpPr>
              <p:cNvPr id="27268" name="Line 5173"/>
              <p:cNvSpPr>
                <a:spLocks noChangeShapeType="1"/>
              </p:cNvSpPr>
              <p:nvPr/>
            </p:nvSpPr>
            <p:spPr bwMode="auto">
              <a:xfrm>
                <a:off x="4370" y="3227"/>
                <a:ext cx="0" cy="33"/>
              </a:xfrm>
              <a:prstGeom prst="line">
                <a:avLst/>
              </a:prstGeom>
              <a:noFill/>
              <a:ln w="3175">
                <a:solidFill>
                  <a:srgbClr val="000000"/>
                </a:solidFill>
                <a:round/>
                <a:headEnd/>
                <a:tailEnd/>
              </a:ln>
            </p:spPr>
            <p:txBody>
              <a:bodyPr/>
              <a:lstStyle/>
              <a:p>
                <a:endParaRPr lang="en-US"/>
              </a:p>
            </p:txBody>
          </p:sp>
          <p:sp>
            <p:nvSpPr>
              <p:cNvPr id="27269" name="Line 5174"/>
              <p:cNvSpPr>
                <a:spLocks noChangeShapeType="1"/>
              </p:cNvSpPr>
              <p:nvPr/>
            </p:nvSpPr>
            <p:spPr bwMode="auto">
              <a:xfrm flipV="1">
                <a:off x="1111" y="911"/>
                <a:ext cx="0" cy="2349"/>
              </a:xfrm>
              <a:prstGeom prst="line">
                <a:avLst/>
              </a:prstGeom>
              <a:noFill/>
              <a:ln w="3175">
                <a:solidFill>
                  <a:srgbClr val="000000"/>
                </a:solidFill>
                <a:round/>
                <a:headEnd/>
                <a:tailEnd/>
              </a:ln>
            </p:spPr>
            <p:txBody>
              <a:bodyPr/>
              <a:lstStyle/>
              <a:p>
                <a:endParaRPr lang="en-US"/>
              </a:p>
            </p:txBody>
          </p:sp>
          <p:sp>
            <p:nvSpPr>
              <p:cNvPr id="27270" name="Line 5175"/>
              <p:cNvSpPr>
                <a:spLocks noChangeShapeType="1"/>
              </p:cNvSpPr>
              <p:nvPr/>
            </p:nvSpPr>
            <p:spPr bwMode="auto">
              <a:xfrm flipV="1">
                <a:off x="4370" y="911"/>
                <a:ext cx="0" cy="2349"/>
              </a:xfrm>
              <a:prstGeom prst="line">
                <a:avLst/>
              </a:prstGeom>
              <a:noFill/>
              <a:ln w="3175">
                <a:solidFill>
                  <a:srgbClr val="000000"/>
                </a:solidFill>
                <a:round/>
                <a:headEnd/>
                <a:tailEnd/>
              </a:ln>
            </p:spPr>
            <p:txBody>
              <a:bodyPr/>
              <a:lstStyle/>
              <a:p>
                <a:endParaRPr lang="en-US"/>
              </a:p>
            </p:txBody>
          </p:sp>
          <p:sp>
            <p:nvSpPr>
              <p:cNvPr id="27271" name="Line 5176"/>
              <p:cNvSpPr>
                <a:spLocks noChangeShapeType="1"/>
              </p:cNvSpPr>
              <p:nvPr/>
            </p:nvSpPr>
            <p:spPr bwMode="auto">
              <a:xfrm>
                <a:off x="1111" y="911"/>
                <a:ext cx="3259" cy="0"/>
              </a:xfrm>
              <a:prstGeom prst="line">
                <a:avLst/>
              </a:prstGeom>
              <a:noFill/>
              <a:ln w="3175">
                <a:solidFill>
                  <a:srgbClr val="000000"/>
                </a:solidFill>
                <a:round/>
                <a:headEnd/>
                <a:tailEnd/>
              </a:ln>
            </p:spPr>
            <p:txBody>
              <a:bodyPr/>
              <a:lstStyle/>
              <a:p>
                <a:endParaRPr lang="en-US"/>
              </a:p>
            </p:txBody>
          </p:sp>
          <p:sp>
            <p:nvSpPr>
              <p:cNvPr id="27272" name="Line 5177"/>
              <p:cNvSpPr>
                <a:spLocks noChangeShapeType="1"/>
              </p:cNvSpPr>
              <p:nvPr/>
            </p:nvSpPr>
            <p:spPr bwMode="auto">
              <a:xfrm>
                <a:off x="1111" y="3260"/>
                <a:ext cx="3259" cy="0"/>
              </a:xfrm>
              <a:prstGeom prst="line">
                <a:avLst/>
              </a:prstGeom>
              <a:noFill/>
              <a:ln w="3175">
                <a:solidFill>
                  <a:srgbClr val="000000"/>
                </a:solidFill>
                <a:round/>
                <a:headEnd/>
                <a:tailEnd/>
              </a:ln>
            </p:spPr>
            <p:txBody>
              <a:bodyPr/>
              <a:lstStyle/>
              <a:p>
                <a:endParaRPr lang="en-US"/>
              </a:p>
            </p:txBody>
          </p:sp>
          <p:sp>
            <p:nvSpPr>
              <p:cNvPr id="27273" name="Freeform 5178"/>
              <p:cNvSpPr>
                <a:spLocks noEditPoints="1"/>
              </p:cNvSpPr>
              <p:nvPr/>
            </p:nvSpPr>
            <p:spPr bwMode="auto">
              <a:xfrm>
                <a:off x="1200" y="1368"/>
                <a:ext cx="2963" cy="1364"/>
              </a:xfrm>
              <a:custGeom>
                <a:avLst/>
                <a:gdLst>
                  <a:gd name="T0" fmla="*/ 252 w 2963"/>
                  <a:gd name="T1" fmla="*/ 1277 h 1364"/>
                  <a:gd name="T2" fmla="*/ 372 w 2963"/>
                  <a:gd name="T3" fmla="*/ 1212 h 1364"/>
                  <a:gd name="T4" fmla="*/ 2229 w 2963"/>
                  <a:gd name="T5" fmla="*/ 472 h 1364"/>
                  <a:gd name="T6" fmla="*/ 2768 w 2963"/>
                  <a:gd name="T7" fmla="*/ 159 h 1364"/>
                  <a:gd name="T8" fmla="*/ 2963 w 2963"/>
                  <a:gd name="T9" fmla="*/ 13 h 1364"/>
                  <a:gd name="T10" fmla="*/ 2783 w 2963"/>
                  <a:gd name="T11" fmla="*/ 164 h 1364"/>
                  <a:gd name="T12" fmla="*/ 2660 w 2963"/>
                  <a:gd name="T13" fmla="*/ 316 h 1364"/>
                  <a:gd name="T14" fmla="*/ 2601 w 2963"/>
                  <a:gd name="T15" fmla="*/ 388 h 1364"/>
                  <a:gd name="T16" fmla="*/ 2480 w 2963"/>
                  <a:gd name="T17" fmla="*/ 434 h 1364"/>
                  <a:gd name="T18" fmla="*/ 2416 w 2963"/>
                  <a:gd name="T19" fmla="*/ 471 h 1364"/>
                  <a:gd name="T20" fmla="*/ 2238 w 2963"/>
                  <a:gd name="T21" fmla="*/ 484 h 1364"/>
                  <a:gd name="T22" fmla="*/ 2117 w 2963"/>
                  <a:gd name="T23" fmla="*/ 541 h 1364"/>
                  <a:gd name="T24" fmla="*/ 2057 w 2963"/>
                  <a:gd name="T25" fmla="*/ 568 h 1364"/>
                  <a:gd name="T26" fmla="*/ 1990 w 2963"/>
                  <a:gd name="T27" fmla="*/ 569 h 1364"/>
                  <a:gd name="T28" fmla="*/ 1815 w 2963"/>
                  <a:gd name="T29" fmla="*/ 576 h 1364"/>
                  <a:gd name="T30" fmla="*/ 1695 w 2963"/>
                  <a:gd name="T31" fmla="*/ 648 h 1364"/>
                  <a:gd name="T32" fmla="*/ 1515 w 2963"/>
                  <a:gd name="T33" fmla="*/ 748 h 1364"/>
                  <a:gd name="T34" fmla="*/ 1450 w 2963"/>
                  <a:gd name="T35" fmla="*/ 788 h 1364"/>
                  <a:gd name="T36" fmla="*/ 1329 w 2963"/>
                  <a:gd name="T37" fmla="*/ 775 h 1364"/>
                  <a:gd name="T38" fmla="*/ 1268 w 2963"/>
                  <a:gd name="T39" fmla="*/ 740 h 1364"/>
                  <a:gd name="T40" fmla="*/ 1153 w 2963"/>
                  <a:gd name="T41" fmla="*/ 789 h 1364"/>
                  <a:gd name="T42" fmla="*/ 1033 w 2963"/>
                  <a:gd name="T43" fmla="*/ 835 h 1364"/>
                  <a:gd name="T44" fmla="*/ 968 w 2963"/>
                  <a:gd name="T45" fmla="*/ 896 h 1364"/>
                  <a:gd name="T46" fmla="*/ 792 w 2963"/>
                  <a:gd name="T47" fmla="*/ 941 h 1364"/>
                  <a:gd name="T48" fmla="*/ 730 w 2963"/>
                  <a:gd name="T49" fmla="*/ 978 h 1364"/>
                  <a:gd name="T50" fmla="*/ 612 w 2963"/>
                  <a:gd name="T51" fmla="*/ 1070 h 1364"/>
                  <a:gd name="T52" fmla="*/ 489 w 2963"/>
                  <a:gd name="T53" fmla="*/ 1156 h 1364"/>
                  <a:gd name="T54" fmla="*/ 428 w 2963"/>
                  <a:gd name="T55" fmla="*/ 1180 h 1364"/>
                  <a:gd name="T56" fmla="*/ 308 w 2963"/>
                  <a:gd name="T57" fmla="*/ 1245 h 1364"/>
                  <a:gd name="T58" fmla="*/ 186 w 2963"/>
                  <a:gd name="T59" fmla="*/ 1311 h 1364"/>
                  <a:gd name="T60" fmla="*/ 126 w 2963"/>
                  <a:gd name="T61" fmla="*/ 1335 h 1364"/>
                  <a:gd name="T62" fmla="*/ 5 w 2963"/>
                  <a:gd name="T63" fmla="*/ 1364 h 1364"/>
                  <a:gd name="T64" fmla="*/ 62 w 2963"/>
                  <a:gd name="T65" fmla="*/ 1325 h 1364"/>
                  <a:gd name="T66" fmla="*/ 180 w 2963"/>
                  <a:gd name="T67" fmla="*/ 1298 h 1364"/>
                  <a:gd name="T68" fmla="*/ 361 w 2963"/>
                  <a:gd name="T69" fmla="*/ 1201 h 1364"/>
                  <a:gd name="T70" fmla="*/ 482 w 2963"/>
                  <a:gd name="T71" fmla="*/ 1144 h 1364"/>
                  <a:gd name="T72" fmla="*/ 661 w 2963"/>
                  <a:gd name="T73" fmla="*/ 1000 h 1364"/>
                  <a:gd name="T74" fmla="*/ 784 w 2963"/>
                  <a:gd name="T75" fmla="*/ 929 h 1364"/>
                  <a:gd name="T76" fmla="*/ 847 w 2963"/>
                  <a:gd name="T77" fmla="*/ 877 h 1364"/>
                  <a:gd name="T78" fmla="*/ 965 w 2963"/>
                  <a:gd name="T79" fmla="*/ 881 h 1364"/>
                  <a:gd name="T80" fmla="*/ 1085 w 2963"/>
                  <a:gd name="T81" fmla="*/ 792 h 1364"/>
                  <a:gd name="T82" fmla="*/ 1204 w 2963"/>
                  <a:gd name="T83" fmla="*/ 715 h 1364"/>
                  <a:gd name="T84" fmla="*/ 1271 w 2963"/>
                  <a:gd name="T85" fmla="*/ 727 h 1364"/>
                  <a:gd name="T86" fmla="*/ 1391 w 2963"/>
                  <a:gd name="T87" fmla="*/ 770 h 1364"/>
                  <a:gd name="T88" fmla="*/ 1568 w 2963"/>
                  <a:gd name="T89" fmla="*/ 701 h 1364"/>
                  <a:gd name="T90" fmla="*/ 1748 w 2963"/>
                  <a:gd name="T91" fmla="*/ 590 h 1364"/>
                  <a:gd name="T92" fmla="*/ 1809 w 2963"/>
                  <a:gd name="T93" fmla="*/ 562 h 1364"/>
                  <a:gd name="T94" fmla="*/ 1934 w 2963"/>
                  <a:gd name="T95" fmla="*/ 529 h 1364"/>
                  <a:gd name="T96" fmla="*/ 2054 w 2963"/>
                  <a:gd name="T97" fmla="*/ 553 h 1364"/>
                  <a:gd name="T98" fmla="*/ 2231 w 2963"/>
                  <a:gd name="T99" fmla="*/ 472 h 1364"/>
                  <a:gd name="T100" fmla="*/ 2294 w 2963"/>
                  <a:gd name="T101" fmla="*/ 446 h 1364"/>
                  <a:gd name="T102" fmla="*/ 2415 w 2963"/>
                  <a:gd name="T103" fmla="*/ 456 h 1364"/>
                  <a:gd name="T104" fmla="*/ 2535 w 2963"/>
                  <a:gd name="T105" fmla="*/ 387 h 1364"/>
                  <a:gd name="T106" fmla="*/ 2712 w 2963"/>
                  <a:gd name="T107" fmla="*/ 219 h 1364"/>
                  <a:gd name="T108" fmla="*/ 2769 w 2963"/>
                  <a:gd name="T109" fmla="*/ 158 h 1364"/>
                  <a:gd name="T110" fmla="*/ 2893 w 2963"/>
                  <a:gd name="T111" fmla="*/ 37 h 13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63"/>
                  <a:gd name="T169" fmla="*/ 0 h 1364"/>
                  <a:gd name="T170" fmla="*/ 2963 w 2963"/>
                  <a:gd name="T171" fmla="*/ 1364 h 13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63" h="1364">
                    <a:moveTo>
                      <a:pt x="252" y="1277"/>
                    </a:moveTo>
                    <a:lnTo>
                      <a:pt x="248" y="1279"/>
                    </a:lnTo>
                    <a:lnTo>
                      <a:pt x="252" y="1277"/>
                    </a:lnTo>
                    <a:close/>
                    <a:moveTo>
                      <a:pt x="372" y="1212"/>
                    </a:moveTo>
                    <a:lnTo>
                      <a:pt x="368" y="1214"/>
                    </a:lnTo>
                    <a:lnTo>
                      <a:pt x="372" y="1212"/>
                    </a:lnTo>
                    <a:close/>
                    <a:moveTo>
                      <a:pt x="2232" y="471"/>
                    </a:moveTo>
                    <a:lnTo>
                      <a:pt x="2231" y="472"/>
                    </a:lnTo>
                    <a:lnTo>
                      <a:pt x="2229" y="472"/>
                    </a:lnTo>
                    <a:lnTo>
                      <a:pt x="2232" y="471"/>
                    </a:lnTo>
                    <a:close/>
                    <a:moveTo>
                      <a:pt x="2773" y="154"/>
                    </a:moveTo>
                    <a:lnTo>
                      <a:pt x="2768" y="159"/>
                    </a:lnTo>
                    <a:lnTo>
                      <a:pt x="2773" y="154"/>
                    </a:lnTo>
                    <a:close/>
                    <a:moveTo>
                      <a:pt x="2956" y="0"/>
                    </a:moveTo>
                    <a:lnTo>
                      <a:pt x="2963" y="13"/>
                    </a:lnTo>
                    <a:lnTo>
                      <a:pt x="2902" y="49"/>
                    </a:lnTo>
                    <a:lnTo>
                      <a:pt x="2843" y="108"/>
                    </a:lnTo>
                    <a:lnTo>
                      <a:pt x="2783" y="164"/>
                    </a:lnTo>
                    <a:lnTo>
                      <a:pt x="2723" y="228"/>
                    </a:lnTo>
                    <a:lnTo>
                      <a:pt x="2663" y="312"/>
                    </a:lnTo>
                    <a:lnTo>
                      <a:pt x="2660" y="316"/>
                    </a:lnTo>
                    <a:lnTo>
                      <a:pt x="2663" y="313"/>
                    </a:lnTo>
                    <a:lnTo>
                      <a:pt x="2603" y="387"/>
                    </a:lnTo>
                    <a:lnTo>
                      <a:pt x="2601" y="388"/>
                    </a:lnTo>
                    <a:lnTo>
                      <a:pt x="2598" y="389"/>
                    </a:lnTo>
                    <a:lnTo>
                      <a:pt x="2539" y="400"/>
                    </a:lnTo>
                    <a:lnTo>
                      <a:pt x="2480" y="434"/>
                    </a:lnTo>
                    <a:lnTo>
                      <a:pt x="2420" y="470"/>
                    </a:lnTo>
                    <a:lnTo>
                      <a:pt x="2418" y="471"/>
                    </a:lnTo>
                    <a:lnTo>
                      <a:pt x="2416" y="471"/>
                    </a:lnTo>
                    <a:lnTo>
                      <a:pt x="2355" y="467"/>
                    </a:lnTo>
                    <a:lnTo>
                      <a:pt x="2297" y="460"/>
                    </a:lnTo>
                    <a:lnTo>
                      <a:pt x="2238" y="484"/>
                    </a:lnTo>
                    <a:lnTo>
                      <a:pt x="2177" y="513"/>
                    </a:lnTo>
                    <a:lnTo>
                      <a:pt x="2177" y="512"/>
                    </a:lnTo>
                    <a:lnTo>
                      <a:pt x="2117" y="541"/>
                    </a:lnTo>
                    <a:lnTo>
                      <a:pt x="2113" y="543"/>
                    </a:lnTo>
                    <a:lnTo>
                      <a:pt x="2117" y="542"/>
                    </a:lnTo>
                    <a:lnTo>
                      <a:pt x="2057" y="568"/>
                    </a:lnTo>
                    <a:lnTo>
                      <a:pt x="2054" y="568"/>
                    </a:lnTo>
                    <a:lnTo>
                      <a:pt x="1993" y="569"/>
                    </a:lnTo>
                    <a:lnTo>
                      <a:pt x="1990" y="569"/>
                    </a:lnTo>
                    <a:lnTo>
                      <a:pt x="1932" y="544"/>
                    </a:lnTo>
                    <a:lnTo>
                      <a:pt x="1875" y="563"/>
                    </a:lnTo>
                    <a:lnTo>
                      <a:pt x="1815" y="576"/>
                    </a:lnTo>
                    <a:lnTo>
                      <a:pt x="1755" y="602"/>
                    </a:lnTo>
                    <a:lnTo>
                      <a:pt x="1696" y="648"/>
                    </a:lnTo>
                    <a:lnTo>
                      <a:pt x="1695" y="648"/>
                    </a:lnTo>
                    <a:lnTo>
                      <a:pt x="1635" y="678"/>
                    </a:lnTo>
                    <a:lnTo>
                      <a:pt x="1575" y="714"/>
                    </a:lnTo>
                    <a:lnTo>
                      <a:pt x="1515" y="748"/>
                    </a:lnTo>
                    <a:lnTo>
                      <a:pt x="1454" y="787"/>
                    </a:lnTo>
                    <a:lnTo>
                      <a:pt x="1452" y="788"/>
                    </a:lnTo>
                    <a:lnTo>
                      <a:pt x="1450" y="788"/>
                    </a:lnTo>
                    <a:lnTo>
                      <a:pt x="1390" y="783"/>
                    </a:lnTo>
                    <a:lnTo>
                      <a:pt x="1389" y="783"/>
                    </a:lnTo>
                    <a:lnTo>
                      <a:pt x="1329" y="775"/>
                    </a:lnTo>
                    <a:lnTo>
                      <a:pt x="1328" y="775"/>
                    </a:lnTo>
                    <a:lnTo>
                      <a:pt x="1327" y="774"/>
                    </a:lnTo>
                    <a:lnTo>
                      <a:pt x="1268" y="740"/>
                    </a:lnTo>
                    <a:lnTo>
                      <a:pt x="1211" y="729"/>
                    </a:lnTo>
                    <a:lnTo>
                      <a:pt x="1154" y="788"/>
                    </a:lnTo>
                    <a:lnTo>
                      <a:pt x="1153" y="789"/>
                    </a:lnTo>
                    <a:lnTo>
                      <a:pt x="1151" y="790"/>
                    </a:lnTo>
                    <a:lnTo>
                      <a:pt x="1090" y="806"/>
                    </a:lnTo>
                    <a:lnTo>
                      <a:pt x="1033" y="835"/>
                    </a:lnTo>
                    <a:lnTo>
                      <a:pt x="973" y="894"/>
                    </a:lnTo>
                    <a:lnTo>
                      <a:pt x="971" y="896"/>
                    </a:lnTo>
                    <a:lnTo>
                      <a:pt x="968" y="896"/>
                    </a:lnTo>
                    <a:lnTo>
                      <a:pt x="907" y="890"/>
                    </a:lnTo>
                    <a:lnTo>
                      <a:pt x="851" y="892"/>
                    </a:lnTo>
                    <a:lnTo>
                      <a:pt x="792" y="941"/>
                    </a:lnTo>
                    <a:lnTo>
                      <a:pt x="792" y="940"/>
                    </a:lnTo>
                    <a:lnTo>
                      <a:pt x="791" y="941"/>
                    </a:lnTo>
                    <a:lnTo>
                      <a:pt x="730" y="978"/>
                    </a:lnTo>
                    <a:lnTo>
                      <a:pt x="670" y="1012"/>
                    </a:lnTo>
                    <a:lnTo>
                      <a:pt x="611" y="1071"/>
                    </a:lnTo>
                    <a:lnTo>
                      <a:pt x="612" y="1070"/>
                    </a:lnTo>
                    <a:lnTo>
                      <a:pt x="610" y="1072"/>
                    </a:lnTo>
                    <a:lnTo>
                      <a:pt x="549" y="1118"/>
                    </a:lnTo>
                    <a:lnTo>
                      <a:pt x="489" y="1156"/>
                    </a:lnTo>
                    <a:lnTo>
                      <a:pt x="488" y="1156"/>
                    </a:lnTo>
                    <a:lnTo>
                      <a:pt x="488" y="1157"/>
                    </a:lnTo>
                    <a:lnTo>
                      <a:pt x="428" y="1180"/>
                    </a:lnTo>
                    <a:lnTo>
                      <a:pt x="370" y="1213"/>
                    </a:lnTo>
                    <a:lnTo>
                      <a:pt x="367" y="1214"/>
                    </a:lnTo>
                    <a:lnTo>
                      <a:pt x="308" y="1245"/>
                    </a:lnTo>
                    <a:lnTo>
                      <a:pt x="250" y="1278"/>
                    </a:lnTo>
                    <a:lnTo>
                      <a:pt x="247" y="1279"/>
                    </a:lnTo>
                    <a:lnTo>
                      <a:pt x="186" y="1311"/>
                    </a:lnTo>
                    <a:lnTo>
                      <a:pt x="184" y="1312"/>
                    </a:lnTo>
                    <a:lnTo>
                      <a:pt x="186" y="1312"/>
                    </a:lnTo>
                    <a:lnTo>
                      <a:pt x="126" y="1335"/>
                    </a:lnTo>
                    <a:lnTo>
                      <a:pt x="124" y="1335"/>
                    </a:lnTo>
                    <a:lnTo>
                      <a:pt x="66" y="1339"/>
                    </a:lnTo>
                    <a:lnTo>
                      <a:pt x="5" y="1364"/>
                    </a:lnTo>
                    <a:lnTo>
                      <a:pt x="0" y="1350"/>
                    </a:lnTo>
                    <a:lnTo>
                      <a:pt x="61" y="1326"/>
                    </a:lnTo>
                    <a:lnTo>
                      <a:pt x="62" y="1325"/>
                    </a:lnTo>
                    <a:lnTo>
                      <a:pt x="63" y="1325"/>
                    </a:lnTo>
                    <a:lnTo>
                      <a:pt x="123" y="1320"/>
                    </a:lnTo>
                    <a:lnTo>
                      <a:pt x="180" y="1298"/>
                    </a:lnTo>
                    <a:lnTo>
                      <a:pt x="241" y="1267"/>
                    </a:lnTo>
                    <a:lnTo>
                      <a:pt x="301" y="1232"/>
                    </a:lnTo>
                    <a:lnTo>
                      <a:pt x="361" y="1201"/>
                    </a:lnTo>
                    <a:lnTo>
                      <a:pt x="422" y="1167"/>
                    </a:lnTo>
                    <a:lnTo>
                      <a:pt x="423" y="1167"/>
                    </a:lnTo>
                    <a:lnTo>
                      <a:pt x="482" y="1144"/>
                    </a:lnTo>
                    <a:lnTo>
                      <a:pt x="542" y="1106"/>
                    </a:lnTo>
                    <a:lnTo>
                      <a:pt x="601" y="1060"/>
                    </a:lnTo>
                    <a:lnTo>
                      <a:pt x="661" y="1000"/>
                    </a:lnTo>
                    <a:lnTo>
                      <a:pt x="663" y="999"/>
                    </a:lnTo>
                    <a:lnTo>
                      <a:pt x="723" y="966"/>
                    </a:lnTo>
                    <a:lnTo>
                      <a:pt x="784" y="929"/>
                    </a:lnTo>
                    <a:lnTo>
                      <a:pt x="843" y="879"/>
                    </a:lnTo>
                    <a:lnTo>
                      <a:pt x="844" y="877"/>
                    </a:lnTo>
                    <a:lnTo>
                      <a:pt x="847" y="877"/>
                    </a:lnTo>
                    <a:lnTo>
                      <a:pt x="907" y="875"/>
                    </a:lnTo>
                    <a:lnTo>
                      <a:pt x="908" y="875"/>
                    </a:lnTo>
                    <a:lnTo>
                      <a:pt x="965" y="881"/>
                    </a:lnTo>
                    <a:lnTo>
                      <a:pt x="1023" y="825"/>
                    </a:lnTo>
                    <a:lnTo>
                      <a:pt x="1025" y="823"/>
                    </a:lnTo>
                    <a:lnTo>
                      <a:pt x="1085" y="792"/>
                    </a:lnTo>
                    <a:lnTo>
                      <a:pt x="1087" y="792"/>
                    </a:lnTo>
                    <a:lnTo>
                      <a:pt x="1144" y="777"/>
                    </a:lnTo>
                    <a:lnTo>
                      <a:pt x="1204" y="715"/>
                    </a:lnTo>
                    <a:lnTo>
                      <a:pt x="1206" y="713"/>
                    </a:lnTo>
                    <a:lnTo>
                      <a:pt x="1211" y="714"/>
                    </a:lnTo>
                    <a:lnTo>
                      <a:pt x="1271" y="727"/>
                    </a:lnTo>
                    <a:lnTo>
                      <a:pt x="1273" y="727"/>
                    </a:lnTo>
                    <a:lnTo>
                      <a:pt x="1333" y="760"/>
                    </a:lnTo>
                    <a:lnTo>
                      <a:pt x="1391" y="770"/>
                    </a:lnTo>
                    <a:lnTo>
                      <a:pt x="1449" y="773"/>
                    </a:lnTo>
                    <a:lnTo>
                      <a:pt x="1508" y="735"/>
                    </a:lnTo>
                    <a:lnTo>
                      <a:pt x="1568" y="701"/>
                    </a:lnTo>
                    <a:lnTo>
                      <a:pt x="1628" y="666"/>
                    </a:lnTo>
                    <a:lnTo>
                      <a:pt x="1689" y="635"/>
                    </a:lnTo>
                    <a:lnTo>
                      <a:pt x="1748" y="590"/>
                    </a:lnTo>
                    <a:lnTo>
                      <a:pt x="1750" y="588"/>
                    </a:lnTo>
                    <a:lnTo>
                      <a:pt x="1749" y="589"/>
                    </a:lnTo>
                    <a:lnTo>
                      <a:pt x="1809" y="562"/>
                    </a:lnTo>
                    <a:lnTo>
                      <a:pt x="1811" y="562"/>
                    </a:lnTo>
                    <a:lnTo>
                      <a:pt x="1871" y="550"/>
                    </a:lnTo>
                    <a:lnTo>
                      <a:pt x="1934" y="529"/>
                    </a:lnTo>
                    <a:lnTo>
                      <a:pt x="1936" y="530"/>
                    </a:lnTo>
                    <a:lnTo>
                      <a:pt x="1994" y="554"/>
                    </a:lnTo>
                    <a:lnTo>
                      <a:pt x="2054" y="553"/>
                    </a:lnTo>
                    <a:lnTo>
                      <a:pt x="2111" y="529"/>
                    </a:lnTo>
                    <a:lnTo>
                      <a:pt x="2171" y="499"/>
                    </a:lnTo>
                    <a:lnTo>
                      <a:pt x="2231" y="472"/>
                    </a:lnTo>
                    <a:lnTo>
                      <a:pt x="2233" y="471"/>
                    </a:lnTo>
                    <a:lnTo>
                      <a:pt x="2293" y="447"/>
                    </a:lnTo>
                    <a:lnTo>
                      <a:pt x="2294" y="446"/>
                    </a:lnTo>
                    <a:lnTo>
                      <a:pt x="2296" y="446"/>
                    </a:lnTo>
                    <a:lnTo>
                      <a:pt x="2356" y="452"/>
                    </a:lnTo>
                    <a:lnTo>
                      <a:pt x="2415" y="456"/>
                    </a:lnTo>
                    <a:lnTo>
                      <a:pt x="2473" y="421"/>
                    </a:lnTo>
                    <a:lnTo>
                      <a:pt x="2533" y="387"/>
                    </a:lnTo>
                    <a:lnTo>
                      <a:pt x="2535" y="387"/>
                    </a:lnTo>
                    <a:lnTo>
                      <a:pt x="2593" y="376"/>
                    </a:lnTo>
                    <a:lnTo>
                      <a:pt x="2652" y="303"/>
                    </a:lnTo>
                    <a:lnTo>
                      <a:pt x="2712" y="219"/>
                    </a:lnTo>
                    <a:lnTo>
                      <a:pt x="2713" y="217"/>
                    </a:lnTo>
                    <a:lnTo>
                      <a:pt x="2712" y="218"/>
                    </a:lnTo>
                    <a:lnTo>
                      <a:pt x="2769" y="158"/>
                    </a:lnTo>
                    <a:lnTo>
                      <a:pt x="2774" y="154"/>
                    </a:lnTo>
                    <a:lnTo>
                      <a:pt x="2833" y="97"/>
                    </a:lnTo>
                    <a:lnTo>
                      <a:pt x="2893" y="37"/>
                    </a:lnTo>
                    <a:lnTo>
                      <a:pt x="2895" y="36"/>
                    </a:lnTo>
                    <a:lnTo>
                      <a:pt x="2956" y="0"/>
                    </a:lnTo>
                    <a:close/>
                  </a:path>
                </a:pathLst>
              </a:custGeom>
              <a:solidFill>
                <a:srgbClr val="000000"/>
              </a:solidFill>
              <a:ln w="0">
                <a:solidFill>
                  <a:srgbClr val="000000"/>
                </a:solidFill>
                <a:prstDash val="solid"/>
                <a:round/>
                <a:headEnd/>
                <a:tailEnd/>
              </a:ln>
            </p:spPr>
            <p:txBody>
              <a:bodyPr/>
              <a:lstStyle/>
              <a:p>
                <a:endParaRPr lang="en-US"/>
              </a:p>
            </p:txBody>
          </p:sp>
          <p:sp>
            <p:nvSpPr>
              <p:cNvPr id="27274" name="Freeform 5179"/>
              <p:cNvSpPr>
                <a:spLocks/>
              </p:cNvSpPr>
              <p:nvPr/>
            </p:nvSpPr>
            <p:spPr bwMode="auto">
              <a:xfrm>
                <a:off x="1202" y="2847"/>
                <a:ext cx="61" cy="220"/>
              </a:xfrm>
              <a:custGeom>
                <a:avLst/>
                <a:gdLst>
                  <a:gd name="T0" fmla="*/ 0 w 61"/>
                  <a:gd name="T1" fmla="*/ 0 h 220"/>
                  <a:gd name="T2" fmla="*/ 61 w 61"/>
                  <a:gd name="T3" fmla="*/ 2 h 220"/>
                  <a:gd name="T4" fmla="*/ 61 w 61"/>
                  <a:gd name="T5" fmla="*/ 220 h 220"/>
                  <a:gd name="T6" fmla="*/ 0 w 61"/>
                  <a:gd name="T7" fmla="*/ 217 h 220"/>
                  <a:gd name="T8" fmla="*/ 0 w 61"/>
                  <a:gd name="T9" fmla="*/ 0 h 220"/>
                  <a:gd name="T10" fmla="*/ 0 60000 65536"/>
                  <a:gd name="T11" fmla="*/ 0 60000 65536"/>
                  <a:gd name="T12" fmla="*/ 0 60000 65536"/>
                  <a:gd name="T13" fmla="*/ 0 60000 65536"/>
                  <a:gd name="T14" fmla="*/ 0 60000 65536"/>
                  <a:gd name="T15" fmla="*/ 0 w 61"/>
                  <a:gd name="T16" fmla="*/ 0 h 220"/>
                  <a:gd name="T17" fmla="*/ 61 w 61"/>
                  <a:gd name="T18" fmla="*/ 220 h 220"/>
                </a:gdLst>
                <a:ahLst/>
                <a:cxnLst>
                  <a:cxn ang="T10">
                    <a:pos x="T0" y="T1"/>
                  </a:cxn>
                  <a:cxn ang="T11">
                    <a:pos x="T2" y="T3"/>
                  </a:cxn>
                  <a:cxn ang="T12">
                    <a:pos x="T4" y="T5"/>
                  </a:cxn>
                  <a:cxn ang="T13">
                    <a:pos x="T6" y="T7"/>
                  </a:cxn>
                  <a:cxn ang="T14">
                    <a:pos x="T8" y="T9"/>
                  </a:cxn>
                </a:cxnLst>
                <a:rect l="T15" t="T16" r="T17" b="T18"/>
                <a:pathLst>
                  <a:path w="61" h="220">
                    <a:moveTo>
                      <a:pt x="0" y="0"/>
                    </a:moveTo>
                    <a:lnTo>
                      <a:pt x="61" y="2"/>
                    </a:lnTo>
                    <a:lnTo>
                      <a:pt x="61" y="220"/>
                    </a:lnTo>
                    <a:lnTo>
                      <a:pt x="0" y="217"/>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275" name="Freeform 5180"/>
              <p:cNvSpPr>
                <a:spLocks/>
              </p:cNvSpPr>
              <p:nvPr/>
            </p:nvSpPr>
            <p:spPr bwMode="auto">
              <a:xfrm>
                <a:off x="1263" y="2833"/>
                <a:ext cx="60" cy="234"/>
              </a:xfrm>
              <a:custGeom>
                <a:avLst/>
                <a:gdLst>
                  <a:gd name="T0" fmla="*/ 60 w 60"/>
                  <a:gd name="T1" fmla="*/ 0 h 234"/>
                  <a:gd name="T2" fmla="*/ 60 w 60"/>
                  <a:gd name="T3" fmla="*/ 218 h 234"/>
                  <a:gd name="T4" fmla="*/ 0 w 60"/>
                  <a:gd name="T5" fmla="*/ 234 h 234"/>
                  <a:gd name="T6" fmla="*/ 0 w 60"/>
                  <a:gd name="T7" fmla="*/ 16 h 234"/>
                  <a:gd name="T8" fmla="*/ 60 w 60"/>
                  <a:gd name="T9" fmla="*/ 0 h 234"/>
                  <a:gd name="T10" fmla="*/ 0 60000 65536"/>
                  <a:gd name="T11" fmla="*/ 0 60000 65536"/>
                  <a:gd name="T12" fmla="*/ 0 60000 65536"/>
                  <a:gd name="T13" fmla="*/ 0 60000 65536"/>
                  <a:gd name="T14" fmla="*/ 0 60000 65536"/>
                  <a:gd name="T15" fmla="*/ 0 w 60"/>
                  <a:gd name="T16" fmla="*/ 0 h 234"/>
                  <a:gd name="T17" fmla="*/ 60 w 60"/>
                  <a:gd name="T18" fmla="*/ 234 h 234"/>
                </a:gdLst>
                <a:ahLst/>
                <a:cxnLst>
                  <a:cxn ang="T10">
                    <a:pos x="T0" y="T1"/>
                  </a:cxn>
                  <a:cxn ang="T11">
                    <a:pos x="T2" y="T3"/>
                  </a:cxn>
                  <a:cxn ang="T12">
                    <a:pos x="T4" y="T5"/>
                  </a:cxn>
                  <a:cxn ang="T13">
                    <a:pos x="T6" y="T7"/>
                  </a:cxn>
                  <a:cxn ang="T14">
                    <a:pos x="T8" y="T9"/>
                  </a:cxn>
                </a:cxnLst>
                <a:rect l="T15" t="T16" r="T17" b="T18"/>
                <a:pathLst>
                  <a:path w="60" h="234">
                    <a:moveTo>
                      <a:pt x="60" y="0"/>
                    </a:moveTo>
                    <a:lnTo>
                      <a:pt x="60" y="218"/>
                    </a:lnTo>
                    <a:lnTo>
                      <a:pt x="0" y="234"/>
                    </a:lnTo>
                    <a:lnTo>
                      <a:pt x="0" y="16"/>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27276" name="Freeform 5181"/>
              <p:cNvSpPr>
                <a:spLocks/>
              </p:cNvSpPr>
              <p:nvPr/>
            </p:nvSpPr>
            <p:spPr bwMode="auto">
              <a:xfrm>
                <a:off x="1323" y="2833"/>
                <a:ext cx="60" cy="218"/>
              </a:xfrm>
              <a:custGeom>
                <a:avLst/>
                <a:gdLst>
                  <a:gd name="T0" fmla="*/ 0 w 60"/>
                  <a:gd name="T1" fmla="*/ 0 h 218"/>
                  <a:gd name="T2" fmla="*/ 60 w 60"/>
                  <a:gd name="T3" fmla="*/ 1 h 218"/>
                  <a:gd name="T4" fmla="*/ 60 w 60"/>
                  <a:gd name="T5" fmla="*/ 218 h 218"/>
                  <a:gd name="T6" fmla="*/ 0 w 60"/>
                  <a:gd name="T7" fmla="*/ 218 h 218"/>
                  <a:gd name="T8" fmla="*/ 0 w 60"/>
                  <a:gd name="T9" fmla="*/ 0 h 218"/>
                  <a:gd name="T10" fmla="*/ 0 60000 65536"/>
                  <a:gd name="T11" fmla="*/ 0 60000 65536"/>
                  <a:gd name="T12" fmla="*/ 0 60000 65536"/>
                  <a:gd name="T13" fmla="*/ 0 60000 65536"/>
                  <a:gd name="T14" fmla="*/ 0 60000 65536"/>
                  <a:gd name="T15" fmla="*/ 0 w 60"/>
                  <a:gd name="T16" fmla="*/ 0 h 218"/>
                  <a:gd name="T17" fmla="*/ 60 w 60"/>
                  <a:gd name="T18" fmla="*/ 218 h 218"/>
                </a:gdLst>
                <a:ahLst/>
                <a:cxnLst>
                  <a:cxn ang="T10">
                    <a:pos x="T0" y="T1"/>
                  </a:cxn>
                  <a:cxn ang="T11">
                    <a:pos x="T2" y="T3"/>
                  </a:cxn>
                  <a:cxn ang="T12">
                    <a:pos x="T4" y="T5"/>
                  </a:cxn>
                  <a:cxn ang="T13">
                    <a:pos x="T6" y="T7"/>
                  </a:cxn>
                  <a:cxn ang="T14">
                    <a:pos x="T8" y="T9"/>
                  </a:cxn>
                </a:cxnLst>
                <a:rect l="T15" t="T16" r="T17" b="T18"/>
                <a:pathLst>
                  <a:path w="60" h="218">
                    <a:moveTo>
                      <a:pt x="0" y="0"/>
                    </a:moveTo>
                    <a:lnTo>
                      <a:pt x="60" y="1"/>
                    </a:lnTo>
                    <a:lnTo>
                      <a:pt x="60" y="218"/>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277" name="Freeform 5182"/>
              <p:cNvSpPr>
                <a:spLocks/>
              </p:cNvSpPr>
              <p:nvPr/>
            </p:nvSpPr>
            <p:spPr bwMode="auto">
              <a:xfrm>
                <a:off x="1383" y="2830"/>
                <a:ext cx="61" cy="221"/>
              </a:xfrm>
              <a:custGeom>
                <a:avLst/>
                <a:gdLst>
                  <a:gd name="T0" fmla="*/ 61 w 61"/>
                  <a:gd name="T1" fmla="*/ 0 h 221"/>
                  <a:gd name="T2" fmla="*/ 61 w 61"/>
                  <a:gd name="T3" fmla="*/ 217 h 221"/>
                  <a:gd name="T4" fmla="*/ 0 w 61"/>
                  <a:gd name="T5" fmla="*/ 221 h 221"/>
                  <a:gd name="T6" fmla="*/ 0 w 61"/>
                  <a:gd name="T7" fmla="*/ 4 h 221"/>
                  <a:gd name="T8" fmla="*/ 61 w 61"/>
                  <a:gd name="T9" fmla="*/ 0 h 221"/>
                  <a:gd name="T10" fmla="*/ 0 60000 65536"/>
                  <a:gd name="T11" fmla="*/ 0 60000 65536"/>
                  <a:gd name="T12" fmla="*/ 0 60000 65536"/>
                  <a:gd name="T13" fmla="*/ 0 60000 65536"/>
                  <a:gd name="T14" fmla="*/ 0 60000 65536"/>
                  <a:gd name="T15" fmla="*/ 0 w 61"/>
                  <a:gd name="T16" fmla="*/ 0 h 221"/>
                  <a:gd name="T17" fmla="*/ 61 w 61"/>
                  <a:gd name="T18" fmla="*/ 221 h 221"/>
                </a:gdLst>
                <a:ahLst/>
                <a:cxnLst>
                  <a:cxn ang="T10">
                    <a:pos x="T0" y="T1"/>
                  </a:cxn>
                  <a:cxn ang="T11">
                    <a:pos x="T2" y="T3"/>
                  </a:cxn>
                  <a:cxn ang="T12">
                    <a:pos x="T4" y="T5"/>
                  </a:cxn>
                  <a:cxn ang="T13">
                    <a:pos x="T6" y="T7"/>
                  </a:cxn>
                  <a:cxn ang="T14">
                    <a:pos x="T8" y="T9"/>
                  </a:cxn>
                </a:cxnLst>
                <a:rect l="T15" t="T16" r="T17" b="T18"/>
                <a:pathLst>
                  <a:path w="61" h="221">
                    <a:moveTo>
                      <a:pt x="61" y="0"/>
                    </a:moveTo>
                    <a:lnTo>
                      <a:pt x="61" y="217"/>
                    </a:lnTo>
                    <a:lnTo>
                      <a:pt x="0" y="221"/>
                    </a:lnTo>
                    <a:lnTo>
                      <a:pt x="0" y="4"/>
                    </a:lnTo>
                    <a:lnTo>
                      <a:pt x="61" y="0"/>
                    </a:lnTo>
                    <a:close/>
                  </a:path>
                </a:pathLst>
              </a:custGeom>
              <a:solidFill>
                <a:srgbClr val="DEBC9A"/>
              </a:solidFill>
              <a:ln w="0">
                <a:solidFill>
                  <a:srgbClr val="DBB691"/>
                </a:solidFill>
                <a:prstDash val="solid"/>
                <a:round/>
                <a:headEnd/>
                <a:tailEnd/>
              </a:ln>
            </p:spPr>
            <p:txBody>
              <a:bodyPr/>
              <a:lstStyle/>
              <a:p>
                <a:endParaRPr lang="en-US"/>
              </a:p>
            </p:txBody>
          </p:sp>
          <p:sp>
            <p:nvSpPr>
              <p:cNvPr id="27278" name="Freeform 5183"/>
              <p:cNvSpPr>
                <a:spLocks/>
              </p:cNvSpPr>
              <p:nvPr/>
            </p:nvSpPr>
            <p:spPr bwMode="auto">
              <a:xfrm>
                <a:off x="1444" y="2827"/>
                <a:ext cx="60" cy="220"/>
              </a:xfrm>
              <a:custGeom>
                <a:avLst/>
                <a:gdLst>
                  <a:gd name="T0" fmla="*/ 60 w 60"/>
                  <a:gd name="T1" fmla="*/ 0 h 220"/>
                  <a:gd name="T2" fmla="*/ 60 w 60"/>
                  <a:gd name="T3" fmla="*/ 218 h 220"/>
                  <a:gd name="T4" fmla="*/ 0 w 60"/>
                  <a:gd name="T5" fmla="*/ 220 h 220"/>
                  <a:gd name="T6" fmla="*/ 0 w 60"/>
                  <a:gd name="T7" fmla="*/ 3 h 220"/>
                  <a:gd name="T8" fmla="*/ 60 w 60"/>
                  <a:gd name="T9" fmla="*/ 0 h 220"/>
                  <a:gd name="T10" fmla="*/ 0 60000 65536"/>
                  <a:gd name="T11" fmla="*/ 0 60000 65536"/>
                  <a:gd name="T12" fmla="*/ 0 60000 65536"/>
                  <a:gd name="T13" fmla="*/ 0 60000 65536"/>
                  <a:gd name="T14" fmla="*/ 0 60000 65536"/>
                  <a:gd name="T15" fmla="*/ 0 w 60"/>
                  <a:gd name="T16" fmla="*/ 0 h 220"/>
                  <a:gd name="T17" fmla="*/ 60 w 60"/>
                  <a:gd name="T18" fmla="*/ 220 h 220"/>
                </a:gdLst>
                <a:ahLst/>
                <a:cxnLst>
                  <a:cxn ang="T10">
                    <a:pos x="T0" y="T1"/>
                  </a:cxn>
                  <a:cxn ang="T11">
                    <a:pos x="T2" y="T3"/>
                  </a:cxn>
                  <a:cxn ang="T12">
                    <a:pos x="T4" y="T5"/>
                  </a:cxn>
                  <a:cxn ang="T13">
                    <a:pos x="T6" y="T7"/>
                  </a:cxn>
                  <a:cxn ang="T14">
                    <a:pos x="T8" y="T9"/>
                  </a:cxn>
                </a:cxnLst>
                <a:rect l="T15" t="T16" r="T17" b="T18"/>
                <a:pathLst>
                  <a:path w="60" h="220">
                    <a:moveTo>
                      <a:pt x="60" y="0"/>
                    </a:moveTo>
                    <a:lnTo>
                      <a:pt x="60" y="218"/>
                    </a:lnTo>
                    <a:lnTo>
                      <a:pt x="0" y="220"/>
                    </a:lnTo>
                    <a:lnTo>
                      <a:pt x="0" y="3"/>
                    </a:lnTo>
                    <a:lnTo>
                      <a:pt x="60" y="0"/>
                    </a:lnTo>
                    <a:close/>
                  </a:path>
                </a:pathLst>
              </a:custGeom>
              <a:solidFill>
                <a:srgbClr val="DEBC9A"/>
              </a:solidFill>
              <a:ln w="0">
                <a:solidFill>
                  <a:srgbClr val="DEBC9A"/>
                </a:solidFill>
                <a:prstDash val="solid"/>
                <a:round/>
                <a:headEnd/>
                <a:tailEnd/>
              </a:ln>
            </p:spPr>
            <p:txBody>
              <a:bodyPr/>
              <a:lstStyle/>
              <a:p>
                <a:endParaRPr lang="en-US"/>
              </a:p>
            </p:txBody>
          </p:sp>
          <p:sp>
            <p:nvSpPr>
              <p:cNvPr id="27279" name="Freeform 5184"/>
              <p:cNvSpPr>
                <a:spLocks/>
              </p:cNvSpPr>
              <p:nvPr/>
            </p:nvSpPr>
            <p:spPr bwMode="auto">
              <a:xfrm>
                <a:off x="1504" y="2824"/>
                <a:ext cx="60" cy="221"/>
              </a:xfrm>
              <a:custGeom>
                <a:avLst/>
                <a:gdLst>
                  <a:gd name="T0" fmla="*/ 60 w 60"/>
                  <a:gd name="T1" fmla="*/ 0 h 221"/>
                  <a:gd name="T2" fmla="*/ 60 w 60"/>
                  <a:gd name="T3" fmla="*/ 217 h 221"/>
                  <a:gd name="T4" fmla="*/ 0 w 60"/>
                  <a:gd name="T5" fmla="*/ 221 h 221"/>
                  <a:gd name="T6" fmla="*/ 0 w 60"/>
                  <a:gd name="T7" fmla="*/ 3 h 221"/>
                  <a:gd name="T8" fmla="*/ 60 w 60"/>
                  <a:gd name="T9" fmla="*/ 0 h 221"/>
                  <a:gd name="T10" fmla="*/ 0 60000 65536"/>
                  <a:gd name="T11" fmla="*/ 0 60000 65536"/>
                  <a:gd name="T12" fmla="*/ 0 60000 65536"/>
                  <a:gd name="T13" fmla="*/ 0 60000 65536"/>
                  <a:gd name="T14" fmla="*/ 0 60000 65536"/>
                  <a:gd name="T15" fmla="*/ 0 w 60"/>
                  <a:gd name="T16" fmla="*/ 0 h 221"/>
                  <a:gd name="T17" fmla="*/ 60 w 60"/>
                  <a:gd name="T18" fmla="*/ 221 h 221"/>
                </a:gdLst>
                <a:ahLst/>
                <a:cxnLst>
                  <a:cxn ang="T10">
                    <a:pos x="T0" y="T1"/>
                  </a:cxn>
                  <a:cxn ang="T11">
                    <a:pos x="T2" y="T3"/>
                  </a:cxn>
                  <a:cxn ang="T12">
                    <a:pos x="T4" y="T5"/>
                  </a:cxn>
                  <a:cxn ang="T13">
                    <a:pos x="T6" y="T7"/>
                  </a:cxn>
                  <a:cxn ang="T14">
                    <a:pos x="T8" y="T9"/>
                  </a:cxn>
                </a:cxnLst>
                <a:rect l="T15" t="T16" r="T17" b="T18"/>
                <a:pathLst>
                  <a:path w="60" h="221">
                    <a:moveTo>
                      <a:pt x="60" y="0"/>
                    </a:moveTo>
                    <a:lnTo>
                      <a:pt x="60" y="217"/>
                    </a:lnTo>
                    <a:lnTo>
                      <a:pt x="0" y="221"/>
                    </a:lnTo>
                    <a:lnTo>
                      <a:pt x="0" y="3"/>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27280" name="Freeform 5185"/>
              <p:cNvSpPr>
                <a:spLocks/>
              </p:cNvSpPr>
              <p:nvPr/>
            </p:nvSpPr>
            <p:spPr bwMode="auto">
              <a:xfrm>
                <a:off x="1564" y="2817"/>
                <a:ext cx="61" cy="224"/>
              </a:xfrm>
              <a:custGeom>
                <a:avLst/>
                <a:gdLst>
                  <a:gd name="T0" fmla="*/ 61 w 61"/>
                  <a:gd name="T1" fmla="*/ 0 h 224"/>
                  <a:gd name="T2" fmla="*/ 61 w 61"/>
                  <a:gd name="T3" fmla="*/ 217 h 224"/>
                  <a:gd name="T4" fmla="*/ 0 w 61"/>
                  <a:gd name="T5" fmla="*/ 224 h 224"/>
                  <a:gd name="T6" fmla="*/ 0 w 61"/>
                  <a:gd name="T7" fmla="*/ 7 h 224"/>
                  <a:gd name="T8" fmla="*/ 61 w 61"/>
                  <a:gd name="T9" fmla="*/ 0 h 224"/>
                  <a:gd name="T10" fmla="*/ 0 60000 65536"/>
                  <a:gd name="T11" fmla="*/ 0 60000 65536"/>
                  <a:gd name="T12" fmla="*/ 0 60000 65536"/>
                  <a:gd name="T13" fmla="*/ 0 60000 65536"/>
                  <a:gd name="T14" fmla="*/ 0 60000 65536"/>
                  <a:gd name="T15" fmla="*/ 0 w 61"/>
                  <a:gd name="T16" fmla="*/ 0 h 224"/>
                  <a:gd name="T17" fmla="*/ 61 w 61"/>
                  <a:gd name="T18" fmla="*/ 224 h 224"/>
                </a:gdLst>
                <a:ahLst/>
                <a:cxnLst>
                  <a:cxn ang="T10">
                    <a:pos x="T0" y="T1"/>
                  </a:cxn>
                  <a:cxn ang="T11">
                    <a:pos x="T2" y="T3"/>
                  </a:cxn>
                  <a:cxn ang="T12">
                    <a:pos x="T4" y="T5"/>
                  </a:cxn>
                  <a:cxn ang="T13">
                    <a:pos x="T6" y="T7"/>
                  </a:cxn>
                  <a:cxn ang="T14">
                    <a:pos x="T8" y="T9"/>
                  </a:cxn>
                </a:cxnLst>
                <a:rect l="T15" t="T16" r="T17" b="T18"/>
                <a:pathLst>
                  <a:path w="61" h="224">
                    <a:moveTo>
                      <a:pt x="61" y="0"/>
                    </a:moveTo>
                    <a:lnTo>
                      <a:pt x="61" y="217"/>
                    </a:lnTo>
                    <a:lnTo>
                      <a:pt x="0" y="224"/>
                    </a:lnTo>
                    <a:lnTo>
                      <a:pt x="0" y="7"/>
                    </a:lnTo>
                    <a:lnTo>
                      <a:pt x="61" y="0"/>
                    </a:lnTo>
                    <a:close/>
                  </a:path>
                </a:pathLst>
              </a:custGeom>
              <a:solidFill>
                <a:srgbClr val="DEBC9A"/>
              </a:solidFill>
              <a:ln w="0">
                <a:solidFill>
                  <a:srgbClr val="DBB691"/>
                </a:solidFill>
                <a:prstDash val="solid"/>
                <a:round/>
                <a:headEnd/>
                <a:tailEnd/>
              </a:ln>
            </p:spPr>
            <p:txBody>
              <a:bodyPr/>
              <a:lstStyle/>
              <a:p>
                <a:endParaRPr lang="en-US"/>
              </a:p>
            </p:txBody>
          </p:sp>
          <p:sp>
            <p:nvSpPr>
              <p:cNvPr id="27281" name="Freeform 5186"/>
              <p:cNvSpPr>
                <a:spLocks/>
              </p:cNvSpPr>
              <p:nvPr/>
            </p:nvSpPr>
            <p:spPr bwMode="auto">
              <a:xfrm>
                <a:off x="1625" y="2815"/>
                <a:ext cx="60" cy="219"/>
              </a:xfrm>
              <a:custGeom>
                <a:avLst/>
                <a:gdLst>
                  <a:gd name="T0" fmla="*/ 60 w 60"/>
                  <a:gd name="T1" fmla="*/ 0 h 219"/>
                  <a:gd name="T2" fmla="*/ 60 w 60"/>
                  <a:gd name="T3" fmla="*/ 218 h 219"/>
                  <a:gd name="T4" fmla="*/ 0 w 60"/>
                  <a:gd name="T5" fmla="*/ 219 h 219"/>
                  <a:gd name="T6" fmla="*/ 0 w 60"/>
                  <a:gd name="T7" fmla="*/ 2 h 219"/>
                  <a:gd name="T8" fmla="*/ 60 w 60"/>
                  <a:gd name="T9" fmla="*/ 0 h 219"/>
                  <a:gd name="T10" fmla="*/ 0 60000 65536"/>
                  <a:gd name="T11" fmla="*/ 0 60000 65536"/>
                  <a:gd name="T12" fmla="*/ 0 60000 65536"/>
                  <a:gd name="T13" fmla="*/ 0 60000 65536"/>
                  <a:gd name="T14" fmla="*/ 0 60000 65536"/>
                  <a:gd name="T15" fmla="*/ 0 w 60"/>
                  <a:gd name="T16" fmla="*/ 0 h 219"/>
                  <a:gd name="T17" fmla="*/ 60 w 60"/>
                  <a:gd name="T18" fmla="*/ 219 h 219"/>
                </a:gdLst>
                <a:ahLst/>
                <a:cxnLst>
                  <a:cxn ang="T10">
                    <a:pos x="T0" y="T1"/>
                  </a:cxn>
                  <a:cxn ang="T11">
                    <a:pos x="T2" y="T3"/>
                  </a:cxn>
                  <a:cxn ang="T12">
                    <a:pos x="T4" y="T5"/>
                  </a:cxn>
                  <a:cxn ang="T13">
                    <a:pos x="T6" y="T7"/>
                  </a:cxn>
                  <a:cxn ang="T14">
                    <a:pos x="T8" y="T9"/>
                  </a:cxn>
                </a:cxnLst>
                <a:rect l="T15" t="T16" r="T17" b="T18"/>
                <a:pathLst>
                  <a:path w="60" h="219">
                    <a:moveTo>
                      <a:pt x="60" y="0"/>
                    </a:moveTo>
                    <a:lnTo>
                      <a:pt x="60" y="218"/>
                    </a:lnTo>
                    <a:lnTo>
                      <a:pt x="0" y="219"/>
                    </a:lnTo>
                    <a:lnTo>
                      <a:pt x="0" y="2"/>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27282" name="Freeform 5187"/>
              <p:cNvSpPr>
                <a:spLocks/>
              </p:cNvSpPr>
              <p:nvPr/>
            </p:nvSpPr>
            <p:spPr bwMode="auto">
              <a:xfrm>
                <a:off x="1685" y="2815"/>
                <a:ext cx="60" cy="232"/>
              </a:xfrm>
              <a:custGeom>
                <a:avLst/>
                <a:gdLst>
                  <a:gd name="T0" fmla="*/ 0 w 60"/>
                  <a:gd name="T1" fmla="*/ 0 h 232"/>
                  <a:gd name="T2" fmla="*/ 60 w 60"/>
                  <a:gd name="T3" fmla="*/ 14 h 232"/>
                  <a:gd name="T4" fmla="*/ 60 w 60"/>
                  <a:gd name="T5" fmla="*/ 232 h 232"/>
                  <a:gd name="T6" fmla="*/ 0 w 60"/>
                  <a:gd name="T7" fmla="*/ 218 h 232"/>
                  <a:gd name="T8" fmla="*/ 0 w 60"/>
                  <a:gd name="T9" fmla="*/ 0 h 232"/>
                  <a:gd name="T10" fmla="*/ 0 60000 65536"/>
                  <a:gd name="T11" fmla="*/ 0 60000 65536"/>
                  <a:gd name="T12" fmla="*/ 0 60000 65536"/>
                  <a:gd name="T13" fmla="*/ 0 60000 65536"/>
                  <a:gd name="T14" fmla="*/ 0 60000 65536"/>
                  <a:gd name="T15" fmla="*/ 0 w 60"/>
                  <a:gd name="T16" fmla="*/ 0 h 232"/>
                  <a:gd name="T17" fmla="*/ 60 w 60"/>
                  <a:gd name="T18" fmla="*/ 232 h 232"/>
                </a:gdLst>
                <a:ahLst/>
                <a:cxnLst>
                  <a:cxn ang="T10">
                    <a:pos x="T0" y="T1"/>
                  </a:cxn>
                  <a:cxn ang="T11">
                    <a:pos x="T2" y="T3"/>
                  </a:cxn>
                  <a:cxn ang="T12">
                    <a:pos x="T4" y="T5"/>
                  </a:cxn>
                  <a:cxn ang="T13">
                    <a:pos x="T6" y="T7"/>
                  </a:cxn>
                  <a:cxn ang="T14">
                    <a:pos x="T8" y="T9"/>
                  </a:cxn>
                </a:cxnLst>
                <a:rect l="T15" t="T16" r="T17" b="T18"/>
                <a:pathLst>
                  <a:path w="60" h="232">
                    <a:moveTo>
                      <a:pt x="0" y="0"/>
                    </a:moveTo>
                    <a:lnTo>
                      <a:pt x="60" y="14"/>
                    </a:lnTo>
                    <a:lnTo>
                      <a:pt x="60" y="232"/>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283" name="Freeform 5188"/>
              <p:cNvSpPr>
                <a:spLocks/>
              </p:cNvSpPr>
              <p:nvPr/>
            </p:nvSpPr>
            <p:spPr bwMode="auto">
              <a:xfrm>
                <a:off x="1745" y="2828"/>
                <a:ext cx="61" cy="219"/>
              </a:xfrm>
              <a:custGeom>
                <a:avLst/>
                <a:gdLst>
                  <a:gd name="T0" fmla="*/ 61 w 61"/>
                  <a:gd name="T1" fmla="*/ 0 h 219"/>
                  <a:gd name="T2" fmla="*/ 61 w 61"/>
                  <a:gd name="T3" fmla="*/ 218 h 219"/>
                  <a:gd name="T4" fmla="*/ 0 w 61"/>
                  <a:gd name="T5" fmla="*/ 219 h 219"/>
                  <a:gd name="T6" fmla="*/ 0 w 61"/>
                  <a:gd name="T7" fmla="*/ 1 h 219"/>
                  <a:gd name="T8" fmla="*/ 61 w 61"/>
                  <a:gd name="T9" fmla="*/ 0 h 219"/>
                  <a:gd name="T10" fmla="*/ 0 60000 65536"/>
                  <a:gd name="T11" fmla="*/ 0 60000 65536"/>
                  <a:gd name="T12" fmla="*/ 0 60000 65536"/>
                  <a:gd name="T13" fmla="*/ 0 60000 65536"/>
                  <a:gd name="T14" fmla="*/ 0 60000 65536"/>
                  <a:gd name="T15" fmla="*/ 0 w 61"/>
                  <a:gd name="T16" fmla="*/ 0 h 219"/>
                  <a:gd name="T17" fmla="*/ 61 w 61"/>
                  <a:gd name="T18" fmla="*/ 219 h 219"/>
                </a:gdLst>
                <a:ahLst/>
                <a:cxnLst>
                  <a:cxn ang="T10">
                    <a:pos x="T0" y="T1"/>
                  </a:cxn>
                  <a:cxn ang="T11">
                    <a:pos x="T2" y="T3"/>
                  </a:cxn>
                  <a:cxn ang="T12">
                    <a:pos x="T4" y="T5"/>
                  </a:cxn>
                  <a:cxn ang="T13">
                    <a:pos x="T6" y="T7"/>
                  </a:cxn>
                  <a:cxn ang="T14">
                    <a:pos x="T8" y="T9"/>
                  </a:cxn>
                </a:cxnLst>
                <a:rect l="T15" t="T16" r="T17" b="T18"/>
                <a:pathLst>
                  <a:path w="61" h="219">
                    <a:moveTo>
                      <a:pt x="61" y="0"/>
                    </a:moveTo>
                    <a:lnTo>
                      <a:pt x="61" y="218"/>
                    </a:lnTo>
                    <a:lnTo>
                      <a:pt x="0" y="219"/>
                    </a:lnTo>
                    <a:lnTo>
                      <a:pt x="0" y="1"/>
                    </a:lnTo>
                    <a:lnTo>
                      <a:pt x="61" y="0"/>
                    </a:lnTo>
                    <a:close/>
                  </a:path>
                </a:pathLst>
              </a:custGeom>
              <a:solidFill>
                <a:srgbClr val="DEBC9A"/>
              </a:solidFill>
              <a:ln w="0">
                <a:solidFill>
                  <a:srgbClr val="DBB691"/>
                </a:solidFill>
                <a:prstDash val="solid"/>
                <a:round/>
                <a:headEnd/>
                <a:tailEnd/>
              </a:ln>
            </p:spPr>
            <p:txBody>
              <a:bodyPr/>
              <a:lstStyle/>
              <a:p>
                <a:endParaRPr lang="en-US"/>
              </a:p>
            </p:txBody>
          </p:sp>
          <p:sp>
            <p:nvSpPr>
              <p:cNvPr id="27284" name="Freeform 5189"/>
              <p:cNvSpPr>
                <a:spLocks/>
              </p:cNvSpPr>
              <p:nvPr/>
            </p:nvSpPr>
            <p:spPr bwMode="auto">
              <a:xfrm>
                <a:off x="1806" y="2828"/>
                <a:ext cx="60" cy="228"/>
              </a:xfrm>
              <a:custGeom>
                <a:avLst/>
                <a:gdLst>
                  <a:gd name="T0" fmla="*/ 0 w 60"/>
                  <a:gd name="T1" fmla="*/ 0 h 228"/>
                  <a:gd name="T2" fmla="*/ 60 w 60"/>
                  <a:gd name="T3" fmla="*/ 10 h 228"/>
                  <a:gd name="T4" fmla="*/ 60 w 60"/>
                  <a:gd name="T5" fmla="*/ 228 h 228"/>
                  <a:gd name="T6" fmla="*/ 0 w 60"/>
                  <a:gd name="T7" fmla="*/ 218 h 228"/>
                  <a:gd name="T8" fmla="*/ 0 w 60"/>
                  <a:gd name="T9" fmla="*/ 0 h 228"/>
                  <a:gd name="T10" fmla="*/ 0 60000 65536"/>
                  <a:gd name="T11" fmla="*/ 0 60000 65536"/>
                  <a:gd name="T12" fmla="*/ 0 60000 65536"/>
                  <a:gd name="T13" fmla="*/ 0 60000 65536"/>
                  <a:gd name="T14" fmla="*/ 0 60000 65536"/>
                  <a:gd name="T15" fmla="*/ 0 w 60"/>
                  <a:gd name="T16" fmla="*/ 0 h 228"/>
                  <a:gd name="T17" fmla="*/ 60 w 60"/>
                  <a:gd name="T18" fmla="*/ 228 h 228"/>
                </a:gdLst>
                <a:ahLst/>
                <a:cxnLst>
                  <a:cxn ang="T10">
                    <a:pos x="T0" y="T1"/>
                  </a:cxn>
                  <a:cxn ang="T11">
                    <a:pos x="T2" y="T3"/>
                  </a:cxn>
                  <a:cxn ang="T12">
                    <a:pos x="T4" y="T5"/>
                  </a:cxn>
                  <a:cxn ang="T13">
                    <a:pos x="T6" y="T7"/>
                  </a:cxn>
                  <a:cxn ang="T14">
                    <a:pos x="T8" y="T9"/>
                  </a:cxn>
                </a:cxnLst>
                <a:rect l="T15" t="T16" r="T17" b="T18"/>
                <a:pathLst>
                  <a:path w="60" h="228">
                    <a:moveTo>
                      <a:pt x="0" y="0"/>
                    </a:moveTo>
                    <a:lnTo>
                      <a:pt x="60" y="10"/>
                    </a:lnTo>
                    <a:lnTo>
                      <a:pt x="60" y="228"/>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285" name="Freeform 5190"/>
              <p:cNvSpPr>
                <a:spLocks/>
              </p:cNvSpPr>
              <p:nvPr/>
            </p:nvSpPr>
            <p:spPr bwMode="auto">
              <a:xfrm>
                <a:off x="1866" y="2838"/>
                <a:ext cx="60" cy="249"/>
              </a:xfrm>
              <a:custGeom>
                <a:avLst/>
                <a:gdLst>
                  <a:gd name="T0" fmla="*/ 0 w 60"/>
                  <a:gd name="T1" fmla="*/ 0 h 249"/>
                  <a:gd name="T2" fmla="*/ 60 w 60"/>
                  <a:gd name="T3" fmla="*/ 33 h 249"/>
                  <a:gd name="T4" fmla="*/ 60 w 60"/>
                  <a:gd name="T5" fmla="*/ 249 h 249"/>
                  <a:gd name="T6" fmla="*/ 0 w 60"/>
                  <a:gd name="T7" fmla="*/ 218 h 249"/>
                  <a:gd name="T8" fmla="*/ 0 w 60"/>
                  <a:gd name="T9" fmla="*/ 0 h 249"/>
                  <a:gd name="T10" fmla="*/ 0 60000 65536"/>
                  <a:gd name="T11" fmla="*/ 0 60000 65536"/>
                  <a:gd name="T12" fmla="*/ 0 60000 65536"/>
                  <a:gd name="T13" fmla="*/ 0 60000 65536"/>
                  <a:gd name="T14" fmla="*/ 0 60000 65536"/>
                  <a:gd name="T15" fmla="*/ 0 w 60"/>
                  <a:gd name="T16" fmla="*/ 0 h 249"/>
                  <a:gd name="T17" fmla="*/ 60 w 60"/>
                  <a:gd name="T18" fmla="*/ 249 h 249"/>
                </a:gdLst>
                <a:ahLst/>
                <a:cxnLst>
                  <a:cxn ang="T10">
                    <a:pos x="T0" y="T1"/>
                  </a:cxn>
                  <a:cxn ang="T11">
                    <a:pos x="T2" y="T3"/>
                  </a:cxn>
                  <a:cxn ang="T12">
                    <a:pos x="T4" y="T5"/>
                  </a:cxn>
                  <a:cxn ang="T13">
                    <a:pos x="T6" y="T7"/>
                  </a:cxn>
                  <a:cxn ang="T14">
                    <a:pos x="T8" y="T9"/>
                  </a:cxn>
                </a:cxnLst>
                <a:rect l="T15" t="T16" r="T17" b="T18"/>
                <a:pathLst>
                  <a:path w="60" h="249">
                    <a:moveTo>
                      <a:pt x="0" y="0"/>
                    </a:moveTo>
                    <a:lnTo>
                      <a:pt x="60" y="33"/>
                    </a:lnTo>
                    <a:lnTo>
                      <a:pt x="60" y="249"/>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286" name="Freeform 5191"/>
              <p:cNvSpPr>
                <a:spLocks/>
              </p:cNvSpPr>
              <p:nvPr/>
            </p:nvSpPr>
            <p:spPr bwMode="auto">
              <a:xfrm>
                <a:off x="1926" y="2871"/>
                <a:ext cx="61" cy="223"/>
              </a:xfrm>
              <a:custGeom>
                <a:avLst/>
                <a:gdLst>
                  <a:gd name="T0" fmla="*/ 0 w 61"/>
                  <a:gd name="T1" fmla="*/ 0 h 223"/>
                  <a:gd name="T2" fmla="*/ 61 w 61"/>
                  <a:gd name="T3" fmla="*/ 5 h 223"/>
                  <a:gd name="T4" fmla="*/ 61 w 61"/>
                  <a:gd name="T5" fmla="*/ 223 h 223"/>
                  <a:gd name="T6" fmla="*/ 0 w 61"/>
                  <a:gd name="T7" fmla="*/ 216 h 223"/>
                  <a:gd name="T8" fmla="*/ 0 w 61"/>
                  <a:gd name="T9" fmla="*/ 0 h 223"/>
                  <a:gd name="T10" fmla="*/ 0 60000 65536"/>
                  <a:gd name="T11" fmla="*/ 0 60000 65536"/>
                  <a:gd name="T12" fmla="*/ 0 60000 65536"/>
                  <a:gd name="T13" fmla="*/ 0 60000 65536"/>
                  <a:gd name="T14" fmla="*/ 0 60000 65536"/>
                  <a:gd name="T15" fmla="*/ 0 w 61"/>
                  <a:gd name="T16" fmla="*/ 0 h 223"/>
                  <a:gd name="T17" fmla="*/ 61 w 61"/>
                  <a:gd name="T18" fmla="*/ 223 h 223"/>
                </a:gdLst>
                <a:ahLst/>
                <a:cxnLst>
                  <a:cxn ang="T10">
                    <a:pos x="T0" y="T1"/>
                  </a:cxn>
                  <a:cxn ang="T11">
                    <a:pos x="T2" y="T3"/>
                  </a:cxn>
                  <a:cxn ang="T12">
                    <a:pos x="T4" y="T5"/>
                  </a:cxn>
                  <a:cxn ang="T13">
                    <a:pos x="T6" y="T7"/>
                  </a:cxn>
                  <a:cxn ang="T14">
                    <a:pos x="T8" y="T9"/>
                  </a:cxn>
                </a:cxnLst>
                <a:rect l="T15" t="T16" r="T17" b="T18"/>
                <a:pathLst>
                  <a:path w="61" h="223">
                    <a:moveTo>
                      <a:pt x="0" y="0"/>
                    </a:moveTo>
                    <a:lnTo>
                      <a:pt x="61" y="5"/>
                    </a:lnTo>
                    <a:lnTo>
                      <a:pt x="61" y="223"/>
                    </a:lnTo>
                    <a:lnTo>
                      <a:pt x="0" y="216"/>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287" name="Freeform 5192"/>
              <p:cNvSpPr>
                <a:spLocks/>
              </p:cNvSpPr>
              <p:nvPr/>
            </p:nvSpPr>
            <p:spPr bwMode="auto">
              <a:xfrm>
                <a:off x="1987" y="2876"/>
                <a:ext cx="60" cy="221"/>
              </a:xfrm>
              <a:custGeom>
                <a:avLst/>
                <a:gdLst>
                  <a:gd name="T0" fmla="*/ 0 w 60"/>
                  <a:gd name="T1" fmla="*/ 0 h 221"/>
                  <a:gd name="T2" fmla="*/ 60 w 60"/>
                  <a:gd name="T3" fmla="*/ 4 h 221"/>
                  <a:gd name="T4" fmla="*/ 60 w 60"/>
                  <a:gd name="T5" fmla="*/ 221 h 221"/>
                  <a:gd name="T6" fmla="*/ 0 w 60"/>
                  <a:gd name="T7" fmla="*/ 218 h 221"/>
                  <a:gd name="T8" fmla="*/ 0 w 60"/>
                  <a:gd name="T9" fmla="*/ 0 h 221"/>
                  <a:gd name="T10" fmla="*/ 0 60000 65536"/>
                  <a:gd name="T11" fmla="*/ 0 60000 65536"/>
                  <a:gd name="T12" fmla="*/ 0 60000 65536"/>
                  <a:gd name="T13" fmla="*/ 0 60000 65536"/>
                  <a:gd name="T14" fmla="*/ 0 60000 65536"/>
                  <a:gd name="T15" fmla="*/ 0 w 60"/>
                  <a:gd name="T16" fmla="*/ 0 h 221"/>
                  <a:gd name="T17" fmla="*/ 60 w 60"/>
                  <a:gd name="T18" fmla="*/ 221 h 221"/>
                </a:gdLst>
                <a:ahLst/>
                <a:cxnLst>
                  <a:cxn ang="T10">
                    <a:pos x="T0" y="T1"/>
                  </a:cxn>
                  <a:cxn ang="T11">
                    <a:pos x="T2" y="T3"/>
                  </a:cxn>
                  <a:cxn ang="T12">
                    <a:pos x="T4" y="T5"/>
                  </a:cxn>
                  <a:cxn ang="T13">
                    <a:pos x="T6" y="T7"/>
                  </a:cxn>
                  <a:cxn ang="T14">
                    <a:pos x="T8" y="T9"/>
                  </a:cxn>
                </a:cxnLst>
                <a:rect l="T15" t="T16" r="T17" b="T18"/>
                <a:pathLst>
                  <a:path w="60" h="221">
                    <a:moveTo>
                      <a:pt x="0" y="0"/>
                    </a:moveTo>
                    <a:lnTo>
                      <a:pt x="60" y="4"/>
                    </a:lnTo>
                    <a:lnTo>
                      <a:pt x="60" y="221"/>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288" name="Freeform 5193"/>
              <p:cNvSpPr>
                <a:spLocks/>
              </p:cNvSpPr>
              <p:nvPr/>
            </p:nvSpPr>
            <p:spPr bwMode="auto">
              <a:xfrm>
                <a:off x="2047" y="2878"/>
                <a:ext cx="60" cy="219"/>
              </a:xfrm>
              <a:custGeom>
                <a:avLst/>
                <a:gdLst>
                  <a:gd name="T0" fmla="*/ 60 w 60"/>
                  <a:gd name="T1" fmla="*/ 0 h 219"/>
                  <a:gd name="T2" fmla="*/ 60 w 60"/>
                  <a:gd name="T3" fmla="*/ 218 h 219"/>
                  <a:gd name="T4" fmla="*/ 0 w 60"/>
                  <a:gd name="T5" fmla="*/ 219 h 219"/>
                  <a:gd name="T6" fmla="*/ 0 w 60"/>
                  <a:gd name="T7" fmla="*/ 2 h 219"/>
                  <a:gd name="T8" fmla="*/ 60 w 60"/>
                  <a:gd name="T9" fmla="*/ 0 h 219"/>
                  <a:gd name="T10" fmla="*/ 0 60000 65536"/>
                  <a:gd name="T11" fmla="*/ 0 60000 65536"/>
                  <a:gd name="T12" fmla="*/ 0 60000 65536"/>
                  <a:gd name="T13" fmla="*/ 0 60000 65536"/>
                  <a:gd name="T14" fmla="*/ 0 60000 65536"/>
                  <a:gd name="T15" fmla="*/ 0 w 60"/>
                  <a:gd name="T16" fmla="*/ 0 h 219"/>
                  <a:gd name="T17" fmla="*/ 60 w 60"/>
                  <a:gd name="T18" fmla="*/ 219 h 219"/>
                </a:gdLst>
                <a:ahLst/>
                <a:cxnLst>
                  <a:cxn ang="T10">
                    <a:pos x="T0" y="T1"/>
                  </a:cxn>
                  <a:cxn ang="T11">
                    <a:pos x="T2" y="T3"/>
                  </a:cxn>
                  <a:cxn ang="T12">
                    <a:pos x="T4" y="T5"/>
                  </a:cxn>
                  <a:cxn ang="T13">
                    <a:pos x="T6" y="T7"/>
                  </a:cxn>
                  <a:cxn ang="T14">
                    <a:pos x="T8" y="T9"/>
                  </a:cxn>
                </a:cxnLst>
                <a:rect l="T15" t="T16" r="T17" b="T18"/>
                <a:pathLst>
                  <a:path w="60" h="219">
                    <a:moveTo>
                      <a:pt x="60" y="0"/>
                    </a:moveTo>
                    <a:lnTo>
                      <a:pt x="60" y="218"/>
                    </a:lnTo>
                    <a:lnTo>
                      <a:pt x="0" y="219"/>
                    </a:lnTo>
                    <a:lnTo>
                      <a:pt x="0" y="2"/>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27289" name="Freeform 5194"/>
              <p:cNvSpPr>
                <a:spLocks/>
              </p:cNvSpPr>
              <p:nvPr/>
            </p:nvSpPr>
            <p:spPr bwMode="auto">
              <a:xfrm>
                <a:off x="2107" y="2878"/>
                <a:ext cx="61" cy="220"/>
              </a:xfrm>
              <a:custGeom>
                <a:avLst/>
                <a:gdLst>
                  <a:gd name="T0" fmla="*/ 0 w 61"/>
                  <a:gd name="T1" fmla="*/ 0 h 220"/>
                  <a:gd name="T2" fmla="*/ 61 w 61"/>
                  <a:gd name="T3" fmla="*/ 2 h 220"/>
                  <a:gd name="T4" fmla="*/ 61 w 61"/>
                  <a:gd name="T5" fmla="*/ 220 h 220"/>
                  <a:gd name="T6" fmla="*/ 0 w 61"/>
                  <a:gd name="T7" fmla="*/ 218 h 220"/>
                  <a:gd name="T8" fmla="*/ 0 w 61"/>
                  <a:gd name="T9" fmla="*/ 0 h 220"/>
                  <a:gd name="T10" fmla="*/ 0 60000 65536"/>
                  <a:gd name="T11" fmla="*/ 0 60000 65536"/>
                  <a:gd name="T12" fmla="*/ 0 60000 65536"/>
                  <a:gd name="T13" fmla="*/ 0 60000 65536"/>
                  <a:gd name="T14" fmla="*/ 0 60000 65536"/>
                  <a:gd name="T15" fmla="*/ 0 w 61"/>
                  <a:gd name="T16" fmla="*/ 0 h 220"/>
                  <a:gd name="T17" fmla="*/ 61 w 61"/>
                  <a:gd name="T18" fmla="*/ 220 h 220"/>
                </a:gdLst>
                <a:ahLst/>
                <a:cxnLst>
                  <a:cxn ang="T10">
                    <a:pos x="T0" y="T1"/>
                  </a:cxn>
                  <a:cxn ang="T11">
                    <a:pos x="T2" y="T3"/>
                  </a:cxn>
                  <a:cxn ang="T12">
                    <a:pos x="T4" y="T5"/>
                  </a:cxn>
                  <a:cxn ang="T13">
                    <a:pos x="T6" y="T7"/>
                  </a:cxn>
                  <a:cxn ang="T14">
                    <a:pos x="T8" y="T9"/>
                  </a:cxn>
                </a:cxnLst>
                <a:rect l="T15" t="T16" r="T17" b="T18"/>
                <a:pathLst>
                  <a:path w="61" h="220">
                    <a:moveTo>
                      <a:pt x="0" y="0"/>
                    </a:moveTo>
                    <a:lnTo>
                      <a:pt x="61" y="2"/>
                    </a:lnTo>
                    <a:lnTo>
                      <a:pt x="61" y="220"/>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290" name="Freeform 5195"/>
              <p:cNvSpPr>
                <a:spLocks/>
              </p:cNvSpPr>
              <p:nvPr/>
            </p:nvSpPr>
            <p:spPr bwMode="auto">
              <a:xfrm>
                <a:off x="2168" y="2866"/>
                <a:ext cx="60" cy="232"/>
              </a:xfrm>
              <a:custGeom>
                <a:avLst/>
                <a:gdLst>
                  <a:gd name="T0" fmla="*/ 60 w 60"/>
                  <a:gd name="T1" fmla="*/ 0 h 232"/>
                  <a:gd name="T2" fmla="*/ 60 w 60"/>
                  <a:gd name="T3" fmla="*/ 217 h 232"/>
                  <a:gd name="T4" fmla="*/ 0 w 60"/>
                  <a:gd name="T5" fmla="*/ 232 h 232"/>
                  <a:gd name="T6" fmla="*/ 0 w 60"/>
                  <a:gd name="T7" fmla="*/ 14 h 232"/>
                  <a:gd name="T8" fmla="*/ 60 w 60"/>
                  <a:gd name="T9" fmla="*/ 0 h 232"/>
                  <a:gd name="T10" fmla="*/ 0 60000 65536"/>
                  <a:gd name="T11" fmla="*/ 0 60000 65536"/>
                  <a:gd name="T12" fmla="*/ 0 60000 65536"/>
                  <a:gd name="T13" fmla="*/ 0 60000 65536"/>
                  <a:gd name="T14" fmla="*/ 0 60000 65536"/>
                  <a:gd name="T15" fmla="*/ 0 w 60"/>
                  <a:gd name="T16" fmla="*/ 0 h 232"/>
                  <a:gd name="T17" fmla="*/ 60 w 60"/>
                  <a:gd name="T18" fmla="*/ 232 h 232"/>
                </a:gdLst>
                <a:ahLst/>
                <a:cxnLst>
                  <a:cxn ang="T10">
                    <a:pos x="T0" y="T1"/>
                  </a:cxn>
                  <a:cxn ang="T11">
                    <a:pos x="T2" y="T3"/>
                  </a:cxn>
                  <a:cxn ang="T12">
                    <a:pos x="T4" y="T5"/>
                  </a:cxn>
                  <a:cxn ang="T13">
                    <a:pos x="T6" y="T7"/>
                  </a:cxn>
                  <a:cxn ang="T14">
                    <a:pos x="T8" y="T9"/>
                  </a:cxn>
                </a:cxnLst>
                <a:rect l="T15" t="T16" r="T17" b="T18"/>
                <a:pathLst>
                  <a:path w="60" h="232">
                    <a:moveTo>
                      <a:pt x="60" y="0"/>
                    </a:moveTo>
                    <a:lnTo>
                      <a:pt x="60" y="217"/>
                    </a:lnTo>
                    <a:lnTo>
                      <a:pt x="0" y="232"/>
                    </a:lnTo>
                    <a:lnTo>
                      <a:pt x="0" y="14"/>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27291" name="Freeform 5196"/>
              <p:cNvSpPr>
                <a:spLocks/>
              </p:cNvSpPr>
              <p:nvPr/>
            </p:nvSpPr>
            <p:spPr bwMode="auto">
              <a:xfrm>
                <a:off x="2228" y="2865"/>
                <a:ext cx="60" cy="218"/>
              </a:xfrm>
              <a:custGeom>
                <a:avLst/>
                <a:gdLst>
                  <a:gd name="T0" fmla="*/ 60 w 60"/>
                  <a:gd name="T1" fmla="*/ 0 h 218"/>
                  <a:gd name="T2" fmla="*/ 60 w 60"/>
                  <a:gd name="T3" fmla="*/ 217 h 218"/>
                  <a:gd name="T4" fmla="*/ 0 w 60"/>
                  <a:gd name="T5" fmla="*/ 218 h 218"/>
                  <a:gd name="T6" fmla="*/ 0 w 60"/>
                  <a:gd name="T7" fmla="*/ 1 h 218"/>
                  <a:gd name="T8" fmla="*/ 60 w 60"/>
                  <a:gd name="T9" fmla="*/ 0 h 218"/>
                  <a:gd name="T10" fmla="*/ 0 60000 65536"/>
                  <a:gd name="T11" fmla="*/ 0 60000 65536"/>
                  <a:gd name="T12" fmla="*/ 0 60000 65536"/>
                  <a:gd name="T13" fmla="*/ 0 60000 65536"/>
                  <a:gd name="T14" fmla="*/ 0 60000 65536"/>
                  <a:gd name="T15" fmla="*/ 0 w 60"/>
                  <a:gd name="T16" fmla="*/ 0 h 218"/>
                  <a:gd name="T17" fmla="*/ 60 w 60"/>
                  <a:gd name="T18" fmla="*/ 218 h 218"/>
                </a:gdLst>
                <a:ahLst/>
                <a:cxnLst>
                  <a:cxn ang="T10">
                    <a:pos x="T0" y="T1"/>
                  </a:cxn>
                  <a:cxn ang="T11">
                    <a:pos x="T2" y="T3"/>
                  </a:cxn>
                  <a:cxn ang="T12">
                    <a:pos x="T4" y="T5"/>
                  </a:cxn>
                  <a:cxn ang="T13">
                    <a:pos x="T6" y="T7"/>
                  </a:cxn>
                  <a:cxn ang="T14">
                    <a:pos x="T8" y="T9"/>
                  </a:cxn>
                </a:cxnLst>
                <a:rect l="T15" t="T16" r="T17" b="T18"/>
                <a:pathLst>
                  <a:path w="60" h="218">
                    <a:moveTo>
                      <a:pt x="60" y="0"/>
                    </a:moveTo>
                    <a:lnTo>
                      <a:pt x="60" y="217"/>
                    </a:lnTo>
                    <a:lnTo>
                      <a:pt x="0" y="218"/>
                    </a:lnTo>
                    <a:lnTo>
                      <a:pt x="0" y="1"/>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27292" name="Freeform 5197"/>
              <p:cNvSpPr>
                <a:spLocks/>
              </p:cNvSpPr>
              <p:nvPr/>
            </p:nvSpPr>
            <p:spPr bwMode="auto">
              <a:xfrm>
                <a:off x="2288" y="2865"/>
                <a:ext cx="61" cy="218"/>
              </a:xfrm>
              <a:custGeom>
                <a:avLst/>
                <a:gdLst>
                  <a:gd name="T0" fmla="*/ 0 w 61"/>
                  <a:gd name="T1" fmla="*/ 0 h 218"/>
                  <a:gd name="T2" fmla="*/ 61 w 61"/>
                  <a:gd name="T3" fmla="*/ 1 h 218"/>
                  <a:gd name="T4" fmla="*/ 61 w 61"/>
                  <a:gd name="T5" fmla="*/ 218 h 218"/>
                  <a:gd name="T6" fmla="*/ 0 w 61"/>
                  <a:gd name="T7" fmla="*/ 217 h 218"/>
                  <a:gd name="T8" fmla="*/ 0 w 61"/>
                  <a:gd name="T9" fmla="*/ 0 h 218"/>
                  <a:gd name="T10" fmla="*/ 0 60000 65536"/>
                  <a:gd name="T11" fmla="*/ 0 60000 65536"/>
                  <a:gd name="T12" fmla="*/ 0 60000 65536"/>
                  <a:gd name="T13" fmla="*/ 0 60000 65536"/>
                  <a:gd name="T14" fmla="*/ 0 60000 65536"/>
                  <a:gd name="T15" fmla="*/ 0 w 61"/>
                  <a:gd name="T16" fmla="*/ 0 h 218"/>
                  <a:gd name="T17" fmla="*/ 61 w 61"/>
                  <a:gd name="T18" fmla="*/ 218 h 218"/>
                </a:gdLst>
                <a:ahLst/>
                <a:cxnLst>
                  <a:cxn ang="T10">
                    <a:pos x="T0" y="T1"/>
                  </a:cxn>
                  <a:cxn ang="T11">
                    <a:pos x="T2" y="T3"/>
                  </a:cxn>
                  <a:cxn ang="T12">
                    <a:pos x="T4" y="T5"/>
                  </a:cxn>
                  <a:cxn ang="T13">
                    <a:pos x="T6" y="T7"/>
                  </a:cxn>
                  <a:cxn ang="T14">
                    <a:pos x="T8" y="T9"/>
                  </a:cxn>
                </a:cxnLst>
                <a:rect l="T15" t="T16" r="T17" b="T18"/>
                <a:pathLst>
                  <a:path w="61" h="218">
                    <a:moveTo>
                      <a:pt x="0" y="0"/>
                    </a:moveTo>
                    <a:lnTo>
                      <a:pt x="61" y="1"/>
                    </a:lnTo>
                    <a:lnTo>
                      <a:pt x="61" y="218"/>
                    </a:lnTo>
                    <a:lnTo>
                      <a:pt x="0" y="217"/>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293" name="Freeform 5198"/>
              <p:cNvSpPr>
                <a:spLocks/>
              </p:cNvSpPr>
              <p:nvPr/>
            </p:nvSpPr>
            <p:spPr bwMode="auto">
              <a:xfrm>
                <a:off x="2349" y="2866"/>
                <a:ext cx="60" cy="223"/>
              </a:xfrm>
              <a:custGeom>
                <a:avLst/>
                <a:gdLst>
                  <a:gd name="T0" fmla="*/ 0 w 60"/>
                  <a:gd name="T1" fmla="*/ 0 h 223"/>
                  <a:gd name="T2" fmla="*/ 60 w 60"/>
                  <a:gd name="T3" fmla="*/ 6 h 223"/>
                  <a:gd name="T4" fmla="*/ 60 w 60"/>
                  <a:gd name="T5" fmla="*/ 223 h 223"/>
                  <a:gd name="T6" fmla="*/ 0 w 60"/>
                  <a:gd name="T7" fmla="*/ 217 h 223"/>
                  <a:gd name="T8" fmla="*/ 0 w 60"/>
                  <a:gd name="T9" fmla="*/ 0 h 223"/>
                  <a:gd name="T10" fmla="*/ 0 60000 65536"/>
                  <a:gd name="T11" fmla="*/ 0 60000 65536"/>
                  <a:gd name="T12" fmla="*/ 0 60000 65536"/>
                  <a:gd name="T13" fmla="*/ 0 60000 65536"/>
                  <a:gd name="T14" fmla="*/ 0 60000 65536"/>
                  <a:gd name="T15" fmla="*/ 0 w 60"/>
                  <a:gd name="T16" fmla="*/ 0 h 223"/>
                  <a:gd name="T17" fmla="*/ 60 w 60"/>
                  <a:gd name="T18" fmla="*/ 223 h 223"/>
                </a:gdLst>
                <a:ahLst/>
                <a:cxnLst>
                  <a:cxn ang="T10">
                    <a:pos x="T0" y="T1"/>
                  </a:cxn>
                  <a:cxn ang="T11">
                    <a:pos x="T2" y="T3"/>
                  </a:cxn>
                  <a:cxn ang="T12">
                    <a:pos x="T4" y="T5"/>
                  </a:cxn>
                  <a:cxn ang="T13">
                    <a:pos x="T6" y="T7"/>
                  </a:cxn>
                  <a:cxn ang="T14">
                    <a:pos x="T8" y="T9"/>
                  </a:cxn>
                </a:cxnLst>
                <a:rect l="T15" t="T16" r="T17" b="T18"/>
                <a:pathLst>
                  <a:path w="60" h="223">
                    <a:moveTo>
                      <a:pt x="0" y="0"/>
                    </a:moveTo>
                    <a:lnTo>
                      <a:pt x="60" y="6"/>
                    </a:lnTo>
                    <a:lnTo>
                      <a:pt x="60" y="223"/>
                    </a:lnTo>
                    <a:lnTo>
                      <a:pt x="0" y="217"/>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294" name="Freeform 5199"/>
              <p:cNvSpPr>
                <a:spLocks/>
              </p:cNvSpPr>
              <p:nvPr/>
            </p:nvSpPr>
            <p:spPr bwMode="auto">
              <a:xfrm>
                <a:off x="2409" y="2872"/>
                <a:ext cx="60" cy="227"/>
              </a:xfrm>
              <a:custGeom>
                <a:avLst/>
                <a:gdLst>
                  <a:gd name="T0" fmla="*/ 0 w 60"/>
                  <a:gd name="T1" fmla="*/ 0 h 227"/>
                  <a:gd name="T2" fmla="*/ 60 w 60"/>
                  <a:gd name="T3" fmla="*/ 9 h 227"/>
                  <a:gd name="T4" fmla="*/ 60 w 60"/>
                  <a:gd name="T5" fmla="*/ 227 h 227"/>
                  <a:gd name="T6" fmla="*/ 0 w 60"/>
                  <a:gd name="T7" fmla="*/ 217 h 227"/>
                  <a:gd name="T8" fmla="*/ 0 w 60"/>
                  <a:gd name="T9" fmla="*/ 0 h 227"/>
                  <a:gd name="T10" fmla="*/ 0 60000 65536"/>
                  <a:gd name="T11" fmla="*/ 0 60000 65536"/>
                  <a:gd name="T12" fmla="*/ 0 60000 65536"/>
                  <a:gd name="T13" fmla="*/ 0 60000 65536"/>
                  <a:gd name="T14" fmla="*/ 0 60000 65536"/>
                  <a:gd name="T15" fmla="*/ 0 w 60"/>
                  <a:gd name="T16" fmla="*/ 0 h 227"/>
                  <a:gd name="T17" fmla="*/ 60 w 60"/>
                  <a:gd name="T18" fmla="*/ 227 h 227"/>
                </a:gdLst>
                <a:ahLst/>
                <a:cxnLst>
                  <a:cxn ang="T10">
                    <a:pos x="T0" y="T1"/>
                  </a:cxn>
                  <a:cxn ang="T11">
                    <a:pos x="T2" y="T3"/>
                  </a:cxn>
                  <a:cxn ang="T12">
                    <a:pos x="T4" y="T5"/>
                  </a:cxn>
                  <a:cxn ang="T13">
                    <a:pos x="T6" y="T7"/>
                  </a:cxn>
                  <a:cxn ang="T14">
                    <a:pos x="T8" y="T9"/>
                  </a:cxn>
                </a:cxnLst>
                <a:rect l="T15" t="T16" r="T17" b="T18"/>
                <a:pathLst>
                  <a:path w="60" h="227">
                    <a:moveTo>
                      <a:pt x="0" y="0"/>
                    </a:moveTo>
                    <a:lnTo>
                      <a:pt x="60" y="9"/>
                    </a:lnTo>
                    <a:lnTo>
                      <a:pt x="60" y="227"/>
                    </a:lnTo>
                    <a:lnTo>
                      <a:pt x="0" y="217"/>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295" name="Freeform 5200"/>
              <p:cNvSpPr>
                <a:spLocks/>
              </p:cNvSpPr>
              <p:nvPr/>
            </p:nvSpPr>
            <p:spPr bwMode="auto">
              <a:xfrm>
                <a:off x="2469" y="2877"/>
                <a:ext cx="61" cy="222"/>
              </a:xfrm>
              <a:custGeom>
                <a:avLst/>
                <a:gdLst>
                  <a:gd name="T0" fmla="*/ 61 w 61"/>
                  <a:gd name="T1" fmla="*/ 0 h 222"/>
                  <a:gd name="T2" fmla="*/ 61 w 61"/>
                  <a:gd name="T3" fmla="*/ 217 h 222"/>
                  <a:gd name="T4" fmla="*/ 0 w 61"/>
                  <a:gd name="T5" fmla="*/ 222 h 222"/>
                  <a:gd name="T6" fmla="*/ 0 w 61"/>
                  <a:gd name="T7" fmla="*/ 4 h 222"/>
                  <a:gd name="T8" fmla="*/ 61 w 61"/>
                  <a:gd name="T9" fmla="*/ 0 h 222"/>
                  <a:gd name="T10" fmla="*/ 0 60000 65536"/>
                  <a:gd name="T11" fmla="*/ 0 60000 65536"/>
                  <a:gd name="T12" fmla="*/ 0 60000 65536"/>
                  <a:gd name="T13" fmla="*/ 0 60000 65536"/>
                  <a:gd name="T14" fmla="*/ 0 60000 65536"/>
                  <a:gd name="T15" fmla="*/ 0 w 61"/>
                  <a:gd name="T16" fmla="*/ 0 h 222"/>
                  <a:gd name="T17" fmla="*/ 61 w 61"/>
                  <a:gd name="T18" fmla="*/ 222 h 222"/>
                </a:gdLst>
                <a:ahLst/>
                <a:cxnLst>
                  <a:cxn ang="T10">
                    <a:pos x="T0" y="T1"/>
                  </a:cxn>
                  <a:cxn ang="T11">
                    <a:pos x="T2" y="T3"/>
                  </a:cxn>
                  <a:cxn ang="T12">
                    <a:pos x="T4" y="T5"/>
                  </a:cxn>
                  <a:cxn ang="T13">
                    <a:pos x="T6" y="T7"/>
                  </a:cxn>
                  <a:cxn ang="T14">
                    <a:pos x="T8" y="T9"/>
                  </a:cxn>
                </a:cxnLst>
                <a:rect l="T15" t="T16" r="T17" b="T18"/>
                <a:pathLst>
                  <a:path w="61" h="222">
                    <a:moveTo>
                      <a:pt x="61" y="0"/>
                    </a:moveTo>
                    <a:lnTo>
                      <a:pt x="61" y="217"/>
                    </a:lnTo>
                    <a:lnTo>
                      <a:pt x="0" y="222"/>
                    </a:lnTo>
                    <a:lnTo>
                      <a:pt x="0" y="4"/>
                    </a:lnTo>
                    <a:lnTo>
                      <a:pt x="61" y="0"/>
                    </a:lnTo>
                    <a:close/>
                  </a:path>
                </a:pathLst>
              </a:custGeom>
              <a:solidFill>
                <a:srgbClr val="DEBC9A"/>
              </a:solidFill>
              <a:ln w="0">
                <a:solidFill>
                  <a:srgbClr val="DBB691"/>
                </a:solidFill>
                <a:prstDash val="solid"/>
                <a:round/>
                <a:headEnd/>
                <a:tailEnd/>
              </a:ln>
            </p:spPr>
            <p:txBody>
              <a:bodyPr/>
              <a:lstStyle/>
              <a:p>
                <a:endParaRPr lang="en-US"/>
              </a:p>
            </p:txBody>
          </p:sp>
          <p:sp>
            <p:nvSpPr>
              <p:cNvPr id="27296" name="Freeform 5201"/>
              <p:cNvSpPr>
                <a:spLocks/>
              </p:cNvSpPr>
              <p:nvPr/>
            </p:nvSpPr>
            <p:spPr bwMode="auto">
              <a:xfrm>
                <a:off x="2530" y="2833"/>
                <a:ext cx="60" cy="261"/>
              </a:xfrm>
              <a:custGeom>
                <a:avLst/>
                <a:gdLst>
                  <a:gd name="T0" fmla="*/ 60 w 60"/>
                  <a:gd name="T1" fmla="*/ 0 h 261"/>
                  <a:gd name="T2" fmla="*/ 60 w 60"/>
                  <a:gd name="T3" fmla="*/ 218 h 261"/>
                  <a:gd name="T4" fmla="*/ 0 w 60"/>
                  <a:gd name="T5" fmla="*/ 261 h 261"/>
                  <a:gd name="T6" fmla="*/ 0 w 60"/>
                  <a:gd name="T7" fmla="*/ 44 h 261"/>
                  <a:gd name="T8" fmla="*/ 60 w 60"/>
                  <a:gd name="T9" fmla="*/ 0 h 261"/>
                  <a:gd name="T10" fmla="*/ 0 60000 65536"/>
                  <a:gd name="T11" fmla="*/ 0 60000 65536"/>
                  <a:gd name="T12" fmla="*/ 0 60000 65536"/>
                  <a:gd name="T13" fmla="*/ 0 60000 65536"/>
                  <a:gd name="T14" fmla="*/ 0 60000 65536"/>
                  <a:gd name="T15" fmla="*/ 0 w 60"/>
                  <a:gd name="T16" fmla="*/ 0 h 261"/>
                  <a:gd name="T17" fmla="*/ 60 w 60"/>
                  <a:gd name="T18" fmla="*/ 261 h 261"/>
                </a:gdLst>
                <a:ahLst/>
                <a:cxnLst>
                  <a:cxn ang="T10">
                    <a:pos x="T0" y="T1"/>
                  </a:cxn>
                  <a:cxn ang="T11">
                    <a:pos x="T2" y="T3"/>
                  </a:cxn>
                  <a:cxn ang="T12">
                    <a:pos x="T4" y="T5"/>
                  </a:cxn>
                  <a:cxn ang="T13">
                    <a:pos x="T6" y="T7"/>
                  </a:cxn>
                  <a:cxn ang="T14">
                    <a:pos x="T8" y="T9"/>
                  </a:cxn>
                </a:cxnLst>
                <a:rect l="T15" t="T16" r="T17" b="T18"/>
                <a:pathLst>
                  <a:path w="60" h="261">
                    <a:moveTo>
                      <a:pt x="60" y="0"/>
                    </a:moveTo>
                    <a:lnTo>
                      <a:pt x="60" y="218"/>
                    </a:lnTo>
                    <a:lnTo>
                      <a:pt x="0" y="261"/>
                    </a:lnTo>
                    <a:lnTo>
                      <a:pt x="0" y="44"/>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27297" name="Freeform 5202"/>
              <p:cNvSpPr>
                <a:spLocks/>
              </p:cNvSpPr>
              <p:nvPr/>
            </p:nvSpPr>
            <p:spPr bwMode="auto">
              <a:xfrm>
                <a:off x="2590" y="2822"/>
                <a:ext cx="60" cy="229"/>
              </a:xfrm>
              <a:custGeom>
                <a:avLst/>
                <a:gdLst>
                  <a:gd name="T0" fmla="*/ 60 w 60"/>
                  <a:gd name="T1" fmla="*/ 0 h 229"/>
                  <a:gd name="T2" fmla="*/ 60 w 60"/>
                  <a:gd name="T3" fmla="*/ 218 h 229"/>
                  <a:gd name="T4" fmla="*/ 0 w 60"/>
                  <a:gd name="T5" fmla="*/ 229 h 229"/>
                  <a:gd name="T6" fmla="*/ 0 w 60"/>
                  <a:gd name="T7" fmla="*/ 11 h 229"/>
                  <a:gd name="T8" fmla="*/ 60 w 60"/>
                  <a:gd name="T9" fmla="*/ 0 h 229"/>
                  <a:gd name="T10" fmla="*/ 0 60000 65536"/>
                  <a:gd name="T11" fmla="*/ 0 60000 65536"/>
                  <a:gd name="T12" fmla="*/ 0 60000 65536"/>
                  <a:gd name="T13" fmla="*/ 0 60000 65536"/>
                  <a:gd name="T14" fmla="*/ 0 60000 65536"/>
                  <a:gd name="T15" fmla="*/ 0 w 60"/>
                  <a:gd name="T16" fmla="*/ 0 h 229"/>
                  <a:gd name="T17" fmla="*/ 60 w 60"/>
                  <a:gd name="T18" fmla="*/ 229 h 229"/>
                </a:gdLst>
                <a:ahLst/>
                <a:cxnLst>
                  <a:cxn ang="T10">
                    <a:pos x="T0" y="T1"/>
                  </a:cxn>
                  <a:cxn ang="T11">
                    <a:pos x="T2" y="T3"/>
                  </a:cxn>
                  <a:cxn ang="T12">
                    <a:pos x="T4" y="T5"/>
                  </a:cxn>
                  <a:cxn ang="T13">
                    <a:pos x="T6" y="T7"/>
                  </a:cxn>
                  <a:cxn ang="T14">
                    <a:pos x="T8" y="T9"/>
                  </a:cxn>
                </a:cxnLst>
                <a:rect l="T15" t="T16" r="T17" b="T18"/>
                <a:pathLst>
                  <a:path w="60" h="229">
                    <a:moveTo>
                      <a:pt x="60" y="0"/>
                    </a:moveTo>
                    <a:lnTo>
                      <a:pt x="60" y="218"/>
                    </a:lnTo>
                    <a:lnTo>
                      <a:pt x="0" y="229"/>
                    </a:lnTo>
                    <a:lnTo>
                      <a:pt x="0" y="11"/>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27298" name="Freeform 5203"/>
              <p:cNvSpPr>
                <a:spLocks/>
              </p:cNvSpPr>
              <p:nvPr/>
            </p:nvSpPr>
            <p:spPr bwMode="auto">
              <a:xfrm>
                <a:off x="2650" y="2812"/>
                <a:ext cx="61" cy="228"/>
              </a:xfrm>
              <a:custGeom>
                <a:avLst/>
                <a:gdLst>
                  <a:gd name="T0" fmla="*/ 61 w 61"/>
                  <a:gd name="T1" fmla="*/ 0 h 228"/>
                  <a:gd name="T2" fmla="*/ 61 w 61"/>
                  <a:gd name="T3" fmla="*/ 217 h 228"/>
                  <a:gd name="T4" fmla="*/ 0 w 61"/>
                  <a:gd name="T5" fmla="*/ 228 h 228"/>
                  <a:gd name="T6" fmla="*/ 0 w 61"/>
                  <a:gd name="T7" fmla="*/ 10 h 228"/>
                  <a:gd name="T8" fmla="*/ 61 w 61"/>
                  <a:gd name="T9" fmla="*/ 0 h 228"/>
                  <a:gd name="T10" fmla="*/ 0 60000 65536"/>
                  <a:gd name="T11" fmla="*/ 0 60000 65536"/>
                  <a:gd name="T12" fmla="*/ 0 60000 65536"/>
                  <a:gd name="T13" fmla="*/ 0 60000 65536"/>
                  <a:gd name="T14" fmla="*/ 0 60000 65536"/>
                  <a:gd name="T15" fmla="*/ 0 w 61"/>
                  <a:gd name="T16" fmla="*/ 0 h 228"/>
                  <a:gd name="T17" fmla="*/ 61 w 61"/>
                  <a:gd name="T18" fmla="*/ 228 h 228"/>
                </a:gdLst>
                <a:ahLst/>
                <a:cxnLst>
                  <a:cxn ang="T10">
                    <a:pos x="T0" y="T1"/>
                  </a:cxn>
                  <a:cxn ang="T11">
                    <a:pos x="T2" y="T3"/>
                  </a:cxn>
                  <a:cxn ang="T12">
                    <a:pos x="T4" y="T5"/>
                  </a:cxn>
                  <a:cxn ang="T13">
                    <a:pos x="T6" y="T7"/>
                  </a:cxn>
                  <a:cxn ang="T14">
                    <a:pos x="T8" y="T9"/>
                  </a:cxn>
                </a:cxnLst>
                <a:rect l="T15" t="T16" r="T17" b="T18"/>
                <a:pathLst>
                  <a:path w="61" h="228">
                    <a:moveTo>
                      <a:pt x="61" y="0"/>
                    </a:moveTo>
                    <a:lnTo>
                      <a:pt x="61" y="217"/>
                    </a:lnTo>
                    <a:lnTo>
                      <a:pt x="0" y="228"/>
                    </a:lnTo>
                    <a:lnTo>
                      <a:pt x="0" y="10"/>
                    </a:lnTo>
                    <a:lnTo>
                      <a:pt x="61" y="0"/>
                    </a:lnTo>
                    <a:close/>
                  </a:path>
                </a:pathLst>
              </a:custGeom>
              <a:solidFill>
                <a:srgbClr val="DEBC9A"/>
              </a:solidFill>
              <a:ln w="0">
                <a:solidFill>
                  <a:srgbClr val="DBB691"/>
                </a:solidFill>
                <a:prstDash val="solid"/>
                <a:round/>
                <a:headEnd/>
                <a:tailEnd/>
              </a:ln>
            </p:spPr>
            <p:txBody>
              <a:bodyPr/>
              <a:lstStyle/>
              <a:p>
                <a:endParaRPr lang="en-US"/>
              </a:p>
            </p:txBody>
          </p:sp>
          <p:sp>
            <p:nvSpPr>
              <p:cNvPr id="27299" name="Freeform 5204"/>
              <p:cNvSpPr>
                <a:spLocks/>
              </p:cNvSpPr>
              <p:nvPr/>
            </p:nvSpPr>
            <p:spPr bwMode="auto">
              <a:xfrm>
                <a:off x="2711" y="2806"/>
                <a:ext cx="60" cy="223"/>
              </a:xfrm>
              <a:custGeom>
                <a:avLst/>
                <a:gdLst>
                  <a:gd name="T0" fmla="*/ 60 w 60"/>
                  <a:gd name="T1" fmla="*/ 0 h 223"/>
                  <a:gd name="T2" fmla="*/ 60 w 60"/>
                  <a:gd name="T3" fmla="*/ 218 h 223"/>
                  <a:gd name="T4" fmla="*/ 0 w 60"/>
                  <a:gd name="T5" fmla="*/ 223 h 223"/>
                  <a:gd name="T6" fmla="*/ 0 w 60"/>
                  <a:gd name="T7" fmla="*/ 6 h 223"/>
                  <a:gd name="T8" fmla="*/ 60 w 60"/>
                  <a:gd name="T9" fmla="*/ 0 h 223"/>
                  <a:gd name="T10" fmla="*/ 0 60000 65536"/>
                  <a:gd name="T11" fmla="*/ 0 60000 65536"/>
                  <a:gd name="T12" fmla="*/ 0 60000 65536"/>
                  <a:gd name="T13" fmla="*/ 0 60000 65536"/>
                  <a:gd name="T14" fmla="*/ 0 60000 65536"/>
                  <a:gd name="T15" fmla="*/ 0 w 60"/>
                  <a:gd name="T16" fmla="*/ 0 h 223"/>
                  <a:gd name="T17" fmla="*/ 60 w 60"/>
                  <a:gd name="T18" fmla="*/ 223 h 223"/>
                </a:gdLst>
                <a:ahLst/>
                <a:cxnLst>
                  <a:cxn ang="T10">
                    <a:pos x="T0" y="T1"/>
                  </a:cxn>
                  <a:cxn ang="T11">
                    <a:pos x="T2" y="T3"/>
                  </a:cxn>
                  <a:cxn ang="T12">
                    <a:pos x="T4" y="T5"/>
                  </a:cxn>
                  <a:cxn ang="T13">
                    <a:pos x="T6" y="T7"/>
                  </a:cxn>
                  <a:cxn ang="T14">
                    <a:pos x="T8" y="T9"/>
                  </a:cxn>
                </a:cxnLst>
                <a:rect l="T15" t="T16" r="T17" b="T18"/>
                <a:pathLst>
                  <a:path w="60" h="223">
                    <a:moveTo>
                      <a:pt x="60" y="0"/>
                    </a:moveTo>
                    <a:lnTo>
                      <a:pt x="60" y="218"/>
                    </a:lnTo>
                    <a:lnTo>
                      <a:pt x="0" y="223"/>
                    </a:lnTo>
                    <a:lnTo>
                      <a:pt x="0" y="6"/>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27300" name="Freeform 5205"/>
              <p:cNvSpPr>
                <a:spLocks/>
              </p:cNvSpPr>
              <p:nvPr/>
            </p:nvSpPr>
            <p:spPr bwMode="auto">
              <a:xfrm>
                <a:off x="2771" y="2803"/>
                <a:ext cx="60" cy="221"/>
              </a:xfrm>
              <a:custGeom>
                <a:avLst/>
                <a:gdLst>
                  <a:gd name="T0" fmla="*/ 60 w 60"/>
                  <a:gd name="T1" fmla="*/ 0 h 221"/>
                  <a:gd name="T2" fmla="*/ 60 w 60"/>
                  <a:gd name="T3" fmla="*/ 217 h 221"/>
                  <a:gd name="T4" fmla="*/ 0 w 60"/>
                  <a:gd name="T5" fmla="*/ 221 h 221"/>
                  <a:gd name="T6" fmla="*/ 0 w 60"/>
                  <a:gd name="T7" fmla="*/ 3 h 221"/>
                  <a:gd name="T8" fmla="*/ 60 w 60"/>
                  <a:gd name="T9" fmla="*/ 0 h 221"/>
                  <a:gd name="T10" fmla="*/ 0 60000 65536"/>
                  <a:gd name="T11" fmla="*/ 0 60000 65536"/>
                  <a:gd name="T12" fmla="*/ 0 60000 65536"/>
                  <a:gd name="T13" fmla="*/ 0 60000 65536"/>
                  <a:gd name="T14" fmla="*/ 0 60000 65536"/>
                  <a:gd name="T15" fmla="*/ 0 w 60"/>
                  <a:gd name="T16" fmla="*/ 0 h 221"/>
                  <a:gd name="T17" fmla="*/ 60 w 60"/>
                  <a:gd name="T18" fmla="*/ 221 h 221"/>
                </a:gdLst>
                <a:ahLst/>
                <a:cxnLst>
                  <a:cxn ang="T10">
                    <a:pos x="T0" y="T1"/>
                  </a:cxn>
                  <a:cxn ang="T11">
                    <a:pos x="T2" y="T3"/>
                  </a:cxn>
                  <a:cxn ang="T12">
                    <a:pos x="T4" y="T5"/>
                  </a:cxn>
                  <a:cxn ang="T13">
                    <a:pos x="T6" y="T7"/>
                  </a:cxn>
                  <a:cxn ang="T14">
                    <a:pos x="T8" y="T9"/>
                  </a:cxn>
                </a:cxnLst>
                <a:rect l="T15" t="T16" r="T17" b="T18"/>
                <a:pathLst>
                  <a:path w="60" h="221">
                    <a:moveTo>
                      <a:pt x="60" y="0"/>
                    </a:moveTo>
                    <a:lnTo>
                      <a:pt x="60" y="217"/>
                    </a:lnTo>
                    <a:lnTo>
                      <a:pt x="0" y="221"/>
                    </a:lnTo>
                    <a:lnTo>
                      <a:pt x="0" y="3"/>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27301" name="Freeform 5206"/>
              <p:cNvSpPr>
                <a:spLocks/>
              </p:cNvSpPr>
              <p:nvPr/>
            </p:nvSpPr>
            <p:spPr bwMode="auto">
              <a:xfrm>
                <a:off x="2831" y="2801"/>
                <a:ext cx="61" cy="219"/>
              </a:xfrm>
              <a:custGeom>
                <a:avLst/>
                <a:gdLst>
                  <a:gd name="T0" fmla="*/ 61 w 61"/>
                  <a:gd name="T1" fmla="*/ 0 h 219"/>
                  <a:gd name="T2" fmla="*/ 61 w 61"/>
                  <a:gd name="T3" fmla="*/ 217 h 219"/>
                  <a:gd name="T4" fmla="*/ 0 w 61"/>
                  <a:gd name="T5" fmla="*/ 219 h 219"/>
                  <a:gd name="T6" fmla="*/ 0 w 61"/>
                  <a:gd name="T7" fmla="*/ 2 h 219"/>
                  <a:gd name="T8" fmla="*/ 61 w 61"/>
                  <a:gd name="T9" fmla="*/ 0 h 219"/>
                  <a:gd name="T10" fmla="*/ 0 60000 65536"/>
                  <a:gd name="T11" fmla="*/ 0 60000 65536"/>
                  <a:gd name="T12" fmla="*/ 0 60000 65536"/>
                  <a:gd name="T13" fmla="*/ 0 60000 65536"/>
                  <a:gd name="T14" fmla="*/ 0 60000 65536"/>
                  <a:gd name="T15" fmla="*/ 0 w 61"/>
                  <a:gd name="T16" fmla="*/ 0 h 219"/>
                  <a:gd name="T17" fmla="*/ 61 w 61"/>
                  <a:gd name="T18" fmla="*/ 219 h 219"/>
                </a:gdLst>
                <a:ahLst/>
                <a:cxnLst>
                  <a:cxn ang="T10">
                    <a:pos x="T0" y="T1"/>
                  </a:cxn>
                  <a:cxn ang="T11">
                    <a:pos x="T2" y="T3"/>
                  </a:cxn>
                  <a:cxn ang="T12">
                    <a:pos x="T4" y="T5"/>
                  </a:cxn>
                  <a:cxn ang="T13">
                    <a:pos x="T6" y="T7"/>
                  </a:cxn>
                  <a:cxn ang="T14">
                    <a:pos x="T8" y="T9"/>
                  </a:cxn>
                </a:cxnLst>
                <a:rect l="T15" t="T16" r="T17" b="T18"/>
                <a:pathLst>
                  <a:path w="61" h="219">
                    <a:moveTo>
                      <a:pt x="61" y="0"/>
                    </a:moveTo>
                    <a:lnTo>
                      <a:pt x="61" y="217"/>
                    </a:lnTo>
                    <a:lnTo>
                      <a:pt x="0" y="219"/>
                    </a:lnTo>
                    <a:lnTo>
                      <a:pt x="0" y="2"/>
                    </a:lnTo>
                    <a:lnTo>
                      <a:pt x="61" y="0"/>
                    </a:lnTo>
                    <a:close/>
                  </a:path>
                </a:pathLst>
              </a:custGeom>
              <a:solidFill>
                <a:srgbClr val="DEBC9A"/>
              </a:solidFill>
              <a:ln w="0">
                <a:solidFill>
                  <a:srgbClr val="DBB691"/>
                </a:solidFill>
                <a:prstDash val="solid"/>
                <a:round/>
                <a:headEnd/>
                <a:tailEnd/>
              </a:ln>
            </p:spPr>
            <p:txBody>
              <a:bodyPr/>
              <a:lstStyle/>
              <a:p>
                <a:endParaRPr lang="en-US"/>
              </a:p>
            </p:txBody>
          </p:sp>
          <p:sp>
            <p:nvSpPr>
              <p:cNvPr id="27302" name="Freeform 5207"/>
              <p:cNvSpPr>
                <a:spLocks/>
              </p:cNvSpPr>
              <p:nvPr/>
            </p:nvSpPr>
            <p:spPr bwMode="auto">
              <a:xfrm>
                <a:off x="2892" y="2795"/>
                <a:ext cx="60" cy="223"/>
              </a:xfrm>
              <a:custGeom>
                <a:avLst/>
                <a:gdLst>
                  <a:gd name="T0" fmla="*/ 60 w 60"/>
                  <a:gd name="T1" fmla="*/ 0 h 223"/>
                  <a:gd name="T2" fmla="*/ 60 w 60"/>
                  <a:gd name="T3" fmla="*/ 218 h 223"/>
                  <a:gd name="T4" fmla="*/ 0 w 60"/>
                  <a:gd name="T5" fmla="*/ 223 h 223"/>
                  <a:gd name="T6" fmla="*/ 0 w 60"/>
                  <a:gd name="T7" fmla="*/ 6 h 223"/>
                  <a:gd name="T8" fmla="*/ 60 w 60"/>
                  <a:gd name="T9" fmla="*/ 0 h 223"/>
                  <a:gd name="T10" fmla="*/ 0 60000 65536"/>
                  <a:gd name="T11" fmla="*/ 0 60000 65536"/>
                  <a:gd name="T12" fmla="*/ 0 60000 65536"/>
                  <a:gd name="T13" fmla="*/ 0 60000 65536"/>
                  <a:gd name="T14" fmla="*/ 0 60000 65536"/>
                  <a:gd name="T15" fmla="*/ 0 w 60"/>
                  <a:gd name="T16" fmla="*/ 0 h 223"/>
                  <a:gd name="T17" fmla="*/ 60 w 60"/>
                  <a:gd name="T18" fmla="*/ 223 h 223"/>
                </a:gdLst>
                <a:ahLst/>
                <a:cxnLst>
                  <a:cxn ang="T10">
                    <a:pos x="T0" y="T1"/>
                  </a:cxn>
                  <a:cxn ang="T11">
                    <a:pos x="T2" y="T3"/>
                  </a:cxn>
                  <a:cxn ang="T12">
                    <a:pos x="T4" y="T5"/>
                  </a:cxn>
                  <a:cxn ang="T13">
                    <a:pos x="T6" y="T7"/>
                  </a:cxn>
                  <a:cxn ang="T14">
                    <a:pos x="T8" y="T9"/>
                  </a:cxn>
                </a:cxnLst>
                <a:rect l="T15" t="T16" r="T17" b="T18"/>
                <a:pathLst>
                  <a:path w="60" h="223">
                    <a:moveTo>
                      <a:pt x="60" y="0"/>
                    </a:moveTo>
                    <a:lnTo>
                      <a:pt x="60" y="218"/>
                    </a:lnTo>
                    <a:lnTo>
                      <a:pt x="0" y="223"/>
                    </a:lnTo>
                    <a:lnTo>
                      <a:pt x="0" y="6"/>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27303" name="Freeform 5208"/>
              <p:cNvSpPr>
                <a:spLocks/>
              </p:cNvSpPr>
              <p:nvPr/>
            </p:nvSpPr>
            <p:spPr bwMode="auto">
              <a:xfrm>
                <a:off x="2952" y="2793"/>
                <a:ext cx="60" cy="220"/>
              </a:xfrm>
              <a:custGeom>
                <a:avLst/>
                <a:gdLst>
                  <a:gd name="T0" fmla="*/ 60 w 60"/>
                  <a:gd name="T1" fmla="*/ 0 h 220"/>
                  <a:gd name="T2" fmla="*/ 60 w 60"/>
                  <a:gd name="T3" fmla="*/ 218 h 220"/>
                  <a:gd name="T4" fmla="*/ 0 w 60"/>
                  <a:gd name="T5" fmla="*/ 220 h 220"/>
                  <a:gd name="T6" fmla="*/ 0 w 60"/>
                  <a:gd name="T7" fmla="*/ 2 h 220"/>
                  <a:gd name="T8" fmla="*/ 60 w 60"/>
                  <a:gd name="T9" fmla="*/ 0 h 220"/>
                  <a:gd name="T10" fmla="*/ 0 60000 65536"/>
                  <a:gd name="T11" fmla="*/ 0 60000 65536"/>
                  <a:gd name="T12" fmla="*/ 0 60000 65536"/>
                  <a:gd name="T13" fmla="*/ 0 60000 65536"/>
                  <a:gd name="T14" fmla="*/ 0 60000 65536"/>
                  <a:gd name="T15" fmla="*/ 0 w 60"/>
                  <a:gd name="T16" fmla="*/ 0 h 220"/>
                  <a:gd name="T17" fmla="*/ 60 w 60"/>
                  <a:gd name="T18" fmla="*/ 220 h 220"/>
                </a:gdLst>
                <a:ahLst/>
                <a:cxnLst>
                  <a:cxn ang="T10">
                    <a:pos x="T0" y="T1"/>
                  </a:cxn>
                  <a:cxn ang="T11">
                    <a:pos x="T2" y="T3"/>
                  </a:cxn>
                  <a:cxn ang="T12">
                    <a:pos x="T4" y="T5"/>
                  </a:cxn>
                  <a:cxn ang="T13">
                    <a:pos x="T6" y="T7"/>
                  </a:cxn>
                  <a:cxn ang="T14">
                    <a:pos x="T8" y="T9"/>
                  </a:cxn>
                </a:cxnLst>
                <a:rect l="T15" t="T16" r="T17" b="T18"/>
                <a:pathLst>
                  <a:path w="60" h="220">
                    <a:moveTo>
                      <a:pt x="60" y="0"/>
                    </a:moveTo>
                    <a:lnTo>
                      <a:pt x="60" y="218"/>
                    </a:lnTo>
                    <a:lnTo>
                      <a:pt x="0" y="220"/>
                    </a:lnTo>
                    <a:lnTo>
                      <a:pt x="0" y="2"/>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27304" name="Freeform 5209"/>
              <p:cNvSpPr>
                <a:spLocks/>
              </p:cNvSpPr>
              <p:nvPr/>
            </p:nvSpPr>
            <p:spPr bwMode="auto">
              <a:xfrm>
                <a:off x="3012" y="2793"/>
                <a:ext cx="61" cy="218"/>
              </a:xfrm>
              <a:custGeom>
                <a:avLst/>
                <a:gdLst>
                  <a:gd name="T0" fmla="*/ 0 w 61"/>
                  <a:gd name="T1" fmla="*/ 0 h 218"/>
                  <a:gd name="T2" fmla="*/ 61 w 61"/>
                  <a:gd name="T3" fmla="*/ 1 h 218"/>
                  <a:gd name="T4" fmla="*/ 61 w 61"/>
                  <a:gd name="T5" fmla="*/ 218 h 218"/>
                  <a:gd name="T6" fmla="*/ 0 w 61"/>
                  <a:gd name="T7" fmla="*/ 218 h 218"/>
                  <a:gd name="T8" fmla="*/ 0 w 61"/>
                  <a:gd name="T9" fmla="*/ 0 h 218"/>
                  <a:gd name="T10" fmla="*/ 0 60000 65536"/>
                  <a:gd name="T11" fmla="*/ 0 60000 65536"/>
                  <a:gd name="T12" fmla="*/ 0 60000 65536"/>
                  <a:gd name="T13" fmla="*/ 0 60000 65536"/>
                  <a:gd name="T14" fmla="*/ 0 60000 65536"/>
                  <a:gd name="T15" fmla="*/ 0 w 61"/>
                  <a:gd name="T16" fmla="*/ 0 h 218"/>
                  <a:gd name="T17" fmla="*/ 61 w 61"/>
                  <a:gd name="T18" fmla="*/ 218 h 218"/>
                </a:gdLst>
                <a:ahLst/>
                <a:cxnLst>
                  <a:cxn ang="T10">
                    <a:pos x="T0" y="T1"/>
                  </a:cxn>
                  <a:cxn ang="T11">
                    <a:pos x="T2" y="T3"/>
                  </a:cxn>
                  <a:cxn ang="T12">
                    <a:pos x="T4" y="T5"/>
                  </a:cxn>
                  <a:cxn ang="T13">
                    <a:pos x="T6" y="T7"/>
                  </a:cxn>
                  <a:cxn ang="T14">
                    <a:pos x="T8" y="T9"/>
                  </a:cxn>
                </a:cxnLst>
                <a:rect l="T15" t="T16" r="T17" b="T18"/>
                <a:pathLst>
                  <a:path w="61" h="218">
                    <a:moveTo>
                      <a:pt x="0" y="0"/>
                    </a:moveTo>
                    <a:lnTo>
                      <a:pt x="61" y="1"/>
                    </a:lnTo>
                    <a:lnTo>
                      <a:pt x="61" y="218"/>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305" name="Freeform 5210"/>
              <p:cNvSpPr>
                <a:spLocks/>
              </p:cNvSpPr>
              <p:nvPr/>
            </p:nvSpPr>
            <p:spPr bwMode="auto">
              <a:xfrm>
                <a:off x="3073" y="2779"/>
                <a:ext cx="60" cy="232"/>
              </a:xfrm>
              <a:custGeom>
                <a:avLst/>
                <a:gdLst>
                  <a:gd name="T0" fmla="*/ 60 w 60"/>
                  <a:gd name="T1" fmla="*/ 0 h 232"/>
                  <a:gd name="T2" fmla="*/ 60 w 60"/>
                  <a:gd name="T3" fmla="*/ 217 h 232"/>
                  <a:gd name="T4" fmla="*/ 0 w 60"/>
                  <a:gd name="T5" fmla="*/ 232 h 232"/>
                  <a:gd name="T6" fmla="*/ 0 w 60"/>
                  <a:gd name="T7" fmla="*/ 15 h 232"/>
                  <a:gd name="T8" fmla="*/ 60 w 60"/>
                  <a:gd name="T9" fmla="*/ 0 h 232"/>
                  <a:gd name="T10" fmla="*/ 0 60000 65536"/>
                  <a:gd name="T11" fmla="*/ 0 60000 65536"/>
                  <a:gd name="T12" fmla="*/ 0 60000 65536"/>
                  <a:gd name="T13" fmla="*/ 0 60000 65536"/>
                  <a:gd name="T14" fmla="*/ 0 60000 65536"/>
                  <a:gd name="T15" fmla="*/ 0 w 60"/>
                  <a:gd name="T16" fmla="*/ 0 h 232"/>
                  <a:gd name="T17" fmla="*/ 60 w 60"/>
                  <a:gd name="T18" fmla="*/ 232 h 232"/>
                </a:gdLst>
                <a:ahLst/>
                <a:cxnLst>
                  <a:cxn ang="T10">
                    <a:pos x="T0" y="T1"/>
                  </a:cxn>
                  <a:cxn ang="T11">
                    <a:pos x="T2" y="T3"/>
                  </a:cxn>
                  <a:cxn ang="T12">
                    <a:pos x="T4" y="T5"/>
                  </a:cxn>
                  <a:cxn ang="T13">
                    <a:pos x="T6" y="T7"/>
                  </a:cxn>
                  <a:cxn ang="T14">
                    <a:pos x="T8" y="T9"/>
                  </a:cxn>
                </a:cxnLst>
                <a:rect l="T15" t="T16" r="T17" b="T18"/>
                <a:pathLst>
                  <a:path w="60" h="232">
                    <a:moveTo>
                      <a:pt x="60" y="0"/>
                    </a:moveTo>
                    <a:lnTo>
                      <a:pt x="60" y="217"/>
                    </a:lnTo>
                    <a:lnTo>
                      <a:pt x="0" y="232"/>
                    </a:lnTo>
                    <a:lnTo>
                      <a:pt x="0" y="15"/>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27306" name="Freeform 5211"/>
              <p:cNvSpPr>
                <a:spLocks/>
              </p:cNvSpPr>
              <p:nvPr/>
            </p:nvSpPr>
            <p:spPr bwMode="auto">
              <a:xfrm>
                <a:off x="3133" y="2779"/>
                <a:ext cx="60" cy="241"/>
              </a:xfrm>
              <a:custGeom>
                <a:avLst/>
                <a:gdLst>
                  <a:gd name="T0" fmla="*/ 0 w 60"/>
                  <a:gd name="T1" fmla="*/ 0 h 241"/>
                  <a:gd name="T2" fmla="*/ 60 w 60"/>
                  <a:gd name="T3" fmla="*/ 23 h 241"/>
                  <a:gd name="T4" fmla="*/ 60 w 60"/>
                  <a:gd name="T5" fmla="*/ 241 h 241"/>
                  <a:gd name="T6" fmla="*/ 0 w 60"/>
                  <a:gd name="T7" fmla="*/ 217 h 241"/>
                  <a:gd name="T8" fmla="*/ 0 w 60"/>
                  <a:gd name="T9" fmla="*/ 0 h 241"/>
                  <a:gd name="T10" fmla="*/ 0 60000 65536"/>
                  <a:gd name="T11" fmla="*/ 0 60000 65536"/>
                  <a:gd name="T12" fmla="*/ 0 60000 65536"/>
                  <a:gd name="T13" fmla="*/ 0 60000 65536"/>
                  <a:gd name="T14" fmla="*/ 0 60000 65536"/>
                  <a:gd name="T15" fmla="*/ 0 w 60"/>
                  <a:gd name="T16" fmla="*/ 0 h 241"/>
                  <a:gd name="T17" fmla="*/ 60 w 60"/>
                  <a:gd name="T18" fmla="*/ 241 h 241"/>
                </a:gdLst>
                <a:ahLst/>
                <a:cxnLst>
                  <a:cxn ang="T10">
                    <a:pos x="T0" y="T1"/>
                  </a:cxn>
                  <a:cxn ang="T11">
                    <a:pos x="T2" y="T3"/>
                  </a:cxn>
                  <a:cxn ang="T12">
                    <a:pos x="T4" y="T5"/>
                  </a:cxn>
                  <a:cxn ang="T13">
                    <a:pos x="T6" y="T7"/>
                  </a:cxn>
                  <a:cxn ang="T14">
                    <a:pos x="T8" y="T9"/>
                  </a:cxn>
                </a:cxnLst>
                <a:rect l="T15" t="T16" r="T17" b="T18"/>
                <a:pathLst>
                  <a:path w="60" h="241">
                    <a:moveTo>
                      <a:pt x="0" y="0"/>
                    </a:moveTo>
                    <a:lnTo>
                      <a:pt x="60" y="23"/>
                    </a:lnTo>
                    <a:lnTo>
                      <a:pt x="60" y="241"/>
                    </a:lnTo>
                    <a:lnTo>
                      <a:pt x="0" y="217"/>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307" name="Freeform 5212"/>
              <p:cNvSpPr>
                <a:spLocks/>
              </p:cNvSpPr>
              <p:nvPr/>
            </p:nvSpPr>
            <p:spPr bwMode="auto">
              <a:xfrm>
                <a:off x="3193" y="2802"/>
                <a:ext cx="61" cy="220"/>
              </a:xfrm>
              <a:custGeom>
                <a:avLst/>
                <a:gdLst>
                  <a:gd name="T0" fmla="*/ 0 w 61"/>
                  <a:gd name="T1" fmla="*/ 0 h 220"/>
                  <a:gd name="T2" fmla="*/ 61 w 61"/>
                  <a:gd name="T3" fmla="*/ 2 h 220"/>
                  <a:gd name="T4" fmla="*/ 61 w 61"/>
                  <a:gd name="T5" fmla="*/ 220 h 220"/>
                  <a:gd name="T6" fmla="*/ 0 w 61"/>
                  <a:gd name="T7" fmla="*/ 218 h 220"/>
                  <a:gd name="T8" fmla="*/ 0 w 61"/>
                  <a:gd name="T9" fmla="*/ 0 h 220"/>
                  <a:gd name="T10" fmla="*/ 0 60000 65536"/>
                  <a:gd name="T11" fmla="*/ 0 60000 65536"/>
                  <a:gd name="T12" fmla="*/ 0 60000 65536"/>
                  <a:gd name="T13" fmla="*/ 0 60000 65536"/>
                  <a:gd name="T14" fmla="*/ 0 60000 65536"/>
                  <a:gd name="T15" fmla="*/ 0 w 61"/>
                  <a:gd name="T16" fmla="*/ 0 h 220"/>
                  <a:gd name="T17" fmla="*/ 61 w 61"/>
                  <a:gd name="T18" fmla="*/ 220 h 220"/>
                </a:gdLst>
                <a:ahLst/>
                <a:cxnLst>
                  <a:cxn ang="T10">
                    <a:pos x="T0" y="T1"/>
                  </a:cxn>
                  <a:cxn ang="T11">
                    <a:pos x="T2" y="T3"/>
                  </a:cxn>
                  <a:cxn ang="T12">
                    <a:pos x="T4" y="T5"/>
                  </a:cxn>
                  <a:cxn ang="T13">
                    <a:pos x="T6" y="T7"/>
                  </a:cxn>
                  <a:cxn ang="T14">
                    <a:pos x="T8" y="T9"/>
                  </a:cxn>
                </a:cxnLst>
                <a:rect l="T15" t="T16" r="T17" b="T18"/>
                <a:pathLst>
                  <a:path w="61" h="220">
                    <a:moveTo>
                      <a:pt x="0" y="0"/>
                    </a:moveTo>
                    <a:lnTo>
                      <a:pt x="61" y="2"/>
                    </a:lnTo>
                    <a:lnTo>
                      <a:pt x="61" y="220"/>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308" name="Freeform 5213"/>
              <p:cNvSpPr>
                <a:spLocks/>
              </p:cNvSpPr>
              <p:nvPr/>
            </p:nvSpPr>
            <p:spPr bwMode="auto">
              <a:xfrm>
                <a:off x="3254" y="2804"/>
                <a:ext cx="60" cy="221"/>
              </a:xfrm>
              <a:custGeom>
                <a:avLst/>
                <a:gdLst>
                  <a:gd name="T0" fmla="*/ 0 w 60"/>
                  <a:gd name="T1" fmla="*/ 0 h 221"/>
                  <a:gd name="T2" fmla="*/ 60 w 60"/>
                  <a:gd name="T3" fmla="*/ 3 h 221"/>
                  <a:gd name="T4" fmla="*/ 60 w 60"/>
                  <a:gd name="T5" fmla="*/ 221 h 221"/>
                  <a:gd name="T6" fmla="*/ 0 w 60"/>
                  <a:gd name="T7" fmla="*/ 218 h 221"/>
                  <a:gd name="T8" fmla="*/ 0 w 60"/>
                  <a:gd name="T9" fmla="*/ 0 h 221"/>
                  <a:gd name="T10" fmla="*/ 0 60000 65536"/>
                  <a:gd name="T11" fmla="*/ 0 60000 65536"/>
                  <a:gd name="T12" fmla="*/ 0 60000 65536"/>
                  <a:gd name="T13" fmla="*/ 0 60000 65536"/>
                  <a:gd name="T14" fmla="*/ 0 60000 65536"/>
                  <a:gd name="T15" fmla="*/ 0 w 60"/>
                  <a:gd name="T16" fmla="*/ 0 h 221"/>
                  <a:gd name="T17" fmla="*/ 60 w 60"/>
                  <a:gd name="T18" fmla="*/ 221 h 221"/>
                </a:gdLst>
                <a:ahLst/>
                <a:cxnLst>
                  <a:cxn ang="T10">
                    <a:pos x="T0" y="T1"/>
                  </a:cxn>
                  <a:cxn ang="T11">
                    <a:pos x="T2" y="T3"/>
                  </a:cxn>
                  <a:cxn ang="T12">
                    <a:pos x="T4" y="T5"/>
                  </a:cxn>
                  <a:cxn ang="T13">
                    <a:pos x="T6" y="T7"/>
                  </a:cxn>
                  <a:cxn ang="T14">
                    <a:pos x="T8" y="T9"/>
                  </a:cxn>
                </a:cxnLst>
                <a:rect l="T15" t="T16" r="T17" b="T18"/>
                <a:pathLst>
                  <a:path w="60" h="221">
                    <a:moveTo>
                      <a:pt x="0" y="0"/>
                    </a:moveTo>
                    <a:lnTo>
                      <a:pt x="60" y="3"/>
                    </a:lnTo>
                    <a:lnTo>
                      <a:pt x="60" y="221"/>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309" name="Freeform 5214"/>
              <p:cNvSpPr>
                <a:spLocks/>
              </p:cNvSpPr>
              <p:nvPr/>
            </p:nvSpPr>
            <p:spPr bwMode="auto">
              <a:xfrm>
                <a:off x="3314" y="2807"/>
                <a:ext cx="60" cy="221"/>
              </a:xfrm>
              <a:custGeom>
                <a:avLst/>
                <a:gdLst>
                  <a:gd name="T0" fmla="*/ 0 w 60"/>
                  <a:gd name="T1" fmla="*/ 0 h 221"/>
                  <a:gd name="T2" fmla="*/ 60 w 60"/>
                  <a:gd name="T3" fmla="*/ 5 h 221"/>
                  <a:gd name="T4" fmla="*/ 60 w 60"/>
                  <a:gd name="T5" fmla="*/ 221 h 221"/>
                  <a:gd name="T6" fmla="*/ 0 w 60"/>
                  <a:gd name="T7" fmla="*/ 218 h 221"/>
                  <a:gd name="T8" fmla="*/ 0 w 60"/>
                  <a:gd name="T9" fmla="*/ 0 h 221"/>
                  <a:gd name="T10" fmla="*/ 0 60000 65536"/>
                  <a:gd name="T11" fmla="*/ 0 60000 65536"/>
                  <a:gd name="T12" fmla="*/ 0 60000 65536"/>
                  <a:gd name="T13" fmla="*/ 0 60000 65536"/>
                  <a:gd name="T14" fmla="*/ 0 60000 65536"/>
                  <a:gd name="T15" fmla="*/ 0 w 60"/>
                  <a:gd name="T16" fmla="*/ 0 h 221"/>
                  <a:gd name="T17" fmla="*/ 60 w 60"/>
                  <a:gd name="T18" fmla="*/ 221 h 221"/>
                </a:gdLst>
                <a:ahLst/>
                <a:cxnLst>
                  <a:cxn ang="T10">
                    <a:pos x="T0" y="T1"/>
                  </a:cxn>
                  <a:cxn ang="T11">
                    <a:pos x="T2" y="T3"/>
                  </a:cxn>
                  <a:cxn ang="T12">
                    <a:pos x="T4" y="T5"/>
                  </a:cxn>
                  <a:cxn ang="T13">
                    <a:pos x="T6" y="T7"/>
                  </a:cxn>
                  <a:cxn ang="T14">
                    <a:pos x="T8" y="T9"/>
                  </a:cxn>
                </a:cxnLst>
                <a:rect l="T15" t="T16" r="T17" b="T18"/>
                <a:pathLst>
                  <a:path w="60" h="221">
                    <a:moveTo>
                      <a:pt x="0" y="0"/>
                    </a:moveTo>
                    <a:lnTo>
                      <a:pt x="60" y="5"/>
                    </a:lnTo>
                    <a:lnTo>
                      <a:pt x="60" y="221"/>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310" name="Freeform 5215"/>
              <p:cNvSpPr>
                <a:spLocks/>
              </p:cNvSpPr>
              <p:nvPr/>
            </p:nvSpPr>
            <p:spPr bwMode="auto">
              <a:xfrm>
                <a:off x="3374" y="2812"/>
                <a:ext cx="61" cy="224"/>
              </a:xfrm>
              <a:custGeom>
                <a:avLst/>
                <a:gdLst>
                  <a:gd name="T0" fmla="*/ 0 w 61"/>
                  <a:gd name="T1" fmla="*/ 0 h 224"/>
                  <a:gd name="T2" fmla="*/ 61 w 61"/>
                  <a:gd name="T3" fmla="*/ 6 h 224"/>
                  <a:gd name="T4" fmla="*/ 61 w 61"/>
                  <a:gd name="T5" fmla="*/ 224 h 224"/>
                  <a:gd name="T6" fmla="*/ 0 w 61"/>
                  <a:gd name="T7" fmla="*/ 216 h 224"/>
                  <a:gd name="T8" fmla="*/ 0 w 61"/>
                  <a:gd name="T9" fmla="*/ 0 h 224"/>
                  <a:gd name="T10" fmla="*/ 0 60000 65536"/>
                  <a:gd name="T11" fmla="*/ 0 60000 65536"/>
                  <a:gd name="T12" fmla="*/ 0 60000 65536"/>
                  <a:gd name="T13" fmla="*/ 0 60000 65536"/>
                  <a:gd name="T14" fmla="*/ 0 60000 65536"/>
                  <a:gd name="T15" fmla="*/ 0 w 61"/>
                  <a:gd name="T16" fmla="*/ 0 h 224"/>
                  <a:gd name="T17" fmla="*/ 61 w 61"/>
                  <a:gd name="T18" fmla="*/ 224 h 224"/>
                </a:gdLst>
                <a:ahLst/>
                <a:cxnLst>
                  <a:cxn ang="T10">
                    <a:pos x="T0" y="T1"/>
                  </a:cxn>
                  <a:cxn ang="T11">
                    <a:pos x="T2" y="T3"/>
                  </a:cxn>
                  <a:cxn ang="T12">
                    <a:pos x="T4" y="T5"/>
                  </a:cxn>
                  <a:cxn ang="T13">
                    <a:pos x="T6" y="T7"/>
                  </a:cxn>
                  <a:cxn ang="T14">
                    <a:pos x="T8" y="T9"/>
                  </a:cxn>
                </a:cxnLst>
                <a:rect l="T15" t="T16" r="T17" b="T18"/>
                <a:pathLst>
                  <a:path w="61" h="224">
                    <a:moveTo>
                      <a:pt x="0" y="0"/>
                    </a:moveTo>
                    <a:lnTo>
                      <a:pt x="61" y="6"/>
                    </a:lnTo>
                    <a:lnTo>
                      <a:pt x="61" y="224"/>
                    </a:lnTo>
                    <a:lnTo>
                      <a:pt x="0" y="216"/>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311" name="Freeform 5216"/>
              <p:cNvSpPr>
                <a:spLocks/>
              </p:cNvSpPr>
              <p:nvPr/>
            </p:nvSpPr>
            <p:spPr bwMode="auto">
              <a:xfrm>
                <a:off x="3435" y="2818"/>
                <a:ext cx="60" cy="226"/>
              </a:xfrm>
              <a:custGeom>
                <a:avLst/>
                <a:gdLst>
                  <a:gd name="T0" fmla="*/ 0 w 60"/>
                  <a:gd name="T1" fmla="*/ 0 h 226"/>
                  <a:gd name="T2" fmla="*/ 60 w 60"/>
                  <a:gd name="T3" fmla="*/ 8 h 226"/>
                  <a:gd name="T4" fmla="*/ 60 w 60"/>
                  <a:gd name="T5" fmla="*/ 226 h 226"/>
                  <a:gd name="T6" fmla="*/ 0 w 60"/>
                  <a:gd name="T7" fmla="*/ 218 h 226"/>
                  <a:gd name="T8" fmla="*/ 0 w 60"/>
                  <a:gd name="T9" fmla="*/ 0 h 226"/>
                  <a:gd name="T10" fmla="*/ 0 60000 65536"/>
                  <a:gd name="T11" fmla="*/ 0 60000 65536"/>
                  <a:gd name="T12" fmla="*/ 0 60000 65536"/>
                  <a:gd name="T13" fmla="*/ 0 60000 65536"/>
                  <a:gd name="T14" fmla="*/ 0 60000 65536"/>
                  <a:gd name="T15" fmla="*/ 0 w 60"/>
                  <a:gd name="T16" fmla="*/ 0 h 226"/>
                  <a:gd name="T17" fmla="*/ 60 w 60"/>
                  <a:gd name="T18" fmla="*/ 226 h 226"/>
                </a:gdLst>
                <a:ahLst/>
                <a:cxnLst>
                  <a:cxn ang="T10">
                    <a:pos x="T0" y="T1"/>
                  </a:cxn>
                  <a:cxn ang="T11">
                    <a:pos x="T2" y="T3"/>
                  </a:cxn>
                  <a:cxn ang="T12">
                    <a:pos x="T4" y="T5"/>
                  </a:cxn>
                  <a:cxn ang="T13">
                    <a:pos x="T6" y="T7"/>
                  </a:cxn>
                  <a:cxn ang="T14">
                    <a:pos x="T8" y="T9"/>
                  </a:cxn>
                </a:cxnLst>
                <a:rect l="T15" t="T16" r="T17" b="T18"/>
                <a:pathLst>
                  <a:path w="60" h="226">
                    <a:moveTo>
                      <a:pt x="0" y="0"/>
                    </a:moveTo>
                    <a:lnTo>
                      <a:pt x="60" y="8"/>
                    </a:lnTo>
                    <a:lnTo>
                      <a:pt x="60" y="226"/>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312" name="Freeform 5217"/>
              <p:cNvSpPr>
                <a:spLocks/>
              </p:cNvSpPr>
              <p:nvPr/>
            </p:nvSpPr>
            <p:spPr bwMode="auto">
              <a:xfrm>
                <a:off x="3495" y="2826"/>
                <a:ext cx="60" cy="219"/>
              </a:xfrm>
              <a:custGeom>
                <a:avLst/>
                <a:gdLst>
                  <a:gd name="T0" fmla="*/ 0 w 60"/>
                  <a:gd name="T1" fmla="*/ 0 h 219"/>
                  <a:gd name="T2" fmla="*/ 60 w 60"/>
                  <a:gd name="T3" fmla="*/ 1 h 219"/>
                  <a:gd name="T4" fmla="*/ 60 w 60"/>
                  <a:gd name="T5" fmla="*/ 219 h 219"/>
                  <a:gd name="T6" fmla="*/ 0 w 60"/>
                  <a:gd name="T7" fmla="*/ 218 h 219"/>
                  <a:gd name="T8" fmla="*/ 0 w 60"/>
                  <a:gd name="T9" fmla="*/ 0 h 219"/>
                  <a:gd name="T10" fmla="*/ 0 60000 65536"/>
                  <a:gd name="T11" fmla="*/ 0 60000 65536"/>
                  <a:gd name="T12" fmla="*/ 0 60000 65536"/>
                  <a:gd name="T13" fmla="*/ 0 60000 65536"/>
                  <a:gd name="T14" fmla="*/ 0 60000 65536"/>
                  <a:gd name="T15" fmla="*/ 0 w 60"/>
                  <a:gd name="T16" fmla="*/ 0 h 219"/>
                  <a:gd name="T17" fmla="*/ 60 w 60"/>
                  <a:gd name="T18" fmla="*/ 219 h 219"/>
                </a:gdLst>
                <a:ahLst/>
                <a:cxnLst>
                  <a:cxn ang="T10">
                    <a:pos x="T0" y="T1"/>
                  </a:cxn>
                  <a:cxn ang="T11">
                    <a:pos x="T2" y="T3"/>
                  </a:cxn>
                  <a:cxn ang="T12">
                    <a:pos x="T4" y="T5"/>
                  </a:cxn>
                  <a:cxn ang="T13">
                    <a:pos x="T6" y="T7"/>
                  </a:cxn>
                  <a:cxn ang="T14">
                    <a:pos x="T8" y="T9"/>
                  </a:cxn>
                </a:cxnLst>
                <a:rect l="T15" t="T16" r="T17" b="T18"/>
                <a:pathLst>
                  <a:path w="60" h="219">
                    <a:moveTo>
                      <a:pt x="0" y="0"/>
                    </a:moveTo>
                    <a:lnTo>
                      <a:pt x="60" y="1"/>
                    </a:lnTo>
                    <a:lnTo>
                      <a:pt x="60" y="219"/>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313" name="Freeform 5218"/>
              <p:cNvSpPr>
                <a:spLocks/>
              </p:cNvSpPr>
              <p:nvPr/>
            </p:nvSpPr>
            <p:spPr bwMode="auto">
              <a:xfrm>
                <a:off x="3555" y="2827"/>
                <a:ext cx="61" cy="227"/>
              </a:xfrm>
              <a:custGeom>
                <a:avLst/>
                <a:gdLst>
                  <a:gd name="T0" fmla="*/ 0 w 61"/>
                  <a:gd name="T1" fmla="*/ 0 h 227"/>
                  <a:gd name="T2" fmla="*/ 61 w 61"/>
                  <a:gd name="T3" fmla="*/ 9 h 227"/>
                  <a:gd name="T4" fmla="*/ 61 w 61"/>
                  <a:gd name="T5" fmla="*/ 227 h 227"/>
                  <a:gd name="T6" fmla="*/ 0 w 61"/>
                  <a:gd name="T7" fmla="*/ 218 h 227"/>
                  <a:gd name="T8" fmla="*/ 0 w 61"/>
                  <a:gd name="T9" fmla="*/ 0 h 227"/>
                  <a:gd name="T10" fmla="*/ 0 60000 65536"/>
                  <a:gd name="T11" fmla="*/ 0 60000 65536"/>
                  <a:gd name="T12" fmla="*/ 0 60000 65536"/>
                  <a:gd name="T13" fmla="*/ 0 60000 65536"/>
                  <a:gd name="T14" fmla="*/ 0 60000 65536"/>
                  <a:gd name="T15" fmla="*/ 0 w 61"/>
                  <a:gd name="T16" fmla="*/ 0 h 227"/>
                  <a:gd name="T17" fmla="*/ 61 w 61"/>
                  <a:gd name="T18" fmla="*/ 227 h 227"/>
                </a:gdLst>
                <a:ahLst/>
                <a:cxnLst>
                  <a:cxn ang="T10">
                    <a:pos x="T0" y="T1"/>
                  </a:cxn>
                  <a:cxn ang="T11">
                    <a:pos x="T2" y="T3"/>
                  </a:cxn>
                  <a:cxn ang="T12">
                    <a:pos x="T4" y="T5"/>
                  </a:cxn>
                  <a:cxn ang="T13">
                    <a:pos x="T6" y="T7"/>
                  </a:cxn>
                  <a:cxn ang="T14">
                    <a:pos x="T8" y="T9"/>
                  </a:cxn>
                </a:cxnLst>
                <a:rect l="T15" t="T16" r="T17" b="T18"/>
                <a:pathLst>
                  <a:path w="61" h="227">
                    <a:moveTo>
                      <a:pt x="0" y="0"/>
                    </a:moveTo>
                    <a:lnTo>
                      <a:pt x="61" y="9"/>
                    </a:lnTo>
                    <a:lnTo>
                      <a:pt x="61" y="227"/>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314" name="Freeform 5219"/>
              <p:cNvSpPr>
                <a:spLocks/>
              </p:cNvSpPr>
              <p:nvPr/>
            </p:nvSpPr>
            <p:spPr bwMode="auto">
              <a:xfrm>
                <a:off x="3616" y="2836"/>
                <a:ext cx="60" cy="226"/>
              </a:xfrm>
              <a:custGeom>
                <a:avLst/>
                <a:gdLst>
                  <a:gd name="T0" fmla="*/ 0 w 60"/>
                  <a:gd name="T1" fmla="*/ 0 h 226"/>
                  <a:gd name="T2" fmla="*/ 60 w 60"/>
                  <a:gd name="T3" fmla="*/ 8 h 226"/>
                  <a:gd name="T4" fmla="*/ 60 w 60"/>
                  <a:gd name="T5" fmla="*/ 226 h 226"/>
                  <a:gd name="T6" fmla="*/ 0 w 60"/>
                  <a:gd name="T7" fmla="*/ 218 h 226"/>
                  <a:gd name="T8" fmla="*/ 0 w 60"/>
                  <a:gd name="T9" fmla="*/ 0 h 226"/>
                  <a:gd name="T10" fmla="*/ 0 60000 65536"/>
                  <a:gd name="T11" fmla="*/ 0 60000 65536"/>
                  <a:gd name="T12" fmla="*/ 0 60000 65536"/>
                  <a:gd name="T13" fmla="*/ 0 60000 65536"/>
                  <a:gd name="T14" fmla="*/ 0 60000 65536"/>
                  <a:gd name="T15" fmla="*/ 0 w 60"/>
                  <a:gd name="T16" fmla="*/ 0 h 226"/>
                  <a:gd name="T17" fmla="*/ 60 w 60"/>
                  <a:gd name="T18" fmla="*/ 226 h 226"/>
                </a:gdLst>
                <a:ahLst/>
                <a:cxnLst>
                  <a:cxn ang="T10">
                    <a:pos x="T0" y="T1"/>
                  </a:cxn>
                  <a:cxn ang="T11">
                    <a:pos x="T2" y="T3"/>
                  </a:cxn>
                  <a:cxn ang="T12">
                    <a:pos x="T4" y="T5"/>
                  </a:cxn>
                  <a:cxn ang="T13">
                    <a:pos x="T6" y="T7"/>
                  </a:cxn>
                  <a:cxn ang="T14">
                    <a:pos x="T8" y="T9"/>
                  </a:cxn>
                </a:cxnLst>
                <a:rect l="T15" t="T16" r="T17" b="T18"/>
                <a:pathLst>
                  <a:path w="60" h="226">
                    <a:moveTo>
                      <a:pt x="0" y="0"/>
                    </a:moveTo>
                    <a:lnTo>
                      <a:pt x="60" y="8"/>
                    </a:lnTo>
                    <a:lnTo>
                      <a:pt x="60" y="226"/>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315" name="Freeform 5220"/>
              <p:cNvSpPr>
                <a:spLocks/>
              </p:cNvSpPr>
              <p:nvPr/>
            </p:nvSpPr>
            <p:spPr bwMode="auto">
              <a:xfrm>
                <a:off x="3676" y="2844"/>
                <a:ext cx="60" cy="223"/>
              </a:xfrm>
              <a:custGeom>
                <a:avLst/>
                <a:gdLst>
                  <a:gd name="T0" fmla="*/ 0 w 60"/>
                  <a:gd name="T1" fmla="*/ 0 h 223"/>
                  <a:gd name="T2" fmla="*/ 60 w 60"/>
                  <a:gd name="T3" fmla="*/ 5 h 223"/>
                  <a:gd name="T4" fmla="*/ 60 w 60"/>
                  <a:gd name="T5" fmla="*/ 223 h 223"/>
                  <a:gd name="T6" fmla="*/ 0 w 60"/>
                  <a:gd name="T7" fmla="*/ 218 h 223"/>
                  <a:gd name="T8" fmla="*/ 0 w 60"/>
                  <a:gd name="T9" fmla="*/ 0 h 223"/>
                  <a:gd name="T10" fmla="*/ 0 60000 65536"/>
                  <a:gd name="T11" fmla="*/ 0 60000 65536"/>
                  <a:gd name="T12" fmla="*/ 0 60000 65536"/>
                  <a:gd name="T13" fmla="*/ 0 60000 65536"/>
                  <a:gd name="T14" fmla="*/ 0 60000 65536"/>
                  <a:gd name="T15" fmla="*/ 0 w 60"/>
                  <a:gd name="T16" fmla="*/ 0 h 223"/>
                  <a:gd name="T17" fmla="*/ 60 w 60"/>
                  <a:gd name="T18" fmla="*/ 223 h 223"/>
                </a:gdLst>
                <a:ahLst/>
                <a:cxnLst>
                  <a:cxn ang="T10">
                    <a:pos x="T0" y="T1"/>
                  </a:cxn>
                  <a:cxn ang="T11">
                    <a:pos x="T2" y="T3"/>
                  </a:cxn>
                  <a:cxn ang="T12">
                    <a:pos x="T4" y="T5"/>
                  </a:cxn>
                  <a:cxn ang="T13">
                    <a:pos x="T6" y="T7"/>
                  </a:cxn>
                  <a:cxn ang="T14">
                    <a:pos x="T8" y="T9"/>
                  </a:cxn>
                </a:cxnLst>
                <a:rect l="T15" t="T16" r="T17" b="T18"/>
                <a:pathLst>
                  <a:path w="60" h="223">
                    <a:moveTo>
                      <a:pt x="0" y="0"/>
                    </a:moveTo>
                    <a:lnTo>
                      <a:pt x="60" y="5"/>
                    </a:lnTo>
                    <a:lnTo>
                      <a:pt x="60" y="223"/>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316" name="Freeform 5221"/>
              <p:cNvSpPr>
                <a:spLocks/>
              </p:cNvSpPr>
              <p:nvPr/>
            </p:nvSpPr>
            <p:spPr bwMode="auto">
              <a:xfrm>
                <a:off x="3736" y="2821"/>
                <a:ext cx="61" cy="246"/>
              </a:xfrm>
              <a:custGeom>
                <a:avLst/>
                <a:gdLst>
                  <a:gd name="T0" fmla="*/ 61 w 61"/>
                  <a:gd name="T1" fmla="*/ 0 h 246"/>
                  <a:gd name="T2" fmla="*/ 61 w 61"/>
                  <a:gd name="T3" fmla="*/ 218 h 246"/>
                  <a:gd name="T4" fmla="*/ 0 w 61"/>
                  <a:gd name="T5" fmla="*/ 246 h 246"/>
                  <a:gd name="T6" fmla="*/ 0 w 61"/>
                  <a:gd name="T7" fmla="*/ 28 h 246"/>
                  <a:gd name="T8" fmla="*/ 61 w 61"/>
                  <a:gd name="T9" fmla="*/ 0 h 246"/>
                  <a:gd name="T10" fmla="*/ 0 60000 65536"/>
                  <a:gd name="T11" fmla="*/ 0 60000 65536"/>
                  <a:gd name="T12" fmla="*/ 0 60000 65536"/>
                  <a:gd name="T13" fmla="*/ 0 60000 65536"/>
                  <a:gd name="T14" fmla="*/ 0 60000 65536"/>
                  <a:gd name="T15" fmla="*/ 0 w 61"/>
                  <a:gd name="T16" fmla="*/ 0 h 246"/>
                  <a:gd name="T17" fmla="*/ 61 w 61"/>
                  <a:gd name="T18" fmla="*/ 246 h 246"/>
                </a:gdLst>
                <a:ahLst/>
                <a:cxnLst>
                  <a:cxn ang="T10">
                    <a:pos x="T0" y="T1"/>
                  </a:cxn>
                  <a:cxn ang="T11">
                    <a:pos x="T2" y="T3"/>
                  </a:cxn>
                  <a:cxn ang="T12">
                    <a:pos x="T4" y="T5"/>
                  </a:cxn>
                  <a:cxn ang="T13">
                    <a:pos x="T6" y="T7"/>
                  </a:cxn>
                  <a:cxn ang="T14">
                    <a:pos x="T8" y="T9"/>
                  </a:cxn>
                </a:cxnLst>
                <a:rect l="T15" t="T16" r="T17" b="T18"/>
                <a:pathLst>
                  <a:path w="61" h="246">
                    <a:moveTo>
                      <a:pt x="61" y="0"/>
                    </a:moveTo>
                    <a:lnTo>
                      <a:pt x="61" y="218"/>
                    </a:lnTo>
                    <a:lnTo>
                      <a:pt x="0" y="246"/>
                    </a:lnTo>
                    <a:lnTo>
                      <a:pt x="0" y="28"/>
                    </a:lnTo>
                    <a:lnTo>
                      <a:pt x="61" y="0"/>
                    </a:lnTo>
                    <a:close/>
                  </a:path>
                </a:pathLst>
              </a:custGeom>
              <a:solidFill>
                <a:srgbClr val="DEBC9A"/>
              </a:solidFill>
              <a:ln w="0">
                <a:solidFill>
                  <a:srgbClr val="DBB691"/>
                </a:solidFill>
                <a:prstDash val="solid"/>
                <a:round/>
                <a:headEnd/>
                <a:tailEnd/>
              </a:ln>
            </p:spPr>
            <p:txBody>
              <a:bodyPr/>
              <a:lstStyle/>
              <a:p>
                <a:endParaRPr lang="en-US"/>
              </a:p>
            </p:txBody>
          </p:sp>
          <p:sp>
            <p:nvSpPr>
              <p:cNvPr id="27317" name="Freeform 5222"/>
              <p:cNvSpPr>
                <a:spLocks/>
              </p:cNvSpPr>
              <p:nvPr/>
            </p:nvSpPr>
            <p:spPr bwMode="auto">
              <a:xfrm>
                <a:off x="3797" y="2821"/>
                <a:ext cx="60" cy="218"/>
              </a:xfrm>
              <a:custGeom>
                <a:avLst/>
                <a:gdLst>
                  <a:gd name="T0" fmla="*/ 0 w 60"/>
                  <a:gd name="T1" fmla="*/ 0 h 218"/>
                  <a:gd name="T2" fmla="*/ 60 w 60"/>
                  <a:gd name="T3" fmla="*/ 1 h 218"/>
                  <a:gd name="T4" fmla="*/ 60 w 60"/>
                  <a:gd name="T5" fmla="*/ 218 h 218"/>
                  <a:gd name="T6" fmla="*/ 0 w 60"/>
                  <a:gd name="T7" fmla="*/ 218 h 218"/>
                  <a:gd name="T8" fmla="*/ 0 w 60"/>
                  <a:gd name="T9" fmla="*/ 0 h 218"/>
                  <a:gd name="T10" fmla="*/ 0 60000 65536"/>
                  <a:gd name="T11" fmla="*/ 0 60000 65536"/>
                  <a:gd name="T12" fmla="*/ 0 60000 65536"/>
                  <a:gd name="T13" fmla="*/ 0 60000 65536"/>
                  <a:gd name="T14" fmla="*/ 0 60000 65536"/>
                  <a:gd name="T15" fmla="*/ 0 w 60"/>
                  <a:gd name="T16" fmla="*/ 0 h 218"/>
                  <a:gd name="T17" fmla="*/ 60 w 60"/>
                  <a:gd name="T18" fmla="*/ 218 h 218"/>
                </a:gdLst>
                <a:ahLst/>
                <a:cxnLst>
                  <a:cxn ang="T10">
                    <a:pos x="T0" y="T1"/>
                  </a:cxn>
                  <a:cxn ang="T11">
                    <a:pos x="T2" y="T3"/>
                  </a:cxn>
                  <a:cxn ang="T12">
                    <a:pos x="T4" y="T5"/>
                  </a:cxn>
                  <a:cxn ang="T13">
                    <a:pos x="T6" y="T7"/>
                  </a:cxn>
                  <a:cxn ang="T14">
                    <a:pos x="T8" y="T9"/>
                  </a:cxn>
                </a:cxnLst>
                <a:rect l="T15" t="T16" r="T17" b="T18"/>
                <a:pathLst>
                  <a:path w="60" h="218">
                    <a:moveTo>
                      <a:pt x="0" y="0"/>
                    </a:moveTo>
                    <a:lnTo>
                      <a:pt x="60" y="1"/>
                    </a:lnTo>
                    <a:lnTo>
                      <a:pt x="60" y="218"/>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318" name="Freeform 5223"/>
              <p:cNvSpPr>
                <a:spLocks/>
              </p:cNvSpPr>
              <p:nvPr/>
            </p:nvSpPr>
            <p:spPr bwMode="auto">
              <a:xfrm>
                <a:off x="3857" y="2817"/>
                <a:ext cx="60" cy="222"/>
              </a:xfrm>
              <a:custGeom>
                <a:avLst/>
                <a:gdLst>
                  <a:gd name="T0" fmla="*/ 60 w 60"/>
                  <a:gd name="T1" fmla="*/ 0 h 222"/>
                  <a:gd name="T2" fmla="*/ 60 w 60"/>
                  <a:gd name="T3" fmla="*/ 218 h 222"/>
                  <a:gd name="T4" fmla="*/ 0 w 60"/>
                  <a:gd name="T5" fmla="*/ 222 h 222"/>
                  <a:gd name="T6" fmla="*/ 0 w 60"/>
                  <a:gd name="T7" fmla="*/ 5 h 222"/>
                  <a:gd name="T8" fmla="*/ 60 w 60"/>
                  <a:gd name="T9" fmla="*/ 0 h 222"/>
                  <a:gd name="T10" fmla="*/ 0 60000 65536"/>
                  <a:gd name="T11" fmla="*/ 0 60000 65536"/>
                  <a:gd name="T12" fmla="*/ 0 60000 65536"/>
                  <a:gd name="T13" fmla="*/ 0 60000 65536"/>
                  <a:gd name="T14" fmla="*/ 0 60000 65536"/>
                  <a:gd name="T15" fmla="*/ 0 w 60"/>
                  <a:gd name="T16" fmla="*/ 0 h 222"/>
                  <a:gd name="T17" fmla="*/ 60 w 60"/>
                  <a:gd name="T18" fmla="*/ 222 h 222"/>
                </a:gdLst>
                <a:ahLst/>
                <a:cxnLst>
                  <a:cxn ang="T10">
                    <a:pos x="T0" y="T1"/>
                  </a:cxn>
                  <a:cxn ang="T11">
                    <a:pos x="T2" y="T3"/>
                  </a:cxn>
                  <a:cxn ang="T12">
                    <a:pos x="T4" y="T5"/>
                  </a:cxn>
                  <a:cxn ang="T13">
                    <a:pos x="T6" y="T7"/>
                  </a:cxn>
                  <a:cxn ang="T14">
                    <a:pos x="T8" y="T9"/>
                  </a:cxn>
                </a:cxnLst>
                <a:rect l="T15" t="T16" r="T17" b="T18"/>
                <a:pathLst>
                  <a:path w="60" h="222">
                    <a:moveTo>
                      <a:pt x="60" y="0"/>
                    </a:moveTo>
                    <a:lnTo>
                      <a:pt x="60" y="218"/>
                    </a:lnTo>
                    <a:lnTo>
                      <a:pt x="0" y="222"/>
                    </a:lnTo>
                    <a:lnTo>
                      <a:pt x="0" y="5"/>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27319" name="Freeform 5224"/>
              <p:cNvSpPr>
                <a:spLocks/>
              </p:cNvSpPr>
              <p:nvPr/>
            </p:nvSpPr>
            <p:spPr bwMode="auto">
              <a:xfrm>
                <a:off x="3917" y="2817"/>
                <a:ext cx="61" cy="232"/>
              </a:xfrm>
              <a:custGeom>
                <a:avLst/>
                <a:gdLst>
                  <a:gd name="T0" fmla="*/ 0 w 61"/>
                  <a:gd name="T1" fmla="*/ 0 h 232"/>
                  <a:gd name="T2" fmla="*/ 61 w 61"/>
                  <a:gd name="T3" fmla="*/ 15 h 232"/>
                  <a:gd name="T4" fmla="*/ 61 w 61"/>
                  <a:gd name="T5" fmla="*/ 232 h 232"/>
                  <a:gd name="T6" fmla="*/ 0 w 61"/>
                  <a:gd name="T7" fmla="*/ 218 h 232"/>
                  <a:gd name="T8" fmla="*/ 0 w 61"/>
                  <a:gd name="T9" fmla="*/ 0 h 232"/>
                  <a:gd name="T10" fmla="*/ 0 60000 65536"/>
                  <a:gd name="T11" fmla="*/ 0 60000 65536"/>
                  <a:gd name="T12" fmla="*/ 0 60000 65536"/>
                  <a:gd name="T13" fmla="*/ 0 60000 65536"/>
                  <a:gd name="T14" fmla="*/ 0 60000 65536"/>
                  <a:gd name="T15" fmla="*/ 0 w 61"/>
                  <a:gd name="T16" fmla="*/ 0 h 232"/>
                  <a:gd name="T17" fmla="*/ 61 w 61"/>
                  <a:gd name="T18" fmla="*/ 232 h 232"/>
                </a:gdLst>
                <a:ahLst/>
                <a:cxnLst>
                  <a:cxn ang="T10">
                    <a:pos x="T0" y="T1"/>
                  </a:cxn>
                  <a:cxn ang="T11">
                    <a:pos x="T2" y="T3"/>
                  </a:cxn>
                  <a:cxn ang="T12">
                    <a:pos x="T4" y="T5"/>
                  </a:cxn>
                  <a:cxn ang="T13">
                    <a:pos x="T6" y="T7"/>
                  </a:cxn>
                  <a:cxn ang="T14">
                    <a:pos x="T8" y="T9"/>
                  </a:cxn>
                </a:cxnLst>
                <a:rect l="T15" t="T16" r="T17" b="T18"/>
                <a:pathLst>
                  <a:path w="61" h="232">
                    <a:moveTo>
                      <a:pt x="0" y="0"/>
                    </a:moveTo>
                    <a:lnTo>
                      <a:pt x="61" y="15"/>
                    </a:lnTo>
                    <a:lnTo>
                      <a:pt x="61" y="232"/>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320" name="Freeform 5225"/>
              <p:cNvSpPr>
                <a:spLocks/>
              </p:cNvSpPr>
              <p:nvPr/>
            </p:nvSpPr>
            <p:spPr bwMode="auto">
              <a:xfrm>
                <a:off x="3978" y="2812"/>
                <a:ext cx="60" cy="237"/>
              </a:xfrm>
              <a:custGeom>
                <a:avLst/>
                <a:gdLst>
                  <a:gd name="T0" fmla="*/ 60 w 60"/>
                  <a:gd name="T1" fmla="*/ 0 h 237"/>
                  <a:gd name="T2" fmla="*/ 60 w 60"/>
                  <a:gd name="T3" fmla="*/ 217 h 237"/>
                  <a:gd name="T4" fmla="*/ 0 w 60"/>
                  <a:gd name="T5" fmla="*/ 237 h 237"/>
                  <a:gd name="T6" fmla="*/ 0 w 60"/>
                  <a:gd name="T7" fmla="*/ 20 h 237"/>
                  <a:gd name="T8" fmla="*/ 60 w 60"/>
                  <a:gd name="T9" fmla="*/ 0 h 237"/>
                  <a:gd name="T10" fmla="*/ 0 60000 65536"/>
                  <a:gd name="T11" fmla="*/ 0 60000 65536"/>
                  <a:gd name="T12" fmla="*/ 0 60000 65536"/>
                  <a:gd name="T13" fmla="*/ 0 60000 65536"/>
                  <a:gd name="T14" fmla="*/ 0 60000 65536"/>
                  <a:gd name="T15" fmla="*/ 0 w 60"/>
                  <a:gd name="T16" fmla="*/ 0 h 237"/>
                  <a:gd name="T17" fmla="*/ 60 w 60"/>
                  <a:gd name="T18" fmla="*/ 237 h 237"/>
                </a:gdLst>
                <a:ahLst/>
                <a:cxnLst>
                  <a:cxn ang="T10">
                    <a:pos x="T0" y="T1"/>
                  </a:cxn>
                  <a:cxn ang="T11">
                    <a:pos x="T2" y="T3"/>
                  </a:cxn>
                  <a:cxn ang="T12">
                    <a:pos x="T4" y="T5"/>
                  </a:cxn>
                  <a:cxn ang="T13">
                    <a:pos x="T6" y="T7"/>
                  </a:cxn>
                  <a:cxn ang="T14">
                    <a:pos x="T8" y="T9"/>
                  </a:cxn>
                </a:cxnLst>
                <a:rect l="T15" t="T16" r="T17" b="T18"/>
                <a:pathLst>
                  <a:path w="60" h="237">
                    <a:moveTo>
                      <a:pt x="60" y="0"/>
                    </a:moveTo>
                    <a:lnTo>
                      <a:pt x="60" y="217"/>
                    </a:lnTo>
                    <a:lnTo>
                      <a:pt x="0" y="237"/>
                    </a:lnTo>
                    <a:lnTo>
                      <a:pt x="0" y="20"/>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27321" name="Freeform 5226"/>
              <p:cNvSpPr>
                <a:spLocks/>
              </p:cNvSpPr>
              <p:nvPr/>
            </p:nvSpPr>
            <p:spPr bwMode="auto">
              <a:xfrm>
                <a:off x="4038" y="2812"/>
                <a:ext cx="60" cy="243"/>
              </a:xfrm>
              <a:custGeom>
                <a:avLst/>
                <a:gdLst>
                  <a:gd name="T0" fmla="*/ 0 w 60"/>
                  <a:gd name="T1" fmla="*/ 0 h 243"/>
                  <a:gd name="T2" fmla="*/ 60 w 60"/>
                  <a:gd name="T3" fmla="*/ 25 h 243"/>
                  <a:gd name="T4" fmla="*/ 60 w 60"/>
                  <a:gd name="T5" fmla="*/ 243 h 243"/>
                  <a:gd name="T6" fmla="*/ 0 w 60"/>
                  <a:gd name="T7" fmla="*/ 217 h 243"/>
                  <a:gd name="T8" fmla="*/ 0 w 60"/>
                  <a:gd name="T9" fmla="*/ 0 h 243"/>
                  <a:gd name="T10" fmla="*/ 0 60000 65536"/>
                  <a:gd name="T11" fmla="*/ 0 60000 65536"/>
                  <a:gd name="T12" fmla="*/ 0 60000 65536"/>
                  <a:gd name="T13" fmla="*/ 0 60000 65536"/>
                  <a:gd name="T14" fmla="*/ 0 60000 65536"/>
                  <a:gd name="T15" fmla="*/ 0 w 60"/>
                  <a:gd name="T16" fmla="*/ 0 h 243"/>
                  <a:gd name="T17" fmla="*/ 60 w 60"/>
                  <a:gd name="T18" fmla="*/ 243 h 243"/>
                </a:gdLst>
                <a:ahLst/>
                <a:cxnLst>
                  <a:cxn ang="T10">
                    <a:pos x="T0" y="T1"/>
                  </a:cxn>
                  <a:cxn ang="T11">
                    <a:pos x="T2" y="T3"/>
                  </a:cxn>
                  <a:cxn ang="T12">
                    <a:pos x="T4" y="T5"/>
                  </a:cxn>
                  <a:cxn ang="T13">
                    <a:pos x="T6" y="T7"/>
                  </a:cxn>
                  <a:cxn ang="T14">
                    <a:pos x="T8" y="T9"/>
                  </a:cxn>
                </a:cxnLst>
                <a:rect l="T15" t="T16" r="T17" b="T18"/>
                <a:pathLst>
                  <a:path w="60" h="243">
                    <a:moveTo>
                      <a:pt x="0" y="0"/>
                    </a:moveTo>
                    <a:lnTo>
                      <a:pt x="60" y="25"/>
                    </a:lnTo>
                    <a:lnTo>
                      <a:pt x="60" y="243"/>
                    </a:lnTo>
                    <a:lnTo>
                      <a:pt x="0" y="217"/>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322" name="Freeform 5227"/>
              <p:cNvSpPr>
                <a:spLocks/>
              </p:cNvSpPr>
              <p:nvPr/>
            </p:nvSpPr>
            <p:spPr bwMode="auto">
              <a:xfrm>
                <a:off x="4098" y="2837"/>
                <a:ext cx="61" cy="271"/>
              </a:xfrm>
              <a:custGeom>
                <a:avLst/>
                <a:gdLst>
                  <a:gd name="T0" fmla="*/ 0 w 61"/>
                  <a:gd name="T1" fmla="*/ 0 h 271"/>
                  <a:gd name="T2" fmla="*/ 61 w 61"/>
                  <a:gd name="T3" fmla="*/ 55 h 271"/>
                  <a:gd name="T4" fmla="*/ 61 w 61"/>
                  <a:gd name="T5" fmla="*/ 271 h 271"/>
                  <a:gd name="T6" fmla="*/ 0 w 61"/>
                  <a:gd name="T7" fmla="*/ 218 h 271"/>
                  <a:gd name="T8" fmla="*/ 0 w 61"/>
                  <a:gd name="T9" fmla="*/ 0 h 271"/>
                  <a:gd name="T10" fmla="*/ 0 60000 65536"/>
                  <a:gd name="T11" fmla="*/ 0 60000 65536"/>
                  <a:gd name="T12" fmla="*/ 0 60000 65536"/>
                  <a:gd name="T13" fmla="*/ 0 60000 65536"/>
                  <a:gd name="T14" fmla="*/ 0 60000 65536"/>
                  <a:gd name="T15" fmla="*/ 0 w 61"/>
                  <a:gd name="T16" fmla="*/ 0 h 271"/>
                  <a:gd name="T17" fmla="*/ 61 w 61"/>
                  <a:gd name="T18" fmla="*/ 271 h 271"/>
                </a:gdLst>
                <a:ahLst/>
                <a:cxnLst>
                  <a:cxn ang="T10">
                    <a:pos x="T0" y="T1"/>
                  </a:cxn>
                  <a:cxn ang="T11">
                    <a:pos x="T2" y="T3"/>
                  </a:cxn>
                  <a:cxn ang="T12">
                    <a:pos x="T4" y="T5"/>
                  </a:cxn>
                  <a:cxn ang="T13">
                    <a:pos x="T6" y="T7"/>
                  </a:cxn>
                  <a:cxn ang="T14">
                    <a:pos x="T8" y="T9"/>
                  </a:cxn>
                </a:cxnLst>
                <a:rect l="T15" t="T16" r="T17" b="T18"/>
                <a:pathLst>
                  <a:path w="61" h="271">
                    <a:moveTo>
                      <a:pt x="0" y="0"/>
                    </a:moveTo>
                    <a:lnTo>
                      <a:pt x="61" y="55"/>
                    </a:lnTo>
                    <a:lnTo>
                      <a:pt x="61" y="271"/>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27323" name="Line 5228"/>
              <p:cNvSpPr>
                <a:spLocks noChangeShapeType="1"/>
              </p:cNvSpPr>
              <p:nvPr/>
            </p:nvSpPr>
            <p:spPr bwMode="auto">
              <a:xfrm>
                <a:off x="1111" y="3260"/>
                <a:ext cx="78" cy="0"/>
              </a:xfrm>
              <a:prstGeom prst="line">
                <a:avLst/>
              </a:prstGeom>
              <a:noFill/>
              <a:ln w="3175">
                <a:solidFill>
                  <a:srgbClr val="000000"/>
                </a:solidFill>
                <a:round/>
                <a:headEnd/>
                <a:tailEnd/>
              </a:ln>
            </p:spPr>
            <p:txBody>
              <a:bodyPr/>
              <a:lstStyle/>
              <a:p>
                <a:endParaRPr lang="en-US"/>
              </a:p>
            </p:txBody>
          </p:sp>
          <p:sp>
            <p:nvSpPr>
              <p:cNvPr id="27324" name="Line 5229"/>
              <p:cNvSpPr>
                <a:spLocks noChangeShapeType="1"/>
              </p:cNvSpPr>
              <p:nvPr/>
            </p:nvSpPr>
            <p:spPr bwMode="auto">
              <a:xfrm flipH="1">
                <a:off x="1111" y="3260"/>
                <a:ext cx="78" cy="0"/>
              </a:xfrm>
              <a:prstGeom prst="line">
                <a:avLst/>
              </a:prstGeom>
              <a:noFill/>
              <a:ln w="3175">
                <a:solidFill>
                  <a:srgbClr val="000000"/>
                </a:solidFill>
                <a:round/>
                <a:headEnd/>
                <a:tailEnd/>
              </a:ln>
            </p:spPr>
            <p:txBody>
              <a:bodyPr/>
              <a:lstStyle/>
              <a:p>
                <a:endParaRPr lang="en-US"/>
              </a:p>
            </p:txBody>
          </p:sp>
          <p:sp>
            <p:nvSpPr>
              <p:cNvPr id="27325" name="Line 5230"/>
              <p:cNvSpPr>
                <a:spLocks noChangeShapeType="1"/>
              </p:cNvSpPr>
              <p:nvPr/>
            </p:nvSpPr>
            <p:spPr bwMode="auto">
              <a:xfrm flipV="1">
                <a:off x="1111" y="3042"/>
                <a:ext cx="0" cy="218"/>
              </a:xfrm>
              <a:prstGeom prst="line">
                <a:avLst/>
              </a:prstGeom>
              <a:noFill/>
              <a:ln w="3175">
                <a:solidFill>
                  <a:srgbClr val="000000"/>
                </a:solidFill>
                <a:round/>
                <a:headEnd/>
                <a:tailEnd/>
              </a:ln>
            </p:spPr>
            <p:txBody>
              <a:bodyPr/>
              <a:lstStyle/>
              <a:p>
                <a:endParaRPr lang="en-US"/>
              </a:p>
            </p:txBody>
          </p:sp>
          <p:sp>
            <p:nvSpPr>
              <p:cNvPr id="27326" name="Line 5231"/>
              <p:cNvSpPr>
                <a:spLocks noChangeShapeType="1"/>
              </p:cNvSpPr>
              <p:nvPr/>
            </p:nvSpPr>
            <p:spPr bwMode="auto">
              <a:xfrm>
                <a:off x="1111" y="3042"/>
                <a:ext cx="33" cy="0"/>
              </a:xfrm>
              <a:prstGeom prst="line">
                <a:avLst/>
              </a:prstGeom>
              <a:noFill/>
              <a:ln w="3175">
                <a:solidFill>
                  <a:srgbClr val="000000"/>
                </a:solidFill>
                <a:round/>
                <a:headEnd/>
                <a:tailEnd/>
              </a:ln>
            </p:spPr>
            <p:txBody>
              <a:bodyPr/>
              <a:lstStyle/>
              <a:p>
                <a:endParaRPr lang="en-US"/>
              </a:p>
            </p:txBody>
          </p:sp>
          <p:sp>
            <p:nvSpPr>
              <p:cNvPr id="27327" name="Line 5232"/>
              <p:cNvSpPr>
                <a:spLocks noChangeShapeType="1"/>
              </p:cNvSpPr>
              <p:nvPr/>
            </p:nvSpPr>
            <p:spPr bwMode="auto">
              <a:xfrm flipH="1">
                <a:off x="1111" y="3042"/>
                <a:ext cx="33" cy="0"/>
              </a:xfrm>
              <a:prstGeom prst="line">
                <a:avLst/>
              </a:prstGeom>
              <a:noFill/>
              <a:ln w="3175">
                <a:solidFill>
                  <a:srgbClr val="000000"/>
                </a:solidFill>
                <a:round/>
                <a:headEnd/>
                <a:tailEnd/>
              </a:ln>
            </p:spPr>
            <p:txBody>
              <a:bodyPr/>
              <a:lstStyle/>
              <a:p>
                <a:endParaRPr lang="en-US"/>
              </a:p>
            </p:txBody>
          </p:sp>
          <p:sp>
            <p:nvSpPr>
              <p:cNvPr id="27328" name="Line 5233"/>
              <p:cNvSpPr>
                <a:spLocks noChangeShapeType="1"/>
              </p:cNvSpPr>
              <p:nvPr/>
            </p:nvSpPr>
            <p:spPr bwMode="auto">
              <a:xfrm flipV="1">
                <a:off x="1111" y="2825"/>
                <a:ext cx="0" cy="217"/>
              </a:xfrm>
              <a:prstGeom prst="line">
                <a:avLst/>
              </a:prstGeom>
              <a:noFill/>
              <a:ln w="3175">
                <a:solidFill>
                  <a:srgbClr val="000000"/>
                </a:solidFill>
                <a:round/>
                <a:headEnd/>
                <a:tailEnd/>
              </a:ln>
            </p:spPr>
            <p:txBody>
              <a:bodyPr/>
              <a:lstStyle/>
              <a:p>
                <a:endParaRPr lang="en-US"/>
              </a:p>
            </p:txBody>
          </p:sp>
          <p:sp>
            <p:nvSpPr>
              <p:cNvPr id="27329" name="Line 5234"/>
              <p:cNvSpPr>
                <a:spLocks noChangeShapeType="1"/>
              </p:cNvSpPr>
              <p:nvPr/>
            </p:nvSpPr>
            <p:spPr bwMode="auto">
              <a:xfrm>
                <a:off x="1111" y="2825"/>
                <a:ext cx="78" cy="0"/>
              </a:xfrm>
              <a:prstGeom prst="line">
                <a:avLst/>
              </a:prstGeom>
              <a:noFill/>
              <a:ln w="3175">
                <a:solidFill>
                  <a:srgbClr val="000000"/>
                </a:solidFill>
                <a:round/>
                <a:headEnd/>
                <a:tailEnd/>
              </a:ln>
            </p:spPr>
            <p:txBody>
              <a:bodyPr/>
              <a:lstStyle/>
              <a:p>
                <a:endParaRPr lang="en-US"/>
              </a:p>
            </p:txBody>
          </p:sp>
          <p:sp>
            <p:nvSpPr>
              <p:cNvPr id="27330" name="Line 5235"/>
              <p:cNvSpPr>
                <a:spLocks noChangeShapeType="1"/>
              </p:cNvSpPr>
              <p:nvPr/>
            </p:nvSpPr>
            <p:spPr bwMode="auto">
              <a:xfrm flipH="1">
                <a:off x="1111" y="2825"/>
                <a:ext cx="78" cy="0"/>
              </a:xfrm>
              <a:prstGeom prst="line">
                <a:avLst/>
              </a:prstGeom>
              <a:noFill/>
              <a:ln w="3175">
                <a:solidFill>
                  <a:srgbClr val="000000"/>
                </a:solidFill>
                <a:round/>
                <a:headEnd/>
                <a:tailEnd/>
              </a:ln>
            </p:spPr>
            <p:txBody>
              <a:bodyPr/>
              <a:lstStyle/>
              <a:p>
                <a:endParaRPr lang="en-US"/>
              </a:p>
            </p:txBody>
          </p:sp>
          <p:sp>
            <p:nvSpPr>
              <p:cNvPr id="27331" name="Line 5236"/>
              <p:cNvSpPr>
                <a:spLocks noChangeShapeType="1"/>
              </p:cNvSpPr>
              <p:nvPr/>
            </p:nvSpPr>
            <p:spPr bwMode="auto">
              <a:xfrm flipV="1">
                <a:off x="1111" y="2607"/>
                <a:ext cx="0" cy="218"/>
              </a:xfrm>
              <a:prstGeom prst="line">
                <a:avLst/>
              </a:prstGeom>
              <a:noFill/>
              <a:ln w="3175">
                <a:solidFill>
                  <a:srgbClr val="000000"/>
                </a:solidFill>
                <a:round/>
                <a:headEnd/>
                <a:tailEnd/>
              </a:ln>
            </p:spPr>
            <p:txBody>
              <a:bodyPr/>
              <a:lstStyle/>
              <a:p>
                <a:endParaRPr lang="en-US"/>
              </a:p>
            </p:txBody>
          </p:sp>
          <p:sp>
            <p:nvSpPr>
              <p:cNvPr id="27332" name="Line 5237"/>
              <p:cNvSpPr>
                <a:spLocks noChangeShapeType="1"/>
              </p:cNvSpPr>
              <p:nvPr/>
            </p:nvSpPr>
            <p:spPr bwMode="auto">
              <a:xfrm>
                <a:off x="1111" y="2607"/>
                <a:ext cx="33" cy="0"/>
              </a:xfrm>
              <a:prstGeom prst="line">
                <a:avLst/>
              </a:prstGeom>
              <a:noFill/>
              <a:ln w="3175">
                <a:solidFill>
                  <a:srgbClr val="000000"/>
                </a:solidFill>
                <a:round/>
                <a:headEnd/>
                <a:tailEnd/>
              </a:ln>
            </p:spPr>
            <p:txBody>
              <a:bodyPr/>
              <a:lstStyle/>
              <a:p>
                <a:endParaRPr lang="en-US"/>
              </a:p>
            </p:txBody>
          </p:sp>
          <p:sp>
            <p:nvSpPr>
              <p:cNvPr id="27333" name="Line 5238"/>
              <p:cNvSpPr>
                <a:spLocks noChangeShapeType="1"/>
              </p:cNvSpPr>
              <p:nvPr/>
            </p:nvSpPr>
            <p:spPr bwMode="auto">
              <a:xfrm flipH="1">
                <a:off x="1111" y="2607"/>
                <a:ext cx="33" cy="0"/>
              </a:xfrm>
              <a:prstGeom prst="line">
                <a:avLst/>
              </a:prstGeom>
              <a:noFill/>
              <a:ln w="3175">
                <a:solidFill>
                  <a:srgbClr val="000000"/>
                </a:solidFill>
                <a:round/>
                <a:headEnd/>
                <a:tailEnd/>
              </a:ln>
            </p:spPr>
            <p:txBody>
              <a:bodyPr/>
              <a:lstStyle/>
              <a:p>
                <a:endParaRPr lang="en-US"/>
              </a:p>
            </p:txBody>
          </p:sp>
          <p:sp>
            <p:nvSpPr>
              <p:cNvPr id="27334" name="Line 5239"/>
              <p:cNvSpPr>
                <a:spLocks noChangeShapeType="1"/>
              </p:cNvSpPr>
              <p:nvPr/>
            </p:nvSpPr>
            <p:spPr bwMode="auto">
              <a:xfrm flipV="1">
                <a:off x="1111" y="2390"/>
                <a:ext cx="0" cy="217"/>
              </a:xfrm>
              <a:prstGeom prst="line">
                <a:avLst/>
              </a:prstGeom>
              <a:noFill/>
              <a:ln w="3175">
                <a:solidFill>
                  <a:srgbClr val="000000"/>
                </a:solidFill>
                <a:round/>
                <a:headEnd/>
                <a:tailEnd/>
              </a:ln>
            </p:spPr>
            <p:txBody>
              <a:bodyPr/>
              <a:lstStyle/>
              <a:p>
                <a:endParaRPr lang="en-US"/>
              </a:p>
            </p:txBody>
          </p:sp>
          <p:sp>
            <p:nvSpPr>
              <p:cNvPr id="27335" name="Line 5240"/>
              <p:cNvSpPr>
                <a:spLocks noChangeShapeType="1"/>
              </p:cNvSpPr>
              <p:nvPr/>
            </p:nvSpPr>
            <p:spPr bwMode="auto">
              <a:xfrm>
                <a:off x="1111" y="2390"/>
                <a:ext cx="78" cy="0"/>
              </a:xfrm>
              <a:prstGeom prst="line">
                <a:avLst/>
              </a:prstGeom>
              <a:noFill/>
              <a:ln w="3175">
                <a:solidFill>
                  <a:srgbClr val="000000"/>
                </a:solidFill>
                <a:round/>
                <a:headEnd/>
                <a:tailEnd/>
              </a:ln>
            </p:spPr>
            <p:txBody>
              <a:bodyPr/>
              <a:lstStyle/>
              <a:p>
                <a:endParaRPr lang="en-US"/>
              </a:p>
            </p:txBody>
          </p:sp>
          <p:sp>
            <p:nvSpPr>
              <p:cNvPr id="27336" name="Line 5241"/>
              <p:cNvSpPr>
                <a:spLocks noChangeShapeType="1"/>
              </p:cNvSpPr>
              <p:nvPr/>
            </p:nvSpPr>
            <p:spPr bwMode="auto">
              <a:xfrm flipH="1">
                <a:off x="1111" y="2390"/>
                <a:ext cx="78" cy="0"/>
              </a:xfrm>
              <a:prstGeom prst="line">
                <a:avLst/>
              </a:prstGeom>
              <a:noFill/>
              <a:ln w="3175">
                <a:solidFill>
                  <a:srgbClr val="000000"/>
                </a:solidFill>
                <a:round/>
                <a:headEnd/>
                <a:tailEnd/>
              </a:ln>
            </p:spPr>
            <p:txBody>
              <a:bodyPr/>
              <a:lstStyle/>
              <a:p>
                <a:endParaRPr lang="en-US"/>
              </a:p>
            </p:txBody>
          </p:sp>
          <p:sp>
            <p:nvSpPr>
              <p:cNvPr id="27337" name="Line 5242"/>
              <p:cNvSpPr>
                <a:spLocks noChangeShapeType="1"/>
              </p:cNvSpPr>
              <p:nvPr/>
            </p:nvSpPr>
            <p:spPr bwMode="auto">
              <a:xfrm flipV="1">
                <a:off x="1111" y="2173"/>
                <a:ext cx="0" cy="217"/>
              </a:xfrm>
              <a:prstGeom prst="line">
                <a:avLst/>
              </a:prstGeom>
              <a:noFill/>
              <a:ln w="3175">
                <a:solidFill>
                  <a:srgbClr val="000000"/>
                </a:solidFill>
                <a:round/>
                <a:headEnd/>
                <a:tailEnd/>
              </a:ln>
            </p:spPr>
            <p:txBody>
              <a:bodyPr/>
              <a:lstStyle/>
              <a:p>
                <a:endParaRPr lang="en-US"/>
              </a:p>
            </p:txBody>
          </p:sp>
          <p:sp>
            <p:nvSpPr>
              <p:cNvPr id="27338" name="Line 5243"/>
              <p:cNvSpPr>
                <a:spLocks noChangeShapeType="1"/>
              </p:cNvSpPr>
              <p:nvPr/>
            </p:nvSpPr>
            <p:spPr bwMode="auto">
              <a:xfrm>
                <a:off x="1111" y="2173"/>
                <a:ext cx="33" cy="0"/>
              </a:xfrm>
              <a:prstGeom prst="line">
                <a:avLst/>
              </a:prstGeom>
              <a:noFill/>
              <a:ln w="3175">
                <a:solidFill>
                  <a:srgbClr val="000000"/>
                </a:solidFill>
                <a:round/>
                <a:headEnd/>
                <a:tailEnd/>
              </a:ln>
            </p:spPr>
            <p:txBody>
              <a:bodyPr/>
              <a:lstStyle/>
              <a:p>
                <a:endParaRPr lang="en-US"/>
              </a:p>
            </p:txBody>
          </p:sp>
          <p:sp>
            <p:nvSpPr>
              <p:cNvPr id="27339" name="Line 5244"/>
              <p:cNvSpPr>
                <a:spLocks noChangeShapeType="1"/>
              </p:cNvSpPr>
              <p:nvPr/>
            </p:nvSpPr>
            <p:spPr bwMode="auto">
              <a:xfrm flipH="1">
                <a:off x="1111" y="2173"/>
                <a:ext cx="33" cy="0"/>
              </a:xfrm>
              <a:prstGeom prst="line">
                <a:avLst/>
              </a:prstGeom>
              <a:noFill/>
              <a:ln w="3175">
                <a:solidFill>
                  <a:srgbClr val="000000"/>
                </a:solidFill>
                <a:round/>
                <a:headEnd/>
                <a:tailEnd/>
              </a:ln>
            </p:spPr>
            <p:txBody>
              <a:bodyPr/>
              <a:lstStyle/>
              <a:p>
                <a:endParaRPr lang="en-US"/>
              </a:p>
            </p:txBody>
          </p:sp>
          <p:sp>
            <p:nvSpPr>
              <p:cNvPr id="27340" name="Line 5245"/>
              <p:cNvSpPr>
                <a:spLocks noChangeShapeType="1"/>
              </p:cNvSpPr>
              <p:nvPr/>
            </p:nvSpPr>
            <p:spPr bwMode="auto">
              <a:xfrm flipV="1">
                <a:off x="1111" y="1956"/>
                <a:ext cx="0" cy="217"/>
              </a:xfrm>
              <a:prstGeom prst="line">
                <a:avLst/>
              </a:prstGeom>
              <a:noFill/>
              <a:ln w="3175">
                <a:solidFill>
                  <a:srgbClr val="000000"/>
                </a:solidFill>
                <a:round/>
                <a:headEnd/>
                <a:tailEnd/>
              </a:ln>
            </p:spPr>
            <p:txBody>
              <a:bodyPr/>
              <a:lstStyle/>
              <a:p>
                <a:endParaRPr lang="en-US"/>
              </a:p>
            </p:txBody>
          </p:sp>
          <p:sp>
            <p:nvSpPr>
              <p:cNvPr id="27341" name="Line 5246"/>
              <p:cNvSpPr>
                <a:spLocks noChangeShapeType="1"/>
              </p:cNvSpPr>
              <p:nvPr/>
            </p:nvSpPr>
            <p:spPr bwMode="auto">
              <a:xfrm>
                <a:off x="1111" y="1956"/>
                <a:ext cx="78" cy="0"/>
              </a:xfrm>
              <a:prstGeom prst="line">
                <a:avLst/>
              </a:prstGeom>
              <a:noFill/>
              <a:ln w="3175">
                <a:solidFill>
                  <a:srgbClr val="000000"/>
                </a:solidFill>
                <a:round/>
                <a:headEnd/>
                <a:tailEnd/>
              </a:ln>
            </p:spPr>
            <p:txBody>
              <a:bodyPr/>
              <a:lstStyle/>
              <a:p>
                <a:endParaRPr lang="en-US"/>
              </a:p>
            </p:txBody>
          </p:sp>
          <p:sp>
            <p:nvSpPr>
              <p:cNvPr id="27342" name="Line 5247"/>
              <p:cNvSpPr>
                <a:spLocks noChangeShapeType="1"/>
              </p:cNvSpPr>
              <p:nvPr/>
            </p:nvSpPr>
            <p:spPr bwMode="auto">
              <a:xfrm flipH="1">
                <a:off x="1111" y="1956"/>
                <a:ext cx="78" cy="0"/>
              </a:xfrm>
              <a:prstGeom prst="line">
                <a:avLst/>
              </a:prstGeom>
              <a:noFill/>
              <a:ln w="3175">
                <a:solidFill>
                  <a:srgbClr val="000000"/>
                </a:solidFill>
                <a:round/>
                <a:headEnd/>
                <a:tailEnd/>
              </a:ln>
            </p:spPr>
            <p:txBody>
              <a:bodyPr/>
              <a:lstStyle/>
              <a:p>
                <a:endParaRPr lang="en-US"/>
              </a:p>
            </p:txBody>
          </p:sp>
          <p:sp>
            <p:nvSpPr>
              <p:cNvPr id="27343" name="Line 5248"/>
              <p:cNvSpPr>
                <a:spLocks noChangeShapeType="1"/>
              </p:cNvSpPr>
              <p:nvPr/>
            </p:nvSpPr>
            <p:spPr bwMode="auto">
              <a:xfrm flipV="1">
                <a:off x="1111" y="1738"/>
                <a:ext cx="0" cy="218"/>
              </a:xfrm>
              <a:prstGeom prst="line">
                <a:avLst/>
              </a:prstGeom>
              <a:noFill/>
              <a:ln w="3175">
                <a:solidFill>
                  <a:srgbClr val="000000"/>
                </a:solidFill>
                <a:round/>
                <a:headEnd/>
                <a:tailEnd/>
              </a:ln>
            </p:spPr>
            <p:txBody>
              <a:bodyPr/>
              <a:lstStyle/>
              <a:p>
                <a:endParaRPr lang="en-US"/>
              </a:p>
            </p:txBody>
          </p:sp>
          <p:sp>
            <p:nvSpPr>
              <p:cNvPr id="27344" name="Line 5249"/>
              <p:cNvSpPr>
                <a:spLocks noChangeShapeType="1"/>
              </p:cNvSpPr>
              <p:nvPr/>
            </p:nvSpPr>
            <p:spPr bwMode="auto">
              <a:xfrm>
                <a:off x="1111" y="1738"/>
                <a:ext cx="33" cy="0"/>
              </a:xfrm>
              <a:prstGeom prst="line">
                <a:avLst/>
              </a:prstGeom>
              <a:noFill/>
              <a:ln w="3175">
                <a:solidFill>
                  <a:srgbClr val="000000"/>
                </a:solidFill>
                <a:round/>
                <a:headEnd/>
                <a:tailEnd/>
              </a:ln>
            </p:spPr>
            <p:txBody>
              <a:bodyPr/>
              <a:lstStyle/>
              <a:p>
                <a:endParaRPr lang="en-US"/>
              </a:p>
            </p:txBody>
          </p:sp>
          <p:sp>
            <p:nvSpPr>
              <p:cNvPr id="27345" name="Line 5250"/>
              <p:cNvSpPr>
                <a:spLocks noChangeShapeType="1"/>
              </p:cNvSpPr>
              <p:nvPr/>
            </p:nvSpPr>
            <p:spPr bwMode="auto">
              <a:xfrm flipH="1">
                <a:off x="1111" y="1738"/>
                <a:ext cx="33" cy="0"/>
              </a:xfrm>
              <a:prstGeom prst="line">
                <a:avLst/>
              </a:prstGeom>
              <a:noFill/>
              <a:ln w="3175">
                <a:solidFill>
                  <a:srgbClr val="000000"/>
                </a:solidFill>
                <a:round/>
                <a:headEnd/>
                <a:tailEnd/>
              </a:ln>
            </p:spPr>
            <p:txBody>
              <a:bodyPr/>
              <a:lstStyle/>
              <a:p>
                <a:endParaRPr lang="en-US"/>
              </a:p>
            </p:txBody>
          </p:sp>
          <p:sp>
            <p:nvSpPr>
              <p:cNvPr id="27346" name="Line 5251"/>
              <p:cNvSpPr>
                <a:spLocks noChangeShapeType="1"/>
              </p:cNvSpPr>
              <p:nvPr/>
            </p:nvSpPr>
            <p:spPr bwMode="auto">
              <a:xfrm flipV="1">
                <a:off x="1111" y="1521"/>
                <a:ext cx="0" cy="217"/>
              </a:xfrm>
              <a:prstGeom prst="line">
                <a:avLst/>
              </a:prstGeom>
              <a:noFill/>
              <a:ln w="3175">
                <a:solidFill>
                  <a:srgbClr val="000000"/>
                </a:solidFill>
                <a:round/>
                <a:headEnd/>
                <a:tailEnd/>
              </a:ln>
            </p:spPr>
            <p:txBody>
              <a:bodyPr/>
              <a:lstStyle/>
              <a:p>
                <a:endParaRPr lang="en-US"/>
              </a:p>
            </p:txBody>
          </p:sp>
          <p:sp>
            <p:nvSpPr>
              <p:cNvPr id="27347" name="Line 5252"/>
              <p:cNvSpPr>
                <a:spLocks noChangeShapeType="1"/>
              </p:cNvSpPr>
              <p:nvPr/>
            </p:nvSpPr>
            <p:spPr bwMode="auto">
              <a:xfrm>
                <a:off x="1111" y="1521"/>
                <a:ext cx="78" cy="0"/>
              </a:xfrm>
              <a:prstGeom prst="line">
                <a:avLst/>
              </a:prstGeom>
              <a:noFill/>
              <a:ln w="3175">
                <a:solidFill>
                  <a:srgbClr val="000000"/>
                </a:solidFill>
                <a:round/>
                <a:headEnd/>
                <a:tailEnd/>
              </a:ln>
            </p:spPr>
            <p:txBody>
              <a:bodyPr/>
              <a:lstStyle/>
              <a:p>
                <a:endParaRPr lang="en-US"/>
              </a:p>
            </p:txBody>
          </p:sp>
          <p:sp>
            <p:nvSpPr>
              <p:cNvPr id="27348" name="Line 5253"/>
              <p:cNvSpPr>
                <a:spLocks noChangeShapeType="1"/>
              </p:cNvSpPr>
              <p:nvPr/>
            </p:nvSpPr>
            <p:spPr bwMode="auto">
              <a:xfrm flipH="1">
                <a:off x="1111" y="1521"/>
                <a:ext cx="78" cy="0"/>
              </a:xfrm>
              <a:prstGeom prst="line">
                <a:avLst/>
              </a:prstGeom>
              <a:noFill/>
              <a:ln w="3175">
                <a:solidFill>
                  <a:srgbClr val="000000"/>
                </a:solidFill>
                <a:round/>
                <a:headEnd/>
                <a:tailEnd/>
              </a:ln>
            </p:spPr>
            <p:txBody>
              <a:bodyPr/>
              <a:lstStyle/>
              <a:p>
                <a:endParaRPr lang="en-US"/>
              </a:p>
            </p:txBody>
          </p:sp>
          <p:sp>
            <p:nvSpPr>
              <p:cNvPr id="27349" name="Line 5254"/>
              <p:cNvSpPr>
                <a:spLocks noChangeShapeType="1"/>
              </p:cNvSpPr>
              <p:nvPr/>
            </p:nvSpPr>
            <p:spPr bwMode="auto">
              <a:xfrm flipV="1">
                <a:off x="1111" y="1303"/>
                <a:ext cx="0" cy="218"/>
              </a:xfrm>
              <a:prstGeom prst="line">
                <a:avLst/>
              </a:prstGeom>
              <a:noFill/>
              <a:ln w="3175">
                <a:solidFill>
                  <a:srgbClr val="000000"/>
                </a:solidFill>
                <a:round/>
                <a:headEnd/>
                <a:tailEnd/>
              </a:ln>
            </p:spPr>
            <p:txBody>
              <a:bodyPr/>
              <a:lstStyle/>
              <a:p>
                <a:endParaRPr lang="en-US"/>
              </a:p>
            </p:txBody>
          </p:sp>
          <p:sp>
            <p:nvSpPr>
              <p:cNvPr id="27350" name="Line 5255"/>
              <p:cNvSpPr>
                <a:spLocks noChangeShapeType="1"/>
              </p:cNvSpPr>
              <p:nvPr/>
            </p:nvSpPr>
            <p:spPr bwMode="auto">
              <a:xfrm>
                <a:off x="1111" y="1303"/>
                <a:ext cx="33" cy="0"/>
              </a:xfrm>
              <a:prstGeom prst="line">
                <a:avLst/>
              </a:prstGeom>
              <a:noFill/>
              <a:ln w="3175">
                <a:solidFill>
                  <a:srgbClr val="000000"/>
                </a:solidFill>
                <a:round/>
                <a:headEnd/>
                <a:tailEnd/>
              </a:ln>
            </p:spPr>
            <p:txBody>
              <a:bodyPr/>
              <a:lstStyle/>
              <a:p>
                <a:endParaRPr lang="en-US"/>
              </a:p>
            </p:txBody>
          </p:sp>
          <p:sp>
            <p:nvSpPr>
              <p:cNvPr id="27351" name="Line 5256"/>
              <p:cNvSpPr>
                <a:spLocks noChangeShapeType="1"/>
              </p:cNvSpPr>
              <p:nvPr/>
            </p:nvSpPr>
            <p:spPr bwMode="auto">
              <a:xfrm flipH="1">
                <a:off x="1111" y="1303"/>
                <a:ext cx="33" cy="0"/>
              </a:xfrm>
              <a:prstGeom prst="line">
                <a:avLst/>
              </a:prstGeom>
              <a:noFill/>
              <a:ln w="3175">
                <a:solidFill>
                  <a:srgbClr val="000000"/>
                </a:solidFill>
                <a:round/>
                <a:headEnd/>
                <a:tailEnd/>
              </a:ln>
            </p:spPr>
            <p:txBody>
              <a:bodyPr/>
              <a:lstStyle/>
              <a:p>
                <a:endParaRPr lang="en-US"/>
              </a:p>
            </p:txBody>
          </p:sp>
          <p:sp>
            <p:nvSpPr>
              <p:cNvPr id="27352" name="Line 5257"/>
              <p:cNvSpPr>
                <a:spLocks noChangeShapeType="1"/>
              </p:cNvSpPr>
              <p:nvPr/>
            </p:nvSpPr>
            <p:spPr bwMode="auto">
              <a:xfrm flipV="1">
                <a:off x="1111" y="1086"/>
                <a:ext cx="0" cy="217"/>
              </a:xfrm>
              <a:prstGeom prst="line">
                <a:avLst/>
              </a:prstGeom>
              <a:noFill/>
              <a:ln w="3175">
                <a:solidFill>
                  <a:srgbClr val="000000"/>
                </a:solidFill>
                <a:round/>
                <a:headEnd/>
                <a:tailEnd/>
              </a:ln>
            </p:spPr>
            <p:txBody>
              <a:bodyPr/>
              <a:lstStyle/>
              <a:p>
                <a:endParaRPr lang="en-US"/>
              </a:p>
            </p:txBody>
          </p:sp>
          <p:sp>
            <p:nvSpPr>
              <p:cNvPr id="27353" name="Line 5258"/>
              <p:cNvSpPr>
                <a:spLocks noChangeShapeType="1"/>
              </p:cNvSpPr>
              <p:nvPr/>
            </p:nvSpPr>
            <p:spPr bwMode="auto">
              <a:xfrm>
                <a:off x="1111" y="1086"/>
                <a:ext cx="78" cy="0"/>
              </a:xfrm>
              <a:prstGeom prst="line">
                <a:avLst/>
              </a:prstGeom>
              <a:noFill/>
              <a:ln w="3175">
                <a:solidFill>
                  <a:srgbClr val="000000"/>
                </a:solidFill>
                <a:round/>
                <a:headEnd/>
                <a:tailEnd/>
              </a:ln>
            </p:spPr>
            <p:txBody>
              <a:bodyPr/>
              <a:lstStyle/>
              <a:p>
                <a:endParaRPr lang="en-US"/>
              </a:p>
            </p:txBody>
          </p:sp>
          <p:sp>
            <p:nvSpPr>
              <p:cNvPr id="27354" name="Line 5259"/>
              <p:cNvSpPr>
                <a:spLocks noChangeShapeType="1"/>
              </p:cNvSpPr>
              <p:nvPr/>
            </p:nvSpPr>
            <p:spPr bwMode="auto">
              <a:xfrm flipH="1">
                <a:off x="1111" y="1086"/>
                <a:ext cx="78" cy="0"/>
              </a:xfrm>
              <a:prstGeom prst="line">
                <a:avLst/>
              </a:prstGeom>
              <a:noFill/>
              <a:ln w="3175">
                <a:solidFill>
                  <a:srgbClr val="000000"/>
                </a:solidFill>
                <a:round/>
                <a:headEnd/>
                <a:tailEnd/>
              </a:ln>
            </p:spPr>
            <p:txBody>
              <a:bodyPr/>
              <a:lstStyle/>
              <a:p>
                <a:endParaRPr lang="en-US"/>
              </a:p>
            </p:txBody>
          </p:sp>
          <p:sp>
            <p:nvSpPr>
              <p:cNvPr id="27355" name="Line 5260"/>
              <p:cNvSpPr>
                <a:spLocks noChangeShapeType="1"/>
              </p:cNvSpPr>
              <p:nvPr/>
            </p:nvSpPr>
            <p:spPr bwMode="auto">
              <a:xfrm flipV="1">
                <a:off x="1111" y="911"/>
                <a:ext cx="0" cy="175"/>
              </a:xfrm>
              <a:prstGeom prst="line">
                <a:avLst/>
              </a:prstGeom>
              <a:noFill/>
              <a:ln w="3175">
                <a:solidFill>
                  <a:srgbClr val="000000"/>
                </a:solidFill>
                <a:round/>
                <a:headEnd/>
                <a:tailEnd/>
              </a:ln>
            </p:spPr>
            <p:txBody>
              <a:bodyPr/>
              <a:lstStyle/>
              <a:p>
                <a:endParaRPr lang="en-US"/>
              </a:p>
            </p:txBody>
          </p:sp>
          <p:sp>
            <p:nvSpPr>
              <p:cNvPr id="27356" name="Line 5261"/>
              <p:cNvSpPr>
                <a:spLocks noChangeShapeType="1"/>
              </p:cNvSpPr>
              <p:nvPr/>
            </p:nvSpPr>
            <p:spPr bwMode="auto">
              <a:xfrm>
                <a:off x="1111" y="3260"/>
                <a:ext cx="78" cy="0"/>
              </a:xfrm>
              <a:prstGeom prst="line">
                <a:avLst/>
              </a:prstGeom>
              <a:noFill/>
              <a:ln w="3175">
                <a:solidFill>
                  <a:srgbClr val="000000"/>
                </a:solidFill>
                <a:round/>
                <a:headEnd/>
                <a:tailEnd/>
              </a:ln>
            </p:spPr>
            <p:txBody>
              <a:bodyPr/>
              <a:lstStyle/>
              <a:p>
                <a:endParaRPr lang="en-US"/>
              </a:p>
            </p:txBody>
          </p:sp>
          <p:sp>
            <p:nvSpPr>
              <p:cNvPr id="27357" name="Line 5262"/>
              <p:cNvSpPr>
                <a:spLocks noChangeShapeType="1"/>
              </p:cNvSpPr>
              <p:nvPr/>
            </p:nvSpPr>
            <p:spPr bwMode="auto">
              <a:xfrm flipH="1">
                <a:off x="1111" y="3260"/>
                <a:ext cx="78" cy="0"/>
              </a:xfrm>
              <a:prstGeom prst="line">
                <a:avLst/>
              </a:prstGeom>
              <a:noFill/>
              <a:ln w="3175">
                <a:solidFill>
                  <a:srgbClr val="000000"/>
                </a:solidFill>
                <a:round/>
                <a:headEnd/>
                <a:tailEnd/>
              </a:ln>
            </p:spPr>
            <p:txBody>
              <a:bodyPr/>
              <a:lstStyle/>
              <a:p>
                <a:endParaRPr lang="en-US"/>
              </a:p>
            </p:txBody>
          </p:sp>
          <p:sp>
            <p:nvSpPr>
              <p:cNvPr id="27358" name="Line 5263"/>
              <p:cNvSpPr>
                <a:spLocks noChangeShapeType="1"/>
              </p:cNvSpPr>
              <p:nvPr/>
            </p:nvSpPr>
            <p:spPr bwMode="auto">
              <a:xfrm flipV="1">
                <a:off x="1111" y="3042"/>
                <a:ext cx="0" cy="218"/>
              </a:xfrm>
              <a:prstGeom prst="line">
                <a:avLst/>
              </a:prstGeom>
              <a:noFill/>
              <a:ln w="3175">
                <a:solidFill>
                  <a:srgbClr val="000000"/>
                </a:solidFill>
                <a:round/>
                <a:headEnd/>
                <a:tailEnd/>
              </a:ln>
            </p:spPr>
            <p:txBody>
              <a:bodyPr/>
              <a:lstStyle/>
              <a:p>
                <a:endParaRPr lang="en-US"/>
              </a:p>
            </p:txBody>
          </p:sp>
          <p:sp>
            <p:nvSpPr>
              <p:cNvPr id="27359" name="Line 5264"/>
              <p:cNvSpPr>
                <a:spLocks noChangeShapeType="1"/>
              </p:cNvSpPr>
              <p:nvPr/>
            </p:nvSpPr>
            <p:spPr bwMode="auto">
              <a:xfrm>
                <a:off x="1111" y="3042"/>
                <a:ext cx="33" cy="0"/>
              </a:xfrm>
              <a:prstGeom prst="line">
                <a:avLst/>
              </a:prstGeom>
              <a:noFill/>
              <a:ln w="3175">
                <a:solidFill>
                  <a:srgbClr val="000000"/>
                </a:solidFill>
                <a:round/>
                <a:headEnd/>
                <a:tailEnd/>
              </a:ln>
            </p:spPr>
            <p:txBody>
              <a:bodyPr/>
              <a:lstStyle/>
              <a:p>
                <a:endParaRPr lang="en-US"/>
              </a:p>
            </p:txBody>
          </p:sp>
          <p:sp>
            <p:nvSpPr>
              <p:cNvPr id="27360" name="Line 5265"/>
              <p:cNvSpPr>
                <a:spLocks noChangeShapeType="1"/>
              </p:cNvSpPr>
              <p:nvPr/>
            </p:nvSpPr>
            <p:spPr bwMode="auto">
              <a:xfrm flipH="1">
                <a:off x="1111" y="3042"/>
                <a:ext cx="33" cy="0"/>
              </a:xfrm>
              <a:prstGeom prst="line">
                <a:avLst/>
              </a:prstGeom>
              <a:noFill/>
              <a:ln w="3175">
                <a:solidFill>
                  <a:srgbClr val="000000"/>
                </a:solidFill>
                <a:round/>
                <a:headEnd/>
                <a:tailEnd/>
              </a:ln>
            </p:spPr>
            <p:txBody>
              <a:bodyPr/>
              <a:lstStyle/>
              <a:p>
                <a:endParaRPr lang="en-US"/>
              </a:p>
            </p:txBody>
          </p:sp>
          <p:sp>
            <p:nvSpPr>
              <p:cNvPr id="27361" name="Line 5266"/>
              <p:cNvSpPr>
                <a:spLocks noChangeShapeType="1"/>
              </p:cNvSpPr>
              <p:nvPr/>
            </p:nvSpPr>
            <p:spPr bwMode="auto">
              <a:xfrm flipV="1">
                <a:off x="1111" y="2825"/>
                <a:ext cx="0" cy="217"/>
              </a:xfrm>
              <a:prstGeom prst="line">
                <a:avLst/>
              </a:prstGeom>
              <a:noFill/>
              <a:ln w="3175">
                <a:solidFill>
                  <a:srgbClr val="000000"/>
                </a:solidFill>
                <a:round/>
                <a:headEnd/>
                <a:tailEnd/>
              </a:ln>
            </p:spPr>
            <p:txBody>
              <a:bodyPr/>
              <a:lstStyle/>
              <a:p>
                <a:endParaRPr lang="en-US"/>
              </a:p>
            </p:txBody>
          </p:sp>
          <p:sp>
            <p:nvSpPr>
              <p:cNvPr id="27362" name="Line 5267"/>
              <p:cNvSpPr>
                <a:spLocks noChangeShapeType="1"/>
              </p:cNvSpPr>
              <p:nvPr/>
            </p:nvSpPr>
            <p:spPr bwMode="auto">
              <a:xfrm>
                <a:off x="1111" y="2825"/>
                <a:ext cx="78" cy="0"/>
              </a:xfrm>
              <a:prstGeom prst="line">
                <a:avLst/>
              </a:prstGeom>
              <a:noFill/>
              <a:ln w="3175">
                <a:solidFill>
                  <a:srgbClr val="000000"/>
                </a:solidFill>
                <a:round/>
                <a:headEnd/>
                <a:tailEnd/>
              </a:ln>
            </p:spPr>
            <p:txBody>
              <a:bodyPr/>
              <a:lstStyle/>
              <a:p>
                <a:endParaRPr lang="en-US"/>
              </a:p>
            </p:txBody>
          </p:sp>
          <p:sp>
            <p:nvSpPr>
              <p:cNvPr id="27363" name="Line 5268"/>
              <p:cNvSpPr>
                <a:spLocks noChangeShapeType="1"/>
              </p:cNvSpPr>
              <p:nvPr/>
            </p:nvSpPr>
            <p:spPr bwMode="auto">
              <a:xfrm flipH="1">
                <a:off x="1111" y="2825"/>
                <a:ext cx="78" cy="0"/>
              </a:xfrm>
              <a:prstGeom prst="line">
                <a:avLst/>
              </a:prstGeom>
              <a:noFill/>
              <a:ln w="3175">
                <a:solidFill>
                  <a:srgbClr val="000000"/>
                </a:solidFill>
                <a:round/>
                <a:headEnd/>
                <a:tailEnd/>
              </a:ln>
            </p:spPr>
            <p:txBody>
              <a:bodyPr/>
              <a:lstStyle/>
              <a:p>
                <a:endParaRPr lang="en-US"/>
              </a:p>
            </p:txBody>
          </p:sp>
          <p:sp>
            <p:nvSpPr>
              <p:cNvPr id="27364" name="Line 5269"/>
              <p:cNvSpPr>
                <a:spLocks noChangeShapeType="1"/>
              </p:cNvSpPr>
              <p:nvPr/>
            </p:nvSpPr>
            <p:spPr bwMode="auto">
              <a:xfrm flipV="1">
                <a:off x="1111" y="2607"/>
                <a:ext cx="0" cy="218"/>
              </a:xfrm>
              <a:prstGeom prst="line">
                <a:avLst/>
              </a:prstGeom>
              <a:noFill/>
              <a:ln w="3175">
                <a:solidFill>
                  <a:srgbClr val="000000"/>
                </a:solidFill>
                <a:round/>
                <a:headEnd/>
                <a:tailEnd/>
              </a:ln>
            </p:spPr>
            <p:txBody>
              <a:bodyPr/>
              <a:lstStyle/>
              <a:p>
                <a:endParaRPr lang="en-US"/>
              </a:p>
            </p:txBody>
          </p:sp>
          <p:sp>
            <p:nvSpPr>
              <p:cNvPr id="27365" name="Line 5270"/>
              <p:cNvSpPr>
                <a:spLocks noChangeShapeType="1"/>
              </p:cNvSpPr>
              <p:nvPr/>
            </p:nvSpPr>
            <p:spPr bwMode="auto">
              <a:xfrm>
                <a:off x="1111" y="2607"/>
                <a:ext cx="33" cy="0"/>
              </a:xfrm>
              <a:prstGeom prst="line">
                <a:avLst/>
              </a:prstGeom>
              <a:noFill/>
              <a:ln w="3175">
                <a:solidFill>
                  <a:srgbClr val="000000"/>
                </a:solidFill>
                <a:round/>
                <a:headEnd/>
                <a:tailEnd/>
              </a:ln>
            </p:spPr>
            <p:txBody>
              <a:bodyPr/>
              <a:lstStyle/>
              <a:p>
                <a:endParaRPr lang="en-US"/>
              </a:p>
            </p:txBody>
          </p:sp>
          <p:sp>
            <p:nvSpPr>
              <p:cNvPr id="27366" name="Line 5271"/>
              <p:cNvSpPr>
                <a:spLocks noChangeShapeType="1"/>
              </p:cNvSpPr>
              <p:nvPr/>
            </p:nvSpPr>
            <p:spPr bwMode="auto">
              <a:xfrm flipH="1">
                <a:off x="1111" y="2607"/>
                <a:ext cx="33" cy="0"/>
              </a:xfrm>
              <a:prstGeom prst="line">
                <a:avLst/>
              </a:prstGeom>
              <a:noFill/>
              <a:ln w="3175">
                <a:solidFill>
                  <a:srgbClr val="000000"/>
                </a:solidFill>
                <a:round/>
                <a:headEnd/>
                <a:tailEnd/>
              </a:ln>
            </p:spPr>
            <p:txBody>
              <a:bodyPr/>
              <a:lstStyle/>
              <a:p>
                <a:endParaRPr lang="en-US"/>
              </a:p>
            </p:txBody>
          </p:sp>
          <p:sp>
            <p:nvSpPr>
              <p:cNvPr id="27367" name="Line 5272"/>
              <p:cNvSpPr>
                <a:spLocks noChangeShapeType="1"/>
              </p:cNvSpPr>
              <p:nvPr/>
            </p:nvSpPr>
            <p:spPr bwMode="auto">
              <a:xfrm flipV="1">
                <a:off x="1111" y="2390"/>
                <a:ext cx="0" cy="217"/>
              </a:xfrm>
              <a:prstGeom prst="line">
                <a:avLst/>
              </a:prstGeom>
              <a:noFill/>
              <a:ln w="3175">
                <a:solidFill>
                  <a:srgbClr val="000000"/>
                </a:solidFill>
                <a:round/>
                <a:headEnd/>
                <a:tailEnd/>
              </a:ln>
            </p:spPr>
            <p:txBody>
              <a:bodyPr/>
              <a:lstStyle/>
              <a:p>
                <a:endParaRPr lang="en-US"/>
              </a:p>
            </p:txBody>
          </p:sp>
          <p:sp>
            <p:nvSpPr>
              <p:cNvPr id="27368" name="Line 5273"/>
              <p:cNvSpPr>
                <a:spLocks noChangeShapeType="1"/>
              </p:cNvSpPr>
              <p:nvPr/>
            </p:nvSpPr>
            <p:spPr bwMode="auto">
              <a:xfrm>
                <a:off x="1111" y="2390"/>
                <a:ext cx="78" cy="0"/>
              </a:xfrm>
              <a:prstGeom prst="line">
                <a:avLst/>
              </a:prstGeom>
              <a:noFill/>
              <a:ln w="3175">
                <a:solidFill>
                  <a:srgbClr val="000000"/>
                </a:solidFill>
                <a:round/>
                <a:headEnd/>
                <a:tailEnd/>
              </a:ln>
            </p:spPr>
            <p:txBody>
              <a:bodyPr/>
              <a:lstStyle/>
              <a:p>
                <a:endParaRPr lang="en-US"/>
              </a:p>
            </p:txBody>
          </p:sp>
          <p:sp>
            <p:nvSpPr>
              <p:cNvPr id="27369" name="Line 5274"/>
              <p:cNvSpPr>
                <a:spLocks noChangeShapeType="1"/>
              </p:cNvSpPr>
              <p:nvPr/>
            </p:nvSpPr>
            <p:spPr bwMode="auto">
              <a:xfrm flipH="1">
                <a:off x="1111" y="2390"/>
                <a:ext cx="78" cy="0"/>
              </a:xfrm>
              <a:prstGeom prst="line">
                <a:avLst/>
              </a:prstGeom>
              <a:noFill/>
              <a:ln w="3175">
                <a:solidFill>
                  <a:srgbClr val="000000"/>
                </a:solidFill>
                <a:round/>
                <a:headEnd/>
                <a:tailEnd/>
              </a:ln>
            </p:spPr>
            <p:txBody>
              <a:bodyPr/>
              <a:lstStyle/>
              <a:p>
                <a:endParaRPr lang="en-US"/>
              </a:p>
            </p:txBody>
          </p:sp>
          <p:sp>
            <p:nvSpPr>
              <p:cNvPr id="27370" name="Line 5275"/>
              <p:cNvSpPr>
                <a:spLocks noChangeShapeType="1"/>
              </p:cNvSpPr>
              <p:nvPr/>
            </p:nvSpPr>
            <p:spPr bwMode="auto">
              <a:xfrm flipV="1">
                <a:off x="1111" y="2173"/>
                <a:ext cx="0" cy="217"/>
              </a:xfrm>
              <a:prstGeom prst="line">
                <a:avLst/>
              </a:prstGeom>
              <a:noFill/>
              <a:ln w="3175">
                <a:solidFill>
                  <a:srgbClr val="000000"/>
                </a:solidFill>
                <a:round/>
                <a:headEnd/>
                <a:tailEnd/>
              </a:ln>
            </p:spPr>
            <p:txBody>
              <a:bodyPr/>
              <a:lstStyle/>
              <a:p>
                <a:endParaRPr lang="en-US"/>
              </a:p>
            </p:txBody>
          </p:sp>
          <p:sp>
            <p:nvSpPr>
              <p:cNvPr id="27371" name="Line 5276"/>
              <p:cNvSpPr>
                <a:spLocks noChangeShapeType="1"/>
              </p:cNvSpPr>
              <p:nvPr/>
            </p:nvSpPr>
            <p:spPr bwMode="auto">
              <a:xfrm>
                <a:off x="1111" y="2173"/>
                <a:ext cx="33" cy="0"/>
              </a:xfrm>
              <a:prstGeom prst="line">
                <a:avLst/>
              </a:prstGeom>
              <a:noFill/>
              <a:ln w="3175">
                <a:solidFill>
                  <a:srgbClr val="000000"/>
                </a:solidFill>
                <a:round/>
                <a:headEnd/>
                <a:tailEnd/>
              </a:ln>
            </p:spPr>
            <p:txBody>
              <a:bodyPr/>
              <a:lstStyle/>
              <a:p>
                <a:endParaRPr lang="en-US"/>
              </a:p>
            </p:txBody>
          </p:sp>
          <p:sp>
            <p:nvSpPr>
              <p:cNvPr id="27372" name="Line 5277"/>
              <p:cNvSpPr>
                <a:spLocks noChangeShapeType="1"/>
              </p:cNvSpPr>
              <p:nvPr/>
            </p:nvSpPr>
            <p:spPr bwMode="auto">
              <a:xfrm flipH="1">
                <a:off x="1111" y="2173"/>
                <a:ext cx="33" cy="0"/>
              </a:xfrm>
              <a:prstGeom prst="line">
                <a:avLst/>
              </a:prstGeom>
              <a:noFill/>
              <a:ln w="3175">
                <a:solidFill>
                  <a:srgbClr val="000000"/>
                </a:solidFill>
                <a:round/>
                <a:headEnd/>
                <a:tailEnd/>
              </a:ln>
            </p:spPr>
            <p:txBody>
              <a:bodyPr/>
              <a:lstStyle/>
              <a:p>
                <a:endParaRPr lang="en-US"/>
              </a:p>
            </p:txBody>
          </p:sp>
          <p:sp>
            <p:nvSpPr>
              <p:cNvPr id="27373" name="Line 5278"/>
              <p:cNvSpPr>
                <a:spLocks noChangeShapeType="1"/>
              </p:cNvSpPr>
              <p:nvPr/>
            </p:nvSpPr>
            <p:spPr bwMode="auto">
              <a:xfrm flipV="1">
                <a:off x="1111" y="1956"/>
                <a:ext cx="0" cy="217"/>
              </a:xfrm>
              <a:prstGeom prst="line">
                <a:avLst/>
              </a:prstGeom>
              <a:noFill/>
              <a:ln w="3175">
                <a:solidFill>
                  <a:srgbClr val="000000"/>
                </a:solidFill>
                <a:round/>
                <a:headEnd/>
                <a:tailEnd/>
              </a:ln>
            </p:spPr>
            <p:txBody>
              <a:bodyPr/>
              <a:lstStyle/>
              <a:p>
                <a:endParaRPr lang="en-US"/>
              </a:p>
            </p:txBody>
          </p:sp>
          <p:sp>
            <p:nvSpPr>
              <p:cNvPr id="27374" name="Line 5279"/>
              <p:cNvSpPr>
                <a:spLocks noChangeShapeType="1"/>
              </p:cNvSpPr>
              <p:nvPr/>
            </p:nvSpPr>
            <p:spPr bwMode="auto">
              <a:xfrm>
                <a:off x="1111" y="1956"/>
                <a:ext cx="78" cy="0"/>
              </a:xfrm>
              <a:prstGeom prst="line">
                <a:avLst/>
              </a:prstGeom>
              <a:noFill/>
              <a:ln w="3175">
                <a:solidFill>
                  <a:srgbClr val="000000"/>
                </a:solidFill>
                <a:round/>
                <a:headEnd/>
                <a:tailEnd/>
              </a:ln>
            </p:spPr>
            <p:txBody>
              <a:bodyPr/>
              <a:lstStyle/>
              <a:p>
                <a:endParaRPr lang="en-US"/>
              </a:p>
            </p:txBody>
          </p:sp>
          <p:sp>
            <p:nvSpPr>
              <p:cNvPr id="27375" name="Line 5280"/>
              <p:cNvSpPr>
                <a:spLocks noChangeShapeType="1"/>
              </p:cNvSpPr>
              <p:nvPr/>
            </p:nvSpPr>
            <p:spPr bwMode="auto">
              <a:xfrm flipH="1">
                <a:off x="1111" y="1956"/>
                <a:ext cx="78" cy="0"/>
              </a:xfrm>
              <a:prstGeom prst="line">
                <a:avLst/>
              </a:prstGeom>
              <a:noFill/>
              <a:ln w="3175">
                <a:solidFill>
                  <a:srgbClr val="000000"/>
                </a:solidFill>
                <a:round/>
                <a:headEnd/>
                <a:tailEnd/>
              </a:ln>
            </p:spPr>
            <p:txBody>
              <a:bodyPr/>
              <a:lstStyle/>
              <a:p>
                <a:endParaRPr lang="en-US"/>
              </a:p>
            </p:txBody>
          </p:sp>
          <p:sp>
            <p:nvSpPr>
              <p:cNvPr id="27376" name="Line 5281"/>
              <p:cNvSpPr>
                <a:spLocks noChangeShapeType="1"/>
              </p:cNvSpPr>
              <p:nvPr/>
            </p:nvSpPr>
            <p:spPr bwMode="auto">
              <a:xfrm flipV="1">
                <a:off x="1111" y="1738"/>
                <a:ext cx="0" cy="218"/>
              </a:xfrm>
              <a:prstGeom prst="line">
                <a:avLst/>
              </a:prstGeom>
              <a:noFill/>
              <a:ln w="3175">
                <a:solidFill>
                  <a:srgbClr val="000000"/>
                </a:solidFill>
                <a:round/>
                <a:headEnd/>
                <a:tailEnd/>
              </a:ln>
            </p:spPr>
            <p:txBody>
              <a:bodyPr/>
              <a:lstStyle/>
              <a:p>
                <a:endParaRPr lang="en-US"/>
              </a:p>
            </p:txBody>
          </p:sp>
          <p:sp>
            <p:nvSpPr>
              <p:cNvPr id="27377" name="Line 5282"/>
              <p:cNvSpPr>
                <a:spLocks noChangeShapeType="1"/>
              </p:cNvSpPr>
              <p:nvPr/>
            </p:nvSpPr>
            <p:spPr bwMode="auto">
              <a:xfrm>
                <a:off x="1111" y="1738"/>
                <a:ext cx="33" cy="0"/>
              </a:xfrm>
              <a:prstGeom prst="line">
                <a:avLst/>
              </a:prstGeom>
              <a:noFill/>
              <a:ln w="3175">
                <a:solidFill>
                  <a:srgbClr val="000000"/>
                </a:solidFill>
                <a:round/>
                <a:headEnd/>
                <a:tailEnd/>
              </a:ln>
            </p:spPr>
            <p:txBody>
              <a:bodyPr/>
              <a:lstStyle/>
              <a:p>
                <a:endParaRPr lang="en-US"/>
              </a:p>
            </p:txBody>
          </p:sp>
          <p:sp>
            <p:nvSpPr>
              <p:cNvPr id="27378" name="Line 5283"/>
              <p:cNvSpPr>
                <a:spLocks noChangeShapeType="1"/>
              </p:cNvSpPr>
              <p:nvPr/>
            </p:nvSpPr>
            <p:spPr bwMode="auto">
              <a:xfrm flipH="1">
                <a:off x="1111" y="1738"/>
                <a:ext cx="33" cy="0"/>
              </a:xfrm>
              <a:prstGeom prst="line">
                <a:avLst/>
              </a:prstGeom>
              <a:noFill/>
              <a:ln w="3175">
                <a:solidFill>
                  <a:srgbClr val="000000"/>
                </a:solidFill>
                <a:round/>
                <a:headEnd/>
                <a:tailEnd/>
              </a:ln>
            </p:spPr>
            <p:txBody>
              <a:bodyPr/>
              <a:lstStyle/>
              <a:p>
                <a:endParaRPr lang="en-US"/>
              </a:p>
            </p:txBody>
          </p:sp>
          <p:sp>
            <p:nvSpPr>
              <p:cNvPr id="27379" name="Line 5284"/>
              <p:cNvSpPr>
                <a:spLocks noChangeShapeType="1"/>
              </p:cNvSpPr>
              <p:nvPr/>
            </p:nvSpPr>
            <p:spPr bwMode="auto">
              <a:xfrm flipV="1">
                <a:off x="1111" y="1521"/>
                <a:ext cx="0" cy="217"/>
              </a:xfrm>
              <a:prstGeom prst="line">
                <a:avLst/>
              </a:prstGeom>
              <a:noFill/>
              <a:ln w="3175">
                <a:solidFill>
                  <a:srgbClr val="000000"/>
                </a:solidFill>
                <a:round/>
                <a:headEnd/>
                <a:tailEnd/>
              </a:ln>
            </p:spPr>
            <p:txBody>
              <a:bodyPr/>
              <a:lstStyle/>
              <a:p>
                <a:endParaRPr lang="en-US"/>
              </a:p>
            </p:txBody>
          </p:sp>
          <p:sp>
            <p:nvSpPr>
              <p:cNvPr id="27380" name="Line 5285"/>
              <p:cNvSpPr>
                <a:spLocks noChangeShapeType="1"/>
              </p:cNvSpPr>
              <p:nvPr/>
            </p:nvSpPr>
            <p:spPr bwMode="auto">
              <a:xfrm>
                <a:off x="1111" y="1521"/>
                <a:ext cx="78" cy="0"/>
              </a:xfrm>
              <a:prstGeom prst="line">
                <a:avLst/>
              </a:prstGeom>
              <a:noFill/>
              <a:ln w="3175">
                <a:solidFill>
                  <a:srgbClr val="000000"/>
                </a:solidFill>
                <a:round/>
                <a:headEnd/>
                <a:tailEnd/>
              </a:ln>
            </p:spPr>
            <p:txBody>
              <a:bodyPr/>
              <a:lstStyle/>
              <a:p>
                <a:endParaRPr lang="en-US"/>
              </a:p>
            </p:txBody>
          </p:sp>
          <p:sp>
            <p:nvSpPr>
              <p:cNvPr id="27381" name="Line 5286"/>
              <p:cNvSpPr>
                <a:spLocks noChangeShapeType="1"/>
              </p:cNvSpPr>
              <p:nvPr/>
            </p:nvSpPr>
            <p:spPr bwMode="auto">
              <a:xfrm flipH="1">
                <a:off x="1111" y="1521"/>
                <a:ext cx="78" cy="0"/>
              </a:xfrm>
              <a:prstGeom prst="line">
                <a:avLst/>
              </a:prstGeom>
              <a:noFill/>
              <a:ln w="3175">
                <a:solidFill>
                  <a:srgbClr val="000000"/>
                </a:solidFill>
                <a:round/>
                <a:headEnd/>
                <a:tailEnd/>
              </a:ln>
            </p:spPr>
            <p:txBody>
              <a:bodyPr/>
              <a:lstStyle/>
              <a:p>
                <a:endParaRPr lang="en-US"/>
              </a:p>
            </p:txBody>
          </p:sp>
          <p:sp>
            <p:nvSpPr>
              <p:cNvPr id="27382" name="Line 5287"/>
              <p:cNvSpPr>
                <a:spLocks noChangeShapeType="1"/>
              </p:cNvSpPr>
              <p:nvPr/>
            </p:nvSpPr>
            <p:spPr bwMode="auto">
              <a:xfrm flipV="1">
                <a:off x="1111" y="1303"/>
                <a:ext cx="0" cy="218"/>
              </a:xfrm>
              <a:prstGeom prst="line">
                <a:avLst/>
              </a:prstGeom>
              <a:noFill/>
              <a:ln w="3175">
                <a:solidFill>
                  <a:srgbClr val="000000"/>
                </a:solidFill>
                <a:round/>
                <a:headEnd/>
                <a:tailEnd/>
              </a:ln>
            </p:spPr>
            <p:txBody>
              <a:bodyPr/>
              <a:lstStyle/>
              <a:p>
                <a:endParaRPr lang="en-US"/>
              </a:p>
            </p:txBody>
          </p:sp>
          <p:sp>
            <p:nvSpPr>
              <p:cNvPr id="27383" name="Line 5288"/>
              <p:cNvSpPr>
                <a:spLocks noChangeShapeType="1"/>
              </p:cNvSpPr>
              <p:nvPr/>
            </p:nvSpPr>
            <p:spPr bwMode="auto">
              <a:xfrm>
                <a:off x="1111" y="1303"/>
                <a:ext cx="33" cy="0"/>
              </a:xfrm>
              <a:prstGeom prst="line">
                <a:avLst/>
              </a:prstGeom>
              <a:noFill/>
              <a:ln w="3175">
                <a:solidFill>
                  <a:srgbClr val="000000"/>
                </a:solidFill>
                <a:round/>
                <a:headEnd/>
                <a:tailEnd/>
              </a:ln>
            </p:spPr>
            <p:txBody>
              <a:bodyPr/>
              <a:lstStyle/>
              <a:p>
                <a:endParaRPr lang="en-US"/>
              </a:p>
            </p:txBody>
          </p:sp>
          <p:sp>
            <p:nvSpPr>
              <p:cNvPr id="27384" name="Line 5289"/>
              <p:cNvSpPr>
                <a:spLocks noChangeShapeType="1"/>
              </p:cNvSpPr>
              <p:nvPr/>
            </p:nvSpPr>
            <p:spPr bwMode="auto">
              <a:xfrm flipH="1">
                <a:off x="1111" y="1303"/>
                <a:ext cx="33" cy="0"/>
              </a:xfrm>
              <a:prstGeom prst="line">
                <a:avLst/>
              </a:prstGeom>
              <a:noFill/>
              <a:ln w="3175">
                <a:solidFill>
                  <a:srgbClr val="000000"/>
                </a:solidFill>
                <a:round/>
                <a:headEnd/>
                <a:tailEnd/>
              </a:ln>
            </p:spPr>
            <p:txBody>
              <a:bodyPr/>
              <a:lstStyle/>
              <a:p>
                <a:endParaRPr lang="en-US"/>
              </a:p>
            </p:txBody>
          </p:sp>
          <p:sp>
            <p:nvSpPr>
              <p:cNvPr id="27385" name="Line 5290"/>
              <p:cNvSpPr>
                <a:spLocks noChangeShapeType="1"/>
              </p:cNvSpPr>
              <p:nvPr/>
            </p:nvSpPr>
            <p:spPr bwMode="auto">
              <a:xfrm flipV="1">
                <a:off x="1111" y="1086"/>
                <a:ext cx="0" cy="217"/>
              </a:xfrm>
              <a:prstGeom prst="line">
                <a:avLst/>
              </a:prstGeom>
              <a:noFill/>
              <a:ln w="3175">
                <a:solidFill>
                  <a:srgbClr val="000000"/>
                </a:solidFill>
                <a:round/>
                <a:headEnd/>
                <a:tailEnd/>
              </a:ln>
            </p:spPr>
            <p:txBody>
              <a:bodyPr/>
              <a:lstStyle/>
              <a:p>
                <a:endParaRPr lang="en-US"/>
              </a:p>
            </p:txBody>
          </p:sp>
          <p:sp>
            <p:nvSpPr>
              <p:cNvPr id="27386" name="Line 5291"/>
              <p:cNvSpPr>
                <a:spLocks noChangeShapeType="1"/>
              </p:cNvSpPr>
              <p:nvPr/>
            </p:nvSpPr>
            <p:spPr bwMode="auto">
              <a:xfrm>
                <a:off x="1111" y="1086"/>
                <a:ext cx="78" cy="0"/>
              </a:xfrm>
              <a:prstGeom prst="line">
                <a:avLst/>
              </a:prstGeom>
              <a:noFill/>
              <a:ln w="3175">
                <a:solidFill>
                  <a:srgbClr val="000000"/>
                </a:solidFill>
                <a:round/>
                <a:headEnd/>
                <a:tailEnd/>
              </a:ln>
            </p:spPr>
            <p:txBody>
              <a:bodyPr/>
              <a:lstStyle/>
              <a:p>
                <a:endParaRPr lang="en-US"/>
              </a:p>
            </p:txBody>
          </p:sp>
          <p:sp>
            <p:nvSpPr>
              <p:cNvPr id="27387" name="Line 5292"/>
              <p:cNvSpPr>
                <a:spLocks noChangeShapeType="1"/>
              </p:cNvSpPr>
              <p:nvPr/>
            </p:nvSpPr>
            <p:spPr bwMode="auto">
              <a:xfrm flipH="1">
                <a:off x="1111" y="1086"/>
                <a:ext cx="78" cy="0"/>
              </a:xfrm>
              <a:prstGeom prst="line">
                <a:avLst/>
              </a:prstGeom>
              <a:noFill/>
              <a:ln w="3175">
                <a:solidFill>
                  <a:srgbClr val="000000"/>
                </a:solidFill>
                <a:round/>
                <a:headEnd/>
                <a:tailEnd/>
              </a:ln>
            </p:spPr>
            <p:txBody>
              <a:bodyPr/>
              <a:lstStyle/>
              <a:p>
                <a:endParaRPr lang="en-US"/>
              </a:p>
            </p:txBody>
          </p:sp>
          <p:sp>
            <p:nvSpPr>
              <p:cNvPr id="27388" name="Line 5293"/>
              <p:cNvSpPr>
                <a:spLocks noChangeShapeType="1"/>
              </p:cNvSpPr>
              <p:nvPr/>
            </p:nvSpPr>
            <p:spPr bwMode="auto">
              <a:xfrm flipV="1">
                <a:off x="1111" y="911"/>
                <a:ext cx="0" cy="175"/>
              </a:xfrm>
              <a:prstGeom prst="line">
                <a:avLst/>
              </a:prstGeom>
              <a:noFill/>
              <a:ln w="3175">
                <a:solidFill>
                  <a:srgbClr val="000000"/>
                </a:solidFill>
                <a:round/>
                <a:headEnd/>
                <a:tailEnd/>
              </a:ln>
            </p:spPr>
            <p:txBody>
              <a:bodyPr/>
              <a:lstStyle/>
              <a:p>
                <a:endParaRPr lang="en-US"/>
              </a:p>
            </p:txBody>
          </p:sp>
          <p:sp>
            <p:nvSpPr>
              <p:cNvPr id="27389" name="Line 5294"/>
              <p:cNvSpPr>
                <a:spLocks noChangeShapeType="1"/>
              </p:cNvSpPr>
              <p:nvPr/>
            </p:nvSpPr>
            <p:spPr bwMode="auto">
              <a:xfrm flipH="1">
                <a:off x="4293" y="3260"/>
                <a:ext cx="77" cy="0"/>
              </a:xfrm>
              <a:prstGeom prst="line">
                <a:avLst/>
              </a:prstGeom>
              <a:noFill/>
              <a:ln w="3175">
                <a:solidFill>
                  <a:srgbClr val="000000"/>
                </a:solidFill>
                <a:round/>
                <a:headEnd/>
                <a:tailEnd/>
              </a:ln>
            </p:spPr>
            <p:txBody>
              <a:bodyPr/>
              <a:lstStyle/>
              <a:p>
                <a:endParaRPr lang="en-US"/>
              </a:p>
            </p:txBody>
          </p:sp>
          <p:sp>
            <p:nvSpPr>
              <p:cNvPr id="27390" name="Line 5295"/>
              <p:cNvSpPr>
                <a:spLocks noChangeShapeType="1"/>
              </p:cNvSpPr>
              <p:nvPr/>
            </p:nvSpPr>
            <p:spPr bwMode="auto">
              <a:xfrm>
                <a:off x="4293" y="3260"/>
                <a:ext cx="77" cy="0"/>
              </a:xfrm>
              <a:prstGeom prst="line">
                <a:avLst/>
              </a:prstGeom>
              <a:noFill/>
              <a:ln w="3175">
                <a:solidFill>
                  <a:srgbClr val="000000"/>
                </a:solidFill>
                <a:round/>
                <a:headEnd/>
                <a:tailEnd/>
              </a:ln>
            </p:spPr>
            <p:txBody>
              <a:bodyPr/>
              <a:lstStyle/>
              <a:p>
                <a:endParaRPr lang="en-US"/>
              </a:p>
            </p:txBody>
          </p:sp>
          <p:sp>
            <p:nvSpPr>
              <p:cNvPr id="27391" name="Line 5296"/>
              <p:cNvSpPr>
                <a:spLocks noChangeShapeType="1"/>
              </p:cNvSpPr>
              <p:nvPr/>
            </p:nvSpPr>
            <p:spPr bwMode="auto">
              <a:xfrm flipV="1">
                <a:off x="4370" y="3042"/>
                <a:ext cx="0" cy="218"/>
              </a:xfrm>
              <a:prstGeom prst="line">
                <a:avLst/>
              </a:prstGeom>
              <a:noFill/>
              <a:ln w="3175">
                <a:solidFill>
                  <a:srgbClr val="000000"/>
                </a:solidFill>
                <a:round/>
                <a:headEnd/>
                <a:tailEnd/>
              </a:ln>
            </p:spPr>
            <p:txBody>
              <a:bodyPr/>
              <a:lstStyle/>
              <a:p>
                <a:endParaRPr lang="en-US"/>
              </a:p>
            </p:txBody>
          </p:sp>
          <p:sp>
            <p:nvSpPr>
              <p:cNvPr id="27392" name="Line 5297"/>
              <p:cNvSpPr>
                <a:spLocks noChangeShapeType="1"/>
              </p:cNvSpPr>
              <p:nvPr/>
            </p:nvSpPr>
            <p:spPr bwMode="auto">
              <a:xfrm flipH="1">
                <a:off x="4338" y="3042"/>
                <a:ext cx="32" cy="0"/>
              </a:xfrm>
              <a:prstGeom prst="line">
                <a:avLst/>
              </a:prstGeom>
              <a:noFill/>
              <a:ln w="3175">
                <a:solidFill>
                  <a:srgbClr val="000000"/>
                </a:solidFill>
                <a:round/>
                <a:headEnd/>
                <a:tailEnd/>
              </a:ln>
            </p:spPr>
            <p:txBody>
              <a:bodyPr/>
              <a:lstStyle/>
              <a:p>
                <a:endParaRPr lang="en-US"/>
              </a:p>
            </p:txBody>
          </p:sp>
          <p:sp>
            <p:nvSpPr>
              <p:cNvPr id="27393" name="Line 5298"/>
              <p:cNvSpPr>
                <a:spLocks noChangeShapeType="1"/>
              </p:cNvSpPr>
              <p:nvPr/>
            </p:nvSpPr>
            <p:spPr bwMode="auto">
              <a:xfrm>
                <a:off x="4338" y="3042"/>
                <a:ext cx="32" cy="0"/>
              </a:xfrm>
              <a:prstGeom prst="line">
                <a:avLst/>
              </a:prstGeom>
              <a:noFill/>
              <a:ln w="3175">
                <a:solidFill>
                  <a:srgbClr val="000000"/>
                </a:solidFill>
                <a:round/>
                <a:headEnd/>
                <a:tailEnd/>
              </a:ln>
            </p:spPr>
            <p:txBody>
              <a:bodyPr/>
              <a:lstStyle/>
              <a:p>
                <a:endParaRPr lang="en-US"/>
              </a:p>
            </p:txBody>
          </p:sp>
          <p:sp>
            <p:nvSpPr>
              <p:cNvPr id="27394" name="Line 5299"/>
              <p:cNvSpPr>
                <a:spLocks noChangeShapeType="1"/>
              </p:cNvSpPr>
              <p:nvPr/>
            </p:nvSpPr>
            <p:spPr bwMode="auto">
              <a:xfrm flipV="1">
                <a:off x="4370" y="2825"/>
                <a:ext cx="0" cy="217"/>
              </a:xfrm>
              <a:prstGeom prst="line">
                <a:avLst/>
              </a:prstGeom>
              <a:noFill/>
              <a:ln w="3175">
                <a:solidFill>
                  <a:srgbClr val="000000"/>
                </a:solidFill>
                <a:round/>
                <a:headEnd/>
                <a:tailEnd/>
              </a:ln>
            </p:spPr>
            <p:txBody>
              <a:bodyPr/>
              <a:lstStyle/>
              <a:p>
                <a:endParaRPr lang="en-US"/>
              </a:p>
            </p:txBody>
          </p:sp>
          <p:sp>
            <p:nvSpPr>
              <p:cNvPr id="27395" name="Line 5300"/>
              <p:cNvSpPr>
                <a:spLocks noChangeShapeType="1"/>
              </p:cNvSpPr>
              <p:nvPr/>
            </p:nvSpPr>
            <p:spPr bwMode="auto">
              <a:xfrm flipH="1">
                <a:off x="4293" y="2825"/>
                <a:ext cx="77" cy="0"/>
              </a:xfrm>
              <a:prstGeom prst="line">
                <a:avLst/>
              </a:prstGeom>
              <a:noFill/>
              <a:ln w="3175">
                <a:solidFill>
                  <a:srgbClr val="000000"/>
                </a:solidFill>
                <a:round/>
                <a:headEnd/>
                <a:tailEnd/>
              </a:ln>
            </p:spPr>
            <p:txBody>
              <a:bodyPr/>
              <a:lstStyle/>
              <a:p>
                <a:endParaRPr lang="en-US"/>
              </a:p>
            </p:txBody>
          </p:sp>
          <p:sp>
            <p:nvSpPr>
              <p:cNvPr id="27396" name="Line 5301"/>
              <p:cNvSpPr>
                <a:spLocks noChangeShapeType="1"/>
              </p:cNvSpPr>
              <p:nvPr/>
            </p:nvSpPr>
            <p:spPr bwMode="auto">
              <a:xfrm>
                <a:off x="4293" y="2825"/>
                <a:ext cx="77" cy="0"/>
              </a:xfrm>
              <a:prstGeom prst="line">
                <a:avLst/>
              </a:prstGeom>
              <a:noFill/>
              <a:ln w="3175">
                <a:solidFill>
                  <a:srgbClr val="000000"/>
                </a:solidFill>
                <a:round/>
                <a:headEnd/>
                <a:tailEnd/>
              </a:ln>
            </p:spPr>
            <p:txBody>
              <a:bodyPr/>
              <a:lstStyle/>
              <a:p>
                <a:endParaRPr lang="en-US"/>
              </a:p>
            </p:txBody>
          </p:sp>
          <p:sp>
            <p:nvSpPr>
              <p:cNvPr id="27397" name="Line 5302"/>
              <p:cNvSpPr>
                <a:spLocks noChangeShapeType="1"/>
              </p:cNvSpPr>
              <p:nvPr/>
            </p:nvSpPr>
            <p:spPr bwMode="auto">
              <a:xfrm flipV="1">
                <a:off x="4370" y="2607"/>
                <a:ext cx="0" cy="218"/>
              </a:xfrm>
              <a:prstGeom prst="line">
                <a:avLst/>
              </a:prstGeom>
              <a:noFill/>
              <a:ln w="3175">
                <a:solidFill>
                  <a:srgbClr val="000000"/>
                </a:solidFill>
                <a:round/>
                <a:headEnd/>
                <a:tailEnd/>
              </a:ln>
            </p:spPr>
            <p:txBody>
              <a:bodyPr/>
              <a:lstStyle/>
              <a:p>
                <a:endParaRPr lang="en-US"/>
              </a:p>
            </p:txBody>
          </p:sp>
          <p:sp>
            <p:nvSpPr>
              <p:cNvPr id="27398" name="Line 5303"/>
              <p:cNvSpPr>
                <a:spLocks noChangeShapeType="1"/>
              </p:cNvSpPr>
              <p:nvPr/>
            </p:nvSpPr>
            <p:spPr bwMode="auto">
              <a:xfrm flipH="1">
                <a:off x="4338" y="2607"/>
                <a:ext cx="32" cy="0"/>
              </a:xfrm>
              <a:prstGeom prst="line">
                <a:avLst/>
              </a:prstGeom>
              <a:noFill/>
              <a:ln w="3175">
                <a:solidFill>
                  <a:srgbClr val="000000"/>
                </a:solidFill>
                <a:round/>
                <a:headEnd/>
                <a:tailEnd/>
              </a:ln>
            </p:spPr>
            <p:txBody>
              <a:bodyPr/>
              <a:lstStyle/>
              <a:p>
                <a:endParaRPr lang="en-US"/>
              </a:p>
            </p:txBody>
          </p:sp>
          <p:sp>
            <p:nvSpPr>
              <p:cNvPr id="27399" name="Line 5304"/>
              <p:cNvSpPr>
                <a:spLocks noChangeShapeType="1"/>
              </p:cNvSpPr>
              <p:nvPr/>
            </p:nvSpPr>
            <p:spPr bwMode="auto">
              <a:xfrm>
                <a:off x="4338" y="2607"/>
                <a:ext cx="32" cy="0"/>
              </a:xfrm>
              <a:prstGeom prst="line">
                <a:avLst/>
              </a:prstGeom>
              <a:noFill/>
              <a:ln w="3175">
                <a:solidFill>
                  <a:srgbClr val="000000"/>
                </a:solidFill>
                <a:round/>
                <a:headEnd/>
                <a:tailEnd/>
              </a:ln>
            </p:spPr>
            <p:txBody>
              <a:bodyPr/>
              <a:lstStyle/>
              <a:p>
                <a:endParaRPr lang="en-US"/>
              </a:p>
            </p:txBody>
          </p:sp>
          <p:sp>
            <p:nvSpPr>
              <p:cNvPr id="27400" name="Line 5305"/>
              <p:cNvSpPr>
                <a:spLocks noChangeShapeType="1"/>
              </p:cNvSpPr>
              <p:nvPr/>
            </p:nvSpPr>
            <p:spPr bwMode="auto">
              <a:xfrm flipV="1">
                <a:off x="4370" y="2390"/>
                <a:ext cx="0" cy="217"/>
              </a:xfrm>
              <a:prstGeom prst="line">
                <a:avLst/>
              </a:prstGeom>
              <a:noFill/>
              <a:ln w="3175">
                <a:solidFill>
                  <a:srgbClr val="000000"/>
                </a:solidFill>
                <a:round/>
                <a:headEnd/>
                <a:tailEnd/>
              </a:ln>
            </p:spPr>
            <p:txBody>
              <a:bodyPr/>
              <a:lstStyle/>
              <a:p>
                <a:endParaRPr lang="en-US"/>
              </a:p>
            </p:txBody>
          </p:sp>
          <p:sp>
            <p:nvSpPr>
              <p:cNvPr id="27401" name="Line 5306"/>
              <p:cNvSpPr>
                <a:spLocks noChangeShapeType="1"/>
              </p:cNvSpPr>
              <p:nvPr/>
            </p:nvSpPr>
            <p:spPr bwMode="auto">
              <a:xfrm flipH="1">
                <a:off x="4293" y="2390"/>
                <a:ext cx="77" cy="0"/>
              </a:xfrm>
              <a:prstGeom prst="line">
                <a:avLst/>
              </a:prstGeom>
              <a:noFill/>
              <a:ln w="3175">
                <a:solidFill>
                  <a:srgbClr val="000000"/>
                </a:solidFill>
                <a:round/>
                <a:headEnd/>
                <a:tailEnd/>
              </a:ln>
            </p:spPr>
            <p:txBody>
              <a:bodyPr/>
              <a:lstStyle/>
              <a:p>
                <a:endParaRPr lang="en-US"/>
              </a:p>
            </p:txBody>
          </p:sp>
          <p:sp>
            <p:nvSpPr>
              <p:cNvPr id="27402" name="Line 5307"/>
              <p:cNvSpPr>
                <a:spLocks noChangeShapeType="1"/>
              </p:cNvSpPr>
              <p:nvPr/>
            </p:nvSpPr>
            <p:spPr bwMode="auto">
              <a:xfrm>
                <a:off x="4293" y="2390"/>
                <a:ext cx="77" cy="0"/>
              </a:xfrm>
              <a:prstGeom prst="line">
                <a:avLst/>
              </a:prstGeom>
              <a:noFill/>
              <a:ln w="3175">
                <a:solidFill>
                  <a:srgbClr val="000000"/>
                </a:solidFill>
                <a:round/>
                <a:headEnd/>
                <a:tailEnd/>
              </a:ln>
            </p:spPr>
            <p:txBody>
              <a:bodyPr/>
              <a:lstStyle/>
              <a:p>
                <a:endParaRPr lang="en-US"/>
              </a:p>
            </p:txBody>
          </p:sp>
          <p:sp>
            <p:nvSpPr>
              <p:cNvPr id="27403" name="Line 5308"/>
              <p:cNvSpPr>
                <a:spLocks noChangeShapeType="1"/>
              </p:cNvSpPr>
              <p:nvPr/>
            </p:nvSpPr>
            <p:spPr bwMode="auto">
              <a:xfrm flipV="1">
                <a:off x="4370" y="2173"/>
                <a:ext cx="0" cy="217"/>
              </a:xfrm>
              <a:prstGeom prst="line">
                <a:avLst/>
              </a:prstGeom>
              <a:noFill/>
              <a:ln w="3175">
                <a:solidFill>
                  <a:srgbClr val="000000"/>
                </a:solidFill>
                <a:round/>
                <a:headEnd/>
                <a:tailEnd/>
              </a:ln>
            </p:spPr>
            <p:txBody>
              <a:bodyPr/>
              <a:lstStyle/>
              <a:p>
                <a:endParaRPr lang="en-US"/>
              </a:p>
            </p:txBody>
          </p:sp>
          <p:sp>
            <p:nvSpPr>
              <p:cNvPr id="27404" name="Line 5309"/>
              <p:cNvSpPr>
                <a:spLocks noChangeShapeType="1"/>
              </p:cNvSpPr>
              <p:nvPr/>
            </p:nvSpPr>
            <p:spPr bwMode="auto">
              <a:xfrm flipH="1">
                <a:off x="4338" y="2173"/>
                <a:ext cx="32" cy="0"/>
              </a:xfrm>
              <a:prstGeom prst="line">
                <a:avLst/>
              </a:prstGeom>
              <a:noFill/>
              <a:ln w="3175">
                <a:solidFill>
                  <a:srgbClr val="000000"/>
                </a:solidFill>
                <a:round/>
                <a:headEnd/>
                <a:tailEnd/>
              </a:ln>
            </p:spPr>
            <p:txBody>
              <a:bodyPr/>
              <a:lstStyle/>
              <a:p>
                <a:endParaRPr lang="en-US"/>
              </a:p>
            </p:txBody>
          </p:sp>
          <p:sp>
            <p:nvSpPr>
              <p:cNvPr id="27405" name="Line 5310"/>
              <p:cNvSpPr>
                <a:spLocks noChangeShapeType="1"/>
              </p:cNvSpPr>
              <p:nvPr/>
            </p:nvSpPr>
            <p:spPr bwMode="auto">
              <a:xfrm>
                <a:off x="4338" y="2173"/>
                <a:ext cx="32" cy="0"/>
              </a:xfrm>
              <a:prstGeom prst="line">
                <a:avLst/>
              </a:prstGeom>
              <a:noFill/>
              <a:ln w="3175">
                <a:solidFill>
                  <a:srgbClr val="000000"/>
                </a:solidFill>
                <a:round/>
                <a:headEnd/>
                <a:tailEnd/>
              </a:ln>
            </p:spPr>
            <p:txBody>
              <a:bodyPr/>
              <a:lstStyle/>
              <a:p>
                <a:endParaRPr lang="en-US"/>
              </a:p>
            </p:txBody>
          </p:sp>
          <p:sp>
            <p:nvSpPr>
              <p:cNvPr id="27406" name="Line 5311"/>
              <p:cNvSpPr>
                <a:spLocks noChangeShapeType="1"/>
              </p:cNvSpPr>
              <p:nvPr/>
            </p:nvSpPr>
            <p:spPr bwMode="auto">
              <a:xfrm flipV="1">
                <a:off x="4370" y="1956"/>
                <a:ext cx="0" cy="217"/>
              </a:xfrm>
              <a:prstGeom prst="line">
                <a:avLst/>
              </a:prstGeom>
              <a:noFill/>
              <a:ln w="3175">
                <a:solidFill>
                  <a:srgbClr val="000000"/>
                </a:solidFill>
                <a:round/>
                <a:headEnd/>
                <a:tailEnd/>
              </a:ln>
            </p:spPr>
            <p:txBody>
              <a:bodyPr/>
              <a:lstStyle/>
              <a:p>
                <a:endParaRPr lang="en-US"/>
              </a:p>
            </p:txBody>
          </p:sp>
          <p:sp>
            <p:nvSpPr>
              <p:cNvPr id="27407" name="Line 5312"/>
              <p:cNvSpPr>
                <a:spLocks noChangeShapeType="1"/>
              </p:cNvSpPr>
              <p:nvPr/>
            </p:nvSpPr>
            <p:spPr bwMode="auto">
              <a:xfrm flipH="1">
                <a:off x="4293" y="1956"/>
                <a:ext cx="77" cy="0"/>
              </a:xfrm>
              <a:prstGeom prst="line">
                <a:avLst/>
              </a:prstGeom>
              <a:noFill/>
              <a:ln w="3175">
                <a:solidFill>
                  <a:srgbClr val="000000"/>
                </a:solidFill>
                <a:round/>
                <a:headEnd/>
                <a:tailEnd/>
              </a:ln>
            </p:spPr>
            <p:txBody>
              <a:bodyPr/>
              <a:lstStyle/>
              <a:p>
                <a:endParaRPr lang="en-US"/>
              </a:p>
            </p:txBody>
          </p:sp>
          <p:sp>
            <p:nvSpPr>
              <p:cNvPr id="27408" name="Line 5313"/>
              <p:cNvSpPr>
                <a:spLocks noChangeShapeType="1"/>
              </p:cNvSpPr>
              <p:nvPr/>
            </p:nvSpPr>
            <p:spPr bwMode="auto">
              <a:xfrm>
                <a:off x="4293" y="1956"/>
                <a:ext cx="77" cy="0"/>
              </a:xfrm>
              <a:prstGeom prst="line">
                <a:avLst/>
              </a:prstGeom>
              <a:noFill/>
              <a:ln w="3175">
                <a:solidFill>
                  <a:srgbClr val="000000"/>
                </a:solidFill>
                <a:round/>
                <a:headEnd/>
                <a:tailEnd/>
              </a:ln>
            </p:spPr>
            <p:txBody>
              <a:bodyPr/>
              <a:lstStyle/>
              <a:p>
                <a:endParaRPr lang="en-US"/>
              </a:p>
            </p:txBody>
          </p:sp>
          <p:sp>
            <p:nvSpPr>
              <p:cNvPr id="27409" name="Line 5314"/>
              <p:cNvSpPr>
                <a:spLocks noChangeShapeType="1"/>
              </p:cNvSpPr>
              <p:nvPr/>
            </p:nvSpPr>
            <p:spPr bwMode="auto">
              <a:xfrm flipV="1">
                <a:off x="4370" y="1738"/>
                <a:ext cx="0" cy="218"/>
              </a:xfrm>
              <a:prstGeom prst="line">
                <a:avLst/>
              </a:prstGeom>
              <a:noFill/>
              <a:ln w="3175">
                <a:solidFill>
                  <a:srgbClr val="000000"/>
                </a:solidFill>
                <a:round/>
                <a:headEnd/>
                <a:tailEnd/>
              </a:ln>
            </p:spPr>
            <p:txBody>
              <a:bodyPr/>
              <a:lstStyle/>
              <a:p>
                <a:endParaRPr lang="en-US"/>
              </a:p>
            </p:txBody>
          </p:sp>
          <p:sp>
            <p:nvSpPr>
              <p:cNvPr id="27410" name="Line 5315"/>
              <p:cNvSpPr>
                <a:spLocks noChangeShapeType="1"/>
              </p:cNvSpPr>
              <p:nvPr/>
            </p:nvSpPr>
            <p:spPr bwMode="auto">
              <a:xfrm flipH="1">
                <a:off x="4338" y="1738"/>
                <a:ext cx="32" cy="0"/>
              </a:xfrm>
              <a:prstGeom prst="line">
                <a:avLst/>
              </a:prstGeom>
              <a:noFill/>
              <a:ln w="3175">
                <a:solidFill>
                  <a:srgbClr val="000000"/>
                </a:solidFill>
                <a:round/>
                <a:headEnd/>
                <a:tailEnd/>
              </a:ln>
            </p:spPr>
            <p:txBody>
              <a:bodyPr/>
              <a:lstStyle/>
              <a:p>
                <a:endParaRPr lang="en-US"/>
              </a:p>
            </p:txBody>
          </p:sp>
          <p:sp>
            <p:nvSpPr>
              <p:cNvPr id="27411" name="Line 5316"/>
              <p:cNvSpPr>
                <a:spLocks noChangeShapeType="1"/>
              </p:cNvSpPr>
              <p:nvPr/>
            </p:nvSpPr>
            <p:spPr bwMode="auto">
              <a:xfrm>
                <a:off x="4338" y="1738"/>
                <a:ext cx="32" cy="0"/>
              </a:xfrm>
              <a:prstGeom prst="line">
                <a:avLst/>
              </a:prstGeom>
              <a:noFill/>
              <a:ln w="3175">
                <a:solidFill>
                  <a:srgbClr val="000000"/>
                </a:solidFill>
                <a:round/>
                <a:headEnd/>
                <a:tailEnd/>
              </a:ln>
            </p:spPr>
            <p:txBody>
              <a:bodyPr/>
              <a:lstStyle/>
              <a:p>
                <a:endParaRPr lang="en-US"/>
              </a:p>
            </p:txBody>
          </p:sp>
          <p:sp>
            <p:nvSpPr>
              <p:cNvPr id="27412" name="Line 5317"/>
              <p:cNvSpPr>
                <a:spLocks noChangeShapeType="1"/>
              </p:cNvSpPr>
              <p:nvPr/>
            </p:nvSpPr>
            <p:spPr bwMode="auto">
              <a:xfrm flipV="1">
                <a:off x="4370" y="1521"/>
                <a:ext cx="0" cy="217"/>
              </a:xfrm>
              <a:prstGeom prst="line">
                <a:avLst/>
              </a:prstGeom>
              <a:noFill/>
              <a:ln w="3175">
                <a:solidFill>
                  <a:srgbClr val="000000"/>
                </a:solidFill>
                <a:round/>
                <a:headEnd/>
                <a:tailEnd/>
              </a:ln>
            </p:spPr>
            <p:txBody>
              <a:bodyPr/>
              <a:lstStyle/>
              <a:p>
                <a:endParaRPr lang="en-US"/>
              </a:p>
            </p:txBody>
          </p:sp>
          <p:sp>
            <p:nvSpPr>
              <p:cNvPr id="27413" name="Line 5318"/>
              <p:cNvSpPr>
                <a:spLocks noChangeShapeType="1"/>
              </p:cNvSpPr>
              <p:nvPr/>
            </p:nvSpPr>
            <p:spPr bwMode="auto">
              <a:xfrm flipH="1">
                <a:off x="4293" y="1521"/>
                <a:ext cx="77" cy="0"/>
              </a:xfrm>
              <a:prstGeom prst="line">
                <a:avLst/>
              </a:prstGeom>
              <a:noFill/>
              <a:ln w="3175">
                <a:solidFill>
                  <a:srgbClr val="000000"/>
                </a:solidFill>
                <a:round/>
                <a:headEnd/>
                <a:tailEnd/>
              </a:ln>
            </p:spPr>
            <p:txBody>
              <a:bodyPr/>
              <a:lstStyle/>
              <a:p>
                <a:endParaRPr lang="en-US"/>
              </a:p>
            </p:txBody>
          </p:sp>
          <p:sp>
            <p:nvSpPr>
              <p:cNvPr id="27414" name="Line 5319"/>
              <p:cNvSpPr>
                <a:spLocks noChangeShapeType="1"/>
              </p:cNvSpPr>
              <p:nvPr/>
            </p:nvSpPr>
            <p:spPr bwMode="auto">
              <a:xfrm>
                <a:off x="4293" y="1521"/>
                <a:ext cx="77" cy="0"/>
              </a:xfrm>
              <a:prstGeom prst="line">
                <a:avLst/>
              </a:prstGeom>
              <a:noFill/>
              <a:ln w="3175">
                <a:solidFill>
                  <a:srgbClr val="000000"/>
                </a:solidFill>
                <a:round/>
                <a:headEnd/>
                <a:tailEnd/>
              </a:ln>
            </p:spPr>
            <p:txBody>
              <a:bodyPr/>
              <a:lstStyle/>
              <a:p>
                <a:endParaRPr lang="en-US"/>
              </a:p>
            </p:txBody>
          </p:sp>
          <p:sp>
            <p:nvSpPr>
              <p:cNvPr id="27415" name="Line 5320"/>
              <p:cNvSpPr>
                <a:spLocks noChangeShapeType="1"/>
              </p:cNvSpPr>
              <p:nvPr/>
            </p:nvSpPr>
            <p:spPr bwMode="auto">
              <a:xfrm flipV="1">
                <a:off x="4370" y="1303"/>
                <a:ext cx="0" cy="218"/>
              </a:xfrm>
              <a:prstGeom prst="line">
                <a:avLst/>
              </a:prstGeom>
              <a:noFill/>
              <a:ln w="3175">
                <a:solidFill>
                  <a:srgbClr val="000000"/>
                </a:solidFill>
                <a:round/>
                <a:headEnd/>
                <a:tailEnd/>
              </a:ln>
            </p:spPr>
            <p:txBody>
              <a:bodyPr/>
              <a:lstStyle/>
              <a:p>
                <a:endParaRPr lang="en-US"/>
              </a:p>
            </p:txBody>
          </p:sp>
          <p:sp>
            <p:nvSpPr>
              <p:cNvPr id="27416" name="Line 5321"/>
              <p:cNvSpPr>
                <a:spLocks noChangeShapeType="1"/>
              </p:cNvSpPr>
              <p:nvPr/>
            </p:nvSpPr>
            <p:spPr bwMode="auto">
              <a:xfrm flipH="1">
                <a:off x="4338" y="1303"/>
                <a:ext cx="32" cy="0"/>
              </a:xfrm>
              <a:prstGeom prst="line">
                <a:avLst/>
              </a:prstGeom>
              <a:noFill/>
              <a:ln w="3175">
                <a:solidFill>
                  <a:srgbClr val="000000"/>
                </a:solidFill>
                <a:round/>
                <a:headEnd/>
                <a:tailEnd/>
              </a:ln>
            </p:spPr>
            <p:txBody>
              <a:bodyPr/>
              <a:lstStyle/>
              <a:p>
                <a:endParaRPr lang="en-US"/>
              </a:p>
            </p:txBody>
          </p:sp>
          <p:sp>
            <p:nvSpPr>
              <p:cNvPr id="27417" name="Line 5322"/>
              <p:cNvSpPr>
                <a:spLocks noChangeShapeType="1"/>
              </p:cNvSpPr>
              <p:nvPr/>
            </p:nvSpPr>
            <p:spPr bwMode="auto">
              <a:xfrm>
                <a:off x="4338" y="1303"/>
                <a:ext cx="32" cy="0"/>
              </a:xfrm>
              <a:prstGeom prst="line">
                <a:avLst/>
              </a:prstGeom>
              <a:noFill/>
              <a:ln w="3175">
                <a:solidFill>
                  <a:srgbClr val="000000"/>
                </a:solidFill>
                <a:round/>
                <a:headEnd/>
                <a:tailEnd/>
              </a:ln>
            </p:spPr>
            <p:txBody>
              <a:bodyPr/>
              <a:lstStyle/>
              <a:p>
                <a:endParaRPr lang="en-US"/>
              </a:p>
            </p:txBody>
          </p:sp>
          <p:sp>
            <p:nvSpPr>
              <p:cNvPr id="27418" name="Line 5323"/>
              <p:cNvSpPr>
                <a:spLocks noChangeShapeType="1"/>
              </p:cNvSpPr>
              <p:nvPr/>
            </p:nvSpPr>
            <p:spPr bwMode="auto">
              <a:xfrm flipV="1">
                <a:off x="4370" y="1086"/>
                <a:ext cx="0" cy="217"/>
              </a:xfrm>
              <a:prstGeom prst="line">
                <a:avLst/>
              </a:prstGeom>
              <a:noFill/>
              <a:ln w="3175">
                <a:solidFill>
                  <a:srgbClr val="000000"/>
                </a:solidFill>
                <a:round/>
                <a:headEnd/>
                <a:tailEnd/>
              </a:ln>
            </p:spPr>
            <p:txBody>
              <a:bodyPr/>
              <a:lstStyle/>
              <a:p>
                <a:endParaRPr lang="en-US"/>
              </a:p>
            </p:txBody>
          </p:sp>
          <p:sp>
            <p:nvSpPr>
              <p:cNvPr id="27419" name="Line 5324"/>
              <p:cNvSpPr>
                <a:spLocks noChangeShapeType="1"/>
              </p:cNvSpPr>
              <p:nvPr/>
            </p:nvSpPr>
            <p:spPr bwMode="auto">
              <a:xfrm flipH="1">
                <a:off x="4293" y="1086"/>
                <a:ext cx="77" cy="0"/>
              </a:xfrm>
              <a:prstGeom prst="line">
                <a:avLst/>
              </a:prstGeom>
              <a:noFill/>
              <a:ln w="3175">
                <a:solidFill>
                  <a:srgbClr val="000000"/>
                </a:solidFill>
                <a:round/>
                <a:headEnd/>
                <a:tailEnd/>
              </a:ln>
            </p:spPr>
            <p:txBody>
              <a:bodyPr/>
              <a:lstStyle/>
              <a:p>
                <a:endParaRPr lang="en-US"/>
              </a:p>
            </p:txBody>
          </p:sp>
          <p:sp>
            <p:nvSpPr>
              <p:cNvPr id="27420" name="Line 5325"/>
              <p:cNvSpPr>
                <a:spLocks noChangeShapeType="1"/>
              </p:cNvSpPr>
              <p:nvPr/>
            </p:nvSpPr>
            <p:spPr bwMode="auto">
              <a:xfrm>
                <a:off x="4293" y="1086"/>
                <a:ext cx="77" cy="0"/>
              </a:xfrm>
              <a:prstGeom prst="line">
                <a:avLst/>
              </a:prstGeom>
              <a:noFill/>
              <a:ln w="3175">
                <a:solidFill>
                  <a:srgbClr val="000000"/>
                </a:solidFill>
                <a:round/>
                <a:headEnd/>
                <a:tailEnd/>
              </a:ln>
            </p:spPr>
            <p:txBody>
              <a:bodyPr/>
              <a:lstStyle/>
              <a:p>
                <a:endParaRPr lang="en-US"/>
              </a:p>
            </p:txBody>
          </p:sp>
          <p:sp>
            <p:nvSpPr>
              <p:cNvPr id="27421" name="Line 5326"/>
              <p:cNvSpPr>
                <a:spLocks noChangeShapeType="1"/>
              </p:cNvSpPr>
              <p:nvPr/>
            </p:nvSpPr>
            <p:spPr bwMode="auto">
              <a:xfrm flipV="1">
                <a:off x="4370" y="911"/>
                <a:ext cx="0" cy="175"/>
              </a:xfrm>
              <a:prstGeom prst="line">
                <a:avLst/>
              </a:prstGeom>
              <a:noFill/>
              <a:ln w="3175">
                <a:solidFill>
                  <a:srgbClr val="000000"/>
                </a:solidFill>
                <a:round/>
                <a:headEnd/>
                <a:tailEnd/>
              </a:ln>
            </p:spPr>
            <p:txBody>
              <a:bodyPr/>
              <a:lstStyle/>
              <a:p>
                <a:endParaRPr lang="en-US"/>
              </a:p>
            </p:txBody>
          </p:sp>
          <p:sp>
            <p:nvSpPr>
              <p:cNvPr id="27422" name="Line 5327"/>
              <p:cNvSpPr>
                <a:spLocks noChangeShapeType="1"/>
              </p:cNvSpPr>
              <p:nvPr/>
            </p:nvSpPr>
            <p:spPr bwMode="auto">
              <a:xfrm flipH="1">
                <a:off x="4293" y="3260"/>
                <a:ext cx="77" cy="0"/>
              </a:xfrm>
              <a:prstGeom prst="line">
                <a:avLst/>
              </a:prstGeom>
              <a:noFill/>
              <a:ln w="3175">
                <a:solidFill>
                  <a:srgbClr val="000000"/>
                </a:solidFill>
                <a:round/>
                <a:headEnd/>
                <a:tailEnd/>
              </a:ln>
            </p:spPr>
            <p:txBody>
              <a:bodyPr/>
              <a:lstStyle/>
              <a:p>
                <a:endParaRPr lang="en-US"/>
              </a:p>
            </p:txBody>
          </p:sp>
          <p:sp>
            <p:nvSpPr>
              <p:cNvPr id="27423" name="Line 5328"/>
              <p:cNvSpPr>
                <a:spLocks noChangeShapeType="1"/>
              </p:cNvSpPr>
              <p:nvPr/>
            </p:nvSpPr>
            <p:spPr bwMode="auto">
              <a:xfrm>
                <a:off x="4293" y="3260"/>
                <a:ext cx="77" cy="0"/>
              </a:xfrm>
              <a:prstGeom prst="line">
                <a:avLst/>
              </a:prstGeom>
              <a:noFill/>
              <a:ln w="3175">
                <a:solidFill>
                  <a:srgbClr val="000000"/>
                </a:solidFill>
                <a:round/>
                <a:headEnd/>
                <a:tailEnd/>
              </a:ln>
            </p:spPr>
            <p:txBody>
              <a:bodyPr/>
              <a:lstStyle/>
              <a:p>
                <a:endParaRPr lang="en-US"/>
              </a:p>
            </p:txBody>
          </p:sp>
          <p:sp>
            <p:nvSpPr>
              <p:cNvPr id="27424" name="Line 5329"/>
              <p:cNvSpPr>
                <a:spLocks noChangeShapeType="1"/>
              </p:cNvSpPr>
              <p:nvPr/>
            </p:nvSpPr>
            <p:spPr bwMode="auto">
              <a:xfrm flipV="1">
                <a:off x="4370" y="3042"/>
                <a:ext cx="0" cy="218"/>
              </a:xfrm>
              <a:prstGeom prst="line">
                <a:avLst/>
              </a:prstGeom>
              <a:noFill/>
              <a:ln w="3175">
                <a:solidFill>
                  <a:srgbClr val="000000"/>
                </a:solidFill>
                <a:round/>
                <a:headEnd/>
                <a:tailEnd/>
              </a:ln>
            </p:spPr>
            <p:txBody>
              <a:bodyPr/>
              <a:lstStyle/>
              <a:p>
                <a:endParaRPr lang="en-US"/>
              </a:p>
            </p:txBody>
          </p:sp>
          <p:sp>
            <p:nvSpPr>
              <p:cNvPr id="27425" name="Line 5330"/>
              <p:cNvSpPr>
                <a:spLocks noChangeShapeType="1"/>
              </p:cNvSpPr>
              <p:nvPr/>
            </p:nvSpPr>
            <p:spPr bwMode="auto">
              <a:xfrm flipH="1">
                <a:off x="4338" y="3042"/>
                <a:ext cx="32" cy="0"/>
              </a:xfrm>
              <a:prstGeom prst="line">
                <a:avLst/>
              </a:prstGeom>
              <a:noFill/>
              <a:ln w="3175">
                <a:solidFill>
                  <a:srgbClr val="000000"/>
                </a:solidFill>
                <a:round/>
                <a:headEnd/>
                <a:tailEnd/>
              </a:ln>
            </p:spPr>
            <p:txBody>
              <a:bodyPr/>
              <a:lstStyle/>
              <a:p>
                <a:endParaRPr lang="en-US"/>
              </a:p>
            </p:txBody>
          </p:sp>
          <p:sp>
            <p:nvSpPr>
              <p:cNvPr id="27426" name="Line 5331"/>
              <p:cNvSpPr>
                <a:spLocks noChangeShapeType="1"/>
              </p:cNvSpPr>
              <p:nvPr/>
            </p:nvSpPr>
            <p:spPr bwMode="auto">
              <a:xfrm>
                <a:off x="4338" y="3042"/>
                <a:ext cx="32" cy="0"/>
              </a:xfrm>
              <a:prstGeom prst="line">
                <a:avLst/>
              </a:prstGeom>
              <a:noFill/>
              <a:ln w="3175">
                <a:solidFill>
                  <a:srgbClr val="000000"/>
                </a:solidFill>
                <a:round/>
                <a:headEnd/>
                <a:tailEnd/>
              </a:ln>
            </p:spPr>
            <p:txBody>
              <a:bodyPr/>
              <a:lstStyle/>
              <a:p>
                <a:endParaRPr lang="en-US"/>
              </a:p>
            </p:txBody>
          </p:sp>
          <p:sp>
            <p:nvSpPr>
              <p:cNvPr id="27427" name="Line 5332"/>
              <p:cNvSpPr>
                <a:spLocks noChangeShapeType="1"/>
              </p:cNvSpPr>
              <p:nvPr/>
            </p:nvSpPr>
            <p:spPr bwMode="auto">
              <a:xfrm flipV="1">
                <a:off x="4370" y="2825"/>
                <a:ext cx="0" cy="217"/>
              </a:xfrm>
              <a:prstGeom prst="line">
                <a:avLst/>
              </a:prstGeom>
              <a:noFill/>
              <a:ln w="3175">
                <a:solidFill>
                  <a:srgbClr val="000000"/>
                </a:solidFill>
                <a:round/>
                <a:headEnd/>
                <a:tailEnd/>
              </a:ln>
            </p:spPr>
            <p:txBody>
              <a:bodyPr/>
              <a:lstStyle/>
              <a:p>
                <a:endParaRPr lang="en-US"/>
              </a:p>
            </p:txBody>
          </p:sp>
          <p:sp>
            <p:nvSpPr>
              <p:cNvPr id="27428" name="Line 5333"/>
              <p:cNvSpPr>
                <a:spLocks noChangeShapeType="1"/>
              </p:cNvSpPr>
              <p:nvPr/>
            </p:nvSpPr>
            <p:spPr bwMode="auto">
              <a:xfrm flipH="1">
                <a:off x="4293" y="2825"/>
                <a:ext cx="77" cy="0"/>
              </a:xfrm>
              <a:prstGeom prst="line">
                <a:avLst/>
              </a:prstGeom>
              <a:noFill/>
              <a:ln w="3175">
                <a:solidFill>
                  <a:srgbClr val="000000"/>
                </a:solidFill>
                <a:round/>
                <a:headEnd/>
                <a:tailEnd/>
              </a:ln>
            </p:spPr>
            <p:txBody>
              <a:bodyPr/>
              <a:lstStyle/>
              <a:p>
                <a:endParaRPr lang="en-US"/>
              </a:p>
            </p:txBody>
          </p:sp>
          <p:sp>
            <p:nvSpPr>
              <p:cNvPr id="27429" name="Line 5334"/>
              <p:cNvSpPr>
                <a:spLocks noChangeShapeType="1"/>
              </p:cNvSpPr>
              <p:nvPr/>
            </p:nvSpPr>
            <p:spPr bwMode="auto">
              <a:xfrm>
                <a:off x="4293" y="2825"/>
                <a:ext cx="77" cy="0"/>
              </a:xfrm>
              <a:prstGeom prst="line">
                <a:avLst/>
              </a:prstGeom>
              <a:noFill/>
              <a:ln w="3175">
                <a:solidFill>
                  <a:srgbClr val="000000"/>
                </a:solidFill>
                <a:round/>
                <a:headEnd/>
                <a:tailEnd/>
              </a:ln>
            </p:spPr>
            <p:txBody>
              <a:bodyPr/>
              <a:lstStyle/>
              <a:p>
                <a:endParaRPr lang="en-US"/>
              </a:p>
            </p:txBody>
          </p:sp>
          <p:sp>
            <p:nvSpPr>
              <p:cNvPr id="27430" name="Line 5335"/>
              <p:cNvSpPr>
                <a:spLocks noChangeShapeType="1"/>
              </p:cNvSpPr>
              <p:nvPr/>
            </p:nvSpPr>
            <p:spPr bwMode="auto">
              <a:xfrm flipV="1">
                <a:off x="4370" y="2607"/>
                <a:ext cx="0" cy="218"/>
              </a:xfrm>
              <a:prstGeom prst="line">
                <a:avLst/>
              </a:prstGeom>
              <a:noFill/>
              <a:ln w="3175">
                <a:solidFill>
                  <a:srgbClr val="000000"/>
                </a:solidFill>
                <a:round/>
                <a:headEnd/>
                <a:tailEnd/>
              </a:ln>
            </p:spPr>
            <p:txBody>
              <a:bodyPr/>
              <a:lstStyle/>
              <a:p>
                <a:endParaRPr lang="en-US"/>
              </a:p>
            </p:txBody>
          </p:sp>
          <p:sp>
            <p:nvSpPr>
              <p:cNvPr id="27431" name="Line 5336"/>
              <p:cNvSpPr>
                <a:spLocks noChangeShapeType="1"/>
              </p:cNvSpPr>
              <p:nvPr/>
            </p:nvSpPr>
            <p:spPr bwMode="auto">
              <a:xfrm flipH="1">
                <a:off x="4338" y="2607"/>
                <a:ext cx="32" cy="0"/>
              </a:xfrm>
              <a:prstGeom prst="line">
                <a:avLst/>
              </a:prstGeom>
              <a:noFill/>
              <a:ln w="3175">
                <a:solidFill>
                  <a:srgbClr val="000000"/>
                </a:solidFill>
                <a:round/>
                <a:headEnd/>
                <a:tailEnd/>
              </a:ln>
            </p:spPr>
            <p:txBody>
              <a:bodyPr/>
              <a:lstStyle/>
              <a:p>
                <a:endParaRPr lang="en-US"/>
              </a:p>
            </p:txBody>
          </p:sp>
          <p:sp>
            <p:nvSpPr>
              <p:cNvPr id="27432" name="Line 5337"/>
              <p:cNvSpPr>
                <a:spLocks noChangeShapeType="1"/>
              </p:cNvSpPr>
              <p:nvPr/>
            </p:nvSpPr>
            <p:spPr bwMode="auto">
              <a:xfrm>
                <a:off x="4338" y="2607"/>
                <a:ext cx="32" cy="0"/>
              </a:xfrm>
              <a:prstGeom prst="line">
                <a:avLst/>
              </a:prstGeom>
              <a:noFill/>
              <a:ln w="3175">
                <a:solidFill>
                  <a:srgbClr val="000000"/>
                </a:solidFill>
                <a:round/>
                <a:headEnd/>
                <a:tailEnd/>
              </a:ln>
            </p:spPr>
            <p:txBody>
              <a:bodyPr/>
              <a:lstStyle/>
              <a:p>
                <a:endParaRPr lang="en-US"/>
              </a:p>
            </p:txBody>
          </p:sp>
          <p:sp>
            <p:nvSpPr>
              <p:cNvPr id="27433" name="Line 5338"/>
              <p:cNvSpPr>
                <a:spLocks noChangeShapeType="1"/>
              </p:cNvSpPr>
              <p:nvPr/>
            </p:nvSpPr>
            <p:spPr bwMode="auto">
              <a:xfrm flipV="1">
                <a:off x="4370" y="2390"/>
                <a:ext cx="0" cy="217"/>
              </a:xfrm>
              <a:prstGeom prst="line">
                <a:avLst/>
              </a:prstGeom>
              <a:noFill/>
              <a:ln w="3175">
                <a:solidFill>
                  <a:srgbClr val="000000"/>
                </a:solidFill>
                <a:round/>
                <a:headEnd/>
                <a:tailEnd/>
              </a:ln>
            </p:spPr>
            <p:txBody>
              <a:bodyPr/>
              <a:lstStyle/>
              <a:p>
                <a:endParaRPr lang="en-US"/>
              </a:p>
            </p:txBody>
          </p:sp>
          <p:sp>
            <p:nvSpPr>
              <p:cNvPr id="27434" name="Line 5339"/>
              <p:cNvSpPr>
                <a:spLocks noChangeShapeType="1"/>
              </p:cNvSpPr>
              <p:nvPr/>
            </p:nvSpPr>
            <p:spPr bwMode="auto">
              <a:xfrm flipH="1">
                <a:off x="4293" y="2390"/>
                <a:ext cx="77" cy="0"/>
              </a:xfrm>
              <a:prstGeom prst="line">
                <a:avLst/>
              </a:prstGeom>
              <a:noFill/>
              <a:ln w="3175">
                <a:solidFill>
                  <a:srgbClr val="000000"/>
                </a:solidFill>
                <a:round/>
                <a:headEnd/>
                <a:tailEnd/>
              </a:ln>
            </p:spPr>
            <p:txBody>
              <a:bodyPr/>
              <a:lstStyle/>
              <a:p>
                <a:endParaRPr lang="en-US"/>
              </a:p>
            </p:txBody>
          </p:sp>
          <p:sp>
            <p:nvSpPr>
              <p:cNvPr id="27435" name="Line 5340"/>
              <p:cNvSpPr>
                <a:spLocks noChangeShapeType="1"/>
              </p:cNvSpPr>
              <p:nvPr/>
            </p:nvSpPr>
            <p:spPr bwMode="auto">
              <a:xfrm>
                <a:off x="4293" y="2390"/>
                <a:ext cx="77" cy="0"/>
              </a:xfrm>
              <a:prstGeom prst="line">
                <a:avLst/>
              </a:prstGeom>
              <a:noFill/>
              <a:ln w="3175">
                <a:solidFill>
                  <a:srgbClr val="000000"/>
                </a:solidFill>
                <a:round/>
                <a:headEnd/>
                <a:tailEnd/>
              </a:ln>
            </p:spPr>
            <p:txBody>
              <a:bodyPr/>
              <a:lstStyle/>
              <a:p>
                <a:endParaRPr lang="en-US"/>
              </a:p>
            </p:txBody>
          </p:sp>
          <p:sp>
            <p:nvSpPr>
              <p:cNvPr id="27436" name="Line 5341"/>
              <p:cNvSpPr>
                <a:spLocks noChangeShapeType="1"/>
              </p:cNvSpPr>
              <p:nvPr/>
            </p:nvSpPr>
            <p:spPr bwMode="auto">
              <a:xfrm flipV="1">
                <a:off x="4370" y="2173"/>
                <a:ext cx="0" cy="217"/>
              </a:xfrm>
              <a:prstGeom prst="line">
                <a:avLst/>
              </a:prstGeom>
              <a:noFill/>
              <a:ln w="3175">
                <a:solidFill>
                  <a:srgbClr val="000000"/>
                </a:solidFill>
                <a:round/>
                <a:headEnd/>
                <a:tailEnd/>
              </a:ln>
            </p:spPr>
            <p:txBody>
              <a:bodyPr/>
              <a:lstStyle/>
              <a:p>
                <a:endParaRPr lang="en-US"/>
              </a:p>
            </p:txBody>
          </p:sp>
          <p:sp>
            <p:nvSpPr>
              <p:cNvPr id="27437" name="Line 5342"/>
              <p:cNvSpPr>
                <a:spLocks noChangeShapeType="1"/>
              </p:cNvSpPr>
              <p:nvPr/>
            </p:nvSpPr>
            <p:spPr bwMode="auto">
              <a:xfrm flipH="1">
                <a:off x="4338" y="2173"/>
                <a:ext cx="32" cy="0"/>
              </a:xfrm>
              <a:prstGeom prst="line">
                <a:avLst/>
              </a:prstGeom>
              <a:noFill/>
              <a:ln w="3175">
                <a:solidFill>
                  <a:srgbClr val="000000"/>
                </a:solidFill>
                <a:round/>
                <a:headEnd/>
                <a:tailEnd/>
              </a:ln>
            </p:spPr>
            <p:txBody>
              <a:bodyPr/>
              <a:lstStyle/>
              <a:p>
                <a:endParaRPr lang="en-US"/>
              </a:p>
            </p:txBody>
          </p:sp>
          <p:sp>
            <p:nvSpPr>
              <p:cNvPr id="27438" name="Line 5343"/>
              <p:cNvSpPr>
                <a:spLocks noChangeShapeType="1"/>
              </p:cNvSpPr>
              <p:nvPr/>
            </p:nvSpPr>
            <p:spPr bwMode="auto">
              <a:xfrm>
                <a:off x="4338" y="2173"/>
                <a:ext cx="32" cy="0"/>
              </a:xfrm>
              <a:prstGeom prst="line">
                <a:avLst/>
              </a:prstGeom>
              <a:noFill/>
              <a:ln w="3175">
                <a:solidFill>
                  <a:srgbClr val="000000"/>
                </a:solidFill>
                <a:round/>
                <a:headEnd/>
                <a:tailEnd/>
              </a:ln>
            </p:spPr>
            <p:txBody>
              <a:bodyPr/>
              <a:lstStyle/>
              <a:p>
                <a:endParaRPr lang="en-US"/>
              </a:p>
            </p:txBody>
          </p:sp>
          <p:sp>
            <p:nvSpPr>
              <p:cNvPr id="27439" name="Line 5344"/>
              <p:cNvSpPr>
                <a:spLocks noChangeShapeType="1"/>
              </p:cNvSpPr>
              <p:nvPr/>
            </p:nvSpPr>
            <p:spPr bwMode="auto">
              <a:xfrm flipV="1">
                <a:off x="4370" y="1956"/>
                <a:ext cx="0" cy="217"/>
              </a:xfrm>
              <a:prstGeom prst="line">
                <a:avLst/>
              </a:prstGeom>
              <a:noFill/>
              <a:ln w="3175">
                <a:solidFill>
                  <a:srgbClr val="000000"/>
                </a:solidFill>
                <a:round/>
                <a:headEnd/>
                <a:tailEnd/>
              </a:ln>
            </p:spPr>
            <p:txBody>
              <a:bodyPr/>
              <a:lstStyle/>
              <a:p>
                <a:endParaRPr lang="en-US"/>
              </a:p>
            </p:txBody>
          </p:sp>
          <p:sp>
            <p:nvSpPr>
              <p:cNvPr id="27440" name="Line 5345"/>
              <p:cNvSpPr>
                <a:spLocks noChangeShapeType="1"/>
              </p:cNvSpPr>
              <p:nvPr/>
            </p:nvSpPr>
            <p:spPr bwMode="auto">
              <a:xfrm flipH="1">
                <a:off x="4293" y="1956"/>
                <a:ext cx="77" cy="0"/>
              </a:xfrm>
              <a:prstGeom prst="line">
                <a:avLst/>
              </a:prstGeom>
              <a:noFill/>
              <a:ln w="3175">
                <a:solidFill>
                  <a:srgbClr val="000000"/>
                </a:solidFill>
                <a:round/>
                <a:headEnd/>
                <a:tailEnd/>
              </a:ln>
            </p:spPr>
            <p:txBody>
              <a:bodyPr/>
              <a:lstStyle/>
              <a:p>
                <a:endParaRPr lang="en-US"/>
              </a:p>
            </p:txBody>
          </p:sp>
          <p:sp>
            <p:nvSpPr>
              <p:cNvPr id="27441" name="Line 5346"/>
              <p:cNvSpPr>
                <a:spLocks noChangeShapeType="1"/>
              </p:cNvSpPr>
              <p:nvPr/>
            </p:nvSpPr>
            <p:spPr bwMode="auto">
              <a:xfrm>
                <a:off x="4293" y="1956"/>
                <a:ext cx="77" cy="0"/>
              </a:xfrm>
              <a:prstGeom prst="line">
                <a:avLst/>
              </a:prstGeom>
              <a:noFill/>
              <a:ln w="3175">
                <a:solidFill>
                  <a:srgbClr val="000000"/>
                </a:solidFill>
                <a:round/>
                <a:headEnd/>
                <a:tailEnd/>
              </a:ln>
            </p:spPr>
            <p:txBody>
              <a:bodyPr/>
              <a:lstStyle/>
              <a:p>
                <a:endParaRPr lang="en-US"/>
              </a:p>
            </p:txBody>
          </p:sp>
          <p:sp>
            <p:nvSpPr>
              <p:cNvPr id="27442" name="Line 5347"/>
              <p:cNvSpPr>
                <a:spLocks noChangeShapeType="1"/>
              </p:cNvSpPr>
              <p:nvPr/>
            </p:nvSpPr>
            <p:spPr bwMode="auto">
              <a:xfrm flipV="1">
                <a:off x="4370" y="1738"/>
                <a:ext cx="0" cy="218"/>
              </a:xfrm>
              <a:prstGeom prst="line">
                <a:avLst/>
              </a:prstGeom>
              <a:noFill/>
              <a:ln w="3175">
                <a:solidFill>
                  <a:srgbClr val="000000"/>
                </a:solidFill>
                <a:round/>
                <a:headEnd/>
                <a:tailEnd/>
              </a:ln>
            </p:spPr>
            <p:txBody>
              <a:bodyPr/>
              <a:lstStyle/>
              <a:p>
                <a:endParaRPr lang="en-US"/>
              </a:p>
            </p:txBody>
          </p:sp>
          <p:sp>
            <p:nvSpPr>
              <p:cNvPr id="27443" name="Line 5348"/>
              <p:cNvSpPr>
                <a:spLocks noChangeShapeType="1"/>
              </p:cNvSpPr>
              <p:nvPr/>
            </p:nvSpPr>
            <p:spPr bwMode="auto">
              <a:xfrm flipH="1">
                <a:off x="4338" y="1738"/>
                <a:ext cx="32" cy="0"/>
              </a:xfrm>
              <a:prstGeom prst="line">
                <a:avLst/>
              </a:prstGeom>
              <a:noFill/>
              <a:ln w="3175">
                <a:solidFill>
                  <a:srgbClr val="000000"/>
                </a:solidFill>
                <a:round/>
                <a:headEnd/>
                <a:tailEnd/>
              </a:ln>
            </p:spPr>
            <p:txBody>
              <a:bodyPr/>
              <a:lstStyle/>
              <a:p>
                <a:endParaRPr lang="en-US"/>
              </a:p>
            </p:txBody>
          </p:sp>
          <p:sp>
            <p:nvSpPr>
              <p:cNvPr id="27444" name="Line 5349"/>
              <p:cNvSpPr>
                <a:spLocks noChangeShapeType="1"/>
              </p:cNvSpPr>
              <p:nvPr/>
            </p:nvSpPr>
            <p:spPr bwMode="auto">
              <a:xfrm>
                <a:off x="4338" y="1738"/>
                <a:ext cx="32" cy="0"/>
              </a:xfrm>
              <a:prstGeom prst="line">
                <a:avLst/>
              </a:prstGeom>
              <a:noFill/>
              <a:ln w="3175">
                <a:solidFill>
                  <a:srgbClr val="000000"/>
                </a:solidFill>
                <a:round/>
                <a:headEnd/>
                <a:tailEnd/>
              </a:ln>
            </p:spPr>
            <p:txBody>
              <a:bodyPr/>
              <a:lstStyle/>
              <a:p>
                <a:endParaRPr lang="en-US"/>
              </a:p>
            </p:txBody>
          </p:sp>
          <p:sp>
            <p:nvSpPr>
              <p:cNvPr id="27445" name="Line 5350"/>
              <p:cNvSpPr>
                <a:spLocks noChangeShapeType="1"/>
              </p:cNvSpPr>
              <p:nvPr/>
            </p:nvSpPr>
            <p:spPr bwMode="auto">
              <a:xfrm flipV="1">
                <a:off x="4370" y="1521"/>
                <a:ext cx="0" cy="217"/>
              </a:xfrm>
              <a:prstGeom prst="line">
                <a:avLst/>
              </a:prstGeom>
              <a:noFill/>
              <a:ln w="3175">
                <a:solidFill>
                  <a:srgbClr val="000000"/>
                </a:solidFill>
                <a:round/>
                <a:headEnd/>
                <a:tailEnd/>
              </a:ln>
            </p:spPr>
            <p:txBody>
              <a:bodyPr/>
              <a:lstStyle/>
              <a:p>
                <a:endParaRPr lang="en-US"/>
              </a:p>
            </p:txBody>
          </p:sp>
          <p:sp>
            <p:nvSpPr>
              <p:cNvPr id="27446" name="Line 5351"/>
              <p:cNvSpPr>
                <a:spLocks noChangeShapeType="1"/>
              </p:cNvSpPr>
              <p:nvPr/>
            </p:nvSpPr>
            <p:spPr bwMode="auto">
              <a:xfrm flipH="1">
                <a:off x="4293" y="1521"/>
                <a:ext cx="77" cy="0"/>
              </a:xfrm>
              <a:prstGeom prst="line">
                <a:avLst/>
              </a:prstGeom>
              <a:noFill/>
              <a:ln w="3175">
                <a:solidFill>
                  <a:srgbClr val="000000"/>
                </a:solidFill>
                <a:round/>
                <a:headEnd/>
                <a:tailEnd/>
              </a:ln>
            </p:spPr>
            <p:txBody>
              <a:bodyPr/>
              <a:lstStyle/>
              <a:p>
                <a:endParaRPr lang="en-US"/>
              </a:p>
            </p:txBody>
          </p:sp>
          <p:sp>
            <p:nvSpPr>
              <p:cNvPr id="27447" name="Line 5352"/>
              <p:cNvSpPr>
                <a:spLocks noChangeShapeType="1"/>
              </p:cNvSpPr>
              <p:nvPr/>
            </p:nvSpPr>
            <p:spPr bwMode="auto">
              <a:xfrm>
                <a:off x="4293" y="1521"/>
                <a:ext cx="77" cy="0"/>
              </a:xfrm>
              <a:prstGeom prst="line">
                <a:avLst/>
              </a:prstGeom>
              <a:noFill/>
              <a:ln w="3175">
                <a:solidFill>
                  <a:srgbClr val="000000"/>
                </a:solidFill>
                <a:round/>
                <a:headEnd/>
                <a:tailEnd/>
              </a:ln>
            </p:spPr>
            <p:txBody>
              <a:bodyPr/>
              <a:lstStyle/>
              <a:p>
                <a:endParaRPr lang="en-US"/>
              </a:p>
            </p:txBody>
          </p:sp>
          <p:sp>
            <p:nvSpPr>
              <p:cNvPr id="27448" name="Line 5353"/>
              <p:cNvSpPr>
                <a:spLocks noChangeShapeType="1"/>
              </p:cNvSpPr>
              <p:nvPr/>
            </p:nvSpPr>
            <p:spPr bwMode="auto">
              <a:xfrm flipV="1">
                <a:off x="4370" y="1303"/>
                <a:ext cx="0" cy="218"/>
              </a:xfrm>
              <a:prstGeom prst="line">
                <a:avLst/>
              </a:prstGeom>
              <a:noFill/>
              <a:ln w="3175">
                <a:solidFill>
                  <a:srgbClr val="000000"/>
                </a:solidFill>
                <a:round/>
                <a:headEnd/>
                <a:tailEnd/>
              </a:ln>
            </p:spPr>
            <p:txBody>
              <a:bodyPr/>
              <a:lstStyle/>
              <a:p>
                <a:endParaRPr lang="en-US"/>
              </a:p>
            </p:txBody>
          </p:sp>
          <p:sp>
            <p:nvSpPr>
              <p:cNvPr id="27449" name="Line 5354"/>
              <p:cNvSpPr>
                <a:spLocks noChangeShapeType="1"/>
              </p:cNvSpPr>
              <p:nvPr/>
            </p:nvSpPr>
            <p:spPr bwMode="auto">
              <a:xfrm flipH="1">
                <a:off x="4338" y="1303"/>
                <a:ext cx="32" cy="0"/>
              </a:xfrm>
              <a:prstGeom prst="line">
                <a:avLst/>
              </a:prstGeom>
              <a:noFill/>
              <a:ln w="3175">
                <a:solidFill>
                  <a:srgbClr val="000000"/>
                </a:solidFill>
                <a:round/>
                <a:headEnd/>
                <a:tailEnd/>
              </a:ln>
            </p:spPr>
            <p:txBody>
              <a:bodyPr/>
              <a:lstStyle/>
              <a:p>
                <a:endParaRPr lang="en-US"/>
              </a:p>
            </p:txBody>
          </p:sp>
          <p:sp>
            <p:nvSpPr>
              <p:cNvPr id="27450" name="Line 5355"/>
              <p:cNvSpPr>
                <a:spLocks noChangeShapeType="1"/>
              </p:cNvSpPr>
              <p:nvPr/>
            </p:nvSpPr>
            <p:spPr bwMode="auto">
              <a:xfrm>
                <a:off x="4338" y="1303"/>
                <a:ext cx="32" cy="0"/>
              </a:xfrm>
              <a:prstGeom prst="line">
                <a:avLst/>
              </a:prstGeom>
              <a:noFill/>
              <a:ln w="3175">
                <a:solidFill>
                  <a:srgbClr val="000000"/>
                </a:solidFill>
                <a:round/>
                <a:headEnd/>
                <a:tailEnd/>
              </a:ln>
            </p:spPr>
            <p:txBody>
              <a:bodyPr/>
              <a:lstStyle/>
              <a:p>
                <a:endParaRPr lang="en-US"/>
              </a:p>
            </p:txBody>
          </p:sp>
          <p:sp>
            <p:nvSpPr>
              <p:cNvPr id="27451" name="Line 5356"/>
              <p:cNvSpPr>
                <a:spLocks noChangeShapeType="1"/>
              </p:cNvSpPr>
              <p:nvPr/>
            </p:nvSpPr>
            <p:spPr bwMode="auto">
              <a:xfrm flipV="1">
                <a:off x="4370" y="1086"/>
                <a:ext cx="0" cy="217"/>
              </a:xfrm>
              <a:prstGeom prst="line">
                <a:avLst/>
              </a:prstGeom>
              <a:noFill/>
              <a:ln w="3175">
                <a:solidFill>
                  <a:srgbClr val="000000"/>
                </a:solidFill>
                <a:round/>
                <a:headEnd/>
                <a:tailEnd/>
              </a:ln>
            </p:spPr>
            <p:txBody>
              <a:bodyPr/>
              <a:lstStyle/>
              <a:p>
                <a:endParaRPr lang="en-US"/>
              </a:p>
            </p:txBody>
          </p:sp>
          <p:sp>
            <p:nvSpPr>
              <p:cNvPr id="27452" name="Line 5357"/>
              <p:cNvSpPr>
                <a:spLocks noChangeShapeType="1"/>
              </p:cNvSpPr>
              <p:nvPr/>
            </p:nvSpPr>
            <p:spPr bwMode="auto">
              <a:xfrm flipH="1">
                <a:off x="4293" y="1086"/>
                <a:ext cx="77" cy="0"/>
              </a:xfrm>
              <a:prstGeom prst="line">
                <a:avLst/>
              </a:prstGeom>
              <a:noFill/>
              <a:ln w="3175">
                <a:solidFill>
                  <a:srgbClr val="000000"/>
                </a:solidFill>
                <a:round/>
                <a:headEnd/>
                <a:tailEnd/>
              </a:ln>
            </p:spPr>
            <p:txBody>
              <a:bodyPr/>
              <a:lstStyle/>
              <a:p>
                <a:endParaRPr lang="en-US"/>
              </a:p>
            </p:txBody>
          </p:sp>
          <p:sp>
            <p:nvSpPr>
              <p:cNvPr id="27453" name="Line 5358"/>
              <p:cNvSpPr>
                <a:spLocks noChangeShapeType="1"/>
              </p:cNvSpPr>
              <p:nvPr/>
            </p:nvSpPr>
            <p:spPr bwMode="auto">
              <a:xfrm>
                <a:off x="4293" y="1086"/>
                <a:ext cx="77" cy="0"/>
              </a:xfrm>
              <a:prstGeom prst="line">
                <a:avLst/>
              </a:prstGeom>
              <a:noFill/>
              <a:ln w="3175">
                <a:solidFill>
                  <a:srgbClr val="000000"/>
                </a:solidFill>
                <a:round/>
                <a:headEnd/>
                <a:tailEnd/>
              </a:ln>
            </p:spPr>
            <p:txBody>
              <a:bodyPr/>
              <a:lstStyle/>
              <a:p>
                <a:endParaRPr lang="en-US"/>
              </a:p>
            </p:txBody>
          </p:sp>
          <p:sp>
            <p:nvSpPr>
              <p:cNvPr id="27454" name="Line 5359"/>
              <p:cNvSpPr>
                <a:spLocks noChangeShapeType="1"/>
              </p:cNvSpPr>
              <p:nvPr/>
            </p:nvSpPr>
            <p:spPr bwMode="auto">
              <a:xfrm flipV="1">
                <a:off x="4370" y="911"/>
                <a:ext cx="0" cy="175"/>
              </a:xfrm>
              <a:prstGeom prst="line">
                <a:avLst/>
              </a:prstGeom>
              <a:noFill/>
              <a:ln w="3175">
                <a:solidFill>
                  <a:srgbClr val="000000"/>
                </a:solidFill>
                <a:round/>
                <a:headEnd/>
                <a:tailEnd/>
              </a:ln>
            </p:spPr>
            <p:txBody>
              <a:bodyPr/>
              <a:lstStyle/>
              <a:p>
                <a:endParaRPr lang="en-US"/>
              </a:p>
            </p:txBody>
          </p:sp>
          <p:sp>
            <p:nvSpPr>
              <p:cNvPr id="27455" name="Line 5360"/>
              <p:cNvSpPr>
                <a:spLocks noChangeShapeType="1"/>
              </p:cNvSpPr>
              <p:nvPr/>
            </p:nvSpPr>
            <p:spPr bwMode="auto">
              <a:xfrm flipH="1">
                <a:off x="1172" y="911"/>
                <a:ext cx="60" cy="0"/>
              </a:xfrm>
              <a:prstGeom prst="line">
                <a:avLst/>
              </a:prstGeom>
              <a:noFill/>
              <a:ln w="3175">
                <a:solidFill>
                  <a:srgbClr val="000000"/>
                </a:solidFill>
                <a:round/>
                <a:headEnd/>
                <a:tailEnd/>
              </a:ln>
            </p:spPr>
            <p:txBody>
              <a:bodyPr/>
              <a:lstStyle/>
              <a:p>
                <a:endParaRPr lang="en-US"/>
              </a:p>
            </p:txBody>
          </p:sp>
          <p:sp>
            <p:nvSpPr>
              <p:cNvPr id="27456" name="Line 5361"/>
              <p:cNvSpPr>
                <a:spLocks noChangeShapeType="1"/>
              </p:cNvSpPr>
              <p:nvPr/>
            </p:nvSpPr>
            <p:spPr bwMode="auto">
              <a:xfrm>
                <a:off x="1172" y="911"/>
                <a:ext cx="0" cy="33"/>
              </a:xfrm>
              <a:prstGeom prst="line">
                <a:avLst/>
              </a:prstGeom>
              <a:noFill/>
              <a:ln w="3175">
                <a:solidFill>
                  <a:srgbClr val="000000"/>
                </a:solidFill>
                <a:round/>
                <a:headEnd/>
                <a:tailEnd/>
              </a:ln>
            </p:spPr>
            <p:txBody>
              <a:bodyPr/>
              <a:lstStyle/>
              <a:p>
                <a:endParaRPr lang="en-US"/>
              </a:p>
            </p:txBody>
          </p:sp>
          <p:sp>
            <p:nvSpPr>
              <p:cNvPr id="27457" name="Line 5362"/>
              <p:cNvSpPr>
                <a:spLocks noChangeShapeType="1"/>
              </p:cNvSpPr>
              <p:nvPr/>
            </p:nvSpPr>
            <p:spPr bwMode="auto">
              <a:xfrm flipV="1">
                <a:off x="1172" y="911"/>
                <a:ext cx="0" cy="33"/>
              </a:xfrm>
              <a:prstGeom prst="line">
                <a:avLst/>
              </a:prstGeom>
              <a:noFill/>
              <a:ln w="3175">
                <a:solidFill>
                  <a:srgbClr val="000000"/>
                </a:solidFill>
                <a:round/>
                <a:headEnd/>
                <a:tailEnd/>
              </a:ln>
            </p:spPr>
            <p:txBody>
              <a:bodyPr/>
              <a:lstStyle/>
              <a:p>
                <a:endParaRPr lang="en-US"/>
              </a:p>
            </p:txBody>
          </p:sp>
          <p:sp>
            <p:nvSpPr>
              <p:cNvPr id="27458" name="Line 5363"/>
              <p:cNvSpPr>
                <a:spLocks noChangeShapeType="1"/>
              </p:cNvSpPr>
              <p:nvPr/>
            </p:nvSpPr>
            <p:spPr bwMode="auto">
              <a:xfrm flipH="1">
                <a:off x="1111" y="911"/>
                <a:ext cx="61" cy="0"/>
              </a:xfrm>
              <a:prstGeom prst="line">
                <a:avLst/>
              </a:prstGeom>
              <a:noFill/>
              <a:ln w="3175">
                <a:solidFill>
                  <a:srgbClr val="000000"/>
                </a:solidFill>
                <a:round/>
                <a:headEnd/>
                <a:tailEnd/>
              </a:ln>
            </p:spPr>
            <p:txBody>
              <a:bodyPr/>
              <a:lstStyle/>
              <a:p>
                <a:endParaRPr lang="en-US"/>
              </a:p>
            </p:txBody>
          </p:sp>
          <p:sp>
            <p:nvSpPr>
              <p:cNvPr id="27459" name="Line 5364"/>
              <p:cNvSpPr>
                <a:spLocks noChangeShapeType="1"/>
              </p:cNvSpPr>
              <p:nvPr/>
            </p:nvSpPr>
            <p:spPr bwMode="auto">
              <a:xfrm>
                <a:off x="1111" y="911"/>
                <a:ext cx="0" cy="33"/>
              </a:xfrm>
              <a:prstGeom prst="line">
                <a:avLst/>
              </a:prstGeom>
              <a:noFill/>
              <a:ln w="3175">
                <a:solidFill>
                  <a:srgbClr val="000000"/>
                </a:solidFill>
                <a:round/>
                <a:headEnd/>
                <a:tailEnd/>
              </a:ln>
            </p:spPr>
            <p:txBody>
              <a:bodyPr/>
              <a:lstStyle/>
              <a:p>
                <a:endParaRPr lang="en-US"/>
              </a:p>
            </p:txBody>
          </p:sp>
          <p:sp>
            <p:nvSpPr>
              <p:cNvPr id="27460" name="Line 5365"/>
              <p:cNvSpPr>
                <a:spLocks noChangeShapeType="1"/>
              </p:cNvSpPr>
              <p:nvPr/>
            </p:nvSpPr>
            <p:spPr bwMode="auto">
              <a:xfrm flipV="1">
                <a:off x="1111" y="911"/>
                <a:ext cx="0" cy="33"/>
              </a:xfrm>
              <a:prstGeom prst="line">
                <a:avLst/>
              </a:prstGeom>
              <a:noFill/>
              <a:ln w="3175">
                <a:solidFill>
                  <a:srgbClr val="000000"/>
                </a:solidFill>
                <a:round/>
                <a:headEnd/>
                <a:tailEnd/>
              </a:ln>
            </p:spPr>
            <p:txBody>
              <a:bodyPr/>
              <a:lstStyle/>
              <a:p>
                <a:endParaRPr lang="en-US"/>
              </a:p>
            </p:txBody>
          </p:sp>
          <p:sp>
            <p:nvSpPr>
              <p:cNvPr id="27461" name="Line 5366"/>
              <p:cNvSpPr>
                <a:spLocks noChangeShapeType="1"/>
              </p:cNvSpPr>
              <p:nvPr/>
            </p:nvSpPr>
            <p:spPr bwMode="auto">
              <a:xfrm>
                <a:off x="1111" y="911"/>
                <a:ext cx="121" cy="0"/>
              </a:xfrm>
              <a:prstGeom prst="line">
                <a:avLst/>
              </a:prstGeom>
              <a:noFill/>
              <a:ln w="3175">
                <a:solidFill>
                  <a:srgbClr val="000000"/>
                </a:solidFill>
                <a:round/>
                <a:headEnd/>
                <a:tailEnd/>
              </a:ln>
            </p:spPr>
            <p:txBody>
              <a:bodyPr/>
              <a:lstStyle/>
              <a:p>
                <a:endParaRPr lang="en-US"/>
              </a:p>
            </p:txBody>
          </p:sp>
          <p:sp>
            <p:nvSpPr>
              <p:cNvPr id="27462" name="Line 5367"/>
              <p:cNvSpPr>
                <a:spLocks noChangeShapeType="1"/>
              </p:cNvSpPr>
              <p:nvPr/>
            </p:nvSpPr>
            <p:spPr bwMode="auto">
              <a:xfrm>
                <a:off x="1232" y="911"/>
                <a:ext cx="0" cy="78"/>
              </a:xfrm>
              <a:prstGeom prst="line">
                <a:avLst/>
              </a:prstGeom>
              <a:noFill/>
              <a:ln w="3175">
                <a:solidFill>
                  <a:srgbClr val="000000"/>
                </a:solidFill>
                <a:round/>
                <a:headEnd/>
                <a:tailEnd/>
              </a:ln>
            </p:spPr>
            <p:txBody>
              <a:bodyPr/>
              <a:lstStyle/>
              <a:p>
                <a:endParaRPr lang="en-US"/>
              </a:p>
            </p:txBody>
          </p:sp>
          <p:sp>
            <p:nvSpPr>
              <p:cNvPr id="27463" name="Line 5368"/>
              <p:cNvSpPr>
                <a:spLocks noChangeShapeType="1"/>
              </p:cNvSpPr>
              <p:nvPr/>
            </p:nvSpPr>
            <p:spPr bwMode="auto">
              <a:xfrm flipV="1">
                <a:off x="1232" y="911"/>
                <a:ext cx="0" cy="78"/>
              </a:xfrm>
              <a:prstGeom prst="line">
                <a:avLst/>
              </a:prstGeom>
              <a:noFill/>
              <a:ln w="3175">
                <a:solidFill>
                  <a:srgbClr val="000000"/>
                </a:solidFill>
                <a:round/>
                <a:headEnd/>
                <a:tailEnd/>
              </a:ln>
            </p:spPr>
            <p:txBody>
              <a:bodyPr/>
              <a:lstStyle/>
              <a:p>
                <a:endParaRPr lang="en-US"/>
              </a:p>
            </p:txBody>
          </p:sp>
          <p:sp>
            <p:nvSpPr>
              <p:cNvPr id="27464" name="Line 5369"/>
              <p:cNvSpPr>
                <a:spLocks noChangeShapeType="1"/>
              </p:cNvSpPr>
              <p:nvPr/>
            </p:nvSpPr>
            <p:spPr bwMode="auto">
              <a:xfrm>
                <a:off x="1232" y="911"/>
                <a:ext cx="60" cy="0"/>
              </a:xfrm>
              <a:prstGeom prst="line">
                <a:avLst/>
              </a:prstGeom>
              <a:noFill/>
              <a:ln w="3175">
                <a:solidFill>
                  <a:srgbClr val="000000"/>
                </a:solidFill>
                <a:round/>
                <a:headEnd/>
                <a:tailEnd/>
              </a:ln>
            </p:spPr>
            <p:txBody>
              <a:bodyPr/>
              <a:lstStyle/>
              <a:p>
                <a:endParaRPr lang="en-US"/>
              </a:p>
            </p:txBody>
          </p:sp>
          <p:sp>
            <p:nvSpPr>
              <p:cNvPr id="27465" name="Line 5370"/>
              <p:cNvSpPr>
                <a:spLocks noChangeShapeType="1"/>
              </p:cNvSpPr>
              <p:nvPr/>
            </p:nvSpPr>
            <p:spPr bwMode="auto">
              <a:xfrm>
                <a:off x="1292" y="911"/>
                <a:ext cx="0" cy="33"/>
              </a:xfrm>
              <a:prstGeom prst="line">
                <a:avLst/>
              </a:prstGeom>
              <a:noFill/>
              <a:ln w="3175">
                <a:solidFill>
                  <a:srgbClr val="000000"/>
                </a:solidFill>
                <a:round/>
                <a:headEnd/>
                <a:tailEnd/>
              </a:ln>
            </p:spPr>
            <p:txBody>
              <a:bodyPr/>
              <a:lstStyle/>
              <a:p>
                <a:endParaRPr lang="en-US"/>
              </a:p>
            </p:txBody>
          </p:sp>
          <p:sp>
            <p:nvSpPr>
              <p:cNvPr id="27466" name="Line 5371"/>
              <p:cNvSpPr>
                <a:spLocks noChangeShapeType="1"/>
              </p:cNvSpPr>
              <p:nvPr/>
            </p:nvSpPr>
            <p:spPr bwMode="auto">
              <a:xfrm flipV="1">
                <a:off x="1292" y="911"/>
                <a:ext cx="0" cy="33"/>
              </a:xfrm>
              <a:prstGeom prst="line">
                <a:avLst/>
              </a:prstGeom>
              <a:noFill/>
              <a:ln w="3175">
                <a:solidFill>
                  <a:srgbClr val="000000"/>
                </a:solidFill>
                <a:round/>
                <a:headEnd/>
                <a:tailEnd/>
              </a:ln>
            </p:spPr>
            <p:txBody>
              <a:bodyPr/>
              <a:lstStyle/>
              <a:p>
                <a:endParaRPr lang="en-US"/>
              </a:p>
            </p:txBody>
          </p:sp>
          <p:sp>
            <p:nvSpPr>
              <p:cNvPr id="27467" name="Line 5372"/>
              <p:cNvSpPr>
                <a:spLocks noChangeShapeType="1"/>
              </p:cNvSpPr>
              <p:nvPr/>
            </p:nvSpPr>
            <p:spPr bwMode="auto">
              <a:xfrm>
                <a:off x="1292" y="911"/>
                <a:ext cx="61" cy="0"/>
              </a:xfrm>
              <a:prstGeom prst="line">
                <a:avLst/>
              </a:prstGeom>
              <a:noFill/>
              <a:ln w="3175">
                <a:solidFill>
                  <a:srgbClr val="000000"/>
                </a:solidFill>
                <a:round/>
                <a:headEnd/>
                <a:tailEnd/>
              </a:ln>
            </p:spPr>
            <p:txBody>
              <a:bodyPr/>
              <a:lstStyle/>
              <a:p>
                <a:endParaRPr lang="en-US"/>
              </a:p>
            </p:txBody>
          </p:sp>
          <p:sp>
            <p:nvSpPr>
              <p:cNvPr id="27468" name="Line 5373"/>
              <p:cNvSpPr>
                <a:spLocks noChangeShapeType="1"/>
              </p:cNvSpPr>
              <p:nvPr/>
            </p:nvSpPr>
            <p:spPr bwMode="auto">
              <a:xfrm>
                <a:off x="1353" y="911"/>
                <a:ext cx="0" cy="33"/>
              </a:xfrm>
              <a:prstGeom prst="line">
                <a:avLst/>
              </a:prstGeom>
              <a:noFill/>
              <a:ln w="3175">
                <a:solidFill>
                  <a:srgbClr val="000000"/>
                </a:solidFill>
                <a:round/>
                <a:headEnd/>
                <a:tailEnd/>
              </a:ln>
            </p:spPr>
            <p:txBody>
              <a:bodyPr/>
              <a:lstStyle/>
              <a:p>
                <a:endParaRPr lang="en-US"/>
              </a:p>
            </p:txBody>
          </p:sp>
          <p:sp>
            <p:nvSpPr>
              <p:cNvPr id="27469" name="Line 5374"/>
              <p:cNvSpPr>
                <a:spLocks noChangeShapeType="1"/>
              </p:cNvSpPr>
              <p:nvPr/>
            </p:nvSpPr>
            <p:spPr bwMode="auto">
              <a:xfrm flipV="1">
                <a:off x="1353" y="911"/>
                <a:ext cx="0" cy="33"/>
              </a:xfrm>
              <a:prstGeom prst="line">
                <a:avLst/>
              </a:prstGeom>
              <a:noFill/>
              <a:ln w="3175">
                <a:solidFill>
                  <a:srgbClr val="000000"/>
                </a:solidFill>
                <a:round/>
                <a:headEnd/>
                <a:tailEnd/>
              </a:ln>
            </p:spPr>
            <p:txBody>
              <a:bodyPr/>
              <a:lstStyle/>
              <a:p>
                <a:endParaRPr lang="en-US"/>
              </a:p>
            </p:txBody>
          </p:sp>
          <p:sp>
            <p:nvSpPr>
              <p:cNvPr id="27470" name="Line 5375"/>
              <p:cNvSpPr>
                <a:spLocks noChangeShapeType="1"/>
              </p:cNvSpPr>
              <p:nvPr/>
            </p:nvSpPr>
            <p:spPr bwMode="auto">
              <a:xfrm>
                <a:off x="1353" y="911"/>
                <a:ext cx="60" cy="0"/>
              </a:xfrm>
              <a:prstGeom prst="line">
                <a:avLst/>
              </a:prstGeom>
              <a:noFill/>
              <a:ln w="3175">
                <a:solidFill>
                  <a:srgbClr val="000000"/>
                </a:solidFill>
                <a:round/>
                <a:headEnd/>
                <a:tailEnd/>
              </a:ln>
            </p:spPr>
            <p:txBody>
              <a:bodyPr/>
              <a:lstStyle/>
              <a:p>
                <a:endParaRPr lang="en-US"/>
              </a:p>
            </p:txBody>
          </p:sp>
          <p:sp>
            <p:nvSpPr>
              <p:cNvPr id="27471" name="Line 5376"/>
              <p:cNvSpPr>
                <a:spLocks noChangeShapeType="1"/>
              </p:cNvSpPr>
              <p:nvPr/>
            </p:nvSpPr>
            <p:spPr bwMode="auto">
              <a:xfrm>
                <a:off x="1413" y="911"/>
                <a:ext cx="0" cy="33"/>
              </a:xfrm>
              <a:prstGeom prst="line">
                <a:avLst/>
              </a:prstGeom>
              <a:noFill/>
              <a:ln w="3175">
                <a:solidFill>
                  <a:srgbClr val="000000"/>
                </a:solidFill>
                <a:round/>
                <a:headEnd/>
                <a:tailEnd/>
              </a:ln>
            </p:spPr>
            <p:txBody>
              <a:bodyPr/>
              <a:lstStyle/>
              <a:p>
                <a:endParaRPr lang="en-US"/>
              </a:p>
            </p:txBody>
          </p:sp>
          <p:sp>
            <p:nvSpPr>
              <p:cNvPr id="27472" name="Line 5377"/>
              <p:cNvSpPr>
                <a:spLocks noChangeShapeType="1"/>
              </p:cNvSpPr>
              <p:nvPr/>
            </p:nvSpPr>
            <p:spPr bwMode="auto">
              <a:xfrm flipV="1">
                <a:off x="1413" y="911"/>
                <a:ext cx="0" cy="33"/>
              </a:xfrm>
              <a:prstGeom prst="line">
                <a:avLst/>
              </a:prstGeom>
              <a:noFill/>
              <a:ln w="3175">
                <a:solidFill>
                  <a:srgbClr val="000000"/>
                </a:solidFill>
                <a:round/>
                <a:headEnd/>
                <a:tailEnd/>
              </a:ln>
            </p:spPr>
            <p:txBody>
              <a:bodyPr/>
              <a:lstStyle/>
              <a:p>
                <a:endParaRPr lang="en-US"/>
              </a:p>
            </p:txBody>
          </p:sp>
          <p:sp>
            <p:nvSpPr>
              <p:cNvPr id="27473" name="Line 5378"/>
              <p:cNvSpPr>
                <a:spLocks noChangeShapeType="1"/>
              </p:cNvSpPr>
              <p:nvPr/>
            </p:nvSpPr>
            <p:spPr bwMode="auto">
              <a:xfrm>
                <a:off x="1413" y="911"/>
                <a:ext cx="60" cy="0"/>
              </a:xfrm>
              <a:prstGeom prst="line">
                <a:avLst/>
              </a:prstGeom>
              <a:noFill/>
              <a:ln w="3175">
                <a:solidFill>
                  <a:srgbClr val="000000"/>
                </a:solidFill>
                <a:round/>
                <a:headEnd/>
                <a:tailEnd/>
              </a:ln>
            </p:spPr>
            <p:txBody>
              <a:bodyPr/>
              <a:lstStyle/>
              <a:p>
                <a:endParaRPr lang="en-US"/>
              </a:p>
            </p:txBody>
          </p:sp>
          <p:sp>
            <p:nvSpPr>
              <p:cNvPr id="27474" name="Line 5379"/>
              <p:cNvSpPr>
                <a:spLocks noChangeShapeType="1"/>
              </p:cNvSpPr>
              <p:nvPr/>
            </p:nvSpPr>
            <p:spPr bwMode="auto">
              <a:xfrm>
                <a:off x="1473" y="911"/>
                <a:ext cx="0" cy="33"/>
              </a:xfrm>
              <a:prstGeom prst="line">
                <a:avLst/>
              </a:prstGeom>
              <a:noFill/>
              <a:ln w="3175">
                <a:solidFill>
                  <a:srgbClr val="000000"/>
                </a:solidFill>
                <a:round/>
                <a:headEnd/>
                <a:tailEnd/>
              </a:ln>
            </p:spPr>
            <p:txBody>
              <a:bodyPr/>
              <a:lstStyle/>
              <a:p>
                <a:endParaRPr lang="en-US"/>
              </a:p>
            </p:txBody>
          </p:sp>
          <p:sp>
            <p:nvSpPr>
              <p:cNvPr id="27475" name="Line 5380"/>
              <p:cNvSpPr>
                <a:spLocks noChangeShapeType="1"/>
              </p:cNvSpPr>
              <p:nvPr/>
            </p:nvSpPr>
            <p:spPr bwMode="auto">
              <a:xfrm flipV="1">
                <a:off x="1473" y="911"/>
                <a:ext cx="0" cy="33"/>
              </a:xfrm>
              <a:prstGeom prst="line">
                <a:avLst/>
              </a:prstGeom>
              <a:noFill/>
              <a:ln w="3175">
                <a:solidFill>
                  <a:srgbClr val="000000"/>
                </a:solidFill>
                <a:round/>
                <a:headEnd/>
                <a:tailEnd/>
              </a:ln>
            </p:spPr>
            <p:txBody>
              <a:bodyPr/>
              <a:lstStyle/>
              <a:p>
                <a:endParaRPr lang="en-US"/>
              </a:p>
            </p:txBody>
          </p:sp>
          <p:sp>
            <p:nvSpPr>
              <p:cNvPr id="27476" name="Line 5381"/>
              <p:cNvSpPr>
                <a:spLocks noChangeShapeType="1"/>
              </p:cNvSpPr>
              <p:nvPr/>
            </p:nvSpPr>
            <p:spPr bwMode="auto">
              <a:xfrm>
                <a:off x="1473" y="911"/>
                <a:ext cx="61" cy="0"/>
              </a:xfrm>
              <a:prstGeom prst="line">
                <a:avLst/>
              </a:prstGeom>
              <a:noFill/>
              <a:ln w="3175">
                <a:solidFill>
                  <a:srgbClr val="000000"/>
                </a:solidFill>
                <a:round/>
                <a:headEnd/>
                <a:tailEnd/>
              </a:ln>
            </p:spPr>
            <p:txBody>
              <a:bodyPr/>
              <a:lstStyle/>
              <a:p>
                <a:endParaRPr lang="en-US"/>
              </a:p>
            </p:txBody>
          </p:sp>
          <p:sp>
            <p:nvSpPr>
              <p:cNvPr id="27477" name="Line 5382"/>
              <p:cNvSpPr>
                <a:spLocks noChangeShapeType="1"/>
              </p:cNvSpPr>
              <p:nvPr/>
            </p:nvSpPr>
            <p:spPr bwMode="auto">
              <a:xfrm>
                <a:off x="1534" y="911"/>
                <a:ext cx="0" cy="33"/>
              </a:xfrm>
              <a:prstGeom prst="line">
                <a:avLst/>
              </a:prstGeom>
              <a:noFill/>
              <a:ln w="3175">
                <a:solidFill>
                  <a:srgbClr val="000000"/>
                </a:solidFill>
                <a:round/>
                <a:headEnd/>
                <a:tailEnd/>
              </a:ln>
            </p:spPr>
            <p:txBody>
              <a:bodyPr/>
              <a:lstStyle/>
              <a:p>
                <a:endParaRPr lang="en-US"/>
              </a:p>
            </p:txBody>
          </p:sp>
          <p:sp>
            <p:nvSpPr>
              <p:cNvPr id="27478" name="Line 5383"/>
              <p:cNvSpPr>
                <a:spLocks noChangeShapeType="1"/>
              </p:cNvSpPr>
              <p:nvPr/>
            </p:nvSpPr>
            <p:spPr bwMode="auto">
              <a:xfrm flipV="1">
                <a:off x="1534" y="911"/>
                <a:ext cx="0" cy="33"/>
              </a:xfrm>
              <a:prstGeom prst="line">
                <a:avLst/>
              </a:prstGeom>
              <a:noFill/>
              <a:ln w="3175">
                <a:solidFill>
                  <a:srgbClr val="000000"/>
                </a:solidFill>
                <a:round/>
                <a:headEnd/>
                <a:tailEnd/>
              </a:ln>
            </p:spPr>
            <p:txBody>
              <a:bodyPr/>
              <a:lstStyle/>
              <a:p>
                <a:endParaRPr lang="en-US"/>
              </a:p>
            </p:txBody>
          </p:sp>
          <p:sp>
            <p:nvSpPr>
              <p:cNvPr id="27479" name="Line 5384"/>
              <p:cNvSpPr>
                <a:spLocks noChangeShapeType="1"/>
              </p:cNvSpPr>
              <p:nvPr/>
            </p:nvSpPr>
            <p:spPr bwMode="auto">
              <a:xfrm>
                <a:off x="1534" y="911"/>
                <a:ext cx="60" cy="0"/>
              </a:xfrm>
              <a:prstGeom prst="line">
                <a:avLst/>
              </a:prstGeom>
              <a:noFill/>
              <a:ln w="3175">
                <a:solidFill>
                  <a:srgbClr val="000000"/>
                </a:solidFill>
                <a:round/>
                <a:headEnd/>
                <a:tailEnd/>
              </a:ln>
            </p:spPr>
            <p:txBody>
              <a:bodyPr/>
              <a:lstStyle/>
              <a:p>
                <a:endParaRPr lang="en-US"/>
              </a:p>
            </p:txBody>
          </p:sp>
          <p:sp>
            <p:nvSpPr>
              <p:cNvPr id="27480" name="Line 5385"/>
              <p:cNvSpPr>
                <a:spLocks noChangeShapeType="1"/>
              </p:cNvSpPr>
              <p:nvPr/>
            </p:nvSpPr>
            <p:spPr bwMode="auto">
              <a:xfrm>
                <a:off x="1594" y="911"/>
                <a:ext cx="0" cy="33"/>
              </a:xfrm>
              <a:prstGeom prst="line">
                <a:avLst/>
              </a:prstGeom>
              <a:noFill/>
              <a:ln w="3175">
                <a:solidFill>
                  <a:srgbClr val="000000"/>
                </a:solidFill>
                <a:round/>
                <a:headEnd/>
                <a:tailEnd/>
              </a:ln>
            </p:spPr>
            <p:txBody>
              <a:bodyPr/>
              <a:lstStyle/>
              <a:p>
                <a:endParaRPr lang="en-US"/>
              </a:p>
            </p:txBody>
          </p:sp>
          <p:sp>
            <p:nvSpPr>
              <p:cNvPr id="27481" name="Line 5386"/>
              <p:cNvSpPr>
                <a:spLocks noChangeShapeType="1"/>
              </p:cNvSpPr>
              <p:nvPr/>
            </p:nvSpPr>
            <p:spPr bwMode="auto">
              <a:xfrm flipV="1">
                <a:off x="1594" y="911"/>
                <a:ext cx="0" cy="33"/>
              </a:xfrm>
              <a:prstGeom prst="line">
                <a:avLst/>
              </a:prstGeom>
              <a:noFill/>
              <a:ln w="3175">
                <a:solidFill>
                  <a:srgbClr val="000000"/>
                </a:solidFill>
                <a:round/>
                <a:headEnd/>
                <a:tailEnd/>
              </a:ln>
            </p:spPr>
            <p:txBody>
              <a:bodyPr/>
              <a:lstStyle/>
              <a:p>
                <a:endParaRPr lang="en-US"/>
              </a:p>
            </p:txBody>
          </p:sp>
          <p:sp>
            <p:nvSpPr>
              <p:cNvPr id="27482" name="Line 5387"/>
              <p:cNvSpPr>
                <a:spLocks noChangeShapeType="1"/>
              </p:cNvSpPr>
              <p:nvPr/>
            </p:nvSpPr>
            <p:spPr bwMode="auto">
              <a:xfrm>
                <a:off x="1594" y="911"/>
                <a:ext cx="60" cy="0"/>
              </a:xfrm>
              <a:prstGeom prst="line">
                <a:avLst/>
              </a:prstGeom>
              <a:noFill/>
              <a:ln w="3175">
                <a:solidFill>
                  <a:srgbClr val="000000"/>
                </a:solidFill>
                <a:round/>
                <a:headEnd/>
                <a:tailEnd/>
              </a:ln>
            </p:spPr>
            <p:txBody>
              <a:bodyPr/>
              <a:lstStyle/>
              <a:p>
                <a:endParaRPr lang="en-US"/>
              </a:p>
            </p:txBody>
          </p:sp>
          <p:sp>
            <p:nvSpPr>
              <p:cNvPr id="27483" name="Line 5388"/>
              <p:cNvSpPr>
                <a:spLocks noChangeShapeType="1"/>
              </p:cNvSpPr>
              <p:nvPr/>
            </p:nvSpPr>
            <p:spPr bwMode="auto">
              <a:xfrm>
                <a:off x="1654" y="911"/>
                <a:ext cx="0" cy="33"/>
              </a:xfrm>
              <a:prstGeom prst="line">
                <a:avLst/>
              </a:prstGeom>
              <a:noFill/>
              <a:ln w="3175">
                <a:solidFill>
                  <a:srgbClr val="000000"/>
                </a:solidFill>
                <a:round/>
                <a:headEnd/>
                <a:tailEnd/>
              </a:ln>
            </p:spPr>
            <p:txBody>
              <a:bodyPr/>
              <a:lstStyle/>
              <a:p>
                <a:endParaRPr lang="en-US"/>
              </a:p>
            </p:txBody>
          </p:sp>
          <p:sp>
            <p:nvSpPr>
              <p:cNvPr id="27484" name="Line 5389"/>
              <p:cNvSpPr>
                <a:spLocks noChangeShapeType="1"/>
              </p:cNvSpPr>
              <p:nvPr/>
            </p:nvSpPr>
            <p:spPr bwMode="auto">
              <a:xfrm flipV="1">
                <a:off x="1654" y="911"/>
                <a:ext cx="0" cy="33"/>
              </a:xfrm>
              <a:prstGeom prst="line">
                <a:avLst/>
              </a:prstGeom>
              <a:noFill/>
              <a:ln w="3175">
                <a:solidFill>
                  <a:srgbClr val="000000"/>
                </a:solidFill>
                <a:round/>
                <a:headEnd/>
                <a:tailEnd/>
              </a:ln>
            </p:spPr>
            <p:txBody>
              <a:bodyPr/>
              <a:lstStyle/>
              <a:p>
                <a:endParaRPr lang="en-US"/>
              </a:p>
            </p:txBody>
          </p:sp>
          <p:sp>
            <p:nvSpPr>
              <p:cNvPr id="27485" name="Line 5390"/>
              <p:cNvSpPr>
                <a:spLocks noChangeShapeType="1"/>
              </p:cNvSpPr>
              <p:nvPr/>
            </p:nvSpPr>
            <p:spPr bwMode="auto">
              <a:xfrm>
                <a:off x="1654" y="911"/>
                <a:ext cx="61" cy="0"/>
              </a:xfrm>
              <a:prstGeom prst="line">
                <a:avLst/>
              </a:prstGeom>
              <a:noFill/>
              <a:ln w="3175">
                <a:solidFill>
                  <a:srgbClr val="000000"/>
                </a:solidFill>
                <a:round/>
                <a:headEnd/>
                <a:tailEnd/>
              </a:ln>
            </p:spPr>
            <p:txBody>
              <a:bodyPr/>
              <a:lstStyle/>
              <a:p>
                <a:endParaRPr lang="en-US"/>
              </a:p>
            </p:txBody>
          </p:sp>
          <p:sp>
            <p:nvSpPr>
              <p:cNvPr id="27486" name="Line 5391"/>
              <p:cNvSpPr>
                <a:spLocks noChangeShapeType="1"/>
              </p:cNvSpPr>
              <p:nvPr/>
            </p:nvSpPr>
            <p:spPr bwMode="auto">
              <a:xfrm>
                <a:off x="1715" y="911"/>
                <a:ext cx="0" cy="33"/>
              </a:xfrm>
              <a:prstGeom prst="line">
                <a:avLst/>
              </a:prstGeom>
              <a:noFill/>
              <a:ln w="3175">
                <a:solidFill>
                  <a:srgbClr val="000000"/>
                </a:solidFill>
                <a:round/>
                <a:headEnd/>
                <a:tailEnd/>
              </a:ln>
            </p:spPr>
            <p:txBody>
              <a:bodyPr/>
              <a:lstStyle/>
              <a:p>
                <a:endParaRPr lang="en-US"/>
              </a:p>
            </p:txBody>
          </p:sp>
          <p:sp>
            <p:nvSpPr>
              <p:cNvPr id="27487" name="Line 5392"/>
              <p:cNvSpPr>
                <a:spLocks noChangeShapeType="1"/>
              </p:cNvSpPr>
              <p:nvPr/>
            </p:nvSpPr>
            <p:spPr bwMode="auto">
              <a:xfrm flipV="1">
                <a:off x="1715" y="911"/>
                <a:ext cx="0" cy="33"/>
              </a:xfrm>
              <a:prstGeom prst="line">
                <a:avLst/>
              </a:prstGeom>
              <a:noFill/>
              <a:ln w="3175">
                <a:solidFill>
                  <a:srgbClr val="000000"/>
                </a:solidFill>
                <a:round/>
                <a:headEnd/>
                <a:tailEnd/>
              </a:ln>
            </p:spPr>
            <p:txBody>
              <a:bodyPr/>
              <a:lstStyle/>
              <a:p>
                <a:endParaRPr lang="en-US"/>
              </a:p>
            </p:txBody>
          </p:sp>
          <p:sp>
            <p:nvSpPr>
              <p:cNvPr id="27488" name="Line 5393"/>
              <p:cNvSpPr>
                <a:spLocks noChangeShapeType="1"/>
              </p:cNvSpPr>
              <p:nvPr/>
            </p:nvSpPr>
            <p:spPr bwMode="auto">
              <a:xfrm>
                <a:off x="1715" y="911"/>
                <a:ext cx="60" cy="0"/>
              </a:xfrm>
              <a:prstGeom prst="line">
                <a:avLst/>
              </a:prstGeom>
              <a:noFill/>
              <a:ln w="3175">
                <a:solidFill>
                  <a:srgbClr val="000000"/>
                </a:solidFill>
                <a:round/>
                <a:headEnd/>
                <a:tailEnd/>
              </a:ln>
            </p:spPr>
            <p:txBody>
              <a:bodyPr/>
              <a:lstStyle/>
              <a:p>
                <a:endParaRPr lang="en-US"/>
              </a:p>
            </p:txBody>
          </p:sp>
          <p:sp>
            <p:nvSpPr>
              <p:cNvPr id="27489" name="Line 5394"/>
              <p:cNvSpPr>
                <a:spLocks noChangeShapeType="1"/>
              </p:cNvSpPr>
              <p:nvPr/>
            </p:nvSpPr>
            <p:spPr bwMode="auto">
              <a:xfrm>
                <a:off x="1775" y="911"/>
                <a:ext cx="0" cy="33"/>
              </a:xfrm>
              <a:prstGeom prst="line">
                <a:avLst/>
              </a:prstGeom>
              <a:noFill/>
              <a:ln w="3175">
                <a:solidFill>
                  <a:srgbClr val="000000"/>
                </a:solidFill>
                <a:round/>
                <a:headEnd/>
                <a:tailEnd/>
              </a:ln>
            </p:spPr>
            <p:txBody>
              <a:bodyPr/>
              <a:lstStyle/>
              <a:p>
                <a:endParaRPr lang="en-US"/>
              </a:p>
            </p:txBody>
          </p:sp>
          <p:sp>
            <p:nvSpPr>
              <p:cNvPr id="27490" name="Line 5395"/>
              <p:cNvSpPr>
                <a:spLocks noChangeShapeType="1"/>
              </p:cNvSpPr>
              <p:nvPr/>
            </p:nvSpPr>
            <p:spPr bwMode="auto">
              <a:xfrm flipV="1">
                <a:off x="1775" y="911"/>
                <a:ext cx="0" cy="33"/>
              </a:xfrm>
              <a:prstGeom prst="line">
                <a:avLst/>
              </a:prstGeom>
              <a:noFill/>
              <a:ln w="3175">
                <a:solidFill>
                  <a:srgbClr val="000000"/>
                </a:solidFill>
                <a:round/>
                <a:headEnd/>
                <a:tailEnd/>
              </a:ln>
            </p:spPr>
            <p:txBody>
              <a:bodyPr/>
              <a:lstStyle/>
              <a:p>
                <a:endParaRPr lang="en-US"/>
              </a:p>
            </p:txBody>
          </p:sp>
          <p:sp>
            <p:nvSpPr>
              <p:cNvPr id="27491" name="Line 5396"/>
              <p:cNvSpPr>
                <a:spLocks noChangeShapeType="1"/>
              </p:cNvSpPr>
              <p:nvPr/>
            </p:nvSpPr>
            <p:spPr bwMode="auto">
              <a:xfrm>
                <a:off x="1775" y="911"/>
                <a:ext cx="60" cy="0"/>
              </a:xfrm>
              <a:prstGeom prst="line">
                <a:avLst/>
              </a:prstGeom>
              <a:noFill/>
              <a:ln w="3175">
                <a:solidFill>
                  <a:srgbClr val="000000"/>
                </a:solidFill>
                <a:round/>
                <a:headEnd/>
                <a:tailEnd/>
              </a:ln>
            </p:spPr>
            <p:txBody>
              <a:bodyPr/>
              <a:lstStyle/>
              <a:p>
                <a:endParaRPr lang="en-US"/>
              </a:p>
            </p:txBody>
          </p:sp>
          <p:sp>
            <p:nvSpPr>
              <p:cNvPr id="27492" name="Line 5397"/>
              <p:cNvSpPr>
                <a:spLocks noChangeShapeType="1"/>
              </p:cNvSpPr>
              <p:nvPr/>
            </p:nvSpPr>
            <p:spPr bwMode="auto">
              <a:xfrm>
                <a:off x="1835" y="911"/>
                <a:ext cx="0" cy="78"/>
              </a:xfrm>
              <a:prstGeom prst="line">
                <a:avLst/>
              </a:prstGeom>
              <a:noFill/>
              <a:ln w="3175">
                <a:solidFill>
                  <a:srgbClr val="000000"/>
                </a:solidFill>
                <a:round/>
                <a:headEnd/>
                <a:tailEnd/>
              </a:ln>
            </p:spPr>
            <p:txBody>
              <a:bodyPr/>
              <a:lstStyle/>
              <a:p>
                <a:endParaRPr lang="en-US"/>
              </a:p>
            </p:txBody>
          </p:sp>
          <p:sp>
            <p:nvSpPr>
              <p:cNvPr id="27493" name="Line 5398"/>
              <p:cNvSpPr>
                <a:spLocks noChangeShapeType="1"/>
              </p:cNvSpPr>
              <p:nvPr/>
            </p:nvSpPr>
            <p:spPr bwMode="auto">
              <a:xfrm flipV="1">
                <a:off x="1835" y="911"/>
                <a:ext cx="0" cy="78"/>
              </a:xfrm>
              <a:prstGeom prst="line">
                <a:avLst/>
              </a:prstGeom>
              <a:noFill/>
              <a:ln w="3175">
                <a:solidFill>
                  <a:srgbClr val="000000"/>
                </a:solidFill>
                <a:round/>
                <a:headEnd/>
                <a:tailEnd/>
              </a:ln>
            </p:spPr>
            <p:txBody>
              <a:bodyPr/>
              <a:lstStyle/>
              <a:p>
                <a:endParaRPr lang="en-US"/>
              </a:p>
            </p:txBody>
          </p:sp>
          <p:sp>
            <p:nvSpPr>
              <p:cNvPr id="27494" name="Line 5399"/>
              <p:cNvSpPr>
                <a:spLocks noChangeShapeType="1"/>
              </p:cNvSpPr>
              <p:nvPr/>
            </p:nvSpPr>
            <p:spPr bwMode="auto">
              <a:xfrm>
                <a:off x="1835" y="911"/>
                <a:ext cx="61" cy="0"/>
              </a:xfrm>
              <a:prstGeom prst="line">
                <a:avLst/>
              </a:prstGeom>
              <a:noFill/>
              <a:ln w="3175">
                <a:solidFill>
                  <a:srgbClr val="000000"/>
                </a:solidFill>
                <a:round/>
                <a:headEnd/>
                <a:tailEnd/>
              </a:ln>
            </p:spPr>
            <p:txBody>
              <a:bodyPr/>
              <a:lstStyle/>
              <a:p>
                <a:endParaRPr lang="en-US"/>
              </a:p>
            </p:txBody>
          </p:sp>
          <p:sp>
            <p:nvSpPr>
              <p:cNvPr id="27495" name="Line 5400"/>
              <p:cNvSpPr>
                <a:spLocks noChangeShapeType="1"/>
              </p:cNvSpPr>
              <p:nvPr/>
            </p:nvSpPr>
            <p:spPr bwMode="auto">
              <a:xfrm>
                <a:off x="1896" y="911"/>
                <a:ext cx="0" cy="33"/>
              </a:xfrm>
              <a:prstGeom prst="line">
                <a:avLst/>
              </a:prstGeom>
              <a:noFill/>
              <a:ln w="3175">
                <a:solidFill>
                  <a:srgbClr val="000000"/>
                </a:solidFill>
                <a:round/>
                <a:headEnd/>
                <a:tailEnd/>
              </a:ln>
            </p:spPr>
            <p:txBody>
              <a:bodyPr/>
              <a:lstStyle/>
              <a:p>
                <a:endParaRPr lang="en-US"/>
              </a:p>
            </p:txBody>
          </p:sp>
          <p:sp>
            <p:nvSpPr>
              <p:cNvPr id="27496" name="Line 5401"/>
              <p:cNvSpPr>
                <a:spLocks noChangeShapeType="1"/>
              </p:cNvSpPr>
              <p:nvPr/>
            </p:nvSpPr>
            <p:spPr bwMode="auto">
              <a:xfrm flipV="1">
                <a:off x="1896" y="911"/>
                <a:ext cx="0" cy="33"/>
              </a:xfrm>
              <a:prstGeom prst="line">
                <a:avLst/>
              </a:prstGeom>
              <a:noFill/>
              <a:ln w="3175">
                <a:solidFill>
                  <a:srgbClr val="000000"/>
                </a:solidFill>
                <a:round/>
                <a:headEnd/>
                <a:tailEnd/>
              </a:ln>
            </p:spPr>
            <p:txBody>
              <a:bodyPr/>
              <a:lstStyle/>
              <a:p>
                <a:endParaRPr lang="en-US"/>
              </a:p>
            </p:txBody>
          </p:sp>
          <p:sp>
            <p:nvSpPr>
              <p:cNvPr id="27497" name="Line 5402"/>
              <p:cNvSpPr>
                <a:spLocks noChangeShapeType="1"/>
              </p:cNvSpPr>
              <p:nvPr/>
            </p:nvSpPr>
            <p:spPr bwMode="auto">
              <a:xfrm>
                <a:off x="1896" y="911"/>
                <a:ext cx="60" cy="0"/>
              </a:xfrm>
              <a:prstGeom prst="line">
                <a:avLst/>
              </a:prstGeom>
              <a:noFill/>
              <a:ln w="3175">
                <a:solidFill>
                  <a:srgbClr val="000000"/>
                </a:solidFill>
                <a:round/>
                <a:headEnd/>
                <a:tailEnd/>
              </a:ln>
            </p:spPr>
            <p:txBody>
              <a:bodyPr/>
              <a:lstStyle/>
              <a:p>
                <a:endParaRPr lang="en-US"/>
              </a:p>
            </p:txBody>
          </p:sp>
          <p:sp>
            <p:nvSpPr>
              <p:cNvPr id="27498" name="Line 5403"/>
              <p:cNvSpPr>
                <a:spLocks noChangeShapeType="1"/>
              </p:cNvSpPr>
              <p:nvPr/>
            </p:nvSpPr>
            <p:spPr bwMode="auto">
              <a:xfrm>
                <a:off x="1956" y="911"/>
                <a:ext cx="0" cy="33"/>
              </a:xfrm>
              <a:prstGeom prst="line">
                <a:avLst/>
              </a:prstGeom>
              <a:noFill/>
              <a:ln w="3175">
                <a:solidFill>
                  <a:srgbClr val="000000"/>
                </a:solidFill>
                <a:round/>
                <a:headEnd/>
                <a:tailEnd/>
              </a:ln>
            </p:spPr>
            <p:txBody>
              <a:bodyPr/>
              <a:lstStyle/>
              <a:p>
                <a:endParaRPr lang="en-US"/>
              </a:p>
            </p:txBody>
          </p:sp>
          <p:sp>
            <p:nvSpPr>
              <p:cNvPr id="27499" name="Line 5404"/>
              <p:cNvSpPr>
                <a:spLocks noChangeShapeType="1"/>
              </p:cNvSpPr>
              <p:nvPr/>
            </p:nvSpPr>
            <p:spPr bwMode="auto">
              <a:xfrm flipV="1">
                <a:off x="1956" y="911"/>
                <a:ext cx="0" cy="33"/>
              </a:xfrm>
              <a:prstGeom prst="line">
                <a:avLst/>
              </a:prstGeom>
              <a:noFill/>
              <a:ln w="3175">
                <a:solidFill>
                  <a:srgbClr val="000000"/>
                </a:solidFill>
                <a:round/>
                <a:headEnd/>
                <a:tailEnd/>
              </a:ln>
            </p:spPr>
            <p:txBody>
              <a:bodyPr/>
              <a:lstStyle/>
              <a:p>
                <a:endParaRPr lang="en-US"/>
              </a:p>
            </p:txBody>
          </p:sp>
          <p:sp>
            <p:nvSpPr>
              <p:cNvPr id="27500" name="Line 5405"/>
              <p:cNvSpPr>
                <a:spLocks noChangeShapeType="1"/>
              </p:cNvSpPr>
              <p:nvPr/>
            </p:nvSpPr>
            <p:spPr bwMode="auto">
              <a:xfrm>
                <a:off x="1956" y="911"/>
                <a:ext cx="60" cy="0"/>
              </a:xfrm>
              <a:prstGeom prst="line">
                <a:avLst/>
              </a:prstGeom>
              <a:noFill/>
              <a:ln w="3175">
                <a:solidFill>
                  <a:srgbClr val="000000"/>
                </a:solidFill>
                <a:round/>
                <a:headEnd/>
                <a:tailEnd/>
              </a:ln>
            </p:spPr>
            <p:txBody>
              <a:bodyPr/>
              <a:lstStyle/>
              <a:p>
                <a:endParaRPr lang="en-US"/>
              </a:p>
            </p:txBody>
          </p:sp>
          <p:sp>
            <p:nvSpPr>
              <p:cNvPr id="27501" name="Line 5406"/>
              <p:cNvSpPr>
                <a:spLocks noChangeShapeType="1"/>
              </p:cNvSpPr>
              <p:nvPr/>
            </p:nvSpPr>
            <p:spPr bwMode="auto">
              <a:xfrm>
                <a:off x="2016" y="911"/>
                <a:ext cx="0" cy="33"/>
              </a:xfrm>
              <a:prstGeom prst="line">
                <a:avLst/>
              </a:prstGeom>
              <a:noFill/>
              <a:ln w="3175">
                <a:solidFill>
                  <a:srgbClr val="000000"/>
                </a:solidFill>
                <a:round/>
                <a:headEnd/>
                <a:tailEnd/>
              </a:ln>
            </p:spPr>
            <p:txBody>
              <a:bodyPr/>
              <a:lstStyle/>
              <a:p>
                <a:endParaRPr lang="en-US"/>
              </a:p>
            </p:txBody>
          </p:sp>
          <p:sp>
            <p:nvSpPr>
              <p:cNvPr id="27502" name="Line 5407"/>
              <p:cNvSpPr>
                <a:spLocks noChangeShapeType="1"/>
              </p:cNvSpPr>
              <p:nvPr/>
            </p:nvSpPr>
            <p:spPr bwMode="auto">
              <a:xfrm flipV="1">
                <a:off x="2016" y="911"/>
                <a:ext cx="0" cy="33"/>
              </a:xfrm>
              <a:prstGeom prst="line">
                <a:avLst/>
              </a:prstGeom>
              <a:noFill/>
              <a:ln w="3175">
                <a:solidFill>
                  <a:srgbClr val="000000"/>
                </a:solidFill>
                <a:round/>
                <a:headEnd/>
                <a:tailEnd/>
              </a:ln>
            </p:spPr>
            <p:txBody>
              <a:bodyPr/>
              <a:lstStyle/>
              <a:p>
                <a:endParaRPr lang="en-US"/>
              </a:p>
            </p:txBody>
          </p:sp>
          <p:sp>
            <p:nvSpPr>
              <p:cNvPr id="27503" name="Line 5408"/>
              <p:cNvSpPr>
                <a:spLocks noChangeShapeType="1"/>
              </p:cNvSpPr>
              <p:nvPr/>
            </p:nvSpPr>
            <p:spPr bwMode="auto">
              <a:xfrm>
                <a:off x="2016" y="911"/>
                <a:ext cx="61" cy="0"/>
              </a:xfrm>
              <a:prstGeom prst="line">
                <a:avLst/>
              </a:prstGeom>
              <a:noFill/>
              <a:ln w="3175">
                <a:solidFill>
                  <a:srgbClr val="000000"/>
                </a:solidFill>
                <a:round/>
                <a:headEnd/>
                <a:tailEnd/>
              </a:ln>
            </p:spPr>
            <p:txBody>
              <a:bodyPr/>
              <a:lstStyle/>
              <a:p>
                <a:endParaRPr lang="en-US"/>
              </a:p>
            </p:txBody>
          </p:sp>
          <p:sp>
            <p:nvSpPr>
              <p:cNvPr id="27504" name="Line 5409"/>
              <p:cNvSpPr>
                <a:spLocks noChangeShapeType="1"/>
              </p:cNvSpPr>
              <p:nvPr/>
            </p:nvSpPr>
            <p:spPr bwMode="auto">
              <a:xfrm>
                <a:off x="2077" y="911"/>
                <a:ext cx="0" cy="33"/>
              </a:xfrm>
              <a:prstGeom prst="line">
                <a:avLst/>
              </a:prstGeom>
              <a:noFill/>
              <a:ln w="3175">
                <a:solidFill>
                  <a:srgbClr val="000000"/>
                </a:solidFill>
                <a:round/>
                <a:headEnd/>
                <a:tailEnd/>
              </a:ln>
            </p:spPr>
            <p:txBody>
              <a:bodyPr/>
              <a:lstStyle/>
              <a:p>
                <a:endParaRPr lang="en-US"/>
              </a:p>
            </p:txBody>
          </p:sp>
          <p:sp>
            <p:nvSpPr>
              <p:cNvPr id="27505" name="Line 5410"/>
              <p:cNvSpPr>
                <a:spLocks noChangeShapeType="1"/>
              </p:cNvSpPr>
              <p:nvPr/>
            </p:nvSpPr>
            <p:spPr bwMode="auto">
              <a:xfrm flipV="1">
                <a:off x="2077" y="911"/>
                <a:ext cx="0" cy="33"/>
              </a:xfrm>
              <a:prstGeom prst="line">
                <a:avLst/>
              </a:prstGeom>
              <a:noFill/>
              <a:ln w="3175">
                <a:solidFill>
                  <a:srgbClr val="000000"/>
                </a:solidFill>
                <a:round/>
                <a:headEnd/>
                <a:tailEnd/>
              </a:ln>
            </p:spPr>
            <p:txBody>
              <a:bodyPr/>
              <a:lstStyle/>
              <a:p>
                <a:endParaRPr lang="en-US"/>
              </a:p>
            </p:txBody>
          </p:sp>
          <p:sp>
            <p:nvSpPr>
              <p:cNvPr id="27506" name="Line 5411"/>
              <p:cNvSpPr>
                <a:spLocks noChangeShapeType="1"/>
              </p:cNvSpPr>
              <p:nvPr/>
            </p:nvSpPr>
            <p:spPr bwMode="auto">
              <a:xfrm>
                <a:off x="2077" y="911"/>
                <a:ext cx="60" cy="0"/>
              </a:xfrm>
              <a:prstGeom prst="line">
                <a:avLst/>
              </a:prstGeom>
              <a:noFill/>
              <a:ln w="3175">
                <a:solidFill>
                  <a:srgbClr val="000000"/>
                </a:solidFill>
                <a:round/>
                <a:headEnd/>
                <a:tailEnd/>
              </a:ln>
            </p:spPr>
            <p:txBody>
              <a:bodyPr/>
              <a:lstStyle/>
              <a:p>
                <a:endParaRPr lang="en-US"/>
              </a:p>
            </p:txBody>
          </p:sp>
          <p:sp>
            <p:nvSpPr>
              <p:cNvPr id="27507" name="Line 5412"/>
              <p:cNvSpPr>
                <a:spLocks noChangeShapeType="1"/>
              </p:cNvSpPr>
              <p:nvPr/>
            </p:nvSpPr>
            <p:spPr bwMode="auto">
              <a:xfrm>
                <a:off x="2137" y="911"/>
                <a:ext cx="0" cy="33"/>
              </a:xfrm>
              <a:prstGeom prst="line">
                <a:avLst/>
              </a:prstGeom>
              <a:noFill/>
              <a:ln w="3175">
                <a:solidFill>
                  <a:srgbClr val="000000"/>
                </a:solidFill>
                <a:round/>
                <a:headEnd/>
                <a:tailEnd/>
              </a:ln>
            </p:spPr>
            <p:txBody>
              <a:bodyPr/>
              <a:lstStyle/>
              <a:p>
                <a:endParaRPr lang="en-US"/>
              </a:p>
            </p:txBody>
          </p:sp>
          <p:sp>
            <p:nvSpPr>
              <p:cNvPr id="27508" name="Line 5413"/>
              <p:cNvSpPr>
                <a:spLocks noChangeShapeType="1"/>
              </p:cNvSpPr>
              <p:nvPr/>
            </p:nvSpPr>
            <p:spPr bwMode="auto">
              <a:xfrm flipV="1">
                <a:off x="2137" y="911"/>
                <a:ext cx="0" cy="33"/>
              </a:xfrm>
              <a:prstGeom prst="line">
                <a:avLst/>
              </a:prstGeom>
              <a:noFill/>
              <a:ln w="3175">
                <a:solidFill>
                  <a:srgbClr val="000000"/>
                </a:solidFill>
                <a:round/>
                <a:headEnd/>
                <a:tailEnd/>
              </a:ln>
            </p:spPr>
            <p:txBody>
              <a:bodyPr/>
              <a:lstStyle/>
              <a:p>
                <a:endParaRPr lang="en-US"/>
              </a:p>
            </p:txBody>
          </p:sp>
          <p:sp>
            <p:nvSpPr>
              <p:cNvPr id="27509" name="Line 5414"/>
              <p:cNvSpPr>
                <a:spLocks noChangeShapeType="1"/>
              </p:cNvSpPr>
              <p:nvPr/>
            </p:nvSpPr>
            <p:spPr bwMode="auto">
              <a:xfrm>
                <a:off x="2137" y="911"/>
                <a:ext cx="60" cy="0"/>
              </a:xfrm>
              <a:prstGeom prst="line">
                <a:avLst/>
              </a:prstGeom>
              <a:noFill/>
              <a:ln w="3175">
                <a:solidFill>
                  <a:srgbClr val="000000"/>
                </a:solidFill>
                <a:round/>
                <a:headEnd/>
                <a:tailEnd/>
              </a:ln>
            </p:spPr>
            <p:txBody>
              <a:bodyPr/>
              <a:lstStyle/>
              <a:p>
                <a:endParaRPr lang="en-US"/>
              </a:p>
            </p:txBody>
          </p:sp>
          <p:sp>
            <p:nvSpPr>
              <p:cNvPr id="27510" name="Line 5415"/>
              <p:cNvSpPr>
                <a:spLocks noChangeShapeType="1"/>
              </p:cNvSpPr>
              <p:nvPr/>
            </p:nvSpPr>
            <p:spPr bwMode="auto">
              <a:xfrm>
                <a:off x="2197" y="911"/>
                <a:ext cx="0" cy="33"/>
              </a:xfrm>
              <a:prstGeom prst="line">
                <a:avLst/>
              </a:prstGeom>
              <a:noFill/>
              <a:ln w="3175">
                <a:solidFill>
                  <a:srgbClr val="000000"/>
                </a:solidFill>
                <a:round/>
                <a:headEnd/>
                <a:tailEnd/>
              </a:ln>
            </p:spPr>
            <p:txBody>
              <a:bodyPr/>
              <a:lstStyle/>
              <a:p>
                <a:endParaRPr lang="en-US"/>
              </a:p>
            </p:txBody>
          </p:sp>
          <p:sp>
            <p:nvSpPr>
              <p:cNvPr id="27511" name="Line 5416"/>
              <p:cNvSpPr>
                <a:spLocks noChangeShapeType="1"/>
              </p:cNvSpPr>
              <p:nvPr/>
            </p:nvSpPr>
            <p:spPr bwMode="auto">
              <a:xfrm flipV="1">
                <a:off x="2197" y="911"/>
                <a:ext cx="0" cy="33"/>
              </a:xfrm>
              <a:prstGeom prst="line">
                <a:avLst/>
              </a:prstGeom>
              <a:noFill/>
              <a:ln w="3175">
                <a:solidFill>
                  <a:srgbClr val="000000"/>
                </a:solidFill>
                <a:round/>
                <a:headEnd/>
                <a:tailEnd/>
              </a:ln>
            </p:spPr>
            <p:txBody>
              <a:bodyPr/>
              <a:lstStyle/>
              <a:p>
                <a:endParaRPr lang="en-US"/>
              </a:p>
            </p:txBody>
          </p:sp>
          <p:sp>
            <p:nvSpPr>
              <p:cNvPr id="27512" name="Line 5417"/>
              <p:cNvSpPr>
                <a:spLocks noChangeShapeType="1"/>
              </p:cNvSpPr>
              <p:nvPr/>
            </p:nvSpPr>
            <p:spPr bwMode="auto">
              <a:xfrm>
                <a:off x="2197" y="911"/>
                <a:ext cx="61" cy="0"/>
              </a:xfrm>
              <a:prstGeom prst="line">
                <a:avLst/>
              </a:prstGeom>
              <a:noFill/>
              <a:ln w="3175">
                <a:solidFill>
                  <a:srgbClr val="000000"/>
                </a:solidFill>
                <a:round/>
                <a:headEnd/>
                <a:tailEnd/>
              </a:ln>
            </p:spPr>
            <p:txBody>
              <a:bodyPr/>
              <a:lstStyle/>
              <a:p>
                <a:endParaRPr lang="en-US"/>
              </a:p>
            </p:txBody>
          </p:sp>
          <p:sp>
            <p:nvSpPr>
              <p:cNvPr id="27513" name="Line 5418"/>
              <p:cNvSpPr>
                <a:spLocks noChangeShapeType="1"/>
              </p:cNvSpPr>
              <p:nvPr/>
            </p:nvSpPr>
            <p:spPr bwMode="auto">
              <a:xfrm>
                <a:off x="2258" y="911"/>
                <a:ext cx="0" cy="33"/>
              </a:xfrm>
              <a:prstGeom prst="line">
                <a:avLst/>
              </a:prstGeom>
              <a:noFill/>
              <a:ln w="3175">
                <a:solidFill>
                  <a:srgbClr val="000000"/>
                </a:solidFill>
                <a:round/>
                <a:headEnd/>
                <a:tailEnd/>
              </a:ln>
            </p:spPr>
            <p:txBody>
              <a:bodyPr/>
              <a:lstStyle/>
              <a:p>
                <a:endParaRPr lang="en-US"/>
              </a:p>
            </p:txBody>
          </p:sp>
          <p:sp>
            <p:nvSpPr>
              <p:cNvPr id="27514" name="Line 5419"/>
              <p:cNvSpPr>
                <a:spLocks noChangeShapeType="1"/>
              </p:cNvSpPr>
              <p:nvPr/>
            </p:nvSpPr>
            <p:spPr bwMode="auto">
              <a:xfrm flipV="1">
                <a:off x="2258" y="911"/>
                <a:ext cx="0" cy="33"/>
              </a:xfrm>
              <a:prstGeom prst="line">
                <a:avLst/>
              </a:prstGeom>
              <a:noFill/>
              <a:ln w="3175">
                <a:solidFill>
                  <a:srgbClr val="000000"/>
                </a:solidFill>
                <a:round/>
                <a:headEnd/>
                <a:tailEnd/>
              </a:ln>
            </p:spPr>
            <p:txBody>
              <a:bodyPr/>
              <a:lstStyle/>
              <a:p>
                <a:endParaRPr lang="en-US"/>
              </a:p>
            </p:txBody>
          </p:sp>
          <p:sp>
            <p:nvSpPr>
              <p:cNvPr id="27515" name="Line 5420"/>
              <p:cNvSpPr>
                <a:spLocks noChangeShapeType="1"/>
              </p:cNvSpPr>
              <p:nvPr/>
            </p:nvSpPr>
            <p:spPr bwMode="auto">
              <a:xfrm>
                <a:off x="2258" y="911"/>
                <a:ext cx="60" cy="0"/>
              </a:xfrm>
              <a:prstGeom prst="line">
                <a:avLst/>
              </a:prstGeom>
              <a:noFill/>
              <a:ln w="3175">
                <a:solidFill>
                  <a:srgbClr val="000000"/>
                </a:solidFill>
                <a:round/>
                <a:headEnd/>
                <a:tailEnd/>
              </a:ln>
            </p:spPr>
            <p:txBody>
              <a:bodyPr/>
              <a:lstStyle/>
              <a:p>
                <a:endParaRPr lang="en-US"/>
              </a:p>
            </p:txBody>
          </p:sp>
          <p:sp>
            <p:nvSpPr>
              <p:cNvPr id="27516" name="Line 5421"/>
              <p:cNvSpPr>
                <a:spLocks noChangeShapeType="1"/>
              </p:cNvSpPr>
              <p:nvPr/>
            </p:nvSpPr>
            <p:spPr bwMode="auto">
              <a:xfrm>
                <a:off x="2318" y="911"/>
                <a:ext cx="0" cy="33"/>
              </a:xfrm>
              <a:prstGeom prst="line">
                <a:avLst/>
              </a:prstGeom>
              <a:noFill/>
              <a:ln w="3175">
                <a:solidFill>
                  <a:srgbClr val="000000"/>
                </a:solidFill>
                <a:round/>
                <a:headEnd/>
                <a:tailEnd/>
              </a:ln>
            </p:spPr>
            <p:txBody>
              <a:bodyPr/>
              <a:lstStyle/>
              <a:p>
                <a:endParaRPr lang="en-US"/>
              </a:p>
            </p:txBody>
          </p:sp>
          <p:sp>
            <p:nvSpPr>
              <p:cNvPr id="27517" name="Line 5422"/>
              <p:cNvSpPr>
                <a:spLocks noChangeShapeType="1"/>
              </p:cNvSpPr>
              <p:nvPr/>
            </p:nvSpPr>
            <p:spPr bwMode="auto">
              <a:xfrm flipV="1">
                <a:off x="2318" y="911"/>
                <a:ext cx="0" cy="33"/>
              </a:xfrm>
              <a:prstGeom prst="line">
                <a:avLst/>
              </a:prstGeom>
              <a:noFill/>
              <a:ln w="3175">
                <a:solidFill>
                  <a:srgbClr val="000000"/>
                </a:solidFill>
                <a:round/>
                <a:headEnd/>
                <a:tailEnd/>
              </a:ln>
            </p:spPr>
            <p:txBody>
              <a:bodyPr/>
              <a:lstStyle/>
              <a:p>
                <a:endParaRPr lang="en-US"/>
              </a:p>
            </p:txBody>
          </p:sp>
          <p:sp>
            <p:nvSpPr>
              <p:cNvPr id="27518" name="Line 5423"/>
              <p:cNvSpPr>
                <a:spLocks noChangeShapeType="1"/>
              </p:cNvSpPr>
              <p:nvPr/>
            </p:nvSpPr>
            <p:spPr bwMode="auto">
              <a:xfrm>
                <a:off x="2318" y="911"/>
                <a:ext cx="60" cy="0"/>
              </a:xfrm>
              <a:prstGeom prst="line">
                <a:avLst/>
              </a:prstGeom>
              <a:noFill/>
              <a:ln w="3175">
                <a:solidFill>
                  <a:srgbClr val="000000"/>
                </a:solidFill>
                <a:round/>
                <a:headEnd/>
                <a:tailEnd/>
              </a:ln>
            </p:spPr>
            <p:txBody>
              <a:bodyPr/>
              <a:lstStyle/>
              <a:p>
                <a:endParaRPr lang="en-US"/>
              </a:p>
            </p:txBody>
          </p:sp>
          <p:sp>
            <p:nvSpPr>
              <p:cNvPr id="27519" name="Line 5424"/>
              <p:cNvSpPr>
                <a:spLocks noChangeShapeType="1"/>
              </p:cNvSpPr>
              <p:nvPr/>
            </p:nvSpPr>
            <p:spPr bwMode="auto">
              <a:xfrm>
                <a:off x="2378" y="911"/>
                <a:ext cx="0" cy="33"/>
              </a:xfrm>
              <a:prstGeom prst="line">
                <a:avLst/>
              </a:prstGeom>
              <a:noFill/>
              <a:ln w="3175">
                <a:solidFill>
                  <a:srgbClr val="000000"/>
                </a:solidFill>
                <a:round/>
                <a:headEnd/>
                <a:tailEnd/>
              </a:ln>
            </p:spPr>
            <p:txBody>
              <a:bodyPr/>
              <a:lstStyle/>
              <a:p>
                <a:endParaRPr lang="en-US"/>
              </a:p>
            </p:txBody>
          </p:sp>
          <p:sp>
            <p:nvSpPr>
              <p:cNvPr id="27520" name="Line 5425"/>
              <p:cNvSpPr>
                <a:spLocks noChangeShapeType="1"/>
              </p:cNvSpPr>
              <p:nvPr/>
            </p:nvSpPr>
            <p:spPr bwMode="auto">
              <a:xfrm flipV="1">
                <a:off x="2378" y="911"/>
                <a:ext cx="0" cy="33"/>
              </a:xfrm>
              <a:prstGeom prst="line">
                <a:avLst/>
              </a:prstGeom>
              <a:noFill/>
              <a:ln w="3175">
                <a:solidFill>
                  <a:srgbClr val="000000"/>
                </a:solidFill>
                <a:round/>
                <a:headEnd/>
                <a:tailEnd/>
              </a:ln>
            </p:spPr>
            <p:txBody>
              <a:bodyPr/>
              <a:lstStyle/>
              <a:p>
                <a:endParaRPr lang="en-US"/>
              </a:p>
            </p:txBody>
          </p:sp>
          <p:sp>
            <p:nvSpPr>
              <p:cNvPr id="27521" name="Line 5426"/>
              <p:cNvSpPr>
                <a:spLocks noChangeShapeType="1"/>
              </p:cNvSpPr>
              <p:nvPr/>
            </p:nvSpPr>
            <p:spPr bwMode="auto">
              <a:xfrm>
                <a:off x="2378" y="911"/>
                <a:ext cx="61" cy="0"/>
              </a:xfrm>
              <a:prstGeom prst="line">
                <a:avLst/>
              </a:prstGeom>
              <a:noFill/>
              <a:ln w="3175">
                <a:solidFill>
                  <a:srgbClr val="000000"/>
                </a:solidFill>
                <a:round/>
                <a:headEnd/>
                <a:tailEnd/>
              </a:ln>
            </p:spPr>
            <p:txBody>
              <a:bodyPr/>
              <a:lstStyle/>
              <a:p>
                <a:endParaRPr lang="en-US"/>
              </a:p>
            </p:txBody>
          </p:sp>
          <p:sp>
            <p:nvSpPr>
              <p:cNvPr id="27522" name="Line 5427"/>
              <p:cNvSpPr>
                <a:spLocks noChangeShapeType="1"/>
              </p:cNvSpPr>
              <p:nvPr/>
            </p:nvSpPr>
            <p:spPr bwMode="auto">
              <a:xfrm>
                <a:off x="2439" y="911"/>
                <a:ext cx="0" cy="78"/>
              </a:xfrm>
              <a:prstGeom prst="line">
                <a:avLst/>
              </a:prstGeom>
              <a:noFill/>
              <a:ln w="3175">
                <a:solidFill>
                  <a:srgbClr val="000000"/>
                </a:solidFill>
                <a:round/>
                <a:headEnd/>
                <a:tailEnd/>
              </a:ln>
            </p:spPr>
            <p:txBody>
              <a:bodyPr/>
              <a:lstStyle/>
              <a:p>
                <a:endParaRPr lang="en-US"/>
              </a:p>
            </p:txBody>
          </p:sp>
          <p:sp>
            <p:nvSpPr>
              <p:cNvPr id="27523" name="Line 5428"/>
              <p:cNvSpPr>
                <a:spLocks noChangeShapeType="1"/>
              </p:cNvSpPr>
              <p:nvPr/>
            </p:nvSpPr>
            <p:spPr bwMode="auto">
              <a:xfrm flipV="1">
                <a:off x="2439" y="911"/>
                <a:ext cx="0" cy="78"/>
              </a:xfrm>
              <a:prstGeom prst="line">
                <a:avLst/>
              </a:prstGeom>
              <a:noFill/>
              <a:ln w="3175">
                <a:solidFill>
                  <a:srgbClr val="000000"/>
                </a:solidFill>
                <a:round/>
                <a:headEnd/>
                <a:tailEnd/>
              </a:ln>
            </p:spPr>
            <p:txBody>
              <a:bodyPr/>
              <a:lstStyle/>
              <a:p>
                <a:endParaRPr lang="en-US"/>
              </a:p>
            </p:txBody>
          </p:sp>
          <p:sp>
            <p:nvSpPr>
              <p:cNvPr id="27524" name="Line 5429"/>
              <p:cNvSpPr>
                <a:spLocks noChangeShapeType="1"/>
              </p:cNvSpPr>
              <p:nvPr/>
            </p:nvSpPr>
            <p:spPr bwMode="auto">
              <a:xfrm>
                <a:off x="2439" y="911"/>
                <a:ext cx="60" cy="0"/>
              </a:xfrm>
              <a:prstGeom prst="line">
                <a:avLst/>
              </a:prstGeom>
              <a:noFill/>
              <a:ln w="3175">
                <a:solidFill>
                  <a:srgbClr val="000000"/>
                </a:solidFill>
                <a:round/>
                <a:headEnd/>
                <a:tailEnd/>
              </a:ln>
            </p:spPr>
            <p:txBody>
              <a:bodyPr/>
              <a:lstStyle/>
              <a:p>
                <a:endParaRPr lang="en-US"/>
              </a:p>
            </p:txBody>
          </p:sp>
          <p:sp>
            <p:nvSpPr>
              <p:cNvPr id="27525" name="Line 5430"/>
              <p:cNvSpPr>
                <a:spLocks noChangeShapeType="1"/>
              </p:cNvSpPr>
              <p:nvPr/>
            </p:nvSpPr>
            <p:spPr bwMode="auto">
              <a:xfrm>
                <a:off x="2499" y="911"/>
                <a:ext cx="0" cy="33"/>
              </a:xfrm>
              <a:prstGeom prst="line">
                <a:avLst/>
              </a:prstGeom>
              <a:noFill/>
              <a:ln w="3175">
                <a:solidFill>
                  <a:srgbClr val="000000"/>
                </a:solidFill>
                <a:round/>
                <a:headEnd/>
                <a:tailEnd/>
              </a:ln>
            </p:spPr>
            <p:txBody>
              <a:bodyPr/>
              <a:lstStyle/>
              <a:p>
                <a:endParaRPr lang="en-US"/>
              </a:p>
            </p:txBody>
          </p:sp>
          <p:sp>
            <p:nvSpPr>
              <p:cNvPr id="27526" name="Line 5431"/>
              <p:cNvSpPr>
                <a:spLocks noChangeShapeType="1"/>
              </p:cNvSpPr>
              <p:nvPr/>
            </p:nvSpPr>
            <p:spPr bwMode="auto">
              <a:xfrm flipV="1">
                <a:off x="2499" y="911"/>
                <a:ext cx="0" cy="33"/>
              </a:xfrm>
              <a:prstGeom prst="line">
                <a:avLst/>
              </a:prstGeom>
              <a:noFill/>
              <a:ln w="3175">
                <a:solidFill>
                  <a:srgbClr val="000000"/>
                </a:solidFill>
                <a:round/>
                <a:headEnd/>
                <a:tailEnd/>
              </a:ln>
            </p:spPr>
            <p:txBody>
              <a:bodyPr/>
              <a:lstStyle/>
              <a:p>
                <a:endParaRPr lang="en-US"/>
              </a:p>
            </p:txBody>
          </p:sp>
          <p:sp>
            <p:nvSpPr>
              <p:cNvPr id="27527" name="Line 5432"/>
              <p:cNvSpPr>
                <a:spLocks noChangeShapeType="1"/>
              </p:cNvSpPr>
              <p:nvPr/>
            </p:nvSpPr>
            <p:spPr bwMode="auto">
              <a:xfrm>
                <a:off x="2499" y="911"/>
                <a:ext cx="60" cy="0"/>
              </a:xfrm>
              <a:prstGeom prst="line">
                <a:avLst/>
              </a:prstGeom>
              <a:noFill/>
              <a:ln w="3175">
                <a:solidFill>
                  <a:srgbClr val="000000"/>
                </a:solidFill>
                <a:round/>
                <a:headEnd/>
                <a:tailEnd/>
              </a:ln>
            </p:spPr>
            <p:txBody>
              <a:bodyPr/>
              <a:lstStyle/>
              <a:p>
                <a:endParaRPr lang="en-US"/>
              </a:p>
            </p:txBody>
          </p:sp>
          <p:sp>
            <p:nvSpPr>
              <p:cNvPr id="27528" name="Line 5433"/>
              <p:cNvSpPr>
                <a:spLocks noChangeShapeType="1"/>
              </p:cNvSpPr>
              <p:nvPr/>
            </p:nvSpPr>
            <p:spPr bwMode="auto">
              <a:xfrm>
                <a:off x="2559" y="911"/>
                <a:ext cx="0" cy="33"/>
              </a:xfrm>
              <a:prstGeom prst="line">
                <a:avLst/>
              </a:prstGeom>
              <a:noFill/>
              <a:ln w="3175">
                <a:solidFill>
                  <a:srgbClr val="000000"/>
                </a:solidFill>
                <a:round/>
                <a:headEnd/>
                <a:tailEnd/>
              </a:ln>
            </p:spPr>
            <p:txBody>
              <a:bodyPr/>
              <a:lstStyle/>
              <a:p>
                <a:endParaRPr lang="en-US"/>
              </a:p>
            </p:txBody>
          </p:sp>
          <p:sp>
            <p:nvSpPr>
              <p:cNvPr id="27529" name="Line 5434"/>
              <p:cNvSpPr>
                <a:spLocks noChangeShapeType="1"/>
              </p:cNvSpPr>
              <p:nvPr/>
            </p:nvSpPr>
            <p:spPr bwMode="auto">
              <a:xfrm flipV="1">
                <a:off x="2559" y="911"/>
                <a:ext cx="0" cy="33"/>
              </a:xfrm>
              <a:prstGeom prst="line">
                <a:avLst/>
              </a:prstGeom>
              <a:noFill/>
              <a:ln w="3175">
                <a:solidFill>
                  <a:srgbClr val="000000"/>
                </a:solidFill>
                <a:round/>
                <a:headEnd/>
                <a:tailEnd/>
              </a:ln>
            </p:spPr>
            <p:txBody>
              <a:bodyPr/>
              <a:lstStyle/>
              <a:p>
                <a:endParaRPr lang="en-US"/>
              </a:p>
            </p:txBody>
          </p:sp>
          <p:sp>
            <p:nvSpPr>
              <p:cNvPr id="27530" name="Line 5435"/>
              <p:cNvSpPr>
                <a:spLocks noChangeShapeType="1"/>
              </p:cNvSpPr>
              <p:nvPr/>
            </p:nvSpPr>
            <p:spPr bwMode="auto">
              <a:xfrm>
                <a:off x="2559" y="911"/>
                <a:ext cx="61" cy="0"/>
              </a:xfrm>
              <a:prstGeom prst="line">
                <a:avLst/>
              </a:prstGeom>
              <a:noFill/>
              <a:ln w="3175">
                <a:solidFill>
                  <a:srgbClr val="000000"/>
                </a:solidFill>
                <a:round/>
                <a:headEnd/>
                <a:tailEnd/>
              </a:ln>
            </p:spPr>
            <p:txBody>
              <a:bodyPr/>
              <a:lstStyle/>
              <a:p>
                <a:endParaRPr lang="en-US"/>
              </a:p>
            </p:txBody>
          </p:sp>
          <p:sp>
            <p:nvSpPr>
              <p:cNvPr id="27531" name="Line 5436"/>
              <p:cNvSpPr>
                <a:spLocks noChangeShapeType="1"/>
              </p:cNvSpPr>
              <p:nvPr/>
            </p:nvSpPr>
            <p:spPr bwMode="auto">
              <a:xfrm>
                <a:off x="2620" y="911"/>
                <a:ext cx="0" cy="33"/>
              </a:xfrm>
              <a:prstGeom prst="line">
                <a:avLst/>
              </a:prstGeom>
              <a:noFill/>
              <a:ln w="3175">
                <a:solidFill>
                  <a:srgbClr val="000000"/>
                </a:solidFill>
                <a:round/>
                <a:headEnd/>
                <a:tailEnd/>
              </a:ln>
            </p:spPr>
            <p:txBody>
              <a:bodyPr/>
              <a:lstStyle/>
              <a:p>
                <a:endParaRPr lang="en-US"/>
              </a:p>
            </p:txBody>
          </p:sp>
          <p:sp>
            <p:nvSpPr>
              <p:cNvPr id="27532" name="Line 5437"/>
              <p:cNvSpPr>
                <a:spLocks noChangeShapeType="1"/>
              </p:cNvSpPr>
              <p:nvPr/>
            </p:nvSpPr>
            <p:spPr bwMode="auto">
              <a:xfrm flipV="1">
                <a:off x="2620" y="911"/>
                <a:ext cx="0" cy="33"/>
              </a:xfrm>
              <a:prstGeom prst="line">
                <a:avLst/>
              </a:prstGeom>
              <a:noFill/>
              <a:ln w="3175">
                <a:solidFill>
                  <a:srgbClr val="000000"/>
                </a:solidFill>
                <a:round/>
                <a:headEnd/>
                <a:tailEnd/>
              </a:ln>
            </p:spPr>
            <p:txBody>
              <a:bodyPr/>
              <a:lstStyle/>
              <a:p>
                <a:endParaRPr lang="en-US"/>
              </a:p>
            </p:txBody>
          </p:sp>
          <p:sp>
            <p:nvSpPr>
              <p:cNvPr id="27533" name="Line 5438"/>
              <p:cNvSpPr>
                <a:spLocks noChangeShapeType="1"/>
              </p:cNvSpPr>
              <p:nvPr/>
            </p:nvSpPr>
            <p:spPr bwMode="auto">
              <a:xfrm>
                <a:off x="2620" y="911"/>
                <a:ext cx="60" cy="0"/>
              </a:xfrm>
              <a:prstGeom prst="line">
                <a:avLst/>
              </a:prstGeom>
              <a:noFill/>
              <a:ln w="3175">
                <a:solidFill>
                  <a:srgbClr val="000000"/>
                </a:solidFill>
                <a:round/>
                <a:headEnd/>
                <a:tailEnd/>
              </a:ln>
            </p:spPr>
            <p:txBody>
              <a:bodyPr/>
              <a:lstStyle/>
              <a:p>
                <a:endParaRPr lang="en-US"/>
              </a:p>
            </p:txBody>
          </p:sp>
          <p:sp>
            <p:nvSpPr>
              <p:cNvPr id="27534" name="Line 5439"/>
              <p:cNvSpPr>
                <a:spLocks noChangeShapeType="1"/>
              </p:cNvSpPr>
              <p:nvPr/>
            </p:nvSpPr>
            <p:spPr bwMode="auto">
              <a:xfrm>
                <a:off x="2680" y="911"/>
                <a:ext cx="0" cy="33"/>
              </a:xfrm>
              <a:prstGeom prst="line">
                <a:avLst/>
              </a:prstGeom>
              <a:noFill/>
              <a:ln w="3175">
                <a:solidFill>
                  <a:srgbClr val="000000"/>
                </a:solidFill>
                <a:round/>
                <a:headEnd/>
                <a:tailEnd/>
              </a:ln>
            </p:spPr>
            <p:txBody>
              <a:bodyPr/>
              <a:lstStyle/>
              <a:p>
                <a:endParaRPr lang="en-US"/>
              </a:p>
            </p:txBody>
          </p:sp>
          <p:sp>
            <p:nvSpPr>
              <p:cNvPr id="27535" name="Line 5440"/>
              <p:cNvSpPr>
                <a:spLocks noChangeShapeType="1"/>
              </p:cNvSpPr>
              <p:nvPr/>
            </p:nvSpPr>
            <p:spPr bwMode="auto">
              <a:xfrm flipV="1">
                <a:off x="2680" y="911"/>
                <a:ext cx="0" cy="33"/>
              </a:xfrm>
              <a:prstGeom prst="line">
                <a:avLst/>
              </a:prstGeom>
              <a:noFill/>
              <a:ln w="3175">
                <a:solidFill>
                  <a:srgbClr val="000000"/>
                </a:solidFill>
                <a:round/>
                <a:headEnd/>
                <a:tailEnd/>
              </a:ln>
            </p:spPr>
            <p:txBody>
              <a:bodyPr/>
              <a:lstStyle/>
              <a:p>
                <a:endParaRPr lang="en-US"/>
              </a:p>
            </p:txBody>
          </p:sp>
          <p:sp>
            <p:nvSpPr>
              <p:cNvPr id="27536" name="Line 5441"/>
              <p:cNvSpPr>
                <a:spLocks noChangeShapeType="1"/>
              </p:cNvSpPr>
              <p:nvPr/>
            </p:nvSpPr>
            <p:spPr bwMode="auto">
              <a:xfrm>
                <a:off x="2680" y="911"/>
                <a:ext cx="60" cy="0"/>
              </a:xfrm>
              <a:prstGeom prst="line">
                <a:avLst/>
              </a:prstGeom>
              <a:noFill/>
              <a:ln w="3175">
                <a:solidFill>
                  <a:srgbClr val="000000"/>
                </a:solidFill>
                <a:round/>
                <a:headEnd/>
                <a:tailEnd/>
              </a:ln>
            </p:spPr>
            <p:txBody>
              <a:bodyPr/>
              <a:lstStyle/>
              <a:p>
                <a:endParaRPr lang="en-US"/>
              </a:p>
            </p:txBody>
          </p:sp>
          <p:sp>
            <p:nvSpPr>
              <p:cNvPr id="27537" name="Line 5442"/>
              <p:cNvSpPr>
                <a:spLocks noChangeShapeType="1"/>
              </p:cNvSpPr>
              <p:nvPr/>
            </p:nvSpPr>
            <p:spPr bwMode="auto">
              <a:xfrm>
                <a:off x="2740" y="911"/>
                <a:ext cx="0" cy="33"/>
              </a:xfrm>
              <a:prstGeom prst="line">
                <a:avLst/>
              </a:prstGeom>
              <a:noFill/>
              <a:ln w="3175">
                <a:solidFill>
                  <a:srgbClr val="000000"/>
                </a:solidFill>
                <a:round/>
                <a:headEnd/>
                <a:tailEnd/>
              </a:ln>
            </p:spPr>
            <p:txBody>
              <a:bodyPr/>
              <a:lstStyle/>
              <a:p>
                <a:endParaRPr lang="en-US"/>
              </a:p>
            </p:txBody>
          </p:sp>
          <p:sp>
            <p:nvSpPr>
              <p:cNvPr id="27538" name="Line 5443"/>
              <p:cNvSpPr>
                <a:spLocks noChangeShapeType="1"/>
              </p:cNvSpPr>
              <p:nvPr/>
            </p:nvSpPr>
            <p:spPr bwMode="auto">
              <a:xfrm flipV="1">
                <a:off x="2740" y="911"/>
                <a:ext cx="0" cy="33"/>
              </a:xfrm>
              <a:prstGeom prst="line">
                <a:avLst/>
              </a:prstGeom>
              <a:noFill/>
              <a:ln w="3175">
                <a:solidFill>
                  <a:srgbClr val="000000"/>
                </a:solidFill>
                <a:round/>
                <a:headEnd/>
                <a:tailEnd/>
              </a:ln>
            </p:spPr>
            <p:txBody>
              <a:bodyPr/>
              <a:lstStyle/>
              <a:p>
                <a:endParaRPr lang="en-US"/>
              </a:p>
            </p:txBody>
          </p:sp>
          <p:sp>
            <p:nvSpPr>
              <p:cNvPr id="27539" name="Line 5444"/>
              <p:cNvSpPr>
                <a:spLocks noChangeShapeType="1"/>
              </p:cNvSpPr>
              <p:nvPr/>
            </p:nvSpPr>
            <p:spPr bwMode="auto">
              <a:xfrm>
                <a:off x="2740" y="911"/>
                <a:ext cx="61" cy="0"/>
              </a:xfrm>
              <a:prstGeom prst="line">
                <a:avLst/>
              </a:prstGeom>
              <a:noFill/>
              <a:ln w="3175">
                <a:solidFill>
                  <a:srgbClr val="000000"/>
                </a:solidFill>
                <a:round/>
                <a:headEnd/>
                <a:tailEnd/>
              </a:ln>
            </p:spPr>
            <p:txBody>
              <a:bodyPr/>
              <a:lstStyle/>
              <a:p>
                <a:endParaRPr lang="en-US"/>
              </a:p>
            </p:txBody>
          </p:sp>
          <p:sp>
            <p:nvSpPr>
              <p:cNvPr id="27540" name="Line 5445"/>
              <p:cNvSpPr>
                <a:spLocks noChangeShapeType="1"/>
              </p:cNvSpPr>
              <p:nvPr/>
            </p:nvSpPr>
            <p:spPr bwMode="auto">
              <a:xfrm>
                <a:off x="2801" y="911"/>
                <a:ext cx="0" cy="33"/>
              </a:xfrm>
              <a:prstGeom prst="line">
                <a:avLst/>
              </a:prstGeom>
              <a:noFill/>
              <a:ln w="3175">
                <a:solidFill>
                  <a:srgbClr val="000000"/>
                </a:solidFill>
                <a:round/>
                <a:headEnd/>
                <a:tailEnd/>
              </a:ln>
            </p:spPr>
            <p:txBody>
              <a:bodyPr/>
              <a:lstStyle/>
              <a:p>
                <a:endParaRPr lang="en-US"/>
              </a:p>
            </p:txBody>
          </p:sp>
          <p:sp>
            <p:nvSpPr>
              <p:cNvPr id="27541" name="Line 5446"/>
              <p:cNvSpPr>
                <a:spLocks noChangeShapeType="1"/>
              </p:cNvSpPr>
              <p:nvPr/>
            </p:nvSpPr>
            <p:spPr bwMode="auto">
              <a:xfrm flipV="1">
                <a:off x="2801" y="911"/>
                <a:ext cx="0" cy="33"/>
              </a:xfrm>
              <a:prstGeom prst="line">
                <a:avLst/>
              </a:prstGeom>
              <a:noFill/>
              <a:ln w="3175">
                <a:solidFill>
                  <a:srgbClr val="000000"/>
                </a:solidFill>
                <a:round/>
                <a:headEnd/>
                <a:tailEnd/>
              </a:ln>
            </p:spPr>
            <p:txBody>
              <a:bodyPr/>
              <a:lstStyle/>
              <a:p>
                <a:endParaRPr lang="en-US"/>
              </a:p>
            </p:txBody>
          </p:sp>
          <p:sp>
            <p:nvSpPr>
              <p:cNvPr id="27542" name="Line 5447"/>
              <p:cNvSpPr>
                <a:spLocks noChangeShapeType="1"/>
              </p:cNvSpPr>
              <p:nvPr/>
            </p:nvSpPr>
            <p:spPr bwMode="auto">
              <a:xfrm>
                <a:off x="2801" y="911"/>
                <a:ext cx="60" cy="0"/>
              </a:xfrm>
              <a:prstGeom prst="line">
                <a:avLst/>
              </a:prstGeom>
              <a:noFill/>
              <a:ln w="3175">
                <a:solidFill>
                  <a:srgbClr val="000000"/>
                </a:solidFill>
                <a:round/>
                <a:headEnd/>
                <a:tailEnd/>
              </a:ln>
            </p:spPr>
            <p:txBody>
              <a:bodyPr/>
              <a:lstStyle/>
              <a:p>
                <a:endParaRPr lang="en-US"/>
              </a:p>
            </p:txBody>
          </p:sp>
          <p:sp>
            <p:nvSpPr>
              <p:cNvPr id="27543" name="Line 5448"/>
              <p:cNvSpPr>
                <a:spLocks noChangeShapeType="1"/>
              </p:cNvSpPr>
              <p:nvPr/>
            </p:nvSpPr>
            <p:spPr bwMode="auto">
              <a:xfrm>
                <a:off x="2861" y="911"/>
                <a:ext cx="0" cy="33"/>
              </a:xfrm>
              <a:prstGeom prst="line">
                <a:avLst/>
              </a:prstGeom>
              <a:noFill/>
              <a:ln w="3175">
                <a:solidFill>
                  <a:srgbClr val="000000"/>
                </a:solidFill>
                <a:round/>
                <a:headEnd/>
                <a:tailEnd/>
              </a:ln>
            </p:spPr>
            <p:txBody>
              <a:bodyPr/>
              <a:lstStyle/>
              <a:p>
                <a:endParaRPr lang="en-US"/>
              </a:p>
            </p:txBody>
          </p:sp>
          <p:sp>
            <p:nvSpPr>
              <p:cNvPr id="27544" name="Line 5449"/>
              <p:cNvSpPr>
                <a:spLocks noChangeShapeType="1"/>
              </p:cNvSpPr>
              <p:nvPr/>
            </p:nvSpPr>
            <p:spPr bwMode="auto">
              <a:xfrm flipV="1">
                <a:off x="2861" y="911"/>
                <a:ext cx="0" cy="33"/>
              </a:xfrm>
              <a:prstGeom prst="line">
                <a:avLst/>
              </a:prstGeom>
              <a:noFill/>
              <a:ln w="3175">
                <a:solidFill>
                  <a:srgbClr val="000000"/>
                </a:solidFill>
                <a:round/>
                <a:headEnd/>
                <a:tailEnd/>
              </a:ln>
            </p:spPr>
            <p:txBody>
              <a:bodyPr/>
              <a:lstStyle/>
              <a:p>
                <a:endParaRPr lang="en-US"/>
              </a:p>
            </p:txBody>
          </p:sp>
          <p:sp>
            <p:nvSpPr>
              <p:cNvPr id="27545" name="Line 5450"/>
              <p:cNvSpPr>
                <a:spLocks noChangeShapeType="1"/>
              </p:cNvSpPr>
              <p:nvPr/>
            </p:nvSpPr>
            <p:spPr bwMode="auto">
              <a:xfrm>
                <a:off x="2861" y="911"/>
                <a:ext cx="60" cy="0"/>
              </a:xfrm>
              <a:prstGeom prst="line">
                <a:avLst/>
              </a:prstGeom>
              <a:noFill/>
              <a:ln w="3175">
                <a:solidFill>
                  <a:srgbClr val="000000"/>
                </a:solidFill>
                <a:round/>
                <a:headEnd/>
                <a:tailEnd/>
              </a:ln>
            </p:spPr>
            <p:txBody>
              <a:bodyPr/>
              <a:lstStyle/>
              <a:p>
                <a:endParaRPr lang="en-US"/>
              </a:p>
            </p:txBody>
          </p:sp>
          <p:sp>
            <p:nvSpPr>
              <p:cNvPr id="27546" name="Line 5451"/>
              <p:cNvSpPr>
                <a:spLocks noChangeShapeType="1"/>
              </p:cNvSpPr>
              <p:nvPr/>
            </p:nvSpPr>
            <p:spPr bwMode="auto">
              <a:xfrm>
                <a:off x="2921" y="911"/>
                <a:ext cx="0" cy="33"/>
              </a:xfrm>
              <a:prstGeom prst="line">
                <a:avLst/>
              </a:prstGeom>
              <a:noFill/>
              <a:ln w="3175">
                <a:solidFill>
                  <a:srgbClr val="000000"/>
                </a:solidFill>
                <a:round/>
                <a:headEnd/>
                <a:tailEnd/>
              </a:ln>
            </p:spPr>
            <p:txBody>
              <a:bodyPr/>
              <a:lstStyle/>
              <a:p>
                <a:endParaRPr lang="en-US"/>
              </a:p>
            </p:txBody>
          </p:sp>
          <p:sp>
            <p:nvSpPr>
              <p:cNvPr id="27547" name="Line 5452"/>
              <p:cNvSpPr>
                <a:spLocks noChangeShapeType="1"/>
              </p:cNvSpPr>
              <p:nvPr/>
            </p:nvSpPr>
            <p:spPr bwMode="auto">
              <a:xfrm flipV="1">
                <a:off x="2921" y="911"/>
                <a:ext cx="0" cy="33"/>
              </a:xfrm>
              <a:prstGeom prst="line">
                <a:avLst/>
              </a:prstGeom>
              <a:noFill/>
              <a:ln w="3175">
                <a:solidFill>
                  <a:srgbClr val="000000"/>
                </a:solidFill>
                <a:round/>
                <a:headEnd/>
                <a:tailEnd/>
              </a:ln>
            </p:spPr>
            <p:txBody>
              <a:bodyPr/>
              <a:lstStyle/>
              <a:p>
                <a:endParaRPr lang="en-US"/>
              </a:p>
            </p:txBody>
          </p:sp>
          <p:sp>
            <p:nvSpPr>
              <p:cNvPr id="27548" name="Line 5453"/>
              <p:cNvSpPr>
                <a:spLocks noChangeShapeType="1"/>
              </p:cNvSpPr>
              <p:nvPr/>
            </p:nvSpPr>
            <p:spPr bwMode="auto">
              <a:xfrm>
                <a:off x="2921" y="911"/>
                <a:ext cx="61" cy="0"/>
              </a:xfrm>
              <a:prstGeom prst="line">
                <a:avLst/>
              </a:prstGeom>
              <a:noFill/>
              <a:ln w="3175">
                <a:solidFill>
                  <a:srgbClr val="000000"/>
                </a:solidFill>
                <a:round/>
                <a:headEnd/>
                <a:tailEnd/>
              </a:ln>
            </p:spPr>
            <p:txBody>
              <a:bodyPr/>
              <a:lstStyle/>
              <a:p>
                <a:endParaRPr lang="en-US"/>
              </a:p>
            </p:txBody>
          </p:sp>
          <p:sp>
            <p:nvSpPr>
              <p:cNvPr id="27549" name="Line 5454"/>
              <p:cNvSpPr>
                <a:spLocks noChangeShapeType="1"/>
              </p:cNvSpPr>
              <p:nvPr/>
            </p:nvSpPr>
            <p:spPr bwMode="auto">
              <a:xfrm>
                <a:off x="2982" y="911"/>
                <a:ext cx="0" cy="33"/>
              </a:xfrm>
              <a:prstGeom prst="line">
                <a:avLst/>
              </a:prstGeom>
              <a:noFill/>
              <a:ln w="3175">
                <a:solidFill>
                  <a:srgbClr val="000000"/>
                </a:solidFill>
                <a:round/>
                <a:headEnd/>
                <a:tailEnd/>
              </a:ln>
            </p:spPr>
            <p:txBody>
              <a:bodyPr/>
              <a:lstStyle/>
              <a:p>
                <a:endParaRPr lang="en-US"/>
              </a:p>
            </p:txBody>
          </p:sp>
          <p:sp>
            <p:nvSpPr>
              <p:cNvPr id="27550" name="Line 5455"/>
              <p:cNvSpPr>
                <a:spLocks noChangeShapeType="1"/>
              </p:cNvSpPr>
              <p:nvPr/>
            </p:nvSpPr>
            <p:spPr bwMode="auto">
              <a:xfrm flipV="1">
                <a:off x="2982" y="911"/>
                <a:ext cx="0" cy="33"/>
              </a:xfrm>
              <a:prstGeom prst="line">
                <a:avLst/>
              </a:prstGeom>
              <a:noFill/>
              <a:ln w="3175">
                <a:solidFill>
                  <a:srgbClr val="000000"/>
                </a:solidFill>
                <a:round/>
                <a:headEnd/>
                <a:tailEnd/>
              </a:ln>
            </p:spPr>
            <p:txBody>
              <a:bodyPr/>
              <a:lstStyle/>
              <a:p>
                <a:endParaRPr lang="en-US"/>
              </a:p>
            </p:txBody>
          </p:sp>
          <p:sp>
            <p:nvSpPr>
              <p:cNvPr id="27551" name="Line 5456"/>
              <p:cNvSpPr>
                <a:spLocks noChangeShapeType="1"/>
              </p:cNvSpPr>
              <p:nvPr/>
            </p:nvSpPr>
            <p:spPr bwMode="auto">
              <a:xfrm>
                <a:off x="2982" y="911"/>
                <a:ext cx="60" cy="0"/>
              </a:xfrm>
              <a:prstGeom prst="line">
                <a:avLst/>
              </a:prstGeom>
              <a:noFill/>
              <a:ln w="3175">
                <a:solidFill>
                  <a:srgbClr val="000000"/>
                </a:solidFill>
                <a:round/>
                <a:headEnd/>
                <a:tailEnd/>
              </a:ln>
            </p:spPr>
            <p:txBody>
              <a:bodyPr/>
              <a:lstStyle/>
              <a:p>
                <a:endParaRPr lang="en-US"/>
              </a:p>
            </p:txBody>
          </p:sp>
          <p:sp>
            <p:nvSpPr>
              <p:cNvPr id="27552" name="Line 5457"/>
              <p:cNvSpPr>
                <a:spLocks noChangeShapeType="1"/>
              </p:cNvSpPr>
              <p:nvPr/>
            </p:nvSpPr>
            <p:spPr bwMode="auto">
              <a:xfrm>
                <a:off x="3042" y="911"/>
                <a:ext cx="0" cy="78"/>
              </a:xfrm>
              <a:prstGeom prst="line">
                <a:avLst/>
              </a:prstGeom>
              <a:noFill/>
              <a:ln w="3175">
                <a:solidFill>
                  <a:srgbClr val="000000"/>
                </a:solidFill>
                <a:round/>
                <a:headEnd/>
                <a:tailEnd/>
              </a:ln>
            </p:spPr>
            <p:txBody>
              <a:bodyPr/>
              <a:lstStyle/>
              <a:p>
                <a:endParaRPr lang="en-US"/>
              </a:p>
            </p:txBody>
          </p:sp>
          <p:sp>
            <p:nvSpPr>
              <p:cNvPr id="27553" name="Line 5458"/>
              <p:cNvSpPr>
                <a:spLocks noChangeShapeType="1"/>
              </p:cNvSpPr>
              <p:nvPr/>
            </p:nvSpPr>
            <p:spPr bwMode="auto">
              <a:xfrm flipV="1">
                <a:off x="3042" y="911"/>
                <a:ext cx="0" cy="78"/>
              </a:xfrm>
              <a:prstGeom prst="line">
                <a:avLst/>
              </a:prstGeom>
              <a:noFill/>
              <a:ln w="3175">
                <a:solidFill>
                  <a:srgbClr val="000000"/>
                </a:solidFill>
                <a:round/>
                <a:headEnd/>
                <a:tailEnd/>
              </a:ln>
            </p:spPr>
            <p:txBody>
              <a:bodyPr/>
              <a:lstStyle/>
              <a:p>
                <a:endParaRPr lang="en-US"/>
              </a:p>
            </p:txBody>
          </p:sp>
          <p:sp>
            <p:nvSpPr>
              <p:cNvPr id="27554" name="Line 5459"/>
              <p:cNvSpPr>
                <a:spLocks noChangeShapeType="1"/>
              </p:cNvSpPr>
              <p:nvPr/>
            </p:nvSpPr>
            <p:spPr bwMode="auto">
              <a:xfrm>
                <a:off x="3042" y="911"/>
                <a:ext cx="60" cy="0"/>
              </a:xfrm>
              <a:prstGeom prst="line">
                <a:avLst/>
              </a:prstGeom>
              <a:noFill/>
              <a:ln w="3175">
                <a:solidFill>
                  <a:srgbClr val="000000"/>
                </a:solidFill>
                <a:round/>
                <a:headEnd/>
                <a:tailEnd/>
              </a:ln>
            </p:spPr>
            <p:txBody>
              <a:bodyPr/>
              <a:lstStyle/>
              <a:p>
                <a:endParaRPr lang="en-US"/>
              </a:p>
            </p:txBody>
          </p:sp>
          <p:sp>
            <p:nvSpPr>
              <p:cNvPr id="27555" name="Line 5460"/>
              <p:cNvSpPr>
                <a:spLocks noChangeShapeType="1"/>
              </p:cNvSpPr>
              <p:nvPr/>
            </p:nvSpPr>
            <p:spPr bwMode="auto">
              <a:xfrm>
                <a:off x="3102" y="911"/>
                <a:ext cx="0" cy="33"/>
              </a:xfrm>
              <a:prstGeom prst="line">
                <a:avLst/>
              </a:prstGeom>
              <a:noFill/>
              <a:ln w="3175">
                <a:solidFill>
                  <a:srgbClr val="000000"/>
                </a:solidFill>
                <a:round/>
                <a:headEnd/>
                <a:tailEnd/>
              </a:ln>
            </p:spPr>
            <p:txBody>
              <a:bodyPr/>
              <a:lstStyle/>
              <a:p>
                <a:endParaRPr lang="en-US"/>
              </a:p>
            </p:txBody>
          </p:sp>
          <p:sp>
            <p:nvSpPr>
              <p:cNvPr id="27556" name="Line 5461"/>
              <p:cNvSpPr>
                <a:spLocks noChangeShapeType="1"/>
              </p:cNvSpPr>
              <p:nvPr/>
            </p:nvSpPr>
            <p:spPr bwMode="auto">
              <a:xfrm flipV="1">
                <a:off x="3102" y="911"/>
                <a:ext cx="0" cy="33"/>
              </a:xfrm>
              <a:prstGeom prst="line">
                <a:avLst/>
              </a:prstGeom>
              <a:noFill/>
              <a:ln w="3175">
                <a:solidFill>
                  <a:srgbClr val="000000"/>
                </a:solidFill>
                <a:round/>
                <a:headEnd/>
                <a:tailEnd/>
              </a:ln>
            </p:spPr>
            <p:txBody>
              <a:bodyPr/>
              <a:lstStyle/>
              <a:p>
                <a:endParaRPr lang="en-US"/>
              </a:p>
            </p:txBody>
          </p:sp>
          <p:sp>
            <p:nvSpPr>
              <p:cNvPr id="27557" name="Line 5462"/>
              <p:cNvSpPr>
                <a:spLocks noChangeShapeType="1"/>
              </p:cNvSpPr>
              <p:nvPr/>
            </p:nvSpPr>
            <p:spPr bwMode="auto">
              <a:xfrm>
                <a:off x="3102" y="911"/>
                <a:ext cx="61" cy="0"/>
              </a:xfrm>
              <a:prstGeom prst="line">
                <a:avLst/>
              </a:prstGeom>
              <a:noFill/>
              <a:ln w="3175">
                <a:solidFill>
                  <a:srgbClr val="000000"/>
                </a:solidFill>
                <a:round/>
                <a:headEnd/>
                <a:tailEnd/>
              </a:ln>
            </p:spPr>
            <p:txBody>
              <a:bodyPr/>
              <a:lstStyle/>
              <a:p>
                <a:endParaRPr lang="en-US"/>
              </a:p>
            </p:txBody>
          </p:sp>
          <p:sp>
            <p:nvSpPr>
              <p:cNvPr id="27558" name="Line 5463"/>
              <p:cNvSpPr>
                <a:spLocks noChangeShapeType="1"/>
              </p:cNvSpPr>
              <p:nvPr/>
            </p:nvSpPr>
            <p:spPr bwMode="auto">
              <a:xfrm>
                <a:off x="3163" y="911"/>
                <a:ext cx="0" cy="33"/>
              </a:xfrm>
              <a:prstGeom prst="line">
                <a:avLst/>
              </a:prstGeom>
              <a:noFill/>
              <a:ln w="3175">
                <a:solidFill>
                  <a:srgbClr val="000000"/>
                </a:solidFill>
                <a:round/>
                <a:headEnd/>
                <a:tailEnd/>
              </a:ln>
            </p:spPr>
            <p:txBody>
              <a:bodyPr/>
              <a:lstStyle/>
              <a:p>
                <a:endParaRPr lang="en-US"/>
              </a:p>
            </p:txBody>
          </p:sp>
          <p:sp>
            <p:nvSpPr>
              <p:cNvPr id="27559" name="Line 5464"/>
              <p:cNvSpPr>
                <a:spLocks noChangeShapeType="1"/>
              </p:cNvSpPr>
              <p:nvPr/>
            </p:nvSpPr>
            <p:spPr bwMode="auto">
              <a:xfrm flipV="1">
                <a:off x="3163" y="911"/>
                <a:ext cx="0" cy="33"/>
              </a:xfrm>
              <a:prstGeom prst="line">
                <a:avLst/>
              </a:prstGeom>
              <a:noFill/>
              <a:ln w="3175">
                <a:solidFill>
                  <a:srgbClr val="000000"/>
                </a:solidFill>
                <a:round/>
                <a:headEnd/>
                <a:tailEnd/>
              </a:ln>
            </p:spPr>
            <p:txBody>
              <a:bodyPr/>
              <a:lstStyle/>
              <a:p>
                <a:endParaRPr lang="en-US"/>
              </a:p>
            </p:txBody>
          </p:sp>
          <p:sp>
            <p:nvSpPr>
              <p:cNvPr id="27560" name="Line 5465"/>
              <p:cNvSpPr>
                <a:spLocks noChangeShapeType="1"/>
              </p:cNvSpPr>
              <p:nvPr/>
            </p:nvSpPr>
            <p:spPr bwMode="auto">
              <a:xfrm>
                <a:off x="3163" y="911"/>
                <a:ext cx="60" cy="0"/>
              </a:xfrm>
              <a:prstGeom prst="line">
                <a:avLst/>
              </a:prstGeom>
              <a:noFill/>
              <a:ln w="3175">
                <a:solidFill>
                  <a:srgbClr val="000000"/>
                </a:solidFill>
                <a:round/>
                <a:headEnd/>
                <a:tailEnd/>
              </a:ln>
            </p:spPr>
            <p:txBody>
              <a:bodyPr/>
              <a:lstStyle/>
              <a:p>
                <a:endParaRPr lang="en-US"/>
              </a:p>
            </p:txBody>
          </p:sp>
          <p:sp>
            <p:nvSpPr>
              <p:cNvPr id="27561" name="Line 5466"/>
              <p:cNvSpPr>
                <a:spLocks noChangeShapeType="1"/>
              </p:cNvSpPr>
              <p:nvPr/>
            </p:nvSpPr>
            <p:spPr bwMode="auto">
              <a:xfrm>
                <a:off x="3223" y="911"/>
                <a:ext cx="0" cy="33"/>
              </a:xfrm>
              <a:prstGeom prst="line">
                <a:avLst/>
              </a:prstGeom>
              <a:noFill/>
              <a:ln w="3175">
                <a:solidFill>
                  <a:srgbClr val="000000"/>
                </a:solidFill>
                <a:round/>
                <a:headEnd/>
                <a:tailEnd/>
              </a:ln>
            </p:spPr>
            <p:txBody>
              <a:bodyPr/>
              <a:lstStyle/>
              <a:p>
                <a:endParaRPr lang="en-US"/>
              </a:p>
            </p:txBody>
          </p:sp>
          <p:sp>
            <p:nvSpPr>
              <p:cNvPr id="27562" name="Line 5467"/>
              <p:cNvSpPr>
                <a:spLocks noChangeShapeType="1"/>
              </p:cNvSpPr>
              <p:nvPr/>
            </p:nvSpPr>
            <p:spPr bwMode="auto">
              <a:xfrm flipV="1">
                <a:off x="3223" y="911"/>
                <a:ext cx="0" cy="33"/>
              </a:xfrm>
              <a:prstGeom prst="line">
                <a:avLst/>
              </a:prstGeom>
              <a:noFill/>
              <a:ln w="3175">
                <a:solidFill>
                  <a:srgbClr val="000000"/>
                </a:solidFill>
                <a:round/>
                <a:headEnd/>
                <a:tailEnd/>
              </a:ln>
            </p:spPr>
            <p:txBody>
              <a:bodyPr/>
              <a:lstStyle/>
              <a:p>
                <a:endParaRPr lang="en-US"/>
              </a:p>
            </p:txBody>
          </p:sp>
          <p:sp>
            <p:nvSpPr>
              <p:cNvPr id="27563" name="Line 5468"/>
              <p:cNvSpPr>
                <a:spLocks noChangeShapeType="1"/>
              </p:cNvSpPr>
              <p:nvPr/>
            </p:nvSpPr>
            <p:spPr bwMode="auto">
              <a:xfrm>
                <a:off x="3223" y="911"/>
                <a:ext cx="60" cy="0"/>
              </a:xfrm>
              <a:prstGeom prst="line">
                <a:avLst/>
              </a:prstGeom>
              <a:noFill/>
              <a:ln w="3175">
                <a:solidFill>
                  <a:srgbClr val="000000"/>
                </a:solidFill>
                <a:round/>
                <a:headEnd/>
                <a:tailEnd/>
              </a:ln>
            </p:spPr>
            <p:txBody>
              <a:bodyPr/>
              <a:lstStyle/>
              <a:p>
                <a:endParaRPr lang="en-US"/>
              </a:p>
            </p:txBody>
          </p:sp>
          <p:sp>
            <p:nvSpPr>
              <p:cNvPr id="27564" name="Line 5469"/>
              <p:cNvSpPr>
                <a:spLocks noChangeShapeType="1"/>
              </p:cNvSpPr>
              <p:nvPr/>
            </p:nvSpPr>
            <p:spPr bwMode="auto">
              <a:xfrm>
                <a:off x="3283" y="911"/>
                <a:ext cx="0" cy="33"/>
              </a:xfrm>
              <a:prstGeom prst="line">
                <a:avLst/>
              </a:prstGeom>
              <a:noFill/>
              <a:ln w="3175">
                <a:solidFill>
                  <a:srgbClr val="000000"/>
                </a:solidFill>
                <a:round/>
                <a:headEnd/>
                <a:tailEnd/>
              </a:ln>
            </p:spPr>
            <p:txBody>
              <a:bodyPr/>
              <a:lstStyle/>
              <a:p>
                <a:endParaRPr lang="en-US"/>
              </a:p>
            </p:txBody>
          </p:sp>
          <p:sp>
            <p:nvSpPr>
              <p:cNvPr id="27565" name="Line 5470"/>
              <p:cNvSpPr>
                <a:spLocks noChangeShapeType="1"/>
              </p:cNvSpPr>
              <p:nvPr/>
            </p:nvSpPr>
            <p:spPr bwMode="auto">
              <a:xfrm flipV="1">
                <a:off x="3283" y="911"/>
                <a:ext cx="0" cy="33"/>
              </a:xfrm>
              <a:prstGeom prst="line">
                <a:avLst/>
              </a:prstGeom>
              <a:noFill/>
              <a:ln w="3175">
                <a:solidFill>
                  <a:srgbClr val="000000"/>
                </a:solidFill>
                <a:round/>
                <a:headEnd/>
                <a:tailEnd/>
              </a:ln>
            </p:spPr>
            <p:txBody>
              <a:bodyPr/>
              <a:lstStyle/>
              <a:p>
                <a:endParaRPr lang="en-US"/>
              </a:p>
            </p:txBody>
          </p:sp>
          <p:sp>
            <p:nvSpPr>
              <p:cNvPr id="27566" name="Line 5471"/>
              <p:cNvSpPr>
                <a:spLocks noChangeShapeType="1"/>
              </p:cNvSpPr>
              <p:nvPr/>
            </p:nvSpPr>
            <p:spPr bwMode="auto">
              <a:xfrm>
                <a:off x="3283" y="911"/>
                <a:ext cx="61" cy="0"/>
              </a:xfrm>
              <a:prstGeom prst="line">
                <a:avLst/>
              </a:prstGeom>
              <a:noFill/>
              <a:ln w="3175">
                <a:solidFill>
                  <a:srgbClr val="000000"/>
                </a:solidFill>
                <a:round/>
                <a:headEnd/>
                <a:tailEnd/>
              </a:ln>
            </p:spPr>
            <p:txBody>
              <a:bodyPr/>
              <a:lstStyle/>
              <a:p>
                <a:endParaRPr lang="en-US"/>
              </a:p>
            </p:txBody>
          </p:sp>
          <p:sp>
            <p:nvSpPr>
              <p:cNvPr id="27567" name="Line 5472"/>
              <p:cNvSpPr>
                <a:spLocks noChangeShapeType="1"/>
              </p:cNvSpPr>
              <p:nvPr/>
            </p:nvSpPr>
            <p:spPr bwMode="auto">
              <a:xfrm>
                <a:off x="3344" y="911"/>
                <a:ext cx="0" cy="33"/>
              </a:xfrm>
              <a:prstGeom prst="line">
                <a:avLst/>
              </a:prstGeom>
              <a:noFill/>
              <a:ln w="3175">
                <a:solidFill>
                  <a:srgbClr val="000000"/>
                </a:solidFill>
                <a:round/>
                <a:headEnd/>
                <a:tailEnd/>
              </a:ln>
            </p:spPr>
            <p:txBody>
              <a:bodyPr/>
              <a:lstStyle/>
              <a:p>
                <a:endParaRPr lang="en-US"/>
              </a:p>
            </p:txBody>
          </p:sp>
          <p:sp>
            <p:nvSpPr>
              <p:cNvPr id="27568" name="Line 5473"/>
              <p:cNvSpPr>
                <a:spLocks noChangeShapeType="1"/>
              </p:cNvSpPr>
              <p:nvPr/>
            </p:nvSpPr>
            <p:spPr bwMode="auto">
              <a:xfrm flipV="1">
                <a:off x="3344" y="911"/>
                <a:ext cx="0" cy="33"/>
              </a:xfrm>
              <a:prstGeom prst="line">
                <a:avLst/>
              </a:prstGeom>
              <a:noFill/>
              <a:ln w="3175">
                <a:solidFill>
                  <a:srgbClr val="000000"/>
                </a:solidFill>
                <a:round/>
                <a:headEnd/>
                <a:tailEnd/>
              </a:ln>
            </p:spPr>
            <p:txBody>
              <a:bodyPr/>
              <a:lstStyle/>
              <a:p>
                <a:endParaRPr lang="en-US"/>
              </a:p>
            </p:txBody>
          </p:sp>
          <p:sp>
            <p:nvSpPr>
              <p:cNvPr id="27569" name="Line 5474"/>
              <p:cNvSpPr>
                <a:spLocks noChangeShapeType="1"/>
              </p:cNvSpPr>
              <p:nvPr/>
            </p:nvSpPr>
            <p:spPr bwMode="auto">
              <a:xfrm>
                <a:off x="3344" y="911"/>
                <a:ext cx="60" cy="0"/>
              </a:xfrm>
              <a:prstGeom prst="line">
                <a:avLst/>
              </a:prstGeom>
              <a:noFill/>
              <a:ln w="3175">
                <a:solidFill>
                  <a:srgbClr val="000000"/>
                </a:solidFill>
                <a:round/>
                <a:headEnd/>
                <a:tailEnd/>
              </a:ln>
            </p:spPr>
            <p:txBody>
              <a:bodyPr/>
              <a:lstStyle/>
              <a:p>
                <a:endParaRPr lang="en-US"/>
              </a:p>
            </p:txBody>
          </p:sp>
          <p:sp>
            <p:nvSpPr>
              <p:cNvPr id="27570" name="Line 5475"/>
              <p:cNvSpPr>
                <a:spLocks noChangeShapeType="1"/>
              </p:cNvSpPr>
              <p:nvPr/>
            </p:nvSpPr>
            <p:spPr bwMode="auto">
              <a:xfrm>
                <a:off x="3404" y="911"/>
                <a:ext cx="0" cy="33"/>
              </a:xfrm>
              <a:prstGeom prst="line">
                <a:avLst/>
              </a:prstGeom>
              <a:noFill/>
              <a:ln w="3175">
                <a:solidFill>
                  <a:srgbClr val="000000"/>
                </a:solidFill>
                <a:round/>
                <a:headEnd/>
                <a:tailEnd/>
              </a:ln>
            </p:spPr>
            <p:txBody>
              <a:bodyPr/>
              <a:lstStyle/>
              <a:p>
                <a:endParaRPr lang="en-US"/>
              </a:p>
            </p:txBody>
          </p:sp>
          <p:sp>
            <p:nvSpPr>
              <p:cNvPr id="27571" name="Line 5476"/>
              <p:cNvSpPr>
                <a:spLocks noChangeShapeType="1"/>
              </p:cNvSpPr>
              <p:nvPr/>
            </p:nvSpPr>
            <p:spPr bwMode="auto">
              <a:xfrm flipV="1">
                <a:off x="3404" y="911"/>
                <a:ext cx="0" cy="33"/>
              </a:xfrm>
              <a:prstGeom prst="line">
                <a:avLst/>
              </a:prstGeom>
              <a:noFill/>
              <a:ln w="3175">
                <a:solidFill>
                  <a:srgbClr val="000000"/>
                </a:solidFill>
                <a:round/>
                <a:headEnd/>
                <a:tailEnd/>
              </a:ln>
            </p:spPr>
            <p:txBody>
              <a:bodyPr/>
              <a:lstStyle/>
              <a:p>
                <a:endParaRPr lang="en-US"/>
              </a:p>
            </p:txBody>
          </p:sp>
          <p:sp>
            <p:nvSpPr>
              <p:cNvPr id="27572" name="Line 5477"/>
              <p:cNvSpPr>
                <a:spLocks noChangeShapeType="1"/>
              </p:cNvSpPr>
              <p:nvPr/>
            </p:nvSpPr>
            <p:spPr bwMode="auto">
              <a:xfrm>
                <a:off x="3404" y="911"/>
                <a:ext cx="60" cy="0"/>
              </a:xfrm>
              <a:prstGeom prst="line">
                <a:avLst/>
              </a:prstGeom>
              <a:noFill/>
              <a:ln w="3175">
                <a:solidFill>
                  <a:srgbClr val="000000"/>
                </a:solidFill>
                <a:round/>
                <a:headEnd/>
                <a:tailEnd/>
              </a:ln>
            </p:spPr>
            <p:txBody>
              <a:bodyPr/>
              <a:lstStyle/>
              <a:p>
                <a:endParaRPr lang="en-US"/>
              </a:p>
            </p:txBody>
          </p:sp>
          <p:sp>
            <p:nvSpPr>
              <p:cNvPr id="27573" name="Line 5478"/>
              <p:cNvSpPr>
                <a:spLocks noChangeShapeType="1"/>
              </p:cNvSpPr>
              <p:nvPr/>
            </p:nvSpPr>
            <p:spPr bwMode="auto">
              <a:xfrm>
                <a:off x="3464" y="911"/>
                <a:ext cx="0" cy="33"/>
              </a:xfrm>
              <a:prstGeom prst="line">
                <a:avLst/>
              </a:prstGeom>
              <a:noFill/>
              <a:ln w="3175">
                <a:solidFill>
                  <a:srgbClr val="000000"/>
                </a:solidFill>
                <a:round/>
                <a:headEnd/>
                <a:tailEnd/>
              </a:ln>
            </p:spPr>
            <p:txBody>
              <a:bodyPr/>
              <a:lstStyle/>
              <a:p>
                <a:endParaRPr lang="en-US"/>
              </a:p>
            </p:txBody>
          </p:sp>
          <p:sp>
            <p:nvSpPr>
              <p:cNvPr id="27574" name="Line 5479"/>
              <p:cNvSpPr>
                <a:spLocks noChangeShapeType="1"/>
              </p:cNvSpPr>
              <p:nvPr/>
            </p:nvSpPr>
            <p:spPr bwMode="auto">
              <a:xfrm flipV="1">
                <a:off x="3464" y="911"/>
                <a:ext cx="0" cy="33"/>
              </a:xfrm>
              <a:prstGeom prst="line">
                <a:avLst/>
              </a:prstGeom>
              <a:noFill/>
              <a:ln w="3175">
                <a:solidFill>
                  <a:srgbClr val="000000"/>
                </a:solidFill>
                <a:round/>
                <a:headEnd/>
                <a:tailEnd/>
              </a:ln>
            </p:spPr>
            <p:txBody>
              <a:bodyPr/>
              <a:lstStyle/>
              <a:p>
                <a:endParaRPr lang="en-US"/>
              </a:p>
            </p:txBody>
          </p:sp>
          <p:sp>
            <p:nvSpPr>
              <p:cNvPr id="27575" name="Line 5480"/>
              <p:cNvSpPr>
                <a:spLocks noChangeShapeType="1"/>
              </p:cNvSpPr>
              <p:nvPr/>
            </p:nvSpPr>
            <p:spPr bwMode="auto">
              <a:xfrm>
                <a:off x="3464" y="911"/>
                <a:ext cx="61" cy="0"/>
              </a:xfrm>
              <a:prstGeom prst="line">
                <a:avLst/>
              </a:prstGeom>
              <a:noFill/>
              <a:ln w="3175">
                <a:solidFill>
                  <a:srgbClr val="000000"/>
                </a:solidFill>
                <a:round/>
                <a:headEnd/>
                <a:tailEnd/>
              </a:ln>
            </p:spPr>
            <p:txBody>
              <a:bodyPr/>
              <a:lstStyle/>
              <a:p>
                <a:endParaRPr lang="en-US"/>
              </a:p>
            </p:txBody>
          </p:sp>
          <p:sp>
            <p:nvSpPr>
              <p:cNvPr id="27576" name="Line 5481"/>
              <p:cNvSpPr>
                <a:spLocks noChangeShapeType="1"/>
              </p:cNvSpPr>
              <p:nvPr/>
            </p:nvSpPr>
            <p:spPr bwMode="auto">
              <a:xfrm>
                <a:off x="3525" y="911"/>
                <a:ext cx="0" cy="33"/>
              </a:xfrm>
              <a:prstGeom prst="line">
                <a:avLst/>
              </a:prstGeom>
              <a:noFill/>
              <a:ln w="3175">
                <a:solidFill>
                  <a:srgbClr val="000000"/>
                </a:solidFill>
                <a:round/>
                <a:headEnd/>
                <a:tailEnd/>
              </a:ln>
            </p:spPr>
            <p:txBody>
              <a:bodyPr/>
              <a:lstStyle/>
              <a:p>
                <a:endParaRPr lang="en-US"/>
              </a:p>
            </p:txBody>
          </p:sp>
          <p:sp>
            <p:nvSpPr>
              <p:cNvPr id="27577" name="Line 5482"/>
              <p:cNvSpPr>
                <a:spLocks noChangeShapeType="1"/>
              </p:cNvSpPr>
              <p:nvPr/>
            </p:nvSpPr>
            <p:spPr bwMode="auto">
              <a:xfrm flipV="1">
                <a:off x="3525" y="911"/>
                <a:ext cx="0" cy="33"/>
              </a:xfrm>
              <a:prstGeom prst="line">
                <a:avLst/>
              </a:prstGeom>
              <a:noFill/>
              <a:ln w="3175">
                <a:solidFill>
                  <a:srgbClr val="000000"/>
                </a:solidFill>
                <a:round/>
                <a:headEnd/>
                <a:tailEnd/>
              </a:ln>
            </p:spPr>
            <p:txBody>
              <a:bodyPr/>
              <a:lstStyle/>
              <a:p>
                <a:endParaRPr lang="en-US"/>
              </a:p>
            </p:txBody>
          </p:sp>
          <p:sp>
            <p:nvSpPr>
              <p:cNvPr id="27578" name="Line 5483"/>
              <p:cNvSpPr>
                <a:spLocks noChangeShapeType="1"/>
              </p:cNvSpPr>
              <p:nvPr/>
            </p:nvSpPr>
            <p:spPr bwMode="auto">
              <a:xfrm>
                <a:off x="3525" y="911"/>
                <a:ext cx="60" cy="0"/>
              </a:xfrm>
              <a:prstGeom prst="line">
                <a:avLst/>
              </a:prstGeom>
              <a:noFill/>
              <a:ln w="3175">
                <a:solidFill>
                  <a:srgbClr val="000000"/>
                </a:solidFill>
                <a:round/>
                <a:headEnd/>
                <a:tailEnd/>
              </a:ln>
            </p:spPr>
            <p:txBody>
              <a:bodyPr/>
              <a:lstStyle/>
              <a:p>
                <a:endParaRPr lang="en-US"/>
              </a:p>
            </p:txBody>
          </p:sp>
          <p:sp>
            <p:nvSpPr>
              <p:cNvPr id="27579" name="Line 5484"/>
              <p:cNvSpPr>
                <a:spLocks noChangeShapeType="1"/>
              </p:cNvSpPr>
              <p:nvPr/>
            </p:nvSpPr>
            <p:spPr bwMode="auto">
              <a:xfrm>
                <a:off x="3585" y="911"/>
                <a:ext cx="0" cy="33"/>
              </a:xfrm>
              <a:prstGeom prst="line">
                <a:avLst/>
              </a:prstGeom>
              <a:noFill/>
              <a:ln w="3175">
                <a:solidFill>
                  <a:srgbClr val="000000"/>
                </a:solidFill>
                <a:round/>
                <a:headEnd/>
                <a:tailEnd/>
              </a:ln>
            </p:spPr>
            <p:txBody>
              <a:bodyPr/>
              <a:lstStyle/>
              <a:p>
                <a:endParaRPr lang="en-US"/>
              </a:p>
            </p:txBody>
          </p:sp>
          <p:sp>
            <p:nvSpPr>
              <p:cNvPr id="27580" name="Line 5485"/>
              <p:cNvSpPr>
                <a:spLocks noChangeShapeType="1"/>
              </p:cNvSpPr>
              <p:nvPr/>
            </p:nvSpPr>
            <p:spPr bwMode="auto">
              <a:xfrm flipV="1">
                <a:off x="3585" y="911"/>
                <a:ext cx="0" cy="33"/>
              </a:xfrm>
              <a:prstGeom prst="line">
                <a:avLst/>
              </a:prstGeom>
              <a:noFill/>
              <a:ln w="3175">
                <a:solidFill>
                  <a:srgbClr val="000000"/>
                </a:solidFill>
                <a:round/>
                <a:headEnd/>
                <a:tailEnd/>
              </a:ln>
            </p:spPr>
            <p:txBody>
              <a:bodyPr/>
              <a:lstStyle/>
              <a:p>
                <a:endParaRPr lang="en-US"/>
              </a:p>
            </p:txBody>
          </p:sp>
          <p:sp>
            <p:nvSpPr>
              <p:cNvPr id="27581" name="Line 5486"/>
              <p:cNvSpPr>
                <a:spLocks noChangeShapeType="1"/>
              </p:cNvSpPr>
              <p:nvPr/>
            </p:nvSpPr>
            <p:spPr bwMode="auto">
              <a:xfrm>
                <a:off x="3585" y="911"/>
                <a:ext cx="60" cy="0"/>
              </a:xfrm>
              <a:prstGeom prst="line">
                <a:avLst/>
              </a:prstGeom>
              <a:noFill/>
              <a:ln w="3175">
                <a:solidFill>
                  <a:srgbClr val="000000"/>
                </a:solidFill>
                <a:round/>
                <a:headEnd/>
                <a:tailEnd/>
              </a:ln>
            </p:spPr>
            <p:txBody>
              <a:bodyPr/>
              <a:lstStyle/>
              <a:p>
                <a:endParaRPr lang="en-US"/>
              </a:p>
            </p:txBody>
          </p:sp>
          <p:sp>
            <p:nvSpPr>
              <p:cNvPr id="27582" name="Line 5487"/>
              <p:cNvSpPr>
                <a:spLocks noChangeShapeType="1"/>
              </p:cNvSpPr>
              <p:nvPr/>
            </p:nvSpPr>
            <p:spPr bwMode="auto">
              <a:xfrm>
                <a:off x="3645" y="911"/>
                <a:ext cx="0" cy="78"/>
              </a:xfrm>
              <a:prstGeom prst="line">
                <a:avLst/>
              </a:prstGeom>
              <a:noFill/>
              <a:ln w="3175">
                <a:solidFill>
                  <a:srgbClr val="000000"/>
                </a:solidFill>
                <a:round/>
                <a:headEnd/>
                <a:tailEnd/>
              </a:ln>
            </p:spPr>
            <p:txBody>
              <a:bodyPr/>
              <a:lstStyle/>
              <a:p>
                <a:endParaRPr lang="en-US"/>
              </a:p>
            </p:txBody>
          </p:sp>
          <p:sp>
            <p:nvSpPr>
              <p:cNvPr id="27583" name="Line 5488"/>
              <p:cNvSpPr>
                <a:spLocks noChangeShapeType="1"/>
              </p:cNvSpPr>
              <p:nvPr/>
            </p:nvSpPr>
            <p:spPr bwMode="auto">
              <a:xfrm flipV="1">
                <a:off x="3645" y="911"/>
                <a:ext cx="0" cy="78"/>
              </a:xfrm>
              <a:prstGeom prst="line">
                <a:avLst/>
              </a:prstGeom>
              <a:noFill/>
              <a:ln w="3175">
                <a:solidFill>
                  <a:srgbClr val="000000"/>
                </a:solidFill>
                <a:round/>
                <a:headEnd/>
                <a:tailEnd/>
              </a:ln>
            </p:spPr>
            <p:txBody>
              <a:bodyPr/>
              <a:lstStyle/>
              <a:p>
                <a:endParaRPr lang="en-US"/>
              </a:p>
            </p:txBody>
          </p:sp>
          <p:sp>
            <p:nvSpPr>
              <p:cNvPr id="27584" name="Line 5489"/>
              <p:cNvSpPr>
                <a:spLocks noChangeShapeType="1"/>
              </p:cNvSpPr>
              <p:nvPr/>
            </p:nvSpPr>
            <p:spPr bwMode="auto">
              <a:xfrm>
                <a:off x="3645" y="911"/>
                <a:ext cx="62" cy="0"/>
              </a:xfrm>
              <a:prstGeom prst="line">
                <a:avLst/>
              </a:prstGeom>
              <a:noFill/>
              <a:ln w="3175">
                <a:solidFill>
                  <a:srgbClr val="000000"/>
                </a:solidFill>
                <a:round/>
                <a:headEnd/>
                <a:tailEnd/>
              </a:ln>
            </p:spPr>
            <p:txBody>
              <a:bodyPr/>
              <a:lstStyle/>
              <a:p>
                <a:endParaRPr lang="en-US"/>
              </a:p>
            </p:txBody>
          </p:sp>
          <p:sp>
            <p:nvSpPr>
              <p:cNvPr id="27585" name="Line 5490"/>
              <p:cNvSpPr>
                <a:spLocks noChangeShapeType="1"/>
              </p:cNvSpPr>
              <p:nvPr/>
            </p:nvSpPr>
            <p:spPr bwMode="auto">
              <a:xfrm>
                <a:off x="3707" y="911"/>
                <a:ext cx="0" cy="33"/>
              </a:xfrm>
              <a:prstGeom prst="line">
                <a:avLst/>
              </a:prstGeom>
              <a:noFill/>
              <a:ln w="3175">
                <a:solidFill>
                  <a:srgbClr val="000000"/>
                </a:solidFill>
                <a:round/>
                <a:headEnd/>
                <a:tailEnd/>
              </a:ln>
            </p:spPr>
            <p:txBody>
              <a:bodyPr/>
              <a:lstStyle/>
              <a:p>
                <a:endParaRPr lang="en-US"/>
              </a:p>
            </p:txBody>
          </p:sp>
          <p:sp>
            <p:nvSpPr>
              <p:cNvPr id="27586" name="Line 5491"/>
              <p:cNvSpPr>
                <a:spLocks noChangeShapeType="1"/>
              </p:cNvSpPr>
              <p:nvPr/>
            </p:nvSpPr>
            <p:spPr bwMode="auto">
              <a:xfrm flipV="1">
                <a:off x="3707" y="911"/>
                <a:ext cx="0" cy="33"/>
              </a:xfrm>
              <a:prstGeom prst="line">
                <a:avLst/>
              </a:prstGeom>
              <a:noFill/>
              <a:ln w="3175">
                <a:solidFill>
                  <a:srgbClr val="000000"/>
                </a:solidFill>
                <a:round/>
                <a:headEnd/>
                <a:tailEnd/>
              </a:ln>
            </p:spPr>
            <p:txBody>
              <a:bodyPr/>
              <a:lstStyle/>
              <a:p>
                <a:endParaRPr lang="en-US"/>
              </a:p>
            </p:txBody>
          </p:sp>
          <p:sp>
            <p:nvSpPr>
              <p:cNvPr id="27587" name="Line 5492"/>
              <p:cNvSpPr>
                <a:spLocks noChangeShapeType="1"/>
              </p:cNvSpPr>
              <p:nvPr/>
            </p:nvSpPr>
            <p:spPr bwMode="auto">
              <a:xfrm>
                <a:off x="3707" y="911"/>
                <a:ext cx="59" cy="0"/>
              </a:xfrm>
              <a:prstGeom prst="line">
                <a:avLst/>
              </a:prstGeom>
              <a:noFill/>
              <a:ln w="3175">
                <a:solidFill>
                  <a:srgbClr val="000000"/>
                </a:solidFill>
                <a:round/>
                <a:headEnd/>
                <a:tailEnd/>
              </a:ln>
            </p:spPr>
            <p:txBody>
              <a:bodyPr/>
              <a:lstStyle/>
              <a:p>
                <a:endParaRPr lang="en-US"/>
              </a:p>
            </p:txBody>
          </p:sp>
          <p:sp>
            <p:nvSpPr>
              <p:cNvPr id="27588" name="Line 5493"/>
              <p:cNvSpPr>
                <a:spLocks noChangeShapeType="1"/>
              </p:cNvSpPr>
              <p:nvPr/>
            </p:nvSpPr>
            <p:spPr bwMode="auto">
              <a:xfrm>
                <a:off x="3766" y="911"/>
                <a:ext cx="0" cy="33"/>
              </a:xfrm>
              <a:prstGeom prst="line">
                <a:avLst/>
              </a:prstGeom>
              <a:noFill/>
              <a:ln w="3175">
                <a:solidFill>
                  <a:srgbClr val="000000"/>
                </a:solidFill>
                <a:round/>
                <a:headEnd/>
                <a:tailEnd/>
              </a:ln>
            </p:spPr>
            <p:txBody>
              <a:bodyPr/>
              <a:lstStyle/>
              <a:p>
                <a:endParaRPr lang="en-US"/>
              </a:p>
            </p:txBody>
          </p:sp>
          <p:sp>
            <p:nvSpPr>
              <p:cNvPr id="27589" name="Line 5494"/>
              <p:cNvSpPr>
                <a:spLocks noChangeShapeType="1"/>
              </p:cNvSpPr>
              <p:nvPr/>
            </p:nvSpPr>
            <p:spPr bwMode="auto">
              <a:xfrm flipV="1">
                <a:off x="3766" y="911"/>
                <a:ext cx="0" cy="33"/>
              </a:xfrm>
              <a:prstGeom prst="line">
                <a:avLst/>
              </a:prstGeom>
              <a:noFill/>
              <a:ln w="3175">
                <a:solidFill>
                  <a:srgbClr val="000000"/>
                </a:solidFill>
                <a:round/>
                <a:headEnd/>
                <a:tailEnd/>
              </a:ln>
            </p:spPr>
            <p:txBody>
              <a:bodyPr/>
              <a:lstStyle/>
              <a:p>
                <a:endParaRPr lang="en-US"/>
              </a:p>
            </p:txBody>
          </p:sp>
          <p:sp>
            <p:nvSpPr>
              <p:cNvPr id="27590" name="Line 5495"/>
              <p:cNvSpPr>
                <a:spLocks noChangeShapeType="1"/>
              </p:cNvSpPr>
              <p:nvPr/>
            </p:nvSpPr>
            <p:spPr bwMode="auto">
              <a:xfrm>
                <a:off x="3766" y="911"/>
                <a:ext cx="60" cy="0"/>
              </a:xfrm>
              <a:prstGeom prst="line">
                <a:avLst/>
              </a:prstGeom>
              <a:noFill/>
              <a:ln w="3175">
                <a:solidFill>
                  <a:srgbClr val="000000"/>
                </a:solidFill>
                <a:round/>
                <a:headEnd/>
                <a:tailEnd/>
              </a:ln>
            </p:spPr>
            <p:txBody>
              <a:bodyPr/>
              <a:lstStyle/>
              <a:p>
                <a:endParaRPr lang="en-US"/>
              </a:p>
            </p:txBody>
          </p:sp>
          <p:sp>
            <p:nvSpPr>
              <p:cNvPr id="27591" name="Line 5496"/>
              <p:cNvSpPr>
                <a:spLocks noChangeShapeType="1"/>
              </p:cNvSpPr>
              <p:nvPr/>
            </p:nvSpPr>
            <p:spPr bwMode="auto">
              <a:xfrm>
                <a:off x="3826" y="911"/>
                <a:ext cx="0" cy="33"/>
              </a:xfrm>
              <a:prstGeom prst="line">
                <a:avLst/>
              </a:prstGeom>
              <a:noFill/>
              <a:ln w="3175">
                <a:solidFill>
                  <a:srgbClr val="000000"/>
                </a:solidFill>
                <a:round/>
                <a:headEnd/>
                <a:tailEnd/>
              </a:ln>
            </p:spPr>
            <p:txBody>
              <a:bodyPr/>
              <a:lstStyle/>
              <a:p>
                <a:endParaRPr lang="en-US"/>
              </a:p>
            </p:txBody>
          </p:sp>
          <p:sp>
            <p:nvSpPr>
              <p:cNvPr id="27592" name="Line 5497"/>
              <p:cNvSpPr>
                <a:spLocks noChangeShapeType="1"/>
              </p:cNvSpPr>
              <p:nvPr/>
            </p:nvSpPr>
            <p:spPr bwMode="auto">
              <a:xfrm flipV="1">
                <a:off x="3826" y="911"/>
                <a:ext cx="0" cy="33"/>
              </a:xfrm>
              <a:prstGeom prst="line">
                <a:avLst/>
              </a:prstGeom>
              <a:noFill/>
              <a:ln w="3175">
                <a:solidFill>
                  <a:srgbClr val="000000"/>
                </a:solidFill>
                <a:round/>
                <a:headEnd/>
                <a:tailEnd/>
              </a:ln>
            </p:spPr>
            <p:txBody>
              <a:bodyPr/>
              <a:lstStyle/>
              <a:p>
                <a:endParaRPr lang="en-US"/>
              </a:p>
            </p:txBody>
          </p:sp>
          <p:sp>
            <p:nvSpPr>
              <p:cNvPr id="27593" name="Line 5498"/>
              <p:cNvSpPr>
                <a:spLocks noChangeShapeType="1"/>
              </p:cNvSpPr>
              <p:nvPr/>
            </p:nvSpPr>
            <p:spPr bwMode="auto">
              <a:xfrm>
                <a:off x="3826" y="911"/>
                <a:ext cx="62" cy="0"/>
              </a:xfrm>
              <a:prstGeom prst="line">
                <a:avLst/>
              </a:prstGeom>
              <a:noFill/>
              <a:ln w="3175">
                <a:solidFill>
                  <a:srgbClr val="000000"/>
                </a:solidFill>
                <a:round/>
                <a:headEnd/>
                <a:tailEnd/>
              </a:ln>
            </p:spPr>
            <p:txBody>
              <a:bodyPr/>
              <a:lstStyle/>
              <a:p>
                <a:endParaRPr lang="en-US"/>
              </a:p>
            </p:txBody>
          </p:sp>
          <p:sp>
            <p:nvSpPr>
              <p:cNvPr id="27594" name="Line 5499"/>
              <p:cNvSpPr>
                <a:spLocks noChangeShapeType="1"/>
              </p:cNvSpPr>
              <p:nvPr/>
            </p:nvSpPr>
            <p:spPr bwMode="auto">
              <a:xfrm>
                <a:off x="3888" y="911"/>
                <a:ext cx="0" cy="33"/>
              </a:xfrm>
              <a:prstGeom prst="line">
                <a:avLst/>
              </a:prstGeom>
              <a:noFill/>
              <a:ln w="3175">
                <a:solidFill>
                  <a:srgbClr val="000000"/>
                </a:solidFill>
                <a:round/>
                <a:headEnd/>
                <a:tailEnd/>
              </a:ln>
            </p:spPr>
            <p:txBody>
              <a:bodyPr/>
              <a:lstStyle/>
              <a:p>
                <a:endParaRPr lang="en-US"/>
              </a:p>
            </p:txBody>
          </p:sp>
          <p:sp>
            <p:nvSpPr>
              <p:cNvPr id="27595" name="Line 5500"/>
              <p:cNvSpPr>
                <a:spLocks noChangeShapeType="1"/>
              </p:cNvSpPr>
              <p:nvPr/>
            </p:nvSpPr>
            <p:spPr bwMode="auto">
              <a:xfrm flipV="1">
                <a:off x="3888" y="911"/>
                <a:ext cx="0" cy="33"/>
              </a:xfrm>
              <a:prstGeom prst="line">
                <a:avLst/>
              </a:prstGeom>
              <a:noFill/>
              <a:ln w="3175">
                <a:solidFill>
                  <a:srgbClr val="000000"/>
                </a:solidFill>
                <a:round/>
                <a:headEnd/>
                <a:tailEnd/>
              </a:ln>
            </p:spPr>
            <p:txBody>
              <a:bodyPr/>
              <a:lstStyle/>
              <a:p>
                <a:endParaRPr lang="en-US"/>
              </a:p>
            </p:txBody>
          </p:sp>
          <p:sp>
            <p:nvSpPr>
              <p:cNvPr id="27596" name="Line 5501"/>
              <p:cNvSpPr>
                <a:spLocks noChangeShapeType="1"/>
              </p:cNvSpPr>
              <p:nvPr/>
            </p:nvSpPr>
            <p:spPr bwMode="auto">
              <a:xfrm>
                <a:off x="3888" y="911"/>
                <a:ext cx="60" cy="0"/>
              </a:xfrm>
              <a:prstGeom prst="line">
                <a:avLst/>
              </a:prstGeom>
              <a:noFill/>
              <a:ln w="3175">
                <a:solidFill>
                  <a:srgbClr val="000000"/>
                </a:solidFill>
                <a:round/>
                <a:headEnd/>
                <a:tailEnd/>
              </a:ln>
            </p:spPr>
            <p:txBody>
              <a:bodyPr/>
              <a:lstStyle/>
              <a:p>
                <a:endParaRPr lang="en-US"/>
              </a:p>
            </p:txBody>
          </p:sp>
          <p:sp>
            <p:nvSpPr>
              <p:cNvPr id="27597" name="Line 5502"/>
              <p:cNvSpPr>
                <a:spLocks noChangeShapeType="1"/>
              </p:cNvSpPr>
              <p:nvPr/>
            </p:nvSpPr>
            <p:spPr bwMode="auto">
              <a:xfrm>
                <a:off x="3948" y="911"/>
                <a:ext cx="0" cy="33"/>
              </a:xfrm>
              <a:prstGeom prst="line">
                <a:avLst/>
              </a:prstGeom>
              <a:noFill/>
              <a:ln w="3175">
                <a:solidFill>
                  <a:srgbClr val="000000"/>
                </a:solidFill>
                <a:round/>
                <a:headEnd/>
                <a:tailEnd/>
              </a:ln>
            </p:spPr>
            <p:txBody>
              <a:bodyPr/>
              <a:lstStyle/>
              <a:p>
                <a:endParaRPr lang="en-US"/>
              </a:p>
            </p:txBody>
          </p:sp>
          <p:sp>
            <p:nvSpPr>
              <p:cNvPr id="27598" name="Line 5503"/>
              <p:cNvSpPr>
                <a:spLocks noChangeShapeType="1"/>
              </p:cNvSpPr>
              <p:nvPr/>
            </p:nvSpPr>
            <p:spPr bwMode="auto">
              <a:xfrm flipV="1">
                <a:off x="3948" y="911"/>
                <a:ext cx="0" cy="33"/>
              </a:xfrm>
              <a:prstGeom prst="line">
                <a:avLst/>
              </a:prstGeom>
              <a:noFill/>
              <a:ln w="3175">
                <a:solidFill>
                  <a:srgbClr val="000000"/>
                </a:solidFill>
                <a:round/>
                <a:headEnd/>
                <a:tailEnd/>
              </a:ln>
            </p:spPr>
            <p:txBody>
              <a:bodyPr/>
              <a:lstStyle/>
              <a:p>
                <a:endParaRPr lang="en-US"/>
              </a:p>
            </p:txBody>
          </p:sp>
          <p:sp>
            <p:nvSpPr>
              <p:cNvPr id="27599" name="Line 5504"/>
              <p:cNvSpPr>
                <a:spLocks noChangeShapeType="1"/>
              </p:cNvSpPr>
              <p:nvPr/>
            </p:nvSpPr>
            <p:spPr bwMode="auto">
              <a:xfrm>
                <a:off x="3948" y="911"/>
                <a:ext cx="59" cy="0"/>
              </a:xfrm>
              <a:prstGeom prst="line">
                <a:avLst/>
              </a:prstGeom>
              <a:noFill/>
              <a:ln w="3175">
                <a:solidFill>
                  <a:srgbClr val="000000"/>
                </a:solidFill>
                <a:round/>
                <a:headEnd/>
                <a:tailEnd/>
              </a:ln>
            </p:spPr>
            <p:txBody>
              <a:bodyPr/>
              <a:lstStyle/>
              <a:p>
                <a:endParaRPr lang="en-US"/>
              </a:p>
            </p:txBody>
          </p:sp>
          <p:sp>
            <p:nvSpPr>
              <p:cNvPr id="27600" name="Line 5505"/>
              <p:cNvSpPr>
                <a:spLocks noChangeShapeType="1"/>
              </p:cNvSpPr>
              <p:nvPr/>
            </p:nvSpPr>
            <p:spPr bwMode="auto">
              <a:xfrm>
                <a:off x="4007" y="911"/>
                <a:ext cx="0" cy="33"/>
              </a:xfrm>
              <a:prstGeom prst="line">
                <a:avLst/>
              </a:prstGeom>
              <a:noFill/>
              <a:ln w="3175">
                <a:solidFill>
                  <a:srgbClr val="000000"/>
                </a:solidFill>
                <a:round/>
                <a:headEnd/>
                <a:tailEnd/>
              </a:ln>
            </p:spPr>
            <p:txBody>
              <a:bodyPr/>
              <a:lstStyle/>
              <a:p>
                <a:endParaRPr lang="en-US"/>
              </a:p>
            </p:txBody>
          </p:sp>
          <p:sp>
            <p:nvSpPr>
              <p:cNvPr id="27601" name="Line 5506"/>
              <p:cNvSpPr>
                <a:spLocks noChangeShapeType="1"/>
              </p:cNvSpPr>
              <p:nvPr/>
            </p:nvSpPr>
            <p:spPr bwMode="auto">
              <a:xfrm flipV="1">
                <a:off x="4007" y="911"/>
                <a:ext cx="0" cy="33"/>
              </a:xfrm>
              <a:prstGeom prst="line">
                <a:avLst/>
              </a:prstGeom>
              <a:noFill/>
              <a:ln w="3175">
                <a:solidFill>
                  <a:srgbClr val="000000"/>
                </a:solidFill>
                <a:round/>
                <a:headEnd/>
                <a:tailEnd/>
              </a:ln>
            </p:spPr>
            <p:txBody>
              <a:bodyPr/>
              <a:lstStyle/>
              <a:p>
                <a:endParaRPr lang="en-US"/>
              </a:p>
            </p:txBody>
          </p:sp>
          <p:sp>
            <p:nvSpPr>
              <p:cNvPr id="27602" name="Line 5507"/>
              <p:cNvSpPr>
                <a:spLocks noChangeShapeType="1"/>
              </p:cNvSpPr>
              <p:nvPr/>
            </p:nvSpPr>
            <p:spPr bwMode="auto">
              <a:xfrm>
                <a:off x="4007" y="911"/>
                <a:ext cx="62" cy="0"/>
              </a:xfrm>
              <a:prstGeom prst="line">
                <a:avLst/>
              </a:prstGeom>
              <a:noFill/>
              <a:ln w="3175">
                <a:solidFill>
                  <a:srgbClr val="000000"/>
                </a:solidFill>
                <a:round/>
                <a:headEnd/>
                <a:tailEnd/>
              </a:ln>
            </p:spPr>
            <p:txBody>
              <a:bodyPr/>
              <a:lstStyle/>
              <a:p>
                <a:endParaRPr lang="en-US"/>
              </a:p>
            </p:txBody>
          </p:sp>
          <p:sp>
            <p:nvSpPr>
              <p:cNvPr id="27603" name="Line 5508"/>
              <p:cNvSpPr>
                <a:spLocks noChangeShapeType="1"/>
              </p:cNvSpPr>
              <p:nvPr/>
            </p:nvSpPr>
            <p:spPr bwMode="auto">
              <a:xfrm>
                <a:off x="4069" y="911"/>
                <a:ext cx="0" cy="33"/>
              </a:xfrm>
              <a:prstGeom prst="line">
                <a:avLst/>
              </a:prstGeom>
              <a:noFill/>
              <a:ln w="3175">
                <a:solidFill>
                  <a:srgbClr val="000000"/>
                </a:solidFill>
                <a:round/>
                <a:headEnd/>
                <a:tailEnd/>
              </a:ln>
            </p:spPr>
            <p:txBody>
              <a:bodyPr/>
              <a:lstStyle/>
              <a:p>
                <a:endParaRPr lang="en-US"/>
              </a:p>
            </p:txBody>
          </p:sp>
          <p:sp>
            <p:nvSpPr>
              <p:cNvPr id="27604" name="Line 5509"/>
              <p:cNvSpPr>
                <a:spLocks noChangeShapeType="1"/>
              </p:cNvSpPr>
              <p:nvPr/>
            </p:nvSpPr>
            <p:spPr bwMode="auto">
              <a:xfrm flipV="1">
                <a:off x="4069" y="911"/>
                <a:ext cx="0" cy="33"/>
              </a:xfrm>
              <a:prstGeom prst="line">
                <a:avLst/>
              </a:prstGeom>
              <a:noFill/>
              <a:ln w="3175">
                <a:solidFill>
                  <a:srgbClr val="000000"/>
                </a:solidFill>
                <a:round/>
                <a:headEnd/>
                <a:tailEnd/>
              </a:ln>
            </p:spPr>
            <p:txBody>
              <a:bodyPr/>
              <a:lstStyle/>
              <a:p>
                <a:endParaRPr lang="en-US"/>
              </a:p>
            </p:txBody>
          </p:sp>
          <p:sp>
            <p:nvSpPr>
              <p:cNvPr id="27605" name="Line 5510"/>
              <p:cNvSpPr>
                <a:spLocks noChangeShapeType="1"/>
              </p:cNvSpPr>
              <p:nvPr/>
            </p:nvSpPr>
            <p:spPr bwMode="auto">
              <a:xfrm>
                <a:off x="4069" y="911"/>
                <a:ext cx="60" cy="0"/>
              </a:xfrm>
              <a:prstGeom prst="line">
                <a:avLst/>
              </a:prstGeom>
              <a:noFill/>
              <a:ln w="3175">
                <a:solidFill>
                  <a:srgbClr val="000000"/>
                </a:solidFill>
                <a:round/>
                <a:headEnd/>
                <a:tailEnd/>
              </a:ln>
            </p:spPr>
            <p:txBody>
              <a:bodyPr/>
              <a:lstStyle/>
              <a:p>
                <a:endParaRPr lang="en-US"/>
              </a:p>
            </p:txBody>
          </p:sp>
          <p:sp>
            <p:nvSpPr>
              <p:cNvPr id="27606" name="Line 5511"/>
              <p:cNvSpPr>
                <a:spLocks noChangeShapeType="1"/>
              </p:cNvSpPr>
              <p:nvPr/>
            </p:nvSpPr>
            <p:spPr bwMode="auto">
              <a:xfrm>
                <a:off x="4129" y="911"/>
                <a:ext cx="0" cy="33"/>
              </a:xfrm>
              <a:prstGeom prst="line">
                <a:avLst/>
              </a:prstGeom>
              <a:noFill/>
              <a:ln w="3175">
                <a:solidFill>
                  <a:srgbClr val="000000"/>
                </a:solidFill>
                <a:round/>
                <a:headEnd/>
                <a:tailEnd/>
              </a:ln>
            </p:spPr>
            <p:txBody>
              <a:bodyPr/>
              <a:lstStyle/>
              <a:p>
                <a:endParaRPr lang="en-US"/>
              </a:p>
            </p:txBody>
          </p:sp>
          <p:sp>
            <p:nvSpPr>
              <p:cNvPr id="27607" name="Line 5512"/>
              <p:cNvSpPr>
                <a:spLocks noChangeShapeType="1"/>
              </p:cNvSpPr>
              <p:nvPr/>
            </p:nvSpPr>
            <p:spPr bwMode="auto">
              <a:xfrm flipV="1">
                <a:off x="4129" y="911"/>
                <a:ext cx="0" cy="33"/>
              </a:xfrm>
              <a:prstGeom prst="line">
                <a:avLst/>
              </a:prstGeom>
              <a:noFill/>
              <a:ln w="3175">
                <a:solidFill>
                  <a:srgbClr val="000000"/>
                </a:solidFill>
                <a:round/>
                <a:headEnd/>
                <a:tailEnd/>
              </a:ln>
            </p:spPr>
            <p:txBody>
              <a:bodyPr/>
              <a:lstStyle/>
              <a:p>
                <a:endParaRPr lang="en-US"/>
              </a:p>
            </p:txBody>
          </p:sp>
          <p:sp>
            <p:nvSpPr>
              <p:cNvPr id="27608" name="Line 5513"/>
              <p:cNvSpPr>
                <a:spLocks noChangeShapeType="1"/>
              </p:cNvSpPr>
              <p:nvPr/>
            </p:nvSpPr>
            <p:spPr bwMode="auto">
              <a:xfrm>
                <a:off x="4129" y="911"/>
                <a:ext cx="60" cy="0"/>
              </a:xfrm>
              <a:prstGeom prst="line">
                <a:avLst/>
              </a:prstGeom>
              <a:noFill/>
              <a:ln w="3175">
                <a:solidFill>
                  <a:srgbClr val="000000"/>
                </a:solidFill>
                <a:round/>
                <a:headEnd/>
                <a:tailEnd/>
              </a:ln>
            </p:spPr>
            <p:txBody>
              <a:bodyPr/>
              <a:lstStyle/>
              <a:p>
                <a:endParaRPr lang="en-US"/>
              </a:p>
            </p:txBody>
          </p:sp>
          <p:sp>
            <p:nvSpPr>
              <p:cNvPr id="27609" name="Line 5514"/>
              <p:cNvSpPr>
                <a:spLocks noChangeShapeType="1"/>
              </p:cNvSpPr>
              <p:nvPr/>
            </p:nvSpPr>
            <p:spPr bwMode="auto">
              <a:xfrm>
                <a:off x="4189" y="911"/>
                <a:ext cx="0" cy="33"/>
              </a:xfrm>
              <a:prstGeom prst="line">
                <a:avLst/>
              </a:prstGeom>
              <a:noFill/>
              <a:ln w="3175">
                <a:solidFill>
                  <a:srgbClr val="000000"/>
                </a:solidFill>
                <a:round/>
                <a:headEnd/>
                <a:tailEnd/>
              </a:ln>
            </p:spPr>
            <p:txBody>
              <a:bodyPr/>
              <a:lstStyle/>
              <a:p>
                <a:endParaRPr lang="en-US"/>
              </a:p>
            </p:txBody>
          </p:sp>
          <p:sp>
            <p:nvSpPr>
              <p:cNvPr id="27610" name="Line 5515"/>
              <p:cNvSpPr>
                <a:spLocks noChangeShapeType="1"/>
              </p:cNvSpPr>
              <p:nvPr/>
            </p:nvSpPr>
            <p:spPr bwMode="auto">
              <a:xfrm flipV="1">
                <a:off x="4189" y="911"/>
                <a:ext cx="0" cy="33"/>
              </a:xfrm>
              <a:prstGeom prst="line">
                <a:avLst/>
              </a:prstGeom>
              <a:noFill/>
              <a:ln w="3175">
                <a:solidFill>
                  <a:srgbClr val="000000"/>
                </a:solidFill>
                <a:round/>
                <a:headEnd/>
                <a:tailEnd/>
              </a:ln>
            </p:spPr>
            <p:txBody>
              <a:bodyPr/>
              <a:lstStyle/>
              <a:p>
                <a:endParaRPr lang="en-US"/>
              </a:p>
            </p:txBody>
          </p:sp>
          <p:sp>
            <p:nvSpPr>
              <p:cNvPr id="27611" name="Line 5516"/>
              <p:cNvSpPr>
                <a:spLocks noChangeShapeType="1"/>
              </p:cNvSpPr>
              <p:nvPr/>
            </p:nvSpPr>
            <p:spPr bwMode="auto">
              <a:xfrm>
                <a:off x="4189" y="911"/>
                <a:ext cx="61" cy="0"/>
              </a:xfrm>
              <a:prstGeom prst="line">
                <a:avLst/>
              </a:prstGeom>
              <a:noFill/>
              <a:ln w="3175">
                <a:solidFill>
                  <a:srgbClr val="000000"/>
                </a:solidFill>
                <a:round/>
                <a:headEnd/>
                <a:tailEnd/>
              </a:ln>
            </p:spPr>
            <p:txBody>
              <a:bodyPr/>
              <a:lstStyle/>
              <a:p>
                <a:endParaRPr lang="en-US"/>
              </a:p>
            </p:txBody>
          </p:sp>
          <p:sp>
            <p:nvSpPr>
              <p:cNvPr id="27612" name="Line 5517"/>
              <p:cNvSpPr>
                <a:spLocks noChangeShapeType="1"/>
              </p:cNvSpPr>
              <p:nvPr/>
            </p:nvSpPr>
            <p:spPr bwMode="auto">
              <a:xfrm>
                <a:off x="4250" y="911"/>
                <a:ext cx="0" cy="78"/>
              </a:xfrm>
              <a:prstGeom prst="line">
                <a:avLst/>
              </a:prstGeom>
              <a:noFill/>
              <a:ln w="3175">
                <a:solidFill>
                  <a:srgbClr val="000000"/>
                </a:solidFill>
                <a:round/>
                <a:headEnd/>
                <a:tailEnd/>
              </a:ln>
            </p:spPr>
            <p:txBody>
              <a:bodyPr/>
              <a:lstStyle/>
              <a:p>
                <a:endParaRPr lang="en-US"/>
              </a:p>
            </p:txBody>
          </p:sp>
          <p:sp>
            <p:nvSpPr>
              <p:cNvPr id="27613" name="Line 5518"/>
              <p:cNvSpPr>
                <a:spLocks noChangeShapeType="1"/>
              </p:cNvSpPr>
              <p:nvPr/>
            </p:nvSpPr>
            <p:spPr bwMode="auto">
              <a:xfrm flipV="1">
                <a:off x="4250" y="911"/>
                <a:ext cx="0" cy="78"/>
              </a:xfrm>
              <a:prstGeom prst="line">
                <a:avLst/>
              </a:prstGeom>
              <a:noFill/>
              <a:ln w="3175">
                <a:solidFill>
                  <a:srgbClr val="000000"/>
                </a:solidFill>
                <a:round/>
                <a:headEnd/>
                <a:tailEnd/>
              </a:ln>
            </p:spPr>
            <p:txBody>
              <a:bodyPr/>
              <a:lstStyle/>
              <a:p>
                <a:endParaRPr lang="en-US"/>
              </a:p>
            </p:txBody>
          </p:sp>
          <p:sp>
            <p:nvSpPr>
              <p:cNvPr id="27614" name="Line 5519"/>
              <p:cNvSpPr>
                <a:spLocks noChangeShapeType="1"/>
              </p:cNvSpPr>
              <p:nvPr/>
            </p:nvSpPr>
            <p:spPr bwMode="auto">
              <a:xfrm>
                <a:off x="4250" y="911"/>
                <a:ext cx="60" cy="0"/>
              </a:xfrm>
              <a:prstGeom prst="line">
                <a:avLst/>
              </a:prstGeom>
              <a:noFill/>
              <a:ln w="3175">
                <a:solidFill>
                  <a:srgbClr val="000000"/>
                </a:solidFill>
                <a:round/>
                <a:headEnd/>
                <a:tailEnd/>
              </a:ln>
            </p:spPr>
            <p:txBody>
              <a:bodyPr/>
              <a:lstStyle/>
              <a:p>
                <a:endParaRPr lang="en-US"/>
              </a:p>
            </p:txBody>
          </p:sp>
          <p:sp>
            <p:nvSpPr>
              <p:cNvPr id="27615" name="Line 5520"/>
              <p:cNvSpPr>
                <a:spLocks noChangeShapeType="1"/>
              </p:cNvSpPr>
              <p:nvPr/>
            </p:nvSpPr>
            <p:spPr bwMode="auto">
              <a:xfrm>
                <a:off x="4310" y="911"/>
                <a:ext cx="0" cy="33"/>
              </a:xfrm>
              <a:prstGeom prst="line">
                <a:avLst/>
              </a:prstGeom>
              <a:noFill/>
              <a:ln w="3175">
                <a:solidFill>
                  <a:srgbClr val="000000"/>
                </a:solidFill>
                <a:round/>
                <a:headEnd/>
                <a:tailEnd/>
              </a:ln>
            </p:spPr>
            <p:txBody>
              <a:bodyPr/>
              <a:lstStyle/>
              <a:p>
                <a:endParaRPr lang="en-US"/>
              </a:p>
            </p:txBody>
          </p:sp>
          <p:sp>
            <p:nvSpPr>
              <p:cNvPr id="27616" name="Line 5521"/>
              <p:cNvSpPr>
                <a:spLocks noChangeShapeType="1"/>
              </p:cNvSpPr>
              <p:nvPr/>
            </p:nvSpPr>
            <p:spPr bwMode="auto">
              <a:xfrm flipV="1">
                <a:off x="4310" y="911"/>
                <a:ext cx="0" cy="33"/>
              </a:xfrm>
              <a:prstGeom prst="line">
                <a:avLst/>
              </a:prstGeom>
              <a:noFill/>
              <a:ln w="3175">
                <a:solidFill>
                  <a:srgbClr val="000000"/>
                </a:solidFill>
                <a:round/>
                <a:headEnd/>
                <a:tailEnd/>
              </a:ln>
            </p:spPr>
            <p:txBody>
              <a:bodyPr/>
              <a:lstStyle/>
              <a:p>
                <a:endParaRPr lang="en-US"/>
              </a:p>
            </p:txBody>
          </p:sp>
          <p:sp>
            <p:nvSpPr>
              <p:cNvPr id="27617" name="Line 5522"/>
              <p:cNvSpPr>
                <a:spLocks noChangeShapeType="1"/>
              </p:cNvSpPr>
              <p:nvPr/>
            </p:nvSpPr>
            <p:spPr bwMode="auto">
              <a:xfrm>
                <a:off x="4310" y="911"/>
                <a:ext cx="60" cy="0"/>
              </a:xfrm>
              <a:prstGeom prst="line">
                <a:avLst/>
              </a:prstGeom>
              <a:noFill/>
              <a:ln w="3175">
                <a:solidFill>
                  <a:srgbClr val="000000"/>
                </a:solidFill>
                <a:round/>
                <a:headEnd/>
                <a:tailEnd/>
              </a:ln>
            </p:spPr>
            <p:txBody>
              <a:bodyPr/>
              <a:lstStyle/>
              <a:p>
                <a:endParaRPr lang="en-US"/>
              </a:p>
            </p:txBody>
          </p:sp>
          <p:sp>
            <p:nvSpPr>
              <p:cNvPr id="27618" name="Line 5523"/>
              <p:cNvSpPr>
                <a:spLocks noChangeShapeType="1"/>
              </p:cNvSpPr>
              <p:nvPr/>
            </p:nvSpPr>
            <p:spPr bwMode="auto">
              <a:xfrm>
                <a:off x="4370" y="911"/>
                <a:ext cx="0" cy="33"/>
              </a:xfrm>
              <a:prstGeom prst="line">
                <a:avLst/>
              </a:prstGeom>
              <a:noFill/>
              <a:ln w="3175">
                <a:solidFill>
                  <a:srgbClr val="000000"/>
                </a:solidFill>
                <a:round/>
                <a:headEnd/>
                <a:tailEnd/>
              </a:ln>
            </p:spPr>
            <p:txBody>
              <a:bodyPr/>
              <a:lstStyle/>
              <a:p>
                <a:endParaRPr lang="en-US"/>
              </a:p>
            </p:txBody>
          </p:sp>
          <p:sp>
            <p:nvSpPr>
              <p:cNvPr id="27619" name="Line 5524"/>
              <p:cNvSpPr>
                <a:spLocks noChangeShapeType="1"/>
              </p:cNvSpPr>
              <p:nvPr/>
            </p:nvSpPr>
            <p:spPr bwMode="auto">
              <a:xfrm flipV="1">
                <a:off x="4370" y="911"/>
                <a:ext cx="0" cy="33"/>
              </a:xfrm>
              <a:prstGeom prst="line">
                <a:avLst/>
              </a:prstGeom>
              <a:noFill/>
              <a:ln w="3175">
                <a:solidFill>
                  <a:srgbClr val="000000"/>
                </a:solidFill>
                <a:round/>
                <a:headEnd/>
                <a:tailEnd/>
              </a:ln>
            </p:spPr>
            <p:txBody>
              <a:bodyPr/>
              <a:lstStyle/>
              <a:p>
                <a:endParaRPr lang="en-US"/>
              </a:p>
            </p:txBody>
          </p:sp>
          <p:sp>
            <p:nvSpPr>
              <p:cNvPr id="27620" name="Line 5525"/>
              <p:cNvSpPr>
                <a:spLocks noChangeShapeType="1"/>
              </p:cNvSpPr>
              <p:nvPr/>
            </p:nvSpPr>
            <p:spPr bwMode="auto">
              <a:xfrm flipH="1">
                <a:off x="1172" y="911"/>
                <a:ext cx="60" cy="0"/>
              </a:xfrm>
              <a:prstGeom prst="line">
                <a:avLst/>
              </a:prstGeom>
              <a:noFill/>
              <a:ln w="3175">
                <a:solidFill>
                  <a:srgbClr val="000000"/>
                </a:solidFill>
                <a:round/>
                <a:headEnd/>
                <a:tailEnd/>
              </a:ln>
            </p:spPr>
            <p:txBody>
              <a:bodyPr/>
              <a:lstStyle/>
              <a:p>
                <a:endParaRPr lang="en-US"/>
              </a:p>
            </p:txBody>
          </p:sp>
          <p:sp>
            <p:nvSpPr>
              <p:cNvPr id="27621" name="Line 5526"/>
              <p:cNvSpPr>
                <a:spLocks noChangeShapeType="1"/>
              </p:cNvSpPr>
              <p:nvPr/>
            </p:nvSpPr>
            <p:spPr bwMode="auto">
              <a:xfrm>
                <a:off x="1172" y="911"/>
                <a:ext cx="0" cy="33"/>
              </a:xfrm>
              <a:prstGeom prst="line">
                <a:avLst/>
              </a:prstGeom>
              <a:noFill/>
              <a:ln w="3175">
                <a:solidFill>
                  <a:srgbClr val="000000"/>
                </a:solidFill>
                <a:round/>
                <a:headEnd/>
                <a:tailEnd/>
              </a:ln>
            </p:spPr>
            <p:txBody>
              <a:bodyPr/>
              <a:lstStyle/>
              <a:p>
                <a:endParaRPr lang="en-US"/>
              </a:p>
            </p:txBody>
          </p:sp>
          <p:sp>
            <p:nvSpPr>
              <p:cNvPr id="27622" name="Line 5527"/>
              <p:cNvSpPr>
                <a:spLocks noChangeShapeType="1"/>
              </p:cNvSpPr>
              <p:nvPr/>
            </p:nvSpPr>
            <p:spPr bwMode="auto">
              <a:xfrm flipV="1">
                <a:off x="1172" y="911"/>
                <a:ext cx="0" cy="33"/>
              </a:xfrm>
              <a:prstGeom prst="line">
                <a:avLst/>
              </a:prstGeom>
              <a:noFill/>
              <a:ln w="3175">
                <a:solidFill>
                  <a:srgbClr val="000000"/>
                </a:solidFill>
                <a:round/>
                <a:headEnd/>
                <a:tailEnd/>
              </a:ln>
            </p:spPr>
            <p:txBody>
              <a:bodyPr/>
              <a:lstStyle/>
              <a:p>
                <a:endParaRPr lang="en-US"/>
              </a:p>
            </p:txBody>
          </p:sp>
          <p:sp>
            <p:nvSpPr>
              <p:cNvPr id="27623" name="Line 5528"/>
              <p:cNvSpPr>
                <a:spLocks noChangeShapeType="1"/>
              </p:cNvSpPr>
              <p:nvPr/>
            </p:nvSpPr>
            <p:spPr bwMode="auto">
              <a:xfrm flipH="1">
                <a:off x="1111" y="911"/>
                <a:ext cx="61" cy="0"/>
              </a:xfrm>
              <a:prstGeom prst="line">
                <a:avLst/>
              </a:prstGeom>
              <a:noFill/>
              <a:ln w="3175">
                <a:solidFill>
                  <a:srgbClr val="000000"/>
                </a:solidFill>
                <a:round/>
                <a:headEnd/>
                <a:tailEnd/>
              </a:ln>
            </p:spPr>
            <p:txBody>
              <a:bodyPr/>
              <a:lstStyle/>
              <a:p>
                <a:endParaRPr lang="en-US"/>
              </a:p>
            </p:txBody>
          </p:sp>
          <p:sp>
            <p:nvSpPr>
              <p:cNvPr id="27624" name="Line 5529"/>
              <p:cNvSpPr>
                <a:spLocks noChangeShapeType="1"/>
              </p:cNvSpPr>
              <p:nvPr/>
            </p:nvSpPr>
            <p:spPr bwMode="auto">
              <a:xfrm>
                <a:off x="1111" y="911"/>
                <a:ext cx="0" cy="33"/>
              </a:xfrm>
              <a:prstGeom prst="line">
                <a:avLst/>
              </a:prstGeom>
              <a:noFill/>
              <a:ln w="3175">
                <a:solidFill>
                  <a:srgbClr val="000000"/>
                </a:solidFill>
                <a:round/>
                <a:headEnd/>
                <a:tailEnd/>
              </a:ln>
            </p:spPr>
            <p:txBody>
              <a:bodyPr/>
              <a:lstStyle/>
              <a:p>
                <a:endParaRPr lang="en-US"/>
              </a:p>
            </p:txBody>
          </p:sp>
          <p:sp>
            <p:nvSpPr>
              <p:cNvPr id="27625" name="Line 5530"/>
              <p:cNvSpPr>
                <a:spLocks noChangeShapeType="1"/>
              </p:cNvSpPr>
              <p:nvPr/>
            </p:nvSpPr>
            <p:spPr bwMode="auto">
              <a:xfrm flipV="1">
                <a:off x="1111" y="911"/>
                <a:ext cx="0" cy="33"/>
              </a:xfrm>
              <a:prstGeom prst="line">
                <a:avLst/>
              </a:prstGeom>
              <a:noFill/>
              <a:ln w="3175">
                <a:solidFill>
                  <a:srgbClr val="000000"/>
                </a:solidFill>
                <a:round/>
                <a:headEnd/>
                <a:tailEnd/>
              </a:ln>
            </p:spPr>
            <p:txBody>
              <a:bodyPr/>
              <a:lstStyle/>
              <a:p>
                <a:endParaRPr lang="en-US"/>
              </a:p>
            </p:txBody>
          </p:sp>
          <p:sp>
            <p:nvSpPr>
              <p:cNvPr id="27626" name="Line 5531"/>
              <p:cNvSpPr>
                <a:spLocks noChangeShapeType="1"/>
              </p:cNvSpPr>
              <p:nvPr/>
            </p:nvSpPr>
            <p:spPr bwMode="auto">
              <a:xfrm>
                <a:off x="1111" y="911"/>
                <a:ext cx="121" cy="0"/>
              </a:xfrm>
              <a:prstGeom prst="line">
                <a:avLst/>
              </a:prstGeom>
              <a:noFill/>
              <a:ln w="3175">
                <a:solidFill>
                  <a:srgbClr val="000000"/>
                </a:solidFill>
                <a:round/>
                <a:headEnd/>
                <a:tailEnd/>
              </a:ln>
            </p:spPr>
            <p:txBody>
              <a:bodyPr/>
              <a:lstStyle/>
              <a:p>
                <a:endParaRPr lang="en-US"/>
              </a:p>
            </p:txBody>
          </p:sp>
          <p:sp>
            <p:nvSpPr>
              <p:cNvPr id="27627" name="Line 5532"/>
              <p:cNvSpPr>
                <a:spLocks noChangeShapeType="1"/>
              </p:cNvSpPr>
              <p:nvPr/>
            </p:nvSpPr>
            <p:spPr bwMode="auto">
              <a:xfrm>
                <a:off x="1232" y="911"/>
                <a:ext cx="0" cy="78"/>
              </a:xfrm>
              <a:prstGeom prst="line">
                <a:avLst/>
              </a:prstGeom>
              <a:noFill/>
              <a:ln w="3175">
                <a:solidFill>
                  <a:srgbClr val="000000"/>
                </a:solidFill>
                <a:round/>
                <a:headEnd/>
                <a:tailEnd/>
              </a:ln>
            </p:spPr>
            <p:txBody>
              <a:bodyPr/>
              <a:lstStyle/>
              <a:p>
                <a:endParaRPr lang="en-US"/>
              </a:p>
            </p:txBody>
          </p:sp>
          <p:sp>
            <p:nvSpPr>
              <p:cNvPr id="27628" name="Line 5533"/>
              <p:cNvSpPr>
                <a:spLocks noChangeShapeType="1"/>
              </p:cNvSpPr>
              <p:nvPr/>
            </p:nvSpPr>
            <p:spPr bwMode="auto">
              <a:xfrm flipV="1">
                <a:off x="1232" y="911"/>
                <a:ext cx="0" cy="78"/>
              </a:xfrm>
              <a:prstGeom prst="line">
                <a:avLst/>
              </a:prstGeom>
              <a:noFill/>
              <a:ln w="3175">
                <a:solidFill>
                  <a:srgbClr val="000000"/>
                </a:solidFill>
                <a:round/>
                <a:headEnd/>
                <a:tailEnd/>
              </a:ln>
            </p:spPr>
            <p:txBody>
              <a:bodyPr/>
              <a:lstStyle/>
              <a:p>
                <a:endParaRPr lang="en-US"/>
              </a:p>
            </p:txBody>
          </p:sp>
          <p:sp>
            <p:nvSpPr>
              <p:cNvPr id="27629" name="Line 5534"/>
              <p:cNvSpPr>
                <a:spLocks noChangeShapeType="1"/>
              </p:cNvSpPr>
              <p:nvPr/>
            </p:nvSpPr>
            <p:spPr bwMode="auto">
              <a:xfrm>
                <a:off x="1232" y="911"/>
                <a:ext cx="60" cy="0"/>
              </a:xfrm>
              <a:prstGeom prst="line">
                <a:avLst/>
              </a:prstGeom>
              <a:noFill/>
              <a:ln w="3175">
                <a:solidFill>
                  <a:srgbClr val="000000"/>
                </a:solidFill>
                <a:round/>
                <a:headEnd/>
                <a:tailEnd/>
              </a:ln>
            </p:spPr>
            <p:txBody>
              <a:bodyPr/>
              <a:lstStyle/>
              <a:p>
                <a:endParaRPr lang="en-US"/>
              </a:p>
            </p:txBody>
          </p:sp>
          <p:sp>
            <p:nvSpPr>
              <p:cNvPr id="27630" name="Line 5535"/>
              <p:cNvSpPr>
                <a:spLocks noChangeShapeType="1"/>
              </p:cNvSpPr>
              <p:nvPr/>
            </p:nvSpPr>
            <p:spPr bwMode="auto">
              <a:xfrm>
                <a:off x="1292" y="911"/>
                <a:ext cx="0" cy="33"/>
              </a:xfrm>
              <a:prstGeom prst="line">
                <a:avLst/>
              </a:prstGeom>
              <a:noFill/>
              <a:ln w="3175">
                <a:solidFill>
                  <a:srgbClr val="000000"/>
                </a:solidFill>
                <a:round/>
                <a:headEnd/>
                <a:tailEnd/>
              </a:ln>
            </p:spPr>
            <p:txBody>
              <a:bodyPr/>
              <a:lstStyle/>
              <a:p>
                <a:endParaRPr lang="en-US"/>
              </a:p>
            </p:txBody>
          </p:sp>
          <p:sp>
            <p:nvSpPr>
              <p:cNvPr id="27631" name="Line 5536"/>
              <p:cNvSpPr>
                <a:spLocks noChangeShapeType="1"/>
              </p:cNvSpPr>
              <p:nvPr/>
            </p:nvSpPr>
            <p:spPr bwMode="auto">
              <a:xfrm flipV="1">
                <a:off x="1292" y="911"/>
                <a:ext cx="0" cy="33"/>
              </a:xfrm>
              <a:prstGeom prst="line">
                <a:avLst/>
              </a:prstGeom>
              <a:noFill/>
              <a:ln w="3175">
                <a:solidFill>
                  <a:srgbClr val="000000"/>
                </a:solidFill>
                <a:round/>
                <a:headEnd/>
                <a:tailEnd/>
              </a:ln>
            </p:spPr>
            <p:txBody>
              <a:bodyPr/>
              <a:lstStyle/>
              <a:p>
                <a:endParaRPr lang="en-US"/>
              </a:p>
            </p:txBody>
          </p:sp>
          <p:sp>
            <p:nvSpPr>
              <p:cNvPr id="27632" name="Line 5537"/>
              <p:cNvSpPr>
                <a:spLocks noChangeShapeType="1"/>
              </p:cNvSpPr>
              <p:nvPr/>
            </p:nvSpPr>
            <p:spPr bwMode="auto">
              <a:xfrm>
                <a:off x="1292" y="911"/>
                <a:ext cx="61" cy="0"/>
              </a:xfrm>
              <a:prstGeom prst="line">
                <a:avLst/>
              </a:prstGeom>
              <a:noFill/>
              <a:ln w="3175">
                <a:solidFill>
                  <a:srgbClr val="000000"/>
                </a:solidFill>
                <a:round/>
                <a:headEnd/>
                <a:tailEnd/>
              </a:ln>
            </p:spPr>
            <p:txBody>
              <a:bodyPr/>
              <a:lstStyle/>
              <a:p>
                <a:endParaRPr lang="en-US"/>
              </a:p>
            </p:txBody>
          </p:sp>
          <p:sp>
            <p:nvSpPr>
              <p:cNvPr id="27633" name="Line 5538"/>
              <p:cNvSpPr>
                <a:spLocks noChangeShapeType="1"/>
              </p:cNvSpPr>
              <p:nvPr/>
            </p:nvSpPr>
            <p:spPr bwMode="auto">
              <a:xfrm>
                <a:off x="1353" y="911"/>
                <a:ext cx="0" cy="33"/>
              </a:xfrm>
              <a:prstGeom prst="line">
                <a:avLst/>
              </a:prstGeom>
              <a:noFill/>
              <a:ln w="3175">
                <a:solidFill>
                  <a:srgbClr val="000000"/>
                </a:solidFill>
                <a:round/>
                <a:headEnd/>
                <a:tailEnd/>
              </a:ln>
            </p:spPr>
            <p:txBody>
              <a:bodyPr/>
              <a:lstStyle/>
              <a:p>
                <a:endParaRPr lang="en-US"/>
              </a:p>
            </p:txBody>
          </p:sp>
          <p:sp>
            <p:nvSpPr>
              <p:cNvPr id="27634" name="Line 5539"/>
              <p:cNvSpPr>
                <a:spLocks noChangeShapeType="1"/>
              </p:cNvSpPr>
              <p:nvPr/>
            </p:nvSpPr>
            <p:spPr bwMode="auto">
              <a:xfrm flipV="1">
                <a:off x="1353" y="911"/>
                <a:ext cx="0" cy="33"/>
              </a:xfrm>
              <a:prstGeom prst="line">
                <a:avLst/>
              </a:prstGeom>
              <a:noFill/>
              <a:ln w="3175">
                <a:solidFill>
                  <a:srgbClr val="000000"/>
                </a:solidFill>
                <a:round/>
                <a:headEnd/>
                <a:tailEnd/>
              </a:ln>
            </p:spPr>
            <p:txBody>
              <a:bodyPr/>
              <a:lstStyle/>
              <a:p>
                <a:endParaRPr lang="en-US"/>
              </a:p>
            </p:txBody>
          </p:sp>
          <p:sp>
            <p:nvSpPr>
              <p:cNvPr id="27635" name="Line 5540"/>
              <p:cNvSpPr>
                <a:spLocks noChangeShapeType="1"/>
              </p:cNvSpPr>
              <p:nvPr/>
            </p:nvSpPr>
            <p:spPr bwMode="auto">
              <a:xfrm>
                <a:off x="1353" y="911"/>
                <a:ext cx="60" cy="0"/>
              </a:xfrm>
              <a:prstGeom prst="line">
                <a:avLst/>
              </a:prstGeom>
              <a:noFill/>
              <a:ln w="3175">
                <a:solidFill>
                  <a:srgbClr val="000000"/>
                </a:solidFill>
                <a:round/>
                <a:headEnd/>
                <a:tailEnd/>
              </a:ln>
            </p:spPr>
            <p:txBody>
              <a:bodyPr/>
              <a:lstStyle/>
              <a:p>
                <a:endParaRPr lang="en-US"/>
              </a:p>
            </p:txBody>
          </p:sp>
          <p:sp>
            <p:nvSpPr>
              <p:cNvPr id="27636" name="Line 5541"/>
              <p:cNvSpPr>
                <a:spLocks noChangeShapeType="1"/>
              </p:cNvSpPr>
              <p:nvPr/>
            </p:nvSpPr>
            <p:spPr bwMode="auto">
              <a:xfrm>
                <a:off x="1413" y="911"/>
                <a:ext cx="0" cy="33"/>
              </a:xfrm>
              <a:prstGeom prst="line">
                <a:avLst/>
              </a:prstGeom>
              <a:noFill/>
              <a:ln w="3175">
                <a:solidFill>
                  <a:srgbClr val="000000"/>
                </a:solidFill>
                <a:round/>
                <a:headEnd/>
                <a:tailEnd/>
              </a:ln>
            </p:spPr>
            <p:txBody>
              <a:bodyPr/>
              <a:lstStyle/>
              <a:p>
                <a:endParaRPr lang="en-US"/>
              </a:p>
            </p:txBody>
          </p:sp>
          <p:sp>
            <p:nvSpPr>
              <p:cNvPr id="27637" name="Line 5542"/>
              <p:cNvSpPr>
                <a:spLocks noChangeShapeType="1"/>
              </p:cNvSpPr>
              <p:nvPr/>
            </p:nvSpPr>
            <p:spPr bwMode="auto">
              <a:xfrm flipV="1">
                <a:off x="1413" y="911"/>
                <a:ext cx="0" cy="33"/>
              </a:xfrm>
              <a:prstGeom prst="line">
                <a:avLst/>
              </a:prstGeom>
              <a:noFill/>
              <a:ln w="3175">
                <a:solidFill>
                  <a:srgbClr val="000000"/>
                </a:solidFill>
                <a:round/>
                <a:headEnd/>
                <a:tailEnd/>
              </a:ln>
            </p:spPr>
            <p:txBody>
              <a:bodyPr/>
              <a:lstStyle/>
              <a:p>
                <a:endParaRPr lang="en-US"/>
              </a:p>
            </p:txBody>
          </p:sp>
          <p:sp>
            <p:nvSpPr>
              <p:cNvPr id="27638" name="Line 5543"/>
              <p:cNvSpPr>
                <a:spLocks noChangeShapeType="1"/>
              </p:cNvSpPr>
              <p:nvPr/>
            </p:nvSpPr>
            <p:spPr bwMode="auto">
              <a:xfrm>
                <a:off x="1413" y="911"/>
                <a:ext cx="60" cy="0"/>
              </a:xfrm>
              <a:prstGeom prst="line">
                <a:avLst/>
              </a:prstGeom>
              <a:noFill/>
              <a:ln w="3175">
                <a:solidFill>
                  <a:srgbClr val="000000"/>
                </a:solidFill>
                <a:round/>
                <a:headEnd/>
                <a:tailEnd/>
              </a:ln>
            </p:spPr>
            <p:txBody>
              <a:bodyPr/>
              <a:lstStyle/>
              <a:p>
                <a:endParaRPr lang="en-US"/>
              </a:p>
            </p:txBody>
          </p:sp>
          <p:sp>
            <p:nvSpPr>
              <p:cNvPr id="27639" name="Line 5544"/>
              <p:cNvSpPr>
                <a:spLocks noChangeShapeType="1"/>
              </p:cNvSpPr>
              <p:nvPr/>
            </p:nvSpPr>
            <p:spPr bwMode="auto">
              <a:xfrm>
                <a:off x="1473" y="911"/>
                <a:ext cx="0" cy="33"/>
              </a:xfrm>
              <a:prstGeom prst="line">
                <a:avLst/>
              </a:prstGeom>
              <a:noFill/>
              <a:ln w="3175">
                <a:solidFill>
                  <a:srgbClr val="000000"/>
                </a:solidFill>
                <a:round/>
                <a:headEnd/>
                <a:tailEnd/>
              </a:ln>
            </p:spPr>
            <p:txBody>
              <a:bodyPr/>
              <a:lstStyle/>
              <a:p>
                <a:endParaRPr lang="en-US"/>
              </a:p>
            </p:txBody>
          </p:sp>
          <p:sp>
            <p:nvSpPr>
              <p:cNvPr id="27640" name="Line 5545"/>
              <p:cNvSpPr>
                <a:spLocks noChangeShapeType="1"/>
              </p:cNvSpPr>
              <p:nvPr/>
            </p:nvSpPr>
            <p:spPr bwMode="auto">
              <a:xfrm flipV="1">
                <a:off x="1473" y="911"/>
                <a:ext cx="0" cy="33"/>
              </a:xfrm>
              <a:prstGeom prst="line">
                <a:avLst/>
              </a:prstGeom>
              <a:noFill/>
              <a:ln w="3175">
                <a:solidFill>
                  <a:srgbClr val="000000"/>
                </a:solidFill>
                <a:round/>
                <a:headEnd/>
                <a:tailEnd/>
              </a:ln>
            </p:spPr>
            <p:txBody>
              <a:bodyPr/>
              <a:lstStyle/>
              <a:p>
                <a:endParaRPr lang="en-US"/>
              </a:p>
            </p:txBody>
          </p:sp>
          <p:sp>
            <p:nvSpPr>
              <p:cNvPr id="27641" name="Line 5546"/>
              <p:cNvSpPr>
                <a:spLocks noChangeShapeType="1"/>
              </p:cNvSpPr>
              <p:nvPr/>
            </p:nvSpPr>
            <p:spPr bwMode="auto">
              <a:xfrm>
                <a:off x="1473" y="911"/>
                <a:ext cx="61" cy="0"/>
              </a:xfrm>
              <a:prstGeom prst="line">
                <a:avLst/>
              </a:prstGeom>
              <a:noFill/>
              <a:ln w="3175">
                <a:solidFill>
                  <a:srgbClr val="000000"/>
                </a:solidFill>
                <a:round/>
                <a:headEnd/>
                <a:tailEnd/>
              </a:ln>
            </p:spPr>
            <p:txBody>
              <a:bodyPr/>
              <a:lstStyle/>
              <a:p>
                <a:endParaRPr lang="en-US"/>
              </a:p>
            </p:txBody>
          </p:sp>
          <p:sp>
            <p:nvSpPr>
              <p:cNvPr id="27642" name="Line 5547"/>
              <p:cNvSpPr>
                <a:spLocks noChangeShapeType="1"/>
              </p:cNvSpPr>
              <p:nvPr/>
            </p:nvSpPr>
            <p:spPr bwMode="auto">
              <a:xfrm>
                <a:off x="1534" y="911"/>
                <a:ext cx="0" cy="33"/>
              </a:xfrm>
              <a:prstGeom prst="line">
                <a:avLst/>
              </a:prstGeom>
              <a:noFill/>
              <a:ln w="3175">
                <a:solidFill>
                  <a:srgbClr val="000000"/>
                </a:solidFill>
                <a:round/>
                <a:headEnd/>
                <a:tailEnd/>
              </a:ln>
            </p:spPr>
            <p:txBody>
              <a:bodyPr/>
              <a:lstStyle/>
              <a:p>
                <a:endParaRPr lang="en-US"/>
              </a:p>
            </p:txBody>
          </p:sp>
          <p:sp>
            <p:nvSpPr>
              <p:cNvPr id="27643" name="Line 5548"/>
              <p:cNvSpPr>
                <a:spLocks noChangeShapeType="1"/>
              </p:cNvSpPr>
              <p:nvPr/>
            </p:nvSpPr>
            <p:spPr bwMode="auto">
              <a:xfrm flipV="1">
                <a:off x="1534" y="911"/>
                <a:ext cx="0" cy="33"/>
              </a:xfrm>
              <a:prstGeom prst="line">
                <a:avLst/>
              </a:prstGeom>
              <a:noFill/>
              <a:ln w="3175">
                <a:solidFill>
                  <a:srgbClr val="000000"/>
                </a:solidFill>
                <a:round/>
                <a:headEnd/>
                <a:tailEnd/>
              </a:ln>
            </p:spPr>
            <p:txBody>
              <a:bodyPr/>
              <a:lstStyle/>
              <a:p>
                <a:endParaRPr lang="en-US"/>
              </a:p>
            </p:txBody>
          </p:sp>
          <p:sp>
            <p:nvSpPr>
              <p:cNvPr id="27644" name="Line 5549"/>
              <p:cNvSpPr>
                <a:spLocks noChangeShapeType="1"/>
              </p:cNvSpPr>
              <p:nvPr/>
            </p:nvSpPr>
            <p:spPr bwMode="auto">
              <a:xfrm>
                <a:off x="1534" y="911"/>
                <a:ext cx="60" cy="0"/>
              </a:xfrm>
              <a:prstGeom prst="line">
                <a:avLst/>
              </a:prstGeom>
              <a:noFill/>
              <a:ln w="3175">
                <a:solidFill>
                  <a:srgbClr val="000000"/>
                </a:solidFill>
                <a:round/>
                <a:headEnd/>
                <a:tailEnd/>
              </a:ln>
            </p:spPr>
            <p:txBody>
              <a:bodyPr/>
              <a:lstStyle/>
              <a:p>
                <a:endParaRPr lang="en-US"/>
              </a:p>
            </p:txBody>
          </p:sp>
          <p:sp>
            <p:nvSpPr>
              <p:cNvPr id="27645" name="Line 5550"/>
              <p:cNvSpPr>
                <a:spLocks noChangeShapeType="1"/>
              </p:cNvSpPr>
              <p:nvPr/>
            </p:nvSpPr>
            <p:spPr bwMode="auto">
              <a:xfrm>
                <a:off x="1594" y="911"/>
                <a:ext cx="0" cy="33"/>
              </a:xfrm>
              <a:prstGeom prst="line">
                <a:avLst/>
              </a:prstGeom>
              <a:noFill/>
              <a:ln w="3175">
                <a:solidFill>
                  <a:srgbClr val="000000"/>
                </a:solidFill>
                <a:round/>
                <a:headEnd/>
                <a:tailEnd/>
              </a:ln>
            </p:spPr>
            <p:txBody>
              <a:bodyPr/>
              <a:lstStyle/>
              <a:p>
                <a:endParaRPr lang="en-US"/>
              </a:p>
            </p:txBody>
          </p:sp>
          <p:sp>
            <p:nvSpPr>
              <p:cNvPr id="27646" name="Line 5551"/>
              <p:cNvSpPr>
                <a:spLocks noChangeShapeType="1"/>
              </p:cNvSpPr>
              <p:nvPr/>
            </p:nvSpPr>
            <p:spPr bwMode="auto">
              <a:xfrm flipV="1">
                <a:off x="1594" y="911"/>
                <a:ext cx="0" cy="33"/>
              </a:xfrm>
              <a:prstGeom prst="line">
                <a:avLst/>
              </a:prstGeom>
              <a:noFill/>
              <a:ln w="3175">
                <a:solidFill>
                  <a:srgbClr val="000000"/>
                </a:solidFill>
                <a:round/>
                <a:headEnd/>
                <a:tailEnd/>
              </a:ln>
            </p:spPr>
            <p:txBody>
              <a:bodyPr/>
              <a:lstStyle/>
              <a:p>
                <a:endParaRPr lang="en-US"/>
              </a:p>
            </p:txBody>
          </p:sp>
          <p:sp>
            <p:nvSpPr>
              <p:cNvPr id="27647" name="Line 5552"/>
              <p:cNvSpPr>
                <a:spLocks noChangeShapeType="1"/>
              </p:cNvSpPr>
              <p:nvPr/>
            </p:nvSpPr>
            <p:spPr bwMode="auto">
              <a:xfrm>
                <a:off x="1594" y="911"/>
                <a:ext cx="60" cy="0"/>
              </a:xfrm>
              <a:prstGeom prst="line">
                <a:avLst/>
              </a:prstGeom>
              <a:noFill/>
              <a:ln w="3175">
                <a:solidFill>
                  <a:srgbClr val="000000"/>
                </a:solidFill>
                <a:round/>
                <a:headEnd/>
                <a:tailEnd/>
              </a:ln>
            </p:spPr>
            <p:txBody>
              <a:bodyPr/>
              <a:lstStyle/>
              <a:p>
                <a:endParaRPr lang="en-US"/>
              </a:p>
            </p:txBody>
          </p:sp>
          <p:sp>
            <p:nvSpPr>
              <p:cNvPr id="27648" name="Line 5553"/>
              <p:cNvSpPr>
                <a:spLocks noChangeShapeType="1"/>
              </p:cNvSpPr>
              <p:nvPr/>
            </p:nvSpPr>
            <p:spPr bwMode="auto">
              <a:xfrm>
                <a:off x="1654" y="911"/>
                <a:ext cx="0" cy="33"/>
              </a:xfrm>
              <a:prstGeom prst="line">
                <a:avLst/>
              </a:prstGeom>
              <a:noFill/>
              <a:ln w="3175">
                <a:solidFill>
                  <a:srgbClr val="000000"/>
                </a:solidFill>
                <a:round/>
                <a:headEnd/>
                <a:tailEnd/>
              </a:ln>
            </p:spPr>
            <p:txBody>
              <a:bodyPr/>
              <a:lstStyle/>
              <a:p>
                <a:endParaRPr lang="en-US"/>
              </a:p>
            </p:txBody>
          </p:sp>
          <p:sp>
            <p:nvSpPr>
              <p:cNvPr id="27649" name="Line 5554"/>
              <p:cNvSpPr>
                <a:spLocks noChangeShapeType="1"/>
              </p:cNvSpPr>
              <p:nvPr/>
            </p:nvSpPr>
            <p:spPr bwMode="auto">
              <a:xfrm flipV="1">
                <a:off x="1654" y="911"/>
                <a:ext cx="0" cy="33"/>
              </a:xfrm>
              <a:prstGeom prst="line">
                <a:avLst/>
              </a:prstGeom>
              <a:noFill/>
              <a:ln w="3175">
                <a:solidFill>
                  <a:srgbClr val="000000"/>
                </a:solidFill>
                <a:round/>
                <a:headEnd/>
                <a:tailEnd/>
              </a:ln>
            </p:spPr>
            <p:txBody>
              <a:bodyPr/>
              <a:lstStyle/>
              <a:p>
                <a:endParaRPr lang="en-US"/>
              </a:p>
            </p:txBody>
          </p:sp>
          <p:sp>
            <p:nvSpPr>
              <p:cNvPr id="27650" name="Line 5555"/>
              <p:cNvSpPr>
                <a:spLocks noChangeShapeType="1"/>
              </p:cNvSpPr>
              <p:nvPr/>
            </p:nvSpPr>
            <p:spPr bwMode="auto">
              <a:xfrm>
                <a:off x="1654" y="911"/>
                <a:ext cx="61" cy="0"/>
              </a:xfrm>
              <a:prstGeom prst="line">
                <a:avLst/>
              </a:prstGeom>
              <a:noFill/>
              <a:ln w="3175">
                <a:solidFill>
                  <a:srgbClr val="000000"/>
                </a:solidFill>
                <a:round/>
                <a:headEnd/>
                <a:tailEnd/>
              </a:ln>
            </p:spPr>
            <p:txBody>
              <a:bodyPr/>
              <a:lstStyle/>
              <a:p>
                <a:endParaRPr lang="en-US"/>
              </a:p>
            </p:txBody>
          </p:sp>
          <p:sp>
            <p:nvSpPr>
              <p:cNvPr id="27651" name="Line 5556"/>
              <p:cNvSpPr>
                <a:spLocks noChangeShapeType="1"/>
              </p:cNvSpPr>
              <p:nvPr/>
            </p:nvSpPr>
            <p:spPr bwMode="auto">
              <a:xfrm>
                <a:off x="1715" y="911"/>
                <a:ext cx="0" cy="33"/>
              </a:xfrm>
              <a:prstGeom prst="line">
                <a:avLst/>
              </a:prstGeom>
              <a:noFill/>
              <a:ln w="3175">
                <a:solidFill>
                  <a:srgbClr val="000000"/>
                </a:solidFill>
                <a:round/>
                <a:headEnd/>
                <a:tailEnd/>
              </a:ln>
            </p:spPr>
            <p:txBody>
              <a:bodyPr/>
              <a:lstStyle/>
              <a:p>
                <a:endParaRPr lang="en-US"/>
              </a:p>
            </p:txBody>
          </p:sp>
          <p:sp>
            <p:nvSpPr>
              <p:cNvPr id="27652" name="Line 5557"/>
              <p:cNvSpPr>
                <a:spLocks noChangeShapeType="1"/>
              </p:cNvSpPr>
              <p:nvPr/>
            </p:nvSpPr>
            <p:spPr bwMode="auto">
              <a:xfrm flipV="1">
                <a:off x="1715" y="911"/>
                <a:ext cx="0" cy="33"/>
              </a:xfrm>
              <a:prstGeom prst="line">
                <a:avLst/>
              </a:prstGeom>
              <a:noFill/>
              <a:ln w="3175">
                <a:solidFill>
                  <a:srgbClr val="000000"/>
                </a:solidFill>
                <a:round/>
                <a:headEnd/>
                <a:tailEnd/>
              </a:ln>
            </p:spPr>
            <p:txBody>
              <a:bodyPr/>
              <a:lstStyle/>
              <a:p>
                <a:endParaRPr lang="en-US"/>
              </a:p>
            </p:txBody>
          </p:sp>
          <p:sp>
            <p:nvSpPr>
              <p:cNvPr id="27653" name="Line 5558"/>
              <p:cNvSpPr>
                <a:spLocks noChangeShapeType="1"/>
              </p:cNvSpPr>
              <p:nvPr/>
            </p:nvSpPr>
            <p:spPr bwMode="auto">
              <a:xfrm>
                <a:off x="1715" y="911"/>
                <a:ext cx="60" cy="0"/>
              </a:xfrm>
              <a:prstGeom prst="line">
                <a:avLst/>
              </a:prstGeom>
              <a:noFill/>
              <a:ln w="3175">
                <a:solidFill>
                  <a:srgbClr val="000000"/>
                </a:solidFill>
                <a:round/>
                <a:headEnd/>
                <a:tailEnd/>
              </a:ln>
            </p:spPr>
            <p:txBody>
              <a:bodyPr/>
              <a:lstStyle/>
              <a:p>
                <a:endParaRPr lang="en-US"/>
              </a:p>
            </p:txBody>
          </p:sp>
          <p:sp>
            <p:nvSpPr>
              <p:cNvPr id="27654" name="Line 5559"/>
              <p:cNvSpPr>
                <a:spLocks noChangeShapeType="1"/>
              </p:cNvSpPr>
              <p:nvPr/>
            </p:nvSpPr>
            <p:spPr bwMode="auto">
              <a:xfrm>
                <a:off x="1775" y="911"/>
                <a:ext cx="0" cy="33"/>
              </a:xfrm>
              <a:prstGeom prst="line">
                <a:avLst/>
              </a:prstGeom>
              <a:noFill/>
              <a:ln w="3175">
                <a:solidFill>
                  <a:srgbClr val="000000"/>
                </a:solidFill>
                <a:round/>
                <a:headEnd/>
                <a:tailEnd/>
              </a:ln>
            </p:spPr>
            <p:txBody>
              <a:bodyPr/>
              <a:lstStyle/>
              <a:p>
                <a:endParaRPr lang="en-US"/>
              </a:p>
            </p:txBody>
          </p:sp>
          <p:sp>
            <p:nvSpPr>
              <p:cNvPr id="27655" name="Line 5560"/>
              <p:cNvSpPr>
                <a:spLocks noChangeShapeType="1"/>
              </p:cNvSpPr>
              <p:nvPr/>
            </p:nvSpPr>
            <p:spPr bwMode="auto">
              <a:xfrm flipV="1">
                <a:off x="1775" y="911"/>
                <a:ext cx="0" cy="33"/>
              </a:xfrm>
              <a:prstGeom prst="line">
                <a:avLst/>
              </a:prstGeom>
              <a:noFill/>
              <a:ln w="3175">
                <a:solidFill>
                  <a:srgbClr val="000000"/>
                </a:solidFill>
                <a:round/>
                <a:headEnd/>
                <a:tailEnd/>
              </a:ln>
            </p:spPr>
            <p:txBody>
              <a:bodyPr/>
              <a:lstStyle/>
              <a:p>
                <a:endParaRPr lang="en-US"/>
              </a:p>
            </p:txBody>
          </p:sp>
          <p:sp>
            <p:nvSpPr>
              <p:cNvPr id="27656" name="Line 5561"/>
              <p:cNvSpPr>
                <a:spLocks noChangeShapeType="1"/>
              </p:cNvSpPr>
              <p:nvPr/>
            </p:nvSpPr>
            <p:spPr bwMode="auto">
              <a:xfrm>
                <a:off x="1775" y="911"/>
                <a:ext cx="60" cy="0"/>
              </a:xfrm>
              <a:prstGeom prst="line">
                <a:avLst/>
              </a:prstGeom>
              <a:noFill/>
              <a:ln w="3175">
                <a:solidFill>
                  <a:srgbClr val="000000"/>
                </a:solidFill>
                <a:round/>
                <a:headEnd/>
                <a:tailEnd/>
              </a:ln>
            </p:spPr>
            <p:txBody>
              <a:bodyPr/>
              <a:lstStyle/>
              <a:p>
                <a:endParaRPr lang="en-US"/>
              </a:p>
            </p:txBody>
          </p:sp>
          <p:sp>
            <p:nvSpPr>
              <p:cNvPr id="27657" name="Line 5562"/>
              <p:cNvSpPr>
                <a:spLocks noChangeShapeType="1"/>
              </p:cNvSpPr>
              <p:nvPr/>
            </p:nvSpPr>
            <p:spPr bwMode="auto">
              <a:xfrm>
                <a:off x="1835" y="911"/>
                <a:ext cx="0" cy="78"/>
              </a:xfrm>
              <a:prstGeom prst="line">
                <a:avLst/>
              </a:prstGeom>
              <a:noFill/>
              <a:ln w="3175">
                <a:solidFill>
                  <a:srgbClr val="000000"/>
                </a:solidFill>
                <a:round/>
                <a:headEnd/>
                <a:tailEnd/>
              </a:ln>
            </p:spPr>
            <p:txBody>
              <a:bodyPr/>
              <a:lstStyle/>
              <a:p>
                <a:endParaRPr lang="en-US"/>
              </a:p>
            </p:txBody>
          </p:sp>
          <p:sp>
            <p:nvSpPr>
              <p:cNvPr id="27658" name="Line 5563"/>
              <p:cNvSpPr>
                <a:spLocks noChangeShapeType="1"/>
              </p:cNvSpPr>
              <p:nvPr/>
            </p:nvSpPr>
            <p:spPr bwMode="auto">
              <a:xfrm flipV="1">
                <a:off x="1835" y="911"/>
                <a:ext cx="0" cy="78"/>
              </a:xfrm>
              <a:prstGeom prst="line">
                <a:avLst/>
              </a:prstGeom>
              <a:noFill/>
              <a:ln w="3175">
                <a:solidFill>
                  <a:srgbClr val="000000"/>
                </a:solidFill>
                <a:round/>
                <a:headEnd/>
                <a:tailEnd/>
              </a:ln>
            </p:spPr>
            <p:txBody>
              <a:bodyPr/>
              <a:lstStyle/>
              <a:p>
                <a:endParaRPr lang="en-US"/>
              </a:p>
            </p:txBody>
          </p:sp>
          <p:sp>
            <p:nvSpPr>
              <p:cNvPr id="27659" name="Line 5564"/>
              <p:cNvSpPr>
                <a:spLocks noChangeShapeType="1"/>
              </p:cNvSpPr>
              <p:nvPr/>
            </p:nvSpPr>
            <p:spPr bwMode="auto">
              <a:xfrm>
                <a:off x="1835" y="911"/>
                <a:ext cx="61" cy="0"/>
              </a:xfrm>
              <a:prstGeom prst="line">
                <a:avLst/>
              </a:prstGeom>
              <a:noFill/>
              <a:ln w="3175">
                <a:solidFill>
                  <a:srgbClr val="000000"/>
                </a:solidFill>
                <a:round/>
                <a:headEnd/>
                <a:tailEnd/>
              </a:ln>
            </p:spPr>
            <p:txBody>
              <a:bodyPr/>
              <a:lstStyle/>
              <a:p>
                <a:endParaRPr lang="en-US"/>
              </a:p>
            </p:txBody>
          </p:sp>
          <p:sp>
            <p:nvSpPr>
              <p:cNvPr id="27660" name="Line 5565"/>
              <p:cNvSpPr>
                <a:spLocks noChangeShapeType="1"/>
              </p:cNvSpPr>
              <p:nvPr/>
            </p:nvSpPr>
            <p:spPr bwMode="auto">
              <a:xfrm>
                <a:off x="1896" y="911"/>
                <a:ext cx="0" cy="33"/>
              </a:xfrm>
              <a:prstGeom prst="line">
                <a:avLst/>
              </a:prstGeom>
              <a:noFill/>
              <a:ln w="3175">
                <a:solidFill>
                  <a:srgbClr val="000000"/>
                </a:solidFill>
                <a:round/>
                <a:headEnd/>
                <a:tailEnd/>
              </a:ln>
            </p:spPr>
            <p:txBody>
              <a:bodyPr/>
              <a:lstStyle/>
              <a:p>
                <a:endParaRPr lang="en-US"/>
              </a:p>
            </p:txBody>
          </p:sp>
          <p:sp>
            <p:nvSpPr>
              <p:cNvPr id="27661" name="Line 5566"/>
              <p:cNvSpPr>
                <a:spLocks noChangeShapeType="1"/>
              </p:cNvSpPr>
              <p:nvPr/>
            </p:nvSpPr>
            <p:spPr bwMode="auto">
              <a:xfrm flipV="1">
                <a:off x="1896" y="911"/>
                <a:ext cx="0" cy="33"/>
              </a:xfrm>
              <a:prstGeom prst="line">
                <a:avLst/>
              </a:prstGeom>
              <a:noFill/>
              <a:ln w="3175">
                <a:solidFill>
                  <a:srgbClr val="000000"/>
                </a:solidFill>
                <a:round/>
                <a:headEnd/>
                <a:tailEnd/>
              </a:ln>
            </p:spPr>
            <p:txBody>
              <a:bodyPr/>
              <a:lstStyle/>
              <a:p>
                <a:endParaRPr lang="en-US"/>
              </a:p>
            </p:txBody>
          </p:sp>
          <p:sp>
            <p:nvSpPr>
              <p:cNvPr id="27662" name="Line 5567"/>
              <p:cNvSpPr>
                <a:spLocks noChangeShapeType="1"/>
              </p:cNvSpPr>
              <p:nvPr/>
            </p:nvSpPr>
            <p:spPr bwMode="auto">
              <a:xfrm>
                <a:off x="1896" y="911"/>
                <a:ext cx="60" cy="0"/>
              </a:xfrm>
              <a:prstGeom prst="line">
                <a:avLst/>
              </a:prstGeom>
              <a:noFill/>
              <a:ln w="3175">
                <a:solidFill>
                  <a:srgbClr val="000000"/>
                </a:solidFill>
                <a:round/>
                <a:headEnd/>
                <a:tailEnd/>
              </a:ln>
            </p:spPr>
            <p:txBody>
              <a:bodyPr/>
              <a:lstStyle/>
              <a:p>
                <a:endParaRPr lang="en-US"/>
              </a:p>
            </p:txBody>
          </p:sp>
          <p:sp>
            <p:nvSpPr>
              <p:cNvPr id="27663" name="Line 5568"/>
              <p:cNvSpPr>
                <a:spLocks noChangeShapeType="1"/>
              </p:cNvSpPr>
              <p:nvPr/>
            </p:nvSpPr>
            <p:spPr bwMode="auto">
              <a:xfrm>
                <a:off x="1956" y="911"/>
                <a:ext cx="0" cy="33"/>
              </a:xfrm>
              <a:prstGeom prst="line">
                <a:avLst/>
              </a:prstGeom>
              <a:noFill/>
              <a:ln w="3175">
                <a:solidFill>
                  <a:srgbClr val="000000"/>
                </a:solidFill>
                <a:round/>
                <a:headEnd/>
                <a:tailEnd/>
              </a:ln>
            </p:spPr>
            <p:txBody>
              <a:bodyPr/>
              <a:lstStyle/>
              <a:p>
                <a:endParaRPr lang="en-US"/>
              </a:p>
            </p:txBody>
          </p:sp>
          <p:sp>
            <p:nvSpPr>
              <p:cNvPr id="27664" name="Line 5569"/>
              <p:cNvSpPr>
                <a:spLocks noChangeShapeType="1"/>
              </p:cNvSpPr>
              <p:nvPr/>
            </p:nvSpPr>
            <p:spPr bwMode="auto">
              <a:xfrm flipV="1">
                <a:off x="1956" y="911"/>
                <a:ext cx="0" cy="33"/>
              </a:xfrm>
              <a:prstGeom prst="line">
                <a:avLst/>
              </a:prstGeom>
              <a:noFill/>
              <a:ln w="3175">
                <a:solidFill>
                  <a:srgbClr val="000000"/>
                </a:solidFill>
                <a:round/>
                <a:headEnd/>
                <a:tailEnd/>
              </a:ln>
            </p:spPr>
            <p:txBody>
              <a:bodyPr/>
              <a:lstStyle/>
              <a:p>
                <a:endParaRPr lang="en-US"/>
              </a:p>
            </p:txBody>
          </p:sp>
          <p:sp>
            <p:nvSpPr>
              <p:cNvPr id="27665" name="Line 5570"/>
              <p:cNvSpPr>
                <a:spLocks noChangeShapeType="1"/>
              </p:cNvSpPr>
              <p:nvPr/>
            </p:nvSpPr>
            <p:spPr bwMode="auto">
              <a:xfrm>
                <a:off x="1956" y="911"/>
                <a:ext cx="60" cy="0"/>
              </a:xfrm>
              <a:prstGeom prst="line">
                <a:avLst/>
              </a:prstGeom>
              <a:noFill/>
              <a:ln w="3175">
                <a:solidFill>
                  <a:srgbClr val="000000"/>
                </a:solidFill>
                <a:round/>
                <a:headEnd/>
                <a:tailEnd/>
              </a:ln>
            </p:spPr>
            <p:txBody>
              <a:bodyPr/>
              <a:lstStyle/>
              <a:p>
                <a:endParaRPr lang="en-US"/>
              </a:p>
            </p:txBody>
          </p:sp>
          <p:sp>
            <p:nvSpPr>
              <p:cNvPr id="27666" name="Line 5571"/>
              <p:cNvSpPr>
                <a:spLocks noChangeShapeType="1"/>
              </p:cNvSpPr>
              <p:nvPr/>
            </p:nvSpPr>
            <p:spPr bwMode="auto">
              <a:xfrm>
                <a:off x="2016" y="911"/>
                <a:ext cx="0" cy="33"/>
              </a:xfrm>
              <a:prstGeom prst="line">
                <a:avLst/>
              </a:prstGeom>
              <a:noFill/>
              <a:ln w="3175">
                <a:solidFill>
                  <a:srgbClr val="000000"/>
                </a:solidFill>
                <a:round/>
                <a:headEnd/>
                <a:tailEnd/>
              </a:ln>
            </p:spPr>
            <p:txBody>
              <a:bodyPr/>
              <a:lstStyle/>
              <a:p>
                <a:endParaRPr lang="en-US"/>
              </a:p>
            </p:txBody>
          </p:sp>
          <p:sp>
            <p:nvSpPr>
              <p:cNvPr id="27667" name="Line 5572"/>
              <p:cNvSpPr>
                <a:spLocks noChangeShapeType="1"/>
              </p:cNvSpPr>
              <p:nvPr/>
            </p:nvSpPr>
            <p:spPr bwMode="auto">
              <a:xfrm flipV="1">
                <a:off x="2016" y="911"/>
                <a:ext cx="0" cy="33"/>
              </a:xfrm>
              <a:prstGeom prst="line">
                <a:avLst/>
              </a:prstGeom>
              <a:noFill/>
              <a:ln w="3175">
                <a:solidFill>
                  <a:srgbClr val="000000"/>
                </a:solidFill>
                <a:round/>
                <a:headEnd/>
                <a:tailEnd/>
              </a:ln>
            </p:spPr>
            <p:txBody>
              <a:bodyPr/>
              <a:lstStyle/>
              <a:p>
                <a:endParaRPr lang="en-US"/>
              </a:p>
            </p:txBody>
          </p:sp>
          <p:sp>
            <p:nvSpPr>
              <p:cNvPr id="27668" name="Line 5573"/>
              <p:cNvSpPr>
                <a:spLocks noChangeShapeType="1"/>
              </p:cNvSpPr>
              <p:nvPr/>
            </p:nvSpPr>
            <p:spPr bwMode="auto">
              <a:xfrm>
                <a:off x="2016" y="911"/>
                <a:ext cx="61" cy="0"/>
              </a:xfrm>
              <a:prstGeom prst="line">
                <a:avLst/>
              </a:prstGeom>
              <a:noFill/>
              <a:ln w="3175">
                <a:solidFill>
                  <a:srgbClr val="000000"/>
                </a:solidFill>
                <a:round/>
                <a:headEnd/>
                <a:tailEnd/>
              </a:ln>
            </p:spPr>
            <p:txBody>
              <a:bodyPr/>
              <a:lstStyle/>
              <a:p>
                <a:endParaRPr lang="en-US"/>
              </a:p>
            </p:txBody>
          </p:sp>
          <p:sp>
            <p:nvSpPr>
              <p:cNvPr id="27669" name="Line 5574"/>
              <p:cNvSpPr>
                <a:spLocks noChangeShapeType="1"/>
              </p:cNvSpPr>
              <p:nvPr/>
            </p:nvSpPr>
            <p:spPr bwMode="auto">
              <a:xfrm>
                <a:off x="2077" y="911"/>
                <a:ext cx="0" cy="33"/>
              </a:xfrm>
              <a:prstGeom prst="line">
                <a:avLst/>
              </a:prstGeom>
              <a:noFill/>
              <a:ln w="3175">
                <a:solidFill>
                  <a:srgbClr val="000000"/>
                </a:solidFill>
                <a:round/>
                <a:headEnd/>
                <a:tailEnd/>
              </a:ln>
            </p:spPr>
            <p:txBody>
              <a:bodyPr/>
              <a:lstStyle/>
              <a:p>
                <a:endParaRPr lang="en-US"/>
              </a:p>
            </p:txBody>
          </p:sp>
          <p:sp>
            <p:nvSpPr>
              <p:cNvPr id="27670" name="Line 5575"/>
              <p:cNvSpPr>
                <a:spLocks noChangeShapeType="1"/>
              </p:cNvSpPr>
              <p:nvPr/>
            </p:nvSpPr>
            <p:spPr bwMode="auto">
              <a:xfrm flipV="1">
                <a:off x="2077" y="911"/>
                <a:ext cx="0" cy="33"/>
              </a:xfrm>
              <a:prstGeom prst="line">
                <a:avLst/>
              </a:prstGeom>
              <a:noFill/>
              <a:ln w="3175">
                <a:solidFill>
                  <a:srgbClr val="000000"/>
                </a:solidFill>
                <a:round/>
                <a:headEnd/>
                <a:tailEnd/>
              </a:ln>
            </p:spPr>
            <p:txBody>
              <a:bodyPr/>
              <a:lstStyle/>
              <a:p>
                <a:endParaRPr lang="en-US"/>
              </a:p>
            </p:txBody>
          </p:sp>
          <p:sp>
            <p:nvSpPr>
              <p:cNvPr id="27671" name="Line 5576"/>
              <p:cNvSpPr>
                <a:spLocks noChangeShapeType="1"/>
              </p:cNvSpPr>
              <p:nvPr/>
            </p:nvSpPr>
            <p:spPr bwMode="auto">
              <a:xfrm>
                <a:off x="2077" y="911"/>
                <a:ext cx="60" cy="0"/>
              </a:xfrm>
              <a:prstGeom prst="line">
                <a:avLst/>
              </a:prstGeom>
              <a:noFill/>
              <a:ln w="3175">
                <a:solidFill>
                  <a:srgbClr val="000000"/>
                </a:solidFill>
                <a:round/>
                <a:headEnd/>
                <a:tailEnd/>
              </a:ln>
            </p:spPr>
            <p:txBody>
              <a:bodyPr/>
              <a:lstStyle/>
              <a:p>
                <a:endParaRPr lang="en-US"/>
              </a:p>
            </p:txBody>
          </p:sp>
          <p:sp>
            <p:nvSpPr>
              <p:cNvPr id="27672" name="Line 5577"/>
              <p:cNvSpPr>
                <a:spLocks noChangeShapeType="1"/>
              </p:cNvSpPr>
              <p:nvPr/>
            </p:nvSpPr>
            <p:spPr bwMode="auto">
              <a:xfrm>
                <a:off x="2137" y="911"/>
                <a:ext cx="0" cy="33"/>
              </a:xfrm>
              <a:prstGeom prst="line">
                <a:avLst/>
              </a:prstGeom>
              <a:noFill/>
              <a:ln w="3175">
                <a:solidFill>
                  <a:srgbClr val="000000"/>
                </a:solidFill>
                <a:round/>
                <a:headEnd/>
                <a:tailEnd/>
              </a:ln>
            </p:spPr>
            <p:txBody>
              <a:bodyPr/>
              <a:lstStyle/>
              <a:p>
                <a:endParaRPr lang="en-US"/>
              </a:p>
            </p:txBody>
          </p:sp>
          <p:sp>
            <p:nvSpPr>
              <p:cNvPr id="27673" name="Line 5578"/>
              <p:cNvSpPr>
                <a:spLocks noChangeShapeType="1"/>
              </p:cNvSpPr>
              <p:nvPr/>
            </p:nvSpPr>
            <p:spPr bwMode="auto">
              <a:xfrm flipV="1">
                <a:off x="2137" y="911"/>
                <a:ext cx="0" cy="33"/>
              </a:xfrm>
              <a:prstGeom prst="line">
                <a:avLst/>
              </a:prstGeom>
              <a:noFill/>
              <a:ln w="3175">
                <a:solidFill>
                  <a:srgbClr val="000000"/>
                </a:solidFill>
                <a:round/>
                <a:headEnd/>
                <a:tailEnd/>
              </a:ln>
            </p:spPr>
            <p:txBody>
              <a:bodyPr/>
              <a:lstStyle/>
              <a:p>
                <a:endParaRPr lang="en-US"/>
              </a:p>
            </p:txBody>
          </p:sp>
          <p:sp>
            <p:nvSpPr>
              <p:cNvPr id="27674" name="Line 5579"/>
              <p:cNvSpPr>
                <a:spLocks noChangeShapeType="1"/>
              </p:cNvSpPr>
              <p:nvPr/>
            </p:nvSpPr>
            <p:spPr bwMode="auto">
              <a:xfrm>
                <a:off x="2137" y="911"/>
                <a:ext cx="60" cy="0"/>
              </a:xfrm>
              <a:prstGeom prst="line">
                <a:avLst/>
              </a:prstGeom>
              <a:noFill/>
              <a:ln w="3175">
                <a:solidFill>
                  <a:srgbClr val="000000"/>
                </a:solidFill>
                <a:round/>
                <a:headEnd/>
                <a:tailEnd/>
              </a:ln>
            </p:spPr>
            <p:txBody>
              <a:bodyPr/>
              <a:lstStyle/>
              <a:p>
                <a:endParaRPr lang="en-US"/>
              </a:p>
            </p:txBody>
          </p:sp>
          <p:sp>
            <p:nvSpPr>
              <p:cNvPr id="27675" name="Line 5580"/>
              <p:cNvSpPr>
                <a:spLocks noChangeShapeType="1"/>
              </p:cNvSpPr>
              <p:nvPr/>
            </p:nvSpPr>
            <p:spPr bwMode="auto">
              <a:xfrm>
                <a:off x="2197" y="911"/>
                <a:ext cx="0" cy="33"/>
              </a:xfrm>
              <a:prstGeom prst="line">
                <a:avLst/>
              </a:prstGeom>
              <a:noFill/>
              <a:ln w="3175">
                <a:solidFill>
                  <a:srgbClr val="000000"/>
                </a:solidFill>
                <a:round/>
                <a:headEnd/>
                <a:tailEnd/>
              </a:ln>
            </p:spPr>
            <p:txBody>
              <a:bodyPr/>
              <a:lstStyle/>
              <a:p>
                <a:endParaRPr lang="en-US"/>
              </a:p>
            </p:txBody>
          </p:sp>
          <p:sp>
            <p:nvSpPr>
              <p:cNvPr id="27676" name="Line 5581"/>
              <p:cNvSpPr>
                <a:spLocks noChangeShapeType="1"/>
              </p:cNvSpPr>
              <p:nvPr/>
            </p:nvSpPr>
            <p:spPr bwMode="auto">
              <a:xfrm flipV="1">
                <a:off x="2197" y="911"/>
                <a:ext cx="0" cy="33"/>
              </a:xfrm>
              <a:prstGeom prst="line">
                <a:avLst/>
              </a:prstGeom>
              <a:noFill/>
              <a:ln w="3175">
                <a:solidFill>
                  <a:srgbClr val="000000"/>
                </a:solidFill>
                <a:round/>
                <a:headEnd/>
                <a:tailEnd/>
              </a:ln>
            </p:spPr>
            <p:txBody>
              <a:bodyPr/>
              <a:lstStyle/>
              <a:p>
                <a:endParaRPr lang="en-US"/>
              </a:p>
            </p:txBody>
          </p:sp>
          <p:sp>
            <p:nvSpPr>
              <p:cNvPr id="27677" name="Line 5582"/>
              <p:cNvSpPr>
                <a:spLocks noChangeShapeType="1"/>
              </p:cNvSpPr>
              <p:nvPr/>
            </p:nvSpPr>
            <p:spPr bwMode="auto">
              <a:xfrm>
                <a:off x="2197" y="911"/>
                <a:ext cx="61" cy="0"/>
              </a:xfrm>
              <a:prstGeom prst="line">
                <a:avLst/>
              </a:prstGeom>
              <a:noFill/>
              <a:ln w="3175">
                <a:solidFill>
                  <a:srgbClr val="000000"/>
                </a:solidFill>
                <a:round/>
                <a:headEnd/>
                <a:tailEnd/>
              </a:ln>
            </p:spPr>
            <p:txBody>
              <a:bodyPr/>
              <a:lstStyle/>
              <a:p>
                <a:endParaRPr lang="en-US"/>
              </a:p>
            </p:txBody>
          </p:sp>
          <p:sp>
            <p:nvSpPr>
              <p:cNvPr id="27678" name="Line 5583"/>
              <p:cNvSpPr>
                <a:spLocks noChangeShapeType="1"/>
              </p:cNvSpPr>
              <p:nvPr/>
            </p:nvSpPr>
            <p:spPr bwMode="auto">
              <a:xfrm>
                <a:off x="2258" y="911"/>
                <a:ext cx="0" cy="33"/>
              </a:xfrm>
              <a:prstGeom prst="line">
                <a:avLst/>
              </a:prstGeom>
              <a:noFill/>
              <a:ln w="3175">
                <a:solidFill>
                  <a:srgbClr val="000000"/>
                </a:solidFill>
                <a:round/>
                <a:headEnd/>
                <a:tailEnd/>
              </a:ln>
            </p:spPr>
            <p:txBody>
              <a:bodyPr/>
              <a:lstStyle/>
              <a:p>
                <a:endParaRPr lang="en-US"/>
              </a:p>
            </p:txBody>
          </p:sp>
          <p:sp>
            <p:nvSpPr>
              <p:cNvPr id="27679" name="Line 5584"/>
              <p:cNvSpPr>
                <a:spLocks noChangeShapeType="1"/>
              </p:cNvSpPr>
              <p:nvPr/>
            </p:nvSpPr>
            <p:spPr bwMode="auto">
              <a:xfrm flipV="1">
                <a:off x="2258" y="911"/>
                <a:ext cx="0" cy="33"/>
              </a:xfrm>
              <a:prstGeom prst="line">
                <a:avLst/>
              </a:prstGeom>
              <a:noFill/>
              <a:ln w="3175">
                <a:solidFill>
                  <a:srgbClr val="000000"/>
                </a:solidFill>
                <a:round/>
                <a:headEnd/>
                <a:tailEnd/>
              </a:ln>
            </p:spPr>
            <p:txBody>
              <a:bodyPr/>
              <a:lstStyle/>
              <a:p>
                <a:endParaRPr lang="en-US"/>
              </a:p>
            </p:txBody>
          </p:sp>
          <p:sp>
            <p:nvSpPr>
              <p:cNvPr id="27680" name="Line 5585"/>
              <p:cNvSpPr>
                <a:spLocks noChangeShapeType="1"/>
              </p:cNvSpPr>
              <p:nvPr/>
            </p:nvSpPr>
            <p:spPr bwMode="auto">
              <a:xfrm>
                <a:off x="2258" y="911"/>
                <a:ext cx="60" cy="0"/>
              </a:xfrm>
              <a:prstGeom prst="line">
                <a:avLst/>
              </a:prstGeom>
              <a:noFill/>
              <a:ln w="3175">
                <a:solidFill>
                  <a:srgbClr val="000000"/>
                </a:solidFill>
                <a:round/>
                <a:headEnd/>
                <a:tailEnd/>
              </a:ln>
            </p:spPr>
            <p:txBody>
              <a:bodyPr/>
              <a:lstStyle/>
              <a:p>
                <a:endParaRPr lang="en-US"/>
              </a:p>
            </p:txBody>
          </p:sp>
          <p:sp>
            <p:nvSpPr>
              <p:cNvPr id="27681" name="Line 5586"/>
              <p:cNvSpPr>
                <a:spLocks noChangeShapeType="1"/>
              </p:cNvSpPr>
              <p:nvPr/>
            </p:nvSpPr>
            <p:spPr bwMode="auto">
              <a:xfrm>
                <a:off x="2318" y="911"/>
                <a:ext cx="0" cy="33"/>
              </a:xfrm>
              <a:prstGeom prst="line">
                <a:avLst/>
              </a:prstGeom>
              <a:noFill/>
              <a:ln w="3175">
                <a:solidFill>
                  <a:srgbClr val="000000"/>
                </a:solidFill>
                <a:round/>
                <a:headEnd/>
                <a:tailEnd/>
              </a:ln>
            </p:spPr>
            <p:txBody>
              <a:bodyPr/>
              <a:lstStyle/>
              <a:p>
                <a:endParaRPr lang="en-US"/>
              </a:p>
            </p:txBody>
          </p:sp>
          <p:sp>
            <p:nvSpPr>
              <p:cNvPr id="27682" name="Line 5587"/>
              <p:cNvSpPr>
                <a:spLocks noChangeShapeType="1"/>
              </p:cNvSpPr>
              <p:nvPr/>
            </p:nvSpPr>
            <p:spPr bwMode="auto">
              <a:xfrm flipV="1">
                <a:off x="2318" y="911"/>
                <a:ext cx="0" cy="33"/>
              </a:xfrm>
              <a:prstGeom prst="line">
                <a:avLst/>
              </a:prstGeom>
              <a:noFill/>
              <a:ln w="3175">
                <a:solidFill>
                  <a:srgbClr val="000000"/>
                </a:solidFill>
                <a:round/>
                <a:headEnd/>
                <a:tailEnd/>
              </a:ln>
            </p:spPr>
            <p:txBody>
              <a:bodyPr/>
              <a:lstStyle/>
              <a:p>
                <a:endParaRPr lang="en-US"/>
              </a:p>
            </p:txBody>
          </p:sp>
          <p:sp>
            <p:nvSpPr>
              <p:cNvPr id="27683" name="Line 5588"/>
              <p:cNvSpPr>
                <a:spLocks noChangeShapeType="1"/>
              </p:cNvSpPr>
              <p:nvPr/>
            </p:nvSpPr>
            <p:spPr bwMode="auto">
              <a:xfrm>
                <a:off x="2318" y="911"/>
                <a:ext cx="60" cy="0"/>
              </a:xfrm>
              <a:prstGeom prst="line">
                <a:avLst/>
              </a:prstGeom>
              <a:noFill/>
              <a:ln w="3175">
                <a:solidFill>
                  <a:srgbClr val="000000"/>
                </a:solidFill>
                <a:round/>
                <a:headEnd/>
                <a:tailEnd/>
              </a:ln>
            </p:spPr>
            <p:txBody>
              <a:bodyPr/>
              <a:lstStyle/>
              <a:p>
                <a:endParaRPr lang="en-US"/>
              </a:p>
            </p:txBody>
          </p:sp>
          <p:sp>
            <p:nvSpPr>
              <p:cNvPr id="27684" name="Line 5589"/>
              <p:cNvSpPr>
                <a:spLocks noChangeShapeType="1"/>
              </p:cNvSpPr>
              <p:nvPr/>
            </p:nvSpPr>
            <p:spPr bwMode="auto">
              <a:xfrm>
                <a:off x="2378" y="911"/>
                <a:ext cx="0" cy="33"/>
              </a:xfrm>
              <a:prstGeom prst="line">
                <a:avLst/>
              </a:prstGeom>
              <a:noFill/>
              <a:ln w="3175">
                <a:solidFill>
                  <a:srgbClr val="000000"/>
                </a:solidFill>
                <a:round/>
                <a:headEnd/>
                <a:tailEnd/>
              </a:ln>
            </p:spPr>
            <p:txBody>
              <a:bodyPr/>
              <a:lstStyle/>
              <a:p>
                <a:endParaRPr lang="en-US"/>
              </a:p>
            </p:txBody>
          </p:sp>
          <p:sp>
            <p:nvSpPr>
              <p:cNvPr id="27685" name="Line 5590"/>
              <p:cNvSpPr>
                <a:spLocks noChangeShapeType="1"/>
              </p:cNvSpPr>
              <p:nvPr/>
            </p:nvSpPr>
            <p:spPr bwMode="auto">
              <a:xfrm flipV="1">
                <a:off x="2378" y="911"/>
                <a:ext cx="0" cy="33"/>
              </a:xfrm>
              <a:prstGeom prst="line">
                <a:avLst/>
              </a:prstGeom>
              <a:noFill/>
              <a:ln w="3175">
                <a:solidFill>
                  <a:srgbClr val="000000"/>
                </a:solidFill>
                <a:round/>
                <a:headEnd/>
                <a:tailEnd/>
              </a:ln>
            </p:spPr>
            <p:txBody>
              <a:bodyPr/>
              <a:lstStyle/>
              <a:p>
                <a:endParaRPr lang="en-US"/>
              </a:p>
            </p:txBody>
          </p:sp>
          <p:sp>
            <p:nvSpPr>
              <p:cNvPr id="27686" name="Line 5591"/>
              <p:cNvSpPr>
                <a:spLocks noChangeShapeType="1"/>
              </p:cNvSpPr>
              <p:nvPr/>
            </p:nvSpPr>
            <p:spPr bwMode="auto">
              <a:xfrm>
                <a:off x="2378" y="911"/>
                <a:ext cx="61" cy="0"/>
              </a:xfrm>
              <a:prstGeom prst="line">
                <a:avLst/>
              </a:prstGeom>
              <a:noFill/>
              <a:ln w="3175">
                <a:solidFill>
                  <a:srgbClr val="000000"/>
                </a:solidFill>
                <a:round/>
                <a:headEnd/>
                <a:tailEnd/>
              </a:ln>
            </p:spPr>
            <p:txBody>
              <a:bodyPr/>
              <a:lstStyle/>
              <a:p>
                <a:endParaRPr lang="en-US"/>
              </a:p>
            </p:txBody>
          </p:sp>
          <p:sp>
            <p:nvSpPr>
              <p:cNvPr id="27687" name="Line 5592"/>
              <p:cNvSpPr>
                <a:spLocks noChangeShapeType="1"/>
              </p:cNvSpPr>
              <p:nvPr/>
            </p:nvSpPr>
            <p:spPr bwMode="auto">
              <a:xfrm>
                <a:off x="2439" y="911"/>
                <a:ext cx="0" cy="78"/>
              </a:xfrm>
              <a:prstGeom prst="line">
                <a:avLst/>
              </a:prstGeom>
              <a:noFill/>
              <a:ln w="3175">
                <a:solidFill>
                  <a:srgbClr val="000000"/>
                </a:solidFill>
                <a:round/>
                <a:headEnd/>
                <a:tailEnd/>
              </a:ln>
            </p:spPr>
            <p:txBody>
              <a:bodyPr/>
              <a:lstStyle/>
              <a:p>
                <a:endParaRPr lang="en-US"/>
              </a:p>
            </p:txBody>
          </p:sp>
          <p:sp>
            <p:nvSpPr>
              <p:cNvPr id="27688" name="Line 5593"/>
              <p:cNvSpPr>
                <a:spLocks noChangeShapeType="1"/>
              </p:cNvSpPr>
              <p:nvPr/>
            </p:nvSpPr>
            <p:spPr bwMode="auto">
              <a:xfrm flipV="1">
                <a:off x="2439" y="911"/>
                <a:ext cx="0" cy="78"/>
              </a:xfrm>
              <a:prstGeom prst="line">
                <a:avLst/>
              </a:prstGeom>
              <a:noFill/>
              <a:ln w="3175">
                <a:solidFill>
                  <a:srgbClr val="000000"/>
                </a:solidFill>
                <a:round/>
                <a:headEnd/>
                <a:tailEnd/>
              </a:ln>
            </p:spPr>
            <p:txBody>
              <a:bodyPr/>
              <a:lstStyle/>
              <a:p>
                <a:endParaRPr lang="en-US"/>
              </a:p>
            </p:txBody>
          </p:sp>
          <p:sp>
            <p:nvSpPr>
              <p:cNvPr id="27689" name="Line 5594"/>
              <p:cNvSpPr>
                <a:spLocks noChangeShapeType="1"/>
              </p:cNvSpPr>
              <p:nvPr/>
            </p:nvSpPr>
            <p:spPr bwMode="auto">
              <a:xfrm>
                <a:off x="2439" y="911"/>
                <a:ext cx="60" cy="0"/>
              </a:xfrm>
              <a:prstGeom prst="line">
                <a:avLst/>
              </a:prstGeom>
              <a:noFill/>
              <a:ln w="3175">
                <a:solidFill>
                  <a:srgbClr val="000000"/>
                </a:solidFill>
                <a:round/>
                <a:headEnd/>
                <a:tailEnd/>
              </a:ln>
            </p:spPr>
            <p:txBody>
              <a:bodyPr/>
              <a:lstStyle/>
              <a:p>
                <a:endParaRPr lang="en-US"/>
              </a:p>
            </p:txBody>
          </p:sp>
          <p:sp>
            <p:nvSpPr>
              <p:cNvPr id="27690" name="Line 5595"/>
              <p:cNvSpPr>
                <a:spLocks noChangeShapeType="1"/>
              </p:cNvSpPr>
              <p:nvPr/>
            </p:nvSpPr>
            <p:spPr bwMode="auto">
              <a:xfrm>
                <a:off x="2499" y="911"/>
                <a:ext cx="0" cy="33"/>
              </a:xfrm>
              <a:prstGeom prst="line">
                <a:avLst/>
              </a:prstGeom>
              <a:noFill/>
              <a:ln w="3175">
                <a:solidFill>
                  <a:srgbClr val="000000"/>
                </a:solidFill>
                <a:round/>
                <a:headEnd/>
                <a:tailEnd/>
              </a:ln>
            </p:spPr>
            <p:txBody>
              <a:bodyPr/>
              <a:lstStyle/>
              <a:p>
                <a:endParaRPr lang="en-US"/>
              </a:p>
            </p:txBody>
          </p:sp>
          <p:sp>
            <p:nvSpPr>
              <p:cNvPr id="27691" name="Line 5596"/>
              <p:cNvSpPr>
                <a:spLocks noChangeShapeType="1"/>
              </p:cNvSpPr>
              <p:nvPr/>
            </p:nvSpPr>
            <p:spPr bwMode="auto">
              <a:xfrm flipV="1">
                <a:off x="2499" y="911"/>
                <a:ext cx="0" cy="33"/>
              </a:xfrm>
              <a:prstGeom prst="line">
                <a:avLst/>
              </a:prstGeom>
              <a:noFill/>
              <a:ln w="3175">
                <a:solidFill>
                  <a:srgbClr val="000000"/>
                </a:solidFill>
                <a:round/>
                <a:headEnd/>
                <a:tailEnd/>
              </a:ln>
            </p:spPr>
            <p:txBody>
              <a:bodyPr/>
              <a:lstStyle/>
              <a:p>
                <a:endParaRPr lang="en-US"/>
              </a:p>
            </p:txBody>
          </p:sp>
          <p:sp>
            <p:nvSpPr>
              <p:cNvPr id="27692" name="Line 5597"/>
              <p:cNvSpPr>
                <a:spLocks noChangeShapeType="1"/>
              </p:cNvSpPr>
              <p:nvPr/>
            </p:nvSpPr>
            <p:spPr bwMode="auto">
              <a:xfrm>
                <a:off x="2499" y="911"/>
                <a:ext cx="60" cy="0"/>
              </a:xfrm>
              <a:prstGeom prst="line">
                <a:avLst/>
              </a:prstGeom>
              <a:noFill/>
              <a:ln w="3175">
                <a:solidFill>
                  <a:srgbClr val="000000"/>
                </a:solidFill>
                <a:round/>
                <a:headEnd/>
                <a:tailEnd/>
              </a:ln>
            </p:spPr>
            <p:txBody>
              <a:bodyPr/>
              <a:lstStyle/>
              <a:p>
                <a:endParaRPr lang="en-US"/>
              </a:p>
            </p:txBody>
          </p:sp>
          <p:sp>
            <p:nvSpPr>
              <p:cNvPr id="27693" name="Line 5598"/>
              <p:cNvSpPr>
                <a:spLocks noChangeShapeType="1"/>
              </p:cNvSpPr>
              <p:nvPr/>
            </p:nvSpPr>
            <p:spPr bwMode="auto">
              <a:xfrm>
                <a:off x="2559" y="911"/>
                <a:ext cx="0" cy="33"/>
              </a:xfrm>
              <a:prstGeom prst="line">
                <a:avLst/>
              </a:prstGeom>
              <a:noFill/>
              <a:ln w="3175">
                <a:solidFill>
                  <a:srgbClr val="000000"/>
                </a:solidFill>
                <a:round/>
                <a:headEnd/>
                <a:tailEnd/>
              </a:ln>
            </p:spPr>
            <p:txBody>
              <a:bodyPr/>
              <a:lstStyle/>
              <a:p>
                <a:endParaRPr lang="en-US"/>
              </a:p>
            </p:txBody>
          </p:sp>
          <p:sp>
            <p:nvSpPr>
              <p:cNvPr id="27694" name="Line 5599"/>
              <p:cNvSpPr>
                <a:spLocks noChangeShapeType="1"/>
              </p:cNvSpPr>
              <p:nvPr/>
            </p:nvSpPr>
            <p:spPr bwMode="auto">
              <a:xfrm flipV="1">
                <a:off x="2559" y="911"/>
                <a:ext cx="0" cy="33"/>
              </a:xfrm>
              <a:prstGeom prst="line">
                <a:avLst/>
              </a:prstGeom>
              <a:noFill/>
              <a:ln w="3175">
                <a:solidFill>
                  <a:srgbClr val="000000"/>
                </a:solidFill>
                <a:round/>
                <a:headEnd/>
                <a:tailEnd/>
              </a:ln>
            </p:spPr>
            <p:txBody>
              <a:bodyPr/>
              <a:lstStyle/>
              <a:p>
                <a:endParaRPr lang="en-US"/>
              </a:p>
            </p:txBody>
          </p:sp>
          <p:sp>
            <p:nvSpPr>
              <p:cNvPr id="27695" name="Line 5600"/>
              <p:cNvSpPr>
                <a:spLocks noChangeShapeType="1"/>
              </p:cNvSpPr>
              <p:nvPr/>
            </p:nvSpPr>
            <p:spPr bwMode="auto">
              <a:xfrm>
                <a:off x="2559" y="911"/>
                <a:ext cx="61" cy="0"/>
              </a:xfrm>
              <a:prstGeom prst="line">
                <a:avLst/>
              </a:prstGeom>
              <a:noFill/>
              <a:ln w="3175">
                <a:solidFill>
                  <a:srgbClr val="000000"/>
                </a:solidFill>
                <a:round/>
                <a:headEnd/>
                <a:tailEnd/>
              </a:ln>
            </p:spPr>
            <p:txBody>
              <a:bodyPr/>
              <a:lstStyle/>
              <a:p>
                <a:endParaRPr lang="en-US"/>
              </a:p>
            </p:txBody>
          </p:sp>
          <p:sp>
            <p:nvSpPr>
              <p:cNvPr id="27696" name="Line 5601"/>
              <p:cNvSpPr>
                <a:spLocks noChangeShapeType="1"/>
              </p:cNvSpPr>
              <p:nvPr/>
            </p:nvSpPr>
            <p:spPr bwMode="auto">
              <a:xfrm>
                <a:off x="2620" y="911"/>
                <a:ext cx="0" cy="33"/>
              </a:xfrm>
              <a:prstGeom prst="line">
                <a:avLst/>
              </a:prstGeom>
              <a:noFill/>
              <a:ln w="3175">
                <a:solidFill>
                  <a:srgbClr val="000000"/>
                </a:solidFill>
                <a:round/>
                <a:headEnd/>
                <a:tailEnd/>
              </a:ln>
            </p:spPr>
            <p:txBody>
              <a:bodyPr/>
              <a:lstStyle/>
              <a:p>
                <a:endParaRPr lang="en-US"/>
              </a:p>
            </p:txBody>
          </p:sp>
          <p:sp>
            <p:nvSpPr>
              <p:cNvPr id="27697" name="Line 5602"/>
              <p:cNvSpPr>
                <a:spLocks noChangeShapeType="1"/>
              </p:cNvSpPr>
              <p:nvPr/>
            </p:nvSpPr>
            <p:spPr bwMode="auto">
              <a:xfrm flipV="1">
                <a:off x="2620" y="911"/>
                <a:ext cx="0" cy="33"/>
              </a:xfrm>
              <a:prstGeom prst="line">
                <a:avLst/>
              </a:prstGeom>
              <a:noFill/>
              <a:ln w="3175">
                <a:solidFill>
                  <a:srgbClr val="000000"/>
                </a:solidFill>
                <a:round/>
                <a:headEnd/>
                <a:tailEnd/>
              </a:ln>
            </p:spPr>
            <p:txBody>
              <a:bodyPr/>
              <a:lstStyle/>
              <a:p>
                <a:endParaRPr lang="en-US"/>
              </a:p>
            </p:txBody>
          </p:sp>
          <p:sp>
            <p:nvSpPr>
              <p:cNvPr id="27698" name="Line 5603"/>
              <p:cNvSpPr>
                <a:spLocks noChangeShapeType="1"/>
              </p:cNvSpPr>
              <p:nvPr/>
            </p:nvSpPr>
            <p:spPr bwMode="auto">
              <a:xfrm>
                <a:off x="2620" y="911"/>
                <a:ext cx="60" cy="0"/>
              </a:xfrm>
              <a:prstGeom prst="line">
                <a:avLst/>
              </a:prstGeom>
              <a:noFill/>
              <a:ln w="3175">
                <a:solidFill>
                  <a:srgbClr val="000000"/>
                </a:solidFill>
                <a:round/>
                <a:headEnd/>
                <a:tailEnd/>
              </a:ln>
            </p:spPr>
            <p:txBody>
              <a:bodyPr/>
              <a:lstStyle/>
              <a:p>
                <a:endParaRPr lang="en-US"/>
              </a:p>
            </p:txBody>
          </p:sp>
          <p:sp>
            <p:nvSpPr>
              <p:cNvPr id="27699" name="Line 5604"/>
              <p:cNvSpPr>
                <a:spLocks noChangeShapeType="1"/>
              </p:cNvSpPr>
              <p:nvPr/>
            </p:nvSpPr>
            <p:spPr bwMode="auto">
              <a:xfrm>
                <a:off x="2680" y="911"/>
                <a:ext cx="0" cy="33"/>
              </a:xfrm>
              <a:prstGeom prst="line">
                <a:avLst/>
              </a:prstGeom>
              <a:noFill/>
              <a:ln w="3175">
                <a:solidFill>
                  <a:srgbClr val="000000"/>
                </a:solidFill>
                <a:round/>
                <a:headEnd/>
                <a:tailEnd/>
              </a:ln>
            </p:spPr>
            <p:txBody>
              <a:bodyPr/>
              <a:lstStyle/>
              <a:p>
                <a:endParaRPr lang="en-US"/>
              </a:p>
            </p:txBody>
          </p:sp>
          <p:sp>
            <p:nvSpPr>
              <p:cNvPr id="27700" name="Line 5605"/>
              <p:cNvSpPr>
                <a:spLocks noChangeShapeType="1"/>
              </p:cNvSpPr>
              <p:nvPr/>
            </p:nvSpPr>
            <p:spPr bwMode="auto">
              <a:xfrm flipV="1">
                <a:off x="2680" y="911"/>
                <a:ext cx="0" cy="33"/>
              </a:xfrm>
              <a:prstGeom prst="line">
                <a:avLst/>
              </a:prstGeom>
              <a:noFill/>
              <a:ln w="3175">
                <a:solidFill>
                  <a:srgbClr val="000000"/>
                </a:solidFill>
                <a:round/>
                <a:headEnd/>
                <a:tailEnd/>
              </a:ln>
            </p:spPr>
            <p:txBody>
              <a:bodyPr/>
              <a:lstStyle/>
              <a:p>
                <a:endParaRPr lang="en-US"/>
              </a:p>
            </p:txBody>
          </p:sp>
          <p:sp>
            <p:nvSpPr>
              <p:cNvPr id="27701" name="Line 5606"/>
              <p:cNvSpPr>
                <a:spLocks noChangeShapeType="1"/>
              </p:cNvSpPr>
              <p:nvPr/>
            </p:nvSpPr>
            <p:spPr bwMode="auto">
              <a:xfrm>
                <a:off x="2680" y="911"/>
                <a:ext cx="60" cy="0"/>
              </a:xfrm>
              <a:prstGeom prst="line">
                <a:avLst/>
              </a:prstGeom>
              <a:noFill/>
              <a:ln w="3175">
                <a:solidFill>
                  <a:srgbClr val="000000"/>
                </a:solidFill>
                <a:round/>
                <a:headEnd/>
                <a:tailEnd/>
              </a:ln>
            </p:spPr>
            <p:txBody>
              <a:bodyPr/>
              <a:lstStyle/>
              <a:p>
                <a:endParaRPr lang="en-US"/>
              </a:p>
            </p:txBody>
          </p:sp>
          <p:sp>
            <p:nvSpPr>
              <p:cNvPr id="27702" name="Line 5607"/>
              <p:cNvSpPr>
                <a:spLocks noChangeShapeType="1"/>
              </p:cNvSpPr>
              <p:nvPr/>
            </p:nvSpPr>
            <p:spPr bwMode="auto">
              <a:xfrm>
                <a:off x="2740" y="911"/>
                <a:ext cx="0" cy="33"/>
              </a:xfrm>
              <a:prstGeom prst="line">
                <a:avLst/>
              </a:prstGeom>
              <a:noFill/>
              <a:ln w="3175">
                <a:solidFill>
                  <a:srgbClr val="000000"/>
                </a:solidFill>
                <a:round/>
                <a:headEnd/>
                <a:tailEnd/>
              </a:ln>
            </p:spPr>
            <p:txBody>
              <a:bodyPr/>
              <a:lstStyle/>
              <a:p>
                <a:endParaRPr lang="en-US"/>
              </a:p>
            </p:txBody>
          </p:sp>
          <p:sp>
            <p:nvSpPr>
              <p:cNvPr id="27703" name="Line 5608"/>
              <p:cNvSpPr>
                <a:spLocks noChangeShapeType="1"/>
              </p:cNvSpPr>
              <p:nvPr/>
            </p:nvSpPr>
            <p:spPr bwMode="auto">
              <a:xfrm flipV="1">
                <a:off x="2740" y="911"/>
                <a:ext cx="0" cy="33"/>
              </a:xfrm>
              <a:prstGeom prst="line">
                <a:avLst/>
              </a:prstGeom>
              <a:noFill/>
              <a:ln w="3175">
                <a:solidFill>
                  <a:srgbClr val="000000"/>
                </a:solidFill>
                <a:round/>
                <a:headEnd/>
                <a:tailEnd/>
              </a:ln>
            </p:spPr>
            <p:txBody>
              <a:bodyPr/>
              <a:lstStyle/>
              <a:p>
                <a:endParaRPr lang="en-US"/>
              </a:p>
            </p:txBody>
          </p:sp>
          <p:sp>
            <p:nvSpPr>
              <p:cNvPr id="27704" name="Line 5609"/>
              <p:cNvSpPr>
                <a:spLocks noChangeShapeType="1"/>
              </p:cNvSpPr>
              <p:nvPr/>
            </p:nvSpPr>
            <p:spPr bwMode="auto">
              <a:xfrm>
                <a:off x="2740" y="911"/>
                <a:ext cx="61" cy="0"/>
              </a:xfrm>
              <a:prstGeom prst="line">
                <a:avLst/>
              </a:prstGeom>
              <a:noFill/>
              <a:ln w="3175">
                <a:solidFill>
                  <a:srgbClr val="000000"/>
                </a:solidFill>
                <a:round/>
                <a:headEnd/>
                <a:tailEnd/>
              </a:ln>
            </p:spPr>
            <p:txBody>
              <a:bodyPr/>
              <a:lstStyle/>
              <a:p>
                <a:endParaRPr lang="en-US"/>
              </a:p>
            </p:txBody>
          </p:sp>
          <p:sp>
            <p:nvSpPr>
              <p:cNvPr id="27705" name="Line 5610"/>
              <p:cNvSpPr>
                <a:spLocks noChangeShapeType="1"/>
              </p:cNvSpPr>
              <p:nvPr/>
            </p:nvSpPr>
            <p:spPr bwMode="auto">
              <a:xfrm>
                <a:off x="2801" y="911"/>
                <a:ext cx="0" cy="33"/>
              </a:xfrm>
              <a:prstGeom prst="line">
                <a:avLst/>
              </a:prstGeom>
              <a:noFill/>
              <a:ln w="3175">
                <a:solidFill>
                  <a:srgbClr val="000000"/>
                </a:solidFill>
                <a:round/>
                <a:headEnd/>
                <a:tailEnd/>
              </a:ln>
            </p:spPr>
            <p:txBody>
              <a:bodyPr/>
              <a:lstStyle/>
              <a:p>
                <a:endParaRPr lang="en-US"/>
              </a:p>
            </p:txBody>
          </p:sp>
          <p:sp>
            <p:nvSpPr>
              <p:cNvPr id="27706" name="Line 5611"/>
              <p:cNvSpPr>
                <a:spLocks noChangeShapeType="1"/>
              </p:cNvSpPr>
              <p:nvPr/>
            </p:nvSpPr>
            <p:spPr bwMode="auto">
              <a:xfrm flipV="1">
                <a:off x="2801" y="911"/>
                <a:ext cx="0" cy="33"/>
              </a:xfrm>
              <a:prstGeom prst="line">
                <a:avLst/>
              </a:prstGeom>
              <a:noFill/>
              <a:ln w="3175">
                <a:solidFill>
                  <a:srgbClr val="000000"/>
                </a:solidFill>
                <a:round/>
                <a:headEnd/>
                <a:tailEnd/>
              </a:ln>
            </p:spPr>
            <p:txBody>
              <a:bodyPr/>
              <a:lstStyle/>
              <a:p>
                <a:endParaRPr lang="en-US"/>
              </a:p>
            </p:txBody>
          </p:sp>
          <p:sp>
            <p:nvSpPr>
              <p:cNvPr id="27707" name="Line 5612"/>
              <p:cNvSpPr>
                <a:spLocks noChangeShapeType="1"/>
              </p:cNvSpPr>
              <p:nvPr/>
            </p:nvSpPr>
            <p:spPr bwMode="auto">
              <a:xfrm>
                <a:off x="2801" y="911"/>
                <a:ext cx="60" cy="0"/>
              </a:xfrm>
              <a:prstGeom prst="line">
                <a:avLst/>
              </a:prstGeom>
              <a:noFill/>
              <a:ln w="3175">
                <a:solidFill>
                  <a:srgbClr val="000000"/>
                </a:solidFill>
                <a:round/>
                <a:headEnd/>
                <a:tailEnd/>
              </a:ln>
            </p:spPr>
            <p:txBody>
              <a:bodyPr/>
              <a:lstStyle/>
              <a:p>
                <a:endParaRPr lang="en-US"/>
              </a:p>
            </p:txBody>
          </p:sp>
          <p:sp>
            <p:nvSpPr>
              <p:cNvPr id="27708" name="Line 5613"/>
              <p:cNvSpPr>
                <a:spLocks noChangeShapeType="1"/>
              </p:cNvSpPr>
              <p:nvPr/>
            </p:nvSpPr>
            <p:spPr bwMode="auto">
              <a:xfrm>
                <a:off x="2861" y="911"/>
                <a:ext cx="0" cy="33"/>
              </a:xfrm>
              <a:prstGeom prst="line">
                <a:avLst/>
              </a:prstGeom>
              <a:noFill/>
              <a:ln w="3175">
                <a:solidFill>
                  <a:srgbClr val="000000"/>
                </a:solidFill>
                <a:round/>
                <a:headEnd/>
                <a:tailEnd/>
              </a:ln>
            </p:spPr>
            <p:txBody>
              <a:bodyPr/>
              <a:lstStyle/>
              <a:p>
                <a:endParaRPr lang="en-US"/>
              </a:p>
            </p:txBody>
          </p:sp>
          <p:sp>
            <p:nvSpPr>
              <p:cNvPr id="27709" name="Line 5614"/>
              <p:cNvSpPr>
                <a:spLocks noChangeShapeType="1"/>
              </p:cNvSpPr>
              <p:nvPr/>
            </p:nvSpPr>
            <p:spPr bwMode="auto">
              <a:xfrm flipV="1">
                <a:off x="2861" y="911"/>
                <a:ext cx="0" cy="33"/>
              </a:xfrm>
              <a:prstGeom prst="line">
                <a:avLst/>
              </a:prstGeom>
              <a:noFill/>
              <a:ln w="3175">
                <a:solidFill>
                  <a:srgbClr val="000000"/>
                </a:solidFill>
                <a:round/>
                <a:headEnd/>
                <a:tailEnd/>
              </a:ln>
            </p:spPr>
            <p:txBody>
              <a:bodyPr/>
              <a:lstStyle/>
              <a:p>
                <a:endParaRPr lang="en-US"/>
              </a:p>
            </p:txBody>
          </p:sp>
          <p:sp>
            <p:nvSpPr>
              <p:cNvPr id="27710" name="Line 5615"/>
              <p:cNvSpPr>
                <a:spLocks noChangeShapeType="1"/>
              </p:cNvSpPr>
              <p:nvPr/>
            </p:nvSpPr>
            <p:spPr bwMode="auto">
              <a:xfrm>
                <a:off x="2861" y="911"/>
                <a:ext cx="60" cy="0"/>
              </a:xfrm>
              <a:prstGeom prst="line">
                <a:avLst/>
              </a:prstGeom>
              <a:noFill/>
              <a:ln w="3175">
                <a:solidFill>
                  <a:srgbClr val="000000"/>
                </a:solidFill>
                <a:round/>
                <a:headEnd/>
                <a:tailEnd/>
              </a:ln>
            </p:spPr>
            <p:txBody>
              <a:bodyPr/>
              <a:lstStyle/>
              <a:p>
                <a:endParaRPr lang="en-US"/>
              </a:p>
            </p:txBody>
          </p:sp>
          <p:sp>
            <p:nvSpPr>
              <p:cNvPr id="27711" name="Line 5616"/>
              <p:cNvSpPr>
                <a:spLocks noChangeShapeType="1"/>
              </p:cNvSpPr>
              <p:nvPr/>
            </p:nvSpPr>
            <p:spPr bwMode="auto">
              <a:xfrm>
                <a:off x="2921" y="911"/>
                <a:ext cx="0" cy="33"/>
              </a:xfrm>
              <a:prstGeom prst="line">
                <a:avLst/>
              </a:prstGeom>
              <a:noFill/>
              <a:ln w="3175">
                <a:solidFill>
                  <a:srgbClr val="000000"/>
                </a:solidFill>
                <a:round/>
                <a:headEnd/>
                <a:tailEnd/>
              </a:ln>
            </p:spPr>
            <p:txBody>
              <a:bodyPr/>
              <a:lstStyle/>
              <a:p>
                <a:endParaRPr lang="en-US"/>
              </a:p>
            </p:txBody>
          </p:sp>
          <p:sp>
            <p:nvSpPr>
              <p:cNvPr id="27712" name="Line 5617"/>
              <p:cNvSpPr>
                <a:spLocks noChangeShapeType="1"/>
              </p:cNvSpPr>
              <p:nvPr/>
            </p:nvSpPr>
            <p:spPr bwMode="auto">
              <a:xfrm flipV="1">
                <a:off x="2921" y="911"/>
                <a:ext cx="0" cy="33"/>
              </a:xfrm>
              <a:prstGeom prst="line">
                <a:avLst/>
              </a:prstGeom>
              <a:noFill/>
              <a:ln w="3175">
                <a:solidFill>
                  <a:srgbClr val="000000"/>
                </a:solidFill>
                <a:round/>
                <a:headEnd/>
                <a:tailEnd/>
              </a:ln>
            </p:spPr>
            <p:txBody>
              <a:bodyPr/>
              <a:lstStyle/>
              <a:p>
                <a:endParaRPr lang="en-US"/>
              </a:p>
            </p:txBody>
          </p:sp>
          <p:sp>
            <p:nvSpPr>
              <p:cNvPr id="27713" name="Line 5618"/>
              <p:cNvSpPr>
                <a:spLocks noChangeShapeType="1"/>
              </p:cNvSpPr>
              <p:nvPr/>
            </p:nvSpPr>
            <p:spPr bwMode="auto">
              <a:xfrm>
                <a:off x="2921" y="911"/>
                <a:ext cx="61" cy="0"/>
              </a:xfrm>
              <a:prstGeom prst="line">
                <a:avLst/>
              </a:prstGeom>
              <a:noFill/>
              <a:ln w="3175">
                <a:solidFill>
                  <a:srgbClr val="000000"/>
                </a:solidFill>
                <a:round/>
                <a:headEnd/>
                <a:tailEnd/>
              </a:ln>
            </p:spPr>
            <p:txBody>
              <a:bodyPr/>
              <a:lstStyle/>
              <a:p>
                <a:endParaRPr lang="en-US"/>
              </a:p>
            </p:txBody>
          </p:sp>
          <p:sp>
            <p:nvSpPr>
              <p:cNvPr id="27714" name="Line 5619"/>
              <p:cNvSpPr>
                <a:spLocks noChangeShapeType="1"/>
              </p:cNvSpPr>
              <p:nvPr/>
            </p:nvSpPr>
            <p:spPr bwMode="auto">
              <a:xfrm>
                <a:off x="2982" y="911"/>
                <a:ext cx="0" cy="33"/>
              </a:xfrm>
              <a:prstGeom prst="line">
                <a:avLst/>
              </a:prstGeom>
              <a:noFill/>
              <a:ln w="3175">
                <a:solidFill>
                  <a:srgbClr val="000000"/>
                </a:solidFill>
                <a:round/>
                <a:headEnd/>
                <a:tailEnd/>
              </a:ln>
            </p:spPr>
            <p:txBody>
              <a:bodyPr/>
              <a:lstStyle/>
              <a:p>
                <a:endParaRPr lang="en-US"/>
              </a:p>
            </p:txBody>
          </p:sp>
          <p:sp>
            <p:nvSpPr>
              <p:cNvPr id="27715" name="Line 5620"/>
              <p:cNvSpPr>
                <a:spLocks noChangeShapeType="1"/>
              </p:cNvSpPr>
              <p:nvPr/>
            </p:nvSpPr>
            <p:spPr bwMode="auto">
              <a:xfrm flipV="1">
                <a:off x="2982" y="911"/>
                <a:ext cx="0" cy="33"/>
              </a:xfrm>
              <a:prstGeom prst="line">
                <a:avLst/>
              </a:prstGeom>
              <a:noFill/>
              <a:ln w="3175">
                <a:solidFill>
                  <a:srgbClr val="000000"/>
                </a:solidFill>
                <a:round/>
                <a:headEnd/>
                <a:tailEnd/>
              </a:ln>
            </p:spPr>
            <p:txBody>
              <a:bodyPr/>
              <a:lstStyle/>
              <a:p>
                <a:endParaRPr lang="en-US"/>
              </a:p>
            </p:txBody>
          </p:sp>
          <p:sp>
            <p:nvSpPr>
              <p:cNvPr id="27716" name="Line 5621"/>
              <p:cNvSpPr>
                <a:spLocks noChangeShapeType="1"/>
              </p:cNvSpPr>
              <p:nvPr/>
            </p:nvSpPr>
            <p:spPr bwMode="auto">
              <a:xfrm>
                <a:off x="2982" y="911"/>
                <a:ext cx="60" cy="0"/>
              </a:xfrm>
              <a:prstGeom prst="line">
                <a:avLst/>
              </a:prstGeom>
              <a:noFill/>
              <a:ln w="3175">
                <a:solidFill>
                  <a:srgbClr val="000000"/>
                </a:solidFill>
                <a:round/>
                <a:headEnd/>
                <a:tailEnd/>
              </a:ln>
            </p:spPr>
            <p:txBody>
              <a:bodyPr/>
              <a:lstStyle/>
              <a:p>
                <a:endParaRPr lang="en-US"/>
              </a:p>
            </p:txBody>
          </p:sp>
          <p:sp>
            <p:nvSpPr>
              <p:cNvPr id="27717" name="Line 5622"/>
              <p:cNvSpPr>
                <a:spLocks noChangeShapeType="1"/>
              </p:cNvSpPr>
              <p:nvPr/>
            </p:nvSpPr>
            <p:spPr bwMode="auto">
              <a:xfrm>
                <a:off x="3042" y="911"/>
                <a:ext cx="0" cy="78"/>
              </a:xfrm>
              <a:prstGeom prst="line">
                <a:avLst/>
              </a:prstGeom>
              <a:noFill/>
              <a:ln w="3175">
                <a:solidFill>
                  <a:srgbClr val="000000"/>
                </a:solidFill>
                <a:round/>
                <a:headEnd/>
                <a:tailEnd/>
              </a:ln>
            </p:spPr>
            <p:txBody>
              <a:bodyPr/>
              <a:lstStyle/>
              <a:p>
                <a:endParaRPr lang="en-US"/>
              </a:p>
            </p:txBody>
          </p:sp>
          <p:sp>
            <p:nvSpPr>
              <p:cNvPr id="27718" name="Line 5623"/>
              <p:cNvSpPr>
                <a:spLocks noChangeShapeType="1"/>
              </p:cNvSpPr>
              <p:nvPr/>
            </p:nvSpPr>
            <p:spPr bwMode="auto">
              <a:xfrm flipV="1">
                <a:off x="3042" y="911"/>
                <a:ext cx="0" cy="78"/>
              </a:xfrm>
              <a:prstGeom prst="line">
                <a:avLst/>
              </a:prstGeom>
              <a:noFill/>
              <a:ln w="3175">
                <a:solidFill>
                  <a:srgbClr val="000000"/>
                </a:solidFill>
                <a:round/>
                <a:headEnd/>
                <a:tailEnd/>
              </a:ln>
            </p:spPr>
            <p:txBody>
              <a:bodyPr/>
              <a:lstStyle/>
              <a:p>
                <a:endParaRPr lang="en-US"/>
              </a:p>
            </p:txBody>
          </p:sp>
          <p:sp>
            <p:nvSpPr>
              <p:cNvPr id="27719" name="Line 5624"/>
              <p:cNvSpPr>
                <a:spLocks noChangeShapeType="1"/>
              </p:cNvSpPr>
              <p:nvPr/>
            </p:nvSpPr>
            <p:spPr bwMode="auto">
              <a:xfrm>
                <a:off x="3042" y="911"/>
                <a:ext cx="60" cy="0"/>
              </a:xfrm>
              <a:prstGeom prst="line">
                <a:avLst/>
              </a:prstGeom>
              <a:noFill/>
              <a:ln w="3175">
                <a:solidFill>
                  <a:srgbClr val="000000"/>
                </a:solidFill>
                <a:round/>
                <a:headEnd/>
                <a:tailEnd/>
              </a:ln>
            </p:spPr>
            <p:txBody>
              <a:bodyPr/>
              <a:lstStyle/>
              <a:p>
                <a:endParaRPr lang="en-US"/>
              </a:p>
            </p:txBody>
          </p:sp>
          <p:sp>
            <p:nvSpPr>
              <p:cNvPr id="27720" name="Line 5625"/>
              <p:cNvSpPr>
                <a:spLocks noChangeShapeType="1"/>
              </p:cNvSpPr>
              <p:nvPr/>
            </p:nvSpPr>
            <p:spPr bwMode="auto">
              <a:xfrm>
                <a:off x="3102" y="911"/>
                <a:ext cx="0" cy="33"/>
              </a:xfrm>
              <a:prstGeom prst="line">
                <a:avLst/>
              </a:prstGeom>
              <a:noFill/>
              <a:ln w="3175">
                <a:solidFill>
                  <a:srgbClr val="000000"/>
                </a:solidFill>
                <a:round/>
                <a:headEnd/>
                <a:tailEnd/>
              </a:ln>
            </p:spPr>
            <p:txBody>
              <a:bodyPr/>
              <a:lstStyle/>
              <a:p>
                <a:endParaRPr lang="en-US"/>
              </a:p>
            </p:txBody>
          </p:sp>
          <p:sp>
            <p:nvSpPr>
              <p:cNvPr id="27721" name="Line 5626"/>
              <p:cNvSpPr>
                <a:spLocks noChangeShapeType="1"/>
              </p:cNvSpPr>
              <p:nvPr/>
            </p:nvSpPr>
            <p:spPr bwMode="auto">
              <a:xfrm flipV="1">
                <a:off x="3102" y="911"/>
                <a:ext cx="0" cy="33"/>
              </a:xfrm>
              <a:prstGeom prst="line">
                <a:avLst/>
              </a:prstGeom>
              <a:noFill/>
              <a:ln w="3175">
                <a:solidFill>
                  <a:srgbClr val="000000"/>
                </a:solidFill>
                <a:round/>
                <a:headEnd/>
                <a:tailEnd/>
              </a:ln>
            </p:spPr>
            <p:txBody>
              <a:bodyPr/>
              <a:lstStyle/>
              <a:p>
                <a:endParaRPr lang="en-US"/>
              </a:p>
            </p:txBody>
          </p:sp>
          <p:sp>
            <p:nvSpPr>
              <p:cNvPr id="27722" name="Line 5627"/>
              <p:cNvSpPr>
                <a:spLocks noChangeShapeType="1"/>
              </p:cNvSpPr>
              <p:nvPr/>
            </p:nvSpPr>
            <p:spPr bwMode="auto">
              <a:xfrm>
                <a:off x="3102" y="911"/>
                <a:ext cx="61" cy="0"/>
              </a:xfrm>
              <a:prstGeom prst="line">
                <a:avLst/>
              </a:prstGeom>
              <a:noFill/>
              <a:ln w="3175">
                <a:solidFill>
                  <a:srgbClr val="000000"/>
                </a:solidFill>
                <a:round/>
                <a:headEnd/>
                <a:tailEnd/>
              </a:ln>
            </p:spPr>
            <p:txBody>
              <a:bodyPr/>
              <a:lstStyle/>
              <a:p>
                <a:endParaRPr lang="en-US"/>
              </a:p>
            </p:txBody>
          </p:sp>
          <p:sp>
            <p:nvSpPr>
              <p:cNvPr id="27723" name="Line 5628"/>
              <p:cNvSpPr>
                <a:spLocks noChangeShapeType="1"/>
              </p:cNvSpPr>
              <p:nvPr/>
            </p:nvSpPr>
            <p:spPr bwMode="auto">
              <a:xfrm>
                <a:off x="3163" y="911"/>
                <a:ext cx="0" cy="33"/>
              </a:xfrm>
              <a:prstGeom prst="line">
                <a:avLst/>
              </a:prstGeom>
              <a:noFill/>
              <a:ln w="3175">
                <a:solidFill>
                  <a:srgbClr val="000000"/>
                </a:solidFill>
                <a:round/>
                <a:headEnd/>
                <a:tailEnd/>
              </a:ln>
            </p:spPr>
            <p:txBody>
              <a:bodyPr/>
              <a:lstStyle/>
              <a:p>
                <a:endParaRPr lang="en-US"/>
              </a:p>
            </p:txBody>
          </p:sp>
          <p:sp>
            <p:nvSpPr>
              <p:cNvPr id="27724" name="Line 5629"/>
              <p:cNvSpPr>
                <a:spLocks noChangeShapeType="1"/>
              </p:cNvSpPr>
              <p:nvPr/>
            </p:nvSpPr>
            <p:spPr bwMode="auto">
              <a:xfrm flipV="1">
                <a:off x="3163" y="911"/>
                <a:ext cx="0" cy="33"/>
              </a:xfrm>
              <a:prstGeom prst="line">
                <a:avLst/>
              </a:prstGeom>
              <a:noFill/>
              <a:ln w="3175">
                <a:solidFill>
                  <a:srgbClr val="000000"/>
                </a:solidFill>
                <a:round/>
                <a:headEnd/>
                <a:tailEnd/>
              </a:ln>
            </p:spPr>
            <p:txBody>
              <a:bodyPr/>
              <a:lstStyle/>
              <a:p>
                <a:endParaRPr lang="en-US"/>
              </a:p>
            </p:txBody>
          </p:sp>
          <p:sp>
            <p:nvSpPr>
              <p:cNvPr id="27725" name="Line 5630"/>
              <p:cNvSpPr>
                <a:spLocks noChangeShapeType="1"/>
              </p:cNvSpPr>
              <p:nvPr/>
            </p:nvSpPr>
            <p:spPr bwMode="auto">
              <a:xfrm>
                <a:off x="3163" y="911"/>
                <a:ext cx="60" cy="0"/>
              </a:xfrm>
              <a:prstGeom prst="line">
                <a:avLst/>
              </a:prstGeom>
              <a:noFill/>
              <a:ln w="3175">
                <a:solidFill>
                  <a:srgbClr val="000000"/>
                </a:solidFill>
                <a:round/>
                <a:headEnd/>
                <a:tailEnd/>
              </a:ln>
            </p:spPr>
            <p:txBody>
              <a:bodyPr/>
              <a:lstStyle/>
              <a:p>
                <a:endParaRPr lang="en-US"/>
              </a:p>
            </p:txBody>
          </p:sp>
          <p:sp>
            <p:nvSpPr>
              <p:cNvPr id="27726" name="Line 5631"/>
              <p:cNvSpPr>
                <a:spLocks noChangeShapeType="1"/>
              </p:cNvSpPr>
              <p:nvPr/>
            </p:nvSpPr>
            <p:spPr bwMode="auto">
              <a:xfrm>
                <a:off x="3223" y="911"/>
                <a:ext cx="0" cy="33"/>
              </a:xfrm>
              <a:prstGeom prst="line">
                <a:avLst/>
              </a:prstGeom>
              <a:noFill/>
              <a:ln w="3175">
                <a:solidFill>
                  <a:srgbClr val="000000"/>
                </a:solidFill>
                <a:round/>
                <a:headEnd/>
                <a:tailEnd/>
              </a:ln>
            </p:spPr>
            <p:txBody>
              <a:bodyPr/>
              <a:lstStyle/>
              <a:p>
                <a:endParaRPr lang="en-US"/>
              </a:p>
            </p:txBody>
          </p:sp>
          <p:sp>
            <p:nvSpPr>
              <p:cNvPr id="27727" name="Line 5632"/>
              <p:cNvSpPr>
                <a:spLocks noChangeShapeType="1"/>
              </p:cNvSpPr>
              <p:nvPr/>
            </p:nvSpPr>
            <p:spPr bwMode="auto">
              <a:xfrm flipV="1">
                <a:off x="3223" y="911"/>
                <a:ext cx="0" cy="33"/>
              </a:xfrm>
              <a:prstGeom prst="line">
                <a:avLst/>
              </a:prstGeom>
              <a:noFill/>
              <a:ln w="3175">
                <a:solidFill>
                  <a:srgbClr val="000000"/>
                </a:solidFill>
                <a:round/>
                <a:headEnd/>
                <a:tailEnd/>
              </a:ln>
            </p:spPr>
            <p:txBody>
              <a:bodyPr/>
              <a:lstStyle/>
              <a:p>
                <a:endParaRPr lang="en-US"/>
              </a:p>
            </p:txBody>
          </p:sp>
          <p:sp>
            <p:nvSpPr>
              <p:cNvPr id="27728" name="Line 5633"/>
              <p:cNvSpPr>
                <a:spLocks noChangeShapeType="1"/>
              </p:cNvSpPr>
              <p:nvPr/>
            </p:nvSpPr>
            <p:spPr bwMode="auto">
              <a:xfrm>
                <a:off x="3223" y="911"/>
                <a:ext cx="60" cy="0"/>
              </a:xfrm>
              <a:prstGeom prst="line">
                <a:avLst/>
              </a:prstGeom>
              <a:noFill/>
              <a:ln w="3175">
                <a:solidFill>
                  <a:srgbClr val="000000"/>
                </a:solidFill>
                <a:round/>
                <a:headEnd/>
                <a:tailEnd/>
              </a:ln>
            </p:spPr>
            <p:txBody>
              <a:bodyPr/>
              <a:lstStyle/>
              <a:p>
                <a:endParaRPr lang="en-US"/>
              </a:p>
            </p:txBody>
          </p:sp>
          <p:sp>
            <p:nvSpPr>
              <p:cNvPr id="27729" name="Line 5634"/>
              <p:cNvSpPr>
                <a:spLocks noChangeShapeType="1"/>
              </p:cNvSpPr>
              <p:nvPr/>
            </p:nvSpPr>
            <p:spPr bwMode="auto">
              <a:xfrm>
                <a:off x="3283" y="911"/>
                <a:ext cx="0" cy="33"/>
              </a:xfrm>
              <a:prstGeom prst="line">
                <a:avLst/>
              </a:prstGeom>
              <a:noFill/>
              <a:ln w="3175">
                <a:solidFill>
                  <a:srgbClr val="000000"/>
                </a:solidFill>
                <a:round/>
                <a:headEnd/>
                <a:tailEnd/>
              </a:ln>
            </p:spPr>
            <p:txBody>
              <a:bodyPr/>
              <a:lstStyle/>
              <a:p>
                <a:endParaRPr lang="en-US"/>
              </a:p>
            </p:txBody>
          </p:sp>
          <p:sp>
            <p:nvSpPr>
              <p:cNvPr id="27730" name="Line 5635"/>
              <p:cNvSpPr>
                <a:spLocks noChangeShapeType="1"/>
              </p:cNvSpPr>
              <p:nvPr/>
            </p:nvSpPr>
            <p:spPr bwMode="auto">
              <a:xfrm flipV="1">
                <a:off x="3283" y="911"/>
                <a:ext cx="0" cy="33"/>
              </a:xfrm>
              <a:prstGeom prst="line">
                <a:avLst/>
              </a:prstGeom>
              <a:noFill/>
              <a:ln w="3175">
                <a:solidFill>
                  <a:srgbClr val="000000"/>
                </a:solidFill>
                <a:round/>
                <a:headEnd/>
                <a:tailEnd/>
              </a:ln>
            </p:spPr>
            <p:txBody>
              <a:bodyPr/>
              <a:lstStyle/>
              <a:p>
                <a:endParaRPr lang="en-US"/>
              </a:p>
            </p:txBody>
          </p:sp>
          <p:sp>
            <p:nvSpPr>
              <p:cNvPr id="27731" name="Line 5636"/>
              <p:cNvSpPr>
                <a:spLocks noChangeShapeType="1"/>
              </p:cNvSpPr>
              <p:nvPr/>
            </p:nvSpPr>
            <p:spPr bwMode="auto">
              <a:xfrm>
                <a:off x="3283" y="911"/>
                <a:ext cx="61" cy="0"/>
              </a:xfrm>
              <a:prstGeom prst="line">
                <a:avLst/>
              </a:prstGeom>
              <a:noFill/>
              <a:ln w="3175">
                <a:solidFill>
                  <a:srgbClr val="000000"/>
                </a:solidFill>
                <a:round/>
                <a:headEnd/>
                <a:tailEnd/>
              </a:ln>
            </p:spPr>
            <p:txBody>
              <a:bodyPr/>
              <a:lstStyle/>
              <a:p>
                <a:endParaRPr lang="en-US"/>
              </a:p>
            </p:txBody>
          </p:sp>
          <p:sp>
            <p:nvSpPr>
              <p:cNvPr id="27732" name="Line 5637"/>
              <p:cNvSpPr>
                <a:spLocks noChangeShapeType="1"/>
              </p:cNvSpPr>
              <p:nvPr/>
            </p:nvSpPr>
            <p:spPr bwMode="auto">
              <a:xfrm>
                <a:off x="3344" y="911"/>
                <a:ext cx="0" cy="33"/>
              </a:xfrm>
              <a:prstGeom prst="line">
                <a:avLst/>
              </a:prstGeom>
              <a:noFill/>
              <a:ln w="3175">
                <a:solidFill>
                  <a:srgbClr val="000000"/>
                </a:solidFill>
                <a:round/>
                <a:headEnd/>
                <a:tailEnd/>
              </a:ln>
            </p:spPr>
            <p:txBody>
              <a:bodyPr/>
              <a:lstStyle/>
              <a:p>
                <a:endParaRPr lang="en-US"/>
              </a:p>
            </p:txBody>
          </p:sp>
          <p:sp>
            <p:nvSpPr>
              <p:cNvPr id="27733" name="Line 5638"/>
              <p:cNvSpPr>
                <a:spLocks noChangeShapeType="1"/>
              </p:cNvSpPr>
              <p:nvPr/>
            </p:nvSpPr>
            <p:spPr bwMode="auto">
              <a:xfrm flipV="1">
                <a:off x="3344" y="911"/>
                <a:ext cx="0" cy="33"/>
              </a:xfrm>
              <a:prstGeom prst="line">
                <a:avLst/>
              </a:prstGeom>
              <a:noFill/>
              <a:ln w="3175">
                <a:solidFill>
                  <a:srgbClr val="000000"/>
                </a:solidFill>
                <a:round/>
                <a:headEnd/>
                <a:tailEnd/>
              </a:ln>
            </p:spPr>
            <p:txBody>
              <a:bodyPr/>
              <a:lstStyle/>
              <a:p>
                <a:endParaRPr lang="en-US"/>
              </a:p>
            </p:txBody>
          </p:sp>
          <p:sp>
            <p:nvSpPr>
              <p:cNvPr id="27734" name="Line 5639"/>
              <p:cNvSpPr>
                <a:spLocks noChangeShapeType="1"/>
              </p:cNvSpPr>
              <p:nvPr/>
            </p:nvSpPr>
            <p:spPr bwMode="auto">
              <a:xfrm>
                <a:off x="3344" y="911"/>
                <a:ext cx="60" cy="0"/>
              </a:xfrm>
              <a:prstGeom prst="line">
                <a:avLst/>
              </a:prstGeom>
              <a:noFill/>
              <a:ln w="3175">
                <a:solidFill>
                  <a:srgbClr val="000000"/>
                </a:solidFill>
                <a:round/>
                <a:headEnd/>
                <a:tailEnd/>
              </a:ln>
            </p:spPr>
            <p:txBody>
              <a:bodyPr/>
              <a:lstStyle/>
              <a:p>
                <a:endParaRPr lang="en-US"/>
              </a:p>
            </p:txBody>
          </p:sp>
          <p:sp>
            <p:nvSpPr>
              <p:cNvPr id="27735" name="Line 5640"/>
              <p:cNvSpPr>
                <a:spLocks noChangeShapeType="1"/>
              </p:cNvSpPr>
              <p:nvPr/>
            </p:nvSpPr>
            <p:spPr bwMode="auto">
              <a:xfrm>
                <a:off x="3404" y="911"/>
                <a:ext cx="0" cy="33"/>
              </a:xfrm>
              <a:prstGeom prst="line">
                <a:avLst/>
              </a:prstGeom>
              <a:noFill/>
              <a:ln w="3175">
                <a:solidFill>
                  <a:srgbClr val="000000"/>
                </a:solidFill>
                <a:round/>
                <a:headEnd/>
                <a:tailEnd/>
              </a:ln>
            </p:spPr>
            <p:txBody>
              <a:bodyPr/>
              <a:lstStyle/>
              <a:p>
                <a:endParaRPr lang="en-US"/>
              </a:p>
            </p:txBody>
          </p:sp>
          <p:sp>
            <p:nvSpPr>
              <p:cNvPr id="27736" name="Line 5641"/>
              <p:cNvSpPr>
                <a:spLocks noChangeShapeType="1"/>
              </p:cNvSpPr>
              <p:nvPr/>
            </p:nvSpPr>
            <p:spPr bwMode="auto">
              <a:xfrm flipV="1">
                <a:off x="3404" y="911"/>
                <a:ext cx="0" cy="33"/>
              </a:xfrm>
              <a:prstGeom prst="line">
                <a:avLst/>
              </a:prstGeom>
              <a:noFill/>
              <a:ln w="3175">
                <a:solidFill>
                  <a:srgbClr val="000000"/>
                </a:solidFill>
                <a:round/>
                <a:headEnd/>
                <a:tailEnd/>
              </a:ln>
            </p:spPr>
            <p:txBody>
              <a:bodyPr/>
              <a:lstStyle/>
              <a:p>
                <a:endParaRPr lang="en-US"/>
              </a:p>
            </p:txBody>
          </p:sp>
          <p:sp>
            <p:nvSpPr>
              <p:cNvPr id="27737" name="Line 5642"/>
              <p:cNvSpPr>
                <a:spLocks noChangeShapeType="1"/>
              </p:cNvSpPr>
              <p:nvPr/>
            </p:nvSpPr>
            <p:spPr bwMode="auto">
              <a:xfrm>
                <a:off x="3404" y="911"/>
                <a:ext cx="60" cy="0"/>
              </a:xfrm>
              <a:prstGeom prst="line">
                <a:avLst/>
              </a:prstGeom>
              <a:noFill/>
              <a:ln w="3175">
                <a:solidFill>
                  <a:srgbClr val="000000"/>
                </a:solidFill>
                <a:round/>
                <a:headEnd/>
                <a:tailEnd/>
              </a:ln>
            </p:spPr>
            <p:txBody>
              <a:bodyPr/>
              <a:lstStyle/>
              <a:p>
                <a:endParaRPr lang="en-US"/>
              </a:p>
            </p:txBody>
          </p:sp>
          <p:sp>
            <p:nvSpPr>
              <p:cNvPr id="27738" name="Line 5643"/>
              <p:cNvSpPr>
                <a:spLocks noChangeShapeType="1"/>
              </p:cNvSpPr>
              <p:nvPr/>
            </p:nvSpPr>
            <p:spPr bwMode="auto">
              <a:xfrm>
                <a:off x="3464" y="911"/>
                <a:ext cx="0" cy="33"/>
              </a:xfrm>
              <a:prstGeom prst="line">
                <a:avLst/>
              </a:prstGeom>
              <a:noFill/>
              <a:ln w="3175">
                <a:solidFill>
                  <a:srgbClr val="000000"/>
                </a:solidFill>
                <a:round/>
                <a:headEnd/>
                <a:tailEnd/>
              </a:ln>
            </p:spPr>
            <p:txBody>
              <a:bodyPr/>
              <a:lstStyle/>
              <a:p>
                <a:endParaRPr lang="en-US"/>
              </a:p>
            </p:txBody>
          </p:sp>
          <p:sp>
            <p:nvSpPr>
              <p:cNvPr id="27739" name="Line 5644"/>
              <p:cNvSpPr>
                <a:spLocks noChangeShapeType="1"/>
              </p:cNvSpPr>
              <p:nvPr/>
            </p:nvSpPr>
            <p:spPr bwMode="auto">
              <a:xfrm flipV="1">
                <a:off x="3464" y="911"/>
                <a:ext cx="0" cy="33"/>
              </a:xfrm>
              <a:prstGeom prst="line">
                <a:avLst/>
              </a:prstGeom>
              <a:noFill/>
              <a:ln w="3175">
                <a:solidFill>
                  <a:srgbClr val="000000"/>
                </a:solidFill>
                <a:round/>
                <a:headEnd/>
                <a:tailEnd/>
              </a:ln>
            </p:spPr>
            <p:txBody>
              <a:bodyPr/>
              <a:lstStyle/>
              <a:p>
                <a:endParaRPr lang="en-US"/>
              </a:p>
            </p:txBody>
          </p:sp>
          <p:sp>
            <p:nvSpPr>
              <p:cNvPr id="27740" name="Line 5645"/>
              <p:cNvSpPr>
                <a:spLocks noChangeShapeType="1"/>
              </p:cNvSpPr>
              <p:nvPr/>
            </p:nvSpPr>
            <p:spPr bwMode="auto">
              <a:xfrm>
                <a:off x="3464" y="911"/>
                <a:ext cx="61" cy="0"/>
              </a:xfrm>
              <a:prstGeom prst="line">
                <a:avLst/>
              </a:prstGeom>
              <a:noFill/>
              <a:ln w="3175">
                <a:solidFill>
                  <a:srgbClr val="000000"/>
                </a:solidFill>
                <a:round/>
                <a:headEnd/>
                <a:tailEnd/>
              </a:ln>
            </p:spPr>
            <p:txBody>
              <a:bodyPr/>
              <a:lstStyle/>
              <a:p>
                <a:endParaRPr lang="en-US"/>
              </a:p>
            </p:txBody>
          </p:sp>
          <p:sp>
            <p:nvSpPr>
              <p:cNvPr id="27741" name="Line 5646"/>
              <p:cNvSpPr>
                <a:spLocks noChangeShapeType="1"/>
              </p:cNvSpPr>
              <p:nvPr/>
            </p:nvSpPr>
            <p:spPr bwMode="auto">
              <a:xfrm>
                <a:off x="3525" y="911"/>
                <a:ext cx="0" cy="33"/>
              </a:xfrm>
              <a:prstGeom prst="line">
                <a:avLst/>
              </a:prstGeom>
              <a:noFill/>
              <a:ln w="3175">
                <a:solidFill>
                  <a:srgbClr val="000000"/>
                </a:solidFill>
                <a:round/>
                <a:headEnd/>
                <a:tailEnd/>
              </a:ln>
            </p:spPr>
            <p:txBody>
              <a:bodyPr/>
              <a:lstStyle/>
              <a:p>
                <a:endParaRPr lang="en-US"/>
              </a:p>
            </p:txBody>
          </p:sp>
          <p:sp>
            <p:nvSpPr>
              <p:cNvPr id="27742" name="Line 5647"/>
              <p:cNvSpPr>
                <a:spLocks noChangeShapeType="1"/>
              </p:cNvSpPr>
              <p:nvPr/>
            </p:nvSpPr>
            <p:spPr bwMode="auto">
              <a:xfrm flipV="1">
                <a:off x="3525" y="911"/>
                <a:ext cx="0" cy="33"/>
              </a:xfrm>
              <a:prstGeom prst="line">
                <a:avLst/>
              </a:prstGeom>
              <a:noFill/>
              <a:ln w="3175">
                <a:solidFill>
                  <a:srgbClr val="000000"/>
                </a:solidFill>
                <a:round/>
                <a:headEnd/>
                <a:tailEnd/>
              </a:ln>
            </p:spPr>
            <p:txBody>
              <a:bodyPr/>
              <a:lstStyle/>
              <a:p>
                <a:endParaRPr lang="en-US"/>
              </a:p>
            </p:txBody>
          </p:sp>
          <p:sp>
            <p:nvSpPr>
              <p:cNvPr id="27743" name="Line 5648"/>
              <p:cNvSpPr>
                <a:spLocks noChangeShapeType="1"/>
              </p:cNvSpPr>
              <p:nvPr/>
            </p:nvSpPr>
            <p:spPr bwMode="auto">
              <a:xfrm>
                <a:off x="3525" y="911"/>
                <a:ext cx="60" cy="0"/>
              </a:xfrm>
              <a:prstGeom prst="line">
                <a:avLst/>
              </a:prstGeom>
              <a:noFill/>
              <a:ln w="3175">
                <a:solidFill>
                  <a:srgbClr val="000000"/>
                </a:solidFill>
                <a:round/>
                <a:headEnd/>
                <a:tailEnd/>
              </a:ln>
            </p:spPr>
            <p:txBody>
              <a:bodyPr/>
              <a:lstStyle/>
              <a:p>
                <a:endParaRPr lang="en-US"/>
              </a:p>
            </p:txBody>
          </p:sp>
          <p:sp>
            <p:nvSpPr>
              <p:cNvPr id="27744" name="Line 5649"/>
              <p:cNvSpPr>
                <a:spLocks noChangeShapeType="1"/>
              </p:cNvSpPr>
              <p:nvPr/>
            </p:nvSpPr>
            <p:spPr bwMode="auto">
              <a:xfrm>
                <a:off x="3585" y="911"/>
                <a:ext cx="0" cy="33"/>
              </a:xfrm>
              <a:prstGeom prst="line">
                <a:avLst/>
              </a:prstGeom>
              <a:noFill/>
              <a:ln w="3175">
                <a:solidFill>
                  <a:srgbClr val="000000"/>
                </a:solidFill>
                <a:round/>
                <a:headEnd/>
                <a:tailEnd/>
              </a:ln>
            </p:spPr>
            <p:txBody>
              <a:bodyPr/>
              <a:lstStyle/>
              <a:p>
                <a:endParaRPr lang="en-US"/>
              </a:p>
            </p:txBody>
          </p:sp>
          <p:sp>
            <p:nvSpPr>
              <p:cNvPr id="27745" name="Line 5650"/>
              <p:cNvSpPr>
                <a:spLocks noChangeShapeType="1"/>
              </p:cNvSpPr>
              <p:nvPr/>
            </p:nvSpPr>
            <p:spPr bwMode="auto">
              <a:xfrm flipV="1">
                <a:off x="3585" y="911"/>
                <a:ext cx="0" cy="33"/>
              </a:xfrm>
              <a:prstGeom prst="line">
                <a:avLst/>
              </a:prstGeom>
              <a:noFill/>
              <a:ln w="3175">
                <a:solidFill>
                  <a:srgbClr val="000000"/>
                </a:solidFill>
                <a:round/>
                <a:headEnd/>
                <a:tailEnd/>
              </a:ln>
            </p:spPr>
            <p:txBody>
              <a:bodyPr/>
              <a:lstStyle/>
              <a:p>
                <a:endParaRPr lang="en-US"/>
              </a:p>
            </p:txBody>
          </p:sp>
          <p:sp>
            <p:nvSpPr>
              <p:cNvPr id="27746" name="Line 5651"/>
              <p:cNvSpPr>
                <a:spLocks noChangeShapeType="1"/>
              </p:cNvSpPr>
              <p:nvPr/>
            </p:nvSpPr>
            <p:spPr bwMode="auto">
              <a:xfrm>
                <a:off x="3585" y="911"/>
                <a:ext cx="60" cy="0"/>
              </a:xfrm>
              <a:prstGeom prst="line">
                <a:avLst/>
              </a:prstGeom>
              <a:noFill/>
              <a:ln w="3175">
                <a:solidFill>
                  <a:srgbClr val="000000"/>
                </a:solidFill>
                <a:round/>
                <a:headEnd/>
                <a:tailEnd/>
              </a:ln>
            </p:spPr>
            <p:txBody>
              <a:bodyPr/>
              <a:lstStyle/>
              <a:p>
                <a:endParaRPr lang="en-US"/>
              </a:p>
            </p:txBody>
          </p:sp>
          <p:sp>
            <p:nvSpPr>
              <p:cNvPr id="27747" name="Line 5652"/>
              <p:cNvSpPr>
                <a:spLocks noChangeShapeType="1"/>
              </p:cNvSpPr>
              <p:nvPr/>
            </p:nvSpPr>
            <p:spPr bwMode="auto">
              <a:xfrm>
                <a:off x="3645" y="911"/>
                <a:ext cx="0" cy="78"/>
              </a:xfrm>
              <a:prstGeom prst="line">
                <a:avLst/>
              </a:prstGeom>
              <a:noFill/>
              <a:ln w="3175">
                <a:solidFill>
                  <a:srgbClr val="000000"/>
                </a:solidFill>
                <a:round/>
                <a:headEnd/>
                <a:tailEnd/>
              </a:ln>
            </p:spPr>
            <p:txBody>
              <a:bodyPr/>
              <a:lstStyle/>
              <a:p>
                <a:endParaRPr lang="en-US"/>
              </a:p>
            </p:txBody>
          </p:sp>
          <p:sp>
            <p:nvSpPr>
              <p:cNvPr id="27748" name="Line 5653"/>
              <p:cNvSpPr>
                <a:spLocks noChangeShapeType="1"/>
              </p:cNvSpPr>
              <p:nvPr/>
            </p:nvSpPr>
            <p:spPr bwMode="auto">
              <a:xfrm flipV="1">
                <a:off x="3645" y="911"/>
                <a:ext cx="0" cy="78"/>
              </a:xfrm>
              <a:prstGeom prst="line">
                <a:avLst/>
              </a:prstGeom>
              <a:noFill/>
              <a:ln w="3175">
                <a:solidFill>
                  <a:srgbClr val="000000"/>
                </a:solidFill>
                <a:round/>
                <a:headEnd/>
                <a:tailEnd/>
              </a:ln>
            </p:spPr>
            <p:txBody>
              <a:bodyPr/>
              <a:lstStyle/>
              <a:p>
                <a:endParaRPr lang="en-US"/>
              </a:p>
            </p:txBody>
          </p:sp>
          <p:sp>
            <p:nvSpPr>
              <p:cNvPr id="27749" name="Line 5654"/>
              <p:cNvSpPr>
                <a:spLocks noChangeShapeType="1"/>
              </p:cNvSpPr>
              <p:nvPr/>
            </p:nvSpPr>
            <p:spPr bwMode="auto">
              <a:xfrm>
                <a:off x="3645" y="911"/>
                <a:ext cx="62" cy="0"/>
              </a:xfrm>
              <a:prstGeom prst="line">
                <a:avLst/>
              </a:prstGeom>
              <a:noFill/>
              <a:ln w="3175">
                <a:solidFill>
                  <a:srgbClr val="000000"/>
                </a:solidFill>
                <a:round/>
                <a:headEnd/>
                <a:tailEnd/>
              </a:ln>
            </p:spPr>
            <p:txBody>
              <a:bodyPr/>
              <a:lstStyle/>
              <a:p>
                <a:endParaRPr lang="en-US"/>
              </a:p>
            </p:txBody>
          </p:sp>
          <p:sp>
            <p:nvSpPr>
              <p:cNvPr id="27750" name="Line 5655"/>
              <p:cNvSpPr>
                <a:spLocks noChangeShapeType="1"/>
              </p:cNvSpPr>
              <p:nvPr/>
            </p:nvSpPr>
            <p:spPr bwMode="auto">
              <a:xfrm>
                <a:off x="3707" y="911"/>
                <a:ext cx="0" cy="33"/>
              </a:xfrm>
              <a:prstGeom prst="line">
                <a:avLst/>
              </a:prstGeom>
              <a:noFill/>
              <a:ln w="3175">
                <a:solidFill>
                  <a:srgbClr val="000000"/>
                </a:solidFill>
                <a:round/>
                <a:headEnd/>
                <a:tailEnd/>
              </a:ln>
            </p:spPr>
            <p:txBody>
              <a:bodyPr/>
              <a:lstStyle/>
              <a:p>
                <a:endParaRPr lang="en-US"/>
              </a:p>
            </p:txBody>
          </p:sp>
          <p:sp>
            <p:nvSpPr>
              <p:cNvPr id="27751" name="Line 5656"/>
              <p:cNvSpPr>
                <a:spLocks noChangeShapeType="1"/>
              </p:cNvSpPr>
              <p:nvPr/>
            </p:nvSpPr>
            <p:spPr bwMode="auto">
              <a:xfrm flipV="1">
                <a:off x="3707" y="911"/>
                <a:ext cx="0" cy="33"/>
              </a:xfrm>
              <a:prstGeom prst="line">
                <a:avLst/>
              </a:prstGeom>
              <a:noFill/>
              <a:ln w="3175">
                <a:solidFill>
                  <a:srgbClr val="000000"/>
                </a:solidFill>
                <a:round/>
                <a:headEnd/>
                <a:tailEnd/>
              </a:ln>
            </p:spPr>
            <p:txBody>
              <a:bodyPr/>
              <a:lstStyle/>
              <a:p>
                <a:endParaRPr lang="en-US"/>
              </a:p>
            </p:txBody>
          </p:sp>
          <p:sp>
            <p:nvSpPr>
              <p:cNvPr id="27752" name="Line 5657"/>
              <p:cNvSpPr>
                <a:spLocks noChangeShapeType="1"/>
              </p:cNvSpPr>
              <p:nvPr/>
            </p:nvSpPr>
            <p:spPr bwMode="auto">
              <a:xfrm>
                <a:off x="3707" y="911"/>
                <a:ext cx="59" cy="0"/>
              </a:xfrm>
              <a:prstGeom prst="line">
                <a:avLst/>
              </a:prstGeom>
              <a:noFill/>
              <a:ln w="3175">
                <a:solidFill>
                  <a:srgbClr val="000000"/>
                </a:solidFill>
                <a:round/>
                <a:headEnd/>
                <a:tailEnd/>
              </a:ln>
            </p:spPr>
            <p:txBody>
              <a:bodyPr/>
              <a:lstStyle/>
              <a:p>
                <a:endParaRPr lang="en-US"/>
              </a:p>
            </p:txBody>
          </p:sp>
          <p:sp>
            <p:nvSpPr>
              <p:cNvPr id="27753" name="Line 5658"/>
              <p:cNvSpPr>
                <a:spLocks noChangeShapeType="1"/>
              </p:cNvSpPr>
              <p:nvPr/>
            </p:nvSpPr>
            <p:spPr bwMode="auto">
              <a:xfrm>
                <a:off x="3766" y="911"/>
                <a:ext cx="0" cy="33"/>
              </a:xfrm>
              <a:prstGeom prst="line">
                <a:avLst/>
              </a:prstGeom>
              <a:noFill/>
              <a:ln w="3175">
                <a:solidFill>
                  <a:srgbClr val="000000"/>
                </a:solidFill>
                <a:round/>
                <a:headEnd/>
                <a:tailEnd/>
              </a:ln>
            </p:spPr>
            <p:txBody>
              <a:bodyPr/>
              <a:lstStyle/>
              <a:p>
                <a:endParaRPr lang="en-US"/>
              </a:p>
            </p:txBody>
          </p:sp>
          <p:sp>
            <p:nvSpPr>
              <p:cNvPr id="27754" name="Line 5659"/>
              <p:cNvSpPr>
                <a:spLocks noChangeShapeType="1"/>
              </p:cNvSpPr>
              <p:nvPr/>
            </p:nvSpPr>
            <p:spPr bwMode="auto">
              <a:xfrm flipV="1">
                <a:off x="3766" y="911"/>
                <a:ext cx="0" cy="33"/>
              </a:xfrm>
              <a:prstGeom prst="line">
                <a:avLst/>
              </a:prstGeom>
              <a:noFill/>
              <a:ln w="3175">
                <a:solidFill>
                  <a:srgbClr val="000000"/>
                </a:solidFill>
                <a:round/>
                <a:headEnd/>
                <a:tailEnd/>
              </a:ln>
            </p:spPr>
            <p:txBody>
              <a:bodyPr/>
              <a:lstStyle/>
              <a:p>
                <a:endParaRPr lang="en-US"/>
              </a:p>
            </p:txBody>
          </p:sp>
          <p:sp>
            <p:nvSpPr>
              <p:cNvPr id="27755" name="Line 5660"/>
              <p:cNvSpPr>
                <a:spLocks noChangeShapeType="1"/>
              </p:cNvSpPr>
              <p:nvPr/>
            </p:nvSpPr>
            <p:spPr bwMode="auto">
              <a:xfrm>
                <a:off x="3766" y="911"/>
                <a:ext cx="60" cy="0"/>
              </a:xfrm>
              <a:prstGeom prst="line">
                <a:avLst/>
              </a:prstGeom>
              <a:noFill/>
              <a:ln w="3175">
                <a:solidFill>
                  <a:srgbClr val="000000"/>
                </a:solidFill>
                <a:round/>
                <a:headEnd/>
                <a:tailEnd/>
              </a:ln>
            </p:spPr>
            <p:txBody>
              <a:bodyPr/>
              <a:lstStyle/>
              <a:p>
                <a:endParaRPr lang="en-US"/>
              </a:p>
            </p:txBody>
          </p:sp>
          <p:sp>
            <p:nvSpPr>
              <p:cNvPr id="27756" name="Line 5661"/>
              <p:cNvSpPr>
                <a:spLocks noChangeShapeType="1"/>
              </p:cNvSpPr>
              <p:nvPr/>
            </p:nvSpPr>
            <p:spPr bwMode="auto">
              <a:xfrm>
                <a:off x="3826" y="911"/>
                <a:ext cx="0" cy="33"/>
              </a:xfrm>
              <a:prstGeom prst="line">
                <a:avLst/>
              </a:prstGeom>
              <a:noFill/>
              <a:ln w="3175">
                <a:solidFill>
                  <a:srgbClr val="000000"/>
                </a:solidFill>
                <a:round/>
                <a:headEnd/>
                <a:tailEnd/>
              </a:ln>
            </p:spPr>
            <p:txBody>
              <a:bodyPr/>
              <a:lstStyle/>
              <a:p>
                <a:endParaRPr lang="en-US"/>
              </a:p>
            </p:txBody>
          </p:sp>
          <p:sp>
            <p:nvSpPr>
              <p:cNvPr id="27757" name="Line 5662"/>
              <p:cNvSpPr>
                <a:spLocks noChangeShapeType="1"/>
              </p:cNvSpPr>
              <p:nvPr/>
            </p:nvSpPr>
            <p:spPr bwMode="auto">
              <a:xfrm flipV="1">
                <a:off x="3826" y="911"/>
                <a:ext cx="0" cy="33"/>
              </a:xfrm>
              <a:prstGeom prst="line">
                <a:avLst/>
              </a:prstGeom>
              <a:noFill/>
              <a:ln w="3175">
                <a:solidFill>
                  <a:srgbClr val="000000"/>
                </a:solidFill>
                <a:round/>
                <a:headEnd/>
                <a:tailEnd/>
              </a:ln>
            </p:spPr>
            <p:txBody>
              <a:bodyPr/>
              <a:lstStyle/>
              <a:p>
                <a:endParaRPr lang="en-US"/>
              </a:p>
            </p:txBody>
          </p:sp>
          <p:sp>
            <p:nvSpPr>
              <p:cNvPr id="27758" name="Line 5663"/>
              <p:cNvSpPr>
                <a:spLocks noChangeShapeType="1"/>
              </p:cNvSpPr>
              <p:nvPr/>
            </p:nvSpPr>
            <p:spPr bwMode="auto">
              <a:xfrm>
                <a:off x="3826" y="911"/>
                <a:ext cx="62" cy="0"/>
              </a:xfrm>
              <a:prstGeom prst="line">
                <a:avLst/>
              </a:prstGeom>
              <a:noFill/>
              <a:ln w="3175">
                <a:solidFill>
                  <a:srgbClr val="000000"/>
                </a:solidFill>
                <a:round/>
                <a:headEnd/>
                <a:tailEnd/>
              </a:ln>
            </p:spPr>
            <p:txBody>
              <a:bodyPr/>
              <a:lstStyle/>
              <a:p>
                <a:endParaRPr lang="en-US"/>
              </a:p>
            </p:txBody>
          </p:sp>
          <p:sp>
            <p:nvSpPr>
              <p:cNvPr id="27759" name="Line 5664"/>
              <p:cNvSpPr>
                <a:spLocks noChangeShapeType="1"/>
              </p:cNvSpPr>
              <p:nvPr/>
            </p:nvSpPr>
            <p:spPr bwMode="auto">
              <a:xfrm>
                <a:off x="3888" y="911"/>
                <a:ext cx="0" cy="33"/>
              </a:xfrm>
              <a:prstGeom prst="line">
                <a:avLst/>
              </a:prstGeom>
              <a:noFill/>
              <a:ln w="3175">
                <a:solidFill>
                  <a:srgbClr val="000000"/>
                </a:solidFill>
                <a:round/>
                <a:headEnd/>
                <a:tailEnd/>
              </a:ln>
            </p:spPr>
            <p:txBody>
              <a:bodyPr/>
              <a:lstStyle/>
              <a:p>
                <a:endParaRPr lang="en-US"/>
              </a:p>
            </p:txBody>
          </p:sp>
          <p:sp>
            <p:nvSpPr>
              <p:cNvPr id="27760" name="Line 5665"/>
              <p:cNvSpPr>
                <a:spLocks noChangeShapeType="1"/>
              </p:cNvSpPr>
              <p:nvPr/>
            </p:nvSpPr>
            <p:spPr bwMode="auto">
              <a:xfrm flipV="1">
                <a:off x="3888" y="911"/>
                <a:ext cx="0" cy="33"/>
              </a:xfrm>
              <a:prstGeom prst="line">
                <a:avLst/>
              </a:prstGeom>
              <a:noFill/>
              <a:ln w="3175">
                <a:solidFill>
                  <a:srgbClr val="000000"/>
                </a:solidFill>
                <a:round/>
                <a:headEnd/>
                <a:tailEnd/>
              </a:ln>
            </p:spPr>
            <p:txBody>
              <a:bodyPr/>
              <a:lstStyle/>
              <a:p>
                <a:endParaRPr lang="en-US"/>
              </a:p>
            </p:txBody>
          </p:sp>
          <p:sp>
            <p:nvSpPr>
              <p:cNvPr id="27761" name="Line 5666"/>
              <p:cNvSpPr>
                <a:spLocks noChangeShapeType="1"/>
              </p:cNvSpPr>
              <p:nvPr/>
            </p:nvSpPr>
            <p:spPr bwMode="auto">
              <a:xfrm>
                <a:off x="3888" y="911"/>
                <a:ext cx="60" cy="0"/>
              </a:xfrm>
              <a:prstGeom prst="line">
                <a:avLst/>
              </a:prstGeom>
              <a:noFill/>
              <a:ln w="3175">
                <a:solidFill>
                  <a:srgbClr val="000000"/>
                </a:solidFill>
                <a:round/>
                <a:headEnd/>
                <a:tailEnd/>
              </a:ln>
            </p:spPr>
            <p:txBody>
              <a:bodyPr/>
              <a:lstStyle/>
              <a:p>
                <a:endParaRPr lang="en-US"/>
              </a:p>
            </p:txBody>
          </p:sp>
          <p:sp>
            <p:nvSpPr>
              <p:cNvPr id="27762" name="Line 5667"/>
              <p:cNvSpPr>
                <a:spLocks noChangeShapeType="1"/>
              </p:cNvSpPr>
              <p:nvPr/>
            </p:nvSpPr>
            <p:spPr bwMode="auto">
              <a:xfrm>
                <a:off x="3948" y="911"/>
                <a:ext cx="0" cy="33"/>
              </a:xfrm>
              <a:prstGeom prst="line">
                <a:avLst/>
              </a:prstGeom>
              <a:noFill/>
              <a:ln w="3175">
                <a:solidFill>
                  <a:srgbClr val="000000"/>
                </a:solidFill>
                <a:round/>
                <a:headEnd/>
                <a:tailEnd/>
              </a:ln>
            </p:spPr>
            <p:txBody>
              <a:bodyPr/>
              <a:lstStyle/>
              <a:p>
                <a:endParaRPr lang="en-US"/>
              </a:p>
            </p:txBody>
          </p:sp>
          <p:sp>
            <p:nvSpPr>
              <p:cNvPr id="27763" name="Line 5668"/>
              <p:cNvSpPr>
                <a:spLocks noChangeShapeType="1"/>
              </p:cNvSpPr>
              <p:nvPr/>
            </p:nvSpPr>
            <p:spPr bwMode="auto">
              <a:xfrm flipV="1">
                <a:off x="3948" y="911"/>
                <a:ext cx="0" cy="33"/>
              </a:xfrm>
              <a:prstGeom prst="line">
                <a:avLst/>
              </a:prstGeom>
              <a:noFill/>
              <a:ln w="3175">
                <a:solidFill>
                  <a:srgbClr val="000000"/>
                </a:solidFill>
                <a:round/>
                <a:headEnd/>
                <a:tailEnd/>
              </a:ln>
            </p:spPr>
            <p:txBody>
              <a:bodyPr/>
              <a:lstStyle/>
              <a:p>
                <a:endParaRPr lang="en-US"/>
              </a:p>
            </p:txBody>
          </p:sp>
          <p:sp>
            <p:nvSpPr>
              <p:cNvPr id="27764" name="Line 5669"/>
              <p:cNvSpPr>
                <a:spLocks noChangeShapeType="1"/>
              </p:cNvSpPr>
              <p:nvPr/>
            </p:nvSpPr>
            <p:spPr bwMode="auto">
              <a:xfrm>
                <a:off x="3948" y="911"/>
                <a:ext cx="59" cy="0"/>
              </a:xfrm>
              <a:prstGeom prst="line">
                <a:avLst/>
              </a:prstGeom>
              <a:noFill/>
              <a:ln w="3175">
                <a:solidFill>
                  <a:srgbClr val="000000"/>
                </a:solidFill>
                <a:round/>
                <a:headEnd/>
                <a:tailEnd/>
              </a:ln>
            </p:spPr>
            <p:txBody>
              <a:bodyPr/>
              <a:lstStyle/>
              <a:p>
                <a:endParaRPr lang="en-US"/>
              </a:p>
            </p:txBody>
          </p:sp>
          <p:sp>
            <p:nvSpPr>
              <p:cNvPr id="27765" name="Line 5670"/>
              <p:cNvSpPr>
                <a:spLocks noChangeShapeType="1"/>
              </p:cNvSpPr>
              <p:nvPr/>
            </p:nvSpPr>
            <p:spPr bwMode="auto">
              <a:xfrm>
                <a:off x="4007" y="911"/>
                <a:ext cx="0" cy="33"/>
              </a:xfrm>
              <a:prstGeom prst="line">
                <a:avLst/>
              </a:prstGeom>
              <a:noFill/>
              <a:ln w="3175">
                <a:solidFill>
                  <a:srgbClr val="000000"/>
                </a:solidFill>
                <a:round/>
                <a:headEnd/>
                <a:tailEnd/>
              </a:ln>
            </p:spPr>
            <p:txBody>
              <a:bodyPr/>
              <a:lstStyle/>
              <a:p>
                <a:endParaRPr lang="en-US"/>
              </a:p>
            </p:txBody>
          </p:sp>
          <p:sp>
            <p:nvSpPr>
              <p:cNvPr id="27766" name="Line 5671"/>
              <p:cNvSpPr>
                <a:spLocks noChangeShapeType="1"/>
              </p:cNvSpPr>
              <p:nvPr/>
            </p:nvSpPr>
            <p:spPr bwMode="auto">
              <a:xfrm flipV="1">
                <a:off x="4007" y="911"/>
                <a:ext cx="0" cy="33"/>
              </a:xfrm>
              <a:prstGeom prst="line">
                <a:avLst/>
              </a:prstGeom>
              <a:noFill/>
              <a:ln w="3175">
                <a:solidFill>
                  <a:srgbClr val="000000"/>
                </a:solidFill>
                <a:round/>
                <a:headEnd/>
                <a:tailEnd/>
              </a:ln>
            </p:spPr>
            <p:txBody>
              <a:bodyPr/>
              <a:lstStyle/>
              <a:p>
                <a:endParaRPr lang="en-US"/>
              </a:p>
            </p:txBody>
          </p:sp>
          <p:sp>
            <p:nvSpPr>
              <p:cNvPr id="27767" name="Line 5672"/>
              <p:cNvSpPr>
                <a:spLocks noChangeShapeType="1"/>
              </p:cNvSpPr>
              <p:nvPr/>
            </p:nvSpPr>
            <p:spPr bwMode="auto">
              <a:xfrm>
                <a:off x="4007" y="911"/>
                <a:ext cx="62" cy="0"/>
              </a:xfrm>
              <a:prstGeom prst="line">
                <a:avLst/>
              </a:prstGeom>
              <a:noFill/>
              <a:ln w="3175">
                <a:solidFill>
                  <a:srgbClr val="000000"/>
                </a:solidFill>
                <a:round/>
                <a:headEnd/>
                <a:tailEnd/>
              </a:ln>
            </p:spPr>
            <p:txBody>
              <a:bodyPr/>
              <a:lstStyle/>
              <a:p>
                <a:endParaRPr lang="en-US"/>
              </a:p>
            </p:txBody>
          </p:sp>
          <p:sp>
            <p:nvSpPr>
              <p:cNvPr id="27768" name="Line 5673"/>
              <p:cNvSpPr>
                <a:spLocks noChangeShapeType="1"/>
              </p:cNvSpPr>
              <p:nvPr/>
            </p:nvSpPr>
            <p:spPr bwMode="auto">
              <a:xfrm>
                <a:off x="4069" y="911"/>
                <a:ext cx="0" cy="33"/>
              </a:xfrm>
              <a:prstGeom prst="line">
                <a:avLst/>
              </a:prstGeom>
              <a:noFill/>
              <a:ln w="3175">
                <a:solidFill>
                  <a:srgbClr val="000000"/>
                </a:solidFill>
                <a:round/>
                <a:headEnd/>
                <a:tailEnd/>
              </a:ln>
            </p:spPr>
            <p:txBody>
              <a:bodyPr/>
              <a:lstStyle/>
              <a:p>
                <a:endParaRPr lang="en-US"/>
              </a:p>
            </p:txBody>
          </p:sp>
          <p:sp>
            <p:nvSpPr>
              <p:cNvPr id="27769" name="Line 5674"/>
              <p:cNvSpPr>
                <a:spLocks noChangeShapeType="1"/>
              </p:cNvSpPr>
              <p:nvPr/>
            </p:nvSpPr>
            <p:spPr bwMode="auto">
              <a:xfrm flipV="1">
                <a:off x="4069" y="911"/>
                <a:ext cx="0" cy="33"/>
              </a:xfrm>
              <a:prstGeom prst="line">
                <a:avLst/>
              </a:prstGeom>
              <a:noFill/>
              <a:ln w="3175">
                <a:solidFill>
                  <a:srgbClr val="000000"/>
                </a:solidFill>
                <a:round/>
                <a:headEnd/>
                <a:tailEnd/>
              </a:ln>
            </p:spPr>
            <p:txBody>
              <a:bodyPr/>
              <a:lstStyle/>
              <a:p>
                <a:endParaRPr lang="en-US"/>
              </a:p>
            </p:txBody>
          </p:sp>
          <p:sp>
            <p:nvSpPr>
              <p:cNvPr id="27770" name="Line 5675"/>
              <p:cNvSpPr>
                <a:spLocks noChangeShapeType="1"/>
              </p:cNvSpPr>
              <p:nvPr/>
            </p:nvSpPr>
            <p:spPr bwMode="auto">
              <a:xfrm>
                <a:off x="4069" y="911"/>
                <a:ext cx="60" cy="0"/>
              </a:xfrm>
              <a:prstGeom prst="line">
                <a:avLst/>
              </a:prstGeom>
              <a:noFill/>
              <a:ln w="3175">
                <a:solidFill>
                  <a:srgbClr val="000000"/>
                </a:solidFill>
                <a:round/>
                <a:headEnd/>
                <a:tailEnd/>
              </a:ln>
            </p:spPr>
            <p:txBody>
              <a:bodyPr/>
              <a:lstStyle/>
              <a:p>
                <a:endParaRPr lang="en-US"/>
              </a:p>
            </p:txBody>
          </p:sp>
          <p:sp>
            <p:nvSpPr>
              <p:cNvPr id="27771" name="Line 5676"/>
              <p:cNvSpPr>
                <a:spLocks noChangeShapeType="1"/>
              </p:cNvSpPr>
              <p:nvPr/>
            </p:nvSpPr>
            <p:spPr bwMode="auto">
              <a:xfrm>
                <a:off x="4129" y="911"/>
                <a:ext cx="0" cy="33"/>
              </a:xfrm>
              <a:prstGeom prst="line">
                <a:avLst/>
              </a:prstGeom>
              <a:noFill/>
              <a:ln w="3175">
                <a:solidFill>
                  <a:srgbClr val="000000"/>
                </a:solidFill>
                <a:round/>
                <a:headEnd/>
                <a:tailEnd/>
              </a:ln>
            </p:spPr>
            <p:txBody>
              <a:bodyPr/>
              <a:lstStyle/>
              <a:p>
                <a:endParaRPr lang="en-US"/>
              </a:p>
            </p:txBody>
          </p:sp>
          <p:sp>
            <p:nvSpPr>
              <p:cNvPr id="27772" name="Line 5677"/>
              <p:cNvSpPr>
                <a:spLocks noChangeShapeType="1"/>
              </p:cNvSpPr>
              <p:nvPr/>
            </p:nvSpPr>
            <p:spPr bwMode="auto">
              <a:xfrm flipV="1">
                <a:off x="4129" y="911"/>
                <a:ext cx="0" cy="33"/>
              </a:xfrm>
              <a:prstGeom prst="line">
                <a:avLst/>
              </a:prstGeom>
              <a:noFill/>
              <a:ln w="3175">
                <a:solidFill>
                  <a:srgbClr val="000000"/>
                </a:solidFill>
                <a:round/>
                <a:headEnd/>
                <a:tailEnd/>
              </a:ln>
            </p:spPr>
            <p:txBody>
              <a:bodyPr/>
              <a:lstStyle/>
              <a:p>
                <a:endParaRPr lang="en-US"/>
              </a:p>
            </p:txBody>
          </p:sp>
          <p:sp>
            <p:nvSpPr>
              <p:cNvPr id="27773" name="Line 5678"/>
              <p:cNvSpPr>
                <a:spLocks noChangeShapeType="1"/>
              </p:cNvSpPr>
              <p:nvPr/>
            </p:nvSpPr>
            <p:spPr bwMode="auto">
              <a:xfrm>
                <a:off x="4129" y="911"/>
                <a:ext cx="60" cy="0"/>
              </a:xfrm>
              <a:prstGeom prst="line">
                <a:avLst/>
              </a:prstGeom>
              <a:noFill/>
              <a:ln w="3175">
                <a:solidFill>
                  <a:srgbClr val="000000"/>
                </a:solidFill>
                <a:round/>
                <a:headEnd/>
                <a:tailEnd/>
              </a:ln>
            </p:spPr>
            <p:txBody>
              <a:bodyPr/>
              <a:lstStyle/>
              <a:p>
                <a:endParaRPr lang="en-US"/>
              </a:p>
            </p:txBody>
          </p:sp>
          <p:sp>
            <p:nvSpPr>
              <p:cNvPr id="27774" name="Line 5679"/>
              <p:cNvSpPr>
                <a:spLocks noChangeShapeType="1"/>
              </p:cNvSpPr>
              <p:nvPr/>
            </p:nvSpPr>
            <p:spPr bwMode="auto">
              <a:xfrm>
                <a:off x="4189" y="911"/>
                <a:ext cx="0" cy="33"/>
              </a:xfrm>
              <a:prstGeom prst="line">
                <a:avLst/>
              </a:prstGeom>
              <a:noFill/>
              <a:ln w="3175">
                <a:solidFill>
                  <a:srgbClr val="000000"/>
                </a:solidFill>
                <a:round/>
                <a:headEnd/>
                <a:tailEnd/>
              </a:ln>
            </p:spPr>
            <p:txBody>
              <a:bodyPr/>
              <a:lstStyle/>
              <a:p>
                <a:endParaRPr lang="en-US"/>
              </a:p>
            </p:txBody>
          </p:sp>
          <p:sp>
            <p:nvSpPr>
              <p:cNvPr id="27775" name="Line 5680"/>
              <p:cNvSpPr>
                <a:spLocks noChangeShapeType="1"/>
              </p:cNvSpPr>
              <p:nvPr/>
            </p:nvSpPr>
            <p:spPr bwMode="auto">
              <a:xfrm flipV="1">
                <a:off x="4189" y="911"/>
                <a:ext cx="0" cy="33"/>
              </a:xfrm>
              <a:prstGeom prst="line">
                <a:avLst/>
              </a:prstGeom>
              <a:noFill/>
              <a:ln w="3175">
                <a:solidFill>
                  <a:srgbClr val="000000"/>
                </a:solidFill>
                <a:round/>
                <a:headEnd/>
                <a:tailEnd/>
              </a:ln>
            </p:spPr>
            <p:txBody>
              <a:bodyPr/>
              <a:lstStyle/>
              <a:p>
                <a:endParaRPr lang="en-US"/>
              </a:p>
            </p:txBody>
          </p:sp>
          <p:sp>
            <p:nvSpPr>
              <p:cNvPr id="27776" name="Line 5681"/>
              <p:cNvSpPr>
                <a:spLocks noChangeShapeType="1"/>
              </p:cNvSpPr>
              <p:nvPr/>
            </p:nvSpPr>
            <p:spPr bwMode="auto">
              <a:xfrm>
                <a:off x="4189" y="911"/>
                <a:ext cx="61" cy="0"/>
              </a:xfrm>
              <a:prstGeom prst="line">
                <a:avLst/>
              </a:prstGeom>
              <a:noFill/>
              <a:ln w="3175">
                <a:solidFill>
                  <a:srgbClr val="000000"/>
                </a:solidFill>
                <a:round/>
                <a:headEnd/>
                <a:tailEnd/>
              </a:ln>
            </p:spPr>
            <p:txBody>
              <a:bodyPr/>
              <a:lstStyle/>
              <a:p>
                <a:endParaRPr lang="en-US"/>
              </a:p>
            </p:txBody>
          </p:sp>
          <p:sp>
            <p:nvSpPr>
              <p:cNvPr id="27777" name="Line 5682"/>
              <p:cNvSpPr>
                <a:spLocks noChangeShapeType="1"/>
              </p:cNvSpPr>
              <p:nvPr/>
            </p:nvSpPr>
            <p:spPr bwMode="auto">
              <a:xfrm>
                <a:off x="4250" y="911"/>
                <a:ext cx="0" cy="78"/>
              </a:xfrm>
              <a:prstGeom prst="line">
                <a:avLst/>
              </a:prstGeom>
              <a:noFill/>
              <a:ln w="3175">
                <a:solidFill>
                  <a:srgbClr val="000000"/>
                </a:solidFill>
                <a:round/>
                <a:headEnd/>
                <a:tailEnd/>
              </a:ln>
            </p:spPr>
            <p:txBody>
              <a:bodyPr/>
              <a:lstStyle/>
              <a:p>
                <a:endParaRPr lang="en-US"/>
              </a:p>
            </p:txBody>
          </p:sp>
          <p:sp>
            <p:nvSpPr>
              <p:cNvPr id="27778" name="Line 5683"/>
              <p:cNvSpPr>
                <a:spLocks noChangeShapeType="1"/>
              </p:cNvSpPr>
              <p:nvPr/>
            </p:nvSpPr>
            <p:spPr bwMode="auto">
              <a:xfrm flipV="1">
                <a:off x="4250" y="911"/>
                <a:ext cx="0" cy="78"/>
              </a:xfrm>
              <a:prstGeom prst="line">
                <a:avLst/>
              </a:prstGeom>
              <a:noFill/>
              <a:ln w="3175">
                <a:solidFill>
                  <a:srgbClr val="000000"/>
                </a:solidFill>
                <a:round/>
                <a:headEnd/>
                <a:tailEnd/>
              </a:ln>
            </p:spPr>
            <p:txBody>
              <a:bodyPr/>
              <a:lstStyle/>
              <a:p>
                <a:endParaRPr lang="en-US"/>
              </a:p>
            </p:txBody>
          </p:sp>
          <p:sp>
            <p:nvSpPr>
              <p:cNvPr id="27779" name="Line 5684"/>
              <p:cNvSpPr>
                <a:spLocks noChangeShapeType="1"/>
              </p:cNvSpPr>
              <p:nvPr/>
            </p:nvSpPr>
            <p:spPr bwMode="auto">
              <a:xfrm>
                <a:off x="4250" y="911"/>
                <a:ext cx="60" cy="0"/>
              </a:xfrm>
              <a:prstGeom prst="line">
                <a:avLst/>
              </a:prstGeom>
              <a:noFill/>
              <a:ln w="3175">
                <a:solidFill>
                  <a:srgbClr val="000000"/>
                </a:solidFill>
                <a:round/>
                <a:headEnd/>
                <a:tailEnd/>
              </a:ln>
            </p:spPr>
            <p:txBody>
              <a:bodyPr/>
              <a:lstStyle/>
              <a:p>
                <a:endParaRPr lang="en-US"/>
              </a:p>
            </p:txBody>
          </p:sp>
          <p:sp>
            <p:nvSpPr>
              <p:cNvPr id="27780" name="Line 5685"/>
              <p:cNvSpPr>
                <a:spLocks noChangeShapeType="1"/>
              </p:cNvSpPr>
              <p:nvPr/>
            </p:nvSpPr>
            <p:spPr bwMode="auto">
              <a:xfrm>
                <a:off x="4310" y="911"/>
                <a:ext cx="0" cy="33"/>
              </a:xfrm>
              <a:prstGeom prst="line">
                <a:avLst/>
              </a:prstGeom>
              <a:noFill/>
              <a:ln w="3175">
                <a:solidFill>
                  <a:srgbClr val="000000"/>
                </a:solidFill>
                <a:round/>
                <a:headEnd/>
                <a:tailEnd/>
              </a:ln>
            </p:spPr>
            <p:txBody>
              <a:bodyPr/>
              <a:lstStyle/>
              <a:p>
                <a:endParaRPr lang="en-US"/>
              </a:p>
            </p:txBody>
          </p:sp>
          <p:sp>
            <p:nvSpPr>
              <p:cNvPr id="27781" name="Line 5686"/>
              <p:cNvSpPr>
                <a:spLocks noChangeShapeType="1"/>
              </p:cNvSpPr>
              <p:nvPr/>
            </p:nvSpPr>
            <p:spPr bwMode="auto">
              <a:xfrm flipV="1">
                <a:off x="4310" y="911"/>
                <a:ext cx="0" cy="33"/>
              </a:xfrm>
              <a:prstGeom prst="line">
                <a:avLst/>
              </a:prstGeom>
              <a:noFill/>
              <a:ln w="3175">
                <a:solidFill>
                  <a:srgbClr val="000000"/>
                </a:solidFill>
                <a:round/>
                <a:headEnd/>
                <a:tailEnd/>
              </a:ln>
            </p:spPr>
            <p:txBody>
              <a:bodyPr/>
              <a:lstStyle/>
              <a:p>
                <a:endParaRPr lang="en-US"/>
              </a:p>
            </p:txBody>
          </p:sp>
          <p:sp>
            <p:nvSpPr>
              <p:cNvPr id="27782" name="Line 5687"/>
              <p:cNvSpPr>
                <a:spLocks noChangeShapeType="1"/>
              </p:cNvSpPr>
              <p:nvPr/>
            </p:nvSpPr>
            <p:spPr bwMode="auto">
              <a:xfrm>
                <a:off x="4310" y="911"/>
                <a:ext cx="60" cy="0"/>
              </a:xfrm>
              <a:prstGeom prst="line">
                <a:avLst/>
              </a:prstGeom>
              <a:noFill/>
              <a:ln w="3175">
                <a:solidFill>
                  <a:srgbClr val="000000"/>
                </a:solidFill>
                <a:round/>
                <a:headEnd/>
                <a:tailEnd/>
              </a:ln>
            </p:spPr>
            <p:txBody>
              <a:bodyPr/>
              <a:lstStyle/>
              <a:p>
                <a:endParaRPr lang="en-US"/>
              </a:p>
            </p:txBody>
          </p:sp>
          <p:sp>
            <p:nvSpPr>
              <p:cNvPr id="27783" name="Line 5688"/>
              <p:cNvSpPr>
                <a:spLocks noChangeShapeType="1"/>
              </p:cNvSpPr>
              <p:nvPr/>
            </p:nvSpPr>
            <p:spPr bwMode="auto">
              <a:xfrm>
                <a:off x="4370" y="911"/>
                <a:ext cx="0" cy="33"/>
              </a:xfrm>
              <a:prstGeom prst="line">
                <a:avLst/>
              </a:prstGeom>
              <a:noFill/>
              <a:ln w="3175">
                <a:solidFill>
                  <a:srgbClr val="000000"/>
                </a:solidFill>
                <a:round/>
                <a:headEnd/>
                <a:tailEnd/>
              </a:ln>
            </p:spPr>
            <p:txBody>
              <a:bodyPr/>
              <a:lstStyle/>
              <a:p>
                <a:endParaRPr lang="en-US"/>
              </a:p>
            </p:txBody>
          </p:sp>
          <p:sp>
            <p:nvSpPr>
              <p:cNvPr id="27784" name="Line 5689"/>
              <p:cNvSpPr>
                <a:spLocks noChangeShapeType="1"/>
              </p:cNvSpPr>
              <p:nvPr/>
            </p:nvSpPr>
            <p:spPr bwMode="auto">
              <a:xfrm flipV="1">
                <a:off x="4370" y="911"/>
                <a:ext cx="0" cy="33"/>
              </a:xfrm>
              <a:prstGeom prst="line">
                <a:avLst/>
              </a:prstGeom>
              <a:noFill/>
              <a:ln w="3175">
                <a:solidFill>
                  <a:srgbClr val="000000"/>
                </a:solidFill>
                <a:round/>
                <a:headEnd/>
                <a:tailEnd/>
              </a:ln>
            </p:spPr>
            <p:txBody>
              <a:bodyPr/>
              <a:lstStyle/>
              <a:p>
                <a:endParaRPr lang="en-US"/>
              </a:p>
            </p:txBody>
          </p:sp>
          <p:sp>
            <p:nvSpPr>
              <p:cNvPr id="27785" name="Line 5690"/>
              <p:cNvSpPr>
                <a:spLocks noChangeShapeType="1"/>
              </p:cNvSpPr>
              <p:nvPr/>
            </p:nvSpPr>
            <p:spPr bwMode="auto">
              <a:xfrm flipH="1">
                <a:off x="1172" y="3260"/>
                <a:ext cx="60" cy="0"/>
              </a:xfrm>
              <a:prstGeom prst="line">
                <a:avLst/>
              </a:prstGeom>
              <a:noFill/>
              <a:ln w="3175">
                <a:solidFill>
                  <a:srgbClr val="000000"/>
                </a:solidFill>
                <a:round/>
                <a:headEnd/>
                <a:tailEnd/>
              </a:ln>
            </p:spPr>
            <p:txBody>
              <a:bodyPr/>
              <a:lstStyle/>
              <a:p>
                <a:endParaRPr lang="en-US"/>
              </a:p>
            </p:txBody>
          </p:sp>
          <p:sp>
            <p:nvSpPr>
              <p:cNvPr id="27786" name="Line 5691"/>
              <p:cNvSpPr>
                <a:spLocks noChangeShapeType="1"/>
              </p:cNvSpPr>
              <p:nvPr/>
            </p:nvSpPr>
            <p:spPr bwMode="auto">
              <a:xfrm flipV="1">
                <a:off x="1172" y="3227"/>
                <a:ext cx="0" cy="33"/>
              </a:xfrm>
              <a:prstGeom prst="line">
                <a:avLst/>
              </a:prstGeom>
              <a:noFill/>
              <a:ln w="3175">
                <a:solidFill>
                  <a:srgbClr val="000000"/>
                </a:solidFill>
                <a:round/>
                <a:headEnd/>
                <a:tailEnd/>
              </a:ln>
            </p:spPr>
            <p:txBody>
              <a:bodyPr/>
              <a:lstStyle/>
              <a:p>
                <a:endParaRPr lang="en-US"/>
              </a:p>
            </p:txBody>
          </p:sp>
          <p:sp>
            <p:nvSpPr>
              <p:cNvPr id="27787" name="Line 5692"/>
              <p:cNvSpPr>
                <a:spLocks noChangeShapeType="1"/>
              </p:cNvSpPr>
              <p:nvPr/>
            </p:nvSpPr>
            <p:spPr bwMode="auto">
              <a:xfrm>
                <a:off x="1172" y="3227"/>
                <a:ext cx="0" cy="33"/>
              </a:xfrm>
              <a:prstGeom prst="line">
                <a:avLst/>
              </a:prstGeom>
              <a:noFill/>
              <a:ln w="3175">
                <a:solidFill>
                  <a:srgbClr val="000000"/>
                </a:solidFill>
                <a:round/>
                <a:headEnd/>
                <a:tailEnd/>
              </a:ln>
            </p:spPr>
            <p:txBody>
              <a:bodyPr/>
              <a:lstStyle/>
              <a:p>
                <a:endParaRPr lang="en-US"/>
              </a:p>
            </p:txBody>
          </p:sp>
          <p:sp>
            <p:nvSpPr>
              <p:cNvPr id="27788" name="Line 5693"/>
              <p:cNvSpPr>
                <a:spLocks noChangeShapeType="1"/>
              </p:cNvSpPr>
              <p:nvPr/>
            </p:nvSpPr>
            <p:spPr bwMode="auto">
              <a:xfrm flipH="1">
                <a:off x="1111" y="3260"/>
                <a:ext cx="61" cy="0"/>
              </a:xfrm>
              <a:prstGeom prst="line">
                <a:avLst/>
              </a:prstGeom>
              <a:noFill/>
              <a:ln w="3175">
                <a:solidFill>
                  <a:srgbClr val="000000"/>
                </a:solidFill>
                <a:round/>
                <a:headEnd/>
                <a:tailEnd/>
              </a:ln>
            </p:spPr>
            <p:txBody>
              <a:bodyPr/>
              <a:lstStyle/>
              <a:p>
                <a:endParaRPr lang="en-US"/>
              </a:p>
            </p:txBody>
          </p:sp>
          <p:sp>
            <p:nvSpPr>
              <p:cNvPr id="27789" name="Line 5694"/>
              <p:cNvSpPr>
                <a:spLocks noChangeShapeType="1"/>
              </p:cNvSpPr>
              <p:nvPr/>
            </p:nvSpPr>
            <p:spPr bwMode="auto">
              <a:xfrm flipV="1">
                <a:off x="1111" y="3227"/>
                <a:ext cx="0" cy="33"/>
              </a:xfrm>
              <a:prstGeom prst="line">
                <a:avLst/>
              </a:prstGeom>
              <a:noFill/>
              <a:ln w="3175">
                <a:solidFill>
                  <a:srgbClr val="000000"/>
                </a:solidFill>
                <a:round/>
                <a:headEnd/>
                <a:tailEnd/>
              </a:ln>
            </p:spPr>
            <p:txBody>
              <a:bodyPr/>
              <a:lstStyle/>
              <a:p>
                <a:endParaRPr lang="en-US"/>
              </a:p>
            </p:txBody>
          </p:sp>
          <p:sp>
            <p:nvSpPr>
              <p:cNvPr id="27790" name="Line 5695"/>
              <p:cNvSpPr>
                <a:spLocks noChangeShapeType="1"/>
              </p:cNvSpPr>
              <p:nvPr/>
            </p:nvSpPr>
            <p:spPr bwMode="auto">
              <a:xfrm>
                <a:off x="1111" y="3227"/>
                <a:ext cx="0" cy="33"/>
              </a:xfrm>
              <a:prstGeom prst="line">
                <a:avLst/>
              </a:prstGeom>
              <a:noFill/>
              <a:ln w="3175">
                <a:solidFill>
                  <a:srgbClr val="000000"/>
                </a:solidFill>
                <a:round/>
                <a:headEnd/>
                <a:tailEnd/>
              </a:ln>
            </p:spPr>
            <p:txBody>
              <a:bodyPr/>
              <a:lstStyle/>
              <a:p>
                <a:endParaRPr lang="en-US"/>
              </a:p>
            </p:txBody>
          </p:sp>
          <p:sp>
            <p:nvSpPr>
              <p:cNvPr id="27791" name="Line 5696"/>
              <p:cNvSpPr>
                <a:spLocks noChangeShapeType="1"/>
              </p:cNvSpPr>
              <p:nvPr/>
            </p:nvSpPr>
            <p:spPr bwMode="auto">
              <a:xfrm>
                <a:off x="1111" y="3260"/>
                <a:ext cx="121" cy="0"/>
              </a:xfrm>
              <a:prstGeom prst="line">
                <a:avLst/>
              </a:prstGeom>
              <a:noFill/>
              <a:ln w="3175">
                <a:solidFill>
                  <a:srgbClr val="000000"/>
                </a:solidFill>
                <a:round/>
                <a:headEnd/>
                <a:tailEnd/>
              </a:ln>
            </p:spPr>
            <p:txBody>
              <a:bodyPr/>
              <a:lstStyle/>
              <a:p>
                <a:endParaRPr lang="en-US"/>
              </a:p>
            </p:txBody>
          </p:sp>
          <p:sp>
            <p:nvSpPr>
              <p:cNvPr id="27792" name="Line 5697"/>
              <p:cNvSpPr>
                <a:spLocks noChangeShapeType="1"/>
              </p:cNvSpPr>
              <p:nvPr/>
            </p:nvSpPr>
            <p:spPr bwMode="auto">
              <a:xfrm flipV="1">
                <a:off x="1232" y="3182"/>
                <a:ext cx="0" cy="78"/>
              </a:xfrm>
              <a:prstGeom prst="line">
                <a:avLst/>
              </a:prstGeom>
              <a:noFill/>
              <a:ln w="3175">
                <a:solidFill>
                  <a:srgbClr val="000000"/>
                </a:solidFill>
                <a:round/>
                <a:headEnd/>
                <a:tailEnd/>
              </a:ln>
            </p:spPr>
            <p:txBody>
              <a:bodyPr/>
              <a:lstStyle/>
              <a:p>
                <a:endParaRPr lang="en-US"/>
              </a:p>
            </p:txBody>
          </p:sp>
          <p:sp>
            <p:nvSpPr>
              <p:cNvPr id="27793" name="Line 5698"/>
              <p:cNvSpPr>
                <a:spLocks noChangeShapeType="1"/>
              </p:cNvSpPr>
              <p:nvPr/>
            </p:nvSpPr>
            <p:spPr bwMode="auto">
              <a:xfrm>
                <a:off x="1232" y="3182"/>
                <a:ext cx="0" cy="78"/>
              </a:xfrm>
              <a:prstGeom prst="line">
                <a:avLst/>
              </a:prstGeom>
              <a:noFill/>
              <a:ln w="3175">
                <a:solidFill>
                  <a:srgbClr val="000000"/>
                </a:solidFill>
                <a:round/>
                <a:headEnd/>
                <a:tailEnd/>
              </a:ln>
            </p:spPr>
            <p:txBody>
              <a:bodyPr/>
              <a:lstStyle/>
              <a:p>
                <a:endParaRPr lang="en-US"/>
              </a:p>
            </p:txBody>
          </p:sp>
          <p:sp>
            <p:nvSpPr>
              <p:cNvPr id="27794" name="Line 5699"/>
              <p:cNvSpPr>
                <a:spLocks noChangeShapeType="1"/>
              </p:cNvSpPr>
              <p:nvPr/>
            </p:nvSpPr>
            <p:spPr bwMode="auto">
              <a:xfrm>
                <a:off x="1232" y="3260"/>
                <a:ext cx="60" cy="0"/>
              </a:xfrm>
              <a:prstGeom prst="line">
                <a:avLst/>
              </a:prstGeom>
              <a:noFill/>
              <a:ln w="3175">
                <a:solidFill>
                  <a:srgbClr val="000000"/>
                </a:solidFill>
                <a:round/>
                <a:headEnd/>
                <a:tailEnd/>
              </a:ln>
            </p:spPr>
            <p:txBody>
              <a:bodyPr/>
              <a:lstStyle/>
              <a:p>
                <a:endParaRPr lang="en-US"/>
              </a:p>
            </p:txBody>
          </p:sp>
          <p:sp>
            <p:nvSpPr>
              <p:cNvPr id="27795" name="Line 5700"/>
              <p:cNvSpPr>
                <a:spLocks noChangeShapeType="1"/>
              </p:cNvSpPr>
              <p:nvPr/>
            </p:nvSpPr>
            <p:spPr bwMode="auto">
              <a:xfrm flipV="1">
                <a:off x="1292" y="3227"/>
                <a:ext cx="0" cy="33"/>
              </a:xfrm>
              <a:prstGeom prst="line">
                <a:avLst/>
              </a:prstGeom>
              <a:noFill/>
              <a:ln w="3175">
                <a:solidFill>
                  <a:srgbClr val="000000"/>
                </a:solidFill>
                <a:round/>
                <a:headEnd/>
                <a:tailEnd/>
              </a:ln>
            </p:spPr>
            <p:txBody>
              <a:bodyPr/>
              <a:lstStyle/>
              <a:p>
                <a:endParaRPr lang="en-US"/>
              </a:p>
            </p:txBody>
          </p:sp>
          <p:sp>
            <p:nvSpPr>
              <p:cNvPr id="27796" name="Line 5701"/>
              <p:cNvSpPr>
                <a:spLocks noChangeShapeType="1"/>
              </p:cNvSpPr>
              <p:nvPr/>
            </p:nvSpPr>
            <p:spPr bwMode="auto">
              <a:xfrm>
                <a:off x="1292" y="3227"/>
                <a:ext cx="0" cy="33"/>
              </a:xfrm>
              <a:prstGeom prst="line">
                <a:avLst/>
              </a:prstGeom>
              <a:noFill/>
              <a:ln w="3175">
                <a:solidFill>
                  <a:srgbClr val="000000"/>
                </a:solidFill>
                <a:round/>
                <a:headEnd/>
                <a:tailEnd/>
              </a:ln>
            </p:spPr>
            <p:txBody>
              <a:bodyPr/>
              <a:lstStyle/>
              <a:p>
                <a:endParaRPr lang="en-US"/>
              </a:p>
            </p:txBody>
          </p:sp>
          <p:sp>
            <p:nvSpPr>
              <p:cNvPr id="27797" name="Line 5702"/>
              <p:cNvSpPr>
                <a:spLocks noChangeShapeType="1"/>
              </p:cNvSpPr>
              <p:nvPr/>
            </p:nvSpPr>
            <p:spPr bwMode="auto">
              <a:xfrm>
                <a:off x="1292" y="3260"/>
                <a:ext cx="61" cy="0"/>
              </a:xfrm>
              <a:prstGeom prst="line">
                <a:avLst/>
              </a:prstGeom>
              <a:noFill/>
              <a:ln w="3175">
                <a:solidFill>
                  <a:srgbClr val="000000"/>
                </a:solidFill>
                <a:round/>
                <a:headEnd/>
                <a:tailEnd/>
              </a:ln>
            </p:spPr>
            <p:txBody>
              <a:bodyPr/>
              <a:lstStyle/>
              <a:p>
                <a:endParaRPr lang="en-US"/>
              </a:p>
            </p:txBody>
          </p:sp>
          <p:sp>
            <p:nvSpPr>
              <p:cNvPr id="27798" name="Line 5703"/>
              <p:cNvSpPr>
                <a:spLocks noChangeShapeType="1"/>
              </p:cNvSpPr>
              <p:nvPr/>
            </p:nvSpPr>
            <p:spPr bwMode="auto">
              <a:xfrm flipV="1">
                <a:off x="1353" y="3227"/>
                <a:ext cx="0" cy="33"/>
              </a:xfrm>
              <a:prstGeom prst="line">
                <a:avLst/>
              </a:prstGeom>
              <a:noFill/>
              <a:ln w="3175">
                <a:solidFill>
                  <a:srgbClr val="000000"/>
                </a:solidFill>
                <a:round/>
                <a:headEnd/>
                <a:tailEnd/>
              </a:ln>
            </p:spPr>
            <p:txBody>
              <a:bodyPr/>
              <a:lstStyle/>
              <a:p>
                <a:endParaRPr lang="en-US"/>
              </a:p>
            </p:txBody>
          </p:sp>
          <p:sp>
            <p:nvSpPr>
              <p:cNvPr id="27799" name="Line 5704"/>
              <p:cNvSpPr>
                <a:spLocks noChangeShapeType="1"/>
              </p:cNvSpPr>
              <p:nvPr/>
            </p:nvSpPr>
            <p:spPr bwMode="auto">
              <a:xfrm>
                <a:off x="1353" y="3227"/>
                <a:ext cx="0" cy="33"/>
              </a:xfrm>
              <a:prstGeom prst="line">
                <a:avLst/>
              </a:prstGeom>
              <a:noFill/>
              <a:ln w="3175">
                <a:solidFill>
                  <a:srgbClr val="000000"/>
                </a:solidFill>
                <a:round/>
                <a:headEnd/>
                <a:tailEnd/>
              </a:ln>
            </p:spPr>
            <p:txBody>
              <a:bodyPr/>
              <a:lstStyle/>
              <a:p>
                <a:endParaRPr lang="en-US"/>
              </a:p>
            </p:txBody>
          </p:sp>
          <p:sp>
            <p:nvSpPr>
              <p:cNvPr id="27800" name="Line 5705"/>
              <p:cNvSpPr>
                <a:spLocks noChangeShapeType="1"/>
              </p:cNvSpPr>
              <p:nvPr/>
            </p:nvSpPr>
            <p:spPr bwMode="auto">
              <a:xfrm>
                <a:off x="1353" y="3260"/>
                <a:ext cx="60" cy="0"/>
              </a:xfrm>
              <a:prstGeom prst="line">
                <a:avLst/>
              </a:prstGeom>
              <a:noFill/>
              <a:ln w="3175">
                <a:solidFill>
                  <a:srgbClr val="000000"/>
                </a:solidFill>
                <a:round/>
                <a:headEnd/>
                <a:tailEnd/>
              </a:ln>
            </p:spPr>
            <p:txBody>
              <a:bodyPr/>
              <a:lstStyle/>
              <a:p>
                <a:endParaRPr lang="en-US"/>
              </a:p>
            </p:txBody>
          </p:sp>
          <p:sp>
            <p:nvSpPr>
              <p:cNvPr id="27801" name="Line 5706"/>
              <p:cNvSpPr>
                <a:spLocks noChangeShapeType="1"/>
              </p:cNvSpPr>
              <p:nvPr/>
            </p:nvSpPr>
            <p:spPr bwMode="auto">
              <a:xfrm flipV="1">
                <a:off x="1413" y="3227"/>
                <a:ext cx="0" cy="33"/>
              </a:xfrm>
              <a:prstGeom prst="line">
                <a:avLst/>
              </a:prstGeom>
              <a:noFill/>
              <a:ln w="3175">
                <a:solidFill>
                  <a:srgbClr val="000000"/>
                </a:solidFill>
                <a:round/>
                <a:headEnd/>
                <a:tailEnd/>
              </a:ln>
            </p:spPr>
            <p:txBody>
              <a:bodyPr/>
              <a:lstStyle/>
              <a:p>
                <a:endParaRPr lang="en-US"/>
              </a:p>
            </p:txBody>
          </p:sp>
          <p:sp>
            <p:nvSpPr>
              <p:cNvPr id="27802" name="Line 5707"/>
              <p:cNvSpPr>
                <a:spLocks noChangeShapeType="1"/>
              </p:cNvSpPr>
              <p:nvPr/>
            </p:nvSpPr>
            <p:spPr bwMode="auto">
              <a:xfrm>
                <a:off x="1413" y="3227"/>
                <a:ext cx="0" cy="33"/>
              </a:xfrm>
              <a:prstGeom prst="line">
                <a:avLst/>
              </a:prstGeom>
              <a:noFill/>
              <a:ln w="3175">
                <a:solidFill>
                  <a:srgbClr val="000000"/>
                </a:solidFill>
                <a:round/>
                <a:headEnd/>
                <a:tailEnd/>
              </a:ln>
            </p:spPr>
            <p:txBody>
              <a:bodyPr/>
              <a:lstStyle/>
              <a:p>
                <a:endParaRPr lang="en-US"/>
              </a:p>
            </p:txBody>
          </p:sp>
          <p:sp>
            <p:nvSpPr>
              <p:cNvPr id="27803" name="Line 5708"/>
              <p:cNvSpPr>
                <a:spLocks noChangeShapeType="1"/>
              </p:cNvSpPr>
              <p:nvPr/>
            </p:nvSpPr>
            <p:spPr bwMode="auto">
              <a:xfrm>
                <a:off x="1413" y="3260"/>
                <a:ext cx="60" cy="0"/>
              </a:xfrm>
              <a:prstGeom prst="line">
                <a:avLst/>
              </a:prstGeom>
              <a:noFill/>
              <a:ln w="3175">
                <a:solidFill>
                  <a:srgbClr val="000000"/>
                </a:solidFill>
                <a:round/>
                <a:headEnd/>
                <a:tailEnd/>
              </a:ln>
            </p:spPr>
            <p:txBody>
              <a:bodyPr/>
              <a:lstStyle/>
              <a:p>
                <a:endParaRPr lang="en-US"/>
              </a:p>
            </p:txBody>
          </p:sp>
          <p:sp>
            <p:nvSpPr>
              <p:cNvPr id="27804" name="Line 5709"/>
              <p:cNvSpPr>
                <a:spLocks noChangeShapeType="1"/>
              </p:cNvSpPr>
              <p:nvPr/>
            </p:nvSpPr>
            <p:spPr bwMode="auto">
              <a:xfrm flipV="1">
                <a:off x="1473" y="3227"/>
                <a:ext cx="0" cy="33"/>
              </a:xfrm>
              <a:prstGeom prst="line">
                <a:avLst/>
              </a:prstGeom>
              <a:noFill/>
              <a:ln w="3175">
                <a:solidFill>
                  <a:srgbClr val="000000"/>
                </a:solidFill>
                <a:round/>
                <a:headEnd/>
                <a:tailEnd/>
              </a:ln>
            </p:spPr>
            <p:txBody>
              <a:bodyPr/>
              <a:lstStyle/>
              <a:p>
                <a:endParaRPr lang="en-US"/>
              </a:p>
            </p:txBody>
          </p:sp>
          <p:sp>
            <p:nvSpPr>
              <p:cNvPr id="27805" name="Line 5710"/>
              <p:cNvSpPr>
                <a:spLocks noChangeShapeType="1"/>
              </p:cNvSpPr>
              <p:nvPr/>
            </p:nvSpPr>
            <p:spPr bwMode="auto">
              <a:xfrm>
                <a:off x="1473" y="3227"/>
                <a:ext cx="0" cy="33"/>
              </a:xfrm>
              <a:prstGeom prst="line">
                <a:avLst/>
              </a:prstGeom>
              <a:noFill/>
              <a:ln w="3175">
                <a:solidFill>
                  <a:srgbClr val="000000"/>
                </a:solidFill>
                <a:round/>
                <a:headEnd/>
                <a:tailEnd/>
              </a:ln>
            </p:spPr>
            <p:txBody>
              <a:bodyPr/>
              <a:lstStyle/>
              <a:p>
                <a:endParaRPr lang="en-US"/>
              </a:p>
            </p:txBody>
          </p:sp>
          <p:sp>
            <p:nvSpPr>
              <p:cNvPr id="27806" name="Line 5711"/>
              <p:cNvSpPr>
                <a:spLocks noChangeShapeType="1"/>
              </p:cNvSpPr>
              <p:nvPr/>
            </p:nvSpPr>
            <p:spPr bwMode="auto">
              <a:xfrm>
                <a:off x="1473" y="3260"/>
                <a:ext cx="61" cy="0"/>
              </a:xfrm>
              <a:prstGeom prst="line">
                <a:avLst/>
              </a:prstGeom>
              <a:noFill/>
              <a:ln w="3175">
                <a:solidFill>
                  <a:srgbClr val="000000"/>
                </a:solidFill>
                <a:round/>
                <a:headEnd/>
                <a:tailEnd/>
              </a:ln>
            </p:spPr>
            <p:txBody>
              <a:bodyPr/>
              <a:lstStyle/>
              <a:p>
                <a:endParaRPr lang="en-US"/>
              </a:p>
            </p:txBody>
          </p:sp>
          <p:sp>
            <p:nvSpPr>
              <p:cNvPr id="27807" name="Line 5712"/>
              <p:cNvSpPr>
                <a:spLocks noChangeShapeType="1"/>
              </p:cNvSpPr>
              <p:nvPr/>
            </p:nvSpPr>
            <p:spPr bwMode="auto">
              <a:xfrm flipV="1">
                <a:off x="1534" y="3227"/>
                <a:ext cx="0" cy="33"/>
              </a:xfrm>
              <a:prstGeom prst="line">
                <a:avLst/>
              </a:prstGeom>
              <a:noFill/>
              <a:ln w="3175">
                <a:solidFill>
                  <a:srgbClr val="000000"/>
                </a:solidFill>
                <a:round/>
                <a:headEnd/>
                <a:tailEnd/>
              </a:ln>
            </p:spPr>
            <p:txBody>
              <a:bodyPr/>
              <a:lstStyle/>
              <a:p>
                <a:endParaRPr lang="en-US"/>
              </a:p>
            </p:txBody>
          </p:sp>
          <p:sp>
            <p:nvSpPr>
              <p:cNvPr id="27808" name="Line 5713"/>
              <p:cNvSpPr>
                <a:spLocks noChangeShapeType="1"/>
              </p:cNvSpPr>
              <p:nvPr/>
            </p:nvSpPr>
            <p:spPr bwMode="auto">
              <a:xfrm>
                <a:off x="1534" y="3227"/>
                <a:ext cx="0" cy="33"/>
              </a:xfrm>
              <a:prstGeom prst="line">
                <a:avLst/>
              </a:prstGeom>
              <a:noFill/>
              <a:ln w="3175">
                <a:solidFill>
                  <a:srgbClr val="000000"/>
                </a:solidFill>
                <a:round/>
                <a:headEnd/>
                <a:tailEnd/>
              </a:ln>
            </p:spPr>
            <p:txBody>
              <a:bodyPr/>
              <a:lstStyle/>
              <a:p>
                <a:endParaRPr lang="en-US"/>
              </a:p>
            </p:txBody>
          </p:sp>
          <p:sp>
            <p:nvSpPr>
              <p:cNvPr id="27809" name="Line 5714"/>
              <p:cNvSpPr>
                <a:spLocks noChangeShapeType="1"/>
              </p:cNvSpPr>
              <p:nvPr/>
            </p:nvSpPr>
            <p:spPr bwMode="auto">
              <a:xfrm>
                <a:off x="1534" y="3260"/>
                <a:ext cx="60" cy="0"/>
              </a:xfrm>
              <a:prstGeom prst="line">
                <a:avLst/>
              </a:prstGeom>
              <a:noFill/>
              <a:ln w="3175">
                <a:solidFill>
                  <a:srgbClr val="000000"/>
                </a:solidFill>
                <a:round/>
                <a:headEnd/>
                <a:tailEnd/>
              </a:ln>
            </p:spPr>
            <p:txBody>
              <a:bodyPr/>
              <a:lstStyle/>
              <a:p>
                <a:endParaRPr lang="en-US"/>
              </a:p>
            </p:txBody>
          </p:sp>
          <p:sp>
            <p:nvSpPr>
              <p:cNvPr id="27810" name="Line 5715"/>
              <p:cNvSpPr>
                <a:spLocks noChangeShapeType="1"/>
              </p:cNvSpPr>
              <p:nvPr/>
            </p:nvSpPr>
            <p:spPr bwMode="auto">
              <a:xfrm flipV="1">
                <a:off x="1594" y="3227"/>
                <a:ext cx="0" cy="33"/>
              </a:xfrm>
              <a:prstGeom prst="line">
                <a:avLst/>
              </a:prstGeom>
              <a:noFill/>
              <a:ln w="3175">
                <a:solidFill>
                  <a:srgbClr val="000000"/>
                </a:solidFill>
                <a:round/>
                <a:headEnd/>
                <a:tailEnd/>
              </a:ln>
            </p:spPr>
            <p:txBody>
              <a:bodyPr/>
              <a:lstStyle/>
              <a:p>
                <a:endParaRPr lang="en-US"/>
              </a:p>
            </p:txBody>
          </p:sp>
          <p:sp>
            <p:nvSpPr>
              <p:cNvPr id="27811" name="Line 5716"/>
              <p:cNvSpPr>
                <a:spLocks noChangeShapeType="1"/>
              </p:cNvSpPr>
              <p:nvPr/>
            </p:nvSpPr>
            <p:spPr bwMode="auto">
              <a:xfrm>
                <a:off x="1594" y="3227"/>
                <a:ext cx="0" cy="33"/>
              </a:xfrm>
              <a:prstGeom prst="line">
                <a:avLst/>
              </a:prstGeom>
              <a:noFill/>
              <a:ln w="3175">
                <a:solidFill>
                  <a:srgbClr val="000000"/>
                </a:solidFill>
                <a:round/>
                <a:headEnd/>
                <a:tailEnd/>
              </a:ln>
            </p:spPr>
            <p:txBody>
              <a:bodyPr/>
              <a:lstStyle/>
              <a:p>
                <a:endParaRPr lang="en-US"/>
              </a:p>
            </p:txBody>
          </p:sp>
          <p:sp>
            <p:nvSpPr>
              <p:cNvPr id="27812" name="Line 5717"/>
              <p:cNvSpPr>
                <a:spLocks noChangeShapeType="1"/>
              </p:cNvSpPr>
              <p:nvPr/>
            </p:nvSpPr>
            <p:spPr bwMode="auto">
              <a:xfrm>
                <a:off x="1594" y="3260"/>
                <a:ext cx="60" cy="0"/>
              </a:xfrm>
              <a:prstGeom prst="line">
                <a:avLst/>
              </a:prstGeom>
              <a:noFill/>
              <a:ln w="3175">
                <a:solidFill>
                  <a:srgbClr val="000000"/>
                </a:solidFill>
                <a:round/>
                <a:headEnd/>
                <a:tailEnd/>
              </a:ln>
            </p:spPr>
            <p:txBody>
              <a:bodyPr/>
              <a:lstStyle/>
              <a:p>
                <a:endParaRPr lang="en-US"/>
              </a:p>
            </p:txBody>
          </p:sp>
          <p:sp>
            <p:nvSpPr>
              <p:cNvPr id="27813" name="Line 5718"/>
              <p:cNvSpPr>
                <a:spLocks noChangeShapeType="1"/>
              </p:cNvSpPr>
              <p:nvPr/>
            </p:nvSpPr>
            <p:spPr bwMode="auto">
              <a:xfrm flipV="1">
                <a:off x="1654" y="3227"/>
                <a:ext cx="0" cy="33"/>
              </a:xfrm>
              <a:prstGeom prst="line">
                <a:avLst/>
              </a:prstGeom>
              <a:noFill/>
              <a:ln w="3175">
                <a:solidFill>
                  <a:srgbClr val="000000"/>
                </a:solidFill>
                <a:round/>
                <a:headEnd/>
                <a:tailEnd/>
              </a:ln>
            </p:spPr>
            <p:txBody>
              <a:bodyPr/>
              <a:lstStyle/>
              <a:p>
                <a:endParaRPr lang="en-US"/>
              </a:p>
            </p:txBody>
          </p:sp>
          <p:sp>
            <p:nvSpPr>
              <p:cNvPr id="27814" name="Line 5719"/>
              <p:cNvSpPr>
                <a:spLocks noChangeShapeType="1"/>
              </p:cNvSpPr>
              <p:nvPr/>
            </p:nvSpPr>
            <p:spPr bwMode="auto">
              <a:xfrm>
                <a:off x="1654" y="3227"/>
                <a:ext cx="0" cy="33"/>
              </a:xfrm>
              <a:prstGeom prst="line">
                <a:avLst/>
              </a:prstGeom>
              <a:noFill/>
              <a:ln w="3175">
                <a:solidFill>
                  <a:srgbClr val="000000"/>
                </a:solidFill>
                <a:round/>
                <a:headEnd/>
                <a:tailEnd/>
              </a:ln>
            </p:spPr>
            <p:txBody>
              <a:bodyPr/>
              <a:lstStyle/>
              <a:p>
                <a:endParaRPr lang="en-US"/>
              </a:p>
            </p:txBody>
          </p:sp>
          <p:sp>
            <p:nvSpPr>
              <p:cNvPr id="27815" name="Line 5720"/>
              <p:cNvSpPr>
                <a:spLocks noChangeShapeType="1"/>
              </p:cNvSpPr>
              <p:nvPr/>
            </p:nvSpPr>
            <p:spPr bwMode="auto">
              <a:xfrm>
                <a:off x="1654" y="3260"/>
                <a:ext cx="61" cy="0"/>
              </a:xfrm>
              <a:prstGeom prst="line">
                <a:avLst/>
              </a:prstGeom>
              <a:noFill/>
              <a:ln w="3175">
                <a:solidFill>
                  <a:srgbClr val="000000"/>
                </a:solidFill>
                <a:round/>
                <a:headEnd/>
                <a:tailEnd/>
              </a:ln>
            </p:spPr>
            <p:txBody>
              <a:bodyPr/>
              <a:lstStyle/>
              <a:p>
                <a:endParaRPr lang="en-US"/>
              </a:p>
            </p:txBody>
          </p:sp>
          <p:sp>
            <p:nvSpPr>
              <p:cNvPr id="27816" name="Line 5721"/>
              <p:cNvSpPr>
                <a:spLocks noChangeShapeType="1"/>
              </p:cNvSpPr>
              <p:nvPr/>
            </p:nvSpPr>
            <p:spPr bwMode="auto">
              <a:xfrm flipV="1">
                <a:off x="1715" y="3227"/>
                <a:ext cx="0" cy="33"/>
              </a:xfrm>
              <a:prstGeom prst="line">
                <a:avLst/>
              </a:prstGeom>
              <a:noFill/>
              <a:ln w="3175">
                <a:solidFill>
                  <a:srgbClr val="000000"/>
                </a:solidFill>
                <a:round/>
                <a:headEnd/>
                <a:tailEnd/>
              </a:ln>
            </p:spPr>
            <p:txBody>
              <a:bodyPr/>
              <a:lstStyle/>
              <a:p>
                <a:endParaRPr lang="en-US"/>
              </a:p>
            </p:txBody>
          </p:sp>
          <p:sp>
            <p:nvSpPr>
              <p:cNvPr id="27817" name="Line 5722"/>
              <p:cNvSpPr>
                <a:spLocks noChangeShapeType="1"/>
              </p:cNvSpPr>
              <p:nvPr/>
            </p:nvSpPr>
            <p:spPr bwMode="auto">
              <a:xfrm>
                <a:off x="1715" y="3227"/>
                <a:ext cx="0" cy="33"/>
              </a:xfrm>
              <a:prstGeom prst="line">
                <a:avLst/>
              </a:prstGeom>
              <a:noFill/>
              <a:ln w="3175">
                <a:solidFill>
                  <a:srgbClr val="000000"/>
                </a:solidFill>
                <a:round/>
                <a:headEnd/>
                <a:tailEnd/>
              </a:ln>
            </p:spPr>
            <p:txBody>
              <a:bodyPr/>
              <a:lstStyle/>
              <a:p>
                <a:endParaRPr lang="en-US"/>
              </a:p>
            </p:txBody>
          </p:sp>
          <p:sp>
            <p:nvSpPr>
              <p:cNvPr id="27818" name="Line 5723"/>
              <p:cNvSpPr>
                <a:spLocks noChangeShapeType="1"/>
              </p:cNvSpPr>
              <p:nvPr/>
            </p:nvSpPr>
            <p:spPr bwMode="auto">
              <a:xfrm>
                <a:off x="1715" y="3260"/>
                <a:ext cx="60" cy="0"/>
              </a:xfrm>
              <a:prstGeom prst="line">
                <a:avLst/>
              </a:prstGeom>
              <a:noFill/>
              <a:ln w="3175">
                <a:solidFill>
                  <a:srgbClr val="000000"/>
                </a:solidFill>
                <a:round/>
                <a:headEnd/>
                <a:tailEnd/>
              </a:ln>
            </p:spPr>
            <p:txBody>
              <a:bodyPr/>
              <a:lstStyle/>
              <a:p>
                <a:endParaRPr lang="en-US"/>
              </a:p>
            </p:txBody>
          </p:sp>
          <p:sp>
            <p:nvSpPr>
              <p:cNvPr id="27819" name="Line 5724"/>
              <p:cNvSpPr>
                <a:spLocks noChangeShapeType="1"/>
              </p:cNvSpPr>
              <p:nvPr/>
            </p:nvSpPr>
            <p:spPr bwMode="auto">
              <a:xfrm flipV="1">
                <a:off x="1775" y="3227"/>
                <a:ext cx="0" cy="33"/>
              </a:xfrm>
              <a:prstGeom prst="line">
                <a:avLst/>
              </a:prstGeom>
              <a:noFill/>
              <a:ln w="3175">
                <a:solidFill>
                  <a:srgbClr val="000000"/>
                </a:solidFill>
                <a:round/>
                <a:headEnd/>
                <a:tailEnd/>
              </a:ln>
            </p:spPr>
            <p:txBody>
              <a:bodyPr/>
              <a:lstStyle/>
              <a:p>
                <a:endParaRPr lang="en-US"/>
              </a:p>
            </p:txBody>
          </p:sp>
          <p:sp>
            <p:nvSpPr>
              <p:cNvPr id="27820" name="Line 5725"/>
              <p:cNvSpPr>
                <a:spLocks noChangeShapeType="1"/>
              </p:cNvSpPr>
              <p:nvPr/>
            </p:nvSpPr>
            <p:spPr bwMode="auto">
              <a:xfrm>
                <a:off x="1775" y="3227"/>
                <a:ext cx="0" cy="33"/>
              </a:xfrm>
              <a:prstGeom prst="line">
                <a:avLst/>
              </a:prstGeom>
              <a:noFill/>
              <a:ln w="3175">
                <a:solidFill>
                  <a:srgbClr val="000000"/>
                </a:solidFill>
                <a:round/>
                <a:headEnd/>
                <a:tailEnd/>
              </a:ln>
            </p:spPr>
            <p:txBody>
              <a:bodyPr/>
              <a:lstStyle/>
              <a:p>
                <a:endParaRPr lang="en-US"/>
              </a:p>
            </p:txBody>
          </p:sp>
          <p:sp>
            <p:nvSpPr>
              <p:cNvPr id="27821" name="Line 5726"/>
              <p:cNvSpPr>
                <a:spLocks noChangeShapeType="1"/>
              </p:cNvSpPr>
              <p:nvPr/>
            </p:nvSpPr>
            <p:spPr bwMode="auto">
              <a:xfrm>
                <a:off x="1775" y="3260"/>
                <a:ext cx="60" cy="0"/>
              </a:xfrm>
              <a:prstGeom prst="line">
                <a:avLst/>
              </a:prstGeom>
              <a:noFill/>
              <a:ln w="3175">
                <a:solidFill>
                  <a:srgbClr val="000000"/>
                </a:solidFill>
                <a:round/>
                <a:headEnd/>
                <a:tailEnd/>
              </a:ln>
            </p:spPr>
            <p:txBody>
              <a:bodyPr/>
              <a:lstStyle/>
              <a:p>
                <a:endParaRPr lang="en-US"/>
              </a:p>
            </p:txBody>
          </p:sp>
          <p:sp>
            <p:nvSpPr>
              <p:cNvPr id="27822" name="Line 5727"/>
              <p:cNvSpPr>
                <a:spLocks noChangeShapeType="1"/>
              </p:cNvSpPr>
              <p:nvPr/>
            </p:nvSpPr>
            <p:spPr bwMode="auto">
              <a:xfrm flipV="1">
                <a:off x="1835" y="3182"/>
                <a:ext cx="0" cy="78"/>
              </a:xfrm>
              <a:prstGeom prst="line">
                <a:avLst/>
              </a:prstGeom>
              <a:noFill/>
              <a:ln w="3175">
                <a:solidFill>
                  <a:srgbClr val="000000"/>
                </a:solidFill>
                <a:round/>
                <a:headEnd/>
                <a:tailEnd/>
              </a:ln>
            </p:spPr>
            <p:txBody>
              <a:bodyPr/>
              <a:lstStyle/>
              <a:p>
                <a:endParaRPr lang="en-US"/>
              </a:p>
            </p:txBody>
          </p:sp>
          <p:sp>
            <p:nvSpPr>
              <p:cNvPr id="27823" name="Line 5728"/>
              <p:cNvSpPr>
                <a:spLocks noChangeShapeType="1"/>
              </p:cNvSpPr>
              <p:nvPr/>
            </p:nvSpPr>
            <p:spPr bwMode="auto">
              <a:xfrm>
                <a:off x="1835" y="3182"/>
                <a:ext cx="0" cy="78"/>
              </a:xfrm>
              <a:prstGeom prst="line">
                <a:avLst/>
              </a:prstGeom>
              <a:noFill/>
              <a:ln w="3175">
                <a:solidFill>
                  <a:srgbClr val="000000"/>
                </a:solidFill>
                <a:round/>
                <a:headEnd/>
                <a:tailEnd/>
              </a:ln>
            </p:spPr>
            <p:txBody>
              <a:bodyPr/>
              <a:lstStyle/>
              <a:p>
                <a:endParaRPr lang="en-US"/>
              </a:p>
            </p:txBody>
          </p:sp>
          <p:sp>
            <p:nvSpPr>
              <p:cNvPr id="27824" name="Line 5729"/>
              <p:cNvSpPr>
                <a:spLocks noChangeShapeType="1"/>
              </p:cNvSpPr>
              <p:nvPr/>
            </p:nvSpPr>
            <p:spPr bwMode="auto">
              <a:xfrm>
                <a:off x="1835" y="3260"/>
                <a:ext cx="61" cy="0"/>
              </a:xfrm>
              <a:prstGeom prst="line">
                <a:avLst/>
              </a:prstGeom>
              <a:noFill/>
              <a:ln w="3175">
                <a:solidFill>
                  <a:srgbClr val="000000"/>
                </a:solidFill>
                <a:round/>
                <a:headEnd/>
                <a:tailEnd/>
              </a:ln>
            </p:spPr>
            <p:txBody>
              <a:bodyPr/>
              <a:lstStyle/>
              <a:p>
                <a:endParaRPr lang="en-US"/>
              </a:p>
            </p:txBody>
          </p:sp>
          <p:sp>
            <p:nvSpPr>
              <p:cNvPr id="27825" name="Line 5730"/>
              <p:cNvSpPr>
                <a:spLocks noChangeShapeType="1"/>
              </p:cNvSpPr>
              <p:nvPr/>
            </p:nvSpPr>
            <p:spPr bwMode="auto">
              <a:xfrm flipV="1">
                <a:off x="1896" y="3227"/>
                <a:ext cx="0" cy="33"/>
              </a:xfrm>
              <a:prstGeom prst="line">
                <a:avLst/>
              </a:prstGeom>
              <a:noFill/>
              <a:ln w="3175">
                <a:solidFill>
                  <a:srgbClr val="000000"/>
                </a:solidFill>
                <a:round/>
                <a:headEnd/>
                <a:tailEnd/>
              </a:ln>
            </p:spPr>
            <p:txBody>
              <a:bodyPr/>
              <a:lstStyle/>
              <a:p>
                <a:endParaRPr lang="en-US"/>
              </a:p>
            </p:txBody>
          </p:sp>
          <p:sp>
            <p:nvSpPr>
              <p:cNvPr id="27826" name="Line 5731"/>
              <p:cNvSpPr>
                <a:spLocks noChangeShapeType="1"/>
              </p:cNvSpPr>
              <p:nvPr/>
            </p:nvSpPr>
            <p:spPr bwMode="auto">
              <a:xfrm>
                <a:off x="1896" y="3227"/>
                <a:ext cx="0" cy="33"/>
              </a:xfrm>
              <a:prstGeom prst="line">
                <a:avLst/>
              </a:prstGeom>
              <a:noFill/>
              <a:ln w="3175">
                <a:solidFill>
                  <a:srgbClr val="000000"/>
                </a:solidFill>
                <a:round/>
                <a:headEnd/>
                <a:tailEnd/>
              </a:ln>
            </p:spPr>
            <p:txBody>
              <a:bodyPr/>
              <a:lstStyle/>
              <a:p>
                <a:endParaRPr lang="en-US"/>
              </a:p>
            </p:txBody>
          </p:sp>
          <p:sp>
            <p:nvSpPr>
              <p:cNvPr id="27827" name="Line 5732"/>
              <p:cNvSpPr>
                <a:spLocks noChangeShapeType="1"/>
              </p:cNvSpPr>
              <p:nvPr/>
            </p:nvSpPr>
            <p:spPr bwMode="auto">
              <a:xfrm>
                <a:off x="1896" y="3260"/>
                <a:ext cx="60" cy="0"/>
              </a:xfrm>
              <a:prstGeom prst="line">
                <a:avLst/>
              </a:prstGeom>
              <a:noFill/>
              <a:ln w="3175">
                <a:solidFill>
                  <a:srgbClr val="000000"/>
                </a:solidFill>
                <a:round/>
                <a:headEnd/>
                <a:tailEnd/>
              </a:ln>
            </p:spPr>
            <p:txBody>
              <a:bodyPr/>
              <a:lstStyle/>
              <a:p>
                <a:endParaRPr lang="en-US"/>
              </a:p>
            </p:txBody>
          </p:sp>
          <p:sp>
            <p:nvSpPr>
              <p:cNvPr id="27828" name="Line 5733"/>
              <p:cNvSpPr>
                <a:spLocks noChangeShapeType="1"/>
              </p:cNvSpPr>
              <p:nvPr/>
            </p:nvSpPr>
            <p:spPr bwMode="auto">
              <a:xfrm flipV="1">
                <a:off x="1956" y="3227"/>
                <a:ext cx="0" cy="33"/>
              </a:xfrm>
              <a:prstGeom prst="line">
                <a:avLst/>
              </a:prstGeom>
              <a:noFill/>
              <a:ln w="3175">
                <a:solidFill>
                  <a:srgbClr val="000000"/>
                </a:solidFill>
                <a:round/>
                <a:headEnd/>
                <a:tailEnd/>
              </a:ln>
            </p:spPr>
            <p:txBody>
              <a:bodyPr/>
              <a:lstStyle/>
              <a:p>
                <a:endParaRPr lang="en-US"/>
              </a:p>
            </p:txBody>
          </p:sp>
          <p:sp>
            <p:nvSpPr>
              <p:cNvPr id="27829" name="Line 5734"/>
              <p:cNvSpPr>
                <a:spLocks noChangeShapeType="1"/>
              </p:cNvSpPr>
              <p:nvPr/>
            </p:nvSpPr>
            <p:spPr bwMode="auto">
              <a:xfrm>
                <a:off x="1956" y="3227"/>
                <a:ext cx="0" cy="33"/>
              </a:xfrm>
              <a:prstGeom prst="line">
                <a:avLst/>
              </a:prstGeom>
              <a:noFill/>
              <a:ln w="3175">
                <a:solidFill>
                  <a:srgbClr val="000000"/>
                </a:solidFill>
                <a:round/>
                <a:headEnd/>
                <a:tailEnd/>
              </a:ln>
            </p:spPr>
            <p:txBody>
              <a:bodyPr/>
              <a:lstStyle/>
              <a:p>
                <a:endParaRPr lang="en-US"/>
              </a:p>
            </p:txBody>
          </p:sp>
          <p:sp>
            <p:nvSpPr>
              <p:cNvPr id="27830" name="Line 5735"/>
              <p:cNvSpPr>
                <a:spLocks noChangeShapeType="1"/>
              </p:cNvSpPr>
              <p:nvPr/>
            </p:nvSpPr>
            <p:spPr bwMode="auto">
              <a:xfrm>
                <a:off x="1956" y="3260"/>
                <a:ext cx="60" cy="0"/>
              </a:xfrm>
              <a:prstGeom prst="line">
                <a:avLst/>
              </a:prstGeom>
              <a:noFill/>
              <a:ln w="3175">
                <a:solidFill>
                  <a:srgbClr val="000000"/>
                </a:solidFill>
                <a:round/>
                <a:headEnd/>
                <a:tailEnd/>
              </a:ln>
            </p:spPr>
            <p:txBody>
              <a:bodyPr/>
              <a:lstStyle/>
              <a:p>
                <a:endParaRPr lang="en-US"/>
              </a:p>
            </p:txBody>
          </p:sp>
          <p:sp>
            <p:nvSpPr>
              <p:cNvPr id="27831" name="Line 5736"/>
              <p:cNvSpPr>
                <a:spLocks noChangeShapeType="1"/>
              </p:cNvSpPr>
              <p:nvPr/>
            </p:nvSpPr>
            <p:spPr bwMode="auto">
              <a:xfrm flipV="1">
                <a:off x="2016" y="3227"/>
                <a:ext cx="0" cy="33"/>
              </a:xfrm>
              <a:prstGeom prst="line">
                <a:avLst/>
              </a:prstGeom>
              <a:noFill/>
              <a:ln w="3175">
                <a:solidFill>
                  <a:srgbClr val="000000"/>
                </a:solidFill>
                <a:round/>
                <a:headEnd/>
                <a:tailEnd/>
              </a:ln>
            </p:spPr>
            <p:txBody>
              <a:bodyPr/>
              <a:lstStyle/>
              <a:p>
                <a:endParaRPr lang="en-US"/>
              </a:p>
            </p:txBody>
          </p:sp>
          <p:sp>
            <p:nvSpPr>
              <p:cNvPr id="27832" name="Line 5737"/>
              <p:cNvSpPr>
                <a:spLocks noChangeShapeType="1"/>
              </p:cNvSpPr>
              <p:nvPr/>
            </p:nvSpPr>
            <p:spPr bwMode="auto">
              <a:xfrm>
                <a:off x="2016" y="3227"/>
                <a:ext cx="0" cy="33"/>
              </a:xfrm>
              <a:prstGeom prst="line">
                <a:avLst/>
              </a:prstGeom>
              <a:noFill/>
              <a:ln w="3175">
                <a:solidFill>
                  <a:srgbClr val="000000"/>
                </a:solidFill>
                <a:round/>
                <a:headEnd/>
                <a:tailEnd/>
              </a:ln>
            </p:spPr>
            <p:txBody>
              <a:bodyPr/>
              <a:lstStyle/>
              <a:p>
                <a:endParaRPr lang="en-US"/>
              </a:p>
            </p:txBody>
          </p:sp>
          <p:sp>
            <p:nvSpPr>
              <p:cNvPr id="27833" name="Line 5738"/>
              <p:cNvSpPr>
                <a:spLocks noChangeShapeType="1"/>
              </p:cNvSpPr>
              <p:nvPr/>
            </p:nvSpPr>
            <p:spPr bwMode="auto">
              <a:xfrm>
                <a:off x="2016" y="3260"/>
                <a:ext cx="61" cy="0"/>
              </a:xfrm>
              <a:prstGeom prst="line">
                <a:avLst/>
              </a:prstGeom>
              <a:noFill/>
              <a:ln w="3175">
                <a:solidFill>
                  <a:srgbClr val="000000"/>
                </a:solidFill>
                <a:round/>
                <a:headEnd/>
                <a:tailEnd/>
              </a:ln>
            </p:spPr>
            <p:txBody>
              <a:bodyPr/>
              <a:lstStyle/>
              <a:p>
                <a:endParaRPr lang="en-US"/>
              </a:p>
            </p:txBody>
          </p:sp>
          <p:sp>
            <p:nvSpPr>
              <p:cNvPr id="27834" name="Line 5739"/>
              <p:cNvSpPr>
                <a:spLocks noChangeShapeType="1"/>
              </p:cNvSpPr>
              <p:nvPr/>
            </p:nvSpPr>
            <p:spPr bwMode="auto">
              <a:xfrm flipV="1">
                <a:off x="2077" y="3227"/>
                <a:ext cx="0" cy="33"/>
              </a:xfrm>
              <a:prstGeom prst="line">
                <a:avLst/>
              </a:prstGeom>
              <a:noFill/>
              <a:ln w="3175">
                <a:solidFill>
                  <a:srgbClr val="000000"/>
                </a:solidFill>
                <a:round/>
                <a:headEnd/>
                <a:tailEnd/>
              </a:ln>
            </p:spPr>
            <p:txBody>
              <a:bodyPr/>
              <a:lstStyle/>
              <a:p>
                <a:endParaRPr lang="en-US"/>
              </a:p>
            </p:txBody>
          </p:sp>
          <p:sp>
            <p:nvSpPr>
              <p:cNvPr id="27835" name="Line 5740"/>
              <p:cNvSpPr>
                <a:spLocks noChangeShapeType="1"/>
              </p:cNvSpPr>
              <p:nvPr/>
            </p:nvSpPr>
            <p:spPr bwMode="auto">
              <a:xfrm>
                <a:off x="2077" y="3227"/>
                <a:ext cx="0" cy="33"/>
              </a:xfrm>
              <a:prstGeom prst="line">
                <a:avLst/>
              </a:prstGeom>
              <a:noFill/>
              <a:ln w="3175">
                <a:solidFill>
                  <a:srgbClr val="000000"/>
                </a:solidFill>
                <a:round/>
                <a:headEnd/>
                <a:tailEnd/>
              </a:ln>
            </p:spPr>
            <p:txBody>
              <a:bodyPr/>
              <a:lstStyle/>
              <a:p>
                <a:endParaRPr lang="en-US"/>
              </a:p>
            </p:txBody>
          </p:sp>
          <p:sp>
            <p:nvSpPr>
              <p:cNvPr id="27836" name="Line 5741"/>
              <p:cNvSpPr>
                <a:spLocks noChangeShapeType="1"/>
              </p:cNvSpPr>
              <p:nvPr/>
            </p:nvSpPr>
            <p:spPr bwMode="auto">
              <a:xfrm>
                <a:off x="2077" y="3260"/>
                <a:ext cx="60" cy="0"/>
              </a:xfrm>
              <a:prstGeom prst="line">
                <a:avLst/>
              </a:prstGeom>
              <a:noFill/>
              <a:ln w="3175">
                <a:solidFill>
                  <a:srgbClr val="000000"/>
                </a:solidFill>
                <a:round/>
                <a:headEnd/>
                <a:tailEnd/>
              </a:ln>
            </p:spPr>
            <p:txBody>
              <a:bodyPr/>
              <a:lstStyle/>
              <a:p>
                <a:endParaRPr lang="en-US"/>
              </a:p>
            </p:txBody>
          </p:sp>
          <p:sp>
            <p:nvSpPr>
              <p:cNvPr id="27837" name="Line 5742"/>
              <p:cNvSpPr>
                <a:spLocks noChangeShapeType="1"/>
              </p:cNvSpPr>
              <p:nvPr/>
            </p:nvSpPr>
            <p:spPr bwMode="auto">
              <a:xfrm flipV="1">
                <a:off x="2137" y="3227"/>
                <a:ext cx="0" cy="33"/>
              </a:xfrm>
              <a:prstGeom prst="line">
                <a:avLst/>
              </a:prstGeom>
              <a:noFill/>
              <a:ln w="3175">
                <a:solidFill>
                  <a:srgbClr val="000000"/>
                </a:solidFill>
                <a:round/>
                <a:headEnd/>
                <a:tailEnd/>
              </a:ln>
            </p:spPr>
            <p:txBody>
              <a:bodyPr/>
              <a:lstStyle/>
              <a:p>
                <a:endParaRPr lang="en-US"/>
              </a:p>
            </p:txBody>
          </p:sp>
          <p:sp>
            <p:nvSpPr>
              <p:cNvPr id="27838" name="Line 5743"/>
              <p:cNvSpPr>
                <a:spLocks noChangeShapeType="1"/>
              </p:cNvSpPr>
              <p:nvPr/>
            </p:nvSpPr>
            <p:spPr bwMode="auto">
              <a:xfrm>
                <a:off x="2137" y="3227"/>
                <a:ext cx="0" cy="33"/>
              </a:xfrm>
              <a:prstGeom prst="line">
                <a:avLst/>
              </a:prstGeom>
              <a:noFill/>
              <a:ln w="3175">
                <a:solidFill>
                  <a:srgbClr val="000000"/>
                </a:solidFill>
                <a:round/>
                <a:headEnd/>
                <a:tailEnd/>
              </a:ln>
            </p:spPr>
            <p:txBody>
              <a:bodyPr/>
              <a:lstStyle/>
              <a:p>
                <a:endParaRPr lang="en-US"/>
              </a:p>
            </p:txBody>
          </p:sp>
          <p:sp>
            <p:nvSpPr>
              <p:cNvPr id="27839" name="Line 5744"/>
              <p:cNvSpPr>
                <a:spLocks noChangeShapeType="1"/>
              </p:cNvSpPr>
              <p:nvPr/>
            </p:nvSpPr>
            <p:spPr bwMode="auto">
              <a:xfrm>
                <a:off x="2137" y="3260"/>
                <a:ext cx="60" cy="0"/>
              </a:xfrm>
              <a:prstGeom prst="line">
                <a:avLst/>
              </a:prstGeom>
              <a:noFill/>
              <a:ln w="3175">
                <a:solidFill>
                  <a:srgbClr val="000000"/>
                </a:solidFill>
                <a:round/>
                <a:headEnd/>
                <a:tailEnd/>
              </a:ln>
            </p:spPr>
            <p:txBody>
              <a:bodyPr/>
              <a:lstStyle/>
              <a:p>
                <a:endParaRPr lang="en-US"/>
              </a:p>
            </p:txBody>
          </p:sp>
          <p:sp>
            <p:nvSpPr>
              <p:cNvPr id="27840" name="Line 5745"/>
              <p:cNvSpPr>
                <a:spLocks noChangeShapeType="1"/>
              </p:cNvSpPr>
              <p:nvPr/>
            </p:nvSpPr>
            <p:spPr bwMode="auto">
              <a:xfrm flipV="1">
                <a:off x="2197" y="3227"/>
                <a:ext cx="0" cy="33"/>
              </a:xfrm>
              <a:prstGeom prst="line">
                <a:avLst/>
              </a:prstGeom>
              <a:noFill/>
              <a:ln w="3175">
                <a:solidFill>
                  <a:srgbClr val="000000"/>
                </a:solidFill>
                <a:round/>
                <a:headEnd/>
                <a:tailEnd/>
              </a:ln>
            </p:spPr>
            <p:txBody>
              <a:bodyPr/>
              <a:lstStyle/>
              <a:p>
                <a:endParaRPr lang="en-US"/>
              </a:p>
            </p:txBody>
          </p:sp>
          <p:sp>
            <p:nvSpPr>
              <p:cNvPr id="27841" name="Line 5746"/>
              <p:cNvSpPr>
                <a:spLocks noChangeShapeType="1"/>
              </p:cNvSpPr>
              <p:nvPr/>
            </p:nvSpPr>
            <p:spPr bwMode="auto">
              <a:xfrm>
                <a:off x="2197" y="3227"/>
                <a:ext cx="0" cy="33"/>
              </a:xfrm>
              <a:prstGeom prst="line">
                <a:avLst/>
              </a:prstGeom>
              <a:noFill/>
              <a:ln w="3175">
                <a:solidFill>
                  <a:srgbClr val="000000"/>
                </a:solidFill>
                <a:round/>
                <a:headEnd/>
                <a:tailEnd/>
              </a:ln>
            </p:spPr>
            <p:txBody>
              <a:bodyPr/>
              <a:lstStyle/>
              <a:p>
                <a:endParaRPr lang="en-US"/>
              </a:p>
            </p:txBody>
          </p:sp>
          <p:sp>
            <p:nvSpPr>
              <p:cNvPr id="27842" name="Line 5747"/>
              <p:cNvSpPr>
                <a:spLocks noChangeShapeType="1"/>
              </p:cNvSpPr>
              <p:nvPr/>
            </p:nvSpPr>
            <p:spPr bwMode="auto">
              <a:xfrm>
                <a:off x="2197" y="3260"/>
                <a:ext cx="61" cy="0"/>
              </a:xfrm>
              <a:prstGeom prst="line">
                <a:avLst/>
              </a:prstGeom>
              <a:noFill/>
              <a:ln w="3175">
                <a:solidFill>
                  <a:srgbClr val="000000"/>
                </a:solidFill>
                <a:round/>
                <a:headEnd/>
                <a:tailEnd/>
              </a:ln>
            </p:spPr>
            <p:txBody>
              <a:bodyPr/>
              <a:lstStyle/>
              <a:p>
                <a:endParaRPr lang="en-US"/>
              </a:p>
            </p:txBody>
          </p:sp>
          <p:sp>
            <p:nvSpPr>
              <p:cNvPr id="27843" name="Line 5748"/>
              <p:cNvSpPr>
                <a:spLocks noChangeShapeType="1"/>
              </p:cNvSpPr>
              <p:nvPr/>
            </p:nvSpPr>
            <p:spPr bwMode="auto">
              <a:xfrm flipV="1">
                <a:off x="2258" y="3227"/>
                <a:ext cx="0" cy="33"/>
              </a:xfrm>
              <a:prstGeom prst="line">
                <a:avLst/>
              </a:prstGeom>
              <a:noFill/>
              <a:ln w="3175">
                <a:solidFill>
                  <a:srgbClr val="000000"/>
                </a:solidFill>
                <a:round/>
                <a:headEnd/>
                <a:tailEnd/>
              </a:ln>
            </p:spPr>
            <p:txBody>
              <a:bodyPr/>
              <a:lstStyle/>
              <a:p>
                <a:endParaRPr lang="en-US"/>
              </a:p>
            </p:txBody>
          </p:sp>
          <p:sp>
            <p:nvSpPr>
              <p:cNvPr id="27844" name="Line 5749"/>
              <p:cNvSpPr>
                <a:spLocks noChangeShapeType="1"/>
              </p:cNvSpPr>
              <p:nvPr/>
            </p:nvSpPr>
            <p:spPr bwMode="auto">
              <a:xfrm>
                <a:off x="2258" y="3227"/>
                <a:ext cx="0" cy="33"/>
              </a:xfrm>
              <a:prstGeom prst="line">
                <a:avLst/>
              </a:prstGeom>
              <a:noFill/>
              <a:ln w="3175">
                <a:solidFill>
                  <a:srgbClr val="000000"/>
                </a:solidFill>
                <a:round/>
                <a:headEnd/>
                <a:tailEnd/>
              </a:ln>
            </p:spPr>
            <p:txBody>
              <a:bodyPr/>
              <a:lstStyle/>
              <a:p>
                <a:endParaRPr lang="en-US"/>
              </a:p>
            </p:txBody>
          </p:sp>
          <p:sp>
            <p:nvSpPr>
              <p:cNvPr id="27845" name="Line 5750"/>
              <p:cNvSpPr>
                <a:spLocks noChangeShapeType="1"/>
              </p:cNvSpPr>
              <p:nvPr/>
            </p:nvSpPr>
            <p:spPr bwMode="auto">
              <a:xfrm>
                <a:off x="2258" y="3260"/>
                <a:ext cx="60" cy="0"/>
              </a:xfrm>
              <a:prstGeom prst="line">
                <a:avLst/>
              </a:prstGeom>
              <a:noFill/>
              <a:ln w="3175">
                <a:solidFill>
                  <a:srgbClr val="000000"/>
                </a:solidFill>
                <a:round/>
                <a:headEnd/>
                <a:tailEnd/>
              </a:ln>
            </p:spPr>
            <p:txBody>
              <a:bodyPr/>
              <a:lstStyle/>
              <a:p>
                <a:endParaRPr lang="en-US"/>
              </a:p>
            </p:txBody>
          </p:sp>
          <p:sp>
            <p:nvSpPr>
              <p:cNvPr id="27846" name="Line 5751"/>
              <p:cNvSpPr>
                <a:spLocks noChangeShapeType="1"/>
              </p:cNvSpPr>
              <p:nvPr/>
            </p:nvSpPr>
            <p:spPr bwMode="auto">
              <a:xfrm flipV="1">
                <a:off x="2318" y="3227"/>
                <a:ext cx="0" cy="33"/>
              </a:xfrm>
              <a:prstGeom prst="line">
                <a:avLst/>
              </a:prstGeom>
              <a:noFill/>
              <a:ln w="3175">
                <a:solidFill>
                  <a:srgbClr val="000000"/>
                </a:solidFill>
                <a:round/>
                <a:headEnd/>
                <a:tailEnd/>
              </a:ln>
            </p:spPr>
            <p:txBody>
              <a:bodyPr/>
              <a:lstStyle/>
              <a:p>
                <a:endParaRPr lang="en-US"/>
              </a:p>
            </p:txBody>
          </p:sp>
          <p:sp>
            <p:nvSpPr>
              <p:cNvPr id="27847" name="Line 5752"/>
              <p:cNvSpPr>
                <a:spLocks noChangeShapeType="1"/>
              </p:cNvSpPr>
              <p:nvPr/>
            </p:nvSpPr>
            <p:spPr bwMode="auto">
              <a:xfrm>
                <a:off x="2318" y="3227"/>
                <a:ext cx="0" cy="33"/>
              </a:xfrm>
              <a:prstGeom prst="line">
                <a:avLst/>
              </a:prstGeom>
              <a:noFill/>
              <a:ln w="3175">
                <a:solidFill>
                  <a:srgbClr val="000000"/>
                </a:solidFill>
                <a:round/>
                <a:headEnd/>
                <a:tailEnd/>
              </a:ln>
            </p:spPr>
            <p:txBody>
              <a:bodyPr/>
              <a:lstStyle/>
              <a:p>
                <a:endParaRPr lang="en-US"/>
              </a:p>
            </p:txBody>
          </p:sp>
          <p:sp>
            <p:nvSpPr>
              <p:cNvPr id="27848" name="Line 5753"/>
              <p:cNvSpPr>
                <a:spLocks noChangeShapeType="1"/>
              </p:cNvSpPr>
              <p:nvPr/>
            </p:nvSpPr>
            <p:spPr bwMode="auto">
              <a:xfrm>
                <a:off x="2318" y="3260"/>
                <a:ext cx="60" cy="0"/>
              </a:xfrm>
              <a:prstGeom prst="line">
                <a:avLst/>
              </a:prstGeom>
              <a:noFill/>
              <a:ln w="3175">
                <a:solidFill>
                  <a:srgbClr val="000000"/>
                </a:solidFill>
                <a:round/>
                <a:headEnd/>
                <a:tailEnd/>
              </a:ln>
            </p:spPr>
            <p:txBody>
              <a:bodyPr/>
              <a:lstStyle/>
              <a:p>
                <a:endParaRPr lang="en-US"/>
              </a:p>
            </p:txBody>
          </p:sp>
          <p:sp>
            <p:nvSpPr>
              <p:cNvPr id="27849" name="Line 5754"/>
              <p:cNvSpPr>
                <a:spLocks noChangeShapeType="1"/>
              </p:cNvSpPr>
              <p:nvPr/>
            </p:nvSpPr>
            <p:spPr bwMode="auto">
              <a:xfrm flipV="1">
                <a:off x="2378" y="3227"/>
                <a:ext cx="0" cy="33"/>
              </a:xfrm>
              <a:prstGeom prst="line">
                <a:avLst/>
              </a:prstGeom>
              <a:noFill/>
              <a:ln w="3175">
                <a:solidFill>
                  <a:srgbClr val="000000"/>
                </a:solidFill>
                <a:round/>
                <a:headEnd/>
                <a:tailEnd/>
              </a:ln>
            </p:spPr>
            <p:txBody>
              <a:bodyPr/>
              <a:lstStyle/>
              <a:p>
                <a:endParaRPr lang="en-US"/>
              </a:p>
            </p:txBody>
          </p:sp>
          <p:sp>
            <p:nvSpPr>
              <p:cNvPr id="27850" name="Line 5755"/>
              <p:cNvSpPr>
                <a:spLocks noChangeShapeType="1"/>
              </p:cNvSpPr>
              <p:nvPr/>
            </p:nvSpPr>
            <p:spPr bwMode="auto">
              <a:xfrm>
                <a:off x="2378" y="3227"/>
                <a:ext cx="0" cy="33"/>
              </a:xfrm>
              <a:prstGeom prst="line">
                <a:avLst/>
              </a:prstGeom>
              <a:noFill/>
              <a:ln w="3175">
                <a:solidFill>
                  <a:srgbClr val="000000"/>
                </a:solidFill>
                <a:round/>
                <a:headEnd/>
                <a:tailEnd/>
              </a:ln>
            </p:spPr>
            <p:txBody>
              <a:bodyPr/>
              <a:lstStyle/>
              <a:p>
                <a:endParaRPr lang="en-US"/>
              </a:p>
            </p:txBody>
          </p:sp>
          <p:sp>
            <p:nvSpPr>
              <p:cNvPr id="27851" name="Line 5756"/>
              <p:cNvSpPr>
                <a:spLocks noChangeShapeType="1"/>
              </p:cNvSpPr>
              <p:nvPr/>
            </p:nvSpPr>
            <p:spPr bwMode="auto">
              <a:xfrm>
                <a:off x="2378" y="3260"/>
                <a:ext cx="61" cy="0"/>
              </a:xfrm>
              <a:prstGeom prst="line">
                <a:avLst/>
              </a:prstGeom>
              <a:noFill/>
              <a:ln w="3175">
                <a:solidFill>
                  <a:srgbClr val="000000"/>
                </a:solidFill>
                <a:round/>
                <a:headEnd/>
                <a:tailEnd/>
              </a:ln>
            </p:spPr>
            <p:txBody>
              <a:bodyPr/>
              <a:lstStyle/>
              <a:p>
                <a:endParaRPr lang="en-US"/>
              </a:p>
            </p:txBody>
          </p:sp>
          <p:sp>
            <p:nvSpPr>
              <p:cNvPr id="27852" name="Line 5757"/>
              <p:cNvSpPr>
                <a:spLocks noChangeShapeType="1"/>
              </p:cNvSpPr>
              <p:nvPr/>
            </p:nvSpPr>
            <p:spPr bwMode="auto">
              <a:xfrm flipV="1">
                <a:off x="2439" y="3182"/>
                <a:ext cx="0" cy="78"/>
              </a:xfrm>
              <a:prstGeom prst="line">
                <a:avLst/>
              </a:prstGeom>
              <a:noFill/>
              <a:ln w="3175">
                <a:solidFill>
                  <a:srgbClr val="000000"/>
                </a:solidFill>
                <a:round/>
                <a:headEnd/>
                <a:tailEnd/>
              </a:ln>
            </p:spPr>
            <p:txBody>
              <a:bodyPr/>
              <a:lstStyle/>
              <a:p>
                <a:endParaRPr lang="en-US"/>
              </a:p>
            </p:txBody>
          </p:sp>
          <p:sp>
            <p:nvSpPr>
              <p:cNvPr id="27853" name="Line 5758"/>
              <p:cNvSpPr>
                <a:spLocks noChangeShapeType="1"/>
              </p:cNvSpPr>
              <p:nvPr/>
            </p:nvSpPr>
            <p:spPr bwMode="auto">
              <a:xfrm>
                <a:off x="2439" y="3182"/>
                <a:ext cx="0" cy="78"/>
              </a:xfrm>
              <a:prstGeom prst="line">
                <a:avLst/>
              </a:prstGeom>
              <a:noFill/>
              <a:ln w="3175">
                <a:solidFill>
                  <a:srgbClr val="000000"/>
                </a:solidFill>
                <a:round/>
                <a:headEnd/>
                <a:tailEnd/>
              </a:ln>
            </p:spPr>
            <p:txBody>
              <a:bodyPr/>
              <a:lstStyle/>
              <a:p>
                <a:endParaRPr lang="en-US"/>
              </a:p>
            </p:txBody>
          </p:sp>
          <p:sp>
            <p:nvSpPr>
              <p:cNvPr id="27854" name="Line 5759"/>
              <p:cNvSpPr>
                <a:spLocks noChangeShapeType="1"/>
              </p:cNvSpPr>
              <p:nvPr/>
            </p:nvSpPr>
            <p:spPr bwMode="auto">
              <a:xfrm>
                <a:off x="2439" y="3260"/>
                <a:ext cx="60" cy="0"/>
              </a:xfrm>
              <a:prstGeom prst="line">
                <a:avLst/>
              </a:prstGeom>
              <a:noFill/>
              <a:ln w="3175">
                <a:solidFill>
                  <a:srgbClr val="000000"/>
                </a:solidFill>
                <a:round/>
                <a:headEnd/>
                <a:tailEnd/>
              </a:ln>
            </p:spPr>
            <p:txBody>
              <a:bodyPr/>
              <a:lstStyle/>
              <a:p>
                <a:endParaRPr lang="en-US"/>
              </a:p>
            </p:txBody>
          </p:sp>
          <p:sp>
            <p:nvSpPr>
              <p:cNvPr id="27855" name="Line 5760"/>
              <p:cNvSpPr>
                <a:spLocks noChangeShapeType="1"/>
              </p:cNvSpPr>
              <p:nvPr/>
            </p:nvSpPr>
            <p:spPr bwMode="auto">
              <a:xfrm flipV="1">
                <a:off x="2499" y="3227"/>
                <a:ext cx="0" cy="33"/>
              </a:xfrm>
              <a:prstGeom prst="line">
                <a:avLst/>
              </a:prstGeom>
              <a:noFill/>
              <a:ln w="3175">
                <a:solidFill>
                  <a:srgbClr val="000000"/>
                </a:solidFill>
                <a:round/>
                <a:headEnd/>
                <a:tailEnd/>
              </a:ln>
            </p:spPr>
            <p:txBody>
              <a:bodyPr/>
              <a:lstStyle/>
              <a:p>
                <a:endParaRPr lang="en-US"/>
              </a:p>
            </p:txBody>
          </p:sp>
          <p:sp>
            <p:nvSpPr>
              <p:cNvPr id="27856" name="Line 5761"/>
              <p:cNvSpPr>
                <a:spLocks noChangeShapeType="1"/>
              </p:cNvSpPr>
              <p:nvPr/>
            </p:nvSpPr>
            <p:spPr bwMode="auto">
              <a:xfrm>
                <a:off x="2499" y="3227"/>
                <a:ext cx="0" cy="33"/>
              </a:xfrm>
              <a:prstGeom prst="line">
                <a:avLst/>
              </a:prstGeom>
              <a:noFill/>
              <a:ln w="3175">
                <a:solidFill>
                  <a:srgbClr val="000000"/>
                </a:solidFill>
                <a:round/>
                <a:headEnd/>
                <a:tailEnd/>
              </a:ln>
            </p:spPr>
            <p:txBody>
              <a:bodyPr/>
              <a:lstStyle/>
              <a:p>
                <a:endParaRPr lang="en-US"/>
              </a:p>
            </p:txBody>
          </p:sp>
          <p:sp>
            <p:nvSpPr>
              <p:cNvPr id="27857" name="Line 5762"/>
              <p:cNvSpPr>
                <a:spLocks noChangeShapeType="1"/>
              </p:cNvSpPr>
              <p:nvPr/>
            </p:nvSpPr>
            <p:spPr bwMode="auto">
              <a:xfrm>
                <a:off x="2499" y="3260"/>
                <a:ext cx="60" cy="0"/>
              </a:xfrm>
              <a:prstGeom prst="line">
                <a:avLst/>
              </a:prstGeom>
              <a:noFill/>
              <a:ln w="3175">
                <a:solidFill>
                  <a:srgbClr val="000000"/>
                </a:solidFill>
                <a:round/>
                <a:headEnd/>
                <a:tailEnd/>
              </a:ln>
            </p:spPr>
            <p:txBody>
              <a:bodyPr/>
              <a:lstStyle/>
              <a:p>
                <a:endParaRPr lang="en-US"/>
              </a:p>
            </p:txBody>
          </p:sp>
          <p:sp>
            <p:nvSpPr>
              <p:cNvPr id="27858" name="Line 5763"/>
              <p:cNvSpPr>
                <a:spLocks noChangeShapeType="1"/>
              </p:cNvSpPr>
              <p:nvPr/>
            </p:nvSpPr>
            <p:spPr bwMode="auto">
              <a:xfrm flipV="1">
                <a:off x="2559" y="3227"/>
                <a:ext cx="0" cy="33"/>
              </a:xfrm>
              <a:prstGeom prst="line">
                <a:avLst/>
              </a:prstGeom>
              <a:noFill/>
              <a:ln w="3175">
                <a:solidFill>
                  <a:srgbClr val="000000"/>
                </a:solidFill>
                <a:round/>
                <a:headEnd/>
                <a:tailEnd/>
              </a:ln>
            </p:spPr>
            <p:txBody>
              <a:bodyPr/>
              <a:lstStyle/>
              <a:p>
                <a:endParaRPr lang="en-US"/>
              </a:p>
            </p:txBody>
          </p:sp>
          <p:sp>
            <p:nvSpPr>
              <p:cNvPr id="27859" name="Line 5764"/>
              <p:cNvSpPr>
                <a:spLocks noChangeShapeType="1"/>
              </p:cNvSpPr>
              <p:nvPr/>
            </p:nvSpPr>
            <p:spPr bwMode="auto">
              <a:xfrm>
                <a:off x="2559" y="3227"/>
                <a:ext cx="0" cy="33"/>
              </a:xfrm>
              <a:prstGeom prst="line">
                <a:avLst/>
              </a:prstGeom>
              <a:noFill/>
              <a:ln w="3175">
                <a:solidFill>
                  <a:srgbClr val="000000"/>
                </a:solidFill>
                <a:round/>
                <a:headEnd/>
                <a:tailEnd/>
              </a:ln>
            </p:spPr>
            <p:txBody>
              <a:bodyPr/>
              <a:lstStyle/>
              <a:p>
                <a:endParaRPr lang="en-US"/>
              </a:p>
            </p:txBody>
          </p:sp>
          <p:sp>
            <p:nvSpPr>
              <p:cNvPr id="27860" name="Line 5765"/>
              <p:cNvSpPr>
                <a:spLocks noChangeShapeType="1"/>
              </p:cNvSpPr>
              <p:nvPr/>
            </p:nvSpPr>
            <p:spPr bwMode="auto">
              <a:xfrm>
                <a:off x="2559" y="3260"/>
                <a:ext cx="61" cy="0"/>
              </a:xfrm>
              <a:prstGeom prst="line">
                <a:avLst/>
              </a:prstGeom>
              <a:noFill/>
              <a:ln w="3175">
                <a:solidFill>
                  <a:srgbClr val="000000"/>
                </a:solidFill>
                <a:round/>
                <a:headEnd/>
                <a:tailEnd/>
              </a:ln>
            </p:spPr>
            <p:txBody>
              <a:bodyPr/>
              <a:lstStyle/>
              <a:p>
                <a:endParaRPr lang="en-US"/>
              </a:p>
            </p:txBody>
          </p:sp>
          <p:sp>
            <p:nvSpPr>
              <p:cNvPr id="27861" name="Line 5766"/>
              <p:cNvSpPr>
                <a:spLocks noChangeShapeType="1"/>
              </p:cNvSpPr>
              <p:nvPr/>
            </p:nvSpPr>
            <p:spPr bwMode="auto">
              <a:xfrm flipV="1">
                <a:off x="2620" y="3227"/>
                <a:ext cx="0" cy="33"/>
              </a:xfrm>
              <a:prstGeom prst="line">
                <a:avLst/>
              </a:prstGeom>
              <a:noFill/>
              <a:ln w="3175">
                <a:solidFill>
                  <a:srgbClr val="000000"/>
                </a:solidFill>
                <a:round/>
                <a:headEnd/>
                <a:tailEnd/>
              </a:ln>
            </p:spPr>
            <p:txBody>
              <a:bodyPr/>
              <a:lstStyle/>
              <a:p>
                <a:endParaRPr lang="en-US"/>
              </a:p>
            </p:txBody>
          </p:sp>
          <p:sp>
            <p:nvSpPr>
              <p:cNvPr id="27862" name="Line 5767"/>
              <p:cNvSpPr>
                <a:spLocks noChangeShapeType="1"/>
              </p:cNvSpPr>
              <p:nvPr/>
            </p:nvSpPr>
            <p:spPr bwMode="auto">
              <a:xfrm>
                <a:off x="2620" y="3227"/>
                <a:ext cx="0" cy="33"/>
              </a:xfrm>
              <a:prstGeom prst="line">
                <a:avLst/>
              </a:prstGeom>
              <a:noFill/>
              <a:ln w="3175">
                <a:solidFill>
                  <a:srgbClr val="000000"/>
                </a:solidFill>
                <a:round/>
                <a:headEnd/>
                <a:tailEnd/>
              </a:ln>
            </p:spPr>
            <p:txBody>
              <a:bodyPr/>
              <a:lstStyle/>
              <a:p>
                <a:endParaRPr lang="en-US"/>
              </a:p>
            </p:txBody>
          </p:sp>
          <p:sp>
            <p:nvSpPr>
              <p:cNvPr id="27863" name="Line 5768"/>
              <p:cNvSpPr>
                <a:spLocks noChangeShapeType="1"/>
              </p:cNvSpPr>
              <p:nvPr/>
            </p:nvSpPr>
            <p:spPr bwMode="auto">
              <a:xfrm>
                <a:off x="2620" y="3260"/>
                <a:ext cx="60" cy="0"/>
              </a:xfrm>
              <a:prstGeom prst="line">
                <a:avLst/>
              </a:prstGeom>
              <a:noFill/>
              <a:ln w="3175">
                <a:solidFill>
                  <a:srgbClr val="000000"/>
                </a:solidFill>
                <a:round/>
                <a:headEnd/>
                <a:tailEnd/>
              </a:ln>
            </p:spPr>
            <p:txBody>
              <a:bodyPr/>
              <a:lstStyle/>
              <a:p>
                <a:endParaRPr lang="en-US"/>
              </a:p>
            </p:txBody>
          </p:sp>
          <p:sp>
            <p:nvSpPr>
              <p:cNvPr id="27864" name="Line 5769"/>
              <p:cNvSpPr>
                <a:spLocks noChangeShapeType="1"/>
              </p:cNvSpPr>
              <p:nvPr/>
            </p:nvSpPr>
            <p:spPr bwMode="auto">
              <a:xfrm flipV="1">
                <a:off x="2680" y="3227"/>
                <a:ext cx="0" cy="33"/>
              </a:xfrm>
              <a:prstGeom prst="line">
                <a:avLst/>
              </a:prstGeom>
              <a:noFill/>
              <a:ln w="3175">
                <a:solidFill>
                  <a:srgbClr val="000000"/>
                </a:solidFill>
                <a:round/>
                <a:headEnd/>
                <a:tailEnd/>
              </a:ln>
            </p:spPr>
            <p:txBody>
              <a:bodyPr/>
              <a:lstStyle/>
              <a:p>
                <a:endParaRPr lang="en-US"/>
              </a:p>
            </p:txBody>
          </p:sp>
          <p:sp>
            <p:nvSpPr>
              <p:cNvPr id="27865" name="Line 5770"/>
              <p:cNvSpPr>
                <a:spLocks noChangeShapeType="1"/>
              </p:cNvSpPr>
              <p:nvPr/>
            </p:nvSpPr>
            <p:spPr bwMode="auto">
              <a:xfrm>
                <a:off x="2680" y="3227"/>
                <a:ext cx="0" cy="33"/>
              </a:xfrm>
              <a:prstGeom prst="line">
                <a:avLst/>
              </a:prstGeom>
              <a:noFill/>
              <a:ln w="3175">
                <a:solidFill>
                  <a:srgbClr val="000000"/>
                </a:solidFill>
                <a:round/>
                <a:headEnd/>
                <a:tailEnd/>
              </a:ln>
            </p:spPr>
            <p:txBody>
              <a:bodyPr/>
              <a:lstStyle/>
              <a:p>
                <a:endParaRPr lang="en-US"/>
              </a:p>
            </p:txBody>
          </p:sp>
          <p:sp>
            <p:nvSpPr>
              <p:cNvPr id="27866" name="Line 5771"/>
              <p:cNvSpPr>
                <a:spLocks noChangeShapeType="1"/>
              </p:cNvSpPr>
              <p:nvPr/>
            </p:nvSpPr>
            <p:spPr bwMode="auto">
              <a:xfrm>
                <a:off x="2680" y="3260"/>
                <a:ext cx="60" cy="0"/>
              </a:xfrm>
              <a:prstGeom prst="line">
                <a:avLst/>
              </a:prstGeom>
              <a:noFill/>
              <a:ln w="3175">
                <a:solidFill>
                  <a:srgbClr val="000000"/>
                </a:solidFill>
                <a:round/>
                <a:headEnd/>
                <a:tailEnd/>
              </a:ln>
            </p:spPr>
            <p:txBody>
              <a:bodyPr/>
              <a:lstStyle/>
              <a:p>
                <a:endParaRPr lang="en-US"/>
              </a:p>
            </p:txBody>
          </p:sp>
          <p:sp>
            <p:nvSpPr>
              <p:cNvPr id="27867" name="Line 5772"/>
              <p:cNvSpPr>
                <a:spLocks noChangeShapeType="1"/>
              </p:cNvSpPr>
              <p:nvPr/>
            </p:nvSpPr>
            <p:spPr bwMode="auto">
              <a:xfrm flipV="1">
                <a:off x="2740" y="3227"/>
                <a:ext cx="0" cy="33"/>
              </a:xfrm>
              <a:prstGeom prst="line">
                <a:avLst/>
              </a:prstGeom>
              <a:noFill/>
              <a:ln w="3175">
                <a:solidFill>
                  <a:srgbClr val="000000"/>
                </a:solidFill>
                <a:round/>
                <a:headEnd/>
                <a:tailEnd/>
              </a:ln>
            </p:spPr>
            <p:txBody>
              <a:bodyPr/>
              <a:lstStyle/>
              <a:p>
                <a:endParaRPr lang="en-US"/>
              </a:p>
            </p:txBody>
          </p:sp>
          <p:sp>
            <p:nvSpPr>
              <p:cNvPr id="27868" name="Line 5773"/>
              <p:cNvSpPr>
                <a:spLocks noChangeShapeType="1"/>
              </p:cNvSpPr>
              <p:nvPr/>
            </p:nvSpPr>
            <p:spPr bwMode="auto">
              <a:xfrm>
                <a:off x="2740" y="3227"/>
                <a:ext cx="0" cy="33"/>
              </a:xfrm>
              <a:prstGeom prst="line">
                <a:avLst/>
              </a:prstGeom>
              <a:noFill/>
              <a:ln w="3175">
                <a:solidFill>
                  <a:srgbClr val="000000"/>
                </a:solidFill>
                <a:round/>
                <a:headEnd/>
                <a:tailEnd/>
              </a:ln>
            </p:spPr>
            <p:txBody>
              <a:bodyPr/>
              <a:lstStyle/>
              <a:p>
                <a:endParaRPr lang="en-US"/>
              </a:p>
            </p:txBody>
          </p:sp>
          <p:sp>
            <p:nvSpPr>
              <p:cNvPr id="27869" name="Line 5774"/>
              <p:cNvSpPr>
                <a:spLocks noChangeShapeType="1"/>
              </p:cNvSpPr>
              <p:nvPr/>
            </p:nvSpPr>
            <p:spPr bwMode="auto">
              <a:xfrm>
                <a:off x="2740" y="3260"/>
                <a:ext cx="61" cy="0"/>
              </a:xfrm>
              <a:prstGeom prst="line">
                <a:avLst/>
              </a:prstGeom>
              <a:noFill/>
              <a:ln w="3175">
                <a:solidFill>
                  <a:srgbClr val="000000"/>
                </a:solidFill>
                <a:round/>
                <a:headEnd/>
                <a:tailEnd/>
              </a:ln>
            </p:spPr>
            <p:txBody>
              <a:bodyPr/>
              <a:lstStyle/>
              <a:p>
                <a:endParaRPr lang="en-US"/>
              </a:p>
            </p:txBody>
          </p:sp>
          <p:sp>
            <p:nvSpPr>
              <p:cNvPr id="27870" name="Line 5775"/>
              <p:cNvSpPr>
                <a:spLocks noChangeShapeType="1"/>
              </p:cNvSpPr>
              <p:nvPr/>
            </p:nvSpPr>
            <p:spPr bwMode="auto">
              <a:xfrm flipV="1">
                <a:off x="2801" y="3227"/>
                <a:ext cx="0" cy="33"/>
              </a:xfrm>
              <a:prstGeom prst="line">
                <a:avLst/>
              </a:prstGeom>
              <a:noFill/>
              <a:ln w="3175">
                <a:solidFill>
                  <a:srgbClr val="000000"/>
                </a:solidFill>
                <a:round/>
                <a:headEnd/>
                <a:tailEnd/>
              </a:ln>
            </p:spPr>
            <p:txBody>
              <a:bodyPr/>
              <a:lstStyle/>
              <a:p>
                <a:endParaRPr lang="en-US"/>
              </a:p>
            </p:txBody>
          </p:sp>
          <p:sp>
            <p:nvSpPr>
              <p:cNvPr id="27871" name="Line 5776"/>
              <p:cNvSpPr>
                <a:spLocks noChangeShapeType="1"/>
              </p:cNvSpPr>
              <p:nvPr/>
            </p:nvSpPr>
            <p:spPr bwMode="auto">
              <a:xfrm>
                <a:off x="2801" y="3227"/>
                <a:ext cx="0" cy="33"/>
              </a:xfrm>
              <a:prstGeom prst="line">
                <a:avLst/>
              </a:prstGeom>
              <a:noFill/>
              <a:ln w="3175">
                <a:solidFill>
                  <a:srgbClr val="000000"/>
                </a:solidFill>
                <a:round/>
                <a:headEnd/>
                <a:tailEnd/>
              </a:ln>
            </p:spPr>
            <p:txBody>
              <a:bodyPr/>
              <a:lstStyle/>
              <a:p>
                <a:endParaRPr lang="en-US"/>
              </a:p>
            </p:txBody>
          </p:sp>
          <p:sp>
            <p:nvSpPr>
              <p:cNvPr id="27872" name="Line 5777"/>
              <p:cNvSpPr>
                <a:spLocks noChangeShapeType="1"/>
              </p:cNvSpPr>
              <p:nvPr/>
            </p:nvSpPr>
            <p:spPr bwMode="auto">
              <a:xfrm>
                <a:off x="2801" y="3260"/>
                <a:ext cx="60" cy="0"/>
              </a:xfrm>
              <a:prstGeom prst="line">
                <a:avLst/>
              </a:prstGeom>
              <a:noFill/>
              <a:ln w="3175">
                <a:solidFill>
                  <a:srgbClr val="000000"/>
                </a:solidFill>
                <a:round/>
                <a:headEnd/>
                <a:tailEnd/>
              </a:ln>
            </p:spPr>
            <p:txBody>
              <a:bodyPr/>
              <a:lstStyle/>
              <a:p>
                <a:endParaRPr lang="en-US"/>
              </a:p>
            </p:txBody>
          </p:sp>
          <p:sp>
            <p:nvSpPr>
              <p:cNvPr id="27873" name="Line 5778"/>
              <p:cNvSpPr>
                <a:spLocks noChangeShapeType="1"/>
              </p:cNvSpPr>
              <p:nvPr/>
            </p:nvSpPr>
            <p:spPr bwMode="auto">
              <a:xfrm flipV="1">
                <a:off x="2861" y="3227"/>
                <a:ext cx="0" cy="33"/>
              </a:xfrm>
              <a:prstGeom prst="line">
                <a:avLst/>
              </a:prstGeom>
              <a:noFill/>
              <a:ln w="3175">
                <a:solidFill>
                  <a:srgbClr val="000000"/>
                </a:solidFill>
                <a:round/>
                <a:headEnd/>
                <a:tailEnd/>
              </a:ln>
            </p:spPr>
            <p:txBody>
              <a:bodyPr/>
              <a:lstStyle/>
              <a:p>
                <a:endParaRPr lang="en-US"/>
              </a:p>
            </p:txBody>
          </p:sp>
          <p:sp>
            <p:nvSpPr>
              <p:cNvPr id="27874" name="Line 5779"/>
              <p:cNvSpPr>
                <a:spLocks noChangeShapeType="1"/>
              </p:cNvSpPr>
              <p:nvPr/>
            </p:nvSpPr>
            <p:spPr bwMode="auto">
              <a:xfrm>
                <a:off x="2861" y="3227"/>
                <a:ext cx="0" cy="33"/>
              </a:xfrm>
              <a:prstGeom prst="line">
                <a:avLst/>
              </a:prstGeom>
              <a:noFill/>
              <a:ln w="3175">
                <a:solidFill>
                  <a:srgbClr val="000000"/>
                </a:solidFill>
                <a:round/>
                <a:headEnd/>
                <a:tailEnd/>
              </a:ln>
            </p:spPr>
            <p:txBody>
              <a:bodyPr/>
              <a:lstStyle/>
              <a:p>
                <a:endParaRPr lang="en-US"/>
              </a:p>
            </p:txBody>
          </p:sp>
          <p:sp>
            <p:nvSpPr>
              <p:cNvPr id="27875" name="Line 5780"/>
              <p:cNvSpPr>
                <a:spLocks noChangeShapeType="1"/>
              </p:cNvSpPr>
              <p:nvPr/>
            </p:nvSpPr>
            <p:spPr bwMode="auto">
              <a:xfrm>
                <a:off x="2861" y="3260"/>
                <a:ext cx="60" cy="0"/>
              </a:xfrm>
              <a:prstGeom prst="line">
                <a:avLst/>
              </a:prstGeom>
              <a:noFill/>
              <a:ln w="3175">
                <a:solidFill>
                  <a:srgbClr val="000000"/>
                </a:solidFill>
                <a:round/>
                <a:headEnd/>
                <a:tailEnd/>
              </a:ln>
            </p:spPr>
            <p:txBody>
              <a:bodyPr/>
              <a:lstStyle/>
              <a:p>
                <a:endParaRPr lang="en-US"/>
              </a:p>
            </p:txBody>
          </p:sp>
          <p:sp>
            <p:nvSpPr>
              <p:cNvPr id="27876" name="Line 5781"/>
              <p:cNvSpPr>
                <a:spLocks noChangeShapeType="1"/>
              </p:cNvSpPr>
              <p:nvPr/>
            </p:nvSpPr>
            <p:spPr bwMode="auto">
              <a:xfrm flipV="1">
                <a:off x="2921" y="3227"/>
                <a:ext cx="0" cy="33"/>
              </a:xfrm>
              <a:prstGeom prst="line">
                <a:avLst/>
              </a:prstGeom>
              <a:noFill/>
              <a:ln w="3175">
                <a:solidFill>
                  <a:srgbClr val="000000"/>
                </a:solidFill>
                <a:round/>
                <a:headEnd/>
                <a:tailEnd/>
              </a:ln>
            </p:spPr>
            <p:txBody>
              <a:bodyPr/>
              <a:lstStyle/>
              <a:p>
                <a:endParaRPr lang="en-US"/>
              </a:p>
            </p:txBody>
          </p:sp>
          <p:sp>
            <p:nvSpPr>
              <p:cNvPr id="27877" name="Line 5782"/>
              <p:cNvSpPr>
                <a:spLocks noChangeShapeType="1"/>
              </p:cNvSpPr>
              <p:nvPr/>
            </p:nvSpPr>
            <p:spPr bwMode="auto">
              <a:xfrm>
                <a:off x="2921" y="3227"/>
                <a:ext cx="0" cy="33"/>
              </a:xfrm>
              <a:prstGeom prst="line">
                <a:avLst/>
              </a:prstGeom>
              <a:noFill/>
              <a:ln w="3175">
                <a:solidFill>
                  <a:srgbClr val="000000"/>
                </a:solidFill>
                <a:round/>
                <a:headEnd/>
                <a:tailEnd/>
              </a:ln>
            </p:spPr>
            <p:txBody>
              <a:bodyPr/>
              <a:lstStyle/>
              <a:p>
                <a:endParaRPr lang="en-US"/>
              </a:p>
            </p:txBody>
          </p:sp>
          <p:sp>
            <p:nvSpPr>
              <p:cNvPr id="27878" name="Line 5783"/>
              <p:cNvSpPr>
                <a:spLocks noChangeShapeType="1"/>
              </p:cNvSpPr>
              <p:nvPr/>
            </p:nvSpPr>
            <p:spPr bwMode="auto">
              <a:xfrm>
                <a:off x="2921" y="3260"/>
                <a:ext cx="61" cy="0"/>
              </a:xfrm>
              <a:prstGeom prst="line">
                <a:avLst/>
              </a:prstGeom>
              <a:noFill/>
              <a:ln w="3175">
                <a:solidFill>
                  <a:srgbClr val="000000"/>
                </a:solidFill>
                <a:round/>
                <a:headEnd/>
                <a:tailEnd/>
              </a:ln>
            </p:spPr>
            <p:txBody>
              <a:bodyPr/>
              <a:lstStyle/>
              <a:p>
                <a:endParaRPr lang="en-US"/>
              </a:p>
            </p:txBody>
          </p:sp>
          <p:sp>
            <p:nvSpPr>
              <p:cNvPr id="27879" name="Line 5784"/>
              <p:cNvSpPr>
                <a:spLocks noChangeShapeType="1"/>
              </p:cNvSpPr>
              <p:nvPr/>
            </p:nvSpPr>
            <p:spPr bwMode="auto">
              <a:xfrm flipV="1">
                <a:off x="2982" y="3227"/>
                <a:ext cx="0" cy="33"/>
              </a:xfrm>
              <a:prstGeom prst="line">
                <a:avLst/>
              </a:prstGeom>
              <a:noFill/>
              <a:ln w="3175">
                <a:solidFill>
                  <a:srgbClr val="000000"/>
                </a:solidFill>
                <a:round/>
                <a:headEnd/>
                <a:tailEnd/>
              </a:ln>
            </p:spPr>
            <p:txBody>
              <a:bodyPr/>
              <a:lstStyle/>
              <a:p>
                <a:endParaRPr lang="en-US"/>
              </a:p>
            </p:txBody>
          </p:sp>
          <p:sp>
            <p:nvSpPr>
              <p:cNvPr id="27880" name="Line 5785"/>
              <p:cNvSpPr>
                <a:spLocks noChangeShapeType="1"/>
              </p:cNvSpPr>
              <p:nvPr/>
            </p:nvSpPr>
            <p:spPr bwMode="auto">
              <a:xfrm>
                <a:off x="2982" y="3227"/>
                <a:ext cx="0" cy="33"/>
              </a:xfrm>
              <a:prstGeom prst="line">
                <a:avLst/>
              </a:prstGeom>
              <a:noFill/>
              <a:ln w="3175">
                <a:solidFill>
                  <a:srgbClr val="000000"/>
                </a:solidFill>
                <a:round/>
                <a:headEnd/>
                <a:tailEnd/>
              </a:ln>
            </p:spPr>
            <p:txBody>
              <a:bodyPr/>
              <a:lstStyle/>
              <a:p>
                <a:endParaRPr lang="en-US"/>
              </a:p>
            </p:txBody>
          </p:sp>
          <p:sp>
            <p:nvSpPr>
              <p:cNvPr id="27881" name="Line 5786"/>
              <p:cNvSpPr>
                <a:spLocks noChangeShapeType="1"/>
              </p:cNvSpPr>
              <p:nvPr/>
            </p:nvSpPr>
            <p:spPr bwMode="auto">
              <a:xfrm>
                <a:off x="2982" y="3260"/>
                <a:ext cx="60" cy="0"/>
              </a:xfrm>
              <a:prstGeom prst="line">
                <a:avLst/>
              </a:prstGeom>
              <a:noFill/>
              <a:ln w="3175">
                <a:solidFill>
                  <a:srgbClr val="000000"/>
                </a:solidFill>
                <a:round/>
                <a:headEnd/>
                <a:tailEnd/>
              </a:ln>
            </p:spPr>
            <p:txBody>
              <a:bodyPr/>
              <a:lstStyle/>
              <a:p>
                <a:endParaRPr lang="en-US"/>
              </a:p>
            </p:txBody>
          </p:sp>
          <p:sp>
            <p:nvSpPr>
              <p:cNvPr id="27882" name="Line 5787"/>
              <p:cNvSpPr>
                <a:spLocks noChangeShapeType="1"/>
              </p:cNvSpPr>
              <p:nvPr/>
            </p:nvSpPr>
            <p:spPr bwMode="auto">
              <a:xfrm flipV="1">
                <a:off x="3042" y="3182"/>
                <a:ext cx="0" cy="78"/>
              </a:xfrm>
              <a:prstGeom prst="line">
                <a:avLst/>
              </a:prstGeom>
              <a:noFill/>
              <a:ln w="3175">
                <a:solidFill>
                  <a:srgbClr val="000000"/>
                </a:solidFill>
                <a:round/>
                <a:headEnd/>
                <a:tailEnd/>
              </a:ln>
            </p:spPr>
            <p:txBody>
              <a:bodyPr/>
              <a:lstStyle/>
              <a:p>
                <a:endParaRPr lang="en-US"/>
              </a:p>
            </p:txBody>
          </p:sp>
          <p:sp>
            <p:nvSpPr>
              <p:cNvPr id="27883" name="Line 5788"/>
              <p:cNvSpPr>
                <a:spLocks noChangeShapeType="1"/>
              </p:cNvSpPr>
              <p:nvPr/>
            </p:nvSpPr>
            <p:spPr bwMode="auto">
              <a:xfrm>
                <a:off x="3042" y="3182"/>
                <a:ext cx="0" cy="78"/>
              </a:xfrm>
              <a:prstGeom prst="line">
                <a:avLst/>
              </a:prstGeom>
              <a:noFill/>
              <a:ln w="3175">
                <a:solidFill>
                  <a:srgbClr val="000000"/>
                </a:solidFill>
                <a:round/>
                <a:headEnd/>
                <a:tailEnd/>
              </a:ln>
            </p:spPr>
            <p:txBody>
              <a:bodyPr/>
              <a:lstStyle/>
              <a:p>
                <a:endParaRPr lang="en-US"/>
              </a:p>
            </p:txBody>
          </p:sp>
          <p:sp>
            <p:nvSpPr>
              <p:cNvPr id="27884" name="Line 5789"/>
              <p:cNvSpPr>
                <a:spLocks noChangeShapeType="1"/>
              </p:cNvSpPr>
              <p:nvPr/>
            </p:nvSpPr>
            <p:spPr bwMode="auto">
              <a:xfrm>
                <a:off x="3042" y="3260"/>
                <a:ext cx="60" cy="0"/>
              </a:xfrm>
              <a:prstGeom prst="line">
                <a:avLst/>
              </a:prstGeom>
              <a:noFill/>
              <a:ln w="3175">
                <a:solidFill>
                  <a:srgbClr val="000000"/>
                </a:solidFill>
                <a:round/>
                <a:headEnd/>
                <a:tailEnd/>
              </a:ln>
            </p:spPr>
            <p:txBody>
              <a:bodyPr/>
              <a:lstStyle/>
              <a:p>
                <a:endParaRPr lang="en-US"/>
              </a:p>
            </p:txBody>
          </p:sp>
          <p:sp>
            <p:nvSpPr>
              <p:cNvPr id="27885" name="Line 5790"/>
              <p:cNvSpPr>
                <a:spLocks noChangeShapeType="1"/>
              </p:cNvSpPr>
              <p:nvPr/>
            </p:nvSpPr>
            <p:spPr bwMode="auto">
              <a:xfrm flipV="1">
                <a:off x="3102" y="3227"/>
                <a:ext cx="0" cy="33"/>
              </a:xfrm>
              <a:prstGeom prst="line">
                <a:avLst/>
              </a:prstGeom>
              <a:noFill/>
              <a:ln w="3175">
                <a:solidFill>
                  <a:srgbClr val="000000"/>
                </a:solidFill>
                <a:round/>
                <a:headEnd/>
                <a:tailEnd/>
              </a:ln>
            </p:spPr>
            <p:txBody>
              <a:bodyPr/>
              <a:lstStyle/>
              <a:p>
                <a:endParaRPr lang="en-US"/>
              </a:p>
            </p:txBody>
          </p:sp>
          <p:sp>
            <p:nvSpPr>
              <p:cNvPr id="27886" name="Line 5791"/>
              <p:cNvSpPr>
                <a:spLocks noChangeShapeType="1"/>
              </p:cNvSpPr>
              <p:nvPr/>
            </p:nvSpPr>
            <p:spPr bwMode="auto">
              <a:xfrm>
                <a:off x="3102" y="3227"/>
                <a:ext cx="0" cy="33"/>
              </a:xfrm>
              <a:prstGeom prst="line">
                <a:avLst/>
              </a:prstGeom>
              <a:noFill/>
              <a:ln w="3175">
                <a:solidFill>
                  <a:srgbClr val="000000"/>
                </a:solidFill>
                <a:round/>
                <a:headEnd/>
                <a:tailEnd/>
              </a:ln>
            </p:spPr>
            <p:txBody>
              <a:bodyPr/>
              <a:lstStyle/>
              <a:p>
                <a:endParaRPr lang="en-US"/>
              </a:p>
            </p:txBody>
          </p:sp>
          <p:sp>
            <p:nvSpPr>
              <p:cNvPr id="27887" name="Line 5792"/>
              <p:cNvSpPr>
                <a:spLocks noChangeShapeType="1"/>
              </p:cNvSpPr>
              <p:nvPr/>
            </p:nvSpPr>
            <p:spPr bwMode="auto">
              <a:xfrm>
                <a:off x="3102" y="3260"/>
                <a:ext cx="61" cy="0"/>
              </a:xfrm>
              <a:prstGeom prst="line">
                <a:avLst/>
              </a:prstGeom>
              <a:noFill/>
              <a:ln w="3175">
                <a:solidFill>
                  <a:srgbClr val="000000"/>
                </a:solidFill>
                <a:round/>
                <a:headEnd/>
                <a:tailEnd/>
              </a:ln>
            </p:spPr>
            <p:txBody>
              <a:bodyPr/>
              <a:lstStyle/>
              <a:p>
                <a:endParaRPr lang="en-US"/>
              </a:p>
            </p:txBody>
          </p:sp>
          <p:sp>
            <p:nvSpPr>
              <p:cNvPr id="27888" name="Line 5793"/>
              <p:cNvSpPr>
                <a:spLocks noChangeShapeType="1"/>
              </p:cNvSpPr>
              <p:nvPr/>
            </p:nvSpPr>
            <p:spPr bwMode="auto">
              <a:xfrm flipV="1">
                <a:off x="3163" y="3227"/>
                <a:ext cx="0" cy="33"/>
              </a:xfrm>
              <a:prstGeom prst="line">
                <a:avLst/>
              </a:prstGeom>
              <a:noFill/>
              <a:ln w="3175">
                <a:solidFill>
                  <a:srgbClr val="000000"/>
                </a:solidFill>
                <a:round/>
                <a:headEnd/>
                <a:tailEnd/>
              </a:ln>
            </p:spPr>
            <p:txBody>
              <a:bodyPr/>
              <a:lstStyle/>
              <a:p>
                <a:endParaRPr lang="en-US"/>
              </a:p>
            </p:txBody>
          </p:sp>
          <p:sp>
            <p:nvSpPr>
              <p:cNvPr id="27889" name="Line 5794"/>
              <p:cNvSpPr>
                <a:spLocks noChangeShapeType="1"/>
              </p:cNvSpPr>
              <p:nvPr/>
            </p:nvSpPr>
            <p:spPr bwMode="auto">
              <a:xfrm>
                <a:off x="3163" y="3227"/>
                <a:ext cx="0" cy="33"/>
              </a:xfrm>
              <a:prstGeom prst="line">
                <a:avLst/>
              </a:prstGeom>
              <a:noFill/>
              <a:ln w="3175">
                <a:solidFill>
                  <a:srgbClr val="000000"/>
                </a:solidFill>
                <a:round/>
                <a:headEnd/>
                <a:tailEnd/>
              </a:ln>
            </p:spPr>
            <p:txBody>
              <a:bodyPr/>
              <a:lstStyle/>
              <a:p>
                <a:endParaRPr lang="en-US"/>
              </a:p>
            </p:txBody>
          </p:sp>
          <p:sp>
            <p:nvSpPr>
              <p:cNvPr id="27890" name="Line 5795"/>
              <p:cNvSpPr>
                <a:spLocks noChangeShapeType="1"/>
              </p:cNvSpPr>
              <p:nvPr/>
            </p:nvSpPr>
            <p:spPr bwMode="auto">
              <a:xfrm>
                <a:off x="3163" y="3260"/>
                <a:ext cx="60" cy="0"/>
              </a:xfrm>
              <a:prstGeom prst="line">
                <a:avLst/>
              </a:prstGeom>
              <a:noFill/>
              <a:ln w="3175">
                <a:solidFill>
                  <a:srgbClr val="000000"/>
                </a:solidFill>
                <a:round/>
                <a:headEnd/>
                <a:tailEnd/>
              </a:ln>
            </p:spPr>
            <p:txBody>
              <a:bodyPr/>
              <a:lstStyle/>
              <a:p>
                <a:endParaRPr lang="en-US"/>
              </a:p>
            </p:txBody>
          </p:sp>
          <p:sp>
            <p:nvSpPr>
              <p:cNvPr id="27891" name="Line 5796"/>
              <p:cNvSpPr>
                <a:spLocks noChangeShapeType="1"/>
              </p:cNvSpPr>
              <p:nvPr/>
            </p:nvSpPr>
            <p:spPr bwMode="auto">
              <a:xfrm flipV="1">
                <a:off x="3223" y="3227"/>
                <a:ext cx="0" cy="33"/>
              </a:xfrm>
              <a:prstGeom prst="line">
                <a:avLst/>
              </a:prstGeom>
              <a:noFill/>
              <a:ln w="3175">
                <a:solidFill>
                  <a:srgbClr val="000000"/>
                </a:solidFill>
                <a:round/>
                <a:headEnd/>
                <a:tailEnd/>
              </a:ln>
            </p:spPr>
            <p:txBody>
              <a:bodyPr/>
              <a:lstStyle/>
              <a:p>
                <a:endParaRPr lang="en-US"/>
              </a:p>
            </p:txBody>
          </p:sp>
          <p:sp>
            <p:nvSpPr>
              <p:cNvPr id="27892" name="Line 5797"/>
              <p:cNvSpPr>
                <a:spLocks noChangeShapeType="1"/>
              </p:cNvSpPr>
              <p:nvPr/>
            </p:nvSpPr>
            <p:spPr bwMode="auto">
              <a:xfrm>
                <a:off x="3223" y="3227"/>
                <a:ext cx="0" cy="33"/>
              </a:xfrm>
              <a:prstGeom prst="line">
                <a:avLst/>
              </a:prstGeom>
              <a:noFill/>
              <a:ln w="3175">
                <a:solidFill>
                  <a:srgbClr val="000000"/>
                </a:solidFill>
                <a:round/>
                <a:headEnd/>
                <a:tailEnd/>
              </a:ln>
            </p:spPr>
            <p:txBody>
              <a:bodyPr/>
              <a:lstStyle/>
              <a:p>
                <a:endParaRPr lang="en-US"/>
              </a:p>
            </p:txBody>
          </p:sp>
          <p:sp>
            <p:nvSpPr>
              <p:cNvPr id="27893" name="Line 5798"/>
              <p:cNvSpPr>
                <a:spLocks noChangeShapeType="1"/>
              </p:cNvSpPr>
              <p:nvPr/>
            </p:nvSpPr>
            <p:spPr bwMode="auto">
              <a:xfrm>
                <a:off x="3223" y="3260"/>
                <a:ext cx="60" cy="0"/>
              </a:xfrm>
              <a:prstGeom prst="line">
                <a:avLst/>
              </a:prstGeom>
              <a:noFill/>
              <a:ln w="3175">
                <a:solidFill>
                  <a:srgbClr val="000000"/>
                </a:solidFill>
                <a:round/>
                <a:headEnd/>
                <a:tailEnd/>
              </a:ln>
            </p:spPr>
            <p:txBody>
              <a:bodyPr/>
              <a:lstStyle/>
              <a:p>
                <a:endParaRPr lang="en-US"/>
              </a:p>
            </p:txBody>
          </p:sp>
          <p:sp>
            <p:nvSpPr>
              <p:cNvPr id="27894" name="Line 5799"/>
              <p:cNvSpPr>
                <a:spLocks noChangeShapeType="1"/>
              </p:cNvSpPr>
              <p:nvPr/>
            </p:nvSpPr>
            <p:spPr bwMode="auto">
              <a:xfrm flipV="1">
                <a:off x="3283" y="3227"/>
                <a:ext cx="0" cy="33"/>
              </a:xfrm>
              <a:prstGeom prst="line">
                <a:avLst/>
              </a:prstGeom>
              <a:noFill/>
              <a:ln w="3175">
                <a:solidFill>
                  <a:srgbClr val="000000"/>
                </a:solidFill>
                <a:round/>
                <a:headEnd/>
                <a:tailEnd/>
              </a:ln>
            </p:spPr>
            <p:txBody>
              <a:bodyPr/>
              <a:lstStyle/>
              <a:p>
                <a:endParaRPr lang="en-US"/>
              </a:p>
            </p:txBody>
          </p:sp>
          <p:sp>
            <p:nvSpPr>
              <p:cNvPr id="27895" name="Line 5800"/>
              <p:cNvSpPr>
                <a:spLocks noChangeShapeType="1"/>
              </p:cNvSpPr>
              <p:nvPr/>
            </p:nvSpPr>
            <p:spPr bwMode="auto">
              <a:xfrm>
                <a:off x="3283" y="3227"/>
                <a:ext cx="0" cy="33"/>
              </a:xfrm>
              <a:prstGeom prst="line">
                <a:avLst/>
              </a:prstGeom>
              <a:noFill/>
              <a:ln w="3175">
                <a:solidFill>
                  <a:srgbClr val="000000"/>
                </a:solidFill>
                <a:round/>
                <a:headEnd/>
                <a:tailEnd/>
              </a:ln>
            </p:spPr>
            <p:txBody>
              <a:bodyPr/>
              <a:lstStyle/>
              <a:p>
                <a:endParaRPr lang="en-US"/>
              </a:p>
            </p:txBody>
          </p:sp>
          <p:sp>
            <p:nvSpPr>
              <p:cNvPr id="27896" name="Line 5801"/>
              <p:cNvSpPr>
                <a:spLocks noChangeShapeType="1"/>
              </p:cNvSpPr>
              <p:nvPr/>
            </p:nvSpPr>
            <p:spPr bwMode="auto">
              <a:xfrm>
                <a:off x="3283" y="3260"/>
                <a:ext cx="61" cy="0"/>
              </a:xfrm>
              <a:prstGeom prst="line">
                <a:avLst/>
              </a:prstGeom>
              <a:noFill/>
              <a:ln w="3175">
                <a:solidFill>
                  <a:srgbClr val="000000"/>
                </a:solidFill>
                <a:round/>
                <a:headEnd/>
                <a:tailEnd/>
              </a:ln>
            </p:spPr>
            <p:txBody>
              <a:bodyPr/>
              <a:lstStyle/>
              <a:p>
                <a:endParaRPr lang="en-US"/>
              </a:p>
            </p:txBody>
          </p:sp>
          <p:sp>
            <p:nvSpPr>
              <p:cNvPr id="27897" name="Line 5802"/>
              <p:cNvSpPr>
                <a:spLocks noChangeShapeType="1"/>
              </p:cNvSpPr>
              <p:nvPr/>
            </p:nvSpPr>
            <p:spPr bwMode="auto">
              <a:xfrm flipV="1">
                <a:off x="3344" y="3227"/>
                <a:ext cx="0" cy="33"/>
              </a:xfrm>
              <a:prstGeom prst="line">
                <a:avLst/>
              </a:prstGeom>
              <a:noFill/>
              <a:ln w="3175">
                <a:solidFill>
                  <a:srgbClr val="000000"/>
                </a:solidFill>
                <a:round/>
                <a:headEnd/>
                <a:tailEnd/>
              </a:ln>
            </p:spPr>
            <p:txBody>
              <a:bodyPr/>
              <a:lstStyle/>
              <a:p>
                <a:endParaRPr lang="en-US"/>
              </a:p>
            </p:txBody>
          </p:sp>
          <p:sp>
            <p:nvSpPr>
              <p:cNvPr id="27898" name="Line 5803"/>
              <p:cNvSpPr>
                <a:spLocks noChangeShapeType="1"/>
              </p:cNvSpPr>
              <p:nvPr/>
            </p:nvSpPr>
            <p:spPr bwMode="auto">
              <a:xfrm>
                <a:off x="3344" y="3227"/>
                <a:ext cx="0" cy="33"/>
              </a:xfrm>
              <a:prstGeom prst="line">
                <a:avLst/>
              </a:prstGeom>
              <a:noFill/>
              <a:ln w="3175">
                <a:solidFill>
                  <a:srgbClr val="000000"/>
                </a:solidFill>
                <a:round/>
                <a:headEnd/>
                <a:tailEnd/>
              </a:ln>
            </p:spPr>
            <p:txBody>
              <a:bodyPr/>
              <a:lstStyle/>
              <a:p>
                <a:endParaRPr lang="en-US"/>
              </a:p>
            </p:txBody>
          </p:sp>
          <p:sp>
            <p:nvSpPr>
              <p:cNvPr id="27899" name="Line 5804"/>
              <p:cNvSpPr>
                <a:spLocks noChangeShapeType="1"/>
              </p:cNvSpPr>
              <p:nvPr/>
            </p:nvSpPr>
            <p:spPr bwMode="auto">
              <a:xfrm>
                <a:off x="3344" y="3260"/>
                <a:ext cx="60" cy="0"/>
              </a:xfrm>
              <a:prstGeom prst="line">
                <a:avLst/>
              </a:prstGeom>
              <a:noFill/>
              <a:ln w="3175">
                <a:solidFill>
                  <a:srgbClr val="000000"/>
                </a:solidFill>
                <a:round/>
                <a:headEnd/>
                <a:tailEnd/>
              </a:ln>
            </p:spPr>
            <p:txBody>
              <a:bodyPr/>
              <a:lstStyle/>
              <a:p>
                <a:endParaRPr lang="en-US"/>
              </a:p>
            </p:txBody>
          </p:sp>
          <p:sp>
            <p:nvSpPr>
              <p:cNvPr id="27900" name="Line 5805"/>
              <p:cNvSpPr>
                <a:spLocks noChangeShapeType="1"/>
              </p:cNvSpPr>
              <p:nvPr/>
            </p:nvSpPr>
            <p:spPr bwMode="auto">
              <a:xfrm flipV="1">
                <a:off x="3404" y="3227"/>
                <a:ext cx="0" cy="33"/>
              </a:xfrm>
              <a:prstGeom prst="line">
                <a:avLst/>
              </a:prstGeom>
              <a:noFill/>
              <a:ln w="3175">
                <a:solidFill>
                  <a:srgbClr val="000000"/>
                </a:solidFill>
                <a:round/>
                <a:headEnd/>
                <a:tailEnd/>
              </a:ln>
            </p:spPr>
            <p:txBody>
              <a:bodyPr/>
              <a:lstStyle/>
              <a:p>
                <a:endParaRPr lang="en-US"/>
              </a:p>
            </p:txBody>
          </p:sp>
          <p:sp>
            <p:nvSpPr>
              <p:cNvPr id="27901" name="Line 5806"/>
              <p:cNvSpPr>
                <a:spLocks noChangeShapeType="1"/>
              </p:cNvSpPr>
              <p:nvPr/>
            </p:nvSpPr>
            <p:spPr bwMode="auto">
              <a:xfrm>
                <a:off x="3404" y="3227"/>
                <a:ext cx="0" cy="33"/>
              </a:xfrm>
              <a:prstGeom prst="line">
                <a:avLst/>
              </a:prstGeom>
              <a:noFill/>
              <a:ln w="3175">
                <a:solidFill>
                  <a:srgbClr val="000000"/>
                </a:solidFill>
                <a:round/>
                <a:headEnd/>
                <a:tailEnd/>
              </a:ln>
            </p:spPr>
            <p:txBody>
              <a:bodyPr/>
              <a:lstStyle/>
              <a:p>
                <a:endParaRPr lang="en-US"/>
              </a:p>
            </p:txBody>
          </p:sp>
          <p:sp>
            <p:nvSpPr>
              <p:cNvPr id="27902" name="Line 5807"/>
              <p:cNvSpPr>
                <a:spLocks noChangeShapeType="1"/>
              </p:cNvSpPr>
              <p:nvPr/>
            </p:nvSpPr>
            <p:spPr bwMode="auto">
              <a:xfrm>
                <a:off x="3404" y="3260"/>
                <a:ext cx="60" cy="0"/>
              </a:xfrm>
              <a:prstGeom prst="line">
                <a:avLst/>
              </a:prstGeom>
              <a:noFill/>
              <a:ln w="3175">
                <a:solidFill>
                  <a:srgbClr val="000000"/>
                </a:solidFill>
                <a:round/>
                <a:headEnd/>
                <a:tailEnd/>
              </a:ln>
            </p:spPr>
            <p:txBody>
              <a:bodyPr/>
              <a:lstStyle/>
              <a:p>
                <a:endParaRPr lang="en-US"/>
              </a:p>
            </p:txBody>
          </p:sp>
          <p:sp>
            <p:nvSpPr>
              <p:cNvPr id="27903" name="Line 5808"/>
              <p:cNvSpPr>
                <a:spLocks noChangeShapeType="1"/>
              </p:cNvSpPr>
              <p:nvPr/>
            </p:nvSpPr>
            <p:spPr bwMode="auto">
              <a:xfrm flipV="1">
                <a:off x="3464" y="3227"/>
                <a:ext cx="0" cy="33"/>
              </a:xfrm>
              <a:prstGeom prst="line">
                <a:avLst/>
              </a:prstGeom>
              <a:noFill/>
              <a:ln w="3175">
                <a:solidFill>
                  <a:srgbClr val="000000"/>
                </a:solidFill>
                <a:round/>
                <a:headEnd/>
                <a:tailEnd/>
              </a:ln>
            </p:spPr>
            <p:txBody>
              <a:bodyPr/>
              <a:lstStyle/>
              <a:p>
                <a:endParaRPr lang="en-US"/>
              </a:p>
            </p:txBody>
          </p:sp>
          <p:sp>
            <p:nvSpPr>
              <p:cNvPr id="27904" name="Line 5809"/>
              <p:cNvSpPr>
                <a:spLocks noChangeShapeType="1"/>
              </p:cNvSpPr>
              <p:nvPr/>
            </p:nvSpPr>
            <p:spPr bwMode="auto">
              <a:xfrm>
                <a:off x="3464" y="3227"/>
                <a:ext cx="0" cy="33"/>
              </a:xfrm>
              <a:prstGeom prst="line">
                <a:avLst/>
              </a:prstGeom>
              <a:noFill/>
              <a:ln w="3175">
                <a:solidFill>
                  <a:srgbClr val="000000"/>
                </a:solidFill>
                <a:round/>
                <a:headEnd/>
                <a:tailEnd/>
              </a:ln>
            </p:spPr>
            <p:txBody>
              <a:bodyPr/>
              <a:lstStyle/>
              <a:p>
                <a:endParaRPr lang="en-US"/>
              </a:p>
            </p:txBody>
          </p:sp>
          <p:sp>
            <p:nvSpPr>
              <p:cNvPr id="27905" name="Line 5810"/>
              <p:cNvSpPr>
                <a:spLocks noChangeShapeType="1"/>
              </p:cNvSpPr>
              <p:nvPr/>
            </p:nvSpPr>
            <p:spPr bwMode="auto">
              <a:xfrm>
                <a:off x="3464" y="3260"/>
                <a:ext cx="61" cy="0"/>
              </a:xfrm>
              <a:prstGeom prst="line">
                <a:avLst/>
              </a:prstGeom>
              <a:noFill/>
              <a:ln w="3175">
                <a:solidFill>
                  <a:srgbClr val="000000"/>
                </a:solidFill>
                <a:round/>
                <a:headEnd/>
                <a:tailEnd/>
              </a:ln>
            </p:spPr>
            <p:txBody>
              <a:bodyPr/>
              <a:lstStyle/>
              <a:p>
                <a:endParaRPr lang="en-US"/>
              </a:p>
            </p:txBody>
          </p:sp>
          <p:sp>
            <p:nvSpPr>
              <p:cNvPr id="27906" name="Line 5811"/>
              <p:cNvSpPr>
                <a:spLocks noChangeShapeType="1"/>
              </p:cNvSpPr>
              <p:nvPr/>
            </p:nvSpPr>
            <p:spPr bwMode="auto">
              <a:xfrm flipV="1">
                <a:off x="3525" y="3227"/>
                <a:ext cx="0" cy="33"/>
              </a:xfrm>
              <a:prstGeom prst="line">
                <a:avLst/>
              </a:prstGeom>
              <a:noFill/>
              <a:ln w="3175">
                <a:solidFill>
                  <a:srgbClr val="000000"/>
                </a:solidFill>
                <a:round/>
                <a:headEnd/>
                <a:tailEnd/>
              </a:ln>
            </p:spPr>
            <p:txBody>
              <a:bodyPr/>
              <a:lstStyle/>
              <a:p>
                <a:endParaRPr lang="en-US"/>
              </a:p>
            </p:txBody>
          </p:sp>
          <p:sp>
            <p:nvSpPr>
              <p:cNvPr id="27907" name="Line 5812"/>
              <p:cNvSpPr>
                <a:spLocks noChangeShapeType="1"/>
              </p:cNvSpPr>
              <p:nvPr/>
            </p:nvSpPr>
            <p:spPr bwMode="auto">
              <a:xfrm>
                <a:off x="3525" y="3227"/>
                <a:ext cx="0" cy="33"/>
              </a:xfrm>
              <a:prstGeom prst="line">
                <a:avLst/>
              </a:prstGeom>
              <a:noFill/>
              <a:ln w="3175">
                <a:solidFill>
                  <a:srgbClr val="000000"/>
                </a:solidFill>
                <a:round/>
                <a:headEnd/>
                <a:tailEnd/>
              </a:ln>
            </p:spPr>
            <p:txBody>
              <a:bodyPr/>
              <a:lstStyle/>
              <a:p>
                <a:endParaRPr lang="en-US"/>
              </a:p>
            </p:txBody>
          </p:sp>
          <p:sp>
            <p:nvSpPr>
              <p:cNvPr id="27908" name="Line 5813"/>
              <p:cNvSpPr>
                <a:spLocks noChangeShapeType="1"/>
              </p:cNvSpPr>
              <p:nvPr/>
            </p:nvSpPr>
            <p:spPr bwMode="auto">
              <a:xfrm>
                <a:off x="3525" y="3260"/>
                <a:ext cx="60" cy="0"/>
              </a:xfrm>
              <a:prstGeom prst="line">
                <a:avLst/>
              </a:prstGeom>
              <a:noFill/>
              <a:ln w="3175">
                <a:solidFill>
                  <a:srgbClr val="000000"/>
                </a:solidFill>
                <a:round/>
                <a:headEnd/>
                <a:tailEnd/>
              </a:ln>
            </p:spPr>
            <p:txBody>
              <a:bodyPr/>
              <a:lstStyle/>
              <a:p>
                <a:endParaRPr lang="en-US"/>
              </a:p>
            </p:txBody>
          </p:sp>
          <p:sp>
            <p:nvSpPr>
              <p:cNvPr id="27909" name="Line 5814"/>
              <p:cNvSpPr>
                <a:spLocks noChangeShapeType="1"/>
              </p:cNvSpPr>
              <p:nvPr/>
            </p:nvSpPr>
            <p:spPr bwMode="auto">
              <a:xfrm flipV="1">
                <a:off x="3585" y="3227"/>
                <a:ext cx="0" cy="33"/>
              </a:xfrm>
              <a:prstGeom prst="line">
                <a:avLst/>
              </a:prstGeom>
              <a:noFill/>
              <a:ln w="3175">
                <a:solidFill>
                  <a:srgbClr val="000000"/>
                </a:solidFill>
                <a:round/>
                <a:headEnd/>
                <a:tailEnd/>
              </a:ln>
            </p:spPr>
            <p:txBody>
              <a:bodyPr/>
              <a:lstStyle/>
              <a:p>
                <a:endParaRPr lang="en-US"/>
              </a:p>
            </p:txBody>
          </p:sp>
          <p:sp>
            <p:nvSpPr>
              <p:cNvPr id="27910" name="Line 5815"/>
              <p:cNvSpPr>
                <a:spLocks noChangeShapeType="1"/>
              </p:cNvSpPr>
              <p:nvPr/>
            </p:nvSpPr>
            <p:spPr bwMode="auto">
              <a:xfrm>
                <a:off x="3585" y="3227"/>
                <a:ext cx="0" cy="33"/>
              </a:xfrm>
              <a:prstGeom prst="line">
                <a:avLst/>
              </a:prstGeom>
              <a:noFill/>
              <a:ln w="3175">
                <a:solidFill>
                  <a:srgbClr val="000000"/>
                </a:solidFill>
                <a:round/>
                <a:headEnd/>
                <a:tailEnd/>
              </a:ln>
            </p:spPr>
            <p:txBody>
              <a:bodyPr/>
              <a:lstStyle/>
              <a:p>
                <a:endParaRPr lang="en-US"/>
              </a:p>
            </p:txBody>
          </p:sp>
          <p:sp>
            <p:nvSpPr>
              <p:cNvPr id="27911" name="Line 5816"/>
              <p:cNvSpPr>
                <a:spLocks noChangeShapeType="1"/>
              </p:cNvSpPr>
              <p:nvPr/>
            </p:nvSpPr>
            <p:spPr bwMode="auto">
              <a:xfrm>
                <a:off x="3585" y="3260"/>
                <a:ext cx="60" cy="0"/>
              </a:xfrm>
              <a:prstGeom prst="line">
                <a:avLst/>
              </a:prstGeom>
              <a:noFill/>
              <a:ln w="3175">
                <a:solidFill>
                  <a:srgbClr val="000000"/>
                </a:solidFill>
                <a:round/>
                <a:headEnd/>
                <a:tailEnd/>
              </a:ln>
            </p:spPr>
            <p:txBody>
              <a:bodyPr/>
              <a:lstStyle/>
              <a:p>
                <a:endParaRPr lang="en-US"/>
              </a:p>
            </p:txBody>
          </p:sp>
          <p:sp>
            <p:nvSpPr>
              <p:cNvPr id="27912" name="Line 5817"/>
              <p:cNvSpPr>
                <a:spLocks noChangeShapeType="1"/>
              </p:cNvSpPr>
              <p:nvPr/>
            </p:nvSpPr>
            <p:spPr bwMode="auto">
              <a:xfrm flipV="1">
                <a:off x="3645" y="3182"/>
                <a:ext cx="0" cy="78"/>
              </a:xfrm>
              <a:prstGeom prst="line">
                <a:avLst/>
              </a:prstGeom>
              <a:noFill/>
              <a:ln w="3175">
                <a:solidFill>
                  <a:srgbClr val="000000"/>
                </a:solidFill>
                <a:round/>
                <a:headEnd/>
                <a:tailEnd/>
              </a:ln>
            </p:spPr>
            <p:txBody>
              <a:bodyPr/>
              <a:lstStyle/>
              <a:p>
                <a:endParaRPr lang="en-US"/>
              </a:p>
            </p:txBody>
          </p:sp>
          <p:sp>
            <p:nvSpPr>
              <p:cNvPr id="27913" name="Line 5818"/>
              <p:cNvSpPr>
                <a:spLocks noChangeShapeType="1"/>
              </p:cNvSpPr>
              <p:nvPr/>
            </p:nvSpPr>
            <p:spPr bwMode="auto">
              <a:xfrm>
                <a:off x="3645" y="3182"/>
                <a:ext cx="0" cy="78"/>
              </a:xfrm>
              <a:prstGeom prst="line">
                <a:avLst/>
              </a:prstGeom>
              <a:noFill/>
              <a:ln w="3175">
                <a:solidFill>
                  <a:srgbClr val="000000"/>
                </a:solidFill>
                <a:round/>
                <a:headEnd/>
                <a:tailEnd/>
              </a:ln>
            </p:spPr>
            <p:txBody>
              <a:bodyPr/>
              <a:lstStyle/>
              <a:p>
                <a:endParaRPr lang="en-US"/>
              </a:p>
            </p:txBody>
          </p:sp>
          <p:sp>
            <p:nvSpPr>
              <p:cNvPr id="27914" name="Line 5819"/>
              <p:cNvSpPr>
                <a:spLocks noChangeShapeType="1"/>
              </p:cNvSpPr>
              <p:nvPr/>
            </p:nvSpPr>
            <p:spPr bwMode="auto">
              <a:xfrm>
                <a:off x="3645" y="3260"/>
                <a:ext cx="62" cy="0"/>
              </a:xfrm>
              <a:prstGeom prst="line">
                <a:avLst/>
              </a:prstGeom>
              <a:noFill/>
              <a:ln w="3175">
                <a:solidFill>
                  <a:srgbClr val="000000"/>
                </a:solidFill>
                <a:round/>
                <a:headEnd/>
                <a:tailEnd/>
              </a:ln>
            </p:spPr>
            <p:txBody>
              <a:bodyPr/>
              <a:lstStyle/>
              <a:p>
                <a:endParaRPr lang="en-US"/>
              </a:p>
            </p:txBody>
          </p:sp>
          <p:sp>
            <p:nvSpPr>
              <p:cNvPr id="27915" name="Line 5820"/>
              <p:cNvSpPr>
                <a:spLocks noChangeShapeType="1"/>
              </p:cNvSpPr>
              <p:nvPr/>
            </p:nvSpPr>
            <p:spPr bwMode="auto">
              <a:xfrm flipV="1">
                <a:off x="3707" y="3227"/>
                <a:ext cx="0" cy="33"/>
              </a:xfrm>
              <a:prstGeom prst="line">
                <a:avLst/>
              </a:prstGeom>
              <a:noFill/>
              <a:ln w="3175">
                <a:solidFill>
                  <a:srgbClr val="000000"/>
                </a:solidFill>
                <a:round/>
                <a:headEnd/>
                <a:tailEnd/>
              </a:ln>
            </p:spPr>
            <p:txBody>
              <a:bodyPr/>
              <a:lstStyle/>
              <a:p>
                <a:endParaRPr lang="en-US"/>
              </a:p>
            </p:txBody>
          </p:sp>
          <p:sp>
            <p:nvSpPr>
              <p:cNvPr id="27916" name="Line 5821"/>
              <p:cNvSpPr>
                <a:spLocks noChangeShapeType="1"/>
              </p:cNvSpPr>
              <p:nvPr/>
            </p:nvSpPr>
            <p:spPr bwMode="auto">
              <a:xfrm>
                <a:off x="3707" y="3227"/>
                <a:ext cx="0" cy="33"/>
              </a:xfrm>
              <a:prstGeom prst="line">
                <a:avLst/>
              </a:prstGeom>
              <a:noFill/>
              <a:ln w="3175">
                <a:solidFill>
                  <a:srgbClr val="000000"/>
                </a:solidFill>
                <a:round/>
                <a:headEnd/>
                <a:tailEnd/>
              </a:ln>
            </p:spPr>
            <p:txBody>
              <a:bodyPr/>
              <a:lstStyle/>
              <a:p>
                <a:endParaRPr lang="en-US"/>
              </a:p>
            </p:txBody>
          </p:sp>
          <p:sp>
            <p:nvSpPr>
              <p:cNvPr id="27917" name="Line 5822"/>
              <p:cNvSpPr>
                <a:spLocks noChangeShapeType="1"/>
              </p:cNvSpPr>
              <p:nvPr/>
            </p:nvSpPr>
            <p:spPr bwMode="auto">
              <a:xfrm>
                <a:off x="3707" y="3260"/>
                <a:ext cx="59" cy="0"/>
              </a:xfrm>
              <a:prstGeom prst="line">
                <a:avLst/>
              </a:prstGeom>
              <a:noFill/>
              <a:ln w="3175">
                <a:solidFill>
                  <a:srgbClr val="000000"/>
                </a:solidFill>
                <a:round/>
                <a:headEnd/>
                <a:tailEnd/>
              </a:ln>
            </p:spPr>
            <p:txBody>
              <a:bodyPr/>
              <a:lstStyle/>
              <a:p>
                <a:endParaRPr lang="en-US"/>
              </a:p>
            </p:txBody>
          </p:sp>
          <p:sp>
            <p:nvSpPr>
              <p:cNvPr id="27918" name="Line 5823"/>
              <p:cNvSpPr>
                <a:spLocks noChangeShapeType="1"/>
              </p:cNvSpPr>
              <p:nvPr/>
            </p:nvSpPr>
            <p:spPr bwMode="auto">
              <a:xfrm flipV="1">
                <a:off x="3766" y="3227"/>
                <a:ext cx="0" cy="33"/>
              </a:xfrm>
              <a:prstGeom prst="line">
                <a:avLst/>
              </a:prstGeom>
              <a:noFill/>
              <a:ln w="3175">
                <a:solidFill>
                  <a:srgbClr val="000000"/>
                </a:solidFill>
                <a:round/>
                <a:headEnd/>
                <a:tailEnd/>
              </a:ln>
            </p:spPr>
            <p:txBody>
              <a:bodyPr/>
              <a:lstStyle/>
              <a:p>
                <a:endParaRPr lang="en-US"/>
              </a:p>
            </p:txBody>
          </p:sp>
          <p:sp>
            <p:nvSpPr>
              <p:cNvPr id="27919" name="Line 5824"/>
              <p:cNvSpPr>
                <a:spLocks noChangeShapeType="1"/>
              </p:cNvSpPr>
              <p:nvPr/>
            </p:nvSpPr>
            <p:spPr bwMode="auto">
              <a:xfrm>
                <a:off x="3766" y="3227"/>
                <a:ext cx="0" cy="33"/>
              </a:xfrm>
              <a:prstGeom prst="line">
                <a:avLst/>
              </a:prstGeom>
              <a:noFill/>
              <a:ln w="3175">
                <a:solidFill>
                  <a:srgbClr val="000000"/>
                </a:solidFill>
                <a:round/>
                <a:headEnd/>
                <a:tailEnd/>
              </a:ln>
            </p:spPr>
            <p:txBody>
              <a:bodyPr/>
              <a:lstStyle/>
              <a:p>
                <a:endParaRPr lang="en-US"/>
              </a:p>
            </p:txBody>
          </p:sp>
          <p:sp>
            <p:nvSpPr>
              <p:cNvPr id="27920" name="Line 5825"/>
              <p:cNvSpPr>
                <a:spLocks noChangeShapeType="1"/>
              </p:cNvSpPr>
              <p:nvPr/>
            </p:nvSpPr>
            <p:spPr bwMode="auto">
              <a:xfrm>
                <a:off x="3766" y="3260"/>
                <a:ext cx="60" cy="0"/>
              </a:xfrm>
              <a:prstGeom prst="line">
                <a:avLst/>
              </a:prstGeom>
              <a:noFill/>
              <a:ln w="3175">
                <a:solidFill>
                  <a:srgbClr val="000000"/>
                </a:solidFill>
                <a:round/>
                <a:headEnd/>
                <a:tailEnd/>
              </a:ln>
            </p:spPr>
            <p:txBody>
              <a:bodyPr/>
              <a:lstStyle/>
              <a:p>
                <a:endParaRPr lang="en-US"/>
              </a:p>
            </p:txBody>
          </p:sp>
          <p:sp>
            <p:nvSpPr>
              <p:cNvPr id="27921" name="Line 5826"/>
              <p:cNvSpPr>
                <a:spLocks noChangeShapeType="1"/>
              </p:cNvSpPr>
              <p:nvPr/>
            </p:nvSpPr>
            <p:spPr bwMode="auto">
              <a:xfrm flipV="1">
                <a:off x="3826" y="3227"/>
                <a:ext cx="0" cy="33"/>
              </a:xfrm>
              <a:prstGeom prst="line">
                <a:avLst/>
              </a:prstGeom>
              <a:noFill/>
              <a:ln w="3175">
                <a:solidFill>
                  <a:srgbClr val="000000"/>
                </a:solidFill>
                <a:round/>
                <a:headEnd/>
                <a:tailEnd/>
              </a:ln>
            </p:spPr>
            <p:txBody>
              <a:bodyPr/>
              <a:lstStyle/>
              <a:p>
                <a:endParaRPr lang="en-US"/>
              </a:p>
            </p:txBody>
          </p:sp>
          <p:sp>
            <p:nvSpPr>
              <p:cNvPr id="27922" name="Line 5827"/>
              <p:cNvSpPr>
                <a:spLocks noChangeShapeType="1"/>
              </p:cNvSpPr>
              <p:nvPr/>
            </p:nvSpPr>
            <p:spPr bwMode="auto">
              <a:xfrm>
                <a:off x="3826" y="3227"/>
                <a:ext cx="0" cy="33"/>
              </a:xfrm>
              <a:prstGeom prst="line">
                <a:avLst/>
              </a:prstGeom>
              <a:noFill/>
              <a:ln w="3175">
                <a:solidFill>
                  <a:srgbClr val="000000"/>
                </a:solidFill>
                <a:round/>
                <a:headEnd/>
                <a:tailEnd/>
              </a:ln>
            </p:spPr>
            <p:txBody>
              <a:bodyPr/>
              <a:lstStyle/>
              <a:p>
                <a:endParaRPr lang="en-US"/>
              </a:p>
            </p:txBody>
          </p:sp>
          <p:sp>
            <p:nvSpPr>
              <p:cNvPr id="27923" name="Line 5828"/>
              <p:cNvSpPr>
                <a:spLocks noChangeShapeType="1"/>
              </p:cNvSpPr>
              <p:nvPr/>
            </p:nvSpPr>
            <p:spPr bwMode="auto">
              <a:xfrm>
                <a:off x="3826" y="3260"/>
                <a:ext cx="62" cy="0"/>
              </a:xfrm>
              <a:prstGeom prst="line">
                <a:avLst/>
              </a:prstGeom>
              <a:noFill/>
              <a:ln w="3175">
                <a:solidFill>
                  <a:srgbClr val="000000"/>
                </a:solidFill>
                <a:round/>
                <a:headEnd/>
                <a:tailEnd/>
              </a:ln>
            </p:spPr>
            <p:txBody>
              <a:bodyPr/>
              <a:lstStyle/>
              <a:p>
                <a:endParaRPr lang="en-US"/>
              </a:p>
            </p:txBody>
          </p:sp>
          <p:sp>
            <p:nvSpPr>
              <p:cNvPr id="27924" name="Line 5829"/>
              <p:cNvSpPr>
                <a:spLocks noChangeShapeType="1"/>
              </p:cNvSpPr>
              <p:nvPr/>
            </p:nvSpPr>
            <p:spPr bwMode="auto">
              <a:xfrm flipV="1">
                <a:off x="3888" y="3227"/>
                <a:ext cx="0" cy="33"/>
              </a:xfrm>
              <a:prstGeom prst="line">
                <a:avLst/>
              </a:prstGeom>
              <a:noFill/>
              <a:ln w="3175">
                <a:solidFill>
                  <a:srgbClr val="000000"/>
                </a:solidFill>
                <a:round/>
                <a:headEnd/>
                <a:tailEnd/>
              </a:ln>
            </p:spPr>
            <p:txBody>
              <a:bodyPr/>
              <a:lstStyle/>
              <a:p>
                <a:endParaRPr lang="en-US"/>
              </a:p>
            </p:txBody>
          </p:sp>
          <p:sp>
            <p:nvSpPr>
              <p:cNvPr id="27925" name="Line 5830"/>
              <p:cNvSpPr>
                <a:spLocks noChangeShapeType="1"/>
              </p:cNvSpPr>
              <p:nvPr/>
            </p:nvSpPr>
            <p:spPr bwMode="auto">
              <a:xfrm>
                <a:off x="3888" y="3227"/>
                <a:ext cx="0" cy="33"/>
              </a:xfrm>
              <a:prstGeom prst="line">
                <a:avLst/>
              </a:prstGeom>
              <a:noFill/>
              <a:ln w="3175">
                <a:solidFill>
                  <a:srgbClr val="000000"/>
                </a:solidFill>
                <a:round/>
                <a:headEnd/>
                <a:tailEnd/>
              </a:ln>
            </p:spPr>
            <p:txBody>
              <a:bodyPr/>
              <a:lstStyle/>
              <a:p>
                <a:endParaRPr lang="en-US"/>
              </a:p>
            </p:txBody>
          </p:sp>
          <p:sp>
            <p:nvSpPr>
              <p:cNvPr id="27926" name="Line 5831"/>
              <p:cNvSpPr>
                <a:spLocks noChangeShapeType="1"/>
              </p:cNvSpPr>
              <p:nvPr/>
            </p:nvSpPr>
            <p:spPr bwMode="auto">
              <a:xfrm>
                <a:off x="3888" y="3260"/>
                <a:ext cx="60" cy="0"/>
              </a:xfrm>
              <a:prstGeom prst="line">
                <a:avLst/>
              </a:prstGeom>
              <a:noFill/>
              <a:ln w="3175">
                <a:solidFill>
                  <a:srgbClr val="000000"/>
                </a:solidFill>
                <a:round/>
                <a:headEnd/>
                <a:tailEnd/>
              </a:ln>
            </p:spPr>
            <p:txBody>
              <a:bodyPr/>
              <a:lstStyle/>
              <a:p>
                <a:endParaRPr lang="en-US"/>
              </a:p>
            </p:txBody>
          </p:sp>
          <p:sp>
            <p:nvSpPr>
              <p:cNvPr id="27927" name="Line 5832"/>
              <p:cNvSpPr>
                <a:spLocks noChangeShapeType="1"/>
              </p:cNvSpPr>
              <p:nvPr/>
            </p:nvSpPr>
            <p:spPr bwMode="auto">
              <a:xfrm flipV="1">
                <a:off x="3948" y="3227"/>
                <a:ext cx="0" cy="33"/>
              </a:xfrm>
              <a:prstGeom prst="line">
                <a:avLst/>
              </a:prstGeom>
              <a:noFill/>
              <a:ln w="3175">
                <a:solidFill>
                  <a:srgbClr val="000000"/>
                </a:solidFill>
                <a:round/>
                <a:headEnd/>
                <a:tailEnd/>
              </a:ln>
            </p:spPr>
            <p:txBody>
              <a:bodyPr/>
              <a:lstStyle/>
              <a:p>
                <a:endParaRPr lang="en-US"/>
              </a:p>
            </p:txBody>
          </p:sp>
          <p:sp>
            <p:nvSpPr>
              <p:cNvPr id="27928" name="Line 5833"/>
              <p:cNvSpPr>
                <a:spLocks noChangeShapeType="1"/>
              </p:cNvSpPr>
              <p:nvPr/>
            </p:nvSpPr>
            <p:spPr bwMode="auto">
              <a:xfrm>
                <a:off x="3948" y="3227"/>
                <a:ext cx="0" cy="33"/>
              </a:xfrm>
              <a:prstGeom prst="line">
                <a:avLst/>
              </a:prstGeom>
              <a:noFill/>
              <a:ln w="3175">
                <a:solidFill>
                  <a:srgbClr val="000000"/>
                </a:solidFill>
                <a:round/>
                <a:headEnd/>
                <a:tailEnd/>
              </a:ln>
            </p:spPr>
            <p:txBody>
              <a:bodyPr/>
              <a:lstStyle/>
              <a:p>
                <a:endParaRPr lang="en-US"/>
              </a:p>
            </p:txBody>
          </p:sp>
          <p:sp>
            <p:nvSpPr>
              <p:cNvPr id="27929" name="Line 5834"/>
              <p:cNvSpPr>
                <a:spLocks noChangeShapeType="1"/>
              </p:cNvSpPr>
              <p:nvPr/>
            </p:nvSpPr>
            <p:spPr bwMode="auto">
              <a:xfrm>
                <a:off x="3948" y="3260"/>
                <a:ext cx="59" cy="0"/>
              </a:xfrm>
              <a:prstGeom prst="line">
                <a:avLst/>
              </a:prstGeom>
              <a:noFill/>
              <a:ln w="3175">
                <a:solidFill>
                  <a:srgbClr val="000000"/>
                </a:solidFill>
                <a:round/>
                <a:headEnd/>
                <a:tailEnd/>
              </a:ln>
            </p:spPr>
            <p:txBody>
              <a:bodyPr/>
              <a:lstStyle/>
              <a:p>
                <a:endParaRPr lang="en-US"/>
              </a:p>
            </p:txBody>
          </p:sp>
          <p:sp>
            <p:nvSpPr>
              <p:cNvPr id="27930" name="Line 5835"/>
              <p:cNvSpPr>
                <a:spLocks noChangeShapeType="1"/>
              </p:cNvSpPr>
              <p:nvPr/>
            </p:nvSpPr>
            <p:spPr bwMode="auto">
              <a:xfrm flipV="1">
                <a:off x="4007" y="3227"/>
                <a:ext cx="0" cy="33"/>
              </a:xfrm>
              <a:prstGeom prst="line">
                <a:avLst/>
              </a:prstGeom>
              <a:noFill/>
              <a:ln w="3175">
                <a:solidFill>
                  <a:srgbClr val="000000"/>
                </a:solidFill>
                <a:round/>
                <a:headEnd/>
                <a:tailEnd/>
              </a:ln>
            </p:spPr>
            <p:txBody>
              <a:bodyPr/>
              <a:lstStyle/>
              <a:p>
                <a:endParaRPr lang="en-US"/>
              </a:p>
            </p:txBody>
          </p:sp>
          <p:sp>
            <p:nvSpPr>
              <p:cNvPr id="27931" name="Line 5836"/>
              <p:cNvSpPr>
                <a:spLocks noChangeShapeType="1"/>
              </p:cNvSpPr>
              <p:nvPr/>
            </p:nvSpPr>
            <p:spPr bwMode="auto">
              <a:xfrm>
                <a:off x="4007" y="3227"/>
                <a:ext cx="0" cy="33"/>
              </a:xfrm>
              <a:prstGeom prst="line">
                <a:avLst/>
              </a:prstGeom>
              <a:noFill/>
              <a:ln w="3175">
                <a:solidFill>
                  <a:srgbClr val="000000"/>
                </a:solidFill>
                <a:round/>
                <a:headEnd/>
                <a:tailEnd/>
              </a:ln>
            </p:spPr>
            <p:txBody>
              <a:bodyPr/>
              <a:lstStyle/>
              <a:p>
                <a:endParaRPr lang="en-US"/>
              </a:p>
            </p:txBody>
          </p:sp>
          <p:sp>
            <p:nvSpPr>
              <p:cNvPr id="27932" name="Line 5837"/>
              <p:cNvSpPr>
                <a:spLocks noChangeShapeType="1"/>
              </p:cNvSpPr>
              <p:nvPr/>
            </p:nvSpPr>
            <p:spPr bwMode="auto">
              <a:xfrm>
                <a:off x="4007" y="3260"/>
                <a:ext cx="62" cy="0"/>
              </a:xfrm>
              <a:prstGeom prst="line">
                <a:avLst/>
              </a:prstGeom>
              <a:noFill/>
              <a:ln w="3175">
                <a:solidFill>
                  <a:srgbClr val="000000"/>
                </a:solidFill>
                <a:round/>
                <a:headEnd/>
                <a:tailEnd/>
              </a:ln>
            </p:spPr>
            <p:txBody>
              <a:bodyPr/>
              <a:lstStyle/>
              <a:p>
                <a:endParaRPr lang="en-US"/>
              </a:p>
            </p:txBody>
          </p:sp>
          <p:sp>
            <p:nvSpPr>
              <p:cNvPr id="27933" name="Line 5838"/>
              <p:cNvSpPr>
                <a:spLocks noChangeShapeType="1"/>
              </p:cNvSpPr>
              <p:nvPr/>
            </p:nvSpPr>
            <p:spPr bwMode="auto">
              <a:xfrm flipV="1">
                <a:off x="4069" y="3227"/>
                <a:ext cx="0" cy="33"/>
              </a:xfrm>
              <a:prstGeom prst="line">
                <a:avLst/>
              </a:prstGeom>
              <a:noFill/>
              <a:ln w="3175">
                <a:solidFill>
                  <a:srgbClr val="000000"/>
                </a:solidFill>
                <a:round/>
                <a:headEnd/>
                <a:tailEnd/>
              </a:ln>
            </p:spPr>
            <p:txBody>
              <a:bodyPr/>
              <a:lstStyle/>
              <a:p>
                <a:endParaRPr lang="en-US"/>
              </a:p>
            </p:txBody>
          </p:sp>
          <p:sp>
            <p:nvSpPr>
              <p:cNvPr id="27934" name="Line 5839"/>
              <p:cNvSpPr>
                <a:spLocks noChangeShapeType="1"/>
              </p:cNvSpPr>
              <p:nvPr/>
            </p:nvSpPr>
            <p:spPr bwMode="auto">
              <a:xfrm>
                <a:off x="4069" y="3227"/>
                <a:ext cx="0" cy="33"/>
              </a:xfrm>
              <a:prstGeom prst="line">
                <a:avLst/>
              </a:prstGeom>
              <a:noFill/>
              <a:ln w="3175">
                <a:solidFill>
                  <a:srgbClr val="000000"/>
                </a:solidFill>
                <a:round/>
                <a:headEnd/>
                <a:tailEnd/>
              </a:ln>
            </p:spPr>
            <p:txBody>
              <a:bodyPr/>
              <a:lstStyle/>
              <a:p>
                <a:endParaRPr lang="en-US"/>
              </a:p>
            </p:txBody>
          </p:sp>
          <p:sp>
            <p:nvSpPr>
              <p:cNvPr id="27935" name="Line 5840"/>
              <p:cNvSpPr>
                <a:spLocks noChangeShapeType="1"/>
              </p:cNvSpPr>
              <p:nvPr/>
            </p:nvSpPr>
            <p:spPr bwMode="auto">
              <a:xfrm>
                <a:off x="4069" y="3260"/>
                <a:ext cx="60" cy="0"/>
              </a:xfrm>
              <a:prstGeom prst="line">
                <a:avLst/>
              </a:prstGeom>
              <a:noFill/>
              <a:ln w="3175">
                <a:solidFill>
                  <a:srgbClr val="000000"/>
                </a:solidFill>
                <a:round/>
                <a:headEnd/>
                <a:tailEnd/>
              </a:ln>
            </p:spPr>
            <p:txBody>
              <a:bodyPr/>
              <a:lstStyle/>
              <a:p>
                <a:endParaRPr lang="en-US"/>
              </a:p>
            </p:txBody>
          </p:sp>
          <p:sp>
            <p:nvSpPr>
              <p:cNvPr id="27936" name="Line 5841"/>
              <p:cNvSpPr>
                <a:spLocks noChangeShapeType="1"/>
              </p:cNvSpPr>
              <p:nvPr/>
            </p:nvSpPr>
            <p:spPr bwMode="auto">
              <a:xfrm flipV="1">
                <a:off x="4129" y="3227"/>
                <a:ext cx="0" cy="33"/>
              </a:xfrm>
              <a:prstGeom prst="line">
                <a:avLst/>
              </a:prstGeom>
              <a:noFill/>
              <a:ln w="3175">
                <a:solidFill>
                  <a:srgbClr val="000000"/>
                </a:solidFill>
                <a:round/>
                <a:headEnd/>
                <a:tailEnd/>
              </a:ln>
            </p:spPr>
            <p:txBody>
              <a:bodyPr/>
              <a:lstStyle/>
              <a:p>
                <a:endParaRPr lang="en-US"/>
              </a:p>
            </p:txBody>
          </p:sp>
          <p:sp>
            <p:nvSpPr>
              <p:cNvPr id="27937" name="Line 5842"/>
              <p:cNvSpPr>
                <a:spLocks noChangeShapeType="1"/>
              </p:cNvSpPr>
              <p:nvPr/>
            </p:nvSpPr>
            <p:spPr bwMode="auto">
              <a:xfrm>
                <a:off x="4129" y="3227"/>
                <a:ext cx="0" cy="33"/>
              </a:xfrm>
              <a:prstGeom prst="line">
                <a:avLst/>
              </a:prstGeom>
              <a:noFill/>
              <a:ln w="3175">
                <a:solidFill>
                  <a:srgbClr val="000000"/>
                </a:solidFill>
                <a:round/>
                <a:headEnd/>
                <a:tailEnd/>
              </a:ln>
            </p:spPr>
            <p:txBody>
              <a:bodyPr/>
              <a:lstStyle/>
              <a:p>
                <a:endParaRPr lang="en-US"/>
              </a:p>
            </p:txBody>
          </p:sp>
          <p:sp>
            <p:nvSpPr>
              <p:cNvPr id="27938" name="Line 5843"/>
              <p:cNvSpPr>
                <a:spLocks noChangeShapeType="1"/>
              </p:cNvSpPr>
              <p:nvPr/>
            </p:nvSpPr>
            <p:spPr bwMode="auto">
              <a:xfrm>
                <a:off x="4129" y="3260"/>
                <a:ext cx="60" cy="0"/>
              </a:xfrm>
              <a:prstGeom prst="line">
                <a:avLst/>
              </a:prstGeom>
              <a:noFill/>
              <a:ln w="3175">
                <a:solidFill>
                  <a:srgbClr val="000000"/>
                </a:solidFill>
                <a:round/>
                <a:headEnd/>
                <a:tailEnd/>
              </a:ln>
            </p:spPr>
            <p:txBody>
              <a:bodyPr/>
              <a:lstStyle/>
              <a:p>
                <a:endParaRPr lang="en-US"/>
              </a:p>
            </p:txBody>
          </p:sp>
          <p:sp>
            <p:nvSpPr>
              <p:cNvPr id="27939" name="Line 5844"/>
              <p:cNvSpPr>
                <a:spLocks noChangeShapeType="1"/>
              </p:cNvSpPr>
              <p:nvPr/>
            </p:nvSpPr>
            <p:spPr bwMode="auto">
              <a:xfrm flipV="1">
                <a:off x="4189" y="3227"/>
                <a:ext cx="0" cy="33"/>
              </a:xfrm>
              <a:prstGeom prst="line">
                <a:avLst/>
              </a:prstGeom>
              <a:noFill/>
              <a:ln w="3175">
                <a:solidFill>
                  <a:srgbClr val="000000"/>
                </a:solidFill>
                <a:round/>
                <a:headEnd/>
                <a:tailEnd/>
              </a:ln>
            </p:spPr>
            <p:txBody>
              <a:bodyPr/>
              <a:lstStyle/>
              <a:p>
                <a:endParaRPr lang="en-US"/>
              </a:p>
            </p:txBody>
          </p:sp>
          <p:sp>
            <p:nvSpPr>
              <p:cNvPr id="27940" name="Line 5845"/>
              <p:cNvSpPr>
                <a:spLocks noChangeShapeType="1"/>
              </p:cNvSpPr>
              <p:nvPr/>
            </p:nvSpPr>
            <p:spPr bwMode="auto">
              <a:xfrm>
                <a:off x="4189" y="3227"/>
                <a:ext cx="0" cy="33"/>
              </a:xfrm>
              <a:prstGeom prst="line">
                <a:avLst/>
              </a:prstGeom>
              <a:noFill/>
              <a:ln w="3175">
                <a:solidFill>
                  <a:srgbClr val="000000"/>
                </a:solidFill>
                <a:round/>
                <a:headEnd/>
                <a:tailEnd/>
              </a:ln>
            </p:spPr>
            <p:txBody>
              <a:bodyPr/>
              <a:lstStyle/>
              <a:p>
                <a:endParaRPr lang="en-US"/>
              </a:p>
            </p:txBody>
          </p:sp>
          <p:sp>
            <p:nvSpPr>
              <p:cNvPr id="27941" name="Line 5846"/>
              <p:cNvSpPr>
                <a:spLocks noChangeShapeType="1"/>
              </p:cNvSpPr>
              <p:nvPr/>
            </p:nvSpPr>
            <p:spPr bwMode="auto">
              <a:xfrm>
                <a:off x="4189" y="3260"/>
                <a:ext cx="61" cy="0"/>
              </a:xfrm>
              <a:prstGeom prst="line">
                <a:avLst/>
              </a:prstGeom>
              <a:noFill/>
              <a:ln w="3175">
                <a:solidFill>
                  <a:srgbClr val="000000"/>
                </a:solidFill>
                <a:round/>
                <a:headEnd/>
                <a:tailEnd/>
              </a:ln>
            </p:spPr>
            <p:txBody>
              <a:bodyPr/>
              <a:lstStyle/>
              <a:p>
                <a:endParaRPr lang="en-US"/>
              </a:p>
            </p:txBody>
          </p:sp>
          <p:sp>
            <p:nvSpPr>
              <p:cNvPr id="27942" name="Line 5847"/>
              <p:cNvSpPr>
                <a:spLocks noChangeShapeType="1"/>
              </p:cNvSpPr>
              <p:nvPr/>
            </p:nvSpPr>
            <p:spPr bwMode="auto">
              <a:xfrm flipV="1">
                <a:off x="4250" y="3182"/>
                <a:ext cx="0" cy="78"/>
              </a:xfrm>
              <a:prstGeom prst="line">
                <a:avLst/>
              </a:prstGeom>
              <a:noFill/>
              <a:ln w="3175">
                <a:solidFill>
                  <a:srgbClr val="000000"/>
                </a:solidFill>
                <a:round/>
                <a:headEnd/>
                <a:tailEnd/>
              </a:ln>
            </p:spPr>
            <p:txBody>
              <a:bodyPr/>
              <a:lstStyle/>
              <a:p>
                <a:endParaRPr lang="en-US"/>
              </a:p>
            </p:txBody>
          </p:sp>
          <p:sp>
            <p:nvSpPr>
              <p:cNvPr id="27943" name="Line 5848"/>
              <p:cNvSpPr>
                <a:spLocks noChangeShapeType="1"/>
              </p:cNvSpPr>
              <p:nvPr/>
            </p:nvSpPr>
            <p:spPr bwMode="auto">
              <a:xfrm>
                <a:off x="4250" y="3182"/>
                <a:ext cx="0" cy="78"/>
              </a:xfrm>
              <a:prstGeom prst="line">
                <a:avLst/>
              </a:prstGeom>
              <a:noFill/>
              <a:ln w="3175">
                <a:solidFill>
                  <a:srgbClr val="000000"/>
                </a:solidFill>
                <a:round/>
                <a:headEnd/>
                <a:tailEnd/>
              </a:ln>
            </p:spPr>
            <p:txBody>
              <a:bodyPr/>
              <a:lstStyle/>
              <a:p>
                <a:endParaRPr lang="en-US"/>
              </a:p>
            </p:txBody>
          </p:sp>
          <p:sp>
            <p:nvSpPr>
              <p:cNvPr id="27944" name="Line 5849"/>
              <p:cNvSpPr>
                <a:spLocks noChangeShapeType="1"/>
              </p:cNvSpPr>
              <p:nvPr/>
            </p:nvSpPr>
            <p:spPr bwMode="auto">
              <a:xfrm>
                <a:off x="4250" y="3260"/>
                <a:ext cx="60" cy="0"/>
              </a:xfrm>
              <a:prstGeom prst="line">
                <a:avLst/>
              </a:prstGeom>
              <a:noFill/>
              <a:ln w="3175">
                <a:solidFill>
                  <a:srgbClr val="000000"/>
                </a:solidFill>
                <a:round/>
                <a:headEnd/>
                <a:tailEnd/>
              </a:ln>
            </p:spPr>
            <p:txBody>
              <a:bodyPr/>
              <a:lstStyle/>
              <a:p>
                <a:endParaRPr lang="en-US"/>
              </a:p>
            </p:txBody>
          </p:sp>
          <p:sp>
            <p:nvSpPr>
              <p:cNvPr id="27945" name="Line 5850"/>
              <p:cNvSpPr>
                <a:spLocks noChangeShapeType="1"/>
              </p:cNvSpPr>
              <p:nvPr/>
            </p:nvSpPr>
            <p:spPr bwMode="auto">
              <a:xfrm flipV="1">
                <a:off x="4310" y="3227"/>
                <a:ext cx="0" cy="33"/>
              </a:xfrm>
              <a:prstGeom prst="line">
                <a:avLst/>
              </a:prstGeom>
              <a:noFill/>
              <a:ln w="3175">
                <a:solidFill>
                  <a:srgbClr val="000000"/>
                </a:solidFill>
                <a:round/>
                <a:headEnd/>
                <a:tailEnd/>
              </a:ln>
            </p:spPr>
            <p:txBody>
              <a:bodyPr/>
              <a:lstStyle/>
              <a:p>
                <a:endParaRPr lang="en-US"/>
              </a:p>
            </p:txBody>
          </p:sp>
          <p:sp>
            <p:nvSpPr>
              <p:cNvPr id="27946" name="Line 5851"/>
              <p:cNvSpPr>
                <a:spLocks noChangeShapeType="1"/>
              </p:cNvSpPr>
              <p:nvPr/>
            </p:nvSpPr>
            <p:spPr bwMode="auto">
              <a:xfrm>
                <a:off x="4310" y="3227"/>
                <a:ext cx="0" cy="33"/>
              </a:xfrm>
              <a:prstGeom prst="line">
                <a:avLst/>
              </a:prstGeom>
              <a:noFill/>
              <a:ln w="3175">
                <a:solidFill>
                  <a:srgbClr val="000000"/>
                </a:solidFill>
                <a:round/>
                <a:headEnd/>
                <a:tailEnd/>
              </a:ln>
            </p:spPr>
            <p:txBody>
              <a:bodyPr/>
              <a:lstStyle/>
              <a:p>
                <a:endParaRPr lang="en-US"/>
              </a:p>
            </p:txBody>
          </p:sp>
          <p:sp>
            <p:nvSpPr>
              <p:cNvPr id="27947" name="Line 5852"/>
              <p:cNvSpPr>
                <a:spLocks noChangeShapeType="1"/>
              </p:cNvSpPr>
              <p:nvPr/>
            </p:nvSpPr>
            <p:spPr bwMode="auto">
              <a:xfrm>
                <a:off x="4310" y="3260"/>
                <a:ext cx="60" cy="0"/>
              </a:xfrm>
              <a:prstGeom prst="line">
                <a:avLst/>
              </a:prstGeom>
              <a:noFill/>
              <a:ln w="3175">
                <a:solidFill>
                  <a:srgbClr val="000000"/>
                </a:solidFill>
                <a:round/>
                <a:headEnd/>
                <a:tailEnd/>
              </a:ln>
            </p:spPr>
            <p:txBody>
              <a:bodyPr/>
              <a:lstStyle/>
              <a:p>
                <a:endParaRPr lang="en-US"/>
              </a:p>
            </p:txBody>
          </p:sp>
          <p:sp>
            <p:nvSpPr>
              <p:cNvPr id="27948" name="Line 5853"/>
              <p:cNvSpPr>
                <a:spLocks noChangeShapeType="1"/>
              </p:cNvSpPr>
              <p:nvPr/>
            </p:nvSpPr>
            <p:spPr bwMode="auto">
              <a:xfrm flipV="1">
                <a:off x="4370" y="3227"/>
                <a:ext cx="0" cy="33"/>
              </a:xfrm>
              <a:prstGeom prst="line">
                <a:avLst/>
              </a:prstGeom>
              <a:noFill/>
              <a:ln w="3175">
                <a:solidFill>
                  <a:srgbClr val="000000"/>
                </a:solidFill>
                <a:round/>
                <a:headEnd/>
                <a:tailEnd/>
              </a:ln>
            </p:spPr>
            <p:txBody>
              <a:bodyPr/>
              <a:lstStyle/>
              <a:p>
                <a:endParaRPr lang="en-US"/>
              </a:p>
            </p:txBody>
          </p:sp>
          <p:sp>
            <p:nvSpPr>
              <p:cNvPr id="27949" name="Line 5854"/>
              <p:cNvSpPr>
                <a:spLocks noChangeShapeType="1"/>
              </p:cNvSpPr>
              <p:nvPr/>
            </p:nvSpPr>
            <p:spPr bwMode="auto">
              <a:xfrm>
                <a:off x="4370" y="3227"/>
                <a:ext cx="0" cy="33"/>
              </a:xfrm>
              <a:prstGeom prst="line">
                <a:avLst/>
              </a:prstGeom>
              <a:noFill/>
              <a:ln w="3175">
                <a:solidFill>
                  <a:srgbClr val="000000"/>
                </a:solidFill>
                <a:round/>
                <a:headEnd/>
                <a:tailEnd/>
              </a:ln>
            </p:spPr>
            <p:txBody>
              <a:bodyPr/>
              <a:lstStyle/>
              <a:p>
                <a:endParaRPr lang="en-US"/>
              </a:p>
            </p:txBody>
          </p:sp>
          <p:sp>
            <p:nvSpPr>
              <p:cNvPr id="27950" name="Line 5855"/>
              <p:cNvSpPr>
                <a:spLocks noChangeShapeType="1"/>
              </p:cNvSpPr>
              <p:nvPr/>
            </p:nvSpPr>
            <p:spPr bwMode="auto">
              <a:xfrm flipH="1">
                <a:off x="1172" y="3260"/>
                <a:ext cx="60" cy="0"/>
              </a:xfrm>
              <a:prstGeom prst="line">
                <a:avLst/>
              </a:prstGeom>
              <a:noFill/>
              <a:ln w="3175">
                <a:solidFill>
                  <a:srgbClr val="000000"/>
                </a:solidFill>
                <a:round/>
                <a:headEnd/>
                <a:tailEnd/>
              </a:ln>
            </p:spPr>
            <p:txBody>
              <a:bodyPr/>
              <a:lstStyle/>
              <a:p>
                <a:endParaRPr lang="en-US"/>
              </a:p>
            </p:txBody>
          </p:sp>
          <p:sp>
            <p:nvSpPr>
              <p:cNvPr id="27951" name="Line 5856"/>
              <p:cNvSpPr>
                <a:spLocks noChangeShapeType="1"/>
              </p:cNvSpPr>
              <p:nvPr/>
            </p:nvSpPr>
            <p:spPr bwMode="auto">
              <a:xfrm flipV="1">
                <a:off x="1172" y="3227"/>
                <a:ext cx="0" cy="33"/>
              </a:xfrm>
              <a:prstGeom prst="line">
                <a:avLst/>
              </a:prstGeom>
              <a:noFill/>
              <a:ln w="3175">
                <a:solidFill>
                  <a:srgbClr val="000000"/>
                </a:solidFill>
                <a:round/>
                <a:headEnd/>
                <a:tailEnd/>
              </a:ln>
            </p:spPr>
            <p:txBody>
              <a:bodyPr/>
              <a:lstStyle/>
              <a:p>
                <a:endParaRPr lang="en-US"/>
              </a:p>
            </p:txBody>
          </p:sp>
          <p:sp>
            <p:nvSpPr>
              <p:cNvPr id="27952" name="Line 5857"/>
              <p:cNvSpPr>
                <a:spLocks noChangeShapeType="1"/>
              </p:cNvSpPr>
              <p:nvPr/>
            </p:nvSpPr>
            <p:spPr bwMode="auto">
              <a:xfrm>
                <a:off x="1172" y="3227"/>
                <a:ext cx="0" cy="33"/>
              </a:xfrm>
              <a:prstGeom prst="line">
                <a:avLst/>
              </a:prstGeom>
              <a:noFill/>
              <a:ln w="3175">
                <a:solidFill>
                  <a:srgbClr val="000000"/>
                </a:solidFill>
                <a:round/>
                <a:headEnd/>
                <a:tailEnd/>
              </a:ln>
            </p:spPr>
            <p:txBody>
              <a:bodyPr/>
              <a:lstStyle/>
              <a:p>
                <a:endParaRPr lang="en-US"/>
              </a:p>
            </p:txBody>
          </p:sp>
          <p:sp>
            <p:nvSpPr>
              <p:cNvPr id="27953" name="Line 5858"/>
              <p:cNvSpPr>
                <a:spLocks noChangeShapeType="1"/>
              </p:cNvSpPr>
              <p:nvPr/>
            </p:nvSpPr>
            <p:spPr bwMode="auto">
              <a:xfrm flipH="1">
                <a:off x="1111" y="3260"/>
                <a:ext cx="61" cy="0"/>
              </a:xfrm>
              <a:prstGeom prst="line">
                <a:avLst/>
              </a:prstGeom>
              <a:noFill/>
              <a:ln w="3175">
                <a:solidFill>
                  <a:srgbClr val="000000"/>
                </a:solidFill>
                <a:round/>
                <a:headEnd/>
                <a:tailEnd/>
              </a:ln>
            </p:spPr>
            <p:txBody>
              <a:bodyPr/>
              <a:lstStyle/>
              <a:p>
                <a:endParaRPr lang="en-US"/>
              </a:p>
            </p:txBody>
          </p:sp>
          <p:sp>
            <p:nvSpPr>
              <p:cNvPr id="27954" name="Line 5859"/>
              <p:cNvSpPr>
                <a:spLocks noChangeShapeType="1"/>
              </p:cNvSpPr>
              <p:nvPr/>
            </p:nvSpPr>
            <p:spPr bwMode="auto">
              <a:xfrm flipV="1">
                <a:off x="1111" y="3227"/>
                <a:ext cx="0" cy="33"/>
              </a:xfrm>
              <a:prstGeom prst="line">
                <a:avLst/>
              </a:prstGeom>
              <a:noFill/>
              <a:ln w="3175">
                <a:solidFill>
                  <a:srgbClr val="000000"/>
                </a:solidFill>
                <a:round/>
                <a:headEnd/>
                <a:tailEnd/>
              </a:ln>
            </p:spPr>
            <p:txBody>
              <a:bodyPr/>
              <a:lstStyle/>
              <a:p>
                <a:endParaRPr lang="en-US"/>
              </a:p>
            </p:txBody>
          </p:sp>
          <p:sp>
            <p:nvSpPr>
              <p:cNvPr id="27955" name="Line 5860"/>
              <p:cNvSpPr>
                <a:spLocks noChangeShapeType="1"/>
              </p:cNvSpPr>
              <p:nvPr/>
            </p:nvSpPr>
            <p:spPr bwMode="auto">
              <a:xfrm>
                <a:off x="1111" y="3227"/>
                <a:ext cx="0" cy="33"/>
              </a:xfrm>
              <a:prstGeom prst="line">
                <a:avLst/>
              </a:prstGeom>
              <a:noFill/>
              <a:ln w="3175">
                <a:solidFill>
                  <a:srgbClr val="000000"/>
                </a:solidFill>
                <a:round/>
                <a:headEnd/>
                <a:tailEnd/>
              </a:ln>
            </p:spPr>
            <p:txBody>
              <a:bodyPr/>
              <a:lstStyle/>
              <a:p>
                <a:endParaRPr lang="en-US"/>
              </a:p>
            </p:txBody>
          </p:sp>
          <p:sp>
            <p:nvSpPr>
              <p:cNvPr id="27956" name="Line 5861"/>
              <p:cNvSpPr>
                <a:spLocks noChangeShapeType="1"/>
              </p:cNvSpPr>
              <p:nvPr/>
            </p:nvSpPr>
            <p:spPr bwMode="auto">
              <a:xfrm>
                <a:off x="1111" y="3260"/>
                <a:ext cx="121" cy="0"/>
              </a:xfrm>
              <a:prstGeom prst="line">
                <a:avLst/>
              </a:prstGeom>
              <a:noFill/>
              <a:ln w="3175">
                <a:solidFill>
                  <a:srgbClr val="000000"/>
                </a:solidFill>
                <a:round/>
                <a:headEnd/>
                <a:tailEnd/>
              </a:ln>
            </p:spPr>
            <p:txBody>
              <a:bodyPr/>
              <a:lstStyle/>
              <a:p>
                <a:endParaRPr lang="en-US"/>
              </a:p>
            </p:txBody>
          </p:sp>
          <p:sp>
            <p:nvSpPr>
              <p:cNvPr id="27957" name="Line 5862"/>
              <p:cNvSpPr>
                <a:spLocks noChangeShapeType="1"/>
              </p:cNvSpPr>
              <p:nvPr/>
            </p:nvSpPr>
            <p:spPr bwMode="auto">
              <a:xfrm flipV="1">
                <a:off x="1232" y="3182"/>
                <a:ext cx="0" cy="78"/>
              </a:xfrm>
              <a:prstGeom prst="line">
                <a:avLst/>
              </a:prstGeom>
              <a:noFill/>
              <a:ln w="3175">
                <a:solidFill>
                  <a:srgbClr val="000000"/>
                </a:solidFill>
                <a:round/>
                <a:headEnd/>
                <a:tailEnd/>
              </a:ln>
            </p:spPr>
            <p:txBody>
              <a:bodyPr/>
              <a:lstStyle/>
              <a:p>
                <a:endParaRPr lang="en-US"/>
              </a:p>
            </p:txBody>
          </p:sp>
          <p:sp>
            <p:nvSpPr>
              <p:cNvPr id="27958" name="Line 5863"/>
              <p:cNvSpPr>
                <a:spLocks noChangeShapeType="1"/>
              </p:cNvSpPr>
              <p:nvPr/>
            </p:nvSpPr>
            <p:spPr bwMode="auto">
              <a:xfrm>
                <a:off x="1232" y="3182"/>
                <a:ext cx="0" cy="78"/>
              </a:xfrm>
              <a:prstGeom prst="line">
                <a:avLst/>
              </a:prstGeom>
              <a:noFill/>
              <a:ln w="3175">
                <a:solidFill>
                  <a:srgbClr val="000000"/>
                </a:solidFill>
                <a:round/>
                <a:headEnd/>
                <a:tailEnd/>
              </a:ln>
            </p:spPr>
            <p:txBody>
              <a:bodyPr/>
              <a:lstStyle/>
              <a:p>
                <a:endParaRPr lang="en-US"/>
              </a:p>
            </p:txBody>
          </p:sp>
          <p:sp>
            <p:nvSpPr>
              <p:cNvPr id="27959" name="Line 5864"/>
              <p:cNvSpPr>
                <a:spLocks noChangeShapeType="1"/>
              </p:cNvSpPr>
              <p:nvPr/>
            </p:nvSpPr>
            <p:spPr bwMode="auto">
              <a:xfrm>
                <a:off x="1232" y="3260"/>
                <a:ext cx="60" cy="0"/>
              </a:xfrm>
              <a:prstGeom prst="line">
                <a:avLst/>
              </a:prstGeom>
              <a:noFill/>
              <a:ln w="3175">
                <a:solidFill>
                  <a:srgbClr val="000000"/>
                </a:solidFill>
                <a:round/>
                <a:headEnd/>
                <a:tailEnd/>
              </a:ln>
            </p:spPr>
            <p:txBody>
              <a:bodyPr/>
              <a:lstStyle/>
              <a:p>
                <a:endParaRPr lang="en-US"/>
              </a:p>
            </p:txBody>
          </p:sp>
          <p:sp>
            <p:nvSpPr>
              <p:cNvPr id="27960" name="Line 5865"/>
              <p:cNvSpPr>
                <a:spLocks noChangeShapeType="1"/>
              </p:cNvSpPr>
              <p:nvPr/>
            </p:nvSpPr>
            <p:spPr bwMode="auto">
              <a:xfrm flipV="1">
                <a:off x="1292" y="3227"/>
                <a:ext cx="0" cy="33"/>
              </a:xfrm>
              <a:prstGeom prst="line">
                <a:avLst/>
              </a:prstGeom>
              <a:noFill/>
              <a:ln w="3175">
                <a:solidFill>
                  <a:srgbClr val="000000"/>
                </a:solidFill>
                <a:round/>
                <a:headEnd/>
                <a:tailEnd/>
              </a:ln>
            </p:spPr>
            <p:txBody>
              <a:bodyPr/>
              <a:lstStyle/>
              <a:p>
                <a:endParaRPr lang="en-US"/>
              </a:p>
            </p:txBody>
          </p:sp>
          <p:sp>
            <p:nvSpPr>
              <p:cNvPr id="27961" name="Line 5866"/>
              <p:cNvSpPr>
                <a:spLocks noChangeShapeType="1"/>
              </p:cNvSpPr>
              <p:nvPr/>
            </p:nvSpPr>
            <p:spPr bwMode="auto">
              <a:xfrm>
                <a:off x="1292" y="3227"/>
                <a:ext cx="0" cy="33"/>
              </a:xfrm>
              <a:prstGeom prst="line">
                <a:avLst/>
              </a:prstGeom>
              <a:noFill/>
              <a:ln w="3175">
                <a:solidFill>
                  <a:srgbClr val="000000"/>
                </a:solidFill>
                <a:round/>
                <a:headEnd/>
                <a:tailEnd/>
              </a:ln>
            </p:spPr>
            <p:txBody>
              <a:bodyPr/>
              <a:lstStyle/>
              <a:p>
                <a:endParaRPr lang="en-US"/>
              </a:p>
            </p:txBody>
          </p:sp>
          <p:sp>
            <p:nvSpPr>
              <p:cNvPr id="27962" name="Line 5867"/>
              <p:cNvSpPr>
                <a:spLocks noChangeShapeType="1"/>
              </p:cNvSpPr>
              <p:nvPr/>
            </p:nvSpPr>
            <p:spPr bwMode="auto">
              <a:xfrm>
                <a:off x="1292" y="3260"/>
                <a:ext cx="61" cy="0"/>
              </a:xfrm>
              <a:prstGeom prst="line">
                <a:avLst/>
              </a:prstGeom>
              <a:noFill/>
              <a:ln w="3175">
                <a:solidFill>
                  <a:srgbClr val="000000"/>
                </a:solidFill>
                <a:round/>
                <a:headEnd/>
                <a:tailEnd/>
              </a:ln>
            </p:spPr>
            <p:txBody>
              <a:bodyPr/>
              <a:lstStyle/>
              <a:p>
                <a:endParaRPr lang="en-US"/>
              </a:p>
            </p:txBody>
          </p:sp>
          <p:sp>
            <p:nvSpPr>
              <p:cNvPr id="27963" name="Line 5868"/>
              <p:cNvSpPr>
                <a:spLocks noChangeShapeType="1"/>
              </p:cNvSpPr>
              <p:nvPr/>
            </p:nvSpPr>
            <p:spPr bwMode="auto">
              <a:xfrm flipV="1">
                <a:off x="1353" y="3227"/>
                <a:ext cx="0" cy="33"/>
              </a:xfrm>
              <a:prstGeom prst="line">
                <a:avLst/>
              </a:prstGeom>
              <a:noFill/>
              <a:ln w="3175">
                <a:solidFill>
                  <a:srgbClr val="000000"/>
                </a:solidFill>
                <a:round/>
                <a:headEnd/>
                <a:tailEnd/>
              </a:ln>
            </p:spPr>
            <p:txBody>
              <a:bodyPr/>
              <a:lstStyle/>
              <a:p>
                <a:endParaRPr lang="en-US"/>
              </a:p>
            </p:txBody>
          </p:sp>
          <p:sp>
            <p:nvSpPr>
              <p:cNvPr id="27964" name="Line 5869"/>
              <p:cNvSpPr>
                <a:spLocks noChangeShapeType="1"/>
              </p:cNvSpPr>
              <p:nvPr/>
            </p:nvSpPr>
            <p:spPr bwMode="auto">
              <a:xfrm>
                <a:off x="1353" y="3227"/>
                <a:ext cx="0" cy="33"/>
              </a:xfrm>
              <a:prstGeom prst="line">
                <a:avLst/>
              </a:prstGeom>
              <a:noFill/>
              <a:ln w="3175">
                <a:solidFill>
                  <a:srgbClr val="000000"/>
                </a:solidFill>
                <a:round/>
                <a:headEnd/>
                <a:tailEnd/>
              </a:ln>
            </p:spPr>
            <p:txBody>
              <a:bodyPr/>
              <a:lstStyle/>
              <a:p>
                <a:endParaRPr lang="en-US"/>
              </a:p>
            </p:txBody>
          </p:sp>
          <p:sp>
            <p:nvSpPr>
              <p:cNvPr id="27965" name="Line 5870"/>
              <p:cNvSpPr>
                <a:spLocks noChangeShapeType="1"/>
              </p:cNvSpPr>
              <p:nvPr/>
            </p:nvSpPr>
            <p:spPr bwMode="auto">
              <a:xfrm>
                <a:off x="1353" y="3260"/>
                <a:ext cx="60" cy="0"/>
              </a:xfrm>
              <a:prstGeom prst="line">
                <a:avLst/>
              </a:prstGeom>
              <a:noFill/>
              <a:ln w="3175">
                <a:solidFill>
                  <a:srgbClr val="000000"/>
                </a:solidFill>
                <a:round/>
                <a:headEnd/>
                <a:tailEnd/>
              </a:ln>
            </p:spPr>
            <p:txBody>
              <a:bodyPr/>
              <a:lstStyle/>
              <a:p>
                <a:endParaRPr lang="en-US"/>
              </a:p>
            </p:txBody>
          </p:sp>
          <p:sp>
            <p:nvSpPr>
              <p:cNvPr id="27966" name="Line 5871"/>
              <p:cNvSpPr>
                <a:spLocks noChangeShapeType="1"/>
              </p:cNvSpPr>
              <p:nvPr/>
            </p:nvSpPr>
            <p:spPr bwMode="auto">
              <a:xfrm flipV="1">
                <a:off x="1413" y="3227"/>
                <a:ext cx="0" cy="33"/>
              </a:xfrm>
              <a:prstGeom prst="line">
                <a:avLst/>
              </a:prstGeom>
              <a:noFill/>
              <a:ln w="3175">
                <a:solidFill>
                  <a:srgbClr val="000000"/>
                </a:solidFill>
                <a:round/>
                <a:headEnd/>
                <a:tailEnd/>
              </a:ln>
            </p:spPr>
            <p:txBody>
              <a:bodyPr/>
              <a:lstStyle/>
              <a:p>
                <a:endParaRPr lang="en-US"/>
              </a:p>
            </p:txBody>
          </p:sp>
          <p:sp>
            <p:nvSpPr>
              <p:cNvPr id="27967" name="Line 5872"/>
              <p:cNvSpPr>
                <a:spLocks noChangeShapeType="1"/>
              </p:cNvSpPr>
              <p:nvPr/>
            </p:nvSpPr>
            <p:spPr bwMode="auto">
              <a:xfrm>
                <a:off x="1413" y="3227"/>
                <a:ext cx="0" cy="33"/>
              </a:xfrm>
              <a:prstGeom prst="line">
                <a:avLst/>
              </a:prstGeom>
              <a:noFill/>
              <a:ln w="3175">
                <a:solidFill>
                  <a:srgbClr val="000000"/>
                </a:solidFill>
                <a:round/>
                <a:headEnd/>
                <a:tailEnd/>
              </a:ln>
            </p:spPr>
            <p:txBody>
              <a:bodyPr/>
              <a:lstStyle/>
              <a:p>
                <a:endParaRPr lang="en-US"/>
              </a:p>
            </p:txBody>
          </p:sp>
          <p:sp>
            <p:nvSpPr>
              <p:cNvPr id="27968" name="Line 5873"/>
              <p:cNvSpPr>
                <a:spLocks noChangeShapeType="1"/>
              </p:cNvSpPr>
              <p:nvPr/>
            </p:nvSpPr>
            <p:spPr bwMode="auto">
              <a:xfrm>
                <a:off x="1413" y="3260"/>
                <a:ext cx="60" cy="0"/>
              </a:xfrm>
              <a:prstGeom prst="line">
                <a:avLst/>
              </a:prstGeom>
              <a:noFill/>
              <a:ln w="3175">
                <a:solidFill>
                  <a:srgbClr val="000000"/>
                </a:solidFill>
                <a:round/>
                <a:headEnd/>
                <a:tailEnd/>
              </a:ln>
            </p:spPr>
            <p:txBody>
              <a:bodyPr/>
              <a:lstStyle/>
              <a:p>
                <a:endParaRPr lang="en-US"/>
              </a:p>
            </p:txBody>
          </p:sp>
          <p:sp>
            <p:nvSpPr>
              <p:cNvPr id="27969" name="Line 5874"/>
              <p:cNvSpPr>
                <a:spLocks noChangeShapeType="1"/>
              </p:cNvSpPr>
              <p:nvPr/>
            </p:nvSpPr>
            <p:spPr bwMode="auto">
              <a:xfrm flipV="1">
                <a:off x="1473" y="3227"/>
                <a:ext cx="0" cy="33"/>
              </a:xfrm>
              <a:prstGeom prst="line">
                <a:avLst/>
              </a:prstGeom>
              <a:noFill/>
              <a:ln w="3175">
                <a:solidFill>
                  <a:srgbClr val="000000"/>
                </a:solidFill>
                <a:round/>
                <a:headEnd/>
                <a:tailEnd/>
              </a:ln>
            </p:spPr>
            <p:txBody>
              <a:bodyPr/>
              <a:lstStyle/>
              <a:p>
                <a:endParaRPr lang="en-US"/>
              </a:p>
            </p:txBody>
          </p:sp>
          <p:sp>
            <p:nvSpPr>
              <p:cNvPr id="27970" name="Line 5875"/>
              <p:cNvSpPr>
                <a:spLocks noChangeShapeType="1"/>
              </p:cNvSpPr>
              <p:nvPr/>
            </p:nvSpPr>
            <p:spPr bwMode="auto">
              <a:xfrm>
                <a:off x="1473" y="3227"/>
                <a:ext cx="0" cy="33"/>
              </a:xfrm>
              <a:prstGeom prst="line">
                <a:avLst/>
              </a:prstGeom>
              <a:noFill/>
              <a:ln w="3175">
                <a:solidFill>
                  <a:srgbClr val="000000"/>
                </a:solidFill>
                <a:round/>
                <a:headEnd/>
                <a:tailEnd/>
              </a:ln>
            </p:spPr>
            <p:txBody>
              <a:bodyPr/>
              <a:lstStyle/>
              <a:p>
                <a:endParaRPr lang="en-US"/>
              </a:p>
            </p:txBody>
          </p:sp>
          <p:sp>
            <p:nvSpPr>
              <p:cNvPr id="27971" name="Line 5876"/>
              <p:cNvSpPr>
                <a:spLocks noChangeShapeType="1"/>
              </p:cNvSpPr>
              <p:nvPr/>
            </p:nvSpPr>
            <p:spPr bwMode="auto">
              <a:xfrm>
                <a:off x="1473" y="3260"/>
                <a:ext cx="61" cy="0"/>
              </a:xfrm>
              <a:prstGeom prst="line">
                <a:avLst/>
              </a:prstGeom>
              <a:noFill/>
              <a:ln w="3175">
                <a:solidFill>
                  <a:srgbClr val="000000"/>
                </a:solidFill>
                <a:round/>
                <a:headEnd/>
                <a:tailEnd/>
              </a:ln>
            </p:spPr>
            <p:txBody>
              <a:bodyPr/>
              <a:lstStyle/>
              <a:p>
                <a:endParaRPr lang="en-US"/>
              </a:p>
            </p:txBody>
          </p:sp>
          <p:sp>
            <p:nvSpPr>
              <p:cNvPr id="27972" name="Line 5877"/>
              <p:cNvSpPr>
                <a:spLocks noChangeShapeType="1"/>
              </p:cNvSpPr>
              <p:nvPr/>
            </p:nvSpPr>
            <p:spPr bwMode="auto">
              <a:xfrm flipV="1">
                <a:off x="1534" y="3227"/>
                <a:ext cx="0" cy="33"/>
              </a:xfrm>
              <a:prstGeom prst="line">
                <a:avLst/>
              </a:prstGeom>
              <a:noFill/>
              <a:ln w="3175">
                <a:solidFill>
                  <a:srgbClr val="000000"/>
                </a:solidFill>
                <a:round/>
                <a:headEnd/>
                <a:tailEnd/>
              </a:ln>
            </p:spPr>
            <p:txBody>
              <a:bodyPr/>
              <a:lstStyle/>
              <a:p>
                <a:endParaRPr lang="en-US"/>
              </a:p>
            </p:txBody>
          </p:sp>
          <p:sp>
            <p:nvSpPr>
              <p:cNvPr id="27973" name="Line 5878"/>
              <p:cNvSpPr>
                <a:spLocks noChangeShapeType="1"/>
              </p:cNvSpPr>
              <p:nvPr/>
            </p:nvSpPr>
            <p:spPr bwMode="auto">
              <a:xfrm>
                <a:off x="1534" y="3227"/>
                <a:ext cx="0" cy="33"/>
              </a:xfrm>
              <a:prstGeom prst="line">
                <a:avLst/>
              </a:prstGeom>
              <a:noFill/>
              <a:ln w="3175">
                <a:solidFill>
                  <a:srgbClr val="000000"/>
                </a:solidFill>
                <a:round/>
                <a:headEnd/>
                <a:tailEnd/>
              </a:ln>
            </p:spPr>
            <p:txBody>
              <a:bodyPr/>
              <a:lstStyle/>
              <a:p>
                <a:endParaRPr lang="en-US"/>
              </a:p>
            </p:txBody>
          </p:sp>
          <p:sp>
            <p:nvSpPr>
              <p:cNvPr id="27974" name="Line 5879"/>
              <p:cNvSpPr>
                <a:spLocks noChangeShapeType="1"/>
              </p:cNvSpPr>
              <p:nvPr/>
            </p:nvSpPr>
            <p:spPr bwMode="auto">
              <a:xfrm>
                <a:off x="1534" y="3260"/>
                <a:ext cx="60" cy="0"/>
              </a:xfrm>
              <a:prstGeom prst="line">
                <a:avLst/>
              </a:prstGeom>
              <a:noFill/>
              <a:ln w="3175">
                <a:solidFill>
                  <a:srgbClr val="000000"/>
                </a:solidFill>
                <a:round/>
                <a:headEnd/>
                <a:tailEnd/>
              </a:ln>
            </p:spPr>
            <p:txBody>
              <a:bodyPr/>
              <a:lstStyle/>
              <a:p>
                <a:endParaRPr lang="en-US"/>
              </a:p>
            </p:txBody>
          </p:sp>
          <p:sp>
            <p:nvSpPr>
              <p:cNvPr id="27975" name="Line 5880"/>
              <p:cNvSpPr>
                <a:spLocks noChangeShapeType="1"/>
              </p:cNvSpPr>
              <p:nvPr/>
            </p:nvSpPr>
            <p:spPr bwMode="auto">
              <a:xfrm flipV="1">
                <a:off x="1594" y="3227"/>
                <a:ext cx="0" cy="33"/>
              </a:xfrm>
              <a:prstGeom prst="line">
                <a:avLst/>
              </a:prstGeom>
              <a:noFill/>
              <a:ln w="3175">
                <a:solidFill>
                  <a:srgbClr val="000000"/>
                </a:solidFill>
                <a:round/>
                <a:headEnd/>
                <a:tailEnd/>
              </a:ln>
            </p:spPr>
            <p:txBody>
              <a:bodyPr/>
              <a:lstStyle/>
              <a:p>
                <a:endParaRPr lang="en-US"/>
              </a:p>
            </p:txBody>
          </p:sp>
          <p:sp>
            <p:nvSpPr>
              <p:cNvPr id="27976" name="Line 5881"/>
              <p:cNvSpPr>
                <a:spLocks noChangeShapeType="1"/>
              </p:cNvSpPr>
              <p:nvPr/>
            </p:nvSpPr>
            <p:spPr bwMode="auto">
              <a:xfrm>
                <a:off x="1594" y="3227"/>
                <a:ext cx="0" cy="33"/>
              </a:xfrm>
              <a:prstGeom prst="line">
                <a:avLst/>
              </a:prstGeom>
              <a:noFill/>
              <a:ln w="3175">
                <a:solidFill>
                  <a:srgbClr val="000000"/>
                </a:solidFill>
                <a:round/>
                <a:headEnd/>
                <a:tailEnd/>
              </a:ln>
            </p:spPr>
            <p:txBody>
              <a:bodyPr/>
              <a:lstStyle/>
              <a:p>
                <a:endParaRPr lang="en-US"/>
              </a:p>
            </p:txBody>
          </p:sp>
          <p:sp>
            <p:nvSpPr>
              <p:cNvPr id="27977" name="Line 5882"/>
              <p:cNvSpPr>
                <a:spLocks noChangeShapeType="1"/>
              </p:cNvSpPr>
              <p:nvPr/>
            </p:nvSpPr>
            <p:spPr bwMode="auto">
              <a:xfrm>
                <a:off x="1594" y="3260"/>
                <a:ext cx="60" cy="0"/>
              </a:xfrm>
              <a:prstGeom prst="line">
                <a:avLst/>
              </a:prstGeom>
              <a:noFill/>
              <a:ln w="3175">
                <a:solidFill>
                  <a:srgbClr val="000000"/>
                </a:solidFill>
                <a:round/>
                <a:headEnd/>
                <a:tailEnd/>
              </a:ln>
            </p:spPr>
            <p:txBody>
              <a:bodyPr/>
              <a:lstStyle/>
              <a:p>
                <a:endParaRPr lang="en-US"/>
              </a:p>
            </p:txBody>
          </p:sp>
          <p:sp>
            <p:nvSpPr>
              <p:cNvPr id="27978" name="Line 5883"/>
              <p:cNvSpPr>
                <a:spLocks noChangeShapeType="1"/>
              </p:cNvSpPr>
              <p:nvPr/>
            </p:nvSpPr>
            <p:spPr bwMode="auto">
              <a:xfrm flipV="1">
                <a:off x="1654" y="3227"/>
                <a:ext cx="0" cy="33"/>
              </a:xfrm>
              <a:prstGeom prst="line">
                <a:avLst/>
              </a:prstGeom>
              <a:noFill/>
              <a:ln w="3175">
                <a:solidFill>
                  <a:srgbClr val="000000"/>
                </a:solidFill>
                <a:round/>
                <a:headEnd/>
                <a:tailEnd/>
              </a:ln>
            </p:spPr>
            <p:txBody>
              <a:bodyPr/>
              <a:lstStyle/>
              <a:p>
                <a:endParaRPr lang="en-US"/>
              </a:p>
            </p:txBody>
          </p:sp>
          <p:sp>
            <p:nvSpPr>
              <p:cNvPr id="27979" name="Line 5884"/>
              <p:cNvSpPr>
                <a:spLocks noChangeShapeType="1"/>
              </p:cNvSpPr>
              <p:nvPr/>
            </p:nvSpPr>
            <p:spPr bwMode="auto">
              <a:xfrm>
                <a:off x="1654" y="3227"/>
                <a:ext cx="0" cy="33"/>
              </a:xfrm>
              <a:prstGeom prst="line">
                <a:avLst/>
              </a:prstGeom>
              <a:noFill/>
              <a:ln w="3175">
                <a:solidFill>
                  <a:srgbClr val="000000"/>
                </a:solidFill>
                <a:round/>
                <a:headEnd/>
                <a:tailEnd/>
              </a:ln>
            </p:spPr>
            <p:txBody>
              <a:bodyPr/>
              <a:lstStyle/>
              <a:p>
                <a:endParaRPr lang="en-US"/>
              </a:p>
            </p:txBody>
          </p:sp>
          <p:sp>
            <p:nvSpPr>
              <p:cNvPr id="27980" name="Line 5885"/>
              <p:cNvSpPr>
                <a:spLocks noChangeShapeType="1"/>
              </p:cNvSpPr>
              <p:nvPr/>
            </p:nvSpPr>
            <p:spPr bwMode="auto">
              <a:xfrm>
                <a:off x="1654" y="3260"/>
                <a:ext cx="61" cy="0"/>
              </a:xfrm>
              <a:prstGeom prst="line">
                <a:avLst/>
              </a:prstGeom>
              <a:noFill/>
              <a:ln w="3175">
                <a:solidFill>
                  <a:srgbClr val="000000"/>
                </a:solidFill>
                <a:round/>
                <a:headEnd/>
                <a:tailEnd/>
              </a:ln>
            </p:spPr>
            <p:txBody>
              <a:bodyPr/>
              <a:lstStyle/>
              <a:p>
                <a:endParaRPr lang="en-US"/>
              </a:p>
            </p:txBody>
          </p:sp>
          <p:sp>
            <p:nvSpPr>
              <p:cNvPr id="27981" name="Line 5886"/>
              <p:cNvSpPr>
                <a:spLocks noChangeShapeType="1"/>
              </p:cNvSpPr>
              <p:nvPr/>
            </p:nvSpPr>
            <p:spPr bwMode="auto">
              <a:xfrm flipV="1">
                <a:off x="1715" y="3227"/>
                <a:ext cx="0" cy="33"/>
              </a:xfrm>
              <a:prstGeom prst="line">
                <a:avLst/>
              </a:prstGeom>
              <a:noFill/>
              <a:ln w="3175">
                <a:solidFill>
                  <a:srgbClr val="000000"/>
                </a:solidFill>
                <a:round/>
                <a:headEnd/>
                <a:tailEnd/>
              </a:ln>
            </p:spPr>
            <p:txBody>
              <a:bodyPr/>
              <a:lstStyle/>
              <a:p>
                <a:endParaRPr lang="en-US"/>
              </a:p>
            </p:txBody>
          </p:sp>
          <p:sp>
            <p:nvSpPr>
              <p:cNvPr id="27982" name="Line 5887"/>
              <p:cNvSpPr>
                <a:spLocks noChangeShapeType="1"/>
              </p:cNvSpPr>
              <p:nvPr/>
            </p:nvSpPr>
            <p:spPr bwMode="auto">
              <a:xfrm>
                <a:off x="1715" y="3227"/>
                <a:ext cx="0" cy="33"/>
              </a:xfrm>
              <a:prstGeom prst="line">
                <a:avLst/>
              </a:prstGeom>
              <a:noFill/>
              <a:ln w="3175">
                <a:solidFill>
                  <a:srgbClr val="000000"/>
                </a:solidFill>
                <a:round/>
                <a:headEnd/>
                <a:tailEnd/>
              </a:ln>
            </p:spPr>
            <p:txBody>
              <a:bodyPr/>
              <a:lstStyle/>
              <a:p>
                <a:endParaRPr lang="en-US"/>
              </a:p>
            </p:txBody>
          </p:sp>
          <p:sp>
            <p:nvSpPr>
              <p:cNvPr id="27983" name="Line 5888"/>
              <p:cNvSpPr>
                <a:spLocks noChangeShapeType="1"/>
              </p:cNvSpPr>
              <p:nvPr/>
            </p:nvSpPr>
            <p:spPr bwMode="auto">
              <a:xfrm>
                <a:off x="1715" y="3260"/>
                <a:ext cx="60" cy="0"/>
              </a:xfrm>
              <a:prstGeom prst="line">
                <a:avLst/>
              </a:prstGeom>
              <a:noFill/>
              <a:ln w="3175">
                <a:solidFill>
                  <a:srgbClr val="000000"/>
                </a:solidFill>
                <a:round/>
                <a:headEnd/>
                <a:tailEnd/>
              </a:ln>
            </p:spPr>
            <p:txBody>
              <a:bodyPr/>
              <a:lstStyle/>
              <a:p>
                <a:endParaRPr lang="en-US"/>
              </a:p>
            </p:txBody>
          </p:sp>
          <p:sp>
            <p:nvSpPr>
              <p:cNvPr id="27984" name="Line 5889"/>
              <p:cNvSpPr>
                <a:spLocks noChangeShapeType="1"/>
              </p:cNvSpPr>
              <p:nvPr/>
            </p:nvSpPr>
            <p:spPr bwMode="auto">
              <a:xfrm flipV="1">
                <a:off x="1775" y="3227"/>
                <a:ext cx="0" cy="33"/>
              </a:xfrm>
              <a:prstGeom prst="line">
                <a:avLst/>
              </a:prstGeom>
              <a:noFill/>
              <a:ln w="3175">
                <a:solidFill>
                  <a:srgbClr val="000000"/>
                </a:solidFill>
                <a:round/>
                <a:headEnd/>
                <a:tailEnd/>
              </a:ln>
            </p:spPr>
            <p:txBody>
              <a:bodyPr/>
              <a:lstStyle/>
              <a:p>
                <a:endParaRPr lang="en-US"/>
              </a:p>
            </p:txBody>
          </p:sp>
          <p:sp>
            <p:nvSpPr>
              <p:cNvPr id="27985" name="Line 5890"/>
              <p:cNvSpPr>
                <a:spLocks noChangeShapeType="1"/>
              </p:cNvSpPr>
              <p:nvPr/>
            </p:nvSpPr>
            <p:spPr bwMode="auto">
              <a:xfrm>
                <a:off x="1775" y="3227"/>
                <a:ext cx="0" cy="33"/>
              </a:xfrm>
              <a:prstGeom prst="line">
                <a:avLst/>
              </a:prstGeom>
              <a:noFill/>
              <a:ln w="3175">
                <a:solidFill>
                  <a:srgbClr val="000000"/>
                </a:solidFill>
                <a:round/>
                <a:headEnd/>
                <a:tailEnd/>
              </a:ln>
            </p:spPr>
            <p:txBody>
              <a:bodyPr/>
              <a:lstStyle/>
              <a:p>
                <a:endParaRPr lang="en-US"/>
              </a:p>
            </p:txBody>
          </p:sp>
          <p:sp>
            <p:nvSpPr>
              <p:cNvPr id="27986" name="Line 5891"/>
              <p:cNvSpPr>
                <a:spLocks noChangeShapeType="1"/>
              </p:cNvSpPr>
              <p:nvPr/>
            </p:nvSpPr>
            <p:spPr bwMode="auto">
              <a:xfrm>
                <a:off x="1775" y="3260"/>
                <a:ext cx="60" cy="0"/>
              </a:xfrm>
              <a:prstGeom prst="line">
                <a:avLst/>
              </a:prstGeom>
              <a:noFill/>
              <a:ln w="3175">
                <a:solidFill>
                  <a:srgbClr val="000000"/>
                </a:solidFill>
                <a:round/>
                <a:headEnd/>
                <a:tailEnd/>
              </a:ln>
            </p:spPr>
            <p:txBody>
              <a:bodyPr/>
              <a:lstStyle/>
              <a:p>
                <a:endParaRPr lang="en-US"/>
              </a:p>
            </p:txBody>
          </p:sp>
          <p:sp>
            <p:nvSpPr>
              <p:cNvPr id="27987" name="Line 5892"/>
              <p:cNvSpPr>
                <a:spLocks noChangeShapeType="1"/>
              </p:cNvSpPr>
              <p:nvPr/>
            </p:nvSpPr>
            <p:spPr bwMode="auto">
              <a:xfrm flipV="1">
                <a:off x="1835" y="3182"/>
                <a:ext cx="0" cy="78"/>
              </a:xfrm>
              <a:prstGeom prst="line">
                <a:avLst/>
              </a:prstGeom>
              <a:noFill/>
              <a:ln w="3175">
                <a:solidFill>
                  <a:srgbClr val="000000"/>
                </a:solidFill>
                <a:round/>
                <a:headEnd/>
                <a:tailEnd/>
              </a:ln>
            </p:spPr>
            <p:txBody>
              <a:bodyPr/>
              <a:lstStyle/>
              <a:p>
                <a:endParaRPr lang="en-US"/>
              </a:p>
            </p:txBody>
          </p:sp>
          <p:sp>
            <p:nvSpPr>
              <p:cNvPr id="27988" name="Line 5893"/>
              <p:cNvSpPr>
                <a:spLocks noChangeShapeType="1"/>
              </p:cNvSpPr>
              <p:nvPr/>
            </p:nvSpPr>
            <p:spPr bwMode="auto">
              <a:xfrm>
                <a:off x="1835" y="3182"/>
                <a:ext cx="0" cy="78"/>
              </a:xfrm>
              <a:prstGeom prst="line">
                <a:avLst/>
              </a:prstGeom>
              <a:noFill/>
              <a:ln w="3175">
                <a:solidFill>
                  <a:srgbClr val="000000"/>
                </a:solidFill>
                <a:round/>
                <a:headEnd/>
                <a:tailEnd/>
              </a:ln>
            </p:spPr>
            <p:txBody>
              <a:bodyPr/>
              <a:lstStyle/>
              <a:p>
                <a:endParaRPr lang="en-US"/>
              </a:p>
            </p:txBody>
          </p:sp>
          <p:sp>
            <p:nvSpPr>
              <p:cNvPr id="27989" name="Line 5894"/>
              <p:cNvSpPr>
                <a:spLocks noChangeShapeType="1"/>
              </p:cNvSpPr>
              <p:nvPr/>
            </p:nvSpPr>
            <p:spPr bwMode="auto">
              <a:xfrm>
                <a:off x="1835" y="3260"/>
                <a:ext cx="61" cy="0"/>
              </a:xfrm>
              <a:prstGeom prst="line">
                <a:avLst/>
              </a:prstGeom>
              <a:noFill/>
              <a:ln w="3175">
                <a:solidFill>
                  <a:srgbClr val="000000"/>
                </a:solidFill>
                <a:round/>
                <a:headEnd/>
                <a:tailEnd/>
              </a:ln>
            </p:spPr>
            <p:txBody>
              <a:bodyPr/>
              <a:lstStyle/>
              <a:p>
                <a:endParaRPr lang="en-US"/>
              </a:p>
            </p:txBody>
          </p:sp>
          <p:sp>
            <p:nvSpPr>
              <p:cNvPr id="27990" name="Line 5895"/>
              <p:cNvSpPr>
                <a:spLocks noChangeShapeType="1"/>
              </p:cNvSpPr>
              <p:nvPr/>
            </p:nvSpPr>
            <p:spPr bwMode="auto">
              <a:xfrm flipV="1">
                <a:off x="1896" y="3227"/>
                <a:ext cx="0" cy="33"/>
              </a:xfrm>
              <a:prstGeom prst="line">
                <a:avLst/>
              </a:prstGeom>
              <a:noFill/>
              <a:ln w="3175">
                <a:solidFill>
                  <a:srgbClr val="000000"/>
                </a:solidFill>
                <a:round/>
                <a:headEnd/>
                <a:tailEnd/>
              </a:ln>
            </p:spPr>
            <p:txBody>
              <a:bodyPr/>
              <a:lstStyle/>
              <a:p>
                <a:endParaRPr lang="en-US"/>
              </a:p>
            </p:txBody>
          </p:sp>
          <p:sp>
            <p:nvSpPr>
              <p:cNvPr id="27991" name="Line 5896"/>
              <p:cNvSpPr>
                <a:spLocks noChangeShapeType="1"/>
              </p:cNvSpPr>
              <p:nvPr/>
            </p:nvSpPr>
            <p:spPr bwMode="auto">
              <a:xfrm>
                <a:off x="1896" y="3227"/>
                <a:ext cx="0" cy="33"/>
              </a:xfrm>
              <a:prstGeom prst="line">
                <a:avLst/>
              </a:prstGeom>
              <a:noFill/>
              <a:ln w="3175">
                <a:solidFill>
                  <a:srgbClr val="000000"/>
                </a:solidFill>
                <a:round/>
                <a:headEnd/>
                <a:tailEnd/>
              </a:ln>
            </p:spPr>
            <p:txBody>
              <a:bodyPr/>
              <a:lstStyle/>
              <a:p>
                <a:endParaRPr lang="en-US"/>
              </a:p>
            </p:txBody>
          </p:sp>
          <p:sp>
            <p:nvSpPr>
              <p:cNvPr id="27992" name="Line 5897"/>
              <p:cNvSpPr>
                <a:spLocks noChangeShapeType="1"/>
              </p:cNvSpPr>
              <p:nvPr/>
            </p:nvSpPr>
            <p:spPr bwMode="auto">
              <a:xfrm>
                <a:off x="1896" y="3260"/>
                <a:ext cx="60" cy="0"/>
              </a:xfrm>
              <a:prstGeom prst="line">
                <a:avLst/>
              </a:prstGeom>
              <a:noFill/>
              <a:ln w="3175">
                <a:solidFill>
                  <a:srgbClr val="000000"/>
                </a:solidFill>
                <a:round/>
                <a:headEnd/>
                <a:tailEnd/>
              </a:ln>
            </p:spPr>
            <p:txBody>
              <a:bodyPr/>
              <a:lstStyle/>
              <a:p>
                <a:endParaRPr lang="en-US"/>
              </a:p>
            </p:txBody>
          </p:sp>
          <p:sp>
            <p:nvSpPr>
              <p:cNvPr id="27993" name="Line 5898"/>
              <p:cNvSpPr>
                <a:spLocks noChangeShapeType="1"/>
              </p:cNvSpPr>
              <p:nvPr/>
            </p:nvSpPr>
            <p:spPr bwMode="auto">
              <a:xfrm flipV="1">
                <a:off x="1956" y="3227"/>
                <a:ext cx="0" cy="33"/>
              </a:xfrm>
              <a:prstGeom prst="line">
                <a:avLst/>
              </a:prstGeom>
              <a:noFill/>
              <a:ln w="3175">
                <a:solidFill>
                  <a:srgbClr val="000000"/>
                </a:solidFill>
                <a:round/>
                <a:headEnd/>
                <a:tailEnd/>
              </a:ln>
            </p:spPr>
            <p:txBody>
              <a:bodyPr/>
              <a:lstStyle/>
              <a:p>
                <a:endParaRPr lang="en-US"/>
              </a:p>
            </p:txBody>
          </p:sp>
          <p:sp>
            <p:nvSpPr>
              <p:cNvPr id="27994" name="Line 5899"/>
              <p:cNvSpPr>
                <a:spLocks noChangeShapeType="1"/>
              </p:cNvSpPr>
              <p:nvPr/>
            </p:nvSpPr>
            <p:spPr bwMode="auto">
              <a:xfrm>
                <a:off x="1956" y="3227"/>
                <a:ext cx="0" cy="33"/>
              </a:xfrm>
              <a:prstGeom prst="line">
                <a:avLst/>
              </a:prstGeom>
              <a:noFill/>
              <a:ln w="3175">
                <a:solidFill>
                  <a:srgbClr val="000000"/>
                </a:solidFill>
                <a:round/>
                <a:headEnd/>
                <a:tailEnd/>
              </a:ln>
            </p:spPr>
            <p:txBody>
              <a:bodyPr/>
              <a:lstStyle/>
              <a:p>
                <a:endParaRPr lang="en-US"/>
              </a:p>
            </p:txBody>
          </p:sp>
          <p:sp>
            <p:nvSpPr>
              <p:cNvPr id="27995" name="Line 5900"/>
              <p:cNvSpPr>
                <a:spLocks noChangeShapeType="1"/>
              </p:cNvSpPr>
              <p:nvPr/>
            </p:nvSpPr>
            <p:spPr bwMode="auto">
              <a:xfrm>
                <a:off x="1956" y="3260"/>
                <a:ext cx="60" cy="0"/>
              </a:xfrm>
              <a:prstGeom prst="line">
                <a:avLst/>
              </a:prstGeom>
              <a:noFill/>
              <a:ln w="3175">
                <a:solidFill>
                  <a:srgbClr val="000000"/>
                </a:solidFill>
                <a:round/>
                <a:headEnd/>
                <a:tailEnd/>
              </a:ln>
            </p:spPr>
            <p:txBody>
              <a:bodyPr/>
              <a:lstStyle/>
              <a:p>
                <a:endParaRPr lang="en-US"/>
              </a:p>
            </p:txBody>
          </p:sp>
          <p:sp>
            <p:nvSpPr>
              <p:cNvPr id="27996" name="Line 5901"/>
              <p:cNvSpPr>
                <a:spLocks noChangeShapeType="1"/>
              </p:cNvSpPr>
              <p:nvPr/>
            </p:nvSpPr>
            <p:spPr bwMode="auto">
              <a:xfrm flipV="1">
                <a:off x="2016" y="3227"/>
                <a:ext cx="0" cy="33"/>
              </a:xfrm>
              <a:prstGeom prst="line">
                <a:avLst/>
              </a:prstGeom>
              <a:noFill/>
              <a:ln w="3175">
                <a:solidFill>
                  <a:srgbClr val="000000"/>
                </a:solidFill>
                <a:round/>
                <a:headEnd/>
                <a:tailEnd/>
              </a:ln>
            </p:spPr>
            <p:txBody>
              <a:bodyPr/>
              <a:lstStyle/>
              <a:p>
                <a:endParaRPr lang="en-US"/>
              </a:p>
            </p:txBody>
          </p:sp>
          <p:sp>
            <p:nvSpPr>
              <p:cNvPr id="27997" name="Line 5902"/>
              <p:cNvSpPr>
                <a:spLocks noChangeShapeType="1"/>
              </p:cNvSpPr>
              <p:nvPr/>
            </p:nvSpPr>
            <p:spPr bwMode="auto">
              <a:xfrm>
                <a:off x="2016" y="3227"/>
                <a:ext cx="0" cy="33"/>
              </a:xfrm>
              <a:prstGeom prst="line">
                <a:avLst/>
              </a:prstGeom>
              <a:noFill/>
              <a:ln w="3175">
                <a:solidFill>
                  <a:srgbClr val="000000"/>
                </a:solidFill>
                <a:round/>
                <a:headEnd/>
                <a:tailEnd/>
              </a:ln>
            </p:spPr>
            <p:txBody>
              <a:bodyPr/>
              <a:lstStyle/>
              <a:p>
                <a:endParaRPr lang="en-US"/>
              </a:p>
            </p:txBody>
          </p:sp>
          <p:sp>
            <p:nvSpPr>
              <p:cNvPr id="27998" name="Line 5903"/>
              <p:cNvSpPr>
                <a:spLocks noChangeShapeType="1"/>
              </p:cNvSpPr>
              <p:nvPr/>
            </p:nvSpPr>
            <p:spPr bwMode="auto">
              <a:xfrm>
                <a:off x="2016" y="3260"/>
                <a:ext cx="61" cy="0"/>
              </a:xfrm>
              <a:prstGeom prst="line">
                <a:avLst/>
              </a:prstGeom>
              <a:noFill/>
              <a:ln w="3175">
                <a:solidFill>
                  <a:srgbClr val="000000"/>
                </a:solidFill>
                <a:round/>
                <a:headEnd/>
                <a:tailEnd/>
              </a:ln>
            </p:spPr>
            <p:txBody>
              <a:bodyPr/>
              <a:lstStyle/>
              <a:p>
                <a:endParaRPr lang="en-US"/>
              </a:p>
            </p:txBody>
          </p:sp>
          <p:sp>
            <p:nvSpPr>
              <p:cNvPr id="27999" name="Line 5904"/>
              <p:cNvSpPr>
                <a:spLocks noChangeShapeType="1"/>
              </p:cNvSpPr>
              <p:nvPr/>
            </p:nvSpPr>
            <p:spPr bwMode="auto">
              <a:xfrm flipV="1">
                <a:off x="2077" y="3227"/>
                <a:ext cx="0" cy="33"/>
              </a:xfrm>
              <a:prstGeom prst="line">
                <a:avLst/>
              </a:prstGeom>
              <a:noFill/>
              <a:ln w="3175">
                <a:solidFill>
                  <a:srgbClr val="000000"/>
                </a:solidFill>
                <a:round/>
                <a:headEnd/>
                <a:tailEnd/>
              </a:ln>
            </p:spPr>
            <p:txBody>
              <a:bodyPr/>
              <a:lstStyle/>
              <a:p>
                <a:endParaRPr lang="en-US"/>
              </a:p>
            </p:txBody>
          </p:sp>
          <p:sp>
            <p:nvSpPr>
              <p:cNvPr id="28000" name="Line 5905"/>
              <p:cNvSpPr>
                <a:spLocks noChangeShapeType="1"/>
              </p:cNvSpPr>
              <p:nvPr/>
            </p:nvSpPr>
            <p:spPr bwMode="auto">
              <a:xfrm>
                <a:off x="2077" y="3227"/>
                <a:ext cx="0" cy="33"/>
              </a:xfrm>
              <a:prstGeom prst="line">
                <a:avLst/>
              </a:prstGeom>
              <a:noFill/>
              <a:ln w="3175">
                <a:solidFill>
                  <a:srgbClr val="000000"/>
                </a:solidFill>
                <a:round/>
                <a:headEnd/>
                <a:tailEnd/>
              </a:ln>
            </p:spPr>
            <p:txBody>
              <a:bodyPr/>
              <a:lstStyle/>
              <a:p>
                <a:endParaRPr lang="en-US"/>
              </a:p>
            </p:txBody>
          </p:sp>
          <p:sp>
            <p:nvSpPr>
              <p:cNvPr id="28001" name="Line 5906"/>
              <p:cNvSpPr>
                <a:spLocks noChangeShapeType="1"/>
              </p:cNvSpPr>
              <p:nvPr/>
            </p:nvSpPr>
            <p:spPr bwMode="auto">
              <a:xfrm>
                <a:off x="2077" y="3260"/>
                <a:ext cx="60" cy="0"/>
              </a:xfrm>
              <a:prstGeom prst="line">
                <a:avLst/>
              </a:prstGeom>
              <a:noFill/>
              <a:ln w="3175">
                <a:solidFill>
                  <a:srgbClr val="000000"/>
                </a:solidFill>
                <a:round/>
                <a:headEnd/>
                <a:tailEnd/>
              </a:ln>
            </p:spPr>
            <p:txBody>
              <a:bodyPr/>
              <a:lstStyle/>
              <a:p>
                <a:endParaRPr lang="en-US"/>
              </a:p>
            </p:txBody>
          </p:sp>
          <p:sp>
            <p:nvSpPr>
              <p:cNvPr id="28002" name="Line 5907"/>
              <p:cNvSpPr>
                <a:spLocks noChangeShapeType="1"/>
              </p:cNvSpPr>
              <p:nvPr/>
            </p:nvSpPr>
            <p:spPr bwMode="auto">
              <a:xfrm flipV="1">
                <a:off x="2137" y="3227"/>
                <a:ext cx="0" cy="33"/>
              </a:xfrm>
              <a:prstGeom prst="line">
                <a:avLst/>
              </a:prstGeom>
              <a:noFill/>
              <a:ln w="3175">
                <a:solidFill>
                  <a:srgbClr val="000000"/>
                </a:solidFill>
                <a:round/>
                <a:headEnd/>
                <a:tailEnd/>
              </a:ln>
            </p:spPr>
            <p:txBody>
              <a:bodyPr/>
              <a:lstStyle/>
              <a:p>
                <a:endParaRPr lang="en-US"/>
              </a:p>
            </p:txBody>
          </p:sp>
          <p:sp>
            <p:nvSpPr>
              <p:cNvPr id="28003" name="Line 5908"/>
              <p:cNvSpPr>
                <a:spLocks noChangeShapeType="1"/>
              </p:cNvSpPr>
              <p:nvPr/>
            </p:nvSpPr>
            <p:spPr bwMode="auto">
              <a:xfrm>
                <a:off x="2137" y="3227"/>
                <a:ext cx="0" cy="33"/>
              </a:xfrm>
              <a:prstGeom prst="line">
                <a:avLst/>
              </a:prstGeom>
              <a:noFill/>
              <a:ln w="3175">
                <a:solidFill>
                  <a:srgbClr val="000000"/>
                </a:solidFill>
                <a:round/>
                <a:headEnd/>
                <a:tailEnd/>
              </a:ln>
            </p:spPr>
            <p:txBody>
              <a:bodyPr/>
              <a:lstStyle/>
              <a:p>
                <a:endParaRPr lang="en-US"/>
              </a:p>
            </p:txBody>
          </p:sp>
          <p:sp>
            <p:nvSpPr>
              <p:cNvPr id="28004" name="Line 5909"/>
              <p:cNvSpPr>
                <a:spLocks noChangeShapeType="1"/>
              </p:cNvSpPr>
              <p:nvPr/>
            </p:nvSpPr>
            <p:spPr bwMode="auto">
              <a:xfrm>
                <a:off x="2137" y="3260"/>
                <a:ext cx="60" cy="0"/>
              </a:xfrm>
              <a:prstGeom prst="line">
                <a:avLst/>
              </a:prstGeom>
              <a:noFill/>
              <a:ln w="3175">
                <a:solidFill>
                  <a:srgbClr val="000000"/>
                </a:solidFill>
                <a:round/>
                <a:headEnd/>
                <a:tailEnd/>
              </a:ln>
            </p:spPr>
            <p:txBody>
              <a:bodyPr/>
              <a:lstStyle/>
              <a:p>
                <a:endParaRPr lang="en-US"/>
              </a:p>
            </p:txBody>
          </p:sp>
          <p:sp>
            <p:nvSpPr>
              <p:cNvPr id="28005" name="Line 5910"/>
              <p:cNvSpPr>
                <a:spLocks noChangeShapeType="1"/>
              </p:cNvSpPr>
              <p:nvPr/>
            </p:nvSpPr>
            <p:spPr bwMode="auto">
              <a:xfrm flipV="1">
                <a:off x="2197" y="3227"/>
                <a:ext cx="0" cy="33"/>
              </a:xfrm>
              <a:prstGeom prst="line">
                <a:avLst/>
              </a:prstGeom>
              <a:noFill/>
              <a:ln w="3175">
                <a:solidFill>
                  <a:srgbClr val="000000"/>
                </a:solidFill>
                <a:round/>
                <a:headEnd/>
                <a:tailEnd/>
              </a:ln>
            </p:spPr>
            <p:txBody>
              <a:bodyPr/>
              <a:lstStyle/>
              <a:p>
                <a:endParaRPr lang="en-US"/>
              </a:p>
            </p:txBody>
          </p:sp>
          <p:sp>
            <p:nvSpPr>
              <p:cNvPr id="28006" name="Line 5911"/>
              <p:cNvSpPr>
                <a:spLocks noChangeShapeType="1"/>
              </p:cNvSpPr>
              <p:nvPr/>
            </p:nvSpPr>
            <p:spPr bwMode="auto">
              <a:xfrm>
                <a:off x="2197" y="3227"/>
                <a:ext cx="0" cy="33"/>
              </a:xfrm>
              <a:prstGeom prst="line">
                <a:avLst/>
              </a:prstGeom>
              <a:noFill/>
              <a:ln w="3175">
                <a:solidFill>
                  <a:srgbClr val="000000"/>
                </a:solidFill>
                <a:round/>
                <a:headEnd/>
                <a:tailEnd/>
              </a:ln>
            </p:spPr>
            <p:txBody>
              <a:bodyPr/>
              <a:lstStyle/>
              <a:p>
                <a:endParaRPr lang="en-US"/>
              </a:p>
            </p:txBody>
          </p:sp>
          <p:sp>
            <p:nvSpPr>
              <p:cNvPr id="28007" name="Line 5912"/>
              <p:cNvSpPr>
                <a:spLocks noChangeShapeType="1"/>
              </p:cNvSpPr>
              <p:nvPr/>
            </p:nvSpPr>
            <p:spPr bwMode="auto">
              <a:xfrm>
                <a:off x="2197" y="3260"/>
                <a:ext cx="61" cy="0"/>
              </a:xfrm>
              <a:prstGeom prst="line">
                <a:avLst/>
              </a:prstGeom>
              <a:noFill/>
              <a:ln w="3175">
                <a:solidFill>
                  <a:srgbClr val="000000"/>
                </a:solidFill>
                <a:round/>
                <a:headEnd/>
                <a:tailEnd/>
              </a:ln>
            </p:spPr>
            <p:txBody>
              <a:bodyPr/>
              <a:lstStyle/>
              <a:p>
                <a:endParaRPr lang="en-US"/>
              </a:p>
            </p:txBody>
          </p:sp>
          <p:sp>
            <p:nvSpPr>
              <p:cNvPr id="28008" name="Line 5913"/>
              <p:cNvSpPr>
                <a:spLocks noChangeShapeType="1"/>
              </p:cNvSpPr>
              <p:nvPr/>
            </p:nvSpPr>
            <p:spPr bwMode="auto">
              <a:xfrm flipV="1">
                <a:off x="2258" y="3227"/>
                <a:ext cx="0" cy="33"/>
              </a:xfrm>
              <a:prstGeom prst="line">
                <a:avLst/>
              </a:prstGeom>
              <a:noFill/>
              <a:ln w="3175">
                <a:solidFill>
                  <a:srgbClr val="000000"/>
                </a:solidFill>
                <a:round/>
                <a:headEnd/>
                <a:tailEnd/>
              </a:ln>
            </p:spPr>
            <p:txBody>
              <a:bodyPr/>
              <a:lstStyle/>
              <a:p>
                <a:endParaRPr lang="en-US"/>
              </a:p>
            </p:txBody>
          </p:sp>
          <p:sp>
            <p:nvSpPr>
              <p:cNvPr id="28009" name="Line 5914"/>
              <p:cNvSpPr>
                <a:spLocks noChangeShapeType="1"/>
              </p:cNvSpPr>
              <p:nvPr/>
            </p:nvSpPr>
            <p:spPr bwMode="auto">
              <a:xfrm>
                <a:off x="2258" y="3227"/>
                <a:ext cx="0" cy="33"/>
              </a:xfrm>
              <a:prstGeom prst="line">
                <a:avLst/>
              </a:prstGeom>
              <a:noFill/>
              <a:ln w="3175">
                <a:solidFill>
                  <a:srgbClr val="000000"/>
                </a:solidFill>
                <a:round/>
                <a:headEnd/>
                <a:tailEnd/>
              </a:ln>
            </p:spPr>
            <p:txBody>
              <a:bodyPr/>
              <a:lstStyle/>
              <a:p>
                <a:endParaRPr lang="en-US"/>
              </a:p>
            </p:txBody>
          </p:sp>
          <p:sp>
            <p:nvSpPr>
              <p:cNvPr id="28010" name="Line 5915"/>
              <p:cNvSpPr>
                <a:spLocks noChangeShapeType="1"/>
              </p:cNvSpPr>
              <p:nvPr/>
            </p:nvSpPr>
            <p:spPr bwMode="auto">
              <a:xfrm>
                <a:off x="2258" y="3260"/>
                <a:ext cx="60" cy="0"/>
              </a:xfrm>
              <a:prstGeom prst="line">
                <a:avLst/>
              </a:prstGeom>
              <a:noFill/>
              <a:ln w="3175">
                <a:solidFill>
                  <a:srgbClr val="000000"/>
                </a:solidFill>
                <a:round/>
                <a:headEnd/>
                <a:tailEnd/>
              </a:ln>
            </p:spPr>
            <p:txBody>
              <a:bodyPr/>
              <a:lstStyle/>
              <a:p>
                <a:endParaRPr lang="en-US"/>
              </a:p>
            </p:txBody>
          </p:sp>
          <p:sp>
            <p:nvSpPr>
              <p:cNvPr id="28011" name="Line 5916"/>
              <p:cNvSpPr>
                <a:spLocks noChangeShapeType="1"/>
              </p:cNvSpPr>
              <p:nvPr/>
            </p:nvSpPr>
            <p:spPr bwMode="auto">
              <a:xfrm flipV="1">
                <a:off x="2318" y="3227"/>
                <a:ext cx="0" cy="33"/>
              </a:xfrm>
              <a:prstGeom prst="line">
                <a:avLst/>
              </a:prstGeom>
              <a:noFill/>
              <a:ln w="3175">
                <a:solidFill>
                  <a:srgbClr val="000000"/>
                </a:solidFill>
                <a:round/>
                <a:headEnd/>
                <a:tailEnd/>
              </a:ln>
            </p:spPr>
            <p:txBody>
              <a:bodyPr/>
              <a:lstStyle/>
              <a:p>
                <a:endParaRPr lang="en-US"/>
              </a:p>
            </p:txBody>
          </p:sp>
          <p:sp>
            <p:nvSpPr>
              <p:cNvPr id="28012" name="Line 5917"/>
              <p:cNvSpPr>
                <a:spLocks noChangeShapeType="1"/>
              </p:cNvSpPr>
              <p:nvPr/>
            </p:nvSpPr>
            <p:spPr bwMode="auto">
              <a:xfrm>
                <a:off x="2318" y="3227"/>
                <a:ext cx="0" cy="33"/>
              </a:xfrm>
              <a:prstGeom prst="line">
                <a:avLst/>
              </a:prstGeom>
              <a:noFill/>
              <a:ln w="3175">
                <a:solidFill>
                  <a:srgbClr val="000000"/>
                </a:solidFill>
                <a:round/>
                <a:headEnd/>
                <a:tailEnd/>
              </a:ln>
            </p:spPr>
            <p:txBody>
              <a:bodyPr/>
              <a:lstStyle/>
              <a:p>
                <a:endParaRPr lang="en-US"/>
              </a:p>
            </p:txBody>
          </p:sp>
          <p:sp>
            <p:nvSpPr>
              <p:cNvPr id="28013" name="Line 5918"/>
              <p:cNvSpPr>
                <a:spLocks noChangeShapeType="1"/>
              </p:cNvSpPr>
              <p:nvPr/>
            </p:nvSpPr>
            <p:spPr bwMode="auto">
              <a:xfrm>
                <a:off x="2318" y="3260"/>
                <a:ext cx="60" cy="0"/>
              </a:xfrm>
              <a:prstGeom prst="line">
                <a:avLst/>
              </a:prstGeom>
              <a:noFill/>
              <a:ln w="3175">
                <a:solidFill>
                  <a:srgbClr val="000000"/>
                </a:solidFill>
                <a:round/>
                <a:headEnd/>
                <a:tailEnd/>
              </a:ln>
            </p:spPr>
            <p:txBody>
              <a:bodyPr/>
              <a:lstStyle/>
              <a:p>
                <a:endParaRPr lang="en-US"/>
              </a:p>
            </p:txBody>
          </p:sp>
          <p:sp>
            <p:nvSpPr>
              <p:cNvPr id="28014" name="Line 5919"/>
              <p:cNvSpPr>
                <a:spLocks noChangeShapeType="1"/>
              </p:cNvSpPr>
              <p:nvPr/>
            </p:nvSpPr>
            <p:spPr bwMode="auto">
              <a:xfrm flipV="1">
                <a:off x="2378" y="3227"/>
                <a:ext cx="0" cy="33"/>
              </a:xfrm>
              <a:prstGeom prst="line">
                <a:avLst/>
              </a:prstGeom>
              <a:noFill/>
              <a:ln w="3175">
                <a:solidFill>
                  <a:srgbClr val="000000"/>
                </a:solidFill>
                <a:round/>
                <a:headEnd/>
                <a:tailEnd/>
              </a:ln>
            </p:spPr>
            <p:txBody>
              <a:bodyPr/>
              <a:lstStyle/>
              <a:p>
                <a:endParaRPr lang="en-US"/>
              </a:p>
            </p:txBody>
          </p:sp>
          <p:sp>
            <p:nvSpPr>
              <p:cNvPr id="28015" name="Line 5920"/>
              <p:cNvSpPr>
                <a:spLocks noChangeShapeType="1"/>
              </p:cNvSpPr>
              <p:nvPr/>
            </p:nvSpPr>
            <p:spPr bwMode="auto">
              <a:xfrm>
                <a:off x="2378" y="3227"/>
                <a:ext cx="0" cy="33"/>
              </a:xfrm>
              <a:prstGeom prst="line">
                <a:avLst/>
              </a:prstGeom>
              <a:noFill/>
              <a:ln w="3175">
                <a:solidFill>
                  <a:srgbClr val="000000"/>
                </a:solidFill>
                <a:round/>
                <a:headEnd/>
                <a:tailEnd/>
              </a:ln>
            </p:spPr>
            <p:txBody>
              <a:bodyPr/>
              <a:lstStyle/>
              <a:p>
                <a:endParaRPr lang="en-US"/>
              </a:p>
            </p:txBody>
          </p:sp>
          <p:sp>
            <p:nvSpPr>
              <p:cNvPr id="28016" name="Line 5921"/>
              <p:cNvSpPr>
                <a:spLocks noChangeShapeType="1"/>
              </p:cNvSpPr>
              <p:nvPr/>
            </p:nvSpPr>
            <p:spPr bwMode="auto">
              <a:xfrm>
                <a:off x="2378" y="3260"/>
                <a:ext cx="61" cy="0"/>
              </a:xfrm>
              <a:prstGeom prst="line">
                <a:avLst/>
              </a:prstGeom>
              <a:noFill/>
              <a:ln w="3175">
                <a:solidFill>
                  <a:srgbClr val="000000"/>
                </a:solidFill>
                <a:round/>
                <a:headEnd/>
                <a:tailEnd/>
              </a:ln>
            </p:spPr>
            <p:txBody>
              <a:bodyPr/>
              <a:lstStyle/>
              <a:p>
                <a:endParaRPr lang="en-US"/>
              </a:p>
            </p:txBody>
          </p:sp>
          <p:sp>
            <p:nvSpPr>
              <p:cNvPr id="28017" name="Line 5922"/>
              <p:cNvSpPr>
                <a:spLocks noChangeShapeType="1"/>
              </p:cNvSpPr>
              <p:nvPr/>
            </p:nvSpPr>
            <p:spPr bwMode="auto">
              <a:xfrm flipV="1">
                <a:off x="2439" y="3182"/>
                <a:ext cx="0" cy="78"/>
              </a:xfrm>
              <a:prstGeom prst="line">
                <a:avLst/>
              </a:prstGeom>
              <a:noFill/>
              <a:ln w="3175">
                <a:solidFill>
                  <a:srgbClr val="000000"/>
                </a:solidFill>
                <a:round/>
                <a:headEnd/>
                <a:tailEnd/>
              </a:ln>
            </p:spPr>
            <p:txBody>
              <a:bodyPr/>
              <a:lstStyle/>
              <a:p>
                <a:endParaRPr lang="en-US"/>
              </a:p>
            </p:txBody>
          </p:sp>
          <p:sp>
            <p:nvSpPr>
              <p:cNvPr id="28018" name="Line 5923"/>
              <p:cNvSpPr>
                <a:spLocks noChangeShapeType="1"/>
              </p:cNvSpPr>
              <p:nvPr/>
            </p:nvSpPr>
            <p:spPr bwMode="auto">
              <a:xfrm>
                <a:off x="2439" y="3182"/>
                <a:ext cx="0" cy="78"/>
              </a:xfrm>
              <a:prstGeom prst="line">
                <a:avLst/>
              </a:prstGeom>
              <a:noFill/>
              <a:ln w="3175">
                <a:solidFill>
                  <a:srgbClr val="000000"/>
                </a:solidFill>
                <a:round/>
                <a:headEnd/>
                <a:tailEnd/>
              </a:ln>
            </p:spPr>
            <p:txBody>
              <a:bodyPr/>
              <a:lstStyle/>
              <a:p>
                <a:endParaRPr lang="en-US"/>
              </a:p>
            </p:txBody>
          </p:sp>
          <p:sp>
            <p:nvSpPr>
              <p:cNvPr id="28019" name="Line 5924"/>
              <p:cNvSpPr>
                <a:spLocks noChangeShapeType="1"/>
              </p:cNvSpPr>
              <p:nvPr/>
            </p:nvSpPr>
            <p:spPr bwMode="auto">
              <a:xfrm>
                <a:off x="2439" y="3260"/>
                <a:ext cx="60" cy="0"/>
              </a:xfrm>
              <a:prstGeom prst="line">
                <a:avLst/>
              </a:prstGeom>
              <a:noFill/>
              <a:ln w="3175">
                <a:solidFill>
                  <a:srgbClr val="000000"/>
                </a:solidFill>
                <a:round/>
                <a:headEnd/>
                <a:tailEnd/>
              </a:ln>
            </p:spPr>
            <p:txBody>
              <a:bodyPr/>
              <a:lstStyle/>
              <a:p>
                <a:endParaRPr lang="en-US"/>
              </a:p>
            </p:txBody>
          </p:sp>
          <p:sp>
            <p:nvSpPr>
              <p:cNvPr id="28020" name="Line 5925"/>
              <p:cNvSpPr>
                <a:spLocks noChangeShapeType="1"/>
              </p:cNvSpPr>
              <p:nvPr/>
            </p:nvSpPr>
            <p:spPr bwMode="auto">
              <a:xfrm flipV="1">
                <a:off x="2499" y="3227"/>
                <a:ext cx="0" cy="33"/>
              </a:xfrm>
              <a:prstGeom prst="line">
                <a:avLst/>
              </a:prstGeom>
              <a:noFill/>
              <a:ln w="3175">
                <a:solidFill>
                  <a:srgbClr val="000000"/>
                </a:solidFill>
                <a:round/>
                <a:headEnd/>
                <a:tailEnd/>
              </a:ln>
            </p:spPr>
            <p:txBody>
              <a:bodyPr/>
              <a:lstStyle/>
              <a:p>
                <a:endParaRPr lang="en-US"/>
              </a:p>
            </p:txBody>
          </p:sp>
          <p:sp>
            <p:nvSpPr>
              <p:cNvPr id="28021" name="Line 5926"/>
              <p:cNvSpPr>
                <a:spLocks noChangeShapeType="1"/>
              </p:cNvSpPr>
              <p:nvPr/>
            </p:nvSpPr>
            <p:spPr bwMode="auto">
              <a:xfrm>
                <a:off x="2499" y="3227"/>
                <a:ext cx="0" cy="33"/>
              </a:xfrm>
              <a:prstGeom prst="line">
                <a:avLst/>
              </a:prstGeom>
              <a:noFill/>
              <a:ln w="3175">
                <a:solidFill>
                  <a:srgbClr val="000000"/>
                </a:solidFill>
                <a:round/>
                <a:headEnd/>
                <a:tailEnd/>
              </a:ln>
            </p:spPr>
            <p:txBody>
              <a:bodyPr/>
              <a:lstStyle/>
              <a:p>
                <a:endParaRPr lang="en-US"/>
              </a:p>
            </p:txBody>
          </p:sp>
          <p:sp>
            <p:nvSpPr>
              <p:cNvPr id="28022" name="Line 5927"/>
              <p:cNvSpPr>
                <a:spLocks noChangeShapeType="1"/>
              </p:cNvSpPr>
              <p:nvPr/>
            </p:nvSpPr>
            <p:spPr bwMode="auto">
              <a:xfrm>
                <a:off x="2499" y="3260"/>
                <a:ext cx="60" cy="0"/>
              </a:xfrm>
              <a:prstGeom prst="line">
                <a:avLst/>
              </a:prstGeom>
              <a:noFill/>
              <a:ln w="3175">
                <a:solidFill>
                  <a:srgbClr val="000000"/>
                </a:solidFill>
                <a:round/>
                <a:headEnd/>
                <a:tailEnd/>
              </a:ln>
            </p:spPr>
            <p:txBody>
              <a:bodyPr/>
              <a:lstStyle/>
              <a:p>
                <a:endParaRPr lang="en-US"/>
              </a:p>
            </p:txBody>
          </p:sp>
          <p:sp>
            <p:nvSpPr>
              <p:cNvPr id="28023" name="Line 5928"/>
              <p:cNvSpPr>
                <a:spLocks noChangeShapeType="1"/>
              </p:cNvSpPr>
              <p:nvPr/>
            </p:nvSpPr>
            <p:spPr bwMode="auto">
              <a:xfrm flipV="1">
                <a:off x="2559" y="3227"/>
                <a:ext cx="0" cy="33"/>
              </a:xfrm>
              <a:prstGeom prst="line">
                <a:avLst/>
              </a:prstGeom>
              <a:noFill/>
              <a:ln w="3175">
                <a:solidFill>
                  <a:srgbClr val="000000"/>
                </a:solidFill>
                <a:round/>
                <a:headEnd/>
                <a:tailEnd/>
              </a:ln>
            </p:spPr>
            <p:txBody>
              <a:bodyPr/>
              <a:lstStyle/>
              <a:p>
                <a:endParaRPr lang="en-US"/>
              </a:p>
            </p:txBody>
          </p:sp>
          <p:sp>
            <p:nvSpPr>
              <p:cNvPr id="28024" name="Line 5929"/>
              <p:cNvSpPr>
                <a:spLocks noChangeShapeType="1"/>
              </p:cNvSpPr>
              <p:nvPr/>
            </p:nvSpPr>
            <p:spPr bwMode="auto">
              <a:xfrm>
                <a:off x="2559" y="3227"/>
                <a:ext cx="0" cy="33"/>
              </a:xfrm>
              <a:prstGeom prst="line">
                <a:avLst/>
              </a:prstGeom>
              <a:noFill/>
              <a:ln w="3175">
                <a:solidFill>
                  <a:srgbClr val="000000"/>
                </a:solidFill>
                <a:round/>
                <a:headEnd/>
                <a:tailEnd/>
              </a:ln>
            </p:spPr>
            <p:txBody>
              <a:bodyPr/>
              <a:lstStyle/>
              <a:p>
                <a:endParaRPr lang="en-US"/>
              </a:p>
            </p:txBody>
          </p:sp>
          <p:sp>
            <p:nvSpPr>
              <p:cNvPr id="28025" name="Line 5930"/>
              <p:cNvSpPr>
                <a:spLocks noChangeShapeType="1"/>
              </p:cNvSpPr>
              <p:nvPr/>
            </p:nvSpPr>
            <p:spPr bwMode="auto">
              <a:xfrm>
                <a:off x="2559" y="3260"/>
                <a:ext cx="61" cy="0"/>
              </a:xfrm>
              <a:prstGeom prst="line">
                <a:avLst/>
              </a:prstGeom>
              <a:noFill/>
              <a:ln w="3175">
                <a:solidFill>
                  <a:srgbClr val="000000"/>
                </a:solidFill>
                <a:round/>
                <a:headEnd/>
                <a:tailEnd/>
              </a:ln>
            </p:spPr>
            <p:txBody>
              <a:bodyPr/>
              <a:lstStyle/>
              <a:p>
                <a:endParaRPr lang="en-US"/>
              </a:p>
            </p:txBody>
          </p:sp>
          <p:sp>
            <p:nvSpPr>
              <p:cNvPr id="28026" name="Line 5931"/>
              <p:cNvSpPr>
                <a:spLocks noChangeShapeType="1"/>
              </p:cNvSpPr>
              <p:nvPr/>
            </p:nvSpPr>
            <p:spPr bwMode="auto">
              <a:xfrm flipV="1">
                <a:off x="2620" y="3227"/>
                <a:ext cx="0" cy="33"/>
              </a:xfrm>
              <a:prstGeom prst="line">
                <a:avLst/>
              </a:prstGeom>
              <a:noFill/>
              <a:ln w="3175">
                <a:solidFill>
                  <a:srgbClr val="000000"/>
                </a:solidFill>
                <a:round/>
                <a:headEnd/>
                <a:tailEnd/>
              </a:ln>
            </p:spPr>
            <p:txBody>
              <a:bodyPr/>
              <a:lstStyle/>
              <a:p>
                <a:endParaRPr lang="en-US"/>
              </a:p>
            </p:txBody>
          </p:sp>
          <p:sp>
            <p:nvSpPr>
              <p:cNvPr id="28027" name="Line 5932"/>
              <p:cNvSpPr>
                <a:spLocks noChangeShapeType="1"/>
              </p:cNvSpPr>
              <p:nvPr/>
            </p:nvSpPr>
            <p:spPr bwMode="auto">
              <a:xfrm>
                <a:off x="2620" y="3227"/>
                <a:ext cx="0" cy="33"/>
              </a:xfrm>
              <a:prstGeom prst="line">
                <a:avLst/>
              </a:prstGeom>
              <a:noFill/>
              <a:ln w="3175">
                <a:solidFill>
                  <a:srgbClr val="000000"/>
                </a:solidFill>
                <a:round/>
                <a:headEnd/>
                <a:tailEnd/>
              </a:ln>
            </p:spPr>
            <p:txBody>
              <a:bodyPr/>
              <a:lstStyle/>
              <a:p>
                <a:endParaRPr lang="en-US"/>
              </a:p>
            </p:txBody>
          </p:sp>
          <p:sp>
            <p:nvSpPr>
              <p:cNvPr id="28028" name="Line 5933"/>
              <p:cNvSpPr>
                <a:spLocks noChangeShapeType="1"/>
              </p:cNvSpPr>
              <p:nvPr/>
            </p:nvSpPr>
            <p:spPr bwMode="auto">
              <a:xfrm>
                <a:off x="2620" y="3260"/>
                <a:ext cx="60" cy="0"/>
              </a:xfrm>
              <a:prstGeom prst="line">
                <a:avLst/>
              </a:prstGeom>
              <a:noFill/>
              <a:ln w="3175">
                <a:solidFill>
                  <a:srgbClr val="000000"/>
                </a:solidFill>
                <a:round/>
                <a:headEnd/>
                <a:tailEnd/>
              </a:ln>
            </p:spPr>
            <p:txBody>
              <a:bodyPr/>
              <a:lstStyle/>
              <a:p>
                <a:endParaRPr lang="en-US"/>
              </a:p>
            </p:txBody>
          </p:sp>
          <p:sp>
            <p:nvSpPr>
              <p:cNvPr id="28029" name="Line 5934"/>
              <p:cNvSpPr>
                <a:spLocks noChangeShapeType="1"/>
              </p:cNvSpPr>
              <p:nvPr/>
            </p:nvSpPr>
            <p:spPr bwMode="auto">
              <a:xfrm flipV="1">
                <a:off x="2680" y="3227"/>
                <a:ext cx="0" cy="33"/>
              </a:xfrm>
              <a:prstGeom prst="line">
                <a:avLst/>
              </a:prstGeom>
              <a:noFill/>
              <a:ln w="3175">
                <a:solidFill>
                  <a:srgbClr val="000000"/>
                </a:solidFill>
                <a:round/>
                <a:headEnd/>
                <a:tailEnd/>
              </a:ln>
            </p:spPr>
            <p:txBody>
              <a:bodyPr/>
              <a:lstStyle/>
              <a:p>
                <a:endParaRPr lang="en-US"/>
              </a:p>
            </p:txBody>
          </p:sp>
          <p:sp>
            <p:nvSpPr>
              <p:cNvPr id="28030" name="Line 5935"/>
              <p:cNvSpPr>
                <a:spLocks noChangeShapeType="1"/>
              </p:cNvSpPr>
              <p:nvPr/>
            </p:nvSpPr>
            <p:spPr bwMode="auto">
              <a:xfrm>
                <a:off x="2680" y="3227"/>
                <a:ext cx="0" cy="33"/>
              </a:xfrm>
              <a:prstGeom prst="line">
                <a:avLst/>
              </a:prstGeom>
              <a:noFill/>
              <a:ln w="3175">
                <a:solidFill>
                  <a:srgbClr val="000000"/>
                </a:solidFill>
                <a:round/>
                <a:headEnd/>
                <a:tailEnd/>
              </a:ln>
            </p:spPr>
            <p:txBody>
              <a:bodyPr/>
              <a:lstStyle/>
              <a:p>
                <a:endParaRPr lang="en-US"/>
              </a:p>
            </p:txBody>
          </p:sp>
          <p:sp>
            <p:nvSpPr>
              <p:cNvPr id="28031" name="Line 5936"/>
              <p:cNvSpPr>
                <a:spLocks noChangeShapeType="1"/>
              </p:cNvSpPr>
              <p:nvPr/>
            </p:nvSpPr>
            <p:spPr bwMode="auto">
              <a:xfrm>
                <a:off x="2680" y="3260"/>
                <a:ext cx="60" cy="0"/>
              </a:xfrm>
              <a:prstGeom prst="line">
                <a:avLst/>
              </a:prstGeom>
              <a:noFill/>
              <a:ln w="3175">
                <a:solidFill>
                  <a:srgbClr val="000000"/>
                </a:solidFill>
                <a:round/>
                <a:headEnd/>
                <a:tailEnd/>
              </a:ln>
            </p:spPr>
            <p:txBody>
              <a:bodyPr/>
              <a:lstStyle/>
              <a:p>
                <a:endParaRPr lang="en-US"/>
              </a:p>
            </p:txBody>
          </p:sp>
          <p:sp>
            <p:nvSpPr>
              <p:cNvPr id="28032" name="Line 5937"/>
              <p:cNvSpPr>
                <a:spLocks noChangeShapeType="1"/>
              </p:cNvSpPr>
              <p:nvPr/>
            </p:nvSpPr>
            <p:spPr bwMode="auto">
              <a:xfrm flipV="1">
                <a:off x="2740" y="3227"/>
                <a:ext cx="0" cy="33"/>
              </a:xfrm>
              <a:prstGeom prst="line">
                <a:avLst/>
              </a:prstGeom>
              <a:noFill/>
              <a:ln w="3175">
                <a:solidFill>
                  <a:srgbClr val="000000"/>
                </a:solidFill>
                <a:round/>
                <a:headEnd/>
                <a:tailEnd/>
              </a:ln>
            </p:spPr>
            <p:txBody>
              <a:bodyPr/>
              <a:lstStyle/>
              <a:p>
                <a:endParaRPr lang="en-US"/>
              </a:p>
            </p:txBody>
          </p:sp>
          <p:sp>
            <p:nvSpPr>
              <p:cNvPr id="28033" name="Line 5938"/>
              <p:cNvSpPr>
                <a:spLocks noChangeShapeType="1"/>
              </p:cNvSpPr>
              <p:nvPr/>
            </p:nvSpPr>
            <p:spPr bwMode="auto">
              <a:xfrm>
                <a:off x="2740" y="3227"/>
                <a:ext cx="0" cy="33"/>
              </a:xfrm>
              <a:prstGeom prst="line">
                <a:avLst/>
              </a:prstGeom>
              <a:noFill/>
              <a:ln w="3175">
                <a:solidFill>
                  <a:srgbClr val="000000"/>
                </a:solidFill>
                <a:round/>
                <a:headEnd/>
                <a:tailEnd/>
              </a:ln>
            </p:spPr>
            <p:txBody>
              <a:bodyPr/>
              <a:lstStyle/>
              <a:p>
                <a:endParaRPr lang="en-US"/>
              </a:p>
            </p:txBody>
          </p:sp>
          <p:sp>
            <p:nvSpPr>
              <p:cNvPr id="28034" name="Line 5939"/>
              <p:cNvSpPr>
                <a:spLocks noChangeShapeType="1"/>
              </p:cNvSpPr>
              <p:nvPr/>
            </p:nvSpPr>
            <p:spPr bwMode="auto">
              <a:xfrm>
                <a:off x="2740" y="3260"/>
                <a:ext cx="61" cy="0"/>
              </a:xfrm>
              <a:prstGeom prst="line">
                <a:avLst/>
              </a:prstGeom>
              <a:noFill/>
              <a:ln w="3175">
                <a:solidFill>
                  <a:srgbClr val="000000"/>
                </a:solidFill>
                <a:round/>
                <a:headEnd/>
                <a:tailEnd/>
              </a:ln>
            </p:spPr>
            <p:txBody>
              <a:bodyPr/>
              <a:lstStyle/>
              <a:p>
                <a:endParaRPr lang="en-US"/>
              </a:p>
            </p:txBody>
          </p:sp>
          <p:sp>
            <p:nvSpPr>
              <p:cNvPr id="28035" name="Line 5940"/>
              <p:cNvSpPr>
                <a:spLocks noChangeShapeType="1"/>
              </p:cNvSpPr>
              <p:nvPr/>
            </p:nvSpPr>
            <p:spPr bwMode="auto">
              <a:xfrm flipV="1">
                <a:off x="2801" y="3227"/>
                <a:ext cx="0" cy="33"/>
              </a:xfrm>
              <a:prstGeom prst="line">
                <a:avLst/>
              </a:prstGeom>
              <a:noFill/>
              <a:ln w="3175">
                <a:solidFill>
                  <a:srgbClr val="000000"/>
                </a:solidFill>
                <a:round/>
                <a:headEnd/>
                <a:tailEnd/>
              </a:ln>
            </p:spPr>
            <p:txBody>
              <a:bodyPr/>
              <a:lstStyle/>
              <a:p>
                <a:endParaRPr lang="en-US"/>
              </a:p>
            </p:txBody>
          </p:sp>
          <p:sp>
            <p:nvSpPr>
              <p:cNvPr id="28036" name="Line 5941"/>
              <p:cNvSpPr>
                <a:spLocks noChangeShapeType="1"/>
              </p:cNvSpPr>
              <p:nvPr/>
            </p:nvSpPr>
            <p:spPr bwMode="auto">
              <a:xfrm>
                <a:off x="2801" y="3227"/>
                <a:ext cx="0" cy="33"/>
              </a:xfrm>
              <a:prstGeom prst="line">
                <a:avLst/>
              </a:prstGeom>
              <a:noFill/>
              <a:ln w="3175">
                <a:solidFill>
                  <a:srgbClr val="000000"/>
                </a:solidFill>
                <a:round/>
                <a:headEnd/>
                <a:tailEnd/>
              </a:ln>
            </p:spPr>
            <p:txBody>
              <a:bodyPr/>
              <a:lstStyle/>
              <a:p>
                <a:endParaRPr lang="en-US"/>
              </a:p>
            </p:txBody>
          </p:sp>
          <p:sp>
            <p:nvSpPr>
              <p:cNvPr id="28037" name="Line 5942"/>
              <p:cNvSpPr>
                <a:spLocks noChangeShapeType="1"/>
              </p:cNvSpPr>
              <p:nvPr/>
            </p:nvSpPr>
            <p:spPr bwMode="auto">
              <a:xfrm>
                <a:off x="2801" y="3260"/>
                <a:ext cx="60" cy="0"/>
              </a:xfrm>
              <a:prstGeom prst="line">
                <a:avLst/>
              </a:prstGeom>
              <a:noFill/>
              <a:ln w="3175">
                <a:solidFill>
                  <a:srgbClr val="000000"/>
                </a:solidFill>
                <a:round/>
                <a:headEnd/>
                <a:tailEnd/>
              </a:ln>
            </p:spPr>
            <p:txBody>
              <a:bodyPr/>
              <a:lstStyle/>
              <a:p>
                <a:endParaRPr lang="en-US"/>
              </a:p>
            </p:txBody>
          </p:sp>
          <p:sp>
            <p:nvSpPr>
              <p:cNvPr id="28038" name="Line 5943"/>
              <p:cNvSpPr>
                <a:spLocks noChangeShapeType="1"/>
              </p:cNvSpPr>
              <p:nvPr/>
            </p:nvSpPr>
            <p:spPr bwMode="auto">
              <a:xfrm flipV="1">
                <a:off x="2861" y="3227"/>
                <a:ext cx="0" cy="33"/>
              </a:xfrm>
              <a:prstGeom prst="line">
                <a:avLst/>
              </a:prstGeom>
              <a:noFill/>
              <a:ln w="3175">
                <a:solidFill>
                  <a:srgbClr val="000000"/>
                </a:solidFill>
                <a:round/>
                <a:headEnd/>
                <a:tailEnd/>
              </a:ln>
            </p:spPr>
            <p:txBody>
              <a:bodyPr/>
              <a:lstStyle/>
              <a:p>
                <a:endParaRPr lang="en-US"/>
              </a:p>
            </p:txBody>
          </p:sp>
          <p:sp>
            <p:nvSpPr>
              <p:cNvPr id="28039" name="Line 5944"/>
              <p:cNvSpPr>
                <a:spLocks noChangeShapeType="1"/>
              </p:cNvSpPr>
              <p:nvPr/>
            </p:nvSpPr>
            <p:spPr bwMode="auto">
              <a:xfrm>
                <a:off x="2861" y="3227"/>
                <a:ext cx="0" cy="33"/>
              </a:xfrm>
              <a:prstGeom prst="line">
                <a:avLst/>
              </a:prstGeom>
              <a:noFill/>
              <a:ln w="3175">
                <a:solidFill>
                  <a:srgbClr val="000000"/>
                </a:solidFill>
                <a:round/>
                <a:headEnd/>
                <a:tailEnd/>
              </a:ln>
            </p:spPr>
            <p:txBody>
              <a:bodyPr/>
              <a:lstStyle/>
              <a:p>
                <a:endParaRPr lang="en-US"/>
              </a:p>
            </p:txBody>
          </p:sp>
          <p:sp>
            <p:nvSpPr>
              <p:cNvPr id="28040" name="Line 5945"/>
              <p:cNvSpPr>
                <a:spLocks noChangeShapeType="1"/>
              </p:cNvSpPr>
              <p:nvPr/>
            </p:nvSpPr>
            <p:spPr bwMode="auto">
              <a:xfrm>
                <a:off x="2861" y="3260"/>
                <a:ext cx="60" cy="0"/>
              </a:xfrm>
              <a:prstGeom prst="line">
                <a:avLst/>
              </a:prstGeom>
              <a:noFill/>
              <a:ln w="3175">
                <a:solidFill>
                  <a:srgbClr val="000000"/>
                </a:solidFill>
                <a:round/>
                <a:headEnd/>
                <a:tailEnd/>
              </a:ln>
            </p:spPr>
            <p:txBody>
              <a:bodyPr/>
              <a:lstStyle/>
              <a:p>
                <a:endParaRPr lang="en-US"/>
              </a:p>
            </p:txBody>
          </p:sp>
          <p:sp>
            <p:nvSpPr>
              <p:cNvPr id="28041" name="Line 5946"/>
              <p:cNvSpPr>
                <a:spLocks noChangeShapeType="1"/>
              </p:cNvSpPr>
              <p:nvPr/>
            </p:nvSpPr>
            <p:spPr bwMode="auto">
              <a:xfrm flipV="1">
                <a:off x="2921" y="3227"/>
                <a:ext cx="0" cy="33"/>
              </a:xfrm>
              <a:prstGeom prst="line">
                <a:avLst/>
              </a:prstGeom>
              <a:noFill/>
              <a:ln w="3175">
                <a:solidFill>
                  <a:srgbClr val="000000"/>
                </a:solidFill>
                <a:round/>
                <a:headEnd/>
                <a:tailEnd/>
              </a:ln>
            </p:spPr>
            <p:txBody>
              <a:bodyPr/>
              <a:lstStyle/>
              <a:p>
                <a:endParaRPr lang="en-US"/>
              </a:p>
            </p:txBody>
          </p:sp>
          <p:sp>
            <p:nvSpPr>
              <p:cNvPr id="28042" name="Line 5947"/>
              <p:cNvSpPr>
                <a:spLocks noChangeShapeType="1"/>
              </p:cNvSpPr>
              <p:nvPr/>
            </p:nvSpPr>
            <p:spPr bwMode="auto">
              <a:xfrm>
                <a:off x="2921" y="3227"/>
                <a:ext cx="0" cy="33"/>
              </a:xfrm>
              <a:prstGeom prst="line">
                <a:avLst/>
              </a:prstGeom>
              <a:noFill/>
              <a:ln w="3175">
                <a:solidFill>
                  <a:srgbClr val="000000"/>
                </a:solidFill>
                <a:round/>
                <a:headEnd/>
                <a:tailEnd/>
              </a:ln>
            </p:spPr>
            <p:txBody>
              <a:bodyPr/>
              <a:lstStyle/>
              <a:p>
                <a:endParaRPr lang="en-US"/>
              </a:p>
            </p:txBody>
          </p:sp>
          <p:sp>
            <p:nvSpPr>
              <p:cNvPr id="28043" name="Line 5948"/>
              <p:cNvSpPr>
                <a:spLocks noChangeShapeType="1"/>
              </p:cNvSpPr>
              <p:nvPr/>
            </p:nvSpPr>
            <p:spPr bwMode="auto">
              <a:xfrm>
                <a:off x="2921" y="3260"/>
                <a:ext cx="61" cy="0"/>
              </a:xfrm>
              <a:prstGeom prst="line">
                <a:avLst/>
              </a:prstGeom>
              <a:noFill/>
              <a:ln w="3175">
                <a:solidFill>
                  <a:srgbClr val="000000"/>
                </a:solidFill>
                <a:round/>
                <a:headEnd/>
                <a:tailEnd/>
              </a:ln>
            </p:spPr>
            <p:txBody>
              <a:bodyPr/>
              <a:lstStyle/>
              <a:p>
                <a:endParaRPr lang="en-US"/>
              </a:p>
            </p:txBody>
          </p:sp>
          <p:sp>
            <p:nvSpPr>
              <p:cNvPr id="28044" name="Line 5949"/>
              <p:cNvSpPr>
                <a:spLocks noChangeShapeType="1"/>
              </p:cNvSpPr>
              <p:nvPr/>
            </p:nvSpPr>
            <p:spPr bwMode="auto">
              <a:xfrm flipV="1">
                <a:off x="2982" y="3227"/>
                <a:ext cx="0" cy="33"/>
              </a:xfrm>
              <a:prstGeom prst="line">
                <a:avLst/>
              </a:prstGeom>
              <a:noFill/>
              <a:ln w="3175">
                <a:solidFill>
                  <a:srgbClr val="000000"/>
                </a:solidFill>
                <a:round/>
                <a:headEnd/>
                <a:tailEnd/>
              </a:ln>
            </p:spPr>
            <p:txBody>
              <a:bodyPr/>
              <a:lstStyle/>
              <a:p>
                <a:endParaRPr lang="en-US"/>
              </a:p>
            </p:txBody>
          </p:sp>
          <p:sp>
            <p:nvSpPr>
              <p:cNvPr id="28045" name="Line 5950"/>
              <p:cNvSpPr>
                <a:spLocks noChangeShapeType="1"/>
              </p:cNvSpPr>
              <p:nvPr/>
            </p:nvSpPr>
            <p:spPr bwMode="auto">
              <a:xfrm>
                <a:off x="2982" y="3227"/>
                <a:ext cx="0" cy="33"/>
              </a:xfrm>
              <a:prstGeom prst="line">
                <a:avLst/>
              </a:prstGeom>
              <a:noFill/>
              <a:ln w="3175">
                <a:solidFill>
                  <a:srgbClr val="000000"/>
                </a:solidFill>
                <a:round/>
                <a:headEnd/>
                <a:tailEnd/>
              </a:ln>
            </p:spPr>
            <p:txBody>
              <a:bodyPr/>
              <a:lstStyle/>
              <a:p>
                <a:endParaRPr lang="en-US"/>
              </a:p>
            </p:txBody>
          </p:sp>
          <p:sp>
            <p:nvSpPr>
              <p:cNvPr id="28046" name="Line 5951"/>
              <p:cNvSpPr>
                <a:spLocks noChangeShapeType="1"/>
              </p:cNvSpPr>
              <p:nvPr/>
            </p:nvSpPr>
            <p:spPr bwMode="auto">
              <a:xfrm>
                <a:off x="2982" y="3260"/>
                <a:ext cx="60" cy="0"/>
              </a:xfrm>
              <a:prstGeom prst="line">
                <a:avLst/>
              </a:prstGeom>
              <a:noFill/>
              <a:ln w="3175">
                <a:solidFill>
                  <a:srgbClr val="000000"/>
                </a:solidFill>
                <a:round/>
                <a:headEnd/>
                <a:tailEnd/>
              </a:ln>
            </p:spPr>
            <p:txBody>
              <a:bodyPr/>
              <a:lstStyle/>
              <a:p>
                <a:endParaRPr lang="en-US"/>
              </a:p>
            </p:txBody>
          </p:sp>
          <p:sp>
            <p:nvSpPr>
              <p:cNvPr id="28047" name="Line 5952"/>
              <p:cNvSpPr>
                <a:spLocks noChangeShapeType="1"/>
              </p:cNvSpPr>
              <p:nvPr/>
            </p:nvSpPr>
            <p:spPr bwMode="auto">
              <a:xfrm flipV="1">
                <a:off x="3042" y="3182"/>
                <a:ext cx="0" cy="78"/>
              </a:xfrm>
              <a:prstGeom prst="line">
                <a:avLst/>
              </a:prstGeom>
              <a:noFill/>
              <a:ln w="3175">
                <a:solidFill>
                  <a:srgbClr val="000000"/>
                </a:solidFill>
                <a:round/>
                <a:headEnd/>
                <a:tailEnd/>
              </a:ln>
            </p:spPr>
            <p:txBody>
              <a:bodyPr/>
              <a:lstStyle/>
              <a:p>
                <a:endParaRPr lang="en-US"/>
              </a:p>
            </p:txBody>
          </p:sp>
          <p:sp>
            <p:nvSpPr>
              <p:cNvPr id="28048" name="Line 5953"/>
              <p:cNvSpPr>
                <a:spLocks noChangeShapeType="1"/>
              </p:cNvSpPr>
              <p:nvPr/>
            </p:nvSpPr>
            <p:spPr bwMode="auto">
              <a:xfrm>
                <a:off x="3042" y="3182"/>
                <a:ext cx="0" cy="78"/>
              </a:xfrm>
              <a:prstGeom prst="line">
                <a:avLst/>
              </a:prstGeom>
              <a:noFill/>
              <a:ln w="3175">
                <a:solidFill>
                  <a:srgbClr val="000000"/>
                </a:solidFill>
                <a:round/>
                <a:headEnd/>
                <a:tailEnd/>
              </a:ln>
            </p:spPr>
            <p:txBody>
              <a:bodyPr/>
              <a:lstStyle/>
              <a:p>
                <a:endParaRPr lang="en-US"/>
              </a:p>
            </p:txBody>
          </p:sp>
          <p:sp>
            <p:nvSpPr>
              <p:cNvPr id="28049" name="Line 5954"/>
              <p:cNvSpPr>
                <a:spLocks noChangeShapeType="1"/>
              </p:cNvSpPr>
              <p:nvPr/>
            </p:nvSpPr>
            <p:spPr bwMode="auto">
              <a:xfrm>
                <a:off x="3042" y="3260"/>
                <a:ext cx="60" cy="0"/>
              </a:xfrm>
              <a:prstGeom prst="line">
                <a:avLst/>
              </a:prstGeom>
              <a:noFill/>
              <a:ln w="3175">
                <a:solidFill>
                  <a:srgbClr val="000000"/>
                </a:solidFill>
                <a:round/>
                <a:headEnd/>
                <a:tailEnd/>
              </a:ln>
            </p:spPr>
            <p:txBody>
              <a:bodyPr/>
              <a:lstStyle/>
              <a:p>
                <a:endParaRPr lang="en-US"/>
              </a:p>
            </p:txBody>
          </p:sp>
          <p:sp>
            <p:nvSpPr>
              <p:cNvPr id="28050" name="Line 5955"/>
              <p:cNvSpPr>
                <a:spLocks noChangeShapeType="1"/>
              </p:cNvSpPr>
              <p:nvPr/>
            </p:nvSpPr>
            <p:spPr bwMode="auto">
              <a:xfrm flipV="1">
                <a:off x="3102" y="3227"/>
                <a:ext cx="0" cy="33"/>
              </a:xfrm>
              <a:prstGeom prst="line">
                <a:avLst/>
              </a:prstGeom>
              <a:noFill/>
              <a:ln w="3175">
                <a:solidFill>
                  <a:srgbClr val="000000"/>
                </a:solidFill>
                <a:round/>
                <a:headEnd/>
                <a:tailEnd/>
              </a:ln>
            </p:spPr>
            <p:txBody>
              <a:bodyPr/>
              <a:lstStyle/>
              <a:p>
                <a:endParaRPr lang="en-US"/>
              </a:p>
            </p:txBody>
          </p:sp>
          <p:sp>
            <p:nvSpPr>
              <p:cNvPr id="28051" name="Line 5956"/>
              <p:cNvSpPr>
                <a:spLocks noChangeShapeType="1"/>
              </p:cNvSpPr>
              <p:nvPr/>
            </p:nvSpPr>
            <p:spPr bwMode="auto">
              <a:xfrm>
                <a:off x="3102" y="3227"/>
                <a:ext cx="0" cy="33"/>
              </a:xfrm>
              <a:prstGeom prst="line">
                <a:avLst/>
              </a:prstGeom>
              <a:noFill/>
              <a:ln w="3175">
                <a:solidFill>
                  <a:srgbClr val="000000"/>
                </a:solidFill>
                <a:round/>
                <a:headEnd/>
                <a:tailEnd/>
              </a:ln>
            </p:spPr>
            <p:txBody>
              <a:bodyPr/>
              <a:lstStyle/>
              <a:p>
                <a:endParaRPr lang="en-US"/>
              </a:p>
            </p:txBody>
          </p:sp>
          <p:sp>
            <p:nvSpPr>
              <p:cNvPr id="28052" name="Line 5957"/>
              <p:cNvSpPr>
                <a:spLocks noChangeShapeType="1"/>
              </p:cNvSpPr>
              <p:nvPr/>
            </p:nvSpPr>
            <p:spPr bwMode="auto">
              <a:xfrm>
                <a:off x="3102" y="3260"/>
                <a:ext cx="61" cy="0"/>
              </a:xfrm>
              <a:prstGeom prst="line">
                <a:avLst/>
              </a:prstGeom>
              <a:noFill/>
              <a:ln w="3175">
                <a:solidFill>
                  <a:srgbClr val="000000"/>
                </a:solidFill>
                <a:round/>
                <a:headEnd/>
                <a:tailEnd/>
              </a:ln>
            </p:spPr>
            <p:txBody>
              <a:bodyPr/>
              <a:lstStyle/>
              <a:p>
                <a:endParaRPr lang="en-US"/>
              </a:p>
            </p:txBody>
          </p:sp>
          <p:sp>
            <p:nvSpPr>
              <p:cNvPr id="28053" name="Line 5958"/>
              <p:cNvSpPr>
                <a:spLocks noChangeShapeType="1"/>
              </p:cNvSpPr>
              <p:nvPr/>
            </p:nvSpPr>
            <p:spPr bwMode="auto">
              <a:xfrm flipV="1">
                <a:off x="3163" y="3227"/>
                <a:ext cx="0" cy="33"/>
              </a:xfrm>
              <a:prstGeom prst="line">
                <a:avLst/>
              </a:prstGeom>
              <a:noFill/>
              <a:ln w="3175">
                <a:solidFill>
                  <a:srgbClr val="000000"/>
                </a:solidFill>
                <a:round/>
                <a:headEnd/>
                <a:tailEnd/>
              </a:ln>
            </p:spPr>
            <p:txBody>
              <a:bodyPr/>
              <a:lstStyle/>
              <a:p>
                <a:endParaRPr lang="en-US"/>
              </a:p>
            </p:txBody>
          </p:sp>
          <p:sp>
            <p:nvSpPr>
              <p:cNvPr id="28054" name="Line 5959"/>
              <p:cNvSpPr>
                <a:spLocks noChangeShapeType="1"/>
              </p:cNvSpPr>
              <p:nvPr/>
            </p:nvSpPr>
            <p:spPr bwMode="auto">
              <a:xfrm>
                <a:off x="3163" y="3227"/>
                <a:ext cx="0" cy="33"/>
              </a:xfrm>
              <a:prstGeom prst="line">
                <a:avLst/>
              </a:prstGeom>
              <a:noFill/>
              <a:ln w="3175">
                <a:solidFill>
                  <a:srgbClr val="000000"/>
                </a:solidFill>
                <a:round/>
                <a:headEnd/>
                <a:tailEnd/>
              </a:ln>
            </p:spPr>
            <p:txBody>
              <a:bodyPr/>
              <a:lstStyle/>
              <a:p>
                <a:endParaRPr lang="en-US"/>
              </a:p>
            </p:txBody>
          </p:sp>
          <p:sp>
            <p:nvSpPr>
              <p:cNvPr id="28055" name="Line 5960"/>
              <p:cNvSpPr>
                <a:spLocks noChangeShapeType="1"/>
              </p:cNvSpPr>
              <p:nvPr/>
            </p:nvSpPr>
            <p:spPr bwMode="auto">
              <a:xfrm>
                <a:off x="3163" y="3260"/>
                <a:ext cx="60" cy="0"/>
              </a:xfrm>
              <a:prstGeom prst="line">
                <a:avLst/>
              </a:prstGeom>
              <a:noFill/>
              <a:ln w="3175">
                <a:solidFill>
                  <a:srgbClr val="000000"/>
                </a:solidFill>
                <a:round/>
                <a:headEnd/>
                <a:tailEnd/>
              </a:ln>
            </p:spPr>
            <p:txBody>
              <a:bodyPr/>
              <a:lstStyle/>
              <a:p>
                <a:endParaRPr lang="en-US"/>
              </a:p>
            </p:txBody>
          </p:sp>
          <p:sp>
            <p:nvSpPr>
              <p:cNvPr id="28056" name="Line 5961"/>
              <p:cNvSpPr>
                <a:spLocks noChangeShapeType="1"/>
              </p:cNvSpPr>
              <p:nvPr/>
            </p:nvSpPr>
            <p:spPr bwMode="auto">
              <a:xfrm flipV="1">
                <a:off x="3223" y="3227"/>
                <a:ext cx="0" cy="33"/>
              </a:xfrm>
              <a:prstGeom prst="line">
                <a:avLst/>
              </a:prstGeom>
              <a:noFill/>
              <a:ln w="3175">
                <a:solidFill>
                  <a:srgbClr val="000000"/>
                </a:solidFill>
                <a:round/>
                <a:headEnd/>
                <a:tailEnd/>
              </a:ln>
            </p:spPr>
            <p:txBody>
              <a:bodyPr/>
              <a:lstStyle/>
              <a:p>
                <a:endParaRPr lang="en-US"/>
              </a:p>
            </p:txBody>
          </p:sp>
          <p:sp>
            <p:nvSpPr>
              <p:cNvPr id="28057" name="Line 5962"/>
              <p:cNvSpPr>
                <a:spLocks noChangeShapeType="1"/>
              </p:cNvSpPr>
              <p:nvPr/>
            </p:nvSpPr>
            <p:spPr bwMode="auto">
              <a:xfrm>
                <a:off x="3223" y="3227"/>
                <a:ext cx="0" cy="33"/>
              </a:xfrm>
              <a:prstGeom prst="line">
                <a:avLst/>
              </a:prstGeom>
              <a:noFill/>
              <a:ln w="3175">
                <a:solidFill>
                  <a:srgbClr val="000000"/>
                </a:solidFill>
                <a:round/>
                <a:headEnd/>
                <a:tailEnd/>
              </a:ln>
            </p:spPr>
            <p:txBody>
              <a:bodyPr/>
              <a:lstStyle/>
              <a:p>
                <a:endParaRPr lang="en-US"/>
              </a:p>
            </p:txBody>
          </p:sp>
          <p:sp>
            <p:nvSpPr>
              <p:cNvPr id="28058" name="Line 5963"/>
              <p:cNvSpPr>
                <a:spLocks noChangeShapeType="1"/>
              </p:cNvSpPr>
              <p:nvPr/>
            </p:nvSpPr>
            <p:spPr bwMode="auto">
              <a:xfrm>
                <a:off x="3223" y="3260"/>
                <a:ext cx="60" cy="0"/>
              </a:xfrm>
              <a:prstGeom prst="line">
                <a:avLst/>
              </a:prstGeom>
              <a:noFill/>
              <a:ln w="3175">
                <a:solidFill>
                  <a:srgbClr val="000000"/>
                </a:solidFill>
                <a:round/>
                <a:headEnd/>
                <a:tailEnd/>
              </a:ln>
            </p:spPr>
            <p:txBody>
              <a:bodyPr/>
              <a:lstStyle/>
              <a:p>
                <a:endParaRPr lang="en-US"/>
              </a:p>
            </p:txBody>
          </p:sp>
          <p:sp>
            <p:nvSpPr>
              <p:cNvPr id="28059" name="Line 5964"/>
              <p:cNvSpPr>
                <a:spLocks noChangeShapeType="1"/>
              </p:cNvSpPr>
              <p:nvPr/>
            </p:nvSpPr>
            <p:spPr bwMode="auto">
              <a:xfrm flipV="1">
                <a:off x="3283" y="3227"/>
                <a:ext cx="0" cy="33"/>
              </a:xfrm>
              <a:prstGeom prst="line">
                <a:avLst/>
              </a:prstGeom>
              <a:noFill/>
              <a:ln w="3175">
                <a:solidFill>
                  <a:srgbClr val="000000"/>
                </a:solidFill>
                <a:round/>
                <a:headEnd/>
                <a:tailEnd/>
              </a:ln>
            </p:spPr>
            <p:txBody>
              <a:bodyPr/>
              <a:lstStyle/>
              <a:p>
                <a:endParaRPr lang="en-US"/>
              </a:p>
            </p:txBody>
          </p:sp>
          <p:sp>
            <p:nvSpPr>
              <p:cNvPr id="28060" name="Line 5965"/>
              <p:cNvSpPr>
                <a:spLocks noChangeShapeType="1"/>
              </p:cNvSpPr>
              <p:nvPr/>
            </p:nvSpPr>
            <p:spPr bwMode="auto">
              <a:xfrm>
                <a:off x="3283" y="3227"/>
                <a:ext cx="0" cy="33"/>
              </a:xfrm>
              <a:prstGeom prst="line">
                <a:avLst/>
              </a:prstGeom>
              <a:noFill/>
              <a:ln w="3175">
                <a:solidFill>
                  <a:srgbClr val="000000"/>
                </a:solidFill>
                <a:round/>
                <a:headEnd/>
                <a:tailEnd/>
              </a:ln>
            </p:spPr>
            <p:txBody>
              <a:bodyPr/>
              <a:lstStyle/>
              <a:p>
                <a:endParaRPr lang="en-US"/>
              </a:p>
            </p:txBody>
          </p:sp>
          <p:sp>
            <p:nvSpPr>
              <p:cNvPr id="28061" name="Line 5966"/>
              <p:cNvSpPr>
                <a:spLocks noChangeShapeType="1"/>
              </p:cNvSpPr>
              <p:nvPr/>
            </p:nvSpPr>
            <p:spPr bwMode="auto">
              <a:xfrm>
                <a:off x="3283" y="3260"/>
                <a:ext cx="61" cy="0"/>
              </a:xfrm>
              <a:prstGeom prst="line">
                <a:avLst/>
              </a:prstGeom>
              <a:noFill/>
              <a:ln w="3175">
                <a:solidFill>
                  <a:srgbClr val="000000"/>
                </a:solidFill>
                <a:round/>
                <a:headEnd/>
                <a:tailEnd/>
              </a:ln>
            </p:spPr>
            <p:txBody>
              <a:bodyPr/>
              <a:lstStyle/>
              <a:p>
                <a:endParaRPr lang="en-US"/>
              </a:p>
            </p:txBody>
          </p:sp>
          <p:sp>
            <p:nvSpPr>
              <p:cNvPr id="28062" name="Line 5967"/>
              <p:cNvSpPr>
                <a:spLocks noChangeShapeType="1"/>
              </p:cNvSpPr>
              <p:nvPr/>
            </p:nvSpPr>
            <p:spPr bwMode="auto">
              <a:xfrm flipV="1">
                <a:off x="3344" y="3227"/>
                <a:ext cx="0" cy="33"/>
              </a:xfrm>
              <a:prstGeom prst="line">
                <a:avLst/>
              </a:prstGeom>
              <a:noFill/>
              <a:ln w="3175">
                <a:solidFill>
                  <a:srgbClr val="000000"/>
                </a:solidFill>
                <a:round/>
                <a:headEnd/>
                <a:tailEnd/>
              </a:ln>
            </p:spPr>
            <p:txBody>
              <a:bodyPr/>
              <a:lstStyle/>
              <a:p>
                <a:endParaRPr lang="en-US"/>
              </a:p>
            </p:txBody>
          </p:sp>
          <p:sp>
            <p:nvSpPr>
              <p:cNvPr id="28063" name="Line 5968"/>
              <p:cNvSpPr>
                <a:spLocks noChangeShapeType="1"/>
              </p:cNvSpPr>
              <p:nvPr/>
            </p:nvSpPr>
            <p:spPr bwMode="auto">
              <a:xfrm>
                <a:off x="3344" y="3227"/>
                <a:ext cx="0" cy="33"/>
              </a:xfrm>
              <a:prstGeom prst="line">
                <a:avLst/>
              </a:prstGeom>
              <a:noFill/>
              <a:ln w="3175">
                <a:solidFill>
                  <a:srgbClr val="000000"/>
                </a:solidFill>
                <a:round/>
                <a:headEnd/>
                <a:tailEnd/>
              </a:ln>
            </p:spPr>
            <p:txBody>
              <a:bodyPr/>
              <a:lstStyle/>
              <a:p>
                <a:endParaRPr lang="en-US"/>
              </a:p>
            </p:txBody>
          </p:sp>
          <p:sp>
            <p:nvSpPr>
              <p:cNvPr id="28064" name="Line 5969"/>
              <p:cNvSpPr>
                <a:spLocks noChangeShapeType="1"/>
              </p:cNvSpPr>
              <p:nvPr/>
            </p:nvSpPr>
            <p:spPr bwMode="auto">
              <a:xfrm>
                <a:off x="3344" y="3260"/>
                <a:ext cx="60" cy="0"/>
              </a:xfrm>
              <a:prstGeom prst="line">
                <a:avLst/>
              </a:prstGeom>
              <a:noFill/>
              <a:ln w="3175">
                <a:solidFill>
                  <a:srgbClr val="000000"/>
                </a:solidFill>
                <a:round/>
                <a:headEnd/>
                <a:tailEnd/>
              </a:ln>
            </p:spPr>
            <p:txBody>
              <a:bodyPr/>
              <a:lstStyle/>
              <a:p>
                <a:endParaRPr lang="en-US"/>
              </a:p>
            </p:txBody>
          </p:sp>
          <p:sp>
            <p:nvSpPr>
              <p:cNvPr id="28065" name="Line 5970"/>
              <p:cNvSpPr>
                <a:spLocks noChangeShapeType="1"/>
              </p:cNvSpPr>
              <p:nvPr/>
            </p:nvSpPr>
            <p:spPr bwMode="auto">
              <a:xfrm flipV="1">
                <a:off x="3404" y="3227"/>
                <a:ext cx="0" cy="33"/>
              </a:xfrm>
              <a:prstGeom prst="line">
                <a:avLst/>
              </a:prstGeom>
              <a:noFill/>
              <a:ln w="3175">
                <a:solidFill>
                  <a:srgbClr val="000000"/>
                </a:solidFill>
                <a:round/>
                <a:headEnd/>
                <a:tailEnd/>
              </a:ln>
            </p:spPr>
            <p:txBody>
              <a:bodyPr/>
              <a:lstStyle/>
              <a:p>
                <a:endParaRPr lang="en-US"/>
              </a:p>
            </p:txBody>
          </p:sp>
          <p:sp>
            <p:nvSpPr>
              <p:cNvPr id="28066" name="Line 5971"/>
              <p:cNvSpPr>
                <a:spLocks noChangeShapeType="1"/>
              </p:cNvSpPr>
              <p:nvPr/>
            </p:nvSpPr>
            <p:spPr bwMode="auto">
              <a:xfrm>
                <a:off x="3404" y="3227"/>
                <a:ext cx="0" cy="33"/>
              </a:xfrm>
              <a:prstGeom prst="line">
                <a:avLst/>
              </a:prstGeom>
              <a:noFill/>
              <a:ln w="3175">
                <a:solidFill>
                  <a:srgbClr val="000000"/>
                </a:solidFill>
                <a:round/>
                <a:headEnd/>
                <a:tailEnd/>
              </a:ln>
            </p:spPr>
            <p:txBody>
              <a:bodyPr/>
              <a:lstStyle/>
              <a:p>
                <a:endParaRPr lang="en-US"/>
              </a:p>
            </p:txBody>
          </p:sp>
          <p:sp>
            <p:nvSpPr>
              <p:cNvPr id="28067" name="Line 5972"/>
              <p:cNvSpPr>
                <a:spLocks noChangeShapeType="1"/>
              </p:cNvSpPr>
              <p:nvPr/>
            </p:nvSpPr>
            <p:spPr bwMode="auto">
              <a:xfrm>
                <a:off x="3404" y="3260"/>
                <a:ext cx="60" cy="0"/>
              </a:xfrm>
              <a:prstGeom prst="line">
                <a:avLst/>
              </a:prstGeom>
              <a:noFill/>
              <a:ln w="3175">
                <a:solidFill>
                  <a:srgbClr val="000000"/>
                </a:solidFill>
                <a:round/>
                <a:headEnd/>
                <a:tailEnd/>
              </a:ln>
            </p:spPr>
            <p:txBody>
              <a:bodyPr/>
              <a:lstStyle/>
              <a:p>
                <a:endParaRPr lang="en-US"/>
              </a:p>
            </p:txBody>
          </p:sp>
          <p:sp>
            <p:nvSpPr>
              <p:cNvPr id="28068" name="Line 5973"/>
              <p:cNvSpPr>
                <a:spLocks noChangeShapeType="1"/>
              </p:cNvSpPr>
              <p:nvPr/>
            </p:nvSpPr>
            <p:spPr bwMode="auto">
              <a:xfrm flipV="1">
                <a:off x="3464" y="3227"/>
                <a:ext cx="0" cy="33"/>
              </a:xfrm>
              <a:prstGeom prst="line">
                <a:avLst/>
              </a:prstGeom>
              <a:noFill/>
              <a:ln w="3175">
                <a:solidFill>
                  <a:srgbClr val="000000"/>
                </a:solidFill>
                <a:round/>
                <a:headEnd/>
                <a:tailEnd/>
              </a:ln>
            </p:spPr>
            <p:txBody>
              <a:bodyPr/>
              <a:lstStyle/>
              <a:p>
                <a:endParaRPr lang="en-US"/>
              </a:p>
            </p:txBody>
          </p:sp>
          <p:sp>
            <p:nvSpPr>
              <p:cNvPr id="28069" name="Line 5974"/>
              <p:cNvSpPr>
                <a:spLocks noChangeShapeType="1"/>
              </p:cNvSpPr>
              <p:nvPr/>
            </p:nvSpPr>
            <p:spPr bwMode="auto">
              <a:xfrm>
                <a:off x="3464" y="3227"/>
                <a:ext cx="0" cy="33"/>
              </a:xfrm>
              <a:prstGeom prst="line">
                <a:avLst/>
              </a:prstGeom>
              <a:noFill/>
              <a:ln w="3175">
                <a:solidFill>
                  <a:srgbClr val="000000"/>
                </a:solidFill>
                <a:round/>
                <a:headEnd/>
                <a:tailEnd/>
              </a:ln>
            </p:spPr>
            <p:txBody>
              <a:bodyPr/>
              <a:lstStyle/>
              <a:p>
                <a:endParaRPr lang="en-US"/>
              </a:p>
            </p:txBody>
          </p:sp>
          <p:sp>
            <p:nvSpPr>
              <p:cNvPr id="28070" name="Line 5975"/>
              <p:cNvSpPr>
                <a:spLocks noChangeShapeType="1"/>
              </p:cNvSpPr>
              <p:nvPr/>
            </p:nvSpPr>
            <p:spPr bwMode="auto">
              <a:xfrm>
                <a:off x="3464" y="3260"/>
                <a:ext cx="61" cy="0"/>
              </a:xfrm>
              <a:prstGeom prst="line">
                <a:avLst/>
              </a:prstGeom>
              <a:noFill/>
              <a:ln w="3175">
                <a:solidFill>
                  <a:srgbClr val="000000"/>
                </a:solidFill>
                <a:round/>
                <a:headEnd/>
                <a:tailEnd/>
              </a:ln>
            </p:spPr>
            <p:txBody>
              <a:bodyPr/>
              <a:lstStyle/>
              <a:p>
                <a:endParaRPr lang="en-US"/>
              </a:p>
            </p:txBody>
          </p:sp>
          <p:sp>
            <p:nvSpPr>
              <p:cNvPr id="28071" name="Line 5976"/>
              <p:cNvSpPr>
                <a:spLocks noChangeShapeType="1"/>
              </p:cNvSpPr>
              <p:nvPr/>
            </p:nvSpPr>
            <p:spPr bwMode="auto">
              <a:xfrm flipV="1">
                <a:off x="3525" y="3227"/>
                <a:ext cx="0" cy="33"/>
              </a:xfrm>
              <a:prstGeom prst="line">
                <a:avLst/>
              </a:prstGeom>
              <a:noFill/>
              <a:ln w="3175">
                <a:solidFill>
                  <a:srgbClr val="000000"/>
                </a:solidFill>
                <a:round/>
                <a:headEnd/>
                <a:tailEnd/>
              </a:ln>
            </p:spPr>
            <p:txBody>
              <a:bodyPr/>
              <a:lstStyle/>
              <a:p>
                <a:endParaRPr lang="en-US"/>
              </a:p>
            </p:txBody>
          </p:sp>
          <p:sp>
            <p:nvSpPr>
              <p:cNvPr id="28072" name="Line 5977"/>
              <p:cNvSpPr>
                <a:spLocks noChangeShapeType="1"/>
              </p:cNvSpPr>
              <p:nvPr/>
            </p:nvSpPr>
            <p:spPr bwMode="auto">
              <a:xfrm>
                <a:off x="3525" y="3227"/>
                <a:ext cx="0" cy="33"/>
              </a:xfrm>
              <a:prstGeom prst="line">
                <a:avLst/>
              </a:prstGeom>
              <a:noFill/>
              <a:ln w="3175">
                <a:solidFill>
                  <a:srgbClr val="000000"/>
                </a:solidFill>
                <a:round/>
                <a:headEnd/>
                <a:tailEnd/>
              </a:ln>
            </p:spPr>
            <p:txBody>
              <a:bodyPr/>
              <a:lstStyle/>
              <a:p>
                <a:endParaRPr lang="en-US"/>
              </a:p>
            </p:txBody>
          </p:sp>
          <p:sp>
            <p:nvSpPr>
              <p:cNvPr id="28073" name="Line 5978"/>
              <p:cNvSpPr>
                <a:spLocks noChangeShapeType="1"/>
              </p:cNvSpPr>
              <p:nvPr/>
            </p:nvSpPr>
            <p:spPr bwMode="auto">
              <a:xfrm>
                <a:off x="3525" y="3260"/>
                <a:ext cx="60" cy="0"/>
              </a:xfrm>
              <a:prstGeom prst="line">
                <a:avLst/>
              </a:prstGeom>
              <a:noFill/>
              <a:ln w="3175">
                <a:solidFill>
                  <a:srgbClr val="000000"/>
                </a:solidFill>
                <a:round/>
                <a:headEnd/>
                <a:tailEnd/>
              </a:ln>
            </p:spPr>
            <p:txBody>
              <a:bodyPr/>
              <a:lstStyle/>
              <a:p>
                <a:endParaRPr lang="en-US"/>
              </a:p>
            </p:txBody>
          </p:sp>
          <p:sp>
            <p:nvSpPr>
              <p:cNvPr id="28074" name="Line 5979"/>
              <p:cNvSpPr>
                <a:spLocks noChangeShapeType="1"/>
              </p:cNvSpPr>
              <p:nvPr/>
            </p:nvSpPr>
            <p:spPr bwMode="auto">
              <a:xfrm flipV="1">
                <a:off x="3585" y="3227"/>
                <a:ext cx="0" cy="33"/>
              </a:xfrm>
              <a:prstGeom prst="line">
                <a:avLst/>
              </a:prstGeom>
              <a:noFill/>
              <a:ln w="3175">
                <a:solidFill>
                  <a:srgbClr val="000000"/>
                </a:solidFill>
                <a:round/>
                <a:headEnd/>
                <a:tailEnd/>
              </a:ln>
            </p:spPr>
            <p:txBody>
              <a:bodyPr/>
              <a:lstStyle/>
              <a:p>
                <a:endParaRPr lang="en-US"/>
              </a:p>
            </p:txBody>
          </p:sp>
          <p:sp>
            <p:nvSpPr>
              <p:cNvPr id="28075" name="Line 5980"/>
              <p:cNvSpPr>
                <a:spLocks noChangeShapeType="1"/>
              </p:cNvSpPr>
              <p:nvPr/>
            </p:nvSpPr>
            <p:spPr bwMode="auto">
              <a:xfrm>
                <a:off x="3585" y="3227"/>
                <a:ext cx="0" cy="33"/>
              </a:xfrm>
              <a:prstGeom prst="line">
                <a:avLst/>
              </a:prstGeom>
              <a:noFill/>
              <a:ln w="3175">
                <a:solidFill>
                  <a:srgbClr val="000000"/>
                </a:solidFill>
                <a:round/>
                <a:headEnd/>
                <a:tailEnd/>
              </a:ln>
            </p:spPr>
            <p:txBody>
              <a:bodyPr/>
              <a:lstStyle/>
              <a:p>
                <a:endParaRPr lang="en-US"/>
              </a:p>
            </p:txBody>
          </p:sp>
          <p:sp>
            <p:nvSpPr>
              <p:cNvPr id="28076" name="Line 5981"/>
              <p:cNvSpPr>
                <a:spLocks noChangeShapeType="1"/>
              </p:cNvSpPr>
              <p:nvPr/>
            </p:nvSpPr>
            <p:spPr bwMode="auto">
              <a:xfrm>
                <a:off x="3585" y="3260"/>
                <a:ext cx="60" cy="0"/>
              </a:xfrm>
              <a:prstGeom prst="line">
                <a:avLst/>
              </a:prstGeom>
              <a:noFill/>
              <a:ln w="3175">
                <a:solidFill>
                  <a:srgbClr val="000000"/>
                </a:solidFill>
                <a:round/>
                <a:headEnd/>
                <a:tailEnd/>
              </a:ln>
            </p:spPr>
            <p:txBody>
              <a:bodyPr/>
              <a:lstStyle/>
              <a:p>
                <a:endParaRPr lang="en-US"/>
              </a:p>
            </p:txBody>
          </p:sp>
          <p:sp>
            <p:nvSpPr>
              <p:cNvPr id="28077" name="Line 5982"/>
              <p:cNvSpPr>
                <a:spLocks noChangeShapeType="1"/>
              </p:cNvSpPr>
              <p:nvPr/>
            </p:nvSpPr>
            <p:spPr bwMode="auto">
              <a:xfrm flipV="1">
                <a:off x="3645" y="3182"/>
                <a:ext cx="0" cy="78"/>
              </a:xfrm>
              <a:prstGeom prst="line">
                <a:avLst/>
              </a:prstGeom>
              <a:noFill/>
              <a:ln w="3175">
                <a:solidFill>
                  <a:srgbClr val="000000"/>
                </a:solidFill>
                <a:round/>
                <a:headEnd/>
                <a:tailEnd/>
              </a:ln>
            </p:spPr>
            <p:txBody>
              <a:bodyPr/>
              <a:lstStyle/>
              <a:p>
                <a:endParaRPr lang="en-US"/>
              </a:p>
            </p:txBody>
          </p:sp>
          <p:sp>
            <p:nvSpPr>
              <p:cNvPr id="28078" name="Line 5983"/>
              <p:cNvSpPr>
                <a:spLocks noChangeShapeType="1"/>
              </p:cNvSpPr>
              <p:nvPr/>
            </p:nvSpPr>
            <p:spPr bwMode="auto">
              <a:xfrm>
                <a:off x="3645" y="3182"/>
                <a:ext cx="0" cy="78"/>
              </a:xfrm>
              <a:prstGeom prst="line">
                <a:avLst/>
              </a:prstGeom>
              <a:noFill/>
              <a:ln w="3175">
                <a:solidFill>
                  <a:srgbClr val="000000"/>
                </a:solidFill>
                <a:round/>
                <a:headEnd/>
                <a:tailEnd/>
              </a:ln>
            </p:spPr>
            <p:txBody>
              <a:bodyPr/>
              <a:lstStyle/>
              <a:p>
                <a:endParaRPr lang="en-US"/>
              </a:p>
            </p:txBody>
          </p:sp>
          <p:sp>
            <p:nvSpPr>
              <p:cNvPr id="28079" name="Line 5984"/>
              <p:cNvSpPr>
                <a:spLocks noChangeShapeType="1"/>
              </p:cNvSpPr>
              <p:nvPr/>
            </p:nvSpPr>
            <p:spPr bwMode="auto">
              <a:xfrm>
                <a:off x="3645" y="3260"/>
                <a:ext cx="62" cy="0"/>
              </a:xfrm>
              <a:prstGeom prst="line">
                <a:avLst/>
              </a:prstGeom>
              <a:noFill/>
              <a:ln w="3175">
                <a:solidFill>
                  <a:srgbClr val="000000"/>
                </a:solidFill>
                <a:round/>
                <a:headEnd/>
                <a:tailEnd/>
              </a:ln>
            </p:spPr>
            <p:txBody>
              <a:bodyPr/>
              <a:lstStyle/>
              <a:p>
                <a:endParaRPr lang="en-US"/>
              </a:p>
            </p:txBody>
          </p:sp>
          <p:sp>
            <p:nvSpPr>
              <p:cNvPr id="28080" name="Line 5985"/>
              <p:cNvSpPr>
                <a:spLocks noChangeShapeType="1"/>
              </p:cNvSpPr>
              <p:nvPr/>
            </p:nvSpPr>
            <p:spPr bwMode="auto">
              <a:xfrm flipV="1">
                <a:off x="3707" y="3227"/>
                <a:ext cx="0" cy="33"/>
              </a:xfrm>
              <a:prstGeom prst="line">
                <a:avLst/>
              </a:prstGeom>
              <a:noFill/>
              <a:ln w="3175">
                <a:solidFill>
                  <a:srgbClr val="000000"/>
                </a:solidFill>
                <a:round/>
                <a:headEnd/>
                <a:tailEnd/>
              </a:ln>
            </p:spPr>
            <p:txBody>
              <a:bodyPr/>
              <a:lstStyle/>
              <a:p>
                <a:endParaRPr lang="en-US"/>
              </a:p>
            </p:txBody>
          </p:sp>
          <p:sp>
            <p:nvSpPr>
              <p:cNvPr id="28081" name="Line 5986"/>
              <p:cNvSpPr>
                <a:spLocks noChangeShapeType="1"/>
              </p:cNvSpPr>
              <p:nvPr/>
            </p:nvSpPr>
            <p:spPr bwMode="auto">
              <a:xfrm>
                <a:off x="3707" y="3227"/>
                <a:ext cx="0" cy="33"/>
              </a:xfrm>
              <a:prstGeom prst="line">
                <a:avLst/>
              </a:prstGeom>
              <a:noFill/>
              <a:ln w="3175">
                <a:solidFill>
                  <a:srgbClr val="000000"/>
                </a:solidFill>
                <a:round/>
                <a:headEnd/>
                <a:tailEnd/>
              </a:ln>
            </p:spPr>
            <p:txBody>
              <a:bodyPr/>
              <a:lstStyle/>
              <a:p>
                <a:endParaRPr lang="en-US"/>
              </a:p>
            </p:txBody>
          </p:sp>
          <p:sp>
            <p:nvSpPr>
              <p:cNvPr id="28082" name="Line 5987"/>
              <p:cNvSpPr>
                <a:spLocks noChangeShapeType="1"/>
              </p:cNvSpPr>
              <p:nvPr/>
            </p:nvSpPr>
            <p:spPr bwMode="auto">
              <a:xfrm>
                <a:off x="3707" y="3260"/>
                <a:ext cx="59" cy="0"/>
              </a:xfrm>
              <a:prstGeom prst="line">
                <a:avLst/>
              </a:prstGeom>
              <a:noFill/>
              <a:ln w="3175">
                <a:solidFill>
                  <a:srgbClr val="000000"/>
                </a:solidFill>
                <a:round/>
                <a:headEnd/>
                <a:tailEnd/>
              </a:ln>
            </p:spPr>
            <p:txBody>
              <a:bodyPr/>
              <a:lstStyle/>
              <a:p>
                <a:endParaRPr lang="en-US"/>
              </a:p>
            </p:txBody>
          </p:sp>
          <p:sp>
            <p:nvSpPr>
              <p:cNvPr id="28083" name="Line 5988"/>
              <p:cNvSpPr>
                <a:spLocks noChangeShapeType="1"/>
              </p:cNvSpPr>
              <p:nvPr/>
            </p:nvSpPr>
            <p:spPr bwMode="auto">
              <a:xfrm flipV="1">
                <a:off x="3766" y="3227"/>
                <a:ext cx="0" cy="33"/>
              </a:xfrm>
              <a:prstGeom prst="line">
                <a:avLst/>
              </a:prstGeom>
              <a:noFill/>
              <a:ln w="3175">
                <a:solidFill>
                  <a:srgbClr val="000000"/>
                </a:solidFill>
                <a:round/>
                <a:headEnd/>
                <a:tailEnd/>
              </a:ln>
            </p:spPr>
            <p:txBody>
              <a:bodyPr/>
              <a:lstStyle/>
              <a:p>
                <a:endParaRPr lang="en-US"/>
              </a:p>
            </p:txBody>
          </p:sp>
          <p:sp>
            <p:nvSpPr>
              <p:cNvPr id="28084" name="Line 5989"/>
              <p:cNvSpPr>
                <a:spLocks noChangeShapeType="1"/>
              </p:cNvSpPr>
              <p:nvPr/>
            </p:nvSpPr>
            <p:spPr bwMode="auto">
              <a:xfrm>
                <a:off x="3766" y="3227"/>
                <a:ext cx="0" cy="33"/>
              </a:xfrm>
              <a:prstGeom prst="line">
                <a:avLst/>
              </a:prstGeom>
              <a:noFill/>
              <a:ln w="3175">
                <a:solidFill>
                  <a:srgbClr val="000000"/>
                </a:solidFill>
                <a:round/>
                <a:headEnd/>
                <a:tailEnd/>
              </a:ln>
            </p:spPr>
            <p:txBody>
              <a:bodyPr/>
              <a:lstStyle/>
              <a:p>
                <a:endParaRPr lang="en-US"/>
              </a:p>
            </p:txBody>
          </p:sp>
          <p:sp>
            <p:nvSpPr>
              <p:cNvPr id="28085" name="Line 5990"/>
              <p:cNvSpPr>
                <a:spLocks noChangeShapeType="1"/>
              </p:cNvSpPr>
              <p:nvPr/>
            </p:nvSpPr>
            <p:spPr bwMode="auto">
              <a:xfrm>
                <a:off x="3766" y="3260"/>
                <a:ext cx="60" cy="0"/>
              </a:xfrm>
              <a:prstGeom prst="line">
                <a:avLst/>
              </a:prstGeom>
              <a:noFill/>
              <a:ln w="3175">
                <a:solidFill>
                  <a:srgbClr val="000000"/>
                </a:solidFill>
                <a:round/>
                <a:headEnd/>
                <a:tailEnd/>
              </a:ln>
            </p:spPr>
            <p:txBody>
              <a:bodyPr/>
              <a:lstStyle/>
              <a:p>
                <a:endParaRPr lang="en-US"/>
              </a:p>
            </p:txBody>
          </p:sp>
          <p:sp>
            <p:nvSpPr>
              <p:cNvPr id="28086" name="Line 5991"/>
              <p:cNvSpPr>
                <a:spLocks noChangeShapeType="1"/>
              </p:cNvSpPr>
              <p:nvPr/>
            </p:nvSpPr>
            <p:spPr bwMode="auto">
              <a:xfrm flipV="1">
                <a:off x="3826" y="3227"/>
                <a:ext cx="0" cy="33"/>
              </a:xfrm>
              <a:prstGeom prst="line">
                <a:avLst/>
              </a:prstGeom>
              <a:noFill/>
              <a:ln w="3175">
                <a:solidFill>
                  <a:srgbClr val="000000"/>
                </a:solidFill>
                <a:round/>
                <a:headEnd/>
                <a:tailEnd/>
              </a:ln>
            </p:spPr>
            <p:txBody>
              <a:bodyPr/>
              <a:lstStyle/>
              <a:p>
                <a:endParaRPr lang="en-US"/>
              </a:p>
            </p:txBody>
          </p:sp>
          <p:sp>
            <p:nvSpPr>
              <p:cNvPr id="28087" name="Line 5992"/>
              <p:cNvSpPr>
                <a:spLocks noChangeShapeType="1"/>
              </p:cNvSpPr>
              <p:nvPr/>
            </p:nvSpPr>
            <p:spPr bwMode="auto">
              <a:xfrm>
                <a:off x="3826" y="3227"/>
                <a:ext cx="0" cy="33"/>
              </a:xfrm>
              <a:prstGeom prst="line">
                <a:avLst/>
              </a:prstGeom>
              <a:noFill/>
              <a:ln w="3175">
                <a:solidFill>
                  <a:srgbClr val="000000"/>
                </a:solidFill>
                <a:round/>
                <a:headEnd/>
                <a:tailEnd/>
              </a:ln>
            </p:spPr>
            <p:txBody>
              <a:bodyPr/>
              <a:lstStyle/>
              <a:p>
                <a:endParaRPr lang="en-US"/>
              </a:p>
            </p:txBody>
          </p:sp>
          <p:sp>
            <p:nvSpPr>
              <p:cNvPr id="28088" name="Line 5993"/>
              <p:cNvSpPr>
                <a:spLocks noChangeShapeType="1"/>
              </p:cNvSpPr>
              <p:nvPr/>
            </p:nvSpPr>
            <p:spPr bwMode="auto">
              <a:xfrm>
                <a:off x="3826" y="3260"/>
                <a:ext cx="62" cy="0"/>
              </a:xfrm>
              <a:prstGeom prst="line">
                <a:avLst/>
              </a:prstGeom>
              <a:noFill/>
              <a:ln w="3175">
                <a:solidFill>
                  <a:srgbClr val="000000"/>
                </a:solidFill>
                <a:round/>
                <a:headEnd/>
                <a:tailEnd/>
              </a:ln>
            </p:spPr>
            <p:txBody>
              <a:bodyPr/>
              <a:lstStyle/>
              <a:p>
                <a:endParaRPr lang="en-US"/>
              </a:p>
            </p:txBody>
          </p:sp>
          <p:sp>
            <p:nvSpPr>
              <p:cNvPr id="28089" name="Line 5994"/>
              <p:cNvSpPr>
                <a:spLocks noChangeShapeType="1"/>
              </p:cNvSpPr>
              <p:nvPr/>
            </p:nvSpPr>
            <p:spPr bwMode="auto">
              <a:xfrm flipV="1">
                <a:off x="3888" y="3227"/>
                <a:ext cx="0" cy="33"/>
              </a:xfrm>
              <a:prstGeom prst="line">
                <a:avLst/>
              </a:prstGeom>
              <a:noFill/>
              <a:ln w="3175">
                <a:solidFill>
                  <a:srgbClr val="000000"/>
                </a:solidFill>
                <a:round/>
                <a:headEnd/>
                <a:tailEnd/>
              </a:ln>
            </p:spPr>
            <p:txBody>
              <a:bodyPr/>
              <a:lstStyle/>
              <a:p>
                <a:endParaRPr lang="en-US"/>
              </a:p>
            </p:txBody>
          </p:sp>
          <p:sp>
            <p:nvSpPr>
              <p:cNvPr id="28090" name="Line 5995"/>
              <p:cNvSpPr>
                <a:spLocks noChangeShapeType="1"/>
              </p:cNvSpPr>
              <p:nvPr/>
            </p:nvSpPr>
            <p:spPr bwMode="auto">
              <a:xfrm>
                <a:off x="3888" y="3227"/>
                <a:ext cx="0" cy="33"/>
              </a:xfrm>
              <a:prstGeom prst="line">
                <a:avLst/>
              </a:prstGeom>
              <a:noFill/>
              <a:ln w="3175">
                <a:solidFill>
                  <a:srgbClr val="000000"/>
                </a:solidFill>
                <a:round/>
                <a:headEnd/>
                <a:tailEnd/>
              </a:ln>
            </p:spPr>
            <p:txBody>
              <a:bodyPr/>
              <a:lstStyle/>
              <a:p>
                <a:endParaRPr lang="en-US"/>
              </a:p>
            </p:txBody>
          </p:sp>
          <p:sp>
            <p:nvSpPr>
              <p:cNvPr id="28091" name="Line 5996"/>
              <p:cNvSpPr>
                <a:spLocks noChangeShapeType="1"/>
              </p:cNvSpPr>
              <p:nvPr/>
            </p:nvSpPr>
            <p:spPr bwMode="auto">
              <a:xfrm>
                <a:off x="3888" y="3260"/>
                <a:ext cx="60" cy="0"/>
              </a:xfrm>
              <a:prstGeom prst="line">
                <a:avLst/>
              </a:prstGeom>
              <a:noFill/>
              <a:ln w="3175">
                <a:solidFill>
                  <a:srgbClr val="000000"/>
                </a:solidFill>
                <a:round/>
                <a:headEnd/>
                <a:tailEnd/>
              </a:ln>
            </p:spPr>
            <p:txBody>
              <a:bodyPr/>
              <a:lstStyle/>
              <a:p>
                <a:endParaRPr lang="en-US"/>
              </a:p>
            </p:txBody>
          </p:sp>
          <p:sp>
            <p:nvSpPr>
              <p:cNvPr id="28092" name="Line 5997"/>
              <p:cNvSpPr>
                <a:spLocks noChangeShapeType="1"/>
              </p:cNvSpPr>
              <p:nvPr/>
            </p:nvSpPr>
            <p:spPr bwMode="auto">
              <a:xfrm flipV="1">
                <a:off x="3948" y="3227"/>
                <a:ext cx="0" cy="33"/>
              </a:xfrm>
              <a:prstGeom prst="line">
                <a:avLst/>
              </a:prstGeom>
              <a:noFill/>
              <a:ln w="3175">
                <a:solidFill>
                  <a:srgbClr val="000000"/>
                </a:solidFill>
                <a:round/>
                <a:headEnd/>
                <a:tailEnd/>
              </a:ln>
            </p:spPr>
            <p:txBody>
              <a:bodyPr/>
              <a:lstStyle/>
              <a:p>
                <a:endParaRPr lang="en-US"/>
              </a:p>
            </p:txBody>
          </p:sp>
          <p:sp>
            <p:nvSpPr>
              <p:cNvPr id="28093" name="Line 5998"/>
              <p:cNvSpPr>
                <a:spLocks noChangeShapeType="1"/>
              </p:cNvSpPr>
              <p:nvPr/>
            </p:nvSpPr>
            <p:spPr bwMode="auto">
              <a:xfrm>
                <a:off x="3948" y="3227"/>
                <a:ext cx="0" cy="33"/>
              </a:xfrm>
              <a:prstGeom prst="line">
                <a:avLst/>
              </a:prstGeom>
              <a:noFill/>
              <a:ln w="3175">
                <a:solidFill>
                  <a:srgbClr val="000000"/>
                </a:solidFill>
                <a:round/>
                <a:headEnd/>
                <a:tailEnd/>
              </a:ln>
            </p:spPr>
            <p:txBody>
              <a:bodyPr/>
              <a:lstStyle/>
              <a:p>
                <a:endParaRPr lang="en-US"/>
              </a:p>
            </p:txBody>
          </p:sp>
          <p:sp>
            <p:nvSpPr>
              <p:cNvPr id="28094" name="Line 5999"/>
              <p:cNvSpPr>
                <a:spLocks noChangeShapeType="1"/>
              </p:cNvSpPr>
              <p:nvPr/>
            </p:nvSpPr>
            <p:spPr bwMode="auto">
              <a:xfrm>
                <a:off x="3948" y="3260"/>
                <a:ext cx="59" cy="0"/>
              </a:xfrm>
              <a:prstGeom prst="line">
                <a:avLst/>
              </a:prstGeom>
              <a:noFill/>
              <a:ln w="3175">
                <a:solidFill>
                  <a:srgbClr val="000000"/>
                </a:solidFill>
                <a:round/>
                <a:headEnd/>
                <a:tailEnd/>
              </a:ln>
            </p:spPr>
            <p:txBody>
              <a:bodyPr/>
              <a:lstStyle/>
              <a:p>
                <a:endParaRPr lang="en-US"/>
              </a:p>
            </p:txBody>
          </p:sp>
          <p:sp>
            <p:nvSpPr>
              <p:cNvPr id="28095" name="Line 6000"/>
              <p:cNvSpPr>
                <a:spLocks noChangeShapeType="1"/>
              </p:cNvSpPr>
              <p:nvPr/>
            </p:nvSpPr>
            <p:spPr bwMode="auto">
              <a:xfrm flipV="1">
                <a:off x="4007" y="3227"/>
                <a:ext cx="0" cy="33"/>
              </a:xfrm>
              <a:prstGeom prst="line">
                <a:avLst/>
              </a:prstGeom>
              <a:noFill/>
              <a:ln w="3175">
                <a:solidFill>
                  <a:srgbClr val="000000"/>
                </a:solidFill>
                <a:round/>
                <a:headEnd/>
                <a:tailEnd/>
              </a:ln>
            </p:spPr>
            <p:txBody>
              <a:bodyPr/>
              <a:lstStyle/>
              <a:p>
                <a:endParaRPr lang="en-US"/>
              </a:p>
            </p:txBody>
          </p:sp>
          <p:sp>
            <p:nvSpPr>
              <p:cNvPr id="28096" name="Line 6001"/>
              <p:cNvSpPr>
                <a:spLocks noChangeShapeType="1"/>
              </p:cNvSpPr>
              <p:nvPr/>
            </p:nvSpPr>
            <p:spPr bwMode="auto">
              <a:xfrm>
                <a:off x="4007" y="3227"/>
                <a:ext cx="0" cy="33"/>
              </a:xfrm>
              <a:prstGeom prst="line">
                <a:avLst/>
              </a:prstGeom>
              <a:noFill/>
              <a:ln w="3175">
                <a:solidFill>
                  <a:srgbClr val="000000"/>
                </a:solidFill>
                <a:round/>
                <a:headEnd/>
                <a:tailEnd/>
              </a:ln>
            </p:spPr>
            <p:txBody>
              <a:bodyPr/>
              <a:lstStyle/>
              <a:p>
                <a:endParaRPr lang="en-US"/>
              </a:p>
            </p:txBody>
          </p:sp>
          <p:sp>
            <p:nvSpPr>
              <p:cNvPr id="28097" name="Line 6002"/>
              <p:cNvSpPr>
                <a:spLocks noChangeShapeType="1"/>
              </p:cNvSpPr>
              <p:nvPr/>
            </p:nvSpPr>
            <p:spPr bwMode="auto">
              <a:xfrm>
                <a:off x="4007" y="3260"/>
                <a:ext cx="62" cy="0"/>
              </a:xfrm>
              <a:prstGeom prst="line">
                <a:avLst/>
              </a:prstGeom>
              <a:noFill/>
              <a:ln w="3175">
                <a:solidFill>
                  <a:srgbClr val="000000"/>
                </a:solidFill>
                <a:round/>
                <a:headEnd/>
                <a:tailEnd/>
              </a:ln>
            </p:spPr>
            <p:txBody>
              <a:bodyPr/>
              <a:lstStyle/>
              <a:p>
                <a:endParaRPr lang="en-US"/>
              </a:p>
            </p:txBody>
          </p:sp>
          <p:sp>
            <p:nvSpPr>
              <p:cNvPr id="28098" name="Line 6003"/>
              <p:cNvSpPr>
                <a:spLocks noChangeShapeType="1"/>
              </p:cNvSpPr>
              <p:nvPr/>
            </p:nvSpPr>
            <p:spPr bwMode="auto">
              <a:xfrm flipV="1">
                <a:off x="4069" y="3227"/>
                <a:ext cx="0" cy="33"/>
              </a:xfrm>
              <a:prstGeom prst="line">
                <a:avLst/>
              </a:prstGeom>
              <a:noFill/>
              <a:ln w="3175">
                <a:solidFill>
                  <a:srgbClr val="000000"/>
                </a:solidFill>
                <a:round/>
                <a:headEnd/>
                <a:tailEnd/>
              </a:ln>
            </p:spPr>
            <p:txBody>
              <a:bodyPr/>
              <a:lstStyle/>
              <a:p>
                <a:endParaRPr lang="en-US"/>
              </a:p>
            </p:txBody>
          </p:sp>
          <p:sp>
            <p:nvSpPr>
              <p:cNvPr id="28099" name="Line 6004"/>
              <p:cNvSpPr>
                <a:spLocks noChangeShapeType="1"/>
              </p:cNvSpPr>
              <p:nvPr/>
            </p:nvSpPr>
            <p:spPr bwMode="auto">
              <a:xfrm>
                <a:off x="4069" y="3227"/>
                <a:ext cx="0" cy="33"/>
              </a:xfrm>
              <a:prstGeom prst="line">
                <a:avLst/>
              </a:prstGeom>
              <a:noFill/>
              <a:ln w="3175">
                <a:solidFill>
                  <a:srgbClr val="000000"/>
                </a:solidFill>
                <a:round/>
                <a:headEnd/>
                <a:tailEnd/>
              </a:ln>
            </p:spPr>
            <p:txBody>
              <a:bodyPr/>
              <a:lstStyle/>
              <a:p>
                <a:endParaRPr lang="en-US"/>
              </a:p>
            </p:txBody>
          </p:sp>
          <p:sp>
            <p:nvSpPr>
              <p:cNvPr id="28100" name="Line 6005"/>
              <p:cNvSpPr>
                <a:spLocks noChangeShapeType="1"/>
              </p:cNvSpPr>
              <p:nvPr/>
            </p:nvSpPr>
            <p:spPr bwMode="auto">
              <a:xfrm>
                <a:off x="4069" y="3260"/>
                <a:ext cx="60" cy="0"/>
              </a:xfrm>
              <a:prstGeom prst="line">
                <a:avLst/>
              </a:prstGeom>
              <a:noFill/>
              <a:ln w="3175">
                <a:solidFill>
                  <a:srgbClr val="000000"/>
                </a:solidFill>
                <a:round/>
                <a:headEnd/>
                <a:tailEnd/>
              </a:ln>
            </p:spPr>
            <p:txBody>
              <a:bodyPr/>
              <a:lstStyle/>
              <a:p>
                <a:endParaRPr lang="en-US"/>
              </a:p>
            </p:txBody>
          </p:sp>
          <p:sp>
            <p:nvSpPr>
              <p:cNvPr id="28101" name="Line 6006"/>
              <p:cNvSpPr>
                <a:spLocks noChangeShapeType="1"/>
              </p:cNvSpPr>
              <p:nvPr/>
            </p:nvSpPr>
            <p:spPr bwMode="auto">
              <a:xfrm flipV="1">
                <a:off x="4129" y="3227"/>
                <a:ext cx="0" cy="33"/>
              </a:xfrm>
              <a:prstGeom prst="line">
                <a:avLst/>
              </a:prstGeom>
              <a:noFill/>
              <a:ln w="3175">
                <a:solidFill>
                  <a:srgbClr val="000000"/>
                </a:solidFill>
                <a:round/>
                <a:headEnd/>
                <a:tailEnd/>
              </a:ln>
            </p:spPr>
            <p:txBody>
              <a:bodyPr/>
              <a:lstStyle/>
              <a:p>
                <a:endParaRPr lang="en-US"/>
              </a:p>
            </p:txBody>
          </p:sp>
          <p:sp>
            <p:nvSpPr>
              <p:cNvPr id="28102" name="Line 6007"/>
              <p:cNvSpPr>
                <a:spLocks noChangeShapeType="1"/>
              </p:cNvSpPr>
              <p:nvPr/>
            </p:nvSpPr>
            <p:spPr bwMode="auto">
              <a:xfrm>
                <a:off x="4129" y="3227"/>
                <a:ext cx="0" cy="33"/>
              </a:xfrm>
              <a:prstGeom prst="line">
                <a:avLst/>
              </a:prstGeom>
              <a:noFill/>
              <a:ln w="3175">
                <a:solidFill>
                  <a:srgbClr val="000000"/>
                </a:solidFill>
                <a:round/>
                <a:headEnd/>
                <a:tailEnd/>
              </a:ln>
            </p:spPr>
            <p:txBody>
              <a:bodyPr/>
              <a:lstStyle/>
              <a:p>
                <a:endParaRPr lang="en-US"/>
              </a:p>
            </p:txBody>
          </p:sp>
          <p:sp>
            <p:nvSpPr>
              <p:cNvPr id="28103" name="Line 6008"/>
              <p:cNvSpPr>
                <a:spLocks noChangeShapeType="1"/>
              </p:cNvSpPr>
              <p:nvPr/>
            </p:nvSpPr>
            <p:spPr bwMode="auto">
              <a:xfrm>
                <a:off x="4129" y="3260"/>
                <a:ext cx="60" cy="0"/>
              </a:xfrm>
              <a:prstGeom prst="line">
                <a:avLst/>
              </a:prstGeom>
              <a:noFill/>
              <a:ln w="3175">
                <a:solidFill>
                  <a:srgbClr val="000000"/>
                </a:solidFill>
                <a:round/>
                <a:headEnd/>
                <a:tailEnd/>
              </a:ln>
            </p:spPr>
            <p:txBody>
              <a:bodyPr/>
              <a:lstStyle/>
              <a:p>
                <a:endParaRPr lang="en-US"/>
              </a:p>
            </p:txBody>
          </p:sp>
          <p:sp>
            <p:nvSpPr>
              <p:cNvPr id="28104" name="Line 6009"/>
              <p:cNvSpPr>
                <a:spLocks noChangeShapeType="1"/>
              </p:cNvSpPr>
              <p:nvPr/>
            </p:nvSpPr>
            <p:spPr bwMode="auto">
              <a:xfrm flipV="1">
                <a:off x="4189" y="3227"/>
                <a:ext cx="0" cy="33"/>
              </a:xfrm>
              <a:prstGeom prst="line">
                <a:avLst/>
              </a:prstGeom>
              <a:noFill/>
              <a:ln w="3175">
                <a:solidFill>
                  <a:srgbClr val="000000"/>
                </a:solidFill>
                <a:round/>
                <a:headEnd/>
                <a:tailEnd/>
              </a:ln>
            </p:spPr>
            <p:txBody>
              <a:bodyPr/>
              <a:lstStyle/>
              <a:p>
                <a:endParaRPr lang="en-US"/>
              </a:p>
            </p:txBody>
          </p:sp>
          <p:sp>
            <p:nvSpPr>
              <p:cNvPr id="28105" name="Line 6010"/>
              <p:cNvSpPr>
                <a:spLocks noChangeShapeType="1"/>
              </p:cNvSpPr>
              <p:nvPr/>
            </p:nvSpPr>
            <p:spPr bwMode="auto">
              <a:xfrm>
                <a:off x="4189" y="3227"/>
                <a:ext cx="0" cy="33"/>
              </a:xfrm>
              <a:prstGeom prst="line">
                <a:avLst/>
              </a:prstGeom>
              <a:noFill/>
              <a:ln w="3175">
                <a:solidFill>
                  <a:srgbClr val="000000"/>
                </a:solidFill>
                <a:round/>
                <a:headEnd/>
                <a:tailEnd/>
              </a:ln>
            </p:spPr>
            <p:txBody>
              <a:bodyPr/>
              <a:lstStyle/>
              <a:p>
                <a:endParaRPr lang="en-US"/>
              </a:p>
            </p:txBody>
          </p:sp>
          <p:sp>
            <p:nvSpPr>
              <p:cNvPr id="28106" name="Line 6011"/>
              <p:cNvSpPr>
                <a:spLocks noChangeShapeType="1"/>
              </p:cNvSpPr>
              <p:nvPr/>
            </p:nvSpPr>
            <p:spPr bwMode="auto">
              <a:xfrm>
                <a:off x="4189" y="3260"/>
                <a:ext cx="61" cy="0"/>
              </a:xfrm>
              <a:prstGeom prst="line">
                <a:avLst/>
              </a:prstGeom>
              <a:noFill/>
              <a:ln w="3175">
                <a:solidFill>
                  <a:srgbClr val="000000"/>
                </a:solidFill>
                <a:round/>
                <a:headEnd/>
                <a:tailEnd/>
              </a:ln>
            </p:spPr>
            <p:txBody>
              <a:bodyPr/>
              <a:lstStyle/>
              <a:p>
                <a:endParaRPr lang="en-US"/>
              </a:p>
            </p:txBody>
          </p:sp>
          <p:sp>
            <p:nvSpPr>
              <p:cNvPr id="28107" name="Line 6012"/>
              <p:cNvSpPr>
                <a:spLocks noChangeShapeType="1"/>
              </p:cNvSpPr>
              <p:nvPr/>
            </p:nvSpPr>
            <p:spPr bwMode="auto">
              <a:xfrm flipV="1">
                <a:off x="4250" y="3182"/>
                <a:ext cx="0" cy="78"/>
              </a:xfrm>
              <a:prstGeom prst="line">
                <a:avLst/>
              </a:prstGeom>
              <a:noFill/>
              <a:ln w="3175">
                <a:solidFill>
                  <a:srgbClr val="000000"/>
                </a:solidFill>
                <a:round/>
                <a:headEnd/>
                <a:tailEnd/>
              </a:ln>
            </p:spPr>
            <p:txBody>
              <a:bodyPr/>
              <a:lstStyle/>
              <a:p>
                <a:endParaRPr lang="en-US"/>
              </a:p>
            </p:txBody>
          </p:sp>
          <p:sp>
            <p:nvSpPr>
              <p:cNvPr id="28108" name="Line 6013"/>
              <p:cNvSpPr>
                <a:spLocks noChangeShapeType="1"/>
              </p:cNvSpPr>
              <p:nvPr/>
            </p:nvSpPr>
            <p:spPr bwMode="auto">
              <a:xfrm>
                <a:off x="4250" y="3182"/>
                <a:ext cx="0" cy="78"/>
              </a:xfrm>
              <a:prstGeom prst="line">
                <a:avLst/>
              </a:prstGeom>
              <a:noFill/>
              <a:ln w="3175">
                <a:solidFill>
                  <a:srgbClr val="000000"/>
                </a:solidFill>
                <a:round/>
                <a:headEnd/>
                <a:tailEnd/>
              </a:ln>
            </p:spPr>
            <p:txBody>
              <a:bodyPr/>
              <a:lstStyle/>
              <a:p>
                <a:endParaRPr lang="en-US"/>
              </a:p>
            </p:txBody>
          </p:sp>
          <p:sp>
            <p:nvSpPr>
              <p:cNvPr id="28109" name="Line 6014"/>
              <p:cNvSpPr>
                <a:spLocks noChangeShapeType="1"/>
              </p:cNvSpPr>
              <p:nvPr/>
            </p:nvSpPr>
            <p:spPr bwMode="auto">
              <a:xfrm>
                <a:off x="4250" y="3260"/>
                <a:ext cx="60" cy="0"/>
              </a:xfrm>
              <a:prstGeom prst="line">
                <a:avLst/>
              </a:prstGeom>
              <a:noFill/>
              <a:ln w="3175">
                <a:solidFill>
                  <a:srgbClr val="000000"/>
                </a:solidFill>
                <a:round/>
                <a:headEnd/>
                <a:tailEnd/>
              </a:ln>
            </p:spPr>
            <p:txBody>
              <a:bodyPr/>
              <a:lstStyle/>
              <a:p>
                <a:endParaRPr lang="en-US"/>
              </a:p>
            </p:txBody>
          </p:sp>
          <p:sp>
            <p:nvSpPr>
              <p:cNvPr id="28110" name="Line 6015"/>
              <p:cNvSpPr>
                <a:spLocks noChangeShapeType="1"/>
              </p:cNvSpPr>
              <p:nvPr/>
            </p:nvSpPr>
            <p:spPr bwMode="auto">
              <a:xfrm flipV="1">
                <a:off x="4310" y="3227"/>
                <a:ext cx="0" cy="33"/>
              </a:xfrm>
              <a:prstGeom prst="line">
                <a:avLst/>
              </a:prstGeom>
              <a:noFill/>
              <a:ln w="3175">
                <a:solidFill>
                  <a:srgbClr val="000000"/>
                </a:solidFill>
                <a:round/>
                <a:headEnd/>
                <a:tailEnd/>
              </a:ln>
            </p:spPr>
            <p:txBody>
              <a:bodyPr/>
              <a:lstStyle/>
              <a:p>
                <a:endParaRPr lang="en-US"/>
              </a:p>
            </p:txBody>
          </p:sp>
          <p:sp>
            <p:nvSpPr>
              <p:cNvPr id="28111" name="Line 6016"/>
              <p:cNvSpPr>
                <a:spLocks noChangeShapeType="1"/>
              </p:cNvSpPr>
              <p:nvPr/>
            </p:nvSpPr>
            <p:spPr bwMode="auto">
              <a:xfrm>
                <a:off x="4310" y="3227"/>
                <a:ext cx="0" cy="33"/>
              </a:xfrm>
              <a:prstGeom prst="line">
                <a:avLst/>
              </a:prstGeom>
              <a:noFill/>
              <a:ln w="3175">
                <a:solidFill>
                  <a:srgbClr val="000000"/>
                </a:solidFill>
                <a:round/>
                <a:headEnd/>
                <a:tailEnd/>
              </a:ln>
            </p:spPr>
            <p:txBody>
              <a:bodyPr/>
              <a:lstStyle/>
              <a:p>
                <a:endParaRPr lang="en-US"/>
              </a:p>
            </p:txBody>
          </p:sp>
          <p:sp>
            <p:nvSpPr>
              <p:cNvPr id="28112" name="Line 6017"/>
              <p:cNvSpPr>
                <a:spLocks noChangeShapeType="1"/>
              </p:cNvSpPr>
              <p:nvPr/>
            </p:nvSpPr>
            <p:spPr bwMode="auto">
              <a:xfrm>
                <a:off x="4310" y="3260"/>
                <a:ext cx="60" cy="0"/>
              </a:xfrm>
              <a:prstGeom prst="line">
                <a:avLst/>
              </a:prstGeom>
              <a:noFill/>
              <a:ln w="3175">
                <a:solidFill>
                  <a:srgbClr val="000000"/>
                </a:solidFill>
                <a:round/>
                <a:headEnd/>
                <a:tailEnd/>
              </a:ln>
            </p:spPr>
            <p:txBody>
              <a:bodyPr/>
              <a:lstStyle/>
              <a:p>
                <a:endParaRPr lang="en-US"/>
              </a:p>
            </p:txBody>
          </p:sp>
          <p:sp>
            <p:nvSpPr>
              <p:cNvPr id="28113" name="Line 6018"/>
              <p:cNvSpPr>
                <a:spLocks noChangeShapeType="1"/>
              </p:cNvSpPr>
              <p:nvPr/>
            </p:nvSpPr>
            <p:spPr bwMode="auto">
              <a:xfrm flipV="1">
                <a:off x="4370" y="3227"/>
                <a:ext cx="0" cy="33"/>
              </a:xfrm>
              <a:prstGeom prst="line">
                <a:avLst/>
              </a:prstGeom>
              <a:noFill/>
              <a:ln w="3175">
                <a:solidFill>
                  <a:srgbClr val="000000"/>
                </a:solidFill>
                <a:round/>
                <a:headEnd/>
                <a:tailEnd/>
              </a:ln>
            </p:spPr>
            <p:txBody>
              <a:bodyPr/>
              <a:lstStyle/>
              <a:p>
                <a:endParaRPr lang="en-US"/>
              </a:p>
            </p:txBody>
          </p:sp>
          <p:sp>
            <p:nvSpPr>
              <p:cNvPr id="28114" name="Line 6019"/>
              <p:cNvSpPr>
                <a:spLocks noChangeShapeType="1"/>
              </p:cNvSpPr>
              <p:nvPr/>
            </p:nvSpPr>
            <p:spPr bwMode="auto">
              <a:xfrm>
                <a:off x="4370" y="3227"/>
                <a:ext cx="0" cy="33"/>
              </a:xfrm>
              <a:prstGeom prst="line">
                <a:avLst/>
              </a:prstGeom>
              <a:noFill/>
              <a:ln w="3175">
                <a:solidFill>
                  <a:srgbClr val="000000"/>
                </a:solidFill>
                <a:round/>
                <a:headEnd/>
                <a:tailEnd/>
              </a:ln>
            </p:spPr>
            <p:txBody>
              <a:bodyPr/>
              <a:lstStyle/>
              <a:p>
                <a:endParaRPr lang="en-US"/>
              </a:p>
            </p:txBody>
          </p:sp>
          <p:sp>
            <p:nvSpPr>
              <p:cNvPr id="28115" name="Line 6020"/>
              <p:cNvSpPr>
                <a:spLocks noChangeShapeType="1"/>
              </p:cNvSpPr>
              <p:nvPr/>
            </p:nvSpPr>
            <p:spPr bwMode="auto">
              <a:xfrm>
                <a:off x="1111" y="3260"/>
                <a:ext cx="78" cy="0"/>
              </a:xfrm>
              <a:prstGeom prst="line">
                <a:avLst/>
              </a:prstGeom>
              <a:noFill/>
              <a:ln w="3175">
                <a:solidFill>
                  <a:srgbClr val="000000"/>
                </a:solidFill>
                <a:round/>
                <a:headEnd/>
                <a:tailEnd/>
              </a:ln>
            </p:spPr>
            <p:txBody>
              <a:bodyPr/>
              <a:lstStyle/>
              <a:p>
                <a:endParaRPr lang="en-US"/>
              </a:p>
            </p:txBody>
          </p:sp>
          <p:sp>
            <p:nvSpPr>
              <p:cNvPr id="28116" name="Line 6021"/>
              <p:cNvSpPr>
                <a:spLocks noChangeShapeType="1"/>
              </p:cNvSpPr>
              <p:nvPr/>
            </p:nvSpPr>
            <p:spPr bwMode="auto">
              <a:xfrm flipH="1">
                <a:off x="1111" y="3260"/>
                <a:ext cx="78" cy="0"/>
              </a:xfrm>
              <a:prstGeom prst="line">
                <a:avLst/>
              </a:prstGeom>
              <a:noFill/>
              <a:ln w="3175">
                <a:solidFill>
                  <a:srgbClr val="000000"/>
                </a:solidFill>
                <a:round/>
                <a:headEnd/>
                <a:tailEnd/>
              </a:ln>
            </p:spPr>
            <p:txBody>
              <a:bodyPr/>
              <a:lstStyle/>
              <a:p>
                <a:endParaRPr lang="en-US"/>
              </a:p>
            </p:txBody>
          </p:sp>
          <p:sp>
            <p:nvSpPr>
              <p:cNvPr id="28117" name="Line 6022"/>
              <p:cNvSpPr>
                <a:spLocks noChangeShapeType="1"/>
              </p:cNvSpPr>
              <p:nvPr/>
            </p:nvSpPr>
            <p:spPr bwMode="auto">
              <a:xfrm flipV="1">
                <a:off x="1111" y="3042"/>
                <a:ext cx="0" cy="218"/>
              </a:xfrm>
              <a:prstGeom prst="line">
                <a:avLst/>
              </a:prstGeom>
              <a:noFill/>
              <a:ln w="3175">
                <a:solidFill>
                  <a:srgbClr val="000000"/>
                </a:solidFill>
                <a:round/>
                <a:headEnd/>
                <a:tailEnd/>
              </a:ln>
            </p:spPr>
            <p:txBody>
              <a:bodyPr/>
              <a:lstStyle/>
              <a:p>
                <a:endParaRPr lang="en-US"/>
              </a:p>
            </p:txBody>
          </p:sp>
          <p:sp>
            <p:nvSpPr>
              <p:cNvPr id="28118" name="Line 6023"/>
              <p:cNvSpPr>
                <a:spLocks noChangeShapeType="1"/>
              </p:cNvSpPr>
              <p:nvPr/>
            </p:nvSpPr>
            <p:spPr bwMode="auto">
              <a:xfrm>
                <a:off x="1111" y="3042"/>
                <a:ext cx="33" cy="0"/>
              </a:xfrm>
              <a:prstGeom prst="line">
                <a:avLst/>
              </a:prstGeom>
              <a:noFill/>
              <a:ln w="3175">
                <a:solidFill>
                  <a:srgbClr val="000000"/>
                </a:solidFill>
                <a:round/>
                <a:headEnd/>
                <a:tailEnd/>
              </a:ln>
            </p:spPr>
            <p:txBody>
              <a:bodyPr/>
              <a:lstStyle/>
              <a:p>
                <a:endParaRPr lang="en-US"/>
              </a:p>
            </p:txBody>
          </p:sp>
          <p:sp>
            <p:nvSpPr>
              <p:cNvPr id="28119" name="Line 6024"/>
              <p:cNvSpPr>
                <a:spLocks noChangeShapeType="1"/>
              </p:cNvSpPr>
              <p:nvPr/>
            </p:nvSpPr>
            <p:spPr bwMode="auto">
              <a:xfrm flipH="1">
                <a:off x="1111" y="3042"/>
                <a:ext cx="33" cy="0"/>
              </a:xfrm>
              <a:prstGeom prst="line">
                <a:avLst/>
              </a:prstGeom>
              <a:noFill/>
              <a:ln w="3175">
                <a:solidFill>
                  <a:srgbClr val="000000"/>
                </a:solidFill>
                <a:round/>
                <a:headEnd/>
                <a:tailEnd/>
              </a:ln>
            </p:spPr>
            <p:txBody>
              <a:bodyPr/>
              <a:lstStyle/>
              <a:p>
                <a:endParaRPr lang="en-US"/>
              </a:p>
            </p:txBody>
          </p:sp>
          <p:sp>
            <p:nvSpPr>
              <p:cNvPr id="28120" name="Line 6025"/>
              <p:cNvSpPr>
                <a:spLocks noChangeShapeType="1"/>
              </p:cNvSpPr>
              <p:nvPr/>
            </p:nvSpPr>
            <p:spPr bwMode="auto">
              <a:xfrm flipV="1">
                <a:off x="1111" y="2825"/>
                <a:ext cx="0" cy="217"/>
              </a:xfrm>
              <a:prstGeom prst="line">
                <a:avLst/>
              </a:prstGeom>
              <a:noFill/>
              <a:ln w="3175">
                <a:solidFill>
                  <a:srgbClr val="000000"/>
                </a:solidFill>
                <a:round/>
                <a:headEnd/>
                <a:tailEnd/>
              </a:ln>
            </p:spPr>
            <p:txBody>
              <a:bodyPr/>
              <a:lstStyle/>
              <a:p>
                <a:endParaRPr lang="en-US"/>
              </a:p>
            </p:txBody>
          </p:sp>
          <p:sp>
            <p:nvSpPr>
              <p:cNvPr id="28121" name="Line 6026"/>
              <p:cNvSpPr>
                <a:spLocks noChangeShapeType="1"/>
              </p:cNvSpPr>
              <p:nvPr/>
            </p:nvSpPr>
            <p:spPr bwMode="auto">
              <a:xfrm>
                <a:off x="1111" y="2825"/>
                <a:ext cx="78" cy="0"/>
              </a:xfrm>
              <a:prstGeom prst="line">
                <a:avLst/>
              </a:prstGeom>
              <a:noFill/>
              <a:ln w="3175">
                <a:solidFill>
                  <a:srgbClr val="000000"/>
                </a:solidFill>
                <a:round/>
                <a:headEnd/>
                <a:tailEnd/>
              </a:ln>
            </p:spPr>
            <p:txBody>
              <a:bodyPr/>
              <a:lstStyle/>
              <a:p>
                <a:endParaRPr lang="en-US"/>
              </a:p>
            </p:txBody>
          </p:sp>
          <p:sp>
            <p:nvSpPr>
              <p:cNvPr id="28122" name="Line 6027"/>
              <p:cNvSpPr>
                <a:spLocks noChangeShapeType="1"/>
              </p:cNvSpPr>
              <p:nvPr/>
            </p:nvSpPr>
            <p:spPr bwMode="auto">
              <a:xfrm flipH="1">
                <a:off x="1111" y="2825"/>
                <a:ext cx="78" cy="0"/>
              </a:xfrm>
              <a:prstGeom prst="line">
                <a:avLst/>
              </a:prstGeom>
              <a:noFill/>
              <a:ln w="3175">
                <a:solidFill>
                  <a:srgbClr val="000000"/>
                </a:solidFill>
                <a:round/>
                <a:headEnd/>
                <a:tailEnd/>
              </a:ln>
            </p:spPr>
            <p:txBody>
              <a:bodyPr/>
              <a:lstStyle/>
              <a:p>
                <a:endParaRPr lang="en-US"/>
              </a:p>
            </p:txBody>
          </p:sp>
          <p:sp>
            <p:nvSpPr>
              <p:cNvPr id="28123" name="Line 6028"/>
              <p:cNvSpPr>
                <a:spLocks noChangeShapeType="1"/>
              </p:cNvSpPr>
              <p:nvPr/>
            </p:nvSpPr>
            <p:spPr bwMode="auto">
              <a:xfrm flipV="1">
                <a:off x="1111" y="2607"/>
                <a:ext cx="0" cy="218"/>
              </a:xfrm>
              <a:prstGeom prst="line">
                <a:avLst/>
              </a:prstGeom>
              <a:noFill/>
              <a:ln w="3175">
                <a:solidFill>
                  <a:srgbClr val="000000"/>
                </a:solidFill>
                <a:round/>
                <a:headEnd/>
                <a:tailEnd/>
              </a:ln>
            </p:spPr>
            <p:txBody>
              <a:bodyPr/>
              <a:lstStyle/>
              <a:p>
                <a:endParaRPr lang="en-US"/>
              </a:p>
            </p:txBody>
          </p:sp>
          <p:sp>
            <p:nvSpPr>
              <p:cNvPr id="28124" name="Line 6029"/>
              <p:cNvSpPr>
                <a:spLocks noChangeShapeType="1"/>
              </p:cNvSpPr>
              <p:nvPr/>
            </p:nvSpPr>
            <p:spPr bwMode="auto">
              <a:xfrm>
                <a:off x="1111" y="2607"/>
                <a:ext cx="33" cy="0"/>
              </a:xfrm>
              <a:prstGeom prst="line">
                <a:avLst/>
              </a:prstGeom>
              <a:noFill/>
              <a:ln w="3175">
                <a:solidFill>
                  <a:srgbClr val="000000"/>
                </a:solidFill>
                <a:round/>
                <a:headEnd/>
                <a:tailEnd/>
              </a:ln>
            </p:spPr>
            <p:txBody>
              <a:bodyPr/>
              <a:lstStyle/>
              <a:p>
                <a:endParaRPr lang="en-US"/>
              </a:p>
            </p:txBody>
          </p:sp>
          <p:sp>
            <p:nvSpPr>
              <p:cNvPr id="28125" name="Line 6030"/>
              <p:cNvSpPr>
                <a:spLocks noChangeShapeType="1"/>
              </p:cNvSpPr>
              <p:nvPr/>
            </p:nvSpPr>
            <p:spPr bwMode="auto">
              <a:xfrm flipH="1">
                <a:off x="1111" y="2607"/>
                <a:ext cx="33" cy="0"/>
              </a:xfrm>
              <a:prstGeom prst="line">
                <a:avLst/>
              </a:prstGeom>
              <a:noFill/>
              <a:ln w="3175">
                <a:solidFill>
                  <a:srgbClr val="000000"/>
                </a:solidFill>
                <a:round/>
                <a:headEnd/>
                <a:tailEnd/>
              </a:ln>
            </p:spPr>
            <p:txBody>
              <a:bodyPr/>
              <a:lstStyle/>
              <a:p>
                <a:endParaRPr lang="en-US"/>
              </a:p>
            </p:txBody>
          </p:sp>
          <p:sp>
            <p:nvSpPr>
              <p:cNvPr id="28126" name="Line 6031"/>
              <p:cNvSpPr>
                <a:spLocks noChangeShapeType="1"/>
              </p:cNvSpPr>
              <p:nvPr/>
            </p:nvSpPr>
            <p:spPr bwMode="auto">
              <a:xfrm flipV="1">
                <a:off x="1111" y="2390"/>
                <a:ext cx="0" cy="217"/>
              </a:xfrm>
              <a:prstGeom prst="line">
                <a:avLst/>
              </a:prstGeom>
              <a:noFill/>
              <a:ln w="3175">
                <a:solidFill>
                  <a:srgbClr val="000000"/>
                </a:solidFill>
                <a:round/>
                <a:headEnd/>
                <a:tailEnd/>
              </a:ln>
            </p:spPr>
            <p:txBody>
              <a:bodyPr/>
              <a:lstStyle/>
              <a:p>
                <a:endParaRPr lang="en-US"/>
              </a:p>
            </p:txBody>
          </p:sp>
          <p:sp>
            <p:nvSpPr>
              <p:cNvPr id="28127" name="Line 6032"/>
              <p:cNvSpPr>
                <a:spLocks noChangeShapeType="1"/>
              </p:cNvSpPr>
              <p:nvPr/>
            </p:nvSpPr>
            <p:spPr bwMode="auto">
              <a:xfrm>
                <a:off x="1111" y="2390"/>
                <a:ext cx="78" cy="0"/>
              </a:xfrm>
              <a:prstGeom prst="line">
                <a:avLst/>
              </a:prstGeom>
              <a:noFill/>
              <a:ln w="3175">
                <a:solidFill>
                  <a:srgbClr val="000000"/>
                </a:solidFill>
                <a:round/>
                <a:headEnd/>
                <a:tailEnd/>
              </a:ln>
            </p:spPr>
            <p:txBody>
              <a:bodyPr/>
              <a:lstStyle/>
              <a:p>
                <a:endParaRPr lang="en-US"/>
              </a:p>
            </p:txBody>
          </p:sp>
          <p:sp>
            <p:nvSpPr>
              <p:cNvPr id="28128" name="Line 6033"/>
              <p:cNvSpPr>
                <a:spLocks noChangeShapeType="1"/>
              </p:cNvSpPr>
              <p:nvPr/>
            </p:nvSpPr>
            <p:spPr bwMode="auto">
              <a:xfrm flipH="1">
                <a:off x="1111" y="2390"/>
                <a:ext cx="78" cy="0"/>
              </a:xfrm>
              <a:prstGeom prst="line">
                <a:avLst/>
              </a:prstGeom>
              <a:noFill/>
              <a:ln w="3175">
                <a:solidFill>
                  <a:srgbClr val="000000"/>
                </a:solidFill>
                <a:round/>
                <a:headEnd/>
                <a:tailEnd/>
              </a:ln>
            </p:spPr>
            <p:txBody>
              <a:bodyPr/>
              <a:lstStyle/>
              <a:p>
                <a:endParaRPr lang="en-US"/>
              </a:p>
            </p:txBody>
          </p:sp>
          <p:sp>
            <p:nvSpPr>
              <p:cNvPr id="28129" name="Line 6034"/>
              <p:cNvSpPr>
                <a:spLocks noChangeShapeType="1"/>
              </p:cNvSpPr>
              <p:nvPr/>
            </p:nvSpPr>
            <p:spPr bwMode="auto">
              <a:xfrm flipV="1">
                <a:off x="1111" y="2173"/>
                <a:ext cx="0" cy="217"/>
              </a:xfrm>
              <a:prstGeom prst="line">
                <a:avLst/>
              </a:prstGeom>
              <a:noFill/>
              <a:ln w="3175">
                <a:solidFill>
                  <a:srgbClr val="000000"/>
                </a:solidFill>
                <a:round/>
                <a:headEnd/>
                <a:tailEnd/>
              </a:ln>
            </p:spPr>
            <p:txBody>
              <a:bodyPr/>
              <a:lstStyle/>
              <a:p>
                <a:endParaRPr lang="en-US"/>
              </a:p>
            </p:txBody>
          </p:sp>
          <p:sp>
            <p:nvSpPr>
              <p:cNvPr id="28130" name="Line 6035"/>
              <p:cNvSpPr>
                <a:spLocks noChangeShapeType="1"/>
              </p:cNvSpPr>
              <p:nvPr/>
            </p:nvSpPr>
            <p:spPr bwMode="auto">
              <a:xfrm>
                <a:off x="1111" y="2173"/>
                <a:ext cx="33" cy="0"/>
              </a:xfrm>
              <a:prstGeom prst="line">
                <a:avLst/>
              </a:prstGeom>
              <a:noFill/>
              <a:ln w="3175">
                <a:solidFill>
                  <a:srgbClr val="000000"/>
                </a:solidFill>
                <a:round/>
                <a:headEnd/>
                <a:tailEnd/>
              </a:ln>
            </p:spPr>
            <p:txBody>
              <a:bodyPr/>
              <a:lstStyle/>
              <a:p>
                <a:endParaRPr lang="en-US"/>
              </a:p>
            </p:txBody>
          </p:sp>
          <p:sp>
            <p:nvSpPr>
              <p:cNvPr id="28131" name="Line 6036"/>
              <p:cNvSpPr>
                <a:spLocks noChangeShapeType="1"/>
              </p:cNvSpPr>
              <p:nvPr/>
            </p:nvSpPr>
            <p:spPr bwMode="auto">
              <a:xfrm flipH="1">
                <a:off x="1111" y="2173"/>
                <a:ext cx="33" cy="0"/>
              </a:xfrm>
              <a:prstGeom prst="line">
                <a:avLst/>
              </a:prstGeom>
              <a:noFill/>
              <a:ln w="3175">
                <a:solidFill>
                  <a:srgbClr val="000000"/>
                </a:solidFill>
                <a:round/>
                <a:headEnd/>
                <a:tailEnd/>
              </a:ln>
            </p:spPr>
            <p:txBody>
              <a:bodyPr/>
              <a:lstStyle/>
              <a:p>
                <a:endParaRPr lang="en-US"/>
              </a:p>
            </p:txBody>
          </p:sp>
          <p:sp>
            <p:nvSpPr>
              <p:cNvPr id="28132" name="Line 6037"/>
              <p:cNvSpPr>
                <a:spLocks noChangeShapeType="1"/>
              </p:cNvSpPr>
              <p:nvPr/>
            </p:nvSpPr>
            <p:spPr bwMode="auto">
              <a:xfrm flipV="1">
                <a:off x="1111" y="1956"/>
                <a:ext cx="0" cy="217"/>
              </a:xfrm>
              <a:prstGeom prst="line">
                <a:avLst/>
              </a:prstGeom>
              <a:noFill/>
              <a:ln w="3175">
                <a:solidFill>
                  <a:srgbClr val="000000"/>
                </a:solidFill>
                <a:round/>
                <a:headEnd/>
                <a:tailEnd/>
              </a:ln>
            </p:spPr>
            <p:txBody>
              <a:bodyPr/>
              <a:lstStyle/>
              <a:p>
                <a:endParaRPr lang="en-US"/>
              </a:p>
            </p:txBody>
          </p:sp>
          <p:sp>
            <p:nvSpPr>
              <p:cNvPr id="28133" name="Line 6038"/>
              <p:cNvSpPr>
                <a:spLocks noChangeShapeType="1"/>
              </p:cNvSpPr>
              <p:nvPr/>
            </p:nvSpPr>
            <p:spPr bwMode="auto">
              <a:xfrm>
                <a:off x="1111" y="1956"/>
                <a:ext cx="78" cy="0"/>
              </a:xfrm>
              <a:prstGeom prst="line">
                <a:avLst/>
              </a:prstGeom>
              <a:noFill/>
              <a:ln w="3175">
                <a:solidFill>
                  <a:srgbClr val="000000"/>
                </a:solidFill>
                <a:round/>
                <a:headEnd/>
                <a:tailEnd/>
              </a:ln>
            </p:spPr>
            <p:txBody>
              <a:bodyPr/>
              <a:lstStyle/>
              <a:p>
                <a:endParaRPr lang="en-US"/>
              </a:p>
            </p:txBody>
          </p:sp>
          <p:sp>
            <p:nvSpPr>
              <p:cNvPr id="28134" name="Line 6039"/>
              <p:cNvSpPr>
                <a:spLocks noChangeShapeType="1"/>
              </p:cNvSpPr>
              <p:nvPr/>
            </p:nvSpPr>
            <p:spPr bwMode="auto">
              <a:xfrm flipH="1">
                <a:off x="1111" y="1956"/>
                <a:ext cx="78" cy="0"/>
              </a:xfrm>
              <a:prstGeom prst="line">
                <a:avLst/>
              </a:prstGeom>
              <a:noFill/>
              <a:ln w="3175">
                <a:solidFill>
                  <a:srgbClr val="000000"/>
                </a:solidFill>
                <a:round/>
                <a:headEnd/>
                <a:tailEnd/>
              </a:ln>
            </p:spPr>
            <p:txBody>
              <a:bodyPr/>
              <a:lstStyle/>
              <a:p>
                <a:endParaRPr lang="en-US"/>
              </a:p>
            </p:txBody>
          </p:sp>
          <p:sp>
            <p:nvSpPr>
              <p:cNvPr id="28135" name="Line 6040"/>
              <p:cNvSpPr>
                <a:spLocks noChangeShapeType="1"/>
              </p:cNvSpPr>
              <p:nvPr/>
            </p:nvSpPr>
            <p:spPr bwMode="auto">
              <a:xfrm flipV="1">
                <a:off x="1111" y="1738"/>
                <a:ext cx="0" cy="218"/>
              </a:xfrm>
              <a:prstGeom prst="line">
                <a:avLst/>
              </a:prstGeom>
              <a:noFill/>
              <a:ln w="3175">
                <a:solidFill>
                  <a:srgbClr val="000000"/>
                </a:solidFill>
                <a:round/>
                <a:headEnd/>
                <a:tailEnd/>
              </a:ln>
            </p:spPr>
            <p:txBody>
              <a:bodyPr/>
              <a:lstStyle/>
              <a:p>
                <a:endParaRPr lang="en-US"/>
              </a:p>
            </p:txBody>
          </p:sp>
          <p:sp>
            <p:nvSpPr>
              <p:cNvPr id="28136" name="Line 6041"/>
              <p:cNvSpPr>
                <a:spLocks noChangeShapeType="1"/>
              </p:cNvSpPr>
              <p:nvPr/>
            </p:nvSpPr>
            <p:spPr bwMode="auto">
              <a:xfrm>
                <a:off x="1111" y="1738"/>
                <a:ext cx="33" cy="0"/>
              </a:xfrm>
              <a:prstGeom prst="line">
                <a:avLst/>
              </a:prstGeom>
              <a:noFill/>
              <a:ln w="3175">
                <a:solidFill>
                  <a:srgbClr val="000000"/>
                </a:solidFill>
                <a:round/>
                <a:headEnd/>
                <a:tailEnd/>
              </a:ln>
            </p:spPr>
            <p:txBody>
              <a:bodyPr/>
              <a:lstStyle/>
              <a:p>
                <a:endParaRPr lang="en-US"/>
              </a:p>
            </p:txBody>
          </p:sp>
          <p:sp>
            <p:nvSpPr>
              <p:cNvPr id="28137" name="Line 6042"/>
              <p:cNvSpPr>
                <a:spLocks noChangeShapeType="1"/>
              </p:cNvSpPr>
              <p:nvPr/>
            </p:nvSpPr>
            <p:spPr bwMode="auto">
              <a:xfrm flipH="1">
                <a:off x="1111" y="1738"/>
                <a:ext cx="33" cy="0"/>
              </a:xfrm>
              <a:prstGeom prst="line">
                <a:avLst/>
              </a:prstGeom>
              <a:noFill/>
              <a:ln w="3175">
                <a:solidFill>
                  <a:srgbClr val="000000"/>
                </a:solidFill>
                <a:round/>
                <a:headEnd/>
                <a:tailEnd/>
              </a:ln>
            </p:spPr>
            <p:txBody>
              <a:bodyPr/>
              <a:lstStyle/>
              <a:p>
                <a:endParaRPr lang="en-US"/>
              </a:p>
            </p:txBody>
          </p:sp>
          <p:sp>
            <p:nvSpPr>
              <p:cNvPr id="28138" name="Line 6043"/>
              <p:cNvSpPr>
                <a:spLocks noChangeShapeType="1"/>
              </p:cNvSpPr>
              <p:nvPr/>
            </p:nvSpPr>
            <p:spPr bwMode="auto">
              <a:xfrm flipV="1">
                <a:off x="1111" y="1521"/>
                <a:ext cx="0" cy="217"/>
              </a:xfrm>
              <a:prstGeom prst="line">
                <a:avLst/>
              </a:prstGeom>
              <a:noFill/>
              <a:ln w="3175">
                <a:solidFill>
                  <a:srgbClr val="000000"/>
                </a:solidFill>
                <a:round/>
                <a:headEnd/>
                <a:tailEnd/>
              </a:ln>
            </p:spPr>
            <p:txBody>
              <a:bodyPr/>
              <a:lstStyle/>
              <a:p>
                <a:endParaRPr lang="en-US"/>
              </a:p>
            </p:txBody>
          </p:sp>
          <p:sp>
            <p:nvSpPr>
              <p:cNvPr id="28139" name="Line 6044"/>
              <p:cNvSpPr>
                <a:spLocks noChangeShapeType="1"/>
              </p:cNvSpPr>
              <p:nvPr/>
            </p:nvSpPr>
            <p:spPr bwMode="auto">
              <a:xfrm>
                <a:off x="1111" y="1521"/>
                <a:ext cx="78" cy="0"/>
              </a:xfrm>
              <a:prstGeom prst="line">
                <a:avLst/>
              </a:prstGeom>
              <a:noFill/>
              <a:ln w="3175">
                <a:solidFill>
                  <a:srgbClr val="000000"/>
                </a:solidFill>
                <a:round/>
                <a:headEnd/>
                <a:tailEnd/>
              </a:ln>
            </p:spPr>
            <p:txBody>
              <a:bodyPr/>
              <a:lstStyle/>
              <a:p>
                <a:endParaRPr lang="en-US"/>
              </a:p>
            </p:txBody>
          </p:sp>
          <p:sp>
            <p:nvSpPr>
              <p:cNvPr id="28140" name="Line 6045"/>
              <p:cNvSpPr>
                <a:spLocks noChangeShapeType="1"/>
              </p:cNvSpPr>
              <p:nvPr/>
            </p:nvSpPr>
            <p:spPr bwMode="auto">
              <a:xfrm flipH="1">
                <a:off x="1111" y="1521"/>
                <a:ext cx="78" cy="0"/>
              </a:xfrm>
              <a:prstGeom prst="line">
                <a:avLst/>
              </a:prstGeom>
              <a:noFill/>
              <a:ln w="3175">
                <a:solidFill>
                  <a:srgbClr val="000000"/>
                </a:solidFill>
                <a:round/>
                <a:headEnd/>
                <a:tailEnd/>
              </a:ln>
            </p:spPr>
            <p:txBody>
              <a:bodyPr/>
              <a:lstStyle/>
              <a:p>
                <a:endParaRPr lang="en-US"/>
              </a:p>
            </p:txBody>
          </p:sp>
          <p:sp>
            <p:nvSpPr>
              <p:cNvPr id="28141" name="Line 6046"/>
              <p:cNvSpPr>
                <a:spLocks noChangeShapeType="1"/>
              </p:cNvSpPr>
              <p:nvPr/>
            </p:nvSpPr>
            <p:spPr bwMode="auto">
              <a:xfrm flipV="1">
                <a:off x="1111" y="1303"/>
                <a:ext cx="0" cy="218"/>
              </a:xfrm>
              <a:prstGeom prst="line">
                <a:avLst/>
              </a:prstGeom>
              <a:noFill/>
              <a:ln w="3175">
                <a:solidFill>
                  <a:srgbClr val="000000"/>
                </a:solidFill>
                <a:round/>
                <a:headEnd/>
                <a:tailEnd/>
              </a:ln>
            </p:spPr>
            <p:txBody>
              <a:bodyPr/>
              <a:lstStyle/>
              <a:p>
                <a:endParaRPr lang="en-US"/>
              </a:p>
            </p:txBody>
          </p:sp>
          <p:sp>
            <p:nvSpPr>
              <p:cNvPr id="28142" name="Line 6047"/>
              <p:cNvSpPr>
                <a:spLocks noChangeShapeType="1"/>
              </p:cNvSpPr>
              <p:nvPr/>
            </p:nvSpPr>
            <p:spPr bwMode="auto">
              <a:xfrm>
                <a:off x="1111" y="1303"/>
                <a:ext cx="33" cy="0"/>
              </a:xfrm>
              <a:prstGeom prst="line">
                <a:avLst/>
              </a:prstGeom>
              <a:noFill/>
              <a:ln w="3175">
                <a:solidFill>
                  <a:srgbClr val="000000"/>
                </a:solidFill>
                <a:round/>
                <a:headEnd/>
                <a:tailEnd/>
              </a:ln>
            </p:spPr>
            <p:txBody>
              <a:bodyPr/>
              <a:lstStyle/>
              <a:p>
                <a:endParaRPr lang="en-US"/>
              </a:p>
            </p:txBody>
          </p:sp>
          <p:sp>
            <p:nvSpPr>
              <p:cNvPr id="28143" name="Line 6048"/>
              <p:cNvSpPr>
                <a:spLocks noChangeShapeType="1"/>
              </p:cNvSpPr>
              <p:nvPr/>
            </p:nvSpPr>
            <p:spPr bwMode="auto">
              <a:xfrm flipH="1">
                <a:off x="1111" y="1303"/>
                <a:ext cx="33" cy="0"/>
              </a:xfrm>
              <a:prstGeom prst="line">
                <a:avLst/>
              </a:prstGeom>
              <a:noFill/>
              <a:ln w="3175">
                <a:solidFill>
                  <a:srgbClr val="000000"/>
                </a:solidFill>
                <a:round/>
                <a:headEnd/>
                <a:tailEnd/>
              </a:ln>
            </p:spPr>
            <p:txBody>
              <a:bodyPr/>
              <a:lstStyle/>
              <a:p>
                <a:endParaRPr lang="en-US"/>
              </a:p>
            </p:txBody>
          </p:sp>
          <p:sp>
            <p:nvSpPr>
              <p:cNvPr id="28144" name="Line 6049"/>
              <p:cNvSpPr>
                <a:spLocks noChangeShapeType="1"/>
              </p:cNvSpPr>
              <p:nvPr/>
            </p:nvSpPr>
            <p:spPr bwMode="auto">
              <a:xfrm flipV="1">
                <a:off x="1111" y="1086"/>
                <a:ext cx="0" cy="217"/>
              </a:xfrm>
              <a:prstGeom prst="line">
                <a:avLst/>
              </a:prstGeom>
              <a:noFill/>
              <a:ln w="3175">
                <a:solidFill>
                  <a:srgbClr val="000000"/>
                </a:solidFill>
                <a:round/>
                <a:headEnd/>
                <a:tailEnd/>
              </a:ln>
            </p:spPr>
            <p:txBody>
              <a:bodyPr/>
              <a:lstStyle/>
              <a:p>
                <a:endParaRPr lang="en-US"/>
              </a:p>
            </p:txBody>
          </p:sp>
          <p:sp>
            <p:nvSpPr>
              <p:cNvPr id="28145" name="Line 6050"/>
              <p:cNvSpPr>
                <a:spLocks noChangeShapeType="1"/>
              </p:cNvSpPr>
              <p:nvPr/>
            </p:nvSpPr>
            <p:spPr bwMode="auto">
              <a:xfrm>
                <a:off x="1111" y="1086"/>
                <a:ext cx="78" cy="0"/>
              </a:xfrm>
              <a:prstGeom prst="line">
                <a:avLst/>
              </a:prstGeom>
              <a:noFill/>
              <a:ln w="3175">
                <a:solidFill>
                  <a:srgbClr val="000000"/>
                </a:solidFill>
                <a:round/>
                <a:headEnd/>
                <a:tailEnd/>
              </a:ln>
            </p:spPr>
            <p:txBody>
              <a:bodyPr/>
              <a:lstStyle/>
              <a:p>
                <a:endParaRPr lang="en-US"/>
              </a:p>
            </p:txBody>
          </p:sp>
          <p:sp>
            <p:nvSpPr>
              <p:cNvPr id="28146" name="Line 6051"/>
              <p:cNvSpPr>
                <a:spLocks noChangeShapeType="1"/>
              </p:cNvSpPr>
              <p:nvPr/>
            </p:nvSpPr>
            <p:spPr bwMode="auto">
              <a:xfrm flipH="1">
                <a:off x="1111" y="1086"/>
                <a:ext cx="78" cy="0"/>
              </a:xfrm>
              <a:prstGeom prst="line">
                <a:avLst/>
              </a:prstGeom>
              <a:noFill/>
              <a:ln w="3175">
                <a:solidFill>
                  <a:srgbClr val="000000"/>
                </a:solidFill>
                <a:round/>
                <a:headEnd/>
                <a:tailEnd/>
              </a:ln>
            </p:spPr>
            <p:txBody>
              <a:bodyPr/>
              <a:lstStyle/>
              <a:p>
                <a:endParaRPr lang="en-US"/>
              </a:p>
            </p:txBody>
          </p:sp>
          <p:sp>
            <p:nvSpPr>
              <p:cNvPr id="28147" name="Line 6052"/>
              <p:cNvSpPr>
                <a:spLocks noChangeShapeType="1"/>
              </p:cNvSpPr>
              <p:nvPr/>
            </p:nvSpPr>
            <p:spPr bwMode="auto">
              <a:xfrm flipV="1">
                <a:off x="1111" y="911"/>
                <a:ext cx="0" cy="175"/>
              </a:xfrm>
              <a:prstGeom prst="line">
                <a:avLst/>
              </a:prstGeom>
              <a:noFill/>
              <a:ln w="3175">
                <a:solidFill>
                  <a:srgbClr val="000000"/>
                </a:solidFill>
                <a:round/>
                <a:headEnd/>
                <a:tailEnd/>
              </a:ln>
            </p:spPr>
            <p:txBody>
              <a:bodyPr/>
              <a:lstStyle/>
              <a:p>
                <a:endParaRPr lang="en-US"/>
              </a:p>
            </p:txBody>
          </p:sp>
          <p:sp>
            <p:nvSpPr>
              <p:cNvPr id="28148" name="Line 6053"/>
              <p:cNvSpPr>
                <a:spLocks noChangeShapeType="1"/>
              </p:cNvSpPr>
              <p:nvPr/>
            </p:nvSpPr>
            <p:spPr bwMode="auto">
              <a:xfrm>
                <a:off x="1111" y="3260"/>
                <a:ext cx="78" cy="0"/>
              </a:xfrm>
              <a:prstGeom prst="line">
                <a:avLst/>
              </a:prstGeom>
              <a:noFill/>
              <a:ln w="3175">
                <a:solidFill>
                  <a:srgbClr val="000000"/>
                </a:solidFill>
                <a:round/>
                <a:headEnd/>
                <a:tailEnd/>
              </a:ln>
            </p:spPr>
            <p:txBody>
              <a:bodyPr/>
              <a:lstStyle/>
              <a:p>
                <a:endParaRPr lang="en-US"/>
              </a:p>
            </p:txBody>
          </p:sp>
          <p:sp>
            <p:nvSpPr>
              <p:cNvPr id="28149" name="Line 6054"/>
              <p:cNvSpPr>
                <a:spLocks noChangeShapeType="1"/>
              </p:cNvSpPr>
              <p:nvPr/>
            </p:nvSpPr>
            <p:spPr bwMode="auto">
              <a:xfrm flipH="1">
                <a:off x="1111" y="3260"/>
                <a:ext cx="78" cy="0"/>
              </a:xfrm>
              <a:prstGeom prst="line">
                <a:avLst/>
              </a:prstGeom>
              <a:noFill/>
              <a:ln w="3175">
                <a:solidFill>
                  <a:srgbClr val="000000"/>
                </a:solidFill>
                <a:round/>
                <a:headEnd/>
                <a:tailEnd/>
              </a:ln>
            </p:spPr>
            <p:txBody>
              <a:bodyPr/>
              <a:lstStyle/>
              <a:p>
                <a:endParaRPr lang="en-US"/>
              </a:p>
            </p:txBody>
          </p:sp>
          <p:sp>
            <p:nvSpPr>
              <p:cNvPr id="28150" name="Line 6055"/>
              <p:cNvSpPr>
                <a:spLocks noChangeShapeType="1"/>
              </p:cNvSpPr>
              <p:nvPr/>
            </p:nvSpPr>
            <p:spPr bwMode="auto">
              <a:xfrm flipV="1">
                <a:off x="1111" y="3042"/>
                <a:ext cx="0" cy="218"/>
              </a:xfrm>
              <a:prstGeom prst="line">
                <a:avLst/>
              </a:prstGeom>
              <a:noFill/>
              <a:ln w="3175">
                <a:solidFill>
                  <a:srgbClr val="000000"/>
                </a:solidFill>
                <a:round/>
                <a:headEnd/>
                <a:tailEnd/>
              </a:ln>
            </p:spPr>
            <p:txBody>
              <a:bodyPr/>
              <a:lstStyle/>
              <a:p>
                <a:endParaRPr lang="en-US"/>
              </a:p>
            </p:txBody>
          </p:sp>
          <p:sp>
            <p:nvSpPr>
              <p:cNvPr id="28151" name="Line 6056"/>
              <p:cNvSpPr>
                <a:spLocks noChangeShapeType="1"/>
              </p:cNvSpPr>
              <p:nvPr/>
            </p:nvSpPr>
            <p:spPr bwMode="auto">
              <a:xfrm>
                <a:off x="1111" y="3042"/>
                <a:ext cx="33" cy="0"/>
              </a:xfrm>
              <a:prstGeom prst="line">
                <a:avLst/>
              </a:prstGeom>
              <a:noFill/>
              <a:ln w="3175">
                <a:solidFill>
                  <a:srgbClr val="000000"/>
                </a:solidFill>
                <a:round/>
                <a:headEnd/>
                <a:tailEnd/>
              </a:ln>
            </p:spPr>
            <p:txBody>
              <a:bodyPr/>
              <a:lstStyle/>
              <a:p>
                <a:endParaRPr lang="en-US"/>
              </a:p>
            </p:txBody>
          </p:sp>
          <p:sp>
            <p:nvSpPr>
              <p:cNvPr id="28152" name="Line 6057"/>
              <p:cNvSpPr>
                <a:spLocks noChangeShapeType="1"/>
              </p:cNvSpPr>
              <p:nvPr/>
            </p:nvSpPr>
            <p:spPr bwMode="auto">
              <a:xfrm flipH="1">
                <a:off x="1111" y="3042"/>
                <a:ext cx="33" cy="0"/>
              </a:xfrm>
              <a:prstGeom prst="line">
                <a:avLst/>
              </a:prstGeom>
              <a:noFill/>
              <a:ln w="3175">
                <a:solidFill>
                  <a:srgbClr val="000000"/>
                </a:solidFill>
                <a:round/>
                <a:headEnd/>
                <a:tailEnd/>
              </a:ln>
            </p:spPr>
            <p:txBody>
              <a:bodyPr/>
              <a:lstStyle/>
              <a:p>
                <a:endParaRPr lang="en-US"/>
              </a:p>
            </p:txBody>
          </p:sp>
          <p:sp>
            <p:nvSpPr>
              <p:cNvPr id="28153" name="Line 6058"/>
              <p:cNvSpPr>
                <a:spLocks noChangeShapeType="1"/>
              </p:cNvSpPr>
              <p:nvPr/>
            </p:nvSpPr>
            <p:spPr bwMode="auto">
              <a:xfrm flipV="1">
                <a:off x="1111" y="2825"/>
                <a:ext cx="0" cy="217"/>
              </a:xfrm>
              <a:prstGeom prst="line">
                <a:avLst/>
              </a:prstGeom>
              <a:noFill/>
              <a:ln w="3175">
                <a:solidFill>
                  <a:srgbClr val="000000"/>
                </a:solidFill>
                <a:round/>
                <a:headEnd/>
                <a:tailEnd/>
              </a:ln>
            </p:spPr>
            <p:txBody>
              <a:bodyPr/>
              <a:lstStyle/>
              <a:p>
                <a:endParaRPr lang="en-US"/>
              </a:p>
            </p:txBody>
          </p:sp>
          <p:sp>
            <p:nvSpPr>
              <p:cNvPr id="28154" name="Line 6059"/>
              <p:cNvSpPr>
                <a:spLocks noChangeShapeType="1"/>
              </p:cNvSpPr>
              <p:nvPr/>
            </p:nvSpPr>
            <p:spPr bwMode="auto">
              <a:xfrm>
                <a:off x="1111" y="2825"/>
                <a:ext cx="78" cy="0"/>
              </a:xfrm>
              <a:prstGeom prst="line">
                <a:avLst/>
              </a:prstGeom>
              <a:noFill/>
              <a:ln w="3175">
                <a:solidFill>
                  <a:srgbClr val="000000"/>
                </a:solidFill>
                <a:round/>
                <a:headEnd/>
                <a:tailEnd/>
              </a:ln>
            </p:spPr>
            <p:txBody>
              <a:bodyPr/>
              <a:lstStyle/>
              <a:p>
                <a:endParaRPr lang="en-US"/>
              </a:p>
            </p:txBody>
          </p:sp>
          <p:sp>
            <p:nvSpPr>
              <p:cNvPr id="28155" name="Line 6060"/>
              <p:cNvSpPr>
                <a:spLocks noChangeShapeType="1"/>
              </p:cNvSpPr>
              <p:nvPr/>
            </p:nvSpPr>
            <p:spPr bwMode="auto">
              <a:xfrm flipH="1">
                <a:off x="1111" y="2825"/>
                <a:ext cx="78" cy="0"/>
              </a:xfrm>
              <a:prstGeom prst="line">
                <a:avLst/>
              </a:prstGeom>
              <a:noFill/>
              <a:ln w="3175">
                <a:solidFill>
                  <a:srgbClr val="000000"/>
                </a:solidFill>
                <a:round/>
                <a:headEnd/>
                <a:tailEnd/>
              </a:ln>
            </p:spPr>
            <p:txBody>
              <a:bodyPr/>
              <a:lstStyle/>
              <a:p>
                <a:endParaRPr lang="en-US"/>
              </a:p>
            </p:txBody>
          </p:sp>
          <p:sp>
            <p:nvSpPr>
              <p:cNvPr id="28156" name="Line 6061"/>
              <p:cNvSpPr>
                <a:spLocks noChangeShapeType="1"/>
              </p:cNvSpPr>
              <p:nvPr/>
            </p:nvSpPr>
            <p:spPr bwMode="auto">
              <a:xfrm flipV="1">
                <a:off x="1111" y="2607"/>
                <a:ext cx="0" cy="218"/>
              </a:xfrm>
              <a:prstGeom prst="line">
                <a:avLst/>
              </a:prstGeom>
              <a:noFill/>
              <a:ln w="3175">
                <a:solidFill>
                  <a:srgbClr val="000000"/>
                </a:solidFill>
                <a:round/>
                <a:headEnd/>
                <a:tailEnd/>
              </a:ln>
            </p:spPr>
            <p:txBody>
              <a:bodyPr/>
              <a:lstStyle/>
              <a:p>
                <a:endParaRPr lang="en-US"/>
              </a:p>
            </p:txBody>
          </p:sp>
          <p:sp>
            <p:nvSpPr>
              <p:cNvPr id="28157" name="Line 6062"/>
              <p:cNvSpPr>
                <a:spLocks noChangeShapeType="1"/>
              </p:cNvSpPr>
              <p:nvPr/>
            </p:nvSpPr>
            <p:spPr bwMode="auto">
              <a:xfrm>
                <a:off x="1111" y="2607"/>
                <a:ext cx="33" cy="0"/>
              </a:xfrm>
              <a:prstGeom prst="line">
                <a:avLst/>
              </a:prstGeom>
              <a:noFill/>
              <a:ln w="3175">
                <a:solidFill>
                  <a:srgbClr val="000000"/>
                </a:solidFill>
                <a:round/>
                <a:headEnd/>
                <a:tailEnd/>
              </a:ln>
            </p:spPr>
            <p:txBody>
              <a:bodyPr/>
              <a:lstStyle/>
              <a:p>
                <a:endParaRPr lang="en-US"/>
              </a:p>
            </p:txBody>
          </p:sp>
          <p:sp>
            <p:nvSpPr>
              <p:cNvPr id="28158" name="Line 6063"/>
              <p:cNvSpPr>
                <a:spLocks noChangeShapeType="1"/>
              </p:cNvSpPr>
              <p:nvPr/>
            </p:nvSpPr>
            <p:spPr bwMode="auto">
              <a:xfrm flipH="1">
                <a:off x="1111" y="2607"/>
                <a:ext cx="33" cy="0"/>
              </a:xfrm>
              <a:prstGeom prst="line">
                <a:avLst/>
              </a:prstGeom>
              <a:noFill/>
              <a:ln w="3175">
                <a:solidFill>
                  <a:srgbClr val="000000"/>
                </a:solidFill>
                <a:round/>
                <a:headEnd/>
                <a:tailEnd/>
              </a:ln>
            </p:spPr>
            <p:txBody>
              <a:bodyPr/>
              <a:lstStyle/>
              <a:p>
                <a:endParaRPr lang="en-US"/>
              </a:p>
            </p:txBody>
          </p:sp>
          <p:sp>
            <p:nvSpPr>
              <p:cNvPr id="28159" name="Line 6064"/>
              <p:cNvSpPr>
                <a:spLocks noChangeShapeType="1"/>
              </p:cNvSpPr>
              <p:nvPr/>
            </p:nvSpPr>
            <p:spPr bwMode="auto">
              <a:xfrm flipV="1">
                <a:off x="1111" y="2390"/>
                <a:ext cx="0" cy="217"/>
              </a:xfrm>
              <a:prstGeom prst="line">
                <a:avLst/>
              </a:prstGeom>
              <a:noFill/>
              <a:ln w="3175">
                <a:solidFill>
                  <a:srgbClr val="000000"/>
                </a:solidFill>
                <a:round/>
                <a:headEnd/>
                <a:tailEnd/>
              </a:ln>
            </p:spPr>
            <p:txBody>
              <a:bodyPr/>
              <a:lstStyle/>
              <a:p>
                <a:endParaRPr lang="en-US"/>
              </a:p>
            </p:txBody>
          </p:sp>
          <p:sp>
            <p:nvSpPr>
              <p:cNvPr id="28160" name="Line 6065"/>
              <p:cNvSpPr>
                <a:spLocks noChangeShapeType="1"/>
              </p:cNvSpPr>
              <p:nvPr/>
            </p:nvSpPr>
            <p:spPr bwMode="auto">
              <a:xfrm>
                <a:off x="1111" y="2390"/>
                <a:ext cx="78" cy="0"/>
              </a:xfrm>
              <a:prstGeom prst="line">
                <a:avLst/>
              </a:prstGeom>
              <a:noFill/>
              <a:ln w="3175">
                <a:solidFill>
                  <a:srgbClr val="000000"/>
                </a:solidFill>
                <a:round/>
                <a:headEnd/>
                <a:tailEnd/>
              </a:ln>
            </p:spPr>
            <p:txBody>
              <a:bodyPr/>
              <a:lstStyle/>
              <a:p>
                <a:endParaRPr lang="en-US"/>
              </a:p>
            </p:txBody>
          </p:sp>
          <p:sp>
            <p:nvSpPr>
              <p:cNvPr id="28161" name="Line 6066"/>
              <p:cNvSpPr>
                <a:spLocks noChangeShapeType="1"/>
              </p:cNvSpPr>
              <p:nvPr/>
            </p:nvSpPr>
            <p:spPr bwMode="auto">
              <a:xfrm flipH="1">
                <a:off x="1111" y="2390"/>
                <a:ext cx="78" cy="0"/>
              </a:xfrm>
              <a:prstGeom prst="line">
                <a:avLst/>
              </a:prstGeom>
              <a:noFill/>
              <a:ln w="3175">
                <a:solidFill>
                  <a:srgbClr val="000000"/>
                </a:solidFill>
                <a:round/>
                <a:headEnd/>
                <a:tailEnd/>
              </a:ln>
            </p:spPr>
            <p:txBody>
              <a:bodyPr/>
              <a:lstStyle/>
              <a:p>
                <a:endParaRPr lang="en-US"/>
              </a:p>
            </p:txBody>
          </p:sp>
          <p:sp>
            <p:nvSpPr>
              <p:cNvPr id="28162" name="Line 6067"/>
              <p:cNvSpPr>
                <a:spLocks noChangeShapeType="1"/>
              </p:cNvSpPr>
              <p:nvPr/>
            </p:nvSpPr>
            <p:spPr bwMode="auto">
              <a:xfrm flipV="1">
                <a:off x="1111" y="2173"/>
                <a:ext cx="0" cy="217"/>
              </a:xfrm>
              <a:prstGeom prst="line">
                <a:avLst/>
              </a:prstGeom>
              <a:noFill/>
              <a:ln w="3175">
                <a:solidFill>
                  <a:srgbClr val="000000"/>
                </a:solidFill>
                <a:round/>
                <a:headEnd/>
                <a:tailEnd/>
              </a:ln>
            </p:spPr>
            <p:txBody>
              <a:bodyPr/>
              <a:lstStyle/>
              <a:p>
                <a:endParaRPr lang="en-US"/>
              </a:p>
            </p:txBody>
          </p:sp>
          <p:sp>
            <p:nvSpPr>
              <p:cNvPr id="28163" name="Line 6068"/>
              <p:cNvSpPr>
                <a:spLocks noChangeShapeType="1"/>
              </p:cNvSpPr>
              <p:nvPr/>
            </p:nvSpPr>
            <p:spPr bwMode="auto">
              <a:xfrm>
                <a:off x="1111" y="2173"/>
                <a:ext cx="33" cy="0"/>
              </a:xfrm>
              <a:prstGeom prst="line">
                <a:avLst/>
              </a:prstGeom>
              <a:noFill/>
              <a:ln w="3175">
                <a:solidFill>
                  <a:srgbClr val="000000"/>
                </a:solidFill>
                <a:round/>
                <a:headEnd/>
                <a:tailEnd/>
              </a:ln>
            </p:spPr>
            <p:txBody>
              <a:bodyPr/>
              <a:lstStyle/>
              <a:p>
                <a:endParaRPr lang="en-US"/>
              </a:p>
            </p:txBody>
          </p:sp>
          <p:sp>
            <p:nvSpPr>
              <p:cNvPr id="28164" name="Line 6069"/>
              <p:cNvSpPr>
                <a:spLocks noChangeShapeType="1"/>
              </p:cNvSpPr>
              <p:nvPr/>
            </p:nvSpPr>
            <p:spPr bwMode="auto">
              <a:xfrm flipH="1">
                <a:off x="1111" y="2173"/>
                <a:ext cx="33" cy="0"/>
              </a:xfrm>
              <a:prstGeom prst="line">
                <a:avLst/>
              </a:prstGeom>
              <a:noFill/>
              <a:ln w="3175">
                <a:solidFill>
                  <a:srgbClr val="000000"/>
                </a:solidFill>
                <a:round/>
                <a:headEnd/>
                <a:tailEnd/>
              </a:ln>
            </p:spPr>
            <p:txBody>
              <a:bodyPr/>
              <a:lstStyle/>
              <a:p>
                <a:endParaRPr lang="en-US"/>
              </a:p>
            </p:txBody>
          </p:sp>
          <p:sp>
            <p:nvSpPr>
              <p:cNvPr id="28165" name="Line 6070"/>
              <p:cNvSpPr>
                <a:spLocks noChangeShapeType="1"/>
              </p:cNvSpPr>
              <p:nvPr/>
            </p:nvSpPr>
            <p:spPr bwMode="auto">
              <a:xfrm flipV="1">
                <a:off x="1111" y="1956"/>
                <a:ext cx="0" cy="217"/>
              </a:xfrm>
              <a:prstGeom prst="line">
                <a:avLst/>
              </a:prstGeom>
              <a:noFill/>
              <a:ln w="3175">
                <a:solidFill>
                  <a:srgbClr val="000000"/>
                </a:solidFill>
                <a:round/>
                <a:headEnd/>
                <a:tailEnd/>
              </a:ln>
            </p:spPr>
            <p:txBody>
              <a:bodyPr/>
              <a:lstStyle/>
              <a:p>
                <a:endParaRPr lang="en-US"/>
              </a:p>
            </p:txBody>
          </p:sp>
          <p:sp>
            <p:nvSpPr>
              <p:cNvPr id="28166" name="Line 6071"/>
              <p:cNvSpPr>
                <a:spLocks noChangeShapeType="1"/>
              </p:cNvSpPr>
              <p:nvPr/>
            </p:nvSpPr>
            <p:spPr bwMode="auto">
              <a:xfrm>
                <a:off x="1111" y="1956"/>
                <a:ext cx="78" cy="0"/>
              </a:xfrm>
              <a:prstGeom prst="line">
                <a:avLst/>
              </a:prstGeom>
              <a:noFill/>
              <a:ln w="3175">
                <a:solidFill>
                  <a:srgbClr val="000000"/>
                </a:solidFill>
                <a:round/>
                <a:headEnd/>
                <a:tailEnd/>
              </a:ln>
            </p:spPr>
            <p:txBody>
              <a:bodyPr/>
              <a:lstStyle/>
              <a:p>
                <a:endParaRPr lang="en-US"/>
              </a:p>
            </p:txBody>
          </p:sp>
          <p:sp>
            <p:nvSpPr>
              <p:cNvPr id="28167" name="Line 6072"/>
              <p:cNvSpPr>
                <a:spLocks noChangeShapeType="1"/>
              </p:cNvSpPr>
              <p:nvPr/>
            </p:nvSpPr>
            <p:spPr bwMode="auto">
              <a:xfrm flipH="1">
                <a:off x="1111" y="1956"/>
                <a:ext cx="78" cy="0"/>
              </a:xfrm>
              <a:prstGeom prst="line">
                <a:avLst/>
              </a:prstGeom>
              <a:noFill/>
              <a:ln w="3175">
                <a:solidFill>
                  <a:srgbClr val="000000"/>
                </a:solidFill>
                <a:round/>
                <a:headEnd/>
                <a:tailEnd/>
              </a:ln>
            </p:spPr>
            <p:txBody>
              <a:bodyPr/>
              <a:lstStyle/>
              <a:p>
                <a:endParaRPr lang="en-US"/>
              </a:p>
            </p:txBody>
          </p:sp>
          <p:sp>
            <p:nvSpPr>
              <p:cNvPr id="28168" name="Line 6073"/>
              <p:cNvSpPr>
                <a:spLocks noChangeShapeType="1"/>
              </p:cNvSpPr>
              <p:nvPr/>
            </p:nvSpPr>
            <p:spPr bwMode="auto">
              <a:xfrm flipV="1">
                <a:off x="1111" y="1738"/>
                <a:ext cx="0" cy="218"/>
              </a:xfrm>
              <a:prstGeom prst="line">
                <a:avLst/>
              </a:prstGeom>
              <a:noFill/>
              <a:ln w="3175">
                <a:solidFill>
                  <a:srgbClr val="000000"/>
                </a:solidFill>
                <a:round/>
                <a:headEnd/>
                <a:tailEnd/>
              </a:ln>
            </p:spPr>
            <p:txBody>
              <a:bodyPr/>
              <a:lstStyle/>
              <a:p>
                <a:endParaRPr lang="en-US"/>
              </a:p>
            </p:txBody>
          </p:sp>
          <p:sp>
            <p:nvSpPr>
              <p:cNvPr id="28169" name="Line 6074"/>
              <p:cNvSpPr>
                <a:spLocks noChangeShapeType="1"/>
              </p:cNvSpPr>
              <p:nvPr/>
            </p:nvSpPr>
            <p:spPr bwMode="auto">
              <a:xfrm>
                <a:off x="1111" y="1738"/>
                <a:ext cx="33" cy="0"/>
              </a:xfrm>
              <a:prstGeom prst="line">
                <a:avLst/>
              </a:prstGeom>
              <a:noFill/>
              <a:ln w="3175">
                <a:solidFill>
                  <a:srgbClr val="000000"/>
                </a:solidFill>
                <a:round/>
                <a:headEnd/>
                <a:tailEnd/>
              </a:ln>
            </p:spPr>
            <p:txBody>
              <a:bodyPr/>
              <a:lstStyle/>
              <a:p>
                <a:endParaRPr lang="en-US"/>
              </a:p>
            </p:txBody>
          </p:sp>
          <p:sp>
            <p:nvSpPr>
              <p:cNvPr id="28170" name="Line 6075"/>
              <p:cNvSpPr>
                <a:spLocks noChangeShapeType="1"/>
              </p:cNvSpPr>
              <p:nvPr/>
            </p:nvSpPr>
            <p:spPr bwMode="auto">
              <a:xfrm flipH="1">
                <a:off x="1111" y="1738"/>
                <a:ext cx="33" cy="0"/>
              </a:xfrm>
              <a:prstGeom prst="line">
                <a:avLst/>
              </a:prstGeom>
              <a:noFill/>
              <a:ln w="3175">
                <a:solidFill>
                  <a:srgbClr val="000000"/>
                </a:solidFill>
                <a:round/>
                <a:headEnd/>
                <a:tailEnd/>
              </a:ln>
            </p:spPr>
            <p:txBody>
              <a:bodyPr/>
              <a:lstStyle/>
              <a:p>
                <a:endParaRPr lang="en-US"/>
              </a:p>
            </p:txBody>
          </p:sp>
          <p:sp>
            <p:nvSpPr>
              <p:cNvPr id="28171" name="Line 6076"/>
              <p:cNvSpPr>
                <a:spLocks noChangeShapeType="1"/>
              </p:cNvSpPr>
              <p:nvPr/>
            </p:nvSpPr>
            <p:spPr bwMode="auto">
              <a:xfrm flipV="1">
                <a:off x="1111" y="1521"/>
                <a:ext cx="0" cy="217"/>
              </a:xfrm>
              <a:prstGeom prst="line">
                <a:avLst/>
              </a:prstGeom>
              <a:noFill/>
              <a:ln w="3175">
                <a:solidFill>
                  <a:srgbClr val="000000"/>
                </a:solidFill>
                <a:round/>
                <a:headEnd/>
                <a:tailEnd/>
              </a:ln>
            </p:spPr>
            <p:txBody>
              <a:bodyPr/>
              <a:lstStyle/>
              <a:p>
                <a:endParaRPr lang="en-US"/>
              </a:p>
            </p:txBody>
          </p:sp>
          <p:sp>
            <p:nvSpPr>
              <p:cNvPr id="28172" name="Line 6077"/>
              <p:cNvSpPr>
                <a:spLocks noChangeShapeType="1"/>
              </p:cNvSpPr>
              <p:nvPr/>
            </p:nvSpPr>
            <p:spPr bwMode="auto">
              <a:xfrm>
                <a:off x="1111" y="1521"/>
                <a:ext cx="78" cy="0"/>
              </a:xfrm>
              <a:prstGeom prst="line">
                <a:avLst/>
              </a:prstGeom>
              <a:noFill/>
              <a:ln w="3175">
                <a:solidFill>
                  <a:srgbClr val="000000"/>
                </a:solidFill>
                <a:round/>
                <a:headEnd/>
                <a:tailEnd/>
              </a:ln>
            </p:spPr>
            <p:txBody>
              <a:bodyPr/>
              <a:lstStyle/>
              <a:p>
                <a:endParaRPr lang="en-US"/>
              </a:p>
            </p:txBody>
          </p:sp>
          <p:sp>
            <p:nvSpPr>
              <p:cNvPr id="28173" name="Line 6078"/>
              <p:cNvSpPr>
                <a:spLocks noChangeShapeType="1"/>
              </p:cNvSpPr>
              <p:nvPr/>
            </p:nvSpPr>
            <p:spPr bwMode="auto">
              <a:xfrm flipH="1">
                <a:off x="1111" y="1521"/>
                <a:ext cx="78" cy="0"/>
              </a:xfrm>
              <a:prstGeom prst="line">
                <a:avLst/>
              </a:prstGeom>
              <a:noFill/>
              <a:ln w="3175">
                <a:solidFill>
                  <a:srgbClr val="000000"/>
                </a:solidFill>
                <a:round/>
                <a:headEnd/>
                <a:tailEnd/>
              </a:ln>
            </p:spPr>
            <p:txBody>
              <a:bodyPr/>
              <a:lstStyle/>
              <a:p>
                <a:endParaRPr lang="en-US"/>
              </a:p>
            </p:txBody>
          </p:sp>
          <p:sp>
            <p:nvSpPr>
              <p:cNvPr id="28174" name="Line 6079"/>
              <p:cNvSpPr>
                <a:spLocks noChangeShapeType="1"/>
              </p:cNvSpPr>
              <p:nvPr/>
            </p:nvSpPr>
            <p:spPr bwMode="auto">
              <a:xfrm flipV="1">
                <a:off x="1111" y="1303"/>
                <a:ext cx="0" cy="218"/>
              </a:xfrm>
              <a:prstGeom prst="line">
                <a:avLst/>
              </a:prstGeom>
              <a:noFill/>
              <a:ln w="3175">
                <a:solidFill>
                  <a:srgbClr val="000000"/>
                </a:solidFill>
                <a:round/>
                <a:headEnd/>
                <a:tailEnd/>
              </a:ln>
            </p:spPr>
            <p:txBody>
              <a:bodyPr/>
              <a:lstStyle/>
              <a:p>
                <a:endParaRPr lang="en-US"/>
              </a:p>
            </p:txBody>
          </p:sp>
          <p:sp>
            <p:nvSpPr>
              <p:cNvPr id="28175" name="Line 6080"/>
              <p:cNvSpPr>
                <a:spLocks noChangeShapeType="1"/>
              </p:cNvSpPr>
              <p:nvPr/>
            </p:nvSpPr>
            <p:spPr bwMode="auto">
              <a:xfrm>
                <a:off x="1111" y="1303"/>
                <a:ext cx="33" cy="0"/>
              </a:xfrm>
              <a:prstGeom prst="line">
                <a:avLst/>
              </a:prstGeom>
              <a:noFill/>
              <a:ln w="3175">
                <a:solidFill>
                  <a:srgbClr val="000000"/>
                </a:solidFill>
                <a:round/>
                <a:headEnd/>
                <a:tailEnd/>
              </a:ln>
            </p:spPr>
            <p:txBody>
              <a:bodyPr/>
              <a:lstStyle/>
              <a:p>
                <a:endParaRPr lang="en-US"/>
              </a:p>
            </p:txBody>
          </p:sp>
          <p:sp>
            <p:nvSpPr>
              <p:cNvPr id="28176" name="Line 6081"/>
              <p:cNvSpPr>
                <a:spLocks noChangeShapeType="1"/>
              </p:cNvSpPr>
              <p:nvPr/>
            </p:nvSpPr>
            <p:spPr bwMode="auto">
              <a:xfrm flipH="1">
                <a:off x="1111" y="1303"/>
                <a:ext cx="33" cy="0"/>
              </a:xfrm>
              <a:prstGeom prst="line">
                <a:avLst/>
              </a:prstGeom>
              <a:noFill/>
              <a:ln w="3175">
                <a:solidFill>
                  <a:srgbClr val="000000"/>
                </a:solidFill>
                <a:round/>
                <a:headEnd/>
                <a:tailEnd/>
              </a:ln>
            </p:spPr>
            <p:txBody>
              <a:bodyPr/>
              <a:lstStyle/>
              <a:p>
                <a:endParaRPr lang="en-US"/>
              </a:p>
            </p:txBody>
          </p:sp>
          <p:sp>
            <p:nvSpPr>
              <p:cNvPr id="28177" name="Line 6082"/>
              <p:cNvSpPr>
                <a:spLocks noChangeShapeType="1"/>
              </p:cNvSpPr>
              <p:nvPr/>
            </p:nvSpPr>
            <p:spPr bwMode="auto">
              <a:xfrm flipV="1">
                <a:off x="1111" y="1086"/>
                <a:ext cx="0" cy="217"/>
              </a:xfrm>
              <a:prstGeom prst="line">
                <a:avLst/>
              </a:prstGeom>
              <a:noFill/>
              <a:ln w="3175">
                <a:solidFill>
                  <a:srgbClr val="000000"/>
                </a:solidFill>
                <a:round/>
                <a:headEnd/>
                <a:tailEnd/>
              </a:ln>
            </p:spPr>
            <p:txBody>
              <a:bodyPr/>
              <a:lstStyle/>
              <a:p>
                <a:endParaRPr lang="en-US"/>
              </a:p>
            </p:txBody>
          </p:sp>
          <p:sp>
            <p:nvSpPr>
              <p:cNvPr id="28178" name="Line 6083"/>
              <p:cNvSpPr>
                <a:spLocks noChangeShapeType="1"/>
              </p:cNvSpPr>
              <p:nvPr/>
            </p:nvSpPr>
            <p:spPr bwMode="auto">
              <a:xfrm>
                <a:off x="1111" y="1086"/>
                <a:ext cx="78" cy="0"/>
              </a:xfrm>
              <a:prstGeom prst="line">
                <a:avLst/>
              </a:prstGeom>
              <a:noFill/>
              <a:ln w="3175">
                <a:solidFill>
                  <a:srgbClr val="000000"/>
                </a:solidFill>
                <a:round/>
                <a:headEnd/>
                <a:tailEnd/>
              </a:ln>
            </p:spPr>
            <p:txBody>
              <a:bodyPr/>
              <a:lstStyle/>
              <a:p>
                <a:endParaRPr lang="en-US"/>
              </a:p>
            </p:txBody>
          </p:sp>
          <p:sp>
            <p:nvSpPr>
              <p:cNvPr id="28179" name="Line 6084"/>
              <p:cNvSpPr>
                <a:spLocks noChangeShapeType="1"/>
              </p:cNvSpPr>
              <p:nvPr/>
            </p:nvSpPr>
            <p:spPr bwMode="auto">
              <a:xfrm flipH="1">
                <a:off x="1111" y="1086"/>
                <a:ext cx="78" cy="0"/>
              </a:xfrm>
              <a:prstGeom prst="line">
                <a:avLst/>
              </a:prstGeom>
              <a:noFill/>
              <a:ln w="3175">
                <a:solidFill>
                  <a:srgbClr val="000000"/>
                </a:solidFill>
                <a:round/>
                <a:headEnd/>
                <a:tailEnd/>
              </a:ln>
            </p:spPr>
            <p:txBody>
              <a:bodyPr/>
              <a:lstStyle/>
              <a:p>
                <a:endParaRPr lang="en-US"/>
              </a:p>
            </p:txBody>
          </p:sp>
          <p:sp>
            <p:nvSpPr>
              <p:cNvPr id="28180" name="Line 6085"/>
              <p:cNvSpPr>
                <a:spLocks noChangeShapeType="1"/>
              </p:cNvSpPr>
              <p:nvPr/>
            </p:nvSpPr>
            <p:spPr bwMode="auto">
              <a:xfrm flipV="1">
                <a:off x="1111" y="911"/>
                <a:ext cx="0" cy="175"/>
              </a:xfrm>
              <a:prstGeom prst="line">
                <a:avLst/>
              </a:prstGeom>
              <a:noFill/>
              <a:ln w="3175">
                <a:solidFill>
                  <a:srgbClr val="000000"/>
                </a:solidFill>
                <a:round/>
                <a:headEnd/>
                <a:tailEnd/>
              </a:ln>
            </p:spPr>
            <p:txBody>
              <a:bodyPr/>
              <a:lstStyle/>
              <a:p>
                <a:endParaRPr lang="en-US"/>
              </a:p>
            </p:txBody>
          </p:sp>
          <p:sp>
            <p:nvSpPr>
              <p:cNvPr id="28181" name="Line 6086"/>
              <p:cNvSpPr>
                <a:spLocks noChangeShapeType="1"/>
              </p:cNvSpPr>
              <p:nvPr/>
            </p:nvSpPr>
            <p:spPr bwMode="auto">
              <a:xfrm flipH="1">
                <a:off x="4293" y="3260"/>
                <a:ext cx="77" cy="0"/>
              </a:xfrm>
              <a:prstGeom prst="line">
                <a:avLst/>
              </a:prstGeom>
              <a:noFill/>
              <a:ln w="3175">
                <a:solidFill>
                  <a:srgbClr val="000000"/>
                </a:solidFill>
                <a:round/>
                <a:headEnd/>
                <a:tailEnd/>
              </a:ln>
            </p:spPr>
            <p:txBody>
              <a:bodyPr/>
              <a:lstStyle/>
              <a:p>
                <a:endParaRPr lang="en-US"/>
              </a:p>
            </p:txBody>
          </p:sp>
          <p:sp>
            <p:nvSpPr>
              <p:cNvPr id="28182" name="Line 6087"/>
              <p:cNvSpPr>
                <a:spLocks noChangeShapeType="1"/>
              </p:cNvSpPr>
              <p:nvPr/>
            </p:nvSpPr>
            <p:spPr bwMode="auto">
              <a:xfrm>
                <a:off x="4293" y="3260"/>
                <a:ext cx="77" cy="0"/>
              </a:xfrm>
              <a:prstGeom prst="line">
                <a:avLst/>
              </a:prstGeom>
              <a:noFill/>
              <a:ln w="3175">
                <a:solidFill>
                  <a:srgbClr val="000000"/>
                </a:solidFill>
                <a:round/>
                <a:headEnd/>
                <a:tailEnd/>
              </a:ln>
            </p:spPr>
            <p:txBody>
              <a:bodyPr/>
              <a:lstStyle/>
              <a:p>
                <a:endParaRPr lang="en-US"/>
              </a:p>
            </p:txBody>
          </p:sp>
          <p:sp>
            <p:nvSpPr>
              <p:cNvPr id="28183" name="Line 6088"/>
              <p:cNvSpPr>
                <a:spLocks noChangeShapeType="1"/>
              </p:cNvSpPr>
              <p:nvPr/>
            </p:nvSpPr>
            <p:spPr bwMode="auto">
              <a:xfrm flipV="1">
                <a:off x="4370" y="3042"/>
                <a:ext cx="0" cy="218"/>
              </a:xfrm>
              <a:prstGeom prst="line">
                <a:avLst/>
              </a:prstGeom>
              <a:noFill/>
              <a:ln w="3175">
                <a:solidFill>
                  <a:srgbClr val="000000"/>
                </a:solidFill>
                <a:round/>
                <a:headEnd/>
                <a:tailEnd/>
              </a:ln>
            </p:spPr>
            <p:txBody>
              <a:bodyPr/>
              <a:lstStyle/>
              <a:p>
                <a:endParaRPr lang="en-US"/>
              </a:p>
            </p:txBody>
          </p:sp>
          <p:sp>
            <p:nvSpPr>
              <p:cNvPr id="28184" name="Line 6089"/>
              <p:cNvSpPr>
                <a:spLocks noChangeShapeType="1"/>
              </p:cNvSpPr>
              <p:nvPr/>
            </p:nvSpPr>
            <p:spPr bwMode="auto">
              <a:xfrm flipH="1">
                <a:off x="4338" y="3042"/>
                <a:ext cx="32" cy="0"/>
              </a:xfrm>
              <a:prstGeom prst="line">
                <a:avLst/>
              </a:prstGeom>
              <a:noFill/>
              <a:ln w="3175">
                <a:solidFill>
                  <a:srgbClr val="000000"/>
                </a:solidFill>
                <a:round/>
                <a:headEnd/>
                <a:tailEnd/>
              </a:ln>
            </p:spPr>
            <p:txBody>
              <a:bodyPr/>
              <a:lstStyle/>
              <a:p>
                <a:endParaRPr lang="en-US"/>
              </a:p>
            </p:txBody>
          </p:sp>
          <p:sp>
            <p:nvSpPr>
              <p:cNvPr id="28185" name="Line 6090"/>
              <p:cNvSpPr>
                <a:spLocks noChangeShapeType="1"/>
              </p:cNvSpPr>
              <p:nvPr/>
            </p:nvSpPr>
            <p:spPr bwMode="auto">
              <a:xfrm>
                <a:off x="4338" y="3042"/>
                <a:ext cx="32" cy="0"/>
              </a:xfrm>
              <a:prstGeom prst="line">
                <a:avLst/>
              </a:prstGeom>
              <a:noFill/>
              <a:ln w="3175">
                <a:solidFill>
                  <a:srgbClr val="000000"/>
                </a:solidFill>
                <a:round/>
                <a:headEnd/>
                <a:tailEnd/>
              </a:ln>
            </p:spPr>
            <p:txBody>
              <a:bodyPr/>
              <a:lstStyle/>
              <a:p>
                <a:endParaRPr lang="en-US"/>
              </a:p>
            </p:txBody>
          </p:sp>
          <p:sp>
            <p:nvSpPr>
              <p:cNvPr id="28186" name="Line 6091"/>
              <p:cNvSpPr>
                <a:spLocks noChangeShapeType="1"/>
              </p:cNvSpPr>
              <p:nvPr/>
            </p:nvSpPr>
            <p:spPr bwMode="auto">
              <a:xfrm flipV="1">
                <a:off x="4370" y="2825"/>
                <a:ext cx="0" cy="217"/>
              </a:xfrm>
              <a:prstGeom prst="line">
                <a:avLst/>
              </a:prstGeom>
              <a:noFill/>
              <a:ln w="3175">
                <a:solidFill>
                  <a:srgbClr val="000000"/>
                </a:solidFill>
                <a:round/>
                <a:headEnd/>
                <a:tailEnd/>
              </a:ln>
            </p:spPr>
            <p:txBody>
              <a:bodyPr/>
              <a:lstStyle/>
              <a:p>
                <a:endParaRPr lang="en-US"/>
              </a:p>
            </p:txBody>
          </p:sp>
          <p:sp>
            <p:nvSpPr>
              <p:cNvPr id="28187" name="Line 6092"/>
              <p:cNvSpPr>
                <a:spLocks noChangeShapeType="1"/>
              </p:cNvSpPr>
              <p:nvPr/>
            </p:nvSpPr>
            <p:spPr bwMode="auto">
              <a:xfrm flipH="1">
                <a:off x="4293" y="2825"/>
                <a:ext cx="77" cy="0"/>
              </a:xfrm>
              <a:prstGeom prst="line">
                <a:avLst/>
              </a:prstGeom>
              <a:noFill/>
              <a:ln w="3175">
                <a:solidFill>
                  <a:srgbClr val="000000"/>
                </a:solidFill>
                <a:round/>
                <a:headEnd/>
                <a:tailEnd/>
              </a:ln>
            </p:spPr>
            <p:txBody>
              <a:bodyPr/>
              <a:lstStyle/>
              <a:p>
                <a:endParaRPr lang="en-US"/>
              </a:p>
            </p:txBody>
          </p:sp>
          <p:sp>
            <p:nvSpPr>
              <p:cNvPr id="28188" name="Line 6093"/>
              <p:cNvSpPr>
                <a:spLocks noChangeShapeType="1"/>
              </p:cNvSpPr>
              <p:nvPr/>
            </p:nvSpPr>
            <p:spPr bwMode="auto">
              <a:xfrm>
                <a:off x="4293" y="2825"/>
                <a:ext cx="77" cy="0"/>
              </a:xfrm>
              <a:prstGeom prst="line">
                <a:avLst/>
              </a:prstGeom>
              <a:noFill/>
              <a:ln w="3175">
                <a:solidFill>
                  <a:srgbClr val="000000"/>
                </a:solidFill>
                <a:round/>
                <a:headEnd/>
                <a:tailEnd/>
              </a:ln>
            </p:spPr>
            <p:txBody>
              <a:bodyPr/>
              <a:lstStyle/>
              <a:p>
                <a:endParaRPr lang="en-US"/>
              </a:p>
            </p:txBody>
          </p:sp>
          <p:sp>
            <p:nvSpPr>
              <p:cNvPr id="28189" name="Line 6094"/>
              <p:cNvSpPr>
                <a:spLocks noChangeShapeType="1"/>
              </p:cNvSpPr>
              <p:nvPr/>
            </p:nvSpPr>
            <p:spPr bwMode="auto">
              <a:xfrm flipV="1">
                <a:off x="4370" y="2607"/>
                <a:ext cx="0" cy="218"/>
              </a:xfrm>
              <a:prstGeom prst="line">
                <a:avLst/>
              </a:prstGeom>
              <a:noFill/>
              <a:ln w="3175">
                <a:solidFill>
                  <a:srgbClr val="000000"/>
                </a:solidFill>
                <a:round/>
                <a:headEnd/>
                <a:tailEnd/>
              </a:ln>
            </p:spPr>
            <p:txBody>
              <a:bodyPr/>
              <a:lstStyle/>
              <a:p>
                <a:endParaRPr lang="en-US"/>
              </a:p>
            </p:txBody>
          </p:sp>
          <p:sp>
            <p:nvSpPr>
              <p:cNvPr id="28190" name="Line 6095"/>
              <p:cNvSpPr>
                <a:spLocks noChangeShapeType="1"/>
              </p:cNvSpPr>
              <p:nvPr/>
            </p:nvSpPr>
            <p:spPr bwMode="auto">
              <a:xfrm flipH="1">
                <a:off x="4338" y="2607"/>
                <a:ext cx="32" cy="0"/>
              </a:xfrm>
              <a:prstGeom prst="line">
                <a:avLst/>
              </a:prstGeom>
              <a:noFill/>
              <a:ln w="3175">
                <a:solidFill>
                  <a:srgbClr val="000000"/>
                </a:solidFill>
                <a:round/>
                <a:headEnd/>
                <a:tailEnd/>
              </a:ln>
            </p:spPr>
            <p:txBody>
              <a:bodyPr/>
              <a:lstStyle/>
              <a:p>
                <a:endParaRPr lang="en-US"/>
              </a:p>
            </p:txBody>
          </p:sp>
          <p:sp>
            <p:nvSpPr>
              <p:cNvPr id="28191" name="Line 6096"/>
              <p:cNvSpPr>
                <a:spLocks noChangeShapeType="1"/>
              </p:cNvSpPr>
              <p:nvPr/>
            </p:nvSpPr>
            <p:spPr bwMode="auto">
              <a:xfrm>
                <a:off x="4338" y="2607"/>
                <a:ext cx="32" cy="0"/>
              </a:xfrm>
              <a:prstGeom prst="line">
                <a:avLst/>
              </a:prstGeom>
              <a:noFill/>
              <a:ln w="3175">
                <a:solidFill>
                  <a:srgbClr val="000000"/>
                </a:solidFill>
                <a:round/>
                <a:headEnd/>
                <a:tailEnd/>
              </a:ln>
            </p:spPr>
            <p:txBody>
              <a:bodyPr/>
              <a:lstStyle/>
              <a:p>
                <a:endParaRPr lang="en-US"/>
              </a:p>
            </p:txBody>
          </p:sp>
          <p:sp>
            <p:nvSpPr>
              <p:cNvPr id="28192" name="Line 6097"/>
              <p:cNvSpPr>
                <a:spLocks noChangeShapeType="1"/>
              </p:cNvSpPr>
              <p:nvPr/>
            </p:nvSpPr>
            <p:spPr bwMode="auto">
              <a:xfrm flipV="1">
                <a:off x="4370" y="2390"/>
                <a:ext cx="0" cy="217"/>
              </a:xfrm>
              <a:prstGeom prst="line">
                <a:avLst/>
              </a:prstGeom>
              <a:noFill/>
              <a:ln w="3175">
                <a:solidFill>
                  <a:srgbClr val="000000"/>
                </a:solidFill>
                <a:round/>
                <a:headEnd/>
                <a:tailEnd/>
              </a:ln>
            </p:spPr>
            <p:txBody>
              <a:bodyPr/>
              <a:lstStyle/>
              <a:p>
                <a:endParaRPr lang="en-US"/>
              </a:p>
            </p:txBody>
          </p:sp>
          <p:sp>
            <p:nvSpPr>
              <p:cNvPr id="28193" name="Line 6098"/>
              <p:cNvSpPr>
                <a:spLocks noChangeShapeType="1"/>
              </p:cNvSpPr>
              <p:nvPr/>
            </p:nvSpPr>
            <p:spPr bwMode="auto">
              <a:xfrm flipH="1">
                <a:off x="4293" y="2390"/>
                <a:ext cx="77" cy="0"/>
              </a:xfrm>
              <a:prstGeom prst="line">
                <a:avLst/>
              </a:prstGeom>
              <a:noFill/>
              <a:ln w="3175">
                <a:solidFill>
                  <a:srgbClr val="000000"/>
                </a:solidFill>
                <a:round/>
                <a:headEnd/>
                <a:tailEnd/>
              </a:ln>
            </p:spPr>
            <p:txBody>
              <a:bodyPr/>
              <a:lstStyle/>
              <a:p>
                <a:endParaRPr lang="en-US"/>
              </a:p>
            </p:txBody>
          </p:sp>
          <p:sp>
            <p:nvSpPr>
              <p:cNvPr id="28194" name="Line 6099"/>
              <p:cNvSpPr>
                <a:spLocks noChangeShapeType="1"/>
              </p:cNvSpPr>
              <p:nvPr/>
            </p:nvSpPr>
            <p:spPr bwMode="auto">
              <a:xfrm>
                <a:off x="4293" y="2390"/>
                <a:ext cx="77" cy="0"/>
              </a:xfrm>
              <a:prstGeom prst="line">
                <a:avLst/>
              </a:prstGeom>
              <a:noFill/>
              <a:ln w="3175">
                <a:solidFill>
                  <a:srgbClr val="000000"/>
                </a:solidFill>
                <a:round/>
                <a:headEnd/>
                <a:tailEnd/>
              </a:ln>
            </p:spPr>
            <p:txBody>
              <a:bodyPr/>
              <a:lstStyle/>
              <a:p>
                <a:endParaRPr lang="en-US"/>
              </a:p>
            </p:txBody>
          </p:sp>
          <p:sp>
            <p:nvSpPr>
              <p:cNvPr id="28195" name="Line 6100"/>
              <p:cNvSpPr>
                <a:spLocks noChangeShapeType="1"/>
              </p:cNvSpPr>
              <p:nvPr/>
            </p:nvSpPr>
            <p:spPr bwMode="auto">
              <a:xfrm flipV="1">
                <a:off x="4370" y="2173"/>
                <a:ext cx="0" cy="217"/>
              </a:xfrm>
              <a:prstGeom prst="line">
                <a:avLst/>
              </a:prstGeom>
              <a:noFill/>
              <a:ln w="3175">
                <a:solidFill>
                  <a:srgbClr val="000000"/>
                </a:solidFill>
                <a:round/>
                <a:headEnd/>
                <a:tailEnd/>
              </a:ln>
            </p:spPr>
            <p:txBody>
              <a:bodyPr/>
              <a:lstStyle/>
              <a:p>
                <a:endParaRPr lang="en-US"/>
              </a:p>
            </p:txBody>
          </p:sp>
          <p:sp>
            <p:nvSpPr>
              <p:cNvPr id="28196" name="Line 6101"/>
              <p:cNvSpPr>
                <a:spLocks noChangeShapeType="1"/>
              </p:cNvSpPr>
              <p:nvPr/>
            </p:nvSpPr>
            <p:spPr bwMode="auto">
              <a:xfrm flipH="1">
                <a:off x="4338" y="2173"/>
                <a:ext cx="32" cy="0"/>
              </a:xfrm>
              <a:prstGeom prst="line">
                <a:avLst/>
              </a:prstGeom>
              <a:noFill/>
              <a:ln w="3175">
                <a:solidFill>
                  <a:srgbClr val="000000"/>
                </a:solidFill>
                <a:round/>
                <a:headEnd/>
                <a:tailEnd/>
              </a:ln>
            </p:spPr>
            <p:txBody>
              <a:bodyPr/>
              <a:lstStyle/>
              <a:p>
                <a:endParaRPr lang="en-US"/>
              </a:p>
            </p:txBody>
          </p:sp>
          <p:sp>
            <p:nvSpPr>
              <p:cNvPr id="28197" name="Line 6102"/>
              <p:cNvSpPr>
                <a:spLocks noChangeShapeType="1"/>
              </p:cNvSpPr>
              <p:nvPr/>
            </p:nvSpPr>
            <p:spPr bwMode="auto">
              <a:xfrm>
                <a:off x="4338" y="2173"/>
                <a:ext cx="32" cy="0"/>
              </a:xfrm>
              <a:prstGeom prst="line">
                <a:avLst/>
              </a:prstGeom>
              <a:noFill/>
              <a:ln w="3175">
                <a:solidFill>
                  <a:srgbClr val="000000"/>
                </a:solidFill>
                <a:round/>
                <a:headEnd/>
                <a:tailEnd/>
              </a:ln>
            </p:spPr>
            <p:txBody>
              <a:bodyPr/>
              <a:lstStyle/>
              <a:p>
                <a:endParaRPr lang="en-US"/>
              </a:p>
            </p:txBody>
          </p:sp>
          <p:sp>
            <p:nvSpPr>
              <p:cNvPr id="28198" name="Line 6103"/>
              <p:cNvSpPr>
                <a:spLocks noChangeShapeType="1"/>
              </p:cNvSpPr>
              <p:nvPr/>
            </p:nvSpPr>
            <p:spPr bwMode="auto">
              <a:xfrm flipV="1">
                <a:off x="4370" y="1956"/>
                <a:ext cx="0" cy="217"/>
              </a:xfrm>
              <a:prstGeom prst="line">
                <a:avLst/>
              </a:prstGeom>
              <a:noFill/>
              <a:ln w="3175">
                <a:solidFill>
                  <a:srgbClr val="000000"/>
                </a:solidFill>
                <a:round/>
                <a:headEnd/>
                <a:tailEnd/>
              </a:ln>
            </p:spPr>
            <p:txBody>
              <a:bodyPr/>
              <a:lstStyle/>
              <a:p>
                <a:endParaRPr lang="en-US"/>
              </a:p>
            </p:txBody>
          </p:sp>
          <p:sp>
            <p:nvSpPr>
              <p:cNvPr id="28199" name="Line 6104"/>
              <p:cNvSpPr>
                <a:spLocks noChangeShapeType="1"/>
              </p:cNvSpPr>
              <p:nvPr/>
            </p:nvSpPr>
            <p:spPr bwMode="auto">
              <a:xfrm flipH="1">
                <a:off x="4293" y="1956"/>
                <a:ext cx="77" cy="0"/>
              </a:xfrm>
              <a:prstGeom prst="line">
                <a:avLst/>
              </a:prstGeom>
              <a:noFill/>
              <a:ln w="3175">
                <a:solidFill>
                  <a:srgbClr val="000000"/>
                </a:solidFill>
                <a:round/>
                <a:headEnd/>
                <a:tailEnd/>
              </a:ln>
            </p:spPr>
            <p:txBody>
              <a:bodyPr/>
              <a:lstStyle/>
              <a:p>
                <a:endParaRPr lang="en-US"/>
              </a:p>
            </p:txBody>
          </p:sp>
          <p:sp>
            <p:nvSpPr>
              <p:cNvPr id="28200" name="Line 6105"/>
              <p:cNvSpPr>
                <a:spLocks noChangeShapeType="1"/>
              </p:cNvSpPr>
              <p:nvPr/>
            </p:nvSpPr>
            <p:spPr bwMode="auto">
              <a:xfrm>
                <a:off x="4293" y="1956"/>
                <a:ext cx="77" cy="0"/>
              </a:xfrm>
              <a:prstGeom prst="line">
                <a:avLst/>
              </a:prstGeom>
              <a:noFill/>
              <a:ln w="3175">
                <a:solidFill>
                  <a:srgbClr val="000000"/>
                </a:solidFill>
                <a:round/>
                <a:headEnd/>
                <a:tailEnd/>
              </a:ln>
            </p:spPr>
            <p:txBody>
              <a:bodyPr/>
              <a:lstStyle/>
              <a:p>
                <a:endParaRPr lang="en-US"/>
              </a:p>
            </p:txBody>
          </p:sp>
          <p:sp>
            <p:nvSpPr>
              <p:cNvPr id="28201" name="Line 6106"/>
              <p:cNvSpPr>
                <a:spLocks noChangeShapeType="1"/>
              </p:cNvSpPr>
              <p:nvPr/>
            </p:nvSpPr>
            <p:spPr bwMode="auto">
              <a:xfrm flipV="1">
                <a:off x="4370" y="1738"/>
                <a:ext cx="0" cy="218"/>
              </a:xfrm>
              <a:prstGeom prst="line">
                <a:avLst/>
              </a:prstGeom>
              <a:noFill/>
              <a:ln w="3175">
                <a:solidFill>
                  <a:srgbClr val="000000"/>
                </a:solidFill>
                <a:round/>
                <a:headEnd/>
                <a:tailEnd/>
              </a:ln>
            </p:spPr>
            <p:txBody>
              <a:bodyPr/>
              <a:lstStyle/>
              <a:p>
                <a:endParaRPr lang="en-US"/>
              </a:p>
            </p:txBody>
          </p:sp>
          <p:sp>
            <p:nvSpPr>
              <p:cNvPr id="28202" name="Line 6107"/>
              <p:cNvSpPr>
                <a:spLocks noChangeShapeType="1"/>
              </p:cNvSpPr>
              <p:nvPr/>
            </p:nvSpPr>
            <p:spPr bwMode="auto">
              <a:xfrm flipH="1">
                <a:off x="4338" y="1738"/>
                <a:ext cx="32" cy="0"/>
              </a:xfrm>
              <a:prstGeom prst="line">
                <a:avLst/>
              </a:prstGeom>
              <a:noFill/>
              <a:ln w="3175">
                <a:solidFill>
                  <a:srgbClr val="000000"/>
                </a:solidFill>
                <a:round/>
                <a:headEnd/>
                <a:tailEnd/>
              </a:ln>
            </p:spPr>
            <p:txBody>
              <a:bodyPr/>
              <a:lstStyle/>
              <a:p>
                <a:endParaRPr lang="en-US"/>
              </a:p>
            </p:txBody>
          </p:sp>
          <p:sp>
            <p:nvSpPr>
              <p:cNvPr id="28203" name="Line 6108"/>
              <p:cNvSpPr>
                <a:spLocks noChangeShapeType="1"/>
              </p:cNvSpPr>
              <p:nvPr/>
            </p:nvSpPr>
            <p:spPr bwMode="auto">
              <a:xfrm>
                <a:off x="4338" y="1738"/>
                <a:ext cx="32" cy="0"/>
              </a:xfrm>
              <a:prstGeom prst="line">
                <a:avLst/>
              </a:prstGeom>
              <a:noFill/>
              <a:ln w="3175">
                <a:solidFill>
                  <a:srgbClr val="000000"/>
                </a:solidFill>
                <a:round/>
                <a:headEnd/>
                <a:tailEnd/>
              </a:ln>
            </p:spPr>
            <p:txBody>
              <a:bodyPr/>
              <a:lstStyle/>
              <a:p>
                <a:endParaRPr lang="en-US"/>
              </a:p>
            </p:txBody>
          </p:sp>
          <p:sp>
            <p:nvSpPr>
              <p:cNvPr id="28204" name="Line 6109"/>
              <p:cNvSpPr>
                <a:spLocks noChangeShapeType="1"/>
              </p:cNvSpPr>
              <p:nvPr/>
            </p:nvSpPr>
            <p:spPr bwMode="auto">
              <a:xfrm flipV="1">
                <a:off x="4370" y="1521"/>
                <a:ext cx="0" cy="217"/>
              </a:xfrm>
              <a:prstGeom prst="line">
                <a:avLst/>
              </a:prstGeom>
              <a:noFill/>
              <a:ln w="3175">
                <a:solidFill>
                  <a:srgbClr val="000000"/>
                </a:solidFill>
                <a:round/>
                <a:headEnd/>
                <a:tailEnd/>
              </a:ln>
            </p:spPr>
            <p:txBody>
              <a:bodyPr/>
              <a:lstStyle/>
              <a:p>
                <a:endParaRPr lang="en-US"/>
              </a:p>
            </p:txBody>
          </p:sp>
          <p:sp>
            <p:nvSpPr>
              <p:cNvPr id="28205" name="Line 6110"/>
              <p:cNvSpPr>
                <a:spLocks noChangeShapeType="1"/>
              </p:cNvSpPr>
              <p:nvPr/>
            </p:nvSpPr>
            <p:spPr bwMode="auto">
              <a:xfrm flipH="1">
                <a:off x="4293" y="1521"/>
                <a:ext cx="77" cy="0"/>
              </a:xfrm>
              <a:prstGeom prst="line">
                <a:avLst/>
              </a:prstGeom>
              <a:noFill/>
              <a:ln w="3175">
                <a:solidFill>
                  <a:srgbClr val="000000"/>
                </a:solidFill>
                <a:round/>
                <a:headEnd/>
                <a:tailEnd/>
              </a:ln>
            </p:spPr>
            <p:txBody>
              <a:bodyPr/>
              <a:lstStyle/>
              <a:p>
                <a:endParaRPr lang="en-US"/>
              </a:p>
            </p:txBody>
          </p:sp>
          <p:sp>
            <p:nvSpPr>
              <p:cNvPr id="28206" name="Line 6111"/>
              <p:cNvSpPr>
                <a:spLocks noChangeShapeType="1"/>
              </p:cNvSpPr>
              <p:nvPr/>
            </p:nvSpPr>
            <p:spPr bwMode="auto">
              <a:xfrm>
                <a:off x="4293" y="1521"/>
                <a:ext cx="77" cy="0"/>
              </a:xfrm>
              <a:prstGeom prst="line">
                <a:avLst/>
              </a:prstGeom>
              <a:noFill/>
              <a:ln w="3175">
                <a:solidFill>
                  <a:srgbClr val="000000"/>
                </a:solidFill>
                <a:round/>
                <a:headEnd/>
                <a:tailEnd/>
              </a:ln>
            </p:spPr>
            <p:txBody>
              <a:bodyPr/>
              <a:lstStyle/>
              <a:p>
                <a:endParaRPr lang="en-US"/>
              </a:p>
            </p:txBody>
          </p:sp>
          <p:sp>
            <p:nvSpPr>
              <p:cNvPr id="28207" name="Line 6112"/>
              <p:cNvSpPr>
                <a:spLocks noChangeShapeType="1"/>
              </p:cNvSpPr>
              <p:nvPr/>
            </p:nvSpPr>
            <p:spPr bwMode="auto">
              <a:xfrm flipV="1">
                <a:off x="4370" y="1303"/>
                <a:ext cx="0" cy="218"/>
              </a:xfrm>
              <a:prstGeom prst="line">
                <a:avLst/>
              </a:prstGeom>
              <a:noFill/>
              <a:ln w="3175">
                <a:solidFill>
                  <a:srgbClr val="000000"/>
                </a:solidFill>
                <a:round/>
                <a:headEnd/>
                <a:tailEnd/>
              </a:ln>
            </p:spPr>
            <p:txBody>
              <a:bodyPr/>
              <a:lstStyle/>
              <a:p>
                <a:endParaRPr lang="en-US"/>
              </a:p>
            </p:txBody>
          </p:sp>
          <p:sp>
            <p:nvSpPr>
              <p:cNvPr id="28208" name="Line 6113"/>
              <p:cNvSpPr>
                <a:spLocks noChangeShapeType="1"/>
              </p:cNvSpPr>
              <p:nvPr/>
            </p:nvSpPr>
            <p:spPr bwMode="auto">
              <a:xfrm flipH="1">
                <a:off x="4338" y="1303"/>
                <a:ext cx="32" cy="0"/>
              </a:xfrm>
              <a:prstGeom prst="line">
                <a:avLst/>
              </a:prstGeom>
              <a:noFill/>
              <a:ln w="3175">
                <a:solidFill>
                  <a:srgbClr val="000000"/>
                </a:solidFill>
                <a:round/>
                <a:headEnd/>
                <a:tailEnd/>
              </a:ln>
            </p:spPr>
            <p:txBody>
              <a:bodyPr/>
              <a:lstStyle/>
              <a:p>
                <a:endParaRPr lang="en-US"/>
              </a:p>
            </p:txBody>
          </p:sp>
          <p:sp>
            <p:nvSpPr>
              <p:cNvPr id="28209" name="Line 6114"/>
              <p:cNvSpPr>
                <a:spLocks noChangeShapeType="1"/>
              </p:cNvSpPr>
              <p:nvPr/>
            </p:nvSpPr>
            <p:spPr bwMode="auto">
              <a:xfrm>
                <a:off x="4338" y="1303"/>
                <a:ext cx="32" cy="0"/>
              </a:xfrm>
              <a:prstGeom prst="line">
                <a:avLst/>
              </a:prstGeom>
              <a:noFill/>
              <a:ln w="3175">
                <a:solidFill>
                  <a:srgbClr val="000000"/>
                </a:solidFill>
                <a:round/>
                <a:headEnd/>
                <a:tailEnd/>
              </a:ln>
            </p:spPr>
            <p:txBody>
              <a:bodyPr/>
              <a:lstStyle/>
              <a:p>
                <a:endParaRPr lang="en-US"/>
              </a:p>
            </p:txBody>
          </p:sp>
          <p:sp>
            <p:nvSpPr>
              <p:cNvPr id="28210" name="Line 6115"/>
              <p:cNvSpPr>
                <a:spLocks noChangeShapeType="1"/>
              </p:cNvSpPr>
              <p:nvPr/>
            </p:nvSpPr>
            <p:spPr bwMode="auto">
              <a:xfrm flipV="1">
                <a:off x="4370" y="1086"/>
                <a:ext cx="0" cy="217"/>
              </a:xfrm>
              <a:prstGeom prst="line">
                <a:avLst/>
              </a:prstGeom>
              <a:noFill/>
              <a:ln w="3175">
                <a:solidFill>
                  <a:srgbClr val="000000"/>
                </a:solidFill>
                <a:round/>
                <a:headEnd/>
                <a:tailEnd/>
              </a:ln>
            </p:spPr>
            <p:txBody>
              <a:bodyPr/>
              <a:lstStyle/>
              <a:p>
                <a:endParaRPr lang="en-US"/>
              </a:p>
            </p:txBody>
          </p:sp>
          <p:sp>
            <p:nvSpPr>
              <p:cNvPr id="28211" name="Line 6116"/>
              <p:cNvSpPr>
                <a:spLocks noChangeShapeType="1"/>
              </p:cNvSpPr>
              <p:nvPr/>
            </p:nvSpPr>
            <p:spPr bwMode="auto">
              <a:xfrm flipH="1">
                <a:off x="4293" y="1086"/>
                <a:ext cx="77" cy="0"/>
              </a:xfrm>
              <a:prstGeom prst="line">
                <a:avLst/>
              </a:prstGeom>
              <a:noFill/>
              <a:ln w="3175">
                <a:solidFill>
                  <a:srgbClr val="000000"/>
                </a:solidFill>
                <a:round/>
                <a:headEnd/>
                <a:tailEnd/>
              </a:ln>
            </p:spPr>
            <p:txBody>
              <a:bodyPr/>
              <a:lstStyle/>
              <a:p>
                <a:endParaRPr lang="en-US"/>
              </a:p>
            </p:txBody>
          </p:sp>
          <p:sp>
            <p:nvSpPr>
              <p:cNvPr id="28212" name="Line 6117"/>
              <p:cNvSpPr>
                <a:spLocks noChangeShapeType="1"/>
              </p:cNvSpPr>
              <p:nvPr/>
            </p:nvSpPr>
            <p:spPr bwMode="auto">
              <a:xfrm>
                <a:off x="4293" y="1086"/>
                <a:ext cx="77" cy="0"/>
              </a:xfrm>
              <a:prstGeom prst="line">
                <a:avLst/>
              </a:prstGeom>
              <a:noFill/>
              <a:ln w="3175">
                <a:solidFill>
                  <a:srgbClr val="000000"/>
                </a:solidFill>
                <a:round/>
                <a:headEnd/>
                <a:tailEnd/>
              </a:ln>
            </p:spPr>
            <p:txBody>
              <a:bodyPr/>
              <a:lstStyle/>
              <a:p>
                <a:endParaRPr lang="en-US"/>
              </a:p>
            </p:txBody>
          </p:sp>
          <p:sp>
            <p:nvSpPr>
              <p:cNvPr id="28213" name="Line 6118"/>
              <p:cNvSpPr>
                <a:spLocks noChangeShapeType="1"/>
              </p:cNvSpPr>
              <p:nvPr/>
            </p:nvSpPr>
            <p:spPr bwMode="auto">
              <a:xfrm flipV="1">
                <a:off x="4370" y="911"/>
                <a:ext cx="0" cy="175"/>
              </a:xfrm>
              <a:prstGeom prst="line">
                <a:avLst/>
              </a:prstGeom>
              <a:noFill/>
              <a:ln w="3175">
                <a:solidFill>
                  <a:srgbClr val="000000"/>
                </a:solidFill>
                <a:round/>
                <a:headEnd/>
                <a:tailEnd/>
              </a:ln>
            </p:spPr>
            <p:txBody>
              <a:bodyPr/>
              <a:lstStyle/>
              <a:p>
                <a:endParaRPr lang="en-US"/>
              </a:p>
            </p:txBody>
          </p:sp>
          <p:sp>
            <p:nvSpPr>
              <p:cNvPr id="28214" name="Line 6119"/>
              <p:cNvSpPr>
                <a:spLocks noChangeShapeType="1"/>
              </p:cNvSpPr>
              <p:nvPr/>
            </p:nvSpPr>
            <p:spPr bwMode="auto">
              <a:xfrm flipH="1">
                <a:off x="4293" y="3260"/>
                <a:ext cx="77" cy="0"/>
              </a:xfrm>
              <a:prstGeom prst="line">
                <a:avLst/>
              </a:prstGeom>
              <a:noFill/>
              <a:ln w="3175">
                <a:solidFill>
                  <a:srgbClr val="000000"/>
                </a:solidFill>
                <a:round/>
                <a:headEnd/>
                <a:tailEnd/>
              </a:ln>
            </p:spPr>
            <p:txBody>
              <a:bodyPr/>
              <a:lstStyle/>
              <a:p>
                <a:endParaRPr lang="en-US"/>
              </a:p>
            </p:txBody>
          </p:sp>
          <p:sp>
            <p:nvSpPr>
              <p:cNvPr id="28215" name="Line 6120"/>
              <p:cNvSpPr>
                <a:spLocks noChangeShapeType="1"/>
              </p:cNvSpPr>
              <p:nvPr/>
            </p:nvSpPr>
            <p:spPr bwMode="auto">
              <a:xfrm>
                <a:off x="4293" y="3260"/>
                <a:ext cx="77" cy="0"/>
              </a:xfrm>
              <a:prstGeom prst="line">
                <a:avLst/>
              </a:prstGeom>
              <a:noFill/>
              <a:ln w="3175">
                <a:solidFill>
                  <a:srgbClr val="000000"/>
                </a:solidFill>
                <a:round/>
                <a:headEnd/>
                <a:tailEnd/>
              </a:ln>
            </p:spPr>
            <p:txBody>
              <a:bodyPr/>
              <a:lstStyle/>
              <a:p>
                <a:endParaRPr lang="en-US"/>
              </a:p>
            </p:txBody>
          </p:sp>
          <p:sp>
            <p:nvSpPr>
              <p:cNvPr id="28216" name="Line 6121"/>
              <p:cNvSpPr>
                <a:spLocks noChangeShapeType="1"/>
              </p:cNvSpPr>
              <p:nvPr/>
            </p:nvSpPr>
            <p:spPr bwMode="auto">
              <a:xfrm flipV="1">
                <a:off x="4370" y="3042"/>
                <a:ext cx="0" cy="218"/>
              </a:xfrm>
              <a:prstGeom prst="line">
                <a:avLst/>
              </a:prstGeom>
              <a:noFill/>
              <a:ln w="3175">
                <a:solidFill>
                  <a:srgbClr val="000000"/>
                </a:solidFill>
                <a:round/>
                <a:headEnd/>
                <a:tailEnd/>
              </a:ln>
            </p:spPr>
            <p:txBody>
              <a:bodyPr/>
              <a:lstStyle/>
              <a:p>
                <a:endParaRPr lang="en-US"/>
              </a:p>
            </p:txBody>
          </p:sp>
          <p:sp>
            <p:nvSpPr>
              <p:cNvPr id="28217" name="Line 6122"/>
              <p:cNvSpPr>
                <a:spLocks noChangeShapeType="1"/>
              </p:cNvSpPr>
              <p:nvPr/>
            </p:nvSpPr>
            <p:spPr bwMode="auto">
              <a:xfrm flipH="1">
                <a:off x="4338" y="3042"/>
                <a:ext cx="32" cy="0"/>
              </a:xfrm>
              <a:prstGeom prst="line">
                <a:avLst/>
              </a:prstGeom>
              <a:noFill/>
              <a:ln w="3175">
                <a:solidFill>
                  <a:srgbClr val="000000"/>
                </a:solidFill>
                <a:round/>
                <a:headEnd/>
                <a:tailEnd/>
              </a:ln>
            </p:spPr>
            <p:txBody>
              <a:bodyPr/>
              <a:lstStyle/>
              <a:p>
                <a:endParaRPr lang="en-US"/>
              </a:p>
            </p:txBody>
          </p:sp>
          <p:sp>
            <p:nvSpPr>
              <p:cNvPr id="28218" name="Line 6123"/>
              <p:cNvSpPr>
                <a:spLocks noChangeShapeType="1"/>
              </p:cNvSpPr>
              <p:nvPr/>
            </p:nvSpPr>
            <p:spPr bwMode="auto">
              <a:xfrm>
                <a:off x="4338" y="3042"/>
                <a:ext cx="32" cy="0"/>
              </a:xfrm>
              <a:prstGeom prst="line">
                <a:avLst/>
              </a:prstGeom>
              <a:noFill/>
              <a:ln w="3175">
                <a:solidFill>
                  <a:srgbClr val="000000"/>
                </a:solidFill>
                <a:round/>
                <a:headEnd/>
                <a:tailEnd/>
              </a:ln>
            </p:spPr>
            <p:txBody>
              <a:bodyPr/>
              <a:lstStyle/>
              <a:p>
                <a:endParaRPr lang="en-US"/>
              </a:p>
            </p:txBody>
          </p:sp>
          <p:sp>
            <p:nvSpPr>
              <p:cNvPr id="28219" name="Line 6124"/>
              <p:cNvSpPr>
                <a:spLocks noChangeShapeType="1"/>
              </p:cNvSpPr>
              <p:nvPr/>
            </p:nvSpPr>
            <p:spPr bwMode="auto">
              <a:xfrm flipV="1">
                <a:off x="4370" y="2825"/>
                <a:ext cx="0" cy="217"/>
              </a:xfrm>
              <a:prstGeom prst="line">
                <a:avLst/>
              </a:prstGeom>
              <a:noFill/>
              <a:ln w="3175">
                <a:solidFill>
                  <a:srgbClr val="000000"/>
                </a:solidFill>
                <a:round/>
                <a:headEnd/>
                <a:tailEnd/>
              </a:ln>
            </p:spPr>
            <p:txBody>
              <a:bodyPr/>
              <a:lstStyle/>
              <a:p>
                <a:endParaRPr lang="en-US"/>
              </a:p>
            </p:txBody>
          </p:sp>
          <p:sp>
            <p:nvSpPr>
              <p:cNvPr id="28220" name="Line 6125"/>
              <p:cNvSpPr>
                <a:spLocks noChangeShapeType="1"/>
              </p:cNvSpPr>
              <p:nvPr/>
            </p:nvSpPr>
            <p:spPr bwMode="auto">
              <a:xfrm flipH="1">
                <a:off x="4293" y="2825"/>
                <a:ext cx="77" cy="0"/>
              </a:xfrm>
              <a:prstGeom prst="line">
                <a:avLst/>
              </a:prstGeom>
              <a:noFill/>
              <a:ln w="3175">
                <a:solidFill>
                  <a:srgbClr val="000000"/>
                </a:solidFill>
                <a:round/>
                <a:headEnd/>
                <a:tailEnd/>
              </a:ln>
            </p:spPr>
            <p:txBody>
              <a:bodyPr/>
              <a:lstStyle/>
              <a:p>
                <a:endParaRPr lang="en-US"/>
              </a:p>
            </p:txBody>
          </p:sp>
          <p:sp>
            <p:nvSpPr>
              <p:cNvPr id="28221" name="Line 6126"/>
              <p:cNvSpPr>
                <a:spLocks noChangeShapeType="1"/>
              </p:cNvSpPr>
              <p:nvPr/>
            </p:nvSpPr>
            <p:spPr bwMode="auto">
              <a:xfrm>
                <a:off x="4293" y="2825"/>
                <a:ext cx="77" cy="0"/>
              </a:xfrm>
              <a:prstGeom prst="line">
                <a:avLst/>
              </a:prstGeom>
              <a:noFill/>
              <a:ln w="3175">
                <a:solidFill>
                  <a:srgbClr val="000000"/>
                </a:solidFill>
                <a:round/>
                <a:headEnd/>
                <a:tailEnd/>
              </a:ln>
            </p:spPr>
            <p:txBody>
              <a:bodyPr/>
              <a:lstStyle/>
              <a:p>
                <a:endParaRPr lang="en-US"/>
              </a:p>
            </p:txBody>
          </p:sp>
          <p:sp>
            <p:nvSpPr>
              <p:cNvPr id="28222" name="Line 6127"/>
              <p:cNvSpPr>
                <a:spLocks noChangeShapeType="1"/>
              </p:cNvSpPr>
              <p:nvPr/>
            </p:nvSpPr>
            <p:spPr bwMode="auto">
              <a:xfrm flipV="1">
                <a:off x="4370" y="2607"/>
                <a:ext cx="0" cy="218"/>
              </a:xfrm>
              <a:prstGeom prst="line">
                <a:avLst/>
              </a:prstGeom>
              <a:noFill/>
              <a:ln w="3175">
                <a:solidFill>
                  <a:srgbClr val="000000"/>
                </a:solidFill>
                <a:round/>
                <a:headEnd/>
                <a:tailEnd/>
              </a:ln>
            </p:spPr>
            <p:txBody>
              <a:bodyPr/>
              <a:lstStyle/>
              <a:p>
                <a:endParaRPr lang="en-US"/>
              </a:p>
            </p:txBody>
          </p:sp>
          <p:sp>
            <p:nvSpPr>
              <p:cNvPr id="28223" name="Line 6128"/>
              <p:cNvSpPr>
                <a:spLocks noChangeShapeType="1"/>
              </p:cNvSpPr>
              <p:nvPr/>
            </p:nvSpPr>
            <p:spPr bwMode="auto">
              <a:xfrm flipH="1">
                <a:off x="4338" y="2607"/>
                <a:ext cx="32" cy="0"/>
              </a:xfrm>
              <a:prstGeom prst="line">
                <a:avLst/>
              </a:prstGeom>
              <a:noFill/>
              <a:ln w="3175">
                <a:solidFill>
                  <a:srgbClr val="000000"/>
                </a:solidFill>
                <a:round/>
                <a:headEnd/>
                <a:tailEnd/>
              </a:ln>
            </p:spPr>
            <p:txBody>
              <a:bodyPr/>
              <a:lstStyle/>
              <a:p>
                <a:endParaRPr lang="en-US"/>
              </a:p>
            </p:txBody>
          </p:sp>
          <p:sp>
            <p:nvSpPr>
              <p:cNvPr id="28224" name="Line 6129"/>
              <p:cNvSpPr>
                <a:spLocks noChangeShapeType="1"/>
              </p:cNvSpPr>
              <p:nvPr/>
            </p:nvSpPr>
            <p:spPr bwMode="auto">
              <a:xfrm>
                <a:off x="4338" y="2607"/>
                <a:ext cx="32" cy="0"/>
              </a:xfrm>
              <a:prstGeom prst="line">
                <a:avLst/>
              </a:prstGeom>
              <a:noFill/>
              <a:ln w="3175">
                <a:solidFill>
                  <a:srgbClr val="000000"/>
                </a:solidFill>
                <a:round/>
                <a:headEnd/>
                <a:tailEnd/>
              </a:ln>
            </p:spPr>
            <p:txBody>
              <a:bodyPr/>
              <a:lstStyle/>
              <a:p>
                <a:endParaRPr lang="en-US"/>
              </a:p>
            </p:txBody>
          </p:sp>
          <p:sp>
            <p:nvSpPr>
              <p:cNvPr id="28225" name="Line 6130"/>
              <p:cNvSpPr>
                <a:spLocks noChangeShapeType="1"/>
              </p:cNvSpPr>
              <p:nvPr/>
            </p:nvSpPr>
            <p:spPr bwMode="auto">
              <a:xfrm flipV="1">
                <a:off x="4370" y="2390"/>
                <a:ext cx="0" cy="217"/>
              </a:xfrm>
              <a:prstGeom prst="line">
                <a:avLst/>
              </a:prstGeom>
              <a:noFill/>
              <a:ln w="3175">
                <a:solidFill>
                  <a:srgbClr val="000000"/>
                </a:solidFill>
                <a:round/>
                <a:headEnd/>
                <a:tailEnd/>
              </a:ln>
            </p:spPr>
            <p:txBody>
              <a:bodyPr/>
              <a:lstStyle/>
              <a:p>
                <a:endParaRPr lang="en-US"/>
              </a:p>
            </p:txBody>
          </p:sp>
          <p:sp>
            <p:nvSpPr>
              <p:cNvPr id="28226" name="Line 6131"/>
              <p:cNvSpPr>
                <a:spLocks noChangeShapeType="1"/>
              </p:cNvSpPr>
              <p:nvPr/>
            </p:nvSpPr>
            <p:spPr bwMode="auto">
              <a:xfrm flipH="1">
                <a:off x="4293" y="2390"/>
                <a:ext cx="77" cy="0"/>
              </a:xfrm>
              <a:prstGeom prst="line">
                <a:avLst/>
              </a:prstGeom>
              <a:noFill/>
              <a:ln w="3175">
                <a:solidFill>
                  <a:srgbClr val="000000"/>
                </a:solidFill>
                <a:round/>
                <a:headEnd/>
                <a:tailEnd/>
              </a:ln>
            </p:spPr>
            <p:txBody>
              <a:bodyPr/>
              <a:lstStyle/>
              <a:p>
                <a:endParaRPr lang="en-US"/>
              </a:p>
            </p:txBody>
          </p:sp>
          <p:sp>
            <p:nvSpPr>
              <p:cNvPr id="28227" name="Line 6132"/>
              <p:cNvSpPr>
                <a:spLocks noChangeShapeType="1"/>
              </p:cNvSpPr>
              <p:nvPr/>
            </p:nvSpPr>
            <p:spPr bwMode="auto">
              <a:xfrm>
                <a:off x="4293" y="2390"/>
                <a:ext cx="77" cy="0"/>
              </a:xfrm>
              <a:prstGeom prst="line">
                <a:avLst/>
              </a:prstGeom>
              <a:noFill/>
              <a:ln w="3175">
                <a:solidFill>
                  <a:srgbClr val="000000"/>
                </a:solidFill>
                <a:round/>
                <a:headEnd/>
                <a:tailEnd/>
              </a:ln>
            </p:spPr>
            <p:txBody>
              <a:bodyPr/>
              <a:lstStyle/>
              <a:p>
                <a:endParaRPr lang="en-US"/>
              </a:p>
            </p:txBody>
          </p:sp>
          <p:sp>
            <p:nvSpPr>
              <p:cNvPr id="28228" name="Line 6133"/>
              <p:cNvSpPr>
                <a:spLocks noChangeShapeType="1"/>
              </p:cNvSpPr>
              <p:nvPr/>
            </p:nvSpPr>
            <p:spPr bwMode="auto">
              <a:xfrm flipV="1">
                <a:off x="4370" y="2173"/>
                <a:ext cx="0" cy="217"/>
              </a:xfrm>
              <a:prstGeom prst="line">
                <a:avLst/>
              </a:prstGeom>
              <a:noFill/>
              <a:ln w="3175">
                <a:solidFill>
                  <a:srgbClr val="000000"/>
                </a:solidFill>
                <a:round/>
                <a:headEnd/>
                <a:tailEnd/>
              </a:ln>
            </p:spPr>
            <p:txBody>
              <a:bodyPr/>
              <a:lstStyle/>
              <a:p>
                <a:endParaRPr lang="en-US"/>
              </a:p>
            </p:txBody>
          </p:sp>
          <p:sp>
            <p:nvSpPr>
              <p:cNvPr id="28229" name="Line 6134"/>
              <p:cNvSpPr>
                <a:spLocks noChangeShapeType="1"/>
              </p:cNvSpPr>
              <p:nvPr/>
            </p:nvSpPr>
            <p:spPr bwMode="auto">
              <a:xfrm flipH="1">
                <a:off x="4338" y="2173"/>
                <a:ext cx="32" cy="0"/>
              </a:xfrm>
              <a:prstGeom prst="line">
                <a:avLst/>
              </a:prstGeom>
              <a:noFill/>
              <a:ln w="3175">
                <a:solidFill>
                  <a:srgbClr val="000000"/>
                </a:solidFill>
                <a:round/>
                <a:headEnd/>
                <a:tailEnd/>
              </a:ln>
            </p:spPr>
            <p:txBody>
              <a:bodyPr/>
              <a:lstStyle/>
              <a:p>
                <a:endParaRPr lang="en-US"/>
              </a:p>
            </p:txBody>
          </p:sp>
          <p:sp>
            <p:nvSpPr>
              <p:cNvPr id="28230" name="Line 6135"/>
              <p:cNvSpPr>
                <a:spLocks noChangeShapeType="1"/>
              </p:cNvSpPr>
              <p:nvPr/>
            </p:nvSpPr>
            <p:spPr bwMode="auto">
              <a:xfrm>
                <a:off x="4338" y="2173"/>
                <a:ext cx="32" cy="0"/>
              </a:xfrm>
              <a:prstGeom prst="line">
                <a:avLst/>
              </a:prstGeom>
              <a:noFill/>
              <a:ln w="3175">
                <a:solidFill>
                  <a:srgbClr val="000000"/>
                </a:solidFill>
                <a:round/>
                <a:headEnd/>
                <a:tailEnd/>
              </a:ln>
            </p:spPr>
            <p:txBody>
              <a:bodyPr/>
              <a:lstStyle/>
              <a:p>
                <a:endParaRPr lang="en-US"/>
              </a:p>
            </p:txBody>
          </p:sp>
          <p:sp>
            <p:nvSpPr>
              <p:cNvPr id="28231" name="Line 6136"/>
              <p:cNvSpPr>
                <a:spLocks noChangeShapeType="1"/>
              </p:cNvSpPr>
              <p:nvPr/>
            </p:nvSpPr>
            <p:spPr bwMode="auto">
              <a:xfrm flipV="1">
                <a:off x="4370" y="1956"/>
                <a:ext cx="0" cy="217"/>
              </a:xfrm>
              <a:prstGeom prst="line">
                <a:avLst/>
              </a:prstGeom>
              <a:noFill/>
              <a:ln w="3175">
                <a:solidFill>
                  <a:srgbClr val="000000"/>
                </a:solidFill>
                <a:round/>
                <a:headEnd/>
                <a:tailEnd/>
              </a:ln>
            </p:spPr>
            <p:txBody>
              <a:bodyPr/>
              <a:lstStyle/>
              <a:p>
                <a:endParaRPr lang="en-US"/>
              </a:p>
            </p:txBody>
          </p:sp>
          <p:sp>
            <p:nvSpPr>
              <p:cNvPr id="28232" name="Line 6137"/>
              <p:cNvSpPr>
                <a:spLocks noChangeShapeType="1"/>
              </p:cNvSpPr>
              <p:nvPr/>
            </p:nvSpPr>
            <p:spPr bwMode="auto">
              <a:xfrm flipH="1">
                <a:off x="4293" y="1956"/>
                <a:ext cx="77" cy="0"/>
              </a:xfrm>
              <a:prstGeom prst="line">
                <a:avLst/>
              </a:prstGeom>
              <a:noFill/>
              <a:ln w="3175">
                <a:solidFill>
                  <a:srgbClr val="000000"/>
                </a:solidFill>
                <a:round/>
                <a:headEnd/>
                <a:tailEnd/>
              </a:ln>
            </p:spPr>
            <p:txBody>
              <a:bodyPr/>
              <a:lstStyle/>
              <a:p>
                <a:endParaRPr lang="en-US"/>
              </a:p>
            </p:txBody>
          </p:sp>
          <p:sp>
            <p:nvSpPr>
              <p:cNvPr id="28233" name="Line 6138"/>
              <p:cNvSpPr>
                <a:spLocks noChangeShapeType="1"/>
              </p:cNvSpPr>
              <p:nvPr/>
            </p:nvSpPr>
            <p:spPr bwMode="auto">
              <a:xfrm>
                <a:off x="4293" y="1956"/>
                <a:ext cx="77" cy="0"/>
              </a:xfrm>
              <a:prstGeom prst="line">
                <a:avLst/>
              </a:prstGeom>
              <a:noFill/>
              <a:ln w="3175">
                <a:solidFill>
                  <a:srgbClr val="000000"/>
                </a:solidFill>
                <a:round/>
                <a:headEnd/>
                <a:tailEnd/>
              </a:ln>
            </p:spPr>
            <p:txBody>
              <a:bodyPr/>
              <a:lstStyle/>
              <a:p>
                <a:endParaRPr lang="en-US"/>
              </a:p>
            </p:txBody>
          </p:sp>
          <p:sp>
            <p:nvSpPr>
              <p:cNvPr id="28234" name="Line 6139"/>
              <p:cNvSpPr>
                <a:spLocks noChangeShapeType="1"/>
              </p:cNvSpPr>
              <p:nvPr/>
            </p:nvSpPr>
            <p:spPr bwMode="auto">
              <a:xfrm flipV="1">
                <a:off x="4370" y="1738"/>
                <a:ext cx="0" cy="218"/>
              </a:xfrm>
              <a:prstGeom prst="line">
                <a:avLst/>
              </a:prstGeom>
              <a:noFill/>
              <a:ln w="3175">
                <a:solidFill>
                  <a:srgbClr val="000000"/>
                </a:solidFill>
                <a:round/>
                <a:headEnd/>
                <a:tailEnd/>
              </a:ln>
            </p:spPr>
            <p:txBody>
              <a:bodyPr/>
              <a:lstStyle/>
              <a:p>
                <a:endParaRPr lang="en-US"/>
              </a:p>
            </p:txBody>
          </p:sp>
          <p:sp>
            <p:nvSpPr>
              <p:cNvPr id="28235" name="Line 6140"/>
              <p:cNvSpPr>
                <a:spLocks noChangeShapeType="1"/>
              </p:cNvSpPr>
              <p:nvPr/>
            </p:nvSpPr>
            <p:spPr bwMode="auto">
              <a:xfrm flipH="1">
                <a:off x="4338" y="1738"/>
                <a:ext cx="32" cy="0"/>
              </a:xfrm>
              <a:prstGeom prst="line">
                <a:avLst/>
              </a:prstGeom>
              <a:noFill/>
              <a:ln w="3175">
                <a:solidFill>
                  <a:srgbClr val="000000"/>
                </a:solidFill>
                <a:round/>
                <a:headEnd/>
                <a:tailEnd/>
              </a:ln>
            </p:spPr>
            <p:txBody>
              <a:bodyPr/>
              <a:lstStyle/>
              <a:p>
                <a:endParaRPr lang="en-US"/>
              </a:p>
            </p:txBody>
          </p:sp>
          <p:sp>
            <p:nvSpPr>
              <p:cNvPr id="28236" name="Line 6141"/>
              <p:cNvSpPr>
                <a:spLocks noChangeShapeType="1"/>
              </p:cNvSpPr>
              <p:nvPr/>
            </p:nvSpPr>
            <p:spPr bwMode="auto">
              <a:xfrm>
                <a:off x="4338" y="1738"/>
                <a:ext cx="32" cy="0"/>
              </a:xfrm>
              <a:prstGeom prst="line">
                <a:avLst/>
              </a:prstGeom>
              <a:noFill/>
              <a:ln w="3175">
                <a:solidFill>
                  <a:srgbClr val="000000"/>
                </a:solidFill>
                <a:round/>
                <a:headEnd/>
                <a:tailEnd/>
              </a:ln>
            </p:spPr>
            <p:txBody>
              <a:bodyPr/>
              <a:lstStyle/>
              <a:p>
                <a:endParaRPr lang="en-US"/>
              </a:p>
            </p:txBody>
          </p:sp>
          <p:sp>
            <p:nvSpPr>
              <p:cNvPr id="28237" name="Line 6142"/>
              <p:cNvSpPr>
                <a:spLocks noChangeShapeType="1"/>
              </p:cNvSpPr>
              <p:nvPr/>
            </p:nvSpPr>
            <p:spPr bwMode="auto">
              <a:xfrm flipV="1">
                <a:off x="4370" y="1521"/>
                <a:ext cx="0" cy="217"/>
              </a:xfrm>
              <a:prstGeom prst="line">
                <a:avLst/>
              </a:prstGeom>
              <a:noFill/>
              <a:ln w="3175">
                <a:solidFill>
                  <a:srgbClr val="000000"/>
                </a:solidFill>
                <a:round/>
                <a:headEnd/>
                <a:tailEnd/>
              </a:ln>
            </p:spPr>
            <p:txBody>
              <a:bodyPr/>
              <a:lstStyle/>
              <a:p>
                <a:endParaRPr lang="en-US"/>
              </a:p>
            </p:txBody>
          </p:sp>
          <p:sp>
            <p:nvSpPr>
              <p:cNvPr id="28238" name="Line 6143"/>
              <p:cNvSpPr>
                <a:spLocks noChangeShapeType="1"/>
              </p:cNvSpPr>
              <p:nvPr/>
            </p:nvSpPr>
            <p:spPr bwMode="auto">
              <a:xfrm flipH="1">
                <a:off x="4293" y="1521"/>
                <a:ext cx="77" cy="0"/>
              </a:xfrm>
              <a:prstGeom prst="line">
                <a:avLst/>
              </a:prstGeom>
              <a:noFill/>
              <a:ln w="3175">
                <a:solidFill>
                  <a:srgbClr val="000000"/>
                </a:solidFill>
                <a:round/>
                <a:headEnd/>
                <a:tailEnd/>
              </a:ln>
            </p:spPr>
            <p:txBody>
              <a:bodyPr/>
              <a:lstStyle/>
              <a:p>
                <a:endParaRPr lang="en-US"/>
              </a:p>
            </p:txBody>
          </p:sp>
          <p:sp>
            <p:nvSpPr>
              <p:cNvPr id="28239" name="Line 6144"/>
              <p:cNvSpPr>
                <a:spLocks noChangeShapeType="1"/>
              </p:cNvSpPr>
              <p:nvPr/>
            </p:nvSpPr>
            <p:spPr bwMode="auto">
              <a:xfrm>
                <a:off x="4293" y="1521"/>
                <a:ext cx="77" cy="0"/>
              </a:xfrm>
              <a:prstGeom prst="line">
                <a:avLst/>
              </a:prstGeom>
              <a:noFill/>
              <a:ln w="3175">
                <a:solidFill>
                  <a:srgbClr val="000000"/>
                </a:solidFill>
                <a:round/>
                <a:headEnd/>
                <a:tailEnd/>
              </a:ln>
            </p:spPr>
            <p:txBody>
              <a:bodyPr/>
              <a:lstStyle/>
              <a:p>
                <a:endParaRPr lang="en-US"/>
              </a:p>
            </p:txBody>
          </p:sp>
          <p:sp>
            <p:nvSpPr>
              <p:cNvPr id="28240" name="Line 6145"/>
              <p:cNvSpPr>
                <a:spLocks noChangeShapeType="1"/>
              </p:cNvSpPr>
              <p:nvPr/>
            </p:nvSpPr>
            <p:spPr bwMode="auto">
              <a:xfrm flipV="1">
                <a:off x="4370" y="1303"/>
                <a:ext cx="0" cy="218"/>
              </a:xfrm>
              <a:prstGeom prst="line">
                <a:avLst/>
              </a:prstGeom>
              <a:noFill/>
              <a:ln w="3175">
                <a:solidFill>
                  <a:srgbClr val="000000"/>
                </a:solidFill>
                <a:round/>
                <a:headEnd/>
                <a:tailEnd/>
              </a:ln>
            </p:spPr>
            <p:txBody>
              <a:bodyPr/>
              <a:lstStyle/>
              <a:p>
                <a:endParaRPr lang="en-US"/>
              </a:p>
            </p:txBody>
          </p:sp>
          <p:sp>
            <p:nvSpPr>
              <p:cNvPr id="28241" name="Line 6146"/>
              <p:cNvSpPr>
                <a:spLocks noChangeShapeType="1"/>
              </p:cNvSpPr>
              <p:nvPr/>
            </p:nvSpPr>
            <p:spPr bwMode="auto">
              <a:xfrm flipH="1">
                <a:off x="4338" y="1303"/>
                <a:ext cx="32" cy="0"/>
              </a:xfrm>
              <a:prstGeom prst="line">
                <a:avLst/>
              </a:prstGeom>
              <a:noFill/>
              <a:ln w="3175">
                <a:solidFill>
                  <a:srgbClr val="000000"/>
                </a:solidFill>
                <a:round/>
                <a:headEnd/>
                <a:tailEnd/>
              </a:ln>
            </p:spPr>
            <p:txBody>
              <a:bodyPr/>
              <a:lstStyle/>
              <a:p>
                <a:endParaRPr lang="en-US"/>
              </a:p>
            </p:txBody>
          </p:sp>
          <p:sp>
            <p:nvSpPr>
              <p:cNvPr id="28242" name="Line 6147"/>
              <p:cNvSpPr>
                <a:spLocks noChangeShapeType="1"/>
              </p:cNvSpPr>
              <p:nvPr/>
            </p:nvSpPr>
            <p:spPr bwMode="auto">
              <a:xfrm>
                <a:off x="4338" y="1303"/>
                <a:ext cx="32" cy="0"/>
              </a:xfrm>
              <a:prstGeom prst="line">
                <a:avLst/>
              </a:prstGeom>
              <a:noFill/>
              <a:ln w="3175">
                <a:solidFill>
                  <a:srgbClr val="000000"/>
                </a:solidFill>
                <a:round/>
                <a:headEnd/>
                <a:tailEnd/>
              </a:ln>
            </p:spPr>
            <p:txBody>
              <a:bodyPr/>
              <a:lstStyle/>
              <a:p>
                <a:endParaRPr lang="en-US"/>
              </a:p>
            </p:txBody>
          </p:sp>
          <p:sp>
            <p:nvSpPr>
              <p:cNvPr id="28243" name="Line 6148"/>
              <p:cNvSpPr>
                <a:spLocks noChangeShapeType="1"/>
              </p:cNvSpPr>
              <p:nvPr/>
            </p:nvSpPr>
            <p:spPr bwMode="auto">
              <a:xfrm flipV="1">
                <a:off x="4370" y="1086"/>
                <a:ext cx="0" cy="217"/>
              </a:xfrm>
              <a:prstGeom prst="line">
                <a:avLst/>
              </a:prstGeom>
              <a:noFill/>
              <a:ln w="3175">
                <a:solidFill>
                  <a:srgbClr val="000000"/>
                </a:solidFill>
                <a:round/>
                <a:headEnd/>
                <a:tailEnd/>
              </a:ln>
            </p:spPr>
            <p:txBody>
              <a:bodyPr/>
              <a:lstStyle/>
              <a:p>
                <a:endParaRPr lang="en-US"/>
              </a:p>
            </p:txBody>
          </p:sp>
          <p:sp>
            <p:nvSpPr>
              <p:cNvPr id="28244" name="Line 6149"/>
              <p:cNvSpPr>
                <a:spLocks noChangeShapeType="1"/>
              </p:cNvSpPr>
              <p:nvPr/>
            </p:nvSpPr>
            <p:spPr bwMode="auto">
              <a:xfrm flipH="1">
                <a:off x="4293" y="1086"/>
                <a:ext cx="77" cy="0"/>
              </a:xfrm>
              <a:prstGeom prst="line">
                <a:avLst/>
              </a:prstGeom>
              <a:noFill/>
              <a:ln w="3175">
                <a:solidFill>
                  <a:srgbClr val="000000"/>
                </a:solidFill>
                <a:round/>
                <a:headEnd/>
                <a:tailEnd/>
              </a:ln>
            </p:spPr>
            <p:txBody>
              <a:bodyPr/>
              <a:lstStyle/>
              <a:p>
                <a:endParaRPr lang="en-US"/>
              </a:p>
            </p:txBody>
          </p:sp>
          <p:sp>
            <p:nvSpPr>
              <p:cNvPr id="28245" name="Line 6150"/>
              <p:cNvSpPr>
                <a:spLocks noChangeShapeType="1"/>
              </p:cNvSpPr>
              <p:nvPr/>
            </p:nvSpPr>
            <p:spPr bwMode="auto">
              <a:xfrm>
                <a:off x="4293" y="1086"/>
                <a:ext cx="77" cy="0"/>
              </a:xfrm>
              <a:prstGeom prst="line">
                <a:avLst/>
              </a:prstGeom>
              <a:noFill/>
              <a:ln w="3175">
                <a:solidFill>
                  <a:srgbClr val="000000"/>
                </a:solidFill>
                <a:round/>
                <a:headEnd/>
                <a:tailEnd/>
              </a:ln>
            </p:spPr>
            <p:txBody>
              <a:bodyPr/>
              <a:lstStyle/>
              <a:p>
                <a:endParaRPr lang="en-US"/>
              </a:p>
            </p:txBody>
          </p:sp>
          <p:sp>
            <p:nvSpPr>
              <p:cNvPr id="28246" name="Line 6151"/>
              <p:cNvSpPr>
                <a:spLocks noChangeShapeType="1"/>
              </p:cNvSpPr>
              <p:nvPr/>
            </p:nvSpPr>
            <p:spPr bwMode="auto">
              <a:xfrm flipV="1">
                <a:off x="4370" y="911"/>
                <a:ext cx="0" cy="175"/>
              </a:xfrm>
              <a:prstGeom prst="line">
                <a:avLst/>
              </a:prstGeom>
              <a:noFill/>
              <a:ln w="3175">
                <a:solidFill>
                  <a:srgbClr val="000000"/>
                </a:solidFill>
                <a:round/>
                <a:headEnd/>
                <a:tailEnd/>
              </a:ln>
            </p:spPr>
            <p:txBody>
              <a:bodyPr/>
              <a:lstStyle/>
              <a:p>
                <a:endParaRPr lang="en-US"/>
              </a:p>
            </p:txBody>
          </p:sp>
          <p:sp>
            <p:nvSpPr>
              <p:cNvPr id="28247" name="Line 6152"/>
              <p:cNvSpPr>
                <a:spLocks noChangeShapeType="1"/>
              </p:cNvSpPr>
              <p:nvPr/>
            </p:nvSpPr>
            <p:spPr bwMode="auto">
              <a:xfrm flipH="1">
                <a:off x="1172" y="911"/>
                <a:ext cx="60" cy="0"/>
              </a:xfrm>
              <a:prstGeom prst="line">
                <a:avLst/>
              </a:prstGeom>
              <a:noFill/>
              <a:ln w="3175">
                <a:solidFill>
                  <a:srgbClr val="000000"/>
                </a:solidFill>
                <a:round/>
                <a:headEnd/>
                <a:tailEnd/>
              </a:ln>
            </p:spPr>
            <p:txBody>
              <a:bodyPr/>
              <a:lstStyle/>
              <a:p>
                <a:endParaRPr lang="en-US"/>
              </a:p>
            </p:txBody>
          </p:sp>
          <p:sp>
            <p:nvSpPr>
              <p:cNvPr id="28248" name="Line 6153"/>
              <p:cNvSpPr>
                <a:spLocks noChangeShapeType="1"/>
              </p:cNvSpPr>
              <p:nvPr/>
            </p:nvSpPr>
            <p:spPr bwMode="auto">
              <a:xfrm>
                <a:off x="1172" y="911"/>
                <a:ext cx="0" cy="33"/>
              </a:xfrm>
              <a:prstGeom prst="line">
                <a:avLst/>
              </a:prstGeom>
              <a:noFill/>
              <a:ln w="3175">
                <a:solidFill>
                  <a:srgbClr val="000000"/>
                </a:solidFill>
                <a:round/>
                <a:headEnd/>
                <a:tailEnd/>
              </a:ln>
            </p:spPr>
            <p:txBody>
              <a:bodyPr/>
              <a:lstStyle/>
              <a:p>
                <a:endParaRPr lang="en-US"/>
              </a:p>
            </p:txBody>
          </p:sp>
          <p:sp>
            <p:nvSpPr>
              <p:cNvPr id="28249" name="Line 6154"/>
              <p:cNvSpPr>
                <a:spLocks noChangeShapeType="1"/>
              </p:cNvSpPr>
              <p:nvPr/>
            </p:nvSpPr>
            <p:spPr bwMode="auto">
              <a:xfrm flipV="1">
                <a:off x="1172" y="911"/>
                <a:ext cx="0" cy="33"/>
              </a:xfrm>
              <a:prstGeom prst="line">
                <a:avLst/>
              </a:prstGeom>
              <a:noFill/>
              <a:ln w="3175">
                <a:solidFill>
                  <a:srgbClr val="000000"/>
                </a:solidFill>
                <a:round/>
                <a:headEnd/>
                <a:tailEnd/>
              </a:ln>
            </p:spPr>
            <p:txBody>
              <a:bodyPr/>
              <a:lstStyle/>
              <a:p>
                <a:endParaRPr lang="en-US"/>
              </a:p>
            </p:txBody>
          </p:sp>
          <p:sp>
            <p:nvSpPr>
              <p:cNvPr id="28250" name="Line 6155"/>
              <p:cNvSpPr>
                <a:spLocks noChangeShapeType="1"/>
              </p:cNvSpPr>
              <p:nvPr/>
            </p:nvSpPr>
            <p:spPr bwMode="auto">
              <a:xfrm flipH="1">
                <a:off x="1111" y="911"/>
                <a:ext cx="61" cy="0"/>
              </a:xfrm>
              <a:prstGeom prst="line">
                <a:avLst/>
              </a:prstGeom>
              <a:noFill/>
              <a:ln w="3175">
                <a:solidFill>
                  <a:srgbClr val="000000"/>
                </a:solidFill>
                <a:round/>
                <a:headEnd/>
                <a:tailEnd/>
              </a:ln>
            </p:spPr>
            <p:txBody>
              <a:bodyPr/>
              <a:lstStyle/>
              <a:p>
                <a:endParaRPr lang="en-US"/>
              </a:p>
            </p:txBody>
          </p:sp>
          <p:sp>
            <p:nvSpPr>
              <p:cNvPr id="28251" name="Line 6156"/>
              <p:cNvSpPr>
                <a:spLocks noChangeShapeType="1"/>
              </p:cNvSpPr>
              <p:nvPr/>
            </p:nvSpPr>
            <p:spPr bwMode="auto">
              <a:xfrm>
                <a:off x="1111" y="911"/>
                <a:ext cx="0" cy="33"/>
              </a:xfrm>
              <a:prstGeom prst="line">
                <a:avLst/>
              </a:prstGeom>
              <a:noFill/>
              <a:ln w="3175">
                <a:solidFill>
                  <a:srgbClr val="000000"/>
                </a:solidFill>
                <a:round/>
                <a:headEnd/>
                <a:tailEnd/>
              </a:ln>
            </p:spPr>
            <p:txBody>
              <a:bodyPr/>
              <a:lstStyle/>
              <a:p>
                <a:endParaRPr lang="en-US"/>
              </a:p>
            </p:txBody>
          </p:sp>
          <p:sp>
            <p:nvSpPr>
              <p:cNvPr id="28252" name="Line 6157"/>
              <p:cNvSpPr>
                <a:spLocks noChangeShapeType="1"/>
              </p:cNvSpPr>
              <p:nvPr/>
            </p:nvSpPr>
            <p:spPr bwMode="auto">
              <a:xfrm flipV="1">
                <a:off x="1111" y="911"/>
                <a:ext cx="0" cy="33"/>
              </a:xfrm>
              <a:prstGeom prst="line">
                <a:avLst/>
              </a:prstGeom>
              <a:noFill/>
              <a:ln w="3175">
                <a:solidFill>
                  <a:srgbClr val="000000"/>
                </a:solidFill>
                <a:round/>
                <a:headEnd/>
                <a:tailEnd/>
              </a:ln>
            </p:spPr>
            <p:txBody>
              <a:bodyPr/>
              <a:lstStyle/>
              <a:p>
                <a:endParaRPr lang="en-US"/>
              </a:p>
            </p:txBody>
          </p:sp>
          <p:sp>
            <p:nvSpPr>
              <p:cNvPr id="28253" name="Line 6158"/>
              <p:cNvSpPr>
                <a:spLocks noChangeShapeType="1"/>
              </p:cNvSpPr>
              <p:nvPr/>
            </p:nvSpPr>
            <p:spPr bwMode="auto">
              <a:xfrm>
                <a:off x="1111" y="911"/>
                <a:ext cx="121" cy="0"/>
              </a:xfrm>
              <a:prstGeom prst="line">
                <a:avLst/>
              </a:prstGeom>
              <a:noFill/>
              <a:ln w="3175">
                <a:solidFill>
                  <a:srgbClr val="000000"/>
                </a:solidFill>
                <a:round/>
                <a:headEnd/>
                <a:tailEnd/>
              </a:ln>
            </p:spPr>
            <p:txBody>
              <a:bodyPr/>
              <a:lstStyle/>
              <a:p>
                <a:endParaRPr lang="en-US"/>
              </a:p>
            </p:txBody>
          </p:sp>
          <p:sp>
            <p:nvSpPr>
              <p:cNvPr id="28254" name="Line 6159"/>
              <p:cNvSpPr>
                <a:spLocks noChangeShapeType="1"/>
              </p:cNvSpPr>
              <p:nvPr/>
            </p:nvSpPr>
            <p:spPr bwMode="auto">
              <a:xfrm>
                <a:off x="1232" y="911"/>
                <a:ext cx="0" cy="78"/>
              </a:xfrm>
              <a:prstGeom prst="line">
                <a:avLst/>
              </a:prstGeom>
              <a:noFill/>
              <a:ln w="3175">
                <a:solidFill>
                  <a:srgbClr val="000000"/>
                </a:solidFill>
                <a:round/>
                <a:headEnd/>
                <a:tailEnd/>
              </a:ln>
            </p:spPr>
            <p:txBody>
              <a:bodyPr/>
              <a:lstStyle/>
              <a:p>
                <a:endParaRPr lang="en-US"/>
              </a:p>
            </p:txBody>
          </p:sp>
          <p:sp>
            <p:nvSpPr>
              <p:cNvPr id="28255" name="Line 6160"/>
              <p:cNvSpPr>
                <a:spLocks noChangeShapeType="1"/>
              </p:cNvSpPr>
              <p:nvPr/>
            </p:nvSpPr>
            <p:spPr bwMode="auto">
              <a:xfrm flipV="1">
                <a:off x="1232" y="911"/>
                <a:ext cx="0" cy="78"/>
              </a:xfrm>
              <a:prstGeom prst="line">
                <a:avLst/>
              </a:prstGeom>
              <a:noFill/>
              <a:ln w="3175">
                <a:solidFill>
                  <a:srgbClr val="000000"/>
                </a:solidFill>
                <a:round/>
                <a:headEnd/>
                <a:tailEnd/>
              </a:ln>
            </p:spPr>
            <p:txBody>
              <a:bodyPr/>
              <a:lstStyle/>
              <a:p>
                <a:endParaRPr lang="en-US"/>
              </a:p>
            </p:txBody>
          </p:sp>
          <p:sp>
            <p:nvSpPr>
              <p:cNvPr id="28256" name="Line 6161"/>
              <p:cNvSpPr>
                <a:spLocks noChangeShapeType="1"/>
              </p:cNvSpPr>
              <p:nvPr/>
            </p:nvSpPr>
            <p:spPr bwMode="auto">
              <a:xfrm>
                <a:off x="1232" y="911"/>
                <a:ext cx="60" cy="0"/>
              </a:xfrm>
              <a:prstGeom prst="line">
                <a:avLst/>
              </a:prstGeom>
              <a:noFill/>
              <a:ln w="3175">
                <a:solidFill>
                  <a:srgbClr val="000000"/>
                </a:solidFill>
                <a:round/>
                <a:headEnd/>
                <a:tailEnd/>
              </a:ln>
            </p:spPr>
            <p:txBody>
              <a:bodyPr/>
              <a:lstStyle/>
              <a:p>
                <a:endParaRPr lang="en-US"/>
              </a:p>
            </p:txBody>
          </p:sp>
          <p:sp>
            <p:nvSpPr>
              <p:cNvPr id="28257" name="Line 6162"/>
              <p:cNvSpPr>
                <a:spLocks noChangeShapeType="1"/>
              </p:cNvSpPr>
              <p:nvPr/>
            </p:nvSpPr>
            <p:spPr bwMode="auto">
              <a:xfrm>
                <a:off x="1292" y="911"/>
                <a:ext cx="0" cy="33"/>
              </a:xfrm>
              <a:prstGeom prst="line">
                <a:avLst/>
              </a:prstGeom>
              <a:noFill/>
              <a:ln w="3175">
                <a:solidFill>
                  <a:srgbClr val="000000"/>
                </a:solidFill>
                <a:round/>
                <a:headEnd/>
                <a:tailEnd/>
              </a:ln>
            </p:spPr>
            <p:txBody>
              <a:bodyPr/>
              <a:lstStyle/>
              <a:p>
                <a:endParaRPr lang="en-US"/>
              </a:p>
            </p:txBody>
          </p:sp>
          <p:sp>
            <p:nvSpPr>
              <p:cNvPr id="28258" name="Line 6163"/>
              <p:cNvSpPr>
                <a:spLocks noChangeShapeType="1"/>
              </p:cNvSpPr>
              <p:nvPr/>
            </p:nvSpPr>
            <p:spPr bwMode="auto">
              <a:xfrm flipV="1">
                <a:off x="1292" y="911"/>
                <a:ext cx="0" cy="33"/>
              </a:xfrm>
              <a:prstGeom prst="line">
                <a:avLst/>
              </a:prstGeom>
              <a:noFill/>
              <a:ln w="3175">
                <a:solidFill>
                  <a:srgbClr val="000000"/>
                </a:solidFill>
                <a:round/>
                <a:headEnd/>
                <a:tailEnd/>
              </a:ln>
            </p:spPr>
            <p:txBody>
              <a:bodyPr/>
              <a:lstStyle/>
              <a:p>
                <a:endParaRPr lang="en-US"/>
              </a:p>
            </p:txBody>
          </p:sp>
          <p:sp>
            <p:nvSpPr>
              <p:cNvPr id="28259" name="Line 6164"/>
              <p:cNvSpPr>
                <a:spLocks noChangeShapeType="1"/>
              </p:cNvSpPr>
              <p:nvPr/>
            </p:nvSpPr>
            <p:spPr bwMode="auto">
              <a:xfrm>
                <a:off x="1292" y="911"/>
                <a:ext cx="61" cy="0"/>
              </a:xfrm>
              <a:prstGeom prst="line">
                <a:avLst/>
              </a:prstGeom>
              <a:noFill/>
              <a:ln w="3175">
                <a:solidFill>
                  <a:srgbClr val="000000"/>
                </a:solidFill>
                <a:round/>
                <a:headEnd/>
                <a:tailEnd/>
              </a:ln>
            </p:spPr>
            <p:txBody>
              <a:bodyPr/>
              <a:lstStyle/>
              <a:p>
                <a:endParaRPr lang="en-US"/>
              </a:p>
            </p:txBody>
          </p:sp>
          <p:sp>
            <p:nvSpPr>
              <p:cNvPr id="28260" name="Line 6165"/>
              <p:cNvSpPr>
                <a:spLocks noChangeShapeType="1"/>
              </p:cNvSpPr>
              <p:nvPr/>
            </p:nvSpPr>
            <p:spPr bwMode="auto">
              <a:xfrm>
                <a:off x="1353" y="911"/>
                <a:ext cx="0" cy="33"/>
              </a:xfrm>
              <a:prstGeom prst="line">
                <a:avLst/>
              </a:prstGeom>
              <a:noFill/>
              <a:ln w="3175">
                <a:solidFill>
                  <a:srgbClr val="000000"/>
                </a:solidFill>
                <a:round/>
                <a:headEnd/>
                <a:tailEnd/>
              </a:ln>
            </p:spPr>
            <p:txBody>
              <a:bodyPr/>
              <a:lstStyle/>
              <a:p>
                <a:endParaRPr lang="en-US"/>
              </a:p>
            </p:txBody>
          </p:sp>
          <p:sp>
            <p:nvSpPr>
              <p:cNvPr id="28261" name="Line 6166"/>
              <p:cNvSpPr>
                <a:spLocks noChangeShapeType="1"/>
              </p:cNvSpPr>
              <p:nvPr/>
            </p:nvSpPr>
            <p:spPr bwMode="auto">
              <a:xfrm flipV="1">
                <a:off x="1353" y="911"/>
                <a:ext cx="0" cy="33"/>
              </a:xfrm>
              <a:prstGeom prst="line">
                <a:avLst/>
              </a:prstGeom>
              <a:noFill/>
              <a:ln w="3175">
                <a:solidFill>
                  <a:srgbClr val="000000"/>
                </a:solidFill>
                <a:round/>
                <a:headEnd/>
                <a:tailEnd/>
              </a:ln>
            </p:spPr>
            <p:txBody>
              <a:bodyPr/>
              <a:lstStyle/>
              <a:p>
                <a:endParaRPr lang="en-US"/>
              </a:p>
            </p:txBody>
          </p:sp>
          <p:sp>
            <p:nvSpPr>
              <p:cNvPr id="28262" name="Line 6167"/>
              <p:cNvSpPr>
                <a:spLocks noChangeShapeType="1"/>
              </p:cNvSpPr>
              <p:nvPr/>
            </p:nvSpPr>
            <p:spPr bwMode="auto">
              <a:xfrm>
                <a:off x="1353" y="911"/>
                <a:ext cx="60" cy="0"/>
              </a:xfrm>
              <a:prstGeom prst="line">
                <a:avLst/>
              </a:prstGeom>
              <a:noFill/>
              <a:ln w="3175">
                <a:solidFill>
                  <a:srgbClr val="000000"/>
                </a:solidFill>
                <a:round/>
                <a:headEnd/>
                <a:tailEnd/>
              </a:ln>
            </p:spPr>
            <p:txBody>
              <a:bodyPr/>
              <a:lstStyle/>
              <a:p>
                <a:endParaRPr lang="en-US"/>
              </a:p>
            </p:txBody>
          </p:sp>
          <p:sp>
            <p:nvSpPr>
              <p:cNvPr id="28263" name="Line 6168"/>
              <p:cNvSpPr>
                <a:spLocks noChangeShapeType="1"/>
              </p:cNvSpPr>
              <p:nvPr/>
            </p:nvSpPr>
            <p:spPr bwMode="auto">
              <a:xfrm>
                <a:off x="1413" y="911"/>
                <a:ext cx="0" cy="33"/>
              </a:xfrm>
              <a:prstGeom prst="line">
                <a:avLst/>
              </a:prstGeom>
              <a:noFill/>
              <a:ln w="3175">
                <a:solidFill>
                  <a:srgbClr val="000000"/>
                </a:solidFill>
                <a:round/>
                <a:headEnd/>
                <a:tailEnd/>
              </a:ln>
            </p:spPr>
            <p:txBody>
              <a:bodyPr/>
              <a:lstStyle/>
              <a:p>
                <a:endParaRPr lang="en-US"/>
              </a:p>
            </p:txBody>
          </p:sp>
          <p:sp>
            <p:nvSpPr>
              <p:cNvPr id="28264" name="Line 6169"/>
              <p:cNvSpPr>
                <a:spLocks noChangeShapeType="1"/>
              </p:cNvSpPr>
              <p:nvPr/>
            </p:nvSpPr>
            <p:spPr bwMode="auto">
              <a:xfrm flipV="1">
                <a:off x="1413" y="911"/>
                <a:ext cx="0" cy="33"/>
              </a:xfrm>
              <a:prstGeom prst="line">
                <a:avLst/>
              </a:prstGeom>
              <a:noFill/>
              <a:ln w="3175">
                <a:solidFill>
                  <a:srgbClr val="000000"/>
                </a:solidFill>
                <a:round/>
                <a:headEnd/>
                <a:tailEnd/>
              </a:ln>
            </p:spPr>
            <p:txBody>
              <a:bodyPr/>
              <a:lstStyle/>
              <a:p>
                <a:endParaRPr lang="en-US"/>
              </a:p>
            </p:txBody>
          </p:sp>
          <p:sp>
            <p:nvSpPr>
              <p:cNvPr id="28265" name="Line 6170"/>
              <p:cNvSpPr>
                <a:spLocks noChangeShapeType="1"/>
              </p:cNvSpPr>
              <p:nvPr/>
            </p:nvSpPr>
            <p:spPr bwMode="auto">
              <a:xfrm>
                <a:off x="1413" y="911"/>
                <a:ext cx="60" cy="0"/>
              </a:xfrm>
              <a:prstGeom prst="line">
                <a:avLst/>
              </a:prstGeom>
              <a:noFill/>
              <a:ln w="3175">
                <a:solidFill>
                  <a:srgbClr val="000000"/>
                </a:solidFill>
                <a:round/>
                <a:headEnd/>
                <a:tailEnd/>
              </a:ln>
            </p:spPr>
            <p:txBody>
              <a:bodyPr/>
              <a:lstStyle/>
              <a:p>
                <a:endParaRPr lang="en-US"/>
              </a:p>
            </p:txBody>
          </p:sp>
          <p:sp>
            <p:nvSpPr>
              <p:cNvPr id="28266" name="Line 6171"/>
              <p:cNvSpPr>
                <a:spLocks noChangeShapeType="1"/>
              </p:cNvSpPr>
              <p:nvPr/>
            </p:nvSpPr>
            <p:spPr bwMode="auto">
              <a:xfrm>
                <a:off x="1473" y="911"/>
                <a:ext cx="0" cy="33"/>
              </a:xfrm>
              <a:prstGeom prst="line">
                <a:avLst/>
              </a:prstGeom>
              <a:noFill/>
              <a:ln w="3175">
                <a:solidFill>
                  <a:srgbClr val="000000"/>
                </a:solidFill>
                <a:round/>
                <a:headEnd/>
                <a:tailEnd/>
              </a:ln>
            </p:spPr>
            <p:txBody>
              <a:bodyPr/>
              <a:lstStyle/>
              <a:p>
                <a:endParaRPr lang="en-US"/>
              </a:p>
            </p:txBody>
          </p:sp>
          <p:sp>
            <p:nvSpPr>
              <p:cNvPr id="28267" name="Line 6172"/>
              <p:cNvSpPr>
                <a:spLocks noChangeShapeType="1"/>
              </p:cNvSpPr>
              <p:nvPr/>
            </p:nvSpPr>
            <p:spPr bwMode="auto">
              <a:xfrm flipV="1">
                <a:off x="1473" y="911"/>
                <a:ext cx="0" cy="33"/>
              </a:xfrm>
              <a:prstGeom prst="line">
                <a:avLst/>
              </a:prstGeom>
              <a:noFill/>
              <a:ln w="3175">
                <a:solidFill>
                  <a:srgbClr val="000000"/>
                </a:solidFill>
                <a:round/>
                <a:headEnd/>
                <a:tailEnd/>
              </a:ln>
            </p:spPr>
            <p:txBody>
              <a:bodyPr/>
              <a:lstStyle/>
              <a:p>
                <a:endParaRPr lang="en-US"/>
              </a:p>
            </p:txBody>
          </p:sp>
          <p:sp>
            <p:nvSpPr>
              <p:cNvPr id="28268" name="Line 6173"/>
              <p:cNvSpPr>
                <a:spLocks noChangeShapeType="1"/>
              </p:cNvSpPr>
              <p:nvPr/>
            </p:nvSpPr>
            <p:spPr bwMode="auto">
              <a:xfrm>
                <a:off x="1473" y="911"/>
                <a:ext cx="61" cy="0"/>
              </a:xfrm>
              <a:prstGeom prst="line">
                <a:avLst/>
              </a:prstGeom>
              <a:noFill/>
              <a:ln w="3175">
                <a:solidFill>
                  <a:srgbClr val="000000"/>
                </a:solidFill>
                <a:round/>
                <a:headEnd/>
                <a:tailEnd/>
              </a:ln>
            </p:spPr>
            <p:txBody>
              <a:bodyPr/>
              <a:lstStyle/>
              <a:p>
                <a:endParaRPr lang="en-US"/>
              </a:p>
            </p:txBody>
          </p:sp>
          <p:sp>
            <p:nvSpPr>
              <p:cNvPr id="28269" name="Line 6174"/>
              <p:cNvSpPr>
                <a:spLocks noChangeShapeType="1"/>
              </p:cNvSpPr>
              <p:nvPr/>
            </p:nvSpPr>
            <p:spPr bwMode="auto">
              <a:xfrm>
                <a:off x="1534" y="911"/>
                <a:ext cx="0" cy="33"/>
              </a:xfrm>
              <a:prstGeom prst="line">
                <a:avLst/>
              </a:prstGeom>
              <a:noFill/>
              <a:ln w="3175">
                <a:solidFill>
                  <a:srgbClr val="000000"/>
                </a:solidFill>
                <a:round/>
                <a:headEnd/>
                <a:tailEnd/>
              </a:ln>
            </p:spPr>
            <p:txBody>
              <a:bodyPr/>
              <a:lstStyle/>
              <a:p>
                <a:endParaRPr lang="en-US"/>
              </a:p>
            </p:txBody>
          </p:sp>
          <p:sp>
            <p:nvSpPr>
              <p:cNvPr id="28270" name="Line 6175"/>
              <p:cNvSpPr>
                <a:spLocks noChangeShapeType="1"/>
              </p:cNvSpPr>
              <p:nvPr/>
            </p:nvSpPr>
            <p:spPr bwMode="auto">
              <a:xfrm flipV="1">
                <a:off x="1534" y="911"/>
                <a:ext cx="0" cy="33"/>
              </a:xfrm>
              <a:prstGeom prst="line">
                <a:avLst/>
              </a:prstGeom>
              <a:noFill/>
              <a:ln w="3175">
                <a:solidFill>
                  <a:srgbClr val="000000"/>
                </a:solidFill>
                <a:round/>
                <a:headEnd/>
                <a:tailEnd/>
              </a:ln>
            </p:spPr>
            <p:txBody>
              <a:bodyPr/>
              <a:lstStyle/>
              <a:p>
                <a:endParaRPr lang="en-US"/>
              </a:p>
            </p:txBody>
          </p:sp>
          <p:sp>
            <p:nvSpPr>
              <p:cNvPr id="28271" name="Line 6176"/>
              <p:cNvSpPr>
                <a:spLocks noChangeShapeType="1"/>
              </p:cNvSpPr>
              <p:nvPr/>
            </p:nvSpPr>
            <p:spPr bwMode="auto">
              <a:xfrm>
                <a:off x="1534" y="911"/>
                <a:ext cx="60" cy="0"/>
              </a:xfrm>
              <a:prstGeom prst="line">
                <a:avLst/>
              </a:prstGeom>
              <a:noFill/>
              <a:ln w="3175">
                <a:solidFill>
                  <a:srgbClr val="000000"/>
                </a:solidFill>
                <a:round/>
                <a:headEnd/>
                <a:tailEnd/>
              </a:ln>
            </p:spPr>
            <p:txBody>
              <a:bodyPr/>
              <a:lstStyle/>
              <a:p>
                <a:endParaRPr lang="en-US"/>
              </a:p>
            </p:txBody>
          </p:sp>
          <p:sp>
            <p:nvSpPr>
              <p:cNvPr id="28272" name="Line 6177"/>
              <p:cNvSpPr>
                <a:spLocks noChangeShapeType="1"/>
              </p:cNvSpPr>
              <p:nvPr/>
            </p:nvSpPr>
            <p:spPr bwMode="auto">
              <a:xfrm>
                <a:off x="1594" y="911"/>
                <a:ext cx="0" cy="33"/>
              </a:xfrm>
              <a:prstGeom prst="line">
                <a:avLst/>
              </a:prstGeom>
              <a:noFill/>
              <a:ln w="3175">
                <a:solidFill>
                  <a:srgbClr val="000000"/>
                </a:solidFill>
                <a:round/>
                <a:headEnd/>
                <a:tailEnd/>
              </a:ln>
            </p:spPr>
            <p:txBody>
              <a:bodyPr/>
              <a:lstStyle/>
              <a:p>
                <a:endParaRPr lang="en-US"/>
              </a:p>
            </p:txBody>
          </p:sp>
          <p:sp>
            <p:nvSpPr>
              <p:cNvPr id="28273" name="Line 6178"/>
              <p:cNvSpPr>
                <a:spLocks noChangeShapeType="1"/>
              </p:cNvSpPr>
              <p:nvPr/>
            </p:nvSpPr>
            <p:spPr bwMode="auto">
              <a:xfrm flipV="1">
                <a:off x="1594" y="911"/>
                <a:ext cx="0" cy="33"/>
              </a:xfrm>
              <a:prstGeom prst="line">
                <a:avLst/>
              </a:prstGeom>
              <a:noFill/>
              <a:ln w="3175">
                <a:solidFill>
                  <a:srgbClr val="000000"/>
                </a:solidFill>
                <a:round/>
                <a:headEnd/>
                <a:tailEnd/>
              </a:ln>
            </p:spPr>
            <p:txBody>
              <a:bodyPr/>
              <a:lstStyle/>
              <a:p>
                <a:endParaRPr lang="en-US"/>
              </a:p>
            </p:txBody>
          </p:sp>
          <p:sp>
            <p:nvSpPr>
              <p:cNvPr id="28274" name="Line 6179"/>
              <p:cNvSpPr>
                <a:spLocks noChangeShapeType="1"/>
              </p:cNvSpPr>
              <p:nvPr/>
            </p:nvSpPr>
            <p:spPr bwMode="auto">
              <a:xfrm>
                <a:off x="1594" y="911"/>
                <a:ext cx="60" cy="0"/>
              </a:xfrm>
              <a:prstGeom prst="line">
                <a:avLst/>
              </a:prstGeom>
              <a:noFill/>
              <a:ln w="3175">
                <a:solidFill>
                  <a:srgbClr val="000000"/>
                </a:solidFill>
                <a:round/>
                <a:headEnd/>
                <a:tailEnd/>
              </a:ln>
            </p:spPr>
            <p:txBody>
              <a:bodyPr/>
              <a:lstStyle/>
              <a:p>
                <a:endParaRPr lang="en-US"/>
              </a:p>
            </p:txBody>
          </p:sp>
          <p:sp>
            <p:nvSpPr>
              <p:cNvPr id="28275" name="Line 6180"/>
              <p:cNvSpPr>
                <a:spLocks noChangeShapeType="1"/>
              </p:cNvSpPr>
              <p:nvPr/>
            </p:nvSpPr>
            <p:spPr bwMode="auto">
              <a:xfrm>
                <a:off x="1654" y="911"/>
                <a:ext cx="0" cy="33"/>
              </a:xfrm>
              <a:prstGeom prst="line">
                <a:avLst/>
              </a:prstGeom>
              <a:noFill/>
              <a:ln w="3175">
                <a:solidFill>
                  <a:srgbClr val="000000"/>
                </a:solidFill>
                <a:round/>
                <a:headEnd/>
                <a:tailEnd/>
              </a:ln>
            </p:spPr>
            <p:txBody>
              <a:bodyPr/>
              <a:lstStyle/>
              <a:p>
                <a:endParaRPr lang="en-US"/>
              </a:p>
            </p:txBody>
          </p:sp>
          <p:sp>
            <p:nvSpPr>
              <p:cNvPr id="28276" name="Line 6181"/>
              <p:cNvSpPr>
                <a:spLocks noChangeShapeType="1"/>
              </p:cNvSpPr>
              <p:nvPr/>
            </p:nvSpPr>
            <p:spPr bwMode="auto">
              <a:xfrm flipV="1">
                <a:off x="1654" y="911"/>
                <a:ext cx="0" cy="33"/>
              </a:xfrm>
              <a:prstGeom prst="line">
                <a:avLst/>
              </a:prstGeom>
              <a:noFill/>
              <a:ln w="3175">
                <a:solidFill>
                  <a:srgbClr val="000000"/>
                </a:solidFill>
                <a:round/>
                <a:headEnd/>
                <a:tailEnd/>
              </a:ln>
            </p:spPr>
            <p:txBody>
              <a:bodyPr/>
              <a:lstStyle/>
              <a:p>
                <a:endParaRPr lang="en-US"/>
              </a:p>
            </p:txBody>
          </p:sp>
          <p:sp>
            <p:nvSpPr>
              <p:cNvPr id="28277" name="Line 6182"/>
              <p:cNvSpPr>
                <a:spLocks noChangeShapeType="1"/>
              </p:cNvSpPr>
              <p:nvPr/>
            </p:nvSpPr>
            <p:spPr bwMode="auto">
              <a:xfrm>
                <a:off x="1654" y="911"/>
                <a:ext cx="61" cy="0"/>
              </a:xfrm>
              <a:prstGeom prst="line">
                <a:avLst/>
              </a:prstGeom>
              <a:noFill/>
              <a:ln w="3175">
                <a:solidFill>
                  <a:srgbClr val="000000"/>
                </a:solidFill>
                <a:round/>
                <a:headEnd/>
                <a:tailEnd/>
              </a:ln>
            </p:spPr>
            <p:txBody>
              <a:bodyPr/>
              <a:lstStyle/>
              <a:p>
                <a:endParaRPr lang="en-US"/>
              </a:p>
            </p:txBody>
          </p:sp>
          <p:sp>
            <p:nvSpPr>
              <p:cNvPr id="28278" name="Line 6183"/>
              <p:cNvSpPr>
                <a:spLocks noChangeShapeType="1"/>
              </p:cNvSpPr>
              <p:nvPr/>
            </p:nvSpPr>
            <p:spPr bwMode="auto">
              <a:xfrm>
                <a:off x="1715" y="911"/>
                <a:ext cx="0" cy="33"/>
              </a:xfrm>
              <a:prstGeom prst="line">
                <a:avLst/>
              </a:prstGeom>
              <a:noFill/>
              <a:ln w="3175">
                <a:solidFill>
                  <a:srgbClr val="000000"/>
                </a:solidFill>
                <a:round/>
                <a:headEnd/>
                <a:tailEnd/>
              </a:ln>
            </p:spPr>
            <p:txBody>
              <a:bodyPr/>
              <a:lstStyle/>
              <a:p>
                <a:endParaRPr lang="en-US"/>
              </a:p>
            </p:txBody>
          </p:sp>
          <p:sp>
            <p:nvSpPr>
              <p:cNvPr id="28279" name="Line 6184"/>
              <p:cNvSpPr>
                <a:spLocks noChangeShapeType="1"/>
              </p:cNvSpPr>
              <p:nvPr/>
            </p:nvSpPr>
            <p:spPr bwMode="auto">
              <a:xfrm flipV="1">
                <a:off x="1715" y="911"/>
                <a:ext cx="0" cy="33"/>
              </a:xfrm>
              <a:prstGeom prst="line">
                <a:avLst/>
              </a:prstGeom>
              <a:noFill/>
              <a:ln w="3175">
                <a:solidFill>
                  <a:srgbClr val="000000"/>
                </a:solidFill>
                <a:round/>
                <a:headEnd/>
                <a:tailEnd/>
              </a:ln>
            </p:spPr>
            <p:txBody>
              <a:bodyPr/>
              <a:lstStyle/>
              <a:p>
                <a:endParaRPr lang="en-US"/>
              </a:p>
            </p:txBody>
          </p:sp>
          <p:sp>
            <p:nvSpPr>
              <p:cNvPr id="28280" name="Line 6185"/>
              <p:cNvSpPr>
                <a:spLocks noChangeShapeType="1"/>
              </p:cNvSpPr>
              <p:nvPr/>
            </p:nvSpPr>
            <p:spPr bwMode="auto">
              <a:xfrm>
                <a:off x="1715" y="911"/>
                <a:ext cx="60" cy="0"/>
              </a:xfrm>
              <a:prstGeom prst="line">
                <a:avLst/>
              </a:prstGeom>
              <a:noFill/>
              <a:ln w="3175">
                <a:solidFill>
                  <a:srgbClr val="000000"/>
                </a:solidFill>
                <a:round/>
                <a:headEnd/>
                <a:tailEnd/>
              </a:ln>
            </p:spPr>
            <p:txBody>
              <a:bodyPr/>
              <a:lstStyle/>
              <a:p>
                <a:endParaRPr lang="en-US"/>
              </a:p>
            </p:txBody>
          </p:sp>
          <p:sp>
            <p:nvSpPr>
              <p:cNvPr id="28281" name="Line 6186"/>
              <p:cNvSpPr>
                <a:spLocks noChangeShapeType="1"/>
              </p:cNvSpPr>
              <p:nvPr/>
            </p:nvSpPr>
            <p:spPr bwMode="auto">
              <a:xfrm>
                <a:off x="1775" y="911"/>
                <a:ext cx="0" cy="33"/>
              </a:xfrm>
              <a:prstGeom prst="line">
                <a:avLst/>
              </a:prstGeom>
              <a:noFill/>
              <a:ln w="3175">
                <a:solidFill>
                  <a:srgbClr val="000000"/>
                </a:solidFill>
                <a:round/>
                <a:headEnd/>
                <a:tailEnd/>
              </a:ln>
            </p:spPr>
            <p:txBody>
              <a:bodyPr/>
              <a:lstStyle/>
              <a:p>
                <a:endParaRPr lang="en-US"/>
              </a:p>
            </p:txBody>
          </p:sp>
          <p:sp>
            <p:nvSpPr>
              <p:cNvPr id="28282" name="Line 6187"/>
              <p:cNvSpPr>
                <a:spLocks noChangeShapeType="1"/>
              </p:cNvSpPr>
              <p:nvPr/>
            </p:nvSpPr>
            <p:spPr bwMode="auto">
              <a:xfrm flipV="1">
                <a:off x="1775" y="911"/>
                <a:ext cx="0" cy="33"/>
              </a:xfrm>
              <a:prstGeom prst="line">
                <a:avLst/>
              </a:prstGeom>
              <a:noFill/>
              <a:ln w="3175">
                <a:solidFill>
                  <a:srgbClr val="000000"/>
                </a:solidFill>
                <a:round/>
                <a:headEnd/>
                <a:tailEnd/>
              </a:ln>
            </p:spPr>
            <p:txBody>
              <a:bodyPr/>
              <a:lstStyle/>
              <a:p>
                <a:endParaRPr lang="en-US"/>
              </a:p>
            </p:txBody>
          </p:sp>
          <p:sp>
            <p:nvSpPr>
              <p:cNvPr id="28283" name="Line 6188"/>
              <p:cNvSpPr>
                <a:spLocks noChangeShapeType="1"/>
              </p:cNvSpPr>
              <p:nvPr/>
            </p:nvSpPr>
            <p:spPr bwMode="auto">
              <a:xfrm>
                <a:off x="1775" y="911"/>
                <a:ext cx="60" cy="0"/>
              </a:xfrm>
              <a:prstGeom prst="line">
                <a:avLst/>
              </a:prstGeom>
              <a:noFill/>
              <a:ln w="3175">
                <a:solidFill>
                  <a:srgbClr val="000000"/>
                </a:solidFill>
                <a:round/>
                <a:headEnd/>
                <a:tailEnd/>
              </a:ln>
            </p:spPr>
            <p:txBody>
              <a:bodyPr/>
              <a:lstStyle/>
              <a:p>
                <a:endParaRPr lang="en-US"/>
              </a:p>
            </p:txBody>
          </p:sp>
          <p:sp>
            <p:nvSpPr>
              <p:cNvPr id="28284" name="Line 6189"/>
              <p:cNvSpPr>
                <a:spLocks noChangeShapeType="1"/>
              </p:cNvSpPr>
              <p:nvPr/>
            </p:nvSpPr>
            <p:spPr bwMode="auto">
              <a:xfrm>
                <a:off x="1835" y="911"/>
                <a:ext cx="0" cy="78"/>
              </a:xfrm>
              <a:prstGeom prst="line">
                <a:avLst/>
              </a:prstGeom>
              <a:noFill/>
              <a:ln w="3175">
                <a:solidFill>
                  <a:srgbClr val="000000"/>
                </a:solidFill>
                <a:round/>
                <a:headEnd/>
                <a:tailEnd/>
              </a:ln>
            </p:spPr>
            <p:txBody>
              <a:bodyPr/>
              <a:lstStyle/>
              <a:p>
                <a:endParaRPr lang="en-US"/>
              </a:p>
            </p:txBody>
          </p:sp>
          <p:sp>
            <p:nvSpPr>
              <p:cNvPr id="28285" name="Line 6190"/>
              <p:cNvSpPr>
                <a:spLocks noChangeShapeType="1"/>
              </p:cNvSpPr>
              <p:nvPr/>
            </p:nvSpPr>
            <p:spPr bwMode="auto">
              <a:xfrm flipV="1">
                <a:off x="1835" y="911"/>
                <a:ext cx="0" cy="78"/>
              </a:xfrm>
              <a:prstGeom prst="line">
                <a:avLst/>
              </a:prstGeom>
              <a:noFill/>
              <a:ln w="3175">
                <a:solidFill>
                  <a:srgbClr val="000000"/>
                </a:solidFill>
                <a:round/>
                <a:headEnd/>
                <a:tailEnd/>
              </a:ln>
            </p:spPr>
            <p:txBody>
              <a:bodyPr/>
              <a:lstStyle/>
              <a:p>
                <a:endParaRPr lang="en-US"/>
              </a:p>
            </p:txBody>
          </p:sp>
          <p:sp>
            <p:nvSpPr>
              <p:cNvPr id="28286" name="Line 6191"/>
              <p:cNvSpPr>
                <a:spLocks noChangeShapeType="1"/>
              </p:cNvSpPr>
              <p:nvPr/>
            </p:nvSpPr>
            <p:spPr bwMode="auto">
              <a:xfrm>
                <a:off x="1835" y="911"/>
                <a:ext cx="61" cy="0"/>
              </a:xfrm>
              <a:prstGeom prst="line">
                <a:avLst/>
              </a:prstGeom>
              <a:noFill/>
              <a:ln w="3175">
                <a:solidFill>
                  <a:srgbClr val="000000"/>
                </a:solidFill>
                <a:round/>
                <a:headEnd/>
                <a:tailEnd/>
              </a:ln>
            </p:spPr>
            <p:txBody>
              <a:bodyPr/>
              <a:lstStyle/>
              <a:p>
                <a:endParaRPr lang="en-US"/>
              </a:p>
            </p:txBody>
          </p:sp>
          <p:sp>
            <p:nvSpPr>
              <p:cNvPr id="28287" name="Line 6192"/>
              <p:cNvSpPr>
                <a:spLocks noChangeShapeType="1"/>
              </p:cNvSpPr>
              <p:nvPr/>
            </p:nvSpPr>
            <p:spPr bwMode="auto">
              <a:xfrm>
                <a:off x="1896" y="911"/>
                <a:ext cx="0" cy="33"/>
              </a:xfrm>
              <a:prstGeom prst="line">
                <a:avLst/>
              </a:prstGeom>
              <a:noFill/>
              <a:ln w="3175">
                <a:solidFill>
                  <a:srgbClr val="000000"/>
                </a:solidFill>
                <a:round/>
                <a:headEnd/>
                <a:tailEnd/>
              </a:ln>
            </p:spPr>
            <p:txBody>
              <a:bodyPr/>
              <a:lstStyle/>
              <a:p>
                <a:endParaRPr lang="en-US"/>
              </a:p>
            </p:txBody>
          </p:sp>
          <p:sp>
            <p:nvSpPr>
              <p:cNvPr id="28288" name="Line 6193"/>
              <p:cNvSpPr>
                <a:spLocks noChangeShapeType="1"/>
              </p:cNvSpPr>
              <p:nvPr/>
            </p:nvSpPr>
            <p:spPr bwMode="auto">
              <a:xfrm flipV="1">
                <a:off x="1896" y="911"/>
                <a:ext cx="0" cy="33"/>
              </a:xfrm>
              <a:prstGeom prst="line">
                <a:avLst/>
              </a:prstGeom>
              <a:noFill/>
              <a:ln w="3175">
                <a:solidFill>
                  <a:srgbClr val="000000"/>
                </a:solidFill>
                <a:round/>
                <a:headEnd/>
                <a:tailEnd/>
              </a:ln>
            </p:spPr>
            <p:txBody>
              <a:bodyPr/>
              <a:lstStyle/>
              <a:p>
                <a:endParaRPr lang="en-US"/>
              </a:p>
            </p:txBody>
          </p:sp>
          <p:sp>
            <p:nvSpPr>
              <p:cNvPr id="28289" name="Line 6194"/>
              <p:cNvSpPr>
                <a:spLocks noChangeShapeType="1"/>
              </p:cNvSpPr>
              <p:nvPr/>
            </p:nvSpPr>
            <p:spPr bwMode="auto">
              <a:xfrm>
                <a:off x="1896" y="911"/>
                <a:ext cx="60" cy="0"/>
              </a:xfrm>
              <a:prstGeom prst="line">
                <a:avLst/>
              </a:prstGeom>
              <a:noFill/>
              <a:ln w="3175">
                <a:solidFill>
                  <a:srgbClr val="000000"/>
                </a:solidFill>
                <a:round/>
                <a:headEnd/>
                <a:tailEnd/>
              </a:ln>
            </p:spPr>
            <p:txBody>
              <a:bodyPr/>
              <a:lstStyle/>
              <a:p>
                <a:endParaRPr lang="en-US"/>
              </a:p>
            </p:txBody>
          </p:sp>
          <p:sp>
            <p:nvSpPr>
              <p:cNvPr id="28290" name="Line 6195"/>
              <p:cNvSpPr>
                <a:spLocks noChangeShapeType="1"/>
              </p:cNvSpPr>
              <p:nvPr/>
            </p:nvSpPr>
            <p:spPr bwMode="auto">
              <a:xfrm>
                <a:off x="1956" y="911"/>
                <a:ext cx="0" cy="33"/>
              </a:xfrm>
              <a:prstGeom prst="line">
                <a:avLst/>
              </a:prstGeom>
              <a:noFill/>
              <a:ln w="3175">
                <a:solidFill>
                  <a:srgbClr val="000000"/>
                </a:solidFill>
                <a:round/>
                <a:headEnd/>
                <a:tailEnd/>
              </a:ln>
            </p:spPr>
            <p:txBody>
              <a:bodyPr/>
              <a:lstStyle/>
              <a:p>
                <a:endParaRPr lang="en-US"/>
              </a:p>
            </p:txBody>
          </p:sp>
          <p:sp>
            <p:nvSpPr>
              <p:cNvPr id="28291" name="Line 6196"/>
              <p:cNvSpPr>
                <a:spLocks noChangeShapeType="1"/>
              </p:cNvSpPr>
              <p:nvPr/>
            </p:nvSpPr>
            <p:spPr bwMode="auto">
              <a:xfrm flipV="1">
                <a:off x="1956" y="911"/>
                <a:ext cx="0" cy="33"/>
              </a:xfrm>
              <a:prstGeom prst="line">
                <a:avLst/>
              </a:prstGeom>
              <a:noFill/>
              <a:ln w="3175">
                <a:solidFill>
                  <a:srgbClr val="000000"/>
                </a:solidFill>
                <a:round/>
                <a:headEnd/>
                <a:tailEnd/>
              </a:ln>
            </p:spPr>
            <p:txBody>
              <a:bodyPr/>
              <a:lstStyle/>
              <a:p>
                <a:endParaRPr lang="en-US"/>
              </a:p>
            </p:txBody>
          </p:sp>
          <p:sp>
            <p:nvSpPr>
              <p:cNvPr id="28292" name="Line 6197"/>
              <p:cNvSpPr>
                <a:spLocks noChangeShapeType="1"/>
              </p:cNvSpPr>
              <p:nvPr/>
            </p:nvSpPr>
            <p:spPr bwMode="auto">
              <a:xfrm>
                <a:off x="1956" y="911"/>
                <a:ext cx="60" cy="0"/>
              </a:xfrm>
              <a:prstGeom prst="line">
                <a:avLst/>
              </a:prstGeom>
              <a:noFill/>
              <a:ln w="3175">
                <a:solidFill>
                  <a:srgbClr val="000000"/>
                </a:solidFill>
                <a:round/>
                <a:headEnd/>
                <a:tailEnd/>
              </a:ln>
            </p:spPr>
            <p:txBody>
              <a:bodyPr/>
              <a:lstStyle/>
              <a:p>
                <a:endParaRPr lang="en-US"/>
              </a:p>
            </p:txBody>
          </p:sp>
          <p:sp>
            <p:nvSpPr>
              <p:cNvPr id="28293" name="Line 6198"/>
              <p:cNvSpPr>
                <a:spLocks noChangeShapeType="1"/>
              </p:cNvSpPr>
              <p:nvPr/>
            </p:nvSpPr>
            <p:spPr bwMode="auto">
              <a:xfrm>
                <a:off x="2016" y="911"/>
                <a:ext cx="0" cy="33"/>
              </a:xfrm>
              <a:prstGeom prst="line">
                <a:avLst/>
              </a:prstGeom>
              <a:noFill/>
              <a:ln w="3175">
                <a:solidFill>
                  <a:srgbClr val="000000"/>
                </a:solidFill>
                <a:round/>
                <a:headEnd/>
                <a:tailEnd/>
              </a:ln>
            </p:spPr>
            <p:txBody>
              <a:bodyPr/>
              <a:lstStyle/>
              <a:p>
                <a:endParaRPr lang="en-US"/>
              </a:p>
            </p:txBody>
          </p:sp>
          <p:sp>
            <p:nvSpPr>
              <p:cNvPr id="28294" name="Line 6199"/>
              <p:cNvSpPr>
                <a:spLocks noChangeShapeType="1"/>
              </p:cNvSpPr>
              <p:nvPr/>
            </p:nvSpPr>
            <p:spPr bwMode="auto">
              <a:xfrm flipV="1">
                <a:off x="2016" y="911"/>
                <a:ext cx="0" cy="33"/>
              </a:xfrm>
              <a:prstGeom prst="line">
                <a:avLst/>
              </a:prstGeom>
              <a:noFill/>
              <a:ln w="3175">
                <a:solidFill>
                  <a:srgbClr val="000000"/>
                </a:solidFill>
                <a:round/>
                <a:headEnd/>
                <a:tailEnd/>
              </a:ln>
            </p:spPr>
            <p:txBody>
              <a:bodyPr/>
              <a:lstStyle/>
              <a:p>
                <a:endParaRPr lang="en-US"/>
              </a:p>
            </p:txBody>
          </p:sp>
          <p:sp>
            <p:nvSpPr>
              <p:cNvPr id="28295" name="Line 6200"/>
              <p:cNvSpPr>
                <a:spLocks noChangeShapeType="1"/>
              </p:cNvSpPr>
              <p:nvPr/>
            </p:nvSpPr>
            <p:spPr bwMode="auto">
              <a:xfrm>
                <a:off x="2016" y="911"/>
                <a:ext cx="61" cy="0"/>
              </a:xfrm>
              <a:prstGeom prst="line">
                <a:avLst/>
              </a:prstGeom>
              <a:noFill/>
              <a:ln w="3175">
                <a:solidFill>
                  <a:srgbClr val="000000"/>
                </a:solidFill>
                <a:round/>
                <a:headEnd/>
                <a:tailEnd/>
              </a:ln>
            </p:spPr>
            <p:txBody>
              <a:bodyPr/>
              <a:lstStyle/>
              <a:p>
                <a:endParaRPr lang="en-US"/>
              </a:p>
            </p:txBody>
          </p:sp>
          <p:sp>
            <p:nvSpPr>
              <p:cNvPr id="28296" name="Line 6201"/>
              <p:cNvSpPr>
                <a:spLocks noChangeShapeType="1"/>
              </p:cNvSpPr>
              <p:nvPr/>
            </p:nvSpPr>
            <p:spPr bwMode="auto">
              <a:xfrm>
                <a:off x="2077" y="911"/>
                <a:ext cx="0" cy="33"/>
              </a:xfrm>
              <a:prstGeom prst="line">
                <a:avLst/>
              </a:prstGeom>
              <a:noFill/>
              <a:ln w="3175">
                <a:solidFill>
                  <a:srgbClr val="000000"/>
                </a:solidFill>
                <a:round/>
                <a:headEnd/>
                <a:tailEnd/>
              </a:ln>
            </p:spPr>
            <p:txBody>
              <a:bodyPr/>
              <a:lstStyle/>
              <a:p>
                <a:endParaRPr lang="en-US"/>
              </a:p>
            </p:txBody>
          </p:sp>
          <p:sp>
            <p:nvSpPr>
              <p:cNvPr id="28297" name="Line 6202"/>
              <p:cNvSpPr>
                <a:spLocks noChangeShapeType="1"/>
              </p:cNvSpPr>
              <p:nvPr/>
            </p:nvSpPr>
            <p:spPr bwMode="auto">
              <a:xfrm flipV="1">
                <a:off x="2077" y="911"/>
                <a:ext cx="0" cy="33"/>
              </a:xfrm>
              <a:prstGeom prst="line">
                <a:avLst/>
              </a:prstGeom>
              <a:noFill/>
              <a:ln w="3175">
                <a:solidFill>
                  <a:srgbClr val="000000"/>
                </a:solidFill>
                <a:round/>
                <a:headEnd/>
                <a:tailEnd/>
              </a:ln>
            </p:spPr>
            <p:txBody>
              <a:bodyPr/>
              <a:lstStyle/>
              <a:p>
                <a:endParaRPr lang="en-US"/>
              </a:p>
            </p:txBody>
          </p:sp>
          <p:sp>
            <p:nvSpPr>
              <p:cNvPr id="28298" name="Line 6203"/>
              <p:cNvSpPr>
                <a:spLocks noChangeShapeType="1"/>
              </p:cNvSpPr>
              <p:nvPr/>
            </p:nvSpPr>
            <p:spPr bwMode="auto">
              <a:xfrm>
                <a:off x="2077" y="911"/>
                <a:ext cx="60" cy="0"/>
              </a:xfrm>
              <a:prstGeom prst="line">
                <a:avLst/>
              </a:prstGeom>
              <a:noFill/>
              <a:ln w="3175">
                <a:solidFill>
                  <a:srgbClr val="000000"/>
                </a:solidFill>
                <a:round/>
                <a:headEnd/>
                <a:tailEnd/>
              </a:ln>
            </p:spPr>
            <p:txBody>
              <a:bodyPr/>
              <a:lstStyle/>
              <a:p>
                <a:endParaRPr lang="en-US"/>
              </a:p>
            </p:txBody>
          </p:sp>
          <p:sp>
            <p:nvSpPr>
              <p:cNvPr id="28299" name="Line 6204"/>
              <p:cNvSpPr>
                <a:spLocks noChangeShapeType="1"/>
              </p:cNvSpPr>
              <p:nvPr/>
            </p:nvSpPr>
            <p:spPr bwMode="auto">
              <a:xfrm>
                <a:off x="2137" y="911"/>
                <a:ext cx="0" cy="33"/>
              </a:xfrm>
              <a:prstGeom prst="line">
                <a:avLst/>
              </a:prstGeom>
              <a:noFill/>
              <a:ln w="3175">
                <a:solidFill>
                  <a:srgbClr val="000000"/>
                </a:solidFill>
                <a:round/>
                <a:headEnd/>
                <a:tailEnd/>
              </a:ln>
            </p:spPr>
            <p:txBody>
              <a:bodyPr/>
              <a:lstStyle/>
              <a:p>
                <a:endParaRPr lang="en-US"/>
              </a:p>
            </p:txBody>
          </p:sp>
          <p:sp>
            <p:nvSpPr>
              <p:cNvPr id="28300" name="Line 6205"/>
              <p:cNvSpPr>
                <a:spLocks noChangeShapeType="1"/>
              </p:cNvSpPr>
              <p:nvPr/>
            </p:nvSpPr>
            <p:spPr bwMode="auto">
              <a:xfrm flipV="1">
                <a:off x="2137" y="911"/>
                <a:ext cx="0" cy="33"/>
              </a:xfrm>
              <a:prstGeom prst="line">
                <a:avLst/>
              </a:prstGeom>
              <a:noFill/>
              <a:ln w="3175">
                <a:solidFill>
                  <a:srgbClr val="000000"/>
                </a:solidFill>
                <a:round/>
                <a:headEnd/>
                <a:tailEnd/>
              </a:ln>
            </p:spPr>
            <p:txBody>
              <a:bodyPr/>
              <a:lstStyle/>
              <a:p>
                <a:endParaRPr lang="en-US"/>
              </a:p>
            </p:txBody>
          </p:sp>
          <p:sp>
            <p:nvSpPr>
              <p:cNvPr id="28301" name="Line 6206"/>
              <p:cNvSpPr>
                <a:spLocks noChangeShapeType="1"/>
              </p:cNvSpPr>
              <p:nvPr/>
            </p:nvSpPr>
            <p:spPr bwMode="auto">
              <a:xfrm>
                <a:off x="2137" y="911"/>
                <a:ext cx="60" cy="0"/>
              </a:xfrm>
              <a:prstGeom prst="line">
                <a:avLst/>
              </a:prstGeom>
              <a:noFill/>
              <a:ln w="3175">
                <a:solidFill>
                  <a:srgbClr val="000000"/>
                </a:solidFill>
                <a:round/>
                <a:headEnd/>
                <a:tailEnd/>
              </a:ln>
            </p:spPr>
            <p:txBody>
              <a:bodyPr/>
              <a:lstStyle/>
              <a:p>
                <a:endParaRPr lang="en-US"/>
              </a:p>
            </p:txBody>
          </p:sp>
          <p:sp>
            <p:nvSpPr>
              <p:cNvPr id="28302" name="Line 6207"/>
              <p:cNvSpPr>
                <a:spLocks noChangeShapeType="1"/>
              </p:cNvSpPr>
              <p:nvPr/>
            </p:nvSpPr>
            <p:spPr bwMode="auto">
              <a:xfrm>
                <a:off x="2197" y="911"/>
                <a:ext cx="0" cy="33"/>
              </a:xfrm>
              <a:prstGeom prst="line">
                <a:avLst/>
              </a:prstGeom>
              <a:noFill/>
              <a:ln w="3175">
                <a:solidFill>
                  <a:srgbClr val="000000"/>
                </a:solidFill>
                <a:round/>
                <a:headEnd/>
                <a:tailEnd/>
              </a:ln>
            </p:spPr>
            <p:txBody>
              <a:bodyPr/>
              <a:lstStyle/>
              <a:p>
                <a:endParaRPr lang="en-US"/>
              </a:p>
            </p:txBody>
          </p:sp>
          <p:sp>
            <p:nvSpPr>
              <p:cNvPr id="28303" name="Line 6208"/>
              <p:cNvSpPr>
                <a:spLocks noChangeShapeType="1"/>
              </p:cNvSpPr>
              <p:nvPr/>
            </p:nvSpPr>
            <p:spPr bwMode="auto">
              <a:xfrm flipV="1">
                <a:off x="2197" y="911"/>
                <a:ext cx="0" cy="33"/>
              </a:xfrm>
              <a:prstGeom prst="line">
                <a:avLst/>
              </a:prstGeom>
              <a:noFill/>
              <a:ln w="3175">
                <a:solidFill>
                  <a:srgbClr val="000000"/>
                </a:solidFill>
                <a:round/>
                <a:headEnd/>
                <a:tailEnd/>
              </a:ln>
            </p:spPr>
            <p:txBody>
              <a:bodyPr/>
              <a:lstStyle/>
              <a:p>
                <a:endParaRPr lang="en-US"/>
              </a:p>
            </p:txBody>
          </p:sp>
          <p:sp>
            <p:nvSpPr>
              <p:cNvPr id="28304" name="Line 6209"/>
              <p:cNvSpPr>
                <a:spLocks noChangeShapeType="1"/>
              </p:cNvSpPr>
              <p:nvPr/>
            </p:nvSpPr>
            <p:spPr bwMode="auto">
              <a:xfrm>
                <a:off x="2197" y="911"/>
                <a:ext cx="61" cy="0"/>
              </a:xfrm>
              <a:prstGeom prst="line">
                <a:avLst/>
              </a:prstGeom>
              <a:noFill/>
              <a:ln w="3175">
                <a:solidFill>
                  <a:srgbClr val="000000"/>
                </a:solidFill>
                <a:round/>
                <a:headEnd/>
                <a:tailEnd/>
              </a:ln>
            </p:spPr>
            <p:txBody>
              <a:bodyPr/>
              <a:lstStyle/>
              <a:p>
                <a:endParaRPr lang="en-US"/>
              </a:p>
            </p:txBody>
          </p:sp>
          <p:sp>
            <p:nvSpPr>
              <p:cNvPr id="28305" name="Line 6210"/>
              <p:cNvSpPr>
                <a:spLocks noChangeShapeType="1"/>
              </p:cNvSpPr>
              <p:nvPr/>
            </p:nvSpPr>
            <p:spPr bwMode="auto">
              <a:xfrm>
                <a:off x="2258" y="911"/>
                <a:ext cx="0" cy="33"/>
              </a:xfrm>
              <a:prstGeom prst="line">
                <a:avLst/>
              </a:prstGeom>
              <a:noFill/>
              <a:ln w="3175">
                <a:solidFill>
                  <a:srgbClr val="000000"/>
                </a:solidFill>
                <a:round/>
                <a:headEnd/>
                <a:tailEnd/>
              </a:ln>
            </p:spPr>
            <p:txBody>
              <a:bodyPr/>
              <a:lstStyle/>
              <a:p>
                <a:endParaRPr lang="en-US"/>
              </a:p>
            </p:txBody>
          </p:sp>
          <p:sp>
            <p:nvSpPr>
              <p:cNvPr id="28306" name="Line 6211"/>
              <p:cNvSpPr>
                <a:spLocks noChangeShapeType="1"/>
              </p:cNvSpPr>
              <p:nvPr/>
            </p:nvSpPr>
            <p:spPr bwMode="auto">
              <a:xfrm flipV="1">
                <a:off x="2258" y="911"/>
                <a:ext cx="0" cy="33"/>
              </a:xfrm>
              <a:prstGeom prst="line">
                <a:avLst/>
              </a:prstGeom>
              <a:noFill/>
              <a:ln w="3175">
                <a:solidFill>
                  <a:srgbClr val="000000"/>
                </a:solidFill>
                <a:round/>
                <a:headEnd/>
                <a:tailEnd/>
              </a:ln>
            </p:spPr>
            <p:txBody>
              <a:bodyPr/>
              <a:lstStyle/>
              <a:p>
                <a:endParaRPr lang="en-US"/>
              </a:p>
            </p:txBody>
          </p:sp>
          <p:sp>
            <p:nvSpPr>
              <p:cNvPr id="28307" name="Line 6212"/>
              <p:cNvSpPr>
                <a:spLocks noChangeShapeType="1"/>
              </p:cNvSpPr>
              <p:nvPr/>
            </p:nvSpPr>
            <p:spPr bwMode="auto">
              <a:xfrm>
                <a:off x="2258" y="911"/>
                <a:ext cx="60" cy="0"/>
              </a:xfrm>
              <a:prstGeom prst="line">
                <a:avLst/>
              </a:prstGeom>
              <a:noFill/>
              <a:ln w="3175">
                <a:solidFill>
                  <a:srgbClr val="000000"/>
                </a:solidFill>
                <a:round/>
                <a:headEnd/>
                <a:tailEnd/>
              </a:ln>
            </p:spPr>
            <p:txBody>
              <a:bodyPr/>
              <a:lstStyle/>
              <a:p>
                <a:endParaRPr lang="en-US"/>
              </a:p>
            </p:txBody>
          </p:sp>
          <p:sp>
            <p:nvSpPr>
              <p:cNvPr id="28308" name="Line 6213"/>
              <p:cNvSpPr>
                <a:spLocks noChangeShapeType="1"/>
              </p:cNvSpPr>
              <p:nvPr/>
            </p:nvSpPr>
            <p:spPr bwMode="auto">
              <a:xfrm>
                <a:off x="2318" y="911"/>
                <a:ext cx="0" cy="33"/>
              </a:xfrm>
              <a:prstGeom prst="line">
                <a:avLst/>
              </a:prstGeom>
              <a:noFill/>
              <a:ln w="3175">
                <a:solidFill>
                  <a:srgbClr val="000000"/>
                </a:solidFill>
                <a:round/>
                <a:headEnd/>
                <a:tailEnd/>
              </a:ln>
            </p:spPr>
            <p:txBody>
              <a:bodyPr/>
              <a:lstStyle/>
              <a:p>
                <a:endParaRPr lang="en-US"/>
              </a:p>
            </p:txBody>
          </p:sp>
          <p:sp>
            <p:nvSpPr>
              <p:cNvPr id="28309" name="Line 6214"/>
              <p:cNvSpPr>
                <a:spLocks noChangeShapeType="1"/>
              </p:cNvSpPr>
              <p:nvPr/>
            </p:nvSpPr>
            <p:spPr bwMode="auto">
              <a:xfrm flipV="1">
                <a:off x="2318" y="911"/>
                <a:ext cx="0" cy="33"/>
              </a:xfrm>
              <a:prstGeom prst="line">
                <a:avLst/>
              </a:prstGeom>
              <a:noFill/>
              <a:ln w="3175">
                <a:solidFill>
                  <a:srgbClr val="000000"/>
                </a:solidFill>
                <a:round/>
                <a:headEnd/>
                <a:tailEnd/>
              </a:ln>
            </p:spPr>
            <p:txBody>
              <a:bodyPr/>
              <a:lstStyle/>
              <a:p>
                <a:endParaRPr lang="en-US"/>
              </a:p>
            </p:txBody>
          </p:sp>
          <p:sp>
            <p:nvSpPr>
              <p:cNvPr id="28310" name="Line 6215"/>
              <p:cNvSpPr>
                <a:spLocks noChangeShapeType="1"/>
              </p:cNvSpPr>
              <p:nvPr/>
            </p:nvSpPr>
            <p:spPr bwMode="auto">
              <a:xfrm>
                <a:off x="2318" y="911"/>
                <a:ext cx="60" cy="0"/>
              </a:xfrm>
              <a:prstGeom prst="line">
                <a:avLst/>
              </a:prstGeom>
              <a:noFill/>
              <a:ln w="3175">
                <a:solidFill>
                  <a:srgbClr val="000000"/>
                </a:solidFill>
                <a:round/>
                <a:headEnd/>
                <a:tailEnd/>
              </a:ln>
            </p:spPr>
            <p:txBody>
              <a:bodyPr/>
              <a:lstStyle/>
              <a:p>
                <a:endParaRPr lang="en-US"/>
              </a:p>
            </p:txBody>
          </p:sp>
          <p:sp>
            <p:nvSpPr>
              <p:cNvPr id="28311" name="Line 6216"/>
              <p:cNvSpPr>
                <a:spLocks noChangeShapeType="1"/>
              </p:cNvSpPr>
              <p:nvPr/>
            </p:nvSpPr>
            <p:spPr bwMode="auto">
              <a:xfrm>
                <a:off x="2378" y="911"/>
                <a:ext cx="0" cy="33"/>
              </a:xfrm>
              <a:prstGeom prst="line">
                <a:avLst/>
              </a:prstGeom>
              <a:noFill/>
              <a:ln w="3175">
                <a:solidFill>
                  <a:srgbClr val="000000"/>
                </a:solidFill>
                <a:round/>
                <a:headEnd/>
                <a:tailEnd/>
              </a:ln>
            </p:spPr>
            <p:txBody>
              <a:bodyPr/>
              <a:lstStyle/>
              <a:p>
                <a:endParaRPr lang="en-US"/>
              </a:p>
            </p:txBody>
          </p:sp>
          <p:sp>
            <p:nvSpPr>
              <p:cNvPr id="28312" name="Line 6217"/>
              <p:cNvSpPr>
                <a:spLocks noChangeShapeType="1"/>
              </p:cNvSpPr>
              <p:nvPr/>
            </p:nvSpPr>
            <p:spPr bwMode="auto">
              <a:xfrm flipV="1">
                <a:off x="2378" y="911"/>
                <a:ext cx="0" cy="33"/>
              </a:xfrm>
              <a:prstGeom prst="line">
                <a:avLst/>
              </a:prstGeom>
              <a:noFill/>
              <a:ln w="3175">
                <a:solidFill>
                  <a:srgbClr val="000000"/>
                </a:solidFill>
                <a:round/>
                <a:headEnd/>
                <a:tailEnd/>
              </a:ln>
            </p:spPr>
            <p:txBody>
              <a:bodyPr/>
              <a:lstStyle/>
              <a:p>
                <a:endParaRPr lang="en-US"/>
              </a:p>
            </p:txBody>
          </p:sp>
          <p:sp>
            <p:nvSpPr>
              <p:cNvPr id="28313" name="Line 6218"/>
              <p:cNvSpPr>
                <a:spLocks noChangeShapeType="1"/>
              </p:cNvSpPr>
              <p:nvPr/>
            </p:nvSpPr>
            <p:spPr bwMode="auto">
              <a:xfrm>
                <a:off x="2378" y="911"/>
                <a:ext cx="61" cy="0"/>
              </a:xfrm>
              <a:prstGeom prst="line">
                <a:avLst/>
              </a:prstGeom>
              <a:noFill/>
              <a:ln w="3175">
                <a:solidFill>
                  <a:srgbClr val="000000"/>
                </a:solidFill>
                <a:round/>
                <a:headEnd/>
                <a:tailEnd/>
              </a:ln>
            </p:spPr>
            <p:txBody>
              <a:bodyPr/>
              <a:lstStyle/>
              <a:p>
                <a:endParaRPr lang="en-US"/>
              </a:p>
            </p:txBody>
          </p:sp>
          <p:sp>
            <p:nvSpPr>
              <p:cNvPr id="28314" name="Line 6219"/>
              <p:cNvSpPr>
                <a:spLocks noChangeShapeType="1"/>
              </p:cNvSpPr>
              <p:nvPr/>
            </p:nvSpPr>
            <p:spPr bwMode="auto">
              <a:xfrm>
                <a:off x="2439" y="911"/>
                <a:ext cx="0" cy="78"/>
              </a:xfrm>
              <a:prstGeom prst="line">
                <a:avLst/>
              </a:prstGeom>
              <a:noFill/>
              <a:ln w="3175">
                <a:solidFill>
                  <a:srgbClr val="000000"/>
                </a:solidFill>
                <a:round/>
                <a:headEnd/>
                <a:tailEnd/>
              </a:ln>
            </p:spPr>
            <p:txBody>
              <a:bodyPr/>
              <a:lstStyle/>
              <a:p>
                <a:endParaRPr lang="en-US"/>
              </a:p>
            </p:txBody>
          </p:sp>
          <p:sp>
            <p:nvSpPr>
              <p:cNvPr id="28315" name="Line 6220"/>
              <p:cNvSpPr>
                <a:spLocks noChangeShapeType="1"/>
              </p:cNvSpPr>
              <p:nvPr/>
            </p:nvSpPr>
            <p:spPr bwMode="auto">
              <a:xfrm flipV="1">
                <a:off x="2439" y="911"/>
                <a:ext cx="0" cy="78"/>
              </a:xfrm>
              <a:prstGeom prst="line">
                <a:avLst/>
              </a:prstGeom>
              <a:noFill/>
              <a:ln w="3175">
                <a:solidFill>
                  <a:srgbClr val="000000"/>
                </a:solidFill>
                <a:round/>
                <a:headEnd/>
                <a:tailEnd/>
              </a:ln>
            </p:spPr>
            <p:txBody>
              <a:bodyPr/>
              <a:lstStyle/>
              <a:p>
                <a:endParaRPr lang="en-US"/>
              </a:p>
            </p:txBody>
          </p:sp>
          <p:sp>
            <p:nvSpPr>
              <p:cNvPr id="28316" name="Line 6221"/>
              <p:cNvSpPr>
                <a:spLocks noChangeShapeType="1"/>
              </p:cNvSpPr>
              <p:nvPr/>
            </p:nvSpPr>
            <p:spPr bwMode="auto">
              <a:xfrm>
                <a:off x="2439" y="911"/>
                <a:ext cx="60" cy="0"/>
              </a:xfrm>
              <a:prstGeom prst="line">
                <a:avLst/>
              </a:prstGeom>
              <a:noFill/>
              <a:ln w="3175">
                <a:solidFill>
                  <a:srgbClr val="000000"/>
                </a:solidFill>
                <a:round/>
                <a:headEnd/>
                <a:tailEnd/>
              </a:ln>
            </p:spPr>
            <p:txBody>
              <a:bodyPr/>
              <a:lstStyle/>
              <a:p>
                <a:endParaRPr lang="en-US"/>
              </a:p>
            </p:txBody>
          </p:sp>
          <p:sp>
            <p:nvSpPr>
              <p:cNvPr id="28317" name="Line 6222"/>
              <p:cNvSpPr>
                <a:spLocks noChangeShapeType="1"/>
              </p:cNvSpPr>
              <p:nvPr/>
            </p:nvSpPr>
            <p:spPr bwMode="auto">
              <a:xfrm>
                <a:off x="2499" y="911"/>
                <a:ext cx="0" cy="33"/>
              </a:xfrm>
              <a:prstGeom prst="line">
                <a:avLst/>
              </a:prstGeom>
              <a:noFill/>
              <a:ln w="3175">
                <a:solidFill>
                  <a:srgbClr val="000000"/>
                </a:solidFill>
                <a:round/>
                <a:headEnd/>
                <a:tailEnd/>
              </a:ln>
            </p:spPr>
            <p:txBody>
              <a:bodyPr/>
              <a:lstStyle/>
              <a:p>
                <a:endParaRPr lang="en-US"/>
              </a:p>
            </p:txBody>
          </p:sp>
          <p:sp>
            <p:nvSpPr>
              <p:cNvPr id="28318" name="Line 6223"/>
              <p:cNvSpPr>
                <a:spLocks noChangeShapeType="1"/>
              </p:cNvSpPr>
              <p:nvPr/>
            </p:nvSpPr>
            <p:spPr bwMode="auto">
              <a:xfrm flipV="1">
                <a:off x="2499" y="911"/>
                <a:ext cx="0" cy="33"/>
              </a:xfrm>
              <a:prstGeom prst="line">
                <a:avLst/>
              </a:prstGeom>
              <a:noFill/>
              <a:ln w="3175">
                <a:solidFill>
                  <a:srgbClr val="000000"/>
                </a:solidFill>
                <a:round/>
                <a:headEnd/>
                <a:tailEnd/>
              </a:ln>
            </p:spPr>
            <p:txBody>
              <a:bodyPr/>
              <a:lstStyle/>
              <a:p>
                <a:endParaRPr lang="en-US"/>
              </a:p>
            </p:txBody>
          </p:sp>
          <p:sp>
            <p:nvSpPr>
              <p:cNvPr id="28319" name="Line 6224"/>
              <p:cNvSpPr>
                <a:spLocks noChangeShapeType="1"/>
              </p:cNvSpPr>
              <p:nvPr/>
            </p:nvSpPr>
            <p:spPr bwMode="auto">
              <a:xfrm>
                <a:off x="2499" y="911"/>
                <a:ext cx="60" cy="0"/>
              </a:xfrm>
              <a:prstGeom prst="line">
                <a:avLst/>
              </a:prstGeom>
              <a:noFill/>
              <a:ln w="3175">
                <a:solidFill>
                  <a:srgbClr val="000000"/>
                </a:solidFill>
                <a:round/>
                <a:headEnd/>
                <a:tailEnd/>
              </a:ln>
            </p:spPr>
            <p:txBody>
              <a:bodyPr/>
              <a:lstStyle/>
              <a:p>
                <a:endParaRPr lang="en-US"/>
              </a:p>
            </p:txBody>
          </p:sp>
          <p:sp>
            <p:nvSpPr>
              <p:cNvPr id="28320" name="Line 6225"/>
              <p:cNvSpPr>
                <a:spLocks noChangeShapeType="1"/>
              </p:cNvSpPr>
              <p:nvPr/>
            </p:nvSpPr>
            <p:spPr bwMode="auto">
              <a:xfrm>
                <a:off x="2559" y="911"/>
                <a:ext cx="0" cy="33"/>
              </a:xfrm>
              <a:prstGeom prst="line">
                <a:avLst/>
              </a:prstGeom>
              <a:noFill/>
              <a:ln w="3175">
                <a:solidFill>
                  <a:srgbClr val="000000"/>
                </a:solidFill>
                <a:round/>
                <a:headEnd/>
                <a:tailEnd/>
              </a:ln>
            </p:spPr>
            <p:txBody>
              <a:bodyPr/>
              <a:lstStyle/>
              <a:p>
                <a:endParaRPr lang="en-US"/>
              </a:p>
            </p:txBody>
          </p:sp>
          <p:sp>
            <p:nvSpPr>
              <p:cNvPr id="28321" name="Line 6226"/>
              <p:cNvSpPr>
                <a:spLocks noChangeShapeType="1"/>
              </p:cNvSpPr>
              <p:nvPr/>
            </p:nvSpPr>
            <p:spPr bwMode="auto">
              <a:xfrm flipV="1">
                <a:off x="2559" y="911"/>
                <a:ext cx="0" cy="33"/>
              </a:xfrm>
              <a:prstGeom prst="line">
                <a:avLst/>
              </a:prstGeom>
              <a:noFill/>
              <a:ln w="3175">
                <a:solidFill>
                  <a:srgbClr val="000000"/>
                </a:solidFill>
                <a:round/>
                <a:headEnd/>
                <a:tailEnd/>
              </a:ln>
            </p:spPr>
            <p:txBody>
              <a:bodyPr/>
              <a:lstStyle/>
              <a:p>
                <a:endParaRPr lang="en-US"/>
              </a:p>
            </p:txBody>
          </p:sp>
          <p:sp>
            <p:nvSpPr>
              <p:cNvPr id="28322" name="Line 6227"/>
              <p:cNvSpPr>
                <a:spLocks noChangeShapeType="1"/>
              </p:cNvSpPr>
              <p:nvPr/>
            </p:nvSpPr>
            <p:spPr bwMode="auto">
              <a:xfrm>
                <a:off x="2559" y="911"/>
                <a:ext cx="61" cy="0"/>
              </a:xfrm>
              <a:prstGeom prst="line">
                <a:avLst/>
              </a:prstGeom>
              <a:noFill/>
              <a:ln w="3175">
                <a:solidFill>
                  <a:srgbClr val="000000"/>
                </a:solidFill>
                <a:round/>
                <a:headEnd/>
                <a:tailEnd/>
              </a:ln>
            </p:spPr>
            <p:txBody>
              <a:bodyPr/>
              <a:lstStyle/>
              <a:p>
                <a:endParaRPr lang="en-US"/>
              </a:p>
            </p:txBody>
          </p:sp>
          <p:sp>
            <p:nvSpPr>
              <p:cNvPr id="28323" name="Line 6228"/>
              <p:cNvSpPr>
                <a:spLocks noChangeShapeType="1"/>
              </p:cNvSpPr>
              <p:nvPr/>
            </p:nvSpPr>
            <p:spPr bwMode="auto">
              <a:xfrm>
                <a:off x="2620" y="911"/>
                <a:ext cx="0" cy="33"/>
              </a:xfrm>
              <a:prstGeom prst="line">
                <a:avLst/>
              </a:prstGeom>
              <a:noFill/>
              <a:ln w="3175">
                <a:solidFill>
                  <a:srgbClr val="000000"/>
                </a:solidFill>
                <a:round/>
                <a:headEnd/>
                <a:tailEnd/>
              </a:ln>
            </p:spPr>
            <p:txBody>
              <a:bodyPr/>
              <a:lstStyle/>
              <a:p>
                <a:endParaRPr lang="en-US"/>
              </a:p>
            </p:txBody>
          </p:sp>
          <p:sp>
            <p:nvSpPr>
              <p:cNvPr id="28324" name="Line 6229"/>
              <p:cNvSpPr>
                <a:spLocks noChangeShapeType="1"/>
              </p:cNvSpPr>
              <p:nvPr/>
            </p:nvSpPr>
            <p:spPr bwMode="auto">
              <a:xfrm flipV="1">
                <a:off x="2620" y="911"/>
                <a:ext cx="0" cy="33"/>
              </a:xfrm>
              <a:prstGeom prst="line">
                <a:avLst/>
              </a:prstGeom>
              <a:noFill/>
              <a:ln w="3175">
                <a:solidFill>
                  <a:srgbClr val="000000"/>
                </a:solidFill>
                <a:round/>
                <a:headEnd/>
                <a:tailEnd/>
              </a:ln>
            </p:spPr>
            <p:txBody>
              <a:bodyPr/>
              <a:lstStyle/>
              <a:p>
                <a:endParaRPr lang="en-US"/>
              </a:p>
            </p:txBody>
          </p:sp>
          <p:sp>
            <p:nvSpPr>
              <p:cNvPr id="28325" name="Line 6230"/>
              <p:cNvSpPr>
                <a:spLocks noChangeShapeType="1"/>
              </p:cNvSpPr>
              <p:nvPr/>
            </p:nvSpPr>
            <p:spPr bwMode="auto">
              <a:xfrm>
                <a:off x="2620" y="911"/>
                <a:ext cx="60" cy="0"/>
              </a:xfrm>
              <a:prstGeom prst="line">
                <a:avLst/>
              </a:prstGeom>
              <a:noFill/>
              <a:ln w="3175">
                <a:solidFill>
                  <a:srgbClr val="000000"/>
                </a:solidFill>
                <a:round/>
                <a:headEnd/>
                <a:tailEnd/>
              </a:ln>
            </p:spPr>
            <p:txBody>
              <a:bodyPr/>
              <a:lstStyle/>
              <a:p>
                <a:endParaRPr lang="en-US"/>
              </a:p>
            </p:txBody>
          </p:sp>
          <p:sp>
            <p:nvSpPr>
              <p:cNvPr id="28326" name="Line 6231"/>
              <p:cNvSpPr>
                <a:spLocks noChangeShapeType="1"/>
              </p:cNvSpPr>
              <p:nvPr/>
            </p:nvSpPr>
            <p:spPr bwMode="auto">
              <a:xfrm>
                <a:off x="2680" y="911"/>
                <a:ext cx="0" cy="33"/>
              </a:xfrm>
              <a:prstGeom prst="line">
                <a:avLst/>
              </a:prstGeom>
              <a:noFill/>
              <a:ln w="3175">
                <a:solidFill>
                  <a:srgbClr val="000000"/>
                </a:solidFill>
                <a:round/>
                <a:headEnd/>
                <a:tailEnd/>
              </a:ln>
            </p:spPr>
            <p:txBody>
              <a:bodyPr/>
              <a:lstStyle/>
              <a:p>
                <a:endParaRPr lang="en-US"/>
              </a:p>
            </p:txBody>
          </p:sp>
          <p:sp>
            <p:nvSpPr>
              <p:cNvPr id="28327" name="Line 6232"/>
              <p:cNvSpPr>
                <a:spLocks noChangeShapeType="1"/>
              </p:cNvSpPr>
              <p:nvPr/>
            </p:nvSpPr>
            <p:spPr bwMode="auto">
              <a:xfrm flipV="1">
                <a:off x="2680" y="911"/>
                <a:ext cx="0" cy="33"/>
              </a:xfrm>
              <a:prstGeom prst="line">
                <a:avLst/>
              </a:prstGeom>
              <a:noFill/>
              <a:ln w="3175">
                <a:solidFill>
                  <a:srgbClr val="000000"/>
                </a:solidFill>
                <a:round/>
                <a:headEnd/>
                <a:tailEnd/>
              </a:ln>
            </p:spPr>
            <p:txBody>
              <a:bodyPr/>
              <a:lstStyle/>
              <a:p>
                <a:endParaRPr lang="en-US"/>
              </a:p>
            </p:txBody>
          </p:sp>
          <p:sp>
            <p:nvSpPr>
              <p:cNvPr id="28328" name="Line 6233"/>
              <p:cNvSpPr>
                <a:spLocks noChangeShapeType="1"/>
              </p:cNvSpPr>
              <p:nvPr/>
            </p:nvSpPr>
            <p:spPr bwMode="auto">
              <a:xfrm>
                <a:off x="2680" y="911"/>
                <a:ext cx="60" cy="0"/>
              </a:xfrm>
              <a:prstGeom prst="line">
                <a:avLst/>
              </a:prstGeom>
              <a:noFill/>
              <a:ln w="3175">
                <a:solidFill>
                  <a:srgbClr val="000000"/>
                </a:solidFill>
                <a:round/>
                <a:headEnd/>
                <a:tailEnd/>
              </a:ln>
            </p:spPr>
            <p:txBody>
              <a:bodyPr/>
              <a:lstStyle/>
              <a:p>
                <a:endParaRPr lang="en-US"/>
              </a:p>
            </p:txBody>
          </p:sp>
          <p:sp>
            <p:nvSpPr>
              <p:cNvPr id="28329" name="Line 6234"/>
              <p:cNvSpPr>
                <a:spLocks noChangeShapeType="1"/>
              </p:cNvSpPr>
              <p:nvPr/>
            </p:nvSpPr>
            <p:spPr bwMode="auto">
              <a:xfrm>
                <a:off x="2740" y="911"/>
                <a:ext cx="0" cy="33"/>
              </a:xfrm>
              <a:prstGeom prst="line">
                <a:avLst/>
              </a:prstGeom>
              <a:noFill/>
              <a:ln w="3175">
                <a:solidFill>
                  <a:srgbClr val="000000"/>
                </a:solidFill>
                <a:round/>
                <a:headEnd/>
                <a:tailEnd/>
              </a:ln>
            </p:spPr>
            <p:txBody>
              <a:bodyPr/>
              <a:lstStyle/>
              <a:p>
                <a:endParaRPr lang="en-US"/>
              </a:p>
            </p:txBody>
          </p:sp>
          <p:sp>
            <p:nvSpPr>
              <p:cNvPr id="28330" name="Line 6235"/>
              <p:cNvSpPr>
                <a:spLocks noChangeShapeType="1"/>
              </p:cNvSpPr>
              <p:nvPr/>
            </p:nvSpPr>
            <p:spPr bwMode="auto">
              <a:xfrm flipV="1">
                <a:off x="2740" y="911"/>
                <a:ext cx="0" cy="33"/>
              </a:xfrm>
              <a:prstGeom prst="line">
                <a:avLst/>
              </a:prstGeom>
              <a:noFill/>
              <a:ln w="3175">
                <a:solidFill>
                  <a:srgbClr val="000000"/>
                </a:solidFill>
                <a:round/>
                <a:headEnd/>
                <a:tailEnd/>
              </a:ln>
            </p:spPr>
            <p:txBody>
              <a:bodyPr/>
              <a:lstStyle/>
              <a:p>
                <a:endParaRPr lang="en-US"/>
              </a:p>
            </p:txBody>
          </p:sp>
          <p:sp>
            <p:nvSpPr>
              <p:cNvPr id="28331" name="Line 6236"/>
              <p:cNvSpPr>
                <a:spLocks noChangeShapeType="1"/>
              </p:cNvSpPr>
              <p:nvPr/>
            </p:nvSpPr>
            <p:spPr bwMode="auto">
              <a:xfrm>
                <a:off x="2740" y="911"/>
                <a:ext cx="61" cy="0"/>
              </a:xfrm>
              <a:prstGeom prst="line">
                <a:avLst/>
              </a:prstGeom>
              <a:noFill/>
              <a:ln w="3175">
                <a:solidFill>
                  <a:srgbClr val="000000"/>
                </a:solidFill>
                <a:round/>
                <a:headEnd/>
                <a:tailEnd/>
              </a:ln>
            </p:spPr>
            <p:txBody>
              <a:bodyPr/>
              <a:lstStyle/>
              <a:p>
                <a:endParaRPr lang="en-US"/>
              </a:p>
            </p:txBody>
          </p:sp>
          <p:sp>
            <p:nvSpPr>
              <p:cNvPr id="28332" name="Line 6237"/>
              <p:cNvSpPr>
                <a:spLocks noChangeShapeType="1"/>
              </p:cNvSpPr>
              <p:nvPr/>
            </p:nvSpPr>
            <p:spPr bwMode="auto">
              <a:xfrm>
                <a:off x="2801" y="911"/>
                <a:ext cx="0" cy="33"/>
              </a:xfrm>
              <a:prstGeom prst="line">
                <a:avLst/>
              </a:prstGeom>
              <a:noFill/>
              <a:ln w="3175">
                <a:solidFill>
                  <a:srgbClr val="000000"/>
                </a:solidFill>
                <a:round/>
                <a:headEnd/>
                <a:tailEnd/>
              </a:ln>
            </p:spPr>
            <p:txBody>
              <a:bodyPr/>
              <a:lstStyle/>
              <a:p>
                <a:endParaRPr lang="en-US"/>
              </a:p>
            </p:txBody>
          </p:sp>
          <p:sp>
            <p:nvSpPr>
              <p:cNvPr id="28333" name="Line 6238"/>
              <p:cNvSpPr>
                <a:spLocks noChangeShapeType="1"/>
              </p:cNvSpPr>
              <p:nvPr/>
            </p:nvSpPr>
            <p:spPr bwMode="auto">
              <a:xfrm flipV="1">
                <a:off x="2801" y="911"/>
                <a:ext cx="0" cy="33"/>
              </a:xfrm>
              <a:prstGeom prst="line">
                <a:avLst/>
              </a:prstGeom>
              <a:noFill/>
              <a:ln w="3175">
                <a:solidFill>
                  <a:srgbClr val="000000"/>
                </a:solidFill>
                <a:round/>
                <a:headEnd/>
                <a:tailEnd/>
              </a:ln>
            </p:spPr>
            <p:txBody>
              <a:bodyPr/>
              <a:lstStyle/>
              <a:p>
                <a:endParaRPr lang="en-US"/>
              </a:p>
            </p:txBody>
          </p:sp>
          <p:sp>
            <p:nvSpPr>
              <p:cNvPr id="28334" name="Line 6239"/>
              <p:cNvSpPr>
                <a:spLocks noChangeShapeType="1"/>
              </p:cNvSpPr>
              <p:nvPr/>
            </p:nvSpPr>
            <p:spPr bwMode="auto">
              <a:xfrm>
                <a:off x="2801" y="911"/>
                <a:ext cx="60" cy="0"/>
              </a:xfrm>
              <a:prstGeom prst="line">
                <a:avLst/>
              </a:prstGeom>
              <a:noFill/>
              <a:ln w="3175">
                <a:solidFill>
                  <a:srgbClr val="000000"/>
                </a:solidFill>
                <a:round/>
                <a:headEnd/>
                <a:tailEnd/>
              </a:ln>
            </p:spPr>
            <p:txBody>
              <a:bodyPr/>
              <a:lstStyle/>
              <a:p>
                <a:endParaRPr lang="en-US"/>
              </a:p>
            </p:txBody>
          </p:sp>
          <p:sp>
            <p:nvSpPr>
              <p:cNvPr id="28335" name="Line 6240"/>
              <p:cNvSpPr>
                <a:spLocks noChangeShapeType="1"/>
              </p:cNvSpPr>
              <p:nvPr/>
            </p:nvSpPr>
            <p:spPr bwMode="auto">
              <a:xfrm>
                <a:off x="2861" y="911"/>
                <a:ext cx="0" cy="33"/>
              </a:xfrm>
              <a:prstGeom prst="line">
                <a:avLst/>
              </a:prstGeom>
              <a:noFill/>
              <a:ln w="3175">
                <a:solidFill>
                  <a:srgbClr val="000000"/>
                </a:solidFill>
                <a:round/>
                <a:headEnd/>
                <a:tailEnd/>
              </a:ln>
            </p:spPr>
            <p:txBody>
              <a:bodyPr/>
              <a:lstStyle/>
              <a:p>
                <a:endParaRPr lang="en-US"/>
              </a:p>
            </p:txBody>
          </p:sp>
          <p:sp>
            <p:nvSpPr>
              <p:cNvPr id="28336" name="Line 6241"/>
              <p:cNvSpPr>
                <a:spLocks noChangeShapeType="1"/>
              </p:cNvSpPr>
              <p:nvPr/>
            </p:nvSpPr>
            <p:spPr bwMode="auto">
              <a:xfrm flipV="1">
                <a:off x="2861" y="911"/>
                <a:ext cx="0" cy="33"/>
              </a:xfrm>
              <a:prstGeom prst="line">
                <a:avLst/>
              </a:prstGeom>
              <a:noFill/>
              <a:ln w="3175">
                <a:solidFill>
                  <a:srgbClr val="000000"/>
                </a:solidFill>
                <a:round/>
                <a:headEnd/>
                <a:tailEnd/>
              </a:ln>
            </p:spPr>
            <p:txBody>
              <a:bodyPr/>
              <a:lstStyle/>
              <a:p>
                <a:endParaRPr lang="en-US"/>
              </a:p>
            </p:txBody>
          </p:sp>
          <p:sp>
            <p:nvSpPr>
              <p:cNvPr id="28337" name="Line 6242"/>
              <p:cNvSpPr>
                <a:spLocks noChangeShapeType="1"/>
              </p:cNvSpPr>
              <p:nvPr/>
            </p:nvSpPr>
            <p:spPr bwMode="auto">
              <a:xfrm>
                <a:off x="2861" y="911"/>
                <a:ext cx="60" cy="0"/>
              </a:xfrm>
              <a:prstGeom prst="line">
                <a:avLst/>
              </a:prstGeom>
              <a:noFill/>
              <a:ln w="3175">
                <a:solidFill>
                  <a:srgbClr val="000000"/>
                </a:solidFill>
                <a:round/>
                <a:headEnd/>
                <a:tailEnd/>
              </a:ln>
            </p:spPr>
            <p:txBody>
              <a:bodyPr/>
              <a:lstStyle/>
              <a:p>
                <a:endParaRPr lang="en-US"/>
              </a:p>
            </p:txBody>
          </p:sp>
          <p:sp>
            <p:nvSpPr>
              <p:cNvPr id="28338" name="Line 6243"/>
              <p:cNvSpPr>
                <a:spLocks noChangeShapeType="1"/>
              </p:cNvSpPr>
              <p:nvPr/>
            </p:nvSpPr>
            <p:spPr bwMode="auto">
              <a:xfrm>
                <a:off x="2921" y="911"/>
                <a:ext cx="0" cy="33"/>
              </a:xfrm>
              <a:prstGeom prst="line">
                <a:avLst/>
              </a:prstGeom>
              <a:noFill/>
              <a:ln w="3175">
                <a:solidFill>
                  <a:srgbClr val="000000"/>
                </a:solidFill>
                <a:round/>
                <a:headEnd/>
                <a:tailEnd/>
              </a:ln>
            </p:spPr>
            <p:txBody>
              <a:bodyPr/>
              <a:lstStyle/>
              <a:p>
                <a:endParaRPr lang="en-US"/>
              </a:p>
            </p:txBody>
          </p:sp>
          <p:sp>
            <p:nvSpPr>
              <p:cNvPr id="28339" name="Line 6244"/>
              <p:cNvSpPr>
                <a:spLocks noChangeShapeType="1"/>
              </p:cNvSpPr>
              <p:nvPr/>
            </p:nvSpPr>
            <p:spPr bwMode="auto">
              <a:xfrm flipV="1">
                <a:off x="2921" y="911"/>
                <a:ext cx="0" cy="33"/>
              </a:xfrm>
              <a:prstGeom prst="line">
                <a:avLst/>
              </a:prstGeom>
              <a:noFill/>
              <a:ln w="3175">
                <a:solidFill>
                  <a:srgbClr val="000000"/>
                </a:solidFill>
                <a:round/>
                <a:headEnd/>
                <a:tailEnd/>
              </a:ln>
            </p:spPr>
            <p:txBody>
              <a:bodyPr/>
              <a:lstStyle/>
              <a:p>
                <a:endParaRPr lang="en-US"/>
              </a:p>
            </p:txBody>
          </p:sp>
          <p:sp>
            <p:nvSpPr>
              <p:cNvPr id="28340" name="Line 6245"/>
              <p:cNvSpPr>
                <a:spLocks noChangeShapeType="1"/>
              </p:cNvSpPr>
              <p:nvPr/>
            </p:nvSpPr>
            <p:spPr bwMode="auto">
              <a:xfrm>
                <a:off x="2921" y="911"/>
                <a:ext cx="61" cy="0"/>
              </a:xfrm>
              <a:prstGeom prst="line">
                <a:avLst/>
              </a:prstGeom>
              <a:noFill/>
              <a:ln w="3175">
                <a:solidFill>
                  <a:srgbClr val="000000"/>
                </a:solidFill>
                <a:round/>
                <a:headEnd/>
                <a:tailEnd/>
              </a:ln>
            </p:spPr>
            <p:txBody>
              <a:bodyPr/>
              <a:lstStyle/>
              <a:p>
                <a:endParaRPr lang="en-US"/>
              </a:p>
            </p:txBody>
          </p:sp>
          <p:sp>
            <p:nvSpPr>
              <p:cNvPr id="28341" name="Line 6246"/>
              <p:cNvSpPr>
                <a:spLocks noChangeShapeType="1"/>
              </p:cNvSpPr>
              <p:nvPr/>
            </p:nvSpPr>
            <p:spPr bwMode="auto">
              <a:xfrm>
                <a:off x="2982" y="911"/>
                <a:ext cx="0" cy="33"/>
              </a:xfrm>
              <a:prstGeom prst="line">
                <a:avLst/>
              </a:prstGeom>
              <a:noFill/>
              <a:ln w="3175">
                <a:solidFill>
                  <a:srgbClr val="000000"/>
                </a:solidFill>
                <a:round/>
                <a:headEnd/>
                <a:tailEnd/>
              </a:ln>
            </p:spPr>
            <p:txBody>
              <a:bodyPr/>
              <a:lstStyle/>
              <a:p>
                <a:endParaRPr lang="en-US"/>
              </a:p>
            </p:txBody>
          </p:sp>
          <p:sp>
            <p:nvSpPr>
              <p:cNvPr id="28342" name="Line 6247"/>
              <p:cNvSpPr>
                <a:spLocks noChangeShapeType="1"/>
              </p:cNvSpPr>
              <p:nvPr/>
            </p:nvSpPr>
            <p:spPr bwMode="auto">
              <a:xfrm flipV="1">
                <a:off x="2982" y="911"/>
                <a:ext cx="0" cy="33"/>
              </a:xfrm>
              <a:prstGeom prst="line">
                <a:avLst/>
              </a:prstGeom>
              <a:noFill/>
              <a:ln w="3175">
                <a:solidFill>
                  <a:srgbClr val="000000"/>
                </a:solidFill>
                <a:round/>
                <a:headEnd/>
                <a:tailEnd/>
              </a:ln>
            </p:spPr>
            <p:txBody>
              <a:bodyPr/>
              <a:lstStyle/>
              <a:p>
                <a:endParaRPr lang="en-US"/>
              </a:p>
            </p:txBody>
          </p:sp>
          <p:sp>
            <p:nvSpPr>
              <p:cNvPr id="28343" name="Line 6248"/>
              <p:cNvSpPr>
                <a:spLocks noChangeShapeType="1"/>
              </p:cNvSpPr>
              <p:nvPr/>
            </p:nvSpPr>
            <p:spPr bwMode="auto">
              <a:xfrm>
                <a:off x="2982" y="911"/>
                <a:ext cx="60" cy="0"/>
              </a:xfrm>
              <a:prstGeom prst="line">
                <a:avLst/>
              </a:prstGeom>
              <a:noFill/>
              <a:ln w="3175">
                <a:solidFill>
                  <a:srgbClr val="000000"/>
                </a:solidFill>
                <a:round/>
                <a:headEnd/>
                <a:tailEnd/>
              </a:ln>
            </p:spPr>
            <p:txBody>
              <a:bodyPr/>
              <a:lstStyle/>
              <a:p>
                <a:endParaRPr lang="en-US"/>
              </a:p>
            </p:txBody>
          </p:sp>
          <p:sp>
            <p:nvSpPr>
              <p:cNvPr id="28344" name="Line 6249"/>
              <p:cNvSpPr>
                <a:spLocks noChangeShapeType="1"/>
              </p:cNvSpPr>
              <p:nvPr/>
            </p:nvSpPr>
            <p:spPr bwMode="auto">
              <a:xfrm>
                <a:off x="3042" y="911"/>
                <a:ext cx="0" cy="78"/>
              </a:xfrm>
              <a:prstGeom prst="line">
                <a:avLst/>
              </a:prstGeom>
              <a:noFill/>
              <a:ln w="3175">
                <a:solidFill>
                  <a:srgbClr val="000000"/>
                </a:solidFill>
                <a:round/>
                <a:headEnd/>
                <a:tailEnd/>
              </a:ln>
            </p:spPr>
            <p:txBody>
              <a:bodyPr/>
              <a:lstStyle/>
              <a:p>
                <a:endParaRPr lang="en-US"/>
              </a:p>
            </p:txBody>
          </p:sp>
          <p:sp>
            <p:nvSpPr>
              <p:cNvPr id="28345" name="Line 6250"/>
              <p:cNvSpPr>
                <a:spLocks noChangeShapeType="1"/>
              </p:cNvSpPr>
              <p:nvPr/>
            </p:nvSpPr>
            <p:spPr bwMode="auto">
              <a:xfrm flipV="1">
                <a:off x="3042" y="911"/>
                <a:ext cx="0" cy="78"/>
              </a:xfrm>
              <a:prstGeom prst="line">
                <a:avLst/>
              </a:prstGeom>
              <a:noFill/>
              <a:ln w="3175">
                <a:solidFill>
                  <a:srgbClr val="000000"/>
                </a:solidFill>
                <a:round/>
                <a:headEnd/>
                <a:tailEnd/>
              </a:ln>
            </p:spPr>
            <p:txBody>
              <a:bodyPr/>
              <a:lstStyle/>
              <a:p>
                <a:endParaRPr lang="en-US"/>
              </a:p>
            </p:txBody>
          </p:sp>
          <p:sp>
            <p:nvSpPr>
              <p:cNvPr id="28346" name="Line 6251"/>
              <p:cNvSpPr>
                <a:spLocks noChangeShapeType="1"/>
              </p:cNvSpPr>
              <p:nvPr/>
            </p:nvSpPr>
            <p:spPr bwMode="auto">
              <a:xfrm>
                <a:off x="3042" y="911"/>
                <a:ext cx="60" cy="0"/>
              </a:xfrm>
              <a:prstGeom prst="line">
                <a:avLst/>
              </a:prstGeom>
              <a:noFill/>
              <a:ln w="3175">
                <a:solidFill>
                  <a:srgbClr val="000000"/>
                </a:solidFill>
                <a:round/>
                <a:headEnd/>
                <a:tailEnd/>
              </a:ln>
            </p:spPr>
            <p:txBody>
              <a:bodyPr/>
              <a:lstStyle/>
              <a:p>
                <a:endParaRPr lang="en-US"/>
              </a:p>
            </p:txBody>
          </p:sp>
          <p:sp>
            <p:nvSpPr>
              <p:cNvPr id="28347" name="Line 6252"/>
              <p:cNvSpPr>
                <a:spLocks noChangeShapeType="1"/>
              </p:cNvSpPr>
              <p:nvPr/>
            </p:nvSpPr>
            <p:spPr bwMode="auto">
              <a:xfrm>
                <a:off x="3102" y="911"/>
                <a:ext cx="0" cy="33"/>
              </a:xfrm>
              <a:prstGeom prst="line">
                <a:avLst/>
              </a:prstGeom>
              <a:noFill/>
              <a:ln w="3175">
                <a:solidFill>
                  <a:srgbClr val="000000"/>
                </a:solidFill>
                <a:round/>
                <a:headEnd/>
                <a:tailEnd/>
              </a:ln>
            </p:spPr>
            <p:txBody>
              <a:bodyPr/>
              <a:lstStyle/>
              <a:p>
                <a:endParaRPr lang="en-US"/>
              </a:p>
            </p:txBody>
          </p:sp>
          <p:sp>
            <p:nvSpPr>
              <p:cNvPr id="28348" name="Line 6253"/>
              <p:cNvSpPr>
                <a:spLocks noChangeShapeType="1"/>
              </p:cNvSpPr>
              <p:nvPr/>
            </p:nvSpPr>
            <p:spPr bwMode="auto">
              <a:xfrm flipV="1">
                <a:off x="3102" y="911"/>
                <a:ext cx="0" cy="33"/>
              </a:xfrm>
              <a:prstGeom prst="line">
                <a:avLst/>
              </a:prstGeom>
              <a:noFill/>
              <a:ln w="3175">
                <a:solidFill>
                  <a:srgbClr val="000000"/>
                </a:solidFill>
                <a:round/>
                <a:headEnd/>
                <a:tailEnd/>
              </a:ln>
            </p:spPr>
            <p:txBody>
              <a:bodyPr/>
              <a:lstStyle/>
              <a:p>
                <a:endParaRPr lang="en-US"/>
              </a:p>
            </p:txBody>
          </p:sp>
          <p:sp>
            <p:nvSpPr>
              <p:cNvPr id="28349" name="Line 6254"/>
              <p:cNvSpPr>
                <a:spLocks noChangeShapeType="1"/>
              </p:cNvSpPr>
              <p:nvPr/>
            </p:nvSpPr>
            <p:spPr bwMode="auto">
              <a:xfrm>
                <a:off x="3102" y="911"/>
                <a:ext cx="61" cy="0"/>
              </a:xfrm>
              <a:prstGeom prst="line">
                <a:avLst/>
              </a:prstGeom>
              <a:noFill/>
              <a:ln w="3175">
                <a:solidFill>
                  <a:srgbClr val="000000"/>
                </a:solidFill>
                <a:round/>
                <a:headEnd/>
                <a:tailEnd/>
              </a:ln>
            </p:spPr>
            <p:txBody>
              <a:bodyPr/>
              <a:lstStyle/>
              <a:p>
                <a:endParaRPr lang="en-US"/>
              </a:p>
            </p:txBody>
          </p:sp>
          <p:sp>
            <p:nvSpPr>
              <p:cNvPr id="28350" name="Line 6255"/>
              <p:cNvSpPr>
                <a:spLocks noChangeShapeType="1"/>
              </p:cNvSpPr>
              <p:nvPr/>
            </p:nvSpPr>
            <p:spPr bwMode="auto">
              <a:xfrm>
                <a:off x="3163" y="911"/>
                <a:ext cx="0" cy="33"/>
              </a:xfrm>
              <a:prstGeom prst="line">
                <a:avLst/>
              </a:prstGeom>
              <a:noFill/>
              <a:ln w="3175">
                <a:solidFill>
                  <a:srgbClr val="000000"/>
                </a:solidFill>
                <a:round/>
                <a:headEnd/>
                <a:tailEnd/>
              </a:ln>
            </p:spPr>
            <p:txBody>
              <a:bodyPr/>
              <a:lstStyle/>
              <a:p>
                <a:endParaRPr lang="en-US"/>
              </a:p>
            </p:txBody>
          </p:sp>
          <p:sp>
            <p:nvSpPr>
              <p:cNvPr id="28351" name="Line 6256"/>
              <p:cNvSpPr>
                <a:spLocks noChangeShapeType="1"/>
              </p:cNvSpPr>
              <p:nvPr/>
            </p:nvSpPr>
            <p:spPr bwMode="auto">
              <a:xfrm flipV="1">
                <a:off x="3163" y="911"/>
                <a:ext cx="0" cy="33"/>
              </a:xfrm>
              <a:prstGeom prst="line">
                <a:avLst/>
              </a:prstGeom>
              <a:noFill/>
              <a:ln w="3175">
                <a:solidFill>
                  <a:srgbClr val="000000"/>
                </a:solidFill>
                <a:round/>
                <a:headEnd/>
                <a:tailEnd/>
              </a:ln>
            </p:spPr>
            <p:txBody>
              <a:bodyPr/>
              <a:lstStyle/>
              <a:p>
                <a:endParaRPr lang="en-US"/>
              </a:p>
            </p:txBody>
          </p:sp>
          <p:sp>
            <p:nvSpPr>
              <p:cNvPr id="28352" name="Line 6257"/>
              <p:cNvSpPr>
                <a:spLocks noChangeShapeType="1"/>
              </p:cNvSpPr>
              <p:nvPr/>
            </p:nvSpPr>
            <p:spPr bwMode="auto">
              <a:xfrm>
                <a:off x="3163" y="911"/>
                <a:ext cx="60" cy="0"/>
              </a:xfrm>
              <a:prstGeom prst="line">
                <a:avLst/>
              </a:prstGeom>
              <a:noFill/>
              <a:ln w="3175">
                <a:solidFill>
                  <a:srgbClr val="000000"/>
                </a:solidFill>
                <a:round/>
                <a:headEnd/>
                <a:tailEnd/>
              </a:ln>
            </p:spPr>
            <p:txBody>
              <a:bodyPr/>
              <a:lstStyle/>
              <a:p>
                <a:endParaRPr lang="en-US"/>
              </a:p>
            </p:txBody>
          </p:sp>
          <p:sp>
            <p:nvSpPr>
              <p:cNvPr id="28353" name="Line 6258"/>
              <p:cNvSpPr>
                <a:spLocks noChangeShapeType="1"/>
              </p:cNvSpPr>
              <p:nvPr/>
            </p:nvSpPr>
            <p:spPr bwMode="auto">
              <a:xfrm>
                <a:off x="3223" y="911"/>
                <a:ext cx="0" cy="33"/>
              </a:xfrm>
              <a:prstGeom prst="line">
                <a:avLst/>
              </a:prstGeom>
              <a:noFill/>
              <a:ln w="3175">
                <a:solidFill>
                  <a:srgbClr val="000000"/>
                </a:solidFill>
                <a:round/>
                <a:headEnd/>
                <a:tailEnd/>
              </a:ln>
            </p:spPr>
            <p:txBody>
              <a:bodyPr/>
              <a:lstStyle/>
              <a:p>
                <a:endParaRPr lang="en-US"/>
              </a:p>
            </p:txBody>
          </p:sp>
          <p:sp>
            <p:nvSpPr>
              <p:cNvPr id="28354" name="Line 6259"/>
              <p:cNvSpPr>
                <a:spLocks noChangeShapeType="1"/>
              </p:cNvSpPr>
              <p:nvPr/>
            </p:nvSpPr>
            <p:spPr bwMode="auto">
              <a:xfrm flipV="1">
                <a:off x="3223" y="911"/>
                <a:ext cx="0" cy="33"/>
              </a:xfrm>
              <a:prstGeom prst="line">
                <a:avLst/>
              </a:prstGeom>
              <a:noFill/>
              <a:ln w="3175">
                <a:solidFill>
                  <a:srgbClr val="000000"/>
                </a:solidFill>
                <a:round/>
                <a:headEnd/>
                <a:tailEnd/>
              </a:ln>
            </p:spPr>
            <p:txBody>
              <a:bodyPr/>
              <a:lstStyle/>
              <a:p>
                <a:endParaRPr lang="en-US"/>
              </a:p>
            </p:txBody>
          </p:sp>
          <p:sp>
            <p:nvSpPr>
              <p:cNvPr id="28355" name="Line 6260"/>
              <p:cNvSpPr>
                <a:spLocks noChangeShapeType="1"/>
              </p:cNvSpPr>
              <p:nvPr/>
            </p:nvSpPr>
            <p:spPr bwMode="auto">
              <a:xfrm>
                <a:off x="3223" y="911"/>
                <a:ext cx="60" cy="0"/>
              </a:xfrm>
              <a:prstGeom prst="line">
                <a:avLst/>
              </a:prstGeom>
              <a:noFill/>
              <a:ln w="3175">
                <a:solidFill>
                  <a:srgbClr val="000000"/>
                </a:solidFill>
                <a:round/>
                <a:headEnd/>
                <a:tailEnd/>
              </a:ln>
            </p:spPr>
            <p:txBody>
              <a:bodyPr/>
              <a:lstStyle/>
              <a:p>
                <a:endParaRPr lang="en-US"/>
              </a:p>
            </p:txBody>
          </p:sp>
          <p:sp>
            <p:nvSpPr>
              <p:cNvPr id="28356" name="Line 6261"/>
              <p:cNvSpPr>
                <a:spLocks noChangeShapeType="1"/>
              </p:cNvSpPr>
              <p:nvPr/>
            </p:nvSpPr>
            <p:spPr bwMode="auto">
              <a:xfrm>
                <a:off x="3283" y="911"/>
                <a:ext cx="0" cy="33"/>
              </a:xfrm>
              <a:prstGeom prst="line">
                <a:avLst/>
              </a:prstGeom>
              <a:noFill/>
              <a:ln w="3175">
                <a:solidFill>
                  <a:srgbClr val="000000"/>
                </a:solidFill>
                <a:round/>
                <a:headEnd/>
                <a:tailEnd/>
              </a:ln>
            </p:spPr>
            <p:txBody>
              <a:bodyPr/>
              <a:lstStyle/>
              <a:p>
                <a:endParaRPr lang="en-US"/>
              </a:p>
            </p:txBody>
          </p:sp>
          <p:sp>
            <p:nvSpPr>
              <p:cNvPr id="28357" name="Line 6262"/>
              <p:cNvSpPr>
                <a:spLocks noChangeShapeType="1"/>
              </p:cNvSpPr>
              <p:nvPr/>
            </p:nvSpPr>
            <p:spPr bwMode="auto">
              <a:xfrm flipV="1">
                <a:off x="3283" y="911"/>
                <a:ext cx="0" cy="33"/>
              </a:xfrm>
              <a:prstGeom prst="line">
                <a:avLst/>
              </a:prstGeom>
              <a:noFill/>
              <a:ln w="3175">
                <a:solidFill>
                  <a:srgbClr val="000000"/>
                </a:solidFill>
                <a:round/>
                <a:headEnd/>
                <a:tailEnd/>
              </a:ln>
            </p:spPr>
            <p:txBody>
              <a:bodyPr/>
              <a:lstStyle/>
              <a:p>
                <a:endParaRPr lang="en-US"/>
              </a:p>
            </p:txBody>
          </p:sp>
          <p:sp>
            <p:nvSpPr>
              <p:cNvPr id="28358" name="Line 6263"/>
              <p:cNvSpPr>
                <a:spLocks noChangeShapeType="1"/>
              </p:cNvSpPr>
              <p:nvPr/>
            </p:nvSpPr>
            <p:spPr bwMode="auto">
              <a:xfrm>
                <a:off x="3283" y="911"/>
                <a:ext cx="61" cy="0"/>
              </a:xfrm>
              <a:prstGeom prst="line">
                <a:avLst/>
              </a:prstGeom>
              <a:noFill/>
              <a:ln w="3175">
                <a:solidFill>
                  <a:srgbClr val="000000"/>
                </a:solidFill>
                <a:round/>
                <a:headEnd/>
                <a:tailEnd/>
              </a:ln>
            </p:spPr>
            <p:txBody>
              <a:bodyPr/>
              <a:lstStyle/>
              <a:p>
                <a:endParaRPr lang="en-US"/>
              </a:p>
            </p:txBody>
          </p:sp>
          <p:sp>
            <p:nvSpPr>
              <p:cNvPr id="28359" name="Line 6264"/>
              <p:cNvSpPr>
                <a:spLocks noChangeShapeType="1"/>
              </p:cNvSpPr>
              <p:nvPr/>
            </p:nvSpPr>
            <p:spPr bwMode="auto">
              <a:xfrm>
                <a:off x="3344" y="911"/>
                <a:ext cx="0" cy="33"/>
              </a:xfrm>
              <a:prstGeom prst="line">
                <a:avLst/>
              </a:prstGeom>
              <a:noFill/>
              <a:ln w="3175">
                <a:solidFill>
                  <a:srgbClr val="000000"/>
                </a:solidFill>
                <a:round/>
                <a:headEnd/>
                <a:tailEnd/>
              </a:ln>
            </p:spPr>
            <p:txBody>
              <a:bodyPr/>
              <a:lstStyle/>
              <a:p>
                <a:endParaRPr lang="en-US"/>
              </a:p>
            </p:txBody>
          </p:sp>
          <p:sp>
            <p:nvSpPr>
              <p:cNvPr id="28360" name="Line 6265"/>
              <p:cNvSpPr>
                <a:spLocks noChangeShapeType="1"/>
              </p:cNvSpPr>
              <p:nvPr/>
            </p:nvSpPr>
            <p:spPr bwMode="auto">
              <a:xfrm flipV="1">
                <a:off x="3344" y="911"/>
                <a:ext cx="0" cy="33"/>
              </a:xfrm>
              <a:prstGeom prst="line">
                <a:avLst/>
              </a:prstGeom>
              <a:noFill/>
              <a:ln w="3175">
                <a:solidFill>
                  <a:srgbClr val="000000"/>
                </a:solidFill>
                <a:round/>
                <a:headEnd/>
                <a:tailEnd/>
              </a:ln>
            </p:spPr>
            <p:txBody>
              <a:bodyPr/>
              <a:lstStyle/>
              <a:p>
                <a:endParaRPr lang="en-US"/>
              </a:p>
            </p:txBody>
          </p:sp>
          <p:sp>
            <p:nvSpPr>
              <p:cNvPr id="28361" name="Line 6266"/>
              <p:cNvSpPr>
                <a:spLocks noChangeShapeType="1"/>
              </p:cNvSpPr>
              <p:nvPr/>
            </p:nvSpPr>
            <p:spPr bwMode="auto">
              <a:xfrm>
                <a:off x="3344" y="911"/>
                <a:ext cx="60" cy="0"/>
              </a:xfrm>
              <a:prstGeom prst="line">
                <a:avLst/>
              </a:prstGeom>
              <a:noFill/>
              <a:ln w="3175">
                <a:solidFill>
                  <a:srgbClr val="000000"/>
                </a:solidFill>
                <a:round/>
                <a:headEnd/>
                <a:tailEnd/>
              </a:ln>
            </p:spPr>
            <p:txBody>
              <a:bodyPr/>
              <a:lstStyle/>
              <a:p>
                <a:endParaRPr lang="en-US"/>
              </a:p>
            </p:txBody>
          </p:sp>
          <p:sp>
            <p:nvSpPr>
              <p:cNvPr id="28362" name="Line 6267"/>
              <p:cNvSpPr>
                <a:spLocks noChangeShapeType="1"/>
              </p:cNvSpPr>
              <p:nvPr/>
            </p:nvSpPr>
            <p:spPr bwMode="auto">
              <a:xfrm>
                <a:off x="3404" y="911"/>
                <a:ext cx="0" cy="33"/>
              </a:xfrm>
              <a:prstGeom prst="line">
                <a:avLst/>
              </a:prstGeom>
              <a:noFill/>
              <a:ln w="3175">
                <a:solidFill>
                  <a:srgbClr val="000000"/>
                </a:solidFill>
                <a:round/>
                <a:headEnd/>
                <a:tailEnd/>
              </a:ln>
            </p:spPr>
            <p:txBody>
              <a:bodyPr/>
              <a:lstStyle/>
              <a:p>
                <a:endParaRPr lang="en-US"/>
              </a:p>
            </p:txBody>
          </p:sp>
          <p:sp>
            <p:nvSpPr>
              <p:cNvPr id="28363" name="Line 6268"/>
              <p:cNvSpPr>
                <a:spLocks noChangeShapeType="1"/>
              </p:cNvSpPr>
              <p:nvPr/>
            </p:nvSpPr>
            <p:spPr bwMode="auto">
              <a:xfrm flipV="1">
                <a:off x="3404" y="911"/>
                <a:ext cx="0" cy="33"/>
              </a:xfrm>
              <a:prstGeom prst="line">
                <a:avLst/>
              </a:prstGeom>
              <a:noFill/>
              <a:ln w="3175">
                <a:solidFill>
                  <a:srgbClr val="000000"/>
                </a:solidFill>
                <a:round/>
                <a:headEnd/>
                <a:tailEnd/>
              </a:ln>
            </p:spPr>
            <p:txBody>
              <a:bodyPr/>
              <a:lstStyle/>
              <a:p>
                <a:endParaRPr lang="en-US"/>
              </a:p>
            </p:txBody>
          </p:sp>
          <p:sp>
            <p:nvSpPr>
              <p:cNvPr id="28364" name="Line 6269"/>
              <p:cNvSpPr>
                <a:spLocks noChangeShapeType="1"/>
              </p:cNvSpPr>
              <p:nvPr/>
            </p:nvSpPr>
            <p:spPr bwMode="auto">
              <a:xfrm>
                <a:off x="3404" y="911"/>
                <a:ext cx="60" cy="0"/>
              </a:xfrm>
              <a:prstGeom prst="line">
                <a:avLst/>
              </a:prstGeom>
              <a:noFill/>
              <a:ln w="3175">
                <a:solidFill>
                  <a:srgbClr val="000000"/>
                </a:solidFill>
                <a:round/>
                <a:headEnd/>
                <a:tailEnd/>
              </a:ln>
            </p:spPr>
            <p:txBody>
              <a:bodyPr/>
              <a:lstStyle/>
              <a:p>
                <a:endParaRPr lang="en-US"/>
              </a:p>
            </p:txBody>
          </p:sp>
          <p:sp>
            <p:nvSpPr>
              <p:cNvPr id="28365" name="Line 6270"/>
              <p:cNvSpPr>
                <a:spLocks noChangeShapeType="1"/>
              </p:cNvSpPr>
              <p:nvPr/>
            </p:nvSpPr>
            <p:spPr bwMode="auto">
              <a:xfrm>
                <a:off x="3464" y="911"/>
                <a:ext cx="0" cy="33"/>
              </a:xfrm>
              <a:prstGeom prst="line">
                <a:avLst/>
              </a:prstGeom>
              <a:noFill/>
              <a:ln w="3175">
                <a:solidFill>
                  <a:srgbClr val="000000"/>
                </a:solidFill>
                <a:round/>
                <a:headEnd/>
                <a:tailEnd/>
              </a:ln>
            </p:spPr>
            <p:txBody>
              <a:bodyPr/>
              <a:lstStyle/>
              <a:p>
                <a:endParaRPr lang="en-US"/>
              </a:p>
            </p:txBody>
          </p:sp>
          <p:sp>
            <p:nvSpPr>
              <p:cNvPr id="28366" name="Line 6271"/>
              <p:cNvSpPr>
                <a:spLocks noChangeShapeType="1"/>
              </p:cNvSpPr>
              <p:nvPr/>
            </p:nvSpPr>
            <p:spPr bwMode="auto">
              <a:xfrm flipV="1">
                <a:off x="3464" y="911"/>
                <a:ext cx="0" cy="33"/>
              </a:xfrm>
              <a:prstGeom prst="line">
                <a:avLst/>
              </a:prstGeom>
              <a:noFill/>
              <a:ln w="3175">
                <a:solidFill>
                  <a:srgbClr val="000000"/>
                </a:solidFill>
                <a:round/>
                <a:headEnd/>
                <a:tailEnd/>
              </a:ln>
            </p:spPr>
            <p:txBody>
              <a:bodyPr/>
              <a:lstStyle/>
              <a:p>
                <a:endParaRPr lang="en-US"/>
              </a:p>
            </p:txBody>
          </p:sp>
          <p:sp>
            <p:nvSpPr>
              <p:cNvPr id="28367" name="Line 6272"/>
              <p:cNvSpPr>
                <a:spLocks noChangeShapeType="1"/>
              </p:cNvSpPr>
              <p:nvPr/>
            </p:nvSpPr>
            <p:spPr bwMode="auto">
              <a:xfrm>
                <a:off x="3464" y="911"/>
                <a:ext cx="61" cy="0"/>
              </a:xfrm>
              <a:prstGeom prst="line">
                <a:avLst/>
              </a:prstGeom>
              <a:noFill/>
              <a:ln w="3175">
                <a:solidFill>
                  <a:srgbClr val="000000"/>
                </a:solidFill>
                <a:round/>
                <a:headEnd/>
                <a:tailEnd/>
              </a:ln>
            </p:spPr>
            <p:txBody>
              <a:bodyPr/>
              <a:lstStyle/>
              <a:p>
                <a:endParaRPr lang="en-US"/>
              </a:p>
            </p:txBody>
          </p:sp>
          <p:sp>
            <p:nvSpPr>
              <p:cNvPr id="28368" name="Line 6273"/>
              <p:cNvSpPr>
                <a:spLocks noChangeShapeType="1"/>
              </p:cNvSpPr>
              <p:nvPr/>
            </p:nvSpPr>
            <p:spPr bwMode="auto">
              <a:xfrm>
                <a:off x="3525" y="911"/>
                <a:ext cx="0" cy="33"/>
              </a:xfrm>
              <a:prstGeom prst="line">
                <a:avLst/>
              </a:prstGeom>
              <a:noFill/>
              <a:ln w="3175">
                <a:solidFill>
                  <a:srgbClr val="000000"/>
                </a:solidFill>
                <a:round/>
                <a:headEnd/>
                <a:tailEnd/>
              </a:ln>
            </p:spPr>
            <p:txBody>
              <a:bodyPr/>
              <a:lstStyle/>
              <a:p>
                <a:endParaRPr lang="en-US"/>
              </a:p>
            </p:txBody>
          </p:sp>
          <p:sp>
            <p:nvSpPr>
              <p:cNvPr id="28369" name="Line 6274"/>
              <p:cNvSpPr>
                <a:spLocks noChangeShapeType="1"/>
              </p:cNvSpPr>
              <p:nvPr/>
            </p:nvSpPr>
            <p:spPr bwMode="auto">
              <a:xfrm flipV="1">
                <a:off x="3525" y="911"/>
                <a:ext cx="0" cy="33"/>
              </a:xfrm>
              <a:prstGeom prst="line">
                <a:avLst/>
              </a:prstGeom>
              <a:noFill/>
              <a:ln w="3175">
                <a:solidFill>
                  <a:srgbClr val="000000"/>
                </a:solidFill>
                <a:round/>
                <a:headEnd/>
                <a:tailEnd/>
              </a:ln>
            </p:spPr>
            <p:txBody>
              <a:bodyPr/>
              <a:lstStyle/>
              <a:p>
                <a:endParaRPr lang="en-US"/>
              </a:p>
            </p:txBody>
          </p:sp>
          <p:sp>
            <p:nvSpPr>
              <p:cNvPr id="28370" name="Line 6275"/>
              <p:cNvSpPr>
                <a:spLocks noChangeShapeType="1"/>
              </p:cNvSpPr>
              <p:nvPr/>
            </p:nvSpPr>
            <p:spPr bwMode="auto">
              <a:xfrm>
                <a:off x="3525" y="911"/>
                <a:ext cx="60" cy="0"/>
              </a:xfrm>
              <a:prstGeom prst="line">
                <a:avLst/>
              </a:prstGeom>
              <a:noFill/>
              <a:ln w="3175">
                <a:solidFill>
                  <a:srgbClr val="000000"/>
                </a:solidFill>
                <a:round/>
                <a:headEnd/>
                <a:tailEnd/>
              </a:ln>
            </p:spPr>
            <p:txBody>
              <a:bodyPr/>
              <a:lstStyle/>
              <a:p>
                <a:endParaRPr lang="en-US"/>
              </a:p>
            </p:txBody>
          </p:sp>
          <p:sp>
            <p:nvSpPr>
              <p:cNvPr id="28371" name="Line 6276"/>
              <p:cNvSpPr>
                <a:spLocks noChangeShapeType="1"/>
              </p:cNvSpPr>
              <p:nvPr/>
            </p:nvSpPr>
            <p:spPr bwMode="auto">
              <a:xfrm>
                <a:off x="3585" y="911"/>
                <a:ext cx="0" cy="33"/>
              </a:xfrm>
              <a:prstGeom prst="line">
                <a:avLst/>
              </a:prstGeom>
              <a:noFill/>
              <a:ln w="3175">
                <a:solidFill>
                  <a:srgbClr val="000000"/>
                </a:solidFill>
                <a:round/>
                <a:headEnd/>
                <a:tailEnd/>
              </a:ln>
            </p:spPr>
            <p:txBody>
              <a:bodyPr/>
              <a:lstStyle/>
              <a:p>
                <a:endParaRPr lang="en-US"/>
              </a:p>
            </p:txBody>
          </p:sp>
          <p:sp>
            <p:nvSpPr>
              <p:cNvPr id="28372" name="Line 6277"/>
              <p:cNvSpPr>
                <a:spLocks noChangeShapeType="1"/>
              </p:cNvSpPr>
              <p:nvPr/>
            </p:nvSpPr>
            <p:spPr bwMode="auto">
              <a:xfrm flipV="1">
                <a:off x="3585" y="911"/>
                <a:ext cx="0" cy="33"/>
              </a:xfrm>
              <a:prstGeom prst="line">
                <a:avLst/>
              </a:prstGeom>
              <a:noFill/>
              <a:ln w="3175">
                <a:solidFill>
                  <a:srgbClr val="000000"/>
                </a:solidFill>
                <a:round/>
                <a:headEnd/>
                <a:tailEnd/>
              </a:ln>
            </p:spPr>
            <p:txBody>
              <a:bodyPr/>
              <a:lstStyle/>
              <a:p>
                <a:endParaRPr lang="en-US"/>
              </a:p>
            </p:txBody>
          </p:sp>
          <p:sp>
            <p:nvSpPr>
              <p:cNvPr id="28373" name="Line 6278"/>
              <p:cNvSpPr>
                <a:spLocks noChangeShapeType="1"/>
              </p:cNvSpPr>
              <p:nvPr/>
            </p:nvSpPr>
            <p:spPr bwMode="auto">
              <a:xfrm>
                <a:off x="3585" y="911"/>
                <a:ext cx="60" cy="0"/>
              </a:xfrm>
              <a:prstGeom prst="line">
                <a:avLst/>
              </a:prstGeom>
              <a:noFill/>
              <a:ln w="3175">
                <a:solidFill>
                  <a:srgbClr val="000000"/>
                </a:solidFill>
                <a:round/>
                <a:headEnd/>
                <a:tailEnd/>
              </a:ln>
            </p:spPr>
            <p:txBody>
              <a:bodyPr/>
              <a:lstStyle/>
              <a:p>
                <a:endParaRPr lang="en-US"/>
              </a:p>
            </p:txBody>
          </p:sp>
          <p:sp>
            <p:nvSpPr>
              <p:cNvPr id="28374" name="Line 6279"/>
              <p:cNvSpPr>
                <a:spLocks noChangeShapeType="1"/>
              </p:cNvSpPr>
              <p:nvPr/>
            </p:nvSpPr>
            <p:spPr bwMode="auto">
              <a:xfrm>
                <a:off x="3645" y="911"/>
                <a:ext cx="0" cy="78"/>
              </a:xfrm>
              <a:prstGeom prst="line">
                <a:avLst/>
              </a:prstGeom>
              <a:noFill/>
              <a:ln w="3175">
                <a:solidFill>
                  <a:srgbClr val="000000"/>
                </a:solidFill>
                <a:round/>
                <a:headEnd/>
                <a:tailEnd/>
              </a:ln>
            </p:spPr>
            <p:txBody>
              <a:bodyPr/>
              <a:lstStyle/>
              <a:p>
                <a:endParaRPr lang="en-US"/>
              </a:p>
            </p:txBody>
          </p:sp>
          <p:sp>
            <p:nvSpPr>
              <p:cNvPr id="28375" name="Line 6280"/>
              <p:cNvSpPr>
                <a:spLocks noChangeShapeType="1"/>
              </p:cNvSpPr>
              <p:nvPr/>
            </p:nvSpPr>
            <p:spPr bwMode="auto">
              <a:xfrm flipV="1">
                <a:off x="3645" y="911"/>
                <a:ext cx="0" cy="78"/>
              </a:xfrm>
              <a:prstGeom prst="line">
                <a:avLst/>
              </a:prstGeom>
              <a:noFill/>
              <a:ln w="3175">
                <a:solidFill>
                  <a:srgbClr val="000000"/>
                </a:solidFill>
                <a:round/>
                <a:headEnd/>
                <a:tailEnd/>
              </a:ln>
            </p:spPr>
            <p:txBody>
              <a:bodyPr/>
              <a:lstStyle/>
              <a:p>
                <a:endParaRPr lang="en-US"/>
              </a:p>
            </p:txBody>
          </p:sp>
          <p:sp>
            <p:nvSpPr>
              <p:cNvPr id="28376" name="Line 6281"/>
              <p:cNvSpPr>
                <a:spLocks noChangeShapeType="1"/>
              </p:cNvSpPr>
              <p:nvPr/>
            </p:nvSpPr>
            <p:spPr bwMode="auto">
              <a:xfrm>
                <a:off x="3645" y="911"/>
                <a:ext cx="62" cy="0"/>
              </a:xfrm>
              <a:prstGeom prst="line">
                <a:avLst/>
              </a:prstGeom>
              <a:noFill/>
              <a:ln w="3175">
                <a:solidFill>
                  <a:srgbClr val="000000"/>
                </a:solidFill>
                <a:round/>
                <a:headEnd/>
                <a:tailEnd/>
              </a:ln>
            </p:spPr>
            <p:txBody>
              <a:bodyPr/>
              <a:lstStyle/>
              <a:p>
                <a:endParaRPr lang="en-US"/>
              </a:p>
            </p:txBody>
          </p:sp>
          <p:sp>
            <p:nvSpPr>
              <p:cNvPr id="28377" name="Line 6282"/>
              <p:cNvSpPr>
                <a:spLocks noChangeShapeType="1"/>
              </p:cNvSpPr>
              <p:nvPr/>
            </p:nvSpPr>
            <p:spPr bwMode="auto">
              <a:xfrm>
                <a:off x="3707" y="911"/>
                <a:ext cx="0" cy="33"/>
              </a:xfrm>
              <a:prstGeom prst="line">
                <a:avLst/>
              </a:prstGeom>
              <a:noFill/>
              <a:ln w="3175">
                <a:solidFill>
                  <a:srgbClr val="000000"/>
                </a:solidFill>
                <a:round/>
                <a:headEnd/>
                <a:tailEnd/>
              </a:ln>
            </p:spPr>
            <p:txBody>
              <a:bodyPr/>
              <a:lstStyle/>
              <a:p>
                <a:endParaRPr lang="en-US"/>
              </a:p>
            </p:txBody>
          </p:sp>
          <p:sp>
            <p:nvSpPr>
              <p:cNvPr id="28378" name="Line 6283"/>
              <p:cNvSpPr>
                <a:spLocks noChangeShapeType="1"/>
              </p:cNvSpPr>
              <p:nvPr/>
            </p:nvSpPr>
            <p:spPr bwMode="auto">
              <a:xfrm flipV="1">
                <a:off x="3707" y="911"/>
                <a:ext cx="0" cy="33"/>
              </a:xfrm>
              <a:prstGeom prst="line">
                <a:avLst/>
              </a:prstGeom>
              <a:noFill/>
              <a:ln w="3175">
                <a:solidFill>
                  <a:srgbClr val="000000"/>
                </a:solidFill>
                <a:round/>
                <a:headEnd/>
                <a:tailEnd/>
              </a:ln>
            </p:spPr>
            <p:txBody>
              <a:bodyPr/>
              <a:lstStyle/>
              <a:p>
                <a:endParaRPr lang="en-US"/>
              </a:p>
            </p:txBody>
          </p:sp>
          <p:sp>
            <p:nvSpPr>
              <p:cNvPr id="28379" name="Line 6284"/>
              <p:cNvSpPr>
                <a:spLocks noChangeShapeType="1"/>
              </p:cNvSpPr>
              <p:nvPr/>
            </p:nvSpPr>
            <p:spPr bwMode="auto">
              <a:xfrm>
                <a:off x="3707" y="911"/>
                <a:ext cx="59" cy="0"/>
              </a:xfrm>
              <a:prstGeom prst="line">
                <a:avLst/>
              </a:prstGeom>
              <a:noFill/>
              <a:ln w="3175">
                <a:solidFill>
                  <a:srgbClr val="000000"/>
                </a:solidFill>
                <a:round/>
                <a:headEnd/>
                <a:tailEnd/>
              </a:ln>
            </p:spPr>
            <p:txBody>
              <a:bodyPr/>
              <a:lstStyle/>
              <a:p>
                <a:endParaRPr lang="en-US"/>
              </a:p>
            </p:txBody>
          </p:sp>
          <p:sp>
            <p:nvSpPr>
              <p:cNvPr id="28380" name="Line 6285"/>
              <p:cNvSpPr>
                <a:spLocks noChangeShapeType="1"/>
              </p:cNvSpPr>
              <p:nvPr/>
            </p:nvSpPr>
            <p:spPr bwMode="auto">
              <a:xfrm>
                <a:off x="3766" y="911"/>
                <a:ext cx="0" cy="33"/>
              </a:xfrm>
              <a:prstGeom prst="line">
                <a:avLst/>
              </a:prstGeom>
              <a:noFill/>
              <a:ln w="3175">
                <a:solidFill>
                  <a:srgbClr val="000000"/>
                </a:solidFill>
                <a:round/>
                <a:headEnd/>
                <a:tailEnd/>
              </a:ln>
            </p:spPr>
            <p:txBody>
              <a:bodyPr/>
              <a:lstStyle/>
              <a:p>
                <a:endParaRPr lang="en-US"/>
              </a:p>
            </p:txBody>
          </p:sp>
          <p:sp>
            <p:nvSpPr>
              <p:cNvPr id="28381" name="Line 6286"/>
              <p:cNvSpPr>
                <a:spLocks noChangeShapeType="1"/>
              </p:cNvSpPr>
              <p:nvPr/>
            </p:nvSpPr>
            <p:spPr bwMode="auto">
              <a:xfrm flipV="1">
                <a:off x="3766" y="911"/>
                <a:ext cx="0" cy="33"/>
              </a:xfrm>
              <a:prstGeom prst="line">
                <a:avLst/>
              </a:prstGeom>
              <a:noFill/>
              <a:ln w="3175">
                <a:solidFill>
                  <a:srgbClr val="000000"/>
                </a:solidFill>
                <a:round/>
                <a:headEnd/>
                <a:tailEnd/>
              </a:ln>
            </p:spPr>
            <p:txBody>
              <a:bodyPr/>
              <a:lstStyle/>
              <a:p>
                <a:endParaRPr lang="en-US"/>
              </a:p>
            </p:txBody>
          </p:sp>
          <p:sp>
            <p:nvSpPr>
              <p:cNvPr id="28382" name="Line 6287"/>
              <p:cNvSpPr>
                <a:spLocks noChangeShapeType="1"/>
              </p:cNvSpPr>
              <p:nvPr/>
            </p:nvSpPr>
            <p:spPr bwMode="auto">
              <a:xfrm>
                <a:off x="3766" y="911"/>
                <a:ext cx="60" cy="0"/>
              </a:xfrm>
              <a:prstGeom prst="line">
                <a:avLst/>
              </a:prstGeom>
              <a:noFill/>
              <a:ln w="3175">
                <a:solidFill>
                  <a:srgbClr val="000000"/>
                </a:solidFill>
                <a:round/>
                <a:headEnd/>
                <a:tailEnd/>
              </a:ln>
            </p:spPr>
            <p:txBody>
              <a:bodyPr/>
              <a:lstStyle/>
              <a:p>
                <a:endParaRPr lang="en-US"/>
              </a:p>
            </p:txBody>
          </p:sp>
          <p:sp>
            <p:nvSpPr>
              <p:cNvPr id="28383" name="Line 6288"/>
              <p:cNvSpPr>
                <a:spLocks noChangeShapeType="1"/>
              </p:cNvSpPr>
              <p:nvPr/>
            </p:nvSpPr>
            <p:spPr bwMode="auto">
              <a:xfrm>
                <a:off x="3826" y="911"/>
                <a:ext cx="0" cy="33"/>
              </a:xfrm>
              <a:prstGeom prst="line">
                <a:avLst/>
              </a:prstGeom>
              <a:noFill/>
              <a:ln w="3175">
                <a:solidFill>
                  <a:srgbClr val="000000"/>
                </a:solidFill>
                <a:round/>
                <a:headEnd/>
                <a:tailEnd/>
              </a:ln>
            </p:spPr>
            <p:txBody>
              <a:bodyPr/>
              <a:lstStyle/>
              <a:p>
                <a:endParaRPr lang="en-US"/>
              </a:p>
            </p:txBody>
          </p:sp>
          <p:sp>
            <p:nvSpPr>
              <p:cNvPr id="28384" name="Line 6289"/>
              <p:cNvSpPr>
                <a:spLocks noChangeShapeType="1"/>
              </p:cNvSpPr>
              <p:nvPr/>
            </p:nvSpPr>
            <p:spPr bwMode="auto">
              <a:xfrm flipV="1">
                <a:off x="3826" y="911"/>
                <a:ext cx="0" cy="33"/>
              </a:xfrm>
              <a:prstGeom prst="line">
                <a:avLst/>
              </a:prstGeom>
              <a:noFill/>
              <a:ln w="3175">
                <a:solidFill>
                  <a:srgbClr val="000000"/>
                </a:solidFill>
                <a:round/>
                <a:headEnd/>
                <a:tailEnd/>
              </a:ln>
            </p:spPr>
            <p:txBody>
              <a:bodyPr/>
              <a:lstStyle/>
              <a:p>
                <a:endParaRPr lang="en-US"/>
              </a:p>
            </p:txBody>
          </p:sp>
          <p:sp>
            <p:nvSpPr>
              <p:cNvPr id="28385" name="Line 6290"/>
              <p:cNvSpPr>
                <a:spLocks noChangeShapeType="1"/>
              </p:cNvSpPr>
              <p:nvPr/>
            </p:nvSpPr>
            <p:spPr bwMode="auto">
              <a:xfrm>
                <a:off x="3826" y="911"/>
                <a:ext cx="62" cy="0"/>
              </a:xfrm>
              <a:prstGeom prst="line">
                <a:avLst/>
              </a:prstGeom>
              <a:noFill/>
              <a:ln w="3175">
                <a:solidFill>
                  <a:srgbClr val="000000"/>
                </a:solidFill>
                <a:round/>
                <a:headEnd/>
                <a:tailEnd/>
              </a:ln>
            </p:spPr>
            <p:txBody>
              <a:bodyPr/>
              <a:lstStyle/>
              <a:p>
                <a:endParaRPr lang="en-US"/>
              </a:p>
            </p:txBody>
          </p:sp>
          <p:sp>
            <p:nvSpPr>
              <p:cNvPr id="28386" name="Line 6291"/>
              <p:cNvSpPr>
                <a:spLocks noChangeShapeType="1"/>
              </p:cNvSpPr>
              <p:nvPr/>
            </p:nvSpPr>
            <p:spPr bwMode="auto">
              <a:xfrm>
                <a:off x="3888" y="911"/>
                <a:ext cx="0" cy="33"/>
              </a:xfrm>
              <a:prstGeom prst="line">
                <a:avLst/>
              </a:prstGeom>
              <a:noFill/>
              <a:ln w="3175">
                <a:solidFill>
                  <a:srgbClr val="000000"/>
                </a:solidFill>
                <a:round/>
                <a:headEnd/>
                <a:tailEnd/>
              </a:ln>
            </p:spPr>
            <p:txBody>
              <a:bodyPr/>
              <a:lstStyle/>
              <a:p>
                <a:endParaRPr lang="en-US"/>
              </a:p>
            </p:txBody>
          </p:sp>
          <p:sp>
            <p:nvSpPr>
              <p:cNvPr id="28387" name="Line 6292"/>
              <p:cNvSpPr>
                <a:spLocks noChangeShapeType="1"/>
              </p:cNvSpPr>
              <p:nvPr/>
            </p:nvSpPr>
            <p:spPr bwMode="auto">
              <a:xfrm flipV="1">
                <a:off x="3888" y="911"/>
                <a:ext cx="0" cy="33"/>
              </a:xfrm>
              <a:prstGeom prst="line">
                <a:avLst/>
              </a:prstGeom>
              <a:noFill/>
              <a:ln w="3175">
                <a:solidFill>
                  <a:srgbClr val="000000"/>
                </a:solidFill>
                <a:round/>
                <a:headEnd/>
                <a:tailEnd/>
              </a:ln>
            </p:spPr>
            <p:txBody>
              <a:bodyPr/>
              <a:lstStyle/>
              <a:p>
                <a:endParaRPr lang="en-US"/>
              </a:p>
            </p:txBody>
          </p:sp>
          <p:sp>
            <p:nvSpPr>
              <p:cNvPr id="28388" name="Line 6293"/>
              <p:cNvSpPr>
                <a:spLocks noChangeShapeType="1"/>
              </p:cNvSpPr>
              <p:nvPr/>
            </p:nvSpPr>
            <p:spPr bwMode="auto">
              <a:xfrm>
                <a:off x="3888" y="911"/>
                <a:ext cx="60" cy="0"/>
              </a:xfrm>
              <a:prstGeom prst="line">
                <a:avLst/>
              </a:prstGeom>
              <a:noFill/>
              <a:ln w="3175">
                <a:solidFill>
                  <a:srgbClr val="000000"/>
                </a:solidFill>
                <a:round/>
                <a:headEnd/>
                <a:tailEnd/>
              </a:ln>
            </p:spPr>
            <p:txBody>
              <a:bodyPr/>
              <a:lstStyle/>
              <a:p>
                <a:endParaRPr lang="en-US"/>
              </a:p>
            </p:txBody>
          </p:sp>
          <p:sp>
            <p:nvSpPr>
              <p:cNvPr id="28389" name="Line 6294"/>
              <p:cNvSpPr>
                <a:spLocks noChangeShapeType="1"/>
              </p:cNvSpPr>
              <p:nvPr/>
            </p:nvSpPr>
            <p:spPr bwMode="auto">
              <a:xfrm>
                <a:off x="3948" y="911"/>
                <a:ext cx="0" cy="33"/>
              </a:xfrm>
              <a:prstGeom prst="line">
                <a:avLst/>
              </a:prstGeom>
              <a:noFill/>
              <a:ln w="3175">
                <a:solidFill>
                  <a:srgbClr val="000000"/>
                </a:solidFill>
                <a:round/>
                <a:headEnd/>
                <a:tailEnd/>
              </a:ln>
            </p:spPr>
            <p:txBody>
              <a:bodyPr/>
              <a:lstStyle/>
              <a:p>
                <a:endParaRPr lang="en-US"/>
              </a:p>
            </p:txBody>
          </p:sp>
          <p:sp>
            <p:nvSpPr>
              <p:cNvPr id="28390" name="Line 6295"/>
              <p:cNvSpPr>
                <a:spLocks noChangeShapeType="1"/>
              </p:cNvSpPr>
              <p:nvPr/>
            </p:nvSpPr>
            <p:spPr bwMode="auto">
              <a:xfrm flipV="1">
                <a:off x="3948" y="911"/>
                <a:ext cx="0" cy="33"/>
              </a:xfrm>
              <a:prstGeom prst="line">
                <a:avLst/>
              </a:prstGeom>
              <a:noFill/>
              <a:ln w="3175">
                <a:solidFill>
                  <a:srgbClr val="000000"/>
                </a:solidFill>
                <a:round/>
                <a:headEnd/>
                <a:tailEnd/>
              </a:ln>
            </p:spPr>
            <p:txBody>
              <a:bodyPr/>
              <a:lstStyle/>
              <a:p>
                <a:endParaRPr lang="en-US"/>
              </a:p>
            </p:txBody>
          </p:sp>
          <p:sp>
            <p:nvSpPr>
              <p:cNvPr id="28391" name="Line 6296"/>
              <p:cNvSpPr>
                <a:spLocks noChangeShapeType="1"/>
              </p:cNvSpPr>
              <p:nvPr/>
            </p:nvSpPr>
            <p:spPr bwMode="auto">
              <a:xfrm>
                <a:off x="3948" y="911"/>
                <a:ext cx="59" cy="0"/>
              </a:xfrm>
              <a:prstGeom prst="line">
                <a:avLst/>
              </a:prstGeom>
              <a:noFill/>
              <a:ln w="3175">
                <a:solidFill>
                  <a:srgbClr val="000000"/>
                </a:solidFill>
                <a:round/>
                <a:headEnd/>
                <a:tailEnd/>
              </a:ln>
            </p:spPr>
            <p:txBody>
              <a:bodyPr/>
              <a:lstStyle/>
              <a:p>
                <a:endParaRPr lang="en-US"/>
              </a:p>
            </p:txBody>
          </p:sp>
          <p:sp>
            <p:nvSpPr>
              <p:cNvPr id="28392" name="Line 6297"/>
              <p:cNvSpPr>
                <a:spLocks noChangeShapeType="1"/>
              </p:cNvSpPr>
              <p:nvPr/>
            </p:nvSpPr>
            <p:spPr bwMode="auto">
              <a:xfrm>
                <a:off x="4007" y="911"/>
                <a:ext cx="0" cy="33"/>
              </a:xfrm>
              <a:prstGeom prst="line">
                <a:avLst/>
              </a:prstGeom>
              <a:noFill/>
              <a:ln w="3175">
                <a:solidFill>
                  <a:srgbClr val="000000"/>
                </a:solidFill>
                <a:round/>
                <a:headEnd/>
                <a:tailEnd/>
              </a:ln>
            </p:spPr>
            <p:txBody>
              <a:bodyPr/>
              <a:lstStyle/>
              <a:p>
                <a:endParaRPr lang="en-US"/>
              </a:p>
            </p:txBody>
          </p:sp>
          <p:sp>
            <p:nvSpPr>
              <p:cNvPr id="28393" name="Line 6298"/>
              <p:cNvSpPr>
                <a:spLocks noChangeShapeType="1"/>
              </p:cNvSpPr>
              <p:nvPr/>
            </p:nvSpPr>
            <p:spPr bwMode="auto">
              <a:xfrm flipV="1">
                <a:off x="4007" y="911"/>
                <a:ext cx="0" cy="33"/>
              </a:xfrm>
              <a:prstGeom prst="line">
                <a:avLst/>
              </a:prstGeom>
              <a:noFill/>
              <a:ln w="3175">
                <a:solidFill>
                  <a:srgbClr val="000000"/>
                </a:solidFill>
                <a:round/>
                <a:headEnd/>
                <a:tailEnd/>
              </a:ln>
            </p:spPr>
            <p:txBody>
              <a:bodyPr/>
              <a:lstStyle/>
              <a:p>
                <a:endParaRPr lang="en-US"/>
              </a:p>
            </p:txBody>
          </p:sp>
          <p:sp>
            <p:nvSpPr>
              <p:cNvPr id="28394" name="Line 6299"/>
              <p:cNvSpPr>
                <a:spLocks noChangeShapeType="1"/>
              </p:cNvSpPr>
              <p:nvPr/>
            </p:nvSpPr>
            <p:spPr bwMode="auto">
              <a:xfrm>
                <a:off x="4007" y="911"/>
                <a:ext cx="62" cy="0"/>
              </a:xfrm>
              <a:prstGeom prst="line">
                <a:avLst/>
              </a:prstGeom>
              <a:noFill/>
              <a:ln w="3175">
                <a:solidFill>
                  <a:srgbClr val="000000"/>
                </a:solidFill>
                <a:round/>
                <a:headEnd/>
                <a:tailEnd/>
              </a:ln>
            </p:spPr>
            <p:txBody>
              <a:bodyPr/>
              <a:lstStyle/>
              <a:p>
                <a:endParaRPr lang="en-US"/>
              </a:p>
            </p:txBody>
          </p:sp>
          <p:sp>
            <p:nvSpPr>
              <p:cNvPr id="28395" name="Line 6300"/>
              <p:cNvSpPr>
                <a:spLocks noChangeShapeType="1"/>
              </p:cNvSpPr>
              <p:nvPr/>
            </p:nvSpPr>
            <p:spPr bwMode="auto">
              <a:xfrm>
                <a:off x="4069" y="911"/>
                <a:ext cx="0" cy="33"/>
              </a:xfrm>
              <a:prstGeom prst="line">
                <a:avLst/>
              </a:prstGeom>
              <a:noFill/>
              <a:ln w="3175">
                <a:solidFill>
                  <a:srgbClr val="000000"/>
                </a:solidFill>
                <a:round/>
                <a:headEnd/>
                <a:tailEnd/>
              </a:ln>
            </p:spPr>
            <p:txBody>
              <a:bodyPr/>
              <a:lstStyle/>
              <a:p>
                <a:endParaRPr lang="en-US"/>
              </a:p>
            </p:txBody>
          </p:sp>
          <p:sp>
            <p:nvSpPr>
              <p:cNvPr id="28396" name="Line 6301"/>
              <p:cNvSpPr>
                <a:spLocks noChangeShapeType="1"/>
              </p:cNvSpPr>
              <p:nvPr/>
            </p:nvSpPr>
            <p:spPr bwMode="auto">
              <a:xfrm flipV="1">
                <a:off x="4069" y="911"/>
                <a:ext cx="0" cy="33"/>
              </a:xfrm>
              <a:prstGeom prst="line">
                <a:avLst/>
              </a:prstGeom>
              <a:noFill/>
              <a:ln w="3175">
                <a:solidFill>
                  <a:srgbClr val="000000"/>
                </a:solidFill>
                <a:round/>
                <a:headEnd/>
                <a:tailEnd/>
              </a:ln>
            </p:spPr>
            <p:txBody>
              <a:bodyPr/>
              <a:lstStyle/>
              <a:p>
                <a:endParaRPr lang="en-US"/>
              </a:p>
            </p:txBody>
          </p:sp>
          <p:sp>
            <p:nvSpPr>
              <p:cNvPr id="28397" name="Line 6302"/>
              <p:cNvSpPr>
                <a:spLocks noChangeShapeType="1"/>
              </p:cNvSpPr>
              <p:nvPr/>
            </p:nvSpPr>
            <p:spPr bwMode="auto">
              <a:xfrm>
                <a:off x="4069" y="911"/>
                <a:ext cx="60" cy="0"/>
              </a:xfrm>
              <a:prstGeom prst="line">
                <a:avLst/>
              </a:prstGeom>
              <a:noFill/>
              <a:ln w="3175">
                <a:solidFill>
                  <a:srgbClr val="000000"/>
                </a:solidFill>
                <a:round/>
                <a:headEnd/>
                <a:tailEnd/>
              </a:ln>
            </p:spPr>
            <p:txBody>
              <a:bodyPr/>
              <a:lstStyle/>
              <a:p>
                <a:endParaRPr lang="en-US"/>
              </a:p>
            </p:txBody>
          </p:sp>
          <p:sp>
            <p:nvSpPr>
              <p:cNvPr id="28398" name="Line 6303"/>
              <p:cNvSpPr>
                <a:spLocks noChangeShapeType="1"/>
              </p:cNvSpPr>
              <p:nvPr/>
            </p:nvSpPr>
            <p:spPr bwMode="auto">
              <a:xfrm>
                <a:off x="4129" y="911"/>
                <a:ext cx="0" cy="33"/>
              </a:xfrm>
              <a:prstGeom prst="line">
                <a:avLst/>
              </a:prstGeom>
              <a:noFill/>
              <a:ln w="3175">
                <a:solidFill>
                  <a:srgbClr val="000000"/>
                </a:solidFill>
                <a:round/>
                <a:headEnd/>
                <a:tailEnd/>
              </a:ln>
            </p:spPr>
            <p:txBody>
              <a:bodyPr/>
              <a:lstStyle/>
              <a:p>
                <a:endParaRPr lang="en-US"/>
              </a:p>
            </p:txBody>
          </p:sp>
          <p:sp>
            <p:nvSpPr>
              <p:cNvPr id="28399" name="Line 6304"/>
              <p:cNvSpPr>
                <a:spLocks noChangeShapeType="1"/>
              </p:cNvSpPr>
              <p:nvPr/>
            </p:nvSpPr>
            <p:spPr bwMode="auto">
              <a:xfrm flipV="1">
                <a:off x="4129" y="911"/>
                <a:ext cx="0" cy="33"/>
              </a:xfrm>
              <a:prstGeom prst="line">
                <a:avLst/>
              </a:prstGeom>
              <a:noFill/>
              <a:ln w="3175">
                <a:solidFill>
                  <a:srgbClr val="000000"/>
                </a:solidFill>
                <a:round/>
                <a:headEnd/>
                <a:tailEnd/>
              </a:ln>
            </p:spPr>
            <p:txBody>
              <a:bodyPr/>
              <a:lstStyle/>
              <a:p>
                <a:endParaRPr lang="en-US"/>
              </a:p>
            </p:txBody>
          </p:sp>
          <p:sp>
            <p:nvSpPr>
              <p:cNvPr id="28400" name="Line 6305"/>
              <p:cNvSpPr>
                <a:spLocks noChangeShapeType="1"/>
              </p:cNvSpPr>
              <p:nvPr/>
            </p:nvSpPr>
            <p:spPr bwMode="auto">
              <a:xfrm>
                <a:off x="4129" y="911"/>
                <a:ext cx="60" cy="0"/>
              </a:xfrm>
              <a:prstGeom prst="line">
                <a:avLst/>
              </a:prstGeom>
              <a:noFill/>
              <a:ln w="3175">
                <a:solidFill>
                  <a:srgbClr val="000000"/>
                </a:solidFill>
                <a:round/>
                <a:headEnd/>
                <a:tailEnd/>
              </a:ln>
            </p:spPr>
            <p:txBody>
              <a:bodyPr/>
              <a:lstStyle/>
              <a:p>
                <a:endParaRPr lang="en-US"/>
              </a:p>
            </p:txBody>
          </p:sp>
          <p:sp>
            <p:nvSpPr>
              <p:cNvPr id="28401" name="Line 6306"/>
              <p:cNvSpPr>
                <a:spLocks noChangeShapeType="1"/>
              </p:cNvSpPr>
              <p:nvPr/>
            </p:nvSpPr>
            <p:spPr bwMode="auto">
              <a:xfrm>
                <a:off x="4189" y="911"/>
                <a:ext cx="0" cy="33"/>
              </a:xfrm>
              <a:prstGeom prst="line">
                <a:avLst/>
              </a:prstGeom>
              <a:noFill/>
              <a:ln w="3175">
                <a:solidFill>
                  <a:srgbClr val="000000"/>
                </a:solidFill>
                <a:round/>
                <a:headEnd/>
                <a:tailEnd/>
              </a:ln>
            </p:spPr>
            <p:txBody>
              <a:bodyPr/>
              <a:lstStyle/>
              <a:p>
                <a:endParaRPr lang="en-US"/>
              </a:p>
            </p:txBody>
          </p:sp>
          <p:sp>
            <p:nvSpPr>
              <p:cNvPr id="28402" name="Line 6307"/>
              <p:cNvSpPr>
                <a:spLocks noChangeShapeType="1"/>
              </p:cNvSpPr>
              <p:nvPr/>
            </p:nvSpPr>
            <p:spPr bwMode="auto">
              <a:xfrm flipV="1">
                <a:off x="4189" y="911"/>
                <a:ext cx="0" cy="33"/>
              </a:xfrm>
              <a:prstGeom prst="line">
                <a:avLst/>
              </a:prstGeom>
              <a:noFill/>
              <a:ln w="3175">
                <a:solidFill>
                  <a:srgbClr val="000000"/>
                </a:solidFill>
                <a:round/>
                <a:headEnd/>
                <a:tailEnd/>
              </a:ln>
            </p:spPr>
            <p:txBody>
              <a:bodyPr/>
              <a:lstStyle/>
              <a:p>
                <a:endParaRPr lang="en-US"/>
              </a:p>
            </p:txBody>
          </p:sp>
          <p:sp>
            <p:nvSpPr>
              <p:cNvPr id="28403" name="Line 6308"/>
              <p:cNvSpPr>
                <a:spLocks noChangeShapeType="1"/>
              </p:cNvSpPr>
              <p:nvPr/>
            </p:nvSpPr>
            <p:spPr bwMode="auto">
              <a:xfrm>
                <a:off x="4189" y="911"/>
                <a:ext cx="61" cy="0"/>
              </a:xfrm>
              <a:prstGeom prst="line">
                <a:avLst/>
              </a:prstGeom>
              <a:noFill/>
              <a:ln w="3175">
                <a:solidFill>
                  <a:srgbClr val="000000"/>
                </a:solidFill>
                <a:round/>
                <a:headEnd/>
                <a:tailEnd/>
              </a:ln>
            </p:spPr>
            <p:txBody>
              <a:bodyPr/>
              <a:lstStyle/>
              <a:p>
                <a:endParaRPr lang="en-US"/>
              </a:p>
            </p:txBody>
          </p:sp>
          <p:sp>
            <p:nvSpPr>
              <p:cNvPr id="28404" name="Line 6309"/>
              <p:cNvSpPr>
                <a:spLocks noChangeShapeType="1"/>
              </p:cNvSpPr>
              <p:nvPr/>
            </p:nvSpPr>
            <p:spPr bwMode="auto">
              <a:xfrm>
                <a:off x="4250" y="911"/>
                <a:ext cx="0" cy="78"/>
              </a:xfrm>
              <a:prstGeom prst="line">
                <a:avLst/>
              </a:prstGeom>
              <a:noFill/>
              <a:ln w="3175">
                <a:solidFill>
                  <a:srgbClr val="000000"/>
                </a:solidFill>
                <a:round/>
                <a:headEnd/>
                <a:tailEnd/>
              </a:ln>
            </p:spPr>
            <p:txBody>
              <a:bodyPr/>
              <a:lstStyle/>
              <a:p>
                <a:endParaRPr lang="en-US"/>
              </a:p>
            </p:txBody>
          </p:sp>
          <p:sp>
            <p:nvSpPr>
              <p:cNvPr id="28405" name="Line 6310"/>
              <p:cNvSpPr>
                <a:spLocks noChangeShapeType="1"/>
              </p:cNvSpPr>
              <p:nvPr/>
            </p:nvSpPr>
            <p:spPr bwMode="auto">
              <a:xfrm flipV="1">
                <a:off x="4250" y="911"/>
                <a:ext cx="0" cy="78"/>
              </a:xfrm>
              <a:prstGeom prst="line">
                <a:avLst/>
              </a:prstGeom>
              <a:noFill/>
              <a:ln w="3175">
                <a:solidFill>
                  <a:srgbClr val="000000"/>
                </a:solidFill>
                <a:round/>
                <a:headEnd/>
                <a:tailEnd/>
              </a:ln>
            </p:spPr>
            <p:txBody>
              <a:bodyPr/>
              <a:lstStyle/>
              <a:p>
                <a:endParaRPr lang="en-US"/>
              </a:p>
            </p:txBody>
          </p:sp>
          <p:sp>
            <p:nvSpPr>
              <p:cNvPr id="28406" name="Line 6311"/>
              <p:cNvSpPr>
                <a:spLocks noChangeShapeType="1"/>
              </p:cNvSpPr>
              <p:nvPr/>
            </p:nvSpPr>
            <p:spPr bwMode="auto">
              <a:xfrm>
                <a:off x="4250" y="911"/>
                <a:ext cx="60" cy="0"/>
              </a:xfrm>
              <a:prstGeom prst="line">
                <a:avLst/>
              </a:prstGeom>
              <a:noFill/>
              <a:ln w="3175">
                <a:solidFill>
                  <a:srgbClr val="000000"/>
                </a:solidFill>
                <a:round/>
                <a:headEnd/>
                <a:tailEnd/>
              </a:ln>
            </p:spPr>
            <p:txBody>
              <a:bodyPr/>
              <a:lstStyle/>
              <a:p>
                <a:endParaRPr lang="en-US"/>
              </a:p>
            </p:txBody>
          </p:sp>
          <p:sp>
            <p:nvSpPr>
              <p:cNvPr id="28407" name="Line 6312"/>
              <p:cNvSpPr>
                <a:spLocks noChangeShapeType="1"/>
              </p:cNvSpPr>
              <p:nvPr/>
            </p:nvSpPr>
            <p:spPr bwMode="auto">
              <a:xfrm>
                <a:off x="4310" y="911"/>
                <a:ext cx="0" cy="33"/>
              </a:xfrm>
              <a:prstGeom prst="line">
                <a:avLst/>
              </a:prstGeom>
              <a:noFill/>
              <a:ln w="3175">
                <a:solidFill>
                  <a:srgbClr val="000000"/>
                </a:solidFill>
                <a:round/>
                <a:headEnd/>
                <a:tailEnd/>
              </a:ln>
            </p:spPr>
            <p:txBody>
              <a:bodyPr/>
              <a:lstStyle/>
              <a:p>
                <a:endParaRPr lang="en-US"/>
              </a:p>
            </p:txBody>
          </p:sp>
          <p:sp>
            <p:nvSpPr>
              <p:cNvPr id="28408" name="Line 6313"/>
              <p:cNvSpPr>
                <a:spLocks noChangeShapeType="1"/>
              </p:cNvSpPr>
              <p:nvPr/>
            </p:nvSpPr>
            <p:spPr bwMode="auto">
              <a:xfrm flipV="1">
                <a:off x="4310" y="911"/>
                <a:ext cx="0" cy="33"/>
              </a:xfrm>
              <a:prstGeom prst="line">
                <a:avLst/>
              </a:prstGeom>
              <a:noFill/>
              <a:ln w="3175">
                <a:solidFill>
                  <a:srgbClr val="000000"/>
                </a:solidFill>
                <a:round/>
                <a:headEnd/>
                <a:tailEnd/>
              </a:ln>
            </p:spPr>
            <p:txBody>
              <a:bodyPr/>
              <a:lstStyle/>
              <a:p>
                <a:endParaRPr lang="en-US"/>
              </a:p>
            </p:txBody>
          </p:sp>
          <p:sp>
            <p:nvSpPr>
              <p:cNvPr id="28409" name="Line 6314"/>
              <p:cNvSpPr>
                <a:spLocks noChangeShapeType="1"/>
              </p:cNvSpPr>
              <p:nvPr/>
            </p:nvSpPr>
            <p:spPr bwMode="auto">
              <a:xfrm>
                <a:off x="4310" y="911"/>
                <a:ext cx="60" cy="0"/>
              </a:xfrm>
              <a:prstGeom prst="line">
                <a:avLst/>
              </a:prstGeom>
              <a:noFill/>
              <a:ln w="3175">
                <a:solidFill>
                  <a:srgbClr val="000000"/>
                </a:solidFill>
                <a:round/>
                <a:headEnd/>
                <a:tailEnd/>
              </a:ln>
            </p:spPr>
            <p:txBody>
              <a:bodyPr/>
              <a:lstStyle/>
              <a:p>
                <a:endParaRPr lang="en-US"/>
              </a:p>
            </p:txBody>
          </p:sp>
          <p:sp>
            <p:nvSpPr>
              <p:cNvPr id="28410" name="Line 6315"/>
              <p:cNvSpPr>
                <a:spLocks noChangeShapeType="1"/>
              </p:cNvSpPr>
              <p:nvPr/>
            </p:nvSpPr>
            <p:spPr bwMode="auto">
              <a:xfrm>
                <a:off x="4370" y="911"/>
                <a:ext cx="0" cy="33"/>
              </a:xfrm>
              <a:prstGeom prst="line">
                <a:avLst/>
              </a:prstGeom>
              <a:noFill/>
              <a:ln w="3175">
                <a:solidFill>
                  <a:srgbClr val="000000"/>
                </a:solidFill>
                <a:round/>
                <a:headEnd/>
                <a:tailEnd/>
              </a:ln>
            </p:spPr>
            <p:txBody>
              <a:bodyPr/>
              <a:lstStyle/>
              <a:p>
                <a:endParaRPr lang="en-US"/>
              </a:p>
            </p:txBody>
          </p:sp>
          <p:sp>
            <p:nvSpPr>
              <p:cNvPr id="28411" name="Line 6316"/>
              <p:cNvSpPr>
                <a:spLocks noChangeShapeType="1"/>
              </p:cNvSpPr>
              <p:nvPr/>
            </p:nvSpPr>
            <p:spPr bwMode="auto">
              <a:xfrm flipV="1">
                <a:off x="4370" y="911"/>
                <a:ext cx="0" cy="33"/>
              </a:xfrm>
              <a:prstGeom prst="line">
                <a:avLst/>
              </a:prstGeom>
              <a:noFill/>
              <a:ln w="3175">
                <a:solidFill>
                  <a:srgbClr val="000000"/>
                </a:solidFill>
                <a:round/>
                <a:headEnd/>
                <a:tailEnd/>
              </a:ln>
            </p:spPr>
            <p:txBody>
              <a:bodyPr/>
              <a:lstStyle/>
              <a:p>
                <a:endParaRPr lang="en-US"/>
              </a:p>
            </p:txBody>
          </p:sp>
          <p:sp>
            <p:nvSpPr>
              <p:cNvPr id="28412" name="Line 6317"/>
              <p:cNvSpPr>
                <a:spLocks noChangeShapeType="1"/>
              </p:cNvSpPr>
              <p:nvPr/>
            </p:nvSpPr>
            <p:spPr bwMode="auto">
              <a:xfrm flipH="1">
                <a:off x="1172" y="911"/>
                <a:ext cx="60" cy="0"/>
              </a:xfrm>
              <a:prstGeom prst="line">
                <a:avLst/>
              </a:prstGeom>
              <a:noFill/>
              <a:ln w="3175">
                <a:solidFill>
                  <a:srgbClr val="000000"/>
                </a:solidFill>
                <a:round/>
                <a:headEnd/>
                <a:tailEnd/>
              </a:ln>
            </p:spPr>
            <p:txBody>
              <a:bodyPr/>
              <a:lstStyle/>
              <a:p>
                <a:endParaRPr lang="en-US"/>
              </a:p>
            </p:txBody>
          </p:sp>
          <p:sp>
            <p:nvSpPr>
              <p:cNvPr id="28413" name="Line 6318"/>
              <p:cNvSpPr>
                <a:spLocks noChangeShapeType="1"/>
              </p:cNvSpPr>
              <p:nvPr/>
            </p:nvSpPr>
            <p:spPr bwMode="auto">
              <a:xfrm>
                <a:off x="1172" y="911"/>
                <a:ext cx="0" cy="33"/>
              </a:xfrm>
              <a:prstGeom prst="line">
                <a:avLst/>
              </a:prstGeom>
              <a:noFill/>
              <a:ln w="3175">
                <a:solidFill>
                  <a:srgbClr val="000000"/>
                </a:solidFill>
                <a:round/>
                <a:headEnd/>
                <a:tailEnd/>
              </a:ln>
            </p:spPr>
            <p:txBody>
              <a:bodyPr/>
              <a:lstStyle/>
              <a:p>
                <a:endParaRPr lang="en-US"/>
              </a:p>
            </p:txBody>
          </p:sp>
          <p:sp>
            <p:nvSpPr>
              <p:cNvPr id="28414" name="Line 6319"/>
              <p:cNvSpPr>
                <a:spLocks noChangeShapeType="1"/>
              </p:cNvSpPr>
              <p:nvPr/>
            </p:nvSpPr>
            <p:spPr bwMode="auto">
              <a:xfrm flipV="1">
                <a:off x="1172" y="911"/>
                <a:ext cx="0" cy="33"/>
              </a:xfrm>
              <a:prstGeom prst="line">
                <a:avLst/>
              </a:prstGeom>
              <a:noFill/>
              <a:ln w="3175">
                <a:solidFill>
                  <a:srgbClr val="000000"/>
                </a:solidFill>
                <a:round/>
                <a:headEnd/>
                <a:tailEnd/>
              </a:ln>
            </p:spPr>
            <p:txBody>
              <a:bodyPr/>
              <a:lstStyle/>
              <a:p>
                <a:endParaRPr lang="en-US"/>
              </a:p>
            </p:txBody>
          </p:sp>
          <p:sp>
            <p:nvSpPr>
              <p:cNvPr id="28415" name="Line 6320"/>
              <p:cNvSpPr>
                <a:spLocks noChangeShapeType="1"/>
              </p:cNvSpPr>
              <p:nvPr/>
            </p:nvSpPr>
            <p:spPr bwMode="auto">
              <a:xfrm flipH="1">
                <a:off x="1111" y="911"/>
                <a:ext cx="61" cy="0"/>
              </a:xfrm>
              <a:prstGeom prst="line">
                <a:avLst/>
              </a:prstGeom>
              <a:noFill/>
              <a:ln w="3175">
                <a:solidFill>
                  <a:srgbClr val="000000"/>
                </a:solidFill>
                <a:round/>
                <a:headEnd/>
                <a:tailEnd/>
              </a:ln>
            </p:spPr>
            <p:txBody>
              <a:bodyPr/>
              <a:lstStyle/>
              <a:p>
                <a:endParaRPr lang="en-US"/>
              </a:p>
            </p:txBody>
          </p:sp>
          <p:sp>
            <p:nvSpPr>
              <p:cNvPr id="28416" name="Line 6321"/>
              <p:cNvSpPr>
                <a:spLocks noChangeShapeType="1"/>
              </p:cNvSpPr>
              <p:nvPr/>
            </p:nvSpPr>
            <p:spPr bwMode="auto">
              <a:xfrm>
                <a:off x="1111" y="911"/>
                <a:ext cx="0" cy="33"/>
              </a:xfrm>
              <a:prstGeom prst="line">
                <a:avLst/>
              </a:prstGeom>
              <a:noFill/>
              <a:ln w="3175">
                <a:solidFill>
                  <a:srgbClr val="000000"/>
                </a:solidFill>
                <a:round/>
                <a:headEnd/>
                <a:tailEnd/>
              </a:ln>
            </p:spPr>
            <p:txBody>
              <a:bodyPr/>
              <a:lstStyle/>
              <a:p>
                <a:endParaRPr lang="en-US"/>
              </a:p>
            </p:txBody>
          </p:sp>
          <p:sp>
            <p:nvSpPr>
              <p:cNvPr id="28417" name="Line 6322"/>
              <p:cNvSpPr>
                <a:spLocks noChangeShapeType="1"/>
              </p:cNvSpPr>
              <p:nvPr/>
            </p:nvSpPr>
            <p:spPr bwMode="auto">
              <a:xfrm flipV="1">
                <a:off x="1111" y="911"/>
                <a:ext cx="0" cy="33"/>
              </a:xfrm>
              <a:prstGeom prst="line">
                <a:avLst/>
              </a:prstGeom>
              <a:noFill/>
              <a:ln w="3175">
                <a:solidFill>
                  <a:srgbClr val="000000"/>
                </a:solidFill>
                <a:round/>
                <a:headEnd/>
                <a:tailEnd/>
              </a:ln>
            </p:spPr>
            <p:txBody>
              <a:bodyPr/>
              <a:lstStyle/>
              <a:p>
                <a:endParaRPr lang="en-US"/>
              </a:p>
            </p:txBody>
          </p:sp>
          <p:sp>
            <p:nvSpPr>
              <p:cNvPr id="28418" name="Line 6323"/>
              <p:cNvSpPr>
                <a:spLocks noChangeShapeType="1"/>
              </p:cNvSpPr>
              <p:nvPr/>
            </p:nvSpPr>
            <p:spPr bwMode="auto">
              <a:xfrm>
                <a:off x="1111" y="911"/>
                <a:ext cx="121" cy="0"/>
              </a:xfrm>
              <a:prstGeom prst="line">
                <a:avLst/>
              </a:prstGeom>
              <a:noFill/>
              <a:ln w="3175">
                <a:solidFill>
                  <a:srgbClr val="000000"/>
                </a:solidFill>
                <a:round/>
                <a:headEnd/>
                <a:tailEnd/>
              </a:ln>
            </p:spPr>
            <p:txBody>
              <a:bodyPr/>
              <a:lstStyle/>
              <a:p>
                <a:endParaRPr lang="en-US"/>
              </a:p>
            </p:txBody>
          </p:sp>
          <p:sp>
            <p:nvSpPr>
              <p:cNvPr id="28419" name="Line 6324"/>
              <p:cNvSpPr>
                <a:spLocks noChangeShapeType="1"/>
              </p:cNvSpPr>
              <p:nvPr/>
            </p:nvSpPr>
            <p:spPr bwMode="auto">
              <a:xfrm>
                <a:off x="1232" y="911"/>
                <a:ext cx="0" cy="78"/>
              </a:xfrm>
              <a:prstGeom prst="line">
                <a:avLst/>
              </a:prstGeom>
              <a:noFill/>
              <a:ln w="3175">
                <a:solidFill>
                  <a:srgbClr val="000000"/>
                </a:solidFill>
                <a:round/>
                <a:headEnd/>
                <a:tailEnd/>
              </a:ln>
            </p:spPr>
            <p:txBody>
              <a:bodyPr/>
              <a:lstStyle/>
              <a:p>
                <a:endParaRPr lang="en-US"/>
              </a:p>
            </p:txBody>
          </p:sp>
          <p:sp>
            <p:nvSpPr>
              <p:cNvPr id="28420" name="Line 6325"/>
              <p:cNvSpPr>
                <a:spLocks noChangeShapeType="1"/>
              </p:cNvSpPr>
              <p:nvPr/>
            </p:nvSpPr>
            <p:spPr bwMode="auto">
              <a:xfrm flipV="1">
                <a:off x="1232" y="911"/>
                <a:ext cx="0" cy="78"/>
              </a:xfrm>
              <a:prstGeom prst="line">
                <a:avLst/>
              </a:prstGeom>
              <a:noFill/>
              <a:ln w="3175">
                <a:solidFill>
                  <a:srgbClr val="000000"/>
                </a:solidFill>
                <a:round/>
                <a:headEnd/>
                <a:tailEnd/>
              </a:ln>
            </p:spPr>
            <p:txBody>
              <a:bodyPr/>
              <a:lstStyle/>
              <a:p>
                <a:endParaRPr lang="en-US"/>
              </a:p>
            </p:txBody>
          </p:sp>
          <p:sp>
            <p:nvSpPr>
              <p:cNvPr id="28421" name="Line 6326"/>
              <p:cNvSpPr>
                <a:spLocks noChangeShapeType="1"/>
              </p:cNvSpPr>
              <p:nvPr/>
            </p:nvSpPr>
            <p:spPr bwMode="auto">
              <a:xfrm>
                <a:off x="1232" y="911"/>
                <a:ext cx="60" cy="0"/>
              </a:xfrm>
              <a:prstGeom prst="line">
                <a:avLst/>
              </a:prstGeom>
              <a:noFill/>
              <a:ln w="3175">
                <a:solidFill>
                  <a:srgbClr val="000000"/>
                </a:solidFill>
                <a:round/>
                <a:headEnd/>
                <a:tailEnd/>
              </a:ln>
            </p:spPr>
            <p:txBody>
              <a:bodyPr/>
              <a:lstStyle/>
              <a:p>
                <a:endParaRPr lang="en-US"/>
              </a:p>
            </p:txBody>
          </p:sp>
          <p:sp>
            <p:nvSpPr>
              <p:cNvPr id="28422" name="Line 6327"/>
              <p:cNvSpPr>
                <a:spLocks noChangeShapeType="1"/>
              </p:cNvSpPr>
              <p:nvPr/>
            </p:nvSpPr>
            <p:spPr bwMode="auto">
              <a:xfrm>
                <a:off x="1292" y="911"/>
                <a:ext cx="0" cy="33"/>
              </a:xfrm>
              <a:prstGeom prst="line">
                <a:avLst/>
              </a:prstGeom>
              <a:noFill/>
              <a:ln w="3175">
                <a:solidFill>
                  <a:srgbClr val="000000"/>
                </a:solidFill>
                <a:round/>
                <a:headEnd/>
                <a:tailEnd/>
              </a:ln>
            </p:spPr>
            <p:txBody>
              <a:bodyPr/>
              <a:lstStyle/>
              <a:p>
                <a:endParaRPr lang="en-US"/>
              </a:p>
            </p:txBody>
          </p:sp>
          <p:sp>
            <p:nvSpPr>
              <p:cNvPr id="28423" name="Line 6328"/>
              <p:cNvSpPr>
                <a:spLocks noChangeShapeType="1"/>
              </p:cNvSpPr>
              <p:nvPr/>
            </p:nvSpPr>
            <p:spPr bwMode="auto">
              <a:xfrm flipV="1">
                <a:off x="1292" y="911"/>
                <a:ext cx="0" cy="33"/>
              </a:xfrm>
              <a:prstGeom prst="line">
                <a:avLst/>
              </a:prstGeom>
              <a:noFill/>
              <a:ln w="3175">
                <a:solidFill>
                  <a:srgbClr val="000000"/>
                </a:solidFill>
                <a:round/>
                <a:headEnd/>
                <a:tailEnd/>
              </a:ln>
            </p:spPr>
            <p:txBody>
              <a:bodyPr/>
              <a:lstStyle/>
              <a:p>
                <a:endParaRPr lang="en-US"/>
              </a:p>
            </p:txBody>
          </p:sp>
          <p:sp>
            <p:nvSpPr>
              <p:cNvPr id="28424" name="Line 6329"/>
              <p:cNvSpPr>
                <a:spLocks noChangeShapeType="1"/>
              </p:cNvSpPr>
              <p:nvPr/>
            </p:nvSpPr>
            <p:spPr bwMode="auto">
              <a:xfrm>
                <a:off x="1292" y="911"/>
                <a:ext cx="61" cy="0"/>
              </a:xfrm>
              <a:prstGeom prst="line">
                <a:avLst/>
              </a:prstGeom>
              <a:noFill/>
              <a:ln w="3175">
                <a:solidFill>
                  <a:srgbClr val="000000"/>
                </a:solidFill>
                <a:round/>
                <a:headEnd/>
                <a:tailEnd/>
              </a:ln>
            </p:spPr>
            <p:txBody>
              <a:bodyPr/>
              <a:lstStyle/>
              <a:p>
                <a:endParaRPr lang="en-US"/>
              </a:p>
            </p:txBody>
          </p:sp>
          <p:sp>
            <p:nvSpPr>
              <p:cNvPr id="28425" name="Line 6330"/>
              <p:cNvSpPr>
                <a:spLocks noChangeShapeType="1"/>
              </p:cNvSpPr>
              <p:nvPr/>
            </p:nvSpPr>
            <p:spPr bwMode="auto">
              <a:xfrm>
                <a:off x="1353" y="911"/>
                <a:ext cx="0" cy="33"/>
              </a:xfrm>
              <a:prstGeom prst="line">
                <a:avLst/>
              </a:prstGeom>
              <a:noFill/>
              <a:ln w="3175">
                <a:solidFill>
                  <a:srgbClr val="000000"/>
                </a:solidFill>
                <a:round/>
                <a:headEnd/>
                <a:tailEnd/>
              </a:ln>
            </p:spPr>
            <p:txBody>
              <a:bodyPr/>
              <a:lstStyle/>
              <a:p>
                <a:endParaRPr lang="en-US"/>
              </a:p>
            </p:txBody>
          </p:sp>
          <p:sp>
            <p:nvSpPr>
              <p:cNvPr id="28426" name="Line 6331"/>
              <p:cNvSpPr>
                <a:spLocks noChangeShapeType="1"/>
              </p:cNvSpPr>
              <p:nvPr/>
            </p:nvSpPr>
            <p:spPr bwMode="auto">
              <a:xfrm flipV="1">
                <a:off x="1353" y="911"/>
                <a:ext cx="0" cy="33"/>
              </a:xfrm>
              <a:prstGeom prst="line">
                <a:avLst/>
              </a:prstGeom>
              <a:noFill/>
              <a:ln w="3175">
                <a:solidFill>
                  <a:srgbClr val="000000"/>
                </a:solidFill>
                <a:round/>
                <a:headEnd/>
                <a:tailEnd/>
              </a:ln>
            </p:spPr>
            <p:txBody>
              <a:bodyPr/>
              <a:lstStyle/>
              <a:p>
                <a:endParaRPr lang="en-US"/>
              </a:p>
            </p:txBody>
          </p:sp>
          <p:sp>
            <p:nvSpPr>
              <p:cNvPr id="28427" name="Line 6332"/>
              <p:cNvSpPr>
                <a:spLocks noChangeShapeType="1"/>
              </p:cNvSpPr>
              <p:nvPr/>
            </p:nvSpPr>
            <p:spPr bwMode="auto">
              <a:xfrm>
                <a:off x="1353" y="911"/>
                <a:ext cx="60" cy="0"/>
              </a:xfrm>
              <a:prstGeom prst="line">
                <a:avLst/>
              </a:prstGeom>
              <a:noFill/>
              <a:ln w="3175">
                <a:solidFill>
                  <a:srgbClr val="000000"/>
                </a:solidFill>
                <a:round/>
                <a:headEnd/>
                <a:tailEnd/>
              </a:ln>
            </p:spPr>
            <p:txBody>
              <a:bodyPr/>
              <a:lstStyle/>
              <a:p>
                <a:endParaRPr lang="en-US"/>
              </a:p>
            </p:txBody>
          </p:sp>
          <p:sp>
            <p:nvSpPr>
              <p:cNvPr id="28428" name="Line 6333"/>
              <p:cNvSpPr>
                <a:spLocks noChangeShapeType="1"/>
              </p:cNvSpPr>
              <p:nvPr/>
            </p:nvSpPr>
            <p:spPr bwMode="auto">
              <a:xfrm>
                <a:off x="1413" y="911"/>
                <a:ext cx="0" cy="33"/>
              </a:xfrm>
              <a:prstGeom prst="line">
                <a:avLst/>
              </a:prstGeom>
              <a:noFill/>
              <a:ln w="3175">
                <a:solidFill>
                  <a:srgbClr val="000000"/>
                </a:solidFill>
                <a:round/>
                <a:headEnd/>
                <a:tailEnd/>
              </a:ln>
            </p:spPr>
            <p:txBody>
              <a:bodyPr/>
              <a:lstStyle/>
              <a:p>
                <a:endParaRPr lang="en-US"/>
              </a:p>
            </p:txBody>
          </p:sp>
          <p:sp>
            <p:nvSpPr>
              <p:cNvPr id="28429" name="Line 6334"/>
              <p:cNvSpPr>
                <a:spLocks noChangeShapeType="1"/>
              </p:cNvSpPr>
              <p:nvPr/>
            </p:nvSpPr>
            <p:spPr bwMode="auto">
              <a:xfrm flipV="1">
                <a:off x="1413" y="911"/>
                <a:ext cx="0" cy="33"/>
              </a:xfrm>
              <a:prstGeom prst="line">
                <a:avLst/>
              </a:prstGeom>
              <a:noFill/>
              <a:ln w="3175">
                <a:solidFill>
                  <a:srgbClr val="000000"/>
                </a:solidFill>
                <a:round/>
                <a:headEnd/>
                <a:tailEnd/>
              </a:ln>
            </p:spPr>
            <p:txBody>
              <a:bodyPr/>
              <a:lstStyle/>
              <a:p>
                <a:endParaRPr lang="en-US"/>
              </a:p>
            </p:txBody>
          </p:sp>
          <p:sp>
            <p:nvSpPr>
              <p:cNvPr id="28430" name="Line 6335"/>
              <p:cNvSpPr>
                <a:spLocks noChangeShapeType="1"/>
              </p:cNvSpPr>
              <p:nvPr/>
            </p:nvSpPr>
            <p:spPr bwMode="auto">
              <a:xfrm>
                <a:off x="1413" y="911"/>
                <a:ext cx="60" cy="0"/>
              </a:xfrm>
              <a:prstGeom prst="line">
                <a:avLst/>
              </a:prstGeom>
              <a:noFill/>
              <a:ln w="3175">
                <a:solidFill>
                  <a:srgbClr val="000000"/>
                </a:solidFill>
                <a:round/>
                <a:headEnd/>
                <a:tailEnd/>
              </a:ln>
            </p:spPr>
            <p:txBody>
              <a:bodyPr/>
              <a:lstStyle/>
              <a:p>
                <a:endParaRPr lang="en-US"/>
              </a:p>
            </p:txBody>
          </p:sp>
          <p:sp>
            <p:nvSpPr>
              <p:cNvPr id="28431" name="Line 6336"/>
              <p:cNvSpPr>
                <a:spLocks noChangeShapeType="1"/>
              </p:cNvSpPr>
              <p:nvPr/>
            </p:nvSpPr>
            <p:spPr bwMode="auto">
              <a:xfrm>
                <a:off x="1473" y="911"/>
                <a:ext cx="0" cy="33"/>
              </a:xfrm>
              <a:prstGeom prst="line">
                <a:avLst/>
              </a:prstGeom>
              <a:noFill/>
              <a:ln w="3175">
                <a:solidFill>
                  <a:srgbClr val="000000"/>
                </a:solidFill>
                <a:round/>
                <a:headEnd/>
                <a:tailEnd/>
              </a:ln>
            </p:spPr>
            <p:txBody>
              <a:bodyPr/>
              <a:lstStyle/>
              <a:p>
                <a:endParaRPr lang="en-US"/>
              </a:p>
            </p:txBody>
          </p:sp>
          <p:sp>
            <p:nvSpPr>
              <p:cNvPr id="28432" name="Line 6337"/>
              <p:cNvSpPr>
                <a:spLocks noChangeShapeType="1"/>
              </p:cNvSpPr>
              <p:nvPr/>
            </p:nvSpPr>
            <p:spPr bwMode="auto">
              <a:xfrm flipV="1">
                <a:off x="1473" y="911"/>
                <a:ext cx="0" cy="33"/>
              </a:xfrm>
              <a:prstGeom prst="line">
                <a:avLst/>
              </a:prstGeom>
              <a:noFill/>
              <a:ln w="3175">
                <a:solidFill>
                  <a:srgbClr val="000000"/>
                </a:solidFill>
                <a:round/>
                <a:headEnd/>
                <a:tailEnd/>
              </a:ln>
            </p:spPr>
            <p:txBody>
              <a:bodyPr/>
              <a:lstStyle/>
              <a:p>
                <a:endParaRPr lang="en-US"/>
              </a:p>
            </p:txBody>
          </p:sp>
          <p:sp>
            <p:nvSpPr>
              <p:cNvPr id="28433" name="Line 6338"/>
              <p:cNvSpPr>
                <a:spLocks noChangeShapeType="1"/>
              </p:cNvSpPr>
              <p:nvPr/>
            </p:nvSpPr>
            <p:spPr bwMode="auto">
              <a:xfrm>
                <a:off x="1473" y="911"/>
                <a:ext cx="61" cy="0"/>
              </a:xfrm>
              <a:prstGeom prst="line">
                <a:avLst/>
              </a:prstGeom>
              <a:noFill/>
              <a:ln w="3175">
                <a:solidFill>
                  <a:srgbClr val="000000"/>
                </a:solidFill>
                <a:round/>
                <a:headEnd/>
                <a:tailEnd/>
              </a:ln>
            </p:spPr>
            <p:txBody>
              <a:bodyPr/>
              <a:lstStyle/>
              <a:p>
                <a:endParaRPr lang="en-US"/>
              </a:p>
            </p:txBody>
          </p:sp>
          <p:sp>
            <p:nvSpPr>
              <p:cNvPr id="28434" name="Line 6339"/>
              <p:cNvSpPr>
                <a:spLocks noChangeShapeType="1"/>
              </p:cNvSpPr>
              <p:nvPr/>
            </p:nvSpPr>
            <p:spPr bwMode="auto">
              <a:xfrm>
                <a:off x="1534" y="911"/>
                <a:ext cx="0" cy="33"/>
              </a:xfrm>
              <a:prstGeom prst="line">
                <a:avLst/>
              </a:prstGeom>
              <a:noFill/>
              <a:ln w="3175">
                <a:solidFill>
                  <a:srgbClr val="000000"/>
                </a:solidFill>
                <a:round/>
                <a:headEnd/>
                <a:tailEnd/>
              </a:ln>
            </p:spPr>
            <p:txBody>
              <a:bodyPr/>
              <a:lstStyle/>
              <a:p>
                <a:endParaRPr lang="en-US"/>
              </a:p>
            </p:txBody>
          </p:sp>
          <p:sp>
            <p:nvSpPr>
              <p:cNvPr id="28435" name="Line 6340"/>
              <p:cNvSpPr>
                <a:spLocks noChangeShapeType="1"/>
              </p:cNvSpPr>
              <p:nvPr/>
            </p:nvSpPr>
            <p:spPr bwMode="auto">
              <a:xfrm flipV="1">
                <a:off x="1534" y="911"/>
                <a:ext cx="0" cy="33"/>
              </a:xfrm>
              <a:prstGeom prst="line">
                <a:avLst/>
              </a:prstGeom>
              <a:noFill/>
              <a:ln w="3175">
                <a:solidFill>
                  <a:srgbClr val="000000"/>
                </a:solidFill>
                <a:round/>
                <a:headEnd/>
                <a:tailEnd/>
              </a:ln>
            </p:spPr>
            <p:txBody>
              <a:bodyPr/>
              <a:lstStyle/>
              <a:p>
                <a:endParaRPr lang="en-US"/>
              </a:p>
            </p:txBody>
          </p:sp>
          <p:sp>
            <p:nvSpPr>
              <p:cNvPr id="28436" name="Line 6341"/>
              <p:cNvSpPr>
                <a:spLocks noChangeShapeType="1"/>
              </p:cNvSpPr>
              <p:nvPr/>
            </p:nvSpPr>
            <p:spPr bwMode="auto">
              <a:xfrm>
                <a:off x="1534" y="911"/>
                <a:ext cx="60" cy="0"/>
              </a:xfrm>
              <a:prstGeom prst="line">
                <a:avLst/>
              </a:prstGeom>
              <a:noFill/>
              <a:ln w="3175">
                <a:solidFill>
                  <a:srgbClr val="000000"/>
                </a:solidFill>
                <a:round/>
                <a:headEnd/>
                <a:tailEnd/>
              </a:ln>
            </p:spPr>
            <p:txBody>
              <a:bodyPr/>
              <a:lstStyle/>
              <a:p>
                <a:endParaRPr lang="en-US"/>
              </a:p>
            </p:txBody>
          </p:sp>
          <p:sp>
            <p:nvSpPr>
              <p:cNvPr id="28437" name="Line 6342"/>
              <p:cNvSpPr>
                <a:spLocks noChangeShapeType="1"/>
              </p:cNvSpPr>
              <p:nvPr/>
            </p:nvSpPr>
            <p:spPr bwMode="auto">
              <a:xfrm>
                <a:off x="1594" y="911"/>
                <a:ext cx="0" cy="33"/>
              </a:xfrm>
              <a:prstGeom prst="line">
                <a:avLst/>
              </a:prstGeom>
              <a:noFill/>
              <a:ln w="3175">
                <a:solidFill>
                  <a:srgbClr val="000000"/>
                </a:solidFill>
                <a:round/>
                <a:headEnd/>
                <a:tailEnd/>
              </a:ln>
            </p:spPr>
            <p:txBody>
              <a:bodyPr/>
              <a:lstStyle/>
              <a:p>
                <a:endParaRPr lang="en-US"/>
              </a:p>
            </p:txBody>
          </p:sp>
          <p:sp>
            <p:nvSpPr>
              <p:cNvPr id="28438" name="Line 6343"/>
              <p:cNvSpPr>
                <a:spLocks noChangeShapeType="1"/>
              </p:cNvSpPr>
              <p:nvPr/>
            </p:nvSpPr>
            <p:spPr bwMode="auto">
              <a:xfrm flipV="1">
                <a:off x="1594" y="911"/>
                <a:ext cx="0" cy="33"/>
              </a:xfrm>
              <a:prstGeom prst="line">
                <a:avLst/>
              </a:prstGeom>
              <a:noFill/>
              <a:ln w="3175">
                <a:solidFill>
                  <a:srgbClr val="000000"/>
                </a:solidFill>
                <a:round/>
                <a:headEnd/>
                <a:tailEnd/>
              </a:ln>
            </p:spPr>
            <p:txBody>
              <a:bodyPr/>
              <a:lstStyle/>
              <a:p>
                <a:endParaRPr lang="en-US"/>
              </a:p>
            </p:txBody>
          </p:sp>
          <p:sp>
            <p:nvSpPr>
              <p:cNvPr id="28439" name="Line 6344"/>
              <p:cNvSpPr>
                <a:spLocks noChangeShapeType="1"/>
              </p:cNvSpPr>
              <p:nvPr/>
            </p:nvSpPr>
            <p:spPr bwMode="auto">
              <a:xfrm>
                <a:off x="1594" y="911"/>
                <a:ext cx="60" cy="0"/>
              </a:xfrm>
              <a:prstGeom prst="line">
                <a:avLst/>
              </a:prstGeom>
              <a:noFill/>
              <a:ln w="3175">
                <a:solidFill>
                  <a:srgbClr val="000000"/>
                </a:solidFill>
                <a:round/>
                <a:headEnd/>
                <a:tailEnd/>
              </a:ln>
            </p:spPr>
            <p:txBody>
              <a:bodyPr/>
              <a:lstStyle/>
              <a:p>
                <a:endParaRPr lang="en-US"/>
              </a:p>
            </p:txBody>
          </p:sp>
          <p:sp>
            <p:nvSpPr>
              <p:cNvPr id="28440" name="Line 6345"/>
              <p:cNvSpPr>
                <a:spLocks noChangeShapeType="1"/>
              </p:cNvSpPr>
              <p:nvPr/>
            </p:nvSpPr>
            <p:spPr bwMode="auto">
              <a:xfrm>
                <a:off x="1654" y="911"/>
                <a:ext cx="0" cy="33"/>
              </a:xfrm>
              <a:prstGeom prst="line">
                <a:avLst/>
              </a:prstGeom>
              <a:noFill/>
              <a:ln w="3175">
                <a:solidFill>
                  <a:srgbClr val="000000"/>
                </a:solidFill>
                <a:round/>
                <a:headEnd/>
                <a:tailEnd/>
              </a:ln>
            </p:spPr>
            <p:txBody>
              <a:bodyPr/>
              <a:lstStyle/>
              <a:p>
                <a:endParaRPr lang="en-US"/>
              </a:p>
            </p:txBody>
          </p:sp>
          <p:sp>
            <p:nvSpPr>
              <p:cNvPr id="28441" name="Line 6346"/>
              <p:cNvSpPr>
                <a:spLocks noChangeShapeType="1"/>
              </p:cNvSpPr>
              <p:nvPr/>
            </p:nvSpPr>
            <p:spPr bwMode="auto">
              <a:xfrm flipV="1">
                <a:off x="1654" y="911"/>
                <a:ext cx="0" cy="33"/>
              </a:xfrm>
              <a:prstGeom prst="line">
                <a:avLst/>
              </a:prstGeom>
              <a:noFill/>
              <a:ln w="3175">
                <a:solidFill>
                  <a:srgbClr val="000000"/>
                </a:solidFill>
                <a:round/>
                <a:headEnd/>
                <a:tailEnd/>
              </a:ln>
            </p:spPr>
            <p:txBody>
              <a:bodyPr/>
              <a:lstStyle/>
              <a:p>
                <a:endParaRPr lang="en-US"/>
              </a:p>
            </p:txBody>
          </p:sp>
          <p:sp>
            <p:nvSpPr>
              <p:cNvPr id="28442" name="Line 6347"/>
              <p:cNvSpPr>
                <a:spLocks noChangeShapeType="1"/>
              </p:cNvSpPr>
              <p:nvPr/>
            </p:nvSpPr>
            <p:spPr bwMode="auto">
              <a:xfrm>
                <a:off x="1654" y="911"/>
                <a:ext cx="61" cy="0"/>
              </a:xfrm>
              <a:prstGeom prst="line">
                <a:avLst/>
              </a:prstGeom>
              <a:noFill/>
              <a:ln w="3175">
                <a:solidFill>
                  <a:srgbClr val="000000"/>
                </a:solidFill>
                <a:round/>
                <a:headEnd/>
                <a:tailEnd/>
              </a:ln>
            </p:spPr>
            <p:txBody>
              <a:bodyPr/>
              <a:lstStyle/>
              <a:p>
                <a:endParaRPr lang="en-US"/>
              </a:p>
            </p:txBody>
          </p:sp>
          <p:sp>
            <p:nvSpPr>
              <p:cNvPr id="28443" name="Line 6348"/>
              <p:cNvSpPr>
                <a:spLocks noChangeShapeType="1"/>
              </p:cNvSpPr>
              <p:nvPr/>
            </p:nvSpPr>
            <p:spPr bwMode="auto">
              <a:xfrm>
                <a:off x="1715" y="911"/>
                <a:ext cx="0" cy="33"/>
              </a:xfrm>
              <a:prstGeom prst="line">
                <a:avLst/>
              </a:prstGeom>
              <a:noFill/>
              <a:ln w="3175">
                <a:solidFill>
                  <a:srgbClr val="000000"/>
                </a:solidFill>
                <a:round/>
                <a:headEnd/>
                <a:tailEnd/>
              </a:ln>
            </p:spPr>
            <p:txBody>
              <a:bodyPr/>
              <a:lstStyle/>
              <a:p>
                <a:endParaRPr lang="en-US"/>
              </a:p>
            </p:txBody>
          </p:sp>
          <p:sp>
            <p:nvSpPr>
              <p:cNvPr id="28444" name="Line 6349"/>
              <p:cNvSpPr>
                <a:spLocks noChangeShapeType="1"/>
              </p:cNvSpPr>
              <p:nvPr/>
            </p:nvSpPr>
            <p:spPr bwMode="auto">
              <a:xfrm flipV="1">
                <a:off x="1715" y="911"/>
                <a:ext cx="0" cy="33"/>
              </a:xfrm>
              <a:prstGeom prst="line">
                <a:avLst/>
              </a:prstGeom>
              <a:noFill/>
              <a:ln w="3175">
                <a:solidFill>
                  <a:srgbClr val="000000"/>
                </a:solidFill>
                <a:round/>
                <a:headEnd/>
                <a:tailEnd/>
              </a:ln>
            </p:spPr>
            <p:txBody>
              <a:bodyPr/>
              <a:lstStyle/>
              <a:p>
                <a:endParaRPr lang="en-US"/>
              </a:p>
            </p:txBody>
          </p:sp>
          <p:sp>
            <p:nvSpPr>
              <p:cNvPr id="28445" name="Line 6350"/>
              <p:cNvSpPr>
                <a:spLocks noChangeShapeType="1"/>
              </p:cNvSpPr>
              <p:nvPr/>
            </p:nvSpPr>
            <p:spPr bwMode="auto">
              <a:xfrm>
                <a:off x="1715" y="911"/>
                <a:ext cx="60" cy="0"/>
              </a:xfrm>
              <a:prstGeom prst="line">
                <a:avLst/>
              </a:prstGeom>
              <a:noFill/>
              <a:ln w="3175">
                <a:solidFill>
                  <a:srgbClr val="000000"/>
                </a:solidFill>
                <a:round/>
                <a:headEnd/>
                <a:tailEnd/>
              </a:ln>
            </p:spPr>
            <p:txBody>
              <a:bodyPr/>
              <a:lstStyle/>
              <a:p>
                <a:endParaRPr lang="en-US"/>
              </a:p>
            </p:txBody>
          </p:sp>
          <p:sp>
            <p:nvSpPr>
              <p:cNvPr id="28446" name="Line 6351"/>
              <p:cNvSpPr>
                <a:spLocks noChangeShapeType="1"/>
              </p:cNvSpPr>
              <p:nvPr/>
            </p:nvSpPr>
            <p:spPr bwMode="auto">
              <a:xfrm>
                <a:off x="1775" y="911"/>
                <a:ext cx="0" cy="33"/>
              </a:xfrm>
              <a:prstGeom prst="line">
                <a:avLst/>
              </a:prstGeom>
              <a:noFill/>
              <a:ln w="3175">
                <a:solidFill>
                  <a:srgbClr val="000000"/>
                </a:solidFill>
                <a:round/>
                <a:headEnd/>
                <a:tailEnd/>
              </a:ln>
            </p:spPr>
            <p:txBody>
              <a:bodyPr/>
              <a:lstStyle/>
              <a:p>
                <a:endParaRPr lang="en-US"/>
              </a:p>
            </p:txBody>
          </p:sp>
          <p:sp>
            <p:nvSpPr>
              <p:cNvPr id="28447" name="Line 6352"/>
              <p:cNvSpPr>
                <a:spLocks noChangeShapeType="1"/>
              </p:cNvSpPr>
              <p:nvPr/>
            </p:nvSpPr>
            <p:spPr bwMode="auto">
              <a:xfrm flipV="1">
                <a:off x="1775" y="911"/>
                <a:ext cx="0" cy="33"/>
              </a:xfrm>
              <a:prstGeom prst="line">
                <a:avLst/>
              </a:prstGeom>
              <a:noFill/>
              <a:ln w="3175">
                <a:solidFill>
                  <a:srgbClr val="000000"/>
                </a:solidFill>
                <a:round/>
                <a:headEnd/>
                <a:tailEnd/>
              </a:ln>
            </p:spPr>
            <p:txBody>
              <a:bodyPr/>
              <a:lstStyle/>
              <a:p>
                <a:endParaRPr lang="en-US"/>
              </a:p>
            </p:txBody>
          </p:sp>
          <p:sp>
            <p:nvSpPr>
              <p:cNvPr id="28448" name="Line 6353"/>
              <p:cNvSpPr>
                <a:spLocks noChangeShapeType="1"/>
              </p:cNvSpPr>
              <p:nvPr/>
            </p:nvSpPr>
            <p:spPr bwMode="auto">
              <a:xfrm>
                <a:off x="1775" y="911"/>
                <a:ext cx="60" cy="0"/>
              </a:xfrm>
              <a:prstGeom prst="line">
                <a:avLst/>
              </a:prstGeom>
              <a:noFill/>
              <a:ln w="3175">
                <a:solidFill>
                  <a:srgbClr val="000000"/>
                </a:solidFill>
                <a:round/>
                <a:headEnd/>
                <a:tailEnd/>
              </a:ln>
            </p:spPr>
            <p:txBody>
              <a:bodyPr/>
              <a:lstStyle/>
              <a:p>
                <a:endParaRPr lang="en-US"/>
              </a:p>
            </p:txBody>
          </p:sp>
          <p:sp>
            <p:nvSpPr>
              <p:cNvPr id="28449" name="Line 6354"/>
              <p:cNvSpPr>
                <a:spLocks noChangeShapeType="1"/>
              </p:cNvSpPr>
              <p:nvPr/>
            </p:nvSpPr>
            <p:spPr bwMode="auto">
              <a:xfrm>
                <a:off x="1835" y="911"/>
                <a:ext cx="0" cy="78"/>
              </a:xfrm>
              <a:prstGeom prst="line">
                <a:avLst/>
              </a:prstGeom>
              <a:noFill/>
              <a:ln w="3175">
                <a:solidFill>
                  <a:srgbClr val="000000"/>
                </a:solidFill>
                <a:round/>
                <a:headEnd/>
                <a:tailEnd/>
              </a:ln>
            </p:spPr>
            <p:txBody>
              <a:bodyPr/>
              <a:lstStyle/>
              <a:p>
                <a:endParaRPr lang="en-US"/>
              </a:p>
            </p:txBody>
          </p:sp>
          <p:sp>
            <p:nvSpPr>
              <p:cNvPr id="28450" name="Line 6355"/>
              <p:cNvSpPr>
                <a:spLocks noChangeShapeType="1"/>
              </p:cNvSpPr>
              <p:nvPr/>
            </p:nvSpPr>
            <p:spPr bwMode="auto">
              <a:xfrm flipV="1">
                <a:off x="1835" y="911"/>
                <a:ext cx="0" cy="78"/>
              </a:xfrm>
              <a:prstGeom prst="line">
                <a:avLst/>
              </a:prstGeom>
              <a:noFill/>
              <a:ln w="3175">
                <a:solidFill>
                  <a:srgbClr val="000000"/>
                </a:solidFill>
                <a:round/>
                <a:headEnd/>
                <a:tailEnd/>
              </a:ln>
            </p:spPr>
            <p:txBody>
              <a:bodyPr/>
              <a:lstStyle/>
              <a:p>
                <a:endParaRPr lang="en-US"/>
              </a:p>
            </p:txBody>
          </p:sp>
          <p:sp>
            <p:nvSpPr>
              <p:cNvPr id="28451" name="Line 6356"/>
              <p:cNvSpPr>
                <a:spLocks noChangeShapeType="1"/>
              </p:cNvSpPr>
              <p:nvPr/>
            </p:nvSpPr>
            <p:spPr bwMode="auto">
              <a:xfrm>
                <a:off x="1835" y="911"/>
                <a:ext cx="61" cy="0"/>
              </a:xfrm>
              <a:prstGeom prst="line">
                <a:avLst/>
              </a:prstGeom>
              <a:noFill/>
              <a:ln w="3175">
                <a:solidFill>
                  <a:srgbClr val="000000"/>
                </a:solidFill>
                <a:round/>
                <a:headEnd/>
                <a:tailEnd/>
              </a:ln>
            </p:spPr>
            <p:txBody>
              <a:bodyPr/>
              <a:lstStyle/>
              <a:p>
                <a:endParaRPr lang="en-US"/>
              </a:p>
            </p:txBody>
          </p:sp>
          <p:sp>
            <p:nvSpPr>
              <p:cNvPr id="28452" name="Line 6357"/>
              <p:cNvSpPr>
                <a:spLocks noChangeShapeType="1"/>
              </p:cNvSpPr>
              <p:nvPr/>
            </p:nvSpPr>
            <p:spPr bwMode="auto">
              <a:xfrm>
                <a:off x="1896" y="911"/>
                <a:ext cx="0" cy="33"/>
              </a:xfrm>
              <a:prstGeom prst="line">
                <a:avLst/>
              </a:prstGeom>
              <a:noFill/>
              <a:ln w="3175">
                <a:solidFill>
                  <a:srgbClr val="000000"/>
                </a:solidFill>
                <a:round/>
                <a:headEnd/>
                <a:tailEnd/>
              </a:ln>
            </p:spPr>
            <p:txBody>
              <a:bodyPr/>
              <a:lstStyle/>
              <a:p>
                <a:endParaRPr lang="en-US"/>
              </a:p>
            </p:txBody>
          </p:sp>
          <p:sp>
            <p:nvSpPr>
              <p:cNvPr id="28453" name="Line 6358"/>
              <p:cNvSpPr>
                <a:spLocks noChangeShapeType="1"/>
              </p:cNvSpPr>
              <p:nvPr/>
            </p:nvSpPr>
            <p:spPr bwMode="auto">
              <a:xfrm flipV="1">
                <a:off x="1896" y="911"/>
                <a:ext cx="0" cy="33"/>
              </a:xfrm>
              <a:prstGeom prst="line">
                <a:avLst/>
              </a:prstGeom>
              <a:noFill/>
              <a:ln w="3175">
                <a:solidFill>
                  <a:srgbClr val="000000"/>
                </a:solidFill>
                <a:round/>
                <a:headEnd/>
                <a:tailEnd/>
              </a:ln>
            </p:spPr>
            <p:txBody>
              <a:bodyPr/>
              <a:lstStyle/>
              <a:p>
                <a:endParaRPr lang="en-US"/>
              </a:p>
            </p:txBody>
          </p:sp>
          <p:sp>
            <p:nvSpPr>
              <p:cNvPr id="28454" name="Line 6359"/>
              <p:cNvSpPr>
                <a:spLocks noChangeShapeType="1"/>
              </p:cNvSpPr>
              <p:nvPr/>
            </p:nvSpPr>
            <p:spPr bwMode="auto">
              <a:xfrm>
                <a:off x="1896" y="911"/>
                <a:ext cx="60" cy="0"/>
              </a:xfrm>
              <a:prstGeom prst="line">
                <a:avLst/>
              </a:prstGeom>
              <a:noFill/>
              <a:ln w="3175">
                <a:solidFill>
                  <a:srgbClr val="000000"/>
                </a:solidFill>
                <a:round/>
                <a:headEnd/>
                <a:tailEnd/>
              </a:ln>
            </p:spPr>
            <p:txBody>
              <a:bodyPr/>
              <a:lstStyle/>
              <a:p>
                <a:endParaRPr lang="en-US"/>
              </a:p>
            </p:txBody>
          </p:sp>
          <p:sp>
            <p:nvSpPr>
              <p:cNvPr id="28455" name="Line 6360"/>
              <p:cNvSpPr>
                <a:spLocks noChangeShapeType="1"/>
              </p:cNvSpPr>
              <p:nvPr/>
            </p:nvSpPr>
            <p:spPr bwMode="auto">
              <a:xfrm>
                <a:off x="1956" y="911"/>
                <a:ext cx="0" cy="33"/>
              </a:xfrm>
              <a:prstGeom prst="line">
                <a:avLst/>
              </a:prstGeom>
              <a:noFill/>
              <a:ln w="3175">
                <a:solidFill>
                  <a:srgbClr val="000000"/>
                </a:solidFill>
                <a:round/>
                <a:headEnd/>
                <a:tailEnd/>
              </a:ln>
            </p:spPr>
            <p:txBody>
              <a:bodyPr/>
              <a:lstStyle/>
              <a:p>
                <a:endParaRPr lang="en-US"/>
              </a:p>
            </p:txBody>
          </p:sp>
          <p:sp>
            <p:nvSpPr>
              <p:cNvPr id="28456" name="Line 6361"/>
              <p:cNvSpPr>
                <a:spLocks noChangeShapeType="1"/>
              </p:cNvSpPr>
              <p:nvPr/>
            </p:nvSpPr>
            <p:spPr bwMode="auto">
              <a:xfrm flipV="1">
                <a:off x="1956" y="911"/>
                <a:ext cx="0" cy="33"/>
              </a:xfrm>
              <a:prstGeom prst="line">
                <a:avLst/>
              </a:prstGeom>
              <a:noFill/>
              <a:ln w="3175">
                <a:solidFill>
                  <a:srgbClr val="000000"/>
                </a:solidFill>
                <a:round/>
                <a:headEnd/>
                <a:tailEnd/>
              </a:ln>
            </p:spPr>
            <p:txBody>
              <a:bodyPr/>
              <a:lstStyle/>
              <a:p>
                <a:endParaRPr lang="en-US"/>
              </a:p>
            </p:txBody>
          </p:sp>
          <p:sp>
            <p:nvSpPr>
              <p:cNvPr id="28457" name="Line 6362"/>
              <p:cNvSpPr>
                <a:spLocks noChangeShapeType="1"/>
              </p:cNvSpPr>
              <p:nvPr/>
            </p:nvSpPr>
            <p:spPr bwMode="auto">
              <a:xfrm>
                <a:off x="1956" y="911"/>
                <a:ext cx="60" cy="0"/>
              </a:xfrm>
              <a:prstGeom prst="line">
                <a:avLst/>
              </a:prstGeom>
              <a:noFill/>
              <a:ln w="3175">
                <a:solidFill>
                  <a:srgbClr val="000000"/>
                </a:solidFill>
                <a:round/>
                <a:headEnd/>
                <a:tailEnd/>
              </a:ln>
            </p:spPr>
            <p:txBody>
              <a:bodyPr/>
              <a:lstStyle/>
              <a:p>
                <a:endParaRPr lang="en-US"/>
              </a:p>
            </p:txBody>
          </p:sp>
          <p:sp>
            <p:nvSpPr>
              <p:cNvPr id="28458" name="Line 6363"/>
              <p:cNvSpPr>
                <a:spLocks noChangeShapeType="1"/>
              </p:cNvSpPr>
              <p:nvPr/>
            </p:nvSpPr>
            <p:spPr bwMode="auto">
              <a:xfrm>
                <a:off x="2016" y="911"/>
                <a:ext cx="0" cy="33"/>
              </a:xfrm>
              <a:prstGeom prst="line">
                <a:avLst/>
              </a:prstGeom>
              <a:noFill/>
              <a:ln w="3175">
                <a:solidFill>
                  <a:srgbClr val="000000"/>
                </a:solidFill>
                <a:round/>
                <a:headEnd/>
                <a:tailEnd/>
              </a:ln>
            </p:spPr>
            <p:txBody>
              <a:bodyPr/>
              <a:lstStyle/>
              <a:p>
                <a:endParaRPr lang="en-US"/>
              </a:p>
            </p:txBody>
          </p:sp>
          <p:sp>
            <p:nvSpPr>
              <p:cNvPr id="28459" name="Line 6364"/>
              <p:cNvSpPr>
                <a:spLocks noChangeShapeType="1"/>
              </p:cNvSpPr>
              <p:nvPr/>
            </p:nvSpPr>
            <p:spPr bwMode="auto">
              <a:xfrm flipV="1">
                <a:off x="2016" y="911"/>
                <a:ext cx="0" cy="33"/>
              </a:xfrm>
              <a:prstGeom prst="line">
                <a:avLst/>
              </a:prstGeom>
              <a:noFill/>
              <a:ln w="3175">
                <a:solidFill>
                  <a:srgbClr val="000000"/>
                </a:solidFill>
                <a:round/>
                <a:headEnd/>
                <a:tailEnd/>
              </a:ln>
            </p:spPr>
            <p:txBody>
              <a:bodyPr/>
              <a:lstStyle/>
              <a:p>
                <a:endParaRPr lang="en-US"/>
              </a:p>
            </p:txBody>
          </p:sp>
          <p:sp>
            <p:nvSpPr>
              <p:cNvPr id="28460" name="Line 6365"/>
              <p:cNvSpPr>
                <a:spLocks noChangeShapeType="1"/>
              </p:cNvSpPr>
              <p:nvPr/>
            </p:nvSpPr>
            <p:spPr bwMode="auto">
              <a:xfrm>
                <a:off x="2016" y="911"/>
                <a:ext cx="61" cy="0"/>
              </a:xfrm>
              <a:prstGeom prst="line">
                <a:avLst/>
              </a:prstGeom>
              <a:noFill/>
              <a:ln w="3175">
                <a:solidFill>
                  <a:srgbClr val="000000"/>
                </a:solidFill>
                <a:round/>
                <a:headEnd/>
                <a:tailEnd/>
              </a:ln>
            </p:spPr>
            <p:txBody>
              <a:bodyPr/>
              <a:lstStyle/>
              <a:p>
                <a:endParaRPr lang="en-US"/>
              </a:p>
            </p:txBody>
          </p:sp>
          <p:sp>
            <p:nvSpPr>
              <p:cNvPr id="28461" name="Line 6366"/>
              <p:cNvSpPr>
                <a:spLocks noChangeShapeType="1"/>
              </p:cNvSpPr>
              <p:nvPr/>
            </p:nvSpPr>
            <p:spPr bwMode="auto">
              <a:xfrm>
                <a:off x="2077" y="911"/>
                <a:ext cx="0" cy="33"/>
              </a:xfrm>
              <a:prstGeom prst="line">
                <a:avLst/>
              </a:prstGeom>
              <a:noFill/>
              <a:ln w="3175">
                <a:solidFill>
                  <a:srgbClr val="000000"/>
                </a:solidFill>
                <a:round/>
                <a:headEnd/>
                <a:tailEnd/>
              </a:ln>
            </p:spPr>
            <p:txBody>
              <a:bodyPr/>
              <a:lstStyle/>
              <a:p>
                <a:endParaRPr lang="en-US"/>
              </a:p>
            </p:txBody>
          </p:sp>
          <p:sp>
            <p:nvSpPr>
              <p:cNvPr id="28462" name="Line 6367"/>
              <p:cNvSpPr>
                <a:spLocks noChangeShapeType="1"/>
              </p:cNvSpPr>
              <p:nvPr/>
            </p:nvSpPr>
            <p:spPr bwMode="auto">
              <a:xfrm flipV="1">
                <a:off x="2077" y="911"/>
                <a:ext cx="0" cy="33"/>
              </a:xfrm>
              <a:prstGeom prst="line">
                <a:avLst/>
              </a:prstGeom>
              <a:noFill/>
              <a:ln w="3175">
                <a:solidFill>
                  <a:srgbClr val="000000"/>
                </a:solidFill>
                <a:round/>
                <a:headEnd/>
                <a:tailEnd/>
              </a:ln>
            </p:spPr>
            <p:txBody>
              <a:bodyPr/>
              <a:lstStyle/>
              <a:p>
                <a:endParaRPr lang="en-US"/>
              </a:p>
            </p:txBody>
          </p:sp>
          <p:sp>
            <p:nvSpPr>
              <p:cNvPr id="28463" name="Line 6368"/>
              <p:cNvSpPr>
                <a:spLocks noChangeShapeType="1"/>
              </p:cNvSpPr>
              <p:nvPr/>
            </p:nvSpPr>
            <p:spPr bwMode="auto">
              <a:xfrm>
                <a:off x="2077" y="911"/>
                <a:ext cx="60" cy="0"/>
              </a:xfrm>
              <a:prstGeom prst="line">
                <a:avLst/>
              </a:prstGeom>
              <a:noFill/>
              <a:ln w="3175">
                <a:solidFill>
                  <a:srgbClr val="000000"/>
                </a:solidFill>
                <a:round/>
                <a:headEnd/>
                <a:tailEnd/>
              </a:ln>
            </p:spPr>
            <p:txBody>
              <a:bodyPr/>
              <a:lstStyle/>
              <a:p>
                <a:endParaRPr lang="en-US"/>
              </a:p>
            </p:txBody>
          </p:sp>
          <p:sp>
            <p:nvSpPr>
              <p:cNvPr id="28464" name="Line 6369"/>
              <p:cNvSpPr>
                <a:spLocks noChangeShapeType="1"/>
              </p:cNvSpPr>
              <p:nvPr/>
            </p:nvSpPr>
            <p:spPr bwMode="auto">
              <a:xfrm>
                <a:off x="2137" y="911"/>
                <a:ext cx="0" cy="33"/>
              </a:xfrm>
              <a:prstGeom prst="line">
                <a:avLst/>
              </a:prstGeom>
              <a:noFill/>
              <a:ln w="3175">
                <a:solidFill>
                  <a:srgbClr val="000000"/>
                </a:solidFill>
                <a:round/>
                <a:headEnd/>
                <a:tailEnd/>
              </a:ln>
            </p:spPr>
            <p:txBody>
              <a:bodyPr/>
              <a:lstStyle/>
              <a:p>
                <a:endParaRPr lang="en-US"/>
              </a:p>
            </p:txBody>
          </p:sp>
          <p:sp>
            <p:nvSpPr>
              <p:cNvPr id="28465" name="Line 6370"/>
              <p:cNvSpPr>
                <a:spLocks noChangeShapeType="1"/>
              </p:cNvSpPr>
              <p:nvPr/>
            </p:nvSpPr>
            <p:spPr bwMode="auto">
              <a:xfrm flipV="1">
                <a:off x="2137" y="911"/>
                <a:ext cx="0" cy="33"/>
              </a:xfrm>
              <a:prstGeom prst="line">
                <a:avLst/>
              </a:prstGeom>
              <a:noFill/>
              <a:ln w="3175">
                <a:solidFill>
                  <a:srgbClr val="000000"/>
                </a:solidFill>
                <a:round/>
                <a:headEnd/>
                <a:tailEnd/>
              </a:ln>
            </p:spPr>
            <p:txBody>
              <a:bodyPr/>
              <a:lstStyle/>
              <a:p>
                <a:endParaRPr lang="en-US"/>
              </a:p>
            </p:txBody>
          </p:sp>
          <p:sp>
            <p:nvSpPr>
              <p:cNvPr id="28466" name="Line 6371"/>
              <p:cNvSpPr>
                <a:spLocks noChangeShapeType="1"/>
              </p:cNvSpPr>
              <p:nvPr/>
            </p:nvSpPr>
            <p:spPr bwMode="auto">
              <a:xfrm>
                <a:off x="2137" y="911"/>
                <a:ext cx="60" cy="0"/>
              </a:xfrm>
              <a:prstGeom prst="line">
                <a:avLst/>
              </a:prstGeom>
              <a:noFill/>
              <a:ln w="3175">
                <a:solidFill>
                  <a:srgbClr val="000000"/>
                </a:solidFill>
                <a:round/>
                <a:headEnd/>
                <a:tailEnd/>
              </a:ln>
            </p:spPr>
            <p:txBody>
              <a:bodyPr/>
              <a:lstStyle/>
              <a:p>
                <a:endParaRPr lang="en-US"/>
              </a:p>
            </p:txBody>
          </p:sp>
          <p:sp>
            <p:nvSpPr>
              <p:cNvPr id="28467" name="Line 6372"/>
              <p:cNvSpPr>
                <a:spLocks noChangeShapeType="1"/>
              </p:cNvSpPr>
              <p:nvPr/>
            </p:nvSpPr>
            <p:spPr bwMode="auto">
              <a:xfrm>
                <a:off x="2197" y="911"/>
                <a:ext cx="0" cy="33"/>
              </a:xfrm>
              <a:prstGeom prst="line">
                <a:avLst/>
              </a:prstGeom>
              <a:noFill/>
              <a:ln w="3175">
                <a:solidFill>
                  <a:srgbClr val="000000"/>
                </a:solidFill>
                <a:round/>
                <a:headEnd/>
                <a:tailEnd/>
              </a:ln>
            </p:spPr>
            <p:txBody>
              <a:bodyPr/>
              <a:lstStyle/>
              <a:p>
                <a:endParaRPr lang="en-US"/>
              </a:p>
            </p:txBody>
          </p:sp>
          <p:sp>
            <p:nvSpPr>
              <p:cNvPr id="28468" name="Line 6373"/>
              <p:cNvSpPr>
                <a:spLocks noChangeShapeType="1"/>
              </p:cNvSpPr>
              <p:nvPr/>
            </p:nvSpPr>
            <p:spPr bwMode="auto">
              <a:xfrm flipV="1">
                <a:off x="2197" y="911"/>
                <a:ext cx="0" cy="33"/>
              </a:xfrm>
              <a:prstGeom prst="line">
                <a:avLst/>
              </a:prstGeom>
              <a:noFill/>
              <a:ln w="3175">
                <a:solidFill>
                  <a:srgbClr val="000000"/>
                </a:solidFill>
                <a:round/>
                <a:headEnd/>
                <a:tailEnd/>
              </a:ln>
            </p:spPr>
            <p:txBody>
              <a:bodyPr/>
              <a:lstStyle/>
              <a:p>
                <a:endParaRPr lang="en-US"/>
              </a:p>
            </p:txBody>
          </p:sp>
          <p:sp>
            <p:nvSpPr>
              <p:cNvPr id="28469" name="Line 6374"/>
              <p:cNvSpPr>
                <a:spLocks noChangeShapeType="1"/>
              </p:cNvSpPr>
              <p:nvPr/>
            </p:nvSpPr>
            <p:spPr bwMode="auto">
              <a:xfrm>
                <a:off x="2197" y="911"/>
                <a:ext cx="61" cy="0"/>
              </a:xfrm>
              <a:prstGeom prst="line">
                <a:avLst/>
              </a:prstGeom>
              <a:noFill/>
              <a:ln w="3175">
                <a:solidFill>
                  <a:srgbClr val="000000"/>
                </a:solidFill>
                <a:round/>
                <a:headEnd/>
                <a:tailEnd/>
              </a:ln>
            </p:spPr>
            <p:txBody>
              <a:bodyPr/>
              <a:lstStyle/>
              <a:p>
                <a:endParaRPr lang="en-US"/>
              </a:p>
            </p:txBody>
          </p:sp>
          <p:sp>
            <p:nvSpPr>
              <p:cNvPr id="28470" name="Line 6375"/>
              <p:cNvSpPr>
                <a:spLocks noChangeShapeType="1"/>
              </p:cNvSpPr>
              <p:nvPr/>
            </p:nvSpPr>
            <p:spPr bwMode="auto">
              <a:xfrm>
                <a:off x="2258" y="911"/>
                <a:ext cx="0" cy="33"/>
              </a:xfrm>
              <a:prstGeom prst="line">
                <a:avLst/>
              </a:prstGeom>
              <a:noFill/>
              <a:ln w="3175">
                <a:solidFill>
                  <a:srgbClr val="000000"/>
                </a:solidFill>
                <a:round/>
                <a:headEnd/>
                <a:tailEnd/>
              </a:ln>
            </p:spPr>
            <p:txBody>
              <a:bodyPr/>
              <a:lstStyle/>
              <a:p>
                <a:endParaRPr lang="en-US"/>
              </a:p>
            </p:txBody>
          </p:sp>
          <p:sp>
            <p:nvSpPr>
              <p:cNvPr id="28471" name="Line 6376"/>
              <p:cNvSpPr>
                <a:spLocks noChangeShapeType="1"/>
              </p:cNvSpPr>
              <p:nvPr/>
            </p:nvSpPr>
            <p:spPr bwMode="auto">
              <a:xfrm flipV="1">
                <a:off x="2258" y="911"/>
                <a:ext cx="0" cy="33"/>
              </a:xfrm>
              <a:prstGeom prst="line">
                <a:avLst/>
              </a:prstGeom>
              <a:noFill/>
              <a:ln w="3175">
                <a:solidFill>
                  <a:srgbClr val="000000"/>
                </a:solidFill>
                <a:round/>
                <a:headEnd/>
                <a:tailEnd/>
              </a:ln>
            </p:spPr>
            <p:txBody>
              <a:bodyPr/>
              <a:lstStyle/>
              <a:p>
                <a:endParaRPr lang="en-US"/>
              </a:p>
            </p:txBody>
          </p:sp>
          <p:sp>
            <p:nvSpPr>
              <p:cNvPr id="28472" name="Line 6377"/>
              <p:cNvSpPr>
                <a:spLocks noChangeShapeType="1"/>
              </p:cNvSpPr>
              <p:nvPr/>
            </p:nvSpPr>
            <p:spPr bwMode="auto">
              <a:xfrm>
                <a:off x="2258" y="911"/>
                <a:ext cx="60" cy="0"/>
              </a:xfrm>
              <a:prstGeom prst="line">
                <a:avLst/>
              </a:prstGeom>
              <a:noFill/>
              <a:ln w="3175">
                <a:solidFill>
                  <a:srgbClr val="000000"/>
                </a:solidFill>
                <a:round/>
                <a:headEnd/>
                <a:tailEnd/>
              </a:ln>
            </p:spPr>
            <p:txBody>
              <a:bodyPr/>
              <a:lstStyle/>
              <a:p>
                <a:endParaRPr lang="en-US"/>
              </a:p>
            </p:txBody>
          </p:sp>
          <p:sp>
            <p:nvSpPr>
              <p:cNvPr id="28473" name="Line 6378"/>
              <p:cNvSpPr>
                <a:spLocks noChangeShapeType="1"/>
              </p:cNvSpPr>
              <p:nvPr/>
            </p:nvSpPr>
            <p:spPr bwMode="auto">
              <a:xfrm>
                <a:off x="2318" y="911"/>
                <a:ext cx="0" cy="33"/>
              </a:xfrm>
              <a:prstGeom prst="line">
                <a:avLst/>
              </a:prstGeom>
              <a:noFill/>
              <a:ln w="3175">
                <a:solidFill>
                  <a:srgbClr val="000000"/>
                </a:solidFill>
                <a:round/>
                <a:headEnd/>
                <a:tailEnd/>
              </a:ln>
            </p:spPr>
            <p:txBody>
              <a:bodyPr/>
              <a:lstStyle/>
              <a:p>
                <a:endParaRPr lang="en-US"/>
              </a:p>
            </p:txBody>
          </p:sp>
          <p:sp>
            <p:nvSpPr>
              <p:cNvPr id="28474" name="Line 6379"/>
              <p:cNvSpPr>
                <a:spLocks noChangeShapeType="1"/>
              </p:cNvSpPr>
              <p:nvPr/>
            </p:nvSpPr>
            <p:spPr bwMode="auto">
              <a:xfrm flipV="1">
                <a:off x="2318" y="911"/>
                <a:ext cx="0" cy="33"/>
              </a:xfrm>
              <a:prstGeom prst="line">
                <a:avLst/>
              </a:prstGeom>
              <a:noFill/>
              <a:ln w="3175">
                <a:solidFill>
                  <a:srgbClr val="000000"/>
                </a:solidFill>
                <a:round/>
                <a:headEnd/>
                <a:tailEnd/>
              </a:ln>
            </p:spPr>
            <p:txBody>
              <a:bodyPr/>
              <a:lstStyle/>
              <a:p>
                <a:endParaRPr lang="en-US"/>
              </a:p>
            </p:txBody>
          </p:sp>
          <p:sp>
            <p:nvSpPr>
              <p:cNvPr id="28475" name="Line 6380"/>
              <p:cNvSpPr>
                <a:spLocks noChangeShapeType="1"/>
              </p:cNvSpPr>
              <p:nvPr/>
            </p:nvSpPr>
            <p:spPr bwMode="auto">
              <a:xfrm>
                <a:off x="2318" y="911"/>
                <a:ext cx="60" cy="0"/>
              </a:xfrm>
              <a:prstGeom prst="line">
                <a:avLst/>
              </a:prstGeom>
              <a:noFill/>
              <a:ln w="3175">
                <a:solidFill>
                  <a:srgbClr val="000000"/>
                </a:solidFill>
                <a:round/>
                <a:headEnd/>
                <a:tailEnd/>
              </a:ln>
            </p:spPr>
            <p:txBody>
              <a:bodyPr/>
              <a:lstStyle/>
              <a:p>
                <a:endParaRPr lang="en-US"/>
              </a:p>
            </p:txBody>
          </p:sp>
          <p:sp>
            <p:nvSpPr>
              <p:cNvPr id="28476" name="Line 6381"/>
              <p:cNvSpPr>
                <a:spLocks noChangeShapeType="1"/>
              </p:cNvSpPr>
              <p:nvPr/>
            </p:nvSpPr>
            <p:spPr bwMode="auto">
              <a:xfrm>
                <a:off x="2378" y="911"/>
                <a:ext cx="0" cy="33"/>
              </a:xfrm>
              <a:prstGeom prst="line">
                <a:avLst/>
              </a:prstGeom>
              <a:noFill/>
              <a:ln w="3175">
                <a:solidFill>
                  <a:srgbClr val="000000"/>
                </a:solidFill>
                <a:round/>
                <a:headEnd/>
                <a:tailEnd/>
              </a:ln>
            </p:spPr>
            <p:txBody>
              <a:bodyPr/>
              <a:lstStyle/>
              <a:p>
                <a:endParaRPr lang="en-US"/>
              </a:p>
            </p:txBody>
          </p:sp>
          <p:sp>
            <p:nvSpPr>
              <p:cNvPr id="28477" name="Line 6382"/>
              <p:cNvSpPr>
                <a:spLocks noChangeShapeType="1"/>
              </p:cNvSpPr>
              <p:nvPr/>
            </p:nvSpPr>
            <p:spPr bwMode="auto">
              <a:xfrm flipV="1">
                <a:off x="2378" y="911"/>
                <a:ext cx="0" cy="33"/>
              </a:xfrm>
              <a:prstGeom prst="line">
                <a:avLst/>
              </a:prstGeom>
              <a:noFill/>
              <a:ln w="3175">
                <a:solidFill>
                  <a:srgbClr val="000000"/>
                </a:solidFill>
                <a:round/>
                <a:headEnd/>
                <a:tailEnd/>
              </a:ln>
            </p:spPr>
            <p:txBody>
              <a:bodyPr/>
              <a:lstStyle/>
              <a:p>
                <a:endParaRPr lang="en-US"/>
              </a:p>
            </p:txBody>
          </p:sp>
          <p:sp>
            <p:nvSpPr>
              <p:cNvPr id="28478" name="Line 6383"/>
              <p:cNvSpPr>
                <a:spLocks noChangeShapeType="1"/>
              </p:cNvSpPr>
              <p:nvPr/>
            </p:nvSpPr>
            <p:spPr bwMode="auto">
              <a:xfrm>
                <a:off x="2378" y="911"/>
                <a:ext cx="61" cy="0"/>
              </a:xfrm>
              <a:prstGeom prst="line">
                <a:avLst/>
              </a:prstGeom>
              <a:noFill/>
              <a:ln w="3175">
                <a:solidFill>
                  <a:srgbClr val="000000"/>
                </a:solidFill>
                <a:round/>
                <a:headEnd/>
                <a:tailEnd/>
              </a:ln>
            </p:spPr>
            <p:txBody>
              <a:bodyPr/>
              <a:lstStyle/>
              <a:p>
                <a:endParaRPr lang="en-US"/>
              </a:p>
            </p:txBody>
          </p:sp>
          <p:sp>
            <p:nvSpPr>
              <p:cNvPr id="28479" name="Line 6384"/>
              <p:cNvSpPr>
                <a:spLocks noChangeShapeType="1"/>
              </p:cNvSpPr>
              <p:nvPr/>
            </p:nvSpPr>
            <p:spPr bwMode="auto">
              <a:xfrm>
                <a:off x="2439" y="911"/>
                <a:ext cx="0" cy="78"/>
              </a:xfrm>
              <a:prstGeom prst="line">
                <a:avLst/>
              </a:prstGeom>
              <a:noFill/>
              <a:ln w="3175">
                <a:solidFill>
                  <a:srgbClr val="000000"/>
                </a:solidFill>
                <a:round/>
                <a:headEnd/>
                <a:tailEnd/>
              </a:ln>
            </p:spPr>
            <p:txBody>
              <a:bodyPr/>
              <a:lstStyle/>
              <a:p>
                <a:endParaRPr lang="en-US"/>
              </a:p>
            </p:txBody>
          </p:sp>
          <p:sp>
            <p:nvSpPr>
              <p:cNvPr id="28480" name="Line 6385"/>
              <p:cNvSpPr>
                <a:spLocks noChangeShapeType="1"/>
              </p:cNvSpPr>
              <p:nvPr/>
            </p:nvSpPr>
            <p:spPr bwMode="auto">
              <a:xfrm flipV="1">
                <a:off x="2439" y="911"/>
                <a:ext cx="0" cy="78"/>
              </a:xfrm>
              <a:prstGeom prst="line">
                <a:avLst/>
              </a:prstGeom>
              <a:noFill/>
              <a:ln w="3175">
                <a:solidFill>
                  <a:srgbClr val="000000"/>
                </a:solidFill>
                <a:round/>
                <a:headEnd/>
                <a:tailEnd/>
              </a:ln>
            </p:spPr>
            <p:txBody>
              <a:bodyPr/>
              <a:lstStyle/>
              <a:p>
                <a:endParaRPr lang="en-US"/>
              </a:p>
            </p:txBody>
          </p:sp>
          <p:sp>
            <p:nvSpPr>
              <p:cNvPr id="28481" name="Line 6386"/>
              <p:cNvSpPr>
                <a:spLocks noChangeShapeType="1"/>
              </p:cNvSpPr>
              <p:nvPr/>
            </p:nvSpPr>
            <p:spPr bwMode="auto">
              <a:xfrm>
                <a:off x="2439" y="911"/>
                <a:ext cx="60" cy="0"/>
              </a:xfrm>
              <a:prstGeom prst="line">
                <a:avLst/>
              </a:prstGeom>
              <a:noFill/>
              <a:ln w="3175">
                <a:solidFill>
                  <a:srgbClr val="000000"/>
                </a:solidFill>
                <a:round/>
                <a:headEnd/>
                <a:tailEnd/>
              </a:ln>
            </p:spPr>
            <p:txBody>
              <a:bodyPr/>
              <a:lstStyle/>
              <a:p>
                <a:endParaRPr lang="en-US"/>
              </a:p>
            </p:txBody>
          </p:sp>
          <p:sp>
            <p:nvSpPr>
              <p:cNvPr id="28482" name="Line 6387"/>
              <p:cNvSpPr>
                <a:spLocks noChangeShapeType="1"/>
              </p:cNvSpPr>
              <p:nvPr/>
            </p:nvSpPr>
            <p:spPr bwMode="auto">
              <a:xfrm>
                <a:off x="2499" y="911"/>
                <a:ext cx="0" cy="33"/>
              </a:xfrm>
              <a:prstGeom prst="line">
                <a:avLst/>
              </a:prstGeom>
              <a:noFill/>
              <a:ln w="3175">
                <a:solidFill>
                  <a:srgbClr val="000000"/>
                </a:solidFill>
                <a:round/>
                <a:headEnd/>
                <a:tailEnd/>
              </a:ln>
            </p:spPr>
            <p:txBody>
              <a:bodyPr/>
              <a:lstStyle/>
              <a:p>
                <a:endParaRPr lang="en-US"/>
              </a:p>
            </p:txBody>
          </p:sp>
          <p:sp>
            <p:nvSpPr>
              <p:cNvPr id="28483" name="Line 6388"/>
              <p:cNvSpPr>
                <a:spLocks noChangeShapeType="1"/>
              </p:cNvSpPr>
              <p:nvPr/>
            </p:nvSpPr>
            <p:spPr bwMode="auto">
              <a:xfrm flipV="1">
                <a:off x="2499" y="911"/>
                <a:ext cx="0" cy="33"/>
              </a:xfrm>
              <a:prstGeom prst="line">
                <a:avLst/>
              </a:prstGeom>
              <a:noFill/>
              <a:ln w="3175">
                <a:solidFill>
                  <a:srgbClr val="000000"/>
                </a:solidFill>
                <a:round/>
                <a:headEnd/>
                <a:tailEnd/>
              </a:ln>
            </p:spPr>
            <p:txBody>
              <a:bodyPr/>
              <a:lstStyle/>
              <a:p>
                <a:endParaRPr lang="en-US"/>
              </a:p>
            </p:txBody>
          </p:sp>
          <p:sp>
            <p:nvSpPr>
              <p:cNvPr id="28484" name="Line 6389"/>
              <p:cNvSpPr>
                <a:spLocks noChangeShapeType="1"/>
              </p:cNvSpPr>
              <p:nvPr/>
            </p:nvSpPr>
            <p:spPr bwMode="auto">
              <a:xfrm>
                <a:off x="2499" y="911"/>
                <a:ext cx="60" cy="0"/>
              </a:xfrm>
              <a:prstGeom prst="line">
                <a:avLst/>
              </a:prstGeom>
              <a:noFill/>
              <a:ln w="3175">
                <a:solidFill>
                  <a:srgbClr val="000000"/>
                </a:solidFill>
                <a:round/>
                <a:headEnd/>
                <a:tailEnd/>
              </a:ln>
            </p:spPr>
            <p:txBody>
              <a:bodyPr/>
              <a:lstStyle/>
              <a:p>
                <a:endParaRPr lang="en-US"/>
              </a:p>
            </p:txBody>
          </p:sp>
          <p:sp>
            <p:nvSpPr>
              <p:cNvPr id="28485" name="Line 6390"/>
              <p:cNvSpPr>
                <a:spLocks noChangeShapeType="1"/>
              </p:cNvSpPr>
              <p:nvPr/>
            </p:nvSpPr>
            <p:spPr bwMode="auto">
              <a:xfrm>
                <a:off x="2559" y="911"/>
                <a:ext cx="0" cy="33"/>
              </a:xfrm>
              <a:prstGeom prst="line">
                <a:avLst/>
              </a:prstGeom>
              <a:noFill/>
              <a:ln w="3175">
                <a:solidFill>
                  <a:srgbClr val="000000"/>
                </a:solidFill>
                <a:round/>
                <a:headEnd/>
                <a:tailEnd/>
              </a:ln>
            </p:spPr>
            <p:txBody>
              <a:bodyPr/>
              <a:lstStyle/>
              <a:p>
                <a:endParaRPr lang="en-US"/>
              </a:p>
            </p:txBody>
          </p:sp>
          <p:sp>
            <p:nvSpPr>
              <p:cNvPr id="28486" name="Line 6391"/>
              <p:cNvSpPr>
                <a:spLocks noChangeShapeType="1"/>
              </p:cNvSpPr>
              <p:nvPr/>
            </p:nvSpPr>
            <p:spPr bwMode="auto">
              <a:xfrm flipV="1">
                <a:off x="2559" y="911"/>
                <a:ext cx="0" cy="33"/>
              </a:xfrm>
              <a:prstGeom prst="line">
                <a:avLst/>
              </a:prstGeom>
              <a:noFill/>
              <a:ln w="3175">
                <a:solidFill>
                  <a:srgbClr val="000000"/>
                </a:solidFill>
                <a:round/>
                <a:headEnd/>
                <a:tailEnd/>
              </a:ln>
            </p:spPr>
            <p:txBody>
              <a:bodyPr/>
              <a:lstStyle/>
              <a:p>
                <a:endParaRPr lang="en-US"/>
              </a:p>
            </p:txBody>
          </p:sp>
          <p:sp>
            <p:nvSpPr>
              <p:cNvPr id="28487" name="Line 6392"/>
              <p:cNvSpPr>
                <a:spLocks noChangeShapeType="1"/>
              </p:cNvSpPr>
              <p:nvPr/>
            </p:nvSpPr>
            <p:spPr bwMode="auto">
              <a:xfrm>
                <a:off x="2559" y="911"/>
                <a:ext cx="61" cy="0"/>
              </a:xfrm>
              <a:prstGeom prst="line">
                <a:avLst/>
              </a:prstGeom>
              <a:noFill/>
              <a:ln w="3175">
                <a:solidFill>
                  <a:srgbClr val="000000"/>
                </a:solidFill>
                <a:round/>
                <a:headEnd/>
                <a:tailEnd/>
              </a:ln>
            </p:spPr>
            <p:txBody>
              <a:bodyPr/>
              <a:lstStyle/>
              <a:p>
                <a:endParaRPr lang="en-US"/>
              </a:p>
            </p:txBody>
          </p:sp>
          <p:sp>
            <p:nvSpPr>
              <p:cNvPr id="28488" name="Line 6393"/>
              <p:cNvSpPr>
                <a:spLocks noChangeShapeType="1"/>
              </p:cNvSpPr>
              <p:nvPr/>
            </p:nvSpPr>
            <p:spPr bwMode="auto">
              <a:xfrm>
                <a:off x="2620" y="911"/>
                <a:ext cx="0" cy="33"/>
              </a:xfrm>
              <a:prstGeom prst="line">
                <a:avLst/>
              </a:prstGeom>
              <a:noFill/>
              <a:ln w="3175">
                <a:solidFill>
                  <a:srgbClr val="000000"/>
                </a:solidFill>
                <a:round/>
                <a:headEnd/>
                <a:tailEnd/>
              </a:ln>
            </p:spPr>
            <p:txBody>
              <a:bodyPr/>
              <a:lstStyle/>
              <a:p>
                <a:endParaRPr lang="en-US"/>
              </a:p>
            </p:txBody>
          </p:sp>
          <p:sp>
            <p:nvSpPr>
              <p:cNvPr id="28489" name="Line 6394"/>
              <p:cNvSpPr>
                <a:spLocks noChangeShapeType="1"/>
              </p:cNvSpPr>
              <p:nvPr/>
            </p:nvSpPr>
            <p:spPr bwMode="auto">
              <a:xfrm flipV="1">
                <a:off x="2620" y="911"/>
                <a:ext cx="0" cy="33"/>
              </a:xfrm>
              <a:prstGeom prst="line">
                <a:avLst/>
              </a:prstGeom>
              <a:noFill/>
              <a:ln w="3175">
                <a:solidFill>
                  <a:srgbClr val="000000"/>
                </a:solidFill>
                <a:round/>
                <a:headEnd/>
                <a:tailEnd/>
              </a:ln>
            </p:spPr>
            <p:txBody>
              <a:bodyPr/>
              <a:lstStyle/>
              <a:p>
                <a:endParaRPr lang="en-US"/>
              </a:p>
            </p:txBody>
          </p:sp>
          <p:sp>
            <p:nvSpPr>
              <p:cNvPr id="28490" name="Line 6395"/>
              <p:cNvSpPr>
                <a:spLocks noChangeShapeType="1"/>
              </p:cNvSpPr>
              <p:nvPr/>
            </p:nvSpPr>
            <p:spPr bwMode="auto">
              <a:xfrm>
                <a:off x="2620" y="911"/>
                <a:ext cx="60" cy="0"/>
              </a:xfrm>
              <a:prstGeom prst="line">
                <a:avLst/>
              </a:prstGeom>
              <a:noFill/>
              <a:ln w="3175">
                <a:solidFill>
                  <a:srgbClr val="000000"/>
                </a:solidFill>
                <a:round/>
                <a:headEnd/>
                <a:tailEnd/>
              </a:ln>
            </p:spPr>
            <p:txBody>
              <a:bodyPr/>
              <a:lstStyle/>
              <a:p>
                <a:endParaRPr lang="en-US"/>
              </a:p>
            </p:txBody>
          </p:sp>
          <p:sp>
            <p:nvSpPr>
              <p:cNvPr id="28491" name="Line 6396"/>
              <p:cNvSpPr>
                <a:spLocks noChangeShapeType="1"/>
              </p:cNvSpPr>
              <p:nvPr/>
            </p:nvSpPr>
            <p:spPr bwMode="auto">
              <a:xfrm>
                <a:off x="2680" y="911"/>
                <a:ext cx="0" cy="33"/>
              </a:xfrm>
              <a:prstGeom prst="line">
                <a:avLst/>
              </a:prstGeom>
              <a:noFill/>
              <a:ln w="3175">
                <a:solidFill>
                  <a:srgbClr val="000000"/>
                </a:solidFill>
                <a:round/>
                <a:headEnd/>
                <a:tailEnd/>
              </a:ln>
            </p:spPr>
            <p:txBody>
              <a:bodyPr/>
              <a:lstStyle/>
              <a:p>
                <a:endParaRPr lang="en-US"/>
              </a:p>
            </p:txBody>
          </p:sp>
          <p:sp>
            <p:nvSpPr>
              <p:cNvPr id="28492" name="Line 6397"/>
              <p:cNvSpPr>
                <a:spLocks noChangeShapeType="1"/>
              </p:cNvSpPr>
              <p:nvPr/>
            </p:nvSpPr>
            <p:spPr bwMode="auto">
              <a:xfrm flipV="1">
                <a:off x="2680" y="911"/>
                <a:ext cx="0" cy="33"/>
              </a:xfrm>
              <a:prstGeom prst="line">
                <a:avLst/>
              </a:prstGeom>
              <a:noFill/>
              <a:ln w="3175">
                <a:solidFill>
                  <a:srgbClr val="000000"/>
                </a:solidFill>
                <a:round/>
                <a:headEnd/>
                <a:tailEnd/>
              </a:ln>
            </p:spPr>
            <p:txBody>
              <a:bodyPr/>
              <a:lstStyle/>
              <a:p>
                <a:endParaRPr lang="en-US"/>
              </a:p>
            </p:txBody>
          </p:sp>
          <p:sp>
            <p:nvSpPr>
              <p:cNvPr id="28493" name="Line 6398"/>
              <p:cNvSpPr>
                <a:spLocks noChangeShapeType="1"/>
              </p:cNvSpPr>
              <p:nvPr/>
            </p:nvSpPr>
            <p:spPr bwMode="auto">
              <a:xfrm>
                <a:off x="2680" y="911"/>
                <a:ext cx="60" cy="0"/>
              </a:xfrm>
              <a:prstGeom prst="line">
                <a:avLst/>
              </a:prstGeom>
              <a:noFill/>
              <a:ln w="3175">
                <a:solidFill>
                  <a:srgbClr val="000000"/>
                </a:solidFill>
                <a:round/>
                <a:headEnd/>
                <a:tailEnd/>
              </a:ln>
            </p:spPr>
            <p:txBody>
              <a:bodyPr/>
              <a:lstStyle/>
              <a:p>
                <a:endParaRPr lang="en-US"/>
              </a:p>
            </p:txBody>
          </p:sp>
          <p:sp>
            <p:nvSpPr>
              <p:cNvPr id="28494" name="Line 6399"/>
              <p:cNvSpPr>
                <a:spLocks noChangeShapeType="1"/>
              </p:cNvSpPr>
              <p:nvPr/>
            </p:nvSpPr>
            <p:spPr bwMode="auto">
              <a:xfrm>
                <a:off x="2740" y="911"/>
                <a:ext cx="0" cy="33"/>
              </a:xfrm>
              <a:prstGeom prst="line">
                <a:avLst/>
              </a:prstGeom>
              <a:noFill/>
              <a:ln w="3175">
                <a:solidFill>
                  <a:srgbClr val="000000"/>
                </a:solidFill>
                <a:round/>
                <a:headEnd/>
                <a:tailEnd/>
              </a:ln>
            </p:spPr>
            <p:txBody>
              <a:bodyPr/>
              <a:lstStyle/>
              <a:p>
                <a:endParaRPr lang="en-US"/>
              </a:p>
            </p:txBody>
          </p:sp>
          <p:sp>
            <p:nvSpPr>
              <p:cNvPr id="28495" name="Line 6400"/>
              <p:cNvSpPr>
                <a:spLocks noChangeShapeType="1"/>
              </p:cNvSpPr>
              <p:nvPr/>
            </p:nvSpPr>
            <p:spPr bwMode="auto">
              <a:xfrm flipV="1">
                <a:off x="2740" y="911"/>
                <a:ext cx="0" cy="33"/>
              </a:xfrm>
              <a:prstGeom prst="line">
                <a:avLst/>
              </a:prstGeom>
              <a:noFill/>
              <a:ln w="3175">
                <a:solidFill>
                  <a:srgbClr val="000000"/>
                </a:solidFill>
                <a:round/>
                <a:headEnd/>
                <a:tailEnd/>
              </a:ln>
            </p:spPr>
            <p:txBody>
              <a:bodyPr/>
              <a:lstStyle/>
              <a:p>
                <a:endParaRPr lang="en-US"/>
              </a:p>
            </p:txBody>
          </p:sp>
          <p:sp>
            <p:nvSpPr>
              <p:cNvPr id="28496" name="Line 6401"/>
              <p:cNvSpPr>
                <a:spLocks noChangeShapeType="1"/>
              </p:cNvSpPr>
              <p:nvPr/>
            </p:nvSpPr>
            <p:spPr bwMode="auto">
              <a:xfrm>
                <a:off x="2740" y="911"/>
                <a:ext cx="61" cy="0"/>
              </a:xfrm>
              <a:prstGeom prst="line">
                <a:avLst/>
              </a:prstGeom>
              <a:noFill/>
              <a:ln w="3175">
                <a:solidFill>
                  <a:srgbClr val="000000"/>
                </a:solidFill>
                <a:round/>
                <a:headEnd/>
                <a:tailEnd/>
              </a:ln>
            </p:spPr>
            <p:txBody>
              <a:bodyPr/>
              <a:lstStyle/>
              <a:p>
                <a:endParaRPr lang="en-US"/>
              </a:p>
            </p:txBody>
          </p:sp>
          <p:sp>
            <p:nvSpPr>
              <p:cNvPr id="28497" name="Line 6402"/>
              <p:cNvSpPr>
                <a:spLocks noChangeShapeType="1"/>
              </p:cNvSpPr>
              <p:nvPr/>
            </p:nvSpPr>
            <p:spPr bwMode="auto">
              <a:xfrm>
                <a:off x="2801" y="911"/>
                <a:ext cx="0" cy="33"/>
              </a:xfrm>
              <a:prstGeom prst="line">
                <a:avLst/>
              </a:prstGeom>
              <a:noFill/>
              <a:ln w="3175">
                <a:solidFill>
                  <a:srgbClr val="000000"/>
                </a:solidFill>
                <a:round/>
                <a:headEnd/>
                <a:tailEnd/>
              </a:ln>
            </p:spPr>
            <p:txBody>
              <a:bodyPr/>
              <a:lstStyle/>
              <a:p>
                <a:endParaRPr lang="en-US"/>
              </a:p>
            </p:txBody>
          </p:sp>
          <p:sp>
            <p:nvSpPr>
              <p:cNvPr id="28498" name="Line 6403"/>
              <p:cNvSpPr>
                <a:spLocks noChangeShapeType="1"/>
              </p:cNvSpPr>
              <p:nvPr/>
            </p:nvSpPr>
            <p:spPr bwMode="auto">
              <a:xfrm flipV="1">
                <a:off x="2801" y="911"/>
                <a:ext cx="0" cy="33"/>
              </a:xfrm>
              <a:prstGeom prst="line">
                <a:avLst/>
              </a:prstGeom>
              <a:noFill/>
              <a:ln w="3175">
                <a:solidFill>
                  <a:srgbClr val="000000"/>
                </a:solidFill>
                <a:round/>
                <a:headEnd/>
                <a:tailEnd/>
              </a:ln>
            </p:spPr>
            <p:txBody>
              <a:bodyPr/>
              <a:lstStyle/>
              <a:p>
                <a:endParaRPr lang="en-US"/>
              </a:p>
            </p:txBody>
          </p:sp>
          <p:sp>
            <p:nvSpPr>
              <p:cNvPr id="28499" name="Line 6404"/>
              <p:cNvSpPr>
                <a:spLocks noChangeShapeType="1"/>
              </p:cNvSpPr>
              <p:nvPr/>
            </p:nvSpPr>
            <p:spPr bwMode="auto">
              <a:xfrm>
                <a:off x="2801" y="911"/>
                <a:ext cx="60" cy="0"/>
              </a:xfrm>
              <a:prstGeom prst="line">
                <a:avLst/>
              </a:prstGeom>
              <a:noFill/>
              <a:ln w="3175">
                <a:solidFill>
                  <a:srgbClr val="000000"/>
                </a:solidFill>
                <a:round/>
                <a:headEnd/>
                <a:tailEnd/>
              </a:ln>
            </p:spPr>
            <p:txBody>
              <a:bodyPr/>
              <a:lstStyle/>
              <a:p>
                <a:endParaRPr lang="en-US"/>
              </a:p>
            </p:txBody>
          </p:sp>
          <p:sp>
            <p:nvSpPr>
              <p:cNvPr id="28500" name="Line 6405"/>
              <p:cNvSpPr>
                <a:spLocks noChangeShapeType="1"/>
              </p:cNvSpPr>
              <p:nvPr/>
            </p:nvSpPr>
            <p:spPr bwMode="auto">
              <a:xfrm>
                <a:off x="2861" y="911"/>
                <a:ext cx="0" cy="33"/>
              </a:xfrm>
              <a:prstGeom prst="line">
                <a:avLst/>
              </a:prstGeom>
              <a:noFill/>
              <a:ln w="3175">
                <a:solidFill>
                  <a:srgbClr val="000000"/>
                </a:solidFill>
                <a:round/>
                <a:headEnd/>
                <a:tailEnd/>
              </a:ln>
            </p:spPr>
            <p:txBody>
              <a:bodyPr/>
              <a:lstStyle/>
              <a:p>
                <a:endParaRPr lang="en-US"/>
              </a:p>
            </p:txBody>
          </p:sp>
          <p:sp>
            <p:nvSpPr>
              <p:cNvPr id="28501" name="Line 6406"/>
              <p:cNvSpPr>
                <a:spLocks noChangeShapeType="1"/>
              </p:cNvSpPr>
              <p:nvPr/>
            </p:nvSpPr>
            <p:spPr bwMode="auto">
              <a:xfrm flipV="1">
                <a:off x="2861" y="911"/>
                <a:ext cx="0" cy="33"/>
              </a:xfrm>
              <a:prstGeom prst="line">
                <a:avLst/>
              </a:prstGeom>
              <a:noFill/>
              <a:ln w="3175">
                <a:solidFill>
                  <a:srgbClr val="000000"/>
                </a:solidFill>
                <a:round/>
                <a:headEnd/>
                <a:tailEnd/>
              </a:ln>
            </p:spPr>
            <p:txBody>
              <a:bodyPr/>
              <a:lstStyle/>
              <a:p>
                <a:endParaRPr lang="en-US"/>
              </a:p>
            </p:txBody>
          </p:sp>
          <p:sp>
            <p:nvSpPr>
              <p:cNvPr id="28502" name="Line 6407"/>
              <p:cNvSpPr>
                <a:spLocks noChangeShapeType="1"/>
              </p:cNvSpPr>
              <p:nvPr/>
            </p:nvSpPr>
            <p:spPr bwMode="auto">
              <a:xfrm>
                <a:off x="2861" y="911"/>
                <a:ext cx="60" cy="0"/>
              </a:xfrm>
              <a:prstGeom prst="line">
                <a:avLst/>
              </a:prstGeom>
              <a:noFill/>
              <a:ln w="3175">
                <a:solidFill>
                  <a:srgbClr val="000000"/>
                </a:solidFill>
                <a:round/>
                <a:headEnd/>
                <a:tailEnd/>
              </a:ln>
            </p:spPr>
            <p:txBody>
              <a:bodyPr/>
              <a:lstStyle/>
              <a:p>
                <a:endParaRPr lang="en-US"/>
              </a:p>
            </p:txBody>
          </p:sp>
          <p:sp>
            <p:nvSpPr>
              <p:cNvPr id="28503" name="Line 6408"/>
              <p:cNvSpPr>
                <a:spLocks noChangeShapeType="1"/>
              </p:cNvSpPr>
              <p:nvPr/>
            </p:nvSpPr>
            <p:spPr bwMode="auto">
              <a:xfrm>
                <a:off x="2921" y="911"/>
                <a:ext cx="0" cy="33"/>
              </a:xfrm>
              <a:prstGeom prst="line">
                <a:avLst/>
              </a:prstGeom>
              <a:noFill/>
              <a:ln w="3175">
                <a:solidFill>
                  <a:srgbClr val="000000"/>
                </a:solidFill>
                <a:round/>
                <a:headEnd/>
                <a:tailEnd/>
              </a:ln>
            </p:spPr>
            <p:txBody>
              <a:bodyPr/>
              <a:lstStyle/>
              <a:p>
                <a:endParaRPr lang="en-US"/>
              </a:p>
            </p:txBody>
          </p:sp>
          <p:sp>
            <p:nvSpPr>
              <p:cNvPr id="28504" name="Line 6409"/>
              <p:cNvSpPr>
                <a:spLocks noChangeShapeType="1"/>
              </p:cNvSpPr>
              <p:nvPr/>
            </p:nvSpPr>
            <p:spPr bwMode="auto">
              <a:xfrm flipV="1">
                <a:off x="2921" y="911"/>
                <a:ext cx="0" cy="33"/>
              </a:xfrm>
              <a:prstGeom prst="line">
                <a:avLst/>
              </a:prstGeom>
              <a:noFill/>
              <a:ln w="3175">
                <a:solidFill>
                  <a:srgbClr val="000000"/>
                </a:solidFill>
                <a:round/>
                <a:headEnd/>
                <a:tailEnd/>
              </a:ln>
            </p:spPr>
            <p:txBody>
              <a:bodyPr/>
              <a:lstStyle/>
              <a:p>
                <a:endParaRPr lang="en-US"/>
              </a:p>
            </p:txBody>
          </p:sp>
          <p:sp>
            <p:nvSpPr>
              <p:cNvPr id="28505" name="Line 6410"/>
              <p:cNvSpPr>
                <a:spLocks noChangeShapeType="1"/>
              </p:cNvSpPr>
              <p:nvPr/>
            </p:nvSpPr>
            <p:spPr bwMode="auto">
              <a:xfrm>
                <a:off x="2921" y="911"/>
                <a:ext cx="61" cy="0"/>
              </a:xfrm>
              <a:prstGeom prst="line">
                <a:avLst/>
              </a:prstGeom>
              <a:noFill/>
              <a:ln w="3175">
                <a:solidFill>
                  <a:srgbClr val="000000"/>
                </a:solidFill>
                <a:round/>
                <a:headEnd/>
                <a:tailEnd/>
              </a:ln>
            </p:spPr>
            <p:txBody>
              <a:bodyPr/>
              <a:lstStyle/>
              <a:p>
                <a:endParaRPr lang="en-US"/>
              </a:p>
            </p:txBody>
          </p:sp>
          <p:sp>
            <p:nvSpPr>
              <p:cNvPr id="28506" name="Line 6411"/>
              <p:cNvSpPr>
                <a:spLocks noChangeShapeType="1"/>
              </p:cNvSpPr>
              <p:nvPr/>
            </p:nvSpPr>
            <p:spPr bwMode="auto">
              <a:xfrm>
                <a:off x="2982" y="911"/>
                <a:ext cx="0" cy="33"/>
              </a:xfrm>
              <a:prstGeom prst="line">
                <a:avLst/>
              </a:prstGeom>
              <a:noFill/>
              <a:ln w="3175">
                <a:solidFill>
                  <a:srgbClr val="000000"/>
                </a:solidFill>
                <a:round/>
                <a:headEnd/>
                <a:tailEnd/>
              </a:ln>
            </p:spPr>
            <p:txBody>
              <a:bodyPr/>
              <a:lstStyle/>
              <a:p>
                <a:endParaRPr lang="en-US"/>
              </a:p>
            </p:txBody>
          </p:sp>
          <p:sp>
            <p:nvSpPr>
              <p:cNvPr id="28507" name="Line 6412"/>
              <p:cNvSpPr>
                <a:spLocks noChangeShapeType="1"/>
              </p:cNvSpPr>
              <p:nvPr/>
            </p:nvSpPr>
            <p:spPr bwMode="auto">
              <a:xfrm flipV="1">
                <a:off x="2982" y="911"/>
                <a:ext cx="0" cy="33"/>
              </a:xfrm>
              <a:prstGeom prst="line">
                <a:avLst/>
              </a:prstGeom>
              <a:noFill/>
              <a:ln w="3175">
                <a:solidFill>
                  <a:srgbClr val="000000"/>
                </a:solidFill>
                <a:round/>
                <a:headEnd/>
                <a:tailEnd/>
              </a:ln>
            </p:spPr>
            <p:txBody>
              <a:bodyPr/>
              <a:lstStyle/>
              <a:p>
                <a:endParaRPr lang="en-US"/>
              </a:p>
            </p:txBody>
          </p:sp>
          <p:sp>
            <p:nvSpPr>
              <p:cNvPr id="28508" name="Line 6413"/>
              <p:cNvSpPr>
                <a:spLocks noChangeShapeType="1"/>
              </p:cNvSpPr>
              <p:nvPr/>
            </p:nvSpPr>
            <p:spPr bwMode="auto">
              <a:xfrm>
                <a:off x="2982" y="911"/>
                <a:ext cx="60" cy="0"/>
              </a:xfrm>
              <a:prstGeom prst="line">
                <a:avLst/>
              </a:prstGeom>
              <a:noFill/>
              <a:ln w="3175">
                <a:solidFill>
                  <a:srgbClr val="000000"/>
                </a:solidFill>
                <a:round/>
                <a:headEnd/>
                <a:tailEnd/>
              </a:ln>
            </p:spPr>
            <p:txBody>
              <a:bodyPr/>
              <a:lstStyle/>
              <a:p>
                <a:endParaRPr lang="en-US"/>
              </a:p>
            </p:txBody>
          </p:sp>
          <p:sp>
            <p:nvSpPr>
              <p:cNvPr id="28509" name="Line 6414"/>
              <p:cNvSpPr>
                <a:spLocks noChangeShapeType="1"/>
              </p:cNvSpPr>
              <p:nvPr/>
            </p:nvSpPr>
            <p:spPr bwMode="auto">
              <a:xfrm>
                <a:off x="3042" y="911"/>
                <a:ext cx="0" cy="78"/>
              </a:xfrm>
              <a:prstGeom prst="line">
                <a:avLst/>
              </a:prstGeom>
              <a:noFill/>
              <a:ln w="3175">
                <a:solidFill>
                  <a:srgbClr val="000000"/>
                </a:solidFill>
                <a:round/>
                <a:headEnd/>
                <a:tailEnd/>
              </a:ln>
            </p:spPr>
            <p:txBody>
              <a:bodyPr/>
              <a:lstStyle/>
              <a:p>
                <a:endParaRPr lang="en-US"/>
              </a:p>
            </p:txBody>
          </p:sp>
          <p:sp>
            <p:nvSpPr>
              <p:cNvPr id="28510" name="Line 6415"/>
              <p:cNvSpPr>
                <a:spLocks noChangeShapeType="1"/>
              </p:cNvSpPr>
              <p:nvPr/>
            </p:nvSpPr>
            <p:spPr bwMode="auto">
              <a:xfrm flipV="1">
                <a:off x="3042" y="911"/>
                <a:ext cx="0" cy="78"/>
              </a:xfrm>
              <a:prstGeom prst="line">
                <a:avLst/>
              </a:prstGeom>
              <a:noFill/>
              <a:ln w="3175">
                <a:solidFill>
                  <a:srgbClr val="000000"/>
                </a:solidFill>
                <a:round/>
                <a:headEnd/>
                <a:tailEnd/>
              </a:ln>
            </p:spPr>
            <p:txBody>
              <a:bodyPr/>
              <a:lstStyle/>
              <a:p>
                <a:endParaRPr lang="en-US"/>
              </a:p>
            </p:txBody>
          </p:sp>
          <p:sp>
            <p:nvSpPr>
              <p:cNvPr id="28511" name="Line 6416"/>
              <p:cNvSpPr>
                <a:spLocks noChangeShapeType="1"/>
              </p:cNvSpPr>
              <p:nvPr/>
            </p:nvSpPr>
            <p:spPr bwMode="auto">
              <a:xfrm>
                <a:off x="3042" y="911"/>
                <a:ext cx="60" cy="0"/>
              </a:xfrm>
              <a:prstGeom prst="line">
                <a:avLst/>
              </a:prstGeom>
              <a:noFill/>
              <a:ln w="3175">
                <a:solidFill>
                  <a:srgbClr val="000000"/>
                </a:solidFill>
                <a:round/>
                <a:headEnd/>
                <a:tailEnd/>
              </a:ln>
            </p:spPr>
            <p:txBody>
              <a:bodyPr/>
              <a:lstStyle/>
              <a:p>
                <a:endParaRPr lang="en-US"/>
              </a:p>
            </p:txBody>
          </p:sp>
          <p:sp>
            <p:nvSpPr>
              <p:cNvPr id="28512" name="Line 6417"/>
              <p:cNvSpPr>
                <a:spLocks noChangeShapeType="1"/>
              </p:cNvSpPr>
              <p:nvPr/>
            </p:nvSpPr>
            <p:spPr bwMode="auto">
              <a:xfrm>
                <a:off x="3102" y="911"/>
                <a:ext cx="0" cy="33"/>
              </a:xfrm>
              <a:prstGeom prst="line">
                <a:avLst/>
              </a:prstGeom>
              <a:noFill/>
              <a:ln w="3175">
                <a:solidFill>
                  <a:srgbClr val="000000"/>
                </a:solidFill>
                <a:round/>
                <a:headEnd/>
                <a:tailEnd/>
              </a:ln>
            </p:spPr>
            <p:txBody>
              <a:bodyPr/>
              <a:lstStyle/>
              <a:p>
                <a:endParaRPr lang="en-US"/>
              </a:p>
            </p:txBody>
          </p:sp>
          <p:sp>
            <p:nvSpPr>
              <p:cNvPr id="28513" name="Line 6418"/>
              <p:cNvSpPr>
                <a:spLocks noChangeShapeType="1"/>
              </p:cNvSpPr>
              <p:nvPr/>
            </p:nvSpPr>
            <p:spPr bwMode="auto">
              <a:xfrm flipV="1">
                <a:off x="3102" y="911"/>
                <a:ext cx="0" cy="33"/>
              </a:xfrm>
              <a:prstGeom prst="line">
                <a:avLst/>
              </a:prstGeom>
              <a:noFill/>
              <a:ln w="3175">
                <a:solidFill>
                  <a:srgbClr val="000000"/>
                </a:solidFill>
                <a:round/>
                <a:headEnd/>
                <a:tailEnd/>
              </a:ln>
            </p:spPr>
            <p:txBody>
              <a:bodyPr/>
              <a:lstStyle/>
              <a:p>
                <a:endParaRPr lang="en-US"/>
              </a:p>
            </p:txBody>
          </p:sp>
          <p:sp>
            <p:nvSpPr>
              <p:cNvPr id="28514" name="Line 6419"/>
              <p:cNvSpPr>
                <a:spLocks noChangeShapeType="1"/>
              </p:cNvSpPr>
              <p:nvPr/>
            </p:nvSpPr>
            <p:spPr bwMode="auto">
              <a:xfrm>
                <a:off x="3102" y="911"/>
                <a:ext cx="61" cy="0"/>
              </a:xfrm>
              <a:prstGeom prst="line">
                <a:avLst/>
              </a:prstGeom>
              <a:noFill/>
              <a:ln w="3175">
                <a:solidFill>
                  <a:srgbClr val="000000"/>
                </a:solidFill>
                <a:round/>
                <a:headEnd/>
                <a:tailEnd/>
              </a:ln>
            </p:spPr>
            <p:txBody>
              <a:bodyPr/>
              <a:lstStyle/>
              <a:p>
                <a:endParaRPr lang="en-US"/>
              </a:p>
            </p:txBody>
          </p:sp>
          <p:sp>
            <p:nvSpPr>
              <p:cNvPr id="28515" name="Line 6420"/>
              <p:cNvSpPr>
                <a:spLocks noChangeShapeType="1"/>
              </p:cNvSpPr>
              <p:nvPr/>
            </p:nvSpPr>
            <p:spPr bwMode="auto">
              <a:xfrm>
                <a:off x="3163" y="911"/>
                <a:ext cx="0" cy="33"/>
              </a:xfrm>
              <a:prstGeom prst="line">
                <a:avLst/>
              </a:prstGeom>
              <a:noFill/>
              <a:ln w="3175">
                <a:solidFill>
                  <a:srgbClr val="000000"/>
                </a:solidFill>
                <a:round/>
                <a:headEnd/>
                <a:tailEnd/>
              </a:ln>
            </p:spPr>
            <p:txBody>
              <a:bodyPr/>
              <a:lstStyle/>
              <a:p>
                <a:endParaRPr lang="en-US"/>
              </a:p>
            </p:txBody>
          </p:sp>
          <p:sp>
            <p:nvSpPr>
              <p:cNvPr id="28516" name="Line 6421"/>
              <p:cNvSpPr>
                <a:spLocks noChangeShapeType="1"/>
              </p:cNvSpPr>
              <p:nvPr/>
            </p:nvSpPr>
            <p:spPr bwMode="auto">
              <a:xfrm flipV="1">
                <a:off x="3163" y="911"/>
                <a:ext cx="0" cy="33"/>
              </a:xfrm>
              <a:prstGeom prst="line">
                <a:avLst/>
              </a:prstGeom>
              <a:noFill/>
              <a:ln w="3175">
                <a:solidFill>
                  <a:srgbClr val="000000"/>
                </a:solidFill>
                <a:round/>
                <a:headEnd/>
                <a:tailEnd/>
              </a:ln>
            </p:spPr>
            <p:txBody>
              <a:bodyPr/>
              <a:lstStyle/>
              <a:p>
                <a:endParaRPr lang="en-US"/>
              </a:p>
            </p:txBody>
          </p:sp>
          <p:sp>
            <p:nvSpPr>
              <p:cNvPr id="28517" name="Line 6422"/>
              <p:cNvSpPr>
                <a:spLocks noChangeShapeType="1"/>
              </p:cNvSpPr>
              <p:nvPr/>
            </p:nvSpPr>
            <p:spPr bwMode="auto">
              <a:xfrm>
                <a:off x="3163" y="911"/>
                <a:ext cx="60" cy="0"/>
              </a:xfrm>
              <a:prstGeom prst="line">
                <a:avLst/>
              </a:prstGeom>
              <a:noFill/>
              <a:ln w="3175">
                <a:solidFill>
                  <a:srgbClr val="000000"/>
                </a:solidFill>
                <a:round/>
                <a:headEnd/>
                <a:tailEnd/>
              </a:ln>
            </p:spPr>
            <p:txBody>
              <a:bodyPr/>
              <a:lstStyle/>
              <a:p>
                <a:endParaRPr lang="en-US"/>
              </a:p>
            </p:txBody>
          </p:sp>
          <p:sp>
            <p:nvSpPr>
              <p:cNvPr id="28518" name="Line 6423"/>
              <p:cNvSpPr>
                <a:spLocks noChangeShapeType="1"/>
              </p:cNvSpPr>
              <p:nvPr/>
            </p:nvSpPr>
            <p:spPr bwMode="auto">
              <a:xfrm>
                <a:off x="3223" y="911"/>
                <a:ext cx="0" cy="33"/>
              </a:xfrm>
              <a:prstGeom prst="line">
                <a:avLst/>
              </a:prstGeom>
              <a:noFill/>
              <a:ln w="3175">
                <a:solidFill>
                  <a:srgbClr val="000000"/>
                </a:solidFill>
                <a:round/>
                <a:headEnd/>
                <a:tailEnd/>
              </a:ln>
            </p:spPr>
            <p:txBody>
              <a:bodyPr/>
              <a:lstStyle/>
              <a:p>
                <a:endParaRPr lang="en-US"/>
              </a:p>
            </p:txBody>
          </p:sp>
          <p:sp>
            <p:nvSpPr>
              <p:cNvPr id="28519" name="Line 6424"/>
              <p:cNvSpPr>
                <a:spLocks noChangeShapeType="1"/>
              </p:cNvSpPr>
              <p:nvPr/>
            </p:nvSpPr>
            <p:spPr bwMode="auto">
              <a:xfrm flipV="1">
                <a:off x="3223" y="911"/>
                <a:ext cx="0" cy="33"/>
              </a:xfrm>
              <a:prstGeom prst="line">
                <a:avLst/>
              </a:prstGeom>
              <a:noFill/>
              <a:ln w="3175">
                <a:solidFill>
                  <a:srgbClr val="000000"/>
                </a:solidFill>
                <a:round/>
                <a:headEnd/>
                <a:tailEnd/>
              </a:ln>
            </p:spPr>
            <p:txBody>
              <a:bodyPr/>
              <a:lstStyle/>
              <a:p>
                <a:endParaRPr lang="en-US"/>
              </a:p>
            </p:txBody>
          </p:sp>
          <p:sp>
            <p:nvSpPr>
              <p:cNvPr id="28520" name="Line 6425"/>
              <p:cNvSpPr>
                <a:spLocks noChangeShapeType="1"/>
              </p:cNvSpPr>
              <p:nvPr/>
            </p:nvSpPr>
            <p:spPr bwMode="auto">
              <a:xfrm>
                <a:off x="3223" y="911"/>
                <a:ext cx="60" cy="0"/>
              </a:xfrm>
              <a:prstGeom prst="line">
                <a:avLst/>
              </a:prstGeom>
              <a:noFill/>
              <a:ln w="3175">
                <a:solidFill>
                  <a:srgbClr val="000000"/>
                </a:solidFill>
                <a:round/>
                <a:headEnd/>
                <a:tailEnd/>
              </a:ln>
            </p:spPr>
            <p:txBody>
              <a:bodyPr/>
              <a:lstStyle/>
              <a:p>
                <a:endParaRPr lang="en-US"/>
              </a:p>
            </p:txBody>
          </p:sp>
          <p:sp>
            <p:nvSpPr>
              <p:cNvPr id="28521" name="Line 6426"/>
              <p:cNvSpPr>
                <a:spLocks noChangeShapeType="1"/>
              </p:cNvSpPr>
              <p:nvPr/>
            </p:nvSpPr>
            <p:spPr bwMode="auto">
              <a:xfrm>
                <a:off x="3283" y="911"/>
                <a:ext cx="0" cy="33"/>
              </a:xfrm>
              <a:prstGeom prst="line">
                <a:avLst/>
              </a:prstGeom>
              <a:noFill/>
              <a:ln w="3175">
                <a:solidFill>
                  <a:srgbClr val="000000"/>
                </a:solidFill>
                <a:round/>
                <a:headEnd/>
                <a:tailEnd/>
              </a:ln>
            </p:spPr>
            <p:txBody>
              <a:bodyPr/>
              <a:lstStyle/>
              <a:p>
                <a:endParaRPr lang="en-US"/>
              </a:p>
            </p:txBody>
          </p:sp>
          <p:sp>
            <p:nvSpPr>
              <p:cNvPr id="28522" name="Line 6427"/>
              <p:cNvSpPr>
                <a:spLocks noChangeShapeType="1"/>
              </p:cNvSpPr>
              <p:nvPr/>
            </p:nvSpPr>
            <p:spPr bwMode="auto">
              <a:xfrm flipV="1">
                <a:off x="3283" y="911"/>
                <a:ext cx="0" cy="33"/>
              </a:xfrm>
              <a:prstGeom prst="line">
                <a:avLst/>
              </a:prstGeom>
              <a:noFill/>
              <a:ln w="3175">
                <a:solidFill>
                  <a:srgbClr val="000000"/>
                </a:solidFill>
                <a:round/>
                <a:headEnd/>
                <a:tailEnd/>
              </a:ln>
            </p:spPr>
            <p:txBody>
              <a:bodyPr/>
              <a:lstStyle/>
              <a:p>
                <a:endParaRPr lang="en-US"/>
              </a:p>
            </p:txBody>
          </p:sp>
          <p:sp>
            <p:nvSpPr>
              <p:cNvPr id="28523" name="Line 6428"/>
              <p:cNvSpPr>
                <a:spLocks noChangeShapeType="1"/>
              </p:cNvSpPr>
              <p:nvPr/>
            </p:nvSpPr>
            <p:spPr bwMode="auto">
              <a:xfrm>
                <a:off x="3283" y="911"/>
                <a:ext cx="61" cy="0"/>
              </a:xfrm>
              <a:prstGeom prst="line">
                <a:avLst/>
              </a:prstGeom>
              <a:noFill/>
              <a:ln w="3175">
                <a:solidFill>
                  <a:srgbClr val="000000"/>
                </a:solidFill>
                <a:round/>
                <a:headEnd/>
                <a:tailEnd/>
              </a:ln>
            </p:spPr>
            <p:txBody>
              <a:bodyPr/>
              <a:lstStyle/>
              <a:p>
                <a:endParaRPr lang="en-US"/>
              </a:p>
            </p:txBody>
          </p:sp>
          <p:sp>
            <p:nvSpPr>
              <p:cNvPr id="28524" name="Line 6429"/>
              <p:cNvSpPr>
                <a:spLocks noChangeShapeType="1"/>
              </p:cNvSpPr>
              <p:nvPr/>
            </p:nvSpPr>
            <p:spPr bwMode="auto">
              <a:xfrm>
                <a:off x="3344" y="911"/>
                <a:ext cx="0" cy="33"/>
              </a:xfrm>
              <a:prstGeom prst="line">
                <a:avLst/>
              </a:prstGeom>
              <a:noFill/>
              <a:ln w="3175">
                <a:solidFill>
                  <a:srgbClr val="000000"/>
                </a:solidFill>
                <a:round/>
                <a:headEnd/>
                <a:tailEnd/>
              </a:ln>
            </p:spPr>
            <p:txBody>
              <a:bodyPr/>
              <a:lstStyle/>
              <a:p>
                <a:endParaRPr lang="en-US"/>
              </a:p>
            </p:txBody>
          </p:sp>
          <p:sp>
            <p:nvSpPr>
              <p:cNvPr id="28525" name="Line 6430"/>
              <p:cNvSpPr>
                <a:spLocks noChangeShapeType="1"/>
              </p:cNvSpPr>
              <p:nvPr/>
            </p:nvSpPr>
            <p:spPr bwMode="auto">
              <a:xfrm flipV="1">
                <a:off x="3344" y="911"/>
                <a:ext cx="0" cy="33"/>
              </a:xfrm>
              <a:prstGeom prst="line">
                <a:avLst/>
              </a:prstGeom>
              <a:noFill/>
              <a:ln w="3175">
                <a:solidFill>
                  <a:srgbClr val="000000"/>
                </a:solidFill>
                <a:round/>
                <a:headEnd/>
                <a:tailEnd/>
              </a:ln>
            </p:spPr>
            <p:txBody>
              <a:bodyPr/>
              <a:lstStyle/>
              <a:p>
                <a:endParaRPr lang="en-US"/>
              </a:p>
            </p:txBody>
          </p:sp>
          <p:sp>
            <p:nvSpPr>
              <p:cNvPr id="28526" name="Line 6431"/>
              <p:cNvSpPr>
                <a:spLocks noChangeShapeType="1"/>
              </p:cNvSpPr>
              <p:nvPr/>
            </p:nvSpPr>
            <p:spPr bwMode="auto">
              <a:xfrm>
                <a:off x="3344" y="911"/>
                <a:ext cx="60" cy="0"/>
              </a:xfrm>
              <a:prstGeom prst="line">
                <a:avLst/>
              </a:prstGeom>
              <a:noFill/>
              <a:ln w="3175">
                <a:solidFill>
                  <a:srgbClr val="000000"/>
                </a:solidFill>
                <a:round/>
                <a:headEnd/>
                <a:tailEnd/>
              </a:ln>
            </p:spPr>
            <p:txBody>
              <a:bodyPr/>
              <a:lstStyle/>
              <a:p>
                <a:endParaRPr lang="en-US"/>
              </a:p>
            </p:txBody>
          </p:sp>
          <p:sp>
            <p:nvSpPr>
              <p:cNvPr id="28527" name="Line 6432"/>
              <p:cNvSpPr>
                <a:spLocks noChangeShapeType="1"/>
              </p:cNvSpPr>
              <p:nvPr/>
            </p:nvSpPr>
            <p:spPr bwMode="auto">
              <a:xfrm>
                <a:off x="3404" y="911"/>
                <a:ext cx="0" cy="33"/>
              </a:xfrm>
              <a:prstGeom prst="line">
                <a:avLst/>
              </a:prstGeom>
              <a:noFill/>
              <a:ln w="3175">
                <a:solidFill>
                  <a:srgbClr val="000000"/>
                </a:solidFill>
                <a:round/>
                <a:headEnd/>
                <a:tailEnd/>
              </a:ln>
            </p:spPr>
            <p:txBody>
              <a:bodyPr/>
              <a:lstStyle/>
              <a:p>
                <a:endParaRPr lang="en-US"/>
              </a:p>
            </p:txBody>
          </p:sp>
          <p:sp>
            <p:nvSpPr>
              <p:cNvPr id="28528" name="Line 6433"/>
              <p:cNvSpPr>
                <a:spLocks noChangeShapeType="1"/>
              </p:cNvSpPr>
              <p:nvPr/>
            </p:nvSpPr>
            <p:spPr bwMode="auto">
              <a:xfrm flipV="1">
                <a:off x="3404" y="911"/>
                <a:ext cx="0" cy="33"/>
              </a:xfrm>
              <a:prstGeom prst="line">
                <a:avLst/>
              </a:prstGeom>
              <a:noFill/>
              <a:ln w="3175">
                <a:solidFill>
                  <a:srgbClr val="000000"/>
                </a:solidFill>
                <a:round/>
                <a:headEnd/>
                <a:tailEnd/>
              </a:ln>
            </p:spPr>
            <p:txBody>
              <a:bodyPr/>
              <a:lstStyle/>
              <a:p>
                <a:endParaRPr lang="en-US"/>
              </a:p>
            </p:txBody>
          </p:sp>
          <p:sp>
            <p:nvSpPr>
              <p:cNvPr id="28529" name="Line 6434"/>
              <p:cNvSpPr>
                <a:spLocks noChangeShapeType="1"/>
              </p:cNvSpPr>
              <p:nvPr/>
            </p:nvSpPr>
            <p:spPr bwMode="auto">
              <a:xfrm>
                <a:off x="3404" y="911"/>
                <a:ext cx="60" cy="0"/>
              </a:xfrm>
              <a:prstGeom prst="line">
                <a:avLst/>
              </a:prstGeom>
              <a:noFill/>
              <a:ln w="3175">
                <a:solidFill>
                  <a:srgbClr val="000000"/>
                </a:solidFill>
                <a:round/>
                <a:headEnd/>
                <a:tailEnd/>
              </a:ln>
            </p:spPr>
            <p:txBody>
              <a:bodyPr/>
              <a:lstStyle/>
              <a:p>
                <a:endParaRPr lang="en-US"/>
              </a:p>
            </p:txBody>
          </p:sp>
          <p:sp>
            <p:nvSpPr>
              <p:cNvPr id="28530" name="Line 6435"/>
              <p:cNvSpPr>
                <a:spLocks noChangeShapeType="1"/>
              </p:cNvSpPr>
              <p:nvPr/>
            </p:nvSpPr>
            <p:spPr bwMode="auto">
              <a:xfrm>
                <a:off x="3464" y="911"/>
                <a:ext cx="0" cy="33"/>
              </a:xfrm>
              <a:prstGeom prst="line">
                <a:avLst/>
              </a:prstGeom>
              <a:noFill/>
              <a:ln w="3175">
                <a:solidFill>
                  <a:srgbClr val="000000"/>
                </a:solidFill>
                <a:round/>
                <a:headEnd/>
                <a:tailEnd/>
              </a:ln>
            </p:spPr>
            <p:txBody>
              <a:bodyPr/>
              <a:lstStyle/>
              <a:p>
                <a:endParaRPr lang="en-US"/>
              </a:p>
            </p:txBody>
          </p:sp>
          <p:sp>
            <p:nvSpPr>
              <p:cNvPr id="28531" name="Line 6436"/>
              <p:cNvSpPr>
                <a:spLocks noChangeShapeType="1"/>
              </p:cNvSpPr>
              <p:nvPr/>
            </p:nvSpPr>
            <p:spPr bwMode="auto">
              <a:xfrm flipV="1">
                <a:off x="3464" y="911"/>
                <a:ext cx="0" cy="33"/>
              </a:xfrm>
              <a:prstGeom prst="line">
                <a:avLst/>
              </a:prstGeom>
              <a:noFill/>
              <a:ln w="3175">
                <a:solidFill>
                  <a:srgbClr val="000000"/>
                </a:solidFill>
                <a:round/>
                <a:headEnd/>
                <a:tailEnd/>
              </a:ln>
            </p:spPr>
            <p:txBody>
              <a:bodyPr/>
              <a:lstStyle/>
              <a:p>
                <a:endParaRPr lang="en-US"/>
              </a:p>
            </p:txBody>
          </p:sp>
          <p:sp>
            <p:nvSpPr>
              <p:cNvPr id="28532" name="Line 6437"/>
              <p:cNvSpPr>
                <a:spLocks noChangeShapeType="1"/>
              </p:cNvSpPr>
              <p:nvPr/>
            </p:nvSpPr>
            <p:spPr bwMode="auto">
              <a:xfrm>
                <a:off x="3464" y="911"/>
                <a:ext cx="61" cy="0"/>
              </a:xfrm>
              <a:prstGeom prst="line">
                <a:avLst/>
              </a:prstGeom>
              <a:noFill/>
              <a:ln w="3175">
                <a:solidFill>
                  <a:srgbClr val="000000"/>
                </a:solidFill>
                <a:round/>
                <a:headEnd/>
                <a:tailEnd/>
              </a:ln>
            </p:spPr>
            <p:txBody>
              <a:bodyPr/>
              <a:lstStyle/>
              <a:p>
                <a:endParaRPr lang="en-US"/>
              </a:p>
            </p:txBody>
          </p:sp>
          <p:sp>
            <p:nvSpPr>
              <p:cNvPr id="28533" name="Line 6438"/>
              <p:cNvSpPr>
                <a:spLocks noChangeShapeType="1"/>
              </p:cNvSpPr>
              <p:nvPr/>
            </p:nvSpPr>
            <p:spPr bwMode="auto">
              <a:xfrm>
                <a:off x="3525" y="911"/>
                <a:ext cx="0" cy="33"/>
              </a:xfrm>
              <a:prstGeom prst="line">
                <a:avLst/>
              </a:prstGeom>
              <a:noFill/>
              <a:ln w="3175">
                <a:solidFill>
                  <a:srgbClr val="000000"/>
                </a:solidFill>
                <a:round/>
                <a:headEnd/>
                <a:tailEnd/>
              </a:ln>
            </p:spPr>
            <p:txBody>
              <a:bodyPr/>
              <a:lstStyle/>
              <a:p>
                <a:endParaRPr lang="en-US"/>
              </a:p>
            </p:txBody>
          </p:sp>
          <p:sp>
            <p:nvSpPr>
              <p:cNvPr id="28534" name="Line 6439"/>
              <p:cNvSpPr>
                <a:spLocks noChangeShapeType="1"/>
              </p:cNvSpPr>
              <p:nvPr/>
            </p:nvSpPr>
            <p:spPr bwMode="auto">
              <a:xfrm flipV="1">
                <a:off x="3525" y="911"/>
                <a:ext cx="0" cy="33"/>
              </a:xfrm>
              <a:prstGeom prst="line">
                <a:avLst/>
              </a:prstGeom>
              <a:noFill/>
              <a:ln w="3175">
                <a:solidFill>
                  <a:srgbClr val="000000"/>
                </a:solidFill>
                <a:round/>
                <a:headEnd/>
                <a:tailEnd/>
              </a:ln>
            </p:spPr>
            <p:txBody>
              <a:bodyPr/>
              <a:lstStyle/>
              <a:p>
                <a:endParaRPr lang="en-US"/>
              </a:p>
            </p:txBody>
          </p:sp>
          <p:sp>
            <p:nvSpPr>
              <p:cNvPr id="28535" name="Line 6440"/>
              <p:cNvSpPr>
                <a:spLocks noChangeShapeType="1"/>
              </p:cNvSpPr>
              <p:nvPr/>
            </p:nvSpPr>
            <p:spPr bwMode="auto">
              <a:xfrm>
                <a:off x="3525" y="911"/>
                <a:ext cx="60" cy="0"/>
              </a:xfrm>
              <a:prstGeom prst="line">
                <a:avLst/>
              </a:prstGeom>
              <a:noFill/>
              <a:ln w="3175">
                <a:solidFill>
                  <a:srgbClr val="000000"/>
                </a:solidFill>
                <a:round/>
                <a:headEnd/>
                <a:tailEnd/>
              </a:ln>
            </p:spPr>
            <p:txBody>
              <a:bodyPr/>
              <a:lstStyle/>
              <a:p>
                <a:endParaRPr lang="en-US"/>
              </a:p>
            </p:txBody>
          </p:sp>
          <p:sp>
            <p:nvSpPr>
              <p:cNvPr id="28536" name="Line 6441"/>
              <p:cNvSpPr>
                <a:spLocks noChangeShapeType="1"/>
              </p:cNvSpPr>
              <p:nvPr/>
            </p:nvSpPr>
            <p:spPr bwMode="auto">
              <a:xfrm>
                <a:off x="3585" y="911"/>
                <a:ext cx="0" cy="33"/>
              </a:xfrm>
              <a:prstGeom prst="line">
                <a:avLst/>
              </a:prstGeom>
              <a:noFill/>
              <a:ln w="3175">
                <a:solidFill>
                  <a:srgbClr val="000000"/>
                </a:solidFill>
                <a:round/>
                <a:headEnd/>
                <a:tailEnd/>
              </a:ln>
            </p:spPr>
            <p:txBody>
              <a:bodyPr/>
              <a:lstStyle/>
              <a:p>
                <a:endParaRPr lang="en-US"/>
              </a:p>
            </p:txBody>
          </p:sp>
          <p:sp>
            <p:nvSpPr>
              <p:cNvPr id="28537" name="Line 6442"/>
              <p:cNvSpPr>
                <a:spLocks noChangeShapeType="1"/>
              </p:cNvSpPr>
              <p:nvPr/>
            </p:nvSpPr>
            <p:spPr bwMode="auto">
              <a:xfrm flipV="1">
                <a:off x="3585" y="911"/>
                <a:ext cx="0" cy="33"/>
              </a:xfrm>
              <a:prstGeom prst="line">
                <a:avLst/>
              </a:prstGeom>
              <a:noFill/>
              <a:ln w="3175">
                <a:solidFill>
                  <a:srgbClr val="000000"/>
                </a:solidFill>
                <a:round/>
                <a:headEnd/>
                <a:tailEnd/>
              </a:ln>
            </p:spPr>
            <p:txBody>
              <a:bodyPr/>
              <a:lstStyle/>
              <a:p>
                <a:endParaRPr lang="en-US"/>
              </a:p>
            </p:txBody>
          </p:sp>
          <p:sp>
            <p:nvSpPr>
              <p:cNvPr id="28538" name="Line 6443"/>
              <p:cNvSpPr>
                <a:spLocks noChangeShapeType="1"/>
              </p:cNvSpPr>
              <p:nvPr/>
            </p:nvSpPr>
            <p:spPr bwMode="auto">
              <a:xfrm>
                <a:off x="3585" y="911"/>
                <a:ext cx="60" cy="0"/>
              </a:xfrm>
              <a:prstGeom prst="line">
                <a:avLst/>
              </a:prstGeom>
              <a:noFill/>
              <a:ln w="3175">
                <a:solidFill>
                  <a:srgbClr val="000000"/>
                </a:solidFill>
                <a:round/>
                <a:headEnd/>
                <a:tailEnd/>
              </a:ln>
            </p:spPr>
            <p:txBody>
              <a:bodyPr/>
              <a:lstStyle/>
              <a:p>
                <a:endParaRPr lang="en-US"/>
              </a:p>
            </p:txBody>
          </p:sp>
          <p:sp>
            <p:nvSpPr>
              <p:cNvPr id="28539" name="Line 6444"/>
              <p:cNvSpPr>
                <a:spLocks noChangeShapeType="1"/>
              </p:cNvSpPr>
              <p:nvPr/>
            </p:nvSpPr>
            <p:spPr bwMode="auto">
              <a:xfrm>
                <a:off x="3645" y="911"/>
                <a:ext cx="0" cy="78"/>
              </a:xfrm>
              <a:prstGeom prst="line">
                <a:avLst/>
              </a:prstGeom>
              <a:noFill/>
              <a:ln w="3175">
                <a:solidFill>
                  <a:srgbClr val="000000"/>
                </a:solidFill>
                <a:round/>
                <a:headEnd/>
                <a:tailEnd/>
              </a:ln>
            </p:spPr>
            <p:txBody>
              <a:bodyPr/>
              <a:lstStyle/>
              <a:p>
                <a:endParaRPr lang="en-US"/>
              </a:p>
            </p:txBody>
          </p:sp>
          <p:sp>
            <p:nvSpPr>
              <p:cNvPr id="28540" name="Line 6445"/>
              <p:cNvSpPr>
                <a:spLocks noChangeShapeType="1"/>
              </p:cNvSpPr>
              <p:nvPr/>
            </p:nvSpPr>
            <p:spPr bwMode="auto">
              <a:xfrm flipV="1">
                <a:off x="3645" y="911"/>
                <a:ext cx="0" cy="78"/>
              </a:xfrm>
              <a:prstGeom prst="line">
                <a:avLst/>
              </a:prstGeom>
              <a:noFill/>
              <a:ln w="3175">
                <a:solidFill>
                  <a:srgbClr val="000000"/>
                </a:solidFill>
                <a:round/>
                <a:headEnd/>
                <a:tailEnd/>
              </a:ln>
            </p:spPr>
            <p:txBody>
              <a:bodyPr/>
              <a:lstStyle/>
              <a:p>
                <a:endParaRPr lang="en-US"/>
              </a:p>
            </p:txBody>
          </p:sp>
          <p:sp>
            <p:nvSpPr>
              <p:cNvPr id="28541" name="Line 6446"/>
              <p:cNvSpPr>
                <a:spLocks noChangeShapeType="1"/>
              </p:cNvSpPr>
              <p:nvPr/>
            </p:nvSpPr>
            <p:spPr bwMode="auto">
              <a:xfrm>
                <a:off x="3645" y="911"/>
                <a:ext cx="62" cy="0"/>
              </a:xfrm>
              <a:prstGeom prst="line">
                <a:avLst/>
              </a:prstGeom>
              <a:noFill/>
              <a:ln w="3175">
                <a:solidFill>
                  <a:srgbClr val="000000"/>
                </a:solidFill>
                <a:round/>
                <a:headEnd/>
                <a:tailEnd/>
              </a:ln>
            </p:spPr>
            <p:txBody>
              <a:bodyPr/>
              <a:lstStyle/>
              <a:p>
                <a:endParaRPr lang="en-US"/>
              </a:p>
            </p:txBody>
          </p:sp>
          <p:sp>
            <p:nvSpPr>
              <p:cNvPr id="28542" name="Line 6447"/>
              <p:cNvSpPr>
                <a:spLocks noChangeShapeType="1"/>
              </p:cNvSpPr>
              <p:nvPr/>
            </p:nvSpPr>
            <p:spPr bwMode="auto">
              <a:xfrm>
                <a:off x="3707" y="911"/>
                <a:ext cx="0" cy="33"/>
              </a:xfrm>
              <a:prstGeom prst="line">
                <a:avLst/>
              </a:prstGeom>
              <a:noFill/>
              <a:ln w="3175">
                <a:solidFill>
                  <a:srgbClr val="000000"/>
                </a:solidFill>
                <a:round/>
                <a:headEnd/>
                <a:tailEnd/>
              </a:ln>
            </p:spPr>
            <p:txBody>
              <a:bodyPr/>
              <a:lstStyle/>
              <a:p>
                <a:endParaRPr lang="en-US"/>
              </a:p>
            </p:txBody>
          </p:sp>
          <p:sp>
            <p:nvSpPr>
              <p:cNvPr id="28543" name="Line 6448"/>
              <p:cNvSpPr>
                <a:spLocks noChangeShapeType="1"/>
              </p:cNvSpPr>
              <p:nvPr/>
            </p:nvSpPr>
            <p:spPr bwMode="auto">
              <a:xfrm flipV="1">
                <a:off x="3707" y="911"/>
                <a:ext cx="0" cy="33"/>
              </a:xfrm>
              <a:prstGeom prst="line">
                <a:avLst/>
              </a:prstGeom>
              <a:noFill/>
              <a:ln w="3175">
                <a:solidFill>
                  <a:srgbClr val="000000"/>
                </a:solidFill>
                <a:round/>
                <a:headEnd/>
                <a:tailEnd/>
              </a:ln>
            </p:spPr>
            <p:txBody>
              <a:bodyPr/>
              <a:lstStyle/>
              <a:p>
                <a:endParaRPr lang="en-US"/>
              </a:p>
            </p:txBody>
          </p:sp>
          <p:sp>
            <p:nvSpPr>
              <p:cNvPr id="28544" name="Line 6449"/>
              <p:cNvSpPr>
                <a:spLocks noChangeShapeType="1"/>
              </p:cNvSpPr>
              <p:nvPr/>
            </p:nvSpPr>
            <p:spPr bwMode="auto">
              <a:xfrm>
                <a:off x="3707" y="911"/>
                <a:ext cx="59" cy="0"/>
              </a:xfrm>
              <a:prstGeom prst="line">
                <a:avLst/>
              </a:prstGeom>
              <a:noFill/>
              <a:ln w="3175">
                <a:solidFill>
                  <a:srgbClr val="000000"/>
                </a:solidFill>
                <a:round/>
                <a:headEnd/>
                <a:tailEnd/>
              </a:ln>
            </p:spPr>
            <p:txBody>
              <a:bodyPr/>
              <a:lstStyle/>
              <a:p>
                <a:endParaRPr lang="en-US"/>
              </a:p>
            </p:txBody>
          </p:sp>
          <p:sp>
            <p:nvSpPr>
              <p:cNvPr id="28545" name="Line 6450"/>
              <p:cNvSpPr>
                <a:spLocks noChangeShapeType="1"/>
              </p:cNvSpPr>
              <p:nvPr/>
            </p:nvSpPr>
            <p:spPr bwMode="auto">
              <a:xfrm>
                <a:off x="3766" y="911"/>
                <a:ext cx="0" cy="33"/>
              </a:xfrm>
              <a:prstGeom prst="line">
                <a:avLst/>
              </a:prstGeom>
              <a:noFill/>
              <a:ln w="3175">
                <a:solidFill>
                  <a:srgbClr val="000000"/>
                </a:solidFill>
                <a:round/>
                <a:headEnd/>
                <a:tailEnd/>
              </a:ln>
            </p:spPr>
            <p:txBody>
              <a:bodyPr/>
              <a:lstStyle/>
              <a:p>
                <a:endParaRPr lang="en-US"/>
              </a:p>
            </p:txBody>
          </p:sp>
          <p:sp>
            <p:nvSpPr>
              <p:cNvPr id="28546" name="Line 6451"/>
              <p:cNvSpPr>
                <a:spLocks noChangeShapeType="1"/>
              </p:cNvSpPr>
              <p:nvPr/>
            </p:nvSpPr>
            <p:spPr bwMode="auto">
              <a:xfrm flipV="1">
                <a:off x="3766" y="911"/>
                <a:ext cx="0" cy="33"/>
              </a:xfrm>
              <a:prstGeom prst="line">
                <a:avLst/>
              </a:prstGeom>
              <a:noFill/>
              <a:ln w="3175">
                <a:solidFill>
                  <a:srgbClr val="000000"/>
                </a:solidFill>
                <a:round/>
                <a:headEnd/>
                <a:tailEnd/>
              </a:ln>
            </p:spPr>
            <p:txBody>
              <a:bodyPr/>
              <a:lstStyle/>
              <a:p>
                <a:endParaRPr lang="en-US"/>
              </a:p>
            </p:txBody>
          </p:sp>
          <p:sp>
            <p:nvSpPr>
              <p:cNvPr id="28547" name="Line 6452"/>
              <p:cNvSpPr>
                <a:spLocks noChangeShapeType="1"/>
              </p:cNvSpPr>
              <p:nvPr/>
            </p:nvSpPr>
            <p:spPr bwMode="auto">
              <a:xfrm>
                <a:off x="3766" y="911"/>
                <a:ext cx="60" cy="0"/>
              </a:xfrm>
              <a:prstGeom prst="line">
                <a:avLst/>
              </a:prstGeom>
              <a:noFill/>
              <a:ln w="3175">
                <a:solidFill>
                  <a:srgbClr val="000000"/>
                </a:solidFill>
                <a:round/>
                <a:headEnd/>
                <a:tailEnd/>
              </a:ln>
            </p:spPr>
            <p:txBody>
              <a:bodyPr/>
              <a:lstStyle/>
              <a:p>
                <a:endParaRPr lang="en-US"/>
              </a:p>
            </p:txBody>
          </p:sp>
          <p:sp>
            <p:nvSpPr>
              <p:cNvPr id="28548" name="Line 6453"/>
              <p:cNvSpPr>
                <a:spLocks noChangeShapeType="1"/>
              </p:cNvSpPr>
              <p:nvPr/>
            </p:nvSpPr>
            <p:spPr bwMode="auto">
              <a:xfrm>
                <a:off x="3826" y="911"/>
                <a:ext cx="0" cy="33"/>
              </a:xfrm>
              <a:prstGeom prst="line">
                <a:avLst/>
              </a:prstGeom>
              <a:noFill/>
              <a:ln w="3175">
                <a:solidFill>
                  <a:srgbClr val="000000"/>
                </a:solidFill>
                <a:round/>
                <a:headEnd/>
                <a:tailEnd/>
              </a:ln>
            </p:spPr>
            <p:txBody>
              <a:bodyPr/>
              <a:lstStyle/>
              <a:p>
                <a:endParaRPr lang="en-US"/>
              </a:p>
            </p:txBody>
          </p:sp>
          <p:sp>
            <p:nvSpPr>
              <p:cNvPr id="28549" name="Line 6454"/>
              <p:cNvSpPr>
                <a:spLocks noChangeShapeType="1"/>
              </p:cNvSpPr>
              <p:nvPr/>
            </p:nvSpPr>
            <p:spPr bwMode="auto">
              <a:xfrm flipV="1">
                <a:off x="3826" y="911"/>
                <a:ext cx="0" cy="33"/>
              </a:xfrm>
              <a:prstGeom prst="line">
                <a:avLst/>
              </a:prstGeom>
              <a:noFill/>
              <a:ln w="3175">
                <a:solidFill>
                  <a:srgbClr val="000000"/>
                </a:solidFill>
                <a:round/>
                <a:headEnd/>
                <a:tailEnd/>
              </a:ln>
            </p:spPr>
            <p:txBody>
              <a:bodyPr/>
              <a:lstStyle/>
              <a:p>
                <a:endParaRPr lang="en-US"/>
              </a:p>
            </p:txBody>
          </p:sp>
          <p:sp>
            <p:nvSpPr>
              <p:cNvPr id="28550" name="Line 6455"/>
              <p:cNvSpPr>
                <a:spLocks noChangeShapeType="1"/>
              </p:cNvSpPr>
              <p:nvPr/>
            </p:nvSpPr>
            <p:spPr bwMode="auto">
              <a:xfrm>
                <a:off x="3826" y="911"/>
                <a:ext cx="62" cy="0"/>
              </a:xfrm>
              <a:prstGeom prst="line">
                <a:avLst/>
              </a:prstGeom>
              <a:noFill/>
              <a:ln w="3175">
                <a:solidFill>
                  <a:srgbClr val="000000"/>
                </a:solidFill>
                <a:round/>
                <a:headEnd/>
                <a:tailEnd/>
              </a:ln>
            </p:spPr>
            <p:txBody>
              <a:bodyPr/>
              <a:lstStyle/>
              <a:p>
                <a:endParaRPr lang="en-US"/>
              </a:p>
            </p:txBody>
          </p:sp>
          <p:sp>
            <p:nvSpPr>
              <p:cNvPr id="28551" name="Line 6456"/>
              <p:cNvSpPr>
                <a:spLocks noChangeShapeType="1"/>
              </p:cNvSpPr>
              <p:nvPr/>
            </p:nvSpPr>
            <p:spPr bwMode="auto">
              <a:xfrm>
                <a:off x="3888" y="911"/>
                <a:ext cx="0" cy="33"/>
              </a:xfrm>
              <a:prstGeom prst="line">
                <a:avLst/>
              </a:prstGeom>
              <a:noFill/>
              <a:ln w="3175">
                <a:solidFill>
                  <a:srgbClr val="000000"/>
                </a:solidFill>
                <a:round/>
                <a:headEnd/>
                <a:tailEnd/>
              </a:ln>
            </p:spPr>
            <p:txBody>
              <a:bodyPr/>
              <a:lstStyle/>
              <a:p>
                <a:endParaRPr lang="en-US"/>
              </a:p>
            </p:txBody>
          </p:sp>
          <p:sp>
            <p:nvSpPr>
              <p:cNvPr id="28552" name="Line 6457"/>
              <p:cNvSpPr>
                <a:spLocks noChangeShapeType="1"/>
              </p:cNvSpPr>
              <p:nvPr/>
            </p:nvSpPr>
            <p:spPr bwMode="auto">
              <a:xfrm flipV="1">
                <a:off x="3888" y="911"/>
                <a:ext cx="0" cy="33"/>
              </a:xfrm>
              <a:prstGeom prst="line">
                <a:avLst/>
              </a:prstGeom>
              <a:noFill/>
              <a:ln w="3175">
                <a:solidFill>
                  <a:srgbClr val="000000"/>
                </a:solidFill>
                <a:round/>
                <a:headEnd/>
                <a:tailEnd/>
              </a:ln>
            </p:spPr>
            <p:txBody>
              <a:bodyPr/>
              <a:lstStyle/>
              <a:p>
                <a:endParaRPr lang="en-US"/>
              </a:p>
            </p:txBody>
          </p:sp>
          <p:sp>
            <p:nvSpPr>
              <p:cNvPr id="28553" name="Line 6458"/>
              <p:cNvSpPr>
                <a:spLocks noChangeShapeType="1"/>
              </p:cNvSpPr>
              <p:nvPr/>
            </p:nvSpPr>
            <p:spPr bwMode="auto">
              <a:xfrm>
                <a:off x="3888" y="911"/>
                <a:ext cx="60" cy="0"/>
              </a:xfrm>
              <a:prstGeom prst="line">
                <a:avLst/>
              </a:prstGeom>
              <a:noFill/>
              <a:ln w="3175">
                <a:solidFill>
                  <a:srgbClr val="000000"/>
                </a:solidFill>
                <a:round/>
                <a:headEnd/>
                <a:tailEnd/>
              </a:ln>
            </p:spPr>
            <p:txBody>
              <a:bodyPr/>
              <a:lstStyle/>
              <a:p>
                <a:endParaRPr lang="en-US"/>
              </a:p>
            </p:txBody>
          </p:sp>
          <p:sp>
            <p:nvSpPr>
              <p:cNvPr id="28554" name="Line 6459"/>
              <p:cNvSpPr>
                <a:spLocks noChangeShapeType="1"/>
              </p:cNvSpPr>
              <p:nvPr/>
            </p:nvSpPr>
            <p:spPr bwMode="auto">
              <a:xfrm>
                <a:off x="3948" y="911"/>
                <a:ext cx="0" cy="33"/>
              </a:xfrm>
              <a:prstGeom prst="line">
                <a:avLst/>
              </a:prstGeom>
              <a:noFill/>
              <a:ln w="3175">
                <a:solidFill>
                  <a:srgbClr val="000000"/>
                </a:solidFill>
                <a:round/>
                <a:headEnd/>
                <a:tailEnd/>
              </a:ln>
            </p:spPr>
            <p:txBody>
              <a:bodyPr/>
              <a:lstStyle/>
              <a:p>
                <a:endParaRPr lang="en-US"/>
              </a:p>
            </p:txBody>
          </p:sp>
          <p:sp>
            <p:nvSpPr>
              <p:cNvPr id="28555" name="Line 6460"/>
              <p:cNvSpPr>
                <a:spLocks noChangeShapeType="1"/>
              </p:cNvSpPr>
              <p:nvPr/>
            </p:nvSpPr>
            <p:spPr bwMode="auto">
              <a:xfrm flipV="1">
                <a:off x="3948" y="911"/>
                <a:ext cx="0" cy="33"/>
              </a:xfrm>
              <a:prstGeom prst="line">
                <a:avLst/>
              </a:prstGeom>
              <a:noFill/>
              <a:ln w="3175">
                <a:solidFill>
                  <a:srgbClr val="000000"/>
                </a:solidFill>
                <a:round/>
                <a:headEnd/>
                <a:tailEnd/>
              </a:ln>
            </p:spPr>
            <p:txBody>
              <a:bodyPr/>
              <a:lstStyle/>
              <a:p>
                <a:endParaRPr lang="en-US"/>
              </a:p>
            </p:txBody>
          </p:sp>
          <p:sp>
            <p:nvSpPr>
              <p:cNvPr id="28556" name="Line 6461"/>
              <p:cNvSpPr>
                <a:spLocks noChangeShapeType="1"/>
              </p:cNvSpPr>
              <p:nvPr/>
            </p:nvSpPr>
            <p:spPr bwMode="auto">
              <a:xfrm>
                <a:off x="3948" y="911"/>
                <a:ext cx="59" cy="0"/>
              </a:xfrm>
              <a:prstGeom prst="line">
                <a:avLst/>
              </a:prstGeom>
              <a:noFill/>
              <a:ln w="3175">
                <a:solidFill>
                  <a:srgbClr val="000000"/>
                </a:solidFill>
                <a:round/>
                <a:headEnd/>
                <a:tailEnd/>
              </a:ln>
            </p:spPr>
            <p:txBody>
              <a:bodyPr/>
              <a:lstStyle/>
              <a:p>
                <a:endParaRPr lang="en-US"/>
              </a:p>
            </p:txBody>
          </p:sp>
          <p:sp>
            <p:nvSpPr>
              <p:cNvPr id="28557" name="Line 6462"/>
              <p:cNvSpPr>
                <a:spLocks noChangeShapeType="1"/>
              </p:cNvSpPr>
              <p:nvPr/>
            </p:nvSpPr>
            <p:spPr bwMode="auto">
              <a:xfrm>
                <a:off x="4007" y="911"/>
                <a:ext cx="0" cy="33"/>
              </a:xfrm>
              <a:prstGeom prst="line">
                <a:avLst/>
              </a:prstGeom>
              <a:noFill/>
              <a:ln w="3175">
                <a:solidFill>
                  <a:srgbClr val="000000"/>
                </a:solidFill>
                <a:round/>
                <a:headEnd/>
                <a:tailEnd/>
              </a:ln>
            </p:spPr>
            <p:txBody>
              <a:bodyPr/>
              <a:lstStyle/>
              <a:p>
                <a:endParaRPr lang="en-US"/>
              </a:p>
            </p:txBody>
          </p:sp>
          <p:sp>
            <p:nvSpPr>
              <p:cNvPr id="28558" name="Line 6463"/>
              <p:cNvSpPr>
                <a:spLocks noChangeShapeType="1"/>
              </p:cNvSpPr>
              <p:nvPr/>
            </p:nvSpPr>
            <p:spPr bwMode="auto">
              <a:xfrm flipV="1">
                <a:off x="4007" y="911"/>
                <a:ext cx="0" cy="33"/>
              </a:xfrm>
              <a:prstGeom prst="line">
                <a:avLst/>
              </a:prstGeom>
              <a:noFill/>
              <a:ln w="3175">
                <a:solidFill>
                  <a:srgbClr val="000000"/>
                </a:solidFill>
                <a:round/>
                <a:headEnd/>
                <a:tailEnd/>
              </a:ln>
            </p:spPr>
            <p:txBody>
              <a:bodyPr/>
              <a:lstStyle/>
              <a:p>
                <a:endParaRPr lang="en-US"/>
              </a:p>
            </p:txBody>
          </p:sp>
          <p:sp>
            <p:nvSpPr>
              <p:cNvPr id="28559" name="Line 6464"/>
              <p:cNvSpPr>
                <a:spLocks noChangeShapeType="1"/>
              </p:cNvSpPr>
              <p:nvPr/>
            </p:nvSpPr>
            <p:spPr bwMode="auto">
              <a:xfrm>
                <a:off x="4007" y="911"/>
                <a:ext cx="62" cy="0"/>
              </a:xfrm>
              <a:prstGeom prst="line">
                <a:avLst/>
              </a:prstGeom>
              <a:noFill/>
              <a:ln w="3175">
                <a:solidFill>
                  <a:srgbClr val="000000"/>
                </a:solidFill>
                <a:round/>
                <a:headEnd/>
                <a:tailEnd/>
              </a:ln>
            </p:spPr>
            <p:txBody>
              <a:bodyPr/>
              <a:lstStyle/>
              <a:p>
                <a:endParaRPr lang="en-US"/>
              </a:p>
            </p:txBody>
          </p:sp>
          <p:sp>
            <p:nvSpPr>
              <p:cNvPr id="28560" name="Line 6465"/>
              <p:cNvSpPr>
                <a:spLocks noChangeShapeType="1"/>
              </p:cNvSpPr>
              <p:nvPr/>
            </p:nvSpPr>
            <p:spPr bwMode="auto">
              <a:xfrm>
                <a:off x="4069" y="911"/>
                <a:ext cx="0" cy="33"/>
              </a:xfrm>
              <a:prstGeom prst="line">
                <a:avLst/>
              </a:prstGeom>
              <a:noFill/>
              <a:ln w="3175">
                <a:solidFill>
                  <a:srgbClr val="000000"/>
                </a:solidFill>
                <a:round/>
                <a:headEnd/>
                <a:tailEnd/>
              </a:ln>
            </p:spPr>
            <p:txBody>
              <a:bodyPr/>
              <a:lstStyle/>
              <a:p>
                <a:endParaRPr lang="en-US"/>
              </a:p>
            </p:txBody>
          </p:sp>
          <p:sp>
            <p:nvSpPr>
              <p:cNvPr id="28561" name="Line 6466"/>
              <p:cNvSpPr>
                <a:spLocks noChangeShapeType="1"/>
              </p:cNvSpPr>
              <p:nvPr/>
            </p:nvSpPr>
            <p:spPr bwMode="auto">
              <a:xfrm flipV="1">
                <a:off x="4069" y="911"/>
                <a:ext cx="0" cy="33"/>
              </a:xfrm>
              <a:prstGeom prst="line">
                <a:avLst/>
              </a:prstGeom>
              <a:noFill/>
              <a:ln w="3175">
                <a:solidFill>
                  <a:srgbClr val="000000"/>
                </a:solidFill>
                <a:round/>
                <a:headEnd/>
                <a:tailEnd/>
              </a:ln>
            </p:spPr>
            <p:txBody>
              <a:bodyPr/>
              <a:lstStyle/>
              <a:p>
                <a:endParaRPr lang="en-US"/>
              </a:p>
            </p:txBody>
          </p:sp>
          <p:sp>
            <p:nvSpPr>
              <p:cNvPr id="28562" name="Line 6467"/>
              <p:cNvSpPr>
                <a:spLocks noChangeShapeType="1"/>
              </p:cNvSpPr>
              <p:nvPr/>
            </p:nvSpPr>
            <p:spPr bwMode="auto">
              <a:xfrm>
                <a:off x="4069" y="911"/>
                <a:ext cx="60" cy="0"/>
              </a:xfrm>
              <a:prstGeom prst="line">
                <a:avLst/>
              </a:prstGeom>
              <a:noFill/>
              <a:ln w="3175">
                <a:solidFill>
                  <a:srgbClr val="000000"/>
                </a:solidFill>
                <a:round/>
                <a:headEnd/>
                <a:tailEnd/>
              </a:ln>
            </p:spPr>
            <p:txBody>
              <a:bodyPr/>
              <a:lstStyle/>
              <a:p>
                <a:endParaRPr lang="en-US"/>
              </a:p>
            </p:txBody>
          </p:sp>
          <p:sp>
            <p:nvSpPr>
              <p:cNvPr id="28563" name="Line 6468"/>
              <p:cNvSpPr>
                <a:spLocks noChangeShapeType="1"/>
              </p:cNvSpPr>
              <p:nvPr/>
            </p:nvSpPr>
            <p:spPr bwMode="auto">
              <a:xfrm>
                <a:off x="4129" y="911"/>
                <a:ext cx="0" cy="33"/>
              </a:xfrm>
              <a:prstGeom prst="line">
                <a:avLst/>
              </a:prstGeom>
              <a:noFill/>
              <a:ln w="3175">
                <a:solidFill>
                  <a:srgbClr val="000000"/>
                </a:solidFill>
                <a:round/>
                <a:headEnd/>
                <a:tailEnd/>
              </a:ln>
            </p:spPr>
            <p:txBody>
              <a:bodyPr/>
              <a:lstStyle/>
              <a:p>
                <a:endParaRPr lang="en-US"/>
              </a:p>
            </p:txBody>
          </p:sp>
          <p:sp>
            <p:nvSpPr>
              <p:cNvPr id="28564" name="Line 6469"/>
              <p:cNvSpPr>
                <a:spLocks noChangeShapeType="1"/>
              </p:cNvSpPr>
              <p:nvPr/>
            </p:nvSpPr>
            <p:spPr bwMode="auto">
              <a:xfrm flipV="1">
                <a:off x="4129" y="911"/>
                <a:ext cx="0" cy="33"/>
              </a:xfrm>
              <a:prstGeom prst="line">
                <a:avLst/>
              </a:prstGeom>
              <a:noFill/>
              <a:ln w="3175">
                <a:solidFill>
                  <a:srgbClr val="000000"/>
                </a:solidFill>
                <a:round/>
                <a:headEnd/>
                <a:tailEnd/>
              </a:ln>
            </p:spPr>
            <p:txBody>
              <a:bodyPr/>
              <a:lstStyle/>
              <a:p>
                <a:endParaRPr lang="en-US"/>
              </a:p>
            </p:txBody>
          </p:sp>
          <p:sp>
            <p:nvSpPr>
              <p:cNvPr id="28565" name="Line 6470"/>
              <p:cNvSpPr>
                <a:spLocks noChangeShapeType="1"/>
              </p:cNvSpPr>
              <p:nvPr/>
            </p:nvSpPr>
            <p:spPr bwMode="auto">
              <a:xfrm>
                <a:off x="4129" y="911"/>
                <a:ext cx="60" cy="0"/>
              </a:xfrm>
              <a:prstGeom prst="line">
                <a:avLst/>
              </a:prstGeom>
              <a:noFill/>
              <a:ln w="3175">
                <a:solidFill>
                  <a:srgbClr val="000000"/>
                </a:solidFill>
                <a:round/>
                <a:headEnd/>
                <a:tailEnd/>
              </a:ln>
            </p:spPr>
            <p:txBody>
              <a:bodyPr/>
              <a:lstStyle/>
              <a:p>
                <a:endParaRPr lang="en-US"/>
              </a:p>
            </p:txBody>
          </p:sp>
          <p:sp>
            <p:nvSpPr>
              <p:cNvPr id="28566" name="Line 6471"/>
              <p:cNvSpPr>
                <a:spLocks noChangeShapeType="1"/>
              </p:cNvSpPr>
              <p:nvPr/>
            </p:nvSpPr>
            <p:spPr bwMode="auto">
              <a:xfrm>
                <a:off x="4189" y="911"/>
                <a:ext cx="0" cy="33"/>
              </a:xfrm>
              <a:prstGeom prst="line">
                <a:avLst/>
              </a:prstGeom>
              <a:noFill/>
              <a:ln w="3175">
                <a:solidFill>
                  <a:srgbClr val="000000"/>
                </a:solidFill>
                <a:round/>
                <a:headEnd/>
                <a:tailEnd/>
              </a:ln>
            </p:spPr>
            <p:txBody>
              <a:bodyPr/>
              <a:lstStyle/>
              <a:p>
                <a:endParaRPr lang="en-US"/>
              </a:p>
            </p:txBody>
          </p:sp>
          <p:sp>
            <p:nvSpPr>
              <p:cNvPr id="28567" name="Line 6472"/>
              <p:cNvSpPr>
                <a:spLocks noChangeShapeType="1"/>
              </p:cNvSpPr>
              <p:nvPr/>
            </p:nvSpPr>
            <p:spPr bwMode="auto">
              <a:xfrm flipV="1">
                <a:off x="4189" y="911"/>
                <a:ext cx="0" cy="33"/>
              </a:xfrm>
              <a:prstGeom prst="line">
                <a:avLst/>
              </a:prstGeom>
              <a:noFill/>
              <a:ln w="3175">
                <a:solidFill>
                  <a:srgbClr val="000000"/>
                </a:solidFill>
                <a:round/>
                <a:headEnd/>
                <a:tailEnd/>
              </a:ln>
            </p:spPr>
            <p:txBody>
              <a:bodyPr/>
              <a:lstStyle/>
              <a:p>
                <a:endParaRPr lang="en-US"/>
              </a:p>
            </p:txBody>
          </p:sp>
          <p:sp>
            <p:nvSpPr>
              <p:cNvPr id="28568" name="Line 6473"/>
              <p:cNvSpPr>
                <a:spLocks noChangeShapeType="1"/>
              </p:cNvSpPr>
              <p:nvPr/>
            </p:nvSpPr>
            <p:spPr bwMode="auto">
              <a:xfrm>
                <a:off x="4189" y="911"/>
                <a:ext cx="61" cy="0"/>
              </a:xfrm>
              <a:prstGeom prst="line">
                <a:avLst/>
              </a:prstGeom>
              <a:noFill/>
              <a:ln w="3175">
                <a:solidFill>
                  <a:srgbClr val="000000"/>
                </a:solidFill>
                <a:round/>
                <a:headEnd/>
                <a:tailEnd/>
              </a:ln>
            </p:spPr>
            <p:txBody>
              <a:bodyPr/>
              <a:lstStyle/>
              <a:p>
                <a:endParaRPr lang="en-US"/>
              </a:p>
            </p:txBody>
          </p:sp>
          <p:sp>
            <p:nvSpPr>
              <p:cNvPr id="28569" name="Line 6474"/>
              <p:cNvSpPr>
                <a:spLocks noChangeShapeType="1"/>
              </p:cNvSpPr>
              <p:nvPr/>
            </p:nvSpPr>
            <p:spPr bwMode="auto">
              <a:xfrm>
                <a:off x="4250" y="911"/>
                <a:ext cx="0" cy="78"/>
              </a:xfrm>
              <a:prstGeom prst="line">
                <a:avLst/>
              </a:prstGeom>
              <a:noFill/>
              <a:ln w="3175">
                <a:solidFill>
                  <a:srgbClr val="000000"/>
                </a:solidFill>
                <a:round/>
                <a:headEnd/>
                <a:tailEnd/>
              </a:ln>
            </p:spPr>
            <p:txBody>
              <a:bodyPr/>
              <a:lstStyle/>
              <a:p>
                <a:endParaRPr lang="en-US"/>
              </a:p>
            </p:txBody>
          </p:sp>
          <p:sp>
            <p:nvSpPr>
              <p:cNvPr id="28570" name="Line 6475"/>
              <p:cNvSpPr>
                <a:spLocks noChangeShapeType="1"/>
              </p:cNvSpPr>
              <p:nvPr/>
            </p:nvSpPr>
            <p:spPr bwMode="auto">
              <a:xfrm flipV="1">
                <a:off x="4250" y="911"/>
                <a:ext cx="0" cy="78"/>
              </a:xfrm>
              <a:prstGeom prst="line">
                <a:avLst/>
              </a:prstGeom>
              <a:noFill/>
              <a:ln w="3175">
                <a:solidFill>
                  <a:srgbClr val="000000"/>
                </a:solidFill>
                <a:round/>
                <a:headEnd/>
                <a:tailEnd/>
              </a:ln>
            </p:spPr>
            <p:txBody>
              <a:bodyPr/>
              <a:lstStyle/>
              <a:p>
                <a:endParaRPr lang="en-US"/>
              </a:p>
            </p:txBody>
          </p:sp>
          <p:sp>
            <p:nvSpPr>
              <p:cNvPr id="28571" name="Line 6476"/>
              <p:cNvSpPr>
                <a:spLocks noChangeShapeType="1"/>
              </p:cNvSpPr>
              <p:nvPr/>
            </p:nvSpPr>
            <p:spPr bwMode="auto">
              <a:xfrm>
                <a:off x="4250" y="911"/>
                <a:ext cx="60" cy="0"/>
              </a:xfrm>
              <a:prstGeom prst="line">
                <a:avLst/>
              </a:prstGeom>
              <a:noFill/>
              <a:ln w="3175">
                <a:solidFill>
                  <a:srgbClr val="000000"/>
                </a:solidFill>
                <a:round/>
                <a:headEnd/>
                <a:tailEnd/>
              </a:ln>
            </p:spPr>
            <p:txBody>
              <a:bodyPr/>
              <a:lstStyle/>
              <a:p>
                <a:endParaRPr lang="en-US"/>
              </a:p>
            </p:txBody>
          </p:sp>
          <p:sp>
            <p:nvSpPr>
              <p:cNvPr id="28572" name="Line 6477"/>
              <p:cNvSpPr>
                <a:spLocks noChangeShapeType="1"/>
              </p:cNvSpPr>
              <p:nvPr/>
            </p:nvSpPr>
            <p:spPr bwMode="auto">
              <a:xfrm>
                <a:off x="4310" y="911"/>
                <a:ext cx="0" cy="33"/>
              </a:xfrm>
              <a:prstGeom prst="line">
                <a:avLst/>
              </a:prstGeom>
              <a:noFill/>
              <a:ln w="3175">
                <a:solidFill>
                  <a:srgbClr val="000000"/>
                </a:solidFill>
                <a:round/>
                <a:headEnd/>
                <a:tailEnd/>
              </a:ln>
            </p:spPr>
            <p:txBody>
              <a:bodyPr/>
              <a:lstStyle/>
              <a:p>
                <a:endParaRPr lang="en-US"/>
              </a:p>
            </p:txBody>
          </p:sp>
          <p:sp>
            <p:nvSpPr>
              <p:cNvPr id="28573" name="Line 6478"/>
              <p:cNvSpPr>
                <a:spLocks noChangeShapeType="1"/>
              </p:cNvSpPr>
              <p:nvPr/>
            </p:nvSpPr>
            <p:spPr bwMode="auto">
              <a:xfrm flipV="1">
                <a:off x="4310" y="911"/>
                <a:ext cx="0" cy="33"/>
              </a:xfrm>
              <a:prstGeom prst="line">
                <a:avLst/>
              </a:prstGeom>
              <a:noFill/>
              <a:ln w="3175">
                <a:solidFill>
                  <a:srgbClr val="000000"/>
                </a:solidFill>
                <a:round/>
                <a:headEnd/>
                <a:tailEnd/>
              </a:ln>
            </p:spPr>
            <p:txBody>
              <a:bodyPr/>
              <a:lstStyle/>
              <a:p>
                <a:endParaRPr lang="en-US"/>
              </a:p>
            </p:txBody>
          </p:sp>
          <p:sp>
            <p:nvSpPr>
              <p:cNvPr id="28574" name="Line 6479"/>
              <p:cNvSpPr>
                <a:spLocks noChangeShapeType="1"/>
              </p:cNvSpPr>
              <p:nvPr/>
            </p:nvSpPr>
            <p:spPr bwMode="auto">
              <a:xfrm>
                <a:off x="4310" y="911"/>
                <a:ext cx="60" cy="0"/>
              </a:xfrm>
              <a:prstGeom prst="line">
                <a:avLst/>
              </a:prstGeom>
              <a:noFill/>
              <a:ln w="3175">
                <a:solidFill>
                  <a:srgbClr val="000000"/>
                </a:solidFill>
                <a:round/>
                <a:headEnd/>
                <a:tailEnd/>
              </a:ln>
            </p:spPr>
            <p:txBody>
              <a:bodyPr/>
              <a:lstStyle/>
              <a:p>
                <a:endParaRPr lang="en-US"/>
              </a:p>
            </p:txBody>
          </p:sp>
          <p:sp>
            <p:nvSpPr>
              <p:cNvPr id="28575" name="Line 6480"/>
              <p:cNvSpPr>
                <a:spLocks noChangeShapeType="1"/>
              </p:cNvSpPr>
              <p:nvPr/>
            </p:nvSpPr>
            <p:spPr bwMode="auto">
              <a:xfrm>
                <a:off x="4370" y="911"/>
                <a:ext cx="0" cy="33"/>
              </a:xfrm>
              <a:prstGeom prst="line">
                <a:avLst/>
              </a:prstGeom>
              <a:noFill/>
              <a:ln w="3175">
                <a:solidFill>
                  <a:srgbClr val="000000"/>
                </a:solidFill>
                <a:round/>
                <a:headEnd/>
                <a:tailEnd/>
              </a:ln>
            </p:spPr>
            <p:txBody>
              <a:bodyPr/>
              <a:lstStyle/>
              <a:p>
                <a:endParaRPr lang="en-US"/>
              </a:p>
            </p:txBody>
          </p:sp>
          <p:sp>
            <p:nvSpPr>
              <p:cNvPr id="28576" name="Line 6481"/>
              <p:cNvSpPr>
                <a:spLocks noChangeShapeType="1"/>
              </p:cNvSpPr>
              <p:nvPr/>
            </p:nvSpPr>
            <p:spPr bwMode="auto">
              <a:xfrm flipV="1">
                <a:off x="4370" y="911"/>
                <a:ext cx="0" cy="33"/>
              </a:xfrm>
              <a:prstGeom prst="line">
                <a:avLst/>
              </a:prstGeom>
              <a:noFill/>
              <a:ln w="3175">
                <a:solidFill>
                  <a:srgbClr val="000000"/>
                </a:solidFill>
                <a:round/>
                <a:headEnd/>
                <a:tailEnd/>
              </a:ln>
            </p:spPr>
            <p:txBody>
              <a:bodyPr/>
              <a:lstStyle/>
              <a:p>
                <a:endParaRPr lang="en-US"/>
              </a:p>
            </p:txBody>
          </p:sp>
          <p:sp>
            <p:nvSpPr>
              <p:cNvPr id="28577" name="Line 6482"/>
              <p:cNvSpPr>
                <a:spLocks noChangeShapeType="1"/>
              </p:cNvSpPr>
              <p:nvPr/>
            </p:nvSpPr>
            <p:spPr bwMode="auto">
              <a:xfrm flipH="1">
                <a:off x="1172" y="3260"/>
                <a:ext cx="60" cy="0"/>
              </a:xfrm>
              <a:prstGeom prst="line">
                <a:avLst/>
              </a:prstGeom>
              <a:noFill/>
              <a:ln w="3175">
                <a:solidFill>
                  <a:srgbClr val="000000"/>
                </a:solidFill>
                <a:round/>
                <a:headEnd/>
                <a:tailEnd/>
              </a:ln>
            </p:spPr>
            <p:txBody>
              <a:bodyPr/>
              <a:lstStyle/>
              <a:p>
                <a:endParaRPr lang="en-US"/>
              </a:p>
            </p:txBody>
          </p:sp>
          <p:sp>
            <p:nvSpPr>
              <p:cNvPr id="28578" name="Line 6483"/>
              <p:cNvSpPr>
                <a:spLocks noChangeShapeType="1"/>
              </p:cNvSpPr>
              <p:nvPr/>
            </p:nvSpPr>
            <p:spPr bwMode="auto">
              <a:xfrm flipV="1">
                <a:off x="1172" y="3227"/>
                <a:ext cx="0" cy="33"/>
              </a:xfrm>
              <a:prstGeom prst="line">
                <a:avLst/>
              </a:prstGeom>
              <a:noFill/>
              <a:ln w="3175">
                <a:solidFill>
                  <a:srgbClr val="000000"/>
                </a:solidFill>
                <a:round/>
                <a:headEnd/>
                <a:tailEnd/>
              </a:ln>
            </p:spPr>
            <p:txBody>
              <a:bodyPr/>
              <a:lstStyle/>
              <a:p>
                <a:endParaRPr lang="en-US"/>
              </a:p>
            </p:txBody>
          </p:sp>
          <p:sp>
            <p:nvSpPr>
              <p:cNvPr id="28579" name="Line 6484"/>
              <p:cNvSpPr>
                <a:spLocks noChangeShapeType="1"/>
              </p:cNvSpPr>
              <p:nvPr/>
            </p:nvSpPr>
            <p:spPr bwMode="auto">
              <a:xfrm>
                <a:off x="1172" y="3227"/>
                <a:ext cx="0" cy="33"/>
              </a:xfrm>
              <a:prstGeom prst="line">
                <a:avLst/>
              </a:prstGeom>
              <a:noFill/>
              <a:ln w="3175">
                <a:solidFill>
                  <a:srgbClr val="000000"/>
                </a:solidFill>
                <a:round/>
                <a:headEnd/>
                <a:tailEnd/>
              </a:ln>
            </p:spPr>
            <p:txBody>
              <a:bodyPr/>
              <a:lstStyle/>
              <a:p>
                <a:endParaRPr lang="en-US"/>
              </a:p>
            </p:txBody>
          </p:sp>
          <p:sp>
            <p:nvSpPr>
              <p:cNvPr id="28580" name="Line 6485"/>
              <p:cNvSpPr>
                <a:spLocks noChangeShapeType="1"/>
              </p:cNvSpPr>
              <p:nvPr/>
            </p:nvSpPr>
            <p:spPr bwMode="auto">
              <a:xfrm flipH="1">
                <a:off x="1111" y="3260"/>
                <a:ext cx="61" cy="0"/>
              </a:xfrm>
              <a:prstGeom prst="line">
                <a:avLst/>
              </a:prstGeom>
              <a:noFill/>
              <a:ln w="3175">
                <a:solidFill>
                  <a:srgbClr val="000000"/>
                </a:solidFill>
                <a:round/>
                <a:headEnd/>
                <a:tailEnd/>
              </a:ln>
            </p:spPr>
            <p:txBody>
              <a:bodyPr/>
              <a:lstStyle/>
              <a:p>
                <a:endParaRPr lang="en-US"/>
              </a:p>
            </p:txBody>
          </p:sp>
          <p:sp>
            <p:nvSpPr>
              <p:cNvPr id="28581" name="Line 6486"/>
              <p:cNvSpPr>
                <a:spLocks noChangeShapeType="1"/>
              </p:cNvSpPr>
              <p:nvPr/>
            </p:nvSpPr>
            <p:spPr bwMode="auto">
              <a:xfrm flipV="1">
                <a:off x="1111" y="3227"/>
                <a:ext cx="0" cy="33"/>
              </a:xfrm>
              <a:prstGeom prst="line">
                <a:avLst/>
              </a:prstGeom>
              <a:noFill/>
              <a:ln w="3175">
                <a:solidFill>
                  <a:srgbClr val="000000"/>
                </a:solidFill>
                <a:round/>
                <a:headEnd/>
                <a:tailEnd/>
              </a:ln>
            </p:spPr>
            <p:txBody>
              <a:bodyPr/>
              <a:lstStyle/>
              <a:p>
                <a:endParaRPr lang="en-US"/>
              </a:p>
            </p:txBody>
          </p:sp>
          <p:sp>
            <p:nvSpPr>
              <p:cNvPr id="28582" name="Line 6487"/>
              <p:cNvSpPr>
                <a:spLocks noChangeShapeType="1"/>
              </p:cNvSpPr>
              <p:nvPr/>
            </p:nvSpPr>
            <p:spPr bwMode="auto">
              <a:xfrm>
                <a:off x="1111" y="3227"/>
                <a:ext cx="0" cy="33"/>
              </a:xfrm>
              <a:prstGeom prst="line">
                <a:avLst/>
              </a:prstGeom>
              <a:noFill/>
              <a:ln w="3175">
                <a:solidFill>
                  <a:srgbClr val="000000"/>
                </a:solidFill>
                <a:round/>
                <a:headEnd/>
                <a:tailEnd/>
              </a:ln>
            </p:spPr>
            <p:txBody>
              <a:bodyPr/>
              <a:lstStyle/>
              <a:p>
                <a:endParaRPr lang="en-US"/>
              </a:p>
            </p:txBody>
          </p:sp>
          <p:sp>
            <p:nvSpPr>
              <p:cNvPr id="28583" name="Line 6488"/>
              <p:cNvSpPr>
                <a:spLocks noChangeShapeType="1"/>
              </p:cNvSpPr>
              <p:nvPr/>
            </p:nvSpPr>
            <p:spPr bwMode="auto">
              <a:xfrm>
                <a:off x="1111" y="3260"/>
                <a:ext cx="121" cy="0"/>
              </a:xfrm>
              <a:prstGeom prst="line">
                <a:avLst/>
              </a:prstGeom>
              <a:noFill/>
              <a:ln w="3175">
                <a:solidFill>
                  <a:srgbClr val="000000"/>
                </a:solidFill>
                <a:round/>
                <a:headEnd/>
                <a:tailEnd/>
              </a:ln>
            </p:spPr>
            <p:txBody>
              <a:bodyPr/>
              <a:lstStyle/>
              <a:p>
                <a:endParaRPr lang="en-US"/>
              </a:p>
            </p:txBody>
          </p:sp>
          <p:sp>
            <p:nvSpPr>
              <p:cNvPr id="28584" name="Line 6489"/>
              <p:cNvSpPr>
                <a:spLocks noChangeShapeType="1"/>
              </p:cNvSpPr>
              <p:nvPr/>
            </p:nvSpPr>
            <p:spPr bwMode="auto">
              <a:xfrm flipV="1">
                <a:off x="1232" y="3182"/>
                <a:ext cx="0" cy="78"/>
              </a:xfrm>
              <a:prstGeom prst="line">
                <a:avLst/>
              </a:prstGeom>
              <a:noFill/>
              <a:ln w="3175">
                <a:solidFill>
                  <a:srgbClr val="000000"/>
                </a:solidFill>
                <a:round/>
                <a:headEnd/>
                <a:tailEnd/>
              </a:ln>
            </p:spPr>
            <p:txBody>
              <a:bodyPr/>
              <a:lstStyle/>
              <a:p>
                <a:endParaRPr lang="en-US"/>
              </a:p>
            </p:txBody>
          </p:sp>
          <p:sp>
            <p:nvSpPr>
              <p:cNvPr id="28585" name="Line 6490"/>
              <p:cNvSpPr>
                <a:spLocks noChangeShapeType="1"/>
              </p:cNvSpPr>
              <p:nvPr/>
            </p:nvSpPr>
            <p:spPr bwMode="auto">
              <a:xfrm>
                <a:off x="1232" y="3182"/>
                <a:ext cx="0" cy="78"/>
              </a:xfrm>
              <a:prstGeom prst="line">
                <a:avLst/>
              </a:prstGeom>
              <a:noFill/>
              <a:ln w="3175">
                <a:solidFill>
                  <a:srgbClr val="000000"/>
                </a:solidFill>
                <a:round/>
                <a:headEnd/>
                <a:tailEnd/>
              </a:ln>
            </p:spPr>
            <p:txBody>
              <a:bodyPr/>
              <a:lstStyle/>
              <a:p>
                <a:endParaRPr lang="en-US"/>
              </a:p>
            </p:txBody>
          </p:sp>
          <p:sp>
            <p:nvSpPr>
              <p:cNvPr id="28586" name="Line 6491"/>
              <p:cNvSpPr>
                <a:spLocks noChangeShapeType="1"/>
              </p:cNvSpPr>
              <p:nvPr/>
            </p:nvSpPr>
            <p:spPr bwMode="auto">
              <a:xfrm>
                <a:off x="1232" y="3260"/>
                <a:ext cx="60" cy="0"/>
              </a:xfrm>
              <a:prstGeom prst="line">
                <a:avLst/>
              </a:prstGeom>
              <a:noFill/>
              <a:ln w="3175">
                <a:solidFill>
                  <a:srgbClr val="000000"/>
                </a:solidFill>
                <a:round/>
                <a:headEnd/>
                <a:tailEnd/>
              </a:ln>
            </p:spPr>
            <p:txBody>
              <a:bodyPr/>
              <a:lstStyle/>
              <a:p>
                <a:endParaRPr lang="en-US"/>
              </a:p>
            </p:txBody>
          </p:sp>
          <p:sp>
            <p:nvSpPr>
              <p:cNvPr id="28587" name="Line 6492"/>
              <p:cNvSpPr>
                <a:spLocks noChangeShapeType="1"/>
              </p:cNvSpPr>
              <p:nvPr/>
            </p:nvSpPr>
            <p:spPr bwMode="auto">
              <a:xfrm flipV="1">
                <a:off x="1292" y="3227"/>
                <a:ext cx="0" cy="33"/>
              </a:xfrm>
              <a:prstGeom prst="line">
                <a:avLst/>
              </a:prstGeom>
              <a:noFill/>
              <a:ln w="3175">
                <a:solidFill>
                  <a:srgbClr val="000000"/>
                </a:solidFill>
                <a:round/>
                <a:headEnd/>
                <a:tailEnd/>
              </a:ln>
            </p:spPr>
            <p:txBody>
              <a:bodyPr/>
              <a:lstStyle/>
              <a:p>
                <a:endParaRPr lang="en-US"/>
              </a:p>
            </p:txBody>
          </p:sp>
          <p:sp>
            <p:nvSpPr>
              <p:cNvPr id="28588" name="Line 6493"/>
              <p:cNvSpPr>
                <a:spLocks noChangeShapeType="1"/>
              </p:cNvSpPr>
              <p:nvPr/>
            </p:nvSpPr>
            <p:spPr bwMode="auto">
              <a:xfrm>
                <a:off x="1292" y="3227"/>
                <a:ext cx="0" cy="33"/>
              </a:xfrm>
              <a:prstGeom prst="line">
                <a:avLst/>
              </a:prstGeom>
              <a:noFill/>
              <a:ln w="3175">
                <a:solidFill>
                  <a:srgbClr val="000000"/>
                </a:solidFill>
                <a:round/>
                <a:headEnd/>
                <a:tailEnd/>
              </a:ln>
            </p:spPr>
            <p:txBody>
              <a:bodyPr/>
              <a:lstStyle/>
              <a:p>
                <a:endParaRPr lang="en-US"/>
              </a:p>
            </p:txBody>
          </p:sp>
          <p:sp>
            <p:nvSpPr>
              <p:cNvPr id="28589" name="Line 6494"/>
              <p:cNvSpPr>
                <a:spLocks noChangeShapeType="1"/>
              </p:cNvSpPr>
              <p:nvPr/>
            </p:nvSpPr>
            <p:spPr bwMode="auto">
              <a:xfrm>
                <a:off x="1292" y="3260"/>
                <a:ext cx="61" cy="0"/>
              </a:xfrm>
              <a:prstGeom prst="line">
                <a:avLst/>
              </a:prstGeom>
              <a:noFill/>
              <a:ln w="3175">
                <a:solidFill>
                  <a:srgbClr val="000000"/>
                </a:solidFill>
                <a:round/>
                <a:headEnd/>
                <a:tailEnd/>
              </a:ln>
            </p:spPr>
            <p:txBody>
              <a:bodyPr/>
              <a:lstStyle/>
              <a:p>
                <a:endParaRPr lang="en-US"/>
              </a:p>
            </p:txBody>
          </p:sp>
          <p:sp>
            <p:nvSpPr>
              <p:cNvPr id="28590" name="Line 6495"/>
              <p:cNvSpPr>
                <a:spLocks noChangeShapeType="1"/>
              </p:cNvSpPr>
              <p:nvPr/>
            </p:nvSpPr>
            <p:spPr bwMode="auto">
              <a:xfrm flipV="1">
                <a:off x="1353" y="3227"/>
                <a:ext cx="0" cy="33"/>
              </a:xfrm>
              <a:prstGeom prst="line">
                <a:avLst/>
              </a:prstGeom>
              <a:noFill/>
              <a:ln w="3175">
                <a:solidFill>
                  <a:srgbClr val="000000"/>
                </a:solidFill>
                <a:round/>
                <a:headEnd/>
                <a:tailEnd/>
              </a:ln>
            </p:spPr>
            <p:txBody>
              <a:bodyPr/>
              <a:lstStyle/>
              <a:p>
                <a:endParaRPr lang="en-US"/>
              </a:p>
            </p:txBody>
          </p:sp>
          <p:sp>
            <p:nvSpPr>
              <p:cNvPr id="28591" name="Line 6496"/>
              <p:cNvSpPr>
                <a:spLocks noChangeShapeType="1"/>
              </p:cNvSpPr>
              <p:nvPr/>
            </p:nvSpPr>
            <p:spPr bwMode="auto">
              <a:xfrm>
                <a:off x="1353" y="3227"/>
                <a:ext cx="0" cy="33"/>
              </a:xfrm>
              <a:prstGeom prst="line">
                <a:avLst/>
              </a:prstGeom>
              <a:noFill/>
              <a:ln w="3175">
                <a:solidFill>
                  <a:srgbClr val="000000"/>
                </a:solidFill>
                <a:round/>
                <a:headEnd/>
                <a:tailEnd/>
              </a:ln>
            </p:spPr>
            <p:txBody>
              <a:bodyPr/>
              <a:lstStyle/>
              <a:p>
                <a:endParaRPr lang="en-US"/>
              </a:p>
            </p:txBody>
          </p:sp>
          <p:sp>
            <p:nvSpPr>
              <p:cNvPr id="28592" name="Line 6497"/>
              <p:cNvSpPr>
                <a:spLocks noChangeShapeType="1"/>
              </p:cNvSpPr>
              <p:nvPr/>
            </p:nvSpPr>
            <p:spPr bwMode="auto">
              <a:xfrm>
                <a:off x="1353" y="3260"/>
                <a:ext cx="60" cy="0"/>
              </a:xfrm>
              <a:prstGeom prst="line">
                <a:avLst/>
              </a:prstGeom>
              <a:noFill/>
              <a:ln w="3175">
                <a:solidFill>
                  <a:srgbClr val="000000"/>
                </a:solidFill>
                <a:round/>
                <a:headEnd/>
                <a:tailEnd/>
              </a:ln>
            </p:spPr>
            <p:txBody>
              <a:bodyPr/>
              <a:lstStyle/>
              <a:p>
                <a:endParaRPr lang="en-US"/>
              </a:p>
            </p:txBody>
          </p:sp>
          <p:sp>
            <p:nvSpPr>
              <p:cNvPr id="28593" name="Line 6498"/>
              <p:cNvSpPr>
                <a:spLocks noChangeShapeType="1"/>
              </p:cNvSpPr>
              <p:nvPr/>
            </p:nvSpPr>
            <p:spPr bwMode="auto">
              <a:xfrm flipV="1">
                <a:off x="1413" y="3227"/>
                <a:ext cx="0" cy="33"/>
              </a:xfrm>
              <a:prstGeom prst="line">
                <a:avLst/>
              </a:prstGeom>
              <a:noFill/>
              <a:ln w="3175">
                <a:solidFill>
                  <a:srgbClr val="000000"/>
                </a:solidFill>
                <a:round/>
                <a:headEnd/>
                <a:tailEnd/>
              </a:ln>
            </p:spPr>
            <p:txBody>
              <a:bodyPr/>
              <a:lstStyle/>
              <a:p>
                <a:endParaRPr lang="en-US"/>
              </a:p>
            </p:txBody>
          </p:sp>
          <p:sp>
            <p:nvSpPr>
              <p:cNvPr id="28594" name="Line 6499"/>
              <p:cNvSpPr>
                <a:spLocks noChangeShapeType="1"/>
              </p:cNvSpPr>
              <p:nvPr/>
            </p:nvSpPr>
            <p:spPr bwMode="auto">
              <a:xfrm>
                <a:off x="1413" y="3227"/>
                <a:ext cx="0" cy="33"/>
              </a:xfrm>
              <a:prstGeom prst="line">
                <a:avLst/>
              </a:prstGeom>
              <a:noFill/>
              <a:ln w="3175">
                <a:solidFill>
                  <a:srgbClr val="000000"/>
                </a:solidFill>
                <a:round/>
                <a:headEnd/>
                <a:tailEnd/>
              </a:ln>
            </p:spPr>
            <p:txBody>
              <a:bodyPr/>
              <a:lstStyle/>
              <a:p>
                <a:endParaRPr lang="en-US"/>
              </a:p>
            </p:txBody>
          </p:sp>
          <p:sp>
            <p:nvSpPr>
              <p:cNvPr id="28595" name="Line 6500"/>
              <p:cNvSpPr>
                <a:spLocks noChangeShapeType="1"/>
              </p:cNvSpPr>
              <p:nvPr/>
            </p:nvSpPr>
            <p:spPr bwMode="auto">
              <a:xfrm>
                <a:off x="1413" y="3260"/>
                <a:ext cx="60" cy="0"/>
              </a:xfrm>
              <a:prstGeom prst="line">
                <a:avLst/>
              </a:prstGeom>
              <a:noFill/>
              <a:ln w="3175">
                <a:solidFill>
                  <a:srgbClr val="000000"/>
                </a:solidFill>
                <a:round/>
                <a:headEnd/>
                <a:tailEnd/>
              </a:ln>
            </p:spPr>
            <p:txBody>
              <a:bodyPr/>
              <a:lstStyle/>
              <a:p>
                <a:endParaRPr lang="en-US"/>
              </a:p>
            </p:txBody>
          </p:sp>
          <p:sp>
            <p:nvSpPr>
              <p:cNvPr id="28596" name="Line 6501"/>
              <p:cNvSpPr>
                <a:spLocks noChangeShapeType="1"/>
              </p:cNvSpPr>
              <p:nvPr/>
            </p:nvSpPr>
            <p:spPr bwMode="auto">
              <a:xfrm flipV="1">
                <a:off x="1473" y="3227"/>
                <a:ext cx="0" cy="33"/>
              </a:xfrm>
              <a:prstGeom prst="line">
                <a:avLst/>
              </a:prstGeom>
              <a:noFill/>
              <a:ln w="3175">
                <a:solidFill>
                  <a:srgbClr val="000000"/>
                </a:solidFill>
                <a:round/>
                <a:headEnd/>
                <a:tailEnd/>
              </a:ln>
            </p:spPr>
            <p:txBody>
              <a:bodyPr/>
              <a:lstStyle/>
              <a:p>
                <a:endParaRPr lang="en-US"/>
              </a:p>
            </p:txBody>
          </p:sp>
          <p:sp>
            <p:nvSpPr>
              <p:cNvPr id="28597" name="Line 6502"/>
              <p:cNvSpPr>
                <a:spLocks noChangeShapeType="1"/>
              </p:cNvSpPr>
              <p:nvPr/>
            </p:nvSpPr>
            <p:spPr bwMode="auto">
              <a:xfrm>
                <a:off x="1473" y="3227"/>
                <a:ext cx="0" cy="33"/>
              </a:xfrm>
              <a:prstGeom prst="line">
                <a:avLst/>
              </a:prstGeom>
              <a:noFill/>
              <a:ln w="3175">
                <a:solidFill>
                  <a:srgbClr val="000000"/>
                </a:solidFill>
                <a:round/>
                <a:headEnd/>
                <a:tailEnd/>
              </a:ln>
            </p:spPr>
            <p:txBody>
              <a:bodyPr/>
              <a:lstStyle/>
              <a:p>
                <a:endParaRPr lang="en-US"/>
              </a:p>
            </p:txBody>
          </p:sp>
          <p:sp>
            <p:nvSpPr>
              <p:cNvPr id="28598" name="Line 6503"/>
              <p:cNvSpPr>
                <a:spLocks noChangeShapeType="1"/>
              </p:cNvSpPr>
              <p:nvPr/>
            </p:nvSpPr>
            <p:spPr bwMode="auto">
              <a:xfrm>
                <a:off x="1473" y="3260"/>
                <a:ext cx="61" cy="0"/>
              </a:xfrm>
              <a:prstGeom prst="line">
                <a:avLst/>
              </a:prstGeom>
              <a:noFill/>
              <a:ln w="3175">
                <a:solidFill>
                  <a:srgbClr val="000000"/>
                </a:solidFill>
                <a:round/>
                <a:headEnd/>
                <a:tailEnd/>
              </a:ln>
            </p:spPr>
            <p:txBody>
              <a:bodyPr/>
              <a:lstStyle/>
              <a:p>
                <a:endParaRPr lang="en-US"/>
              </a:p>
            </p:txBody>
          </p:sp>
          <p:sp>
            <p:nvSpPr>
              <p:cNvPr id="28599" name="Line 6504"/>
              <p:cNvSpPr>
                <a:spLocks noChangeShapeType="1"/>
              </p:cNvSpPr>
              <p:nvPr/>
            </p:nvSpPr>
            <p:spPr bwMode="auto">
              <a:xfrm flipV="1">
                <a:off x="1534" y="3227"/>
                <a:ext cx="0" cy="33"/>
              </a:xfrm>
              <a:prstGeom prst="line">
                <a:avLst/>
              </a:prstGeom>
              <a:noFill/>
              <a:ln w="3175">
                <a:solidFill>
                  <a:srgbClr val="000000"/>
                </a:solidFill>
                <a:round/>
                <a:headEnd/>
                <a:tailEnd/>
              </a:ln>
            </p:spPr>
            <p:txBody>
              <a:bodyPr/>
              <a:lstStyle/>
              <a:p>
                <a:endParaRPr lang="en-US"/>
              </a:p>
            </p:txBody>
          </p:sp>
          <p:sp>
            <p:nvSpPr>
              <p:cNvPr id="28600" name="Line 6505"/>
              <p:cNvSpPr>
                <a:spLocks noChangeShapeType="1"/>
              </p:cNvSpPr>
              <p:nvPr/>
            </p:nvSpPr>
            <p:spPr bwMode="auto">
              <a:xfrm>
                <a:off x="1534" y="3227"/>
                <a:ext cx="0" cy="33"/>
              </a:xfrm>
              <a:prstGeom prst="line">
                <a:avLst/>
              </a:prstGeom>
              <a:noFill/>
              <a:ln w="3175">
                <a:solidFill>
                  <a:srgbClr val="000000"/>
                </a:solidFill>
                <a:round/>
                <a:headEnd/>
                <a:tailEnd/>
              </a:ln>
            </p:spPr>
            <p:txBody>
              <a:bodyPr/>
              <a:lstStyle/>
              <a:p>
                <a:endParaRPr lang="en-US"/>
              </a:p>
            </p:txBody>
          </p:sp>
          <p:sp>
            <p:nvSpPr>
              <p:cNvPr id="28601" name="Line 6506"/>
              <p:cNvSpPr>
                <a:spLocks noChangeShapeType="1"/>
              </p:cNvSpPr>
              <p:nvPr/>
            </p:nvSpPr>
            <p:spPr bwMode="auto">
              <a:xfrm>
                <a:off x="1534" y="3260"/>
                <a:ext cx="60" cy="0"/>
              </a:xfrm>
              <a:prstGeom prst="line">
                <a:avLst/>
              </a:prstGeom>
              <a:noFill/>
              <a:ln w="3175">
                <a:solidFill>
                  <a:srgbClr val="000000"/>
                </a:solidFill>
                <a:round/>
                <a:headEnd/>
                <a:tailEnd/>
              </a:ln>
            </p:spPr>
            <p:txBody>
              <a:bodyPr/>
              <a:lstStyle/>
              <a:p>
                <a:endParaRPr lang="en-US"/>
              </a:p>
            </p:txBody>
          </p:sp>
          <p:sp>
            <p:nvSpPr>
              <p:cNvPr id="28602" name="Line 6507"/>
              <p:cNvSpPr>
                <a:spLocks noChangeShapeType="1"/>
              </p:cNvSpPr>
              <p:nvPr/>
            </p:nvSpPr>
            <p:spPr bwMode="auto">
              <a:xfrm flipV="1">
                <a:off x="1594" y="3227"/>
                <a:ext cx="0" cy="33"/>
              </a:xfrm>
              <a:prstGeom prst="line">
                <a:avLst/>
              </a:prstGeom>
              <a:noFill/>
              <a:ln w="3175">
                <a:solidFill>
                  <a:srgbClr val="000000"/>
                </a:solidFill>
                <a:round/>
                <a:headEnd/>
                <a:tailEnd/>
              </a:ln>
            </p:spPr>
            <p:txBody>
              <a:bodyPr/>
              <a:lstStyle/>
              <a:p>
                <a:endParaRPr lang="en-US"/>
              </a:p>
            </p:txBody>
          </p:sp>
          <p:sp>
            <p:nvSpPr>
              <p:cNvPr id="28603" name="Line 6508"/>
              <p:cNvSpPr>
                <a:spLocks noChangeShapeType="1"/>
              </p:cNvSpPr>
              <p:nvPr/>
            </p:nvSpPr>
            <p:spPr bwMode="auto">
              <a:xfrm>
                <a:off x="1594" y="3227"/>
                <a:ext cx="0" cy="33"/>
              </a:xfrm>
              <a:prstGeom prst="line">
                <a:avLst/>
              </a:prstGeom>
              <a:noFill/>
              <a:ln w="3175">
                <a:solidFill>
                  <a:srgbClr val="000000"/>
                </a:solidFill>
                <a:round/>
                <a:headEnd/>
                <a:tailEnd/>
              </a:ln>
            </p:spPr>
            <p:txBody>
              <a:bodyPr/>
              <a:lstStyle/>
              <a:p>
                <a:endParaRPr lang="en-US"/>
              </a:p>
            </p:txBody>
          </p:sp>
          <p:sp>
            <p:nvSpPr>
              <p:cNvPr id="28604" name="Line 6509"/>
              <p:cNvSpPr>
                <a:spLocks noChangeShapeType="1"/>
              </p:cNvSpPr>
              <p:nvPr/>
            </p:nvSpPr>
            <p:spPr bwMode="auto">
              <a:xfrm>
                <a:off x="1594" y="3260"/>
                <a:ext cx="60" cy="0"/>
              </a:xfrm>
              <a:prstGeom prst="line">
                <a:avLst/>
              </a:prstGeom>
              <a:noFill/>
              <a:ln w="3175">
                <a:solidFill>
                  <a:srgbClr val="000000"/>
                </a:solidFill>
                <a:round/>
                <a:headEnd/>
                <a:tailEnd/>
              </a:ln>
            </p:spPr>
            <p:txBody>
              <a:bodyPr/>
              <a:lstStyle/>
              <a:p>
                <a:endParaRPr lang="en-US"/>
              </a:p>
            </p:txBody>
          </p:sp>
          <p:sp>
            <p:nvSpPr>
              <p:cNvPr id="28605" name="Line 6510"/>
              <p:cNvSpPr>
                <a:spLocks noChangeShapeType="1"/>
              </p:cNvSpPr>
              <p:nvPr/>
            </p:nvSpPr>
            <p:spPr bwMode="auto">
              <a:xfrm flipV="1">
                <a:off x="1654" y="3227"/>
                <a:ext cx="0" cy="33"/>
              </a:xfrm>
              <a:prstGeom prst="line">
                <a:avLst/>
              </a:prstGeom>
              <a:noFill/>
              <a:ln w="3175">
                <a:solidFill>
                  <a:srgbClr val="000000"/>
                </a:solidFill>
                <a:round/>
                <a:headEnd/>
                <a:tailEnd/>
              </a:ln>
            </p:spPr>
            <p:txBody>
              <a:bodyPr/>
              <a:lstStyle/>
              <a:p>
                <a:endParaRPr lang="en-US"/>
              </a:p>
            </p:txBody>
          </p:sp>
          <p:sp>
            <p:nvSpPr>
              <p:cNvPr id="28606" name="Line 6511"/>
              <p:cNvSpPr>
                <a:spLocks noChangeShapeType="1"/>
              </p:cNvSpPr>
              <p:nvPr/>
            </p:nvSpPr>
            <p:spPr bwMode="auto">
              <a:xfrm>
                <a:off x="1654" y="3227"/>
                <a:ext cx="0" cy="33"/>
              </a:xfrm>
              <a:prstGeom prst="line">
                <a:avLst/>
              </a:prstGeom>
              <a:noFill/>
              <a:ln w="3175">
                <a:solidFill>
                  <a:srgbClr val="000000"/>
                </a:solidFill>
                <a:round/>
                <a:headEnd/>
                <a:tailEnd/>
              </a:ln>
            </p:spPr>
            <p:txBody>
              <a:bodyPr/>
              <a:lstStyle/>
              <a:p>
                <a:endParaRPr lang="en-US"/>
              </a:p>
            </p:txBody>
          </p:sp>
          <p:sp>
            <p:nvSpPr>
              <p:cNvPr id="28607" name="Line 6512"/>
              <p:cNvSpPr>
                <a:spLocks noChangeShapeType="1"/>
              </p:cNvSpPr>
              <p:nvPr/>
            </p:nvSpPr>
            <p:spPr bwMode="auto">
              <a:xfrm>
                <a:off x="1654" y="3260"/>
                <a:ext cx="61" cy="0"/>
              </a:xfrm>
              <a:prstGeom prst="line">
                <a:avLst/>
              </a:prstGeom>
              <a:noFill/>
              <a:ln w="3175">
                <a:solidFill>
                  <a:srgbClr val="000000"/>
                </a:solidFill>
                <a:round/>
                <a:headEnd/>
                <a:tailEnd/>
              </a:ln>
            </p:spPr>
            <p:txBody>
              <a:bodyPr/>
              <a:lstStyle/>
              <a:p>
                <a:endParaRPr lang="en-US"/>
              </a:p>
            </p:txBody>
          </p:sp>
          <p:sp>
            <p:nvSpPr>
              <p:cNvPr id="28608" name="Line 6513"/>
              <p:cNvSpPr>
                <a:spLocks noChangeShapeType="1"/>
              </p:cNvSpPr>
              <p:nvPr/>
            </p:nvSpPr>
            <p:spPr bwMode="auto">
              <a:xfrm flipV="1">
                <a:off x="1715" y="3227"/>
                <a:ext cx="0" cy="33"/>
              </a:xfrm>
              <a:prstGeom prst="line">
                <a:avLst/>
              </a:prstGeom>
              <a:noFill/>
              <a:ln w="3175">
                <a:solidFill>
                  <a:srgbClr val="000000"/>
                </a:solidFill>
                <a:round/>
                <a:headEnd/>
                <a:tailEnd/>
              </a:ln>
            </p:spPr>
            <p:txBody>
              <a:bodyPr/>
              <a:lstStyle/>
              <a:p>
                <a:endParaRPr lang="en-US"/>
              </a:p>
            </p:txBody>
          </p:sp>
          <p:sp>
            <p:nvSpPr>
              <p:cNvPr id="28609" name="Line 6514"/>
              <p:cNvSpPr>
                <a:spLocks noChangeShapeType="1"/>
              </p:cNvSpPr>
              <p:nvPr/>
            </p:nvSpPr>
            <p:spPr bwMode="auto">
              <a:xfrm>
                <a:off x="1715" y="3227"/>
                <a:ext cx="0" cy="33"/>
              </a:xfrm>
              <a:prstGeom prst="line">
                <a:avLst/>
              </a:prstGeom>
              <a:noFill/>
              <a:ln w="3175">
                <a:solidFill>
                  <a:srgbClr val="000000"/>
                </a:solidFill>
                <a:round/>
                <a:headEnd/>
                <a:tailEnd/>
              </a:ln>
            </p:spPr>
            <p:txBody>
              <a:bodyPr/>
              <a:lstStyle/>
              <a:p>
                <a:endParaRPr lang="en-US"/>
              </a:p>
            </p:txBody>
          </p:sp>
          <p:sp>
            <p:nvSpPr>
              <p:cNvPr id="28610" name="Line 6515"/>
              <p:cNvSpPr>
                <a:spLocks noChangeShapeType="1"/>
              </p:cNvSpPr>
              <p:nvPr/>
            </p:nvSpPr>
            <p:spPr bwMode="auto">
              <a:xfrm>
                <a:off x="1715" y="3260"/>
                <a:ext cx="60" cy="0"/>
              </a:xfrm>
              <a:prstGeom prst="line">
                <a:avLst/>
              </a:prstGeom>
              <a:noFill/>
              <a:ln w="3175">
                <a:solidFill>
                  <a:srgbClr val="000000"/>
                </a:solidFill>
                <a:round/>
                <a:headEnd/>
                <a:tailEnd/>
              </a:ln>
            </p:spPr>
            <p:txBody>
              <a:bodyPr/>
              <a:lstStyle/>
              <a:p>
                <a:endParaRPr lang="en-US"/>
              </a:p>
            </p:txBody>
          </p:sp>
          <p:sp>
            <p:nvSpPr>
              <p:cNvPr id="28611" name="Line 6516"/>
              <p:cNvSpPr>
                <a:spLocks noChangeShapeType="1"/>
              </p:cNvSpPr>
              <p:nvPr/>
            </p:nvSpPr>
            <p:spPr bwMode="auto">
              <a:xfrm flipV="1">
                <a:off x="1775" y="3227"/>
                <a:ext cx="0" cy="33"/>
              </a:xfrm>
              <a:prstGeom prst="line">
                <a:avLst/>
              </a:prstGeom>
              <a:noFill/>
              <a:ln w="3175">
                <a:solidFill>
                  <a:srgbClr val="000000"/>
                </a:solidFill>
                <a:round/>
                <a:headEnd/>
                <a:tailEnd/>
              </a:ln>
            </p:spPr>
            <p:txBody>
              <a:bodyPr/>
              <a:lstStyle/>
              <a:p>
                <a:endParaRPr lang="en-US"/>
              </a:p>
            </p:txBody>
          </p:sp>
          <p:sp>
            <p:nvSpPr>
              <p:cNvPr id="28612" name="Line 6517"/>
              <p:cNvSpPr>
                <a:spLocks noChangeShapeType="1"/>
              </p:cNvSpPr>
              <p:nvPr/>
            </p:nvSpPr>
            <p:spPr bwMode="auto">
              <a:xfrm>
                <a:off x="1775" y="3227"/>
                <a:ext cx="0" cy="33"/>
              </a:xfrm>
              <a:prstGeom prst="line">
                <a:avLst/>
              </a:prstGeom>
              <a:noFill/>
              <a:ln w="3175">
                <a:solidFill>
                  <a:srgbClr val="000000"/>
                </a:solidFill>
                <a:round/>
                <a:headEnd/>
                <a:tailEnd/>
              </a:ln>
            </p:spPr>
            <p:txBody>
              <a:bodyPr/>
              <a:lstStyle/>
              <a:p>
                <a:endParaRPr lang="en-US"/>
              </a:p>
            </p:txBody>
          </p:sp>
          <p:sp>
            <p:nvSpPr>
              <p:cNvPr id="28613" name="Line 6518"/>
              <p:cNvSpPr>
                <a:spLocks noChangeShapeType="1"/>
              </p:cNvSpPr>
              <p:nvPr/>
            </p:nvSpPr>
            <p:spPr bwMode="auto">
              <a:xfrm>
                <a:off x="1775" y="3260"/>
                <a:ext cx="60" cy="0"/>
              </a:xfrm>
              <a:prstGeom prst="line">
                <a:avLst/>
              </a:prstGeom>
              <a:noFill/>
              <a:ln w="3175">
                <a:solidFill>
                  <a:srgbClr val="000000"/>
                </a:solidFill>
                <a:round/>
                <a:headEnd/>
                <a:tailEnd/>
              </a:ln>
            </p:spPr>
            <p:txBody>
              <a:bodyPr/>
              <a:lstStyle/>
              <a:p>
                <a:endParaRPr lang="en-US"/>
              </a:p>
            </p:txBody>
          </p:sp>
          <p:sp>
            <p:nvSpPr>
              <p:cNvPr id="28614" name="Line 6519"/>
              <p:cNvSpPr>
                <a:spLocks noChangeShapeType="1"/>
              </p:cNvSpPr>
              <p:nvPr/>
            </p:nvSpPr>
            <p:spPr bwMode="auto">
              <a:xfrm flipV="1">
                <a:off x="1835" y="3182"/>
                <a:ext cx="0" cy="78"/>
              </a:xfrm>
              <a:prstGeom prst="line">
                <a:avLst/>
              </a:prstGeom>
              <a:noFill/>
              <a:ln w="3175">
                <a:solidFill>
                  <a:srgbClr val="000000"/>
                </a:solidFill>
                <a:round/>
                <a:headEnd/>
                <a:tailEnd/>
              </a:ln>
            </p:spPr>
            <p:txBody>
              <a:bodyPr/>
              <a:lstStyle/>
              <a:p>
                <a:endParaRPr lang="en-US"/>
              </a:p>
            </p:txBody>
          </p:sp>
          <p:sp>
            <p:nvSpPr>
              <p:cNvPr id="28615" name="Line 6520"/>
              <p:cNvSpPr>
                <a:spLocks noChangeShapeType="1"/>
              </p:cNvSpPr>
              <p:nvPr/>
            </p:nvSpPr>
            <p:spPr bwMode="auto">
              <a:xfrm>
                <a:off x="1835" y="3182"/>
                <a:ext cx="0" cy="78"/>
              </a:xfrm>
              <a:prstGeom prst="line">
                <a:avLst/>
              </a:prstGeom>
              <a:noFill/>
              <a:ln w="3175">
                <a:solidFill>
                  <a:srgbClr val="000000"/>
                </a:solidFill>
                <a:round/>
                <a:headEnd/>
                <a:tailEnd/>
              </a:ln>
            </p:spPr>
            <p:txBody>
              <a:bodyPr/>
              <a:lstStyle/>
              <a:p>
                <a:endParaRPr lang="en-US"/>
              </a:p>
            </p:txBody>
          </p:sp>
          <p:sp>
            <p:nvSpPr>
              <p:cNvPr id="28616" name="Line 6521"/>
              <p:cNvSpPr>
                <a:spLocks noChangeShapeType="1"/>
              </p:cNvSpPr>
              <p:nvPr/>
            </p:nvSpPr>
            <p:spPr bwMode="auto">
              <a:xfrm>
                <a:off x="1835" y="3260"/>
                <a:ext cx="61" cy="0"/>
              </a:xfrm>
              <a:prstGeom prst="line">
                <a:avLst/>
              </a:prstGeom>
              <a:noFill/>
              <a:ln w="3175">
                <a:solidFill>
                  <a:srgbClr val="000000"/>
                </a:solidFill>
                <a:round/>
                <a:headEnd/>
                <a:tailEnd/>
              </a:ln>
            </p:spPr>
            <p:txBody>
              <a:bodyPr/>
              <a:lstStyle/>
              <a:p>
                <a:endParaRPr lang="en-US"/>
              </a:p>
            </p:txBody>
          </p:sp>
          <p:sp>
            <p:nvSpPr>
              <p:cNvPr id="28617" name="Line 6522"/>
              <p:cNvSpPr>
                <a:spLocks noChangeShapeType="1"/>
              </p:cNvSpPr>
              <p:nvPr/>
            </p:nvSpPr>
            <p:spPr bwMode="auto">
              <a:xfrm flipV="1">
                <a:off x="1896" y="3227"/>
                <a:ext cx="0" cy="33"/>
              </a:xfrm>
              <a:prstGeom prst="line">
                <a:avLst/>
              </a:prstGeom>
              <a:noFill/>
              <a:ln w="3175">
                <a:solidFill>
                  <a:srgbClr val="000000"/>
                </a:solidFill>
                <a:round/>
                <a:headEnd/>
                <a:tailEnd/>
              </a:ln>
            </p:spPr>
            <p:txBody>
              <a:bodyPr/>
              <a:lstStyle/>
              <a:p>
                <a:endParaRPr lang="en-US"/>
              </a:p>
            </p:txBody>
          </p:sp>
          <p:sp>
            <p:nvSpPr>
              <p:cNvPr id="28618" name="Line 6523"/>
              <p:cNvSpPr>
                <a:spLocks noChangeShapeType="1"/>
              </p:cNvSpPr>
              <p:nvPr/>
            </p:nvSpPr>
            <p:spPr bwMode="auto">
              <a:xfrm>
                <a:off x="1896" y="3227"/>
                <a:ext cx="0" cy="33"/>
              </a:xfrm>
              <a:prstGeom prst="line">
                <a:avLst/>
              </a:prstGeom>
              <a:noFill/>
              <a:ln w="3175">
                <a:solidFill>
                  <a:srgbClr val="000000"/>
                </a:solidFill>
                <a:round/>
                <a:headEnd/>
                <a:tailEnd/>
              </a:ln>
            </p:spPr>
            <p:txBody>
              <a:bodyPr/>
              <a:lstStyle/>
              <a:p>
                <a:endParaRPr lang="en-US"/>
              </a:p>
            </p:txBody>
          </p:sp>
          <p:sp>
            <p:nvSpPr>
              <p:cNvPr id="28619" name="Line 6524"/>
              <p:cNvSpPr>
                <a:spLocks noChangeShapeType="1"/>
              </p:cNvSpPr>
              <p:nvPr/>
            </p:nvSpPr>
            <p:spPr bwMode="auto">
              <a:xfrm>
                <a:off x="1896" y="3260"/>
                <a:ext cx="60" cy="0"/>
              </a:xfrm>
              <a:prstGeom prst="line">
                <a:avLst/>
              </a:prstGeom>
              <a:noFill/>
              <a:ln w="3175">
                <a:solidFill>
                  <a:srgbClr val="000000"/>
                </a:solidFill>
                <a:round/>
                <a:headEnd/>
                <a:tailEnd/>
              </a:ln>
            </p:spPr>
            <p:txBody>
              <a:bodyPr/>
              <a:lstStyle/>
              <a:p>
                <a:endParaRPr lang="en-US"/>
              </a:p>
            </p:txBody>
          </p:sp>
          <p:sp>
            <p:nvSpPr>
              <p:cNvPr id="28620" name="Line 6525"/>
              <p:cNvSpPr>
                <a:spLocks noChangeShapeType="1"/>
              </p:cNvSpPr>
              <p:nvPr/>
            </p:nvSpPr>
            <p:spPr bwMode="auto">
              <a:xfrm flipV="1">
                <a:off x="1956" y="3227"/>
                <a:ext cx="0" cy="33"/>
              </a:xfrm>
              <a:prstGeom prst="line">
                <a:avLst/>
              </a:prstGeom>
              <a:noFill/>
              <a:ln w="3175">
                <a:solidFill>
                  <a:srgbClr val="000000"/>
                </a:solidFill>
                <a:round/>
                <a:headEnd/>
                <a:tailEnd/>
              </a:ln>
            </p:spPr>
            <p:txBody>
              <a:bodyPr/>
              <a:lstStyle/>
              <a:p>
                <a:endParaRPr lang="en-US"/>
              </a:p>
            </p:txBody>
          </p:sp>
          <p:sp>
            <p:nvSpPr>
              <p:cNvPr id="28621" name="Line 6526"/>
              <p:cNvSpPr>
                <a:spLocks noChangeShapeType="1"/>
              </p:cNvSpPr>
              <p:nvPr/>
            </p:nvSpPr>
            <p:spPr bwMode="auto">
              <a:xfrm>
                <a:off x="1956" y="3227"/>
                <a:ext cx="0" cy="33"/>
              </a:xfrm>
              <a:prstGeom prst="line">
                <a:avLst/>
              </a:prstGeom>
              <a:noFill/>
              <a:ln w="3175">
                <a:solidFill>
                  <a:srgbClr val="000000"/>
                </a:solidFill>
                <a:round/>
                <a:headEnd/>
                <a:tailEnd/>
              </a:ln>
            </p:spPr>
            <p:txBody>
              <a:bodyPr/>
              <a:lstStyle/>
              <a:p>
                <a:endParaRPr lang="en-US"/>
              </a:p>
            </p:txBody>
          </p:sp>
          <p:sp>
            <p:nvSpPr>
              <p:cNvPr id="28622" name="Line 6527"/>
              <p:cNvSpPr>
                <a:spLocks noChangeShapeType="1"/>
              </p:cNvSpPr>
              <p:nvPr/>
            </p:nvSpPr>
            <p:spPr bwMode="auto">
              <a:xfrm>
                <a:off x="1956" y="3260"/>
                <a:ext cx="60" cy="0"/>
              </a:xfrm>
              <a:prstGeom prst="line">
                <a:avLst/>
              </a:prstGeom>
              <a:noFill/>
              <a:ln w="3175">
                <a:solidFill>
                  <a:srgbClr val="000000"/>
                </a:solidFill>
                <a:round/>
                <a:headEnd/>
                <a:tailEnd/>
              </a:ln>
            </p:spPr>
            <p:txBody>
              <a:bodyPr/>
              <a:lstStyle/>
              <a:p>
                <a:endParaRPr lang="en-US"/>
              </a:p>
            </p:txBody>
          </p:sp>
          <p:sp>
            <p:nvSpPr>
              <p:cNvPr id="28623" name="Line 6528"/>
              <p:cNvSpPr>
                <a:spLocks noChangeShapeType="1"/>
              </p:cNvSpPr>
              <p:nvPr/>
            </p:nvSpPr>
            <p:spPr bwMode="auto">
              <a:xfrm flipV="1">
                <a:off x="2016" y="3227"/>
                <a:ext cx="0" cy="33"/>
              </a:xfrm>
              <a:prstGeom prst="line">
                <a:avLst/>
              </a:prstGeom>
              <a:noFill/>
              <a:ln w="3175">
                <a:solidFill>
                  <a:srgbClr val="000000"/>
                </a:solidFill>
                <a:round/>
                <a:headEnd/>
                <a:tailEnd/>
              </a:ln>
            </p:spPr>
            <p:txBody>
              <a:bodyPr/>
              <a:lstStyle/>
              <a:p>
                <a:endParaRPr lang="en-US"/>
              </a:p>
            </p:txBody>
          </p:sp>
          <p:sp>
            <p:nvSpPr>
              <p:cNvPr id="28624" name="Line 6529"/>
              <p:cNvSpPr>
                <a:spLocks noChangeShapeType="1"/>
              </p:cNvSpPr>
              <p:nvPr/>
            </p:nvSpPr>
            <p:spPr bwMode="auto">
              <a:xfrm>
                <a:off x="2016" y="3227"/>
                <a:ext cx="0" cy="33"/>
              </a:xfrm>
              <a:prstGeom prst="line">
                <a:avLst/>
              </a:prstGeom>
              <a:noFill/>
              <a:ln w="3175">
                <a:solidFill>
                  <a:srgbClr val="000000"/>
                </a:solidFill>
                <a:round/>
                <a:headEnd/>
                <a:tailEnd/>
              </a:ln>
            </p:spPr>
            <p:txBody>
              <a:bodyPr/>
              <a:lstStyle/>
              <a:p>
                <a:endParaRPr lang="en-US"/>
              </a:p>
            </p:txBody>
          </p:sp>
          <p:sp>
            <p:nvSpPr>
              <p:cNvPr id="28625" name="Line 6530"/>
              <p:cNvSpPr>
                <a:spLocks noChangeShapeType="1"/>
              </p:cNvSpPr>
              <p:nvPr/>
            </p:nvSpPr>
            <p:spPr bwMode="auto">
              <a:xfrm>
                <a:off x="2016" y="3260"/>
                <a:ext cx="61" cy="0"/>
              </a:xfrm>
              <a:prstGeom prst="line">
                <a:avLst/>
              </a:prstGeom>
              <a:noFill/>
              <a:ln w="3175">
                <a:solidFill>
                  <a:srgbClr val="000000"/>
                </a:solidFill>
                <a:round/>
                <a:headEnd/>
                <a:tailEnd/>
              </a:ln>
            </p:spPr>
            <p:txBody>
              <a:bodyPr/>
              <a:lstStyle/>
              <a:p>
                <a:endParaRPr lang="en-US"/>
              </a:p>
            </p:txBody>
          </p:sp>
          <p:sp>
            <p:nvSpPr>
              <p:cNvPr id="28626" name="Line 6531"/>
              <p:cNvSpPr>
                <a:spLocks noChangeShapeType="1"/>
              </p:cNvSpPr>
              <p:nvPr/>
            </p:nvSpPr>
            <p:spPr bwMode="auto">
              <a:xfrm flipV="1">
                <a:off x="2077" y="3227"/>
                <a:ext cx="0" cy="33"/>
              </a:xfrm>
              <a:prstGeom prst="line">
                <a:avLst/>
              </a:prstGeom>
              <a:noFill/>
              <a:ln w="3175">
                <a:solidFill>
                  <a:srgbClr val="000000"/>
                </a:solidFill>
                <a:round/>
                <a:headEnd/>
                <a:tailEnd/>
              </a:ln>
            </p:spPr>
            <p:txBody>
              <a:bodyPr/>
              <a:lstStyle/>
              <a:p>
                <a:endParaRPr lang="en-US"/>
              </a:p>
            </p:txBody>
          </p:sp>
          <p:sp>
            <p:nvSpPr>
              <p:cNvPr id="28627" name="Line 6532"/>
              <p:cNvSpPr>
                <a:spLocks noChangeShapeType="1"/>
              </p:cNvSpPr>
              <p:nvPr/>
            </p:nvSpPr>
            <p:spPr bwMode="auto">
              <a:xfrm>
                <a:off x="2077" y="3227"/>
                <a:ext cx="0" cy="33"/>
              </a:xfrm>
              <a:prstGeom prst="line">
                <a:avLst/>
              </a:prstGeom>
              <a:noFill/>
              <a:ln w="3175">
                <a:solidFill>
                  <a:srgbClr val="000000"/>
                </a:solidFill>
                <a:round/>
                <a:headEnd/>
                <a:tailEnd/>
              </a:ln>
            </p:spPr>
            <p:txBody>
              <a:bodyPr/>
              <a:lstStyle/>
              <a:p>
                <a:endParaRPr lang="en-US"/>
              </a:p>
            </p:txBody>
          </p:sp>
          <p:sp>
            <p:nvSpPr>
              <p:cNvPr id="28628" name="Line 6533"/>
              <p:cNvSpPr>
                <a:spLocks noChangeShapeType="1"/>
              </p:cNvSpPr>
              <p:nvPr/>
            </p:nvSpPr>
            <p:spPr bwMode="auto">
              <a:xfrm>
                <a:off x="2077" y="3260"/>
                <a:ext cx="60" cy="0"/>
              </a:xfrm>
              <a:prstGeom prst="line">
                <a:avLst/>
              </a:prstGeom>
              <a:noFill/>
              <a:ln w="3175">
                <a:solidFill>
                  <a:srgbClr val="000000"/>
                </a:solidFill>
                <a:round/>
                <a:headEnd/>
                <a:tailEnd/>
              </a:ln>
            </p:spPr>
            <p:txBody>
              <a:bodyPr/>
              <a:lstStyle/>
              <a:p>
                <a:endParaRPr lang="en-US"/>
              </a:p>
            </p:txBody>
          </p:sp>
          <p:sp>
            <p:nvSpPr>
              <p:cNvPr id="28629" name="Line 6534"/>
              <p:cNvSpPr>
                <a:spLocks noChangeShapeType="1"/>
              </p:cNvSpPr>
              <p:nvPr/>
            </p:nvSpPr>
            <p:spPr bwMode="auto">
              <a:xfrm flipV="1">
                <a:off x="2137" y="3227"/>
                <a:ext cx="0" cy="33"/>
              </a:xfrm>
              <a:prstGeom prst="line">
                <a:avLst/>
              </a:prstGeom>
              <a:noFill/>
              <a:ln w="3175">
                <a:solidFill>
                  <a:srgbClr val="000000"/>
                </a:solidFill>
                <a:round/>
                <a:headEnd/>
                <a:tailEnd/>
              </a:ln>
            </p:spPr>
            <p:txBody>
              <a:bodyPr/>
              <a:lstStyle/>
              <a:p>
                <a:endParaRPr lang="en-US"/>
              </a:p>
            </p:txBody>
          </p:sp>
          <p:sp>
            <p:nvSpPr>
              <p:cNvPr id="28630" name="Line 6535"/>
              <p:cNvSpPr>
                <a:spLocks noChangeShapeType="1"/>
              </p:cNvSpPr>
              <p:nvPr/>
            </p:nvSpPr>
            <p:spPr bwMode="auto">
              <a:xfrm>
                <a:off x="2137" y="3227"/>
                <a:ext cx="0" cy="33"/>
              </a:xfrm>
              <a:prstGeom prst="line">
                <a:avLst/>
              </a:prstGeom>
              <a:noFill/>
              <a:ln w="3175">
                <a:solidFill>
                  <a:srgbClr val="000000"/>
                </a:solidFill>
                <a:round/>
                <a:headEnd/>
                <a:tailEnd/>
              </a:ln>
            </p:spPr>
            <p:txBody>
              <a:bodyPr/>
              <a:lstStyle/>
              <a:p>
                <a:endParaRPr lang="en-US"/>
              </a:p>
            </p:txBody>
          </p:sp>
          <p:sp>
            <p:nvSpPr>
              <p:cNvPr id="28631" name="Line 6536"/>
              <p:cNvSpPr>
                <a:spLocks noChangeShapeType="1"/>
              </p:cNvSpPr>
              <p:nvPr/>
            </p:nvSpPr>
            <p:spPr bwMode="auto">
              <a:xfrm>
                <a:off x="2137" y="3260"/>
                <a:ext cx="60" cy="0"/>
              </a:xfrm>
              <a:prstGeom prst="line">
                <a:avLst/>
              </a:prstGeom>
              <a:noFill/>
              <a:ln w="3175">
                <a:solidFill>
                  <a:srgbClr val="000000"/>
                </a:solidFill>
                <a:round/>
                <a:headEnd/>
                <a:tailEnd/>
              </a:ln>
            </p:spPr>
            <p:txBody>
              <a:bodyPr/>
              <a:lstStyle/>
              <a:p>
                <a:endParaRPr lang="en-US"/>
              </a:p>
            </p:txBody>
          </p:sp>
          <p:sp>
            <p:nvSpPr>
              <p:cNvPr id="28632" name="Line 6537"/>
              <p:cNvSpPr>
                <a:spLocks noChangeShapeType="1"/>
              </p:cNvSpPr>
              <p:nvPr/>
            </p:nvSpPr>
            <p:spPr bwMode="auto">
              <a:xfrm flipV="1">
                <a:off x="2197" y="3227"/>
                <a:ext cx="0" cy="33"/>
              </a:xfrm>
              <a:prstGeom prst="line">
                <a:avLst/>
              </a:prstGeom>
              <a:noFill/>
              <a:ln w="3175">
                <a:solidFill>
                  <a:srgbClr val="000000"/>
                </a:solidFill>
                <a:round/>
                <a:headEnd/>
                <a:tailEnd/>
              </a:ln>
            </p:spPr>
            <p:txBody>
              <a:bodyPr/>
              <a:lstStyle/>
              <a:p>
                <a:endParaRPr lang="en-US"/>
              </a:p>
            </p:txBody>
          </p:sp>
          <p:sp>
            <p:nvSpPr>
              <p:cNvPr id="28633" name="Line 6538"/>
              <p:cNvSpPr>
                <a:spLocks noChangeShapeType="1"/>
              </p:cNvSpPr>
              <p:nvPr/>
            </p:nvSpPr>
            <p:spPr bwMode="auto">
              <a:xfrm>
                <a:off x="2197" y="3227"/>
                <a:ext cx="0" cy="33"/>
              </a:xfrm>
              <a:prstGeom prst="line">
                <a:avLst/>
              </a:prstGeom>
              <a:noFill/>
              <a:ln w="3175">
                <a:solidFill>
                  <a:srgbClr val="000000"/>
                </a:solidFill>
                <a:round/>
                <a:headEnd/>
                <a:tailEnd/>
              </a:ln>
            </p:spPr>
            <p:txBody>
              <a:bodyPr/>
              <a:lstStyle/>
              <a:p>
                <a:endParaRPr lang="en-US"/>
              </a:p>
            </p:txBody>
          </p:sp>
          <p:sp>
            <p:nvSpPr>
              <p:cNvPr id="28634" name="Line 6539"/>
              <p:cNvSpPr>
                <a:spLocks noChangeShapeType="1"/>
              </p:cNvSpPr>
              <p:nvPr/>
            </p:nvSpPr>
            <p:spPr bwMode="auto">
              <a:xfrm>
                <a:off x="2197" y="3260"/>
                <a:ext cx="61" cy="0"/>
              </a:xfrm>
              <a:prstGeom prst="line">
                <a:avLst/>
              </a:prstGeom>
              <a:noFill/>
              <a:ln w="3175">
                <a:solidFill>
                  <a:srgbClr val="000000"/>
                </a:solidFill>
                <a:round/>
                <a:headEnd/>
                <a:tailEnd/>
              </a:ln>
            </p:spPr>
            <p:txBody>
              <a:bodyPr/>
              <a:lstStyle/>
              <a:p>
                <a:endParaRPr lang="en-US"/>
              </a:p>
            </p:txBody>
          </p:sp>
          <p:sp>
            <p:nvSpPr>
              <p:cNvPr id="28635" name="Line 6540"/>
              <p:cNvSpPr>
                <a:spLocks noChangeShapeType="1"/>
              </p:cNvSpPr>
              <p:nvPr/>
            </p:nvSpPr>
            <p:spPr bwMode="auto">
              <a:xfrm flipV="1">
                <a:off x="2258" y="3227"/>
                <a:ext cx="0" cy="33"/>
              </a:xfrm>
              <a:prstGeom prst="line">
                <a:avLst/>
              </a:prstGeom>
              <a:noFill/>
              <a:ln w="3175">
                <a:solidFill>
                  <a:srgbClr val="000000"/>
                </a:solidFill>
                <a:round/>
                <a:headEnd/>
                <a:tailEnd/>
              </a:ln>
            </p:spPr>
            <p:txBody>
              <a:bodyPr/>
              <a:lstStyle/>
              <a:p>
                <a:endParaRPr lang="en-US"/>
              </a:p>
            </p:txBody>
          </p:sp>
          <p:sp>
            <p:nvSpPr>
              <p:cNvPr id="28636" name="Line 6541"/>
              <p:cNvSpPr>
                <a:spLocks noChangeShapeType="1"/>
              </p:cNvSpPr>
              <p:nvPr/>
            </p:nvSpPr>
            <p:spPr bwMode="auto">
              <a:xfrm>
                <a:off x="2258" y="3227"/>
                <a:ext cx="0" cy="33"/>
              </a:xfrm>
              <a:prstGeom prst="line">
                <a:avLst/>
              </a:prstGeom>
              <a:noFill/>
              <a:ln w="3175">
                <a:solidFill>
                  <a:srgbClr val="000000"/>
                </a:solidFill>
                <a:round/>
                <a:headEnd/>
                <a:tailEnd/>
              </a:ln>
            </p:spPr>
            <p:txBody>
              <a:bodyPr/>
              <a:lstStyle/>
              <a:p>
                <a:endParaRPr lang="en-US"/>
              </a:p>
            </p:txBody>
          </p:sp>
          <p:sp>
            <p:nvSpPr>
              <p:cNvPr id="28637" name="Line 6542"/>
              <p:cNvSpPr>
                <a:spLocks noChangeShapeType="1"/>
              </p:cNvSpPr>
              <p:nvPr/>
            </p:nvSpPr>
            <p:spPr bwMode="auto">
              <a:xfrm>
                <a:off x="2258" y="3260"/>
                <a:ext cx="60" cy="0"/>
              </a:xfrm>
              <a:prstGeom prst="line">
                <a:avLst/>
              </a:prstGeom>
              <a:noFill/>
              <a:ln w="3175">
                <a:solidFill>
                  <a:srgbClr val="000000"/>
                </a:solidFill>
                <a:round/>
                <a:headEnd/>
                <a:tailEnd/>
              </a:ln>
            </p:spPr>
            <p:txBody>
              <a:bodyPr/>
              <a:lstStyle/>
              <a:p>
                <a:endParaRPr lang="en-US"/>
              </a:p>
            </p:txBody>
          </p:sp>
          <p:sp>
            <p:nvSpPr>
              <p:cNvPr id="28638" name="Line 6543"/>
              <p:cNvSpPr>
                <a:spLocks noChangeShapeType="1"/>
              </p:cNvSpPr>
              <p:nvPr/>
            </p:nvSpPr>
            <p:spPr bwMode="auto">
              <a:xfrm flipV="1">
                <a:off x="2318" y="3227"/>
                <a:ext cx="0" cy="33"/>
              </a:xfrm>
              <a:prstGeom prst="line">
                <a:avLst/>
              </a:prstGeom>
              <a:noFill/>
              <a:ln w="3175">
                <a:solidFill>
                  <a:srgbClr val="000000"/>
                </a:solidFill>
                <a:round/>
                <a:headEnd/>
                <a:tailEnd/>
              </a:ln>
            </p:spPr>
            <p:txBody>
              <a:bodyPr/>
              <a:lstStyle/>
              <a:p>
                <a:endParaRPr lang="en-US"/>
              </a:p>
            </p:txBody>
          </p:sp>
          <p:sp>
            <p:nvSpPr>
              <p:cNvPr id="28639" name="Line 6544"/>
              <p:cNvSpPr>
                <a:spLocks noChangeShapeType="1"/>
              </p:cNvSpPr>
              <p:nvPr/>
            </p:nvSpPr>
            <p:spPr bwMode="auto">
              <a:xfrm>
                <a:off x="2318" y="3227"/>
                <a:ext cx="0" cy="33"/>
              </a:xfrm>
              <a:prstGeom prst="line">
                <a:avLst/>
              </a:prstGeom>
              <a:noFill/>
              <a:ln w="3175">
                <a:solidFill>
                  <a:srgbClr val="000000"/>
                </a:solidFill>
                <a:round/>
                <a:headEnd/>
                <a:tailEnd/>
              </a:ln>
            </p:spPr>
            <p:txBody>
              <a:bodyPr/>
              <a:lstStyle/>
              <a:p>
                <a:endParaRPr lang="en-US"/>
              </a:p>
            </p:txBody>
          </p:sp>
          <p:sp>
            <p:nvSpPr>
              <p:cNvPr id="28640" name="Line 6545"/>
              <p:cNvSpPr>
                <a:spLocks noChangeShapeType="1"/>
              </p:cNvSpPr>
              <p:nvPr/>
            </p:nvSpPr>
            <p:spPr bwMode="auto">
              <a:xfrm>
                <a:off x="2318" y="3260"/>
                <a:ext cx="60" cy="0"/>
              </a:xfrm>
              <a:prstGeom prst="line">
                <a:avLst/>
              </a:prstGeom>
              <a:noFill/>
              <a:ln w="3175">
                <a:solidFill>
                  <a:srgbClr val="000000"/>
                </a:solidFill>
                <a:round/>
                <a:headEnd/>
                <a:tailEnd/>
              </a:ln>
            </p:spPr>
            <p:txBody>
              <a:bodyPr/>
              <a:lstStyle/>
              <a:p>
                <a:endParaRPr lang="en-US"/>
              </a:p>
            </p:txBody>
          </p:sp>
          <p:sp>
            <p:nvSpPr>
              <p:cNvPr id="28641" name="Line 6546"/>
              <p:cNvSpPr>
                <a:spLocks noChangeShapeType="1"/>
              </p:cNvSpPr>
              <p:nvPr/>
            </p:nvSpPr>
            <p:spPr bwMode="auto">
              <a:xfrm flipV="1">
                <a:off x="2378" y="3227"/>
                <a:ext cx="0" cy="33"/>
              </a:xfrm>
              <a:prstGeom prst="line">
                <a:avLst/>
              </a:prstGeom>
              <a:noFill/>
              <a:ln w="3175">
                <a:solidFill>
                  <a:srgbClr val="000000"/>
                </a:solidFill>
                <a:round/>
                <a:headEnd/>
                <a:tailEnd/>
              </a:ln>
            </p:spPr>
            <p:txBody>
              <a:bodyPr/>
              <a:lstStyle/>
              <a:p>
                <a:endParaRPr lang="en-US"/>
              </a:p>
            </p:txBody>
          </p:sp>
          <p:sp>
            <p:nvSpPr>
              <p:cNvPr id="28642" name="Line 6547"/>
              <p:cNvSpPr>
                <a:spLocks noChangeShapeType="1"/>
              </p:cNvSpPr>
              <p:nvPr/>
            </p:nvSpPr>
            <p:spPr bwMode="auto">
              <a:xfrm>
                <a:off x="2378" y="3227"/>
                <a:ext cx="0" cy="33"/>
              </a:xfrm>
              <a:prstGeom prst="line">
                <a:avLst/>
              </a:prstGeom>
              <a:noFill/>
              <a:ln w="3175">
                <a:solidFill>
                  <a:srgbClr val="000000"/>
                </a:solidFill>
                <a:round/>
                <a:headEnd/>
                <a:tailEnd/>
              </a:ln>
            </p:spPr>
            <p:txBody>
              <a:bodyPr/>
              <a:lstStyle/>
              <a:p>
                <a:endParaRPr lang="en-US"/>
              </a:p>
            </p:txBody>
          </p:sp>
          <p:sp>
            <p:nvSpPr>
              <p:cNvPr id="28643" name="Line 6548"/>
              <p:cNvSpPr>
                <a:spLocks noChangeShapeType="1"/>
              </p:cNvSpPr>
              <p:nvPr/>
            </p:nvSpPr>
            <p:spPr bwMode="auto">
              <a:xfrm>
                <a:off x="2378" y="3260"/>
                <a:ext cx="61" cy="0"/>
              </a:xfrm>
              <a:prstGeom prst="line">
                <a:avLst/>
              </a:prstGeom>
              <a:noFill/>
              <a:ln w="3175">
                <a:solidFill>
                  <a:srgbClr val="000000"/>
                </a:solidFill>
                <a:round/>
                <a:headEnd/>
                <a:tailEnd/>
              </a:ln>
            </p:spPr>
            <p:txBody>
              <a:bodyPr/>
              <a:lstStyle/>
              <a:p>
                <a:endParaRPr lang="en-US"/>
              </a:p>
            </p:txBody>
          </p:sp>
          <p:sp>
            <p:nvSpPr>
              <p:cNvPr id="28644" name="Line 6549"/>
              <p:cNvSpPr>
                <a:spLocks noChangeShapeType="1"/>
              </p:cNvSpPr>
              <p:nvPr/>
            </p:nvSpPr>
            <p:spPr bwMode="auto">
              <a:xfrm flipV="1">
                <a:off x="2439" y="3182"/>
                <a:ext cx="0" cy="78"/>
              </a:xfrm>
              <a:prstGeom prst="line">
                <a:avLst/>
              </a:prstGeom>
              <a:noFill/>
              <a:ln w="3175">
                <a:solidFill>
                  <a:srgbClr val="000000"/>
                </a:solidFill>
                <a:round/>
                <a:headEnd/>
                <a:tailEnd/>
              </a:ln>
            </p:spPr>
            <p:txBody>
              <a:bodyPr/>
              <a:lstStyle/>
              <a:p>
                <a:endParaRPr lang="en-US"/>
              </a:p>
            </p:txBody>
          </p:sp>
          <p:sp>
            <p:nvSpPr>
              <p:cNvPr id="28645" name="Line 6550"/>
              <p:cNvSpPr>
                <a:spLocks noChangeShapeType="1"/>
              </p:cNvSpPr>
              <p:nvPr/>
            </p:nvSpPr>
            <p:spPr bwMode="auto">
              <a:xfrm>
                <a:off x="2439" y="3182"/>
                <a:ext cx="0" cy="78"/>
              </a:xfrm>
              <a:prstGeom prst="line">
                <a:avLst/>
              </a:prstGeom>
              <a:noFill/>
              <a:ln w="3175">
                <a:solidFill>
                  <a:srgbClr val="000000"/>
                </a:solidFill>
                <a:round/>
                <a:headEnd/>
                <a:tailEnd/>
              </a:ln>
            </p:spPr>
            <p:txBody>
              <a:bodyPr/>
              <a:lstStyle/>
              <a:p>
                <a:endParaRPr lang="en-US"/>
              </a:p>
            </p:txBody>
          </p:sp>
          <p:sp>
            <p:nvSpPr>
              <p:cNvPr id="28646" name="Line 6551"/>
              <p:cNvSpPr>
                <a:spLocks noChangeShapeType="1"/>
              </p:cNvSpPr>
              <p:nvPr/>
            </p:nvSpPr>
            <p:spPr bwMode="auto">
              <a:xfrm>
                <a:off x="2439" y="3260"/>
                <a:ext cx="60" cy="0"/>
              </a:xfrm>
              <a:prstGeom prst="line">
                <a:avLst/>
              </a:prstGeom>
              <a:noFill/>
              <a:ln w="3175">
                <a:solidFill>
                  <a:srgbClr val="000000"/>
                </a:solidFill>
                <a:round/>
                <a:headEnd/>
                <a:tailEnd/>
              </a:ln>
            </p:spPr>
            <p:txBody>
              <a:bodyPr/>
              <a:lstStyle/>
              <a:p>
                <a:endParaRPr lang="en-US"/>
              </a:p>
            </p:txBody>
          </p:sp>
          <p:sp>
            <p:nvSpPr>
              <p:cNvPr id="28647" name="Line 6552"/>
              <p:cNvSpPr>
                <a:spLocks noChangeShapeType="1"/>
              </p:cNvSpPr>
              <p:nvPr/>
            </p:nvSpPr>
            <p:spPr bwMode="auto">
              <a:xfrm flipV="1">
                <a:off x="2499" y="3227"/>
                <a:ext cx="0" cy="33"/>
              </a:xfrm>
              <a:prstGeom prst="line">
                <a:avLst/>
              </a:prstGeom>
              <a:noFill/>
              <a:ln w="3175">
                <a:solidFill>
                  <a:srgbClr val="000000"/>
                </a:solidFill>
                <a:round/>
                <a:headEnd/>
                <a:tailEnd/>
              </a:ln>
            </p:spPr>
            <p:txBody>
              <a:bodyPr/>
              <a:lstStyle/>
              <a:p>
                <a:endParaRPr lang="en-US"/>
              </a:p>
            </p:txBody>
          </p:sp>
          <p:sp>
            <p:nvSpPr>
              <p:cNvPr id="28648" name="Line 6553"/>
              <p:cNvSpPr>
                <a:spLocks noChangeShapeType="1"/>
              </p:cNvSpPr>
              <p:nvPr/>
            </p:nvSpPr>
            <p:spPr bwMode="auto">
              <a:xfrm>
                <a:off x="2499" y="3227"/>
                <a:ext cx="0" cy="33"/>
              </a:xfrm>
              <a:prstGeom prst="line">
                <a:avLst/>
              </a:prstGeom>
              <a:noFill/>
              <a:ln w="3175">
                <a:solidFill>
                  <a:srgbClr val="000000"/>
                </a:solidFill>
                <a:round/>
                <a:headEnd/>
                <a:tailEnd/>
              </a:ln>
            </p:spPr>
            <p:txBody>
              <a:bodyPr/>
              <a:lstStyle/>
              <a:p>
                <a:endParaRPr lang="en-US"/>
              </a:p>
            </p:txBody>
          </p:sp>
          <p:sp>
            <p:nvSpPr>
              <p:cNvPr id="28649" name="Line 6554"/>
              <p:cNvSpPr>
                <a:spLocks noChangeShapeType="1"/>
              </p:cNvSpPr>
              <p:nvPr/>
            </p:nvSpPr>
            <p:spPr bwMode="auto">
              <a:xfrm>
                <a:off x="2499" y="3260"/>
                <a:ext cx="60" cy="0"/>
              </a:xfrm>
              <a:prstGeom prst="line">
                <a:avLst/>
              </a:prstGeom>
              <a:noFill/>
              <a:ln w="3175">
                <a:solidFill>
                  <a:srgbClr val="000000"/>
                </a:solidFill>
                <a:round/>
                <a:headEnd/>
                <a:tailEnd/>
              </a:ln>
            </p:spPr>
            <p:txBody>
              <a:bodyPr/>
              <a:lstStyle/>
              <a:p>
                <a:endParaRPr lang="en-US"/>
              </a:p>
            </p:txBody>
          </p:sp>
          <p:sp>
            <p:nvSpPr>
              <p:cNvPr id="28650" name="Line 6555"/>
              <p:cNvSpPr>
                <a:spLocks noChangeShapeType="1"/>
              </p:cNvSpPr>
              <p:nvPr/>
            </p:nvSpPr>
            <p:spPr bwMode="auto">
              <a:xfrm flipV="1">
                <a:off x="2559" y="3227"/>
                <a:ext cx="0" cy="33"/>
              </a:xfrm>
              <a:prstGeom prst="line">
                <a:avLst/>
              </a:prstGeom>
              <a:noFill/>
              <a:ln w="3175">
                <a:solidFill>
                  <a:srgbClr val="000000"/>
                </a:solidFill>
                <a:round/>
                <a:headEnd/>
                <a:tailEnd/>
              </a:ln>
            </p:spPr>
            <p:txBody>
              <a:bodyPr/>
              <a:lstStyle/>
              <a:p>
                <a:endParaRPr lang="en-US"/>
              </a:p>
            </p:txBody>
          </p:sp>
          <p:sp>
            <p:nvSpPr>
              <p:cNvPr id="28651" name="Line 6556"/>
              <p:cNvSpPr>
                <a:spLocks noChangeShapeType="1"/>
              </p:cNvSpPr>
              <p:nvPr/>
            </p:nvSpPr>
            <p:spPr bwMode="auto">
              <a:xfrm>
                <a:off x="2559" y="3227"/>
                <a:ext cx="0" cy="33"/>
              </a:xfrm>
              <a:prstGeom prst="line">
                <a:avLst/>
              </a:prstGeom>
              <a:noFill/>
              <a:ln w="3175">
                <a:solidFill>
                  <a:srgbClr val="000000"/>
                </a:solidFill>
                <a:round/>
                <a:headEnd/>
                <a:tailEnd/>
              </a:ln>
            </p:spPr>
            <p:txBody>
              <a:bodyPr/>
              <a:lstStyle/>
              <a:p>
                <a:endParaRPr lang="en-US"/>
              </a:p>
            </p:txBody>
          </p:sp>
          <p:sp>
            <p:nvSpPr>
              <p:cNvPr id="28652" name="Line 6557"/>
              <p:cNvSpPr>
                <a:spLocks noChangeShapeType="1"/>
              </p:cNvSpPr>
              <p:nvPr/>
            </p:nvSpPr>
            <p:spPr bwMode="auto">
              <a:xfrm>
                <a:off x="2559" y="3260"/>
                <a:ext cx="61" cy="0"/>
              </a:xfrm>
              <a:prstGeom prst="line">
                <a:avLst/>
              </a:prstGeom>
              <a:noFill/>
              <a:ln w="3175">
                <a:solidFill>
                  <a:srgbClr val="000000"/>
                </a:solidFill>
                <a:round/>
                <a:headEnd/>
                <a:tailEnd/>
              </a:ln>
            </p:spPr>
            <p:txBody>
              <a:bodyPr/>
              <a:lstStyle/>
              <a:p>
                <a:endParaRPr lang="en-US"/>
              </a:p>
            </p:txBody>
          </p:sp>
          <p:sp>
            <p:nvSpPr>
              <p:cNvPr id="28653" name="Line 6558"/>
              <p:cNvSpPr>
                <a:spLocks noChangeShapeType="1"/>
              </p:cNvSpPr>
              <p:nvPr/>
            </p:nvSpPr>
            <p:spPr bwMode="auto">
              <a:xfrm flipV="1">
                <a:off x="2620" y="3227"/>
                <a:ext cx="0" cy="33"/>
              </a:xfrm>
              <a:prstGeom prst="line">
                <a:avLst/>
              </a:prstGeom>
              <a:noFill/>
              <a:ln w="3175">
                <a:solidFill>
                  <a:srgbClr val="000000"/>
                </a:solidFill>
                <a:round/>
                <a:headEnd/>
                <a:tailEnd/>
              </a:ln>
            </p:spPr>
            <p:txBody>
              <a:bodyPr/>
              <a:lstStyle/>
              <a:p>
                <a:endParaRPr lang="en-US"/>
              </a:p>
            </p:txBody>
          </p:sp>
          <p:sp>
            <p:nvSpPr>
              <p:cNvPr id="28654" name="Line 6559"/>
              <p:cNvSpPr>
                <a:spLocks noChangeShapeType="1"/>
              </p:cNvSpPr>
              <p:nvPr/>
            </p:nvSpPr>
            <p:spPr bwMode="auto">
              <a:xfrm>
                <a:off x="2620" y="3227"/>
                <a:ext cx="0" cy="33"/>
              </a:xfrm>
              <a:prstGeom prst="line">
                <a:avLst/>
              </a:prstGeom>
              <a:noFill/>
              <a:ln w="3175">
                <a:solidFill>
                  <a:srgbClr val="000000"/>
                </a:solidFill>
                <a:round/>
                <a:headEnd/>
                <a:tailEnd/>
              </a:ln>
            </p:spPr>
            <p:txBody>
              <a:bodyPr/>
              <a:lstStyle/>
              <a:p>
                <a:endParaRPr lang="en-US"/>
              </a:p>
            </p:txBody>
          </p:sp>
          <p:sp>
            <p:nvSpPr>
              <p:cNvPr id="28655" name="Line 6560"/>
              <p:cNvSpPr>
                <a:spLocks noChangeShapeType="1"/>
              </p:cNvSpPr>
              <p:nvPr/>
            </p:nvSpPr>
            <p:spPr bwMode="auto">
              <a:xfrm>
                <a:off x="2620" y="3260"/>
                <a:ext cx="60" cy="0"/>
              </a:xfrm>
              <a:prstGeom prst="line">
                <a:avLst/>
              </a:prstGeom>
              <a:noFill/>
              <a:ln w="3175">
                <a:solidFill>
                  <a:srgbClr val="000000"/>
                </a:solidFill>
                <a:round/>
                <a:headEnd/>
                <a:tailEnd/>
              </a:ln>
            </p:spPr>
            <p:txBody>
              <a:bodyPr/>
              <a:lstStyle/>
              <a:p>
                <a:endParaRPr lang="en-US"/>
              </a:p>
            </p:txBody>
          </p:sp>
          <p:sp>
            <p:nvSpPr>
              <p:cNvPr id="28656" name="Line 6561"/>
              <p:cNvSpPr>
                <a:spLocks noChangeShapeType="1"/>
              </p:cNvSpPr>
              <p:nvPr/>
            </p:nvSpPr>
            <p:spPr bwMode="auto">
              <a:xfrm flipV="1">
                <a:off x="2680" y="3227"/>
                <a:ext cx="0" cy="33"/>
              </a:xfrm>
              <a:prstGeom prst="line">
                <a:avLst/>
              </a:prstGeom>
              <a:noFill/>
              <a:ln w="3175">
                <a:solidFill>
                  <a:srgbClr val="000000"/>
                </a:solidFill>
                <a:round/>
                <a:headEnd/>
                <a:tailEnd/>
              </a:ln>
            </p:spPr>
            <p:txBody>
              <a:bodyPr/>
              <a:lstStyle/>
              <a:p>
                <a:endParaRPr lang="en-US"/>
              </a:p>
            </p:txBody>
          </p:sp>
          <p:sp>
            <p:nvSpPr>
              <p:cNvPr id="28657" name="Line 6562"/>
              <p:cNvSpPr>
                <a:spLocks noChangeShapeType="1"/>
              </p:cNvSpPr>
              <p:nvPr/>
            </p:nvSpPr>
            <p:spPr bwMode="auto">
              <a:xfrm>
                <a:off x="2680" y="3227"/>
                <a:ext cx="0" cy="33"/>
              </a:xfrm>
              <a:prstGeom prst="line">
                <a:avLst/>
              </a:prstGeom>
              <a:noFill/>
              <a:ln w="3175">
                <a:solidFill>
                  <a:srgbClr val="000000"/>
                </a:solidFill>
                <a:round/>
                <a:headEnd/>
                <a:tailEnd/>
              </a:ln>
            </p:spPr>
            <p:txBody>
              <a:bodyPr/>
              <a:lstStyle/>
              <a:p>
                <a:endParaRPr lang="en-US"/>
              </a:p>
            </p:txBody>
          </p:sp>
          <p:sp>
            <p:nvSpPr>
              <p:cNvPr id="28658" name="Line 6563"/>
              <p:cNvSpPr>
                <a:spLocks noChangeShapeType="1"/>
              </p:cNvSpPr>
              <p:nvPr/>
            </p:nvSpPr>
            <p:spPr bwMode="auto">
              <a:xfrm>
                <a:off x="2680" y="3260"/>
                <a:ext cx="60" cy="0"/>
              </a:xfrm>
              <a:prstGeom prst="line">
                <a:avLst/>
              </a:prstGeom>
              <a:noFill/>
              <a:ln w="3175">
                <a:solidFill>
                  <a:srgbClr val="000000"/>
                </a:solidFill>
                <a:round/>
                <a:headEnd/>
                <a:tailEnd/>
              </a:ln>
            </p:spPr>
            <p:txBody>
              <a:bodyPr/>
              <a:lstStyle/>
              <a:p>
                <a:endParaRPr lang="en-US"/>
              </a:p>
            </p:txBody>
          </p:sp>
          <p:sp>
            <p:nvSpPr>
              <p:cNvPr id="28659" name="Line 6564"/>
              <p:cNvSpPr>
                <a:spLocks noChangeShapeType="1"/>
              </p:cNvSpPr>
              <p:nvPr/>
            </p:nvSpPr>
            <p:spPr bwMode="auto">
              <a:xfrm flipV="1">
                <a:off x="2740" y="3227"/>
                <a:ext cx="0" cy="33"/>
              </a:xfrm>
              <a:prstGeom prst="line">
                <a:avLst/>
              </a:prstGeom>
              <a:noFill/>
              <a:ln w="3175">
                <a:solidFill>
                  <a:srgbClr val="000000"/>
                </a:solidFill>
                <a:round/>
                <a:headEnd/>
                <a:tailEnd/>
              </a:ln>
            </p:spPr>
            <p:txBody>
              <a:bodyPr/>
              <a:lstStyle/>
              <a:p>
                <a:endParaRPr lang="en-US"/>
              </a:p>
            </p:txBody>
          </p:sp>
          <p:sp>
            <p:nvSpPr>
              <p:cNvPr id="28660" name="Line 6565"/>
              <p:cNvSpPr>
                <a:spLocks noChangeShapeType="1"/>
              </p:cNvSpPr>
              <p:nvPr/>
            </p:nvSpPr>
            <p:spPr bwMode="auto">
              <a:xfrm>
                <a:off x="2740" y="3227"/>
                <a:ext cx="0" cy="33"/>
              </a:xfrm>
              <a:prstGeom prst="line">
                <a:avLst/>
              </a:prstGeom>
              <a:noFill/>
              <a:ln w="3175">
                <a:solidFill>
                  <a:srgbClr val="000000"/>
                </a:solidFill>
                <a:round/>
                <a:headEnd/>
                <a:tailEnd/>
              </a:ln>
            </p:spPr>
            <p:txBody>
              <a:bodyPr/>
              <a:lstStyle/>
              <a:p>
                <a:endParaRPr lang="en-US"/>
              </a:p>
            </p:txBody>
          </p:sp>
          <p:sp>
            <p:nvSpPr>
              <p:cNvPr id="28661" name="Line 6566"/>
              <p:cNvSpPr>
                <a:spLocks noChangeShapeType="1"/>
              </p:cNvSpPr>
              <p:nvPr/>
            </p:nvSpPr>
            <p:spPr bwMode="auto">
              <a:xfrm>
                <a:off x="2740" y="3260"/>
                <a:ext cx="61" cy="0"/>
              </a:xfrm>
              <a:prstGeom prst="line">
                <a:avLst/>
              </a:prstGeom>
              <a:noFill/>
              <a:ln w="3175">
                <a:solidFill>
                  <a:srgbClr val="000000"/>
                </a:solidFill>
                <a:round/>
                <a:headEnd/>
                <a:tailEnd/>
              </a:ln>
            </p:spPr>
            <p:txBody>
              <a:bodyPr/>
              <a:lstStyle/>
              <a:p>
                <a:endParaRPr lang="en-US"/>
              </a:p>
            </p:txBody>
          </p:sp>
          <p:sp>
            <p:nvSpPr>
              <p:cNvPr id="28662" name="Line 6567"/>
              <p:cNvSpPr>
                <a:spLocks noChangeShapeType="1"/>
              </p:cNvSpPr>
              <p:nvPr/>
            </p:nvSpPr>
            <p:spPr bwMode="auto">
              <a:xfrm flipV="1">
                <a:off x="2801" y="3227"/>
                <a:ext cx="0" cy="33"/>
              </a:xfrm>
              <a:prstGeom prst="line">
                <a:avLst/>
              </a:prstGeom>
              <a:noFill/>
              <a:ln w="3175">
                <a:solidFill>
                  <a:srgbClr val="000000"/>
                </a:solidFill>
                <a:round/>
                <a:headEnd/>
                <a:tailEnd/>
              </a:ln>
            </p:spPr>
            <p:txBody>
              <a:bodyPr/>
              <a:lstStyle/>
              <a:p>
                <a:endParaRPr lang="en-US"/>
              </a:p>
            </p:txBody>
          </p:sp>
          <p:sp>
            <p:nvSpPr>
              <p:cNvPr id="28663" name="Line 6568"/>
              <p:cNvSpPr>
                <a:spLocks noChangeShapeType="1"/>
              </p:cNvSpPr>
              <p:nvPr/>
            </p:nvSpPr>
            <p:spPr bwMode="auto">
              <a:xfrm>
                <a:off x="2801" y="3227"/>
                <a:ext cx="0" cy="33"/>
              </a:xfrm>
              <a:prstGeom prst="line">
                <a:avLst/>
              </a:prstGeom>
              <a:noFill/>
              <a:ln w="3175">
                <a:solidFill>
                  <a:srgbClr val="000000"/>
                </a:solidFill>
                <a:round/>
                <a:headEnd/>
                <a:tailEnd/>
              </a:ln>
            </p:spPr>
            <p:txBody>
              <a:bodyPr/>
              <a:lstStyle/>
              <a:p>
                <a:endParaRPr lang="en-US"/>
              </a:p>
            </p:txBody>
          </p:sp>
          <p:sp>
            <p:nvSpPr>
              <p:cNvPr id="28664" name="Line 6569"/>
              <p:cNvSpPr>
                <a:spLocks noChangeShapeType="1"/>
              </p:cNvSpPr>
              <p:nvPr/>
            </p:nvSpPr>
            <p:spPr bwMode="auto">
              <a:xfrm>
                <a:off x="2801" y="3260"/>
                <a:ext cx="60" cy="0"/>
              </a:xfrm>
              <a:prstGeom prst="line">
                <a:avLst/>
              </a:prstGeom>
              <a:noFill/>
              <a:ln w="3175">
                <a:solidFill>
                  <a:srgbClr val="000000"/>
                </a:solidFill>
                <a:round/>
                <a:headEnd/>
                <a:tailEnd/>
              </a:ln>
            </p:spPr>
            <p:txBody>
              <a:bodyPr/>
              <a:lstStyle/>
              <a:p>
                <a:endParaRPr lang="en-US"/>
              </a:p>
            </p:txBody>
          </p:sp>
          <p:sp>
            <p:nvSpPr>
              <p:cNvPr id="28665" name="Line 6570"/>
              <p:cNvSpPr>
                <a:spLocks noChangeShapeType="1"/>
              </p:cNvSpPr>
              <p:nvPr/>
            </p:nvSpPr>
            <p:spPr bwMode="auto">
              <a:xfrm flipV="1">
                <a:off x="2861" y="3227"/>
                <a:ext cx="0" cy="33"/>
              </a:xfrm>
              <a:prstGeom prst="line">
                <a:avLst/>
              </a:prstGeom>
              <a:noFill/>
              <a:ln w="3175">
                <a:solidFill>
                  <a:srgbClr val="000000"/>
                </a:solidFill>
                <a:round/>
                <a:headEnd/>
                <a:tailEnd/>
              </a:ln>
            </p:spPr>
            <p:txBody>
              <a:bodyPr/>
              <a:lstStyle/>
              <a:p>
                <a:endParaRPr lang="en-US"/>
              </a:p>
            </p:txBody>
          </p:sp>
          <p:sp>
            <p:nvSpPr>
              <p:cNvPr id="28666" name="Line 6571"/>
              <p:cNvSpPr>
                <a:spLocks noChangeShapeType="1"/>
              </p:cNvSpPr>
              <p:nvPr/>
            </p:nvSpPr>
            <p:spPr bwMode="auto">
              <a:xfrm>
                <a:off x="2861" y="3227"/>
                <a:ext cx="0" cy="33"/>
              </a:xfrm>
              <a:prstGeom prst="line">
                <a:avLst/>
              </a:prstGeom>
              <a:noFill/>
              <a:ln w="3175">
                <a:solidFill>
                  <a:srgbClr val="000000"/>
                </a:solidFill>
                <a:round/>
                <a:headEnd/>
                <a:tailEnd/>
              </a:ln>
            </p:spPr>
            <p:txBody>
              <a:bodyPr/>
              <a:lstStyle/>
              <a:p>
                <a:endParaRPr lang="en-US"/>
              </a:p>
            </p:txBody>
          </p:sp>
          <p:sp>
            <p:nvSpPr>
              <p:cNvPr id="28667" name="Line 6572"/>
              <p:cNvSpPr>
                <a:spLocks noChangeShapeType="1"/>
              </p:cNvSpPr>
              <p:nvPr/>
            </p:nvSpPr>
            <p:spPr bwMode="auto">
              <a:xfrm>
                <a:off x="2861" y="3260"/>
                <a:ext cx="60" cy="0"/>
              </a:xfrm>
              <a:prstGeom prst="line">
                <a:avLst/>
              </a:prstGeom>
              <a:noFill/>
              <a:ln w="3175">
                <a:solidFill>
                  <a:srgbClr val="000000"/>
                </a:solidFill>
                <a:round/>
                <a:headEnd/>
                <a:tailEnd/>
              </a:ln>
            </p:spPr>
            <p:txBody>
              <a:bodyPr/>
              <a:lstStyle/>
              <a:p>
                <a:endParaRPr lang="en-US"/>
              </a:p>
            </p:txBody>
          </p:sp>
          <p:sp>
            <p:nvSpPr>
              <p:cNvPr id="28668" name="Line 6573"/>
              <p:cNvSpPr>
                <a:spLocks noChangeShapeType="1"/>
              </p:cNvSpPr>
              <p:nvPr/>
            </p:nvSpPr>
            <p:spPr bwMode="auto">
              <a:xfrm flipV="1">
                <a:off x="2921" y="3227"/>
                <a:ext cx="0" cy="33"/>
              </a:xfrm>
              <a:prstGeom prst="line">
                <a:avLst/>
              </a:prstGeom>
              <a:noFill/>
              <a:ln w="3175">
                <a:solidFill>
                  <a:srgbClr val="000000"/>
                </a:solidFill>
                <a:round/>
                <a:headEnd/>
                <a:tailEnd/>
              </a:ln>
            </p:spPr>
            <p:txBody>
              <a:bodyPr/>
              <a:lstStyle/>
              <a:p>
                <a:endParaRPr lang="en-US"/>
              </a:p>
            </p:txBody>
          </p:sp>
          <p:sp>
            <p:nvSpPr>
              <p:cNvPr id="28669" name="Line 6574"/>
              <p:cNvSpPr>
                <a:spLocks noChangeShapeType="1"/>
              </p:cNvSpPr>
              <p:nvPr/>
            </p:nvSpPr>
            <p:spPr bwMode="auto">
              <a:xfrm>
                <a:off x="2921" y="3227"/>
                <a:ext cx="0" cy="33"/>
              </a:xfrm>
              <a:prstGeom prst="line">
                <a:avLst/>
              </a:prstGeom>
              <a:noFill/>
              <a:ln w="3175">
                <a:solidFill>
                  <a:srgbClr val="000000"/>
                </a:solidFill>
                <a:round/>
                <a:headEnd/>
                <a:tailEnd/>
              </a:ln>
            </p:spPr>
            <p:txBody>
              <a:bodyPr/>
              <a:lstStyle/>
              <a:p>
                <a:endParaRPr lang="en-US"/>
              </a:p>
            </p:txBody>
          </p:sp>
          <p:sp>
            <p:nvSpPr>
              <p:cNvPr id="28670" name="Line 6575"/>
              <p:cNvSpPr>
                <a:spLocks noChangeShapeType="1"/>
              </p:cNvSpPr>
              <p:nvPr/>
            </p:nvSpPr>
            <p:spPr bwMode="auto">
              <a:xfrm>
                <a:off x="2921" y="3260"/>
                <a:ext cx="61" cy="0"/>
              </a:xfrm>
              <a:prstGeom prst="line">
                <a:avLst/>
              </a:prstGeom>
              <a:noFill/>
              <a:ln w="3175">
                <a:solidFill>
                  <a:srgbClr val="000000"/>
                </a:solidFill>
                <a:round/>
                <a:headEnd/>
                <a:tailEnd/>
              </a:ln>
            </p:spPr>
            <p:txBody>
              <a:bodyPr/>
              <a:lstStyle/>
              <a:p>
                <a:endParaRPr lang="en-US"/>
              </a:p>
            </p:txBody>
          </p:sp>
          <p:sp>
            <p:nvSpPr>
              <p:cNvPr id="28671" name="Line 6576"/>
              <p:cNvSpPr>
                <a:spLocks noChangeShapeType="1"/>
              </p:cNvSpPr>
              <p:nvPr/>
            </p:nvSpPr>
            <p:spPr bwMode="auto">
              <a:xfrm flipV="1">
                <a:off x="2982" y="3227"/>
                <a:ext cx="0" cy="33"/>
              </a:xfrm>
              <a:prstGeom prst="line">
                <a:avLst/>
              </a:prstGeom>
              <a:noFill/>
              <a:ln w="3175">
                <a:solidFill>
                  <a:srgbClr val="000000"/>
                </a:solidFill>
                <a:round/>
                <a:headEnd/>
                <a:tailEnd/>
              </a:ln>
            </p:spPr>
            <p:txBody>
              <a:bodyPr/>
              <a:lstStyle/>
              <a:p>
                <a:endParaRPr lang="en-US"/>
              </a:p>
            </p:txBody>
          </p:sp>
          <p:sp>
            <p:nvSpPr>
              <p:cNvPr id="28672" name="Line 6577"/>
              <p:cNvSpPr>
                <a:spLocks noChangeShapeType="1"/>
              </p:cNvSpPr>
              <p:nvPr/>
            </p:nvSpPr>
            <p:spPr bwMode="auto">
              <a:xfrm>
                <a:off x="2982" y="3227"/>
                <a:ext cx="0" cy="33"/>
              </a:xfrm>
              <a:prstGeom prst="line">
                <a:avLst/>
              </a:prstGeom>
              <a:noFill/>
              <a:ln w="3175">
                <a:solidFill>
                  <a:srgbClr val="000000"/>
                </a:solidFill>
                <a:round/>
                <a:headEnd/>
                <a:tailEnd/>
              </a:ln>
            </p:spPr>
            <p:txBody>
              <a:bodyPr/>
              <a:lstStyle/>
              <a:p>
                <a:endParaRPr lang="en-US"/>
              </a:p>
            </p:txBody>
          </p:sp>
          <p:sp>
            <p:nvSpPr>
              <p:cNvPr id="28673" name="Line 6578"/>
              <p:cNvSpPr>
                <a:spLocks noChangeShapeType="1"/>
              </p:cNvSpPr>
              <p:nvPr/>
            </p:nvSpPr>
            <p:spPr bwMode="auto">
              <a:xfrm>
                <a:off x="2982" y="3260"/>
                <a:ext cx="60" cy="0"/>
              </a:xfrm>
              <a:prstGeom prst="line">
                <a:avLst/>
              </a:prstGeom>
              <a:noFill/>
              <a:ln w="3175">
                <a:solidFill>
                  <a:srgbClr val="000000"/>
                </a:solidFill>
                <a:round/>
                <a:headEnd/>
                <a:tailEnd/>
              </a:ln>
            </p:spPr>
            <p:txBody>
              <a:bodyPr/>
              <a:lstStyle/>
              <a:p>
                <a:endParaRPr lang="en-US"/>
              </a:p>
            </p:txBody>
          </p:sp>
          <p:sp>
            <p:nvSpPr>
              <p:cNvPr id="28674" name="Line 6579"/>
              <p:cNvSpPr>
                <a:spLocks noChangeShapeType="1"/>
              </p:cNvSpPr>
              <p:nvPr/>
            </p:nvSpPr>
            <p:spPr bwMode="auto">
              <a:xfrm flipV="1">
                <a:off x="3042" y="3182"/>
                <a:ext cx="0" cy="78"/>
              </a:xfrm>
              <a:prstGeom prst="line">
                <a:avLst/>
              </a:prstGeom>
              <a:noFill/>
              <a:ln w="3175">
                <a:solidFill>
                  <a:srgbClr val="000000"/>
                </a:solidFill>
                <a:round/>
                <a:headEnd/>
                <a:tailEnd/>
              </a:ln>
            </p:spPr>
            <p:txBody>
              <a:bodyPr/>
              <a:lstStyle/>
              <a:p>
                <a:endParaRPr lang="en-US"/>
              </a:p>
            </p:txBody>
          </p:sp>
          <p:sp>
            <p:nvSpPr>
              <p:cNvPr id="28675" name="Line 6580"/>
              <p:cNvSpPr>
                <a:spLocks noChangeShapeType="1"/>
              </p:cNvSpPr>
              <p:nvPr/>
            </p:nvSpPr>
            <p:spPr bwMode="auto">
              <a:xfrm>
                <a:off x="3042" y="3182"/>
                <a:ext cx="0" cy="78"/>
              </a:xfrm>
              <a:prstGeom prst="line">
                <a:avLst/>
              </a:prstGeom>
              <a:noFill/>
              <a:ln w="3175">
                <a:solidFill>
                  <a:srgbClr val="000000"/>
                </a:solidFill>
                <a:round/>
                <a:headEnd/>
                <a:tailEnd/>
              </a:ln>
            </p:spPr>
            <p:txBody>
              <a:bodyPr/>
              <a:lstStyle/>
              <a:p>
                <a:endParaRPr lang="en-US"/>
              </a:p>
            </p:txBody>
          </p:sp>
          <p:sp>
            <p:nvSpPr>
              <p:cNvPr id="28676" name="Line 6581"/>
              <p:cNvSpPr>
                <a:spLocks noChangeShapeType="1"/>
              </p:cNvSpPr>
              <p:nvPr/>
            </p:nvSpPr>
            <p:spPr bwMode="auto">
              <a:xfrm>
                <a:off x="3042" y="3260"/>
                <a:ext cx="60" cy="0"/>
              </a:xfrm>
              <a:prstGeom prst="line">
                <a:avLst/>
              </a:prstGeom>
              <a:noFill/>
              <a:ln w="3175">
                <a:solidFill>
                  <a:srgbClr val="000000"/>
                </a:solidFill>
                <a:round/>
                <a:headEnd/>
                <a:tailEnd/>
              </a:ln>
            </p:spPr>
            <p:txBody>
              <a:bodyPr/>
              <a:lstStyle/>
              <a:p>
                <a:endParaRPr lang="en-US"/>
              </a:p>
            </p:txBody>
          </p:sp>
          <p:sp>
            <p:nvSpPr>
              <p:cNvPr id="28677" name="Line 6582"/>
              <p:cNvSpPr>
                <a:spLocks noChangeShapeType="1"/>
              </p:cNvSpPr>
              <p:nvPr/>
            </p:nvSpPr>
            <p:spPr bwMode="auto">
              <a:xfrm flipV="1">
                <a:off x="3102" y="3227"/>
                <a:ext cx="0" cy="33"/>
              </a:xfrm>
              <a:prstGeom prst="line">
                <a:avLst/>
              </a:prstGeom>
              <a:noFill/>
              <a:ln w="3175">
                <a:solidFill>
                  <a:srgbClr val="000000"/>
                </a:solidFill>
                <a:round/>
                <a:headEnd/>
                <a:tailEnd/>
              </a:ln>
            </p:spPr>
            <p:txBody>
              <a:bodyPr/>
              <a:lstStyle/>
              <a:p>
                <a:endParaRPr lang="en-US"/>
              </a:p>
            </p:txBody>
          </p:sp>
          <p:sp>
            <p:nvSpPr>
              <p:cNvPr id="28678" name="Line 6583"/>
              <p:cNvSpPr>
                <a:spLocks noChangeShapeType="1"/>
              </p:cNvSpPr>
              <p:nvPr/>
            </p:nvSpPr>
            <p:spPr bwMode="auto">
              <a:xfrm>
                <a:off x="3102" y="3227"/>
                <a:ext cx="0" cy="33"/>
              </a:xfrm>
              <a:prstGeom prst="line">
                <a:avLst/>
              </a:prstGeom>
              <a:noFill/>
              <a:ln w="3175">
                <a:solidFill>
                  <a:srgbClr val="000000"/>
                </a:solidFill>
                <a:round/>
                <a:headEnd/>
                <a:tailEnd/>
              </a:ln>
            </p:spPr>
            <p:txBody>
              <a:bodyPr/>
              <a:lstStyle/>
              <a:p>
                <a:endParaRPr lang="en-US"/>
              </a:p>
            </p:txBody>
          </p:sp>
          <p:sp>
            <p:nvSpPr>
              <p:cNvPr id="28679" name="Line 6584"/>
              <p:cNvSpPr>
                <a:spLocks noChangeShapeType="1"/>
              </p:cNvSpPr>
              <p:nvPr/>
            </p:nvSpPr>
            <p:spPr bwMode="auto">
              <a:xfrm>
                <a:off x="3102" y="3260"/>
                <a:ext cx="61" cy="0"/>
              </a:xfrm>
              <a:prstGeom prst="line">
                <a:avLst/>
              </a:prstGeom>
              <a:noFill/>
              <a:ln w="3175">
                <a:solidFill>
                  <a:srgbClr val="000000"/>
                </a:solidFill>
                <a:round/>
                <a:headEnd/>
                <a:tailEnd/>
              </a:ln>
            </p:spPr>
            <p:txBody>
              <a:bodyPr/>
              <a:lstStyle/>
              <a:p>
                <a:endParaRPr lang="en-US"/>
              </a:p>
            </p:txBody>
          </p:sp>
          <p:sp>
            <p:nvSpPr>
              <p:cNvPr id="28680" name="Line 6585"/>
              <p:cNvSpPr>
                <a:spLocks noChangeShapeType="1"/>
              </p:cNvSpPr>
              <p:nvPr/>
            </p:nvSpPr>
            <p:spPr bwMode="auto">
              <a:xfrm flipV="1">
                <a:off x="3163" y="3227"/>
                <a:ext cx="0" cy="33"/>
              </a:xfrm>
              <a:prstGeom prst="line">
                <a:avLst/>
              </a:prstGeom>
              <a:noFill/>
              <a:ln w="3175">
                <a:solidFill>
                  <a:srgbClr val="000000"/>
                </a:solidFill>
                <a:round/>
                <a:headEnd/>
                <a:tailEnd/>
              </a:ln>
            </p:spPr>
            <p:txBody>
              <a:bodyPr/>
              <a:lstStyle/>
              <a:p>
                <a:endParaRPr lang="en-US"/>
              </a:p>
            </p:txBody>
          </p:sp>
          <p:sp>
            <p:nvSpPr>
              <p:cNvPr id="28681" name="Line 6586"/>
              <p:cNvSpPr>
                <a:spLocks noChangeShapeType="1"/>
              </p:cNvSpPr>
              <p:nvPr/>
            </p:nvSpPr>
            <p:spPr bwMode="auto">
              <a:xfrm>
                <a:off x="3163" y="3227"/>
                <a:ext cx="0" cy="33"/>
              </a:xfrm>
              <a:prstGeom prst="line">
                <a:avLst/>
              </a:prstGeom>
              <a:noFill/>
              <a:ln w="3175">
                <a:solidFill>
                  <a:srgbClr val="000000"/>
                </a:solidFill>
                <a:round/>
                <a:headEnd/>
                <a:tailEnd/>
              </a:ln>
            </p:spPr>
            <p:txBody>
              <a:bodyPr/>
              <a:lstStyle/>
              <a:p>
                <a:endParaRPr lang="en-US"/>
              </a:p>
            </p:txBody>
          </p:sp>
          <p:sp>
            <p:nvSpPr>
              <p:cNvPr id="28682" name="Line 6587"/>
              <p:cNvSpPr>
                <a:spLocks noChangeShapeType="1"/>
              </p:cNvSpPr>
              <p:nvPr/>
            </p:nvSpPr>
            <p:spPr bwMode="auto">
              <a:xfrm>
                <a:off x="3163" y="3260"/>
                <a:ext cx="60" cy="0"/>
              </a:xfrm>
              <a:prstGeom prst="line">
                <a:avLst/>
              </a:prstGeom>
              <a:noFill/>
              <a:ln w="3175">
                <a:solidFill>
                  <a:srgbClr val="000000"/>
                </a:solidFill>
                <a:round/>
                <a:headEnd/>
                <a:tailEnd/>
              </a:ln>
            </p:spPr>
            <p:txBody>
              <a:bodyPr/>
              <a:lstStyle/>
              <a:p>
                <a:endParaRPr lang="en-US"/>
              </a:p>
            </p:txBody>
          </p:sp>
          <p:sp>
            <p:nvSpPr>
              <p:cNvPr id="28683" name="Line 6588"/>
              <p:cNvSpPr>
                <a:spLocks noChangeShapeType="1"/>
              </p:cNvSpPr>
              <p:nvPr/>
            </p:nvSpPr>
            <p:spPr bwMode="auto">
              <a:xfrm flipV="1">
                <a:off x="3223" y="3227"/>
                <a:ext cx="0" cy="33"/>
              </a:xfrm>
              <a:prstGeom prst="line">
                <a:avLst/>
              </a:prstGeom>
              <a:noFill/>
              <a:ln w="3175">
                <a:solidFill>
                  <a:srgbClr val="000000"/>
                </a:solidFill>
                <a:round/>
                <a:headEnd/>
                <a:tailEnd/>
              </a:ln>
            </p:spPr>
            <p:txBody>
              <a:bodyPr/>
              <a:lstStyle/>
              <a:p>
                <a:endParaRPr lang="en-US"/>
              </a:p>
            </p:txBody>
          </p:sp>
          <p:sp>
            <p:nvSpPr>
              <p:cNvPr id="28684" name="Line 6589"/>
              <p:cNvSpPr>
                <a:spLocks noChangeShapeType="1"/>
              </p:cNvSpPr>
              <p:nvPr/>
            </p:nvSpPr>
            <p:spPr bwMode="auto">
              <a:xfrm>
                <a:off x="3223" y="3227"/>
                <a:ext cx="0" cy="33"/>
              </a:xfrm>
              <a:prstGeom prst="line">
                <a:avLst/>
              </a:prstGeom>
              <a:noFill/>
              <a:ln w="3175">
                <a:solidFill>
                  <a:srgbClr val="000000"/>
                </a:solidFill>
                <a:round/>
                <a:headEnd/>
                <a:tailEnd/>
              </a:ln>
            </p:spPr>
            <p:txBody>
              <a:bodyPr/>
              <a:lstStyle/>
              <a:p>
                <a:endParaRPr lang="en-US"/>
              </a:p>
            </p:txBody>
          </p:sp>
          <p:sp>
            <p:nvSpPr>
              <p:cNvPr id="28685" name="Line 6590"/>
              <p:cNvSpPr>
                <a:spLocks noChangeShapeType="1"/>
              </p:cNvSpPr>
              <p:nvPr/>
            </p:nvSpPr>
            <p:spPr bwMode="auto">
              <a:xfrm>
                <a:off x="3223" y="3260"/>
                <a:ext cx="60" cy="0"/>
              </a:xfrm>
              <a:prstGeom prst="line">
                <a:avLst/>
              </a:prstGeom>
              <a:noFill/>
              <a:ln w="3175">
                <a:solidFill>
                  <a:srgbClr val="000000"/>
                </a:solidFill>
                <a:round/>
                <a:headEnd/>
                <a:tailEnd/>
              </a:ln>
            </p:spPr>
            <p:txBody>
              <a:bodyPr/>
              <a:lstStyle/>
              <a:p>
                <a:endParaRPr lang="en-US"/>
              </a:p>
            </p:txBody>
          </p:sp>
          <p:sp>
            <p:nvSpPr>
              <p:cNvPr id="28686" name="Line 6591"/>
              <p:cNvSpPr>
                <a:spLocks noChangeShapeType="1"/>
              </p:cNvSpPr>
              <p:nvPr/>
            </p:nvSpPr>
            <p:spPr bwMode="auto">
              <a:xfrm flipV="1">
                <a:off x="3283" y="3227"/>
                <a:ext cx="0" cy="33"/>
              </a:xfrm>
              <a:prstGeom prst="line">
                <a:avLst/>
              </a:prstGeom>
              <a:noFill/>
              <a:ln w="3175">
                <a:solidFill>
                  <a:srgbClr val="000000"/>
                </a:solidFill>
                <a:round/>
                <a:headEnd/>
                <a:tailEnd/>
              </a:ln>
            </p:spPr>
            <p:txBody>
              <a:bodyPr/>
              <a:lstStyle/>
              <a:p>
                <a:endParaRPr lang="en-US"/>
              </a:p>
            </p:txBody>
          </p:sp>
          <p:sp>
            <p:nvSpPr>
              <p:cNvPr id="28687" name="Line 6592"/>
              <p:cNvSpPr>
                <a:spLocks noChangeShapeType="1"/>
              </p:cNvSpPr>
              <p:nvPr/>
            </p:nvSpPr>
            <p:spPr bwMode="auto">
              <a:xfrm>
                <a:off x="3283" y="3227"/>
                <a:ext cx="0" cy="33"/>
              </a:xfrm>
              <a:prstGeom prst="line">
                <a:avLst/>
              </a:prstGeom>
              <a:noFill/>
              <a:ln w="3175">
                <a:solidFill>
                  <a:srgbClr val="000000"/>
                </a:solidFill>
                <a:round/>
                <a:headEnd/>
                <a:tailEnd/>
              </a:ln>
            </p:spPr>
            <p:txBody>
              <a:bodyPr/>
              <a:lstStyle/>
              <a:p>
                <a:endParaRPr lang="en-US"/>
              </a:p>
            </p:txBody>
          </p:sp>
          <p:sp>
            <p:nvSpPr>
              <p:cNvPr id="28688" name="Line 6593"/>
              <p:cNvSpPr>
                <a:spLocks noChangeShapeType="1"/>
              </p:cNvSpPr>
              <p:nvPr/>
            </p:nvSpPr>
            <p:spPr bwMode="auto">
              <a:xfrm>
                <a:off x="3283" y="3260"/>
                <a:ext cx="61" cy="0"/>
              </a:xfrm>
              <a:prstGeom prst="line">
                <a:avLst/>
              </a:prstGeom>
              <a:noFill/>
              <a:ln w="3175">
                <a:solidFill>
                  <a:srgbClr val="000000"/>
                </a:solidFill>
                <a:round/>
                <a:headEnd/>
                <a:tailEnd/>
              </a:ln>
            </p:spPr>
            <p:txBody>
              <a:bodyPr/>
              <a:lstStyle/>
              <a:p>
                <a:endParaRPr lang="en-US"/>
              </a:p>
            </p:txBody>
          </p:sp>
          <p:sp>
            <p:nvSpPr>
              <p:cNvPr id="28689" name="Line 6594"/>
              <p:cNvSpPr>
                <a:spLocks noChangeShapeType="1"/>
              </p:cNvSpPr>
              <p:nvPr/>
            </p:nvSpPr>
            <p:spPr bwMode="auto">
              <a:xfrm flipV="1">
                <a:off x="3344" y="3227"/>
                <a:ext cx="0" cy="33"/>
              </a:xfrm>
              <a:prstGeom prst="line">
                <a:avLst/>
              </a:prstGeom>
              <a:noFill/>
              <a:ln w="3175">
                <a:solidFill>
                  <a:srgbClr val="000000"/>
                </a:solidFill>
                <a:round/>
                <a:headEnd/>
                <a:tailEnd/>
              </a:ln>
            </p:spPr>
            <p:txBody>
              <a:bodyPr/>
              <a:lstStyle/>
              <a:p>
                <a:endParaRPr lang="en-US"/>
              </a:p>
            </p:txBody>
          </p:sp>
          <p:sp>
            <p:nvSpPr>
              <p:cNvPr id="28690" name="Line 6595"/>
              <p:cNvSpPr>
                <a:spLocks noChangeShapeType="1"/>
              </p:cNvSpPr>
              <p:nvPr/>
            </p:nvSpPr>
            <p:spPr bwMode="auto">
              <a:xfrm>
                <a:off x="3344" y="3227"/>
                <a:ext cx="0" cy="33"/>
              </a:xfrm>
              <a:prstGeom prst="line">
                <a:avLst/>
              </a:prstGeom>
              <a:noFill/>
              <a:ln w="3175">
                <a:solidFill>
                  <a:srgbClr val="000000"/>
                </a:solidFill>
                <a:round/>
                <a:headEnd/>
                <a:tailEnd/>
              </a:ln>
            </p:spPr>
            <p:txBody>
              <a:bodyPr/>
              <a:lstStyle/>
              <a:p>
                <a:endParaRPr lang="en-US"/>
              </a:p>
            </p:txBody>
          </p:sp>
          <p:sp>
            <p:nvSpPr>
              <p:cNvPr id="28691" name="Line 6596"/>
              <p:cNvSpPr>
                <a:spLocks noChangeShapeType="1"/>
              </p:cNvSpPr>
              <p:nvPr/>
            </p:nvSpPr>
            <p:spPr bwMode="auto">
              <a:xfrm>
                <a:off x="3344" y="3260"/>
                <a:ext cx="60" cy="0"/>
              </a:xfrm>
              <a:prstGeom prst="line">
                <a:avLst/>
              </a:prstGeom>
              <a:noFill/>
              <a:ln w="3175">
                <a:solidFill>
                  <a:srgbClr val="000000"/>
                </a:solidFill>
                <a:round/>
                <a:headEnd/>
                <a:tailEnd/>
              </a:ln>
            </p:spPr>
            <p:txBody>
              <a:bodyPr/>
              <a:lstStyle/>
              <a:p>
                <a:endParaRPr lang="en-US"/>
              </a:p>
            </p:txBody>
          </p:sp>
          <p:sp>
            <p:nvSpPr>
              <p:cNvPr id="28692" name="Line 6597"/>
              <p:cNvSpPr>
                <a:spLocks noChangeShapeType="1"/>
              </p:cNvSpPr>
              <p:nvPr/>
            </p:nvSpPr>
            <p:spPr bwMode="auto">
              <a:xfrm flipV="1">
                <a:off x="3404" y="3227"/>
                <a:ext cx="0" cy="33"/>
              </a:xfrm>
              <a:prstGeom prst="line">
                <a:avLst/>
              </a:prstGeom>
              <a:noFill/>
              <a:ln w="3175">
                <a:solidFill>
                  <a:srgbClr val="000000"/>
                </a:solidFill>
                <a:round/>
                <a:headEnd/>
                <a:tailEnd/>
              </a:ln>
            </p:spPr>
            <p:txBody>
              <a:bodyPr/>
              <a:lstStyle/>
              <a:p>
                <a:endParaRPr lang="en-US"/>
              </a:p>
            </p:txBody>
          </p:sp>
          <p:sp>
            <p:nvSpPr>
              <p:cNvPr id="28693" name="Line 6598"/>
              <p:cNvSpPr>
                <a:spLocks noChangeShapeType="1"/>
              </p:cNvSpPr>
              <p:nvPr/>
            </p:nvSpPr>
            <p:spPr bwMode="auto">
              <a:xfrm>
                <a:off x="3404" y="3227"/>
                <a:ext cx="0" cy="33"/>
              </a:xfrm>
              <a:prstGeom prst="line">
                <a:avLst/>
              </a:prstGeom>
              <a:noFill/>
              <a:ln w="3175">
                <a:solidFill>
                  <a:srgbClr val="000000"/>
                </a:solidFill>
                <a:round/>
                <a:headEnd/>
                <a:tailEnd/>
              </a:ln>
            </p:spPr>
            <p:txBody>
              <a:bodyPr/>
              <a:lstStyle/>
              <a:p>
                <a:endParaRPr lang="en-US"/>
              </a:p>
            </p:txBody>
          </p:sp>
          <p:sp>
            <p:nvSpPr>
              <p:cNvPr id="28694" name="Line 6599"/>
              <p:cNvSpPr>
                <a:spLocks noChangeShapeType="1"/>
              </p:cNvSpPr>
              <p:nvPr/>
            </p:nvSpPr>
            <p:spPr bwMode="auto">
              <a:xfrm>
                <a:off x="3404" y="3260"/>
                <a:ext cx="60" cy="0"/>
              </a:xfrm>
              <a:prstGeom prst="line">
                <a:avLst/>
              </a:prstGeom>
              <a:noFill/>
              <a:ln w="3175">
                <a:solidFill>
                  <a:srgbClr val="000000"/>
                </a:solidFill>
                <a:round/>
                <a:headEnd/>
                <a:tailEnd/>
              </a:ln>
            </p:spPr>
            <p:txBody>
              <a:bodyPr/>
              <a:lstStyle/>
              <a:p>
                <a:endParaRPr lang="en-US"/>
              </a:p>
            </p:txBody>
          </p:sp>
          <p:sp>
            <p:nvSpPr>
              <p:cNvPr id="28695" name="Line 6600"/>
              <p:cNvSpPr>
                <a:spLocks noChangeShapeType="1"/>
              </p:cNvSpPr>
              <p:nvPr/>
            </p:nvSpPr>
            <p:spPr bwMode="auto">
              <a:xfrm flipV="1">
                <a:off x="3464" y="3227"/>
                <a:ext cx="0" cy="33"/>
              </a:xfrm>
              <a:prstGeom prst="line">
                <a:avLst/>
              </a:prstGeom>
              <a:noFill/>
              <a:ln w="3175">
                <a:solidFill>
                  <a:srgbClr val="000000"/>
                </a:solidFill>
                <a:round/>
                <a:headEnd/>
                <a:tailEnd/>
              </a:ln>
            </p:spPr>
            <p:txBody>
              <a:bodyPr/>
              <a:lstStyle/>
              <a:p>
                <a:endParaRPr lang="en-US"/>
              </a:p>
            </p:txBody>
          </p:sp>
          <p:sp>
            <p:nvSpPr>
              <p:cNvPr id="28696" name="Line 6601"/>
              <p:cNvSpPr>
                <a:spLocks noChangeShapeType="1"/>
              </p:cNvSpPr>
              <p:nvPr/>
            </p:nvSpPr>
            <p:spPr bwMode="auto">
              <a:xfrm>
                <a:off x="3464" y="3227"/>
                <a:ext cx="0" cy="33"/>
              </a:xfrm>
              <a:prstGeom prst="line">
                <a:avLst/>
              </a:prstGeom>
              <a:noFill/>
              <a:ln w="3175">
                <a:solidFill>
                  <a:srgbClr val="000000"/>
                </a:solidFill>
                <a:round/>
                <a:headEnd/>
                <a:tailEnd/>
              </a:ln>
            </p:spPr>
            <p:txBody>
              <a:bodyPr/>
              <a:lstStyle/>
              <a:p>
                <a:endParaRPr lang="en-US"/>
              </a:p>
            </p:txBody>
          </p:sp>
          <p:sp>
            <p:nvSpPr>
              <p:cNvPr id="28697" name="Line 6602"/>
              <p:cNvSpPr>
                <a:spLocks noChangeShapeType="1"/>
              </p:cNvSpPr>
              <p:nvPr/>
            </p:nvSpPr>
            <p:spPr bwMode="auto">
              <a:xfrm>
                <a:off x="3464" y="3260"/>
                <a:ext cx="61" cy="0"/>
              </a:xfrm>
              <a:prstGeom prst="line">
                <a:avLst/>
              </a:prstGeom>
              <a:noFill/>
              <a:ln w="3175">
                <a:solidFill>
                  <a:srgbClr val="000000"/>
                </a:solidFill>
                <a:round/>
                <a:headEnd/>
                <a:tailEnd/>
              </a:ln>
            </p:spPr>
            <p:txBody>
              <a:bodyPr/>
              <a:lstStyle/>
              <a:p>
                <a:endParaRPr lang="en-US"/>
              </a:p>
            </p:txBody>
          </p:sp>
          <p:sp>
            <p:nvSpPr>
              <p:cNvPr id="28698" name="Line 6603"/>
              <p:cNvSpPr>
                <a:spLocks noChangeShapeType="1"/>
              </p:cNvSpPr>
              <p:nvPr/>
            </p:nvSpPr>
            <p:spPr bwMode="auto">
              <a:xfrm flipV="1">
                <a:off x="3525" y="3227"/>
                <a:ext cx="0" cy="33"/>
              </a:xfrm>
              <a:prstGeom prst="line">
                <a:avLst/>
              </a:prstGeom>
              <a:noFill/>
              <a:ln w="3175">
                <a:solidFill>
                  <a:srgbClr val="000000"/>
                </a:solidFill>
                <a:round/>
                <a:headEnd/>
                <a:tailEnd/>
              </a:ln>
            </p:spPr>
            <p:txBody>
              <a:bodyPr/>
              <a:lstStyle/>
              <a:p>
                <a:endParaRPr lang="en-US"/>
              </a:p>
            </p:txBody>
          </p:sp>
          <p:sp>
            <p:nvSpPr>
              <p:cNvPr id="28699" name="Line 6604"/>
              <p:cNvSpPr>
                <a:spLocks noChangeShapeType="1"/>
              </p:cNvSpPr>
              <p:nvPr/>
            </p:nvSpPr>
            <p:spPr bwMode="auto">
              <a:xfrm>
                <a:off x="3525" y="3227"/>
                <a:ext cx="0" cy="33"/>
              </a:xfrm>
              <a:prstGeom prst="line">
                <a:avLst/>
              </a:prstGeom>
              <a:noFill/>
              <a:ln w="3175">
                <a:solidFill>
                  <a:srgbClr val="000000"/>
                </a:solidFill>
                <a:round/>
                <a:headEnd/>
                <a:tailEnd/>
              </a:ln>
            </p:spPr>
            <p:txBody>
              <a:bodyPr/>
              <a:lstStyle/>
              <a:p>
                <a:endParaRPr lang="en-US"/>
              </a:p>
            </p:txBody>
          </p:sp>
          <p:sp>
            <p:nvSpPr>
              <p:cNvPr id="28700" name="Line 6605"/>
              <p:cNvSpPr>
                <a:spLocks noChangeShapeType="1"/>
              </p:cNvSpPr>
              <p:nvPr/>
            </p:nvSpPr>
            <p:spPr bwMode="auto">
              <a:xfrm>
                <a:off x="3525" y="3260"/>
                <a:ext cx="60" cy="0"/>
              </a:xfrm>
              <a:prstGeom prst="line">
                <a:avLst/>
              </a:prstGeom>
              <a:noFill/>
              <a:ln w="3175">
                <a:solidFill>
                  <a:srgbClr val="000000"/>
                </a:solidFill>
                <a:round/>
                <a:headEnd/>
                <a:tailEnd/>
              </a:ln>
            </p:spPr>
            <p:txBody>
              <a:bodyPr/>
              <a:lstStyle/>
              <a:p>
                <a:endParaRPr lang="en-US"/>
              </a:p>
            </p:txBody>
          </p:sp>
          <p:sp>
            <p:nvSpPr>
              <p:cNvPr id="28701" name="Line 6606"/>
              <p:cNvSpPr>
                <a:spLocks noChangeShapeType="1"/>
              </p:cNvSpPr>
              <p:nvPr/>
            </p:nvSpPr>
            <p:spPr bwMode="auto">
              <a:xfrm flipV="1">
                <a:off x="3585" y="3227"/>
                <a:ext cx="0" cy="33"/>
              </a:xfrm>
              <a:prstGeom prst="line">
                <a:avLst/>
              </a:prstGeom>
              <a:noFill/>
              <a:ln w="3175">
                <a:solidFill>
                  <a:srgbClr val="000000"/>
                </a:solidFill>
                <a:round/>
                <a:headEnd/>
                <a:tailEnd/>
              </a:ln>
            </p:spPr>
            <p:txBody>
              <a:bodyPr/>
              <a:lstStyle/>
              <a:p>
                <a:endParaRPr lang="en-US"/>
              </a:p>
            </p:txBody>
          </p:sp>
          <p:sp>
            <p:nvSpPr>
              <p:cNvPr id="28702" name="Line 6607"/>
              <p:cNvSpPr>
                <a:spLocks noChangeShapeType="1"/>
              </p:cNvSpPr>
              <p:nvPr/>
            </p:nvSpPr>
            <p:spPr bwMode="auto">
              <a:xfrm>
                <a:off x="3585" y="3227"/>
                <a:ext cx="0" cy="33"/>
              </a:xfrm>
              <a:prstGeom prst="line">
                <a:avLst/>
              </a:prstGeom>
              <a:noFill/>
              <a:ln w="3175">
                <a:solidFill>
                  <a:srgbClr val="000000"/>
                </a:solidFill>
                <a:round/>
                <a:headEnd/>
                <a:tailEnd/>
              </a:ln>
            </p:spPr>
            <p:txBody>
              <a:bodyPr/>
              <a:lstStyle/>
              <a:p>
                <a:endParaRPr lang="en-US"/>
              </a:p>
            </p:txBody>
          </p:sp>
          <p:sp>
            <p:nvSpPr>
              <p:cNvPr id="28703" name="Line 6608"/>
              <p:cNvSpPr>
                <a:spLocks noChangeShapeType="1"/>
              </p:cNvSpPr>
              <p:nvPr/>
            </p:nvSpPr>
            <p:spPr bwMode="auto">
              <a:xfrm>
                <a:off x="3585" y="3260"/>
                <a:ext cx="60" cy="0"/>
              </a:xfrm>
              <a:prstGeom prst="line">
                <a:avLst/>
              </a:prstGeom>
              <a:noFill/>
              <a:ln w="3175">
                <a:solidFill>
                  <a:srgbClr val="000000"/>
                </a:solidFill>
                <a:round/>
                <a:headEnd/>
                <a:tailEnd/>
              </a:ln>
            </p:spPr>
            <p:txBody>
              <a:bodyPr/>
              <a:lstStyle/>
              <a:p>
                <a:endParaRPr lang="en-US"/>
              </a:p>
            </p:txBody>
          </p:sp>
          <p:sp>
            <p:nvSpPr>
              <p:cNvPr id="28704" name="Line 6609"/>
              <p:cNvSpPr>
                <a:spLocks noChangeShapeType="1"/>
              </p:cNvSpPr>
              <p:nvPr/>
            </p:nvSpPr>
            <p:spPr bwMode="auto">
              <a:xfrm flipV="1">
                <a:off x="3645" y="3182"/>
                <a:ext cx="0" cy="78"/>
              </a:xfrm>
              <a:prstGeom prst="line">
                <a:avLst/>
              </a:prstGeom>
              <a:noFill/>
              <a:ln w="3175">
                <a:solidFill>
                  <a:srgbClr val="000000"/>
                </a:solidFill>
                <a:round/>
                <a:headEnd/>
                <a:tailEnd/>
              </a:ln>
            </p:spPr>
            <p:txBody>
              <a:bodyPr/>
              <a:lstStyle/>
              <a:p>
                <a:endParaRPr lang="en-US"/>
              </a:p>
            </p:txBody>
          </p:sp>
          <p:sp>
            <p:nvSpPr>
              <p:cNvPr id="28705" name="Line 6610"/>
              <p:cNvSpPr>
                <a:spLocks noChangeShapeType="1"/>
              </p:cNvSpPr>
              <p:nvPr/>
            </p:nvSpPr>
            <p:spPr bwMode="auto">
              <a:xfrm>
                <a:off x="3645" y="3182"/>
                <a:ext cx="0" cy="78"/>
              </a:xfrm>
              <a:prstGeom prst="line">
                <a:avLst/>
              </a:prstGeom>
              <a:noFill/>
              <a:ln w="3175">
                <a:solidFill>
                  <a:srgbClr val="000000"/>
                </a:solidFill>
                <a:round/>
                <a:headEnd/>
                <a:tailEnd/>
              </a:ln>
            </p:spPr>
            <p:txBody>
              <a:bodyPr/>
              <a:lstStyle/>
              <a:p>
                <a:endParaRPr lang="en-US"/>
              </a:p>
            </p:txBody>
          </p:sp>
          <p:sp>
            <p:nvSpPr>
              <p:cNvPr id="28706" name="Line 6611"/>
              <p:cNvSpPr>
                <a:spLocks noChangeShapeType="1"/>
              </p:cNvSpPr>
              <p:nvPr/>
            </p:nvSpPr>
            <p:spPr bwMode="auto">
              <a:xfrm>
                <a:off x="3645" y="3260"/>
                <a:ext cx="62" cy="0"/>
              </a:xfrm>
              <a:prstGeom prst="line">
                <a:avLst/>
              </a:prstGeom>
              <a:noFill/>
              <a:ln w="3175">
                <a:solidFill>
                  <a:srgbClr val="000000"/>
                </a:solidFill>
                <a:round/>
                <a:headEnd/>
                <a:tailEnd/>
              </a:ln>
            </p:spPr>
            <p:txBody>
              <a:bodyPr/>
              <a:lstStyle/>
              <a:p>
                <a:endParaRPr lang="en-US"/>
              </a:p>
            </p:txBody>
          </p:sp>
          <p:sp>
            <p:nvSpPr>
              <p:cNvPr id="28707" name="Line 6612"/>
              <p:cNvSpPr>
                <a:spLocks noChangeShapeType="1"/>
              </p:cNvSpPr>
              <p:nvPr/>
            </p:nvSpPr>
            <p:spPr bwMode="auto">
              <a:xfrm flipV="1">
                <a:off x="3707" y="3227"/>
                <a:ext cx="0" cy="33"/>
              </a:xfrm>
              <a:prstGeom prst="line">
                <a:avLst/>
              </a:prstGeom>
              <a:noFill/>
              <a:ln w="3175">
                <a:solidFill>
                  <a:srgbClr val="000000"/>
                </a:solidFill>
                <a:round/>
                <a:headEnd/>
                <a:tailEnd/>
              </a:ln>
            </p:spPr>
            <p:txBody>
              <a:bodyPr/>
              <a:lstStyle/>
              <a:p>
                <a:endParaRPr lang="en-US"/>
              </a:p>
            </p:txBody>
          </p:sp>
          <p:sp>
            <p:nvSpPr>
              <p:cNvPr id="28708" name="Line 6613"/>
              <p:cNvSpPr>
                <a:spLocks noChangeShapeType="1"/>
              </p:cNvSpPr>
              <p:nvPr/>
            </p:nvSpPr>
            <p:spPr bwMode="auto">
              <a:xfrm>
                <a:off x="3707" y="3227"/>
                <a:ext cx="0" cy="33"/>
              </a:xfrm>
              <a:prstGeom prst="line">
                <a:avLst/>
              </a:prstGeom>
              <a:noFill/>
              <a:ln w="3175">
                <a:solidFill>
                  <a:srgbClr val="000000"/>
                </a:solidFill>
                <a:round/>
                <a:headEnd/>
                <a:tailEnd/>
              </a:ln>
            </p:spPr>
            <p:txBody>
              <a:bodyPr/>
              <a:lstStyle/>
              <a:p>
                <a:endParaRPr lang="en-US"/>
              </a:p>
            </p:txBody>
          </p:sp>
          <p:sp>
            <p:nvSpPr>
              <p:cNvPr id="28709" name="Line 6614"/>
              <p:cNvSpPr>
                <a:spLocks noChangeShapeType="1"/>
              </p:cNvSpPr>
              <p:nvPr/>
            </p:nvSpPr>
            <p:spPr bwMode="auto">
              <a:xfrm>
                <a:off x="3707" y="3260"/>
                <a:ext cx="59" cy="0"/>
              </a:xfrm>
              <a:prstGeom prst="line">
                <a:avLst/>
              </a:prstGeom>
              <a:noFill/>
              <a:ln w="3175">
                <a:solidFill>
                  <a:srgbClr val="000000"/>
                </a:solidFill>
                <a:round/>
                <a:headEnd/>
                <a:tailEnd/>
              </a:ln>
            </p:spPr>
            <p:txBody>
              <a:bodyPr/>
              <a:lstStyle/>
              <a:p>
                <a:endParaRPr lang="en-US"/>
              </a:p>
            </p:txBody>
          </p:sp>
          <p:sp>
            <p:nvSpPr>
              <p:cNvPr id="28710" name="Line 6615"/>
              <p:cNvSpPr>
                <a:spLocks noChangeShapeType="1"/>
              </p:cNvSpPr>
              <p:nvPr/>
            </p:nvSpPr>
            <p:spPr bwMode="auto">
              <a:xfrm flipV="1">
                <a:off x="3766" y="3227"/>
                <a:ext cx="0" cy="33"/>
              </a:xfrm>
              <a:prstGeom prst="line">
                <a:avLst/>
              </a:prstGeom>
              <a:noFill/>
              <a:ln w="3175">
                <a:solidFill>
                  <a:srgbClr val="000000"/>
                </a:solidFill>
                <a:round/>
                <a:headEnd/>
                <a:tailEnd/>
              </a:ln>
            </p:spPr>
            <p:txBody>
              <a:bodyPr/>
              <a:lstStyle/>
              <a:p>
                <a:endParaRPr lang="en-US"/>
              </a:p>
            </p:txBody>
          </p:sp>
          <p:sp>
            <p:nvSpPr>
              <p:cNvPr id="28711" name="Line 6616"/>
              <p:cNvSpPr>
                <a:spLocks noChangeShapeType="1"/>
              </p:cNvSpPr>
              <p:nvPr/>
            </p:nvSpPr>
            <p:spPr bwMode="auto">
              <a:xfrm>
                <a:off x="3766" y="3227"/>
                <a:ext cx="0" cy="33"/>
              </a:xfrm>
              <a:prstGeom prst="line">
                <a:avLst/>
              </a:prstGeom>
              <a:noFill/>
              <a:ln w="3175">
                <a:solidFill>
                  <a:srgbClr val="000000"/>
                </a:solidFill>
                <a:round/>
                <a:headEnd/>
                <a:tailEnd/>
              </a:ln>
            </p:spPr>
            <p:txBody>
              <a:bodyPr/>
              <a:lstStyle/>
              <a:p>
                <a:endParaRPr lang="en-US"/>
              </a:p>
            </p:txBody>
          </p:sp>
          <p:sp>
            <p:nvSpPr>
              <p:cNvPr id="28712" name="Line 6617"/>
              <p:cNvSpPr>
                <a:spLocks noChangeShapeType="1"/>
              </p:cNvSpPr>
              <p:nvPr/>
            </p:nvSpPr>
            <p:spPr bwMode="auto">
              <a:xfrm>
                <a:off x="3766" y="3260"/>
                <a:ext cx="60" cy="0"/>
              </a:xfrm>
              <a:prstGeom prst="line">
                <a:avLst/>
              </a:prstGeom>
              <a:noFill/>
              <a:ln w="3175">
                <a:solidFill>
                  <a:srgbClr val="000000"/>
                </a:solidFill>
                <a:round/>
                <a:headEnd/>
                <a:tailEnd/>
              </a:ln>
            </p:spPr>
            <p:txBody>
              <a:bodyPr/>
              <a:lstStyle/>
              <a:p>
                <a:endParaRPr lang="en-US"/>
              </a:p>
            </p:txBody>
          </p:sp>
          <p:sp>
            <p:nvSpPr>
              <p:cNvPr id="28713" name="Line 6618"/>
              <p:cNvSpPr>
                <a:spLocks noChangeShapeType="1"/>
              </p:cNvSpPr>
              <p:nvPr/>
            </p:nvSpPr>
            <p:spPr bwMode="auto">
              <a:xfrm flipV="1">
                <a:off x="3826" y="3227"/>
                <a:ext cx="0" cy="33"/>
              </a:xfrm>
              <a:prstGeom prst="line">
                <a:avLst/>
              </a:prstGeom>
              <a:noFill/>
              <a:ln w="3175">
                <a:solidFill>
                  <a:srgbClr val="000000"/>
                </a:solidFill>
                <a:round/>
                <a:headEnd/>
                <a:tailEnd/>
              </a:ln>
            </p:spPr>
            <p:txBody>
              <a:bodyPr/>
              <a:lstStyle/>
              <a:p>
                <a:endParaRPr lang="en-US"/>
              </a:p>
            </p:txBody>
          </p:sp>
          <p:sp>
            <p:nvSpPr>
              <p:cNvPr id="28714" name="Line 6619"/>
              <p:cNvSpPr>
                <a:spLocks noChangeShapeType="1"/>
              </p:cNvSpPr>
              <p:nvPr/>
            </p:nvSpPr>
            <p:spPr bwMode="auto">
              <a:xfrm>
                <a:off x="3826" y="3227"/>
                <a:ext cx="0" cy="33"/>
              </a:xfrm>
              <a:prstGeom prst="line">
                <a:avLst/>
              </a:prstGeom>
              <a:noFill/>
              <a:ln w="3175">
                <a:solidFill>
                  <a:srgbClr val="000000"/>
                </a:solidFill>
                <a:round/>
                <a:headEnd/>
                <a:tailEnd/>
              </a:ln>
            </p:spPr>
            <p:txBody>
              <a:bodyPr/>
              <a:lstStyle/>
              <a:p>
                <a:endParaRPr lang="en-US"/>
              </a:p>
            </p:txBody>
          </p:sp>
          <p:sp>
            <p:nvSpPr>
              <p:cNvPr id="28715" name="Line 6620"/>
              <p:cNvSpPr>
                <a:spLocks noChangeShapeType="1"/>
              </p:cNvSpPr>
              <p:nvPr/>
            </p:nvSpPr>
            <p:spPr bwMode="auto">
              <a:xfrm>
                <a:off x="3826" y="3260"/>
                <a:ext cx="62" cy="0"/>
              </a:xfrm>
              <a:prstGeom prst="line">
                <a:avLst/>
              </a:prstGeom>
              <a:noFill/>
              <a:ln w="3175">
                <a:solidFill>
                  <a:srgbClr val="000000"/>
                </a:solidFill>
                <a:round/>
                <a:headEnd/>
                <a:tailEnd/>
              </a:ln>
            </p:spPr>
            <p:txBody>
              <a:bodyPr/>
              <a:lstStyle/>
              <a:p>
                <a:endParaRPr lang="en-US"/>
              </a:p>
            </p:txBody>
          </p:sp>
          <p:sp>
            <p:nvSpPr>
              <p:cNvPr id="28716" name="Line 6621"/>
              <p:cNvSpPr>
                <a:spLocks noChangeShapeType="1"/>
              </p:cNvSpPr>
              <p:nvPr/>
            </p:nvSpPr>
            <p:spPr bwMode="auto">
              <a:xfrm flipV="1">
                <a:off x="3888" y="3227"/>
                <a:ext cx="0" cy="33"/>
              </a:xfrm>
              <a:prstGeom prst="line">
                <a:avLst/>
              </a:prstGeom>
              <a:noFill/>
              <a:ln w="3175">
                <a:solidFill>
                  <a:srgbClr val="000000"/>
                </a:solidFill>
                <a:round/>
                <a:headEnd/>
                <a:tailEnd/>
              </a:ln>
            </p:spPr>
            <p:txBody>
              <a:bodyPr/>
              <a:lstStyle/>
              <a:p>
                <a:endParaRPr lang="en-US"/>
              </a:p>
            </p:txBody>
          </p:sp>
          <p:sp>
            <p:nvSpPr>
              <p:cNvPr id="28717" name="Line 6622"/>
              <p:cNvSpPr>
                <a:spLocks noChangeShapeType="1"/>
              </p:cNvSpPr>
              <p:nvPr/>
            </p:nvSpPr>
            <p:spPr bwMode="auto">
              <a:xfrm>
                <a:off x="3888" y="3227"/>
                <a:ext cx="0" cy="33"/>
              </a:xfrm>
              <a:prstGeom prst="line">
                <a:avLst/>
              </a:prstGeom>
              <a:noFill/>
              <a:ln w="3175">
                <a:solidFill>
                  <a:srgbClr val="000000"/>
                </a:solidFill>
                <a:round/>
                <a:headEnd/>
                <a:tailEnd/>
              </a:ln>
            </p:spPr>
            <p:txBody>
              <a:bodyPr/>
              <a:lstStyle/>
              <a:p>
                <a:endParaRPr lang="en-US"/>
              </a:p>
            </p:txBody>
          </p:sp>
          <p:sp>
            <p:nvSpPr>
              <p:cNvPr id="28718" name="Line 6623"/>
              <p:cNvSpPr>
                <a:spLocks noChangeShapeType="1"/>
              </p:cNvSpPr>
              <p:nvPr/>
            </p:nvSpPr>
            <p:spPr bwMode="auto">
              <a:xfrm>
                <a:off x="3888" y="3260"/>
                <a:ext cx="60" cy="0"/>
              </a:xfrm>
              <a:prstGeom prst="line">
                <a:avLst/>
              </a:prstGeom>
              <a:noFill/>
              <a:ln w="3175">
                <a:solidFill>
                  <a:srgbClr val="000000"/>
                </a:solidFill>
                <a:round/>
                <a:headEnd/>
                <a:tailEnd/>
              </a:ln>
            </p:spPr>
            <p:txBody>
              <a:bodyPr/>
              <a:lstStyle/>
              <a:p>
                <a:endParaRPr lang="en-US"/>
              </a:p>
            </p:txBody>
          </p:sp>
          <p:sp>
            <p:nvSpPr>
              <p:cNvPr id="28719" name="Line 6624"/>
              <p:cNvSpPr>
                <a:spLocks noChangeShapeType="1"/>
              </p:cNvSpPr>
              <p:nvPr/>
            </p:nvSpPr>
            <p:spPr bwMode="auto">
              <a:xfrm flipV="1">
                <a:off x="3948" y="3227"/>
                <a:ext cx="0" cy="33"/>
              </a:xfrm>
              <a:prstGeom prst="line">
                <a:avLst/>
              </a:prstGeom>
              <a:noFill/>
              <a:ln w="3175">
                <a:solidFill>
                  <a:srgbClr val="000000"/>
                </a:solidFill>
                <a:round/>
                <a:headEnd/>
                <a:tailEnd/>
              </a:ln>
            </p:spPr>
            <p:txBody>
              <a:bodyPr/>
              <a:lstStyle/>
              <a:p>
                <a:endParaRPr lang="en-US"/>
              </a:p>
            </p:txBody>
          </p:sp>
          <p:sp>
            <p:nvSpPr>
              <p:cNvPr id="28720" name="Line 6625"/>
              <p:cNvSpPr>
                <a:spLocks noChangeShapeType="1"/>
              </p:cNvSpPr>
              <p:nvPr/>
            </p:nvSpPr>
            <p:spPr bwMode="auto">
              <a:xfrm>
                <a:off x="3948" y="3227"/>
                <a:ext cx="0" cy="33"/>
              </a:xfrm>
              <a:prstGeom prst="line">
                <a:avLst/>
              </a:prstGeom>
              <a:noFill/>
              <a:ln w="3175">
                <a:solidFill>
                  <a:srgbClr val="000000"/>
                </a:solidFill>
                <a:round/>
                <a:headEnd/>
                <a:tailEnd/>
              </a:ln>
            </p:spPr>
            <p:txBody>
              <a:bodyPr/>
              <a:lstStyle/>
              <a:p>
                <a:endParaRPr lang="en-US"/>
              </a:p>
            </p:txBody>
          </p:sp>
          <p:sp>
            <p:nvSpPr>
              <p:cNvPr id="28721" name="Line 6626"/>
              <p:cNvSpPr>
                <a:spLocks noChangeShapeType="1"/>
              </p:cNvSpPr>
              <p:nvPr/>
            </p:nvSpPr>
            <p:spPr bwMode="auto">
              <a:xfrm>
                <a:off x="3948" y="3260"/>
                <a:ext cx="59" cy="0"/>
              </a:xfrm>
              <a:prstGeom prst="line">
                <a:avLst/>
              </a:prstGeom>
              <a:noFill/>
              <a:ln w="3175">
                <a:solidFill>
                  <a:srgbClr val="000000"/>
                </a:solidFill>
                <a:round/>
                <a:headEnd/>
                <a:tailEnd/>
              </a:ln>
            </p:spPr>
            <p:txBody>
              <a:bodyPr/>
              <a:lstStyle/>
              <a:p>
                <a:endParaRPr lang="en-US"/>
              </a:p>
            </p:txBody>
          </p:sp>
          <p:sp>
            <p:nvSpPr>
              <p:cNvPr id="28722" name="Line 6627"/>
              <p:cNvSpPr>
                <a:spLocks noChangeShapeType="1"/>
              </p:cNvSpPr>
              <p:nvPr/>
            </p:nvSpPr>
            <p:spPr bwMode="auto">
              <a:xfrm flipV="1">
                <a:off x="4007" y="3227"/>
                <a:ext cx="0" cy="33"/>
              </a:xfrm>
              <a:prstGeom prst="line">
                <a:avLst/>
              </a:prstGeom>
              <a:noFill/>
              <a:ln w="3175">
                <a:solidFill>
                  <a:srgbClr val="000000"/>
                </a:solidFill>
                <a:round/>
                <a:headEnd/>
                <a:tailEnd/>
              </a:ln>
            </p:spPr>
            <p:txBody>
              <a:bodyPr/>
              <a:lstStyle/>
              <a:p>
                <a:endParaRPr lang="en-US"/>
              </a:p>
            </p:txBody>
          </p:sp>
          <p:sp>
            <p:nvSpPr>
              <p:cNvPr id="28723" name="Line 6628"/>
              <p:cNvSpPr>
                <a:spLocks noChangeShapeType="1"/>
              </p:cNvSpPr>
              <p:nvPr/>
            </p:nvSpPr>
            <p:spPr bwMode="auto">
              <a:xfrm>
                <a:off x="4007" y="3227"/>
                <a:ext cx="0" cy="33"/>
              </a:xfrm>
              <a:prstGeom prst="line">
                <a:avLst/>
              </a:prstGeom>
              <a:noFill/>
              <a:ln w="3175">
                <a:solidFill>
                  <a:srgbClr val="000000"/>
                </a:solidFill>
                <a:round/>
                <a:headEnd/>
                <a:tailEnd/>
              </a:ln>
            </p:spPr>
            <p:txBody>
              <a:bodyPr/>
              <a:lstStyle/>
              <a:p>
                <a:endParaRPr lang="en-US"/>
              </a:p>
            </p:txBody>
          </p:sp>
          <p:sp>
            <p:nvSpPr>
              <p:cNvPr id="28724" name="Line 6629"/>
              <p:cNvSpPr>
                <a:spLocks noChangeShapeType="1"/>
              </p:cNvSpPr>
              <p:nvPr/>
            </p:nvSpPr>
            <p:spPr bwMode="auto">
              <a:xfrm>
                <a:off x="4007" y="3260"/>
                <a:ext cx="62" cy="0"/>
              </a:xfrm>
              <a:prstGeom prst="line">
                <a:avLst/>
              </a:prstGeom>
              <a:noFill/>
              <a:ln w="3175">
                <a:solidFill>
                  <a:srgbClr val="000000"/>
                </a:solidFill>
                <a:round/>
                <a:headEnd/>
                <a:tailEnd/>
              </a:ln>
            </p:spPr>
            <p:txBody>
              <a:bodyPr/>
              <a:lstStyle/>
              <a:p>
                <a:endParaRPr lang="en-US"/>
              </a:p>
            </p:txBody>
          </p:sp>
          <p:sp>
            <p:nvSpPr>
              <p:cNvPr id="28725" name="Line 6630"/>
              <p:cNvSpPr>
                <a:spLocks noChangeShapeType="1"/>
              </p:cNvSpPr>
              <p:nvPr/>
            </p:nvSpPr>
            <p:spPr bwMode="auto">
              <a:xfrm flipV="1">
                <a:off x="4069" y="3227"/>
                <a:ext cx="0" cy="33"/>
              </a:xfrm>
              <a:prstGeom prst="line">
                <a:avLst/>
              </a:prstGeom>
              <a:noFill/>
              <a:ln w="3175">
                <a:solidFill>
                  <a:srgbClr val="000000"/>
                </a:solidFill>
                <a:round/>
                <a:headEnd/>
                <a:tailEnd/>
              </a:ln>
            </p:spPr>
            <p:txBody>
              <a:bodyPr/>
              <a:lstStyle/>
              <a:p>
                <a:endParaRPr lang="en-US"/>
              </a:p>
            </p:txBody>
          </p:sp>
          <p:sp>
            <p:nvSpPr>
              <p:cNvPr id="28726" name="Line 6631"/>
              <p:cNvSpPr>
                <a:spLocks noChangeShapeType="1"/>
              </p:cNvSpPr>
              <p:nvPr/>
            </p:nvSpPr>
            <p:spPr bwMode="auto">
              <a:xfrm>
                <a:off x="4069" y="3227"/>
                <a:ext cx="0" cy="33"/>
              </a:xfrm>
              <a:prstGeom prst="line">
                <a:avLst/>
              </a:prstGeom>
              <a:noFill/>
              <a:ln w="3175">
                <a:solidFill>
                  <a:srgbClr val="000000"/>
                </a:solidFill>
                <a:round/>
                <a:headEnd/>
                <a:tailEnd/>
              </a:ln>
            </p:spPr>
            <p:txBody>
              <a:bodyPr/>
              <a:lstStyle/>
              <a:p>
                <a:endParaRPr lang="en-US"/>
              </a:p>
            </p:txBody>
          </p:sp>
          <p:sp>
            <p:nvSpPr>
              <p:cNvPr id="28727" name="Line 6632"/>
              <p:cNvSpPr>
                <a:spLocks noChangeShapeType="1"/>
              </p:cNvSpPr>
              <p:nvPr/>
            </p:nvSpPr>
            <p:spPr bwMode="auto">
              <a:xfrm>
                <a:off x="4069" y="3260"/>
                <a:ext cx="60" cy="0"/>
              </a:xfrm>
              <a:prstGeom prst="line">
                <a:avLst/>
              </a:prstGeom>
              <a:noFill/>
              <a:ln w="3175">
                <a:solidFill>
                  <a:srgbClr val="000000"/>
                </a:solidFill>
                <a:round/>
                <a:headEnd/>
                <a:tailEnd/>
              </a:ln>
            </p:spPr>
            <p:txBody>
              <a:bodyPr/>
              <a:lstStyle/>
              <a:p>
                <a:endParaRPr lang="en-US"/>
              </a:p>
            </p:txBody>
          </p:sp>
          <p:sp>
            <p:nvSpPr>
              <p:cNvPr id="28728" name="Line 6633"/>
              <p:cNvSpPr>
                <a:spLocks noChangeShapeType="1"/>
              </p:cNvSpPr>
              <p:nvPr/>
            </p:nvSpPr>
            <p:spPr bwMode="auto">
              <a:xfrm flipV="1">
                <a:off x="4129" y="3227"/>
                <a:ext cx="0" cy="33"/>
              </a:xfrm>
              <a:prstGeom prst="line">
                <a:avLst/>
              </a:prstGeom>
              <a:noFill/>
              <a:ln w="3175">
                <a:solidFill>
                  <a:srgbClr val="000000"/>
                </a:solidFill>
                <a:round/>
                <a:headEnd/>
                <a:tailEnd/>
              </a:ln>
            </p:spPr>
            <p:txBody>
              <a:bodyPr/>
              <a:lstStyle/>
              <a:p>
                <a:endParaRPr lang="en-US"/>
              </a:p>
            </p:txBody>
          </p:sp>
          <p:sp>
            <p:nvSpPr>
              <p:cNvPr id="28729" name="Line 6634"/>
              <p:cNvSpPr>
                <a:spLocks noChangeShapeType="1"/>
              </p:cNvSpPr>
              <p:nvPr/>
            </p:nvSpPr>
            <p:spPr bwMode="auto">
              <a:xfrm>
                <a:off x="4129" y="3227"/>
                <a:ext cx="0" cy="33"/>
              </a:xfrm>
              <a:prstGeom prst="line">
                <a:avLst/>
              </a:prstGeom>
              <a:noFill/>
              <a:ln w="3175">
                <a:solidFill>
                  <a:srgbClr val="000000"/>
                </a:solidFill>
                <a:round/>
                <a:headEnd/>
                <a:tailEnd/>
              </a:ln>
            </p:spPr>
            <p:txBody>
              <a:bodyPr/>
              <a:lstStyle/>
              <a:p>
                <a:endParaRPr lang="en-US"/>
              </a:p>
            </p:txBody>
          </p:sp>
          <p:sp>
            <p:nvSpPr>
              <p:cNvPr id="28730" name="Line 6635"/>
              <p:cNvSpPr>
                <a:spLocks noChangeShapeType="1"/>
              </p:cNvSpPr>
              <p:nvPr/>
            </p:nvSpPr>
            <p:spPr bwMode="auto">
              <a:xfrm>
                <a:off x="4129" y="3260"/>
                <a:ext cx="60" cy="0"/>
              </a:xfrm>
              <a:prstGeom prst="line">
                <a:avLst/>
              </a:prstGeom>
              <a:noFill/>
              <a:ln w="3175">
                <a:solidFill>
                  <a:srgbClr val="000000"/>
                </a:solidFill>
                <a:round/>
                <a:headEnd/>
                <a:tailEnd/>
              </a:ln>
            </p:spPr>
            <p:txBody>
              <a:bodyPr/>
              <a:lstStyle/>
              <a:p>
                <a:endParaRPr lang="en-US"/>
              </a:p>
            </p:txBody>
          </p:sp>
          <p:sp>
            <p:nvSpPr>
              <p:cNvPr id="28731" name="Line 6636"/>
              <p:cNvSpPr>
                <a:spLocks noChangeShapeType="1"/>
              </p:cNvSpPr>
              <p:nvPr/>
            </p:nvSpPr>
            <p:spPr bwMode="auto">
              <a:xfrm flipV="1">
                <a:off x="4189" y="3227"/>
                <a:ext cx="0" cy="33"/>
              </a:xfrm>
              <a:prstGeom prst="line">
                <a:avLst/>
              </a:prstGeom>
              <a:noFill/>
              <a:ln w="3175">
                <a:solidFill>
                  <a:srgbClr val="000000"/>
                </a:solidFill>
                <a:round/>
                <a:headEnd/>
                <a:tailEnd/>
              </a:ln>
            </p:spPr>
            <p:txBody>
              <a:bodyPr/>
              <a:lstStyle/>
              <a:p>
                <a:endParaRPr lang="en-US"/>
              </a:p>
            </p:txBody>
          </p:sp>
          <p:sp>
            <p:nvSpPr>
              <p:cNvPr id="28732" name="Line 6637"/>
              <p:cNvSpPr>
                <a:spLocks noChangeShapeType="1"/>
              </p:cNvSpPr>
              <p:nvPr/>
            </p:nvSpPr>
            <p:spPr bwMode="auto">
              <a:xfrm>
                <a:off x="4189" y="3227"/>
                <a:ext cx="0" cy="33"/>
              </a:xfrm>
              <a:prstGeom prst="line">
                <a:avLst/>
              </a:prstGeom>
              <a:noFill/>
              <a:ln w="3175">
                <a:solidFill>
                  <a:srgbClr val="000000"/>
                </a:solidFill>
                <a:round/>
                <a:headEnd/>
                <a:tailEnd/>
              </a:ln>
            </p:spPr>
            <p:txBody>
              <a:bodyPr/>
              <a:lstStyle/>
              <a:p>
                <a:endParaRPr lang="en-US"/>
              </a:p>
            </p:txBody>
          </p:sp>
          <p:sp>
            <p:nvSpPr>
              <p:cNvPr id="28733" name="Line 6638"/>
              <p:cNvSpPr>
                <a:spLocks noChangeShapeType="1"/>
              </p:cNvSpPr>
              <p:nvPr/>
            </p:nvSpPr>
            <p:spPr bwMode="auto">
              <a:xfrm>
                <a:off x="4189" y="3260"/>
                <a:ext cx="61" cy="0"/>
              </a:xfrm>
              <a:prstGeom prst="line">
                <a:avLst/>
              </a:prstGeom>
              <a:noFill/>
              <a:ln w="3175">
                <a:solidFill>
                  <a:srgbClr val="000000"/>
                </a:solidFill>
                <a:round/>
                <a:headEnd/>
                <a:tailEnd/>
              </a:ln>
            </p:spPr>
            <p:txBody>
              <a:bodyPr/>
              <a:lstStyle/>
              <a:p>
                <a:endParaRPr lang="en-US"/>
              </a:p>
            </p:txBody>
          </p:sp>
          <p:sp>
            <p:nvSpPr>
              <p:cNvPr id="28734" name="Line 6639"/>
              <p:cNvSpPr>
                <a:spLocks noChangeShapeType="1"/>
              </p:cNvSpPr>
              <p:nvPr/>
            </p:nvSpPr>
            <p:spPr bwMode="auto">
              <a:xfrm flipV="1">
                <a:off x="4250" y="3182"/>
                <a:ext cx="0" cy="78"/>
              </a:xfrm>
              <a:prstGeom prst="line">
                <a:avLst/>
              </a:prstGeom>
              <a:noFill/>
              <a:ln w="3175">
                <a:solidFill>
                  <a:srgbClr val="000000"/>
                </a:solidFill>
                <a:round/>
                <a:headEnd/>
                <a:tailEnd/>
              </a:ln>
            </p:spPr>
            <p:txBody>
              <a:bodyPr/>
              <a:lstStyle/>
              <a:p>
                <a:endParaRPr lang="en-US"/>
              </a:p>
            </p:txBody>
          </p:sp>
          <p:sp>
            <p:nvSpPr>
              <p:cNvPr id="28735" name="Line 6640"/>
              <p:cNvSpPr>
                <a:spLocks noChangeShapeType="1"/>
              </p:cNvSpPr>
              <p:nvPr/>
            </p:nvSpPr>
            <p:spPr bwMode="auto">
              <a:xfrm>
                <a:off x="4250" y="3182"/>
                <a:ext cx="0" cy="78"/>
              </a:xfrm>
              <a:prstGeom prst="line">
                <a:avLst/>
              </a:prstGeom>
              <a:noFill/>
              <a:ln w="3175">
                <a:solidFill>
                  <a:srgbClr val="000000"/>
                </a:solidFill>
                <a:round/>
                <a:headEnd/>
                <a:tailEnd/>
              </a:ln>
            </p:spPr>
            <p:txBody>
              <a:bodyPr/>
              <a:lstStyle/>
              <a:p>
                <a:endParaRPr lang="en-US"/>
              </a:p>
            </p:txBody>
          </p:sp>
          <p:sp>
            <p:nvSpPr>
              <p:cNvPr id="28736" name="Line 6641"/>
              <p:cNvSpPr>
                <a:spLocks noChangeShapeType="1"/>
              </p:cNvSpPr>
              <p:nvPr/>
            </p:nvSpPr>
            <p:spPr bwMode="auto">
              <a:xfrm>
                <a:off x="4250" y="3260"/>
                <a:ext cx="60" cy="0"/>
              </a:xfrm>
              <a:prstGeom prst="line">
                <a:avLst/>
              </a:prstGeom>
              <a:noFill/>
              <a:ln w="3175">
                <a:solidFill>
                  <a:srgbClr val="000000"/>
                </a:solidFill>
                <a:round/>
                <a:headEnd/>
                <a:tailEnd/>
              </a:ln>
            </p:spPr>
            <p:txBody>
              <a:bodyPr/>
              <a:lstStyle/>
              <a:p>
                <a:endParaRPr lang="en-US"/>
              </a:p>
            </p:txBody>
          </p:sp>
          <p:sp>
            <p:nvSpPr>
              <p:cNvPr id="28737" name="Line 6642"/>
              <p:cNvSpPr>
                <a:spLocks noChangeShapeType="1"/>
              </p:cNvSpPr>
              <p:nvPr/>
            </p:nvSpPr>
            <p:spPr bwMode="auto">
              <a:xfrm flipV="1">
                <a:off x="4310" y="3227"/>
                <a:ext cx="0" cy="33"/>
              </a:xfrm>
              <a:prstGeom prst="line">
                <a:avLst/>
              </a:prstGeom>
              <a:noFill/>
              <a:ln w="3175">
                <a:solidFill>
                  <a:srgbClr val="000000"/>
                </a:solidFill>
                <a:round/>
                <a:headEnd/>
                <a:tailEnd/>
              </a:ln>
            </p:spPr>
            <p:txBody>
              <a:bodyPr/>
              <a:lstStyle/>
              <a:p>
                <a:endParaRPr lang="en-US"/>
              </a:p>
            </p:txBody>
          </p:sp>
          <p:sp>
            <p:nvSpPr>
              <p:cNvPr id="28738" name="Line 6643"/>
              <p:cNvSpPr>
                <a:spLocks noChangeShapeType="1"/>
              </p:cNvSpPr>
              <p:nvPr/>
            </p:nvSpPr>
            <p:spPr bwMode="auto">
              <a:xfrm>
                <a:off x="4310" y="3227"/>
                <a:ext cx="0" cy="33"/>
              </a:xfrm>
              <a:prstGeom prst="line">
                <a:avLst/>
              </a:prstGeom>
              <a:noFill/>
              <a:ln w="3175">
                <a:solidFill>
                  <a:srgbClr val="000000"/>
                </a:solidFill>
                <a:round/>
                <a:headEnd/>
                <a:tailEnd/>
              </a:ln>
            </p:spPr>
            <p:txBody>
              <a:bodyPr/>
              <a:lstStyle/>
              <a:p>
                <a:endParaRPr lang="en-US"/>
              </a:p>
            </p:txBody>
          </p:sp>
          <p:sp>
            <p:nvSpPr>
              <p:cNvPr id="28739" name="Line 6644"/>
              <p:cNvSpPr>
                <a:spLocks noChangeShapeType="1"/>
              </p:cNvSpPr>
              <p:nvPr/>
            </p:nvSpPr>
            <p:spPr bwMode="auto">
              <a:xfrm>
                <a:off x="4310" y="3260"/>
                <a:ext cx="60" cy="0"/>
              </a:xfrm>
              <a:prstGeom prst="line">
                <a:avLst/>
              </a:prstGeom>
              <a:noFill/>
              <a:ln w="3175">
                <a:solidFill>
                  <a:srgbClr val="000000"/>
                </a:solidFill>
                <a:round/>
                <a:headEnd/>
                <a:tailEnd/>
              </a:ln>
            </p:spPr>
            <p:txBody>
              <a:bodyPr/>
              <a:lstStyle/>
              <a:p>
                <a:endParaRPr lang="en-US"/>
              </a:p>
            </p:txBody>
          </p:sp>
          <p:sp>
            <p:nvSpPr>
              <p:cNvPr id="28740" name="Line 6645"/>
              <p:cNvSpPr>
                <a:spLocks noChangeShapeType="1"/>
              </p:cNvSpPr>
              <p:nvPr/>
            </p:nvSpPr>
            <p:spPr bwMode="auto">
              <a:xfrm flipV="1">
                <a:off x="4370" y="3227"/>
                <a:ext cx="0" cy="33"/>
              </a:xfrm>
              <a:prstGeom prst="line">
                <a:avLst/>
              </a:prstGeom>
              <a:noFill/>
              <a:ln w="3175">
                <a:solidFill>
                  <a:srgbClr val="000000"/>
                </a:solidFill>
                <a:round/>
                <a:headEnd/>
                <a:tailEnd/>
              </a:ln>
            </p:spPr>
            <p:txBody>
              <a:bodyPr/>
              <a:lstStyle/>
              <a:p>
                <a:endParaRPr lang="en-US"/>
              </a:p>
            </p:txBody>
          </p:sp>
          <p:sp>
            <p:nvSpPr>
              <p:cNvPr id="28741" name="Line 6646"/>
              <p:cNvSpPr>
                <a:spLocks noChangeShapeType="1"/>
              </p:cNvSpPr>
              <p:nvPr/>
            </p:nvSpPr>
            <p:spPr bwMode="auto">
              <a:xfrm>
                <a:off x="4370" y="3227"/>
                <a:ext cx="0" cy="33"/>
              </a:xfrm>
              <a:prstGeom prst="line">
                <a:avLst/>
              </a:prstGeom>
              <a:noFill/>
              <a:ln w="3175">
                <a:solidFill>
                  <a:srgbClr val="000000"/>
                </a:solidFill>
                <a:round/>
                <a:headEnd/>
                <a:tailEnd/>
              </a:ln>
            </p:spPr>
            <p:txBody>
              <a:bodyPr/>
              <a:lstStyle/>
              <a:p>
                <a:endParaRPr lang="en-US"/>
              </a:p>
            </p:txBody>
          </p:sp>
          <p:sp>
            <p:nvSpPr>
              <p:cNvPr id="28742" name="Line 6647"/>
              <p:cNvSpPr>
                <a:spLocks noChangeShapeType="1"/>
              </p:cNvSpPr>
              <p:nvPr/>
            </p:nvSpPr>
            <p:spPr bwMode="auto">
              <a:xfrm flipH="1">
                <a:off x="1172" y="3260"/>
                <a:ext cx="60" cy="0"/>
              </a:xfrm>
              <a:prstGeom prst="line">
                <a:avLst/>
              </a:prstGeom>
              <a:noFill/>
              <a:ln w="3175">
                <a:solidFill>
                  <a:srgbClr val="000000"/>
                </a:solidFill>
                <a:round/>
                <a:headEnd/>
                <a:tailEnd/>
              </a:ln>
            </p:spPr>
            <p:txBody>
              <a:bodyPr/>
              <a:lstStyle/>
              <a:p>
                <a:endParaRPr lang="en-US"/>
              </a:p>
            </p:txBody>
          </p:sp>
          <p:sp>
            <p:nvSpPr>
              <p:cNvPr id="28743" name="Line 6648"/>
              <p:cNvSpPr>
                <a:spLocks noChangeShapeType="1"/>
              </p:cNvSpPr>
              <p:nvPr/>
            </p:nvSpPr>
            <p:spPr bwMode="auto">
              <a:xfrm flipV="1">
                <a:off x="1172" y="3227"/>
                <a:ext cx="0" cy="33"/>
              </a:xfrm>
              <a:prstGeom prst="line">
                <a:avLst/>
              </a:prstGeom>
              <a:noFill/>
              <a:ln w="3175">
                <a:solidFill>
                  <a:srgbClr val="000000"/>
                </a:solidFill>
                <a:round/>
                <a:headEnd/>
                <a:tailEnd/>
              </a:ln>
            </p:spPr>
            <p:txBody>
              <a:bodyPr/>
              <a:lstStyle/>
              <a:p>
                <a:endParaRPr lang="en-US"/>
              </a:p>
            </p:txBody>
          </p:sp>
          <p:sp>
            <p:nvSpPr>
              <p:cNvPr id="28744" name="Line 6649"/>
              <p:cNvSpPr>
                <a:spLocks noChangeShapeType="1"/>
              </p:cNvSpPr>
              <p:nvPr/>
            </p:nvSpPr>
            <p:spPr bwMode="auto">
              <a:xfrm>
                <a:off x="1172" y="3227"/>
                <a:ext cx="0" cy="33"/>
              </a:xfrm>
              <a:prstGeom prst="line">
                <a:avLst/>
              </a:prstGeom>
              <a:noFill/>
              <a:ln w="3175">
                <a:solidFill>
                  <a:srgbClr val="000000"/>
                </a:solidFill>
                <a:round/>
                <a:headEnd/>
                <a:tailEnd/>
              </a:ln>
            </p:spPr>
            <p:txBody>
              <a:bodyPr/>
              <a:lstStyle/>
              <a:p>
                <a:endParaRPr lang="en-US"/>
              </a:p>
            </p:txBody>
          </p:sp>
          <p:sp>
            <p:nvSpPr>
              <p:cNvPr id="28745" name="Line 6650"/>
              <p:cNvSpPr>
                <a:spLocks noChangeShapeType="1"/>
              </p:cNvSpPr>
              <p:nvPr/>
            </p:nvSpPr>
            <p:spPr bwMode="auto">
              <a:xfrm flipH="1">
                <a:off x="1111" y="3260"/>
                <a:ext cx="61" cy="0"/>
              </a:xfrm>
              <a:prstGeom prst="line">
                <a:avLst/>
              </a:prstGeom>
              <a:noFill/>
              <a:ln w="3175">
                <a:solidFill>
                  <a:srgbClr val="000000"/>
                </a:solidFill>
                <a:round/>
                <a:headEnd/>
                <a:tailEnd/>
              </a:ln>
            </p:spPr>
            <p:txBody>
              <a:bodyPr/>
              <a:lstStyle/>
              <a:p>
                <a:endParaRPr lang="en-US"/>
              </a:p>
            </p:txBody>
          </p:sp>
          <p:sp>
            <p:nvSpPr>
              <p:cNvPr id="28746" name="Line 6651"/>
              <p:cNvSpPr>
                <a:spLocks noChangeShapeType="1"/>
              </p:cNvSpPr>
              <p:nvPr/>
            </p:nvSpPr>
            <p:spPr bwMode="auto">
              <a:xfrm flipV="1">
                <a:off x="1111" y="3227"/>
                <a:ext cx="0" cy="33"/>
              </a:xfrm>
              <a:prstGeom prst="line">
                <a:avLst/>
              </a:prstGeom>
              <a:noFill/>
              <a:ln w="3175">
                <a:solidFill>
                  <a:srgbClr val="000000"/>
                </a:solidFill>
                <a:round/>
                <a:headEnd/>
                <a:tailEnd/>
              </a:ln>
            </p:spPr>
            <p:txBody>
              <a:bodyPr/>
              <a:lstStyle/>
              <a:p>
                <a:endParaRPr lang="en-US"/>
              </a:p>
            </p:txBody>
          </p:sp>
          <p:sp>
            <p:nvSpPr>
              <p:cNvPr id="28747" name="Line 6652"/>
              <p:cNvSpPr>
                <a:spLocks noChangeShapeType="1"/>
              </p:cNvSpPr>
              <p:nvPr/>
            </p:nvSpPr>
            <p:spPr bwMode="auto">
              <a:xfrm>
                <a:off x="1111" y="3227"/>
                <a:ext cx="0" cy="33"/>
              </a:xfrm>
              <a:prstGeom prst="line">
                <a:avLst/>
              </a:prstGeom>
              <a:noFill/>
              <a:ln w="3175">
                <a:solidFill>
                  <a:srgbClr val="000000"/>
                </a:solidFill>
                <a:round/>
                <a:headEnd/>
                <a:tailEnd/>
              </a:ln>
            </p:spPr>
            <p:txBody>
              <a:bodyPr/>
              <a:lstStyle/>
              <a:p>
                <a:endParaRPr lang="en-US"/>
              </a:p>
            </p:txBody>
          </p:sp>
          <p:sp>
            <p:nvSpPr>
              <p:cNvPr id="28748" name="Line 6653"/>
              <p:cNvSpPr>
                <a:spLocks noChangeShapeType="1"/>
              </p:cNvSpPr>
              <p:nvPr/>
            </p:nvSpPr>
            <p:spPr bwMode="auto">
              <a:xfrm>
                <a:off x="1111" y="3260"/>
                <a:ext cx="121" cy="0"/>
              </a:xfrm>
              <a:prstGeom prst="line">
                <a:avLst/>
              </a:prstGeom>
              <a:noFill/>
              <a:ln w="3175">
                <a:solidFill>
                  <a:srgbClr val="000000"/>
                </a:solidFill>
                <a:round/>
                <a:headEnd/>
                <a:tailEnd/>
              </a:ln>
            </p:spPr>
            <p:txBody>
              <a:bodyPr/>
              <a:lstStyle/>
              <a:p>
                <a:endParaRPr lang="en-US"/>
              </a:p>
            </p:txBody>
          </p:sp>
          <p:sp>
            <p:nvSpPr>
              <p:cNvPr id="28749" name="Line 6654"/>
              <p:cNvSpPr>
                <a:spLocks noChangeShapeType="1"/>
              </p:cNvSpPr>
              <p:nvPr/>
            </p:nvSpPr>
            <p:spPr bwMode="auto">
              <a:xfrm flipV="1">
                <a:off x="1232" y="3182"/>
                <a:ext cx="0" cy="78"/>
              </a:xfrm>
              <a:prstGeom prst="line">
                <a:avLst/>
              </a:prstGeom>
              <a:noFill/>
              <a:ln w="3175">
                <a:solidFill>
                  <a:srgbClr val="000000"/>
                </a:solidFill>
                <a:round/>
                <a:headEnd/>
                <a:tailEnd/>
              </a:ln>
            </p:spPr>
            <p:txBody>
              <a:bodyPr/>
              <a:lstStyle/>
              <a:p>
                <a:endParaRPr lang="en-US"/>
              </a:p>
            </p:txBody>
          </p:sp>
          <p:sp>
            <p:nvSpPr>
              <p:cNvPr id="28750" name="Line 6655"/>
              <p:cNvSpPr>
                <a:spLocks noChangeShapeType="1"/>
              </p:cNvSpPr>
              <p:nvPr/>
            </p:nvSpPr>
            <p:spPr bwMode="auto">
              <a:xfrm>
                <a:off x="1232" y="3182"/>
                <a:ext cx="0" cy="78"/>
              </a:xfrm>
              <a:prstGeom prst="line">
                <a:avLst/>
              </a:prstGeom>
              <a:noFill/>
              <a:ln w="3175">
                <a:solidFill>
                  <a:srgbClr val="000000"/>
                </a:solidFill>
                <a:round/>
                <a:headEnd/>
                <a:tailEnd/>
              </a:ln>
            </p:spPr>
            <p:txBody>
              <a:bodyPr/>
              <a:lstStyle/>
              <a:p>
                <a:endParaRPr lang="en-US"/>
              </a:p>
            </p:txBody>
          </p:sp>
          <p:sp>
            <p:nvSpPr>
              <p:cNvPr id="28751" name="Line 6656"/>
              <p:cNvSpPr>
                <a:spLocks noChangeShapeType="1"/>
              </p:cNvSpPr>
              <p:nvPr/>
            </p:nvSpPr>
            <p:spPr bwMode="auto">
              <a:xfrm>
                <a:off x="1232" y="3260"/>
                <a:ext cx="60" cy="0"/>
              </a:xfrm>
              <a:prstGeom prst="line">
                <a:avLst/>
              </a:prstGeom>
              <a:noFill/>
              <a:ln w="3175">
                <a:solidFill>
                  <a:srgbClr val="000000"/>
                </a:solidFill>
                <a:round/>
                <a:headEnd/>
                <a:tailEnd/>
              </a:ln>
            </p:spPr>
            <p:txBody>
              <a:bodyPr/>
              <a:lstStyle/>
              <a:p>
                <a:endParaRPr lang="en-US"/>
              </a:p>
            </p:txBody>
          </p:sp>
          <p:sp>
            <p:nvSpPr>
              <p:cNvPr id="28752" name="Line 6657"/>
              <p:cNvSpPr>
                <a:spLocks noChangeShapeType="1"/>
              </p:cNvSpPr>
              <p:nvPr/>
            </p:nvSpPr>
            <p:spPr bwMode="auto">
              <a:xfrm flipV="1">
                <a:off x="1292" y="3227"/>
                <a:ext cx="0" cy="33"/>
              </a:xfrm>
              <a:prstGeom prst="line">
                <a:avLst/>
              </a:prstGeom>
              <a:noFill/>
              <a:ln w="3175">
                <a:solidFill>
                  <a:srgbClr val="000000"/>
                </a:solidFill>
                <a:round/>
                <a:headEnd/>
                <a:tailEnd/>
              </a:ln>
            </p:spPr>
            <p:txBody>
              <a:bodyPr/>
              <a:lstStyle/>
              <a:p>
                <a:endParaRPr lang="en-US"/>
              </a:p>
            </p:txBody>
          </p:sp>
          <p:sp>
            <p:nvSpPr>
              <p:cNvPr id="28753" name="Line 6658"/>
              <p:cNvSpPr>
                <a:spLocks noChangeShapeType="1"/>
              </p:cNvSpPr>
              <p:nvPr/>
            </p:nvSpPr>
            <p:spPr bwMode="auto">
              <a:xfrm>
                <a:off x="1292" y="3227"/>
                <a:ext cx="0" cy="33"/>
              </a:xfrm>
              <a:prstGeom prst="line">
                <a:avLst/>
              </a:prstGeom>
              <a:noFill/>
              <a:ln w="3175">
                <a:solidFill>
                  <a:srgbClr val="000000"/>
                </a:solidFill>
                <a:round/>
                <a:headEnd/>
                <a:tailEnd/>
              </a:ln>
            </p:spPr>
            <p:txBody>
              <a:bodyPr/>
              <a:lstStyle/>
              <a:p>
                <a:endParaRPr lang="en-US"/>
              </a:p>
            </p:txBody>
          </p:sp>
          <p:sp>
            <p:nvSpPr>
              <p:cNvPr id="28754" name="Line 6659"/>
              <p:cNvSpPr>
                <a:spLocks noChangeShapeType="1"/>
              </p:cNvSpPr>
              <p:nvPr/>
            </p:nvSpPr>
            <p:spPr bwMode="auto">
              <a:xfrm>
                <a:off x="1292" y="3260"/>
                <a:ext cx="61" cy="0"/>
              </a:xfrm>
              <a:prstGeom prst="line">
                <a:avLst/>
              </a:prstGeom>
              <a:noFill/>
              <a:ln w="3175">
                <a:solidFill>
                  <a:srgbClr val="000000"/>
                </a:solidFill>
                <a:round/>
                <a:headEnd/>
                <a:tailEnd/>
              </a:ln>
            </p:spPr>
            <p:txBody>
              <a:bodyPr/>
              <a:lstStyle/>
              <a:p>
                <a:endParaRPr lang="en-US"/>
              </a:p>
            </p:txBody>
          </p:sp>
          <p:sp>
            <p:nvSpPr>
              <p:cNvPr id="28755" name="Line 6660"/>
              <p:cNvSpPr>
                <a:spLocks noChangeShapeType="1"/>
              </p:cNvSpPr>
              <p:nvPr/>
            </p:nvSpPr>
            <p:spPr bwMode="auto">
              <a:xfrm flipV="1">
                <a:off x="1353" y="3227"/>
                <a:ext cx="0" cy="33"/>
              </a:xfrm>
              <a:prstGeom prst="line">
                <a:avLst/>
              </a:prstGeom>
              <a:noFill/>
              <a:ln w="3175">
                <a:solidFill>
                  <a:srgbClr val="000000"/>
                </a:solidFill>
                <a:round/>
                <a:headEnd/>
                <a:tailEnd/>
              </a:ln>
            </p:spPr>
            <p:txBody>
              <a:bodyPr/>
              <a:lstStyle/>
              <a:p>
                <a:endParaRPr lang="en-US"/>
              </a:p>
            </p:txBody>
          </p:sp>
          <p:sp>
            <p:nvSpPr>
              <p:cNvPr id="28756" name="Line 6661"/>
              <p:cNvSpPr>
                <a:spLocks noChangeShapeType="1"/>
              </p:cNvSpPr>
              <p:nvPr/>
            </p:nvSpPr>
            <p:spPr bwMode="auto">
              <a:xfrm>
                <a:off x="1353" y="3227"/>
                <a:ext cx="0" cy="33"/>
              </a:xfrm>
              <a:prstGeom prst="line">
                <a:avLst/>
              </a:prstGeom>
              <a:noFill/>
              <a:ln w="3175">
                <a:solidFill>
                  <a:srgbClr val="000000"/>
                </a:solidFill>
                <a:round/>
                <a:headEnd/>
                <a:tailEnd/>
              </a:ln>
            </p:spPr>
            <p:txBody>
              <a:bodyPr/>
              <a:lstStyle/>
              <a:p>
                <a:endParaRPr lang="en-US"/>
              </a:p>
            </p:txBody>
          </p:sp>
          <p:sp>
            <p:nvSpPr>
              <p:cNvPr id="28757" name="Line 6662"/>
              <p:cNvSpPr>
                <a:spLocks noChangeShapeType="1"/>
              </p:cNvSpPr>
              <p:nvPr/>
            </p:nvSpPr>
            <p:spPr bwMode="auto">
              <a:xfrm>
                <a:off x="1353" y="3260"/>
                <a:ext cx="60" cy="0"/>
              </a:xfrm>
              <a:prstGeom prst="line">
                <a:avLst/>
              </a:prstGeom>
              <a:noFill/>
              <a:ln w="3175">
                <a:solidFill>
                  <a:srgbClr val="000000"/>
                </a:solidFill>
                <a:round/>
                <a:headEnd/>
                <a:tailEnd/>
              </a:ln>
            </p:spPr>
            <p:txBody>
              <a:bodyPr/>
              <a:lstStyle/>
              <a:p>
                <a:endParaRPr lang="en-US"/>
              </a:p>
            </p:txBody>
          </p:sp>
          <p:sp>
            <p:nvSpPr>
              <p:cNvPr id="28758" name="Line 6663"/>
              <p:cNvSpPr>
                <a:spLocks noChangeShapeType="1"/>
              </p:cNvSpPr>
              <p:nvPr/>
            </p:nvSpPr>
            <p:spPr bwMode="auto">
              <a:xfrm flipV="1">
                <a:off x="1413" y="3227"/>
                <a:ext cx="0" cy="33"/>
              </a:xfrm>
              <a:prstGeom prst="line">
                <a:avLst/>
              </a:prstGeom>
              <a:noFill/>
              <a:ln w="3175">
                <a:solidFill>
                  <a:srgbClr val="000000"/>
                </a:solidFill>
                <a:round/>
                <a:headEnd/>
                <a:tailEnd/>
              </a:ln>
            </p:spPr>
            <p:txBody>
              <a:bodyPr/>
              <a:lstStyle/>
              <a:p>
                <a:endParaRPr lang="en-US"/>
              </a:p>
            </p:txBody>
          </p:sp>
          <p:sp>
            <p:nvSpPr>
              <p:cNvPr id="28759" name="Line 6664"/>
              <p:cNvSpPr>
                <a:spLocks noChangeShapeType="1"/>
              </p:cNvSpPr>
              <p:nvPr/>
            </p:nvSpPr>
            <p:spPr bwMode="auto">
              <a:xfrm>
                <a:off x="1413" y="3227"/>
                <a:ext cx="0" cy="33"/>
              </a:xfrm>
              <a:prstGeom prst="line">
                <a:avLst/>
              </a:prstGeom>
              <a:noFill/>
              <a:ln w="3175">
                <a:solidFill>
                  <a:srgbClr val="000000"/>
                </a:solidFill>
                <a:round/>
                <a:headEnd/>
                <a:tailEnd/>
              </a:ln>
            </p:spPr>
            <p:txBody>
              <a:bodyPr/>
              <a:lstStyle/>
              <a:p>
                <a:endParaRPr lang="en-US"/>
              </a:p>
            </p:txBody>
          </p:sp>
          <p:sp>
            <p:nvSpPr>
              <p:cNvPr id="28760" name="Line 6665"/>
              <p:cNvSpPr>
                <a:spLocks noChangeShapeType="1"/>
              </p:cNvSpPr>
              <p:nvPr/>
            </p:nvSpPr>
            <p:spPr bwMode="auto">
              <a:xfrm>
                <a:off x="1413" y="3260"/>
                <a:ext cx="60" cy="0"/>
              </a:xfrm>
              <a:prstGeom prst="line">
                <a:avLst/>
              </a:prstGeom>
              <a:noFill/>
              <a:ln w="3175">
                <a:solidFill>
                  <a:srgbClr val="000000"/>
                </a:solidFill>
                <a:round/>
                <a:headEnd/>
                <a:tailEnd/>
              </a:ln>
            </p:spPr>
            <p:txBody>
              <a:bodyPr/>
              <a:lstStyle/>
              <a:p>
                <a:endParaRPr lang="en-US"/>
              </a:p>
            </p:txBody>
          </p:sp>
          <p:sp>
            <p:nvSpPr>
              <p:cNvPr id="28761" name="Line 6666"/>
              <p:cNvSpPr>
                <a:spLocks noChangeShapeType="1"/>
              </p:cNvSpPr>
              <p:nvPr/>
            </p:nvSpPr>
            <p:spPr bwMode="auto">
              <a:xfrm flipV="1">
                <a:off x="1473" y="3227"/>
                <a:ext cx="0" cy="33"/>
              </a:xfrm>
              <a:prstGeom prst="line">
                <a:avLst/>
              </a:prstGeom>
              <a:noFill/>
              <a:ln w="3175">
                <a:solidFill>
                  <a:srgbClr val="000000"/>
                </a:solidFill>
                <a:round/>
                <a:headEnd/>
                <a:tailEnd/>
              </a:ln>
            </p:spPr>
            <p:txBody>
              <a:bodyPr/>
              <a:lstStyle/>
              <a:p>
                <a:endParaRPr lang="en-US"/>
              </a:p>
            </p:txBody>
          </p:sp>
          <p:sp>
            <p:nvSpPr>
              <p:cNvPr id="28762" name="Line 6667"/>
              <p:cNvSpPr>
                <a:spLocks noChangeShapeType="1"/>
              </p:cNvSpPr>
              <p:nvPr/>
            </p:nvSpPr>
            <p:spPr bwMode="auto">
              <a:xfrm>
                <a:off x="1473" y="3227"/>
                <a:ext cx="0" cy="33"/>
              </a:xfrm>
              <a:prstGeom prst="line">
                <a:avLst/>
              </a:prstGeom>
              <a:noFill/>
              <a:ln w="3175">
                <a:solidFill>
                  <a:srgbClr val="000000"/>
                </a:solidFill>
                <a:round/>
                <a:headEnd/>
                <a:tailEnd/>
              </a:ln>
            </p:spPr>
            <p:txBody>
              <a:bodyPr/>
              <a:lstStyle/>
              <a:p>
                <a:endParaRPr lang="en-US"/>
              </a:p>
            </p:txBody>
          </p:sp>
          <p:sp>
            <p:nvSpPr>
              <p:cNvPr id="28763" name="Line 6668"/>
              <p:cNvSpPr>
                <a:spLocks noChangeShapeType="1"/>
              </p:cNvSpPr>
              <p:nvPr/>
            </p:nvSpPr>
            <p:spPr bwMode="auto">
              <a:xfrm>
                <a:off x="1473" y="3260"/>
                <a:ext cx="61" cy="0"/>
              </a:xfrm>
              <a:prstGeom prst="line">
                <a:avLst/>
              </a:prstGeom>
              <a:noFill/>
              <a:ln w="3175">
                <a:solidFill>
                  <a:srgbClr val="000000"/>
                </a:solidFill>
                <a:round/>
                <a:headEnd/>
                <a:tailEnd/>
              </a:ln>
            </p:spPr>
            <p:txBody>
              <a:bodyPr/>
              <a:lstStyle/>
              <a:p>
                <a:endParaRPr lang="en-US"/>
              </a:p>
            </p:txBody>
          </p:sp>
          <p:sp>
            <p:nvSpPr>
              <p:cNvPr id="28764" name="Line 6669"/>
              <p:cNvSpPr>
                <a:spLocks noChangeShapeType="1"/>
              </p:cNvSpPr>
              <p:nvPr/>
            </p:nvSpPr>
            <p:spPr bwMode="auto">
              <a:xfrm flipV="1">
                <a:off x="1534" y="3227"/>
                <a:ext cx="0" cy="33"/>
              </a:xfrm>
              <a:prstGeom prst="line">
                <a:avLst/>
              </a:prstGeom>
              <a:noFill/>
              <a:ln w="3175">
                <a:solidFill>
                  <a:srgbClr val="000000"/>
                </a:solidFill>
                <a:round/>
                <a:headEnd/>
                <a:tailEnd/>
              </a:ln>
            </p:spPr>
            <p:txBody>
              <a:bodyPr/>
              <a:lstStyle/>
              <a:p>
                <a:endParaRPr lang="en-US"/>
              </a:p>
            </p:txBody>
          </p:sp>
          <p:sp>
            <p:nvSpPr>
              <p:cNvPr id="28765" name="Line 6670"/>
              <p:cNvSpPr>
                <a:spLocks noChangeShapeType="1"/>
              </p:cNvSpPr>
              <p:nvPr/>
            </p:nvSpPr>
            <p:spPr bwMode="auto">
              <a:xfrm>
                <a:off x="1534" y="3227"/>
                <a:ext cx="0" cy="33"/>
              </a:xfrm>
              <a:prstGeom prst="line">
                <a:avLst/>
              </a:prstGeom>
              <a:noFill/>
              <a:ln w="3175">
                <a:solidFill>
                  <a:srgbClr val="000000"/>
                </a:solidFill>
                <a:round/>
                <a:headEnd/>
                <a:tailEnd/>
              </a:ln>
            </p:spPr>
            <p:txBody>
              <a:bodyPr/>
              <a:lstStyle/>
              <a:p>
                <a:endParaRPr lang="en-US"/>
              </a:p>
            </p:txBody>
          </p:sp>
          <p:sp>
            <p:nvSpPr>
              <p:cNvPr id="28766" name="Line 6671"/>
              <p:cNvSpPr>
                <a:spLocks noChangeShapeType="1"/>
              </p:cNvSpPr>
              <p:nvPr/>
            </p:nvSpPr>
            <p:spPr bwMode="auto">
              <a:xfrm>
                <a:off x="1534" y="3260"/>
                <a:ext cx="60" cy="0"/>
              </a:xfrm>
              <a:prstGeom prst="line">
                <a:avLst/>
              </a:prstGeom>
              <a:noFill/>
              <a:ln w="3175">
                <a:solidFill>
                  <a:srgbClr val="000000"/>
                </a:solidFill>
                <a:round/>
                <a:headEnd/>
                <a:tailEnd/>
              </a:ln>
            </p:spPr>
            <p:txBody>
              <a:bodyPr/>
              <a:lstStyle/>
              <a:p>
                <a:endParaRPr lang="en-US"/>
              </a:p>
            </p:txBody>
          </p:sp>
          <p:sp>
            <p:nvSpPr>
              <p:cNvPr id="28767" name="Line 6672"/>
              <p:cNvSpPr>
                <a:spLocks noChangeShapeType="1"/>
              </p:cNvSpPr>
              <p:nvPr/>
            </p:nvSpPr>
            <p:spPr bwMode="auto">
              <a:xfrm flipV="1">
                <a:off x="1594" y="3227"/>
                <a:ext cx="0" cy="33"/>
              </a:xfrm>
              <a:prstGeom prst="line">
                <a:avLst/>
              </a:prstGeom>
              <a:noFill/>
              <a:ln w="3175">
                <a:solidFill>
                  <a:srgbClr val="000000"/>
                </a:solidFill>
                <a:round/>
                <a:headEnd/>
                <a:tailEnd/>
              </a:ln>
            </p:spPr>
            <p:txBody>
              <a:bodyPr/>
              <a:lstStyle/>
              <a:p>
                <a:endParaRPr lang="en-US"/>
              </a:p>
            </p:txBody>
          </p:sp>
          <p:sp>
            <p:nvSpPr>
              <p:cNvPr id="28768" name="Line 6673"/>
              <p:cNvSpPr>
                <a:spLocks noChangeShapeType="1"/>
              </p:cNvSpPr>
              <p:nvPr/>
            </p:nvSpPr>
            <p:spPr bwMode="auto">
              <a:xfrm>
                <a:off x="1594" y="3227"/>
                <a:ext cx="0" cy="33"/>
              </a:xfrm>
              <a:prstGeom prst="line">
                <a:avLst/>
              </a:prstGeom>
              <a:noFill/>
              <a:ln w="3175">
                <a:solidFill>
                  <a:srgbClr val="000000"/>
                </a:solidFill>
                <a:round/>
                <a:headEnd/>
                <a:tailEnd/>
              </a:ln>
            </p:spPr>
            <p:txBody>
              <a:bodyPr/>
              <a:lstStyle/>
              <a:p>
                <a:endParaRPr lang="en-US"/>
              </a:p>
            </p:txBody>
          </p:sp>
          <p:sp>
            <p:nvSpPr>
              <p:cNvPr id="28769" name="Line 6674"/>
              <p:cNvSpPr>
                <a:spLocks noChangeShapeType="1"/>
              </p:cNvSpPr>
              <p:nvPr/>
            </p:nvSpPr>
            <p:spPr bwMode="auto">
              <a:xfrm>
                <a:off x="1594" y="3260"/>
                <a:ext cx="60" cy="0"/>
              </a:xfrm>
              <a:prstGeom prst="line">
                <a:avLst/>
              </a:prstGeom>
              <a:noFill/>
              <a:ln w="3175">
                <a:solidFill>
                  <a:srgbClr val="000000"/>
                </a:solidFill>
                <a:round/>
                <a:headEnd/>
                <a:tailEnd/>
              </a:ln>
            </p:spPr>
            <p:txBody>
              <a:bodyPr/>
              <a:lstStyle/>
              <a:p>
                <a:endParaRPr lang="en-US"/>
              </a:p>
            </p:txBody>
          </p:sp>
          <p:sp>
            <p:nvSpPr>
              <p:cNvPr id="28770" name="Line 6675"/>
              <p:cNvSpPr>
                <a:spLocks noChangeShapeType="1"/>
              </p:cNvSpPr>
              <p:nvPr/>
            </p:nvSpPr>
            <p:spPr bwMode="auto">
              <a:xfrm flipV="1">
                <a:off x="1654" y="3227"/>
                <a:ext cx="0" cy="33"/>
              </a:xfrm>
              <a:prstGeom prst="line">
                <a:avLst/>
              </a:prstGeom>
              <a:noFill/>
              <a:ln w="3175">
                <a:solidFill>
                  <a:srgbClr val="000000"/>
                </a:solidFill>
                <a:round/>
                <a:headEnd/>
                <a:tailEnd/>
              </a:ln>
            </p:spPr>
            <p:txBody>
              <a:bodyPr/>
              <a:lstStyle/>
              <a:p>
                <a:endParaRPr lang="en-US"/>
              </a:p>
            </p:txBody>
          </p:sp>
          <p:sp>
            <p:nvSpPr>
              <p:cNvPr id="28771" name="Line 6676"/>
              <p:cNvSpPr>
                <a:spLocks noChangeShapeType="1"/>
              </p:cNvSpPr>
              <p:nvPr/>
            </p:nvSpPr>
            <p:spPr bwMode="auto">
              <a:xfrm>
                <a:off x="1654" y="3227"/>
                <a:ext cx="0" cy="33"/>
              </a:xfrm>
              <a:prstGeom prst="line">
                <a:avLst/>
              </a:prstGeom>
              <a:noFill/>
              <a:ln w="3175">
                <a:solidFill>
                  <a:srgbClr val="000000"/>
                </a:solidFill>
                <a:round/>
                <a:headEnd/>
                <a:tailEnd/>
              </a:ln>
            </p:spPr>
            <p:txBody>
              <a:bodyPr/>
              <a:lstStyle/>
              <a:p>
                <a:endParaRPr lang="en-US"/>
              </a:p>
            </p:txBody>
          </p:sp>
          <p:sp>
            <p:nvSpPr>
              <p:cNvPr id="28772" name="Line 6677"/>
              <p:cNvSpPr>
                <a:spLocks noChangeShapeType="1"/>
              </p:cNvSpPr>
              <p:nvPr/>
            </p:nvSpPr>
            <p:spPr bwMode="auto">
              <a:xfrm>
                <a:off x="1654" y="3260"/>
                <a:ext cx="61" cy="0"/>
              </a:xfrm>
              <a:prstGeom prst="line">
                <a:avLst/>
              </a:prstGeom>
              <a:noFill/>
              <a:ln w="3175">
                <a:solidFill>
                  <a:srgbClr val="000000"/>
                </a:solidFill>
                <a:round/>
                <a:headEnd/>
                <a:tailEnd/>
              </a:ln>
            </p:spPr>
            <p:txBody>
              <a:bodyPr/>
              <a:lstStyle/>
              <a:p>
                <a:endParaRPr lang="en-US"/>
              </a:p>
            </p:txBody>
          </p:sp>
          <p:sp>
            <p:nvSpPr>
              <p:cNvPr id="28773" name="Line 6678"/>
              <p:cNvSpPr>
                <a:spLocks noChangeShapeType="1"/>
              </p:cNvSpPr>
              <p:nvPr/>
            </p:nvSpPr>
            <p:spPr bwMode="auto">
              <a:xfrm flipV="1">
                <a:off x="1715" y="3227"/>
                <a:ext cx="0" cy="33"/>
              </a:xfrm>
              <a:prstGeom prst="line">
                <a:avLst/>
              </a:prstGeom>
              <a:noFill/>
              <a:ln w="3175">
                <a:solidFill>
                  <a:srgbClr val="000000"/>
                </a:solidFill>
                <a:round/>
                <a:headEnd/>
                <a:tailEnd/>
              </a:ln>
            </p:spPr>
            <p:txBody>
              <a:bodyPr/>
              <a:lstStyle/>
              <a:p>
                <a:endParaRPr lang="en-US"/>
              </a:p>
            </p:txBody>
          </p:sp>
          <p:sp>
            <p:nvSpPr>
              <p:cNvPr id="28774" name="Line 6679"/>
              <p:cNvSpPr>
                <a:spLocks noChangeShapeType="1"/>
              </p:cNvSpPr>
              <p:nvPr/>
            </p:nvSpPr>
            <p:spPr bwMode="auto">
              <a:xfrm>
                <a:off x="1715" y="3227"/>
                <a:ext cx="0" cy="33"/>
              </a:xfrm>
              <a:prstGeom prst="line">
                <a:avLst/>
              </a:prstGeom>
              <a:noFill/>
              <a:ln w="3175">
                <a:solidFill>
                  <a:srgbClr val="000000"/>
                </a:solidFill>
                <a:round/>
                <a:headEnd/>
                <a:tailEnd/>
              </a:ln>
            </p:spPr>
            <p:txBody>
              <a:bodyPr/>
              <a:lstStyle/>
              <a:p>
                <a:endParaRPr lang="en-US"/>
              </a:p>
            </p:txBody>
          </p:sp>
          <p:sp>
            <p:nvSpPr>
              <p:cNvPr id="28775" name="Line 6680"/>
              <p:cNvSpPr>
                <a:spLocks noChangeShapeType="1"/>
              </p:cNvSpPr>
              <p:nvPr/>
            </p:nvSpPr>
            <p:spPr bwMode="auto">
              <a:xfrm>
                <a:off x="1715" y="3260"/>
                <a:ext cx="60" cy="0"/>
              </a:xfrm>
              <a:prstGeom prst="line">
                <a:avLst/>
              </a:prstGeom>
              <a:noFill/>
              <a:ln w="3175">
                <a:solidFill>
                  <a:srgbClr val="000000"/>
                </a:solidFill>
                <a:round/>
                <a:headEnd/>
                <a:tailEnd/>
              </a:ln>
            </p:spPr>
            <p:txBody>
              <a:bodyPr/>
              <a:lstStyle/>
              <a:p>
                <a:endParaRPr lang="en-US"/>
              </a:p>
            </p:txBody>
          </p:sp>
          <p:sp>
            <p:nvSpPr>
              <p:cNvPr id="28776" name="Line 6681"/>
              <p:cNvSpPr>
                <a:spLocks noChangeShapeType="1"/>
              </p:cNvSpPr>
              <p:nvPr/>
            </p:nvSpPr>
            <p:spPr bwMode="auto">
              <a:xfrm flipV="1">
                <a:off x="1775" y="3227"/>
                <a:ext cx="0" cy="33"/>
              </a:xfrm>
              <a:prstGeom prst="line">
                <a:avLst/>
              </a:prstGeom>
              <a:noFill/>
              <a:ln w="3175">
                <a:solidFill>
                  <a:srgbClr val="000000"/>
                </a:solidFill>
                <a:round/>
                <a:headEnd/>
                <a:tailEnd/>
              </a:ln>
            </p:spPr>
            <p:txBody>
              <a:bodyPr/>
              <a:lstStyle/>
              <a:p>
                <a:endParaRPr lang="en-US"/>
              </a:p>
            </p:txBody>
          </p:sp>
          <p:sp>
            <p:nvSpPr>
              <p:cNvPr id="28777" name="Line 6682"/>
              <p:cNvSpPr>
                <a:spLocks noChangeShapeType="1"/>
              </p:cNvSpPr>
              <p:nvPr/>
            </p:nvSpPr>
            <p:spPr bwMode="auto">
              <a:xfrm>
                <a:off x="1775" y="3227"/>
                <a:ext cx="0" cy="33"/>
              </a:xfrm>
              <a:prstGeom prst="line">
                <a:avLst/>
              </a:prstGeom>
              <a:noFill/>
              <a:ln w="3175">
                <a:solidFill>
                  <a:srgbClr val="000000"/>
                </a:solidFill>
                <a:round/>
                <a:headEnd/>
                <a:tailEnd/>
              </a:ln>
            </p:spPr>
            <p:txBody>
              <a:bodyPr/>
              <a:lstStyle/>
              <a:p>
                <a:endParaRPr lang="en-US"/>
              </a:p>
            </p:txBody>
          </p:sp>
          <p:sp>
            <p:nvSpPr>
              <p:cNvPr id="28778" name="Line 6683"/>
              <p:cNvSpPr>
                <a:spLocks noChangeShapeType="1"/>
              </p:cNvSpPr>
              <p:nvPr/>
            </p:nvSpPr>
            <p:spPr bwMode="auto">
              <a:xfrm>
                <a:off x="1775" y="3260"/>
                <a:ext cx="60" cy="0"/>
              </a:xfrm>
              <a:prstGeom prst="line">
                <a:avLst/>
              </a:prstGeom>
              <a:noFill/>
              <a:ln w="3175">
                <a:solidFill>
                  <a:srgbClr val="000000"/>
                </a:solidFill>
                <a:round/>
                <a:headEnd/>
                <a:tailEnd/>
              </a:ln>
            </p:spPr>
            <p:txBody>
              <a:bodyPr/>
              <a:lstStyle/>
              <a:p>
                <a:endParaRPr lang="en-US"/>
              </a:p>
            </p:txBody>
          </p:sp>
          <p:sp>
            <p:nvSpPr>
              <p:cNvPr id="28779" name="Line 6684"/>
              <p:cNvSpPr>
                <a:spLocks noChangeShapeType="1"/>
              </p:cNvSpPr>
              <p:nvPr/>
            </p:nvSpPr>
            <p:spPr bwMode="auto">
              <a:xfrm flipV="1">
                <a:off x="1835" y="3182"/>
                <a:ext cx="0" cy="78"/>
              </a:xfrm>
              <a:prstGeom prst="line">
                <a:avLst/>
              </a:prstGeom>
              <a:noFill/>
              <a:ln w="3175">
                <a:solidFill>
                  <a:srgbClr val="000000"/>
                </a:solidFill>
                <a:round/>
                <a:headEnd/>
                <a:tailEnd/>
              </a:ln>
            </p:spPr>
            <p:txBody>
              <a:bodyPr/>
              <a:lstStyle/>
              <a:p>
                <a:endParaRPr lang="en-US"/>
              </a:p>
            </p:txBody>
          </p:sp>
          <p:sp>
            <p:nvSpPr>
              <p:cNvPr id="28780" name="Line 6685"/>
              <p:cNvSpPr>
                <a:spLocks noChangeShapeType="1"/>
              </p:cNvSpPr>
              <p:nvPr/>
            </p:nvSpPr>
            <p:spPr bwMode="auto">
              <a:xfrm>
                <a:off x="1835" y="3182"/>
                <a:ext cx="0" cy="78"/>
              </a:xfrm>
              <a:prstGeom prst="line">
                <a:avLst/>
              </a:prstGeom>
              <a:noFill/>
              <a:ln w="3175">
                <a:solidFill>
                  <a:srgbClr val="000000"/>
                </a:solidFill>
                <a:round/>
                <a:headEnd/>
                <a:tailEnd/>
              </a:ln>
            </p:spPr>
            <p:txBody>
              <a:bodyPr/>
              <a:lstStyle/>
              <a:p>
                <a:endParaRPr lang="en-US"/>
              </a:p>
            </p:txBody>
          </p:sp>
          <p:sp>
            <p:nvSpPr>
              <p:cNvPr id="28781" name="Line 6686"/>
              <p:cNvSpPr>
                <a:spLocks noChangeShapeType="1"/>
              </p:cNvSpPr>
              <p:nvPr/>
            </p:nvSpPr>
            <p:spPr bwMode="auto">
              <a:xfrm>
                <a:off x="1835" y="3260"/>
                <a:ext cx="61" cy="0"/>
              </a:xfrm>
              <a:prstGeom prst="line">
                <a:avLst/>
              </a:prstGeom>
              <a:noFill/>
              <a:ln w="3175">
                <a:solidFill>
                  <a:srgbClr val="000000"/>
                </a:solidFill>
                <a:round/>
                <a:headEnd/>
                <a:tailEnd/>
              </a:ln>
            </p:spPr>
            <p:txBody>
              <a:bodyPr/>
              <a:lstStyle/>
              <a:p>
                <a:endParaRPr lang="en-US"/>
              </a:p>
            </p:txBody>
          </p:sp>
          <p:sp>
            <p:nvSpPr>
              <p:cNvPr id="28782" name="Line 6687"/>
              <p:cNvSpPr>
                <a:spLocks noChangeShapeType="1"/>
              </p:cNvSpPr>
              <p:nvPr/>
            </p:nvSpPr>
            <p:spPr bwMode="auto">
              <a:xfrm flipV="1">
                <a:off x="1896" y="3227"/>
                <a:ext cx="0" cy="33"/>
              </a:xfrm>
              <a:prstGeom prst="line">
                <a:avLst/>
              </a:prstGeom>
              <a:noFill/>
              <a:ln w="3175">
                <a:solidFill>
                  <a:srgbClr val="000000"/>
                </a:solidFill>
                <a:round/>
                <a:headEnd/>
                <a:tailEnd/>
              </a:ln>
            </p:spPr>
            <p:txBody>
              <a:bodyPr/>
              <a:lstStyle/>
              <a:p>
                <a:endParaRPr lang="en-US"/>
              </a:p>
            </p:txBody>
          </p:sp>
          <p:sp>
            <p:nvSpPr>
              <p:cNvPr id="28783" name="Line 6688"/>
              <p:cNvSpPr>
                <a:spLocks noChangeShapeType="1"/>
              </p:cNvSpPr>
              <p:nvPr/>
            </p:nvSpPr>
            <p:spPr bwMode="auto">
              <a:xfrm>
                <a:off x="1896" y="3227"/>
                <a:ext cx="0" cy="33"/>
              </a:xfrm>
              <a:prstGeom prst="line">
                <a:avLst/>
              </a:prstGeom>
              <a:noFill/>
              <a:ln w="3175">
                <a:solidFill>
                  <a:srgbClr val="000000"/>
                </a:solidFill>
                <a:round/>
                <a:headEnd/>
                <a:tailEnd/>
              </a:ln>
            </p:spPr>
            <p:txBody>
              <a:bodyPr/>
              <a:lstStyle/>
              <a:p>
                <a:endParaRPr lang="en-US"/>
              </a:p>
            </p:txBody>
          </p:sp>
          <p:sp>
            <p:nvSpPr>
              <p:cNvPr id="28784" name="Line 6689"/>
              <p:cNvSpPr>
                <a:spLocks noChangeShapeType="1"/>
              </p:cNvSpPr>
              <p:nvPr/>
            </p:nvSpPr>
            <p:spPr bwMode="auto">
              <a:xfrm>
                <a:off x="1896" y="3260"/>
                <a:ext cx="60" cy="0"/>
              </a:xfrm>
              <a:prstGeom prst="line">
                <a:avLst/>
              </a:prstGeom>
              <a:noFill/>
              <a:ln w="3175">
                <a:solidFill>
                  <a:srgbClr val="000000"/>
                </a:solidFill>
                <a:round/>
                <a:headEnd/>
                <a:tailEnd/>
              </a:ln>
            </p:spPr>
            <p:txBody>
              <a:bodyPr/>
              <a:lstStyle/>
              <a:p>
                <a:endParaRPr lang="en-US"/>
              </a:p>
            </p:txBody>
          </p:sp>
          <p:sp>
            <p:nvSpPr>
              <p:cNvPr id="28785" name="Line 6690"/>
              <p:cNvSpPr>
                <a:spLocks noChangeShapeType="1"/>
              </p:cNvSpPr>
              <p:nvPr/>
            </p:nvSpPr>
            <p:spPr bwMode="auto">
              <a:xfrm flipV="1">
                <a:off x="1956" y="3227"/>
                <a:ext cx="0" cy="33"/>
              </a:xfrm>
              <a:prstGeom prst="line">
                <a:avLst/>
              </a:prstGeom>
              <a:noFill/>
              <a:ln w="3175">
                <a:solidFill>
                  <a:srgbClr val="000000"/>
                </a:solidFill>
                <a:round/>
                <a:headEnd/>
                <a:tailEnd/>
              </a:ln>
            </p:spPr>
            <p:txBody>
              <a:bodyPr/>
              <a:lstStyle/>
              <a:p>
                <a:endParaRPr lang="en-US"/>
              </a:p>
            </p:txBody>
          </p:sp>
          <p:sp>
            <p:nvSpPr>
              <p:cNvPr id="28786" name="Line 6691"/>
              <p:cNvSpPr>
                <a:spLocks noChangeShapeType="1"/>
              </p:cNvSpPr>
              <p:nvPr/>
            </p:nvSpPr>
            <p:spPr bwMode="auto">
              <a:xfrm>
                <a:off x="1956" y="3227"/>
                <a:ext cx="0" cy="33"/>
              </a:xfrm>
              <a:prstGeom prst="line">
                <a:avLst/>
              </a:prstGeom>
              <a:noFill/>
              <a:ln w="3175">
                <a:solidFill>
                  <a:srgbClr val="000000"/>
                </a:solidFill>
                <a:round/>
                <a:headEnd/>
                <a:tailEnd/>
              </a:ln>
            </p:spPr>
            <p:txBody>
              <a:bodyPr/>
              <a:lstStyle/>
              <a:p>
                <a:endParaRPr lang="en-US"/>
              </a:p>
            </p:txBody>
          </p:sp>
          <p:sp>
            <p:nvSpPr>
              <p:cNvPr id="28787" name="Line 6692"/>
              <p:cNvSpPr>
                <a:spLocks noChangeShapeType="1"/>
              </p:cNvSpPr>
              <p:nvPr/>
            </p:nvSpPr>
            <p:spPr bwMode="auto">
              <a:xfrm>
                <a:off x="1956" y="3260"/>
                <a:ext cx="60" cy="0"/>
              </a:xfrm>
              <a:prstGeom prst="line">
                <a:avLst/>
              </a:prstGeom>
              <a:noFill/>
              <a:ln w="3175">
                <a:solidFill>
                  <a:srgbClr val="000000"/>
                </a:solidFill>
                <a:round/>
                <a:headEnd/>
                <a:tailEnd/>
              </a:ln>
            </p:spPr>
            <p:txBody>
              <a:bodyPr/>
              <a:lstStyle/>
              <a:p>
                <a:endParaRPr lang="en-US"/>
              </a:p>
            </p:txBody>
          </p:sp>
          <p:sp>
            <p:nvSpPr>
              <p:cNvPr id="28788" name="Line 6693"/>
              <p:cNvSpPr>
                <a:spLocks noChangeShapeType="1"/>
              </p:cNvSpPr>
              <p:nvPr/>
            </p:nvSpPr>
            <p:spPr bwMode="auto">
              <a:xfrm flipV="1">
                <a:off x="2016" y="3227"/>
                <a:ext cx="0" cy="33"/>
              </a:xfrm>
              <a:prstGeom prst="line">
                <a:avLst/>
              </a:prstGeom>
              <a:noFill/>
              <a:ln w="3175">
                <a:solidFill>
                  <a:srgbClr val="000000"/>
                </a:solidFill>
                <a:round/>
                <a:headEnd/>
                <a:tailEnd/>
              </a:ln>
            </p:spPr>
            <p:txBody>
              <a:bodyPr/>
              <a:lstStyle/>
              <a:p>
                <a:endParaRPr lang="en-US"/>
              </a:p>
            </p:txBody>
          </p:sp>
          <p:sp>
            <p:nvSpPr>
              <p:cNvPr id="28789" name="Line 6694"/>
              <p:cNvSpPr>
                <a:spLocks noChangeShapeType="1"/>
              </p:cNvSpPr>
              <p:nvPr/>
            </p:nvSpPr>
            <p:spPr bwMode="auto">
              <a:xfrm>
                <a:off x="2016" y="3227"/>
                <a:ext cx="0" cy="33"/>
              </a:xfrm>
              <a:prstGeom prst="line">
                <a:avLst/>
              </a:prstGeom>
              <a:noFill/>
              <a:ln w="3175">
                <a:solidFill>
                  <a:srgbClr val="000000"/>
                </a:solidFill>
                <a:round/>
                <a:headEnd/>
                <a:tailEnd/>
              </a:ln>
            </p:spPr>
            <p:txBody>
              <a:bodyPr/>
              <a:lstStyle/>
              <a:p>
                <a:endParaRPr lang="en-US"/>
              </a:p>
            </p:txBody>
          </p:sp>
          <p:sp>
            <p:nvSpPr>
              <p:cNvPr id="28790" name="Line 6695"/>
              <p:cNvSpPr>
                <a:spLocks noChangeShapeType="1"/>
              </p:cNvSpPr>
              <p:nvPr/>
            </p:nvSpPr>
            <p:spPr bwMode="auto">
              <a:xfrm>
                <a:off x="2016" y="3260"/>
                <a:ext cx="61" cy="0"/>
              </a:xfrm>
              <a:prstGeom prst="line">
                <a:avLst/>
              </a:prstGeom>
              <a:noFill/>
              <a:ln w="3175">
                <a:solidFill>
                  <a:srgbClr val="000000"/>
                </a:solidFill>
                <a:round/>
                <a:headEnd/>
                <a:tailEnd/>
              </a:ln>
            </p:spPr>
            <p:txBody>
              <a:bodyPr/>
              <a:lstStyle/>
              <a:p>
                <a:endParaRPr lang="en-US"/>
              </a:p>
            </p:txBody>
          </p:sp>
          <p:sp>
            <p:nvSpPr>
              <p:cNvPr id="28791" name="Line 6696"/>
              <p:cNvSpPr>
                <a:spLocks noChangeShapeType="1"/>
              </p:cNvSpPr>
              <p:nvPr/>
            </p:nvSpPr>
            <p:spPr bwMode="auto">
              <a:xfrm flipV="1">
                <a:off x="2077" y="3227"/>
                <a:ext cx="0" cy="33"/>
              </a:xfrm>
              <a:prstGeom prst="line">
                <a:avLst/>
              </a:prstGeom>
              <a:noFill/>
              <a:ln w="3175">
                <a:solidFill>
                  <a:srgbClr val="000000"/>
                </a:solidFill>
                <a:round/>
                <a:headEnd/>
                <a:tailEnd/>
              </a:ln>
            </p:spPr>
            <p:txBody>
              <a:bodyPr/>
              <a:lstStyle/>
              <a:p>
                <a:endParaRPr lang="en-US"/>
              </a:p>
            </p:txBody>
          </p:sp>
          <p:sp>
            <p:nvSpPr>
              <p:cNvPr id="28792" name="Line 6697"/>
              <p:cNvSpPr>
                <a:spLocks noChangeShapeType="1"/>
              </p:cNvSpPr>
              <p:nvPr/>
            </p:nvSpPr>
            <p:spPr bwMode="auto">
              <a:xfrm>
                <a:off x="2077" y="3227"/>
                <a:ext cx="0" cy="33"/>
              </a:xfrm>
              <a:prstGeom prst="line">
                <a:avLst/>
              </a:prstGeom>
              <a:noFill/>
              <a:ln w="3175">
                <a:solidFill>
                  <a:srgbClr val="000000"/>
                </a:solidFill>
                <a:round/>
                <a:headEnd/>
                <a:tailEnd/>
              </a:ln>
            </p:spPr>
            <p:txBody>
              <a:bodyPr/>
              <a:lstStyle/>
              <a:p>
                <a:endParaRPr lang="en-US"/>
              </a:p>
            </p:txBody>
          </p:sp>
          <p:sp>
            <p:nvSpPr>
              <p:cNvPr id="28793" name="Line 6698"/>
              <p:cNvSpPr>
                <a:spLocks noChangeShapeType="1"/>
              </p:cNvSpPr>
              <p:nvPr/>
            </p:nvSpPr>
            <p:spPr bwMode="auto">
              <a:xfrm>
                <a:off x="2077" y="3260"/>
                <a:ext cx="60" cy="0"/>
              </a:xfrm>
              <a:prstGeom prst="line">
                <a:avLst/>
              </a:prstGeom>
              <a:noFill/>
              <a:ln w="3175">
                <a:solidFill>
                  <a:srgbClr val="000000"/>
                </a:solidFill>
                <a:round/>
                <a:headEnd/>
                <a:tailEnd/>
              </a:ln>
            </p:spPr>
            <p:txBody>
              <a:bodyPr/>
              <a:lstStyle/>
              <a:p>
                <a:endParaRPr lang="en-US"/>
              </a:p>
            </p:txBody>
          </p:sp>
          <p:sp>
            <p:nvSpPr>
              <p:cNvPr id="28794" name="Line 6699"/>
              <p:cNvSpPr>
                <a:spLocks noChangeShapeType="1"/>
              </p:cNvSpPr>
              <p:nvPr/>
            </p:nvSpPr>
            <p:spPr bwMode="auto">
              <a:xfrm flipV="1">
                <a:off x="2137" y="3227"/>
                <a:ext cx="0" cy="33"/>
              </a:xfrm>
              <a:prstGeom prst="line">
                <a:avLst/>
              </a:prstGeom>
              <a:noFill/>
              <a:ln w="3175">
                <a:solidFill>
                  <a:srgbClr val="000000"/>
                </a:solidFill>
                <a:round/>
                <a:headEnd/>
                <a:tailEnd/>
              </a:ln>
            </p:spPr>
            <p:txBody>
              <a:bodyPr/>
              <a:lstStyle/>
              <a:p>
                <a:endParaRPr lang="en-US"/>
              </a:p>
            </p:txBody>
          </p:sp>
          <p:sp>
            <p:nvSpPr>
              <p:cNvPr id="28795" name="Line 6700"/>
              <p:cNvSpPr>
                <a:spLocks noChangeShapeType="1"/>
              </p:cNvSpPr>
              <p:nvPr/>
            </p:nvSpPr>
            <p:spPr bwMode="auto">
              <a:xfrm>
                <a:off x="2137" y="3227"/>
                <a:ext cx="0" cy="33"/>
              </a:xfrm>
              <a:prstGeom prst="line">
                <a:avLst/>
              </a:prstGeom>
              <a:noFill/>
              <a:ln w="3175">
                <a:solidFill>
                  <a:srgbClr val="000000"/>
                </a:solidFill>
                <a:round/>
                <a:headEnd/>
                <a:tailEnd/>
              </a:ln>
            </p:spPr>
            <p:txBody>
              <a:bodyPr/>
              <a:lstStyle/>
              <a:p>
                <a:endParaRPr lang="en-US"/>
              </a:p>
            </p:txBody>
          </p:sp>
          <p:sp>
            <p:nvSpPr>
              <p:cNvPr id="28796" name="Line 6701"/>
              <p:cNvSpPr>
                <a:spLocks noChangeShapeType="1"/>
              </p:cNvSpPr>
              <p:nvPr/>
            </p:nvSpPr>
            <p:spPr bwMode="auto">
              <a:xfrm>
                <a:off x="2137" y="3260"/>
                <a:ext cx="60" cy="0"/>
              </a:xfrm>
              <a:prstGeom prst="line">
                <a:avLst/>
              </a:prstGeom>
              <a:noFill/>
              <a:ln w="3175">
                <a:solidFill>
                  <a:srgbClr val="000000"/>
                </a:solidFill>
                <a:round/>
                <a:headEnd/>
                <a:tailEnd/>
              </a:ln>
            </p:spPr>
            <p:txBody>
              <a:bodyPr/>
              <a:lstStyle/>
              <a:p>
                <a:endParaRPr lang="en-US"/>
              </a:p>
            </p:txBody>
          </p:sp>
          <p:sp>
            <p:nvSpPr>
              <p:cNvPr id="28797" name="Line 6702"/>
              <p:cNvSpPr>
                <a:spLocks noChangeShapeType="1"/>
              </p:cNvSpPr>
              <p:nvPr/>
            </p:nvSpPr>
            <p:spPr bwMode="auto">
              <a:xfrm flipV="1">
                <a:off x="2197" y="3227"/>
                <a:ext cx="0" cy="33"/>
              </a:xfrm>
              <a:prstGeom prst="line">
                <a:avLst/>
              </a:prstGeom>
              <a:noFill/>
              <a:ln w="3175">
                <a:solidFill>
                  <a:srgbClr val="000000"/>
                </a:solidFill>
                <a:round/>
                <a:headEnd/>
                <a:tailEnd/>
              </a:ln>
            </p:spPr>
            <p:txBody>
              <a:bodyPr/>
              <a:lstStyle/>
              <a:p>
                <a:endParaRPr lang="en-US"/>
              </a:p>
            </p:txBody>
          </p:sp>
          <p:sp>
            <p:nvSpPr>
              <p:cNvPr id="28798" name="Line 6703"/>
              <p:cNvSpPr>
                <a:spLocks noChangeShapeType="1"/>
              </p:cNvSpPr>
              <p:nvPr/>
            </p:nvSpPr>
            <p:spPr bwMode="auto">
              <a:xfrm>
                <a:off x="2197" y="3227"/>
                <a:ext cx="0" cy="33"/>
              </a:xfrm>
              <a:prstGeom prst="line">
                <a:avLst/>
              </a:prstGeom>
              <a:noFill/>
              <a:ln w="3175">
                <a:solidFill>
                  <a:srgbClr val="000000"/>
                </a:solidFill>
                <a:round/>
                <a:headEnd/>
                <a:tailEnd/>
              </a:ln>
            </p:spPr>
            <p:txBody>
              <a:bodyPr/>
              <a:lstStyle/>
              <a:p>
                <a:endParaRPr lang="en-US"/>
              </a:p>
            </p:txBody>
          </p:sp>
          <p:sp>
            <p:nvSpPr>
              <p:cNvPr id="28799" name="Line 6704"/>
              <p:cNvSpPr>
                <a:spLocks noChangeShapeType="1"/>
              </p:cNvSpPr>
              <p:nvPr/>
            </p:nvSpPr>
            <p:spPr bwMode="auto">
              <a:xfrm>
                <a:off x="2197" y="3260"/>
                <a:ext cx="61" cy="0"/>
              </a:xfrm>
              <a:prstGeom prst="line">
                <a:avLst/>
              </a:prstGeom>
              <a:noFill/>
              <a:ln w="3175">
                <a:solidFill>
                  <a:srgbClr val="000000"/>
                </a:solidFill>
                <a:round/>
                <a:headEnd/>
                <a:tailEnd/>
              </a:ln>
            </p:spPr>
            <p:txBody>
              <a:bodyPr/>
              <a:lstStyle/>
              <a:p>
                <a:endParaRPr lang="en-US"/>
              </a:p>
            </p:txBody>
          </p:sp>
          <p:sp>
            <p:nvSpPr>
              <p:cNvPr id="28800" name="Line 6705"/>
              <p:cNvSpPr>
                <a:spLocks noChangeShapeType="1"/>
              </p:cNvSpPr>
              <p:nvPr/>
            </p:nvSpPr>
            <p:spPr bwMode="auto">
              <a:xfrm flipV="1">
                <a:off x="2258" y="3227"/>
                <a:ext cx="0" cy="33"/>
              </a:xfrm>
              <a:prstGeom prst="line">
                <a:avLst/>
              </a:prstGeom>
              <a:noFill/>
              <a:ln w="3175">
                <a:solidFill>
                  <a:srgbClr val="000000"/>
                </a:solidFill>
                <a:round/>
                <a:headEnd/>
                <a:tailEnd/>
              </a:ln>
            </p:spPr>
            <p:txBody>
              <a:bodyPr/>
              <a:lstStyle/>
              <a:p>
                <a:endParaRPr lang="en-US"/>
              </a:p>
            </p:txBody>
          </p:sp>
          <p:sp>
            <p:nvSpPr>
              <p:cNvPr id="28801" name="Line 6706"/>
              <p:cNvSpPr>
                <a:spLocks noChangeShapeType="1"/>
              </p:cNvSpPr>
              <p:nvPr/>
            </p:nvSpPr>
            <p:spPr bwMode="auto">
              <a:xfrm>
                <a:off x="2258" y="3227"/>
                <a:ext cx="0" cy="33"/>
              </a:xfrm>
              <a:prstGeom prst="line">
                <a:avLst/>
              </a:prstGeom>
              <a:noFill/>
              <a:ln w="3175">
                <a:solidFill>
                  <a:srgbClr val="000000"/>
                </a:solidFill>
                <a:round/>
                <a:headEnd/>
                <a:tailEnd/>
              </a:ln>
            </p:spPr>
            <p:txBody>
              <a:bodyPr/>
              <a:lstStyle/>
              <a:p>
                <a:endParaRPr lang="en-US"/>
              </a:p>
            </p:txBody>
          </p:sp>
          <p:sp>
            <p:nvSpPr>
              <p:cNvPr id="28802" name="Line 6707"/>
              <p:cNvSpPr>
                <a:spLocks noChangeShapeType="1"/>
              </p:cNvSpPr>
              <p:nvPr/>
            </p:nvSpPr>
            <p:spPr bwMode="auto">
              <a:xfrm>
                <a:off x="2258" y="3260"/>
                <a:ext cx="60" cy="0"/>
              </a:xfrm>
              <a:prstGeom prst="line">
                <a:avLst/>
              </a:prstGeom>
              <a:noFill/>
              <a:ln w="3175">
                <a:solidFill>
                  <a:srgbClr val="000000"/>
                </a:solidFill>
                <a:round/>
                <a:headEnd/>
                <a:tailEnd/>
              </a:ln>
            </p:spPr>
            <p:txBody>
              <a:bodyPr/>
              <a:lstStyle/>
              <a:p>
                <a:endParaRPr lang="en-US"/>
              </a:p>
            </p:txBody>
          </p:sp>
          <p:sp>
            <p:nvSpPr>
              <p:cNvPr id="28803" name="Line 6708"/>
              <p:cNvSpPr>
                <a:spLocks noChangeShapeType="1"/>
              </p:cNvSpPr>
              <p:nvPr/>
            </p:nvSpPr>
            <p:spPr bwMode="auto">
              <a:xfrm flipV="1">
                <a:off x="2318" y="3227"/>
                <a:ext cx="0" cy="33"/>
              </a:xfrm>
              <a:prstGeom prst="line">
                <a:avLst/>
              </a:prstGeom>
              <a:noFill/>
              <a:ln w="3175">
                <a:solidFill>
                  <a:srgbClr val="000000"/>
                </a:solidFill>
                <a:round/>
                <a:headEnd/>
                <a:tailEnd/>
              </a:ln>
            </p:spPr>
            <p:txBody>
              <a:bodyPr/>
              <a:lstStyle/>
              <a:p>
                <a:endParaRPr lang="en-US"/>
              </a:p>
            </p:txBody>
          </p:sp>
          <p:sp>
            <p:nvSpPr>
              <p:cNvPr id="28804" name="Line 6709"/>
              <p:cNvSpPr>
                <a:spLocks noChangeShapeType="1"/>
              </p:cNvSpPr>
              <p:nvPr/>
            </p:nvSpPr>
            <p:spPr bwMode="auto">
              <a:xfrm>
                <a:off x="2318" y="3227"/>
                <a:ext cx="0" cy="33"/>
              </a:xfrm>
              <a:prstGeom prst="line">
                <a:avLst/>
              </a:prstGeom>
              <a:noFill/>
              <a:ln w="3175">
                <a:solidFill>
                  <a:srgbClr val="000000"/>
                </a:solidFill>
                <a:round/>
                <a:headEnd/>
                <a:tailEnd/>
              </a:ln>
            </p:spPr>
            <p:txBody>
              <a:bodyPr/>
              <a:lstStyle/>
              <a:p>
                <a:endParaRPr lang="en-US"/>
              </a:p>
            </p:txBody>
          </p:sp>
          <p:sp>
            <p:nvSpPr>
              <p:cNvPr id="28805" name="Line 6710"/>
              <p:cNvSpPr>
                <a:spLocks noChangeShapeType="1"/>
              </p:cNvSpPr>
              <p:nvPr/>
            </p:nvSpPr>
            <p:spPr bwMode="auto">
              <a:xfrm>
                <a:off x="2318" y="3260"/>
                <a:ext cx="60" cy="0"/>
              </a:xfrm>
              <a:prstGeom prst="line">
                <a:avLst/>
              </a:prstGeom>
              <a:noFill/>
              <a:ln w="3175">
                <a:solidFill>
                  <a:srgbClr val="000000"/>
                </a:solidFill>
                <a:round/>
                <a:headEnd/>
                <a:tailEnd/>
              </a:ln>
            </p:spPr>
            <p:txBody>
              <a:bodyPr/>
              <a:lstStyle/>
              <a:p>
                <a:endParaRPr lang="en-US"/>
              </a:p>
            </p:txBody>
          </p:sp>
          <p:sp>
            <p:nvSpPr>
              <p:cNvPr id="28806" name="Line 6711"/>
              <p:cNvSpPr>
                <a:spLocks noChangeShapeType="1"/>
              </p:cNvSpPr>
              <p:nvPr/>
            </p:nvSpPr>
            <p:spPr bwMode="auto">
              <a:xfrm flipV="1">
                <a:off x="2378" y="3227"/>
                <a:ext cx="0" cy="33"/>
              </a:xfrm>
              <a:prstGeom prst="line">
                <a:avLst/>
              </a:prstGeom>
              <a:noFill/>
              <a:ln w="3175">
                <a:solidFill>
                  <a:srgbClr val="000000"/>
                </a:solidFill>
                <a:round/>
                <a:headEnd/>
                <a:tailEnd/>
              </a:ln>
            </p:spPr>
            <p:txBody>
              <a:bodyPr/>
              <a:lstStyle/>
              <a:p>
                <a:endParaRPr lang="en-US"/>
              </a:p>
            </p:txBody>
          </p:sp>
          <p:sp>
            <p:nvSpPr>
              <p:cNvPr id="28807" name="Line 6712"/>
              <p:cNvSpPr>
                <a:spLocks noChangeShapeType="1"/>
              </p:cNvSpPr>
              <p:nvPr/>
            </p:nvSpPr>
            <p:spPr bwMode="auto">
              <a:xfrm>
                <a:off x="2378" y="3227"/>
                <a:ext cx="0" cy="33"/>
              </a:xfrm>
              <a:prstGeom prst="line">
                <a:avLst/>
              </a:prstGeom>
              <a:noFill/>
              <a:ln w="3175">
                <a:solidFill>
                  <a:srgbClr val="000000"/>
                </a:solidFill>
                <a:round/>
                <a:headEnd/>
                <a:tailEnd/>
              </a:ln>
            </p:spPr>
            <p:txBody>
              <a:bodyPr/>
              <a:lstStyle/>
              <a:p>
                <a:endParaRPr lang="en-US"/>
              </a:p>
            </p:txBody>
          </p:sp>
          <p:sp>
            <p:nvSpPr>
              <p:cNvPr id="28808" name="Line 6713"/>
              <p:cNvSpPr>
                <a:spLocks noChangeShapeType="1"/>
              </p:cNvSpPr>
              <p:nvPr/>
            </p:nvSpPr>
            <p:spPr bwMode="auto">
              <a:xfrm>
                <a:off x="2378" y="3260"/>
                <a:ext cx="61" cy="0"/>
              </a:xfrm>
              <a:prstGeom prst="line">
                <a:avLst/>
              </a:prstGeom>
              <a:noFill/>
              <a:ln w="3175">
                <a:solidFill>
                  <a:srgbClr val="000000"/>
                </a:solidFill>
                <a:round/>
                <a:headEnd/>
                <a:tailEnd/>
              </a:ln>
            </p:spPr>
            <p:txBody>
              <a:bodyPr/>
              <a:lstStyle/>
              <a:p>
                <a:endParaRPr lang="en-US"/>
              </a:p>
            </p:txBody>
          </p:sp>
          <p:sp>
            <p:nvSpPr>
              <p:cNvPr id="28809" name="Line 6714"/>
              <p:cNvSpPr>
                <a:spLocks noChangeShapeType="1"/>
              </p:cNvSpPr>
              <p:nvPr/>
            </p:nvSpPr>
            <p:spPr bwMode="auto">
              <a:xfrm flipV="1">
                <a:off x="2439" y="3182"/>
                <a:ext cx="0" cy="78"/>
              </a:xfrm>
              <a:prstGeom prst="line">
                <a:avLst/>
              </a:prstGeom>
              <a:noFill/>
              <a:ln w="3175">
                <a:solidFill>
                  <a:srgbClr val="000000"/>
                </a:solidFill>
                <a:round/>
                <a:headEnd/>
                <a:tailEnd/>
              </a:ln>
            </p:spPr>
            <p:txBody>
              <a:bodyPr/>
              <a:lstStyle/>
              <a:p>
                <a:endParaRPr lang="en-US"/>
              </a:p>
            </p:txBody>
          </p:sp>
          <p:sp>
            <p:nvSpPr>
              <p:cNvPr id="28810" name="Line 6715"/>
              <p:cNvSpPr>
                <a:spLocks noChangeShapeType="1"/>
              </p:cNvSpPr>
              <p:nvPr/>
            </p:nvSpPr>
            <p:spPr bwMode="auto">
              <a:xfrm>
                <a:off x="2439" y="3182"/>
                <a:ext cx="0" cy="78"/>
              </a:xfrm>
              <a:prstGeom prst="line">
                <a:avLst/>
              </a:prstGeom>
              <a:noFill/>
              <a:ln w="3175">
                <a:solidFill>
                  <a:srgbClr val="000000"/>
                </a:solidFill>
                <a:round/>
                <a:headEnd/>
                <a:tailEnd/>
              </a:ln>
            </p:spPr>
            <p:txBody>
              <a:bodyPr/>
              <a:lstStyle/>
              <a:p>
                <a:endParaRPr lang="en-US"/>
              </a:p>
            </p:txBody>
          </p:sp>
          <p:sp>
            <p:nvSpPr>
              <p:cNvPr id="28811" name="Line 6716"/>
              <p:cNvSpPr>
                <a:spLocks noChangeShapeType="1"/>
              </p:cNvSpPr>
              <p:nvPr/>
            </p:nvSpPr>
            <p:spPr bwMode="auto">
              <a:xfrm>
                <a:off x="2439" y="3260"/>
                <a:ext cx="60" cy="0"/>
              </a:xfrm>
              <a:prstGeom prst="line">
                <a:avLst/>
              </a:prstGeom>
              <a:noFill/>
              <a:ln w="3175">
                <a:solidFill>
                  <a:srgbClr val="000000"/>
                </a:solidFill>
                <a:round/>
                <a:headEnd/>
                <a:tailEnd/>
              </a:ln>
            </p:spPr>
            <p:txBody>
              <a:bodyPr/>
              <a:lstStyle/>
              <a:p>
                <a:endParaRPr lang="en-US"/>
              </a:p>
            </p:txBody>
          </p:sp>
          <p:sp>
            <p:nvSpPr>
              <p:cNvPr id="28812" name="Line 6717"/>
              <p:cNvSpPr>
                <a:spLocks noChangeShapeType="1"/>
              </p:cNvSpPr>
              <p:nvPr/>
            </p:nvSpPr>
            <p:spPr bwMode="auto">
              <a:xfrm flipV="1">
                <a:off x="2499" y="3227"/>
                <a:ext cx="0" cy="33"/>
              </a:xfrm>
              <a:prstGeom prst="line">
                <a:avLst/>
              </a:prstGeom>
              <a:noFill/>
              <a:ln w="3175">
                <a:solidFill>
                  <a:srgbClr val="000000"/>
                </a:solidFill>
                <a:round/>
                <a:headEnd/>
                <a:tailEnd/>
              </a:ln>
            </p:spPr>
            <p:txBody>
              <a:bodyPr/>
              <a:lstStyle/>
              <a:p>
                <a:endParaRPr lang="en-US"/>
              </a:p>
            </p:txBody>
          </p:sp>
          <p:sp>
            <p:nvSpPr>
              <p:cNvPr id="28813" name="Line 6718"/>
              <p:cNvSpPr>
                <a:spLocks noChangeShapeType="1"/>
              </p:cNvSpPr>
              <p:nvPr/>
            </p:nvSpPr>
            <p:spPr bwMode="auto">
              <a:xfrm>
                <a:off x="2499" y="3227"/>
                <a:ext cx="0" cy="33"/>
              </a:xfrm>
              <a:prstGeom prst="line">
                <a:avLst/>
              </a:prstGeom>
              <a:noFill/>
              <a:ln w="3175">
                <a:solidFill>
                  <a:srgbClr val="000000"/>
                </a:solidFill>
                <a:round/>
                <a:headEnd/>
                <a:tailEnd/>
              </a:ln>
            </p:spPr>
            <p:txBody>
              <a:bodyPr/>
              <a:lstStyle/>
              <a:p>
                <a:endParaRPr lang="en-US"/>
              </a:p>
            </p:txBody>
          </p:sp>
          <p:sp>
            <p:nvSpPr>
              <p:cNvPr id="28814" name="Line 6719"/>
              <p:cNvSpPr>
                <a:spLocks noChangeShapeType="1"/>
              </p:cNvSpPr>
              <p:nvPr/>
            </p:nvSpPr>
            <p:spPr bwMode="auto">
              <a:xfrm>
                <a:off x="2499" y="3260"/>
                <a:ext cx="60" cy="0"/>
              </a:xfrm>
              <a:prstGeom prst="line">
                <a:avLst/>
              </a:prstGeom>
              <a:noFill/>
              <a:ln w="3175">
                <a:solidFill>
                  <a:srgbClr val="000000"/>
                </a:solidFill>
                <a:round/>
                <a:headEnd/>
                <a:tailEnd/>
              </a:ln>
            </p:spPr>
            <p:txBody>
              <a:bodyPr/>
              <a:lstStyle/>
              <a:p>
                <a:endParaRPr lang="en-US"/>
              </a:p>
            </p:txBody>
          </p:sp>
          <p:sp>
            <p:nvSpPr>
              <p:cNvPr id="28815" name="Line 6720"/>
              <p:cNvSpPr>
                <a:spLocks noChangeShapeType="1"/>
              </p:cNvSpPr>
              <p:nvPr/>
            </p:nvSpPr>
            <p:spPr bwMode="auto">
              <a:xfrm flipV="1">
                <a:off x="2559" y="3227"/>
                <a:ext cx="0" cy="33"/>
              </a:xfrm>
              <a:prstGeom prst="line">
                <a:avLst/>
              </a:prstGeom>
              <a:noFill/>
              <a:ln w="3175">
                <a:solidFill>
                  <a:srgbClr val="000000"/>
                </a:solidFill>
                <a:round/>
                <a:headEnd/>
                <a:tailEnd/>
              </a:ln>
            </p:spPr>
            <p:txBody>
              <a:bodyPr/>
              <a:lstStyle/>
              <a:p>
                <a:endParaRPr lang="en-US"/>
              </a:p>
            </p:txBody>
          </p:sp>
          <p:sp>
            <p:nvSpPr>
              <p:cNvPr id="28816" name="Line 6721"/>
              <p:cNvSpPr>
                <a:spLocks noChangeShapeType="1"/>
              </p:cNvSpPr>
              <p:nvPr/>
            </p:nvSpPr>
            <p:spPr bwMode="auto">
              <a:xfrm>
                <a:off x="2559" y="3227"/>
                <a:ext cx="0" cy="33"/>
              </a:xfrm>
              <a:prstGeom prst="line">
                <a:avLst/>
              </a:prstGeom>
              <a:noFill/>
              <a:ln w="3175">
                <a:solidFill>
                  <a:srgbClr val="000000"/>
                </a:solidFill>
                <a:round/>
                <a:headEnd/>
                <a:tailEnd/>
              </a:ln>
            </p:spPr>
            <p:txBody>
              <a:bodyPr/>
              <a:lstStyle/>
              <a:p>
                <a:endParaRPr lang="en-US"/>
              </a:p>
            </p:txBody>
          </p:sp>
          <p:sp>
            <p:nvSpPr>
              <p:cNvPr id="28817" name="Line 6722"/>
              <p:cNvSpPr>
                <a:spLocks noChangeShapeType="1"/>
              </p:cNvSpPr>
              <p:nvPr/>
            </p:nvSpPr>
            <p:spPr bwMode="auto">
              <a:xfrm>
                <a:off x="2559" y="3260"/>
                <a:ext cx="61" cy="0"/>
              </a:xfrm>
              <a:prstGeom prst="line">
                <a:avLst/>
              </a:prstGeom>
              <a:noFill/>
              <a:ln w="3175">
                <a:solidFill>
                  <a:srgbClr val="000000"/>
                </a:solidFill>
                <a:round/>
                <a:headEnd/>
                <a:tailEnd/>
              </a:ln>
            </p:spPr>
            <p:txBody>
              <a:bodyPr/>
              <a:lstStyle/>
              <a:p>
                <a:endParaRPr lang="en-US"/>
              </a:p>
            </p:txBody>
          </p:sp>
          <p:sp>
            <p:nvSpPr>
              <p:cNvPr id="28818" name="Line 6723"/>
              <p:cNvSpPr>
                <a:spLocks noChangeShapeType="1"/>
              </p:cNvSpPr>
              <p:nvPr/>
            </p:nvSpPr>
            <p:spPr bwMode="auto">
              <a:xfrm flipV="1">
                <a:off x="2620" y="3227"/>
                <a:ext cx="0" cy="33"/>
              </a:xfrm>
              <a:prstGeom prst="line">
                <a:avLst/>
              </a:prstGeom>
              <a:noFill/>
              <a:ln w="3175">
                <a:solidFill>
                  <a:srgbClr val="000000"/>
                </a:solidFill>
                <a:round/>
                <a:headEnd/>
                <a:tailEnd/>
              </a:ln>
            </p:spPr>
            <p:txBody>
              <a:bodyPr/>
              <a:lstStyle/>
              <a:p>
                <a:endParaRPr lang="en-US"/>
              </a:p>
            </p:txBody>
          </p:sp>
          <p:sp>
            <p:nvSpPr>
              <p:cNvPr id="28819" name="Line 6724"/>
              <p:cNvSpPr>
                <a:spLocks noChangeShapeType="1"/>
              </p:cNvSpPr>
              <p:nvPr/>
            </p:nvSpPr>
            <p:spPr bwMode="auto">
              <a:xfrm>
                <a:off x="2620" y="3227"/>
                <a:ext cx="0" cy="33"/>
              </a:xfrm>
              <a:prstGeom prst="line">
                <a:avLst/>
              </a:prstGeom>
              <a:noFill/>
              <a:ln w="3175">
                <a:solidFill>
                  <a:srgbClr val="000000"/>
                </a:solidFill>
                <a:round/>
                <a:headEnd/>
                <a:tailEnd/>
              </a:ln>
            </p:spPr>
            <p:txBody>
              <a:bodyPr/>
              <a:lstStyle/>
              <a:p>
                <a:endParaRPr lang="en-US"/>
              </a:p>
            </p:txBody>
          </p:sp>
          <p:sp>
            <p:nvSpPr>
              <p:cNvPr id="28820" name="Line 6725"/>
              <p:cNvSpPr>
                <a:spLocks noChangeShapeType="1"/>
              </p:cNvSpPr>
              <p:nvPr/>
            </p:nvSpPr>
            <p:spPr bwMode="auto">
              <a:xfrm>
                <a:off x="2620" y="3260"/>
                <a:ext cx="60" cy="0"/>
              </a:xfrm>
              <a:prstGeom prst="line">
                <a:avLst/>
              </a:prstGeom>
              <a:noFill/>
              <a:ln w="3175">
                <a:solidFill>
                  <a:srgbClr val="000000"/>
                </a:solidFill>
                <a:round/>
                <a:headEnd/>
                <a:tailEnd/>
              </a:ln>
            </p:spPr>
            <p:txBody>
              <a:bodyPr/>
              <a:lstStyle/>
              <a:p>
                <a:endParaRPr lang="en-US"/>
              </a:p>
            </p:txBody>
          </p:sp>
          <p:sp>
            <p:nvSpPr>
              <p:cNvPr id="28821" name="Line 6726"/>
              <p:cNvSpPr>
                <a:spLocks noChangeShapeType="1"/>
              </p:cNvSpPr>
              <p:nvPr/>
            </p:nvSpPr>
            <p:spPr bwMode="auto">
              <a:xfrm flipV="1">
                <a:off x="2680" y="3227"/>
                <a:ext cx="0" cy="33"/>
              </a:xfrm>
              <a:prstGeom prst="line">
                <a:avLst/>
              </a:prstGeom>
              <a:noFill/>
              <a:ln w="3175">
                <a:solidFill>
                  <a:srgbClr val="000000"/>
                </a:solidFill>
                <a:round/>
                <a:headEnd/>
                <a:tailEnd/>
              </a:ln>
            </p:spPr>
            <p:txBody>
              <a:bodyPr/>
              <a:lstStyle/>
              <a:p>
                <a:endParaRPr lang="en-US"/>
              </a:p>
            </p:txBody>
          </p:sp>
          <p:sp>
            <p:nvSpPr>
              <p:cNvPr id="28822" name="Line 6727"/>
              <p:cNvSpPr>
                <a:spLocks noChangeShapeType="1"/>
              </p:cNvSpPr>
              <p:nvPr/>
            </p:nvSpPr>
            <p:spPr bwMode="auto">
              <a:xfrm>
                <a:off x="2680" y="3227"/>
                <a:ext cx="0" cy="33"/>
              </a:xfrm>
              <a:prstGeom prst="line">
                <a:avLst/>
              </a:prstGeom>
              <a:noFill/>
              <a:ln w="3175">
                <a:solidFill>
                  <a:srgbClr val="000000"/>
                </a:solidFill>
                <a:round/>
                <a:headEnd/>
                <a:tailEnd/>
              </a:ln>
            </p:spPr>
            <p:txBody>
              <a:bodyPr/>
              <a:lstStyle/>
              <a:p>
                <a:endParaRPr lang="en-US"/>
              </a:p>
            </p:txBody>
          </p:sp>
          <p:sp>
            <p:nvSpPr>
              <p:cNvPr id="28823" name="Line 6728"/>
              <p:cNvSpPr>
                <a:spLocks noChangeShapeType="1"/>
              </p:cNvSpPr>
              <p:nvPr/>
            </p:nvSpPr>
            <p:spPr bwMode="auto">
              <a:xfrm>
                <a:off x="2680" y="3260"/>
                <a:ext cx="60" cy="0"/>
              </a:xfrm>
              <a:prstGeom prst="line">
                <a:avLst/>
              </a:prstGeom>
              <a:noFill/>
              <a:ln w="3175">
                <a:solidFill>
                  <a:srgbClr val="000000"/>
                </a:solidFill>
                <a:round/>
                <a:headEnd/>
                <a:tailEnd/>
              </a:ln>
            </p:spPr>
            <p:txBody>
              <a:bodyPr/>
              <a:lstStyle/>
              <a:p>
                <a:endParaRPr lang="en-US"/>
              </a:p>
            </p:txBody>
          </p:sp>
          <p:sp>
            <p:nvSpPr>
              <p:cNvPr id="28824" name="Line 6729"/>
              <p:cNvSpPr>
                <a:spLocks noChangeShapeType="1"/>
              </p:cNvSpPr>
              <p:nvPr/>
            </p:nvSpPr>
            <p:spPr bwMode="auto">
              <a:xfrm flipV="1">
                <a:off x="2740" y="3227"/>
                <a:ext cx="0" cy="33"/>
              </a:xfrm>
              <a:prstGeom prst="line">
                <a:avLst/>
              </a:prstGeom>
              <a:noFill/>
              <a:ln w="3175">
                <a:solidFill>
                  <a:srgbClr val="000000"/>
                </a:solidFill>
                <a:round/>
                <a:headEnd/>
                <a:tailEnd/>
              </a:ln>
            </p:spPr>
            <p:txBody>
              <a:bodyPr/>
              <a:lstStyle/>
              <a:p>
                <a:endParaRPr lang="en-US"/>
              </a:p>
            </p:txBody>
          </p:sp>
          <p:sp>
            <p:nvSpPr>
              <p:cNvPr id="28825" name="Line 6730"/>
              <p:cNvSpPr>
                <a:spLocks noChangeShapeType="1"/>
              </p:cNvSpPr>
              <p:nvPr/>
            </p:nvSpPr>
            <p:spPr bwMode="auto">
              <a:xfrm>
                <a:off x="2740" y="3227"/>
                <a:ext cx="0" cy="33"/>
              </a:xfrm>
              <a:prstGeom prst="line">
                <a:avLst/>
              </a:prstGeom>
              <a:noFill/>
              <a:ln w="3175">
                <a:solidFill>
                  <a:srgbClr val="000000"/>
                </a:solidFill>
                <a:round/>
                <a:headEnd/>
                <a:tailEnd/>
              </a:ln>
            </p:spPr>
            <p:txBody>
              <a:bodyPr/>
              <a:lstStyle/>
              <a:p>
                <a:endParaRPr lang="en-US"/>
              </a:p>
            </p:txBody>
          </p:sp>
          <p:sp>
            <p:nvSpPr>
              <p:cNvPr id="28826" name="Line 6731"/>
              <p:cNvSpPr>
                <a:spLocks noChangeShapeType="1"/>
              </p:cNvSpPr>
              <p:nvPr/>
            </p:nvSpPr>
            <p:spPr bwMode="auto">
              <a:xfrm>
                <a:off x="2740" y="3260"/>
                <a:ext cx="61" cy="0"/>
              </a:xfrm>
              <a:prstGeom prst="line">
                <a:avLst/>
              </a:prstGeom>
              <a:noFill/>
              <a:ln w="3175">
                <a:solidFill>
                  <a:srgbClr val="000000"/>
                </a:solidFill>
                <a:round/>
                <a:headEnd/>
                <a:tailEnd/>
              </a:ln>
            </p:spPr>
            <p:txBody>
              <a:bodyPr/>
              <a:lstStyle/>
              <a:p>
                <a:endParaRPr lang="en-US"/>
              </a:p>
            </p:txBody>
          </p:sp>
          <p:sp>
            <p:nvSpPr>
              <p:cNvPr id="28827" name="Line 6732"/>
              <p:cNvSpPr>
                <a:spLocks noChangeShapeType="1"/>
              </p:cNvSpPr>
              <p:nvPr/>
            </p:nvSpPr>
            <p:spPr bwMode="auto">
              <a:xfrm flipV="1">
                <a:off x="2801" y="3227"/>
                <a:ext cx="0" cy="33"/>
              </a:xfrm>
              <a:prstGeom prst="line">
                <a:avLst/>
              </a:prstGeom>
              <a:noFill/>
              <a:ln w="3175">
                <a:solidFill>
                  <a:srgbClr val="000000"/>
                </a:solidFill>
                <a:round/>
                <a:headEnd/>
                <a:tailEnd/>
              </a:ln>
            </p:spPr>
            <p:txBody>
              <a:bodyPr/>
              <a:lstStyle/>
              <a:p>
                <a:endParaRPr lang="en-US"/>
              </a:p>
            </p:txBody>
          </p:sp>
          <p:sp>
            <p:nvSpPr>
              <p:cNvPr id="28828" name="Line 6733"/>
              <p:cNvSpPr>
                <a:spLocks noChangeShapeType="1"/>
              </p:cNvSpPr>
              <p:nvPr/>
            </p:nvSpPr>
            <p:spPr bwMode="auto">
              <a:xfrm>
                <a:off x="2801" y="3227"/>
                <a:ext cx="0" cy="33"/>
              </a:xfrm>
              <a:prstGeom prst="line">
                <a:avLst/>
              </a:prstGeom>
              <a:noFill/>
              <a:ln w="3175">
                <a:solidFill>
                  <a:srgbClr val="000000"/>
                </a:solidFill>
                <a:round/>
                <a:headEnd/>
                <a:tailEnd/>
              </a:ln>
            </p:spPr>
            <p:txBody>
              <a:bodyPr/>
              <a:lstStyle/>
              <a:p>
                <a:endParaRPr lang="en-US"/>
              </a:p>
            </p:txBody>
          </p:sp>
          <p:sp>
            <p:nvSpPr>
              <p:cNvPr id="28829" name="Line 6734"/>
              <p:cNvSpPr>
                <a:spLocks noChangeShapeType="1"/>
              </p:cNvSpPr>
              <p:nvPr/>
            </p:nvSpPr>
            <p:spPr bwMode="auto">
              <a:xfrm>
                <a:off x="2801" y="3260"/>
                <a:ext cx="60" cy="0"/>
              </a:xfrm>
              <a:prstGeom prst="line">
                <a:avLst/>
              </a:prstGeom>
              <a:noFill/>
              <a:ln w="3175">
                <a:solidFill>
                  <a:srgbClr val="000000"/>
                </a:solidFill>
                <a:round/>
                <a:headEnd/>
                <a:tailEnd/>
              </a:ln>
            </p:spPr>
            <p:txBody>
              <a:bodyPr/>
              <a:lstStyle/>
              <a:p>
                <a:endParaRPr lang="en-US"/>
              </a:p>
            </p:txBody>
          </p:sp>
          <p:sp>
            <p:nvSpPr>
              <p:cNvPr id="28830" name="Line 6735"/>
              <p:cNvSpPr>
                <a:spLocks noChangeShapeType="1"/>
              </p:cNvSpPr>
              <p:nvPr/>
            </p:nvSpPr>
            <p:spPr bwMode="auto">
              <a:xfrm flipV="1">
                <a:off x="2861" y="3227"/>
                <a:ext cx="0" cy="33"/>
              </a:xfrm>
              <a:prstGeom prst="line">
                <a:avLst/>
              </a:prstGeom>
              <a:noFill/>
              <a:ln w="3175">
                <a:solidFill>
                  <a:srgbClr val="000000"/>
                </a:solidFill>
                <a:round/>
                <a:headEnd/>
                <a:tailEnd/>
              </a:ln>
            </p:spPr>
            <p:txBody>
              <a:bodyPr/>
              <a:lstStyle/>
              <a:p>
                <a:endParaRPr lang="en-US"/>
              </a:p>
            </p:txBody>
          </p:sp>
          <p:sp>
            <p:nvSpPr>
              <p:cNvPr id="28831" name="Line 6736"/>
              <p:cNvSpPr>
                <a:spLocks noChangeShapeType="1"/>
              </p:cNvSpPr>
              <p:nvPr/>
            </p:nvSpPr>
            <p:spPr bwMode="auto">
              <a:xfrm>
                <a:off x="2861" y="3227"/>
                <a:ext cx="0" cy="33"/>
              </a:xfrm>
              <a:prstGeom prst="line">
                <a:avLst/>
              </a:prstGeom>
              <a:noFill/>
              <a:ln w="3175">
                <a:solidFill>
                  <a:srgbClr val="000000"/>
                </a:solidFill>
                <a:round/>
                <a:headEnd/>
                <a:tailEnd/>
              </a:ln>
            </p:spPr>
            <p:txBody>
              <a:bodyPr/>
              <a:lstStyle/>
              <a:p>
                <a:endParaRPr lang="en-US"/>
              </a:p>
            </p:txBody>
          </p:sp>
          <p:sp>
            <p:nvSpPr>
              <p:cNvPr id="28832" name="Line 6737"/>
              <p:cNvSpPr>
                <a:spLocks noChangeShapeType="1"/>
              </p:cNvSpPr>
              <p:nvPr/>
            </p:nvSpPr>
            <p:spPr bwMode="auto">
              <a:xfrm>
                <a:off x="2861" y="3260"/>
                <a:ext cx="60" cy="0"/>
              </a:xfrm>
              <a:prstGeom prst="line">
                <a:avLst/>
              </a:prstGeom>
              <a:noFill/>
              <a:ln w="3175">
                <a:solidFill>
                  <a:srgbClr val="000000"/>
                </a:solidFill>
                <a:round/>
                <a:headEnd/>
                <a:tailEnd/>
              </a:ln>
            </p:spPr>
            <p:txBody>
              <a:bodyPr/>
              <a:lstStyle/>
              <a:p>
                <a:endParaRPr lang="en-US"/>
              </a:p>
            </p:txBody>
          </p:sp>
          <p:sp>
            <p:nvSpPr>
              <p:cNvPr id="28833" name="Line 6738"/>
              <p:cNvSpPr>
                <a:spLocks noChangeShapeType="1"/>
              </p:cNvSpPr>
              <p:nvPr/>
            </p:nvSpPr>
            <p:spPr bwMode="auto">
              <a:xfrm flipV="1">
                <a:off x="2921" y="3227"/>
                <a:ext cx="0" cy="33"/>
              </a:xfrm>
              <a:prstGeom prst="line">
                <a:avLst/>
              </a:prstGeom>
              <a:noFill/>
              <a:ln w="3175">
                <a:solidFill>
                  <a:srgbClr val="000000"/>
                </a:solidFill>
                <a:round/>
                <a:headEnd/>
                <a:tailEnd/>
              </a:ln>
            </p:spPr>
            <p:txBody>
              <a:bodyPr/>
              <a:lstStyle/>
              <a:p>
                <a:endParaRPr lang="en-US"/>
              </a:p>
            </p:txBody>
          </p:sp>
          <p:sp>
            <p:nvSpPr>
              <p:cNvPr id="28834" name="Line 6739"/>
              <p:cNvSpPr>
                <a:spLocks noChangeShapeType="1"/>
              </p:cNvSpPr>
              <p:nvPr/>
            </p:nvSpPr>
            <p:spPr bwMode="auto">
              <a:xfrm>
                <a:off x="2921" y="3227"/>
                <a:ext cx="0" cy="33"/>
              </a:xfrm>
              <a:prstGeom prst="line">
                <a:avLst/>
              </a:prstGeom>
              <a:noFill/>
              <a:ln w="3175">
                <a:solidFill>
                  <a:srgbClr val="000000"/>
                </a:solidFill>
                <a:round/>
                <a:headEnd/>
                <a:tailEnd/>
              </a:ln>
            </p:spPr>
            <p:txBody>
              <a:bodyPr/>
              <a:lstStyle/>
              <a:p>
                <a:endParaRPr lang="en-US"/>
              </a:p>
            </p:txBody>
          </p:sp>
          <p:sp>
            <p:nvSpPr>
              <p:cNvPr id="28835" name="Line 6740"/>
              <p:cNvSpPr>
                <a:spLocks noChangeShapeType="1"/>
              </p:cNvSpPr>
              <p:nvPr/>
            </p:nvSpPr>
            <p:spPr bwMode="auto">
              <a:xfrm>
                <a:off x="2921" y="3260"/>
                <a:ext cx="61" cy="0"/>
              </a:xfrm>
              <a:prstGeom prst="line">
                <a:avLst/>
              </a:prstGeom>
              <a:noFill/>
              <a:ln w="3175">
                <a:solidFill>
                  <a:srgbClr val="000000"/>
                </a:solidFill>
                <a:round/>
                <a:headEnd/>
                <a:tailEnd/>
              </a:ln>
            </p:spPr>
            <p:txBody>
              <a:bodyPr/>
              <a:lstStyle/>
              <a:p>
                <a:endParaRPr lang="en-US"/>
              </a:p>
            </p:txBody>
          </p:sp>
          <p:sp>
            <p:nvSpPr>
              <p:cNvPr id="28836" name="Line 6741"/>
              <p:cNvSpPr>
                <a:spLocks noChangeShapeType="1"/>
              </p:cNvSpPr>
              <p:nvPr/>
            </p:nvSpPr>
            <p:spPr bwMode="auto">
              <a:xfrm flipV="1">
                <a:off x="2982" y="3227"/>
                <a:ext cx="0" cy="33"/>
              </a:xfrm>
              <a:prstGeom prst="line">
                <a:avLst/>
              </a:prstGeom>
              <a:noFill/>
              <a:ln w="3175">
                <a:solidFill>
                  <a:srgbClr val="000000"/>
                </a:solidFill>
                <a:round/>
                <a:headEnd/>
                <a:tailEnd/>
              </a:ln>
            </p:spPr>
            <p:txBody>
              <a:bodyPr/>
              <a:lstStyle/>
              <a:p>
                <a:endParaRPr lang="en-US"/>
              </a:p>
            </p:txBody>
          </p:sp>
          <p:sp>
            <p:nvSpPr>
              <p:cNvPr id="28837" name="Line 6742"/>
              <p:cNvSpPr>
                <a:spLocks noChangeShapeType="1"/>
              </p:cNvSpPr>
              <p:nvPr/>
            </p:nvSpPr>
            <p:spPr bwMode="auto">
              <a:xfrm>
                <a:off x="2982" y="3227"/>
                <a:ext cx="0" cy="33"/>
              </a:xfrm>
              <a:prstGeom prst="line">
                <a:avLst/>
              </a:prstGeom>
              <a:noFill/>
              <a:ln w="3175">
                <a:solidFill>
                  <a:srgbClr val="000000"/>
                </a:solidFill>
                <a:round/>
                <a:headEnd/>
                <a:tailEnd/>
              </a:ln>
            </p:spPr>
            <p:txBody>
              <a:bodyPr/>
              <a:lstStyle/>
              <a:p>
                <a:endParaRPr lang="en-US"/>
              </a:p>
            </p:txBody>
          </p:sp>
          <p:sp>
            <p:nvSpPr>
              <p:cNvPr id="28838" name="Line 6743"/>
              <p:cNvSpPr>
                <a:spLocks noChangeShapeType="1"/>
              </p:cNvSpPr>
              <p:nvPr/>
            </p:nvSpPr>
            <p:spPr bwMode="auto">
              <a:xfrm>
                <a:off x="2982" y="3260"/>
                <a:ext cx="60" cy="0"/>
              </a:xfrm>
              <a:prstGeom prst="line">
                <a:avLst/>
              </a:prstGeom>
              <a:noFill/>
              <a:ln w="3175">
                <a:solidFill>
                  <a:srgbClr val="000000"/>
                </a:solidFill>
                <a:round/>
                <a:headEnd/>
                <a:tailEnd/>
              </a:ln>
            </p:spPr>
            <p:txBody>
              <a:bodyPr/>
              <a:lstStyle/>
              <a:p>
                <a:endParaRPr lang="en-US"/>
              </a:p>
            </p:txBody>
          </p:sp>
          <p:sp>
            <p:nvSpPr>
              <p:cNvPr id="28839" name="Line 6744"/>
              <p:cNvSpPr>
                <a:spLocks noChangeShapeType="1"/>
              </p:cNvSpPr>
              <p:nvPr/>
            </p:nvSpPr>
            <p:spPr bwMode="auto">
              <a:xfrm flipV="1">
                <a:off x="3042" y="3182"/>
                <a:ext cx="0" cy="78"/>
              </a:xfrm>
              <a:prstGeom prst="line">
                <a:avLst/>
              </a:prstGeom>
              <a:noFill/>
              <a:ln w="3175">
                <a:solidFill>
                  <a:srgbClr val="000000"/>
                </a:solidFill>
                <a:round/>
                <a:headEnd/>
                <a:tailEnd/>
              </a:ln>
            </p:spPr>
            <p:txBody>
              <a:bodyPr/>
              <a:lstStyle/>
              <a:p>
                <a:endParaRPr lang="en-US"/>
              </a:p>
            </p:txBody>
          </p:sp>
          <p:sp>
            <p:nvSpPr>
              <p:cNvPr id="28840" name="Line 6745"/>
              <p:cNvSpPr>
                <a:spLocks noChangeShapeType="1"/>
              </p:cNvSpPr>
              <p:nvPr/>
            </p:nvSpPr>
            <p:spPr bwMode="auto">
              <a:xfrm>
                <a:off x="3042" y="3182"/>
                <a:ext cx="0" cy="78"/>
              </a:xfrm>
              <a:prstGeom prst="line">
                <a:avLst/>
              </a:prstGeom>
              <a:noFill/>
              <a:ln w="3175">
                <a:solidFill>
                  <a:srgbClr val="000000"/>
                </a:solidFill>
                <a:round/>
                <a:headEnd/>
                <a:tailEnd/>
              </a:ln>
            </p:spPr>
            <p:txBody>
              <a:bodyPr/>
              <a:lstStyle/>
              <a:p>
                <a:endParaRPr lang="en-US"/>
              </a:p>
            </p:txBody>
          </p:sp>
          <p:sp>
            <p:nvSpPr>
              <p:cNvPr id="28841" name="Line 6746"/>
              <p:cNvSpPr>
                <a:spLocks noChangeShapeType="1"/>
              </p:cNvSpPr>
              <p:nvPr/>
            </p:nvSpPr>
            <p:spPr bwMode="auto">
              <a:xfrm>
                <a:off x="3042" y="3260"/>
                <a:ext cx="60" cy="0"/>
              </a:xfrm>
              <a:prstGeom prst="line">
                <a:avLst/>
              </a:prstGeom>
              <a:noFill/>
              <a:ln w="3175">
                <a:solidFill>
                  <a:srgbClr val="000000"/>
                </a:solidFill>
                <a:round/>
                <a:headEnd/>
                <a:tailEnd/>
              </a:ln>
            </p:spPr>
            <p:txBody>
              <a:bodyPr/>
              <a:lstStyle/>
              <a:p>
                <a:endParaRPr lang="en-US"/>
              </a:p>
            </p:txBody>
          </p:sp>
          <p:sp>
            <p:nvSpPr>
              <p:cNvPr id="28842" name="Line 6747"/>
              <p:cNvSpPr>
                <a:spLocks noChangeShapeType="1"/>
              </p:cNvSpPr>
              <p:nvPr/>
            </p:nvSpPr>
            <p:spPr bwMode="auto">
              <a:xfrm flipV="1">
                <a:off x="3102" y="3227"/>
                <a:ext cx="0" cy="33"/>
              </a:xfrm>
              <a:prstGeom prst="line">
                <a:avLst/>
              </a:prstGeom>
              <a:noFill/>
              <a:ln w="3175">
                <a:solidFill>
                  <a:srgbClr val="000000"/>
                </a:solidFill>
                <a:round/>
                <a:headEnd/>
                <a:tailEnd/>
              </a:ln>
            </p:spPr>
            <p:txBody>
              <a:bodyPr/>
              <a:lstStyle/>
              <a:p>
                <a:endParaRPr lang="en-US"/>
              </a:p>
            </p:txBody>
          </p:sp>
          <p:sp>
            <p:nvSpPr>
              <p:cNvPr id="28843" name="Line 6748"/>
              <p:cNvSpPr>
                <a:spLocks noChangeShapeType="1"/>
              </p:cNvSpPr>
              <p:nvPr/>
            </p:nvSpPr>
            <p:spPr bwMode="auto">
              <a:xfrm>
                <a:off x="3102" y="3227"/>
                <a:ext cx="0" cy="33"/>
              </a:xfrm>
              <a:prstGeom prst="line">
                <a:avLst/>
              </a:prstGeom>
              <a:noFill/>
              <a:ln w="3175">
                <a:solidFill>
                  <a:srgbClr val="000000"/>
                </a:solidFill>
                <a:round/>
                <a:headEnd/>
                <a:tailEnd/>
              </a:ln>
            </p:spPr>
            <p:txBody>
              <a:bodyPr/>
              <a:lstStyle/>
              <a:p>
                <a:endParaRPr lang="en-US"/>
              </a:p>
            </p:txBody>
          </p:sp>
          <p:sp>
            <p:nvSpPr>
              <p:cNvPr id="28844" name="Line 6749"/>
              <p:cNvSpPr>
                <a:spLocks noChangeShapeType="1"/>
              </p:cNvSpPr>
              <p:nvPr/>
            </p:nvSpPr>
            <p:spPr bwMode="auto">
              <a:xfrm>
                <a:off x="3102" y="3260"/>
                <a:ext cx="61" cy="0"/>
              </a:xfrm>
              <a:prstGeom prst="line">
                <a:avLst/>
              </a:prstGeom>
              <a:noFill/>
              <a:ln w="3175">
                <a:solidFill>
                  <a:srgbClr val="000000"/>
                </a:solidFill>
                <a:round/>
                <a:headEnd/>
                <a:tailEnd/>
              </a:ln>
            </p:spPr>
            <p:txBody>
              <a:bodyPr/>
              <a:lstStyle/>
              <a:p>
                <a:endParaRPr lang="en-US"/>
              </a:p>
            </p:txBody>
          </p:sp>
          <p:sp>
            <p:nvSpPr>
              <p:cNvPr id="28845" name="Line 6750"/>
              <p:cNvSpPr>
                <a:spLocks noChangeShapeType="1"/>
              </p:cNvSpPr>
              <p:nvPr/>
            </p:nvSpPr>
            <p:spPr bwMode="auto">
              <a:xfrm flipV="1">
                <a:off x="3163" y="3227"/>
                <a:ext cx="0" cy="33"/>
              </a:xfrm>
              <a:prstGeom prst="line">
                <a:avLst/>
              </a:prstGeom>
              <a:noFill/>
              <a:ln w="3175">
                <a:solidFill>
                  <a:srgbClr val="000000"/>
                </a:solidFill>
                <a:round/>
                <a:headEnd/>
                <a:tailEnd/>
              </a:ln>
            </p:spPr>
            <p:txBody>
              <a:bodyPr/>
              <a:lstStyle/>
              <a:p>
                <a:endParaRPr lang="en-US"/>
              </a:p>
            </p:txBody>
          </p:sp>
          <p:sp>
            <p:nvSpPr>
              <p:cNvPr id="28846" name="Line 6751"/>
              <p:cNvSpPr>
                <a:spLocks noChangeShapeType="1"/>
              </p:cNvSpPr>
              <p:nvPr/>
            </p:nvSpPr>
            <p:spPr bwMode="auto">
              <a:xfrm>
                <a:off x="3163" y="3227"/>
                <a:ext cx="0" cy="33"/>
              </a:xfrm>
              <a:prstGeom prst="line">
                <a:avLst/>
              </a:prstGeom>
              <a:noFill/>
              <a:ln w="3175">
                <a:solidFill>
                  <a:srgbClr val="000000"/>
                </a:solidFill>
                <a:round/>
                <a:headEnd/>
                <a:tailEnd/>
              </a:ln>
            </p:spPr>
            <p:txBody>
              <a:bodyPr/>
              <a:lstStyle/>
              <a:p>
                <a:endParaRPr lang="en-US"/>
              </a:p>
            </p:txBody>
          </p:sp>
          <p:sp>
            <p:nvSpPr>
              <p:cNvPr id="28847" name="Line 6752"/>
              <p:cNvSpPr>
                <a:spLocks noChangeShapeType="1"/>
              </p:cNvSpPr>
              <p:nvPr/>
            </p:nvSpPr>
            <p:spPr bwMode="auto">
              <a:xfrm>
                <a:off x="3163" y="3260"/>
                <a:ext cx="60" cy="0"/>
              </a:xfrm>
              <a:prstGeom prst="line">
                <a:avLst/>
              </a:prstGeom>
              <a:noFill/>
              <a:ln w="3175">
                <a:solidFill>
                  <a:srgbClr val="000000"/>
                </a:solidFill>
                <a:round/>
                <a:headEnd/>
                <a:tailEnd/>
              </a:ln>
            </p:spPr>
            <p:txBody>
              <a:bodyPr/>
              <a:lstStyle/>
              <a:p>
                <a:endParaRPr lang="en-US"/>
              </a:p>
            </p:txBody>
          </p:sp>
          <p:sp>
            <p:nvSpPr>
              <p:cNvPr id="28848" name="Line 6753"/>
              <p:cNvSpPr>
                <a:spLocks noChangeShapeType="1"/>
              </p:cNvSpPr>
              <p:nvPr/>
            </p:nvSpPr>
            <p:spPr bwMode="auto">
              <a:xfrm flipV="1">
                <a:off x="3223" y="3227"/>
                <a:ext cx="0" cy="33"/>
              </a:xfrm>
              <a:prstGeom prst="line">
                <a:avLst/>
              </a:prstGeom>
              <a:noFill/>
              <a:ln w="3175">
                <a:solidFill>
                  <a:srgbClr val="000000"/>
                </a:solidFill>
                <a:round/>
                <a:headEnd/>
                <a:tailEnd/>
              </a:ln>
            </p:spPr>
            <p:txBody>
              <a:bodyPr/>
              <a:lstStyle/>
              <a:p>
                <a:endParaRPr lang="en-US"/>
              </a:p>
            </p:txBody>
          </p:sp>
          <p:sp>
            <p:nvSpPr>
              <p:cNvPr id="28849" name="Line 6754"/>
              <p:cNvSpPr>
                <a:spLocks noChangeShapeType="1"/>
              </p:cNvSpPr>
              <p:nvPr/>
            </p:nvSpPr>
            <p:spPr bwMode="auto">
              <a:xfrm>
                <a:off x="3223" y="3227"/>
                <a:ext cx="0" cy="33"/>
              </a:xfrm>
              <a:prstGeom prst="line">
                <a:avLst/>
              </a:prstGeom>
              <a:noFill/>
              <a:ln w="3175">
                <a:solidFill>
                  <a:srgbClr val="000000"/>
                </a:solidFill>
                <a:round/>
                <a:headEnd/>
                <a:tailEnd/>
              </a:ln>
            </p:spPr>
            <p:txBody>
              <a:bodyPr/>
              <a:lstStyle/>
              <a:p>
                <a:endParaRPr lang="en-US"/>
              </a:p>
            </p:txBody>
          </p:sp>
          <p:sp>
            <p:nvSpPr>
              <p:cNvPr id="28850" name="Line 6755"/>
              <p:cNvSpPr>
                <a:spLocks noChangeShapeType="1"/>
              </p:cNvSpPr>
              <p:nvPr/>
            </p:nvSpPr>
            <p:spPr bwMode="auto">
              <a:xfrm>
                <a:off x="3223" y="3260"/>
                <a:ext cx="60" cy="0"/>
              </a:xfrm>
              <a:prstGeom prst="line">
                <a:avLst/>
              </a:prstGeom>
              <a:noFill/>
              <a:ln w="3175">
                <a:solidFill>
                  <a:srgbClr val="000000"/>
                </a:solidFill>
                <a:round/>
                <a:headEnd/>
                <a:tailEnd/>
              </a:ln>
            </p:spPr>
            <p:txBody>
              <a:bodyPr/>
              <a:lstStyle/>
              <a:p>
                <a:endParaRPr lang="en-US"/>
              </a:p>
            </p:txBody>
          </p:sp>
          <p:sp>
            <p:nvSpPr>
              <p:cNvPr id="28851" name="Line 6756"/>
              <p:cNvSpPr>
                <a:spLocks noChangeShapeType="1"/>
              </p:cNvSpPr>
              <p:nvPr/>
            </p:nvSpPr>
            <p:spPr bwMode="auto">
              <a:xfrm flipV="1">
                <a:off x="3283" y="3227"/>
                <a:ext cx="0" cy="33"/>
              </a:xfrm>
              <a:prstGeom prst="line">
                <a:avLst/>
              </a:prstGeom>
              <a:noFill/>
              <a:ln w="3175">
                <a:solidFill>
                  <a:srgbClr val="000000"/>
                </a:solidFill>
                <a:round/>
                <a:headEnd/>
                <a:tailEnd/>
              </a:ln>
            </p:spPr>
            <p:txBody>
              <a:bodyPr/>
              <a:lstStyle/>
              <a:p>
                <a:endParaRPr lang="en-US"/>
              </a:p>
            </p:txBody>
          </p:sp>
          <p:sp>
            <p:nvSpPr>
              <p:cNvPr id="28852" name="Line 6757"/>
              <p:cNvSpPr>
                <a:spLocks noChangeShapeType="1"/>
              </p:cNvSpPr>
              <p:nvPr/>
            </p:nvSpPr>
            <p:spPr bwMode="auto">
              <a:xfrm>
                <a:off x="3283" y="3227"/>
                <a:ext cx="0" cy="33"/>
              </a:xfrm>
              <a:prstGeom prst="line">
                <a:avLst/>
              </a:prstGeom>
              <a:noFill/>
              <a:ln w="3175">
                <a:solidFill>
                  <a:srgbClr val="000000"/>
                </a:solidFill>
                <a:round/>
                <a:headEnd/>
                <a:tailEnd/>
              </a:ln>
            </p:spPr>
            <p:txBody>
              <a:bodyPr/>
              <a:lstStyle/>
              <a:p>
                <a:endParaRPr lang="en-US"/>
              </a:p>
            </p:txBody>
          </p:sp>
          <p:sp>
            <p:nvSpPr>
              <p:cNvPr id="28853" name="Line 6758"/>
              <p:cNvSpPr>
                <a:spLocks noChangeShapeType="1"/>
              </p:cNvSpPr>
              <p:nvPr/>
            </p:nvSpPr>
            <p:spPr bwMode="auto">
              <a:xfrm>
                <a:off x="3283" y="3260"/>
                <a:ext cx="61" cy="0"/>
              </a:xfrm>
              <a:prstGeom prst="line">
                <a:avLst/>
              </a:prstGeom>
              <a:noFill/>
              <a:ln w="3175">
                <a:solidFill>
                  <a:srgbClr val="000000"/>
                </a:solidFill>
                <a:round/>
                <a:headEnd/>
                <a:tailEnd/>
              </a:ln>
            </p:spPr>
            <p:txBody>
              <a:bodyPr/>
              <a:lstStyle/>
              <a:p>
                <a:endParaRPr lang="en-US"/>
              </a:p>
            </p:txBody>
          </p:sp>
          <p:sp>
            <p:nvSpPr>
              <p:cNvPr id="28854" name="Line 6759"/>
              <p:cNvSpPr>
                <a:spLocks noChangeShapeType="1"/>
              </p:cNvSpPr>
              <p:nvPr/>
            </p:nvSpPr>
            <p:spPr bwMode="auto">
              <a:xfrm flipV="1">
                <a:off x="3344" y="3227"/>
                <a:ext cx="0" cy="33"/>
              </a:xfrm>
              <a:prstGeom prst="line">
                <a:avLst/>
              </a:prstGeom>
              <a:noFill/>
              <a:ln w="3175">
                <a:solidFill>
                  <a:srgbClr val="000000"/>
                </a:solidFill>
                <a:round/>
                <a:headEnd/>
                <a:tailEnd/>
              </a:ln>
            </p:spPr>
            <p:txBody>
              <a:bodyPr/>
              <a:lstStyle/>
              <a:p>
                <a:endParaRPr lang="en-US"/>
              </a:p>
            </p:txBody>
          </p:sp>
          <p:sp>
            <p:nvSpPr>
              <p:cNvPr id="28855" name="Line 6760"/>
              <p:cNvSpPr>
                <a:spLocks noChangeShapeType="1"/>
              </p:cNvSpPr>
              <p:nvPr/>
            </p:nvSpPr>
            <p:spPr bwMode="auto">
              <a:xfrm>
                <a:off x="3344" y="3227"/>
                <a:ext cx="0" cy="33"/>
              </a:xfrm>
              <a:prstGeom prst="line">
                <a:avLst/>
              </a:prstGeom>
              <a:noFill/>
              <a:ln w="3175">
                <a:solidFill>
                  <a:srgbClr val="000000"/>
                </a:solidFill>
                <a:round/>
                <a:headEnd/>
                <a:tailEnd/>
              </a:ln>
            </p:spPr>
            <p:txBody>
              <a:bodyPr/>
              <a:lstStyle/>
              <a:p>
                <a:endParaRPr lang="en-US"/>
              </a:p>
            </p:txBody>
          </p:sp>
          <p:sp>
            <p:nvSpPr>
              <p:cNvPr id="28856" name="Line 6761"/>
              <p:cNvSpPr>
                <a:spLocks noChangeShapeType="1"/>
              </p:cNvSpPr>
              <p:nvPr/>
            </p:nvSpPr>
            <p:spPr bwMode="auto">
              <a:xfrm>
                <a:off x="3344" y="3260"/>
                <a:ext cx="60" cy="0"/>
              </a:xfrm>
              <a:prstGeom prst="line">
                <a:avLst/>
              </a:prstGeom>
              <a:noFill/>
              <a:ln w="3175">
                <a:solidFill>
                  <a:srgbClr val="000000"/>
                </a:solidFill>
                <a:round/>
                <a:headEnd/>
                <a:tailEnd/>
              </a:ln>
            </p:spPr>
            <p:txBody>
              <a:bodyPr/>
              <a:lstStyle/>
              <a:p>
                <a:endParaRPr lang="en-US"/>
              </a:p>
            </p:txBody>
          </p:sp>
          <p:sp>
            <p:nvSpPr>
              <p:cNvPr id="28857" name="Line 6762"/>
              <p:cNvSpPr>
                <a:spLocks noChangeShapeType="1"/>
              </p:cNvSpPr>
              <p:nvPr/>
            </p:nvSpPr>
            <p:spPr bwMode="auto">
              <a:xfrm flipV="1">
                <a:off x="3404" y="3227"/>
                <a:ext cx="0" cy="33"/>
              </a:xfrm>
              <a:prstGeom prst="line">
                <a:avLst/>
              </a:prstGeom>
              <a:noFill/>
              <a:ln w="3175">
                <a:solidFill>
                  <a:srgbClr val="000000"/>
                </a:solidFill>
                <a:round/>
                <a:headEnd/>
                <a:tailEnd/>
              </a:ln>
            </p:spPr>
            <p:txBody>
              <a:bodyPr/>
              <a:lstStyle/>
              <a:p>
                <a:endParaRPr lang="en-US"/>
              </a:p>
            </p:txBody>
          </p:sp>
          <p:sp>
            <p:nvSpPr>
              <p:cNvPr id="28858" name="Line 6763"/>
              <p:cNvSpPr>
                <a:spLocks noChangeShapeType="1"/>
              </p:cNvSpPr>
              <p:nvPr/>
            </p:nvSpPr>
            <p:spPr bwMode="auto">
              <a:xfrm>
                <a:off x="3404" y="3227"/>
                <a:ext cx="0" cy="33"/>
              </a:xfrm>
              <a:prstGeom prst="line">
                <a:avLst/>
              </a:prstGeom>
              <a:noFill/>
              <a:ln w="3175">
                <a:solidFill>
                  <a:srgbClr val="000000"/>
                </a:solidFill>
                <a:round/>
                <a:headEnd/>
                <a:tailEnd/>
              </a:ln>
            </p:spPr>
            <p:txBody>
              <a:bodyPr/>
              <a:lstStyle/>
              <a:p>
                <a:endParaRPr lang="en-US"/>
              </a:p>
            </p:txBody>
          </p:sp>
          <p:sp>
            <p:nvSpPr>
              <p:cNvPr id="28859" name="Line 6764"/>
              <p:cNvSpPr>
                <a:spLocks noChangeShapeType="1"/>
              </p:cNvSpPr>
              <p:nvPr/>
            </p:nvSpPr>
            <p:spPr bwMode="auto">
              <a:xfrm>
                <a:off x="3404" y="3260"/>
                <a:ext cx="60" cy="0"/>
              </a:xfrm>
              <a:prstGeom prst="line">
                <a:avLst/>
              </a:prstGeom>
              <a:noFill/>
              <a:ln w="3175">
                <a:solidFill>
                  <a:srgbClr val="000000"/>
                </a:solidFill>
                <a:round/>
                <a:headEnd/>
                <a:tailEnd/>
              </a:ln>
            </p:spPr>
            <p:txBody>
              <a:bodyPr/>
              <a:lstStyle/>
              <a:p>
                <a:endParaRPr lang="en-US"/>
              </a:p>
            </p:txBody>
          </p:sp>
          <p:sp>
            <p:nvSpPr>
              <p:cNvPr id="28860" name="Line 6765"/>
              <p:cNvSpPr>
                <a:spLocks noChangeShapeType="1"/>
              </p:cNvSpPr>
              <p:nvPr/>
            </p:nvSpPr>
            <p:spPr bwMode="auto">
              <a:xfrm flipV="1">
                <a:off x="3464" y="3227"/>
                <a:ext cx="0" cy="33"/>
              </a:xfrm>
              <a:prstGeom prst="line">
                <a:avLst/>
              </a:prstGeom>
              <a:noFill/>
              <a:ln w="3175">
                <a:solidFill>
                  <a:srgbClr val="000000"/>
                </a:solidFill>
                <a:round/>
                <a:headEnd/>
                <a:tailEnd/>
              </a:ln>
            </p:spPr>
            <p:txBody>
              <a:bodyPr/>
              <a:lstStyle/>
              <a:p>
                <a:endParaRPr lang="en-US"/>
              </a:p>
            </p:txBody>
          </p:sp>
          <p:sp>
            <p:nvSpPr>
              <p:cNvPr id="28861" name="Line 6766"/>
              <p:cNvSpPr>
                <a:spLocks noChangeShapeType="1"/>
              </p:cNvSpPr>
              <p:nvPr/>
            </p:nvSpPr>
            <p:spPr bwMode="auto">
              <a:xfrm>
                <a:off x="3464" y="3227"/>
                <a:ext cx="0" cy="33"/>
              </a:xfrm>
              <a:prstGeom prst="line">
                <a:avLst/>
              </a:prstGeom>
              <a:noFill/>
              <a:ln w="3175">
                <a:solidFill>
                  <a:srgbClr val="000000"/>
                </a:solidFill>
                <a:round/>
                <a:headEnd/>
                <a:tailEnd/>
              </a:ln>
            </p:spPr>
            <p:txBody>
              <a:bodyPr/>
              <a:lstStyle/>
              <a:p>
                <a:endParaRPr lang="en-US"/>
              </a:p>
            </p:txBody>
          </p:sp>
          <p:sp>
            <p:nvSpPr>
              <p:cNvPr id="28862" name="Line 6767"/>
              <p:cNvSpPr>
                <a:spLocks noChangeShapeType="1"/>
              </p:cNvSpPr>
              <p:nvPr/>
            </p:nvSpPr>
            <p:spPr bwMode="auto">
              <a:xfrm>
                <a:off x="3464" y="3260"/>
                <a:ext cx="61" cy="0"/>
              </a:xfrm>
              <a:prstGeom prst="line">
                <a:avLst/>
              </a:prstGeom>
              <a:noFill/>
              <a:ln w="3175">
                <a:solidFill>
                  <a:srgbClr val="000000"/>
                </a:solidFill>
                <a:round/>
                <a:headEnd/>
                <a:tailEnd/>
              </a:ln>
            </p:spPr>
            <p:txBody>
              <a:bodyPr/>
              <a:lstStyle/>
              <a:p>
                <a:endParaRPr lang="en-US"/>
              </a:p>
            </p:txBody>
          </p:sp>
          <p:sp>
            <p:nvSpPr>
              <p:cNvPr id="28863" name="Line 6768"/>
              <p:cNvSpPr>
                <a:spLocks noChangeShapeType="1"/>
              </p:cNvSpPr>
              <p:nvPr/>
            </p:nvSpPr>
            <p:spPr bwMode="auto">
              <a:xfrm flipV="1">
                <a:off x="3525" y="3227"/>
                <a:ext cx="0" cy="33"/>
              </a:xfrm>
              <a:prstGeom prst="line">
                <a:avLst/>
              </a:prstGeom>
              <a:noFill/>
              <a:ln w="3175">
                <a:solidFill>
                  <a:srgbClr val="000000"/>
                </a:solidFill>
                <a:round/>
                <a:headEnd/>
                <a:tailEnd/>
              </a:ln>
            </p:spPr>
            <p:txBody>
              <a:bodyPr/>
              <a:lstStyle/>
              <a:p>
                <a:endParaRPr lang="en-US"/>
              </a:p>
            </p:txBody>
          </p:sp>
          <p:sp>
            <p:nvSpPr>
              <p:cNvPr id="28864" name="Line 6769"/>
              <p:cNvSpPr>
                <a:spLocks noChangeShapeType="1"/>
              </p:cNvSpPr>
              <p:nvPr/>
            </p:nvSpPr>
            <p:spPr bwMode="auto">
              <a:xfrm>
                <a:off x="3525" y="3227"/>
                <a:ext cx="0" cy="33"/>
              </a:xfrm>
              <a:prstGeom prst="line">
                <a:avLst/>
              </a:prstGeom>
              <a:noFill/>
              <a:ln w="3175">
                <a:solidFill>
                  <a:srgbClr val="000000"/>
                </a:solidFill>
                <a:round/>
                <a:headEnd/>
                <a:tailEnd/>
              </a:ln>
            </p:spPr>
            <p:txBody>
              <a:bodyPr/>
              <a:lstStyle/>
              <a:p>
                <a:endParaRPr lang="en-US"/>
              </a:p>
            </p:txBody>
          </p:sp>
          <p:sp>
            <p:nvSpPr>
              <p:cNvPr id="28865" name="Line 6770"/>
              <p:cNvSpPr>
                <a:spLocks noChangeShapeType="1"/>
              </p:cNvSpPr>
              <p:nvPr/>
            </p:nvSpPr>
            <p:spPr bwMode="auto">
              <a:xfrm>
                <a:off x="3525" y="3260"/>
                <a:ext cx="60" cy="0"/>
              </a:xfrm>
              <a:prstGeom prst="line">
                <a:avLst/>
              </a:prstGeom>
              <a:noFill/>
              <a:ln w="3175">
                <a:solidFill>
                  <a:srgbClr val="000000"/>
                </a:solidFill>
                <a:round/>
                <a:headEnd/>
                <a:tailEnd/>
              </a:ln>
            </p:spPr>
            <p:txBody>
              <a:bodyPr/>
              <a:lstStyle/>
              <a:p>
                <a:endParaRPr lang="en-US"/>
              </a:p>
            </p:txBody>
          </p:sp>
          <p:sp>
            <p:nvSpPr>
              <p:cNvPr id="28866" name="Line 6771"/>
              <p:cNvSpPr>
                <a:spLocks noChangeShapeType="1"/>
              </p:cNvSpPr>
              <p:nvPr/>
            </p:nvSpPr>
            <p:spPr bwMode="auto">
              <a:xfrm flipV="1">
                <a:off x="3585" y="3227"/>
                <a:ext cx="0" cy="33"/>
              </a:xfrm>
              <a:prstGeom prst="line">
                <a:avLst/>
              </a:prstGeom>
              <a:noFill/>
              <a:ln w="3175">
                <a:solidFill>
                  <a:srgbClr val="000000"/>
                </a:solidFill>
                <a:round/>
                <a:headEnd/>
                <a:tailEnd/>
              </a:ln>
            </p:spPr>
            <p:txBody>
              <a:bodyPr/>
              <a:lstStyle/>
              <a:p>
                <a:endParaRPr lang="en-US"/>
              </a:p>
            </p:txBody>
          </p:sp>
          <p:sp>
            <p:nvSpPr>
              <p:cNvPr id="28867" name="Line 6772"/>
              <p:cNvSpPr>
                <a:spLocks noChangeShapeType="1"/>
              </p:cNvSpPr>
              <p:nvPr/>
            </p:nvSpPr>
            <p:spPr bwMode="auto">
              <a:xfrm>
                <a:off x="3585" y="3227"/>
                <a:ext cx="0" cy="33"/>
              </a:xfrm>
              <a:prstGeom prst="line">
                <a:avLst/>
              </a:prstGeom>
              <a:noFill/>
              <a:ln w="3175">
                <a:solidFill>
                  <a:srgbClr val="000000"/>
                </a:solidFill>
                <a:round/>
                <a:headEnd/>
                <a:tailEnd/>
              </a:ln>
            </p:spPr>
            <p:txBody>
              <a:bodyPr/>
              <a:lstStyle/>
              <a:p>
                <a:endParaRPr lang="en-US"/>
              </a:p>
            </p:txBody>
          </p:sp>
          <p:sp>
            <p:nvSpPr>
              <p:cNvPr id="28868" name="Line 6773"/>
              <p:cNvSpPr>
                <a:spLocks noChangeShapeType="1"/>
              </p:cNvSpPr>
              <p:nvPr/>
            </p:nvSpPr>
            <p:spPr bwMode="auto">
              <a:xfrm>
                <a:off x="3585" y="3260"/>
                <a:ext cx="60" cy="0"/>
              </a:xfrm>
              <a:prstGeom prst="line">
                <a:avLst/>
              </a:prstGeom>
              <a:noFill/>
              <a:ln w="3175">
                <a:solidFill>
                  <a:srgbClr val="000000"/>
                </a:solidFill>
                <a:round/>
                <a:headEnd/>
                <a:tailEnd/>
              </a:ln>
            </p:spPr>
            <p:txBody>
              <a:bodyPr/>
              <a:lstStyle/>
              <a:p>
                <a:endParaRPr lang="en-US"/>
              </a:p>
            </p:txBody>
          </p:sp>
          <p:sp>
            <p:nvSpPr>
              <p:cNvPr id="28869" name="Line 6774"/>
              <p:cNvSpPr>
                <a:spLocks noChangeShapeType="1"/>
              </p:cNvSpPr>
              <p:nvPr/>
            </p:nvSpPr>
            <p:spPr bwMode="auto">
              <a:xfrm flipV="1">
                <a:off x="3645" y="3182"/>
                <a:ext cx="0" cy="78"/>
              </a:xfrm>
              <a:prstGeom prst="line">
                <a:avLst/>
              </a:prstGeom>
              <a:noFill/>
              <a:ln w="3175">
                <a:solidFill>
                  <a:srgbClr val="000000"/>
                </a:solidFill>
                <a:round/>
                <a:headEnd/>
                <a:tailEnd/>
              </a:ln>
            </p:spPr>
            <p:txBody>
              <a:bodyPr/>
              <a:lstStyle/>
              <a:p>
                <a:endParaRPr lang="en-US"/>
              </a:p>
            </p:txBody>
          </p:sp>
          <p:sp>
            <p:nvSpPr>
              <p:cNvPr id="28870" name="Line 6775"/>
              <p:cNvSpPr>
                <a:spLocks noChangeShapeType="1"/>
              </p:cNvSpPr>
              <p:nvPr/>
            </p:nvSpPr>
            <p:spPr bwMode="auto">
              <a:xfrm>
                <a:off x="3645" y="3182"/>
                <a:ext cx="0" cy="78"/>
              </a:xfrm>
              <a:prstGeom prst="line">
                <a:avLst/>
              </a:prstGeom>
              <a:noFill/>
              <a:ln w="3175">
                <a:solidFill>
                  <a:srgbClr val="000000"/>
                </a:solidFill>
                <a:round/>
                <a:headEnd/>
                <a:tailEnd/>
              </a:ln>
            </p:spPr>
            <p:txBody>
              <a:bodyPr/>
              <a:lstStyle/>
              <a:p>
                <a:endParaRPr lang="en-US"/>
              </a:p>
            </p:txBody>
          </p:sp>
          <p:sp>
            <p:nvSpPr>
              <p:cNvPr id="28871" name="Line 6776"/>
              <p:cNvSpPr>
                <a:spLocks noChangeShapeType="1"/>
              </p:cNvSpPr>
              <p:nvPr/>
            </p:nvSpPr>
            <p:spPr bwMode="auto">
              <a:xfrm>
                <a:off x="3645" y="3260"/>
                <a:ext cx="62" cy="0"/>
              </a:xfrm>
              <a:prstGeom prst="line">
                <a:avLst/>
              </a:prstGeom>
              <a:noFill/>
              <a:ln w="3175">
                <a:solidFill>
                  <a:srgbClr val="000000"/>
                </a:solidFill>
                <a:round/>
                <a:headEnd/>
                <a:tailEnd/>
              </a:ln>
            </p:spPr>
            <p:txBody>
              <a:bodyPr/>
              <a:lstStyle/>
              <a:p>
                <a:endParaRPr lang="en-US"/>
              </a:p>
            </p:txBody>
          </p:sp>
          <p:sp>
            <p:nvSpPr>
              <p:cNvPr id="28872" name="Line 6777"/>
              <p:cNvSpPr>
                <a:spLocks noChangeShapeType="1"/>
              </p:cNvSpPr>
              <p:nvPr/>
            </p:nvSpPr>
            <p:spPr bwMode="auto">
              <a:xfrm flipV="1">
                <a:off x="3707" y="3227"/>
                <a:ext cx="0" cy="33"/>
              </a:xfrm>
              <a:prstGeom prst="line">
                <a:avLst/>
              </a:prstGeom>
              <a:noFill/>
              <a:ln w="3175">
                <a:solidFill>
                  <a:srgbClr val="000000"/>
                </a:solidFill>
                <a:round/>
                <a:headEnd/>
                <a:tailEnd/>
              </a:ln>
            </p:spPr>
            <p:txBody>
              <a:bodyPr/>
              <a:lstStyle/>
              <a:p>
                <a:endParaRPr lang="en-US"/>
              </a:p>
            </p:txBody>
          </p:sp>
          <p:sp>
            <p:nvSpPr>
              <p:cNvPr id="28873" name="Line 6778"/>
              <p:cNvSpPr>
                <a:spLocks noChangeShapeType="1"/>
              </p:cNvSpPr>
              <p:nvPr/>
            </p:nvSpPr>
            <p:spPr bwMode="auto">
              <a:xfrm>
                <a:off x="3707" y="3227"/>
                <a:ext cx="0" cy="33"/>
              </a:xfrm>
              <a:prstGeom prst="line">
                <a:avLst/>
              </a:prstGeom>
              <a:noFill/>
              <a:ln w="3175">
                <a:solidFill>
                  <a:srgbClr val="000000"/>
                </a:solidFill>
                <a:round/>
                <a:headEnd/>
                <a:tailEnd/>
              </a:ln>
            </p:spPr>
            <p:txBody>
              <a:bodyPr/>
              <a:lstStyle/>
              <a:p>
                <a:endParaRPr lang="en-US"/>
              </a:p>
            </p:txBody>
          </p:sp>
          <p:sp>
            <p:nvSpPr>
              <p:cNvPr id="28874" name="Line 6779"/>
              <p:cNvSpPr>
                <a:spLocks noChangeShapeType="1"/>
              </p:cNvSpPr>
              <p:nvPr/>
            </p:nvSpPr>
            <p:spPr bwMode="auto">
              <a:xfrm>
                <a:off x="3707" y="3260"/>
                <a:ext cx="59" cy="0"/>
              </a:xfrm>
              <a:prstGeom prst="line">
                <a:avLst/>
              </a:prstGeom>
              <a:noFill/>
              <a:ln w="3175">
                <a:solidFill>
                  <a:srgbClr val="000000"/>
                </a:solidFill>
                <a:round/>
                <a:headEnd/>
                <a:tailEnd/>
              </a:ln>
            </p:spPr>
            <p:txBody>
              <a:bodyPr/>
              <a:lstStyle/>
              <a:p>
                <a:endParaRPr lang="en-US"/>
              </a:p>
            </p:txBody>
          </p:sp>
          <p:sp>
            <p:nvSpPr>
              <p:cNvPr id="28875" name="Line 6780"/>
              <p:cNvSpPr>
                <a:spLocks noChangeShapeType="1"/>
              </p:cNvSpPr>
              <p:nvPr/>
            </p:nvSpPr>
            <p:spPr bwMode="auto">
              <a:xfrm flipV="1">
                <a:off x="3766" y="3227"/>
                <a:ext cx="0" cy="33"/>
              </a:xfrm>
              <a:prstGeom prst="line">
                <a:avLst/>
              </a:prstGeom>
              <a:noFill/>
              <a:ln w="3175">
                <a:solidFill>
                  <a:srgbClr val="000000"/>
                </a:solidFill>
                <a:round/>
                <a:headEnd/>
                <a:tailEnd/>
              </a:ln>
            </p:spPr>
            <p:txBody>
              <a:bodyPr/>
              <a:lstStyle/>
              <a:p>
                <a:endParaRPr lang="en-US"/>
              </a:p>
            </p:txBody>
          </p:sp>
          <p:sp>
            <p:nvSpPr>
              <p:cNvPr id="28876" name="Line 6781"/>
              <p:cNvSpPr>
                <a:spLocks noChangeShapeType="1"/>
              </p:cNvSpPr>
              <p:nvPr/>
            </p:nvSpPr>
            <p:spPr bwMode="auto">
              <a:xfrm>
                <a:off x="3766" y="3227"/>
                <a:ext cx="0" cy="33"/>
              </a:xfrm>
              <a:prstGeom prst="line">
                <a:avLst/>
              </a:prstGeom>
              <a:noFill/>
              <a:ln w="3175">
                <a:solidFill>
                  <a:srgbClr val="000000"/>
                </a:solidFill>
                <a:round/>
                <a:headEnd/>
                <a:tailEnd/>
              </a:ln>
            </p:spPr>
            <p:txBody>
              <a:bodyPr/>
              <a:lstStyle/>
              <a:p>
                <a:endParaRPr lang="en-US"/>
              </a:p>
            </p:txBody>
          </p:sp>
          <p:sp>
            <p:nvSpPr>
              <p:cNvPr id="28877" name="Line 6782"/>
              <p:cNvSpPr>
                <a:spLocks noChangeShapeType="1"/>
              </p:cNvSpPr>
              <p:nvPr/>
            </p:nvSpPr>
            <p:spPr bwMode="auto">
              <a:xfrm>
                <a:off x="3766" y="3260"/>
                <a:ext cx="60" cy="0"/>
              </a:xfrm>
              <a:prstGeom prst="line">
                <a:avLst/>
              </a:prstGeom>
              <a:noFill/>
              <a:ln w="3175">
                <a:solidFill>
                  <a:srgbClr val="000000"/>
                </a:solidFill>
                <a:round/>
                <a:headEnd/>
                <a:tailEnd/>
              </a:ln>
            </p:spPr>
            <p:txBody>
              <a:bodyPr/>
              <a:lstStyle/>
              <a:p>
                <a:endParaRPr lang="en-US"/>
              </a:p>
            </p:txBody>
          </p:sp>
          <p:sp>
            <p:nvSpPr>
              <p:cNvPr id="28878" name="Line 6783"/>
              <p:cNvSpPr>
                <a:spLocks noChangeShapeType="1"/>
              </p:cNvSpPr>
              <p:nvPr/>
            </p:nvSpPr>
            <p:spPr bwMode="auto">
              <a:xfrm flipV="1">
                <a:off x="3826" y="3227"/>
                <a:ext cx="0" cy="33"/>
              </a:xfrm>
              <a:prstGeom prst="line">
                <a:avLst/>
              </a:prstGeom>
              <a:noFill/>
              <a:ln w="3175">
                <a:solidFill>
                  <a:srgbClr val="000000"/>
                </a:solidFill>
                <a:round/>
                <a:headEnd/>
                <a:tailEnd/>
              </a:ln>
            </p:spPr>
            <p:txBody>
              <a:bodyPr/>
              <a:lstStyle/>
              <a:p>
                <a:endParaRPr lang="en-US"/>
              </a:p>
            </p:txBody>
          </p:sp>
          <p:sp>
            <p:nvSpPr>
              <p:cNvPr id="28879" name="Line 6784"/>
              <p:cNvSpPr>
                <a:spLocks noChangeShapeType="1"/>
              </p:cNvSpPr>
              <p:nvPr/>
            </p:nvSpPr>
            <p:spPr bwMode="auto">
              <a:xfrm>
                <a:off x="3826" y="3227"/>
                <a:ext cx="0" cy="33"/>
              </a:xfrm>
              <a:prstGeom prst="line">
                <a:avLst/>
              </a:prstGeom>
              <a:noFill/>
              <a:ln w="3175">
                <a:solidFill>
                  <a:srgbClr val="000000"/>
                </a:solidFill>
                <a:round/>
                <a:headEnd/>
                <a:tailEnd/>
              </a:ln>
            </p:spPr>
            <p:txBody>
              <a:bodyPr/>
              <a:lstStyle/>
              <a:p>
                <a:endParaRPr lang="en-US"/>
              </a:p>
            </p:txBody>
          </p:sp>
          <p:sp>
            <p:nvSpPr>
              <p:cNvPr id="28880" name="Line 6785"/>
              <p:cNvSpPr>
                <a:spLocks noChangeShapeType="1"/>
              </p:cNvSpPr>
              <p:nvPr/>
            </p:nvSpPr>
            <p:spPr bwMode="auto">
              <a:xfrm>
                <a:off x="3826" y="3260"/>
                <a:ext cx="62" cy="0"/>
              </a:xfrm>
              <a:prstGeom prst="line">
                <a:avLst/>
              </a:prstGeom>
              <a:noFill/>
              <a:ln w="3175">
                <a:solidFill>
                  <a:srgbClr val="000000"/>
                </a:solidFill>
                <a:round/>
                <a:headEnd/>
                <a:tailEnd/>
              </a:ln>
            </p:spPr>
            <p:txBody>
              <a:bodyPr/>
              <a:lstStyle/>
              <a:p>
                <a:endParaRPr lang="en-US"/>
              </a:p>
            </p:txBody>
          </p:sp>
          <p:sp>
            <p:nvSpPr>
              <p:cNvPr id="28881" name="Line 6786"/>
              <p:cNvSpPr>
                <a:spLocks noChangeShapeType="1"/>
              </p:cNvSpPr>
              <p:nvPr/>
            </p:nvSpPr>
            <p:spPr bwMode="auto">
              <a:xfrm flipV="1">
                <a:off x="3888" y="3227"/>
                <a:ext cx="0" cy="33"/>
              </a:xfrm>
              <a:prstGeom prst="line">
                <a:avLst/>
              </a:prstGeom>
              <a:noFill/>
              <a:ln w="3175">
                <a:solidFill>
                  <a:srgbClr val="000000"/>
                </a:solidFill>
                <a:round/>
                <a:headEnd/>
                <a:tailEnd/>
              </a:ln>
            </p:spPr>
            <p:txBody>
              <a:bodyPr/>
              <a:lstStyle/>
              <a:p>
                <a:endParaRPr lang="en-US"/>
              </a:p>
            </p:txBody>
          </p:sp>
          <p:sp>
            <p:nvSpPr>
              <p:cNvPr id="28882" name="Line 6787"/>
              <p:cNvSpPr>
                <a:spLocks noChangeShapeType="1"/>
              </p:cNvSpPr>
              <p:nvPr/>
            </p:nvSpPr>
            <p:spPr bwMode="auto">
              <a:xfrm>
                <a:off x="3888" y="3227"/>
                <a:ext cx="0" cy="33"/>
              </a:xfrm>
              <a:prstGeom prst="line">
                <a:avLst/>
              </a:prstGeom>
              <a:noFill/>
              <a:ln w="3175">
                <a:solidFill>
                  <a:srgbClr val="000000"/>
                </a:solidFill>
                <a:round/>
                <a:headEnd/>
                <a:tailEnd/>
              </a:ln>
            </p:spPr>
            <p:txBody>
              <a:bodyPr/>
              <a:lstStyle/>
              <a:p>
                <a:endParaRPr lang="en-US"/>
              </a:p>
            </p:txBody>
          </p:sp>
          <p:sp>
            <p:nvSpPr>
              <p:cNvPr id="28883" name="Line 6788"/>
              <p:cNvSpPr>
                <a:spLocks noChangeShapeType="1"/>
              </p:cNvSpPr>
              <p:nvPr/>
            </p:nvSpPr>
            <p:spPr bwMode="auto">
              <a:xfrm>
                <a:off x="3888" y="3260"/>
                <a:ext cx="60" cy="0"/>
              </a:xfrm>
              <a:prstGeom prst="line">
                <a:avLst/>
              </a:prstGeom>
              <a:noFill/>
              <a:ln w="3175">
                <a:solidFill>
                  <a:srgbClr val="000000"/>
                </a:solidFill>
                <a:round/>
                <a:headEnd/>
                <a:tailEnd/>
              </a:ln>
            </p:spPr>
            <p:txBody>
              <a:bodyPr/>
              <a:lstStyle/>
              <a:p>
                <a:endParaRPr lang="en-US"/>
              </a:p>
            </p:txBody>
          </p:sp>
          <p:sp>
            <p:nvSpPr>
              <p:cNvPr id="28884" name="Line 6789"/>
              <p:cNvSpPr>
                <a:spLocks noChangeShapeType="1"/>
              </p:cNvSpPr>
              <p:nvPr/>
            </p:nvSpPr>
            <p:spPr bwMode="auto">
              <a:xfrm flipV="1">
                <a:off x="3948" y="3227"/>
                <a:ext cx="0" cy="33"/>
              </a:xfrm>
              <a:prstGeom prst="line">
                <a:avLst/>
              </a:prstGeom>
              <a:noFill/>
              <a:ln w="3175">
                <a:solidFill>
                  <a:srgbClr val="000000"/>
                </a:solidFill>
                <a:round/>
                <a:headEnd/>
                <a:tailEnd/>
              </a:ln>
            </p:spPr>
            <p:txBody>
              <a:bodyPr/>
              <a:lstStyle/>
              <a:p>
                <a:endParaRPr lang="en-US"/>
              </a:p>
            </p:txBody>
          </p:sp>
          <p:sp>
            <p:nvSpPr>
              <p:cNvPr id="28885" name="Line 6790"/>
              <p:cNvSpPr>
                <a:spLocks noChangeShapeType="1"/>
              </p:cNvSpPr>
              <p:nvPr/>
            </p:nvSpPr>
            <p:spPr bwMode="auto">
              <a:xfrm>
                <a:off x="3948" y="3227"/>
                <a:ext cx="0" cy="33"/>
              </a:xfrm>
              <a:prstGeom prst="line">
                <a:avLst/>
              </a:prstGeom>
              <a:noFill/>
              <a:ln w="3175">
                <a:solidFill>
                  <a:srgbClr val="000000"/>
                </a:solidFill>
                <a:round/>
                <a:headEnd/>
                <a:tailEnd/>
              </a:ln>
            </p:spPr>
            <p:txBody>
              <a:bodyPr/>
              <a:lstStyle/>
              <a:p>
                <a:endParaRPr lang="en-US"/>
              </a:p>
            </p:txBody>
          </p:sp>
          <p:sp>
            <p:nvSpPr>
              <p:cNvPr id="28886" name="Line 6791"/>
              <p:cNvSpPr>
                <a:spLocks noChangeShapeType="1"/>
              </p:cNvSpPr>
              <p:nvPr/>
            </p:nvSpPr>
            <p:spPr bwMode="auto">
              <a:xfrm>
                <a:off x="3948" y="3260"/>
                <a:ext cx="59" cy="0"/>
              </a:xfrm>
              <a:prstGeom prst="line">
                <a:avLst/>
              </a:prstGeom>
              <a:noFill/>
              <a:ln w="3175">
                <a:solidFill>
                  <a:srgbClr val="000000"/>
                </a:solidFill>
                <a:round/>
                <a:headEnd/>
                <a:tailEnd/>
              </a:ln>
            </p:spPr>
            <p:txBody>
              <a:bodyPr/>
              <a:lstStyle/>
              <a:p>
                <a:endParaRPr lang="en-US"/>
              </a:p>
            </p:txBody>
          </p:sp>
          <p:sp>
            <p:nvSpPr>
              <p:cNvPr id="28887" name="Line 6792"/>
              <p:cNvSpPr>
                <a:spLocks noChangeShapeType="1"/>
              </p:cNvSpPr>
              <p:nvPr/>
            </p:nvSpPr>
            <p:spPr bwMode="auto">
              <a:xfrm flipV="1">
                <a:off x="4007" y="3227"/>
                <a:ext cx="0" cy="33"/>
              </a:xfrm>
              <a:prstGeom prst="line">
                <a:avLst/>
              </a:prstGeom>
              <a:noFill/>
              <a:ln w="3175">
                <a:solidFill>
                  <a:srgbClr val="000000"/>
                </a:solidFill>
                <a:round/>
                <a:headEnd/>
                <a:tailEnd/>
              </a:ln>
            </p:spPr>
            <p:txBody>
              <a:bodyPr/>
              <a:lstStyle/>
              <a:p>
                <a:endParaRPr lang="en-US"/>
              </a:p>
            </p:txBody>
          </p:sp>
          <p:sp>
            <p:nvSpPr>
              <p:cNvPr id="28888" name="Line 6793"/>
              <p:cNvSpPr>
                <a:spLocks noChangeShapeType="1"/>
              </p:cNvSpPr>
              <p:nvPr/>
            </p:nvSpPr>
            <p:spPr bwMode="auto">
              <a:xfrm>
                <a:off x="4007" y="3227"/>
                <a:ext cx="0" cy="33"/>
              </a:xfrm>
              <a:prstGeom prst="line">
                <a:avLst/>
              </a:prstGeom>
              <a:noFill/>
              <a:ln w="3175">
                <a:solidFill>
                  <a:srgbClr val="000000"/>
                </a:solidFill>
                <a:round/>
                <a:headEnd/>
                <a:tailEnd/>
              </a:ln>
            </p:spPr>
            <p:txBody>
              <a:bodyPr/>
              <a:lstStyle/>
              <a:p>
                <a:endParaRPr lang="en-US"/>
              </a:p>
            </p:txBody>
          </p:sp>
          <p:sp>
            <p:nvSpPr>
              <p:cNvPr id="28889" name="Line 6794"/>
              <p:cNvSpPr>
                <a:spLocks noChangeShapeType="1"/>
              </p:cNvSpPr>
              <p:nvPr/>
            </p:nvSpPr>
            <p:spPr bwMode="auto">
              <a:xfrm>
                <a:off x="4007" y="3260"/>
                <a:ext cx="62" cy="0"/>
              </a:xfrm>
              <a:prstGeom prst="line">
                <a:avLst/>
              </a:prstGeom>
              <a:noFill/>
              <a:ln w="3175">
                <a:solidFill>
                  <a:srgbClr val="000000"/>
                </a:solidFill>
                <a:round/>
                <a:headEnd/>
                <a:tailEnd/>
              </a:ln>
            </p:spPr>
            <p:txBody>
              <a:bodyPr/>
              <a:lstStyle/>
              <a:p>
                <a:endParaRPr lang="en-US"/>
              </a:p>
            </p:txBody>
          </p:sp>
          <p:sp>
            <p:nvSpPr>
              <p:cNvPr id="28890" name="Line 6795"/>
              <p:cNvSpPr>
                <a:spLocks noChangeShapeType="1"/>
              </p:cNvSpPr>
              <p:nvPr/>
            </p:nvSpPr>
            <p:spPr bwMode="auto">
              <a:xfrm flipV="1">
                <a:off x="4069" y="3227"/>
                <a:ext cx="0" cy="33"/>
              </a:xfrm>
              <a:prstGeom prst="line">
                <a:avLst/>
              </a:prstGeom>
              <a:noFill/>
              <a:ln w="3175">
                <a:solidFill>
                  <a:srgbClr val="000000"/>
                </a:solidFill>
                <a:round/>
                <a:headEnd/>
                <a:tailEnd/>
              </a:ln>
            </p:spPr>
            <p:txBody>
              <a:bodyPr/>
              <a:lstStyle/>
              <a:p>
                <a:endParaRPr lang="en-US"/>
              </a:p>
            </p:txBody>
          </p:sp>
          <p:sp>
            <p:nvSpPr>
              <p:cNvPr id="28891" name="Line 6796"/>
              <p:cNvSpPr>
                <a:spLocks noChangeShapeType="1"/>
              </p:cNvSpPr>
              <p:nvPr/>
            </p:nvSpPr>
            <p:spPr bwMode="auto">
              <a:xfrm>
                <a:off x="4069" y="3227"/>
                <a:ext cx="0" cy="33"/>
              </a:xfrm>
              <a:prstGeom prst="line">
                <a:avLst/>
              </a:prstGeom>
              <a:noFill/>
              <a:ln w="3175">
                <a:solidFill>
                  <a:srgbClr val="000000"/>
                </a:solidFill>
                <a:round/>
                <a:headEnd/>
                <a:tailEnd/>
              </a:ln>
            </p:spPr>
            <p:txBody>
              <a:bodyPr/>
              <a:lstStyle/>
              <a:p>
                <a:endParaRPr lang="en-US"/>
              </a:p>
            </p:txBody>
          </p:sp>
          <p:sp>
            <p:nvSpPr>
              <p:cNvPr id="28892" name="Line 6797"/>
              <p:cNvSpPr>
                <a:spLocks noChangeShapeType="1"/>
              </p:cNvSpPr>
              <p:nvPr/>
            </p:nvSpPr>
            <p:spPr bwMode="auto">
              <a:xfrm>
                <a:off x="4069" y="3260"/>
                <a:ext cx="60" cy="0"/>
              </a:xfrm>
              <a:prstGeom prst="line">
                <a:avLst/>
              </a:prstGeom>
              <a:noFill/>
              <a:ln w="3175">
                <a:solidFill>
                  <a:srgbClr val="000000"/>
                </a:solidFill>
                <a:round/>
                <a:headEnd/>
                <a:tailEnd/>
              </a:ln>
            </p:spPr>
            <p:txBody>
              <a:bodyPr/>
              <a:lstStyle/>
              <a:p>
                <a:endParaRPr lang="en-US"/>
              </a:p>
            </p:txBody>
          </p:sp>
          <p:sp>
            <p:nvSpPr>
              <p:cNvPr id="28893" name="Line 6798"/>
              <p:cNvSpPr>
                <a:spLocks noChangeShapeType="1"/>
              </p:cNvSpPr>
              <p:nvPr/>
            </p:nvSpPr>
            <p:spPr bwMode="auto">
              <a:xfrm flipV="1">
                <a:off x="4129" y="3227"/>
                <a:ext cx="0" cy="33"/>
              </a:xfrm>
              <a:prstGeom prst="line">
                <a:avLst/>
              </a:prstGeom>
              <a:noFill/>
              <a:ln w="3175">
                <a:solidFill>
                  <a:srgbClr val="000000"/>
                </a:solidFill>
                <a:round/>
                <a:headEnd/>
                <a:tailEnd/>
              </a:ln>
            </p:spPr>
            <p:txBody>
              <a:bodyPr/>
              <a:lstStyle/>
              <a:p>
                <a:endParaRPr lang="en-US"/>
              </a:p>
            </p:txBody>
          </p:sp>
          <p:sp>
            <p:nvSpPr>
              <p:cNvPr id="28894" name="Line 6799"/>
              <p:cNvSpPr>
                <a:spLocks noChangeShapeType="1"/>
              </p:cNvSpPr>
              <p:nvPr/>
            </p:nvSpPr>
            <p:spPr bwMode="auto">
              <a:xfrm>
                <a:off x="4129" y="3227"/>
                <a:ext cx="0" cy="33"/>
              </a:xfrm>
              <a:prstGeom prst="line">
                <a:avLst/>
              </a:prstGeom>
              <a:noFill/>
              <a:ln w="3175">
                <a:solidFill>
                  <a:srgbClr val="000000"/>
                </a:solidFill>
                <a:round/>
                <a:headEnd/>
                <a:tailEnd/>
              </a:ln>
            </p:spPr>
            <p:txBody>
              <a:bodyPr/>
              <a:lstStyle/>
              <a:p>
                <a:endParaRPr lang="en-US"/>
              </a:p>
            </p:txBody>
          </p:sp>
          <p:sp>
            <p:nvSpPr>
              <p:cNvPr id="28895" name="Line 6800"/>
              <p:cNvSpPr>
                <a:spLocks noChangeShapeType="1"/>
              </p:cNvSpPr>
              <p:nvPr/>
            </p:nvSpPr>
            <p:spPr bwMode="auto">
              <a:xfrm>
                <a:off x="4129" y="3260"/>
                <a:ext cx="60" cy="0"/>
              </a:xfrm>
              <a:prstGeom prst="line">
                <a:avLst/>
              </a:prstGeom>
              <a:noFill/>
              <a:ln w="3175">
                <a:solidFill>
                  <a:srgbClr val="000000"/>
                </a:solidFill>
                <a:round/>
                <a:headEnd/>
                <a:tailEnd/>
              </a:ln>
            </p:spPr>
            <p:txBody>
              <a:bodyPr/>
              <a:lstStyle/>
              <a:p>
                <a:endParaRPr lang="en-US"/>
              </a:p>
            </p:txBody>
          </p:sp>
          <p:sp>
            <p:nvSpPr>
              <p:cNvPr id="28896" name="Line 6801"/>
              <p:cNvSpPr>
                <a:spLocks noChangeShapeType="1"/>
              </p:cNvSpPr>
              <p:nvPr/>
            </p:nvSpPr>
            <p:spPr bwMode="auto">
              <a:xfrm flipV="1">
                <a:off x="4189" y="3227"/>
                <a:ext cx="0" cy="33"/>
              </a:xfrm>
              <a:prstGeom prst="line">
                <a:avLst/>
              </a:prstGeom>
              <a:noFill/>
              <a:ln w="3175">
                <a:solidFill>
                  <a:srgbClr val="000000"/>
                </a:solidFill>
                <a:round/>
                <a:headEnd/>
                <a:tailEnd/>
              </a:ln>
            </p:spPr>
            <p:txBody>
              <a:bodyPr/>
              <a:lstStyle/>
              <a:p>
                <a:endParaRPr lang="en-US"/>
              </a:p>
            </p:txBody>
          </p:sp>
          <p:sp>
            <p:nvSpPr>
              <p:cNvPr id="28897" name="Line 6802"/>
              <p:cNvSpPr>
                <a:spLocks noChangeShapeType="1"/>
              </p:cNvSpPr>
              <p:nvPr/>
            </p:nvSpPr>
            <p:spPr bwMode="auto">
              <a:xfrm>
                <a:off x="4189" y="3227"/>
                <a:ext cx="0" cy="33"/>
              </a:xfrm>
              <a:prstGeom prst="line">
                <a:avLst/>
              </a:prstGeom>
              <a:noFill/>
              <a:ln w="3175">
                <a:solidFill>
                  <a:srgbClr val="000000"/>
                </a:solidFill>
                <a:round/>
                <a:headEnd/>
                <a:tailEnd/>
              </a:ln>
            </p:spPr>
            <p:txBody>
              <a:bodyPr/>
              <a:lstStyle/>
              <a:p>
                <a:endParaRPr lang="en-US"/>
              </a:p>
            </p:txBody>
          </p:sp>
          <p:sp>
            <p:nvSpPr>
              <p:cNvPr id="28898" name="Line 6803"/>
              <p:cNvSpPr>
                <a:spLocks noChangeShapeType="1"/>
              </p:cNvSpPr>
              <p:nvPr/>
            </p:nvSpPr>
            <p:spPr bwMode="auto">
              <a:xfrm>
                <a:off x="4189" y="3260"/>
                <a:ext cx="61" cy="0"/>
              </a:xfrm>
              <a:prstGeom prst="line">
                <a:avLst/>
              </a:prstGeom>
              <a:noFill/>
              <a:ln w="3175">
                <a:solidFill>
                  <a:srgbClr val="000000"/>
                </a:solidFill>
                <a:round/>
                <a:headEnd/>
                <a:tailEnd/>
              </a:ln>
            </p:spPr>
            <p:txBody>
              <a:bodyPr/>
              <a:lstStyle/>
              <a:p>
                <a:endParaRPr lang="en-US"/>
              </a:p>
            </p:txBody>
          </p:sp>
          <p:sp>
            <p:nvSpPr>
              <p:cNvPr id="28899" name="Line 6804"/>
              <p:cNvSpPr>
                <a:spLocks noChangeShapeType="1"/>
              </p:cNvSpPr>
              <p:nvPr/>
            </p:nvSpPr>
            <p:spPr bwMode="auto">
              <a:xfrm flipV="1">
                <a:off x="4250" y="3182"/>
                <a:ext cx="0" cy="78"/>
              </a:xfrm>
              <a:prstGeom prst="line">
                <a:avLst/>
              </a:prstGeom>
              <a:noFill/>
              <a:ln w="3175">
                <a:solidFill>
                  <a:srgbClr val="000000"/>
                </a:solidFill>
                <a:round/>
                <a:headEnd/>
                <a:tailEnd/>
              </a:ln>
            </p:spPr>
            <p:txBody>
              <a:bodyPr/>
              <a:lstStyle/>
              <a:p>
                <a:endParaRPr lang="en-US"/>
              </a:p>
            </p:txBody>
          </p:sp>
          <p:sp>
            <p:nvSpPr>
              <p:cNvPr id="28900" name="Line 6805"/>
              <p:cNvSpPr>
                <a:spLocks noChangeShapeType="1"/>
              </p:cNvSpPr>
              <p:nvPr/>
            </p:nvSpPr>
            <p:spPr bwMode="auto">
              <a:xfrm>
                <a:off x="4250" y="3182"/>
                <a:ext cx="0" cy="78"/>
              </a:xfrm>
              <a:prstGeom prst="line">
                <a:avLst/>
              </a:prstGeom>
              <a:noFill/>
              <a:ln w="3175">
                <a:solidFill>
                  <a:srgbClr val="000000"/>
                </a:solidFill>
                <a:round/>
                <a:headEnd/>
                <a:tailEnd/>
              </a:ln>
            </p:spPr>
            <p:txBody>
              <a:bodyPr/>
              <a:lstStyle/>
              <a:p>
                <a:endParaRPr lang="en-US"/>
              </a:p>
            </p:txBody>
          </p:sp>
          <p:sp>
            <p:nvSpPr>
              <p:cNvPr id="28901" name="Line 6806"/>
              <p:cNvSpPr>
                <a:spLocks noChangeShapeType="1"/>
              </p:cNvSpPr>
              <p:nvPr/>
            </p:nvSpPr>
            <p:spPr bwMode="auto">
              <a:xfrm>
                <a:off x="4250" y="3260"/>
                <a:ext cx="60" cy="0"/>
              </a:xfrm>
              <a:prstGeom prst="line">
                <a:avLst/>
              </a:prstGeom>
              <a:noFill/>
              <a:ln w="3175">
                <a:solidFill>
                  <a:srgbClr val="000000"/>
                </a:solidFill>
                <a:round/>
                <a:headEnd/>
                <a:tailEnd/>
              </a:ln>
            </p:spPr>
            <p:txBody>
              <a:bodyPr/>
              <a:lstStyle/>
              <a:p>
                <a:endParaRPr lang="en-US"/>
              </a:p>
            </p:txBody>
          </p:sp>
          <p:sp>
            <p:nvSpPr>
              <p:cNvPr id="28902" name="Line 6807"/>
              <p:cNvSpPr>
                <a:spLocks noChangeShapeType="1"/>
              </p:cNvSpPr>
              <p:nvPr/>
            </p:nvSpPr>
            <p:spPr bwMode="auto">
              <a:xfrm flipV="1">
                <a:off x="4310" y="3227"/>
                <a:ext cx="0" cy="33"/>
              </a:xfrm>
              <a:prstGeom prst="line">
                <a:avLst/>
              </a:prstGeom>
              <a:noFill/>
              <a:ln w="3175">
                <a:solidFill>
                  <a:srgbClr val="000000"/>
                </a:solidFill>
                <a:round/>
                <a:headEnd/>
                <a:tailEnd/>
              </a:ln>
            </p:spPr>
            <p:txBody>
              <a:bodyPr/>
              <a:lstStyle/>
              <a:p>
                <a:endParaRPr lang="en-US"/>
              </a:p>
            </p:txBody>
          </p:sp>
          <p:sp>
            <p:nvSpPr>
              <p:cNvPr id="28903" name="Line 6808"/>
              <p:cNvSpPr>
                <a:spLocks noChangeShapeType="1"/>
              </p:cNvSpPr>
              <p:nvPr/>
            </p:nvSpPr>
            <p:spPr bwMode="auto">
              <a:xfrm>
                <a:off x="4310" y="3227"/>
                <a:ext cx="0" cy="33"/>
              </a:xfrm>
              <a:prstGeom prst="line">
                <a:avLst/>
              </a:prstGeom>
              <a:noFill/>
              <a:ln w="3175">
                <a:solidFill>
                  <a:srgbClr val="000000"/>
                </a:solidFill>
                <a:round/>
                <a:headEnd/>
                <a:tailEnd/>
              </a:ln>
            </p:spPr>
            <p:txBody>
              <a:bodyPr/>
              <a:lstStyle/>
              <a:p>
                <a:endParaRPr lang="en-US"/>
              </a:p>
            </p:txBody>
          </p:sp>
          <p:sp>
            <p:nvSpPr>
              <p:cNvPr id="28904" name="Line 6809"/>
              <p:cNvSpPr>
                <a:spLocks noChangeShapeType="1"/>
              </p:cNvSpPr>
              <p:nvPr/>
            </p:nvSpPr>
            <p:spPr bwMode="auto">
              <a:xfrm>
                <a:off x="4310" y="3260"/>
                <a:ext cx="60" cy="0"/>
              </a:xfrm>
              <a:prstGeom prst="line">
                <a:avLst/>
              </a:prstGeom>
              <a:noFill/>
              <a:ln w="3175">
                <a:solidFill>
                  <a:srgbClr val="000000"/>
                </a:solidFill>
                <a:round/>
                <a:headEnd/>
                <a:tailEnd/>
              </a:ln>
            </p:spPr>
            <p:txBody>
              <a:bodyPr/>
              <a:lstStyle/>
              <a:p>
                <a:endParaRPr lang="en-US"/>
              </a:p>
            </p:txBody>
          </p:sp>
          <p:sp>
            <p:nvSpPr>
              <p:cNvPr id="28905" name="Line 6810"/>
              <p:cNvSpPr>
                <a:spLocks noChangeShapeType="1"/>
              </p:cNvSpPr>
              <p:nvPr/>
            </p:nvSpPr>
            <p:spPr bwMode="auto">
              <a:xfrm flipV="1">
                <a:off x="4370" y="3227"/>
                <a:ext cx="0" cy="33"/>
              </a:xfrm>
              <a:prstGeom prst="line">
                <a:avLst/>
              </a:prstGeom>
              <a:noFill/>
              <a:ln w="3175">
                <a:solidFill>
                  <a:srgbClr val="000000"/>
                </a:solidFill>
                <a:round/>
                <a:headEnd/>
                <a:tailEnd/>
              </a:ln>
            </p:spPr>
            <p:txBody>
              <a:bodyPr/>
              <a:lstStyle/>
              <a:p>
                <a:endParaRPr lang="en-US"/>
              </a:p>
            </p:txBody>
          </p:sp>
          <p:sp>
            <p:nvSpPr>
              <p:cNvPr id="28906" name="Line 6811"/>
              <p:cNvSpPr>
                <a:spLocks noChangeShapeType="1"/>
              </p:cNvSpPr>
              <p:nvPr/>
            </p:nvSpPr>
            <p:spPr bwMode="auto">
              <a:xfrm>
                <a:off x="4370" y="3227"/>
                <a:ext cx="0" cy="33"/>
              </a:xfrm>
              <a:prstGeom prst="line">
                <a:avLst/>
              </a:prstGeom>
              <a:noFill/>
              <a:ln w="3175">
                <a:solidFill>
                  <a:srgbClr val="000000"/>
                </a:solidFill>
                <a:round/>
                <a:headEnd/>
                <a:tailEnd/>
              </a:ln>
            </p:spPr>
            <p:txBody>
              <a:bodyPr/>
              <a:lstStyle/>
              <a:p>
                <a:endParaRPr lang="en-US"/>
              </a:p>
            </p:txBody>
          </p:sp>
          <p:sp>
            <p:nvSpPr>
              <p:cNvPr id="28907" name="Line 6812"/>
              <p:cNvSpPr>
                <a:spLocks noChangeShapeType="1"/>
              </p:cNvSpPr>
              <p:nvPr/>
            </p:nvSpPr>
            <p:spPr bwMode="auto">
              <a:xfrm flipV="1">
                <a:off x="1111" y="911"/>
                <a:ext cx="0" cy="2349"/>
              </a:xfrm>
              <a:prstGeom prst="line">
                <a:avLst/>
              </a:prstGeom>
              <a:noFill/>
              <a:ln w="3175">
                <a:solidFill>
                  <a:srgbClr val="000000"/>
                </a:solidFill>
                <a:round/>
                <a:headEnd/>
                <a:tailEnd/>
              </a:ln>
            </p:spPr>
            <p:txBody>
              <a:bodyPr/>
              <a:lstStyle/>
              <a:p>
                <a:endParaRPr lang="en-US"/>
              </a:p>
            </p:txBody>
          </p:sp>
          <p:sp>
            <p:nvSpPr>
              <p:cNvPr id="28908" name="Line 6813"/>
              <p:cNvSpPr>
                <a:spLocks noChangeShapeType="1"/>
              </p:cNvSpPr>
              <p:nvPr/>
            </p:nvSpPr>
            <p:spPr bwMode="auto">
              <a:xfrm flipV="1">
                <a:off x="4370" y="911"/>
                <a:ext cx="0" cy="2349"/>
              </a:xfrm>
              <a:prstGeom prst="line">
                <a:avLst/>
              </a:prstGeom>
              <a:noFill/>
              <a:ln w="3175">
                <a:solidFill>
                  <a:srgbClr val="000000"/>
                </a:solidFill>
                <a:round/>
                <a:headEnd/>
                <a:tailEnd/>
              </a:ln>
            </p:spPr>
            <p:txBody>
              <a:bodyPr/>
              <a:lstStyle/>
              <a:p>
                <a:endParaRPr lang="en-US"/>
              </a:p>
            </p:txBody>
          </p:sp>
          <p:sp>
            <p:nvSpPr>
              <p:cNvPr id="28909" name="Line 6814"/>
              <p:cNvSpPr>
                <a:spLocks noChangeShapeType="1"/>
              </p:cNvSpPr>
              <p:nvPr/>
            </p:nvSpPr>
            <p:spPr bwMode="auto">
              <a:xfrm>
                <a:off x="1111" y="911"/>
                <a:ext cx="3259" cy="0"/>
              </a:xfrm>
              <a:prstGeom prst="line">
                <a:avLst/>
              </a:prstGeom>
              <a:noFill/>
              <a:ln w="3175">
                <a:solidFill>
                  <a:srgbClr val="000000"/>
                </a:solidFill>
                <a:round/>
                <a:headEnd/>
                <a:tailEnd/>
              </a:ln>
            </p:spPr>
            <p:txBody>
              <a:bodyPr/>
              <a:lstStyle/>
              <a:p>
                <a:endParaRPr lang="en-US"/>
              </a:p>
            </p:txBody>
          </p:sp>
          <p:sp>
            <p:nvSpPr>
              <p:cNvPr id="28910" name="Line 6815"/>
              <p:cNvSpPr>
                <a:spLocks noChangeShapeType="1"/>
              </p:cNvSpPr>
              <p:nvPr/>
            </p:nvSpPr>
            <p:spPr bwMode="auto">
              <a:xfrm>
                <a:off x="1111" y="3260"/>
                <a:ext cx="3259" cy="0"/>
              </a:xfrm>
              <a:prstGeom prst="line">
                <a:avLst/>
              </a:prstGeom>
              <a:noFill/>
              <a:ln w="3175">
                <a:solidFill>
                  <a:srgbClr val="000000"/>
                </a:solidFill>
                <a:round/>
                <a:headEnd/>
                <a:tailEnd/>
              </a:ln>
            </p:spPr>
            <p:txBody>
              <a:bodyPr/>
              <a:lstStyle/>
              <a:p>
                <a:endParaRPr lang="en-US"/>
              </a:p>
            </p:txBody>
          </p:sp>
          <p:sp>
            <p:nvSpPr>
              <p:cNvPr id="28911" name="Freeform 6816"/>
              <p:cNvSpPr>
                <a:spLocks noEditPoints="1"/>
              </p:cNvSpPr>
              <p:nvPr/>
            </p:nvSpPr>
            <p:spPr bwMode="auto">
              <a:xfrm>
                <a:off x="1202" y="2880"/>
                <a:ext cx="2962" cy="125"/>
              </a:xfrm>
              <a:custGeom>
                <a:avLst/>
                <a:gdLst>
                  <a:gd name="T0" fmla="*/ 2714 w 2962"/>
                  <a:gd name="T1" fmla="*/ 39 h 125"/>
                  <a:gd name="T2" fmla="*/ 1992 w 2962"/>
                  <a:gd name="T3" fmla="*/ 23 h 125"/>
                  <a:gd name="T4" fmla="*/ 2113 w 2962"/>
                  <a:gd name="T5" fmla="*/ 28 h 125"/>
                  <a:gd name="T6" fmla="*/ 2294 w 2962"/>
                  <a:gd name="T7" fmla="*/ 48 h 125"/>
                  <a:gd name="T8" fmla="*/ 2415 w 2962"/>
                  <a:gd name="T9" fmla="*/ 57 h 125"/>
                  <a:gd name="T10" fmla="*/ 2592 w 2962"/>
                  <a:gd name="T11" fmla="*/ 43 h 125"/>
                  <a:gd name="T12" fmla="*/ 2655 w 2962"/>
                  <a:gd name="T13" fmla="*/ 43 h 125"/>
                  <a:gd name="T14" fmla="*/ 2776 w 2962"/>
                  <a:gd name="T15" fmla="*/ 54 h 125"/>
                  <a:gd name="T16" fmla="*/ 2839 w 2962"/>
                  <a:gd name="T17" fmla="*/ 35 h 125"/>
                  <a:gd name="T18" fmla="*/ 2962 w 2962"/>
                  <a:gd name="T19" fmla="*/ 115 h 125"/>
                  <a:gd name="T20" fmla="*/ 2836 w 2962"/>
                  <a:gd name="T21" fmla="*/ 49 h 125"/>
                  <a:gd name="T22" fmla="*/ 2714 w 2962"/>
                  <a:gd name="T23" fmla="*/ 54 h 125"/>
                  <a:gd name="T24" fmla="*/ 2598 w 2962"/>
                  <a:gd name="T25" fmla="*/ 57 h 125"/>
                  <a:gd name="T26" fmla="*/ 2474 w 2962"/>
                  <a:gd name="T27" fmla="*/ 81 h 125"/>
                  <a:gd name="T28" fmla="*/ 2352 w 2962"/>
                  <a:gd name="T29" fmla="*/ 64 h 125"/>
                  <a:gd name="T30" fmla="*/ 2232 w 2962"/>
                  <a:gd name="T31" fmla="*/ 54 h 125"/>
                  <a:gd name="T32" fmla="*/ 2052 w 2962"/>
                  <a:gd name="T33" fmla="*/ 41 h 125"/>
                  <a:gd name="T34" fmla="*/ 1931 w 2962"/>
                  <a:gd name="T35" fmla="*/ 16 h 125"/>
                  <a:gd name="T36" fmla="*/ 1751 w 2962"/>
                  <a:gd name="T37" fmla="*/ 31 h 125"/>
                  <a:gd name="T38" fmla="*/ 1630 w 2962"/>
                  <a:gd name="T39" fmla="*/ 39 h 125"/>
                  <a:gd name="T40" fmla="*/ 1391 w 2962"/>
                  <a:gd name="T41" fmla="*/ 69 h 125"/>
                  <a:gd name="T42" fmla="*/ 1329 w 2962"/>
                  <a:gd name="T43" fmla="*/ 113 h 125"/>
                  <a:gd name="T44" fmla="*/ 1206 w 2962"/>
                  <a:gd name="T45" fmla="*/ 108 h 125"/>
                  <a:gd name="T46" fmla="*/ 1028 w 2962"/>
                  <a:gd name="T47" fmla="*/ 102 h 125"/>
                  <a:gd name="T48" fmla="*/ 905 w 2962"/>
                  <a:gd name="T49" fmla="*/ 115 h 125"/>
                  <a:gd name="T50" fmla="*/ 724 w 2962"/>
                  <a:gd name="T51" fmla="*/ 106 h 125"/>
                  <a:gd name="T52" fmla="*/ 663 w 2962"/>
                  <a:gd name="T53" fmla="*/ 74 h 125"/>
                  <a:gd name="T54" fmla="*/ 541 w 2962"/>
                  <a:gd name="T55" fmla="*/ 66 h 125"/>
                  <a:gd name="T56" fmla="*/ 363 w 2962"/>
                  <a:gd name="T57" fmla="*/ 60 h 125"/>
                  <a:gd name="T58" fmla="*/ 243 w 2962"/>
                  <a:gd name="T59" fmla="*/ 66 h 125"/>
                  <a:gd name="T60" fmla="*/ 123 w 2962"/>
                  <a:gd name="T61" fmla="*/ 68 h 125"/>
                  <a:gd name="T62" fmla="*/ 0 w 2962"/>
                  <a:gd name="T63" fmla="*/ 83 h 125"/>
                  <a:gd name="T64" fmla="*/ 119 w 2962"/>
                  <a:gd name="T65" fmla="*/ 55 h 125"/>
                  <a:gd name="T66" fmla="*/ 242 w 2962"/>
                  <a:gd name="T67" fmla="*/ 52 h 125"/>
                  <a:gd name="T68" fmla="*/ 422 w 2962"/>
                  <a:gd name="T69" fmla="*/ 38 h 125"/>
                  <a:gd name="T70" fmla="*/ 485 w 2962"/>
                  <a:gd name="T71" fmla="*/ 37 h 125"/>
                  <a:gd name="T72" fmla="*/ 605 w 2962"/>
                  <a:gd name="T73" fmla="*/ 49 h 125"/>
                  <a:gd name="T74" fmla="*/ 668 w 2962"/>
                  <a:gd name="T75" fmla="*/ 60 h 125"/>
                  <a:gd name="T76" fmla="*/ 846 w 2962"/>
                  <a:gd name="T77" fmla="*/ 101 h 125"/>
                  <a:gd name="T78" fmla="*/ 966 w 2962"/>
                  <a:gd name="T79" fmla="*/ 103 h 125"/>
                  <a:gd name="T80" fmla="*/ 1026 w 2962"/>
                  <a:gd name="T81" fmla="*/ 87 h 125"/>
                  <a:gd name="T82" fmla="*/ 1148 w 2962"/>
                  <a:gd name="T83" fmla="*/ 87 h 125"/>
                  <a:gd name="T84" fmla="*/ 1327 w 2962"/>
                  <a:gd name="T85" fmla="*/ 98 h 125"/>
                  <a:gd name="T86" fmla="*/ 1387 w 2962"/>
                  <a:gd name="T87" fmla="*/ 56 h 125"/>
                  <a:gd name="T88" fmla="*/ 1447 w 2962"/>
                  <a:gd name="T89" fmla="*/ 43 h 125"/>
                  <a:gd name="T90" fmla="*/ 1629 w 2962"/>
                  <a:gd name="T91" fmla="*/ 24 h 125"/>
                  <a:gd name="T92" fmla="*/ 1810 w 2962"/>
                  <a:gd name="T93" fmla="*/ 15 h 125"/>
                  <a:gd name="T94" fmla="*/ 1930 w 2962"/>
                  <a:gd name="T95" fmla="*/ 1 h 1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62"/>
                  <a:gd name="T145" fmla="*/ 0 h 125"/>
                  <a:gd name="T146" fmla="*/ 2962 w 2962"/>
                  <a:gd name="T147" fmla="*/ 125 h 12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62" h="125">
                    <a:moveTo>
                      <a:pt x="2714" y="39"/>
                    </a:moveTo>
                    <a:lnTo>
                      <a:pt x="2715" y="39"/>
                    </a:lnTo>
                    <a:lnTo>
                      <a:pt x="2714" y="39"/>
                    </a:lnTo>
                    <a:close/>
                    <a:moveTo>
                      <a:pt x="1932" y="0"/>
                    </a:moveTo>
                    <a:lnTo>
                      <a:pt x="1934" y="1"/>
                    </a:lnTo>
                    <a:lnTo>
                      <a:pt x="1992" y="23"/>
                    </a:lnTo>
                    <a:lnTo>
                      <a:pt x="2053" y="26"/>
                    </a:lnTo>
                    <a:lnTo>
                      <a:pt x="2112" y="28"/>
                    </a:lnTo>
                    <a:lnTo>
                      <a:pt x="2113" y="28"/>
                    </a:lnTo>
                    <a:lnTo>
                      <a:pt x="2173" y="33"/>
                    </a:lnTo>
                    <a:lnTo>
                      <a:pt x="2234" y="39"/>
                    </a:lnTo>
                    <a:lnTo>
                      <a:pt x="2294" y="48"/>
                    </a:lnTo>
                    <a:lnTo>
                      <a:pt x="2353" y="49"/>
                    </a:lnTo>
                    <a:lnTo>
                      <a:pt x="2354" y="49"/>
                    </a:lnTo>
                    <a:lnTo>
                      <a:pt x="2415" y="57"/>
                    </a:lnTo>
                    <a:lnTo>
                      <a:pt x="2475" y="66"/>
                    </a:lnTo>
                    <a:lnTo>
                      <a:pt x="2533" y="72"/>
                    </a:lnTo>
                    <a:lnTo>
                      <a:pt x="2592" y="43"/>
                    </a:lnTo>
                    <a:lnTo>
                      <a:pt x="2593" y="42"/>
                    </a:lnTo>
                    <a:lnTo>
                      <a:pt x="2595" y="42"/>
                    </a:lnTo>
                    <a:lnTo>
                      <a:pt x="2655" y="43"/>
                    </a:lnTo>
                    <a:lnTo>
                      <a:pt x="2714" y="39"/>
                    </a:lnTo>
                    <a:lnTo>
                      <a:pt x="2717" y="40"/>
                    </a:lnTo>
                    <a:lnTo>
                      <a:pt x="2776" y="54"/>
                    </a:lnTo>
                    <a:lnTo>
                      <a:pt x="2834" y="35"/>
                    </a:lnTo>
                    <a:lnTo>
                      <a:pt x="2836" y="34"/>
                    </a:lnTo>
                    <a:lnTo>
                      <a:pt x="2839" y="35"/>
                    </a:lnTo>
                    <a:lnTo>
                      <a:pt x="2899" y="59"/>
                    </a:lnTo>
                    <a:lnTo>
                      <a:pt x="2901" y="60"/>
                    </a:lnTo>
                    <a:lnTo>
                      <a:pt x="2962" y="115"/>
                    </a:lnTo>
                    <a:lnTo>
                      <a:pt x="2953" y="125"/>
                    </a:lnTo>
                    <a:lnTo>
                      <a:pt x="2894" y="73"/>
                    </a:lnTo>
                    <a:lnTo>
                      <a:pt x="2836" y="49"/>
                    </a:lnTo>
                    <a:lnTo>
                      <a:pt x="2778" y="68"/>
                    </a:lnTo>
                    <a:lnTo>
                      <a:pt x="2775" y="68"/>
                    </a:lnTo>
                    <a:lnTo>
                      <a:pt x="2714" y="54"/>
                    </a:lnTo>
                    <a:lnTo>
                      <a:pt x="2656" y="58"/>
                    </a:lnTo>
                    <a:lnTo>
                      <a:pt x="2655" y="58"/>
                    </a:lnTo>
                    <a:lnTo>
                      <a:pt x="2598" y="57"/>
                    </a:lnTo>
                    <a:lnTo>
                      <a:pt x="2537" y="86"/>
                    </a:lnTo>
                    <a:lnTo>
                      <a:pt x="2534" y="86"/>
                    </a:lnTo>
                    <a:lnTo>
                      <a:pt x="2474" y="81"/>
                    </a:lnTo>
                    <a:lnTo>
                      <a:pt x="2473" y="81"/>
                    </a:lnTo>
                    <a:lnTo>
                      <a:pt x="2413" y="72"/>
                    </a:lnTo>
                    <a:lnTo>
                      <a:pt x="2352" y="64"/>
                    </a:lnTo>
                    <a:lnTo>
                      <a:pt x="2293" y="63"/>
                    </a:lnTo>
                    <a:lnTo>
                      <a:pt x="2292" y="63"/>
                    </a:lnTo>
                    <a:lnTo>
                      <a:pt x="2232" y="54"/>
                    </a:lnTo>
                    <a:lnTo>
                      <a:pt x="2172" y="47"/>
                    </a:lnTo>
                    <a:lnTo>
                      <a:pt x="2112" y="43"/>
                    </a:lnTo>
                    <a:lnTo>
                      <a:pt x="2052" y="41"/>
                    </a:lnTo>
                    <a:lnTo>
                      <a:pt x="1991" y="38"/>
                    </a:lnTo>
                    <a:lnTo>
                      <a:pt x="1989" y="38"/>
                    </a:lnTo>
                    <a:lnTo>
                      <a:pt x="1931" y="16"/>
                    </a:lnTo>
                    <a:lnTo>
                      <a:pt x="1873" y="29"/>
                    </a:lnTo>
                    <a:lnTo>
                      <a:pt x="1810" y="29"/>
                    </a:lnTo>
                    <a:lnTo>
                      <a:pt x="1751" y="31"/>
                    </a:lnTo>
                    <a:lnTo>
                      <a:pt x="1691" y="37"/>
                    </a:lnTo>
                    <a:lnTo>
                      <a:pt x="1690" y="37"/>
                    </a:lnTo>
                    <a:lnTo>
                      <a:pt x="1630" y="39"/>
                    </a:lnTo>
                    <a:lnTo>
                      <a:pt x="1510" y="47"/>
                    </a:lnTo>
                    <a:lnTo>
                      <a:pt x="1450" y="58"/>
                    </a:lnTo>
                    <a:lnTo>
                      <a:pt x="1391" y="69"/>
                    </a:lnTo>
                    <a:lnTo>
                      <a:pt x="1332" y="112"/>
                    </a:lnTo>
                    <a:lnTo>
                      <a:pt x="1330" y="113"/>
                    </a:lnTo>
                    <a:lnTo>
                      <a:pt x="1329" y="113"/>
                    </a:lnTo>
                    <a:lnTo>
                      <a:pt x="1268" y="118"/>
                    </a:lnTo>
                    <a:lnTo>
                      <a:pt x="1266" y="118"/>
                    </a:lnTo>
                    <a:lnTo>
                      <a:pt x="1206" y="108"/>
                    </a:lnTo>
                    <a:lnTo>
                      <a:pt x="1147" y="102"/>
                    </a:lnTo>
                    <a:lnTo>
                      <a:pt x="1086" y="101"/>
                    </a:lnTo>
                    <a:lnTo>
                      <a:pt x="1028" y="102"/>
                    </a:lnTo>
                    <a:lnTo>
                      <a:pt x="968" y="117"/>
                    </a:lnTo>
                    <a:lnTo>
                      <a:pt x="966" y="117"/>
                    </a:lnTo>
                    <a:lnTo>
                      <a:pt x="905" y="115"/>
                    </a:lnTo>
                    <a:lnTo>
                      <a:pt x="845" y="116"/>
                    </a:lnTo>
                    <a:lnTo>
                      <a:pt x="785" y="113"/>
                    </a:lnTo>
                    <a:lnTo>
                      <a:pt x="724" y="106"/>
                    </a:lnTo>
                    <a:lnTo>
                      <a:pt x="722" y="106"/>
                    </a:lnTo>
                    <a:lnTo>
                      <a:pt x="721" y="105"/>
                    </a:lnTo>
                    <a:lnTo>
                      <a:pt x="663" y="74"/>
                    </a:lnTo>
                    <a:lnTo>
                      <a:pt x="603" y="64"/>
                    </a:lnTo>
                    <a:lnTo>
                      <a:pt x="543" y="66"/>
                    </a:lnTo>
                    <a:lnTo>
                      <a:pt x="541" y="66"/>
                    </a:lnTo>
                    <a:lnTo>
                      <a:pt x="481" y="51"/>
                    </a:lnTo>
                    <a:lnTo>
                      <a:pt x="424" y="53"/>
                    </a:lnTo>
                    <a:lnTo>
                      <a:pt x="363" y="60"/>
                    </a:lnTo>
                    <a:lnTo>
                      <a:pt x="303" y="64"/>
                    </a:lnTo>
                    <a:lnTo>
                      <a:pt x="302" y="64"/>
                    </a:lnTo>
                    <a:lnTo>
                      <a:pt x="243" y="66"/>
                    </a:lnTo>
                    <a:lnTo>
                      <a:pt x="182" y="69"/>
                    </a:lnTo>
                    <a:lnTo>
                      <a:pt x="181" y="69"/>
                    </a:lnTo>
                    <a:lnTo>
                      <a:pt x="123" y="68"/>
                    </a:lnTo>
                    <a:lnTo>
                      <a:pt x="63" y="85"/>
                    </a:lnTo>
                    <a:lnTo>
                      <a:pt x="61" y="85"/>
                    </a:lnTo>
                    <a:lnTo>
                      <a:pt x="0" y="83"/>
                    </a:lnTo>
                    <a:lnTo>
                      <a:pt x="0" y="68"/>
                    </a:lnTo>
                    <a:lnTo>
                      <a:pt x="61" y="71"/>
                    </a:lnTo>
                    <a:lnTo>
                      <a:pt x="119" y="55"/>
                    </a:lnTo>
                    <a:lnTo>
                      <a:pt x="121" y="54"/>
                    </a:lnTo>
                    <a:lnTo>
                      <a:pt x="181" y="55"/>
                    </a:lnTo>
                    <a:lnTo>
                      <a:pt x="242" y="52"/>
                    </a:lnTo>
                    <a:lnTo>
                      <a:pt x="302" y="49"/>
                    </a:lnTo>
                    <a:lnTo>
                      <a:pt x="361" y="45"/>
                    </a:lnTo>
                    <a:lnTo>
                      <a:pt x="422" y="38"/>
                    </a:lnTo>
                    <a:lnTo>
                      <a:pt x="423" y="38"/>
                    </a:lnTo>
                    <a:lnTo>
                      <a:pt x="483" y="36"/>
                    </a:lnTo>
                    <a:lnTo>
                      <a:pt x="485" y="37"/>
                    </a:lnTo>
                    <a:lnTo>
                      <a:pt x="543" y="52"/>
                    </a:lnTo>
                    <a:lnTo>
                      <a:pt x="604" y="49"/>
                    </a:lnTo>
                    <a:lnTo>
                      <a:pt x="605" y="49"/>
                    </a:lnTo>
                    <a:lnTo>
                      <a:pt x="665" y="59"/>
                    </a:lnTo>
                    <a:lnTo>
                      <a:pt x="666" y="59"/>
                    </a:lnTo>
                    <a:lnTo>
                      <a:pt x="668" y="60"/>
                    </a:lnTo>
                    <a:lnTo>
                      <a:pt x="726" y="92"/>
                    </a:lnTo>
                    <a:lnTo>
                      <a:pt x="786" y="98"/>
                    </a:lnTo>
                    <a:lnTo>
                      <a:pt x="846" y="101"/>
                    </a:lnTo>
                    <a:lnTo>
                      <a:pt x="905" y="100"/>
                    </a:lnTo>
                    <a:lnTo>
                      <a:pt x="966" y="102"/>
                    </a:lnTo>
                    <a:lnTo>
                      <a:pt x="966" y="103"/>
                    </a:lnTo>
                    <a:lnTo>
                      <a:pt x="1025" y="88"/>
                    </a:lnTo>
                    <a:lnTo>
                      <a:pt x="1027" y="87"/>
                    </a:lnTo>
                    <a:lnTo>
                      <a:pt x="1026" y="87"/>
                    </a:lnTo>
                    <a:lnTo>
                      <a:pt x="1086" y="86"/>
                    </a:lnTo>
                    <a:lnTo>
                      <a:pt x="1147" y="87"/>
                    </a:lnTo>
                    <a:lnTo>
                      <a:pt x="1148" y="87"/>
                    </a:lnTo>
                    <a:lnTo>
                      <a:pt x="1208" y="94"/>
                    </a:lnTo>
                    <a:lnTo>
                      <a:pt x="1268" y="103"/>
                    </a:lnTo>
                    <a:lnTo>
                      <a:pt x="1327" y="98"/>
                    </a:lnTo>
                    <a:lnTo>
                      <a:pt x="1384" y="57"/>
                    </a:lnTo>
                    <a:lnTo>
                      <a:pt x="1385" y="56"/>
                    </a:lnTo>
                    <a:lnTo>
                      <a:pt x="1387" y="56"/>
                    </a:lnTo>
                    <a:lnTo>
                      <a:pt x="1447" y="44"/>
                    </a:lnTo>
                    <a:lnTo>
                      <a:pt x="1468" y="40"/>
                    </a:lnTo>
                    <a:lnTo>
                      <a:pt x="1447" y="43"/>
                    </a:lnTo>
                    <a:lnTo>
                      <a:pt x="1508" y="33"/>
                    </a:lnTo>
                    <a:lnTo>
                      <a:pt x="1509" y="33"/>
                    </a:lnTo>
                    <a:lnTo>
                      <a:pt x="1629" y="24"/>
                    </a:lnTo>
                    <a:lnTo>
                      <a:pt x="1690" y="22"/>
                    </a:lnTo>
                    <a:lnTo>
                      <a:pt x="1750" y="16"/>
                    </a:lnTo>
                    <a:lnTo>
                      <a:pt x="1810" y="15"/>
                    </a:lnTo>
                    <a:lnTo>
                      <a:pt x="1871" y="15"/>
                    </a:lnTo>
                    <a:lnTo>
                      <a:pt x="1871" y="16"/>
                    </a:lnTo>
                    <a:lnTo>
                      <a:pt x="1930" y="1"/>
                    </a:lnTo>
                    <a:lnTo>
                      <a:pt x="1932" y="0"/>
                    </a:lnTo>
                    <a:close/>
                  </a:path>
                </a:pathLst>
              </a:custGeom>
              <a:solidFill>
                <a:srgbClr val="663300"/>
              </a:solidFill>
              <a:ln w="0">
                <a:solidFill>
                  <a:srgbClr val="663300"/>
                </a:solidFill>
                <a:prstDash val="solid"/>
                <a:round/>
                <a:headEnd/>
                <a:tailEnd/>
              </a:ln>
            </p:spPr>
            <p:txBody>
              <a:bodyPr/>
              <a:lstStyle/>
              <a:p>
                <a:endParaRPr lang="en-US"/>
              </a:p>
            </p:txBody>
          </p:sp>
          <p:sp>
            <p:nvSpPr>
              <p:cNvPr id="28912" name="Text Box 6817"/>
              <p:cNvSpPr txBox="1">
                <a:spLocks noChangeArrowheads="1"/>
              </p:cNvSpPr>
              <p:nvPr/>
            </p:nvSpPr>
            <p:spPr bwMode="auto">
              <a:xfrm>
                <a:off x="849" y="964"/>
                <a:ext cx="262" cy="250"/>
              </a:xfrm>
              <a:prstGeom prst="rect">
                <a:avLst/>
              </a:prstGeom>
              <a:noFill/>
              <a:ln w="9525">
                <a:noFill/>
                <a:miter lim="800000"/>
                <a:headEnd/>
                <a:tailEnd/>
              </a:ln>
            </p:spPr>
            <p:txBody>
              <a:bodyPr wrap="none">
                <a:spAutoFit/>
              </a:bodyPr>
              <a:lstStyle/>
              <a:p>
                <a:r>
                  <a:rPr lang="en-US" sz="2000">
                    <a:latin typeface="Arial Narrow" pitchFamily="34" charset="0"/>
                  </a:rPr>
                  <a:t>10</a:t>
                </a:r>
                <a:endParaRPr lang="en-AU" sz="2000">
                  <a:latin typeface="Arial Narrow" pitchFamily="34" charset="0"/>
                </a:endParaRPr>
              </a:p>
            </p:txBody>
          </p:sp>
          <p:sp>
            <p:nvSpPr>
              <p:cNvPr id="28913" name="Text Box 6818"/>
              <p:cNvSpPr txBox="1">
                <a:spLocks noChangeArrowheads="1"/>
              </p:cNvSpPr>
              <p:nvPr/>
            </p:nvSpPr>
            <p:spPr bwMode="auto">
              <a:xfrm>
                <a:off x="922" y="1413"/>
                <a:ext cx="189" cy="250"/>
              </a:xfrm>
              <a:prstGeom prst="rect">
                <a:avLst/>
              </a:prstGeom>
              <a:noFill/>
              <a:ln w="9525">
                <a:noFill/>
                <a:miter lim="800000"/>
                <a:headEnd/>
                <a:tailEnd/>
              </a:ln>
            </p:spPr>
            <p:txBody>
              <a:bodyPr wrap="none">
                <a:spAutoFit/>
              </a:bodyPr>
              <a:lstStyle/>
              <a:p>
                <a:r>
                  <a:rPr lang="en-US" sz="2000">
                    <a:latin typeface="Arial Narrow" pitchFamily="34" charset="0"/>
                  </a:rPr>
                  <a:t>8</a:t>
                </a:r>
                <a:endParaRPr lang="en-AU" sz="2000">
                  <a:latin typeface="Arial Narrow" pitchFamily="34" charset="0"/>
                </a:endParaRPr>
              </a:p>
            </p:txBody>
          </p:sp>
          <p:sp>
            <p:nvSpPr>
              <p:cNvPr id="28914" name="Text Box 6819"/>
              <p:cNvSpPr txBox="1">
                <a:spLocks noChangeArrowheads="1"/>
              </p:cNvSpPr>
              <p:nvPr/>
            </p:nvSpPr>
            <p:spPr bwMode="auto">
              <a:xfrm>
                <a:off x="922" y="1816"/>
                <a:ext cx="189" cy="250"/>
              </a:xfrm>
              <a:prstGeom prst="rect">
                <a:avLst/>
              </a:prstGeom>
              <a:noFill/>
              <a:ln w="9525">
                <a:noFill/>
                <a:miter lim="800000"/>
                <a:headEnd/>
                <a:tailEnd/>
              </a:ln>
            </p:spPr>
            <p:txBody>
              <a:bodyPr wrap="none">
                <a:spAutoFit/>
              </a:bodyPr>
              <a:lstStyle/>
              <a:p>
                <a:r>
                  <a:rPr lang="en-US" sz="2000">
                    <a:latin typeface="Arial Narrow" pitchFamily="34" charset="0"/>
                  </a:rPr>
                  <a:t>6</a:t>
                </a:r>
                <a:endParaRPr lang="en-AU" sz="2000">
                  <a:latin typeface="Arial Narrow" pitchFamily="34" charset="0"/>
                </a:endParaRPr>
              </a:p>
            </p:txBody>
          </p:sp>
          <p:sp>
            <p:nvSpPr>
              <p:cNvPr id="28915" name="Text Box 6820"/>
              <p:cNvSpPr txBox="1">
                <a:spLocks noChangeArrowheads="1"/>
              </p:cNvSpPr>
              <p:nvPr/>
            </p:nvSpPr>
            <p:spPr bwMode="auto">
              <a:xfrm>
                <a:off x="922" y="2274"/>
                <a:ext cx="189" cy="250"/>
              </a:xfrm>
              <a:prstGeom prst="rect">
                <a:avLst/>
              </a:prstGeom>
              <a:noFill/>
              <a:ln w="9525">
                <a:noFill/>
                <a:miter lim="800000"/>
                <a:headEnd/>
                <a:tailEnd/>
              </a:ln>
            </p:spPr>
            <p:txBody>
              <a:bodyPr wrap="none">
                <a:spAutoFit/>
              </a:bodyPr>
              <a:lstStyle/>
              <a:p>
                <a:r>
                  <a:rPr lang="en-US" sz="2000">
                    <a:latin typeface="Arial Narrow" pitchFamily="34" charset="0"/>
                  </a:rPr>
                  <a:t>4</a:t>
                </a:r>
                <a:endParaRPr lang="en-AU" sz="2000">
                  <a:latin typeface="Arial Narrow" pitchFamily="34" charset="0"/>
                </a:endParaRPr>
              </a:p>
            </p:txBody>
          </p:sp>
          <p:sp>
            <p:nvSpPr>
              <p:cNvPr id="28916" name="Text Box 6821"/>
              <p:cNvSpPr txBox="1">
                <a:spLocks noChangeArrowheads="1"/>
              </p:cNvSpPr>
              <p:nvPr/>
            </p:nvSpPr>
            <p:spPr bwMode="auto">
              <a:xfrm>
                <a:off x="908" y="2700"/>
                <a:ext cx="189" cy="250"/>
              </a:xfrm>
              <a:prstGeom prst="rect">
                <a:avLst/>
              </a:prstGeom>
              <a:noFill/>
              <a:ln w="9525">
                <a:noFill/>
                <a:miter lim="800000"/>
                <a:headEnd/>
                <a:tailEnd/>
              </a:ln>
            </p:spPr>
            <p:txBody>
              <a:bodyPr wrap="none">
                <a:spAutoFit/>
              </a:bodyPr>
              <a:lstStyle/>
              <a:p>
                <a:r>
                  <a:rPr lang="en-US" sz="2000">
                    <a:latin typeface="Arial Narrow" pitchFamily="34" charset="0"/>
                  </a:rPr>
                  <a:t>2</a:t>
                </a:r>
                <a:endParaRPr lang="en-AU" sz="2000">
                  <a:latin typeface="Arial Narrow" pitchFamily="34" charset="0"/>
                </a:endParaRPr>
              </a:p>
            </p:txBody>
          </p:sp>
          <p:sp>
            <p:nvSpPr>
              <p:cNvPr id="28917" name="Text Box 6822"/>
              <p:cNvSpPr txBox="1">
                <a:spLocks noChangeArrowheads="1"/>
              </p:cNvSpPr>
              <p:nvPr/>
            </p:nvSpPr>
            <p:spPr bwMode="auto">
              <a:xfrm>
                <a:off x="1003" y="3271"/>
                <a:ext cx="380" cy="231"/>
              </a:xfrm>
              <a:prstGeom prst="rect">
                <a:avLst/>
              </a:prstGeom>
              <a:noFill/>
              <a:ln w="9525">
                <a:noFill/>
                <a:miter lim="800000"/>
                <a:headEnd/>
                <a:tailEnd/>
              </a:ln>
            </p:spPr>
            <p:txBody>
              <a:bodyPr wrap="none">
                <a:spAutoFit/>
              </a:bodyPr>
              <a:lstStyle/>
              <a:p>
                <a:r>
                  <a:rPr lang="en-US">
                    <a:latin typeface="Arial Narrow" pitchFamily="34" charset="0"/>
                  </a:rPr>
                  <a:t>1960</a:t>
                </a:r>
                <a:endParaRPr lang="en-AU">
                  <a:latin typeface="Arial Narrow" pitchFamily="34" charset="0"/>
                </a:endParaRPr>
              </a:p>
            </p:txBody>
          </p:sp>
          <p:sp>
            <p:nvSpPr>
              <p:cNvPr id="28918" name="Text Box 6823"/>
              <p:cNvSpPr txBox="1">
                <a:spLocks noChangeArrowheads="1"/>
              </p:cNvSpPr>
              <p:nvPr/>
            </p:nvSpPr>
            <p:spPr bwMode="auto">
              <a:xfrm>
                <a:off x="4059" y="3260"/>
                <a:ext cx="380" cy="231"/>
              </a:xfrm>
              <a:prstGeom prst="rect">
                <a:avLst/>
              </a:prstGeom>
              <a:noFill/>
              <a:ln w="9525">
                <a:noFill/>
                <a:miter lim="800000"/>
                <a:headEnd/>
                <a:tailEnd/>
              </a:ln>
            </p:spPr>
            <p:txBody>
              <a:bodyPr wrap="none">
                <a:spAutoFit/>
              </a:bodyPr>
              <a:lstStyle/>
              <a:p>
                <a:r>
                  <a:rPr lang="en-US">
                    <a:latin typeface="Arial Narrow" pitchFamily="34" charset="0"/>
                  </a:rPr>
                  <a:t>2010</a:t>
                </a:r>
                <a:endParaRPr lang="en-AU">
                  <a:latin typeface="Arial Narrow" pitchFamily="34" charset="0"/>
                </a:endParaRPr>
              </a:p>
            </p:txBody>
          </p:sp>
          <p:sp>
            <p:nvSpPr>
              <p:cNvPr id="28919" name="Text Box 6824"/>
              <p:cNvSpPr txBox="1">
                <a:spLocks noChangeArrowheads="1"/>
              </p:cNvSpPr>
              <p:nvPr/>
            </p:nvSpPr>
            <p:spPr bwMode="auto">
              <a:xfrm>
                <a:off x="1636" y="3260"/>
                <a:ext cx="380" cy="231"/>
              </a:xfrm>
              <a:prstGeom prst="rect">
                <a:avLst/>
              </a:prstGeom>
              <a:noFill/>
              <a:ln w="9525">
                <a:noFill/>
                <a:miter lim="800000"/>
                <a:headEnd/>
                <a:tailEnd/>
              </a:ln>
            </p:spPr>
            <p:txBody>
              <a:bodyPr wrap="none">
                <a:spAutoFit/>
              </a:bodyPr>
              <a:lstStyle/>
              <a:p>
                <a:r>
                  <a:rPr lang="en-US">
                    <a:latin typeface="Arial Narrow" pitchFamily="34" charset="0"/>
                  </a:rPr>
                  <a:t>1970</a:t>
                </a:r>
                <a:endParaRPr lang="en-AU">
                  <a:latin typeface="Arial Narrow" pitchFamily="34" charset="0"/>
                </a:endParaRPr>
              </a:p>
            </p:txBody>
          </p:sp>
          <p:sp>
            <p:nvSpPr>
              <p:cNvPr id="28920" name="Text Box 6825"/>
              <p:cNvSpPr txBox="1">
                <a:spLocks noChangeArrowheads="1"/>
              </p:cNvSpPr>
              <p:nvPr/>
            </p:nvSpPr>
            <p:spPr bwMode="auto">
              <a:xfrm>
                <a:off x="2843" y="3271"/>
                <a:ext cx="380" cy="231"/>
              </a:xfrm>
              <a:prstGeom prst="rect">
                <a:avLst/>
              </a:prstGeom>
              <a:noFill/>
              <a:ln w="9525">
                <a:noFill/>
                <a:miter lim="800000"/>
                <a:headEnd/>
                <a:tailEnd/>
              </a:ln>
            </p:spPr>
            <p:txBody>
              <a:bodyPr wrap="none">
                <a:spAutoFit/>
              </a:bodyPr>
              <a:lstStyle/>
              <a:p>
                <a:r>
                  <a:rPr lang="en-US">
                    <a:latin typeface="Arial Narrow" pitchFamily="34" charset="0"/>
                  </a:rPr>
                  <a:t>1990</a:t>
                </a:r>
                <a:endParaRPr lang="en-AU">
                  <a:latin typeface="Arial Narrow" pitchFamily="34" charset="0"/>
                </a:endParaRPr>
              </a:p>
            </p:txBody>
          </p:sp>
          <p:sp>
            <p:nvSpPr>
              <p:cNvPr id="28921" name="Text Box 6826"/>
              <p:cNvSpPr txBox="1">
                <a:spLocks noChangeArrowheads="1"/>
              </p:cNvSpPr>
              <p:nvPr/>
            </p:nvSpPr>
            <p:spPr bwMode="auto">
              <a:xfrm>
                <a:off x="3453" y="3267"/>
                <a:ext cx="380" cy="231"/>
              </a:xfrm>
              <a:prstGeom prst="rect">
                <a:avLst/>
              </a:prstGeom>
              <a:noFill/>
              <a:ln w="9525">
                <a:noFill/>
                <a:miter lim="800000"/>
                <a:headEnd/>
                <a:tailEnd/>
              </a:ln>
            </p:spPr>
            <p:txBody>
              <a:bodyPr wrap="none">
                <a:spAutoFit/>
              </a:bodyPr>
              <a:lstStyle/>
              <a:p>
                <a:r>
                  <a:rPr lang="en-US">
                    <a:latin typeface="Arial Narrow" pitchFamily="34" charset="0"/>
                  </a:rPr>
                  <a:t>2000</a:t>
                </a:r>
                <a:endParaRPr lang="en-AU">
                  <a:latin typeface="Arial Narrow" pitchFamily="34" charset="0"/>
                </a:endParaRPr>
              </a:p>
            </p:txBody>
          </p:sp>
          <p:sp>
            <p:nvSpPr>
              <p:cNvPr id="28922" name="Text Box 6827"/>
              <p:cNvSpPr txBox="1">
                <a:spLocks noChangeArrowheads="1"/>
              </p:cNvSpPr>
              <p:nvPr/>
            </p:nvSpPr>
            <p:spPr bwMode="auto">
              <a:xfrm>
                <a:off x="2228" y="3260"/>
                <a:ext cx="380" cy="231"/>
              </a:xfrm>
              <a:prstGeom prst="rect">
                <a:avLst/>
              </a:prstGeom>
              <a:noFill/>
              <a:ln w="9525">
                <a:noFill/>
                <a:miter lim="800000"/>
                <a:headEnd/>
                <a:tailEnd/>
              </a:ln>
            </p:spPr>
            <p:txBody>
              <a:bodyPr wrap="none">
                <a:spAutoFit/>
              </a:bodyPr>
              <a:lstStyle/>
              <a:p>
                <a:r>
                  <a:rPr lang="en-US">
                    <a:latin typeface="Arial Narrow" pitchFamily="34" charset="0"/>
                  </a:rPr>
                  <a:t>1980</a:t>
                </a:r>
                <a:endParaRPr lang="en-AU">
                  <a:latin typeface="Arial Narrow" pitchFamily="34" charset="0"/>
                </a:endParaRPr>
              </a:p>
            </p:txBody>
          </p:sp>
        </p:grpSp>
        <p:sp>
          <p:nvSpPr>
            <p:cNvPr id="25608" name="Text Box 6828"/>
            <p:cNvSpPr txBox="1">
              <a:spLocks noChangeArrowheads="1"/>
            </p:cNvSpPr>
            <p:nvPr/>
          </p:nvSpPr>
          <p:spPr bwMode="auto">
            <a:xfrm rot="-5400000">
              <a:off x="-428" y="1858"/>
              <a:ext cx="2046" cy="327"/>
            </a:xfrm>
            <a:prstGeom prst="rect">
              <a:avLst/>
            </a:prstGeom>
            <a:noFill/>
            <a:ln w="9525">
              <a:noFill/>
              <a:miter lim="800000"/>
              <a:headEnd/>
              <a:tailEnd/>
            </a:ln>
          </p:spPr>
          <p:txBody>
            <a:bodyPr>
              <a:spAutoFit/>
            </a:bodyPr>
            <a:lstStyle/>
            <a:p>
              <a:pPr algn="ctr">
                <a:spcBef>
                  <a:spcPct val="50000"/>
                </a:spcBef>
              </a:pPr>
              <a:r>
                <a:rPr lang="en-GB" sz="2800">
                  <a:latin typeface="Arial Narrow" pitchFamily="34" charset="0"/>
                </a:rPr>
                <a:t>CO</a:t>
              </a:r>
              <a:r>
                <a:rPr lang="en-GB" sz="2800" baseline="-25000">
                  <a:latin typeface="Arial Narrow" pitchFamily="34" charset="0"/>
                </a:rPr>
                <a:t>2</a:t>
              </a:r>
              <a:r>
                <a:rPr lang="en-GB" sz="2800">
                  <a:latin typeface="Arial Narrow" pitchFamily="34" charset="0"/>
                </a:rPr>
                <a:t> emissions </a:t>
              </a:r>
              <a:r>
                <a:rPr lang="en-GB" sz="2000">
                  <a:latin typeface="Arial Narrow" pitchFamily="34" charset="0"/>
                </a:rPr>
                <a:t>(PgC y</a:t>
              </a:r>
              <a:r>
                <a:rPr lang="en-GB" sz="2000" baseline="30000">
                  <a:latin typeface="Arial Narrow" pitchFamily="34" charset="0"/>
                </a:rPr>
                <a:t>-1</a:t>
              </a:r>
              <a:r>
                <a:rPr lang="en-GB" sz="2000">
                  <a:latin typeface="Arial Narrow" pitchFamily="34" charset="0"/>
                </a:rPr>
                <a:t>)</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6146" name="Rectangle 2"/>
          <p:cNvSpPr>
            <a:spLocks noGrp="1" noChangeArrowheads="1"/>
          </p:cNvSpPr>
          <p:nvPr>
            <p:ph type="ctrTitle"/>
          </p:nvPr>
        </p:nvSpPr>
        <p:spPr/>
        <p:txBody>
          <a:bodyPr/>
          <a:lstStyle/>
          <a:p>
            <a:pPr eaLnBrk="1" hangingPunct="1"/>
            <a:endParaRPr lang="en-US" smtClean="0"/>
          </a:p>
        </p:txBody>
      </p:sp>
      <p:sp>
        <p:nvSpPr>
          <p:cNvPr id="4099" name="Rectangle 3"/>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endParaRPr lang="en-US" smtClean="0"/>
          </a:p>
        </p:txBody>
      </p:sp>
      <p:pic>
        <p:nvPicPr>
          <p:cNvPr id="6148" name="Picture 4" descr="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92100" y="52388"/>
            <a:ext cx="8293100" cy="504825"/>
          </a:xfrm>
          <a:prstGeom prst="rect">
            <a:avLst/>
          </a:prstGeom>
          <a:noFill/>
          <a:ln w="9525">
            <a:noFill/>
            <a:miter lim="800000"/>
            <a:headEnd/>
            <a:tailEnd/>
          </a:ln>
        </p:spPr>
        <p:txBody>
          <a:bodyPr anchor="ctr"/>
          <a:lstStyle/>
          <a:p>
            <a:pPr algn="ctr"/>
            <a:r>
              <a:rPr lang="en-US" sz="3200">
                <a:latin typeface="Arial Narrow" pitchFamily="34" charset="0"/>
              </a:rPr>
              <a:t>Net CO</a:t>
            </a:r>
            <a:r>
              <a:rPr lang="en-US" sz="3200" baseline="-25000">
                <a:latin typeface="Arial Narrow" pitchFamily="34" charset="0"/>
              </a:rPr>
              <a:t>2</a:t>
            </a:r>
            <a:r>
              <a:rPr lang="en-US" sz="3200">
                <a:latin typeface="Arial Narrow" pitchFamily="34" charset="0"/>
              </a:rPr>
              <a:t> Emissions from LUC in Tropical Countries</a:t>
            </a:r>
            <a:endParaRPr lang="en-GB" sz="3200" baseline="-25000">
              <a:latin typeface="Arial Narrow" pitchFamily="34" charset="0"/>
            </a:endParaRPr>
          </a:p>
        </p:txBody>
      </p:sp>
      <p:sp>
        <p:nvSpPr>
          <p:cNvPr id="29699" name="Text Box 3"/>
          <p:cNvSpPr txBox="1">
            <a:spLocks noChangeArrowheads="1"/>
          </p:cNvSpPr>
          <p:nvPr/>
        </p:nvSpPr>
        <p:spPr bwMode="auto">
          <a:xfrm>
            <a:off x="4240213" y="836613"/>
            <a:ext cx="1384300" cy="457200"/>
          </a:xfrm>
          <a:prstGeom prst="rect">
            <a:avLst/>
          </a:prstGeom>
          <a:noFill/>
          <a:ln w="9525">
            <a:noFill/>
            <a:miter lim="800000"/>
            <a:headEnd/>
            <a:tailEnd/>
          </a:ln>
        </p:spPr>
        <p:txBody>
          <a:bodyPr wrap="none">
            <a:spAutoFit/>
          </a:bodyPr>
          <a:lstStyle/>
          <a:p>
            <a:r>
              <a:rPr lang="en-US" sz="2400">
                <a:latin typeface="Arial Narrow" pitchFamily="34" charset="0"/>
              </a:rPr>
              <a:t>2000-2005</a:t>
            </a:r>
            <a:endParaRPr lang="en-AU" sz="2400">
              <a:latin typeface="Arial Narrow" pitchFamily="34" charset="0"/>
            </a:endParaRPr>
          </a:p>
        </p:txBody>
      </p:sp>
      <p:sp>
        <p:nvSpPr>
          <p:cNvPr id="29700" name="Line 5"/>
          <p:cNvSpPr>
            <a:spLocks noChangeShapeType="1"/>
          </p:cNvSpPr>
          <p:nvPr/>
        </p:nvSpPr>
        <p:spPr bwMode="auto">
          <a:xfrm>
            <a:off x="1658938" y="1257300"/>
            <a:ext cx="6143625" cy="0"/>
          </a:xfrm>
          <a:prstGeom prst="line">
            <a:avLst/>
          </a:prstGeom>
          <a:noFill/>
          <a:ln w="0">
            <a:solidFill>
              <a:srgbClr val="000000"/>
            </a:solidFill>
            <a:round/>
            <a:headEnd/>
            <a:tailEnd/>
          </a:ln>
        </p:spPr>
        <p:txBody>
          <a:bodyPr/>
          <a:lstStyle/>
          <a:p>
            <a:endParaRPr lang="en-US"/>
          </a:p>
        </p:txBody>
      </p:sp>
      <p:sp>
        <p:nvSpPr>
          <p:cNvPr id="29701" name="Rectangle 6"/>
          <p:cNvSpPr>
            <a:spLocks noChangeArrowheads="1"/>
          </p:cNvSpPr>
          <p:nvPr/>
        </p:nvSpPr>
        <p:spPr bwMode="auto">
          <a:xfrm>
            <a:off x="1658938" y="1257300"/>
            <a:ext cx="6143625" cy="4176713"/>
          </a:xfrm>
          <a:prstGeom prst="rect">
            <a:avLst/>
          </a:prstGeom>
          <a:noFill/>
          <a:ln w="9525">
            <a:solidFill>
              <a:srgbClr val="808080"/>
            </a:solidFill>
            <a:miter lim="800000"/>
            <a:headEnd/>
            <a:tailEnd/>
          </a:ln>
        </p:spPr>
        <p:txBody>
          <a:bodyPr/>
          <a:lstStyle/>
          <a:p>
            <a:endParaRPr lang="en-US"/>
          </a:p>
        </p:txBody>
      </p:sp>
      <p:sp>
        <p:nvSpPr>
          <p:cNvPr id="29702" name="Rectangle 7"/>
          <p:cNvSpPr>
            <a:spLocks noChangeArrowheads="1"/>
          </p:cNvSpPr>
          <p:nvPr/>
        </p:nvSpPr>
        <p:spPr bwMode="auto">
          <a:xfrm>
            <a:off x="1714500" y="1954213"/>
            <a:ext cx="141288" cy="3479800"/>
          </a:xfrm>
          <a:prstGeom prst="rect">
            <a:avLst/>
          </a:prstGeom>
          <a:solidFill>
            <a:srgbClr val="996633"/>
          </a:solidFill>
          <a:ln w="9525">
            <a:solidFill>
              <a:srgbClr val="000000"/>
            </a:solidFill>
            <a:miter lim="800000"/>
            <a:headEnd/>
            <a:tailEnd/>
          </a:ln>
        </p:spPr>
        <p:txBody>
          <a:bodyPr/>
          <a:lstStyle/>
          <a:p>
            <a:endParaRPr lang="en-US"/>
          </a:p>
        </p:txBody>
      </p:sp>
      <p:sp>
        <p:nvSpPr>
          <p:cNvPr id="29703" name="Rectangle 8"/>
          <p:cNvSpPr>
            <a:spLocks noChangeArrowheads="1"/>
          </p:cNvSpPr>
          <p:nvPr/>
        </p:nvSpPr>
        <p:spPr bwMode="auto">
          <a:xfrm>
            <a:off x="1903413" y="2649538"/>
            <a:ext cx="141287" cy="2784475"/>
          </a:xfrm>
          <a:prstGeom prst="rect">
            <a:avLst/>
          </a:prstGeom>
          <a:solidFill>
            <a:srgbClr val="996633"/>
          </a:solidFill>
          <a:ln w="9525">
            <a:solidFill>
              <a:srgbClr val="000000"/>
            </a:solidFill>
            <a:miter lim="800000"/>
            <a:headEnd/>
            <a:tailEnd/>
          </a:ln>
        </p:spPr>
        <p:txBody>
          <a:bodyPr/>
          <a:lstStyle/>
          <a:p>
            <a:endParaRPr lang="en-US"/>
          </a:p>
        </p:txBody>
      </p:sp>
      <p:sp>
        <p:nvSpPr>
          <p:cNvPr id="29704" name="Rectangle 9"/>
          <p:cNvSpPr>
            <a:spLocks noChangeArrowheads="1"/>
          </p:cNvSpPr>
          <p:nvPr/>
        </p:nvSpPr>
        <p:spPr bwMode="auto">
          <a:xfrm>
            <a:off x="2092325" y="5086350"/>
            <a:ext cx="122238" cy="347663"/>
          </a:xfrm>
          <a:prstGeom prst="rect">
            <a:avLst/>
          </a:prstGeom>
          <a:solidFill>
            <a:srgbClr val="996633"/>
          </a:solidFill>
          <a:ln w="9525">
            <a:solidFill>
              <a:srgbClr val="000000"/>
            </a:solidFill>
            <a:miter lim="800000"/>
            <a:headEnd/>
            <a:tailEnd/>
          </a:ln>
        </p:spPr>
        <p:txBody>
          <a:bodyPr/>
          <a:lstStyle/>
          <a:p>
            <a:endParaRPr lang="en-US"/>
          </a:p>
        </p:txBody>
      </p:sp>
      <p:sp>
        <p:nvSpPr>
          <p:cNvPr id="29705" name="Rectangle 10"/>
          <p:cNvSpPr>
            <a:spLocks noChangeArrowheads="1"/>
          </p:cNvSpPr>
          <p:nvPr/>
        </p:nvSpPr>
        <p:spPr bwMode="auto">
          <a:xfrm>
            <a:off x="2270125" y="5086350"/>
            <a:ext cx="141288" cy="347663"/>
          </a:xfrm>
          <a:prstGeom prst="rect">
            <a:avLst/>
          </a:prstGeom>
          <a:solidFill>
            <a:srgbClr val="996633"/>
          </a:solidFill>
          <a:ln w="9525">
            <a:solidFill>
              <a:srgbClr val="000000"/>
            </a:solidFill>
            <a:miter lim="800000"/>
            <a:headEnd/>
            <a:tailEnd/>
          </a:ln>
        </p:spPr>
        <p:txBody>
          <a:bodyPr/>
          <a:lstStyle/>
          <a:p>
            <a:endParaRPr lang="en-US"/>
          </a:p>
        </p:txBody>
      </p:sp>
      <p:sp>
        <p:nvSpPr>
          <p:cNvPr id="29706" name="Rectangle 11"/>
          <p:cNvSpPr>
            <a:spLocks noChangeArrowheads="1"/>
          </p:cNvSpPr>
          <p:nvPr/>
        </p:nvSpPr>
        <p:spPr bwMode="auto">
          <a:xfrm>
            <a:off x="2459038" y="5159375"/>
            <a:ext cx="141287" cy="274638"/>
          </a:xfrm>
          <a:prstGeom prst="rect">
            <a:avLst/>
          </a:prstGeom>
          <a:solidFill>
            <a:srgbClr val="996633"/>
          </a:solidFill>
          <a:ln w="9525">
            <a:solidFill>
              <a:srgbClr val="000000"/>
            </a:solidFill>
            <a:miter lim="800000"/>
            <a:headEnd/>
            <a:tailEnd/>
          </a:ln>
        </p:spPr>
        <p:txBody>
          <a:bodyPr/>
          <a:lstStyle/>
          <a:p>
            <a:endParaRPr lang="en-US"/>
          </a:p>
        </p:txBody>
      </p:sp>
      <p:sp>
        <p:nvSpPr>
          <p:cNvPr id="29707" name="Rectangle 12"/>
          <p:cNvSpPr>
            <a:spLocks noChangeArrowheads="1"/>
          </p:cNvSpPr>
          <p:nvPr/>
        </p:nvSpPr>
        <p:spPr bwMode="auto">
          <a:xfrm>
            <a:off x="2647950" y="5159375"/>
            <a:ext cx="141288" cy="274638"/>
          </a:xfrm>
          <a:prstGeom prst="rect">
            <a:avLst/>
          </a:prstGeom>
          <a:solidFill>
            <a:srgbClr val="996633"/>
          </a:solidFill>
          <a:ln w="9525">
            <a:solidFill>
              <a:srgbClr val="000000"/>
            </a:solidFill>
            <a:miter lim="800000"/>
            <a:headEnd/>
            <a:tailEnd/>
          </a:ln>
        </p:spPr>
        <p:txBody>
          <a:bodyPr/>
          <a:lstStyle/>
          <a:p>
            <a:endParaRPr lang="en-US"/>
          </a:p>
        </p:txBody>
      </p:sp>
      <p:sp>
        <p:nvSpPr>
          <p:cNvPr id="29708" name="Rectangle 13"/>
          <p:cNvSpPr>
            <a:spLocks noChangeArrowheads="1"/>
          </p:cNvSpPr>
          <p:nvPr/>
        </p:nvSpPr>
        <p:spPr bwMode="auto">
          <a:xfrm>
            <a:off x="2836863" y="5159375"/>
            <a:ext cx="120650" cy="274638"/>
          </a:xfrm>
          <a:prstGeom prst="rect">
            <a:avLst/>
          </a:prstGeom>
          <a:solidFill>
            <a:srgbClr val="996633"/>
          </a:solidFill>
          <a:ln w="9525">
            <a:solidFill>
              <a:srgbClr val="000000"/>
            </a:solidFill>
            <a:miter lim="800000"/>
            <a:headEnd/>
            <a:tailEnd/>
          </a:ln>
        </p:spPr>
        <p:txBody>
          <a:bodyPr/>
          <a:lstStyle/>
          <a:p>
            <a:endParaRPr lang="en-US"/>
          </a:p>
        </p:txBody>
      </p:sp>
      <p:sp>
        <p:nvSpPr>
          <p:cNvPr id="29709" name="Rectangle 14"/>
          <p:cNvSpPr>
            <a:spLocks noChangeArrowheads="1"/>
          </p:cNvSpPr>
          <p:nvPr/>
        </p:nvSpPr>
        <p:spPr bwMode="auto">
          <a:xfrm>
            <a:off x="3013075" y="5159375"/>
            <a:ext cx="142875" cy="274638"/>
          </a:xfrm>
          <a:prstGeom prst="rect">
            <a:avLst/>
          </a:prstGeom>
          <a:solidFill>
            <a:srgbClr val="996633"/>
          </a:solidFill>
          <a:ln w="9525">
            <a:solidFill>
              <a:srgbClr val="000000"/>
            </a:solidFill>
            <a:miter lim="800000"/>
            <a:headEnd/>
            <a:tailEnd/>
          </a:ln>
        </p:spPr>
        <p:txBody>
          <a:bodyPr/>
          <a:lstStyle/>
          <a:p>
            <a:endParaRPr lang="en-US"/>
          </a:p>
        </p:txBody>
      </p:sp>
      <p:sp>
        <p:nvSpPr>
          <p:cNvPr id="29710" name="Rectangle 15"/>
          <p:cNvSpPr>
            <a:spLocks noChangeArrowheads="1"/>
          </p:cNvSpPr>
          <p:nvPr/>
        </p:nvSpPr>
        <p:spPr bwMode="auto">
          <a:xfrm>
            <a:off x="3201988" y="5222875"/>
            <a:ext cx="142875" cy="211138"/>
          </a:xfrm>
          <a:prstGeom prst="rect">
            <a:avLst/>
          </a:prstGeom>
          <a:solidFill>
            <a:srgbClr val="996633"/>
          </a:solidFill>
          <a:ln w="9525">
            <a:solidFill>
              <a:srgbClr val="000000"/>
            </a:solidFill>
            <a:miter lim="800000"/>
            <a:headEnd/>
            <a:tailEnd/>
          </a:ln>
        </p:spPr>
        <p:txBody>
          <a:bodyPr/>
          <a:lstStyle/>
          <a:p>
            <a:endParaRPr lang="en-US"/>
          </a:p>
        </p:txBody>
      </p:sp>
      <p:sp>
        <p:nvSpPr>
          <p:cNvPr id="29711" name="Rectangle 16"/>
          <p:cNvSpPr>
            <a:spLocks noChangeArrowheads="1"/>
          </p:cNvSpPr>
          <p:nvPr/>
        </p:nvSpPr>
        <p:spPr bwMode="auto">
          <a:xfrm>
            <a:off x="3390900" y="5297488"/>
            <a:ext cx="142875" cy="136525"/>
          </a:xfrm>
          <a:prstGeom prst="rect">
            <a:avLst/>
          </a:prstGeom>
          <a:solidFill>
            <a:srgbClr val="996633"/>
          </a:solidFill>
          <a:ln w="9525">
            <a:solidFill>
              <a:srgbClr val="000000"/>
            </a:solidFill>
            <a:miter lim="800000"/>
            <a:headEnd/>
            <a:tailEnd/>
          </a:ln>
        </p:spPr>
        <p:txBody>
          <a:bodyPr/>
          <a:lstStyle/>
          <a:p>
            <a:endParaRPr lang="en-US"/>
          </a:p>
        </p:txBody>
      </p:sp>
      <p:sp>
        <p:nvSpPr>
          <p:cNvPr id="29712" name="Rectangle 17"/>
          <p:cNvSpPr>
            <a:spLocks noChangeArrowheads="1"/>
          </p:cNvSpPr>
          <p:nvPr/>
        </p:nvSpPr>
        <p:spPr bwMode="auto">
          <a:xfrm>
            <a:off x="3579813" y="5297488"/>
            <a:ext cx="122237" cy="136525"/>
          </a:xfrm>
          <a:prstGeom prst="rect">
            <a:avLst/>
          </a:prstGeom>
          <a:solidFill>
            <a:srgbClr val="996633"/>
          </a:solidFill>
          <a:ln w="9525">
            <a:solidFill>
              <a:srgbClr val="000000"/>
            </a:solidFill>
            <a:miter lim="800000"/>
            <a:headEnd/>
            <a:tailEnd/>
          </a:ln>
        </p:spPr>
        <p:txBody>
          <a:bodyPr/>
          <a:lstStyle/>
          <a:p>
            <a:endParaRPr lang="en-US"/>
          </a:p>
        </p:txBody>
      </p:sp>
      <p:sp>
        <p:nvSpPr>
          <p:cNvPr id="29713" name="Rectangle 18"/>
          <p:cNvSpPr>
            <a:spLocks noChangeArrowheads="1"/>
          </p:cNvSpPr>
          <p:nvPr/>
        </p:nvSpPr>
        <p:spPr bwMode="auto">
          <a:xfrm>
            <a:off x="3757613" y="5297488"/>
            <a:ext cx="142875" cy="136525"/>
          </a:xfrm>
          <a:prstGeom prst="rect">
            <a:avLst/>
          </a:prstGeom>
          <a:solidFill>
            <a:srgbClr val="996633"/>
          </a:solidFill>
          <a:ln w="9525">
            <a:solidFill>
              <a:srgbClr val="000000"/>
            </a:solidFill>
            <a:miter lim="800000"/>
            <a:headEnd/>
            <a:tailEnd/>
          </a:ln>
        </p:spPr>
        <p:txBody>
          <a:bodyPr/>
          <a:lstStyle/>
          <a:p>
            <a:endParaRPr lang="en-US"/>
          </a:p>
        </p:txBody>
      </p:sp>
      <p:sp>
        <p:nvSpPr>
          <p:cNvPr id="29714" name="Rectangle 19"/>
          <p:cNvSpPr>
            <a:spLocks noChangeArrowheads="1"/>
          </p:cNvSpPr>
          <p:nvPr/>
        </p:nvSpPr>
        <p:spPr bwMode="auto">
          <a:xfrm>
            <a:off x="3946525" y="5297488"/>
            <a:ext cx="142875" cy="136525"/>
          </a:xfrm>
          <a:prstGeom prst="rect">
            <a:avLst/>
          </a:prstGeom>
          <a:solidFill>
            <a:srgbClr val="996633"/>
          </a:solidFill>
          <a:ln w="9525">
            <a:solidFill>
              <a:srgbClr val="000000"/>
            </a:solidFill>
            <a:miter lim="800000"/>
            <a:headEnd/>
            <a:tailEnd/>
          </a:ln>
        </p:spPr>
        <p:txBody>
          <a:bodyPr/>
          <a:lstStyle/>
          <a:p>
            <a:endParaRPr lang="en-US"/>
          </a:p>
        </p:txBody>
      </p:sp>
      <p:sp>
        <p:nvSpPr>
          <p:cNvPr id="29715" name="Rectangle 20"/>
          <p:cNvSpPr>
            <a:spLocks noChangeArrowheads="1"/>
          </p:cNvSpPr>
          <p:nvPr/>
        </p:nvSpPr>
        <p:spPr bwMode="auto">
          <a:xfrm>
            <a:off x="4135438" y="5297488"/>
            <a:ext cx="142875" cy="136525"/>
          </a:xfrm>
          <a:prstGeom prst="rect">
            <a:avLst/>
          </a:prstGeom>
          <a:solidFill>
            <a:srgbClr val="996633"/>
          </a:solidFill>
          <a:ln w="9525">
            <a:solidFill>
              <a:srgbClr val="000000"/>
            </a:solidFill>
            <a:miter lim="800000"/>
            <a:headEnd/>
            <a:tailEnd/>
          </a:ln>
        </p:spPr>
        <p:txBody>
          <a:bodyPr/>
          <a:lstStyle/>
          <a:p>
            <a:endParaRPr lang="en-US"/>
          </a:p>
        </p:txBody>
      </p:sp>
      <p:sp>
        <p:nvSpPr>
          <p:cNvPr id="29716" name="Rectangle 21"/>
          <p:cNvSpPr>
            <a:spLocks noChangeArrowheads="1"/>
          </p:cNvSpPr>
          <p:nvPr/>
        </p:nvSpPr>
        <p:spPr bwMode="auto">
          <a:xfrm>
            <a:off x="4324350" y="5297488"/>
            <a:ext cx="122238" cy="136525"/>
          </a:xfrm>
          <a:prstGeom prst="rect">
            <a:avLst/>
          </a:prstGeom>
          <a:solidFill>
            <a:srgbClr val="996633"/>
          </a:solidFill>
          <a:ln w="9525">
            <a:solidFill>
              <a:srgbClr val="000000"/>
            </a:solidFill>
            <a:miter lim="800000"/>
            <a:headEnd/>
            <a:tailEnd/>
          </a:ln>
        </p:spPr>
        <p:txBody>
          <a:bodyPr/>
          <a:lstStyle/>
          <a:p>
            <a:endParaRPr lang="en-US"/>
          </a:p>
        </p:txBody>
      </p:sp>
      <p:sp>
        <p:nvSpPr>
          <p:cNvPr id="29717" name="Rectangle 22"/>
          <p:cNvSpPr>
            <a:spLocks noChangeArrowheads="1"/>
          </p:cNvSpPr>
          <p:nvPr/>
        </p:nvSpPr>
        <p:spPr bwMode="auto">
          <a:xfrm>
            <a:off x="4502150" y="5360988"/>
            <a:ext cx="142875" cy="73025"/>
          </a:xfrm>
          <a:prstGeom prst="rect">
            <a:avLst/>
          </a:prstGeom>
          <a:solidFill>
            <a:srgbClr val="996633"/>
          </a:solidFill>
          <a:ln w="9525">
            <a:solidFill>
              <a:srgbClr val="000000"/>
            </a:solidFill>
            <a:miter lim="800000"/>
            <a:headEnd/>
            <a:tailEnd/>
          </a:ln>
        </p:spPr>
        <p:txBody>
          <a:bodyPr/>
          <a:lstStyle/>
          <a:p>
            <a:endParaRPr lang="en-US"/>
          </a:p>
        </p:txBody>
      </p:sp>
      <p:sp>
        <p:nvSpPr>
          <p:cNvPr id="29718" name="Rectangle 23"/>
          <p:cNvSpPr>
            <a:spLocks noChangeArrowheads="1"/>
          </p:cNvSpPr>
          <p:nvPr/>
        </p:nvSpPr>
        <p:spPr bwMode="auto">
          <a:xfrm>
            <a:off x="4691063" y="5360988"/>
            <a:ext cx="142875" cy="73025"/>
          </a:xfrm>
          <a:prstGeom prst="rect">
            <a:avLst/>
          </a:prstGeom>
          <a:solidFill>
            <a:srgbClr val="996633"/>
          </a:solidFill>
          <a:ln w="9525">
            <a:solidFill>
              <a:srgbClr val="000000"/>
            </a:solidFill>
            <a:miter lim="800000"/>
            <a:headEnd/>
            <a:tailEnd/>
          </a:ln>
        </p:spPr>
        <p:txBody>
          <a:bodyPr/>
          <a:lstStyle/>
          <a:p>
            <a:endParaRPr lang="en-US"/>
          </a:p>
        </p:txBody>
      </p:sp>
      <p:sp>
        <p:nvSpPr>
          <p:cNvPr id="29719" name="Rectangle 24"/>
          <p:cNvSpPr>
            <a:spLocks noChangeArrowheads="1"/>
          </p:cNvSpPr>
          <p:nvPr/>
        </p:nvSpPr>
        <p:spPr bwMode="auto">
          <a:xfrm>
            <a:off x="4879975" y="5360988"/>
            <a:ext cx="142875" cy="73025"/>
          </a:xfrm>
          <a:prstGeom prst="rect">
            <a:avLst/>
          </a:prstGeom>
          <a:solidFill>
            <a:srgbClr val="996633"/>
          </a:solidFill>
          <a:ln w="9525">
            <a:solidFill>
              <a:srgbClr val="000000"/>
            </a:solidFill>
            <a:miter lim="800000"/>
            <a:headEnd/>
            <a:tailEnd/>
          </a:ln>
        </p:spPr>
        <p:txBody>
          <a:bodyPr/>
          <a:lstStyle/>
          <a:p>
            <a:endParaRPr lang="en-US"/>
          </a:p>
        </p:txBody>
      </p:sp>
      <p:sp>
        <p:nvSpPr>
          <p:cNvPr id="29720" name="Rectangle 25"/>
          <p:cNvSpPr>
            <a:spLocks noChangeArrowheads="1"/>
          </p:cNvSpPr>
          <p:nvPr/>
        </p:nvSpPr>
        <p:spPr bwMode="auto">
          <a:xfrm>
            <a:off x="5068888" y="5360988"/>
            <a:ext cx="122237" cy="73025"/>
          </a:xfrm>
          <a:prstGeom prst="rect">
            <a:avLst/>
          </a:prstGeom>
          <a:solidFill>
            <a:srgbClr val="996633"/>
          </a:solidFill>
          <a:ln w="9525">
            <a:solidFill>
              <a:srgbClr val="000000"/>
            </a:solidFill>
            <a:miter lim="800000"/>
            <a:headEnd/>
            <a:tailEnd/>
          </a:ln>
        </p:spPr>
        <p:txBody>
          <a:bodyPr/>
          <a:lstStyle/>
          <a:p>
            <a:endParaRPr lang="en-US"/>
          </a:p>
        </p:txBody>
      </p:sp>
      <p:sp>
        <p:nvSpPr>
          <p:cNvPr id="29721" name="Rectangle 26"/>
          <p:cNvSpPr>
            <a:spLocks noChangeArrowheads="1"/>
          </p:cNvSpPr>
          <p:nvPr/>
        </p:nvSpPr>
        <p:spPr bwMode="auto">
          <a:xfrm>
            <a:off x="5246688" y="5360988"/>
            <a:ext cx="142875" cy="73025"/>
          </a:xfrm>
          <a:prstGeom prst="rect">
            <a:avLst/>
          </a:prstGeom>
          <a:solidFill>
            <a:srgbClr val="996633"/>
          </a:solidFill>
          <a:ln w="9525">
            <a:solidFill>
              <a:srgbClr val="000000"/>
            </a:solidFill>
            <a:miter lim="800000"/>
            <a:headEnd/>
            <a:tailEnd/>
          </a:ln>
        </p:spPr>
        <p:txBody>
          <a:bodyPr/>
          <a:lstStyle/>
          <a:p>
            <a:endParaRPr lang="en-US"/>
          </a:p>
        </p:txBody>
      </p:sp>
      <p:sp>
        <p:nvSpPr>
          <p:cNvPr id="29722" name="Rectangle 27"/>
          <p:cNvSpPr>
            <a:spLocks noChangeArrowheads="1"/>
          </p:cNvSpPr>
          <p:nvPr/>
        </p:nvSpPr>
        <p:spPr bwMode="auto">
          <a:xfrm>
            <a:off x="5435600" y="5370513"/>
            <a:ext cx="142875" cy="63500"/>
          </a:xfrm>
          <a:prstGeom prst="rect">
            <a:avLst/>
          </a:prstGeom>
          <a:solidFill>
            <a:srgbClr val="996633"/>
          </a:solidFill>
          <a:ln w="9525">
            <a:solidFill>
              <a:srgbClr val="000000"/>
            </a:solidFill>
            <a:miter lim="800000"/>
            <a:headEnd/>
            <a:tailEnd/>
          </a:ln>
        </p:spPr>
        <p:txBody>
          <a:bodyPr/>
          <a:lstStyle/>
          <a:p>
            <a:endParaRPr lang="en-US"/>
          </a:p>
        </p:txBody>
      </p:sp>
      <p:sp>
        <p:nvSpPr>
          <p:cNvPr id="29723" name="Rectangle 28"/>
          <p:cNvSpPr>
            <a:spLocks noChangeArrowheads="1"/>
          </p:cNvSpPr>
          <p:nvPr/>
        </p:nvSpPr>
        <p:spPr bwMode="auto">
          <a:xfrm>
            <a:off x="5624513" y="5370513"/>
            <a:ext cx="142875" cy="63500"/>
          </a:xfrm>
          <a:prstGeom prst="rect">
            <a:avLst/>
          </a:prstGeom>
          <a:solidFill>
            <a:srgbClr val="996633"/>
          </a:solidFill>
          <a:ln w="9525">
            <a:solidFill>
              <a:srgbClr val="000000"/>
            </a:solidFill>
            <a:miter lim="800000"/>
            <a:headEnd/>
            <a:tailEnd/>
          </a:ln>
        </p:spPr>
        <p:txBody>
          <a:bodyPr/>
          <a:lstStyle/>
          <a:p>
            <a:endParaRPr lang="en-US"/>
          </a:p>
        </p:txBody>
      </p:sp>
      <p:sp>
        <p:nvSpPr>
          <p:cNvPr id="29724" name="Rectangle 29"/>
          <p:cNvSpPr>
            <a:spLocks noChangeArrowheads="1"/>
          </p:cNvSpPr>
          <p:nvPr/>
        </p:nvSpPr>
        <p:spPr bwMode="auto">
          <a:xfrm>
            <a:off x="5813425" y="5370513"/>
            <a:ext cx="122238" cy="63500"/>
          </a:xfrm>
          <a:prstGeom prst="rect">
            <a:avLst/>
          </a:prstGeom>
          <a:solidFill>
            <a:srgbClr val="996633"/>
          </a:solidFill>
          <a:ln w="9525">
            <a:solidFill>
              <a:srgbClr val="000000"/>
            </a:solidFill>
            <a:miter lim="800000"/>
            <a:headEnd/>
            <a:tailEnd/>
          </a:ln>
        </p:spPr>
        <p:txBody>
          <a:bodyPr/>
          <a:lstStyle/>
          <a:p>
            <a:endParaRPr lang="en-US"/>
          </a:p>
        </p:txBody>
      </p:sp>
      <p:sp>
        <p:nvSpPr>
          <p:cNvPr id="29725" name="Rectangle 30"/>
          <p:cNvSpPr>
            <a:spLocks noChangeArrowheads="1"/>
          </p:cNvSpPr>
          <p:nvPr/>
        </p:nvSpPr>
        <p:spPr bwMode="auto">
          <a:xfrm>
            <a:off x="5991225" y="5370513"/>
            <a:ext cx="142875" cy="63500"/>
          </a:xfrm>
          <a:prstGeom prst="rect">
            <a:avLst/>
          </a:prstGeom>
          <a:solidFill>
            <a:srgbClr val="996633"/>
          </a:solidFill>
          <a:ln w="9525">
            <a:solidFill>
              <a:srgbClr val="000000"/>
            </a:solidFill>
            <a:miter lim="800000"/>
            <a:headEnd/>
            <a:tailEnd/>
          </a:ln>
        </p:spPr>
        <p:txBody>
          <a:bodyPr/>
          <a:lstStyle/>
          <a:p>
            <a:endParaRPr lang="en-US"/>
          </a:p>
        </p:txBody>
      </p:sp>
      <p:sp>
        <p:nvSpPr>
          <p:cNvPr id="29726" name="Rectangle 31"/>
          <p:cNvSpPr>
            <a:spLocks noChangeArrowheads="1"/>
          </p:cNvSpPr>
          <p:nvPr/>
        </p:nvSpPr>
        <p:spPr bwMode="auto">
          <a:xfrm>
            <a:off x="6180138" y="5381625"/>
            <a:ext cx="142875" cy="52388"/>
          </a:xfrm>
          <a:prstGeom prst="rect">
            <a:avLst/>
          </a:prstGeom>
          <a:solidFill>
            <a:srgbClr val="996633"/>
          </a:solidFill>
          <a:ln w="9525">
            <a:solidFill>
              <a:srgbClr val="000000"/>
            </a:solidFill>
            <a:miter lim="800000"/>
            <a:headEnd/>
            <a:tailEnd/>
          </a:ln>
        </p:spPr>
        <p:txBody>
          <a:bodyPr/>
          <a:lstStyle/>
          <a:p>
            <a:endParaRPr lang="en-US"/>
          </a:p>
        </p:txBody>
      </p:sp>
      <p:sp>
        <p:nvSpPr>
          <p:cNvPr id="29727" name="Rectangle 32"/>
          <p:cNvSpPr>
            <a:spLocks noChangeArrowheads="1"/>
          </p:cNvSpPr>
          <p:nvPr/>
        </p:nvSpPr>
        <p:spPr bwMode="auto">
          <a:xfrm>
            <a:off x="6369050" y="5381625"/>
            <a:ext cx="142875" cy="52388"/>
          </a:xfrm>
          <a:prstGeom prst="rect">
            <a:avLst/>
          </a:prstGeom>
          <a:solidFill>
            <a:srgbClr val="996633"/>
          </a:solidFill>
          <a:ln w="9525">
            <a:solidFill>
              <a:srgbClr val="000000"/>
            </a:solidFill>
            <a:miter lim="800000"/>
            <a:headEnd/>
            <a:tailEnd/>
          </a:ln>
        </p:spPr>
        <p:txBody>
          <a:bodyPr/>
          <a:lstStyle/>
          <a:p>
            <a:endParaRPr lang="en-US"/>
          </a:p>
        </p:txBody>
      </p:sp>
      <p:sp>
        <p:nvSpPr>
          <p:cNvPr id="29728" name="Rectangle 33"/>
          <p:cNvSpPr>
            <a:spLocks noChangeArrowheads="1"/>
          </p:cNvSpPr>
          <p:nvPr/>
        </p:nvSpPr>
        <p:spPr bwMode="auto">
          <a:xfrm>
            <a:off x="6557963" y="5381625"/>
            <a:ext cx="122237" cy="52388"/>
          </a:xfrm>
          <a:prstGeom prst="rect">
            <a:avLst/>
          </a:prstGeom>
          <a:solidFill>
            <a:srgbClr val="996633"/>
          </a:solidFill>
          <a:ln w="9525">
            <a:solidFill>
              <a:srgbClr val="000000"/>
            </a:solidFill>
            <a:miter lim="800000"/>
            <a:headEnd/>
            <a:tailEnd/>
          </a:ln>
        </p:spPr>
        <p:txBody>
          <a:bodyPr/>
          <a:lstStyle/>
          <a:p>
            <a:endParaRPr lang="en-US"/>
          </a:p>
        </p:txBody>
      </p:sp>
      <p:sp>
        <p:nvSpPr>
          <p:cNvPr id="29729" name="Rectangle 34"/>
          <p:cNvSpPr>
            <a:spLocks noChangeArrowheads="1"/>
          </p:cNvSpPr>
          <p:nvPr/>
        </p:nvSpPr>
        <p:spPr bwMode="auto">
          <a:xfrm>
            <a:off x="6735763" y="5381625"/>
            <a:ext cx="142875" cy="52388"/>
          </a:xfrm>
          <a:prstGeom prst="rect">
            <a:avLst/>
          </a:prstGeom>
          <a:solidFill>
            <a:srgbClr val="996633"/>
          </a:solidFill>
          <a:ln w="9525">
            <a:solidFill>
              <a:srgbClr val="000000"/>
            </a:solidFill>
            <a:miter lim="800000"/>
            <a:headEnd/>
            <a:tailEnd/>
          </a:ln>
        </p:spPr>
        <p:txBody>
          <a:bodyPr/>
          <a:lstStyle/>
          <a:p>
            <a:endParaRPr lang="en-US"/>
          </a:p>
        </p:txBody>
      </p:sp>
      <p:sp>
        <p:nvSpPr>
          <p:cNvPr id="29730" name="Rectangle 35"/>
          <p:cNvSpPr>
            <a:spLocks noChangeArrowheads="1"/>
          </p:cNvSpPr>
          <p:nvPr/>
        </p:nvSpPr>
        <p:spPr bwMode="auto">
          <a:xfrm>
            <a:off x="6924675" y="5381625"/>
            <a:ext cx="142875" cy="52388"/>
          </a:xfrm>
          <a:prstGeom prst="rect">
            <a:avLst/>
          </a:prstGeom>
          <a:solidFill>
            <a:srgbClr val="996633"/>
          </a:solidFill>
          <a:ln w="9525">
            <a:solidFill>
              <a:srgbClr val="000000"/>
            </a:solidFill>
            <a:miter lim="800000"/>
            <a:headEnd/>
            <a:tailEnd/>
          </a:ln>
        </p:spPr>
        <p:txBody>
          <a:bodyPr/>
          <a:lstStyle/>
          <a:p>
            <a:endParaRPr lang="en-US"/>
          </a:p>
        </p:txBody>
      </p:sp>
      <p:sp>
        <p:nvSpPr>
          <p:cNvPr id="29731" name="Rectangle 36"/>
          <p:cNvSpPr>
            <a:spLocks noChangeArrowheads="1"/>
          </p:cNvSpPr>
          <p:nvPr/>
        </p:nvSpPr>
        <p:spPr bwMode="auto">
          <a:xfrm>
            <a:off x="7113588" y="5392738"/>
            <a:ext cx="142875" cy="41275"/>
          </a:xfrm>
          <a:prstGeom prst="rect">
            <a:avLst/>
          </a:prstGeom>
          <a:solidFill>
            <a:srgbClr val="996633"/>
          </a:solidFill>
          <a:ln w="9525">
            <a:solidFill>
              <a:srgbClr val="000000"/>
            </a:solidFill>
            <a:miter lim="800000"/>
            <a:headEnd/>
            <a:tailEnd/>
          </a:ln>
        </p:spPr>
        <p:txBody>
          <a:bodyPr/>
          <a:lstStyle/>
          <a:p>
            <a:endParaRPr lang="en-US"/>
          </a:p>
        </p:txBody>
      </p:sp>
      <p:sp>
        <p:nvSpPr>
          <p:cNvPr id="29732" name="Rectangle 37"/>
          <p:cNvSpPr>
            <a:spLocks noChangeArrowheads="1"/>
          </p:cNvSpPr>
          <p:nvPr/>
        </p:nvSpPr>
        <p:spPr bwMode="auto">
          <a:xfrm>
            <a:off x="7302500" y="5392738"/>
            <a:ext cx="122238" cy="41275"/>
          </a:xfrm>
          <a:prstGeom prst="rect">
            <a:avLst/>
          </a:prstGeom>
          <a:solidFill>
            <a:srgbClr val="996633"/>
          </a:solidFill>
          <a:ln w="9525">
            <a:solidFill>
              <a:srgbClr val="000000"/>
            </a:solidFill>
            <a:miter lim="800000"/>
            <a:headEnd/>
            <a:tailEnd/>
          </a:ln>
        </p:spPr>
        <p:txBody>
          <a:bodyPr/>
          <a:lstStyle/>
          <a:p>
            <a:endParaRPr lang="en-US"/>
          </a:p>
        </p:txBody>
      </p:sp>
      <p:sp>
        <p:nvSpPr>
          <p:cNvPr id="29733" name="Rectangle 38"/>
          <p:cNvSpPr>
            <a:spLocks noChangeArrowheads="1"/>
          </p:cNvSpPr>
          <p:nvPr/>
        </p:nvSpPr>
        <p:spPr bwMode="auto">
          <a:xfrm>
            <a:off x="7480300" y="5402263"/>
            <a:ext cx="142875" cy="31750"/>
          </a:xfrm>
          <a:prstGeom prst="rect">
            <a:avLst/>
          </a:prstGeom>
          <a:solidFill>
            <a:srgbClr val="996633"/>
          </a:solidFill>
          <a:ln w="9525">
            <a:solidFill>
              <a:srgbClr val="000000"/>
            </a:solidFill>
            <a:miter lim="800000"/>
            <a:headEnd/>
            <a:tailEnd/>
          </a:ln>
        </p:spPr>
        <p:txBody>
          <a:bodyPr/>
          <a:lstStyle/>
          <a:p>
            <a:endParaRPr lang="en-US"/>
          </a:p>
        </p:txBody>
      </p:sp>
      <p:sp>
        <p:nvSpPr>
          <p:cNvPr id="29734" name="Rectangle 39"/>
          <p:cNvSpPr>
            <a:spLocks noChangeArrowheads="1"/>
          </p:cNvSpPr>
          <p:nvPr/>
        </p:nvSpPr>
        <p:spPr bwMode="auto">
          <a:xfrm>
            <a:off x="7669213" y="5402263"/>
            <a:ext cx="142875" cy="31750"/>
          </a:xfrm>
          <a:prstGeom prst="rect">
            <a:avLst/>
          </a:prstGeom>
          <a:solidFill>
            <a:srgbClr val="996633"/>
          </a:solidFill>
          <a:ln w="9525">
            <a:solidFill>
              <a:srgbClr val="000000"/>
            </a:solidFill>
            <a:miter lim="800000"/>
            <a:headEnd/>
            <a:tailEnd/>
          </a:ln>
        </p:spPr>
        <p:txBody>
          <a:bodyPr/>
          <a:lstStyle/>
          <a:p>
            <a:endParaRPr lang="en-US"/>
          </a:p>
        </p:txBody>
      </p:sp>
      <p:sp>
        <p:nvSpPr>
          <p:cNvPr id="29735" name="Line 40"/>
          <p:cNvSpPr>
            <a:spLocks noChangeShapeType="1"/>
          </p:cNvSpPr>
          <p:nvPr/>
        </p:nvSpPr>
        <p:spPr bwMode="auto">
          <a:xfrm>
            <a:off x="1658938" y="1257300"/>
            <a:ext cx="0" cy="4176713"/>
          </a:xfrm>
          <a:prstGeom prst="line">
            <a:avLst/>
          </a:prstGeom>
          <a:noFill/>
          <a:ln w="0">
            <a:solidFill>
              <a:srgbClr val="000000"/>
            </a:solidFill>
            <a:round/>
            <a:headEnd/>
            <a:tailEnd/>
          </a:ln>
        </p:spPr>
        <p:txBody>
          <a:bodyPr/>
          <a:lstStyle/>
          <a:p>
            <a:endParaRPr lang="en-US"/>
          </a:p>
        </p:txBody>
      </p:sp>
      <p:sp>
        <p:nvSpPr>
          <p:cNvPr id="29736" name="Line 41"/>
          <p:cNvSpPr>
            <a:spLocks noChangeShapeType="1"/>
          </p:cNvSpPr>
          <p:nvPr/>
        </p:nvSpPr>
        <p:spPr bwMode="auto">
          <a:xfrm>
            <a:off x="1614488" y="5434013"/>
            <a:ext cx="44450" cy="0"/>
          </a:xfrm>
          <a:prstGeom prst="line">
            <a:avLst/>
          </a:prstGeom>
          <a:noFill/>
          <a:ln w="0">
            <a:solidFill>
              <a:srgbClr val="000000"/>
            </a:solidFill>
            <a:round/>
            <a:headEnd/>
            <a:tailEnd/>
          </a:ln>
        </p:spPr>
        <p:txBody>
          <a:bodyPr/>
          <a:lstStyle/>
          <a:p>
            <a:endParaRPr lang="en-US"/>
          </a:p>
        </p:txBody>
      </p:sp>
      <p:sp>
        <p:nvSpPr>
          <p:cNvPr id="29737" name="Line 42"/>
          <p:cNvSpPr>
            <a:spLocks noChangeShapeType="1"/>
          </p:cNvSpPr>
          <p:nvPr/>
        </p:nvSpPr>
        <p:spPr bwMode="auto">
          <a:xfrm>
            <a:off x="1614488" y="4738688"/>
            <a:ext cx="44450" cy="0"/>
          </a:xfrm>
          <a:prstGeom prst="line">
            <a:avLst/>
          </a:prstGeom>
          <a:noFill/>
          <a:ln w="0">
            <a:solidFill>
              <a:srgbClr val="000000"/>
            </a:solidFill>
            <a:round/>
            <a:headEnd/>
            <a:tailEnd/>
          </a:ln>
        </p:spPr>
        <p:txBody>
          <a:bodyPr/>
          <a:lstStyle/>
          <a:p>
            <a:endParaRPr lang="en-US"/>
          </a:p>
        </p:txBody>
      </p:sp>
      <p:sp>
        <p:nvSpPr>
          <p:cNvPr id="29738" name="Line 43"/>
          <p:cNvSpPr>
            <a:spLocks noChangeShapeType="1"/>
          </p:cNvSpPr>
          <p:nvPr/>
        </p:nvSpPr>
        <p:spPr bwMode="auto">
          <a:xfrm>
            <a:off x="1614488" y="4041775"/>
            <a:ext cx="44450" cy="0"/>
          </a:xfrm>
          <a:prstGeom prst="line">
            <a:avLst/>
          </a:prstGeom>
          <a:noFill/>
          <a:ln w="0">
            <a:solidFill>
              <a:srgbClr val="000000"/>
            </a:solidFill>
            <a:round/>
            <a:headEnd/>
            <a:tailEnd/>
          </a:ln>
        </p:spPr>
        <p:txBody>
          <a:bodyPr/>
          <a:lstStyle/>
          <a:p>
            <a:endParaRPr lang="en-US"/>
          </a:p>
        </p:txBody>
      </p:sp>
      <p:sp>
        <p:nvSpPr>
          <p:cNvPr id="29739" name="Line 44"/>
          <p:cNvSpPr>
            <a:spLocks noChangeShapeType="1"/>
          </p:cNvSpPr>
          <p:nvPr/>
        </p:nvSpPr>
        <p:spPr bwMode="auto">
          <a:xfrm>
            <a:off x="1614488" y="3346450"/>
            <a:ext cx="44450" cy="0"/>
          </a:xfrm>
          <a:prstGeom prst="line">
            <a:avLst/>
          </a:prstGeom>
          <a:noFill/>
          <a:ln w="0">
            <a:solidFill>
              <a:srgbClr val="000000"/>
            </a:solidFill>
            <a:round/>
            <a:headEnd/>
            <a:tailEnd/>
          </a:ln>
        </p:spPr>
        <p:txBody>
          <a:bodyPr/>
          <a:lstStyle/>
          <a:p>
            <a:endParaRPr lang="en-US"/>
          </a:p>
        </p:txBody>
      </p:sp>
      <p:sp>
        <p:nvSpPr>
          <p:cNvPr id="29740" name="Line 45"/>
          <p:cNvSpPr>
            <a:spLocks noChangeShapeType="1"/>
          </p:cNvSpPr>
          <p:nvPr/>
        </p:nvSpPr>
        <p:spPr bwMode="auto">
          <a:xfrm>
            <a:off x="1614488" y="2649538"/>
            <a:ext cx="44450" cy="0"/>
          </a:xfrm>
          <a:prstGeom prst="line">
            <a:avLst/>
          </a:prstGeom>
          <a:noFill/>
          <a:ln w="0">
            <a:solidFill>
              <a:srgbClr val="000000"/>
            </a:solidFill>
            <a:round/>
            <a:headEnd/>
            <a:tailEnd/>
          </a:ln>
        </p:spPr>
        <p:txBody>
          <a:bodyPr/>
          <a:lstStyle/>
          <a:p>
            <a:endParaRPr lang="en-US"/>
          </a:p>
        </p:txBody>
      </p:sp>
      <p:sp>
        <p:nvSpPr>
          <p:cNvPr id="29741" name="Line 46"/>
          <p:cNvSpPr>
            <a:spLocks noChangeShapeType="1"/>
          </p:cNvSpPr>
          <p:nvPr/>
        </p:nvSpPr>
        <p:spPr bwMode="auto">
          <a:xfrm>
            <a:off x="1614488" y="1954213"/>
            <a:ext cx="44450" cy="0"/>
          </a:xfrm>
          <a:prstGeom prst="line">
            <a:avLst/>
          </a:prstGeom>
          <a:noFill/>
          <a:ln w="0">
            <a:solidFill>
              <a:srgbClr val="000000"/>
            </a:solidFill>
            <a:round/>
            <a:headEnd/>
            <a:tailEnd/>
          </a:ln>
        </p:spPr>
        <p:txBody>
          <a:bodyPr/>
          <a:lstStyle/>
          <a:p>
            <a:endParaRPr lang="en-US"/>
          </a:p>
        </p:txBody>
      </p:sp>
      <p:sp>
        <p:nvSpPr>
          <p:cNvPr id="29742" name="Line 47"/>
          <p:cNvSpPr>
            <a:spLocks noChangeShapeType="1"/>
          </p:cNvSpPr>
          <p:nvPr/>
        </p:nvSpPr>
        <p:spPr bwMode="auto">
          <a:xfrm>
            <a:off x="1614488" y="1257300"/>
            <a:ext cx="44450" cy="0"/>
          </a:xfrm>
          <a:prstGeom prst="line">
            <a:avLst/>
          </a:prstGeom>
          <a:noFill/>
          <a:ln w="0">
            <a:solidFill>
              <a:srgbClr val="000000"/>
            </a:solidFill>
            <a:round/>
            <a:headEnd/>
            <a:tailEnd/>
          </a:ln>
        </p:spPr>
        <p:txBody>
          <a:bodyPr/>
          <a:lstStyle/>
          <a:p>
            <a:endParaRPr lang="en-US"/>
          </a:p>
        </p:txBody>
      </p:sp>
      <p:sp>
        <p:nvSpPr>
          <p:cNvPr id="29743" name="Line 48"/>
          <p:cNvSpPr>
            <a:spLocks noChangeShapeType="1"/>
          </p:cNvSpPr>
          <p:nvPr/>
        </p:nvSpPr>
        <p:spPr bwMode="auto">
          <a:xfrm>
            <a:off x="1658938" y="5434013"/>
            <a:ext cx="6143625" cy="0"/>
          </a:xfrm>
          <a:prstGeom prst="line">
            <a:avLst/>
          </a:prstGeom>
          <a:noFill/>
          <a:ln w="0">
            <a:solidFill>
              <a:srgbClr val="000000"/>
            </a:solidFill>
            <a:round/>
            <a:headEnd/>
            <a:tailEnd/>
          </a:ln>
        </p:spPr>
        <p:txBody>
          <a:bodyPr/>
          <a:lstStyle/>
          <a:p>
            <a:endParaRPr lang="en-US"/>
          </a:p>
        </p:txBody>
      </p:sp>
      <p:sp>
        <p:nvSpPr>
          <p:cNvPr id="29744" name="Line 49"/>
          <p:cNvSpPr>
            <a:spLocks noChangeShapeType="1"/>
          </p:cNvSpPr>
          <p:nvPr/>
        </p:nvSpPr>
        <p:spPr bwMode="auto">
          <a:xfrm flipV="1">
            <a:off x="1658938" y="5434013"/>
            <a:ext cx="0" cy="42862"/>
          </a:xfrm>
          <a:prstGeom prst="line">
            <a:avLst/>
          </a:prstGeom>
          <a:noFill/>
          <a:ln w="0">
            <a:solidFill>
              <a:srgbClr val="000000"/>
            </a:solidFill>
            <a:round/>
            <a:headEnd/>
            <a:tailEnd/>
          </a:ln>
        </p:spPr>
        <p:txBody>
          <a:bodyPr/>
          <a:lstStyle/>
          <a:p>
            <a:endParaRPr lang="en-US"/>
          </a:p>
        </p:txBody>
      </p:sp>
      <p:sp>
        <p:nvSpPr>
          <p:cNvPr id="29745" name="Line 50"/>
          <p:cNvSpPr>
            <a:spLocks noChangeShapeType="1"/>
          </p:cNvSpPr>
          <p:nvPr/>
        </p:nvSpPr>
        <p:spPr bwMode="auto">
          <a:xfrm flipV="1">
            <a:off x="1847850" y="5434013"/>
            <a:ext cx="0" cy="42862"/>
          </a:xfrm>
          <a:prstGeom prst="line">
            <a:avLst/>
          </a:prstGeom>
          <a:noFill/>
          <a:ln w="0">
            <a:solidFill>
              <a:srgbClr val="000000"/>
            </a:solidFill>
            <a:round/>
            <a:headEnd/>
            <a:tailEnd/>
          </a:ln>
        </p:spPr>
        <p:txBody>
          <a:bodyPr/>
          <a:lstStyle/>
          <a:p>
            <a:endParaRPr lang="en-US"/>
          </a:p>
        </p:txBody>
      </p:sp>
      <p:sp>
        <p:nvSpPr>
          <p:cNvPr id="29746" name="Line 51"/>
          <p:cNvSpPr>
            <a:spLocks noChangeShapeType="1"/>
          </p:cNvSpPr>
          <p:nvPr/>
        </p:nvSpPr>
        <p:spPr bwMode="auto">
          <a:xfrm flipV="1">
            <a:off x="2036763" y="5434013"/>
            <a:ext cx="0" cy="42862"/>
          </a:xfrm>
          <a:prstGeom prst="line">
            <a:avLst/>
          </a:prstGeom>
          <a:noFill/>
          <a:ln w="0">
            <a:solidFill>
              <a:srgbClr val="000000"/>
            </a:solidFill>
            <a:round/>
            <a:headEnd/>
            <a:tailEnd/>
          </a:ln>
        </p:spPr>
        <p:txBody>
          <a:bodyPr/>
          <a:lstStyle/>
          <a:p>
            <a:endParaRPr lang="en-US"/>
          </a:p>
        </p:txBody>
      </p:sp>
      <p:sp>
        <p:nvSpPr>
          <p:cNvPr id="29747" name="Line 52"/>
          <p:cNvSpPr>
            <a:spLocks noChangeShapeType="1"/>
          </p:cNvSpPr>
          <p:nvPr/>
        </p:nvSpPr>
        <p:spPr bwMode="auto">
          <a:xfrm flipV="1">
            <a:off x="2214563" y="5434013"/>
            <a:ext cx="0" cy="42862"/>
          </a:xfrm>
          <a:prstGeom prst="line">
            <a:avLst/>
          </a:prstGeom>
          <a:noFill/>
          <a:ln w="0">
            <a:solidFill>
              <a:srgbClr val="000000"/>
            </a:solidFill>
            <a:round/>
            <a:headEnd/>
            <a:tailEnd/>
          </a:ln>
        </p:spPr>
        <p:txBody>
          <a:bodyPr/>
          <a:lstStyle/>
          <a:p>
            <a:endParaRPr lang="en-US"/>
          </a:p>
        </p:txBody>
      </p:sp>
      <p:sp>
        <p:nvSpPr>
          <p:cNvPr id="29748" name="Line 53"/>
          <p:cNvSpPr>
            <a:spLocks noChangeShapeType="1"/>
          </p:cNvSpPr>
          <p:nvPr/>
        </p:nvSpPr>
        <p:spPr bwMode="auto">
          <a:xfrm flipV="1">
            <a:off x="2403475" y="5434013"/>
            <a:ext cx="0" cy="42862"/>
          </a:xfrm>
          <a:prstGeom prst="line">
            <a:avLst/>
          </a:prstGeom>
          <a:noFill/>
          <a:ln w="0">
            <a:solidFill>
              <a:srgbClr val="000000"/>
            </a:solidFill>
            <a:round/>
            <a:headEnd/>
            <a:tailEnd/>
          </a:ln>
        </p:spPr>
        <p:txBody>
          <a:bodyPr/>
          <a:lstStyle/>
          <a:p>
            <a:endParaRPr lang="en-US"/>
          </a:p>
        </p:txBody>
      </p:sp>
      <p:sp>
        <p:nvSpPr>
          <p:cNvPr id="29749" name="Line 54"/>
          <p:cNvSpPr>
            <a:spLocks noChangeShapeType="1"/>
          </p:cNvSpPr>
          <p:nvPr/>
        </p:nvSpPr>
        <p:spPr bwMode="auto">
          <a:xfrm flipV="1">
            <a:off x="2592388" y="5434013"/>
            <a:ext cx="0" cy="42862"/>
          </a:xfrm>
          <a:prstGeom prst="line">
            <a:avLst/>
          </a:prstGeom>
          <a:noFill/>
          <a:ln w="0">
            <a:solidFill>
              <a:srgbClr val="000000"/>
            </a:solidFill>
            <a:round/>
            <a:headEnd/>
            <a:tailEnd/>
          </a:ln>
        </p:spPr>
        <p:txBody>
          <a:bodyPr/>
          <a:lstStyle/>
          <a:p>
            <a:endParaRPr lang="en-US"/>
          </a:p>
        </p:txBody>
      </p:sp>
      <p:sp>
        <p:nvSpPr>
          <p:cNvPr id="29750" name="Line 55"/>
          <p:cNvSpPr>
            <a:spLocks noChangeShapeType="1"/>
          </p:cNvSpPr>
          <p:nvPr/>
        </p:nvSpPr>
        <p:spPr bwMode="auto">
          <a:xfrm flipV="1">
            <a:off x="2781300" y="5434013"/>
            <a:ext cx="0" cy="42862"/>
          </a:xfrm>
          <a:prstGeom prst="line">
            <a:avLst/>
          </a:prstGeom>
          <a:noFill/>
          <a:ln w="0">
            <a:solidFill>
              <a:srgbClr val="000000"/>
            </a:solidFill>
            <a:round/>
            <a:headEnd/>
            <a:tailEnd/>
          </a:ln>
        </p:spPr>
        <p:txBody>
          <a:bodyPr/>
          <a:lstStyle/>
          <a:p>
            <a:endParaRPr lang="en-US"/>
          </a:p>
        </p:txBody>
      </p:sp>
      <p:sp>
        <p:nvSpPr>
          <p:cNvPr id="29751" name="Line 56"/>
          <p:cNvSpPr>
            <a:spLocks noChangeShapeType="1"/>
          </p:cNvSpPr>
          <p:nvPr/>
        </p:nvSpPr>
        <p:spPr bwMode="auto">
          <a:xfrm flipV="1">
            <a:off x="2957513" y="5434013"/>
            <a:ext cx="0" cy="42862"/>
          </a:xfrm>
          <a:prstGeom prst="line">
            <a:avLst/>
          </a:prstGeom>
          <a:noFill/>
          <a:ln w="0">
            <a:solidFill>
              <a:srgbClr val="000000"/>
            </a:solidFill>
            <a:round/>
            <a:headEnd/>
            <a:tailEnd/>
          </a:ln>
        </p:spPr>
        <p:txBody>
          <a:bodyPr/>
          <a:lstStyle/>
          <a:p>
            <a:endParaRPr lang="en-US"/>
          </a:p>
        </p:txBody>
      </p:sp>
      <p:sp>
        <p:nvSpPr>
          <p:cNvPr id="29752" name="Line 57"/>
          <p:cNvSpPr>
            <a:spLocks noChangeShapeType="1"/>
          </p:cNvSpPr>
          <p:nvPr/>
        </p:nvSpPr>
        <p:spPr bwMode="auto">
          <a:xfrm flipV="1">
            <a:off x="3146425" y="5434013"/>
            <a:ext cx="0" cy="42862"/>
          </a:xfrm>
          <a:prstGeom prst="line">
            <a:avLst/>
          </a:prstGeom>
          <a:noFill/>
          <a:ln w="0">
            <a:solidFill>
              <a:srgbClr val="000000"/>
            </a:solidFill>
            <a:round/>
            <a:headEnd/>
            <a:tailEnd/>
          </a:ln>
        </p:spPr>
        <p:txBody>
          <a:bodyPr/>
          <a:lstStyle/>
          <a:p>
            <a:endParaRPr lang="en-US"/>
          </a:p>
        </p:txBody>
      </p:sp>
      <p:sp>
        <p:nvSpPr>
          <p:cNvPr id="29753" name="Line 58"/>
          <p:cNvSpPr>
            <a:spLocks noChangeShapeType="1"/>
          </p:cNvSpPr>
          <p:nvPr/>
        </p:nvSpPr>
        <p:spPr bwMode="auto">
          <a:xfrm flipV="1">
            <a:off x="3335338" y="5434013"/>
            <a:ext cx="0" cy="42862"/>
          </a:xfrm>
          <a:prstGeom prst="line">
            <a:avLst/>
          </a:prstGeom>
          <a:noFill/>
          <a:ln w="0">
            <a:solidFill>
              <a:srgbClr val="000000"/>
            </a:solidFill>
            <a:round/>
            <a:headEnd/>
            <a:tailEnd/>
          </a:ln>
        </p:spPr>
        <p:txBody>
          <a:bodyPr/>
          <a:lstStyle/>
          <a:p>
            <a:endParaRPr lang="en-US"/>
          </a:p>
        </p:txBody>
      </p:sp>
      <p:sp>
        <p:nvSpPr>
          <p:cNvPr id="29754" name="Line 59"/>
          <p:cNvSpPr>
            <a:spLocks noChangeShapeType="1"/>
          </p:cNvSpPr>
          <p:nvPr/>
        </p:nvSpPr>
        <p:spPr bwMode="auto">
          <a:xfrm flipV="1">
            <a:off x="3524250" y="5434013"/>
            <a:ext cx="0" cy="42862"/>
          </a:xfrm>
          <a:prstGeom prst="line">
            <a:avLst/>
          </a:prstGeom>
          <a:noFill/>
          <a:ln w="0">
            <a:solidFill>
              <a:srgbClr val="000000"/>
            </a:solidFill>
            <a:round/>
            <a:headEnd/>
            <a:tailEnd/>
          </a:ln>
        </p:spPr>
        <p:txBody>
          <a:bodyPr/>
          <a:lstStyle/>
          <a:p>
            <a:endParaRPr lang="en-US"/>
          </a:p>
        </p:txBody>
      </p:sp>
      <p:sp>
        <p:nvSpPr>
          <p:cNvPr id="29755" name="Line 60"/>
          <p:cNvSpPr>
            <a:spLocks noChangeShapeType="1"/>
          </p:cNvSpPr>
          <p:nvPr/>
        </p:nvSpPr>
        <p:spPr bwMode="auto">
          <a:xfrm flipV="1">
            <a:off x="3702050" y="5434013"/>
            <a:ext cx="0" cy="42862"/>
          </a:xfrm>
          <a:prstGeom prst="line">
            <a:avLst/>
          </a:prstGeom>
          <a:noFill/>
          <a:ln w="0">
            <a:solidFill>
              <a:srgbClr val="000000"/>
            </a:solidFill>
            <a:round/>
            <a:headEnd/>
            <a:tailEnd/>
          </a:ln>
        </p:spPr>
        <p:txBody>
          <a:bodyPr/>
          <a:lstStyle/>
          <a:p>
            <a:endParaRPr lang="en-US"/>
          </a:p>
        </p:txBody>
      </p:sp>
      <p:sp>
        <p:nvSpPr>
          <p:cNvPr id="29756" name="Line 61"/>
          <p:cNvSpPr>
            <a:spLocks noChangeShapeType="1"/>
          </p:cNvSpPr>
          <p:nvPr/>
        </p:nvSpPr>
        <p:spPr bwMode="auto">
          <a:xfrm flipV="1">
            <a:off x="3890963" y="5434013"/>
            <a:ext cx="0" cy="42862"/>
          </a:xfrm>
          <a:prstGeom prst="line">
            <a:avLst/>
          </a:prstGeom>
          <a:noFill/>
          <a:ln w="0">
            <a:solidFill>
              <a:srgbClr val="000000"/>
            </a:solidFill>
            <a:round/>
            <a:headEnd/>
            <a:tailEnd/>
          </a:ln>
        </p:spPr>
        <p:txBody>
          <a:bodyPr/>
          <a:lstStyle/>
          <a:p>
            <a:endParaRPr lang="en-US"/>
          </a:p>
        </p:txBody>
      </p:sp>
      <p:sp>
        <p:nvSpPr>
          <p:cNvPr id="29757" name="Line 62"/>
          <p:cNvSpPr>
            <a:spLocks noChangeShapeType="1"/>
          </p:cNvSpPr>
          <p:nvPr/>
        </p:nvSpPr>
        <p:spPr bwMode="auto">
          <a:xfrm flipV="1">
            <a:off x="4079875" y="5434013"/>
            <a:ext cx="0" cy="42862"/>
          </a:xfrm>
          <a:prstGeom prst="line">
            <a:avLst/>
          </a:prstGeom>
          <a:noFill/>
          <a:ln w="0">
            <a:solidFill>
              <a:srgbClr val="000000"/>
            </a:solidFill>
            <a:round/>
            <a:headEnd/>
            <a:tailEnd/>
          </a:ln>
        </p:spPr>
        <p:txBody>
          <a:bodyPr/>
          <a:lstStyle/>
          <a:p>
            <a:endParaRPr lang="en-US"/>
          </a:p>
        </p:txBody>
      </p:sp>
      <p:sp>
        <p:nvSpPr>
          <p:cNvPr id="29758" name="Line 63"/>
          <p:cNvSpPr>
            <a:spLocks noChangeShapeType="1"/>
          </p:cNvSpPr>
          <p:nvPr/>
        </p:nvSpPr>
        <p:spPr bwMode="auto">
          <a:xfrm flipV="1">
            <a:off x="4268788" y="5434013"/>
            <a:ext cx="0" cy="42862"/>
          </a:xfrm>
          <a:prstGeom prst="line">
            <a:avLst/>
          </a:prstGeom>
          <a:noFill/>
          <a:ln w="0">
            <a:solidFill>
              <a:srgbClr val="000000"/>
            </a:solidFill>
            <a:round/>
            <a:headEnd/>
            <a:tailEnd/>
          </a:ln>
        </p:spPr>
        <p:txBody>
          <a:bodyPr/>
          <a:lstStyle/>
          <a:p>
            <a:endParaRPr lang="en-US"/>
          </a:p>
        </p:txBody>
      </p:sp>
      <p:sp>
        <p:nvSpPr>
          <p:cNvPr id="29759" name="Line 64"/>
          <p:cNvSpPr>
            <a:spLocks noChangeShapeType="1"/>
          </p:cNvSpPr>
          <p:nvPr/>
        </p:nvSpPr>
        <p:spPr bwMode="auto">
          <a:xfrm flipV="1">
            <a:off x="4446588" y="5434013"/>
            <a:ext cx="0" cy="42862"/>
          </a:xfrm>
          <a:prstGeom prst="line">
            <a:avLst/>
          </a:prstGeom>
          <a:noFill/>
          <a:ln w="0">
            <a:solidFill>
              <a:srgbClr val="000000"/>
            </a:solidFill>
            <a:round/>
            <a:headEnd/>
            <a:tailEnd/>
          </a:ln>
        </p:spPr>
        <p:txBody>
          <a:bodyPr/>
          <a:lstStyle/>
          <a:p>
            <a:endParaRPr lang="en-US"/>
          </a:p>
        </p:txBody>
      </p:sp>
      <p:sp>
        <p:nvSpPr>
          <p:cNvPr id="29760" name="Line 65"/>
          <p:cNvSpPr>
            <a:spLocks noChangeShapeType="1"/>
          </p:cNvSpPr>
          <p:nvPr/>
        </p:nvSpPr>
        <p:spPr bwMode="auto">
          <a:xfrm flipV="1">
            <a:off x="4635500" y="5434013"/>
            <a:ext cx="0" cy="42862"/>
          </a:xfrm>
          <a:prstGeom prst="line">
            <a:avLst/>
          </a:prstGeom>
          <a:noFill/>
          <a:ln w="0">
            <a:solidFill>
              <a:srgbClr val="000000"/>
            </a:solidFill>
            <a:round/>
            <a:headEnd/>
            <a:tailEnd/>
          </a:ln>
        </p:spPr>
        <p:txBody>
          <a:bodyPr/>
          <a:lstStyle/>
          <a:p>
            <a:endParaRPr lang="en-US"/>
          </a:p>
        </p:txBody>
      </p:sp>
      <p:sp>
        <p:nvSpPr>
          <p:cNvPr id="29761" name="Line 66"/>
          <p:cNvSpPr>
            <a:spLocks noChangeShapeType="1"/>
          </p:cNvSpPr>
          <p:nvPr/>
        </p:nvSpPr>
        <p:spPr bwMode="auto">
          <a:xfrm flipV="1">
            <a:off x="4824413" y="5434013"/>
            <a:ext cx="0" cy="42862"/>
          </a:xfrm>
          <a:prstGeom prst="line">
            <a:avLst/>
          </a:prstGeom>
          <a:noFill/>
          <a:ln w="0">
            <a:solidFill>
              <a:srgbClr val="000000"/>
            </a:solidFill>
            <a:round/>
            <a:headEnd/>
            <a:tailEnd/>
          </a:ln>
        </p:spPr>
        <p:txBody>
          <a:bodyPr/>
          <a:lstStyle/>
          <a:p>
            <a:endParaRPr lang="en-US"/>
          </a:p>
        </p:txBody>
      </p:sp>
      <p:sp>
        <p:nvSpPr>
          <p:cNvPr id="29762" name="Line 67"/>
          <p:cNvSpPr>
            <a:spLocks noChangeShapeType="1"/>
          </p:cNvSpPr>
          <p:nvPr/>
        </p:nvSpPr>
        <p:spPr bwMode="auto">
          <a:xfrm flipV="1">
            <a:off x="5013325" y="5434013"/>
            <a:ext cx="0" cy="42862"/>
          </a:xfrm>
          <a:prstGeom prst="line">
            <a:avLst/>
          </a:prstGeom>
          <a:noFill/>
          <a:ln w="0">
            <a:solidFill>
              <a:srgbClr val="000000"/>
            </a:solidFill>
            <a:round/>
            <a:headEnd/>
            <a:tailEnd/>
          </a:ln>
        </p:spPr>
        <p:txBody>
          <a:bodyPr/>
          <a:lstStyle/>
          <a:p>
            <a:endParaRPr lang="en-US"/>
          </a:p>
        </p:txBody>
      </p:sp>
      <p:sp>
        <p:nvSpPr>
          <p:cNvPr id="29763" name="Line 68"/>
          <p:cNvSpPr>
            <a:spLocks noChangeShapeType="1"/>
          </p:cNvSpPr>
          <p:nvPr/>
        </p:nvSpPr>
        <p:spPr bwMode="auto">
          <a:xfrm flipV="1">
            <a:off x="5191125" y="5434013"/>
            <a:ext cx="0" cy="42862"/>
          </a:xfrm>
          <a:prstGeom prst="line">
            <a:avLst/>
          </a:prstGeom>
          <a:noFill/>
          <a:ln w="0">
            <a:solidFill>
              <a:srgbClr val="000000"/>
            </a:solidFill>
            <a:round/>
            <a:headEnd/>
            <a:tailEnd/>
          </a:ln>
        </p:spPr>
        <p:txBody>
          <a:bodyPr/>
          <a:lstStyle/>
          <a:p>
            <a:endParaRPr lang="en-US"/>
          </a:p>
        </p:txBody>
      </p:sp>
      <p:sp>
        <p:nvSpPr>
          <p:cNvPr id="29764" name="Line 69"/>
          <p:cNvSpPr>
            <a:spLocks noChangeShapeType="1"/>
          </p:cNvSpPr>
          <p:nvPr/>
        </p:nvSpPr>
        <p:spPr bwMode="auto">
          <a:xfrm flipV="1">
            <a:off x="5380038" y="5434013"/>
            <a:ext cx="0" cy="42862"/>
          </a:xfrm>
          <a:prstGeom prst="line">
            <a:avLst/>
          </a:prstGeom>
          <a:noFill/>
          <a:ln w="0">
            <a:solidFill>
              <a:srgbClr val="000000"/>
            </a:solidFill>
            <a:round/>
            <a:headEnd/>
            <a:tailEnd/>
          </a:ln>
        </p:spPr>
        <p:txBody>
          <a:bodyPr/>
          <a:lstStyle/>
          <a:p>
            <a:endParaRPr lang="en-US"/>
          </a:p>
        </p:txBody>
      </p:sp>
      <p:sp>
        <p:nvSpPr>
          <p:cNvPr id="29765" name="Line 70"/>
          <p:cNvSpPr>
            <a:spLocks noChangeShapeType="1"/>
          </p:cNvSpPr>
          <p:nvPr/>
        </p:nvSpPr>
        <p:spPr bwMode="auto">
          <a:xfrm flipV="1">
            <a:off x="5568950" y="5434013"/>
            <a:ext cx="0" cy="42862"/>
          </a:xfrm>
          <a:prstGeom prst="line">
            <a:avLst/>
          </a:prstGeom>
          <a:noFill/>
          <a:ln w="0">
            <a:solidFill>
              <a:srgbClr val="000000"/>
            </a:solidFill>
            <a:round/>
            <a:headEnd/>
            <a:tailEnd/>
          </a:ln>
        </p:spPr>
        <p:txBody>
          <a:bodyPr/>
          <a:lstStyle/>
          <a:p>
            <a:endParaRPr lang="en-US"/>
          </a:p>
        </p:txBody>
      </p:sp>
      <p:sp>
        <p:nvSpPr>
          <p:cNvPr id="29766" name="Line 71"/>
          <p:cNvSpPr>
            <a:spLocks noChangeShapeType="1"/>
          </p:cNvSpPr>
          <p:nvPr/>
        </p:nvSpPr>
        <p:spPr bwMode="auto">
          <a:xfrm flipV="1">
            <a:off x="5757863" y="5434013"/>
            <a:ext cx="0" cy="42862"/>
          </a:xfrm>
          <a:prstGeom prst="line">
            <a:avLst/>
          </a:prstGeom>
          <a:noFill/>
          <a:ln w="0">
            <a:solidFill>
              <a:srgbClr val="000000"/>
            </a:solidFill>
            <a:round/>
            <a:headEnd/>
            <a:tailEnd/>
          </a:ln>
        </p:spPr>
        <p:txBody>
          <a:bodyPr/>
          <a:lstStyle/>
          <a:p>
            <a:endParaRPr lang="en-US"/>
          </a:p>
        </p:txBody>
      </p:sp>
      <p:sp>
        <p:nvSpPr>
          <p:cNvPr id="29767" name="Line 72"/>
          <p:cNvSpPr>
            <a:spLocks noChangeShapeType="1"/>
          </p:cNvSpPr>
          <p:nvPr/>
        </p:nvSpPr>
        <p:spPr bwMode="auto">
          <a:xfrm flipV="1">
            <a:off x="5935663" y="5434013"/>
            <a:ext cx="0" cy="42862"/>
          </a:xfrm>
          <a:prstGeom prst="line">
            <a:avLst/>
          </a:prstGeom>
          <a:noFill/>
          <a:ln w="0">
            <a:solidFill>
              <a:srgbClr val="000000"/>
            </a:solidFill>
            <a:round/>
            <a:headEnd/>
            <a:tailEnd/>
          </a:ln>
        </p:spPr>
        <p:txBody>
          <a:bodyPr/>
          <a:lstStyle/>
          <a:p>
            <a:endParaRPr lang="en-US"/>
          </a:p>
        </p:txBody>
      </p:sp>
      <p:sp>
        <p:nvSpPr>
          <p:cNvPr id="29768" name="Line 73"/>
          <p:cNvSpPr>
            <a:spLocks noChangeShapeType="1"/>
          </p:cNvSpPr>
          <p:nvPr/>
        </p:nvSpPr>
        <p:spPr bwMode="auto">
          <a:xfrm flipV="1">
            <a:off x="6124575" y="5434013"/>
            <a:ext cx="0" cy="42862"/>
          </a:xfrm>
          <a:prstGeom prst="line">
            <a:avLst/>
          </a:prstGeom>
          <a:noFill/>
          <a:ln w="0">
            <a:solidFill>
              <a:srgbClr val="000000"/>
            </a:solidFill>
            <a:round/>
            <a:headEnd/>
            <a:tailEnd/>
          </a:ln>
        </p:spPr>
        <p:txBody>
          <a:bodyPr/>
          <a:lstStyle/>
          <a:p>
            <a:endParaRPr lang="en-US"/>
          </a:p>
        </p:txBody>
      </p:sp>
      <p:sp>
        <p:nvSpPr>
          <p:cNvPr id="29769" name="Line 74"/>
          <p:cNvSpPr>
            <a:spLocks noChangeShapeType="1"/>
          </p:cNvSpPr>
          <p:nvPr/>
        </p:nvSpPr>
        <p:spPr bwMode="auto">
          <a:xfrm flipV="1">
            <a:off x="6313488" y="5434013"/>
            <a:ext cx="0" cy="42862"/>
          </a:xfrm>
          <a:prstGeom prst="line">
            <a:avLst/>
          </a:prstGeom>
          <a:noFill/>
          <a:ln w="0">
            <a:solidFill>
              <a:srgbClr val="000000"/>
            </a:solidFill>
            <a:round/>
            <a:headEnd/>
            <a:tailEnd/>
          </a:ln>
        </p:spPr>
        <p:txBody>
          <a:bodyPr/>
          <a:lstStyle/>
          <a:p>
            <a:endParaRPr lang="en-US"/>
          </a:p>
        </p:txBody>
      </p:sp>
      <p:sp>
        <p:nvSpPr>
          <p:cNvPr id="29770" name="Line 75"/>
          <p:cNvSpPr>
            <a:spLocks noChangeShapeType="1"/>
          </p:cNvSpPr>
          <p:nvPr/>
        </p:nvSpPr>
        <p:spPr bwMode="auto">
          <a:xfrm flipV="1">
            <a:off x="6502400" y="5434013"/>
            <a:ext cx="0" cy="42862"/>
          </a:xfrm>
          <a:prstGeom prst="line">
            <a:avLst/>
          </a:prstGeom>
          <a:noFill/>
          <a:ln w="0">
            <a:solidFill>
              <a:srgbClr val="000000"/>
            </a:solidFill>
            <a:round/>
            <a:headEnd/>
            <a:tailEnd/>
          </a:ln>
        </p:spPr>
        <p:txBody>
          <a:bodyPr/>
          <a:lstStyle/>
          <a:p>
            <a:endParaRPr lang="en-US"/>
          </a:p>
        </p:txBody>
      </p:sp>
      <p:sp>
        <p:nvSpPr>
          <p:cNvPr id="29771" name="Line 76"/>
          <p:cNvSpPr>
            <a:spLocks noChangeShapeType="1"/>
          </p:cNvSpPr>
          <p:nvPr/>
        </p:nvSpPr>
        <p:spPr bwMode="auto">
          <a:xfrm flipV="1">
            <a:off x="6680200" y="5434013"/>
            <a:ext cx="0" cy="42862"/>
          </a:xfrm>
          <a:prstGeom prst="line">
            <a:avLst/>
          </a:prstGeom>
          <a:noFill/>
          <a:ln w="0">
            <a:solidFill>
              <a:srgbClr val="000000"/>
            </a:solidFill>
            <a:round/>
            <a:headEnd/>
            <a:tailEnd/>
          </a:ln>
        </p:spPr>
        <p:txBody>
          <a:bodyPr/>
          <a:lstStyle/>
          <a:p>
            <a:endParaRPr lang="en-US"/>
          </a:p>
        </p:txBody>
      </p:sp>
      <p:sp>
        <p:nvSpPr>
          <p:cNvPr id="29772" name="Line 77"/>
          <p:cNvSpPr>
            <a:spLocks noChangeShapeType="1"/>
          </p:cNvSpPr>
          <p:nvPr/>
        </p:nvSpPr>
        <p:spPr bwMode="auto">
          <a:xfrm flipV="1">
            <a:off x="6869113" y="5434013"/>
            <a:ext cx="0" cy="42862"/>
          </a:xfrm>
          <a:prstGeom prst="line">
            <a:avLst/>
          </a:prstGeom>
          <a:noFill/>
          <a:ln w="0">
            <a:solidFill>
              <a:srgbClr val="000000"/>
            </a:solidFill>
            <a:round/>
            <a:headEnd/>
            <a:tailEnd/>
          </a:ln>
        </p:spPr>
        <p:txBody>
          <a:bodyPr/>
          <a:lstStyle/>
          <a:p>
            <a:endParaRPr lang="en-US"/>
          </a:p>
        </p:txBody>
      </p:sp>
      <p:sp>
        <p:nvSpPr>
          <p:cNvPr id="29773" name="Line 78"/>
          <p:cNvSpPr>
            <a:spLocks noChangeShapeType="1"/>
          </p:cNvSpPr>
          <p:nvPr/>
        </p:nvSpPr>
        <p:spPr bwMode="auto">
          <a:xfrm flipV="1">
            <a:off x="7058025" y="5434013"/>
            <a:ext cx="0" cy="42862"/>
          </a:xfrm>
          <a:prstGeom prst="line">
            <a:avLst/>
          </a:prstGeom>
          <a:noFill/>
          <a:ln w="0">
            <a:solidFill>
              <a:srgbClr val="000000"/>
            </a:solidFill>
            <a:round/>
            <a:headEnd/>
            <a:tailEnd/>
          </a:ln>
        </p:spPr>
        <p:txBody>
          <a:bodyPr/>
          <a:lstStyle/>
          <a:p>
            <a:endParaRPr lang="en-US"/>
          </a:p>
        </p:txBody>
      </p:sp>
      <p:sp>
        <p:nvSpPr>
          <p:cNvPr id="29774" name="Line 79"/>
          <p:cNvSpPr>
            <a:spLocks noChangeShapeType="1"/>
          </p:cNvSpPr>
          <p:nvPr/>
        </p:nvSpPr>
        <p:spPr bwMode="auto">
          <a:xfrm flipV="1">
            <a:off x="7246938" y="5434013"/>
            <a:ext cx="0" cy="42862"/>
          </a:xfrm>
          <a:prstGeom prst="line">
            <a:avLst/>
          </a:prstGeom>
          <a:noFill/>
          <a:ln w="0">
            <a:solidFill>
              <a:srgbClr val="000000"/>
            </a:solidFill>
            <a:round/>
            <a:headEnd/>
            <a:tailEnd/>
          </a:ln>
        </p:spPr>
        <p:txBody>
          <a:bodyPr/>
          <a:lstStyle/>
          <a:p>
            <a:endParaRPr lang="en-US"/>
          </a:p>
        </p:txBody>
      </p:sp>
      <p:sp>
        <p:nvSpPr>
          <p:cNvPr id="29775" name="Line 80"/>
          <p:cNvSpPr>
            <a:spLocks noChangeShapeType="1"/>
          </p:cNvSpPr>
          <p:nvPr/>
        </p:nvSpPr>
        <p:spPr bwMode="auto">
          <a:xfrm flipV="1">
            <a:off x="7424738" y="5434013"/>
            <a:ext cx="0" cy="42862"/>
          </a:xfrm>
          <a:prstGeom prst="line">
            <a:avLst/>
          </a:prstGeom>
          <a:noFill/>
          <a:ln w="0">
            <a:solidFill>
              <a:srgbClr val="000000"/>
            </a:solidFill>
            <a:round/>
            <a:headEnd/>
            <a:tailEnd/>
          </a:ln>
        </p:spPr>
        <p:txBody>
          <a:bodyPr/>
          <a:lstStyle/>
          <a:p>
            <a:endParaRPr lang="en-US"/>
          </a:p>
        </p:txBody>
      </p:sp>
      <p:sp>
        <p:nvSpPr>
          <p:cNvPr id="29776" name="Line 81"/>
          <p:cNvSpPr>
            <a:spLocks noChangeShapeType="1"/>
          </p:cNvSpPr>
          <p:nvPr/>
        </p:nvSpPr>
        <p:spPr bwMode="auto">
          <a:xfrm flipV="1">
            <a:off x="7613650" y="5434013"/>
            <a:ext cx="0" cy="42862"/>
          </a:xfrm>
          <a:prstGeom prst="line">
            <a:avLst/>
          </a:prstGeom>
          <a:noFill/>
          <a:ln w="0">
            <a:solidFill>
              <a:srgbClr val="000000"/>
            </a:solidFill>
            <a:round/>
            <a:headEnd/>
            <a:tailEnd/>
          </a:ln>
        </p:spPr>
        <p:txBody>
          <a:bodyPr/>
          <a:lstStyle/>
          <a:p>
            <a:endParaRPr lang="en-US"/>
          </a:p>
        </p:txBody>
      </p:sp>
      <p:sp>
        <p:nvSpPr>
          <p:cNvPr id="29777" name="Line 82"/>
          <p:cNvSpPr>
            <a:spLocks noChangeShapeType="1"/>
          </p:cNvSpPr>
          <p:nvPr/>
        </p:nvSpPr>
        <p:spPr bwMode="auto">
          <a:xfrm flipV="1">
            <a:off x="7802563" y="5434013"/>
            <a:ext cx="0" cy="42862"/>
          </a:xfrm>
          <a:prstGeom prst="line">
            <a:avLst/>
          </a:prstGeom>
          <a:noFill/>
          <a:ln w="0">
            <a:solidFill>
              <a:srgbClr val="000000"/>
            </a:solidFill>
            <a:round/>
            <a:headEnd/>
            <a:tailEnd/>
          </a:ln>
        </p:spPr>
        <p:txBody>
          <a:bodyPr/>
          <a:lstStyle/>
          <a:p>
            <a:endParaRPr lang="en-US"/>
          </a:p>
        </p:txBody>
      </p:sp>
      <p:sp>
        <p:nvSpPr>
          <p:cNvPr id="29778" name="Rectangle 83"/>
          <p:cNvSpPr>
            <a:spLocks noChangeArrowheads="1"/>
          </p:cNvSpPr>
          <p:nvPr/>
        </p:nvSpPr>
        <p:spPr bwMode="auto">
          <a:xfrm>
            <a:off x="1382713" y="5302250"/>
            <a:ext cx="92075" cy="244475"/>
          </a:xfrm>
          <a:prstGeom prst="rect">
            <a:avLst/>
          </a:prstGeom>
          <a:noFill/>
          <a:ln w="9525">
            <a:noFill/>
            <a:miter lim="800000"/>
            <a:headEnd/>
            <a:tailEnd/>
          </a:ln>
        </p:spPr>
        <p:txBody>
          <a:bodyPr wrap="none" lIns="0" tIns="0" rIns="0" bIns="0">
            <a:spAutoFit/>
          </a:bodyPr>
          <a:lstStyle/>
          <a:p>
            <a:r>
              <a:rPr lang="en-AU" sz="1600">
                <a:solidFill>
                  <a:srgbClr val="000000"/>
                </a:solidFill>
                <a:latin typeface="Arial Narrow" pitchFamily="34" charset="0"/>
              </a:rPr>
              <a:t>0</a:t>
            </a:r>
            <a:endParaRPr lang="en-AU" sz="1600">
              <a:latin typeface="Arial Narrow" pitchFamily="34" charset="0"/>
            </a:endParaRPr>
          </a:p>
        </p:txBody>
      </p:sp>
      <p:sp>
        <p:nvSpPr>
          <p:cNvPr id="29779" name="Rectangle 84"/>
          <p:cNvSpPr>
            <a:spLocks noChangeArrowheads="1"/>
          </p:cNvSpPr>
          <p:nvPr/>
        </p:nvSpPr>
        <p:spPr bwMode="auto">
          <a:xfrm>
            <a:off x="1227138" y="4606925"/>
            <a:ext cx="276225" cy="242888"/>
          </a:xfrm>
          <a:prstGeom prst="rect">
            <a:avLst/>
          </a:prstGeom>
          <a:noFill/>
          <a:ln w="9525">
            <a:noFill/>
            <a:miter lim="800000"/>
            <a:headEnd/>
            <a:tailEnd/>
          </a:ln>
        </p:spPr>
        <p:txBody>
          <a:bodyPr wrap="none" lIns="0" tIns="0" rIns="0" bIns="0">
            <a:spAutoFit/>
          </a:bodyPr>
          <a:lstStyle/>
          <a:p>
            <a:r>
              <a:rPr lang="en-AU" sz="1600">
                <a:solidFill>
                  <a:srgbClr val="000000"/>
                </a:solidFill>
                <a:latin typeface="Arial Narrow" pitchFamily="34" charset="0"/>
              </a:rPr>
              <a:t>100</a:t>
            </a:r>
            <a:endParaRPr lang="en-AU" sz="1600">
              <a:latin typeface="Arial Narrow" pitchFamily="34" charset="0"/>
            </a:endParaRPr>
          </a:p>
        </p:txBody>
      </p:sp>
      <p:sp>
        <p:nvSpPr>
          <p:cNvPr id="29780" name="Rectangle 85"/>
          <p:cNvSpPr>
            <a:spLocks noChangeArrowheads="1"/>
          </p:cNvSpPr>
          <p:nvPr/>
        </p:nvSpPr>
        <p:spPr bwMode="auto">
          <a:xfrm>
            <a:off x="1227138" y="3910013"/>
            <a:ext cx="276225" cy="244475"/>
          </a:xfrm>
          <a:prstGeom prst="rect">
            <a:avLst/>
          </a:prstGeom>
          <a:noFill/>
          <a:ln w="9525">
            <a:noFill/>
            <a:miter lim="800000"/>
            <a:headEnd/>
            <a:tailEnd/>
          </a:ln>
        </p:spPr>
        <p:txBody>
          <a:bodyPr wrap="none" lIns="0" tIns="0" rIns="0" bIns="0">
            <a:spAutoFit/>
          </a:bodyPr>
          <a:lstStyle/>
          <a:p>
            <a:r>
              <a:rPr lang="en-AU" sz="1600">
                <a:solidFill>
                  <a:srgbClr val="000000"/>
                </a:solidFill>
                <a:latin typeface="Arial Narrow" pitchFamily="34" charset="0"/>
              </a:rPr>
              <a:t>200</a:t>
            </a:r>
            <a:endParaRPr lang="en-AU" sz="1600">
              <a:latin typeface="Arial Narrow" pitchFamily="34" charset="0"/>
            </a:endParaRPr>
          </a:p>
        </p:txBody>
      </p:sp>
      <p:sp>
        <p:nvSpPr>
          <p:cNvPr id="29781" name="Rectangle 86"/>
          <p:cNvSpPr>
            <a:spLocks noChangeArrowheads="1"/>
          </p:cNvSpPr>
          <p:nvPr/>
        </p:nvSpPr>
        <p:spPr bwMode="auto">
          <a:xfrm>
            <a:off x="1227138" y="3214688"/>
            <a:ext cx="276225" cy="242887"/>
          </a:xfrm>
          <a:prstGeom prst="rect">
            <a:avLst/>
          </a:prstGeom>
          <a:noFill/>
          <a:ln w="9525">
            <a:noFill/>
            <a:miter lim="800000"/>
            <a:headEnd/>
            <a:tailEnd/>
          </a:ln>
        </p:spPr>
        <p:txBody>
          <a:bodyPr wrap="none" lIns="0" tIns="0" rIns="0" bIns="0">
            <a:spAutoFit/>
          </a:bodyPr>
          <a:lstStyle/>
          <a:p>
            <a:r>
              <a:rPr lang="en-AU" sz="1600">
                <a:solidFill>
                  <a:srgbClr val="000000"/>
                </a:solidFill>
                <a:latin typeface="Arial Narrow" pitchFamily="34" charset="0"/>
              </a:rPr>
              <a:t>300</a:t>
            </a:r>
            <a:endParaRPr lang="en-AU" sz="1600">
              <a:latin typeface="Arial Narrow" pitchFamily="34" charset="0"/>
            </a:endParaRPr>
          </a:p>
        </p:txBody>
      </p:sp>
      <p:sp>
        <p:nvSpPr>
          <p:cNvPr id="29782" name="Rectangle 87"/>
          <p:cNvSpPr>
            <a:spLocks noChangeArrowheads="1"/>
          </p:cNvSpPr>
          <p:nvPr/>
        </p:nvSpPr>
        <p:spPr bwMode="auto">
          <a:xfrm>
            <a:off x="1227138" y="2517775"/>
            <a:ext cx="276225" cy="244475"/>
          </a:xfrm>
          <a:prstGeom prst="rect">
            <a:avLst/>
          </a:prstGeom>
          <a:noFill/>
          <a:ln w="9525">
            <a:noFill/>
            <a:miter lim="800000"/>
            <a:headEnd/>
            <a:tailEnd/>
          </a:ln>
        </p:spPr>
        <p:txBody>
          <a:bodyPr wrap="none" lIns="0" tIns="0" rIns="0" bIns="0">
            <a:spAutoFit/>
          </a:bodyPr>
          <a:lstStyle/>
          <a:p>
            <a:r>
              <a:rPr lang="en-AU" sz="1600">
                <a:solidFill>
                  <a:srgbClr val="000000"/>
                </a:solidFill>
                <a:latin typeface="Arial Narrow" pitchFamily="34" charset="0"/>
              </a:rPr>
              <a:t>400</a:t>
            </a:r>
            <a:endParaRPr lang="en-AU" sz="1600">
              <a:latin typeface="Arial Narrow" pitchFamily="34" charset="0"/>
            </a:endParaRPr>
          </a:p>
        </p:txBody>
      </p:sp>
      <p:sp>
        <p:nvSpPr>
          <p:cNvPr id="29783" name="Rectangle 88"/>
          <p:cNvSpPr>
            <a:spLocks noChangeArrowheads="1"/>
          </p:cNvSpPr>
          <p:nvPr/>
        </p:nvSpPr>
        <p:spPr bwMode="auto">
          <a:xfrm>
            <a:off x="1227138" y="1822450"/>
            <a:ext cx="276225" cy="242888"/>
          </a:xfrm>
          <a:prstGeom prst="rect">
            <a:avLst/>
          </a:prstGeom>
          <a:noFill/>
          <a:ln w="9525">
            <a:noFill/>
            <a:miter lim="800000"/>
            <a:headEnd/>
            <a:tailEnd/>
          </a:ln>
        </p:spPr>
        <p:txBody>
          <a:bodyPr wrap="none" lIns="0" tIns="0" rIns="0" bIns="0">
            <a:spAutoFit/>
          </a:bodyPr>
          <a:lstStyle/>
          <a:p>
            <a:r>
              <a:rPr lang="en-AU" sz="1600">
                <a:solidFill>
                  <a:srgbClr val="000000"/>
                </a:solidFill>
                <a:latin typeface="Arial Narrow" pitchFamily="34" charset="0"/>
              </a:rPr>
              <a:t>500</a:t>
            </a:r>
            <a:endParaRPr lang="en-AU" sz="1600">
              <a:latin typeface="Arial Narrow" pitchFamily="34" charset="0"/>
            </a:endParaRPr>
          </a:p>
        </p:txBody>
      </p:sp>
      <p:sp>
        <p:nvSpPr>
          <p:cNvPr id="29784" name="Rectangle 89"/>
          <p:cNvSpPr>
            <a:spLocks noChangeArrowheads="1"/>
          </p:cNvSpPr>
          <p:nvPr/>
        </p:nvSpPr>
        <p:spPr bwMode="auto">
          <a:xfrm>
            <a:off x="1227138" y="1125538"/>
            <a:ext cx="276225" cy="244475"/>
          </a:xfrm>
          <a:prstGeom prst="rect">
            <a:avLst/>
          </a:prstGeom>
          <a:noFill/>
          <a:ln w="9525">
            <a:noFill/>
            <a:miter lim="800000"/>
            <a:headEnd/>
            <a:tailEnd/>
          </a:ln>
        </p:spPr>
        <p:txBody>
          <a:bodyPr wrap="none" lIns="0" tIns="0" rIns="0" bIns="0">
            <a:spAutoFit/>
          </a:bodyPr>
          <a:lstStyle/>
          <a:p>
            <a:r>
              <a:rPr lang="en-AU" sz="1600">
                <a:solidFill>
                  <a:srgbClr val="000000"/>
                </a:solidFill>
                <a:latin typeface="Arial Narrow" pitchFamily="34" charset="0"/>
              </a:rPr>
              <a:t>600</a:t>
            </a:r>
            <a:endParaRPr lang="en-AU" sz="1600">
              <a:latin typeface="Arial Narrow" pitchFamily="34" charset="0"/>
            </a:endParaRPr>
          </a:p>
        </p:txBody>
      </p:sp>
      <p:sp>
        <p:nvSpPr>
          <p:cNvPr id="29785" name="Text Box 90"/>
          <p:cNvSpPr txBox="1">
            <a:spLocks noChangeArrowheads="1"/>
          </p:cNvSpPr>
          <p:nvPr/>
        </p:nvSpPr>
        <p:spPr bwMode="auto">
          <a:xfrm>
            <a:off x="1816100" y="1843088"/>
            <a:ext cx="654050" cy="366712"/>
          </a:xfrm>
          <a:prstGeom prst="rect">
            <a:avLst/>
          </a:prstGeom>
          <a:noFill/>
          <a:ln w="9525">
            <a:noFill/>
            <a:miter lim="800000"/>
            <a:headEnd/>
            <a:tailEnd/>
          </a:ln>
        </p:spPr>
        <p:txBody>
          <a:bodyPr wrap="none">
            <a:spAutoFit/>
          </a:bodyPr>
          <a:lstStyle/>
          <a:p>
            <a:r>
              <a:rPr lang="en-US">
                <a:latin typeface="Arial Narrow" pitchFamily="34" charset="0"/>
              </a:rPr>
              <a:t>Brazil</a:t>
            </a:r>
            <a:endParaRPr lang="en-AU">
              <a:latin typeface="Arial Narrow" pitchFamily="34" charset="0"/>
            </a:endParaRPr>
          </a:p>
        </p:txBody>
      </p:sp>
      <p:sp>
        <p:nvSpPr>
          <p:cNvPr id="29786" name="Text Box 91"/>
          <p:cNvSpPr txBox="1">
            <a:spLocks noChangeArrowheads="1"/>
          </p:cNvSpPr>
          <p:nvPr/>
        </p:nvSpPr>
        <p:spPr bwMode="auto">
          <a:xfrm>
            <a:off x="1982788" y="2552700"/>
            <a:ext cx="1000125" cy="366713"/>
          </a:xfrm>
          <a:prstGeom prst="rect">
            <a:avLst/>
          </a:prstGeom>
          <a:noFill/>
          <a:ln w="9525">
            <a:noFill/>
            <a:miter lim="800000"/>
            <a:headEnd/>
            <a:tailEnd/>
          </a:ln>
        </p:spPr>
        <p:txBody>
          <a:bodyPr wrap="none">
            <a:spAutoFit/>
          </a:bodyPr>
          <a:lstStyle/>
          <a:p>
            <a:r>
              <a:rPr lang="en-US">
                <a:latin typeface="Arial Narrow" pitchFamily="34" charset="0"/>
              </a:rPr>
              <a:t>Indonesia</a:t>
            </a:r>
            <a:endParaRPr lang="en-AU">
              <a:latin typeface="Arial Narrow" pitchFamily="34" charset="0"/>
            </a:endParaRPr>
          </a:p>
        </p:txBody>
      </p:sp>
      <p:sp>
        <p:nvSpPr>
          <p:cNvPr id="29787" name="Text Box 112"/>
          <p:cNvSpPr txBox="1">
            <a:spLocks noChangeArrowheads="1"/>
          </p:cNvSpPr>
          <p:nvPr/>
        </p:nvSpPr>
        <p:spPr bwMode="auto">
          <a:xfrm rot="-5400000">
            <a:off x="-1066006" y="2958306"/>
            <a:ext cx="3597275" cy="519113"/>
          </a:xfrm>
          <a:prstGeom prst="rect">
            <a:avLst/>
          </a:prstGeom>
          <a:noFill/>
          <a:ln w="9525">
            <a:noFill/>
            <a:miter lim="800000"/>
            <a:headEnd/>
            <a:tailEnd/>
          </a:ln>
        </p:spPr>
        <p:txBody>
          <a:bodyPr>
            <a:spAutoFit/>
          </a:bodyPr>
          <a:lstStyle/>
          <a:p>
            <a:pPr algn="ctr">
              <a:spcBef>
                <a:spcPct val="50000"/>
              </a:spcBef>
            </a:pPr>
            <a:r>
              <a:rPr lang="en-GB" sz="2800">
                <a:latin typeface="Arial Narrow" pitchFamily="34" charset="0"/>
              </a:rPr>
              <a:t>CO</a:t>
            </a:r>
            <a:r>
              <a:rPr lang="en-GB" sz="2800" baseline="-25000">
                <a:latin typeface="Arial Narrow" pitchFamily="34" charset="0"/>
              </a:rPr>
              <a:t>2</a:t>
            </a:r>
            <a:r>
              <a:rPr lang="en-GB" sz="2800">
                <a:latin typeface="Arial Narrow" pitchFamily="34" charset="0"/>
              </a:rPr>
              <a:t> emissions </a:t>
            </a:r>
            <a:r>
              <a:rPr lang="en-GB" sz="2000">
                <a:latin typeface="Arial Narrow" pitchFamily="34" charset="0"/>
              </a:rPr>
              <a:t>(TgC y</a:t>
            </a:r>
            <a:r>
              <a:rPr lang="en-GB" sz="2000" baseline="30000">
                <a:latin typeface="Arial Narrow" pitchFamily="34" charset="0"/>
              </a:rPr>
              <a:t>-1</a:t>
            </a:r>
            <a:r>
              <a:rPr lang="en-GB" sz="2000">
                <a:latin typeface="Arial Narrow" pitchFamily="34" charset="0"/>
              </a:rPr>
              <a:t>)</a:t>
            </a:r>
          </a:p>
        </p:txBody>
      </p:sp>
      <p:sp>
        <p:nvSpPr>
          <p:cNvPr id="29788" name="Text Box 113"/>
          <p:cNvSpPr txBox="1">
            <a:spLocks noChangeArrowheads="1"/>
          </p:cNvSpPr>
          <p:nvPr/>
        </p:nvSpPr>
        <p:spPr bwMode="auto">
          <a:xfrm>
            <a:off x="1638300" y="6532563"/>
            <a:ext cx="4157663" cy="244475"/>
          </a:xfrm>
          <a:prstGeom prst="rect">
            <a:avLst/>
          </a:prstGeom>
          <a:noFill/>
          <a:ln w="9525">
            <a:noFill/>
            <a:miter lim="800000"/>
            <a:headEnd/>
            <a:tailEnd/>
          </a:ln>
        </p:spPr>
        <p:txBody>
          <a:bodyPr wrap="none">
            <a:spAutoFit/>
          </a:bodyPr>
          <a:lstStyle/>
          <a:p>
            <a:r>
              <a:rPr lang="en-US" sz="1000">
                <a:latin typeface="Arial Narrow" pitchFamily="34" charset="0"/>
              </a:rPr>
              <a:t>RA Houghton 2009, unpublished; Based on FAO </a:t>
            </a:r>
            <a:r>
              <a:rPr lang="en-AU" sz="1000">
                <a:latin typeface="Arial Narrow" pitchFamily="34" charset="0"/>
              </a:rPr>
              <a:t>Global Forest Resource Assessment </a:t>
            </a:r>
          </a:p>
        </p:txBody>
      </p:sp>
      <p:pic>
        <p:nvPicPr>
          <p:cNvPr id="202866" name="Picture 114"/>
          <p:cNvPicPr>
            <a:picLocks noChangeAspect="1" noChangeArrowheads="1"/>
          </p:cNvPicPr>
          <p:nvPr/>
        </p:nvPicPr>
        <p:blipFill>
          <a:blip r:embed="rId3" cstate="print">
            <a:lum contrast="12000"/>
          </a:blip>
          <a:srcRect/>
          <a:stretch>
            <a:fillRect/>
          </a:stretch>
        </p:blipFill>
        <p:spPr bwMode="auto">
          <a:xfrm>
            <a:off x="7092950" y="1268413"/>
            <a:ext cx="1800225" cy="1212850"/>
          </a:xfrm>
          <a:prstGeom prst="rect">
            <a:avLst/>
          </a:prstGeom>
          <a:noFill/>
          <a:ln w="9525">
            <a:solidFill>
              <a:schemeClr val="tx1"/>
            </a:solidFill>
            <a:miter lim="800000"/>
            <a:headEnd/>
            <a:tailEnd/>
          </a:ln>
          <a:effectLst>
            <a:outerShdw dist="107763" dir="2700000" algn="ctr" rotWithShape="0">
              <a:srgbClr val="969696">
                <a:alpha val="50000"/>
              </a:srgbClr>
            </a:outerShdw>
          </a:effectLst>
        </p:spPr>
      </p:pic>
      <p:sp>
        <p:nvSpPr>
          <p:cNvPr id="29790" name="Line 115"/>
          <p:cNvSpPr>
            <a:spLocks noChangeShapeType="1"/>
          </p:cNvSpPr>
          <p:nvPr/>
        </p:nvSpPr>
        <p:spPr bwMode="auto">
          <a:xfrm>
            <a:off x="2543175" y="2065338"/>
            <a:ext cx="1481138" cy="0"/>
          </a:xfrm>
          <a:prstGeom prst="line">
            <a:avLst/>
          </a:prstGeom>
          <a:noFill/>
          <a:ln w="9525">
            <a:solidFill>
              <a:schemeClr val="tx1"/>
            </a:solidFill>
            <a:round/>
            <a:headEnd/>
            <a:tailEnd/>
          </a:ln>
        </p:spPr>
        <p:txBody>
          <a:bodyPr/>
          <a:lstStyle/>
          <a:p>
            <a:endParaRPr lang="en-US"/>
          </a:p>
        </p:txBody>
      </p:sp>
      <p:sp>
        <p:nvSpPr>
          <p:cNvPr id="29791" name="Line 116"/>
          <p:cNvSpPr>
            <a:spLocks noChangeShapeType="1"/>
          </p:cNvSpPr>
          <p:nvPr/>
        </p:nvSpPr>
        <p:spPr bwMode="auto">
          <a:xfrm flipV="1">
            <a:off x="3013075" y="2065338"/>
            <a:ext cx="1011238" cy="696912"/>
          </a:xfrm>
          <a:prstGeom prst="line">
            <a:avLst/>
          </a:prstGeom>
          <a:noFill/>
          <a:ln w="9525">
            <a:solidFill>
              <a:schemeClr val="tx1"/>
            </a:solidFill>
            <a:round/>
            <a:headEnd/>
            <a:tailEnd/>
          </a:ln>
        </p:spPr>
        <p:txBody>
          <a:bodyPr/>
          <a:lstStyle/>
          <a:p>
            <a:endParaRPr lang="en-US"/>
          </a:p>
        </p:txBody>
      </p:sp>
      <p:sp>
        <p:nvSpPr>
          <p:cNvPr id="29792" name="Text Box 117"/>
          <p:cNvSpPr txBox="1">
            <a:spLocks noChangeArrowheads="1"/>
          </p:cNvSpPr>
          <p:nvPr/>
        </p:nvSpPr>
        <p:spPr bwMode="auto">
          <a:xfrm>
            <a:off x="4032250" y="1814513"/>
            <a:ext cx="601663" cy="396875"/>
          </a:xfrm>
          <a:prstGeom prst="rect">
            <a:avLst/>
          </a:prstGeom>
          <a:noFill/>
          <a:ln w="9525">
            <a:noFill/>
            <a:miter lim="800000"/>
            <a:headEnd/>
            <a:tailEnd/>
          </a:ln>
        </p:spPr>
        <p:txBody>
          <a:bodyPr wrap="none">
            <a:spAutoFit/>
          </a:bodyPr>
          <a:lstStyle/>
          <a:p>
            <a:r>
              <a:rPr lang="en-AU" sz="2000" b="1">
                <a:solidFill>
                  <a:srgbClr val="FF0000"/>
                </a:solidFill>
                <a:latin typeface="Arial Narrow" pitchFamily="34" charset="0"/>
              </a:rPr>
              <a:t>60%</a:t>
            </a:r>
          </a:p>
        </p:txBody>
      </p:sp>
      <p:grpSp>
        <p:nvGrpSpPr>
          <p:cNvPr id="2" name="Group 129"/>
          <p:cNvGrpSpPr>
            <a:grpSpLocks/>
          </p:cNvGrpSpPr>
          <p:nvPr/>
        </p:nvGrpSpPr>
        <p:grpSpPr bwMode="auto">
          <a:xfrm>
            <a:off x="2044700" y="3703638"/>
            <a:ext cx="1501775" cy="2281237"/>
            <a:chOff x="1288" y="2333"/>
            <a:chExt cx="946" cy="1437"/>
          </a:xfrm>
        </p:grpSpPr>
        <p:grpSp>
          <p:nvGrpSpPr>
            <p:cNvPr id="29814" name="Group 119"/>
            <p:cNvGrpSpPr>
              <a:grpSpLocks/>
            </p:cNvGrpSpPr>
            <p:nvPr/>
          </p:nvGrpSpPr>
          <p:grpSpPr bwMode="auto">
            <a:xfrm>
              <a:off x="1288" y="2333"/>
              <a:ext cx="946" cy="917"/>
              <a:chOff x="1288" y="2333"/>
              <a:chExt cx="946" cy="917"/>
            </a:xfrm>
          </p:grpSpPr>
          <p:sp>
            <p:nvSpPr>
              <p:cNvPr id="29817" name="Text Box 92"/>
              <p:cNvSpPr txBox="1">
                <a:spLocks noChangeArrowheads="1"/>
              </p:cNvSpPr>
              <p:nvPr/>
            </p:nvSpPr>
            <p:spPr bwMode="auto">
              <a:xfrm>
                <a:off x="1288" y="2333"/>
                <a:ext cx="549" cy="193"/>
              </a:xfrm>
              <a:prstGeom prst="rect">
                <a:avLst/>
              </a:prstGeom>
              <a:noFill/>
              <a:ln w="9525">
                <a:noFill/>
                <a:miter lim="800000"/>
                <a:headEnd/>
                <a:tailEnd/>
              </a:ln>
            </p:spPr>
            <p:txBody>
              <a:bodyPr wrap="none">
                <a:spAutoFit/>
              </a:bodyPr>
              <a:lstStyle/>
              <a:p>
                <a:r>
                  <a:rPr lang="en-US" sz="1400">
                    <a:latin typeface="Arial Narrow" pitchFamily="34" charset="0"/>
                  </a:rPr>
                  <a:t>Venezuela</a:t>
                </a:r>
                <a:endParaRPr lang="en-AU" sz="1400">
                  <a:latin typeface="Arial Narrow" pitchFamily="34" charset="0"/>
                </a:endParaRPr>
              </a:p>
            </p:txBody>
          </p:sp>
          <p:sp>
            <p:nvSpPr>
              <p:cNvPr id="29818" name="Text Box 93"/>
              <p:cNvSpPr txBox="1">
                <a:spLocks noChangeArrowheads="1"/>
              </p:cNvSpPr>
              <p:nvPr/>
            </p:nvSpPr>
            <p:spPr bwMode="auto">
              <a:xfrm>
                <a:off x="1434" y="2593"/>
                <a:ext cx="800" cy="191"/>
              </a:xfrm>
              <a:prstGeom prst="rect">
                <a:avLst/>
              </a:prstGeom>
              <a:noFill/>
              <a:ln w="9525">
                <a:noFill/>
                <a:miter lim="800000"/>
                <a:headEnd/>
                <a:tailEnd/>
              </a:ln>
            </p:spPr>
            <p:txBody>
              <a:bodyPr wrap="none">
                <a:spAutoFit/>
              </a:bodyPr>
              <a:lstStyle/>
              <a:p>
                <a:r>
                  <a:rPr lang="en-US" sz="1400">
                    <a:latin typeface="Arial Narrow" pitchFamily="34" charset="0"/>
                  </a:rPr>
                  <a:t>Rep.Dem.Congo</a:t>
                </a:r>
                <a:endParaRPr lang="en-AU" sz="1400">
                  <a:latin typeface="Arial Narrow" pitchFamily="34" charset="0"/>
                </a:endParaRPr>
              </a:p>
            </p:txBody>
          </p:sp>
          <p:sp>
            <p:nvSpPr>
              <p:cNvPr id="29819" name="Line 94"/>
              <p:cNvSpPr>
                <a:spLocks noChangeShapeType="1"/>
              </p:cNvSpPr>
              <p:nvPr/>
            </p:nvSpPr>
            <p:spPr bwMode="auto">
              <a:xfrm flipV="1">
                <a:off x="1369" y="2546"/>
                <a:ext cx="61" cy="658"/>
              </a:xfrm>
              <a:prstGeom prst="line">
                <a:avLst/>
              </a:prstGeom>
              <a:noFill/>
              <a:ln w="9525">
                <a:solidFill>
                  <a:schemeClr val="tx1"/>
                </a:solidFill>
                <a:round/>
                <a:headEnd/>
                <a:tailEnd/>
              </a:ln>
            </p:spPr>
            <p:txBody>
              <a:bodyPr/>
              <a:lstStyle/>
              <a:p>
                <a:endParaRPr lang="en-US"/>
              </a:p>
            </p:txBody>
          </p:sp>
          <p:sp>
            <p:nvSpPr>
              <p:cNvPr id="29820" name="Text Box 95"/>
              <p:cNvSpPr txBox="1">
                <a:spLocks noChangeArrowheads="1"/>
              </p:cNvSpPr>
              <p:nvPr/>
            </p:nvSpPr>
            <p:spPr bwMode="auto">
              <a:xfrm>
                <a:off x="1787" y="2859"/>
                <a:ext cx="405" cy="193"/>
              </a:xfrm>
              <a:prstGeom prst="rect">
                <a:avLst/>
              </a:prstGeom>
              <a:noFill/>
              <a:ln w="9525">
                <a:noFill/>
                <a:miter lim="800000"/>
                <a:headEnd/>
                <a:tailEnd/>
              </a:ln>
            </p:spPr>
            <p:txBody>
              <a:bodyPr wrap="none">
                <a:spAutoFit/>
              </a:bodyPr>
              <a:lstStyle/>
              <a:p>
                <a:r>
                  <a:rPr lang="en-US" sz="1400">
                    <a:latin typeface="Arial Narrow" pitchFamily="34" charset="0"/>
                  </a:rPr>
                  <a:t>Nigeria</a:t>
                </a:r>
                <a:endParaRPr lang="en-AU" sz="1400">
                  <a:latin typeface="Arial Narrow" pitchFamily="34" charset="0"/>
                </a:endParaRPr>
              </a:p>
            </p:txBody>
          </p:sp>
          <p:sp>
            <p:nvSpPr>
              <p:cNvPr id="29821" name="Line 96"/>
              <p:cNvSpPr>
                <a:spLocks noChangeShapeType="1"/>
              </p:cNvSpPr>
              <p:nvPr/>
            </p:nvSpPr>
            <p:spPr bwMode="auto">
              <a:xfrm flipV="1">
                <a:off x="1483" y="2805"/>
                <a:ext cx="185" cy="399"/>
              </a:xfrm>
              <a:prstGeom prst="line">
                <a:avLst/>
              </a:prstGeom>
              <a:noFill/>
              <a:ln w="9525">
                <a:solidFill>
                  <a:schemeClr val="tx1"/>
                </a:solidFill>
                <a:round/>
                <a:headEnd/>
                <a:tailEnd/>
              </a:ln>
            </p:spPr>
            <p:txBody>
              <a:bodyPr/>
              <a:lstStyle/>
              <a:p>
                <a:endParaRPr lang="en-US"/>
              </a:p>
            </p:txBody>
          </p:sp>
          <p:sp>
            <p:nvSpPr>
              <p:cNvPr id="29822" name="Line 97"/>
              <p:cNvSpPr>
                <a:spLocks noChangeShapeType="1"/>
              </p:cNvSpPr>
              <p:nvPr/>
            </p:nvSpPr>
            <p:spPr bwMode="auto">
              <a:xfrm flipV="1">
                <a:off x="1602" y="3072"/>
                <a:ext cx="327" cy="178"/>
              </a:xfrm>
              <a:prstGeom prst="line">
                <a:avLst/>
              </a:prstGeom>
              <a:noFill/>
              <a:ln w="9525">
                <a:solidFill>
                  <a:schemeClr val="tx1"/>
                </a:solidFill>
                <a:round/>
                <a:headEnd/>
                <a:tailEnd/>
              </a:ln>
            </p:spPr>
            <p:txBody>
              <a:bodyPr/>
              <a:lstStyle/>
              <a:p>
                <a:endParaRPr lang="en-US"/>
              </a:p>
            </p:txBody>
          </p:sp>
        </p:grpSp>
        <p:sp>
          <p:nvSpPr>
            <p:cNvPr id="29815" name="AutoShape 121"/>
            <p:cNvSpPr>
              <a:spLocks/>
            </p:cNvSpPr>
            <p:nvPr/>
          </p:nvSpPr>
          <p:spPr bwMode="auto">
            <a:xfrm rot="5400000">
              <a:off x="1647" y="3162"/>
              <a:ext cx="95" cy="760"/>
            </a:xfrm>
            <a:prstGeom prst="rightBrace">
              <a:avLst>
                <a:gd name="adj1" fmla="val 66556"/>
                <a:gd name="adj2" fmla="val 48167"/>
              </a:avLst>
            </a:prstGeom>
            <a:noFill/>
            <a:ln w="9525">
              <a:solidFill>
                <a:schemeClr val="tx1"/>
              </a:solidFill>
              <a:round/>
              <a:headEnd/>
              <a:tailEnd/>
            </a:ln>
          </p:spPr>
          <p:txBody>
            <a:bodyPr wrap="none" anchor="ctr"/>
            <a:lstStyle/>
            <a:p>
              <a:endParaRPr lang="en-US"/>
            </a:p>
          </p:txBody>
        </p:sp>
        <p:sp>
          <p:nvSpPr>
            <p:cNvPr id="29816" name="Text Box 124"/>
            <p:cNvSpPr txBox="1">
              <a:spLocks noChangeArrowheads="1"/>
            </p:cNvSpPr>
            <p:nvPr/>
          </p:nvSpPr>
          <p:spPr bwMode="auto">
            <a:xfrm>
              <a:off x="1565" y="3558"/>
              <a:ext cx="360" cy="212"/>
            </a:xfrm>
            <a:prstGeom prst="rect">
              <a:avLst/>
            </a:prstGeom>
            <a:noFill/>
            <a:ln w="9525">
              <a:noFill/>
              <a:miter lim="800000"/>
              <a:headEnd/>
              <a:tailEnd/>
            </a:ln>
          </p:spPr>
          <p:txBody>
            <a:bodyPr wrap="none">
              <a:spAutoFit/>
            </a:bodyPr>
            <a:lstStyle/>
            <a:p>
              <a:r>
                <a:rPr lang="en-US" sz="1600">
                  <a:latin typeface="Arial Narrow" pitchFamily="34" charset="0"/>
                </a:rPr>
                <a:t>4-2%</a:t>
              </a:r>
              <a:endParaRPr lang="en-AU" sz="1600">
                <a:latin typeface="Arial Narrow" pitchFamily="34" charset="0"/>
              </a:endParaRPr>
            </a:p>
          </p:txBody>
        </p:sp>
      </p:grpSp>
      <p:grpSp>
        <p:nvGrpSpPr>
          <p:cNvPr id="4" name="Group 127"/>
          <p:cNvGrpSpPr>
            <a:grpSpLocks/>
          </p:cNvGrpSpPr>
          <p:nvPr/>
        </p:nvGrpSpPr>
        <p:grpSpPr bwMode="auto">
          <a:xfrm>
            <a:off x="3390900" y="3367088"/>
            <a:ext cx="1662113" cy="2630487"/>
            <a:chOff x="2136" y="2121"/>
            <a:chExt cx="1047" cy="1657"/>
          </a:xfrm>
        </p:grpSpPr>
        <p:sp>
          <p:nvSpPr>
            <p:cNvPr id="29806" name="Text Box 98"/>
            <p:cNvSpPr txBox="1">
              <a:spLocks noChangeArrowheads="1"/>
            </p:cNvSpPr>
            <p:nvPr/>
          </p:nvSpPr>
          <p:spPr bwMode="auto">
            <a:xfrm>
              <a:off x="2334" y="2121"/>
              <a:ext cx="546" cy="191"/>
            </a:xfrm>
            <a:prstGeom prst="rect">
              <a:avLst/>
            </a:prstGeom>
            <a:noFill/>
            <a:ln w="9525">
              <a:noFill/>
              <a:miter lim="800000"/>
              <a:headEnd/>
              <a:tailEnd/>
            </a:ln>
          </p:spPr>
          <p:txBody>
            <a:bodyPr wrap="none">
              <a:spAutoFit/>
            </a:bodyPr>
            <a:lstStyle/>
            <a:p>
              <a:r>
                <a:rPr lang="en-US" sz="1400">
                  <a:latin typeface="Arial Narrow" pitchFamily="34" charset="0"/>
                </a:rPr>
                <a:t>Cameroon</a:t>
              </a:r>
              <a:endParaRPr lang="en-AU" sz="1400">
                <a:latin typeface="Arial Narrow" pitchFamily="34" charset="0"/>
              </a:endParaRPr>
            </a:p>
          </p:txBody>
        </p:sp>
        <p:sp>
          <p:nvSpPr>
            <p:cNvPr id="29807" name="Line 99"/>
            <p:cNvSpPr>
              <a:spLocks noChangeShapeType="1"/>
            </p:cNvSpPr>
            <p:nvPr/>
          </p:nvSpPr>
          <p:spPr bwMode="auto">
            <a:xfrm flipV="1">
              <a:off x="2413" y="2333"/>
              <a:ext cx="73" cy="1004"/>
            </a:xfrm>
            <a:prstGeom prst="line">
              <a:avLst/>
            </a:prstGeom>
            <a:noFill/>
            <a:ln w="9525">
              <a:solidFill>
                <a:schemeClr val="tx1"/>
              </a:solidFill>
              <a:round/>
              <a:headEnd/>
              <a:tailEnd/>
            </a:ln>
          </p:spPr>
          <p:txBody>
            <a:bodyPr/>
            <a:lstStyle/>
            <a:p>
              <a:endParaRPr lang="en-US"/>
            </a:p>
          </p:txBody>
        </p:sp>
        <p:sp>
          <p:nvSpPr>
            <p:cNvPr id="29808" name="Line 100"/>
            <p:cNvSpPr>
              <a:spLocks noChangeShapeType="1"/>
            </p:cNvSpPr>
            <p:nvPr/>
          </p:nvSpPr>
          <p:spPr bwMode="auto">
            <a:xfrm flipV="1">
              <a:off x="2535" y="2668"/>
              <a:ext cx="189" cy="669"/>
            </a:xfrm>
            <a:prstGeom prst="line">
              <a:avLst/>
            </a:prstGeom>
            <a:noFill/>
            <a:ln w="9525">
              <a:solidFill>
                <a:schemeClr val="tx1"/>
              </a:solidFill>
              <a:round/>
              <a:headEnd/>
              <a:tailEnd/>
            </a:ln>
          </p:spPr>
          <p:txBody>
            <a:bodyPr/>
            <a:lstStyle/>
            <a:p>
              <a:endParaRPr lang="en-US"/>
            </a:p>
          </p:txBody>
        </p:sp>
        <p:sp>
          <p:nvSpPr>
            <p:cNvPr id="29809" name="Line 101"/>
            <p:cNvSpPr>
              <a:spLocks noChangeShapeType="1"/>
            </p:cNvSpPr>
            <p:nvPr/>
          </p:nvSpPr>
          <p:spPr bwMode="auto">
            <a:xfrm flipV="1">
              <a:off x="2644" y="3072"/>
              <a:ext cx="192" cy="265"/>
            </a:xfrm>
            <a:prstGeom prst="line">
              <a:avLst/>
            </a:prstGeom>
            <a:noFill/>
            <a:ln w="9525">
              <a:solidFill>
                <a:schemeClr val="tx1"/>
              </a:solidFill>
              <a:round/>
              <a:headEnd/>
              <a:tailEnd/>
            </a:ln>
          </p:spPr>
          <p:txBody>
            <a:bodyPr/>
            <a:lstStyle/>
            <a:p>
              <a:endParaRPr lang="en-US"/>
            </a:p>
          </p:txBody>
        </p:sp>
        <p:sp>
          <p:nvSpPr>
            <p:cNvPr id="29810" name="Text Box 102"/>
            <p:cNvSpPr txBox="1">
              <a:spLocks noChangeArrowheads="1"/>
            </p:cNvSpPr>
            <p:nvPr/>
          </p:nvSpPr>
          <p:spPr bwMode="auto">
            <a:xfrm>
              <a:off x="2598" y="2480"/>
              <a:ext cx="310" cy="191"/>
            </a:xfrm>
            <a:prstGeom prst="rect">
              <a:avLst/>
            </a:prstGeom>
            <a:noFill/>
            <a:ln w="9525">
              <a:noFill/>
              <a:miter lim="800000"/>
              <a:headEnd/>
              <a:tailEnd/>
            </a:ln>
          </p:spPr>
          <p:txBody>
            <a:bodyPr wrap="none">
              <a:spAutoFit/>
            </a:bodyPr>
            <a:lstStyle/>
            <a:p>
              <a:r>
                <a:rPr lang="en-US" sz="1400">
                  <a:latin typeface="Arial Narrow" pitchFamily="34" charset="0"/>
                </a:rPr>
                <a:t>Peru</a:t>
              </a:r>
              <a:endParaRPr lang="en-AU" sz="1400">
                <a:latin typeface="Arial Narrow" pitchFamily="34" charset="0"/>
              </a:endParaRPr>
            </a:p>
          </p:txBody>
        </p:sp>
        <p:sp>
          <p:nvSpPr>
            <p:cNvPr id="29811" name="Text Box 103"/>
            <p:cNvSpPr txBox="1">
              <a:spLocks noChangeArrowheads="1"/>
            </p:cNvSpPr>
            <p:nvPr/>
          </p:nvSpPr>
          <p:spPr bwMode="auto">
            <a:xfrm>
              <a:off x="2625" y="2882"/>
              <a:ext cx="558" cy="191"/>
            </a:xfrm>
            <a:prstGeom prst="rect">
              <a:avLst/>
            </a:prstGeom>
            <a:noFill/>
            <a:ln w="9525">
              <a:noFill/>
              <a:miter lim="800000"/>
              <a:headEnd/>
              <a:tailEnd/>
            </a:ln>
          </p:spPr>
          <p:txBody>
            <a:bodyPr wrap="none">
              <a:spAutoFit/>
            </a:bodyPr>
            <a:lstStyle/>
            <a:p>
              <a:r>
                <a:rPr lang="en-US" sz="1400">
                  <a:latin typeface="Arial Narrow" pitchFamily="34" charset="0"/>
                </a:rPr>
                <a:t>Philippines</a:t>
              </a:r>
              <a:endParaRPr lang="en-AU" sz="1400">
                <a:latin typeface="Arial Narrow" pitchFamily="34" charset="0"/>
              </a:endParaRPr>
            </a:p>
          </p:txBody>
        </p:sp>
        <p:sp>
          <p:nvSpPr>
            <p:cNvPr id="29812" name="AutoShape 122"/>
            <p:cNvSpPr>
              <a:spLocks/>
            </p:cNvSpPr>
            <p:nvPr/>
          </p:nvSpPr>
          <p:spPr bwMode="auto">
            <a:xfrm rot="5400000">
              <a:off x="2409" y="3221"/>
              <a:ext cx="95" cy="642"/>
            </a:xfrm>
            <a:prstGeom prst="rightBrace">
              <a:avLst>
                <a:gd name="adj1" fmla="val 56222"/>
                <a:gd name="adj2" fmla="val 48167"/>
              </a:avLst>
            </a:prstGeom>
            <a:noFill/>
            <a:ln w="9525">
              <a:solidFill>
                <a:schemeClr val="tx1"/>
              </a:solidFill>
              <a:round/>
              <a:headEnd/>
              <a:tailEnd/>
            </a:ln>
          </p:spPr>
          <p:txBody>
            <a:bodyPr wrap="none" anchor="ctr"/>
            <a:lstStyle/>
            <a:p>
              <a:endParaRPr lang="en-US"/>
            </a:p>
          </p:txBody>
        </p:sp>
        <p:sp>
          <p:nvSpPr>
            <p:cNvPr id="29813" name="Text Box 125"/>
            <p:cNvSpPr txBox="1">
              <a:spLocks noChangeArrowheads="1"/>
            </p:cNvSpPr>
            <p:nvPr/>
          </p:nvSpPr>
          <p:spPr bwMode="auto">
            <a:xfrm>
              <a:off x="2316" y="3566"/>
              <a:ext cx="360" cy="212"/>
            </a:xfrm>
            <a:prstGeom prst="rect">
              <a:avLst/>
            </a:prstGeom>
            <a:noFill/>
            <a:ln w="9525">
              <a:noFill/>
              <a:miter lim="800000"/>
              <a:headEnd/>
              <a:tailEnd/>
            </a:ln>
          </p:spPr>
          <p:txBody>
            <a:bodyPr wrap="none">
              <a:spAutoFit/>
            </a:bodyPr>
            <a:lstStyle/>
            <a:p>
              <a:r>
                <a:rPr lang="en-US" sz="1600">
                  <a:latin typeface="Arial Narrow" pitchFamily="34" charset="0"/>
                </a:rPr>
                <a:t>2-1%</a:t>
              </a:r>
              <a:endParaRPr lang="en-AU" sz="1600">
                <a:latin typeface="Arial Narrow" pitchFamily="34" charset="0"/>
              </a:endParaRPr>
            </a:p>
          </p:txBody>
        </p:sp>
      </p:grpSp>
      <p:grpSp>
        <p:nvGrpSpPr>
          <p:cNvPr id="5" name="Group 128"/>
          <p:cNvGrpSpPr>
            <a:grpSpLocks/>
          </p:cNvGrpSpPr>
          <p:nvPr/>
        </p:nvGrpSpPr>
        <p:grpSpPr bwMode="auto">
          <a:xfrm>
            <a:off x="4518025" y="3338513"/>
            <a:ext cx="3284538" cy="2646362"/>
            <a:chOff x="2846" y="2103"/>
            <a:chExt cx="2069" cy="1667"/>
          </a:xfrm>
        </p:grpSpPr>
        <p:sp>
          <p:nvSpPr>
            <p:cNvPr id="29796" name="Line 104"/>
            <p:cNvSpPr>
              <a:spLocks noChangeShapeType="1"/>
            </p:cNvSpPr>
            <p:nvPr/>
          </p:nvSpPr>
          <p:spPr bwMode="auto">
            <a:xfrm flipV="1">
              <a:off x="3582" y="2333"/>
              <a:ext cx="45" cy="1044"/>
            </a:xfrm>
            <a:prstGeom prst="line">
              <a:avLst/>
            </a:prstGeom>
            <a:noFill/>
            <a:ln w="9525">
              <a:solidFill>
                <a:schemeClr val="tx1"/>
              </a:solidFill>
              <a:round/>
              <a:headEnd/>
              <a:tailEnd/>
            </a:ln>
          </p:spPr>
          <p:txBody>
            <a:bodyPr/>
            <a:lstStyle/>
            <a:p>
              <a:endParaRPr lang="en-US"/>
            </a:p>
          </p:txBody>
        </p:sp>
        <p:sp>
          <p:nvSpPr>
            <p:cNvPr id="29797" name="Line 105"/>
            <p:cNvSpPr>
              <a:spLocks noChangeShapeType="1"/>
            </p:cNvSpPr>
            <p:nvPr/>
          </p:nvSpPr>
          <p:spPr bwMode="auto">
            <a:xfrm flipV="1">
              <a:off x="3701" y="2634"/>
              <a:ext cx="157" cy="743"/>
            </a:xfrm>
            <a:prstGeom prst="line">
              <a:avLst/>
            </a:prstGeom>
            <a:noFill/>
            <a:ln w="9525">
              <a:solidFill>
                <a:schemeClr val="tx1"/>
              </a:solidFill>
              <a:round/>
              <a:headEnd/>
              <a:tailEnd/>
            </a:ln>
          </p:spPr>
          <p:txBody>
            <a:bodyPr/>
            <a:lstStyle/>
            <a:p>
              <a:endParaRPr lang="en-US"/>
            </a:p>
          </p:txBody>
        </p:sp>
        <p:sp>
          <p:nvSpPr>
            <p:cNvPr id="29798" name="Line 106"/>
            <p:cNvSpPr>
              <a:spLocks noChangeShapeType="1"/>
            </p:cNvSpPr>
            <p:nvPr/>
          </p:nvSpPr>
          <p:spPr bwMode="auto">
            <a:xfrm flipV="1">
              <a:off x="3823" y="3094"/>
              <a:ext cx="160" cy="283"/>
            </a:xfrm>
            <a:prstGeom prst="line">
              <a:avLst/>
            </a:prstGeom>
            <a:noFill/>
            <a:ln w="9525">
              <a:solidFill>
                <a:schemeClr val="tx1"/>
              </a:solidFill>
              <a:round/>
              <a:headEnd/>
              <a:tailEnd/>
            </a:ln>
          </p:spPr>
          <p:txBody>
            <a:bodyPr/>
            <a:lstStyle/>
            <a:p>
              <a:endParaRPr lang="en-US"/>
            </a:p>
          </p:txBody>
        </p:sp>
        <p:sp>
          <p:nvSpPr>
            <p:cNvPr id="29799" name="Text Box 107"/>
            <p:cNvSpPr txBox="1">
              <a:spLocks noChangeArrowheads="1"/>
            </p:cNvSpPr>
            <p:nvPr/>
          </p:nvSpPr>
          <p:spPr bwMode="auto">
            <a:xfrm>
              <a:off x="3377" y="2103"/>
              <a:ext cx="503" cy="192"/>
            </a:xfrm>
            <a:prstGeom prst="rect">
              <a:avLst/>
            </a:prstGeom>
            <a:noFill/>
            <a:ln w="9525">
              <a:noFill/>
              <a:miter lim="800000"/>
              <a:headEnd/>
              <a:tailEnd/>
            </a:ln>
          </p:spPr>
          <p:txBody>
            <a:bodyPr wrap="none">
              <a:spAutoFit/>
            </a:bodyPr>
            <a:lstStyle/>
            <a:p>
              <a:r>
                <a:rPr lang="en-US" sz="1400">
                  <a:latin typeface="Arial Narrow" pitchFamily="34" charset="0"/>
                </a:rPr>
                <a:t>Colombia</a:t>
              </a:r>
              <a:endParaRPr lang="en-AU" sz="1400">
                <a:latin typeface="Arial Narrow" pitchFamily="34" charset="0"/>
              </a:endParaRPr>
            </a:p>
          </p:txBody>
        </p:sp>
        <p:sp>
          <p:nvSpPr>
            <p:cNvPr id="29800" name="Text Box 108"/>
            <p:cNvSpPr txBox="1">
              <a:spLocks noChangeArrowheads="1"/>
            </p:cNvSpPr>
            <p:nvPr/>
          </p:nvSpPr>
          <p:spPr bwMode="auto">
            <a:xfrm>
              <a:off x="3627" y="2421"/>
              <a:ext cx="535" cy="192"/>
            </a:xfrm>
            <a:prstGeom prst="rect">
              <a:avLst/>
            </a:prstGeom>
            <a:noFill/>
            <a:ln w="9525">
              <a:noFill/>
              <a:miter lim="800000"/>
              <a:headEnd/>
              <a:tailEnd/>
            </a:ln>
          </p:spPr>
          <p:txBody>
            <a:bodyPr wrap="none">
              <a:spAutoFit/>
            </a:bodyPr>
            <a:lstStyle/>
            <a:p>
              <a:r>
                <a:rPr lang="en-US" sz="1400">
                  <a:latin typeface="Arial Narrow" pitchFamily="34" charset="0"/>
                </a:rPr>
                <a:t>Nicaragua</a:t>
              </a:r>
              <a:endParaRPr lang="en-AU" sz="1400">
                <a:latin typeface="Arial Narrow" pitchFamily="34" charset="0"/>
              </a:endParaRPr>
            </a:p>
          </p:txBody>
        </p:sp>
        <p:sp>
          <p:nvSpPr>
            <p:cNvPr id="29801" name="Text Box 109"/>
            <p:cNvSpPr txBox="1">
              <a:spLocks noChangeArrowheads="1"/>
            </p:cNvSpPr>
            <p:nvPr/>
          </p:nvSpPr>
          <p:spPr bwMode="auto">
            <a:xfrm>
              <a:off x="3824" y="2882"/>
              <a:ext cx="355" cy="191"/>
            </a:xfrm>
            <a:prstGeom prst="rect">
              <a:avLst/>
            </a:prstGeom>
            <a:noFill/>
            <a:ln w="9525">
              <a:noFill/>
              <a:miter lim="800000"/>
              <a:headEnd/>
              <a:tailEnd/>
            </a:ln>
          </p:spPr>
          <p:txBody>
            <a:bodyPr wrap="none">
              <a:spAutoFit/>
            </a:bodyPr>
            <a:lstStyle/>
            <a:p>
              <a:r>
                <a:rPr lang="en-US" sz="1400">
                  <a:latin typeface="Arial Narrow" pitchFamily="34" charset="0"/>
                </a:rPr>
                <a:t>Nepal</a:t>
              </a:r>
              <a:endParaRPr lang="en-AU" sz="1400">
                <a:latin typeface="Arial Narrow" pitchFamily="34" charset="0"/>
              </a:endParaRPr>
            </a:p>
          </p:txBody>
        </p:sp>
        <p:sp>
          <p:nvSpPr>
            <p:cNvPr id="29802" name="Text Box 110"/>
            <p:cNvSpPr txBox="1">
              <a:spLocks noChangeArrowheads="1"/>
            </p:cNvSpPr>
            <p:nvPr/>
          </p:nvSpPr>
          <p:spPr bwMode="auto">
            <a:xfrm>
              <a:off x="4416" y="2668"/>
              <a:ext cx="315" cy="191"/>
            </a:xfrm>
            <a:prstGeom prst="rect">
              <a:avLst/>
            </a:prstGeom>
            <a:noFill/>
            <a:ln w="9525">
              <a:noFill/>
              <a:miter lim="800000"/>
              <a:headEnd/>
              <a:tailEnd/>
            </a:ln>
          </p:spPr>
          <p:txBody>
            <a:bodyPr wrap="none">
              <a:spAutoFit/>
            </a:bodyPr>
            <a:lstStyle/>
            <a:p>
              <a:r>
                <a:rPr lang="en-US" sz="1400">
                  <a:latin typeface="Arial Narrow" pitchFamily="34" charset="0"/>
                </a:rPr>
                <a:t>India</a:t>
              </a:r>
              <a:endParaRPr lang="en-AU" sz="1400">
                <a:latin typeface="Arial Narrow" pitchFamily="34" charset="0"/>
              </a:endParaRPr>
            </a:p>
          </p:txBody>
        </p:sp>
        <p:sp>
          <p:nvSpPr>
            <p:cNvPr id="29803" name="Line 111"/>
            <p:cNvSpPr>
              <a:spLocks noChangeShapeType="1"/>
            </p:cNvSpPr>
            <p:nvPr/>
          </p:nvSpPr>
          <p:spPr bwMode="auto">
            <a:xfrm flipV="1">
              <a:off x="4636" y="2859"/>
              <a:ext cx="0" cy="531"/>
            </a:xfrm>
            <a:prstGeom prst="line">
              <a:avLst/>
            </a:prstGeom>
            <a:noFill/>
            <a:ln w="9525">
              <a:solidFill>
                <a:schemeClr val="tx1"/>
              </a:solidFill>
              <a:round/>
              <a:headEnd/>
              <a:tailEnd/>
            </a:ln>
          </p:spPr>
          <p:txBody>
            <a:bodyPr/>
            <a:lstStyle/>
            <a:p>
              <a:endParaRPr lang="en-US"/>
            </a:p>
          </p:txBody>
        </p:sp>
        <p:sp>
          <p:nvSpPr>
            <p:cNvPr id="29804" name="AutoShape 123"/>
            <p:cNvSpPr>
              <a:spLocks/>
            </p:cNvSpPr>
            <p:nvPr/>
          </p:nvSpPr>
          <p:spPr bwMode="auto">
            <a:xfrm rot="5400000">
              <a:off x="3833" y="2511"/>
              <a:ext cx="95" cy="2069"/>
            </a:xfrm>
            <a:prstGeom prst="rightBrace">
              <a:avLst>
                <a:gd name="adj1" fmla="val 181189"/>
                <a:gd name="adj2" fmla="val 48167"/>
              </a:avLst>
            </a:prstGeom>
            <a:noFill/>
            <a:ln w="9525">
              <a:solidFill>
                <a:schemeClr val="tx1"/>
              </a:solidFill>
              <a:round/>
              <a:headEnd/>
              <a:tailEnd/>
            </a:ln>
          </p:spPr>
          <p:txBody>
            <a:bodyPr wrap="none" anchor="ctr"/>
            <a:lstStyle/>
            <a:p>
              <a:endParaRPr lang="en-US"/>
            </a:p>
          </p:txBody>
        </p:sp>
        <p:sp>
          <p:nvSpPr>
            <p:cNvPr id="29805" name="Text Box 126"/>
            <p:cNvSpPr txBox="1">
              <a:spLocks noChangeArrowheads="1"/>
            </p:cNvSpPr>
            <p:nvPr/>
          </p:nvSpPr>
          <p:spPr bwMode="auto">
            <a:xfrm>
              <a:off x="3765" y="3558"/>
              <a:ext cx="328" cy="212"/>
            </a:xfrm>
            <a:prstGeom prst="rect">
              <a:avLst/>
            </a:prstGeom>
            <a:noFill/>
            <a:ln w="9525">
              <a:noFill/>
              <a:miter lim="800000"/>
              <a:headEnd/>
              <a:tailEnd/>
            </a:ln>
          </p:spPr>
          <p:txBody>
            <a:bodyPr wrap="none">
              <a:spAutoFit/>
            </a:bodyPr>
            <a:lstStyle/>
            <a:p>
              <a:r>
                <a:rPr lang="en-US" sz="1600">
                  <a:latin typeface="Arial Narrow" pitchFamily="34" charset="0"/>
                </a:rPr>
                <a:t>&lt;1%</a:t>
              </a:r>
              <a:endParaRPr lang="en-AU" sz="1600">
                <a:latin typeface="Arial Narrow"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2901950" y="6510338"/>
            <a:ext cx="1885950" cy="244475"/>
          </a:xfrm>
          <a:prstGeom prst="rect">
            <a:avLst/>
          </a:prstGeom>
          <a:noFill/>
          <a:ln w="9525">
            <a:noFill/>
            <a:miter lim="800000"/>
            <a:headEnd/>
            <a:tailEnd/>
          </a:ln>
        </p:spPr>
        <p:txBody>
          <a:bodyPr wrap="none">
            <a:spAutoFit/>
          </a:bodyPr>
          <a:lstStyle/>
          <a:p>
            <a:r>
              <a:rPr lang="en-AU" sz="1000">
                <a:latin typeface="Arial Narrow" pitchFamily="34" charset="0"/>
              </a:rPr>
              <a:t>Canadell et al. 2009, Biogeosciences</a:t>
            </a:r>
            <a:endParaRPr lang="en-US" sz="1000">
              <a:latin typeface="Arial Narrow" pitchFamily="34" charset="0"/>
            </a:endParaRPr>
          </a:p>
        </p:txBody>
      </p:sp>
      <p:sp>
        <p:nvSpPr>
          <p:cNvPr id="30723" name="Text Box 4"/>
          <p:cNvSpPr txBox="1">
            <a:spLocks noChangeArrowheads="1"/>
          </p:cNvSpPr>
          <p:nvPr/>
        </p:nvSpPr>
        <p:spPr bwMode="auto">
          <a:xfrm>
            <a:off x="395288" y="7938"/>
            <a:ext cx="8245475" cy="579437"/>
          </a:xfrm>
          <a:prstGeom prst="rect">
            <a:avLst/>
          </a:prstGeom>
          <a:noFill/>
          <a:ln w="9525">
            <a:noFill/>
            <a:miter lim="800000"/>
            <a:headEnd/>
            <a:tailEnd/>
          </a:ln>
        </p:spPr>
        <p:txBody>
          <a:bodyPr>
            <a:spAutoFit/>
          </a:bodyPr>
          <a:lstStyle/>
          <a:p>
            <a:pPr algn="ctr" eaLnBrk="0" hangingPunct="0"/>
            <a:r>
              <a:rPr lang="en-AU" sz="3200">
                <a:latin typeface="Arial Narrow" pitchFamily="34" charset="0"/>
              </a:rPr>
              <a:t>Emissions from Land Use Change (2000-2005)</a:t>
            </a:r>
            <a:endParaRPr lang="en-AU" sz="1400">
              <a:latin typeface="Arial Narrow" pitchFamily="34" charset="0"/>
            </a:endParaRPr>
          </a:p>
        </p:txBody>
      </p:sp>
      <p:grpSp>
        <p:nvGrpSpPr>
          <p:cNvPr id="30724" name="Group 12"/>
          <p:cNvGrpSpPr>
            <a:grpSpLocks/>
          </p:cNvGrpSpPr>
          <p:nvPr/>
        </p:nvGrpSpPr>
        <p:grpSpPr bwMode="auto">
          <a:xfrm>
            <a:off x="574675" y="992188"/>
            <a:ext cx="6283325" cy="4884737"/>
            <a:chOff x="850" y="686"/>
            <a:chExt cx="3958" cy="3077"/>
          </a:xfrm>
        </p:grpSpPr>
        <p:pic>
          <p:nvPicPr>
            <p:cNvPr id="30726" name="Picture 2" descr="Fig"/>
            <p:cNvPicPr>
              <a:picLocks noChangeAspect="1" noChangeArrowheads="1"/>
            </p:cNvPicPr>
            <p:nvPr/>
          </p:nvPicPr>
          <p:blipFill>
            <a:blip r:embed="rId3" cstate="print"/>
            <a:srcRect l="16534" t="20029" r="16211" b="51292"/>
            <a:stretch>
              <a:fillRect/>
            </a:stretch>
          </p:blipFill>
          <p:spPr bwMode="auto">
            <a:xfrm>
              <a:off x="850" y="686"/>
              <a:ext cx="3958" cy="3077"/>
            </a:xfrm>
            <a:prstGeom prst="rect">
              <a:avLst/>
            </a:prstGeom>
            <a:noFill/>
            <a:ln w="9525">
              <a:noFill/>
              <a:miter lim="800000"/>
              <a:headEnd/>
              <a:tailEnd/>
            </a:ln>
          </p:spPr>
        </p:pic>
        <p:sp>
          <p:nvSpPr>
            <p:cNvPr id="30727" name="Text Box 10"/>
            <p:cNvSpPr txBox="1">
              <a:spLocks noChangeArrowheads="1"/>
            </p:cNvSpPr>
            <p:nvPr/>
          </p:nvSpPr>
          <p:spPr bwMode="auto">
            <a:xfrm>
              <a:off x="3521" y="1308"/>
              <a:ext cx="444" cy="231"/>
            </a:xfrm>
            <a:prstGeom prst="rect">
              <a:avLst/>
            </a:prstGeom>
            <a:noFill/>
            <a:ln w="9525">
              <a:noFill/>
              <a:miter lim="800000"/>
              <a:headEnd/>
              <a:tailEnd/>
            </a:ln>
          </p:spPr>
          <p:txBody>
            <a:bodyPr wrap="none">
              <a:spAutoFit/>
            </a:bodyPr>
            <a:lstStyle/>
            <a:p>
              <a:pPr algn="r"/>
              <a:r>
                <a:rPr lang="en-AU">
                  <a:latin typeface="Arial Narrow" pitchFamily="34" charset="0"/>
                </a:rPr>
                <a:t>(Area)</a:t>
              </a:r>
            </a:p>
          </p:txBody>
        </p:sp>
      </p:grpSp>
      <p:pic>
        <p:nvPicPr>
          <p:cNvPr id="185355" name="Picture 11"/>
          <p:cNvPicPr>
            <a:picLocks noChangeAspect="1" noChangeArrowheads="1"/>
          </p:cNvPicPr>
          <p:nvPr/>
        </p:nvPicPr>
        <p:blipFill>
          <a:blip r:embed="rId4" cstate="print">
            <a:lum contrast="12000"/>
          </a:blip>
          <a:srcRect/>
          <a:stretch>
            <a:fillRect/>
          </a:stretch>
        </p:blipFill>
        <p:spPr bwMode="auto">
          <a:xfrm>
            <a:off x="6911975" y="1196975"/>
            <a:ext cx="1800225" cy="1212850"/>
          </a:xfrm>
          <a:prstGeom prst="rect">
            <a:avLst/>
          </a:prstGeom>
          <a:noFill/>
          <a:ln w="9525">
            <a:solidFill>
              <a:schemeClr val="tx1"/>
            </a:solidFill>
            <a:miter lim="800000"/>
            <a:headEnd/>
            <a:tailEnd/>
          </a:ln>
          <a:effectLst>
            <a:outerShdw dist="107763" dir="2700000" algn="ctr" rotWithShape="0">
              <a:srgbClr val="969696">
                <a:alpha val="50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ChangeArrowheads="1"/>
          </p:cNvSpPr>
          <p:nvPr/>
        </p:nvSpPr>
        <p:spPr bwMode="auto">
          <a:xfrm>
            <a:off x="292100" y="52388"/>
            <a:ext cx="8293100" cy="504825"/>
          </a:xfrm>
          <a:prstGeom prst="rect">
            <a:avLst/>
          </a:prstGeom>
          <a:noFill/>
          <a:ln w="9525">
            <a:noFill/>
            <a:miter lim="800000"/>
            <a:headEnd/>
            <a:tailEnd/>
          </a:ln>
        </p:spPr>
        <p:txBody>
          <a:bodyPr anchor="ctr"/>
          <a:lstStyle/>
          <a:p>
            <a:pPr algn="ctr"/>
            <a:r>
              <a:rPr lang="en-US" sz="3200">
                <a:latin typeface="Arial Narrow" pitchFamily="34" charset="0"/>
              </a:rPr>
              <a:t>Total Anthropogenic Emissions 2008</a:t>
            </a:r>
            <a:endParaRPr lang="en-GB" sz="3200" baseline="-25000">
              <a:latin typeface="Arial Narrow" pitchFamily="34" charset="0"/>
            </a:endParaRPr>
          </a:p>
        </p:txBody>
      </p:sp>
      <p:pic>
        <p:nvPicPr>
          <p:cNvPr id="417796" name="Picture 4"/>
          <p:cNvPicPr>
            <a:picLocks noChangeAspect="1" noChangeArrowheads="1"/>
          </p:cNvPicPr>
          <p:nvPr/>
        </p:nvPicPr>
        <p:blipFill>
          <a:blip r:embed="rId3" cstate="print"/>
          <a:srcRect/>
          <a:stretch>
            <a:fillRect/>
          </a:stretch>
        </p:blipFill>
        <p:spPr bwMode="auto">
          <a:xfrm>
            <a:off x="6767513" y="1508125"/>
            <a:ext cx="1800225" cy="1200150"/>
          </a:xfrm>
          <a:prstGeom prst="rect">
            <a:avLst/>
          </a:prstGeom>
          <a:noFill/>
          <a:ln w="9525">
            <a:solidFill>
              <a:schemeClr val="tx1"/>
            </a:solidFill>
            <a:miter lim="800000"/>
            <a:headEnd/>
            <a:tailEnd/>
          </a:ln>
          <a:effectLst>
            <a:outerShdw dist="107763" dir="2700000" algn="ctr" rotWithShape="0">
              <a:srgbClr val="969696">
                <a:alpha val="50000"/>
              </a:srgbClr>
            </a:outerShdw>
          </a:effectLst>
        </p:spPr>
      </p:pic>
      <p:pic>
        <p:nvPicPr>
          <p:cNvPr id="417797" name="Picture 5"/>
          <p:cNvPicPr>
            <a:picLocks noChangeAspect="1" noChangeArrowheads="1"/>
          </p:cNvPicPr>
          <p:nvPr/>
        </p:nvPicPr>
        <p:blipFill>
          <a:blip r:embed="rId4" cstate="print">
            <a:lum contrast="12000"/>
          </a:blip>
          <a:srcRect/>
          <a:stretch>
            <a:fillRect/>
          </a:stretch>
        </p:blipFill>
        <p:spPr bwMode="auto">
          <a:xfrm>
            <a:off x="6767513" y="3860800"/>
            <a:ext cx="1800225" cy="1212850"/>
          </a:xfrm>
          <a:prstGeom prst="rect">
            <a:avLst/>
          </a:prstGeom>
          <a:noFill/>
          <a:ln w="9525">
            <a:solidFill>
              <a:schemeClr val="tx1"/>
            </a:solidFill>
            <a:miter lim="800000"/>
            <a:headEnd/>
            <a:tailEnd/>
          </a:ln>
          <a:effectLst>
            <a:outerShdw dist="107763" dir="2700000" algn="ctr" rotWithShape="0">
              <a:srgbClr val="969696">
                <a:alpha val="50000"/>
              </a:srgbClr>
            </a:outerShdw>
          </a:effectLst>
        </p:spPr>
      </p:pic>
      <p:grpSp>
        <p:nvGrpSpPr>
          <p:cNvPr id="31749" name="Group 3330"/>
          <p:cNvGrpSpPr>
            <a:grpSpLocks/>
          </p:cNvGrpSpPr>
          <p:nvPr/>
        </p:nvGrpSpPr>
        <p:grpSpPr bwMode="auto">
          <a:xfrm>
            <a:off x="539750" y="1446213"/>
            <a:ext cx="6275388" cy="4113212"/>
            <a:chOff x="340" y="911"/>
            <a:chExt cx="3953" cy="2591"/>
          </a:xfrm>
        </p:grpSpPr>
        <p:grpSp>
          <p:nvGrpSpPr>
            <p:cNvPr id="31753" name="Group 6"/>
            <p:cNvGrpSpPr>
              <a:grpSpLocks/>
            </p:cNvGrpSpPr>
            <p:nvPr/>
          </p:nvGrpSpPr>
          <p:grpSpPr bwMode="auto">
            <a:xfrm>
              <a:off x="703" y="911"/>
              <a:ext cx="3590" cy="2591"/>
              <a:chOff x="849" y="911"/>
              <a:chExt cx="3590" cy="2591"/>
            </a:xfrm>
          </p:grpSpPr>
          <p:sp>
            <p:nvSpPr>
              <p:cNvPr id="31757" name="Text Box 7"/>
              <p:cNvSpPr txBox="1">
                <a:spLocks noChangeArrowheads="1"/>
              </p:cNvSpPr>
              <p:nvPr/>
            </p:nvSpPr>
            <p:spPr bwMode="auto">
              <a:xfrm>
                <a:off x="1882" y="1793"/>
                <a:ext cx="829" cy="250"/>
              </a:xfrm>
              <a:prstGeom prst="rect">
                <a:avLst/>
              </a:prstGeom>
              <a:noFill/>
              <a:ln w="9525">
                <a:noFill/>
                <a:miter lim="800000"/>
                <a:headEnd/>
                <a:tailEnd/>
              </a:ln>
            </p:spPr>
            <p:txBody>
              <a:bodyPr>
                <a:spAutoFit/>
              </a:bodyPr>
              <a:lstStyle/>
              <a:p>
                <a:pPr algn="ctr">
                  <a:spcBef>
                    <a:spcPct val="50000"/>
                  </a:spcBef>
                </a:pPr>
                <a:r>
                  <a:rPr lang="en-GB" sz="2000">
                    <a:latin typeface="Arial Narrow" pitchFamily="34" charset="0"/>
                  </a:rPr>
                  <a:t>Fossil fuel</a:t>
                </a:r>
              </a:p>
            </p:txBody>
          </p:sp>
          <p:sp>
            <p:nvSpPr>
              <p:cNvPr id="31758" name="Text Box 8"/>
              <p:cNvSpPr txBox="1">
                <a:spLocks noChangeArrowheads="1"/>
              </p:cNvSpPr>
              <p:nvPr/>
            </p:nvSpPr>
            <p:spPr bwMode="auto">
              <a:xfrm>
                <a:off x="1832" y="2568"/>
                <a:ext cx="1361" cy="250"/>
              </a:xfrm>
              <a:prstGeom prst="rect">
                <a:avLst/>
              </a:prstGeom>
              <a:noFill/>
              <a:ln w="9525">
                <a:noFill/>
                <a:miter lim="800000"/>
                <a:headEnd/>
                <a:tailEnd/>
              </a:ln>
            </p:spPr>
            <p:txBody>
              <a:bodyPr>
                <a:spAutoFit/>
              </a:bodyPr>
              <a:lstStyle/>
              <a:p>
                <a:pPr algn="ctr">
                  <a:spcBef>
                    <a:spcPct val="50000"/>
                  </a:spcBef>
                </a:pPr>
                <a:r>
                  <a:rPr lang="en-GB" sz="2000">
                    <a:latin typeface="Arial Narrow" pitchFamily="34" charset="0"/>
                  </a:rPr>
                  <a:t>Land use change</a:t>
                </a:r>
              </a:p>
            </p:txBody>
          </p:sp>
          <p:sp>
            <p:nvSpPr>
              <p:cNvPr id="31759" name="Freeform 9"/>
              <p:cNvSpPr>
                <a:spLocks/>
              </p:cNvSpPr>
              <p:nvPr/>
            </p:nvSpPr>
            <p:spPr bwMode="auto">
              <a:xfrm>
                <a:off x="1111" y="911"/>
                <a:ext cx="78" cy="2349"/>
              </a:xfrm>
              <a:custGeom>
                <a:avLst/>
                <a:gdLst>
                  <a:gd name="T0" fmla="*/ 0 w 78"/>
                  <a:gd name="T1" fmla="*/ 2349 h 2349"/>
                  <a:gd name="T2" fmla="*/ 78 w 78"/>
                  <a:gd name="T3" fmla="*/ 2349 h 2349"/>
                  <a:gd name="T4" fmla="*/ 0 w 78"/>
                  <a:gd name="T5" fmla="*/ 2349 h 2349"/>
                  <a:gd name="T6" fmla="*/ 0 w 78"/>
                  <a:gd name="T7" fmla="*/ 2131 h 2349"/>
                  <a:gd name="T8" fmla="*/ 33 w 78"/>
                  <a:gd name="T9" fmla="*/ 2131 h 2349"/>
                  <a:gd name="T10" fmla="*/ 0 w 78"/>
                  <a:gd name="T11" fmla="*/ 2131 h 2349"/>
                  <a:gd name="T12" fmla="*/ 0 w 78"/>
                  <a:gd name="T13" fmla="*/ 1914 h 2349"/>
                  <a:gd name="T14" fmla="*/ 78 w 78"/>
                  <a:gd name="T15" fmla="*/ 1914 h 2349"/>
                  <a:gd name="T16" fmla="*/ 0 w 78"/>
                  <a:gd name="T17" fmla="*/ 1914 h 2349"/>
                  <a:gd name="T18" fmla="*/ 0 w 78"/>
                  <a:gd name="T19" fmla="*/ 1696 h 2349"/>
                  <a:gd name="T20" fmla="*/ 33 w 78"/>
                  <a:gd name="T21" fmla="*/ 1696 h 2349"/>
                  <a:gd name="T22" fmla="*/ 0 w 78"/>
                  <a:gd name="T23" fmla="*/ 1696 h 2349"/>
                  <a:gd name="T24" fmla="*/ 0 w 78"/>
                  <a:gd name="T25" fmla="*/ 1479 h 2349"/>
                  <a:gd name="T26" fmla="*/ 78 w 78"/>
                  <a:gd name="T27" fmla="*/ 1479 h 2349"/>
                  <a:gd name="T28" fmla="*/ 0 w 78"/>
                  <a:gd name="T29" fmla="*/ 1479 h 2349"/>
                  <a:gd name="T30" fmla="*/ 0 w 78"/>
                  <a:gd name="T31" fmla="*/ 1262 h 2349"/>
                  <a:gd name="T32" fmla="*/ 33 w 78"/>
                  <a:gd name="T33" fmla="*/ 1262 h 2349"/>
                  <a:gd name="T34" fmla="*/ 0 w 78"/>
                  <a:gd name="T35" fmla="*/ 1262 h 2349"/>
                  <a:gd name="T36" fmla="*/ 0 w 78"/>
                  <a:gd name="T37" fmla="*/ 1045 h 2349"/>
                  <a:gd name="T38" fmla="*/ 78 w 78"/>
                  <a:gd name="T39" fmla="*/ 1045 h 2349"/>
                  <a:gd name="T40" fmla="*/ 0 w 78"/>
                  <a:gd name="T41" fmla="*/ 1045 h 2349"/>
                  <a:gd name="T42" fmla="*/ 0 w 78"/>
                  <a:gd name="T43" fmla="*/ 827 h 2349"/>
                  <a:gd name="T44" fmla="*/ 33 w 78"/>
                  <a:gd name="T45" fmla="*/ 827 h 2349"/>
                  <a:gd name="T46" fmla="*/ 0 w 78"/>
                  <a:gd name="T47" fmla="*/ 827 h 2349"/>
                  <a:gd name="T48" fmla="*/ 0 w 78"/>
                  <a:gd name="T49" fmla="*/ 610 h 2349"/>
                  <a:gd name="T50" fmla="*/ 78 w 78"/>
                  <a:gd name="T51" fmla="*/ 610 h 2349"/>
                  <a:gd name="T52" fmla="*/ 0 w 78"/>
                  <a:gd name="T53" fmla="*/ 610 h 2349"/>
                  <a:gd name="T54" fmla="*/ 0 w 78"/>
                  <a:gd name="T55" fmla="*/ 392 h 2349"/>
                  <a:gd name="T56" fmla="*/ 33 w 78"/>
                  <a:gd name="T57" fmla="*/ 392 h 2349"/>
                  <a:gd name="T58" fmla="*/ 0 w 78"/>
                  <a:gd name="T59" fmla="*/ 392 h 2349"/>
                  <a:gd name="T60" fmla="*/ 0 w 78"/>
                  <a:gd name="T61" fmla="*/ 175 h 2349"/>
                  <a:gd name="T62" fmla="*/ 78 w 78"/>
                  <a:gd name="T63" fmla="*/ 175 h 2349"/>
                  <a:gd name="T64" fmla="*/ 0 w 78"/>
                  <a:gd name="T65" fmla="*/ 175 h 2349"/>
                  <a:gd name="T66" fmla="*/ 0 w 78"/>
                  <a:gd name="T67" fmla="*/ 0 h 2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2349"/>
                  <a:gd name="T104" fmla="*/ 78 w 78"/>
                  <a:gd name="T105" fmla="*/ 2349 h 2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2349">
                    <a:moveTo>
                      <a:pt x="0" y="2349"/>
                    </a:moveTo>
                    <a:lnTo>
                      <a:pt x="78" y="2349"/>
                    </a:lnTo>
                    <a:lnTo>
                      <a:pt x="0" y="2349"/>
                    </a:lnTo>
                    <a:lnTo>
                      <a:pt x="0" y="2131"/>
                    </a:lnTo>
                    <a:lnTo>
                      <a:pt x="33" y="2131"/>
                    </a:lnTo>
                    <a:lnTo>
                      <a:pt x="0" y="2131"/>
                    </a:lnTo>
                    <a:lnTo>
                      <a:pt x="0" y="1914"/>
                    </a:lnTo>
                    <a:lnTo>
                      <a:pt x="78" y="1914"/>
                    </a:lnTo>
                    <a:lnTo>
                      <a:pt x="0" y="1914"/>
                    </a:lnTo>
                    <a:lnTo>
                      <a:pt x="0" y="1696"/>
                    </a:lnTo>
                    <a:lnTo>
                      <a:pt x="33" y="1696"/>
                    </a:lnTo>
                    <a:lnTo>
                      <a:pt x="0" y="1696"/>
                    </a:lnTo>
                    <a:lnTo>
                      <a:pt x="0" y="1479"/>
                    </a:lnTo>
                    <a:lnTo>
                      <a:pt x="78" y="1479"/>
                    </a:lnTo>
                    <a:lnTo>
                      <a:pt x="0" y="1479"/>
                    </a:lnTo>
                    <a:lnTo>
                      <a:pt x="0" y="1262"/>
                    </a:lnTo>
                    <a:lnTo>
                      <a:pt x="33" y="1262"/>
                    </a:lnTo>
                    <a:lnTo>
                      <a:pt x="0" y="1262"/>
                    </a:lnTo>
                    <a:lnTo>
                      <a:pt x="0" y="1045"/>
                    </a:lnTo>
                    <a:lnTo>
                      <a:pt x="78" y="1045"/>
                    </a:lnTo>
                    <a:lnTo>
                      <a:pt x="0" y="1045"/>
                    </a:lnTo>
                    <a:lnTo>
                      <a:pt x="0" y="827"/>
                    </a:lnTo>
                    <a:lnTo>
                      <a:pt x="33" y="827"/>
                    </a:lnTo>
                    <a:lnTo>
                      <a:pt x="0" y="827"/>
                    </a:lnTo>
                    <a:lnTo>
                      <a:pt x="0" y="610"/>
                    </a:lnTo>
                    <a:lnTo>
                      <a:pt x="78" y="610"/>
                    </a:lnTo>
                    <a:lnTo>
                      <a:pt x="0" y="610"/>
                    </a:lnTo>
                    <a:lnTo>
                      <a:pt x="0" y="392"/>
                    </a:lnTo>
                    <a:lnTo>
                      <a:pt x="33" y="392"/>
                    </a:lnTo>
                    <a:lnTo>
                      <a:pt x="0" y="392"/>
                    </a:lnTo>
                    <a:lnTo>
                      <a:pt x="0" y="175"/>
                    </a:lnTo>
                    <a:lnTo>
                      <a:pt x="78" y="175"/>
                    </a:lnTo>
                    <a:lnTo>
                      <a:pt x="0" y="175"/>
                    </a:lnTo>
                    <a:lnTo>
                      <a:pt x="0" y="0"/>
                    </a:lnTo>
                  </a:path>
                </a:pathLst>
              </a:custGeom>
              <a:noFill/>
              <a:ln w="3175">
                <a:solidFill>
                  <a:srgbClr val="000000"/>
                </a:solidFill>
                <a:prstDash val="solid"/>
                <a:round/>
                <a:headEnd/>
                <a:tailEnd/>
              </a:ln>
            </p:spPr>
            <p:txBody>
              <a:bodyPr/>
              <a:lstStyle/>
              <a:p>
                <a:endParaRPr lang="en-US"/>
              </a:p>
            </p:txBody>
          </p:sp>
          <p:sp>
            <p:nvSpPr>
              <p:cNvPr id="31760" name="Freeform 10"/>
              <p:cNvSpPr>
                <a:spLocks/>
              </p:cNvSpPr>
              <p:nvPr/>
            </p:nvSpPr>
            <p:spPr bwMode="auto">
              <a:xfrm>
                <a:off x="1111" y="911"/>
                <a:ext cx="78" cy="2349"/>
              </a:xfrm>
              <a:custGeom>
                <a:avLst/>
                <a:gdLst>
                  <a:gd name="T0" fmla="*/ 0 w 78"/>
                  <a:gd name="T1" fmla="*/ 2349 h 2349"/>
                  <a:gd name="T2" fmla="*/ 78 w 78"/>
                  <a:gd name="T3" fmla="*/ 2349 h 2349"/>
                  <a:gd name="T4" fmla="*/ 0 w 78"/>
                  <a:gd name="T5" fmla="*/ 2349 h 2349"/>
                  <a:gd name="T6" fmla="*/ 0 w 78"/>
                  <a:gd name="T7" fmla="*/ 2131 h 2349"/>
                  <a:gd name="T8" fmla="*/ 33 w 78"/>
                  <a:gd name="T9" fmla="*/ 2131 h 2349"/>
                  <a:gd name="T10" fmla="*/ 0 w 78"/>
                  <a:gd name="T11" fmla="*/ 2131 h 2349"/>
                  <a:gd name="T12" fmla="*/ 0 w 78"/>
                  <a:gd name="T13" fmla="*/ 1914 h 2349"/>
                  <a:gd name="T14" fmla="*/ 78 w 78"/>
                  <a:gd name="T15" fmla="*/ 1914 h 2349"/>
                  <a:gd name="T16" fmla="*/ 0 w 78"/>
                  <a:gd name="T17" fmla="*/ 1914 h 2349"/>
                  <a:gd name="T18" fmla="*/ 0 w 78"/>
                  <a:gd name="T19" fmla="*/ 1696 h 2349"/>
                  <a:gd name="T20" fmla="*/ 33 w 78"/>
                  <a:gd name="T21" fmla="*/ 1696 h 2349"/>
                  <a:gd name="T22" fmla="*/ 0 w 78"/>
                  <a:gd name="T23" fmla="*/ 1696 h 2349"/>
                  <a:gd name="T24" fmla="*/ 0 w 78"/>
                  <a:gd name="T25" fmla="*/ 1479 h 2349"/>
                  <a:gd name="T26" fmla="*/ 78 w 78"/>
                  <a:gd name="T27" fmla="*/ 1479 h 2349"/>
                  <a:gd name="T28" fmla="*/ 0 w 78"/>
                  <a:gd name="T29" fmla="*/ 1479 h 2349"/>
                  <a:gd name="T30" fmla="*/ 0 w 78"/>
                  <a:gd name="T31" fmla="*/ 1262 h 2349"/>
                  <a:gd name="T32" fmla="*/ 33 w 78"/>
                  <a:gd name="T33" fmla="*/ 1262 h 2349"/>
                  <a:gd name="T34" fmla="*/ 0 w 78"/>
                  <a:gd name="T35" fmla="*/ 1262 h 2349"/>
                  <a:gd name="T36" fmla="*/ 0 w 78"/>
                  <a:gd name="T37" fmla="*/ 1045 h 2349"/>
                  <a:gd name="T38" fmla="*/ 78 w 78"/>
                  <a:gd name="T39" fmla="*/ 1045 h 2349"/>
                  <a:gd name="T40" fmla="*/ 0 w 78"/>
                  <a:gd name="T41" fmla="*/ 1045 h 2349"/>
                  <a:gd name="T42" fmla="*/ 0 w 78"/>
                  <a:gd name="T43" fmla="*/ 827 h 2349"/>
                  <a:gd name="T44" fmla="*/ 33 w 78"/>
                  <a:gd name="T45" fmla="*/ 827 h 2349"/>
                  <a:gd name="T46" fmla="*/ 0 w 78"/>
                  <a:gd name="T47" fmla="*/ 827 h 2349"/>
                  <a:gd name="T48" fmla="*/ 0 w 78"/>
                  <a:gd name="T49" fmla="*/ 610 h 2349"/>
                  <a:gd name="T50" fmla="*/ 78 w 78"/>
                  <a:gd name="T51" fmla="*/ 610 h 2349"/>
                  <a:gd name="T52" fmla="*/ 0 w 78"/>
                  <a:gd name="T53" fmla="*/ 610 h 2349"/>
                  <a:gd name="T54" fmla="*/ 0 w 78"/>
                  <a:gd name="T55" fmla="*/ 392 h 2349"/>
                  <a:gd name="T56" fmla="*/ 33 w 78"/>
                  <a:gd name="T57" fmla="*/ 392 h 2349"/>
                  <a:gd name="T58" fmla="*/ 0 w 78"/>
                  <a:gd name="T59" fmla="*/ 392 h 2349"/>
                  <a:gd name="T60" fmla="*/ 0 w 78"/>
                  <a:gd name="T61" fmla="*/ 175 h 2349"/>
                  <a:gd name="T62" fmla="*/ 78 w 78"/>
                  <a:gd name="T63" fmla="*/ 175 h 2349"/>
                  <a:gd name="T64" fmla="*/ 0 w 78"/>
                  <a:gd name="T65" fmla="*/ 175 h 2349"/>
                  <a:gd name="T66" fmla="*/ 0 w 78"/>
                  <a:gd name="T67" fmla="*/ 0 h 2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2349"/>
                  <a:gd name="T104" fmla="*/ 78 w 78"/>
                  <a:gd name="T105" fmla="*/ 2349 h 2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2349">
                    <a:moveTo>
                      <a:pt x="0" y="2349"/>
                    </a:moveTo>
                    <a:lnTo>
                      <a:pt x="78" y="2349"/>
                    </a:lnTo>
                    <a:lnTo>
                      <a:pt x="0" y="2349"/>
                    </a:lnTo>
                    <a:lnTo>
                      <a:pt x="0" y="2131"/>
                    </a:lnTo>
                    <a:lnTo>
                      <a:pt x="33" y="2131"/>
                    </a:lnTo>
                    <a:lnTo>
                      <a:pt x="0" y="2131"/>
                    </a:lnTo>
                    <a:lnTo>
                      <a:pt x="0" y="1914"/>
                    </a:lnTo>
                    <a:lnTo>
                      <a:pt x="78" y="1914"/>
                    </a:lnTo>
                    <a:lnTo>
                      <a:pt x="0" y="1914"/>
                    </a:lnTo>
                    <a:lnTo>
                      <a:pt x="0" y="1696"/>
                    </a:lnTo>
                    <a:lnTo>
                      <a:pt x="33" y="1696"/>
                    </a:lnTo>
                    <a:lnTo>
                      <a:pt x="0" y="1696"/>
                    </a:lnTo>
                    <a:lnTo>
                      <a:pt x="0" y="1479"/>
                    </a:lnTo>
                    <a:lnTo>
                      <a:pt x="78" y="1479"/>
                    </a:lnTo>
                    <a:lnTo>
                      <a:pt x="0" y="1479"/>
                    </a:lnTo>
                    <a:lnTo>
                      <a:pt x="0" y="1262"/>
                    </a:lnTo>
                    <a:lnTo>
                      <a:pt x="33" y="1262"/>
                    </a:lnTo>
                    <a:lnTo>
                      <a:pt x="0" y="1262"/>
                    </a:lnTo>
                    <a:lnTo>
                      <a:pt x="0" y="1045"/>
                    </a:lnTo>
                    <a:lnTo>
                      <a:pt x="78" y="1045"/>
                    </a:lnTo>
                    <a:lnTo>
                      <a:pt x="0" y="1045"/>
                    </a:lnTo>
                    <a:lnTo>
                      <a:pt x="0" y="827"/>
                    </a:lnTo>
                    <a:lnTo>
                      <a:pt x="33" y="827"/>
                    </a:lnTo>
                    <a:lnTo>
                      <a:pt x="0" y="827"/>
                    </a:lnTo>
                    <a:lnTo>
                      <a:pt x="0" y="610"/>
                    </a:lnTo>
                    <a:lnTo>
                      <a:pt x="78" y="610"/>
                    </a:lnTo>
                    <a:lnTo>
                      <a:pt x="0" y="610"/>
                    </a:lnTo>
                    <a:lnTo>
                      <a:pt x="0" y="392"/>
                    </a:lnTo>
                    <a:lnTo>
                      <a:pt x="33" y="392"/>
                    </a:lnTo>
                    <a:lnTo>
                      <a:pt x="0" y="392"/>
                    </a:lnTo>
                    <a:lnTo>
                      <a:pt x="0" y="175"/>
                    </a:lnTo>
                    <a:lnTo>
                      <a:pt x="78" y="175"/>
                    </a:lnTo>
                    <a:lnTo>
                      <a:pt x="0" y="175"/>
                    </a:lnTo>
                    <a:lnTo>
                      <a:pt x="0" y="0"/>
                    </a:lnTo>
                  </a:path>
                </a:pathLst>
              </a:custGeom>
              <a:noFill/>
              <a:ln w="3175">
                <a:solidFill>
                  <a:srgbClr val="000000"/>
                </a:solidFill>
                <a:prstDash val="solid"/>
                <a:round/>
                <a:headEnd/>
                <a:tailEnd/>
              </a:ln>
            </p:spPr>
            <p:txBody>
              <a:bodyPr/>
              <a:lstStyle/>
              <a:p>
                <a:endParaRPr lang="en-US"/>
              </a:p>
            </p:txBody>
          </p:sp>
          <p:sp>
            <p:nvSpPr>
              <p:cNvPr id="31761" name="Freeform 11"/>
              <p:cNvSpPr>
                <a:spLocks/>
              </p:cNvSpPr>
              <p:nvPr/>
            </p:nvSpPr>
            <p:spPr bwMode="auto">
              <a:xfrm>
                <a:off x="4293" y="911"/>
                <a:ext cx="77" cy="2349"/>
              </a:xfrm>
              <a:custGeom>
                <a:avLst/>
                <a:gdLst>
                  <a:gd name="T0" fmla="*/ 77 w 77"/>
                  <a:gd name="T1" fmla="*/ 2349 h 2349"/>
                  <a:gd name="T2" fmla="*/ 0 w 77"/>
                  <a:gd name="T3" fmla="*/ 2349 h 2349"/>
                  <a:gd name="T4" fmla="*/ 77 w 77"/>
                  <a:gd name="T5" fmla="*/ 2349 h 2349"/>
                  <a:gd name="T6" fmla="*/ 77 w 77"/>
                  <a:gd name="T7" fmla="*/ 2131 h 2349"/>
                  <a:gd name="T8" fmla="*/ 45 w 77"/>
                  <a:gd name="T9" fmla="*/ 2131 h 2349"/>
                  <a:gd name="T10" fmla="*/ 77 w 77"/>
                  <a:gd name="T11" fmla="*/ 2131 h 2349"/>
                  <a:gd name="T12" fmla="*/ 77 w 77"/>
                  <a:gd name="T13" fmla="*/ 1914 h 2349"/>
                  <a:gd name="T14" fmla="*/ 0 w 77"/>
                  <a:gd name="T15" fmla="*/ 1914 h 2349"/>
                  <a:gd name="T16" fmla="*/ 77 w 77"/>
                  <a:gd name="T17" fmla="*/ 1914 h 2349"/>
                  <a:gd name="T18" fmla="*/ 77 w 77"/>
                  <a:gd name="T19" fmla="*/ 1696 h 2349"/>
                  <a:gd name="T20" fmla="*/ 45 w 77"/>
                  <a:gd name="T21" fmla="*/ 1696 h 2349"/>
                  <a:gd name="T22" fmla="*/ 77 w 77"/>
                  <a:gd name="T23" fmla="*/ 1696 h 2349"/>
                  <a:gd name="T24" fmla="*/ 77 w 77"/>
                  <a:gd name="T25" fmla="*/ 1479 h 2349"/>
                  <a:gd name="T26" fmla="*/ 0 w 77"/>
                  <a:gd name="T27" fmla="*/ 1479 h 2349"/>
                  <a:gd name="T28" fmla="*/ 77 w 77"/>
                  <a:gd name="T29" fmla="*/ 1479 h 2349"/>
                  <a:gd name="T30" fmla="*/ 77 w 77"/>
                  <a:gd name="T31" fmla="*/ 1262 h 2349"/>
                  <a:gd name="T32" fmla="*/ 45 w 77"/>
                  <a:gd name="T33" fmla="*/ 1262 h 2349"/>
                  <a:gd name="T34" fmla="*/ 77 w 77"/>
                  <a:gd name="T35" fmla="*/ 1262 h 2349"/>
                  <a:gd name="T36" fmla="*/ 77 w 77"/>
                  <a:gd name="T37" fmla="*/ 1045 h 2349"/>
                  <a:gd name="T38" fmla="*/ 0 w 77"/>
                  <a:gd name="T39" fmla="*/ 1045 h 2349"/>
                  <a:gd name="T40" fmla="*/ 77 w 77"/>
                  <a:gd name="T41" fmla="*/ 1045 h 2349"/>
                  <a:gd name="T42" fmla="*/ 77 w 77"/>
                  <a:gd name="T43" fmla="*/ 827 h 2349"/>
                  <a:gd name="T44" fmla="*/ 45 w 77"/>
                  <a:gd name="T45" fmla="*/ 827 h 2349"/>
                  <a:gd name="T46" fmla="*/ 77 w 77"/>
                  <a:gd name="T47" fmla="*/ 827 h 2349"/>
                  <a:gd name="T48" fmla="*/ 77 w 77"/>
                  <a:gd name="T49" fmla="*/ 610 h 2349"/>
                  <a:gd name="T50" fmla="*/ 0 w 77"/>
                  <a:gd name="T51" fmla="*/ 610 h 2349"/>
                  <a:gd name="T52" fmla="*/ 77 w 77"/>
                  <a:gd name="T53" fmla="*/ 610 h 2349"/>
                  <a:gd name="T54" fmla="*/ 77 w 77"/>
                  <a:gd name="T55" fmla="*/ 392 h 2349"/>
                  <a:gd name="T56" fmla="*/ 45 w 77"/>
                  <a:gd name="T57" fmla="*/ 392 h 2349"/>
                  <a:gd name="T58" fmla="*/ 77 w 77"/>
                  <a:gd name="T59" fmla="*/ 392 h 2349"/>
                  <a:gd name="T60" fmla="*/ 77 w 77"/>
                  <a:gd name="T61" fmla="*/ 175 h 2349"/>
                  <a:gd name="T62" fmla="*/ 0 w 77"/>
                  <a:gd name="T63" fmla="*/ 175 h 2349"/>
                  <a:gd name="T64" fmla="*/ 77 w 77"/>
                  <a:gd name="T65" fmla="*/ 175 h 2349"/>
                  <a:gd name="T66" fmla="*/ 77 w 77"/>
                  <a:gd name="T67" fmla="*/ 0 h 2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7"/>
                  <a:gd name="T103" fmla="*/ 0 h 2349"/>
                  <a:gd name="T104" fmla="*/ 77 w 77"/>
                  <a:gd name="T105" fmla="*/ 2349 h 2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7" h="2349">
                    <a:moveTo>
                      <a:pt x="77" y="2349"/>
                    </a:moveTo>
                    <a:lnTo>
                      <a:pt x="0" y="2349"/>
                    </a:lnTo>
                    <a:lnTo>
                      <a:pt x="77" y="2349"/>
                    </a:lnTo>
                    <a:lnTo>
                      <a:pt x="77" y="2131"/>
                    </a:lnTo>
                    <a:lnTo>
                      <a:pt x="45" y="2131"/>
                    </a:lnTo>
                    <a:lnTo>
                      <a:pt x="77" y="2131"/>
                    </a:lnTo>
                    <a:lnTo>
                      <a:pt x="77" y="1914"/>
                    </a:lnTo>
                    <a:lnTo>
                      <a:pt x="0" y="1914"/>
                    </a:lnTo>
                    <a:lnTo>
                      <a:pt x="77" y="1914"/>
                    </a:lnTo>
                    <a:lnTo>
                      <a:pt x="77" y="1696"/>
                    </a:lnTo>
                    <a:lnTo>
                      <a:pt x="45" y="1696"/>
                    </a:lnTo>
                    <a:lnTo>
                      <a:pt x="77" y="1696"/>
                    </a:lnTo>
                    <a:lnTo>
                      <a:pt x="77" y="1479"/>
                    </a:lnTo>
                    <a:lnTo>
                      <a:pt x="0" y="1479"/>
                    </a:lnTo>
                    <a:lnTo>
                      <a:pt x="77" y="1479"/>
                    </a:lnTo>
                    <a:lnTo>
                      <a:pt x="77" y="1262"/>
                    </a:lnTo>
                    <a:lnTo>
                      <a:pt x="45" y="1262"/>
                    </a:lnTo>
                    <a:lnTo>
                      <a:pt x="77" y="1262"/>
                    </a:lnTo>
                    <a:lnTo>
                      <a:pt x="77" y="1045"/>
                    </a:lnTo>
                    <a:lnTo>
                      <a:pt x="0" y="1045"/>
                    </a:lnTo>
                    <a:lnTo>
                      <a:pt x="77" y="1045"/>
                    </a:lnTo>
                    <a:lnTo>
                      <a:pt x="77" y="827"/>
                    </a:lnTo>
                    <a:lnTo>
                      <a:pt x="45" y="827"/>
                    </a:lnTo>
                    <a:lnTo>
                      <a:pt x="77" y="827"/>
                    </a:lnTo>
                    <a:lnTo>
                      <a:pt x="77" y="610"/>
                    </a:lnTo>
                    <a:lnTo>
                      <a:pt x="0" y="610"/>
                    </a:lnTo>
                    <a:lnTo>
                      <a:pt x="77" y="610"/>
                    </a:lnTo>
                    <a:lnTo>
                      <a:pt x="77" y="392"/>
                    </a:lnTo>
                    <a:lnTo>
                      <a:pt x="45" y="392"/>
                    </a:lnTo>
                    <a:lnTo>
                      <a:pt x="77" y="392"/>
                    </a:lnTo>
                    <a:lnTo>
                      <a:pt x="77" y="175"/>
                    </a:lnTo>
                    <a:lnTo>
                      <a:pt x="0" y="175"/>
                    </a:lnTo>
                    <a:lnTo>
                      <a:pt x="77" y="175"/>
                    </a:lnTo>
                    <a:lnTo>
                      <a:pt x="77" y="0"/>
                    </a:lnTo>
                  </a:path>
                </a:pathLst>
              </a:custGeom>
              <a:noFill/>
              <a:ln w="3175">
                <a:solidFill>
                  <a:srgbClr val="000000"/>
                </a:solidFill>
                <a:prstDash val="solid"/>
                <a:round/>
                <a:headEnd/>
                <a:tailEnd/>
              </a:ln>
            </p:spPr>
            <p:txBody>
              <a:bodyPr/>
              <a:lstStyle/>
              <a:p>
                <a:endParaRPr lang="en-US"/>
              </a:p>
            </p:txBody>
          </p:sp>
          <p:sp>
            <p:nvSpPr>
              <p:cNvPr id="31762" name="Freeform 12"/>
              <p:cNvSpPr>
                <a:spLocks/>
              </p:cNvSpPr>
              <p:nvPr/>
            </p:nvSpPr>
            <p:spPr bwMode="auto">
              <a:xfrm>
                <a:off x="4293" y="911"/>
                <a:ext cx="77" cy="2349"/>
              </a:xfrm>
              <a:custGeom>
                <a:avLst/>
                <a:gdLst>
                  <a:gd name="T0" fmla="*/ 77 w 77"/>
                  <a:gd name="T1" fmla="*/ 2349 h 2349"/>
                  <a:gd name="T2" fmla="*/ 0 w 77"/>
                  <a:gd name="T3" fmla="*/ 2349 h 2349"/>
                  <a:gd name="T4" fmla="*/ 77 w 77"/>
                  <a:gd name="T5" fmla="*/ 2349 h 2349"/>
                  <a:gd name="T6" fmla="*/ 77 w 77"/>
                  <a:gd name="T7" fmla="*/ 2131 h 2349"/>
                  <a:gd name="T8" fmla="*/ 45 w 77"/>
                  <a:gd name="T9" fmla="*/ 2131 h 2349"/>
                  <a:gd name="T10" fmla="*/ 77 w 77"/>
                  <a:gd name="T11" fmla="*/ 2131 h 2349"/>
                  <a:gd name="T12" fmla="*/ 77 w 77"/>
                  <a:gd name="T13" fmla="*/ 1914 h 2349"/>
                  <a:gd name="T14" fmla="*/ 0 w 77"/>
                  <a:gd name="T15" fmla="*/ 1914 h 2349"/>
                  <a:gd name="T16" fmla="*/ 77 w 77"/>
                  <a:gd name="T17" fmla="*/ 1914 h 2349"/>
                  <a:gd name="T18" fmla="*/ 77 w 77"/>
                  <a:gd name="T19" fmla="*/ 1696 h 2349"/>
                  <a:gd name="T20" fmla="*/ 45 w 77"/>
                  <a:gd name="T21" fmla="*/ 1696 h 2349"/>
                  <a:gd name="T22" fmla="*/ 77 w 77"/>
                  <a:gd name="T23" fmla="*/ 1696 h 2349"/>
                  <a:gd name="T24" fmla="*/ 77 w 77"/>
                  <a:gd name="T25" fmla="*/ 1479 h 2349"/>
                  <a:gd name="T26" fmla="*/ 0 w 77"/>
                  <a:gd name="T27" fmla="*/ 1479 h 2349"/>
                  <a:gd name="T28" fmla="*/ 77 w 77"/>
                  <a:gd name="T29" fmla="*/ 1479 h 2349"/>
                  <a:gd name="T30" fmla="*/ 77 w 77"/>
                  <a:gd name="T31" fmla="*/ 1262 h 2349"/>
                  <a:gd name="T32" fmla="*/ 45 w 77"/>
                  <a:gd name="T33" fmla="*/ 1262 h 2349"/>
                  <a:gd name="T34" fmla="*/ 77 w 77"/>
                  <a:gd name="T35" fmla="*/ 1262 h 2349"/>
                  <a:gd name="T36" fmla="*/ 77 w 77"/>
                  <a:gd name="T37" fmla="*/ 1045 h 2349"/>
                  <a:gd name="T38" fmla="*/ 0 w 77"/>
                  <a:gd name="T39" fmla="*/ 1045 h 2349"/>
                  <a:gd name="T40" fmla="*/ 77 w 77"/>
                  <a:gd name="T41" fmla="*/ 1045 h 2349"/>
                  <a:gd name="T42" fmla="*/ 77 w 77"/>
                  <a:gd name="T43" fmla="*/ 827 h 2349"/>
                  <a:gd name="T44" fmla="*/ 45 w 77"/>
                  <a:gd name="T45" fmla="*/ 827 h 2349"/>
                  <a:gd name="T46" fmla="*/ 77 w 77"/>
                  <a:gd name="T47" fmla="*/ 827 h 2349"/>
                  <a:gd name="T48" fmla="*/ 77 w 77"/>
                  <a:gd name="T49" fmla="*/ 610 h 2349"/>
                  <a:gd name="T50" fmla="*/ 0 w 77"/>
                  <a:gd name="T51" fmla="*/ 610 h 2349"/>
                  <a:gd name="T52" fmla="*/ 77 w 77"/>
                  <a:gd name="T53" fmla="*/ 610 h 2349"/>
                  <a:gd name="T54" fmla="*/ 77 w 77"/>
                  <a:gd name="T55" fmla="*/ 392 h 2349"/>
                  <a:gd name="T56" fmla="*/ 45 w 77"/>
                  <a:gd name="T57" fmla="*/ 392 h 2349"/>
                  <a:gd name="T58" fmla="*/ 77 w 77"/>
                  <a:gd name="T59" fmla="*/ 392 h 2349"/>
                  <a:gd name="T60" fmla="*/ 77 w 77"/>
                  <a:gd name="T61" fmla="*/ 175 h 2349"/>
                  <a:gd name="T62" fmla="*/ 0 w 77"/>
                  <a:gd name="T63" fmla="*/ 175 h 2349"/>
                  <a:gd name="T64" fmla="*/ 77 w 77"/>
                  <a:gd name="T65" fmla="*/ 175 h 2349"/>
                  <a:gd name="T66" fmla="*/ 77 w 77"/>
                  <a:gd name="T67" fmla="*/ 0 h 2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7"/>
                  <a:gd name="T103" fmla="*/ 0 h 2349"/>
                  <a:gd name="T104" fmla="*/ 77 w 77"/>
                  <a:gd name="T105" fmla="*/ 2349 h 2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7" h="2349">
                    <a:moveTo>
                      <a:pt x="77" y="2349"/>
                    </a:moveTo>
                    <a:lnTo>
                      <a:pt x="0" y="2349"/>
                    </a:lnTo>
                    <a:lnTo>
                      <a:pt x="77" y="2349"/>
                    </a:lnTo>
                    <a:lnTo>
                      <a:pt x="77" y="2131"/>
                    </a:lnTo>
                    <a:lnTo>
                      <a:pt x="45" y="2131"/>
                    </a:lnTo>
                    <a:lnTo>
                      <a:pt x="77" y="2131"/>
                    </a:lnTo>
                    <a:lnTo>
                      <a:pt x="77" y="1914"/>
                    </a:lnTo>
                    <a:lnTo>
                      <a:pt x="0" y="1914"/>
                    </a:lnTo>
                    <a:lnTo>
                      <a:pt x="77" y="1914"/>
                    </a:lnTo>
                    <a:lnTo>
                      <a:pt x="77" y="1696"/>
                    </a:lnTo>
                    <a:lnTo>
                      <a:pt x="45" y="1696"/>
                    </a:lnTo>
                    <a:lnTo>
                      <a:pt x="77" y="1696"/>
                    </a:lnTo>
                    <a:lnTo>
                      <a:pt x="77" y="1479"/>
                    </a:lnTo>
                    <a:lnTo>
                      <a:pt x="0" y="1479"/>
                    </a:lnTo>
                    <a:lnTo>
                      <a:pt x="77" y="1479"/>
                    </a:lnTo>
                    <a:lnTo>
                      <a:pt x="77" y="1262"/>
                    </a:lnTo>
                    <a:lnTo>
                      <a:pt x="45" y="1262"/>
                    </a:lnTo>
                    <a:lnTo>
                      <a:pt x="77" y="1262"/>
                    </a:lnTo>
                    <a:lnTo>
                      <a:pt x="77" y="1045"/>
                    </a:lnTo>
                    <a:lnTo>
                      <a:pt x="0" y="1045"/>
                    </a:lnTo>
                    <a:lnTo>
                      <a:pt x="77" y="1045"/>
                    </a:lnTo>
                    <a:lnTo>
                      <a:pt x="77" y="827"/>
                    </a:lnTo>
                    <a:lnTo>
                      <a:pt x="45" y="827"/>
                    </a:lnTo>
                    <a:lnTo>
                      <a:pt x="77" y="827"/>
                    </a:lnTo>
                    <a:lnTo>
                      <a:pt x="77" y="610"/>
                    </a:lnTo>
                    <a:lnTo>
                      <a:pt x="0" y="610"/>
                    </a:lnTo>
                    <a:lnTo>
                      <a:pt x="77" y="610"/>
                    </a:lnTo>
                    <a:lnTo>
                      <a:pt x="77" y="392"/>
                    </a:lnTo>
                    <a:lnTo>
                      <a:pt x="45" y="392"/>
                    </a:lnTo>
                    <a:lnTo>
                      <a:pt x="77" y="392"/>
                    </a:lnTo>
                    <a:lnTo>
                      <a:pt x="77" y="175"/>
                    </a:lnTo>
                    <a:lnTo>
                      <a:pt x="0" y="175"/>
                    </a:lnTo>
                    <a:lnTo>
                      <a:pt x="77" y="175"/>
                    </a:lnTo>
                    <a:lnTo>
                      <a:pt x="77" y="0"/>
                    </a:lnTo>
                  </a:path>
                </a:pathLst>
              </a:custGeom>
              <a:noFill/>
              <a:ln w="3175">
                <a:solidFill>
                  <a:srgbClr val="000000"/>
                </a:solidFill>
                <a:prstDash val="solid"/>
                <a:round/>
                <a:headEnd/>
                <a:tailEnd/>
              </a:ln>
            </p:spPr>
            <p:txBody>
              <a:bodyPr/>
              <a:lstStyle/>
              <a:p>
                <a:endParaRPr lang="en-US"/>
              </a:p>
            </p:txBody>
          </p:sp>
          <p:sp>
            <p:nvSpPr>
              <p:cNvPr id="31763" name="Freeform 13"/>
              <p:cNvSpPr>
                <a:spLocks/>
              </p:cNvSpPr>
              <p:nvPr/>
            </p:nvSpPr>
            <p:spPr bwMode="auto">
              <a:xfrm>
                <a:off x="1111" y="911"/>
                <a:ext cx="1931" cy="78"/>
              </a:xfrm>
              <a:custGeom>
                <a:avLst/>
                <a:gdLst>
                  <a:gd name="T0" fmla="*/ 61 w 1931"/>
                  <a:gd name="T1" fmla="*/ 0 h 78"/>
                  <a:gd name="T2" fmla="*/ 61 w 1931"/>
                  <a:gd name="T3" fmla="*/ 0 h 78"/>
                  <a:gd name="T4" fmla="*/ 0 w 1931"/>
                  <a:gd name="T5" fmla="*/ 33 h 78"/>
                  <a:gd name="T6" fmla="*/ 121 w 1931"/>
                  <a:gd name="T7" fmla="*/ 0 h 78"/>
                  <a:gd name="T8" fmla="*/ 121 w 1931"/>
                  <a:gd name="T9" fmla="*/ 0 h 78"/>
                  <a:gd name="T10" fmla="*/ 181 w 1931"/>
                  <a:gd name="T11" fmla="*/ 33 h 78"/>
                  <a:gd name="T12" fmla="*/ 242 w 1931"/>
                  <a:gd name="T13" fmla="*/ 0 h 78"/>
                  <a:gd name="T14" fmla="*/ 242 w 1931"/>
                  <a:gd name="T15" fmla="*/ 0 h 78"/>
                  <a:gd name="T16" fmla="*/ 302 w 1931"/>
                  <a:gd name="T17" fmla="*/ 33 h 78"/>
                  <a:gd name="T18" fmla="*/ 362 w 1931"/>
                  <a:gd name="T19" fmla="*/ 0 h 78"/>
                  <a:gd name="T20" fmla="*/ 362 w 1931"/>
                  <a:gd name="T21" fmla="*/ 0 h 78"/>
                  <a:gd name="T22" fmla="*/ 423 w 1931"/>
                  <a:gd name="T23" fmla="*/ 33 h 78"/>
                  <a:gd name="T24" fmla="*/ 483 w 1931"/>
                  <a:gd name="T25" fmla="*/ 0 h 78"/>
                  <a:gd name="T26" fmla="*/ 483 w 1931"/>
                  <a:gd name="T27" fmla="*/ 0 h 78"/>
                  <a:gd name="T28" fmla="*/ 543 w 1931"/>
                  <a:gd name="T29" fmla="*/ 33 h 78"/>
                  <a:gd name="T30" fmla="*/ 604 w 1931"/>
                  <a:gd name="T31" fmla="*/ 0 h 78"/>
                  <a:gd name="T32" fmla="*/ 604 w 1931"/>
                  <a:gd name="T33" fmla="*/ 0 h 78"/>
                  <a:gd name="T34" fmla="*/ 664 w 1931"/>
                  <a:gd name="T35" fmla="*/ 33 h 78"/>
                  <a:gd name="T36" fmla="*/ 724 w 1931"/>
                  <a:gd name="T37" fmla="*/ 0 h 78"/>
                  <a:gd name="T38" fmla="*/ 724 w 1931"/>
                  <a:gd name="T39" fmla="*/ 0 h 78"/>
                  <a:gd name="T40" fmla="*/ 785 w 1931"/>
                  <a:gd name="T41" fmla="*/ 33 h 78"/>
                  <a:gd name="T42" fmla="*/ 845 w 1931"/>
                  <a:gd name="T43" fmla="*/ 0 h 78"/>
                  <a:gd name="T44" fmla="*/ 845 w 1931"/>
                  <a:gd name="T45" fmla="*/ 0 h 78"/>
                  <a:gd name="T46" fmla="*/ 905 w 1931"/>
                  <a:gd name="T47" fmla="*/ 33 h 78"/>
                  <a:gd name="T48" fmla="*/ 966 w 1931"/>
                  <a:gd name="T49" fmla="*/ 0 h 78"/>
                  <a:gd name="T50" fmla="*/ 966 w 1931"/>
                  <a:gd name="T51" fmla="*/ 0 h 78"/>
                  <a:gd name="T52" fmla="*/ 1026 w 1931"/>
                  <a:gd name="T53" fmla="*/ 33 h 78"/>
                  <a:gd name="T54" fmla="*/ 1086 w 1931"/>
                  <a:gd name="T55" fmla="*/ 0 h 78"/>
                  <a:gd name="T56" fmla="*/ 1086 w 1931"/>
                  <a:gd name="T57" fmla="*/ 0 h 78"/>
                  <a:gd name="T58" fmla="*/ 1147 w 1931"/>
                  <a:gd name="T59" fmla="*/ 33 h 78"/>
                  <a:gd name="T60" fmla="*/ 1207 w 1931"/>
                  <a:gd name="T61" fmla="*/ 0 h 78"/>
                  <a:gd name="T62" fmla="*/ 1207 w 1931"/>
                  <a:gd name="T63" fmla="*/ 0 h 78"/>
                  <a:gd name="T64" fmla="*/ 1267 w 1931"/>
                  <a:gd name="T65" fmla="*/ 33 h 78"/>
                  <a:gd name="T66" fmla="*/ 1328 w 1931"/>
                  <a:gd name="T67" fmla="*/ 0 h 78"/>
                  <a:gd name="T68" fmla="*/ 1328 w 1931"/>
                  <a:gd name="T69" fmla="*/ 0 h 78"/>
                  <a:gd name="T70" fmla="*/ 1388 w 1931"/>
                  <a:gd name="T71" fmla="*/ 33 h 78"/>
                  <a:gd name="T72" fmla="*/ 1448 w 1931"/>
                  <a:gd name="T73" fmla="*/ 0 h 78"/>
                  <a:gd name="T74" fmla="*/ 1448 w 1931"/>
                  <a:gd name="T75" fmla="*/ 0 h 78"/>
                  <a:gd name="T76" fmla="*/ 1509 w 1931"/>
                  <a:gd name="T77" fmla="*/ 33 h 78"/>
                  <a:gd name="T78" fmla="*/ 1569 w 1931"/>
                  <a:gd name="T79" fmla="*/ 0 h 78"/>
                  <a:gd name="T80" fmla="*/ 1569 w 1931"/>
                  <a:gd name="T81" fmla="*/ 0 h 78"/>
                  <a:gd name="T82" fmla="*/ 1629 w 1931"/>
                  <a:gd name="T83" fmla="*/ 33 h 78"/>
                  <a:gd name="T84" fmla="*/ 1690 w 1931"/>
                  <a:gd name="T85" fmla="*/ 0 h 78"/>
                  <a:gd name="T86" fmla="*/ 1690 w 1931"/>
                  <a:gd name="T87" fmla="*/ 0 h 78"/>
                  <a:gd name="T88" fmla="*/ 1750 w 1931"/>
                  <a:gd name="T89" fmla="*/ 33 h 78"/>
                  <a:gd name="T90" fmla="*/ 1810 w 1931"/>
                  <a:gd name="T91" fmla="*/ 0 h 78"/>
                  <a:gd name="T92" fmla="*/ 1810 w 1931"/>
                  <a:gd name="T93" fmla="*/ 0 h 78"/>
                  <a:gd name="T94" fmla="*/ 1871 w 1931"/>
                  <a:gd name="T95" fmla="*/ 33 h 78"/>
                  <a:gd name="T96" fmla="*/ 1931 w 1931"/>
                  <a:gd name="T97" fmla="*/ 0 h 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1"/>
                  <a:gd name="T148" fmla="*/ 0 h 78"/>
                  <a:gd name="T149" fmla="*/ 1931 w 1931"/>
                  <a:gd name="T150" fmla="*/ 78 h 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1" h="78">
                    <a:moveTo>
                      <a:pt x="121" y="0"/>
                    </a:moveTo>
                    <a:lnTo>
                      <a:pt x="61" y="0"/>
                    </a:lnTo>
                    <a:lnTo>
                      <a:pt x="61" y="33"/>
                    </a:lnTo>
                    <a:lnTo>
                      <a:pt x="61" y="0"/>
                    </a:lnTo>
                    <a:lnTo>
                      <a:pt x="0" y="0"/>
                    </a:lnTo>
                    <a:lnTo>
                      <a:pt x="0" y="33"/>
                    </a:lnTo>
                    <a:lnTo>
                      <a:pt x="0" y="0"/>
                    </a:lnTo>
                    <a:lnTo>
                      <a:pt x="121" y="0"/>
                    </a:lnTo>
                    <a:lnTo>
                      <a:pt x="121" y="78"/>
                    </a:lnTo>
                    <a:lnTo>
                      <a:pt x="121" y="0"/>
                    </a:lnTo>
                    <a:lnTo>
                      <a:pt x="181" y="0"/>
                    </a:lnTo>
                    <a:lnTo>
                      <a:pt x="181" y="33"/>
                    </a:lnTo>
                    <a:lnTo>
                      <a:pt x="181" y="0"/>
                    </a:lnTo>
                    <a:lnTo>
                      <a:pt x="242" y="0"/>
                    </a:lnTo>
                    <a:lnTo>
                      <a:pt x="242" y="33"/>
                    </a:lnTo>
                    <a:lnTo>
                      <a:pt x="242" y="0"/>
                    </a:lnTo>
                    <a:lnTo>
                      <a:pt x="302" y="0"/>
                    </a:lnTo>
                    <a:lnTo>
                      <a:pt x="302" y="33"/>
                    </a:lnTo>
                    <a:lnTo>
                      <a:pt x="302" y="0"/>
                    </a:lnTo>
                    <a:lnTo>
                      <a:pt x="362" y="0"/>
                    </a:lnTo>
                    <a:lnTo>
                      <a:pt x="362" y="33"/>
                    </a:lnTo>
                    <a:lnTo>
                      <a:pt x="362" y="0"/>
                    </a:lnTo>
                    <a:lnTo>
                      <a:pt x="423" y="0"/>
                    </a:lnTo>
                    <a:lnTo>
                      <a:pt x="423" y="33"/>
                    </a:lnTo>
                    <a:lnTo>
                      <a:pt x="423" y="0"/>
                    </a:lnTo>
                    <a:lnTo>
                      <a:pt x="483" y="0"/>
                    </a:lnTo>
                    <a:lnTo>
                      <a:pt x="483" y="33"/>
                    </a:lnTo>
                    <a:lnTo>
                      <a:pt x="483" y="0"/>
                    </a:lnTo>
                    <a:lnTo>
                      <a:pt x="543" y="0"/>
                    </a:lnTo>
                    <a:lnTo>
                      <a:pt x="543" y="33"/>
                    </a:lnTo>
                    <a:lnTo>
                      <a:pt x="543" y="0"/>
                    </a:lnTo>
                    <a:lnTo>
                      <a:pt x="604" y="0"/>
                    </a:lnTo>
                    <a:lnTo>
                      <a:pt x="604" y="33"/>
                    </a:lnTo>
                    <a:lnTo>
                      <a:pt x="604" y="0"/>
                    </a:lnTo>
                    <a:lnTo>
                      <a:pt x="664" y="0"/>
                    </a:lnTo>
                    <a:lnTo>
                      <a:pt x="664" y="33"/>
                    </a:lnTo>
                    <a:lnTo>
                      <a:pt x="664" y="0"/>
                    </a:lnTo>
                    <a:lnTo>
                      <a:pt x="724" y="0"/>
                    </a:lnTo>
                    <a:lnTo>
                      <a:pt x="724" y="78"/>
                    </a:lnTo>
                    <a:lnTo>
                      <a:pt x="724" y="0"/>
                    </a:lnTo>
                    <a:lnTo>
                      <a:pt x="785" y="0"/>
                    </a:lnTo>
                    <a:lnTo>
                      <a:pt x="785" y="33"/>
                    </a:lnTo>
                    <a:lnTo>
                      <a:pt x="785" y="0"/>
                    </a:lnTo>
                    <a:lnTo>
                      <a:pt x="845" y="0"/>
                    </a:lnTo>
                    <a:lnTo>
                      <a:pt x="845" y="33"/>
                    </a:lnTo>
                    <a:lnTo>
                      <a:pt x="845" y="0"/>
                    </a:lnTo>
                    <a:lnTo>
                      <a:pt x="905" y="0"/>
                    </a:lnTo>
                    <a:lnTo>
                      <a:pt x="905" y="33"/>
                    </a:lnTo>
                    <a:lnTo>
                      <a:pt x="905" y="0"/>
                    </a:lnTo>
                    <a:lnTo>
                      <a:pt x="966" y="0"/>
                    </a:lnTo>
                    <a:lnTo>
                      <a:pt x="966" y="33"/>
                    </a:lnTo>
                    <a:lnTo>
                      <a:pt x="966" y="0"/>
                    </a:lnTo>
                    <a:lnTo>
                      <a:pt x="1026" y="0"/>
                    </a:lnTo>
                    <a:lnTo>
                      <a:pt x="1026" y="33"/>
                    </a:lnTo>
                    <a:lnTo>
                      <a:pt x="1026" y="0"/>
                    </a:lnTo>
                    <a:lnTo>
                      <a:pt x="1086" y="0"/>
                    </a:lnTo>
                    <a:lnTo>
                      <a:pt x="1086" y="33"/>
                    </a:lnTo>
                    <a:lnTo>
                      <a:pt x="1086" y="0"/>
                    </a:lnTo>
                    <a:lnTo>
                      <a:pt x="1147" y="0"/>
                    </a:lnTo>
                    <a:lnTo>
                      <a:pt x="1147" y="33"/>
                    </a:lnTo>
                    <a:lnTo>
                      <a:pt x="1147" y="0"/>
                    </a:lnTo>
                    <a:lnTo>
                      <a:pt x="1207" y="0"/>
                    </a:lnTo>
                    <a:lnTo>
                      <a:pt x="1207" y="33"/>
                    </a:lnTo>
                    <a:lnTo>
                      <a:pt x="1207" y="0"/>
                    </a:lnTo>
                    <a:lnTo>
                      <a:pt x="1267" y="0"/>
                    </a:lnTo>
                    <a:lnTo>
                      <a:pt x="1267" y="33"/>
                    </a:lnTo>
                    <a:lnTo>
                      <a:pt x="1267" y="0"/>
                    </a:lnTo>
                    <a:lnTo>
                      <a:pt x="1328" y="0"/>
                    </a:lnTo>
                    <a:lnTo>
                      <a:pt x="1328" y="78"/>
                    </a:lnTo>
                    <a:lnTo>
                      <a:pt x="1328" y="0"/>
                    </a:lnTo>
                    <a:lnTo>
                      <a:pt x="1388" y="0"/>
                    </a:lnTo>
                    <a:lnTo>
                      <a:pt x="1388" y="33"/>
                    </a:lnTo>
                    <a:lnTo>
                      <a:pt x="1388" y="0"/>
                    </a:lnTo>
                    <a:lnTo>
                      <a:pt x="1448" y="0"/>
                    </a:lnTo>
                    <a:lnTo>
                      <a:pt x="1448" y="33"/>
                    </a:lnTo>
                    <a:lnTo>
                      <a:pt x="1448" y="0"/>
                    </a:lnTo>
                    <a:lnTo>
                      <a:pt x="1509" y="0"/>
                    </a:lnTo>
                    <a:lnTo>
                      <a:pt x="1509" y="33"/>
                    </a:lnTo>
                    <a:lnTo>
                      <a:pt x="1509" y="0"/>
                    </a:lnTo>
                    <a:lnTo>
                      <a:pt x="1569" y="0"/>
                    </a:lnTo>
                    <a:lnTo>
                      <a:pt x="1569" y="33"/>
                    </a:lnTo>
                    <a:lnTo>
                      <a:pt x="1569" y="0"/>
                    </a:lnTo>
                    <a:lnTo>
                      <a:pt x="1629" y="0"/>
                    </a:lnTo>
                    <a:lnTo>
                      <a:pt x="1629" y="33"/>
                    </a:lnTo>
                    <a:lnTo>
                      <a:pt x="1629" y="0"/>
                    </a:lnTo>
                    <a:lnTo>
                      <a:pt x="1690" y="0"/>
                    </a:lnTo>
                    <a:lnTo>
                      <a:pt x="1690" y="33"/>
                    </a:lnTo>
                    <a:lnTo>
                      <a:pt x="1690" y="0"/>
                    </a:lnTo>
                    <a:lnTo>
                      <a:pt x="1750" y="0"/>
                    </a:lnTo>
                    <a:lnTo>
                      <a:pt x="1750" y="33"/>
                    </a:lnTo>
                    <a:lnTo>
                      <a:pt x="1750" y="0"/>
                    </a:lnTo>
                    <a:lnTo>
                      <a:pt x="1810" y="0"/>
                    </a:lnTo>
                    <a:lnTo>
                      <a:pt x="1810" y="33"/>
                    </a:lnTo>
                    <a:lnTo>
                      <a:pt x="1810" y="0"/>
                    </a:lnTo>
                    <a:lnTo>
                      <a:pt x="1871" y="0"/>
                    </a:lnTo>
                    <a:lnTo>
                      <a:pt x="1871" y="33"/>
                    </a:lnTo>
                    <a:lnTo>
                      <a:pt x="1871" y="0"/>
                    </a:lnTo>
                    <a:lnTo>
                      <a:pt x="1931" y="0"/>
                    </a:lnTo>
                    <a:lnTo>
                      <a:pt x="1931" y="78"/>
                    </a:lnTo>
                  </a:path>
                </a:pathLst>
              </a:custGeom>
              <a:noFill/>
              <a:ln w="3175">
                <a:solidFill>
                  <a:srgbClr val="000000"/>
                </a:solidFill>
                <a:prstDash val="solid"/>
                <a:round/>
                <a:headEnd/>
                <a:tailEnd/>
              </a:ln>
            </p:spPr>
            <p:txBody>
              <a:bodyPr/>
              <a:lstStyle/>
              <a:p>
                <a:endParaRPr lang="en-US"/>
              </a:p>
            </p:txBody>
          </p:sp>
          <p:sp>
            <p:nvSpPr>
              <p:cNvPr id="31764" name="Freeform 14"/>
              <p:cNvSpPr>
                <a:spLocks/>
              </p:cNvSpPr>
              <p:nvPr/>
            </p:nvSpPr>
            <p:spPr bwMode="auto">
              <a:xfrm>
                <a:off x="3042" y="911"/>
                <a:ext cx="1328" cy="78"/>
              </a:xfrm>
              <a:custGeom>
                <a:avLst/>
                <a:gdLst>
                  <a:gd name="T0" fmla="*/ 0 w 1328"/>
                  <a:gd name="T1" fmla="*/ 0 h 78"/>
                  <a:gd name="T2" fmla="*/ 60 w 1328"/>
                  <a:gd name="T3" fmla="*/ 33 h 78"/>
                  <a:gd name="T4" fmla="*/ 121 w 1328"/>
                  <a:gd name="T5" fmla="*/ 0 h 78"/>
                  <a:gd name="T6" fmla="*/ 121 w 1328"/>
                  <a:gd name="T7" fmla="*/ 0 h 78"/>
                  <a:gd name="T8" fmla="*/ 181 w 1328"/>
                  <a:gd name="T9" fmla="*/ 33 h 78"/>
                  <a:gd name="T10" fmla="*/ 241 w 1328"/>
                  <a:gd name="T11" fmla="*/ 0 h 78"/>
                  <a:gd name="T12" fmla="*/ 241 w 1328"/>
                  <a:gd name="T13" fmla="*/ 0 h 78"/>
                  <a:gd name="T14" fmla="*/ 302 w 1328"/>
                  <a:gd name="T15" fmla="*/ 33 h 78"/>
                  <a:gd name="T16" fmla="*/ 362 w 1328"/>
                  <a:gd name="T17" fmla="*/ 0 h 78"/>
                  <a:gd name="T18" fmla="*/ 362 w 1328"/>
                  <a:gd name="T19" fmla="*/ 0 h 78"/>
                  <a:gd name="T20" fmla="*/ 422 w 1328"/>
                  <a:gd name="T21" fmla="*/ 33 h 78"/>
                  <a:gd name="T22" fmla="*/ 483 w 1328"/>
                  <a:gd name="T23" fmla="*/ 0 h 78"/>
                  <a:gd name="T24" fmla="*/ 483 w 1328"/>
                  <a:gd name="T25" fmla="*/ 0 h 78"/>
                  <a:gd name="T26" fmla="*/ 543 w 1328"/>
                  <a:gd name="T27" fmla="*/ 33 h 78"/>
                  <a:gd name="T28" fmla="*/ 603 w 1328"/>
                  <a:gd name="T29" fmla="*/ 0 h 78"/>
                  <a:gd name="T30" fmla="*/ 603 w 1328"/>
                  <a:gd name="T31" fmla="*/ 0 h 78"/>
                  <a:gd name="T32" fmla="*/ 665 w 1328"/>
                  <a:gd name="T33" fmla="*/ 33 h 78"/>
                  <a:gd name="T34" fmla="*/ 724 w 1328"/>
                  <a:gd name="T35" fmla="*/ 0 h 78"/>
                  <a:gd name="T36" fmla="*/ 724 w 1328"/>
                  <a:gd name="T37" fmla="*/ 0 h 78"/>
                  <a:gd name="T38" fmla="*/ 784 w 1328"/>
                  <a:gd name="T39" fmla="*/ 33 h 78"/>
                  <a:gd name="T40" fmla="*/ 846 w 1328"/>
                  <a:gd name="T41" fmla="*/ 0 h 78"/>
                  <a:gd name="T42" fmla="*/ 846 w 1328"/>
                  <a:gd name="T43" fmla="*/ 0 h 78"/>
                  <a:gd name="T44" fmla="*/ 906 w 1328"/>
                  <a:gd name="T45" fmla="*/ 33 h 78"/>
                  <a:gd name="T46" fmla="*/ 965 w 1328"/>
                  <a:gd name="T47" fmla="*/ 0 h 78"/>
                  <a:gd name="T48" fmla="*/ 965 w 1328"/>
                  <a:gd name="T49" fmla="*/ 0 h 78"/>
                  <a:gd name="T50" fmla="*/ 1027 w 1328"/>
                  <a:gd name="T51" fmla="*/ 33 h 78"/>
                  <a:gd name="T52" fmla="*/ 1087 w 1328"/>
                  <a:gd name="T53" fmla="*/ 0 h 78"/>
                  <a:gd name="T54" fmla="*/ 1087 w 1328"/>
                  <a:gd name="T55" fmla="*/ 0 h 78"/>
                  <a:gd name="T56" fmla="*/ 1147 w 1328"/>
                  <a:gd name="T57" fmla="*/ 33 h 78"/>
                  <a:gd name="T58" fmla="*/ 1208 w 1328"/>
                  <a:gd name="T59" fmla="*/ 0 h 78"/>
                  <a:gd name="T60" fmla="*/ 1208 w 1328"/>
                  <a:gd name="T61" fmla="*/ 0 h 78"/>
                  <a:gd name="T62" fmla="*/ 1268 w 1328"/>
                  <a:gd name="T63" fmla="*/ 33 h 78"/>
                  <a:gd name="T64" fmla="*/ 1328 w 1328"/>
                  <a:gd name="T65" fmla="*/ 0 h 78"/>
                  <a:gd name="T66" fmla="*/ 1328 w 1328"/>
                  <a:gd name="T67" fmla="*/ 0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78"/>
                  <a:gd name="T104" fmla="*/ 1328 w 1328"/>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78">
                    <a:moveTo>
                      <a:pt x="0" y="78"/>
                    </a:moveTo>
                    <a:lnTo>
                      <a:pt x="0" y="0"/>
                    </a:lnTo>
                    <a:lnTo>
                      <a:pt x="60" y="0"/>
                    </a:lnTo>
                    <a:lnTo>
                      <a:pt x="60" y="33"/>
                    </a:lnTo>
                    <a:lnTo>
                      <a:pt x="60" y="0"/>
                    </a:lnTo>
                    <a:lnTo>
                      <a:pt x="121" y="0"/>
                    </a:lnTo>
                    <a:lnTo>
                      <a:pt x="121" y="33"/>
                    </a:lnTo>
                    <a:lnTo>
                      <a:pt x="121" y="0"/>
                    </a:lnTo>
                    <a:lnTo>
                      <a:pt x="181" y="0"/>
                    </a:lnTo>
                    <a:lnTo>
                      <a:pt x="181" y="33"/>
                    </a:lnTo>
                    <a:lnTo>
                      <a:pt x="181" y="0"/>
                    </a:lnTo>
                    <a:lnTo>
                      <a:pt x="241" y="0"/>
                    </a:lnTo>
                    <a:lnTo>
                      <a:pt x="241" y="33"/>
                    </a:lnTo>
                    <a:lnTo>
                      <a:pt x="241" y="0"/>
                    </a:lnTo>
                    <a:lnTo>
                      <a:pt x="302" y="0"/>
                    </a:lnTo>
                    <a:lnTo>
                      <a:pt x="302" y="33"/>
                    </a:lnTo>
                    <a:lnTo>
                      <a:pt x="302" y="0"/>
                    </a:lnTo>
                    <a:lnTo>
                      <a:pt x="362" y="0"/>
                    </a:lnTo>
                    <a:lnTo>
                      <a:pt x="362" y="33"/>
                    </a:lnTo>
                    <a:lnTo>
                      <a:pt x="362" y="0"/>
                    </a:lnTo>
                    <a:lnTo>
                      <a:pt x="422" y="0"/>
                    </a:lnTo>
                    <a:lnTo>
                      <a:pt x="422" y="33"/>
                    </a:lnTo>
                    <a:lnTo>
                      <a:pt x="422" y="0"/>
                    </a:lnTo>
                    <a:lnTo>
                      <a:pt x="483" y="0"/>
                    </a:lnTo>
                    <a:lnTo>
                      <a:pt x="483" y="33"/>
                    </a:lnTo>
                    <a:lnTo>
                      <a:pt x="483" y="0"/>
                    </a:lnTo>
                    <a:lnTo>
                      <a:pt x="543" y="0"/>
                    </a:lnTo>
                    <a:lnTo>
                      <a:pt x="543" y="33"/>
                    </a:lnTo>
                    <a:lnTo>
                      <a:pt x="543" y="0"/>
                    </a:lnTo>
                    <a:lnTo>
                      <a:pt x="603" y="0"/>
                    </a:lnTo>
                    <a:lnTo>
                      <a:pt x="603" y="78"/>
                    </a:lnTo>
                    <a:lnTo>
                      <a:pt x="603" y="0"/>
                    </a:lnTo>
                    <a:lnTo>
                      <a:pt x="665" y="0"/>
                    </a:lnTo>
                    <a:lnTo>
                      <a:pt x="665" y="33"/>
                    </a:lnTo>
                    <a:lnTo>
                      <a:pt x="665" y="0"/>
                    </a:lnTo>
                    <a:lnTo>
                      <a:pt x="724" y="0"/>
                    </a:lnTo>
                    <a:lnTo>
                      <a:pt x="724" y="33"/>
                    </a:lnTo>
                    <a:lnTo>
                      <a:pt x="724" y="0"/>
                    </a:lnTo>
                    <a:lnTo>
                      <a:pt x="784" y="0"/>
                    </a:lnTo>
                    <a:lnTo>
                      <a:pt x="784" y="33"/>
                    </a:lnTo>
                    <a:lnTo>
                      <a:pt x="784" y="0"/>
                    </a:lnTo>
                    <a:lnTo>
                      <a:pt x="846" y="0"/>
                    </a:lnTo>
                    <a:lnTo>
                      <a:pt x="846" y="33"/>
                    </a:lnTo>
                    <a:lnTo>
                      <a:pt x="846" y="0"/>
                    </a:lnTo>
                    <a:lnTo>
                      <a:pt x="906" y="0"/>
                    </a:lnTo>
                    <a:lnTo>
                      <a:pt x="906" y="33"/>
                    </a:lnTo>
                    <a:lnTo>
                      <a:pt x="906" y="0"/>
                    </a:lnTo>
                    <a:lnTo>
                      <a:pt x="965" y="0"/>
                    </a:lnTo>
                    <a:lnTo>
                      <a:pt x="965" y="33"/>
                    </a:lnTo>
                    <a:lnTo>
                      <a:pt x="965" y="0"/>
                    </a:lnTo>
                    <a:lnTo>
                      <a:pt x="1027" y="0"/>
                    </a:lnTo>
                    <a:lnTo>
                      <a:pt x="1027" y="33"/>
                    </a:lnTo>
                    <a:lnTo>
                      <a:pt x="1027" y="0"/>
                    </a:lnTo>
                    <a:lnTo>
                      <a:pt x="1087" y="0"/>
                    </a:lnTo>
                    <a:lnTo>
                      <a:pt x="1087" y="33"/>
                    </a:lnTo>
                    <a:lnTo>
                      <a:pt x="1087" y="0"/>
                    </a:lnTo>
                    <a:lnTo>
                      <a:pt x="1147" y="0"/>
                    </a:lnTo>
                    <a:lnTo>
                      <a:pt x="1147" y="33"/>
                    </a:lnTo>
                    <a:lnTo>
                      <a:pt x="1147" y="0"/>
                    </a:lnTo>
                    <a:lnTo>
                      <a:pt x="1208" y="0"/>
                    </a:lnTo>
                    <a:lnTo>
                      <a:pt x="1208" y="78"/>
                    </a:lnTo>
                    <a:lnTo>
                      <a:pt x="1208" y="0"/>
                    </a:lnTo>
                    <a:lnTo>
                      <a:pt x="1268" y="0"/>
                    </a:lnTo>
                    <a:lnTo>
                      <a:pt x="1268" y="33"/>
                    </a:lnTo>
                    <a:lnTo>
                      <a:pt x="1268" y="0"/>
                    </a:lnTo>
                    <a:lnTo>
                      <a:pt x="1328" y="0"/>
                    </a:lnTo>
                    <a:lnTo>
                      <a:pt x="1328" y="33"/>
                    </a:lnTo>
                    <a:lnTo>
                      <a:pt x="1328" y="0"/>
                    </a:lnTo>
                  </a:path>
                </a:pathLst>
              </a:custGeom>
              <a:noFill/>
              <a:ln w="3175">
                <a:solidFill>
                  <a:srgbClr val="000000"/>
                </a:solidFill>
                <a:prstDash val="solid"/>
                <a:round/>
                <a:headEnd/>
                <a:tailEnd/>
              </a:ln>
            </p:spPr>
            <p:txBody>
              <a:bodyPr/>
              <a:lstStyle/>
              <a:p>
                <a:endParaRPr lang="en-US"/>
              </a:p>
            </p:txBody>
          </p:sp>
          <p:sp>
            <p:nvSpPr>
              <p:cNvPr id="31765" name="Freeform 15"/>
              <p:cNvSpPr>
                <a:spLocks/>
              </p:cNvSpPr>
              <p:nvPr/>
            </p:nvSpPr>
            <p:spPr bwMode="auto">
              <a:xfrm>
                <a:off x="1111" y="911"/>
                <a:ext cx="1931" cy="78"/>
              </a:xfrm>
              <a:custGeom>
                <a:avLst/>
                <a:gdLst>
                  <a:gd name="T0" fmla="*/ 61 w 1931"/>
                  <a:gd name="T1" fmla="*/ 0 h 78"/>
                  <a:gd name="T2" fmla="*/ 61 w 1931"/>
                  <a:gd name="T3" fmla="*/ 0 h 78"/>
                  <a:gd name="T4" fmla="*/ 0 w 1931"/>
                  <a:gd name="T5" fmla="*/ 33 h 78"/>
                  <a:gd name="T6" fmla="*/ 121 w 1931"/>
                  <a:gd name="T7" fmla="*/ 0 h 78"/>
                  <a:gd name="T8" fmla="*/ 121 w 1931"/>
                  <a:gd name="T9" fmla="*/ 0 h 78"/>
                  <a:gd name="T10" fmla="*/ 181 w 1931"/>
                  <a:gd name="T11" fmla="*/ 33 h 78"/>
                  <a:gd name="T12" fmla="*/ 242 w 1931"/>
                  <a:gd name="T13" fmla="*/ 0 h 78"/>
                  <a:gd name="T14" fmla="*/ 242 w 1931"/>
                  <a:gd name="T15" fmla="*/ 0 h 78"/>
                  <a:gd name="T16" fmla="*/ 302 w 1931"/>
                  <a:gd name="T17" fmla="*/ 33 h 78"/>
                  <a:gd name="T18" fmla="*/ 362 w 1931"/>
                  <a:gd name="T19" fmla="*/ 0 h 78"/>
                  <a:gd name="T20" fmla="*/ 362 w 1931"/>
                  <a:gd name="T21" fmla="*/ 0 h 78"/>
                  <a:gd name="T22" fmla="*/ 423 w 1931"/>
                  <a:gd name="T23" fmla="*/ 33 h 78"/>
                  <a:gd name="T24" fmla="*/ 483 w 1931"/>
                  <a:gd name="T25" fmla="*/ 0 h 78"/>
                  <a:gd name="T26" fmla="*/ 483 w 1931"/>
                  <a:gd name="T27" fmla="*/ 0 h 78"/>
                  <a:gd name="T28" fmla="*/ 543 w 1931"/>
                  <a:gd name="T29" fmla="*/ 33 h 78"/>
                  <a:gd name="T30" fmla="*/ 604 w 1931"/>
                  <a:gd name="T31" fmla="*/ 0 h 78"/>
                  <a:gd name="T32" fmla="*/ 604 w 1931"/>
                  <a:gd name="T33" fmla="*/ 0 h 78"/>
                  <a:gd name="T34" fmla="*/ 664 w 1931"/>
                  <a:gd name="T35" fmla="*/ 33 h 78"/>
                  <a:gd name="T36" fmla="*/ 724 w 1931"/>
                  <a:gd name="T37" fmla="*/ 0 h 78"/>
                  <a:gd name="T38" fmla="*/ 724 w 1931"/>
                  <a:gd name="T39" fmla="*/ 0 h 78"/>
                  <a:gd name="T40" fmla="*/ 785 w 1931"/>
                  <a:gd name="T41" fmla="*/ 33 h 78"/>
                  <a:gd name="T42" fmla="*/ 845 w 1931"/>
                  <a:gd name="T43" fmla="*/ 0 h 78"/>
                  <a:gd name="T44" fmla="*/ 845 w 1931"/>
                  <a:gd name="T45" fmla="*/ 0 h 78"/>
                  <a:gd name="T46" fmla="*/ 905 w 1931"/>
                  <a:gd name="T47" fmla="*/ 33 h 78"/>
                  <a:gd name="T48" fmla="*/ 966 w 1931"/>
                  <a:gd name="T49" fmla="*/ 0 h 78"/>
                  <a:gd name="T50" fmla="*/ 966 w 1931"/>
                  <a:gd name="T51" fmla="*/ 0 h 78"/>
                  <a:gd name="T52" fmla="*/ 1026 w 1931"/>
                  <a:gd name="T53" fmla="*/ 33 h 78"/>
                  <a:gd name="T54" fmla="*/ 1086 w 1931"/>
                  <a:gd name="T55" fmla="*/ 0 h 78"/>
                  <a:gd name="T56" fmla="*/ 1086 w 1931"/>
                  <a:gd name="T57" fmla="*/ 0 h 78"/>
                  <a:gd name="T58" fmla="*/ 1147 w 1931"/>
                  <a:gd name="T59" fmla="*/ 33 h 78"/>
                  <a:gd name="T60" fmla="*/ 1207 w 1931"/>
                  <a:gd name="T61" fmla="*/ 0 h 78"/>
                  <a:gd name="T62" fmla="*/ 1207 w 1931"/>
                  <a:gd name="T63" fmla="*/ 0 h 78"/>
                  <a:gd name="T64" fmla="*/ 1267 w 1931"/>
                  <a:gd name="T65" fmla="*/ 33 h 78"/>
                  <a:gd name="T66" fmla="*/ 1328 w 1931"/>
                  <a:gd name="T67" fmla="*/ 0 h 78"/>
                  <a:gd name="T68" fmla="*/ 1328 w 1931"/>
                  <a:gd name="T69" fmla="*/ 0 h 78"/>
                  <a:gd name="T70" fmla="*/ 1388 w 1931"/>
                  <a:gd name="T71" fmla="*/ 33 h 78"/>
                  <a:gd name="T72" fmla="*/ 1448 w 1931"/>
                  <a:gd name="T73" fmla="*/ 0 h 78"/>
                  <a:gd name="T74" fmla="*/ 1448 w 1931"/>
                  <a:gd name="T75" fmla="*/ 0 h 78"/>
                  <a:gd name="T76" fmla="*/ 1509 w 1931"/>
                  <a:gd name="T77" fmla="*/ 33 h 78"/>
                  <a:gd name="T78" fmla="*/ 1569 w 1931"/>
                  <a:gd name="T79" fmla="*/ 0 h 78"/>
                  <a:gd name="T80" fmla="*/ 1569 w 1931"/>
                  <a:gd name="T81" fmla="*/ 0 h 78"/>
                  <a:gd name="T82" fmla="*/ 1629 w 1931"/>
                  <a:gd name="T83" fmla="*/ 33 h 78"/>
                  <a:gd name="T84" fmla="*/ 1690 w 1931"/>
                  <a:gd name="T85" fmla="*/ 0 h 78"/>
                  <a:gd name="T86" fmla="*/ 1690 w 1931"/>
                  <a:gd name="T87" fmla="*/ 0 h 78"/>
                  <a:gd name="T88" fmla="*/ 1750 w 1931"/>
                  <a:gd name="T89" fmla="*/ 33 h 78"/>
                  <a:gd name="T90" fmla="*/ 1810 w 1931"/>
                  <a:gd name="T91" fmla="*/ 0 h 78"/>
                  <a:gd name="T92" fmla="*/ 1810 w 1931"/>
                  <a:gd name="T93" fmla="*/ 0 h 78"/>
                  <a:gd name="T94" fmla="*/ 1871 w 1931"/>
                  <a:gd name="T95" fmla="*/ 33 h 78"/>
                  <a:gd name="T96" fmla="*/ 1931 w 1931"/>
                  <a:gd name="T97" fmla="*/ 0 h 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1"/>
                  <a:gd name="T148" fmla="*/ 0 h 78"/>
                  <a:gd name="T149" fmla="*/ 1931 w 1931"/>
                  <a:gd name="T150" fmla="*/ 78 h 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1" h="78">
                    <a:moveTo>
                      <a:pt x="121" y="0"/>
                    </a:moveTo>
                    <a:lnTo>
                      <a:pt x="61" y="0"/>
                    </a:lnTo>
                    <a:lnTo>
                      <a:pt x="61" y="33"/>
                    </a:lnTo>
                    <a:lnTo>
                      <a:pt x="61" y="0"/>
                    </a:lnTo>
                    <a:lnTo>
                      <a:pt x="0" y="0"/>
                    </a:lnTo>
                    <a:lnTo>
                      <a:pt x="0" y="33"/>
                    </a:lnTo>
                    <a:lnTo>
                      <a:pt x="0" y="0"/>
                    </a:lnTo>
                    <a:lnTo>
                      <a:pt x="121" y="0"/>
                    </a:lnTo>
                    <a:lnTo>
                      <a:pt x="121" y="78"/>
                    </a:lnTo>
                    <a:lnTo>
                      <a:pt x="121" y="0"/>
                    </a:lnTo>
                    <a:lnTo>
                      <a:pt x="181" y="0"/>
                    </a:lnTo>
                    <a:lnTo>
                      <a:pt x="181" y="33"/>
                    </a:lnTo>
                    <a:lnTo>
                      <a:pt x="181" y="0"/>
                    </a:lnTo>
                    <a:lnTo>
                      <a:pt x="242" y="0"/>
                    </a:lnTo>
                    <a:lnTo>
                      <a:pt x="242" y="33"/>
                    </a:lnTo>
                    <a:lnTo>
                      <a:pt x="242" y="0"/>
                    </a:lnTo>
                    <a:lnTo>
                      <a:pt x="302" y="0"/>
                    </a:lnTo>
                    <a:lnTo>
                      <a:pt x="302" y="33"/>
                    </a:lnTo>
                    <a:lnTo>
                      <a:pt x="302" y="0"/>
                    </a:lnTo>
                    <a:lnTo>
                      <a:pt x="362" y="0"/>
                    </a:lnTo>
                    <a:lnTo>
                      <a:pt x="362" y="33"/>
                    </a:lnTo>
                    <a:lnTo>
                      <a:pt x="362" y="0"/>
                    </a:lnTo>
                    <a:lnTo>
                      <a:pt x="423" y="0"/>
                    </a:lnTo>
                    <a:lnTo>
                      <a:pt x="423" y="33"/>
                    </a:lnTo>
                    <a:lnTo>
                      <a:pt x="423" y="0"/>
                    </a:lnTo>
                    <a:lnTo>
                      <a:pt x="483" y="0"/>
                    </a:lnTo>
                    <a:lnTo>
                      <a:pt x="483" y="33"/>
                    </a:lnTo>
                    <a:lnTo>
                      <a:pt x="483" y="0"/>
                    </a:lnTo>
                    <a:lnTo>
                      <a:pt x="543" y="0"/>
                    </a:lnTo>
                    <a:lnTo>
                      <a:pt x="543" y="33"/>
                    </a:lnTo>
                    <a:lnTo>
                      <a:pt x="543" y="0"/>
                    </a:lnTo>
                    <a:lnTo>
                      <a:pt x="604" y="0"/>
                    </a:lnTo>
                    <a:lnTo>
                      <a:pt x="604" y="33"/>
                    </a:lnTo>
                    <a:lnTo>
                      <a:pt x="604" y="0"/>
                    </a:lnTo>
                    <a:lnTo>
                      <a:pt x="664" y="0"/>
                    </a:lnTo>
                    <a:lnTo>
                      <a:pt x="664" y="33"/>
                    </a:lnTo>
                    <a:lnTo>
                      <a:pt x="664" y="0"/>
                    </a:lnTo>
                    <a:lnTo>
                      <a:pt x="724" y="0"/>
                    </a:lnTo>
                    <a:lnTo>
                      <a:pt x="724" y="78"/>
                    </a:lnTo>
                    <a:lnTo>
                      <a:pt x="724" y="0"/>
                    </a:lnTo>
                    <a:lnTo>
                      <a:pt x="785" y="0"/>
                    </a:lnTo>
                    <a:lnTo>
                      <a:pt x="785" y="33"/>
                    </a:lnTo>
                    <a:lnTo>
                      <a:pt x="785" y="0"/>
                    </a:lnTo>
                    <a:lnTo>
                      <a:pt x="845" y="0"/>
                    </a:lnTo>
                    <a:lnTo>
                      <a:pt x="845" y="33"/>
                    </a:lnTo>
                    <a:lnTo>
                      <a:pt x="845" y="0"/>
                    </a:lnTo>
                    <a:lnTo>
                      <a:pt x="905" y="0"/>
                    </a:lnTo>
                    <a:lnTo>
                      <a:pt x="905" y="33"/>
                    </a:lnTo>
                    <a:lnTo>
                      <a:pt x="905" y="0"/>
                    </a:lnTo>
                    <a:lnTo>
                      <a:pt x="966" y="0"/>
                    </a:lnTo>
                    <a:lnTo>
                      <a:pt x="966" y="33"/>
                    </a:lnTo>
                    <a:lnTo>
                      <a:pt x="966" y="0"/>
                    </a:lnTo>
                    <a:lnTo>
                      <a:pt x="1026" y="0"/>
                    </a:lnTo>
                    <a:lnTo>
                      <a:pt x="1026" y="33"/>
                    </a:lnTo>
                    <a:lnTo>
                      <a:pt x="1026" y="0"/>
                    </a:lnTo>
                    <a:lnTo>
                      <a:pt x="1086" y="0"/>
                    </a:lnTo>
                    <a:lnTo>
                      <a:pt x="1086" y="33"/>
                    </a:lnTo>
                    <a:lnTo>
                      <a:pt x="1086" y="0"/>
                    </a:lnTo>
                    <a:lnTo>
                      <a:pt x="1147" y="0"/>
                    </a:lnTo>
                    <a:lnTo>
                      <a:pt x="1147" y="33"/>
                    </a:lnTo>
                    <a:lnTo>
                      <a:pt x="1147" y="0"/>
                    </a:lnTo>
                    <a:lnTo>
                      <a:pt x="1207" y="0"/>
                    </a:lnTo>
                    <a:lnTo>
                      <a:pt x="1207" y="33"/>
                    </a:lnTo>
                    <a:lnTo>
                      <a:pt x="1207" y="0"/>
                    </a:lnTo>
                    <a:lnTo>
                      <a:pt x="1267" y="0"/>
                    </a:lnTo>
                    <a:lnTo>
                      <a:pt x="1267" y="33"/>
                    </a:lnTo>
                    <a:lnTo>
                      <a:pt x="1267" y="0"/>
                    </a:lnTo>
                    <a:lnTo>
                      <a:pt x="1328" y="0"/>
                    </a:lnTo>
                    <a:lnTo>
                      <a:pt x="1328" y="78"/>
                    </a:lnTo>
                    <a:lnTo>
                      <a:pt x="1328" y="0"/>
                    </a:lnTo>
                    <a:lnTo>
                      <a:pt x="1388" y="0"/>
                    </a:lnTo>
                    <a:lnTo>
                      <a:pt x="1388" y="33"/>
                    </a:lnTo>
                    <a:lnTo>
                      <a:pt x="1388" y="0"/>
                    </a:lnTo>
                    <a:lnTo>
                      <a:pt x="1448" y="0"/>
                    </a:lnTo>
                    <a:lnTo>
                      <a:pt x="1448" y="33"/>
                    </a:lnTo>
                    <a:lnTo>
                      <a:pt x="1448" y="0"/>
                    </a:lnTo>
                    <a:lnTo>
                      <a:pt x="1509" y="0"/>
                    </a:lnTo>
                    <a:lnTo>
                      <a:pt x="1509" y="33"/>
                    </a:lnTo>
                    <a:lnTo>
                      <a:pt x="1509" y="0"/>
                    </a:lnTo>
                    <a:lnTo>
                      <a:pt x="1569" y="0"/>
                    </a:lnTo>
                    <a:lnTo>
                      <a:pt x="1569" y="33"/>
                    </a:lnTo>
                    <a:lnTo>
                      <a:pt x="1569" y="0"/>
                    </a:lnTo>
                    <a:lnTo>
                      <a:pt x="1629" y="0"/>
                    </a:lnTo>
                    <a:lnTo>
                      <a:pt x="1629" y="33"/>
                    </a:lnTo>
                    <a:lnTo>
                      <a:pt x="1629" y="0"/>
                    </a:lnTo>
                    <a:lnTo>
                      <a:pt x="1690" y="0"/>
                    </a:lnTo>
                    <a:lnTo>
                      <a:pt x="1690" y="33"/>
                    </a:lnTo>
                    <a:lnTo>
                      <a:pt x="1690" y="0"/>
                    </a:lnTo>
                    <a:lnTo>
                      <a:pt x="1750" y="0"/>
                    </a:lnTo>
                    <a:lnTo>
                      <a:pt x="1750" y="33"/>
                    </a:lnTo>
                    <a:lnTo>
                      <a:pt x="1750" y="0"/>
                    </a:lnTo>
                    <a:lnTo>
                      <a:pt x="1810" y="0"/>
                    </a:lnTo>
                    <a:lnTo>
                      <a:pt x="1810" y="33"/>
                    </a:lnTo>
                    <a:lnTo>
                      <a:pt x="1810" y="0"/>
                    </a:lnTo>
                    <a:lnTo>
                      <a:pt x="1871" y="0"/>
                    </a:lnTo>
                    <a:lnTo>
                      <a:pt x="1871" y="33"/>
                    </a:lnTo>
                    <a:lnTo>
                      <a:pt x="1871" y="0"/>
                    </a:lnTo>
                    <a:lnTo>
                      <a:pt x="1931" y="0"/>
                    </a:lnTo>
                    <a:lnTo>
                      <a:pt x="1931" y="78"/>
                    </a:lnTo>
                  </a:path>
                </a:pathLst>
              </a:custGeom>
              <a:noFill/>
              <a:ln w="3175">
                <a:solidFill>
                  <a:srgbClr val="000000"/>
                </a:solidFill>
                <a:prstDash val="solid"/>
                <a:round/>
                <a:headEnd/>
                <a:tailEnd/>
              </a:ln>
            </p:spPr>
            <p:txBody>
              <a:bodyPr/>
              <a:lstStyle/>
              <a:p>
                <a:endParaRPr lang="en-US"/>
              </a:p>
            </p:txBody>
          </p:sp>
          <p:sp>
            <p:nvSpPr>
              <p:cNvPr id="31766" name="Freeform 16"/>
              <p:cNvSpPr>
                <a:spLocks/>
              </p:cNvSpPr>
              <p:nvPr/>
            </p:nvSpPr>
            <p:spPr bwMode="auto">
              <a:xfrm>
                <a:off x="3042" y="911"/>
                <a:ext cx="1328" cy="78"/>
              </a:xfrm>
              <a:custGeom>
                <a:avLst/>
                <a:gdLst>
                  <a:gd name="T0" fmla="*/ 0 w 1328"/>
                  <a:gd name="T1" fmla="*/ 0 h 78"/>
                  <a:gd name="T2" fmla="*/ 60 w 1328"/>
                  <a:gd name="T3" fmla="*/ 33 h 78"/>
                  <a:gd name="T4" fmla="*/ 121 w 1328"/>
                  <a:gd name="T5" fmla="*/ 0 h 78"/>
                  <a:gd name="T6" fmla="*/ 121 w 1328"/>
                  <a:gd name="T7" fmla="*/ 0 h 78"/>
                  <a:gd name="T8" fmla="*/ 181 w 1328"/>
                  <a:gd name="T9" fmla="*/ 33 h 78"/>
                  <a:gd name="T10" fmla="*/ 241 w 1328"/>
                  <a:gd name="T11" fmla="*/ 0 h 78"/>
                  <a:gd name="T12" fmla="*/ 241 w 1328"/>
                  <a:gd name="T13" fmla="*/ 0 h 78"/>
                  <a:gd name="T14" fmla="*/ 302 w 1328"/>
                  <a:gd name="T15" fmla="*/ 33 h 78"/>
                  <a:gd name="T16" fmla="*/ 362 w 1328"/>
                  <a:gd name="T17" fmla="*/ 0 h 78"/>
                  <a:gd name="T18" fmla="*/ 362 w 1328"/>
                  <a:gd name="T19" fmla="*/ 0 h 78"/>
                  <a:gd name="T20" fmla="*/ 422 w 1328"/>
                  <a:gd name="T21" fmla="*/ 33 h 78"/>
                  <a:gd name="T22" fmla="*/ 483 w 1328"/>
                  <a:gd name="T23" fmla="*/ 0 h 78"/>
                  <a:gd name="T24" fmla="*/ 483 w 1328"/>
                  <a:gd name="T25" fmla="*/ 0 h 78"/>
                  <a:gd name="T26" fmla="*/ 543 w 1328"/>
                  <a:gd name="T27" fmla="*/ 33 h 78"/>
                  <a:gd name="T28" fmla="*/ 603 w 1328"/>
                  <a:gd name="T29" fmla="*/ 0 h 78"/>
                  <a:gd name="T30" fmla="*/ 603 w 1328"/>
                  <a:gd name="T31" fmla="*/ 0 h 78"/>
                  <a:gd name="T32" fmla="*/ 665 w 1328"/>
                  <a:gd name="T33" fmla="*/ 33 h 78"/>
                  <a:gd name="T34" fmla="*/ 724 w 1328"/>
                  <a:gd name="T35" fmla="*/ 0 h 78"/>
                  <a:gd name="T36" fmla="*/ 724 w 1328"/>
                  <a:gd name="T37" fmla="*/ 0 h 78"/>
                  <a:gd name="T38" fmla="*/ 784 w 1328"/>
                  <a:gd name="T39" fmla="*/ 33 h 78"/>
                  <a:gd name="T40" fmla="*/ 846 w 1328"/>
                  <a:gd name="T41" fmla="*/ 0 h 78"/>
                  <a:gd name="T42" fmla="*/ 846 w 1328"/>
                  <a:gd name="T43" fmla="*/ 0 h 78"/>
                  <a:gd name="T44" fmla="*/ 906 w 1328"/>
                  <a:gd name="T45" fmla="*/ 33 h 78"/>
                  <a:gd name="T46" fmla="*/ 965 w 1328"/>
                  <a:gd name="T47" fmla="*/ 0 h 78"/>
                  <a:gd name="T48" fmla="*/ 965 w 1328"/>
                  <a:gd name="T49" fmla="*/ 0 h 78"/>
                  <a:gd name="T50" fmla="*/ 1027 w 1328"/>
                  <a:gd name="T51" fmla="*/ 33 h 78"/>
                  <a:gd name="T52" fmla="*/ 1087 w 1328"/>
                  <a:gd name="T53" fmla="*/ 0 h 78"/>
                  <a:gd name="T54" fmla="*/ 1087 w 1328"/>
                  <a:gd name="T55" fmla="*/ 0 h 78"/>
                  <a:gd name="T56" fmla="*/ 1147 w 1328"/>
                  <a:gd name="T57" fmla="*/ 33 h 78"/>
                  <a:gd name="T58" fmla="*/ 1208 w 1328"/>
                  <a:gd name="T59" fmla="*/ 0 h 78"/>
                  <a:gd name="T60" fmla="*/ 1208 w 1328"/>
                  <a:gd name="T61" fmla="*/ 0 h 78"/>
                  <a:gd name="T62" fmla="*/ 1268 w 1328"/>
                  <a:gd name="T63" fmla="*/ 33 h 78"/>
                  <a:gd name="T64" fmla="*/ 1328 w 1328"/>
                  <a:gd name="T65" fmla="*/ 0 h 78"/>
                  <a:gd name="T66" fmla="*/ 1328 w 1328"/>
                  <a:gd name="T67" fmla="*/ 0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78"/>
                  <a:gd name="T104" fmla="*/ 1328 w 1328"/>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78">
                    <a:moveTo>
                      <a:pt x="0" y="78"/>
                    </a:moveTo>
                    <a:lnTo>
                      <a:pt x="0" y="0"/>
                    </a:lnTo>
                    <a:lnTo>
                      <a:pt x="60" y="0"/>
                    </a:lnTo>
                    <a:lnTo>
                      <a:pt x="60" y="33"/>
                    </a:lnTo>
                    <a:lnTo>
                      <a:pt x="60" y="0"/>
                    </a:lnTo>
                    <a:lnTo>
                      <a:pt x="121" y="0"/>
                    </a:lnTo>
                    <a:lnTo>
                      <a:pt x="121" y="33"/>
                    </a:lnTo>
                    <a:lnTo>
                      <a:pt x="121" y="0"/>
                    </a:lnTo>
                    <a:lnTo>
                      <a:pt x="181" y="0"/>
                    </a:lnTo>
                    <a:lnTo>
                      <a:pt x="181" y="33"/>
                    </a:lnTo>
                    <a:lnTo>
                      <a:pt x="181" y="0"/>
                    </a:lnTo>
                    <a:lnTo>
                      <a:pt x="241" y="0"/>
                    </a:lnTo>
                    <a:lnTo>
                      <a:pt x="241" y="33"/>
                    </a:lnTo>
                    <a:lnTo>
                      <a:pt x="241" y="0"/>
                    </a:lnTo>
                    <a:lnTo>
                      <a:pt x="302" y="0"/>
                    </a:lnTo>
                    <a:lnTo>
                      <a:pt x="302" y="33"/>
                    </a:lnTo>
                    <a:lnTo>
                      <a:pt x="302" y="0"/>
                    </a:lnTo>
                    <a:lnTo>
                      <a:pt x="362" y="0"/>
                    </a:lnTo>
                    <a:lnTo>
                      <a:pt x="362" y="33"/>
                    </a:lnTo>
                    <a:lnTo>
                      <a:pt x="362" y="0"/>
                    </a:lnTo>
                    <a:lnTo>
                      <a:pt x="422" y="0"/>
                    </a:lnTo>
                    <a:lnTo>
                      <a:pt x="422" y="33"/>
                    </a:lnTo>
                    <a:lnTo>
                      <a:pt x="422" y="0"/>
                    </a:lnTo>
                    <a:lnTo>
                      <a:pt x="483" y="0"/>
                    </a:lnTo>
                    <a:lnTo>
                      <a:pt x="483" y="33"/>
                    </a:lnTo>
                    <a:lnTo>
                      <a:pt x="483" y="0"/>
                    </a:lnTo>
                    <a:lnTo>
                      <a:pt x="543" y="0"/>
                    </a:lnTo>
                    <a:lnTo>
                      <a:pt x="543" y="33"/>
                    </a:lnTo>
                    <a:lnTo>
                      <a:pt x="543" y="0"/>
                    </a:lnTo>
                    <a:lnTo>
                      <a:pt x="603" y="0"/>
                    </a:lnTo>
                    <a:lnTo>
                      <a:pt x="603" y="78"/>
                    </a:lnTo>
                    <a:lnTo>
                      <a:pt x="603" y="0"/>
                    </a:lnTo>
                    <a:lnTo>
                      <a:pt x="665" y="0"/>
                    </a:lnTo>
                    <a:lnTo>
                      <a:pt x="665" y="33"/>
                    </a:lnTo>
                    <a:lnTo>
                      <a:pt x="665" y="0"/>
                    </a:lnTo>
                    <a:lnTo>
                      <a:pt x="724" y="0"/>
                    </a:lnTo>
                    <a:lnTo>
                      <a:pt x="724" y="33"/>
                    </a:lnTo>
                    <a:lnTo>
                      <a:pt x="724" y="0"/>
                    </a:lnTo>
                    <a:lnTo>
                      <a:pt x="784" y="0"/>
                    </a:lnTo>
                    <a:lnTo>
                      <a:pt x="784" y="33"/>
                    </a:lnTo>
                    <a:lnTo>
                      <a:pt x="784" y="0"/>
                    </a:lnTo>
                    <a:lnTo>
                      <a:pt x="846" y="0"/>
                    </a:lnTo>
                    <a:lnTo>
                      <a:pt x="846" y="33"/>
                    </a:lnTo>
                    <a:lnTo>
                      <a:pt x="846" y="0"/>
                    </a:lnTo>
                    <a:lnTo>
                      <a:pt x="906" y="0"/>
                    </a:lnTo>
                    <a:lnTo>
                      <a:pt x="906" y="33"/>
                    </a:lnTo>
                    <a:lnTo>
                      <a:pt x="906" y="0"/>
                    </a:lnTo>
                    <a:lnTo>
                      <a:pt x="965" y="0"/>
                    </a:lnTo>
                    <a:lnTo>
                      <a:pt x="965" y="33"/>
                    </a:lnTo>
                    <a:lnTo>
                      <a:pt x="965" y="0"/>
                    </a:lnTo>
                    <a:lnTo>
                      <a:pt x="1027" y="0"/>
                    </a:lnTo>
                    <a:lnTo>
                      <a:pt x="1027" y="33"/>
                    </a:lnTo>
                    <a:lnTo>
                      <a:pt x="1027" y="0"/>
                    </a:lnTo>
                    <a:lnTo>
                      <a:pt x="1087" y="0"/>
                    </a:lnTo>
                    <a:lnTo>
                      <a:pt x="1087" y="33"/>
                    </a:lnTo>
                    <a:lnTo>
                      <a:pt x="1087" y="0"/>
                    </a:lnTo>
                    <a:lnTo>
                      <a:pt x="1147" y="0"/>
                    </a:lnTo>
                    <a:lnTo>
                      <a:pt x="1147" y="33"/>
                    </a:lnTo>
                    <a:lnTo>
                      <a:pt x="1147" y="0"/>
                    </a:lnTo>
                    <a:lnTo>
                      <a:pt x="1208" y="0"/>
                    </a:lnTo>
                    <a:lnTo>
                      <a:pt x="1208" y="78"/>
                    </a:lnTo>
                    <a:lnTo>
                      <a:pt x="1208" y="0"/>
                    </a:lnTo>
                    <a:lnTo>
                      <a:pt x="1268" y="0"/>
                    </a:lnTo>
                    <a:lnTo>
                      <a:pt x="1268" y="33"/>
                    </a:lnTo>
                    <a:lnTo>
                      <a:pt x="1268" y="0"/>
                    </a:lnTo>
                    <a:lnTo>
                      <a:pt x="1328" y="0"/>
                    </a:lnTo>
                    <a:lnTo>
                      <a:pt x="1328" y="33"/>
                    </a:lnTo>
                    <a:lnTo>
                      <a:pt x="1328" y="0"/>
                    </a:lnTo>
                  </a:path>
                </a:pathLst>
              </a:custGeom>
              <a:noFill/>
              <a:ln w="3175">
                <a:solidFill>
                  <a:srgbClr val="000000"/>
                </a:solidFill>
                <a:prstDash val="solid"/>
                <a:round/>
                <a:headEnd/>
                <a:tailEnd/>
              </a:ln>
            </p:spPr>
            <p:txBody>
              <a:bodyPr/>
              <a:lstStyle/>
              <a:p>
                <a:endParaRPr lang="en-US"/>
              </a:p>
            </p:txBody>
          </p:sp>
          <p:sp>
            <p:nvSpPr>
              <p:cNvPr id="31767" name="Freeform 17"/>
              <p:cNvSpPr>
                <a:spLocks/>
              </p:cNvSpPr>
              <p:nvPr/>
            </p:nvSpPr>
            <p:spPr bwMode="auto">
              <a:xfrm>
                <a:off x="1111" y="3182"/>
                <a:ext cx="1931" cy="78"/>
              </a:xfrm>
              <a:custGeom>
                <a:avLst/>
                <a:gdLst>
                  <a:gd name="T0" fmla="*/ 61 w 1931"/>
                  <a:gd name="T1" fmla="*/ 78 h 78"/>
                  <a:gd name="T2" fmla="*/ 61 w 1931"/>
                  <a:gd name="T3" fmla="*/ 78 h 78"/>
                  <a:gd name="T4" fmla="*/ 0 w 1931"/>
                  <a:gd name="T5" fmla="*/ 45 h 78"/>
                  <a:gd name="T6" fmla="*/ 121 w 1931"/>
                  <a:gd name="T7" fmla="*/ 78 h 78"/>
                  <a:gd name="T8" fmla="*/ 121 w 1931"/>
                  <a:gd name="T9" fmla="*/ 78 h 78"/>
                  <a:gd name="T10" fmla="*/ 181 w 1931"/>
                  <a:gd name="T11" fmla="*/ 45 h 78"/>
                  <a:gd name="T12" fmla="*/ 242 w 1931"/>
                  <a:gd name="T13" fmla="*/ 78 h 78"/>
                  <a:gd name="T14" fmla="*/ 242 w 1931"/>
                  <a:gd name="T15" fmla="*/ 78 h 78"/>
                  <a:gd name="T16" fmla="*/ 302 w 1931"/>
                  <a:gd name="T17" fmla="*/ 45 h 78"/>
                  <a:gd name="T18" fmla="*/ 362 w 1931"/>
                  <a:gd name="T19" fmla="*/ 78 h 78"/>
                  <a:gd name="T20" fmla="*/ 362 w 1931"/>
                  <a:gd name="T21" fmla="*/ 78 h 78"/>
                  <a:gd name="T22" fmla="*/ 423 w 1931"/>
                  <a:gd name="T23" fmla="*/ 45 h 78"/>
                  <a:gd name="T24" fmla="*/ 483 w 1931"/>
                  <a:gd name="T25" fmla="*/ 78 h 78"/>
                  <a:gd name="T26" fmla="*/ 483 w 1931"/>
                  <a:gd name="T27" fmla="*/ 78 h 78"/>
                  <a:gd name="T28" fmla="*/ 543 w 1931"/>
                  <a:gd name="T29" fmla="*/ 45 h 78"/>
                  <a:gd name="T30" fmla="*/ 604 w 1931"/>
                  <a:gd name="T31" fmla="*/ 78 h 78"/>
                  <a:gd name="T32" fmla="*/ 604 w 1931"/>
                  <a:gd name="T33" fmla="*/ 78 h 78"/>
                  <a:gd name="T34" fmla="*/ 664 w 1931"/>
                  <a:gd name="T35" fmla="*/ 45 h 78"/>
                  <a:gd name="T36" fmla="*/ 724 w 1931"/>
                  <a:gd name="T37" fmla="*/ 78 h 78"/>
                  <a:gd name="T38" fmla="*/ 724 w 1931"/>
                  <a:gd name="T39" fmla="*/ 78 h 78"/>
                  <a:gd name="T40" fmla="*/ 785 w 1931"/>
                  <a:gd name="T41" fmla="*/ 45 h 78"/>
                  <a:gd name="T42" fmla="*/ 845 w 1931"/>
                  <a:gd name="T43" fmla="*/ 78 h 78"/>
                  <a:gd name="T44" fmla="*/ 845 w 1931"/>
                  <a:gd name="T45" fmla="*/ 78 h 78"/>
                  <a:gd name="T46" fmla="*/ 905 w 1931"/>
                  <a:gd name="T47" fmla="*/ 45 h 78"/>
                  <a:gd name="T48" fmla="*/ 966 w 1931"/>
                  <a:gd name="T49" fmla="*/ 78 h 78"/>
                  <a:gd name="T50" fmla="*/ 966 w 1931"/>
                  <a:gd name="T51" fmla="*/ 78 h 78"/>
                  <a:gd name="T52" fmla="*/ 1026 w 1931"/>
                  <a:gd name="T53" fmla="*/ 45 h 78"/>
                  <a:gd name="T54" fmla="*/ 1086 w 1931"/>
                  <a:gd name="T55" fmla="*/ 78 h 78"/>
                  <a:gd name="T56" fmla="*/ 1086 w 1931"/>
                  <a:gd name="T57" fmla="*/ 78 h 78"/>
                  <a:gd name="T58" fmla="*/ 1147 w 1931"/>
                  <a:gd name="T59" fmla="*/ 45 h 78"/>
                  <a:gd name="T60" fmla="*/ 1207 w 1931"/>
                  <a:gd name="T61" fmla="*/ 78 h 78"/>
                  <a:gd name="T62" fmla="*/ 1207 w 1931"/>
                  <a:gd name="T63" fmla="*/ 78 h 78"/>
                  <a:gd name="T64" fmla="*/ 1267 w 1931"/>
                  <a:gd name="T65" fmla="*/ 45 h 78"/>
                  <a:gd name="T66" fmla="*/ 1328 w 1931"/>
                  <a:gd name="T67" fmla="*/ 78 h 78"/>
                  <a:gd name="T68" fmla="*/ 1328 w 1931"/>
                  <a:gd name="T69" fmla="*/ 78 h 78"/>
                  <a:gd name="T70" fmla="*/ 1388 w 1931"/>
                  <a:gd name="T71" fmla="*/ 45 h 78"/>
                  <a:gd name="T72" fmla="*/ 1448 w 1931"/>
                  <a:gd name="T73" fmla="*/ 78 h 78"/>
                  <a:gd name="T74" fmla="*/ 1448 w 1931"/>
                  <a:gd name="T75" fmla="*/ 78 h 78"/>
                  <a:gd name="T76" fmla="*/ 1509 w 1931"/>
                  <a:gd name="T77" fmla="*/ 45 h 78"/>
                  <a:gd name="T78" fmla="*/ 1569 w 1931"/>
                  <a:gd name="T79" fmla="*/ 78 h 78"/>
                  <a:gd name="T80" fmla="*/ 1569 w 1931"/>
                  <a:gd name="T81" fmla="*/ 78 h 78"/>
                  <a:gd name="T82" fmla="*/ 1629 w 1931"/>
                  <a:gd name="T83" fmla="*/ 45 h 78"/>
                  <a:gd name="T84" fmla="*/ 1690 w 1931"/>
                  <a:gd name="T85" fmla="*/ 78 h 78"/>
                  <a:gd name="T86" fmla="*/ 1690 w 1931"/>
                  <a:gd name="T87" fmla="*/ 78 h 78"/>
                  <a:gd name="T88" fmla="*/ 1750 w 1931"/>
                  <a:gd name="T89" fmla="*/ 45 h 78"/>
                  <a:gd name="T90" fmla="*/ 1810 w 1931"/>
                  <a:gd name="T91" fmla="*/ 78 h 78"/>
                  <a:gd name="T92" fmla="*/ 1810 w 1931"/>
                  <a:gd name="T93" fmla="*/ 78 h 78"/>
                  <a:gd name="T94" fmla="*/ 1871 w 1931"/>
                  <a:gd name="T95" fmla="*/ 45 h 78"/>
                  <a:gd name="T96" fmla="*/ 1931 w 1931"/>
                  <a:gd name="T97" fmla="*/ 78 h 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1"/>
                  <a:gd name="T148" fmla="*/ 0 h 78"/>
                  <a:gd name="T149" fmla="*/ 1931 w 1931"/>
                  <a:gd name="T150" fmla="*/ 78 h 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1" h="78">
                    <a:moveTo>
                      <a:pt x="121" y="78"/>
                    </a:moveTo>
                    <a:lnTo>
                      <a:pt x="61" y="78"/>
                    </a:lnTo>
                    <a:lnTo>
                      <a:pt x="61" y="45"/>
                    </a:lnTo>
                    <a:lnTo>
                      <a:pt x="61" y="78"/>
                    </a:lnTo>
                    <a:lnTo>
                      <a:pt x="0" y="78"/>
                    </a:lnTo>
                    <a:lnTo>
                      <a:pt x="0" y="45"/>
                    </a:lnTo>
                    <a:lnTo>
                      <a:pt x="0" y="78"/>
                    </a:lnTo>
                    <a:lnTo>
                      <a:pt x="121" y="78"/>
                    </a:lnTo>
                    <a:lnTo>
                      <a:pt x="121" y="0"/>
                    </a:lnTo>
                    <a:lnTo>
                      <a:pt x="121" y="78"/>
                    </a:lnTo>
                    <a:lnTo>
                      <a:pt x="181" y="78"/>
                    </a:lnTo>
                    <a:lnTo>
                      <a:pt x="181" y="45"/>
                    </a:lnTo>
                    <a:lnTo>
                      <a:pt x="181" y="78"/>
                    </a:lnTo>
                    <a:lnTo>
                      <a:pt x="242" y="78"/>
                    </a:lnTo>
                    <a:lnTo>
                      <a:pt x="242" y="45"/>
                    </a:lnTo>
                    <a:lnTo>
                      <a:pt x="242" y="78"/>
                    </a:lnTo>
                    <a:lnTo>
                      <a:pt x="302" y="78"/>
                    </a:lnTo>
                    <a:lnTo>
                      <a:pt x="302" y="45"/>
                    </a:lnTo>
                    <a:lnTo>
                      <a:pt x="302" y="78"/>
                    </a:lnTo>
                    <a:lnTo>
                      <a:pt x="362" y="78"/>
                    </a:lnTo>
                    <a:lnTo>
                      <a:pt x="362" y="45"/>
                    </a:lnTo>
                    <a:lnTo>
                      <a:pt x="362" y="78"/>
                    </a:lnTo>
                    <a:lnTo>
                      <a:pt x="423" y="78"/>
                    </a:lnTo>
                    <a:lnTo>
                      <a:pt x="423" y="45"/>
                    </a:lnTo>
                    <a:lnTo>
                      <a:pt x="423" y="78"/>
                    </a:lnTo>
                    <a:lnTo>
                      <a:pt x="483" y="78"/>
                    </a:lnTo>
                    <a:lnTo>
                      <a:pt x="483" y="45"/>
                    </a:lnTo>
                    <a:lnTo>
                      <a:pt x="483" y="78"/>
                    </a:lnTo>
                    <a:lnTo>
                      <a:pt x="543" y="78"/>
                    </a:lnTo>
                    <a:lnTo>
                      <a:pt x="543" y="45"/>
                    </a:lnTo>
                    <a:lnTo>
                      <a:pt x="543" y="78"/>
                    </a:lnTo>
                    <a:lnTo>
                      <a:pt x="604" y="78"/>
                    </a:lnTo>
                    <a:lnTo>
                      <a:pt x="604" y="45"/>
                    </a:lnTo>
                    <a:lnTo>
                      <a:pt x="604" y="78"/>
                    </a:lnTo>
                    <a:lnTo>
                      <a:pt x="664" y="78"/>
                    </a:lnTo>
                    <a:lnTo>
                      <a:pt x="664" y="45"/>
                    </a:lnTo>
                    <a:lnTo>
                      <a:pt x="664" y="78"/>
                    </a:lnTo>
                    <a:lnTo>
                      <a:pt x="724" y="78"/>
                    </a:lnTo>
                    <a:lnTo>
                      <a:pt x="724" y="0"/>
                    </a:lnTo>
                    <a:lnTo>
                      <a:pt x="724" y="78"/>
                    </a:lnTo>
                    <a:lnTo>
                      <a:pt x="785" y="78"/>
                    </a:lnTo>
                    <a:lnTo>
                      <a:pt x="785" y="45"/>
                    </a:lnTo>
                    <a:lnTo>
                      <a:pt x="785" y="78"/>
                    </a:lnTo>
                    <a:lnTo>
                      <a:pt x="845" y="78"/>
                    </a:lnTo>
                    <a:lnTo>
                      <a:pt x="845" y="45"/>
                    </a:lnTo>
                    <a:lnTo>
                      <a:pt x="845" y="78"/>
                    </a:lnTo>
                    <a:lnTo>
                      <a:pt x="905" y="78"/>
                    </a:lnTo>
                    <a:lnTo>
                      <a:pt x="905" y="45"/>
                    </a:lnTo>
                    <a:lnTo>
                      <a:pt x="905" y="78"/>
                    </a:lnTo>
                    <a:lnTo>
                      <a:pt x="966" y="78"/>
                    </a:lnTo>
                    <a:lnTo>
                      <a:pt x="966" y="45"/>
                    </a:lnTo>
                    <a:lnTo>
                      <a:pt x="966" y="78"/>
                    </a:lnTo>
                    <a:lnTo>
                      <a:pt x="1026" y="78"/>
                    </a:lnTo>
                    <a:lnTo>
                      <a:pt x="1026" y="45"/>
                    </a:lnTo>
                    <a:lnTo>
                      <a:pt x="1026" y="78"/>
                    </a:lnTo>
                    <a:lnTo>
                      <a:pt x="1086" y="78"/>
                    </a:lnTo>
                    <a:lnTo>
                      <a:pt x="1086" y="45"/>
                    </a:lnTo>
                    <a:lnTo>
                      <a:pt x="1086" y="78"/>
                    </a:lnTo>
                    <a:lnTo>
                      <a:pt x="1147" y="78"/>
                    </a:lnTo>
                    <a:lnTo>
                      <a:pt x="1147" y="45"/>
                    </a:lnTo>
                    <a:lnTo>
                      <a:pt x="1147" y="78"/>
                    </a:lnTo>
                    <a:lnTo>
                      <a:pt x="1207" y="78"/>
                    </a:lnTo>
                    <a:lnTo>
                      <a:pt x="1207" y="45"/>
                    </a:lnTo>
                    <a:lnTo>
                      <a:pt x="1207" y="78"/>
                    </a:lnTo>
                    <a:lnTo>
                      <a:pt x="1267" y="78"/>
                    </a:lnTo>
                    <a:lnTo>
                      <a:pt x="1267" y="45"/>
                    </a:lnTo>
                    <a:lnTo>
                      <a:pt x="1267" y="78"/>
                    </a:lnTo>
                    <a:lnTo>
                      <a:pt x="1328" y="78"/>
                    </a:lnTo>
                    <a:lnTo>
                      <a:pt x="1328" y="0"/>
                    </a:lnTo>
                    <a:lnTo>
                      <a:pt x="1328" y="78"/>
                    </a:lnTo>
                    <a:lnTo>
                      <a:pt x="1388" y="78"/>
                    </a:lnTo>
                    <a:lnTo>
                      <a:pt x="1388" y="45"/>
                    </a:lnTo>
                    <a:lnTo>
                      <a:pt x="1388" y="78"/>
                    </a:lnTo>
                    <a:lnTo>
                      <a:pt x="1448" y="78"/>
                    </a:lnTo>
                    <a:lnTo>
                      <a:pt x="1448" y="45"/>
                    </a:lnTo>
                    <a:lnTo>
                      <a:pt x="1448" y="78"/>
                    </a:lnTo>
                    <a:lnTo>
                      <a:pt x="1509" y="78"/>
                    </a:lnTo>
                    <a:lnTo>
                      <a:pt x="1509" y="45"/>
                    </a:lnTo>
                    <a:lnTo>
                      <a:pt x="1509" y="78"/>
                    </a:lnTo>
                    <a:lnTo>
                      <a:pt x="1569" y="78"/>
                    </a:lnTo>
                    <a:lnTo>
                      <a:pt x="1569" y="45"/>
                    </a:lnTo>
                    <a:lnTo>
                      <a:pt x="1569" y="78"/>
                    </a:lnTo>
                    <a:lnTo>
                      <a:pt x="1629" y="78"/>
                    </a:lnTo>
                    <a:lnTo>
                      <a:pt x="1629" y="45"/>
                    </a:lnTo>
                    <a:lnTo>
                      <a:pt x="1629" y="78"/>
                    </a:lnTo>
                    <a:lnTo>
                      <a:pt x="1690" y="78"/>
                    </a:lnTo>
                    <a:lnTo>
                      <a:pt x="1690" y="45"/>
                    </a:lnTo>
                    <a:lnTo>
                      <a:pt x="1690" y="78"/>
                    </a:lnTo>
                    <a:lnTo>
                      <a:pt x="1750" y="78"/>
                    </a:lnTo>
                    <a:lnTo>
                      <a:pt x="1750" y="45"/>
                    </a:lnTo>
                    <a:lnTo>
                      <a:pt x="1750" y="78"/>
                    </a:lnTo>
                    <a:lnTo>
                      <a:pt x="1810" y="78"/>
                    </a:lnTo>
                    <a:lnTo>
                      <a:pt x="1810" y="45"/>
                    </a:lnTo>
                    <a:lnTo>
                      <a:pt x="1810" y="78"/>
                    </a:lnTo>
                    <a:lnTo>
                      <a:pt x="1871" y="78"/>
                    </a:lnTo>
                    <a:lnTo>
                      <a:pt x="1871" y="45"/>
                    </a:lnTo>
                    <a:lnTo>
                      <a:pt x="1871" y="78"/>
                    </a:lnTo>
                    <a:lnTo>
                      <a:pt x="1931" y="78"/>
                    </a:lnTo>
                    <a:lnTo>
                      <a:pt x="1931" y="0"/>
                    </a:lnTo>
                  </a:path>
                </a:pathLst>
              </a:custGeom>
              <a:noFill/>
              <a:ln w="3175">
                <a:solidFill>
                  <a:srgbClr val="000000"/>
                </a:solidFill>
                <a:prstDash val="solid"/>
                <a:round/>
                <a:headEnd/>
                <a:tailEnd/>
              </a:ln>
            </p:spPr>
            <p:txBody>
              <a:bodyPr/>
              <a:lstStyle/>
              <a:p>
                <a:endParaRPr lang="en-US"/>
              </a:p>
            </p:txBody>
          </p:sp>
          <p:sp>
            <p:nvSpPr>
              <p:cNvPr id="31768" name="Freeform 18"/>
              <p:cNvSpPr>
                <a:spLocks/>
              </p:cNvSpPr>
              <p:nvPr/>
            </p:nvSpPr>
            <p:spPr bwMode="auto">
              <a:xfrm>
                <a:off x="3042" y="3182"/>
                <a:ext cx="1328" cy="78"/>
              </a:xfrm>
              <a:custGeom>
                <a:avLst/>
                <a:gdLst>
                  <a:gd name="T0" fmla="*/ 0 w 1328"/>
                  <a:gd name="T1" fmla="*/ 78 h 78"/>
                  <a:gd name="T2" fmla="*/ 60 w 1328"/>
                  <a:gd name="T3" fmla="*/ 45 h 78"/>
                  <a:gd name="T4" fmla="*/ 121 w 1328"/>
                  <a:gd name="T5" fmla="*/ 78 h 78"/>
                  <a:gd name="T6" fmla="*/ 121 w 1328"/>
                  <a:gd name="T7" fmla="*/ 78 h 78"/>
                  <a:gd name="T8" fmla="*/ 181 w 1328"/>
                  <a:gd name="T9" fmla="*/ 45 h 78"/>
                  <a:gd name="T10" fmla="*/ 241 w 1328"/>
                  <a:gd name="T11" fmla="*/ 78 h 78"/>
                  <a:gd name="T12" fmla="*/ 241 w 1328"/>
                  <a:gd name="T13" fmla="*/ 78 h 78"/>
                  <a:gd name="T14" fmla="*/ 302 w 1328"/>
                  <a:gd name="T15" fmla="*/ 45 h 78"/>
                  <a:gd name="T16" fmla="*/ 362 w 1328"/>
                  <a:gd name="T17" fmla="*/ 78 h 78"/>
                  <a:gd name="T18" fmla="*/ 362 w 1328"/>
                  <a:gd name="T19" fmla="*/ 78 h 78"/>
                  <a:gd name="T20" fmla="*/ 422 w 1328"/>
                  <a:gd name="T21" fmla="*/ 45 h 78"/>
                  <a:gd name="T22" fmla="*/ 483 w 1328"/>
                  <a:gd name="T23" fmla="*/ 78 h 78"/>
                  <a:gd name="T24" fmla="*/ 483 w 1328"/>
                  <a:gd name="T25" fmla="*/ 78 h 78"/>
                  <a:gd name="T26" fmla="*/ 543 w 1328"/>
                  <a:gd name="T27" fmla="*/ 45 h 78"/>
                  <a:gd name="T28" fmla="*/ 603 w 1328"/>
                  <a:gd name="T29" fmla="*/ 78 h 78"/>
                  <a:gd name="T30" fmla="*/ 603 w 1328"/>
                  <a:gd name="T31" fmla="*/ 78 h 78"/>
                  <a:gd name="T32" fmla="*/ 665 w 1328"/>
                  <a:gd name="T33" fmla="*/ 45 h 78"/>
                  <a:gd name="T34" fmla="*/ 724 w 1328"/>
                  <a:gd name="T35" fmla="*/ 78 h 78"/>
                  <a:gd name="T36" fmla="*/ 724 w 1328"/>
                  <a:gd name="T37" fmla="*/ 78 h 78"/>
                  <a:gd name="T38" fmla="*/ 784 w 1328"/>
                  <a:gd name="T39" fmla="*/ 45 h 78"/>
                  <a:gd name="T40" fmla="*/ 846 w 1328"/>
                  <a:gd name="T41" fmla="*/ 78 h 78"/>
                  <a:gd name="T42" fmla="*/ 846 w 1328"/>
                  <a:gd name="T43" fmla="*/ 78 h 78"/>
                  <a:gd name="T44" fmla="*/ 906 w 1328"/>
                  <a:gd name="T45" fmla="*/ 45 h 78"/>
                  <a:gd name="T46" fmla="*/ 965 w 1328"/>
                  <a:gd name="T47" fmla="*/ 78 h 78"/>
                  <a:gd name="T48" fmla="*/ 965 w 1328"/>
                  <a:gd name="T49" fmla="*/ 78 h 78"/>
                  <a:gd name="T50" fmla="*/ 1027 w 1328"/>
                  <a:gd name="T51" fmla="*/ 45 h 78"/>
                  <a:gd name="T52" fmla="*/ 1087 w 1328"/>
                  <a:gd name="T53" fmla="*/ 78 h 78"/>
                  <a:gd name="T54" fmla="*/ 1087 w 1328"/>
                  <a:gd name="T55" fmla="*/ 78 h 78"/>
                  <a:gd name="T56" fmla="*/ 1147 w 1328"/>
                  <a:gd name="T57" fmla="*/ 45 h 78"/>
                  <a:gd name="T58" fmla="*/ 1208 w 1328"/>
                  <a:gd name="T59" fmla="*/ 78 h 78"/>
                  <a:gd name="T60" fmla="*/ 1208 w 1328"/>
                  <a:gd name="T61" fmla="*/ 78 h 78"/>
                  <a:gd name="T62" fmla="*/ 1268 w 1328"/>
                  <a:gd name="T63" fmla="*/ 45 h 78"/>
                  <a:gd name="T64" fmla="*/ 1328 w 1328"/>
                  <a:gd name="T65" fmla="*/ 78 h 78"/>
                  <a:gd name="T66" fmla="*/ 1328 w 1328"/>
                  <a:gd name="T67" fmla="*/ 78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78"/>
                  <a:gd name="T104" fmla="*/ 1328 w 1328"/>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78">
                    <a:moveTo>
                      <a:pt x="0" y="0"/>
                    </a:moveTo>
                    <a:lnTo>
                      <a:pt x="0" y="78"/>
                    </a:lnTo>
                    <a:lnTo>
                      <a:pt x="60" y="78"/>
                    </a:lnTo>
                    <a:lnTo>
                      <a:pt x="60" y="45"/>
                    </a:lnTo>
                    <a:lnTo>
                      <a:pt x="60" y="78"/>
                    </a:lnTo>
                    <a:lnTo>
                      <a:pt x="121" y="78"/>
                    </a:lnTo>
                    <a:lnTo>
                      <a:pt x="121" y="45"/>
                    </a:lnTo>
                    <a:lnTo>
                      <a:pt x="121" y="78"/>
                    </a:lnTo>
                    <a:lnTo>
                      <a:pt x="181" y="78"/>
                    </a:lnTo>
                    <a:lnTo>
                      <a:pt x="181" y="45"/>
                    </a:lnTo>
                    <a:lnTo>
                      <a:pt x="181" y="78"/>
                    </a:lnTo>
                    <a:lnTo>
                      <a:pt x="241" y="78"/>
                    </a:lnTo>
                    <a:lnTo>
                      <a:pt x="241" y="45"/>
                    </a:lnTo>
                    <a:lnTo>
                      <a:pt x="241" y="78"/>
                    </a:lnTo>
                    <a:lnTo>
                      <a:pt x="302" y="78"/>
                    </a:lnTo>
                    <a:lnTo>
                      <a:pt x="302" y="45"/>
                    </a:lnTo>
                    <a:lnTo>
                      <a:pt x="302" y="78"/>
                    </a:lnTo>
                    <a:lnTo>
                      <a:pt x="362" y="78"/>
                    </a:lnTo>
                    <a:lnTo>
                      <a:pt x="362" y="45"/>
                    </a:lnTo>
                    <a:lnTo>
                      <a:pt x="362" y="78"/>
                    </a:lnTo>
                    <a:lnTo>
                      <a:pt x="422" y="78"/>
                    </a:lnTo>
                    <a:lnTo>
                      <a:pt x="422" y="45"/>
                    </a:lnTo>
                    <a:lnTo>
                      <a:pt x="422" y="78"/>
                    </a:lnTo>
                    <a:lnTo>
                      <a:pt x="483" y="78"/>
                    </a:lnTo>
                    <a:lnTo>
                      <a:pt x="483" y="45"/>
                    </a:lnTo>
                    <a:lnTo>
                      <a:pt x="483" y="78"/>
                    </a:lnTo>
                    <a:lnTo>
                      <a:pt x="543" y="78"/>
                    </a:lnTo>
                    <a:lnTo>
                      <a:pt x="543" y="45"/>
                    </a:lnTo>
                    <a:lnTo>
                      <a:pt x="543" y="78"/>
                    </a:lnTo>
                    <a:lnTo>
                      <a:pt x="603" y="78"/>
                    </a:lnTo>
                    <a:lnTo>
                      <a:pt x="603" y="0"/>
                    </a:lnTo>
                    <a:lnTo>
                      <a:pt x="603" y="78"/>
                    </a:lnTo>
                    <a:lnTo>
                      <a:pt x="665" y="78"/>
                    </a:lnTo>
                    <a:lnTo>
                      <a:pt x="665" y="45"/>
                    </a:lnTo>
                    <a:lnTo>
                      <a:pt x="665" y="78"/>
                    </a:lnTo>
                    <a:lnTo>
                      <a:pt x="724" y="78"/>
                    </a:lnTo>
                    <a:lnTo>
                      <a:pt x="724" y="45"/>
                    </a:lnTo>
                    <a:lnTo>
                      <a:pt x="724" y="78"/>
                    </a:lnTo>
                    <a:lnTo>
                      <a:pt x="784" y="78"/>
                    </a:lnTo>
                    <a:lnTo>
                      <a:pt x="784" y="45"/>
                    </a:lnTo>
                    <a:lnTo>
                      <a:pt x="784" y="78"/>
                    </a:lnTo>
                    <a:lnTo>
                      <a:pt x="846" y="78"/>
                    </a:lnTo>
                    <a:lnTo>
                      <a:pt x="846" y="45"/>
                    </a:lnTo>
                    <a:lnTo>
                      <a:pt x="846" y="78"/>
                    </a:lnTo>
                    <a:lnTo>
                      <a:pt x="906" y="78"/>
                    </a:lnTo>
                    <a:lnTo>
                      <a:pt x="906" y="45"/>
                    </a:lnTo>
                    <a:lnTo>
                      <a:pt x="906" y="78"/>
                    </a:lnTo>
                    <a:lnTo>
                      <a:pt x="965" y="78"/>
                    </a:lnTo>
                    <a:lnTo>
                      <a:pt x="965" y="45"/>
                    </a:lnTo>
                    <a:lnTo>
                      <a:pt x="965" y="78"/>
                    </a:lnTo>
                    <a:lnTo>
                      <a:pt x="1027" y="78"/>
                    </a:lnTo>
                    <a:lnTo>
                      <a:pt x="1027" y="45"/>
                    </a:lnTo>
                    <a:lnTo>
                      <a:pt x="1027" y="78"/>
                    </a:lnTo>
                    <a:lnTo>
                      <a:pt x="1087" y="78"/>
                    </a:lnTo>
                    <a:lnTo>
                      <a:pt x="1087" y="45"/>
                    </a:lnTo>
                    <a:lnTo>
                      <a:pt x="1087" y="78"/>
                    </a:lnTo>
                    <a:lnTo>
                      <a:pt x="1147" y="78"/>
                    </a:lnTo>
                    <a:lnTo>
                      <a:pt x="1147" y="45"/>
                    </a:lnTo>
                    <a:lnTo>
                      <a:pt x="1147" y="78"/>
                    </a:lnTo>
                    <a:lnTo>
                      <a:pt x="1208" y="78"/>
                    </a:lnTo>
                    <a:lnTo>
                      <a:pt x="1208" y="0"/>
                    </a:lnTo>
                    <a:lnTo>
                      <a:pt x="1208" y="78"/>
                    </a:lnTo>
                    <a:lnTo>
                      <a:pt x="1268" y="78"/>
                    </a:lnTo>
                    <a:lnTo>
                      <a:pt x="1268" y="45"/>
                    </a:lnTo>
                    <a:lnTo>
                      <a:pt x="1268" y="78"/>
                    </a:lnTo>
                    <a:lnTo>
                      <a:pt x="1328" y="78"/>
                    </a:lnTo>
                    <a:lnTo>
                      <a:pt x="1328" y="45"/>
                    </a:lnTo>
                    <a:lnTo>
                      <a:pt x="1328" y="78"/>
                    </a:lnTo>
                  </a:path>
                </a:pathLst>
              </a:custGeom>
              <a:noFill/>
              <a:ln w="3175">
                <a:solidFill>
                  <a:srgbClr val="000000"/>
                </a:solidFill>
                <a:prstDash val="solid"/>
                <a:round/>
                <a:headEnd/>
                <a:tailEnd/>
              </a:ln>
            </p:spPr>
            <p:txBody>
              <a:bodyPr/>
              <a:lstStyle/>
              <a:p>
                <a:endParaRPr lang="en-US"/>
              </a:p>
            </p:txBody>
          </p:sp>
          <p:sp>
            <p:nvSpPr>
              <p:cNvPr id="31769" name="Freeform 19"/>
              <p:cNvSpPr>
                <a:spLocks/>
              </p:cNvSpPr>
              <p:nvPr/>
            </p:nvSpPr>
            <p:spPr bwMode="auto">
              <a:xfrm>
                <a:off x="1111" y="3182"/>
                <a:ext cx="1931" cy="78"/>
              </a:xfrm>
              <a:custGeom>
                <a:avLst/>
                <a:gdLst>
                  <a:gd name="T0" fmla="*/ 61 w 1931"/>
                  <a:gd name="T1" fmla="*/ 78 h 78"/>
                  <a:gd name="T2" fmla="*/ 61 w 1931"/>
                  <a:gd name="T3" fmla="*/ 78 h 78"/>
                  <a:gd name="T4" fmla="*/ 0 w 1931"/>
                  <a:gd name="T5" fmla="*/ 45 h 78"/>
                  <a:gd name="T6" fmla="*/ 121 w 1931"/>
                  <a:gd name="T7" fmla="*/ 78 h 78"/>
                  <a:gd name="T8" fmla="*/ 121 w 1931"/>
                  <a:gd name="T9" fmla="*/ 78 h 78"/>
                  <a:gd name="T10" fmla="*/ 181 w 1931"/>
                  <a:gd name="T11" fmla="*/ 45 h 78"/>
                  <a:gd name="T12" fmla="*/ 242 w 1931"/>
                  <a:gd name="T13" fmla="*/ 78 h 78"/>
                  <a:gd name="T14" fmla="*/ 242 w 1931"/>
                  <a:gd name="T15" fmla="*/ 78 h 78"/>
                  <a:gd name="T16" fmla="*/ 302 w 1931"/>
                  <a:gd name="T17" fmla="*/ 45 h 78"/>
                  <a:gd name="T18" fmla="*/ 362 w 1931"/>
                  <a:gd name="T19" fmla="*/ 78 h 78"/>
                  <a:gd name="T20" fmla="*/ 362 w 1931"/>
                  <a:gd name="T21" fmla="*/ 78 h 78"/>
                  <a:gd name="T22" fmla="*/ 423 w 1931"/>
                  <a:gd name="T23" fmla="*/ 45 h 78"/>
                  <a:gd name="T24" fmla="*/ 483 w 1931"/>
                  <a:gd name="T25" fmla="*/ 78 h 78"/>
                  <a:gd name="T26" fmla="*/ 483 w 1931"/>
                  <a:gd name="T27" fmla="*/ 78 h 78"/>
                  <a:gd name="T28" fmla="*/ 543 w 1931"/>
                  <a:gd name="T29" fmla="*/ 45 h 78"/>
                  <a:gd name="T30" fmla="*/ 604 w 1931"/>
                  <a:gd name="T31" fmla="*/ 78 h 78"/>
                  <a:gd name="T32" fmla="*/ 604 w 1931"/>
                  <a:gd name="T33" fmla="*/ 78 h 78"/>
                  <a:gd name="T34" fmla="*/ 664 w 1931"/>
                  <a:gd name="T35" fmla="*/ 45 h 78"/>
                  <a:gd name="T36" fmla="*/ 724 w 1931"/>
                  <a:gd name="T37" fmla="*/ 78 h 78"/>
                  <a:gd name="T38" fmla="*/ 724 w 1931"/>
                  <a:gd name="T39" fmla="*/ 78 h 78"/>
                  <a:gd name="T40" fmla="*/ 785 w 1931"/>
                  <a:gd name="T41" fmla="*/ 45 h 78"/>
                  <a:gd name="T42" fmla="*/ 845 w 1931"/>
                  <a:gd name="T43" fmla="*/ 78 h 78"/>
                  <a:gd name="T44" fmla="*/ 845 w 1931"/>
                  <a:gd name="T45" fmla="*/ 78 h 78"/>
                  <a:gd name="T46" fmla="*/ 905 w 1931"/>
                  <a:gd name="T47" fmla="*/ 45 h 78"/>
                  <a:gd name="T48" fmla="*/ 966 w 1931"/>
                  <a:gd name="T49" fmla="*/ 78 h 78"/>
                  <a:gd name="T50" fmla="*/ 966 w 1931"/>
                  <a:gd name="T51" fmla="*/ 78 h 78"/>
                  <a:gd name="T52" fmla="*/ 1026 w 1931"/>
                  <a:gd name="T53" fmla="*/ 45 h 78"/>
                  <a:gd name="T54" fmla="*/ 1086 w 1931"/>
                  <a:gd name="T55" fmla="*/ 78 h 78"/>
                  <a:gd name="T56" fmla="*/ 1086 w 1931"/>
                  <a:gd name="T57" fmla="*/ 78 h 78"/>
                  <a:gd name="T58" fmla="*/ 1147 w 1931"/>
                  <a:gd name="T59" fmla="*/ 45 h 78"/>
                  <a:gd name="T60" fmla="*/ 1207 w 1931"/>
                  <a:gd name="T61" fmla="*/ 78 h 78"/>
                  <a:gd name="T62" fmla="*/ 1207 w 1931"/>
                  <a:gd name="T63" fmla="*/ 78 h 78"/>
                  <a:gd name="T64" fmla="*/ 1267 w 1931"/>
                  <a:gd name="T65" fmla="*/ 45 h 78"/>
                  <a:gd name="T66" fmla="*/ 1328 w 1931"/>
                  <a:gd name="T67" fmla="*/ 78 h 78"/>
                  <a:gd name="T68" fmla="*/ 1328 w 1931"/>
                  <a:gd name="T69" fmla="*/ 78 h 78"/>
                  <a:gd name="T70" fmla="*/ 1388 w 1931"/>
                  <a:gd name="T71" fmla="*/ 45 h 78"/>
                  <a:gd name="T72" fmla="*/ 1448 w 1931"/>
                  <a:gd name="T73" fmla="*/ 78 h 78"/>
                  <a:gd name="T74" fmla="*/ 1448 w 1931"/>
                  <a:gd name="T75" fmla="*/ 78 h 78"/>
                  <a:gd name="T76" fmla="*/ 1509 w 1931"/>
                  <a:gd name="T77" fmla="*/ 45 h 78"/>
                  <a:gd name="T78" fmla="*/ 1569 w 1931"/>
                  <a:gd name="T79" fmla="*/ 78 h 78"/>
                  <a:gd name="T80" fmla="*/ 1569 w 1931"/>
                  <a:gd name="T81" fmla="*/ 78 h 78"/>
                  <a:gd name="T82" fmla="*/ 1629 w 1931"/>
                  <a:gd name="T83" fmla="*/ 45 h 78"/>
                  <a:gd name="T84" fmla="*/ 1690 w 1931"/>
                  <a:gd name="T85" fmla="*/ 78 h 78"/>
                  <a:gd name="T86" fmla="*/ 1690 w 1931"/>
                  <a:gd name="T87" fmla="*/ 78 h 78"/>
                  <a:gd name="T88" fmla="*/ 1750 w 1931"/>
                  <a:gd name="T89" fmla="*/ 45 h 78"/>
                  <a:gd name="T90" fmla="*/ 1810 w 1931"/>
                  <a:gd name="T91" fmla="*/ 78 h 78"/>
                  <a:gd name="T92" fmla="*/ 1810 w 1931"/>
                  <a:gd name="T93" fmla="*/ 78 h 78"/>
                  <a:gd name="T94" fmla="*/ 1871 w 1931"/>
                  <a:gd name="T95" fmla="*/ 45 h 78"/>
                  <a:gd name="T96" fmla="*/ 1931 w 1931"/>
                  <a:gd name="T97" fmla="*/ 78 h 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1"/>
                  <a:gd name="T148" fmla="*/ 0 h 78"/>
                  <a:gd name="T149" fmla="*/ 1931 w 1931"/>
                  <a:gd name="T150" fmla="*/ 78 h 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1" h="78">
                    <a:moveTo>
                      <a:pt x="121" y="78"/>
                    </a:moveTo>
                    <a:lnTo>
                      <a:pt x="61" y="78"/>
                    </a:lnTo>
                    <a:lnTo>
                      <a:pt x="61" y="45"/>
                    </a:lnTo>
                    <a:lnTo>
                      <a:pt x="61" y="78"/>
                    </a:lnTo>
                    <a:lnTo>
                      <a:pt x="0" y="78"/>
                    </a:lnTo>
                    <a:lnTo>
                      <a:pt x="0" y="45"/>
                    </a:lnTo>
                    <a:lnTo>
                      <a:pt x="0" y="78"/>
                    </a:lnTo>
                    <a:lnTo>
                      <a:pt x="121" y="78"/>
                    </a:lnTo>
                    <a:lnTo>
                      <a:pt x="121" y="0"/>
                    </a:lnTo>
                    <a:lnTo>
                      <a:pt x="121" y="78"/>
                    </a:lnTo>
                    <a:lnTo>
                      <a:pt x="181" y="78"/>
                    </a:lnTo>
                    <a:lnTo>
                      <a:pt x="181" y="45"/>
                    </a:lnTo>
                    <a:lnTo>
                      <a:pt x="181" y="78"/>
                    </a:lnTo>
                    <a:lnTo>
                      <a:pt x="242" y="78"/>
                    </a:lnTo>
                    <a:lnTo>
                      <a:pt x="242" y="45"/>
                    </a:lnTo>
                    <a:lnTo>
                      <a:pt x="242" y="78"/>
                    </a:lnTo>
                    <a:lnTo>
                      <a:pt x="302" y="78"/>
                    </a:lnTo>
                    <a:lnTo>
                      <a:pt x="302" y="45"/>
                    </a:lnTo>
                    <a:lnTo>
                      <a:pt x="302" y="78"/>
                    </a:lnTo>
                    <a:lnTo>
                      <a:pt x="362" y="78"/>
                    </a:lnTo>
                    <a:lnTo>
                      <a:pt x="362" y="45"/>
                    </a:lnTo>
                    <a:lnTo>
                      <a:pt x="362" y="78"/>
                    </a:lnTo>
                    <a:lnTo>
                      <a:pt x="423" y="78"/>
                    </a:lnTo>
                    <a:lnTo>
                      <a:pt x="423" y="45"/>
                    </a:lnTo>
                    <a:lnTo>
                      <a:pt x="423" y="78"/>
                    </a:lnTo>
                    <a:lnTo>
                      <a:pt x="483" y="78"/>
                    </a:lnTo>
                    <a:lnTo>
                      <a:pt x="483" y="45"/>
                    </a:lnTo>
                    <a:lnTo>
                      <a:pt x="483" y="78"/>
                    </a:lnTo>
                    <a:lnTo>
                      <a:pt x="543" y="78"/>
                    </a:lnTo>
                    <a:lnTo>
                      <a:pt x="543" y="45"/>
                    </a:lnTo>
                    <a:lnTo>
                      <a:pt x="543" y="78"/>
                    </a:lnTo>
                    <a:lnTo>
                      <a:pt x="604" y="78"/>
                    </a:lnTo>
                    <a:lnTo>
                      <a:pt x="604" y="45"/>
                    </a:lnTo>
                    <a:lnTo>
                      <a:pt x="604" y="78"/>
                    </a:lnTo>
                    <a:lnTo>
                      <a:pt x="664" y="78"/>
                    </a:lnTo>
                    <a:lnTo>
                      <a:pt x="664" y="45"/>
                    </a:lnTo>
                    <a:lnTo>
                      <a:pt x="664" y="78"/>
                    </a:lnTo>
                    <a:lnTo>
                      <a:pt x="724" y="78"/>
                    </a:lnTo>
                    <a:lnTo>
                      <a:pt x="724" y="0"/>
                    </a:lnTo>
                    <a:lnTo>
                      <a:pt x="724" y="78"/>
                    </a:lnTo>
                    <a:lnTo>
                      <a:pt x="785" y="78"/>
                    </a:lnTo>
                    <a:lnTo>
                      <a:pt x="785" y="45"/>
                    </a:lnTo>
                    <a:lnTo>
                      <a:pt x="785" y="78"/>
                    </a:lnTo>
                    <a:lnTo>
                      <a:pt x="845" y="78"/>
                    </a:lnTo>
                    <a:lnTo>
                      <a:pt x="845" y="45"/>
                    </a:lnTo>
                    <a:lnTo>
                      <a:pt x="845" y="78"/>
                    </a:lnTo>
                    <a:lnTo>
                      <a:pt x="905" y="78"/>
                    </a:lnTo>
                    <a:lnTo>
                      <a:pt x="905" y="45"/>
                    </a:lnTo>
                    <a:lnTo>
                      <a:pt x="905" y="78"/>
                    </a:lnTo>
                    <a:lnTo>
                      <a:pt x="966" y="78"/>
                    </a:lnTo>
                    <a:lnTo>
                      <a:pt x="966" y="45"/>
                    </a:lnTo>
                    <a:lnTo>
                      <a:pt x="966" y="78"/>
                    </a:lnTo>
                    <a:lnTo>
                      <a:pt x="1026" y="78"/>
                    </a:lnTo>
                    <a:lnTo>
                      <a:pt x="1026" y="45"/>
                    </a:lnTo>
                    <a:lnTo>
                      <a:pt x="1026" y="78"/>
                    </a:lnTo>
                    <a:lnTo>
                      <a:pt x="1086" y="78"/>
                    </a:lnTo>
                    <a:lnTo>
                      <a:pt x="1086" y="45"/>
                    </a:lnTo>
                    <a:lnTo>
                      <a:pt x="1086" y="78"/>
                    </a:lnTo>
                    <a:lnTo>
                      <a:pt x="1147" y="78"/>
                    </a:lnTo>
                    <a:lnTo>
                      <a:pt x="1147" y="45"/>
                    </a:lnTo>
                    <a:lnTo>
                      <a:pt x="1147" y="78"/>
                    </a:lnTo>
                    <a:lnTo>
                      <a:pt x="1207" y="78"/>
                    </a:lnTo>
                    <a:lnTo>
                      <a:pt x="1207" y="45"/>
                    </a:lnTo>
                    <a:lnTo>
                      <a:pt x="1207" y="78"/>
                    </a:lnTo>
                    <a:lnTo>
                      <a:pt x="1267" y="78"/>
                    </a:lnTo>
                    <a:lnTo>
                      <a:pt x="1267" y="45"/>
                    </a:lnTo>
                    <a:lnTo>
                      <a:pt x="1267" y="78"/>
                    </a:lnTo>
                    <a:lnTo>
                      <a:pt x="1328" y="78"/>
                    </a:lnTo>
                    <a:lnTo>
                      <a:pt x="1328" y="0"/>
                    </a:lnTo>
                    <a:lnTo>
                      <a:pt x="1328" y="78"/>
                    </a:lnTo>
                    <a:lnTo>
                      <a:pt x="1388" y="78"/>
                    </a:lnTo>
                    <a:lnTo>
                      <a:pt x="1388" y="45"/>
                    </a:lnTo>
                    <a:lnTo>
                      <a:pt x="1388" y="78"/>
                    </a:lnTo>
                    <a:lnTo>
                      <a:pt x="1448" y="78"/>
                    </a:lnTo>
                    <a:lnTo>
                      <a:pt x="1448" y="45"/>
                    </a:lnTo>
                    <a:lnTo>
                      <a:pt x="1448" y="78"/>
                    </a:lnTo>
                    <a:lnTo>
                      <a:pt x="1509" y="78"/>
                    </a:lnTo>
                    <a:lnTo>
                      <a:pt x="1509" y="45"/>
                    </a:lnTo>
                    <a:lnTo>
                      <a:pt x="1509" y="78"/>
                    </a:lnTo>
                    <a:lnTo>
                      <a:pt x="1569" y="78"/>
                    </a:lnTo>
                    <a:lnTo>
                      <a:pt x="1569" y="45"/>
                    </a:lnTo>
                    <a:lnTo>
                      <a:pt x="1569" y="78"/>
                    </a:lnTo>
                    <a:lnTo>
                      <a:pt x="1629" y="78"/>
                    </a:lnTo>
                    <a:lnTo>
                      <a:pt x="1629" y="45"/>
                    </a:lnTo>
                    <a:lnTo>
                      <a:pt x="1629" y="78"/>
                    </a:lnTo>
                    <a:lnTo>
                      <a:pt x="1690" y="78"/>
                    </a:lnTo>
                    <a:lnTo>
                      <a:pt x="1690" y="45"/>
                    </a:lnTo>
                    <a:lnTo>
                      <a:pt x="1690" y="78"/>
                    </a:lnTo>
                    <a:lnTo>
                      <a:pt x="1750" y="78"/>
                    </a:lnTo>
                    <a:lnTo>
                      <a:pt x="1750" y="45"/>
                    </a:lnTo>
                    <a:lnTo>
                      <a:pt x="1750" y="78"/>
                    </a:lnTo>
                    <a:lnTo>
                      <a:pt x="1810" y="78"/>
                    </a:lnTo>
                    <a:lnTo>
                      <a:pt x="1810" y="45"/>
                    </a:lnTo>
                    <a:lnTo>
                      <a:pt x="1810" y="78"/>
                    </a:lnTo>
                    <a:lnTo>
                      <a:pt x="1871" y="78"/>
                    </a:lnTo>
                    <a:lnTo>
                      <a:pt x="1871" y="45"/>
                    </a:lnTo>
                    <a:lnTo>
                      <a:pt x="1871" y="78"/>
                    </a:lnTo>
                    <a:lnTo>
                      <a:pt x="1931" y="78"/>
                    </a:lnTo>
                    <a:lnTo>
                      <a:pt x="1931" y="0"/>
                    </a:lnTo>
                  </a:path>
                </a:pathLst>
              </a:custGeom>
              <a:noFill/>
              <a:ln w="3175">
                <a:solidFill>
                  <a:srgbClr val="000000"/>
                </a:solidFill>
                <a:prstDash val="solid"/>
                <a:round/>
                <a:headEnd/>
                <a:tailEnd/>
              </a:ln>
            </p:spPr>
            <p:txBody>
              <a:bodyPr/>
              <a:lstStyle/>
              <a:p>
                <a:endParaRPr lang="en-US"/>
              </a:p>
            </p:txBody>
          </p:sp>
          <p:sp>
            <p:nvSpPr>
              <p:cNvPr id="31770" name="Freeform 20"/>
              <p:cNvSpPr>
                <a:spLocks/>
              </p:cNvSpPr>
              <p:nvPr/>
            </p:nvSpPr>
            <p:spPr bwMode="auto">
              <a:xfrm>
                <a:off x="3042" y="3182"/>
                <a:ext cx="1328" cy="78"/>
              </a:xfrm>
              <a:custGeom>
                <a:avLst/>
                <a:gdLst>
                  <a:gd name="T0" fmla="*/ 0 w 1328"/>
                  <a:gd name="T1" fmla="*/ 78 h 78"/>
                  <a:gd name="T2" fmla="*/ 60 w 1328"/>
                  <a:gd name="T3" fmla="*/ 45 h 78"/>
                  <a:gd name="T4" fmla="*/ 121 w 1328"/>
                  <a:gd name="T5" fmla="*/ 78 h 78"/>
                  <a:gd name="T6" fmla="*/ 121 w 1328"/>
                  <a:gd name="T7" fmla="*/ 78 h 78"/>
                  <a:gd name="T8" fmla="*/ 181 w 1328"/>
                  <a:gd name="T9" fmla="*/ 45 h 78"/>
                  <a:gd name="T10" fmla="*/ 241 w 1328"/>
                  <a:gd name="T11" fmla="*/ 78 h 78"/>
                  <a:gd name="T12" fmla="*/ 241 w 1328"/>
                  <a:gd name="T13" fmla="*/ 78 h 78"/>
                  <a:gd name="T14" fmla="*/ 302 w 1328"/>
                  <a:gd name="T15" fmla="*/ 45 h 78"/>
                  <a:gd name="T16" fmla="*/ 362 w 1328"/>
                  <a:gd name="T17" fmla="*/ 78 h 78"/>
                  <a:gd name="T18" fmla="*/ 362 w 1328"/>
                  <a:gd name="T19" fmla="*/ 78 h 78"/>
                  <a:gd name="T20" fmla="*/ 422 w 1328"/>
                  <a:gd name="T21" fmla="*/ 45 h 78"/>
                  <a:gd name="T22" fmla="*/ 483 w 1328"/>
                  <a:gd name="T23" fmla="*/ 78 h 78"/>
                  <a:gd name="T24" fmla="*/ 483 w 1328"/>
                  <a:gd name="T25" fmla="*/ 78 h 78"/>
                  <a:gd name="T26" fmla="*/ 543 w 1328"/>
                  <a:gd name="T27" fmla="*/ 45 h 78"/>
                  <a:gd name="T28" fmla="*/ 603 w 1328"/>
                  <a:gd name="T29" fmla="*/ 78 h 78"/>
                  <a:gd name="T30" fmla="*/ 603 w 1328"/>
                  <a:gd name="T31" fmla="*/ 78 h 78"/>
                  <a:gd name="T32" fmla="*/ 665 w 1328"/>
                  <a:gd name="T33" fmla="*/ 45 h 78"/>
                  <a:gd name="T34" fmla="*/ 724 w 1328"/>
                  <a:gd name="T35" fmla="*/ 78 h 78"/>
                  <a:gd name="T36" fmla="*/ 724 w 1328"/>
                  <a:gd name="T37" fmla="*/ 78 h 78"/>
                  <a:gd name="T38" fmla="*/ 784 w 1328"/>
                  <a:gd name="T39" fmla="*/ 45 h 78"/>
                  <a:gd name="T40" fmla="*/ 846 w 1328"/>
                  <a:gd name="T41" fmla="*/ 78 h 78"/>
                  <a:gd name="T42" fmla="*/ 846 w 1328"/>
                  <a:gd name="T43" fmla="*/ 78 h 78"/>
                  <a:gd name="T44" fmla="*/ 906 w 1328"/>
                  <a:gd name="T45" fmla="*/ 45 h 78"/>
                  <a:gd name="T46" fmla="*/ 965 w 1328"/>
                  <a:gd name="T47" fmla="*/ 78 h 78"/>
                  <a:gd name="T48" fmla="*/ 965 w 1328"/>
                  <a:gd name="T49" fmla="*/ 78 h 78"/>
                  <a:gd name="T50" fmla="*/ 1027 w 1328"/>
                  <a:gd name="T51" fmla="*/ 45 h 78"/>
                  <a:gd name="T52" fmla="*/ 1087 w 1328"/>
                  <a:gd name="T53" fmla="*/ 78 h 78"/>
                  <a:gd name="T54" fmla="*/ 1087 w 1328"/>
                  <a:gd name="T55" fmla="*/ 78 h 78"/>
                  <a:gd name="T56" fmla="*/ 1147 w 1328"/>
                  <a:gd name="T57" fmla="*/ 45 h 78"/>
                  <a:gd name="T58" fmla="*/ 1208 w 1328"/>
                  <a:gd name="T59" fmla="*/ 78 h 78"/>
                  <a:gd name="T60" fmla="*/ 1208 w 1328"/>
                  <a:gd name="T61" fmla="*/ 78 h 78"/>
                  <a:gd name="T62" fmla="*/ 1268 w 1328"/>
                  <a:gd name="T63" fmla="*/ 45 h 78"/>
                  <a:gd name="T64" fmla="*/ 1328 w 1328"/>
                  <a:gd name="T65" fmla="*/ 78 h 78"/>
                  <a:gd name="T66" fmla="*/ 1328 w 1328"/>
                  <a:gd name="T67" fmla="*/ 78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78"/>
                  <a:gd name="T104" fmla="*/ 1328 w 1328"/>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78">
                    <a:moveTo>
                      <a:pt x="0" y="0"/>
                    </a:moveTo>
                    <a:lnTo>
                      <a:pt x="0" y="78"/>
                    </a:lnTo>
                    <a:lnTo>
                      <a:pt x="60" y="78"/>
                    </a:lnTo>
                    <a:lnTo>
                      <a:pt x="60" y="45"/>
                    </a:lnTo>
                    <a:lnTo>
                      <a:pt x="60" y="78"/>
                    </a:lnTo>
                    <a:lnTo>
                      <a:pt x="121" y="78"/>
                    </a:lnTo>
                    <a:lnTo>
                      <a:pt x="121" y="45"/>
                    </a:lnTo>
                    <a:lnTo>
                      <a:pt x="121" y="78"/>
                    </a:lnTo>
                    <a:lnTo>
                      <a:pt x="181" y="78"/>
                    </a:lnTo>
                    <a:lnTo>
                      <a:pt x="181" y="45"/>
                    </a:lnTo>
                    <a:lnTo>
                      <a:pt x="181" y="78"/>
                    </a:lnTo>
                    <a:lnTo>
                      <a:pt x="241" y="78"/>
                    </a:lnTo>
                    <a:lnTo>
                      <a:pt x="241" y="45"/>
                    </a:lnTo>
                    <a:lnTo>
                      <a:pt x="241" y="78"/>
                    </a:lnTo>
                    <a:lnTo>
                      <a:pt x="302" y="78"/>
                    </a:lnTo>
                    <a:lnTo>
                      <a:pt x="302" y="45"/>
                    </a:lnTo>
                    <a:lnTo>
                      <a:pt x="302" y="78"/>
                    </a:lnTo>
                    <a:lnTo>
                      <a:pt x="362" y="78"/>
                    </a:lnTo>
                    <a:lnTo>
                      <a:pt x="362" y="45"/>
                    </a:lnTo>
                    <a:lnTo>
                      <a:pt x="362" y="78"/>
                    </a:lnTo>
                    <a:lnTo>
                      <a:pt x="422" y="78"/>
                    </a:lnTo>
                    <a:lnTo>
                      <a:pt x="422" y="45"/>
                    </a:lnTo>
                    <a:lnTo>
                      <a:pt x="422" y="78"/>
                    </a:lnTo>
                    <a:lnTo>
                      <a:pt x="483" y="78"/>
                    </a:lnTo>
                    <a:lnTo>
                      <a:pt x="483" y="45"/>
                    </a:lnTo>
                    <a:lnTo>
                      <a:pt x="483" y="78"/>
                    </a:lnTo>
                    <a:lnTo>
                      <a:pt x="543" y="78"/>
                    </a:lnTo>
                    <a:lnTo>
                      <a:pt x="543" y="45"/>
                    </a:lnTo>
                    <a:lnTo>
                      <a:pt x="543" y="78"/>
                    </a:lnTo>
                    <a:lnTo>
                      <a:pt x="603" y="78"/>
                    </a:lnTo>
                    <a:lnTo>
                      <a:pt x="603" y="0"/>
                    </a:lnTo>
                    <a:lnTo>
                      <a:pt x="603" y="78"/>
                    </a:lnTo>
                    <a:lnTo>
                      <a:pt x="665" y="78"/>
                    </a:lnTo>
                    <a:lnTo>
                      <a:pt x="665" y="45"/>
                    </a:lnTo>
                    <a:lnTo>
                      <a:pt x="665" y="78"/>
                    </a:lnTo>
                    <a:lnTo>
                      <a:pt x="724" y="78"/>
                    </a:lnTo>
                    <a:lnTo>
                      <a:pt x="724" y="45"/>
                    </a:lnTo>
                    <a:lnTo>
                      <a:pt x="724" y="78"/>
                    </a:lnTo>
                    <a:lnTo>
                      <a:pt x="784" y="78"/>
                    </a:lnTo>
                    <a:lnTo>
                      <a:pt x="784" y="45"/>
                    </a:lnTo>
                    <a:lnTo>
                      <a:pt x="784" y="78"/>
                    </a:lnTo>
                    <a:lnTo>
                      <a:pt x="846" y="78"/>
                    </a:lnTo>
                    <a:lnTo>
                      <a:pt x="846" y="45"/>
                    </a:lnTo>
                    <a:lnTo>
                      <a:pt x="846" y="78"/>
                    </a:lnTo>
                    <a:lnTo>
                      <a:pt x="906" y="78"/>
                    </a:lnTo>
                    <a:lnTo>
                      <a:pt x="906" y="45"/>
                    </a:lnTo>
                    <a:lnTo>
                      <a:pt x="906" y="78"/>
                    </a:lnTo>
                    <a:lnTo>
                      <a:pt x="965" y="78"/>
                    </a:lnTo>
                    <a:lnTo>
                      <a:pt x="965" y="45"/>
                    </a:lnTo>
                    <a:lnTo>
                      <a:pt x="965" y="78"/>
                    </a:lnTo>
                    <a:lnTo>
                      <a:pt x="1027" y="78"/>
                    </a:lnTo>
                    <a:lnTo>
                      <a:pt x="1027" y="45"/>
                    </a:lnTo>
                    <a:lnTo>
                      <a:pt x="1027" y="78"/>
                    </a:lnTo>
                    <a:lnTo>
                      <a:pt x="1087" y="78"/>
                    </a:lnTo>
                    <a:lnTo>
                      <a:pt x="1087" y="45"/>
                    </a:lnTo>
                    <a:lnTo>
                      <a:pt x="1087" y="78"/>
                    </a:lnTo>
                    <a:lnTo>
                      <a:pt x="1147" y="78"/>
                    </a:lnTo>
                    <a:lnTo>
                      <a:pt x="1147" y="45"/>
                    </a:lnTo>
                    <a:lnTo>
                      <a:pt x="1147" y="78"/>
                    </a:lnTo>
                    <a:lnTo>
                      <a:pt x="1208" y="78"/>
                    </a:lnTo>
                    <a:lnTo>
                      <a:pt x="1208" y="0"/>
                    </a:lnTo>
                    <a:lnTo>
                      <a:pt x="1208" y="78"/>
                    </a:lnTo>
                    <a:lnTo>
                      <a:pt x="1268" y="78"/>
                    </a:lnTo>
                    <a:lnTo>
                      <a:pt x="1268" y="45"/>
                    </a:lnTo>
                    <a:lnTo>
                      <a:pt x="1268" y="78"/>
                    </a:lnTo>
                    <a:lnTo>
                      <a:pt x="1328" y="78"/>
                    </a:lnTo>
                    <a:lnTo>
                      <a:pt x="1328" y="45"/>
                    </a:lnTo>
                    <a:lnTo>
                      <a:pt x="1328" y="78"/>
                    </a:lnTo>
                  </a:path>
                </a:pathLst>
              </a:custGeom>
              <a:noFill/>
              <a:ln w="3175">
                <a:solidFill>
                  <a:srgbClr val="000000"/>
                </a:solidFill>
                <a:prstDash val="solid"/>
                <a:round/>
                <a:headEnd/>
                <a:tailEnd/>
              </a:ln>
            </p:spPr>
            <p:txBody>
              <a:bodyPr/>
              <a:lstStyle/>
              <a:p>
                <a:endParaRPr lang="en-US"/>
              </a:p>
            </p:txBody>
          </p:sp>
          <p:sp>
            <p:nvSpPr>
              <p:cNvPr id="31771" name="Freeform 21"/>
              <p:cNvSpPr>
                <a:spLocks/>
              </p:cNvSpPr>
              <p:nvPr/>
            </p:nvSpPr>
            <p:spPr bwMode="auto">
              <a:xfrm>
                <a:off x="1111" y="911"/>
                <a:ext cx="78" cy="2349"/>
              </a:xfrm>
              <a:custGeom>
                <a:avLst/>
                <a:gdLst>
                  <a:gd name="T0" fmla="*/ 0 w 78"/>
                  <a:gd name="T1" fmla="*/ 2349 h 2349"/>
                  <a:gd name="T2" fmla="*/ 78 w 78"/>
                  <a:gd name="T3" fmla="*/ 2349 h 2349"/>
                  <a:gd name="T4" fmla="*/ 0 w 78"/>
                  <a:gd name="T5" fmla="*/ 2349 h 2349"/>
                  <a:gd name="T6" fmla="*/ 0 w 78"/>
                  <a:gd name="T7" fmla="*/ 2131 h 2349"/>
                  <a:gd name="T8" fmla="*/ 33 w 78"/>
                  <a:gd name="T9" fmla="*/ 2131 h 2349"/>
                  <a:gd name="T10" fmla="*/ 0 w 78"/>
                  <a:gd name="T11" fmla="*/ 2131 h 2349"/>
                  <a:gd name="T12" fmla="*/ 0 w 78"/>
                  <a:gd name="T13" fmla="*/ 1914 h 2349"/>
                  <a:gd name="T14" fmla="*/ 78 w 78"/>
                  <a:gd name="T15" fmla="*/ 1914 h 2349"/>
                  <a:gd name="T16" fmla="*/ 0 w 78"/>
                  <a:gd name="T17" fmla="*/ 1914 h 2349"/>
                  <a:gd name="T18" fmla="*/ 0 w 78"/>
                  <a:gd name="T19" fmla="*/ 1696 h 2349"/>
                  <a:gd name="T20" fmla="*/ 33 w 78"/>
                  <a:gd name="T21" fmla="*/ 1696 h 2349"/>
                  <a:gd name="T22" fmla="*/ 0 w 78"/>
                  <a:gd name="T23" fmla="*/ 1696 h 2349"/>
                  <a:gd name="T24" fmla="*/ 0 w 78"/>
                  <a:gd name="T25" fmla="*/ 1479 h 2349"/>
                  <a:gd name="T26" fmla="*/ 78 w 78"/>
                  <a:gd name="T27" fmla="*/ 1479 h 2349"/>
                  <a:gd name="T28" fmla="*/ 0 w 78"/>
                  <a:gd name="T29" fmla="*/ 1479 h 2349"/>
                  <a:gd name="T30" fmla="*/ 0 w 78"/>
                  <a:gd name="T31" fmla="*/ 1262 h 2349"/>
                  <a:gd name="T32" fmla="*/ 33 w 78"/>
                  <a:gd name="T33" fmla="*/ 1262 h 2349"/>
                  <a:gd name="T34" fmla="*/ 0 w 78"/>
                  <a:gd name="T35" fmla="*/ 1262 h 2349"/>
                  <a:gd name="T36" fmla="*/ 0 w 78"/>
                  <a:gd name="T37" fmla="*/ 1045 h 2349"/>
                  <a:gd name="T38" fmla="*/ 78 w 78"/>
                  <a:gd name="T39" fmla="*/ 1045 h 2349"/>
                  <a:gd name="T40" fmla="*/ 0 w 78"/>
                  <a:gd name="T41" fmla="*/ 1045 h 2349"/>
                  <a:gd name="T42" fmla="*/ 0 w 78"/>
                  <a:gd name="T43" fmla="*/ 827 h 2349"/>
                  <a:gd name="T44" fmla="*/ 33 w 78"/>
                  <a:gd name="T45" fmla="*/ 827 h 2349"/>
                  <a:gd name="T46" fmla="*/ 0 w 78"/>
                  <a:gd name="T47" fmla="*/ 827 h 2349"/>
                  <a:gd name="T48" fmla="*/ 0 w 78"/>
                  <a:gd name="T49" fmla="*/ 610 h 2349"/>
                  <a:gd name="T50" fmla="*/ 78 w 78"/>
                  <a:gd name="T51" fmla="*/ 610 h 2349"/>
                  <a:gd name="T52" fmla="*/ 0 w 78"/>
                  <a:gd name="T53" fmla="*/ 610 h 2349"/>
                  <a:gd name="T54" fmla="*/ 0 w 78"/>
                  <a:gd name="T55" fmla="*/ 392 h 2349"/>
                  <a:gd name="T56" fmla="*/ 33 w 78"/>
                  <a:gd name="T57" fmla="*/ 392 h 2349"/>
                  <a:gd name="T58" fmla="*/ 0 w 78"/>
                  <a:gd name="T59" fmla="*/ 392 h 2349"/>
                  <a:gd name="T60" fmla="*/ 0 w 78"/>
                  <a:gd name="T61" fmla="*/ 175 h 2349"/>
                  <a:gd name="T62" fmla="*/ 78 w 78"/>
                  <a:gd name="T63" fmla="*/ 175 h 2349"/>
                  <a:gd name="T64" fmla="*/ 0 w 78"/>
                  <a:gd name="T65" fmla="*/ 175 h 2349"/>
                  <a:gd name="T66" fmla="*/ 0 w 78"/>
                  <a:gd name="T67" fmla="*/ 0 h 2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2349"/>
                  <a:gd name="T104" fmla="*/ 78 w 78"/>
                  <a:gd name="T105" fmla="*/ 2349 h 2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2349">
                    <a:moveTo>
                      <a:pt x="0" y="2349"/>
                    </a:moveTo>
                    <a:lnTo>
                      <a:pt x="78" y="2349"/>
                    </a:lnTo>
                    <a:lnTo>
                      <a:pt x="0" y="2349"/>
                    </a:lnTo>
                    <a:lnTo>
                      <a:pt x="0" y="2131"/>
                    </a:lnTo>
                    <a:lnTo>
                      <a:pt x="33" y="2131"/>
                    </a:lnTo>
                    <a:lnTo>
                      <a:pt x="0" y="2131"/>
                    </a:lnTo>
                    <a:lnTo>
                      <a:pt x="0" y="1914"/>
                    </a:lnTo>
                    <a:lnTo>
                      <a:pt x="78" y="1914"/>
                    </a:lnTo>
                    <a:lnTo>
                      <a:pt x="0" y="1914"/>
                    </a:lnTo>
                    <a:lnTo>
                      <a:pt x="0" y="1696"/>
                    </a:lnTo>
                    <a:lnTo>
                      <a:pt x="33" y="1696"/>
                    </a:lnTo>
                    <a:lnTo>
                      <a:pt x="0" y="1696"/>
                    </a:lnTo>
                    <a:lnTo>
                      <a:pt x="0" y="1479"/>
                    </a:lnTo>
                    <a:lnTo>
                      <a:pt x="78" y="1479"/>
                    </a:lnTo>
                    <a:lnTo>
                      <a:pt x="0" y="1479"/>
                    </a:lnTo>
                    <a:lnTo>
                      <a:pt x="0" y="1262"/>
                    </a:lnTo>
                    <a:lnTo>
                      <a:pt x="33" y="1262"/>
                    </a:lnTo>
                    <a:lnTo>
                      <a:pt x="0" y="1262"/>
                    </a:lnTo>
                    <a:lnTo>
                      <a:pt x="0" y="1045"/>
                    </a:lnTo>
                    <a:lnTo>
                      <a:pt x="78" y="1045"/>
                    </a:lnTo>
                    <a:lnTo>
                      <a:pt x="0" y="1045"/>
                    </a:lnTo>
                    <a:lnTo>
                      <a:pt x="0" y="827"/>
                    </a:lnTo>
                    <a:lnTo>
                      <a:pt x="33" y="827"/>
                    </a:lnTo>
                    <a:lnTo>
                      <a:pt x="0" y="827"/>
                    </a:lnTo>
                    <a:lnTo>
                      <a:pt x="0" y="610"/>
                    </a:lnTo>
                    <a:lnTo>
                      <a:pt x="78" y="610"/>
                    </a:lnTo>
                    <a:lnTo>
                      <a:pt x="0" y="610"/>
                    </a:lnTo>
                    <a:lnTo>
                      <a:pt x="0" y="392"/>
                    </a:lnTo>
                    <a:lnTo>
                      <a:pt x="33" y="392"/>
                    </a:lnTo>
                    <a:lnTo>
                      <a:pt x="0" y="392"/>
                    </a:lnTo>
                    <a:lnTo>
                      <a:pt x="0" y="175"/>
                    </a:lnTo>
                    <a:lnTo>
                      <a:pt x="78" y="175"/>
                    </a:lnTo>
                    <a:lnTo>
                      <a:pt x="0" y="175"/>
                    </a:lnTo>
                    <a:lnTo>
                      <a:pt x="0" y="0"/>
                    </a:lnTo>
                  </a:path>
                </a:pathLst>
              </a:custGeom>
              <a:noFill/>
              <a:ln w="3175">
                <a:solidFill>
                  <a:srgbClr val="000000"/>
                </a:solidFill>
                <a:prstDash val="solid"/>
                <a:round/>
                <a:headEnd/>
                <a:tailEnd/>
              </a:ln>
            </p:spPr>
            <p:txBody>
              <a:bodyPr/>
              <a:lstStyle/>
              <a:p>
                <a:endParaRPr lang="en-US"/>
              </a:p>
            </p:txBody>
          </p:sp>
          <p:sp>
            <p:nvSpPr>
              <p:cNvPr id="31772" name="Freeform 22"/>
              <p:cNvSpPr>
                <a:spLocks/>
              </p:cNvSpPr>
              <p:nvPr/>
            </p:nvSpPr>
            <p:spPr bwMode="auto">
              <a:xfrm>
                <a:off x="1111" y="911"/>
                <a:ext cx="78" cy="2349"/>
              </a:xfrm>
              <a:custGeom>
                <a:avLst/>
                <a:gdLst>
                  <a:gd name="T0" fmla="*/ 0 w 78"/>
                  <a:gd name="T1" fmla="*/ 2349 h 2349"/>
                  <a:gd name="T2" fmla="*/ 78 w 78"/>
                  <a:gd name="T3" fmla="*/ 2349 h 2349"/>
                  <a:gd name="T4" fmla="*/ 0 w 78"/>
                  <a:gd name="T5" fmla="*/ 2349 h 2349"/>
                  <a:gd name="T6" fmla="*/ 0 w 78"/>
                  <a:gd name="T7" fmla="*/ 2131 h 2349"/>
                  <a:gd name="T8" fmla="*/ 33 w 78"/>
                  <a:gd name="T9" fmla="*/ 2131 h 2349"/>
                  <a:gd name="T10" fmla="*/ 0 w 78"/>
                  <a:gd name="T11" fmla="*/ 2131 h 2349"/>
                  <a:gd name="T12" fmla="*/ 0 w 78"/>
                  <a:gd name="T13" fmla="*/ 1914 h 2349"/>
                  <a:gd name="T14" fmla="*/ 78 w 78"/>
                  <a:gd name="T15" fmla="*/ 1914 h 2349"/>
                  <a:gd name="T16" fmla="*/ 0 w 78"/>
                  <a:gd name="T17" fmla="*/ 1914 h 2349"/>
                  <a:gd name="T18" fmla="*/ 0 w 78"/>
                  <a:gd name="T19" fmla="*/ 1696 h 2349"/>
                  <a:gd name="T20" fmla="*/ 33 w 78"/>
                  <a:gd name="T21" fmla="*/ 1696 h 2349"/>
                  <a:gd name="T22" fmla="*/ 0 w 78"/>
                  <a:gd name="T23" fmla="*/ 1696 h 2349"/>
                  <a:gd name="T24" fmla="*/ 0 w 78"/>
                  <a:gd name="T25" fmla="*/ 1479 h 2349"/>
                  <a:gd name="T26" fmla="*/ 78 w 78"/>
                  <a:gd name="T27" fmla="*/ 1479 h 2349"/>
                  <a:gd name="T28" fmla="*/ 0 w 78"/>
                  <a:gd name="T29" fmla="*/ 1479 h 2349"/>
                  <a:gd name="T30" fmla="*/ 0 w 78"/>
                  <a:gd name="T31" fmla="*/ 1262 h 2349"/>
                  <a:gd name="T32" fmla="*/ 33 w 78"/>
                  <a:gd name="T33" fmla="*/ 1262 h 2349"/>
                  <a:gd name="T34" fmla="*/ 0 w 78"/>
                  <a:gd name="T35" fmla="*/ 1262 h 2349"/>
                  <a:gd name="T36" fmla="*/ 0 w 78"/>
                  <a:gd name="T37" fmla="*/ 1045 h 2349"/>
                  <a:gd name="T38" fmla="*/ 78 w 78"/>
                  <a:gd name="T39" fmla="*/ 1045 h 2349"/>
                  <a:gd name="T40" fmla="*/ 0 w 78"/>
                  <a:gd name="T41" fmla="*/ 1045 h 2349"/>
                  <a:gd name="T42" fmla="*/ 0 w 78"/>
                  <a:gd name="T43" fmla="*/ 827 h 2349"/>
                  <a:gd name="T44" fmla="*/ 33 w 78"/>
                  <a:gd name="T45" fmla="*/ 827 h 2349"/>
                  <a:gd name="T46" fmla="*/ 0 w 78"/>
                  <a:gd name="T47" fmla="*/ 827 h 2349"/>
                  <a:gd name="T48" fmla="*/ 0 w 78"/>
                  <a:gd name="T49" fmla="*/ 610 h 2349"/>
                  <a:gd name="T50" fmla="*/ 78 w 78"/>
                  <a:gd name="T51" fmla="*/ 610 h 2349"/>
                  <a:gd name="T52" fmla="*/ 0 w 78"/>
                  <a:gd name="T53" fmla="*/ 610 h 2349"/>
                  <a:gd name="T54" fmla="*/ 0 w 78"/>
                  <a:gd name="T55" fmla="*/ 392 h 2349"/>
                  <a:gd name="T56" fmla="*/ 33 w 78"/>
                  <a:gd name="T57" fmla="*/ 392 h 2349"/>
                  <a:gd name="T58" fmla="*/ 0 w 78"/>
                  <a:gd name="T59" fmla="*/ 392 h 2349"/>
                  <a:gd name="T60" fmla="*/ 0 w 78"/>
                  <a:gd name="T61" fmla="*/ 175 h 2349"/>
                  <a:gd name="T62" fmla="*/ 78 w 78"/>
                  <a:gd name="T63" fmla="*/ 175 h 2349"/>
                  <a:gd name="T64" fmla="*/ 0 w 78"/>
                  <a:gd name="T65" fmla="*/ 175 h 2349"/>
                  <a:gd name="T66" fmla="*/ 0 w 78"/>
                  <a:gd name="T67" fmla="*/ 0 h 2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2349"/>
                  <a:gd name="T104" fmla="*/ 78 w 78"/>
                  <a:gd name="T105" fmla="*/ 2349 h 2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2349">
                    <a:moveTo>
                      <a:pt x="0" y="2349"/>
                    </a:moveTo>
                    <a:lnTo>
                      <a:pt x="78" y="2349"/>
                    </a:lnTo>
                    <a:lnTo>
                      <a:pt x="0" y="2349"/>
                    </a:lnTo>
                    <a:lnTo>
                      <a:pt x="0" y="2131"/>
                    </a:lnTo>
                    <a:lnTo>
                      <a:pt x="33" y="2131"/>
                    </a:lnTo>
                    <a:lnTo>
                      <a:pt x="0" y="2131"/>
                    </a:lnTo>
                    <a:lnTo>
                      <a:pt x="0" y="1914"/>
                    </a:lnTo>
                    <a:lnTo>
                      <a:pt x="78" y="1914"/>
                    </a:lnTo>
                    <a:lnTo>
                      <a:pt x="0" y="1914"/>
                    </a:lnTo>
                    <a:lnTo>
                      <a:pt x="0" y="1696"/>
                    </a:lnTo>
                    <a:lnTo>
                      <a:pt x="33" y="1696"/>
                    </a:lnTo>
                    <a:lnTo>
                      <a:pt x="0" y="1696"/>
                    </a:lnTo>
                    <a:lnTo>
                      <a:pt x="0" y="1479"/>
                    </a:lnTo>
                    <a:lnTo>
                      <a:pt x="78" y="1479"/>
                    </a:lnTo>
                    <a:lnTo>
                      <a:pt x="0" y="1479"/>
                    </a:lnTo>
                    <a:lnTo>
                      <a:pt x="0" y="1262"/>
                    </a:lnTo>
                    <a:lnTo>
                      <a:pt x="33" y="1262"/>
                    </a:lnTo>
                    <a:lnTo>
                      <a:pt x="0" y="1262"/>
                    </a:lnTo>
                    <a:lnTo>
                      <a:pt x="0" y="1045"/>
                    </a:lnTo>
                    <a:lnTo>
                      <a:pt x="78" y="1045"/>
                    </a:lnTo>
                    <a:lnTo>
                      <a:pt x="0" y="1045"/>
                    </a:lnTo>
                    <a:lnTo>
                      <a:pt x="0" y="827"/>
                    </a:lnTo>
                    <a:lnTo>
                      <a:pt x="33" y="827"/>
                    </a:lnTo>
                    <a:lnTo>
                      <a:pt x="0" y="827"/>
                    </a:lnTo>
                    <a:lnTo>
                      <a:pt x="0" y="610"/>
                    </a:lnTo>
                    <a:lnTo>
                      <a:pt x="78" y="610"/>
                    </a:lnTo>
                    <a:lnTo>
                      <a:pt x="0" y="610"/>
                    </a:lnTo>
                    <a:lnTo>
                      <a:pt x="0" y="392"/>
                    </a:lnTo>
                    <a:lnTo>
                      <a:pt x="33" y="392"/>
                    </a:lnTo>
                    <a:lnTo>
                      <a:pt x="0" y="392"/>
                    </a:lnTo>
                    <a:lnTo>
                      <a:pt x="0" y="175"/>
                    </a:lnTo>
                    <a:lnTo>
                      <a:pt x="78" y="175"/>
                    </a:lnTo>
                    <a:lnTo>
                      <a:pt x="0" y="175"/>
                    </a:lnTo>
                    <a:lnTo>
                      <a:pt x="0" y="0"/>
                    </a:lnTo>
                  </a:path>
                </a:pathLst>
              </a:custGeom>
              <a:noFill/>
              <a:ln w="3175">
                <a:solidFill>
                  <a:srgbClr val="000000"/>
                </a:solidFill>
                <a:prstDash val="solid"/>
                <a:round/>
                <a:headEnd/>
                <a:tailEnd/>
              </a:ln>
            </p:spPr>
            <p:txBody>
              <a:bodyPr/>
              <a:lstStyle/>
              <a:p>
                <a:endParaRPr lang="en-US"/>
              </a:p>
            </p:txBody>
          </p:sp>
          <p:sp>
            <p:nvSpPr>
              <p:cNvPr id="31773" name="Freeform 23"/>
              <p:cNvSpPr>
                <a:spLocks/>
              </p:cNvSpPr>
              <p:nvPr/>
            </p:nvSpPr>
            <p:spPr bwMode="auto">
              <a:xfrm>
                <a:off x="4293" y="911"/>
                <a:ext cx="77" cy="2349"/>
              </a:xfrm>
              <a:custGeom>
                <a:avLst/>
                <a:gdLst>
                  <a:gd name="T0" fmla="*/ 77 w 77"/>
                  <a:gd name="T1" fmla="*/ 2349 h 2349"/>
                  <a:gd name="T2" fmla="*/ 0 w 77"/>
                  <a:gd name="T3" fmla="*/ 2349 h 2349"/>
                  <a:gd name="T4" fmla="*/ 77 w 77"/>
                  <a:gd name="T5" fmla="*/ 2349 h 2349"/>
                  <a:gd name="T6" fmla="*/ 77 w 77"/>
                  <a:gd name="T7" fmla="*/ 2131 h 2349"/>
                  <a:gd name="T8" fmla="*/ 45 w 77"/>
                  <a:gd name="T9" fmla="*/ 2131 h 2349"/>
                  <a:gd name="T10" fmla="*/ 77 w 77"/>
                  <a:gd name="T11" fmla="*/ 2131 h 2349"/>
                  <a:gd name="T12" fmla="*/ 77 w 77"/>
                  <a:gd name="T13" fmla="*/ 1914 h 2349"/>
                  <a:gd name="T14" fmla="*/ 0 w 77"/>
                  <a:gd name="T15" fmla="*/ 1914 h 2349"/>
                  <a:gd name="T16" fmla="*/ 77 w 77"/>
                  <a:gd name="T17" fmla="*/ 1914 h 2349"/>
                  <a:gd name="T18" fmla="*/ 77 w 77"/>
                  <a:gd name="T19" fmla="*/ 1696 h 2349"/>
                  <a:gd name="T20" fmla="*/ 45 w 77"/>
                  <a:gd name="T21" fmla="*/ 1696 h 2349"/>
                  <a:gd name="T22" fmla="*/ 77 w 77"/>
                  <a:gd name="T23" fmla="*/ 1696 h 2349"/>
                  <a:gd name="T24" fmla="*/ 77 w 77"/>
                  <a:gd name="T25" fmla="*/ 1479 h 2349"/>
                  <a:gd name="T26" fmla="*/ 0 w 77"/>
                  <a:gd name="T27" fmla="*/ 1479 h 2349"/>
                  <a:gd name="T28" fmla="*/ 77 w 77"/>
                  <a:gd name="T29" fmla="*/ 1479 h 2349"/>
                  <a:gd name="T30" fmla="*/ 77 w 77"/>
                  <a:gd name="T31" fmla="*/ 1262 h 2349"/>
                  <a:gd name="T32" fmla="*/ 45 w 77"/>
                  <a:gd name="T33" fmla="*/ 1262 h 2349"/>
                  <a:gd name="T34" fmla="*/ 77 w 77"/>
                  <a:gd name="T35" fmla="*/ 1262 h 2349"/>
                  <a:gd name="T36" fmla="*/ 77 w 77"/>
                  <a:gd name="T37" fmla="*/ 1045 h 2349"/>
                  <a:gd name="T38" fmla="*/ 0 w 77"/>
                  <a:gd name="T39" fmla="*/ 1045 h 2349"/>
                  <a:gd name="T40" fmla="*/ 77 w 77"/>
                  <a:gd name="T41" fmla="*/ 1045 h 2349"/>
                  <a:gd name="T42" fmla="*/ 77 w 77"/>
                  <a:gd name="T43" fmla="*/ 827 h 2349"/>
                  <a:gd name="T44" fmla="*/ 45 w 77"/>
                  <a:gd name="T45" fmla="*/ 827 h 2349"/>
                  <a:gd name="T46" fmla="*/ 77 w 77"/>
                  <a:gd name="T47" fmla="*/ 827 h 2349"/>
                  <a:gd name="T48" fmla="*/ 77 w 77"/>
                  <a:gd name="T49" fmla="*/ 610 h 2349"/>
                  <a:gd name="T50" fmla="*/ 0 w 77"/>
                  <a:gd name="T51" fmla="*/ 610 h 2349"/>
                  <a:gd name="T52" fmla="*/ 77 w 77"/>
                  <a:gd name="T53" fmla="*/ 610 h 2349"/>
                  <a:gd name="T54" fmla="*/ 77 w 77"/>
                  <a:gd name="T55" fmla="*/ 392 h 2349"/>
                  <a:gd name="T56" fmla="*/ 45 w 77"/>
                  <a:gd name="T57" fmla="*/ 392 h 2349"/>
                  <a:gd name="T58" fmla="*/ 77 w 77"/>
                  <a:gd name="T59" fmla="*/ 392 h 2349"/>
                  <a:gd name="T60" fmla="*/ 77 w 77"/>
                  <a:gd name="T61" fmla="*/ 175 h 2349"/>
                  <a:gd name="T62" fmla="*/ 0 w 77"/>
                  <a:gd name="T63" fmla="*/ 175 h 2349"/>
                  <a:gd name="T64" fmla="*/ 77 w 77"/>
                  <a:gd name="T65" fmla="*/ 175 h 2349"/>
                  <a:gd name="T66" fmla="*/ 77 w 77"/>
                  <a:gd name="T67" fmla="*/ 0 h 2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7"/>
                  <a:gd name="T103" fmla="*/ 0 h 2349"/>
                  <a:gd name="T104" fmla="*/ 77 w 77"/>
                  <a:gd name="T105" fmla="*/ 2349 h 2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7" h="2349">
                    <a:moveTo>
                      <a:pt x="77" y="2349"/>
                    </a:moveTo>
                    <a:lnTo>
                      <a:pt x="0" y="2349"/>
                    </a:lnTo>
                    <a:lnTo>
                      <a:pt x="77" y="2349"/>
                    </a:lnTo>
                    <a:lnTo>
                      <a:pt x="77" y="2131"/>
                    </a:lnTo>
                    <a:lnTo>
                      <a:pt x="45" y="2131"/>
                    </a:lnTo>
                    <a:lnTo>
                      <a:pt x="77" y="2131"/>
                    </a:lnTo>
                    <a:lnTo>
                      <a:pt x="77" y="1914"/>
                    </a:lnTo>
                    <a:lnTo>
                      <a:pt x="0" y="1914"/>
                    </a:lnTo>
                    <a:lnTo>
                      <a:pt x="77" y="1914"/>
                    </a:lnTo>
                    <a:lnTo>
                      <a:pt x="77" y="1696"/>
                    </a:lnTo>
                    <a:lnTo>
                      <a:pt x="45" y="1696"/>
                    </a:lnTo>
                    <a:lnTo>
                      <a:pt x="77" y="1696"/>
                    </a:lnTo>
                    <a:lnTo>
                      <a:pt x="77" y="1479"/>
                    </a:lnTo>
                    <a:lnTo>
                      <a:pt x="0" y="1479"/>
                    </a:lnTo>
                    <a:lnTo>
                      <a:pt x="77" y="1479"/>
                    </a:lnTo>
                    <a:lnTo>
                      <a:pt x="77" y="1262"/>
                    </a:lnTo>
                    <a:lnTo>
                      <a:pt x="45" y="1262"/>
                    </a:lnTo>
                    <a:lnTo>
                      <a:pt x="77" y="1262"/>
                    </a:lnTo>
                    <a:lnTo>
                      <a:pt x="77" y="1045"/>
                    </a:lnTo>
                    <a:lnTo>
                      <a:pt x="0" y="1045"/>
                    </a:lnTo>
                    <a:lnTo>
                      <a:pt x="77" y="1045"/>
                    </a:lnTo>
                    <a:lnTo>
                      <a:pt x="77" y="827"/>
                    </a:lnTo>
                    <a:lnTo>
                      <a:pt x="45" y="827"/>
                    </a:lnTo>
                    <a:lnTo>
                      <a:pt x="77" y="827"/>
                    </a:lnTo>
                    <a:lnTo>
                      <a:pt x="77" y="610"/>
                    </a:lnTo>
                    <a:lnTo>
                      <a:pt x="0" y="610"/>
                    </a:lnTo>
                    <a:lnTo>
                      <a:pt x="77" y="610"/>
                    </a:lnTo>
                    <a:lnTo>
                      <a:pt x="77" y="392"/>
                    </a:lnTo>
                    <a:lnTo>
                      <a:pt x="45" y="392"/>
                    </a:lnTo>
                    <a:lnTo>
                      <a:pt x="77" y="392"/>
                    </a:lnTo>
                    <a:lnTo>
                      <a:pt x="77" y="175"/>
                    </a:lnTo>
                    <a:lnTo>
                      <a:pt x="0" y="175"/>
                    </a:lnTo>
                    <a:lnTo>
                      <a:pt x="77" y="175"/>
                    </a:lnTo>
                    <a:lnTo>
                      <a:pt x="77" y="0"/>
                    </a:lnTo>
                  </a:path>
                </a:pathLst>
              </a:custGeom>
              <a:noFill/>
              <a:ln w="3175">
                <a:solidFill>
                  <a:srgbClr val="000000"/>
                </a:solidFill>
                <a:prstDash val="solid"/>
                <a:round/>
                <a:headEnd/>
                <a:tailEnd/>
              </a:ln>
            </p:spPr>
            <p:txBody>
              <a:bodyPr/>
              <a:lstStyle/>
              <a:p>
                <a:endParaRPr lang="en-US"/>
              </a:p>
            </p:txBody>
          </p:sp>
          <p:sp>
            <p:nvSpPr>
              <p:cNvPr id="31774" name="Freeform 24"/>
              <p:cNvSpPr>
                <a:spLocks/>
              </p:cNvSpPr>
              <p:nvPr/>
            </p:nvSpPr>
            <p:spPr bwMode="auto">
              <a:xfrm>
                <a:off x="4293" y="911"/>
                <a:ext cx="77" cy="2349"/>
              </a:xfrm>
              <a:custGeom>
                <a:avLst/>
                <a:gdLst>
                  <a:gd name="T0" fmla="*/ 77 w 77"/>
                  <a:gd name="T1" fmla="*/ 2349 h 2349"/>
                  <a:gd name="T2" fmla="*/ 0 w 77"/>
                  <a:gd name="T3" fmla="*/ 2349 h 2349"/>
                  <a:gd name="T4" fmla="*/ 77 w 77"/>
                  <a:gd name="T5" fmla="*/ 2349 h 2349"/>
                  <a:gd name="T6" fmla="*/ 77 w 77"/>
                  <a:gd name="T7" fmla="*/ 2131 h 2349"/>
                  <a:gd name="T8" fmla="*/ 45 w 77"/>
                  <a:gd name="T9" fmla="*/ 2131 h 2349"/>
                  <a:gd name="T10" fmla="*/ 77 w 77"/>
                  <a:gd name="T11" fmla="*/ 2131 h 2349"/>
                  <a:gd name="T12" fmla="*/ 77 w 77"/>
                  <a:gd name="T13" fmla="*/ 1914 h 2349"/>
                  <a:gd name="T14" fmla="*/ 0 w 77"/>
                  <a:gd name="T15" fmla="*/ 1914 h 2349"/>
                  <a:gd name="T16" fmla="*/ 77 w 77"/>
                  <a:gd name="T17" fmla="*/ 1914 h 2349"/>
                  <a:gd name="T18" fmla="*/ 77 w 77"/>
                  <a:gd name="T19" fmla="*/ 1696 h 2349"/>
                  <a:gd name="T20" fmla="*/ 45 w 77"/>
                  <a:gd name="T21" fmla="*/ 1696 h 2349"/>
                  <a:gd name="T22" fmla="*/ 77 w 77"/>
                  <a:gd name="T23" fmla="*/ 1696 h 2349"/>
                  <a:gd name="T24" fmla="*/ 77 w 77"/>
                  <a:gd name="T25" fmla="*/ 1479 h 2349"/>
                  <a:gd name="T26" fmla="*/ 0 w 77"/>
                  <a:gd name="T27" fmla="*/ 1479 h 2349"/>
                  <a:gd name="T28" fmla="*/ 77 w 77"/>
                  <a:gd name="T29" fmla="*/ 1479 h 2349"/>
                  <a:gd name="T30" fmla="*/ 77 w 77"/>
                  <a:gd name="T31" fmla="*/ 1262 h 2349"/>
                  <a:gd name="T32" fmla="*/ 45 w 77"/>
                  <a:gd name="T33" fmla="*/ 1262 h 2349"/>
                  <a:gd name="T34" fmla="*/ 77 w 77"/>
                  <a:gd name="T35" fmla="*/ 1262 h 2349"/>
                  <a:gd name="T36" fmla="*/ 77 w 77"/>
                  <a:gd name="T37" fmla="*/ 1045 h 2349"/>
                  <a:gd name="T38" fmla="*/ 0 w 77"/>
                  <a:gd name="T39" fmla="*/ 1045 h 2349"/>
                  <a:gd name="T40" fmla="*/ 77 w 77"/>
                  <a:gd name="T41" fmla="*/ 1045 h 2349"/>
                  <a:gd name="T42" fmla="*/ 77 w 77"/>
                  <a:gd name="T43" fmla="*/ 827 h 2349"/>
                  <a:gd name="T44" fmla="*/ 45 w 77"/>
                  <a:gd name="T45" fmla="*/ 827 h 2349"/>
                  <a:gd name="T46" fmla="*/ 77 w 77"/>
                  <a:gd name="T47" fmla="*/ 827 h 2349"/>
                  <a:gd name="T48" fmla="*/ 77 w 77"/>
                  <a:gd name="T49" fmla="*/ 610 h 2349"/>
                  <a:gd name="T50" fmla="*/ 0 w 77"/>
                  <a:gd name="T51" fmla="*/ 610 h 2349"/>
                  <a:gd name="T52" fmla="*/ 77 w 77"/>
                  <a:gd name="T53" fmla="*/ 610 h 2349"/>
                  <a:gd name="T54" fmla="*/ 77 w 77"/>
                  <a:gd name="T55" fmla="*/ 392 h 2349"/>
                  <a:gd name="T56" fmla="*/ 45 w 77"/>
                  <a:gd name="T57" fmla="*/ 392 h 2349"/>
                  <a:gd name="T58" fmla="*/ 77 w 77"/>
                  <a:gd name="T59" fmla="*/ 392 h 2349"/>
                  <a:gd name="T60" fmla="*/ 77 w 77"/>
                  <a:gd name="T61" fmla="*/ 175 h 2349"/>
                  <a:gd name="T62" fmla="*/ 0 w 77"/>
                  <a:gd name="T63" fmla="*/ 175 h 2349"/>
                  <a:gd name="T64" fmla="*/ 77 w 77"/>
                  <a:gd name="T65" fmla="*/ 175 h 2349"/>
                  <a:gd name="T66" fmla="*/ 77 w 77"/>
                  <a:gd name="T67" fmla="*/ 0 h 2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7"/>
                  <a:gd name="T103" fmla="*/ 0 h 2349"/>
                  <a:gd name="T104" fmla="*/ 77 w 77"/>
                  <a:gd name="T105" fmla="*/ 2349 h 2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7" h="2349">
                    <a:moveTo>
                      <a:pt x="77" y="2349"/>
                    </a:moveTo>
                    <a:lnTo>
                      <a:pt x="0" y="2349"/>
                    </a:lnTo>
                    <a:lnTo>
                      <a:pt x="77" y="2349"/>
                    </a:lnTo>
                    <a:lnTo>
                      <a:pt x="77" y="2131"/>
                    </a:lnTo>
                    <a:lnTo>
                      <a:pt x="45" y="2131"/>
                    </a:lnTo>
                    <a:lnTo>
                      <a:pt x="77" y="2131"/>
                    </a:lnTo>
                    <a:lnTo>
                      <a:pt x="77" y="1914"/>
                    </a:lnTo>
                    <a:lnTo>
                      <a:pt x="0" y="1914"/>
                    </a:lnTo>
                    <a:lnTo>
                      <a:pt x="77" y="1914"/>
                    </a:lnTo>
                    <a:lnTo>
                      <a:pt x="77" y="1696"/>
                    </a:lnTo>
                    <a:lnTo>
                      <a:pt x="45" y="1696"/>
                    </a:lnTo>
                    <a:lnTo>
                      <a:pt x="77" y="1696"/>
                    </a:lnTo>
                    <a:lnTo>
                      <a:pt x="77" y="1479"/>
                    </a:lnTo>
                    <a:lnTo>
                      <a:pt x="0" y="1479"/>
                    </a:lnTo>
                    <a:lnTo>
                      <a:pt x="77" y="1479"/>
                    </a:lnTo>
                    <a:lnTo>
                      <a:pt x="77" y="1262"/>
                    </a:lnTo>
                    <a:lnTo>
                      <a:pt x="45" y="1262"/>
                    </a:lnTo>
                    <a:lnTo>
                      <a:pt x="77" y="1262"/>
                    </a:lnTo>
                    <a:lnTo>
                      <a:pt x="77" y="1045"/>
                    </a:lnTo>
                    <a:lnTo>
                      <a:pt x="0" y="1045"/>
                    </a:lnTo>
                    <a:lnTo>
                      <a:pt x="77" y="1045"/>
                    </a:lnTo>
                    <a:lnTo>
                      <a:pt x="77" y="827"/>
                    </a:lnTo>
                    <a:lnTo>
                      <a:pt x="45" y="827"/>
                    </a:lnTo>
                    <a:lnTo>
                      <a:pt x="77" y="827"/>
                    </a:lnTo>
                    <a:lnTo>
                      <a:pt x="77" y="610"/>
                    </a:lnTo>
                    <a:lnTo>
                      <a:pt x="0" y="610"/>
                    </a:lnTo>
                    <a:lnTo>
                      <a:pt x="77" y="610"/>
                    </a:lnTo>
                    <a:lnTo>
                      <a:pt x="77" y="392"/>
                    </a:lnTo>
                    <a:lnTo>
                      <a:pt x="45" y="392"/>
                    </a:lnTo>
                    <a:lnTo>
                      <a:pt x="77" y="392"/>
                    </a:lnTo>
                    <a:lnTo>
                      <a:pt x="77" y="175"/>
                    </a:lnTo>
                    <a:lnTo>
                      <a:pt x="0" y="175"/>
                    </a:lnTo>
                    <a:lnTo>
                      <a:pt x="77" y="175"/>
                    </a:lnTo>
                    <a:lnTo>
                      <a:pt x="77" y="0"/>
                    </a:lnTo>
                  </a:path>
                </a:pathLst>
              </a:custGeom>
              <a:noFill/>
              <a:ln w="3175">
                <a:solidFill>
                  <a:srgbClr val="000000"/>
                </a:solidFill>
                <a:prstDash val="solid"/>
                <a:round/>
                <a:headEnd/>
                <a:tailEnd/>
              </a:ln>
            </p:spPr>
            <p:txBody>
              <a:bodyPr/>
              <a:lstStyle/>
              <a:p>
                <a:endParaRPr lang="en-US"/>
              </a:p>
            </p:txBody>
          </p:sp>
          <p:sp>
            <p:nvSpPr>
              <p:cNvPr id="31775" name="Freeform 25"/>
              <p:cNvSpPr>
                <a:spLocks/>
              </p:cNvSpPr>
              <p:nvPr/>
            </p:nvSpPr>
            <p:spPr bwMode="auto">
              <a:xfrm>
                <a:off x="1111" y="911"/>
                <a:ext cx="1931" cy="78"/>
              </a:xfrm>
              <a:custGeom>
                <a:avLst/>
                <a:gdLst>
                  <a:gd name="T0" fmla="*/ 61 w 1931"/>
                  <a:gd name="T1" fmla="*/ 0 h 78"/>
                  <a:gd name="T2" fmla="*/ 61 w 1931"/>
                  <a:gd name="T3" fmla="*/ 0 h 78"/>
                  <a:gd name="T4" fmla="*/ 0 w 1931"/>
                  <a:gd name="T5" fmla="*/ 33 h 78"/>
                  <a:gd name="T6" fmla="*/ 121 w 1931"/>
                  <a:gd name="T7" fmla="*/ 0 h 78"/>
                  <a:gd name="T8" fmla="*/ 121 w 1931"/>
                  <a:gd name="T9" fmla="*/ 0 h 78"/>
                  <a:gd name="T10" fmla="*/ 181 w 1931"/>
                  <a:gd name="T11" fmla="*/ 33 h 78"/>
                  <a:gd name="T12" fmla="*/ 242 w 1931"/>
                  <a:gd name="T13" fmla="*/ 0 h 78"/>
                  <a:gd name="T14" fmla="*/ 242 w 1931"/>
                  <a:gd name="T15" fmla="*/ 0 h 78"/>
                  <a:gd name="T16" fmla="*/ 302 w 1931"/>
                  <a:gd name="T17" fmla="*/ 33 h 78"/>
                  <a:gd name="T18" fmla="*/ 362 w 1931"/>
                  <a:gd name="T19" fmla="*/ 0 h 78"/>
                  <a:gd name="T20" fmla="*/ 362 w 1931"/>
                  <a:gd name="T21" fmla="*/ 0 h 78"/>
                  <a:gd name="T22" fmla="*/ 423 w 1931"/>
                  <a:gd name="T23" fmla="*/ 33 h 78"/>
                  <a:gd name="T24" fmla="*/ 483 w 1931"/>
                  <a:gd name="T25" fmla="*/ 0 h 78"/>
                  <a:gd name="T26" fmla="*/ 483 w 1931"/>
                  <a:gd name="T27" fmla="*/ 0 h 78"/>
                  <a:gd name="T28" fmla="*/ 543 w 1931"/>
                  <a:gd name="T29" fmla="*/ 33 h 78"/>
                  <a:gd name="T30" fmla="*/ 604 w 1931"/>
                  <a:gd name="T31" fmla="*/ 0 h 78"/>
                  <a:gd name="T32" fmla="*/ 604 w 1931"/>
                  <a:gd name="T33" fmla="*/ 0 h 78"/>
                  <a:gd name="T34" fmla="*/ 664 w 1931"/>
                  <a:gd name="T35" fmla="*/ 33 h 78"/>
                  <a:gd name="T36" fmla="*/ 724 w 1931"/>
                  <a:gd name="T37" fmla="*/ 0 h 78"/>
                  <a:gd name="T38" fmla="*/ 724 w 1931"/>
                  <a:gd name="T39" fmla="*/ 0 h 78"/>
                  <a:gd name="T40" fmla="*/ 785 w 1931"/>
                  <a:gd name="T41" fmla="*/ 33 h 78"/>
                  <a:gd name="T42" fmla="*/ 845 w 1931"/>
                  <a:gd name="T43" fmla="*/ 0 h 78"/>
                  <a:gd name="T44" fmla="*/ 845 w 1931"/>
                  <a:gd name="T45" fmla="*/ 0 h 78"/>
                  <a:gd name="T46" fmla="*/ 905 w 1931"/>
                  <a:gd name="T47" fmla="*/ 33 h 78"/>
                  <a:gd name="T48" fmla="*/ 966 w 1931"/>
                  <a:gd name="T49" fmla="*/ 0 h 78"/>
                  <a:gd name="T50" fmla="*/ 966 w 1931"/>
                  <a:gd name="T51" fmla="*/ 0 h 78"/>
                  <a:gd name="T52" fmla="*/ 1026 w 1931"/>
                  <a:gd name="T53" fmla="*/ 33 h 78"/>
                  <a:gd name="T54" fmla="*/ 1086 w 1931"/>
                  <a:gd name="T55" fmla="*/ 0 h 78"/>
                  <a:gd name="T56" fmla="*/ 1086 w 1931"/>
                  <a:gd name="T57" fmla="*/ 0 h 78"/>
                  <a:gd name="T58" fmla="*/ 1147 w 1931"/>
                  <a:gd name="T59" fmla="*/ 33 h 78"/>
                  <a:gd name="T60" fmla="*/ 1207 w 1931"/>
                  <a:gd name="T61" fmla="*/ 0 h 78"/>
                  <a:gd name="T62" fmla="*/ 1207 w 1931"/>
                  <a:gd name="T63" fmla="*/ 0 h 78"/>
                  <a:gd name="T64" fmla="*/ 1267 w 1931"/>
                  <a:gd name="T65" fmla="*/ 33 h 78"/>
                  <a:gd name="T66" fmla="*/ 1328 w 1931"/>
                  <a:gd name="T67" fmla="*/ 0 h 78"/>
                  <a:gd name="T68" fmla="*/ 1328 w 1931"/>
                  <a:gd name="T69" fmla="*/ 0 h 78"/>
                  <a:gd name="T70" fmla="*/ 1388 w 1931"/>
                  <a:gd name="T71" fmla="*/ 33 h 78"/>
                  <a:gd name="T72" fmla="*/ 1448 w 1931"/>
                  <a:gd name="T73" fmla="*/ 0 h 78"/>
                  <a:gd name="T74" fmla="*/ 1448 w 1931"/>
                  <a:gd name="T75" fmla="*/ 0 h 78"/>
                  <a:gd name="T76" fmla="*/ 1509 w 1931"/>
                  <a:gd name="T77" fmla="*/ 33 h 78"/>
                  <a:gd name="T78" fmla="*/ 1569 w 1931"/>
                  <a:gd name="T79" fmla="*/ 0 h 78"/>
                  <a:gd name="T80" fmla="*/ 1569 w 1931"/>
                  <a:gd name="T81" fmla="*/ 0 h 78"/>
                  <a:gd name="T82" fmla="*/ 1629 w 1931"/>
                  <a:gd name="T83" fmla="*/ 33 h 78"/>
                  <a:gd name="T84" fmla="*/ 1690 w 1931"/>
                  <a:gd name="T85" fmla="*/ 0 h 78"/>
                  <a:gd name="T86" fmla="*/ 1690 w 1931"/>
                  <a:gd name="T87" fmla="*/ 0 h 78"/>
                  <a:gd name="T88" fmla="*/ 1750 w 1931"/>
                  <a:gd name="T89" fmla="*/ 33 h 78"/>
                  <a:gd name="T90" fmla="*/ 1810 w 1931"/>
                  <a:gd name="T91" fmla="*/ 0 h 78"/>
                  <a:gd name="T92" fmla="*/ 1810 w 1931"/>
                  <a:gd name="T93" fmla="*/ 0 h 78"/>
                  <a:gd name="T94" fmla="*/ 1871 w 1931"/>
                  <a:gd name="T95" fmla="*/ 33 h 78"/>
                  <a:gd name="T96" fmla="*/ 1931 w 1931"/>
                  <a:gd name="T97" fmla="*/ 0 h 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1"/>
                  <a:gd name="T148" fmla="*/ 0 h 78"/>
                  <a:gd name="T149" fmla="*/ 1931 w 1931"/>
                  <a:gd name="T150" fmla="*/ 78 h 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1" h="78">
                    <a:moveTo>
                      <a:pt x="121" y="0"/>
                    </a:moveTo>
                    <a:lnTo>
                      <a:pt x="61" y="0"/>
                    </a:lnTo>
                    <a:lnTo>
                      <a:pt x="61" y="33"/>
                    </a:lnTo>
                    <a:lnTo>
                      <a:pt x="61" y="0"/>
                    </a:lnTo>
                    <a:lnTo>
                      <a:pt x="0" y="0"/>
                    </a:lnTo>
                    <a:lnTo>
                      <a:pt x="0" y="33"/>
                    </a:lnTo>
                    <a:lnTo>
                      <a:pt x="0" y="0"/>
                    </a:lnTo>
                    <a:lnTo>
                      <a:pt x="121" y="0"/>
                    </a:lnTo>
                    <a:lnTo>
                      <a:pt x="121" y="78"/>
                    </a:lnTo>
                    <a:lnTo>
                      <a:pt x="121" y="0"/>
                    </a:lnTo>
                    <a:lnTo>
                      <a:pt x="181" y="0"/>
                    </a:lnTo>
                    <a:lnTo>
                      <a:pt x="181" y="33"/>
                    </a:lnTo>
                    <a:lnTo>
                      <a:pt x="181" y="0"/>
                    </a:lnTo>
                    <a:lnTo>
                      <a:pt x="242" y="0"/>
                    </a:lnTo>
                    <a:lnTo>
                      <a:pt x="242" y="33"/>
                    </a:lnTo>
                    <a:lnTo>
                      <a:pt x="242" y="0"/>
                    </a:lnTo>
                    <a:lnTo>
                      <a:pt x="302" y="0"/>
                    </a:lnTo>
                    <a:lnTo>
                      <a:pt x="302" y="33"/>
                    </a:lnTo>
                    <a:lnTo>
                      <a:pt x="302" y="0"/>
                    </a:lnTo>
                    <a:lnTo>
                      <a:pt x="362" y="0"/>
                    </a:lnTo>
                    <a:lnTo>
                      <a:pt x="362" y="33"/>
                    </a:lnTo>
                    <a:lnTo>
                      <a:pt x="362" y="0"/>
                    </a:lnTo>
                    <a:lnTo>
                      <a:pt x="423" y="0"/>
                    </a:lnTo>
                    <a:lnTo>
                      <a:pt x="423" y="33"/>
                    </a:lnTo>
                    <a:lnTo>
                      <a:pt x="423" y="0"/>
                    </a:lnTo>
                    <a:lnTo>
                      <a:pt x="483" y="0"/>
                    </a:lnTo>
                    <a:lnTo>
                      <a:pt x="483" y="33"/>
                    </a:lnTo>
                    <a:lnTo>
                      <a:pt x="483" y="0"/>
                    </a:lnTo>
                    <a:lnTo>
                      <a:pt x="543" y="0"/>
                    </a:lnTo>
                    <a:lnTo>
                      <a:pt x="543" y="33"/>
                    </a:lnTo>
                    <a:lnTo>
                      <a:pt x="543" y="0"/>
                    </a:lnTo>
                    <a:lnTo>
                      <a:pt x="604" y="0"/>
                    </a:lnTo>
                    <a:lnTo>
                      <a:pt x="604" y="33"/>
                    </a:lnTo>
                    <a:lnTo>
                      <a:pt x="604" y="0"/>
                    </a:lnTo>
                    <a:lnTo>
                      <a:pt x="664" y="0"/>
                    </a:lnTo>
                    <a:lnTo>
                      <a:pt x="664" y="33"/>
                    </a:lnTo>
                    <a:lnTo>
                      <a:pt x="664" y="0"/>
                    </a:lnTo>
                    <a:lnTo>
                      <a:pt x="724" y="0"/>
                    </a:lnTo>
                    <a:lnTo>
                      <a:pt x="724" y="78"/>
                    </a:lnTo>
                    <a:lnTo>
                      <a:pt x="724" y="0"/>
                    </a:lnTo>
                    <a:lnTo>
                      <a:pt x="785" y="0"/>
                    </a:lnTo>
                    <a:lnTo>
                      <a:pt x="785" y="33"/>
                    </a:lnTo>
                    <a:lnTo>
                      <a:pt x="785" y="0"/>
                    </a:lnTo>
                    <a:lnTo>
                      <a:pt x="845" y="0"/>
                    </a:lnTo>
                    <a:lnTo>
                      <a:pt x="845" y="33"/>
                    </a:lnTo>
                    <a:lnTo>
                      <a:pt x="845" y="0"/>
                    </a:lnTo>
                    <a:lnTo>
                      <a:pt x="905" y="0"/>
                    </a:lnTo>
                    <a:lnTo>
                      <a:pt x="905" y="33"/>
                    </a:lnTo>
                    <a:lnTo>
                      <a:pt x="905" y="0"/>
                    </a:lnTo>
                    <a:lnTo>
                      <a:pt x="966" y="0"/>
                    </a:lnTo>
                    <a:lnTo>
                      <a:pt x="966" y="33"/>
                    </a:lnTo>
                    <a:lnTo>
                      <a:pt x="966" y="0"/>
                    </a:lnTo>
                    <a:lnTo>
                      <a:pt x="1026" y="0"/>
                    </a:lnTo>
                    <a:lnTo>
                      <a:pt x="1026" y="33"/>
                    </a:lnTo>
                    <a:lnTo>
                      <a:pt x="1026" y="0"/>
                    </a:lnTo>
                    <a:lnTo>
                      <a:pt x="1086" y="0"/>
                    </a:lnTo>
                    <a:lnTo>
                      <a:pt x="1086" y="33"/>
                    </a:lnTo>
                    <a:lnTo>
                      <a:pt x="1086" y="0"/>
                    </a:lnTo>
                    <a:lnTo>
                      <a:pt x="1147" y="0"/>
                    </a:lnTo>
                    <a:lnTo>
                      <a:pt x="1147" y="33"/>
                    </a:lnTo>
                    <a:lnTo>
                      <a:pt x="1147" y="0"/>
                    </a:lnTo>
                    <a:lnTo>
                      <a:pt x="1207" y="0"/>
                    </a:lnTo>
                    <a:lnTo>
                      <a:pt x="1207" y="33"/>
                    </a:lnTo>
                    <a:lnTo>
                      <a:pt x="1207" y="0"/>
                    </a:lnTo>
                    <a:lnTo>
                      <a:pt x="1267" y="0"/>
                    </a:lnTo>
                    <a:lnTo>
                      <a:pt x="1267" y="33"/>
                    </a:lnTo>
                    <a:lnTo>
                      <a:pt x="1267" y="0"/>
                    </a:lnTo>
                    <a:lnTo>
                      <a:pt x="1328" y="0"/>
                    </a:lnTo>
                    <a:lnTo>
                      <a:pt x="1328" y="78"/>
                    </a:lnTo>
                    <a:lnTo>
                      <a:pt x="1328" y="0"/>
                    </a:lnTo>
                    <a:lnTo>
                      <a:pt x="1388" y="0"/>
                    </a:lnTo>
                    <a:lnTo>
                      <a:pt x="1388" y="33"/>
                    </a:lnTo>
                    <a:lnTo>
                      <a:pt x="1388" y="0"/>
                    </a:lnTo>
                    <a:lnTo>
                      <a:pt x="1448" y="0"/>
                    </a:lnTo>
                    <a:lnTo>
                      <a:pt x="1448" y="33"/>
                    </a:lnTo>
                    <a:lnTo>
                      <a:pt x="1448" y="0"/>
                    </a:lnTo>
                    <a:lnTo>
                      <a:pt x="1509" y="0"/>
                    </a:lnTo>
                    <a:lnTo>
                      <a:pt x="1509" y="33"/>
                    </a:lnTo>
                    <a:lnTo>
                      <a:pt x="1509" y="0"/>
                    </a:lnTo>
                    <a:lnTo>
                      <a:pt x="1569" y="0"/>
                    </a:lnTo>
                    <a:lnTo>
                      <a:pt x="1569" y="33"/>
                    </a:lnTo>
                    <a:lnTo>
                      <a:pt x="1569" y="0"/>
                    </a:lnTo>
                    <a:lnTo>
                      <a:pt x="1629" y="0"/>
                    </a:lnTo>
                    <a:lnTo>
                      <a:pt x="1629" y="33"/>
                    </a:lnTo>
                    <a:lnTo>
                      <a:pt x="1629" y="0"/>
                    </a:lnTo>
                    <a:lnTo>
                      <a:pt x="1690" y="0"/>
                    </a:lnTo>
                    <a:lnTo>
                      <a:pt x="1690" y="33"/>
                    </a:lnTo>
                    <a:lnTo>
                      <a:pt x="1690" y="0"/>
                    </a:lnTo>
                    <a:lnTo>
                      <a:pt x="1750" y="0"/>
                    </a:lnTo>
                    <a:lnTo>
                      <a:pt x="1750" y="33"/>
                    </a:lnTo>
                    <a:lnTo>
                      <a:pt x="1750" y="0"/>
                    </a:lnTo>
                    <a:lnTo>
                      <a:pt x="1810" y="0"/>
                    </a:lnTo>
                    <a:lnTo>
                      <a:pt x="1810" y="33"/>
                    </a:lnTo>
                    <a:lnTo>
                      <a:pt x="1810" y="0"/>
                    </a:lnTo>
                    <a:lnTo>
                      <a:pt x="1871" y="0"/>
                    </a:lnTo>
                    <a:lnTo>
                      <a:pt x="1871" y="33"/>
                    </a:lnTo>
                    <a:lnTo>
                      <a:pt x="1871" y="0"/>
                    </a:lnTo>
                    <a:lnTo>
                      <a:pt x="1931" y="0"/>
                    </a:lnTo>
                    <a:lnTo>
                      <a:pt x="1931" y="78"/>
                    </a:lnTo>
                  </a:path>
                </a:pathLst>
              </a:custGeom>
              <a:noFill/>
              <a:ln w="3175">
                <a:solidFill>
                  <a:srgbClr val="000000"/>
                </a:solidFill>
                <a:prstDash val="solid"/>
                <a:round/>
                <a:headEnd/>
                <a:tailEnd/>
              </a:ln>
            </p:spPr>
            <p:txBody>
              <a:bodyPr/>
              <a:lstStyle/>
              <a:p>
                <a:endParaRPr lang="en-US"/>
              </a:p>
            </p:txBody>
          </p:sp>
          <p:sp>
            <p:nvSpPr>
              <p:cNvPr id="31776" name="Freeform 26"/>
              <p:cNvSpPr>
                <a:spLocks/>
              </p:cNvSpPr>
              <p:nvPr/>
            </p:nvSpPr>
            <p:spPr bwMode="auto">
              <a:xfrm>
                <a:off x="3042" y="911"/>
                <a:ext cx="1328" cy="78"/>
              </a:xfrm>
              <a:custGeom>
                <a:avLst/>
                <a:gdLst>
                  <a:gd name="T0" fmla="*/ 0 w 1328"/>
                  <a:gd name="T1" fmla="*/ 0 h 78"/>
                  <a:gd name="T2" fmla="*/ 60 w 1328"/>
                  <a:gd name="T3" fmla="*/ 33 h 78"/>
                  <a:gd name="T4" fmla="*/ 121 w 1328"/>
                  <a:gd name="T5" fmla="*/ 0 h 78"/>
                  <a:gd name="T6" fmla="*/ 121 w 1328"/>
                  <a:gd name="T7" fmla="*/ 0 h 78"/>
                  <a:gd name="T8" fmla="*/ 181 w 1328"/>
                  <a:gd name="T9" fmla="*/ 33 h 78"/>
                  <a:gd name="T10" fmla="*/ 241 w 1328"/>
                  <a:gd name="T11" fmla="*/ 0 h 78"/>
                  <a:gd name="T12" fmla="*/ 241 w 1328"/>
                  <a:gd name="T13" fmla="*/ 0 h 78"/>
                  <a:gd name="T14" fmla="*/ 302 w 1328"/>
                  <a:gd name="T15" fmla="*/ 33 h 78"/>
                  <a:gd name="T16" fmla="*/ 362 w 1328"/>
                  <a:gd name="T17" fmla="*/ 0 h 78"/>
                  <a:gd name="T18" fmla="*/ 362 w 1328"/>
                  <a:gd name="T19" fmla="*/ 0 h 78"/>
                  <a:gd name="T20" fmla="*/ 422 w 1328"/>
                  <a:gd name="T21" fmla="*/ 33 h 78"/>
                  <a:gd name="T22" fmla="*/ 483 w 1328"/>
                  <a:gd name="T23" fmla="*/ 0 h 78"/>
                  <a:gd name="T24" fmla="*/ 483 w 1328"/>
                  <a:gd name="T25" fmla="*/ 0 h 78"/>
                  <a:gd name="T26" fmla="*/ 543 w 1328"/>
                  <a:gd name="T27" fmla="*/ 33 h 78"/>
                  <a:gd name="T28" fmla="*/ 603 w 1328"/>
                  <a:gd name="T29" fmla="*/ 0 h 78"/>
                  <a:gd name="T30" fmla="*/ 603 w 1328"/>
                  <a:gd name="T31" fmla="*/ 0 h 78"/>
                  <a:gd name="T32" fmla="*/ 665 w 1328"/>
                  <a:gd name="T33" fmla="*/ 33 h 78"/>
                  <a:gd name="T34" fmla="*/ 724 w 1328"/>
                  <a:gd name="T35" fmla="*/ 0 h 78"/>
                  <a:gd name="T36" fmla="*/ 724 w 1328"/>
                  <a:gd name="T37" fmla="*/ 0 h 78"/>
                  <a:gd name="T38" fmla="*/ 784 w 1328"/>
                  <a:gd name="T39" fmla="*/ 33 h 78"/>
                  <a:gd name="T40" fmla="*/ 846 w 1328"/>
                  <a:gd name="T41" fmla="*/ 0 h 78"/>
                  <a:gd name="T42" fmla="*/ 846 w 1328"/>
                  <a:gd name="T43" fmla="*/ 0 h 78"/>
                  <a:gd name="T44" fmla="*/ 906 w 1328"/>
                  <a:gd name="T45" fmla="*/ 33 h 78"/>
                  <a:gd name="T46" fmla="*/ 965 w 1328"/>
                  <a:gd name="T47" fmla="*/ 0 h 78"/>
                  <a:gd name="T48" fmla="*/ 965 w 1328"/>
                  <a:gd name="T49" fmla="*/ 0 h 78"/>
                  <a:gd name="T50" fmla="*/ 1027 w 1328"/>
                  <a:gd name="T51" fmla="*/ 33 h 78"/>
                  <a:gd name="T52" fmla="*/ 1087 w 1328"/>
                  <a:gd name="T53" fmla="*/ 0 h 78"/>
                  <a:gd name="T54" fmla="*/ 1087 w 1328"/>
                  <a:gd name="T55" fmla="*/ 0 h 78"/>
                  <a:gd name="T56" fmla="*/ 1147 w 1328"/>
                  <a:gd name="T57" fmla="*/ 33 h 78"/>
                  <a:gd name="T58" fmla="*/ 1208 w 1328"/>
                  <a:gd name="T59" fmla="*/ 0 h 78"/>
                  <a:gd name="T60" fmla="*/ 1208 w 1328"/>
                  <a:gd name="T61" fmla="*/ 0 h 78"/>
                  <a:gd name="T62" fmla="*/ 1268 w 1328"/>
                  <a:gd name="T63" fmla="*/ 33 h 78"/>
                  <a:gd name="T64" fmla="*/ 1328 w 1328"/>
                  <a:gd name="T65" fmla="*/ 0 h 78"/>
                  <a:gd name="T66" fmla="*/ 1328 w 1328"/>
                  <a:gd name="T67" fmla="*/ 0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78"/>
                  <a:gd name="T104" fmla="*/ 1328 w 1328"/>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78">
                    <a:moveTo>
                      <a:pt x="0" y="78"/>
                    </a:moveTo>
                    <a:lnTo>
                      <a:pt x="0" y="0"/>
                    </a:lnTo>
                    <a:lnTo>
                      <a:pt x="60" y="0"/>
                    </a:lnTo>
                    <a:lnTo>
                      <a:pt x="60" y="33"/>
                    </a:lnTo>
                    <a:lnTo>
                      <a:pt x="60" y="0"/>
                    </a:lnTo>
                    <a:lnTo>
                      <a:pt x="121" y="0"/>
                    </a:lnTo>
                    <a:lnTo>
                      <a:pt x="121" y="33"/>
                    </a:lnTo>
                    <a:lnTo>
                      <a:pt x="121" y="0"/>
                    </a:lnTo>
                    <a:lnTo>
                      <a:pt x="181" y="0"/>
                    </a:lnTo>
                    <a:lnTo>
                      <a:pt x="181" y="33"/>
                    </a:lnTo>
                    <a:lnTo>
                      <a:pt x="181" y="0"/>
                    </a:lnTo>
                    <a:lnTo>
                      <a:pt x="241" y="0"/>
                    </a:lnTo>
                    <a:lnTo>
                      <a:pt x="241" y="33"/>
                    </a:lnTo>
                    <a:lnTo>
                      <a:pt x="241" y="0"/>
                    </a:lnTo>
                    <a:lnTo>
                      <a:pt x="302" y="0"/>
                    </a:lnTo>
                    <a:lnTo>
                      <a:pt x="302" y="33"/>
                    </a:lnTo>
                    <a:lnTo>
                      <a:pt x="302" y="0"/>
                    </a:lnTo>
                    <a:lnTo>
                      <a:pt x="362" y="0"/>
                    </a:lnTo>
                    <a:lnTo>
                      <a:pt x="362" y="33"/>
                    </a:lnTo>
                    <a:lnTo>
                      <a:pt x="362" y="0"/>
                    </a:lnTo>
                    <a:lnTo>
                      <a:pt x="422" y="0"/>
                    </a:lnTo>
                    <a:lnTo>
                      <a:pt x="422" y="33"/>
                    </a:lnTo>
                    <a:lnTo>
                      <a:pt x="422" y="0"/>
                    </a:lnTo>
                    <a:lnTo>
                      <a:pt x="483" y="0"/>
                    </a:lnTo>
                    <a:lnTo>
                      <a:pt x="483" y="33"/>
                    </a:lnTo>
                    <a:lnTo>
                      <a:pt x="483" y="0"/>
                    </a:lnTo>
                    <a:lnTo>
                      <a:pt x="543" y="0"/>
                    </a:lnTo>
                    <a:lnTo>
                      <a:pt x="543" y="33"/>
                    </a:lnTo>
                    <a:lnTo>
                      <a:pt x="543" y="0"/>
                    </a:lnTo>
                    <a:lnTo>
                      <a:pt x="603" y="0"/>
                    </a:lnTo>
                    <a:lnTo>
                      <a:pt x="603" y="78"/>
                    </a:lnTo>
                    <a:lnTo>
                      <a:pt x="603" y="0"/>
                    </a:lnTo>
                    <a:lnTo>
                      <a:pt x="665" y="0"/>
                    </a:lnTo>
                    <a:lnTo>
                      <a:pt x="665" y="33"/>
                    </a:lnTo>
                    <a:lnTo>
                      <a:pt x="665" y="0"/>
                    </a:lnTo>
                    <a:lnTo>
                      <a:pt x="724" y="0"/>
                    </a:lnTo>
                    <a:lnTo>
                      <a:pt x="724" y="33"/>
                    </a:lnTo>
                    <a:lnTo>
                      <a:pt x="724" y="0"/>
                    </a:lnTo>
                    <a:lnTo>
                      <a:pt x="784" y="0"/>
                    </a:lnTo>
                    <a:lnTo>
                      <a:pt x="784" y="33"/>
                    </a:lnTo>
                    <a:lnTo>
                      <a:pt x="784" y="0"/>
                    </a:lnTo>
                    <a:lnTo>
                      <a:pt x="846" y="0"/>
                    </a:lnTo>
                    <a:lnTo>
                      <a:pt x="846" y="33"/>
                    </a:lnTo>
                    <a:lnTo>
                      <a:pt x="846" y="0"/>
                    </a:lnTo>
                    <a:lnTo>
                      <a:pt x="906" y="0"/>
                    </a:lnTo>
                    <a:lnTo>
                      <a:pt x="906" y="33"/>
                    </a:lnTo>
                    <a:lnTo>
                      <a:pt x="906" y="0"/>
                    </a:lnTo>
                    <a:lnTo>
                      <a:pt x="965" y="0"/>
                    </a:lnTo>
                    <a:lnTo>
                      <a:pt x="965" y="33"/>
                    </a:lnTo>
                    <a:lnTo>
                      <a:pt x="965" y="0"/>
                    </a:lnTo>
                    <a:lnTo>
                      <a:pt x="1027" y="0"/>
                    </a:lnTo>
                    <a:lnTo>
                      <a:pt x="1027" y="33"/>
                    </a:lnTo>
                    <a:lnTo>
                      <a:pt x="1027" y="0"/>
                    </a:lnTo>
                    <a:lnTo>
                      <a:pt x="1087" y="0"/>
                    </a:lnTo>
                    <a:lnTo>
                      <a:pt x="1087" y="33"/>
                    </a:lnTo>
                    <a:lnTo>
                      <a:pt x="1087" y="0"/>
                    </a:lnTo>
                    <a:lnTo>
                      <a:pt x="1147" y="0"/>
                    </a:lnTo>
                    <a:lnTo>
                      <a:pt x="1147" y="33"/>
                    </a:lnTo>
                    <a:lnTo>
                      <a:pt x="1147" y="0"/>
                    </a:lnTo>
                    <a:lnTo>
                      <a:pt x="1208" y="0"/>
                    </a:lnTo>
                    <a:lnTo>
                      <a:pt x="1208" y="78"/>
                    </a:lnTo>
                    <a:lnTo>
                      <a:pt x="1208" y="0"/>
                    </a:lnTo>
                    <a:lnTo>
                      <a:pt x="1268" y="0"/>
                    </a:lnTo>
                    <a:lnTo>
                      <a:pt x="1268" y="33"/>
                    </a:lnTo>
                    <a:lnTo>
                      <a:pt x="1268" y="0"/>
                    </a:lnTo>
                    <a:lnTo>
                      <a:pt x="1328" y="0"/>
                    </a:lnTo>
                    <a:lnTo>
                      <a:pt x="1328" y="33"/>
                    </a:lnTo>
                    <a:lnTo>
                      <a:pt x="1328" y="0"/>
                    </a:lnTo>
                  </a:path>
                </a:pathLst>
              </a:custGeom>
              <a:noFill/>
              <a:ln w="3175">
                <a:solidFill>
                  <a:srgbClr val="000000"/>
                </a:solidFill>
                <a:prstDash val="solid"/>
                <a:round/>
                <a:headEnd/>
                <a:tailEnd/>
              </a:ln>
            </p:spPr>
            <p:txBody>
              <a:bodyPr/>
              <a:lstStyle/>
              <a:p>
                <a:endParaRPr lang="en-US"/>
              </a:p>
            </p:txBody>
          </p:sp>
          <p:sp>
            <p:nvSpPr>
              <p:cNvPr id="31777" name="Freeform 27"/>
              <p:cNvSpPr>
                <a:spLocks/>
              </p:cNvSpPr>
              <p:nvPr/>
            </p:nvSpPr>
            <p:spPr bwMode="auto">
              <a:xfrm>
                <a:off x="1111" y="911"/>
                <a:ext cx="1931" cy="78"/>
              </a:xfrm>
              <a:custGeom>
                <a:avLst/>
                <a:gdLst>
                  <a:gd name="T0" fmla="*/ 61 w 1931"/>
                  <a:gd name="T1" fmla="*/ 0 h 78"/>
                  <a:gd name="T2" fmla="*/ 61 w 1931"/>
                  <a:gd name="T3" fmla="*/ 0 h 78"/>
                  <a:gd name="T4" fmla="*/ 0 w 1931"/>
                  <a:gd name="T5" fmla="*/ 33 h 78"/>
                  <a:gd name="T6" fmla="*/ 121 w 1931"/>
                  <a:gd name="T7" fmla="*/ 0 h 78"/>
                  <a:gd name="T8" fmla="*/ 121 w 1931"/>
                  <a:gd name="T9" fmla="*/ 0 h 78"/>
                  <a:gd name="T10" fmla="*/ 181 w 1931"/>
                  <a:gd name="T11" fmla="*/ 33 h 78"/>
                  <a:gd name="T12" fmla="*/ 242 w 1931"/>
                  <a:gd name="T13" fmla="*/ 0 h 78"/>
                  <a:gd name="T14" fmla="*/ 242 w 1931"/>
                  <a:gd name="T15" fmla="*/ 0 h 78"/>
                  <a:gd name="T16" fmla="*/ 302 w 1931"/>
                  <a:gd name="T17" fmla="*/ 33 h 78"/>
                  <a:gd name="T18" fmla="*/ 362 w 1931"/>
                  <a:gd name="T19" fmla="*/ 0 h 78"/>
                  <a:gd name="T20" fmla="*/ 362 w 1931"/>
                  <a:gd name="T21" fmla="*/ 0 h 78"/>
                  <a:gd name="T22" fmla="*/ 423 w 1931"/>
                  <a:gd name="T23" fmla="*/ 33 h 78"/>
                  <a:gd name="T24" fmla="*/ 483 w 1931"/>
                  <a:gd name="T25" fmla="*/ 0 h 78"/>
                  <a:gd name="T26" fmla="*/ 483 w 1931"/>
                  <a:gd name="T27" fmla="*/ 0 h 78"/>
                  <a:gd name="T28" fmla="*/ 543 w 1931"/>
                  <a:gd name="T29" fmla="*/ 33 h 78"/>
                  <a:gd name="T30" fmla="*/ 604 w 1931"/>
                  <a:gd name="T31" fmla="*/ 0 h 78"/>
                  <a:gd name="T32" fmla="*/ 604 w 1931"/>
                  <a:gd name="T33" fmla="*/ 0 h 78"/>
                  <a:gd name="T34" fmla="*/ 664 w 1931"/>
                  <a:gd name="T35" fmla="*/ 33 h 78"/>
                  <a:gd name="T36" fmla="*/ 724 w 1931"/>
                  <a:gd name="T37" fmla="*/ 0 h 78"/>
                  <a:gd name="T38" fmla="*/ 724 w 1931"/>
                  <a:gd name="T39" fmla="*/ 0 h 78"/>
                  <a:gd name="T40" fmla="*/ 785 w 1931"/>
                  <a:gd name="T41" fmla="*/ 33 h 78"/>
                  <a:gd name="T42" fmla="*/ 845 w 1931"/>
                  <a:gd name="T43" fmla="*/ 0 h 78"/>
                  <a:gd name="T44" fmla="*/ 845 w 1931"/>
                  <a:gd name="T45" fmla="*/ 0 h 78"/>
                  <a:gd name="T46" fmla="*/ 905 w 1931"/>
                  <a:gd name="T47" fmla="*/ 33 h 78"/>
                  <a:gd name="T48" fmla="*/ 966 w 1931"/>
                  <a:gd name="T49" fmla="*/ 0 h 78"/>
                  <a:gd name="T50" fmla="*/ 966 w 1931"/>
                  <a:gd name="T51" fmla="*/ 0 h 78"/>
                  <a:gd name="T52" fmla="*/ 1026 w 1931"/>
                  <a:gd name="T53" fmla="*/ 33 h 78"/>
                  <a:gd name="T54" fmla="*/ 1086 w 1931"/>
                  <a:gd name="T55" fmla="*/ 0 h 78"/>
                  <a:gd name="T56" fmla="*/ 1086 w 1931"/>
                  <a:gd name="T57" fmla="*/ 0 h 78"/>
                  <a:gd name="T58" fmla="*/ 1147 w 1931"/>
                  <a:gd name="T59" fmla="*/ 33 h 78"/>
                  <a:gd name="T60" fmla="*/ 1207 w 1931"/>
                  <a:gd name="T61" fmla="*/ 0 h 78"/>
                  <a:gd name="T62" fmla="*/ 1207 w 1931"/>
                  <a:gd name="T63" fmla="*/ 0 h 78"/>
                  <a:gd name="T64" fmla="*/ 1267 w 1931"/>
                  <a:gd name="T65" fmla="*/ 33 h 78"/>
                  <a:gd name="T66" fmla="*/ 1328 w 1931"/>
                  <a:gd name="T67" fmla="*/ 0 h 78"/>
                  <a:gd name="T68" fmla="*/ 1328 w 1931"/>
                  <a:gd name="T69" fmla="*/ 0 h 78"/>
                  <a:gd name="T70" fmla="*/ 1388 w 1931"/>
                  <a:gd name="T71" fmla="*/ 33 h 78"/>
                  <a:gd name="T72" fmla="*/ 1448 w 1931"/>
                  <a:gd name="T73" fmla="*/ 0 h 78"/>
                  <a:gd name="T74" fmla="*/ 1448 w 1931"/>
                  <a:gd name="T75" fmla="*/ 0 h 78"/>
                  <a:gd name="T76" fmla="*/ 1509 w 1931"/>
                  <a:gd name="T77" fmla="*/ 33 h 78"/>
                  <a:gd name="T78" fmla="*/ 1569 w 1931"/>
                  <a:gd name="T79" fmla="*/ 0 h 78"/>
                  <a:gd name="T80" fmla="*/ 1569 w 1931"/>
                  <a:gd name="T81" fmla="*/ 0 h 78"/>
                  <a:gd name="T82" fmla="*/ 1629 w 1931"/>
                  <a:gd name="T83" fmla="*/ 33 h 78"/>
                  <a:gd name="T84" fmla="*/ 1690 w 1931"/>
                  <a:gd name="T85" fmla="*/ 0 h 78"/>
                  <a:gd name="T86" fmla="*/ 1690 w 1931"/>
                  <a:gd name="T87" fmla="*/ 0 h 78"/>
                  <a:gd name="T88" fmla="*/ 1750 w 1931"/>
                  <a:gd name="T89" fmla="*/ 33 h 78"/>
                  <a:gd name="T90" fmla="*/ 1810 w 1931"/>
                  <a:gd name="T91" fmla="*/ 0 h 78"/>
                  <a:gd name="T92" fmla="*/ 1810 w 1931"/>
                  <a:gd name="T93" fmla="*/ 0 h 78"/>
                  <a:gd name="T94" fmla="*/ 1871 w 1931"/>
                  <a:gd name="T95" fmla="*/ 33 h 78"/>
                  <a:gd name="T96" fmla="*/ 1931 w 1931"/>
                  <a:gd name="T97" fmla="*/ 0 h 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1"/>
                  <a:gd name="T148" fmla="*/ 0 h 78"/>
                  <a:gd name="T149" fmla="*/ 1931 w 1931"/>
                  <a:gd name="T150" fmla="*/ 78 h 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1" h="78">
                    <a:moveTo>
                      <a:pt x="121" y="0"/>
                    </a:moveTo>
                    <a:lnTo>
                      <a:pt x="61" y="0"/>
                    </a:lnTo>
                    <a:lnTo>
                      <a:pt x="61" y="33"/>
                    </a:lnTo>
                    <a:lnTo>
                      <a:pt x="61" y="0"/>
                    </a:lnTo>
                    <a:lnTo>
                      <a:pt x="0" y="0"/>
                    </a:lnTo>
                    <a:lnTo>
                      <a:pt x="0" y="33"/>
                    </a:lnTo>
                    <a:lnTo>
                      <a:pt x="0" y="0"/>
                    </a:lnTo>
                    <a:lnTo>
                      <a:pt x="121" y="0"/>
                    </a:lnTo>
                    <a:lnTo>
                      <a:pt x="121" y="78"/>
                    </a:lnTo>
                    <a:lnTo>
                      <a:pt x="121" y="0"/>
                    </a:lnTo>
                    <a:lnTo>
                      <a:pt x="181" y="0"/>
                    </a:lnTo>
                    <a:lnTo>
                      <a:pt x="181" y="33"/>
                    </a:lnTo>
                    <a:lnTo>
                      <a:pt x="181" y="0"/>
                    </a:lnTo>
                    <a:lnTo>
                      <a:pt x="242" y="0"/>
                    </a:lnTo>
                    <a:lnTo>
                      <a:pt x="242" y="33"/>
                    </a:lnTo>
                    <a:lnTo>
                      <a:pt x="242" y="0"/>
                    </a:lnTo>
                    <a:lnTo>
                      <a:pt x="302" y="0"/>
                    </a:lnTo>
                    <a:lnTo>
                      <a:pt x="302" y="33"/>
                    </a:lnTo>
                    <a:lnTo>
                      <a:pt x="302" y="0"/>
                    </a:lnTo>
                    <a:lnTo>
                      <a:pt x="362" y="0"/>
                    </a:lnTo>
                    <a:lnTo>
                      <a:pt x="362" y="33"/>
                    </a:lnTo>
                    <a:lnTo>
                      <a:pt x="362" y="0"/>
                    </a:lnTo>
                    <a:lnTo>
                      <a:pt x="423" y="0"/>
                    </a:lnTo>
                    <a:lnTo>
                      <a:pt x="423" y="33"/>
                    </a:lnTo>
                    <a:lnTo>
                      <a:pt x="423" y="0"/>
                    </a:lnTo>
                    <a:lnTo>
                      <a:pt x="483" y="0"/>
                    </a:lnTo>
                    <a:lnTo>
                      <a:pt x="483" y="33"/>
                    </a:lnTo>
                    <a:lnTo>
                      <a:pt x="483" y="0"/>
                    </a:lnTo>
                    <a:lnTo>
                      <a:pt x="543" y="0"/>
                    </a:lnTo>
                    <a:lnTo>
                      <a:pt x="543" y="33"/>
                    </a:lnTo>
                    <a:lnTo>
                      <a:pt x="543" y="0"/>
                    </a:lnTo>
                    <a:lnTo>
                      <a:pt x="604" y="0"/>
                    </a:lnTo>
                    <a:lnTo>
                      <a:pt x="604" y="33"/>
                    </a:lnTo>
                    <a:lnTo>
                      <a:pt x="604" y="0"/>
                    </a:lnTo>
                    <a:lnTo>
                      <a:pt x="664" y="0"/>
                    </a:lnTo>
                    <a:lnTo>
                      <a:pt x="664" y="33"/>
                    </a:lnTo>
                    <a:lnTo>
                      <a:pt x="664" y="0"/>
                    </a:lnTo>
                    <a:lnTo>
                      <a:pt x="724" y="0"/>
                    </a:lnTo>
                    <a:lnTo>
                      <a:pt x="724" y="78"/>
                    </a:lnTo>
                    <a:lnTo>
                      <a:pt x="724" y="0"/>
                    </a:lnTo>
                    <a:lnTo>
                      <a:pt x="785" y="0"/>
                    </a:lnTo>
                    <a:lnTo>
                      <a:pt x="785" y="33"/>
                    </a:lnTo>
                    <a:lnTo>
                      <a:pt x="785" y="0"/>
                    </a:lnTo>
                    <a:lnTo>
                      <a:pt x="845" y="0"/>
                    </a:lnTo>
                    <a:lnTo>
                      <a:pt x="845" y="33"/>
                    </a:lnTo>
                    <a:lnTo>
                      <a:pt x="845" y="0"/>
                    </a:lnTo>
                    <a:lnTo>
                      <a:pt x="905" y="0"/>
                    </a:lnTo>
                    <a:lnTo>
                      <a:pt x="905" y="33"/>
                    </a:lnTo>
                    <a:lnTo>
                      <a:pt x="905" y="0"/>
                    </a:lnTo>
                    <a:lnTo>
                      <a:pt x="966" y="0"/>
                    </a:lnTo>
                    <a:lnTo>
                      <a:pt x="966" y="33"/>
                    </a:lnTo>
                    <a:lnTo>
                      <a:pt x="966" y="0"/>
                    </a:lnTo>
                    <a:lnTo>
                      <a:pt x="1026" y="0"/>
                    </a:lnTo>
                    <a:lnTo>
                      <a:pt x="1026" y="33"/>
                    </a:lnTo>
                    <a:lnTo>
                      <a:pt x="1026" y="0"/>
                    </a:lnTo>
                    <a:lnTo>
                      <a:pt x="1086" y="0"/>
                    </a:lnTo>
                    <a:lnTo>
                      <a:pt x="1086" y="33"/>
                    </a:lnTo>
                    <a:lnTo>
                      <a:pt x="1086" y="0"/>
                    </a:lnTo>
                    <a:lnTo>
                      <a:pt x="1147" y="0"/>
                    </a:lnTo>
                    <a:lnTo>
                      <a:pt x="1147" y="33"/>
                    </a:lnTo>
                    <a:lnTo>
                      <a:pt x="1147" y="0"/>
                    </a:lnTo>
                    <a:lnTo>
                      <a:pt x="1207" y="0"/>
                    </a:lnTo>
                    <a:lnTo>
                      <a:pt x="1207" y="33"/>
                    </a:lnTo>
                    <a:lnTo>
                      <a:pt x="1207" y="0"/>
                    </a:lnTo>
                    <a:lnTo>
                      <a:pt x="1267" y="0"/>
                    </a:lnTo>
                    <a:lnTo>
                      <a:pt x="1267" y="33"/>
                    </a:lnTo>
                    <a:lnTo>
                      <a:pt x="1267" y="0"/>
                    </a:lnTo>
                    <a:lnTo>
                      <a:pt x="1328" y="0"/>
                    </a:lnTo>
                    <a:lnTo>
                      <a:pt x="1328" y="78"/>
                    </a:lnTo>
                    <a:lnTo>
                      <a:pt x="1328" y="0"/>
                    </a:lnTo>
                    <a:lnTo>
                      <a:pt x="1388" y="0"/>
                    </a:lnTo>
                    <a:lnTo>
                      <a:pt x="1388" y="33"/>
                    </a:lnTo>
                    <a:lnTo>
                      <a:pt x="1388" y="0"/>
                    </a:lnTo>
                    <a:lnTo>
                      <a:pt x="1448" y="0"/>
                    </a:lnTo>
                    <a:lnTo>
                      <a:pt x="1448" y="33"/>
                    </a:lnTo>
                    <a:lnTo>
                      <a:pt x="1448" y="0"/>
                    </a:lnTo>
                    <a:lnTo>
                      <a:pt x="1509" y="0"/>
                    </a:lnTo>
                    <a:lnTo>
                      <a:pt x="1509" y="33"/>
                    </a:lnTo>
                    <a:lnTo>
                      <a:pt x="1509" y="0"/>
                    </a:lnTo>
                    <a:lnTo>
                      <a:pt x="1569" y="0"/>
                    </a:lnTo>
                    <a:lnTo>
                      <a:pt x="1569" y="33"/>
                    </a:lnTo>
                    <a:lnTo>
                      <a:pt x="1569" y="0"/>
                    </a:lnTo>
                    <a:lnTo>
                      <a:pt x="1629" y="0"/>
                    </a:lnTo>
                    <a:lnTo>
                      <a:pt x="1629" y="33"/>
                    </a:lnTo>
                    <a:lnTo>
                      <a:pt x="1629" y="0"/>
                    </a:lnTo>
                    <a:lnTo>
                      <a:pt x="1690" y="0"/>
                    </a:lnTo>
                    <a:lnTo>
                      <a:pt x="1690" y="33"/>
                    </a:lnTo>
                    <a:lnTo>
                      <a:pt x="1690" y="0"/>
                    </a:lnTo>
                    <a:lnTo>
                      <a:pt x="1750" y="0"/>
                    </a:lnTo>
                    <a:lnTo>
                      <a:pt x="1750" y="33"/>
                    </a:lnTo>
                    <a:lnTo>
                      <a:pt x="1750" y="0"/>
                    </a:lnTo>
                    <a:lnTo>
                      <a:pt x="1810" y="0"/>
                    </a:lnTo>
                    <a:lnTo>
                      <a:pt x="1810" y="33"/>
                    </a:lnTo>
                    <a:lnTo>
                      <a:pt x="1810" y="0"/>
                    </a:lnTo>
                    <a:lnTo>
                      <a:pt x="1871" y="0"/>
                    </a:lnTo>
                    <a:lnTo>
                      <a:pt x="1871" y="33"/>
                    </a:lnTo>
                    <a:lnTo>
                      <a:pt x="1871" y="0"/>
                    </a:lnTo>
                    <a:lnTo>
                      <a:pt x="1931" y="0"/>
                    </a:lnTo>
                    <a:lnTo>
                      <a:pt x="1931" y="78"/>
                    </a:lnTo>
                  </a:path>
                </a:pathLst>
              </a:custGeom>
              <a:noFill/>
              <a:ln w="3175">
                <a:solidFill>
                  <a:srgbClr val="000000"/>
                </a:solidFill>
                <a:prstDash val="solid"/>
                <a:round/>
                <a:headEnd/>
                <a:tailEnd/>
              </a:ln>
            </p:spPr>
            <p:txBody>
              <a:bodyPr/>
              <a:lstStyle/>
              <a:p>
                <a:endParaRPr lang="en-US"/>
              </a:p>
            </p:txBody>
          </p:sp>
          <p:sp>
            <p:nvSpPr>
              <p:cNvPr id="31778" name="Freeform 28"/>
              <p:cNvSpPr>
                <a:spLocks/>
              </p:cNvSpPr>
              <p:nvPr/>
            </p:nvSpPr>
            <p:spPr bwMode="auto">
              <a:xfrm>
                <a:off x="3042" y="911"/>
                <a:ext cx="1328" cy="78"/>
              </a:xfrm>
              <a:custGeom>
                <a:avLst/>
                <a:gdLst>
                  <a:gd name="T0" fmla="*/ 0 w 1328"/>
                  <a:gd name="T1" fmla="*/ 0 h 78"/>
                  <a:gd name="T2" fmla="*/ 60 w 1328"/>
                  <a:gd name="T3" fmla="*/ 33 h 78"/>
                  <a:gd name="T4" fmla="*/ 121 w 1328"/>
                  <a:gd name="T5" fmla="*/ 0 h 78"/>
                  <a:gd name="T6" fmla="*/ 121 w 1328"/>
                  <a:gd name="T7" fmla="*/ 0 h 78"/>
                  <a:gd name="T8" fmla="*/ 181 w 1328"/>
                  <a:gd name="T9" fmla="*/ 33 h 78"/>
                  <a:gd name="T10" fmla="*/ 241 w 1328"/>
                  <a:gd name="T11" fmla="*/ 0 h 78"/>
                  <a:gd name="T12" fmla="*/ 241 w 1328"/>
                  <a:gd name="T13" fmla="*/ 0 h 78"/>
                  <a:gd name="T14" fmla="*/ 302 w 1328"/>
                  <a:gd name="T15" fmla="*/ 33 h 78"/>
                  <a:gd name="T16" fmla="*/ 362 w 1328"/>
                  <a:gd name="T17" fmla="*/ 0 h 78"/>
                  <a:gd name="T18" fmla="*/ 362 w 1328"/>
                  <a:gd name="T19" fmla="*/ 0 h 78"/>
                  <a:gd name="T20" fmla="*/ 422 w 1328"/>
                  <a:gd name="T21" fmla="*/ 33 h 78"/>
                  <a:gd name="T22" fmla="*/ 483 w 1328"/>
                  <a:gd name="T23" fmla="*/ 0 h 78"/>
                  <a:gd name="T24" fmla="*/ 483 w 1328"/>
                  <a:gd name="T25" fmla="*/ 0 h 78"/>
                  <a:gd name="T26" fmla="*/ 543 w 1328"/>
                  <a:gd name="T27" fmla="*/ 33 h 78"/>
                  <a:gd name="T28" fmla="*/ 603 w 1328"/>
                  <a:gd name="T29" fmla="*/ 0 h 78"/>
                  <a:gd name="T30" fmla="*/ 603 w 1328"/>
                  <a:gd name="T31" fmla="*/ 0 h 78"/>
                  <a:gd name="T32" fmla="*/ 665 w 1328"/>
                  <a:gd name="T33" fmla="*/ 33 h 78"/>
                  <a:gd name="T34" fmla="*/ 724 w 1328"/>
                  <a:gd name="T35" fmla="*/ 0 h 78"/>
                  <a:gd name="T36" fmla="*/ 724 w 1328"/>
                  <a:gd name="T37" fmla="*/ 0 h 78"/>
                  <a:gd name="T38" fmla="*/ 784 w 1328"/>
                  <a:gd name="T39" fmla="*/ 33 h 78"/>
                  <a:gd name="T40" fmla="*/ 846 w 1328"/>
                  <a:gd name="T41" fmla="*/ 0 h 78"/>
                  <a:gd name="T42" fmla="*/ 846 w 1328"/>
                  <a:gd name="T43" fmla="*/ 0 h 78"/>
                  <a:gd name="T44" fmla="*/ 906 w 1328"/>
                  <a:gd name="T45" fmla="*/ 33 h 78"/>
                  <a:gd name="T46" fmla="*/ 965 w 1328"/>
                  <a:gd name="T47" fmla="*/ 0 h 78"/>
                  <a:gd name="T48" fmla="*/ 965 w 1328"/>
                  <a:gd name="T49" fmla="*/ 0 h 78"/>
                  <a:gd name="T50" fmla="*/ 1027 w 1328"/>
                  <a:gd name="T51" fmla="*/ 33 h 78"/>
                  <a:gd name="T52" fmla="*/ 1087 w 1328"/>
                  <a:gd name="T53" fmla="*/ 0 h 78"/>
                  <a:gd name="T54" fmla="*/ 1087 w 1328"/>
                  <a:gd name="T55" fmla="*/ 0 h 78"/>
                  <a:gd name="T56" fmla="*/ 1147 w 1328"/>
                  <a:gd name="T57" fmla="*/ 33 h 78"/>
                  <a:gd name="T58" fmla="*/ 1208 w 1328"/>
                  <a:gd name="T59" fmla="*/ 0 h 78"/>
                  <a:gd name="T60" fmla="*/ 1208 w 1328"/>
                  <a:gd name="T61" fmla="*/ 0 h 78"/>
                  <a:gd name="T62" fmla="*/ 1268 w 1328"/>
                  <a:gd name="T63" fmla="*/ 33 h 78"/>
                  <a:gd name="T64" fmla="*/ 1328 w 1328"/>
                  <a:gd name="T65" fmla="*/ 0 h 78"/>
                  <a:gd name="T66" fmla="*/ 1328 w 1328"/>
                  <a:gd name="T67" fmla="*/ 0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78"/>
                  <a:gd name="T104" fmla="*/ 1328 w 1328"/>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78">
                    <a:moveTo>
                      <a:pt x="0" y="78"/>
                    </a:moveTo>
                    <a:lnTo>
                      <a:pt x="0" y="0"/>
                    </a:lnTo>
                    <a:lnTo>
                      <a:pt x="60" y="0"/>
                    </a:lnTo>
                    <a:lnTo>
                      <a:pt x="60" y="33"/>
                    </a:lnTo>
                    <a:lnTo>
                      <a:pt x="60" y="0"/>
                    </a:lnTo>
                    <a:lnTo>
                      <a:pt x="121" y="0"/>
                    </a:lnTo>
                    <a:lnTo>
                      <a:pt x="121" y="33"/>
                    </a:lnTo>
                    <a:lnTo>
                      <a:pt x="121" y="0"/>
                    </a:lnTo>
                    <a:lnTo>
                      <a:pt x="181" y="0"/>
                    </a:lnTo>
                    <a:lnTo>
                      <a:pt x="181" y="33"/>
                    </a:lnTo>
                    <a:lnTo>
                      <a:pt x="181" y="0"/>
                    </a:lnTo>
                    <a:lnTo>
                      <a:pt x="241" y="0"/>
                    </a:lnTo>
                    <a:lnTo>
                      <a:pt x="241" y="33"/>
                    </a:lnTo>
                    <a:lnTo>
                      <a:pt x="241" y="0"/>
                    </a:lnTo>
                    <a:lnTo>
                      <a:pt x="302" y="0"/>
                    </a:lnTo>
                    <a:lnTo>
                      <a:pt x="302" y="33"/>
                    </a:lnTo>
                    <a:lnTo>
                      <a:pt x="302" y="0"/>
                    </a:lnTo>
                    <a:lnTo>
                      <a:pt x="362" y="0"/>
                    </a:lnTo>
                    <a:lnTo>
                      <a:pt x="362" y="33"/>
                    </a:lnTo>
                    <a:lnTo>
                      <a:pt x="362" y="0"/>
                    </a:lnTo>
                    <a:lnTo>
                      <a:pt x="422" y="0"/>
                    </a:lnTo>
                    <a:lnTo>
                      <a:pt x="422" y="33"/>
                    </a:lnTo>
                    <a:lnTo>
                      <a:pt x="422" y="0"/>
                    </a:lnTo>
                    <a:lnTo>
                      <a:pt x="483" y="0"/>
                    </a:lnTo>
                    <a:lnTo>
                      <a:pt x="483" y="33"/>
                    </a:lnTo>
                    <a:lnTo>
                      <a:pt x="483" y="0"/>
                    </a:lnTo>
                    <a:lnTo>
                      <a:pt x="543" y="0"/>
                    </a:lnTo>
                    <a:lnTo>
                      <a:pt x="543" y="33"/>
                    </a:lnTo>
                    <a:lnTo>
                      <a:pt x="543" y="0"/>
                    </a:lnTo>
                    <a:lnTo>
                      <a:pt x="603" y="0"/>
                    </a:lnTo>
                    <a:lnTo>
                      <a:pt x="603" y="78"/>
                    </a:lnTo>
                    <a:lnTo>
                      <a:pt x="603" y="0"/>
                    </a:lnTo>
                    <a:lnTo>
                      <a:pt x="665" y="0"/>
                    </a:lnTo>
                    <a:lnTo>
                      <a:pt x="665" y="33"/>
                    </a:lnTo>
                    <a:lnTo>
                      <a:pt x="665" y="0"/>
                    </a:lnTo>
                    <a:lnTo>
                      <a:pt x="724" y="0"/>
                    </a:lnTo>
                    <a:lnTo>
                      <a:pt x="724" y="33"/>
                    </a:lnTo>
                    <a:lnTo>
                      <a:pt x="724" y="0"/>
                    </a:lnTo>
                    <a:lnTo>
                      <a:pt x="784" y="0"/>
                    </a:lnTo>
                    <a:lnTo>
                      <a:pt x="784" y="33"/>
                    </a:lnTo>
                    <a:lnTo>
                      <a:pt x="784" y="0"/>
                    </a:lnTo>
                    <a:lnTo>
                      <a:pt x="846" y="0"/>
                    </a:lnTo>
                    <a:lnTo>
                      <a:pt x="846" y="33"/>
                    </a:lnTo>
                    <a:lnTo>
                      <a:pt x="846" y="0"/>
                    </a:lnTo>
                    <a:lnTo>
                      <a:pt x="906" y="0"/>
                    </a:lnTo>
                    <a:lnTo>
                      <a:pt x="906" y="33"/>
                    </a:lnTo>
                    <a:lnTo>
                      <a:pt x="906" y="0"/>
                    </a:lnTo>
                    <a:lnTo>
                      <a:pt x="965" y="0"/>
                    </a:lnTo>
                    <a:lnTo>
                      <a:pt x="965" y="33"/>
                    </a:lnTo>
                    <a:lnTo>
                      <a:pt x="965" y="0"/>
                    </a:lnTo>
                    <a:lnTo>
                      <a:pt x="1027" y="0"/>
                    </a:lnTo>
                    <a:lnTo>
                      <a:pt x="1027" y="33"/>
                    </a:lnTo>
                    <a:lnTo>
                      <a:pt x="1027" y="0"/>
                    </a:lnTo>
                    <a:lnTo>
                      <a:pt x="1087" y="0"/>
                    </a:lnTo>
                    <a:lnTo>
                      <a:pt x="1087" y="33"/>
                    </a:lnTo>
                    <a:lnTo>
                      <a:pt x="1087" y="0"/>
                    </a:lnTo>
                    <a:lnTo>
                      <a:pt x="1147" y="0"/>
                    </a:lnTo>
                    <a:lnTo>
                      <a:pt x="1147" y="33"/>
                    </a:lnTo>
                    <a:lnTo>
                      <a:pt x="1147" y="0"/>
                    </a:lnTo>
                    <a:lnTo>
                      <a:pt x="1208" y="0"/>
                    </a:lnTo>
                    <a:lnTo>
                      <a:pt x="1208" y="78"/>
                    </a:lnTo>
                    <a:lnTo>
                      <a:pt x="1208" y="0"/>
                    </a:lnTo>
                    <a:lnTo>
                      <a:pt x="1268" y="0"/>
                    </a:lnTo>
                    <a:lnTo>
                      <a:pt x="1268" y="33"/>
                    </a:lnTo>
                    <a:lnTo>
                      <a:pt x="1268" y="0"/>
                    </a:lnTo>
                    <a:lnTo>
                      <a:pt x="1328" y="0"/>
                    </a:lnTo>
                    <a:lnTo>
                      <a:pt x="1328" y="33"/>
                    </a:lnTo>
                    <a:lnTo>
                      <a:pt x="1328" y="0"/>
                    </a:lnTo>
                  </a:path>
                </a:pathLst>
              </a:custGeom>
              <a:noFill/>
              <a:ln w="3175">
                <a:solidFill>
                  <a:srgbClr val="000000"/>
                </a:solidFill>
                <a:prstDash val="solid"/>
                <a:round/>
                <a:headEnd/>
                <a:tailEnd/>
              </a:ln>
            </p:spPr>
            <p:txBody>
              <a:bodyPr/>
              <a:lstStyle/>
              <a:p>
                <a:endParaRPr lang="en-US"/>
              </a:p>
            </p:txBody>
          </p:sp>
          <p:sp>
            <p:nvSpPr>
              <p:cNvPr id="31779" name="Freeform 29"/>
              <p:cNvSpPr>
                <a:spLocks/>
              </p:cNvSpPr>
              <p:nvPr/>
            </p:nvSpPr>
            <p:spPr bwMode="auto">
              <a:xfrm>
                <a:off x="1111" y="3182"/>
                <a:ext cx="1931" cy="78"/>
              </a:xfrm>
              <a:custGeom>
                <a:avLst/>
                <a:gdLst>
                  <a:gd name="T0" fmla="*/ 61 w 1931"/>
                  <a:gd name="T1" fmla="*/ 78 h 78"/>
                  <a:gd name="T2" fmla="*/ 61 w 1931"/>
                  <a:gd name="T3" fmla="*/ 78 h 78"/>
                  <a:gd name="T4" fmla="*/ 0 w 1931"/>
                  <a:gd name="T5" fmla="*/ 45 h 78"/>
                  <a:gd name="T6" fmla="*/ 121 w 1931"/>
                  <a:gd name="T7" fmla="*/ 78 h 78"/>
                  <a:gd name="T8" fmla="*/ 121 w 1931"/>
                  <a:gd name="T9" fmla="*/ 78 h 78"/>
                  <a:gd name="T10" fmla="*/ 181 w 1931"/>
                  <a:gd name="T11" fmla="*/ 45 h 78"/>
                  <a:gd name="T12" fmla="*/ 242 w 1931"/>
                  <a:gd name="T13" fmla="*/ 78 h 78"/>
                  <a:gd name="T14" fmla="*/ 242 w 1931"/>
                  <a:gd name="T15" fmla="*/ 78 h 78"/>
                  <a:gd name="T16" fmla="*/ 302 w 1931"/>
                  <a:gd name="T17" fmla="*/ 45 h 78"/>
                  <a:gd name="T18" fmla="*/ 362 w 1931"/>
                  <a:gd name="T19" fmla="*/ 78 h 78"/>
                  <a:gd name="T20" fmla="*/ 362 w 1931"/>
                  <a:gd name="T21" fmla="*/ 78 h 78"/>
                  <a:gd name="T22" fmla="*/ 423 w 1931"/>
                  <a:gd name="T23" fmla="*/ 45 h 78"/>
                  <a:gd name="T24" fmla="*/ 483 w 1931"/>
                  <a:gd name="T25" fmla="*/ 78 h 78"/>
                  <a:gd name="T26" fmla="*/ 483 w 1931"/>
                  <a:gd name="T27" fmla="*/ 78 h 78"/>
                  <a:gd name="T28" fmla="*/ 543 w 1931"/>
                  <a:gd name="T29" fmla="*/ 45 h 78"/>
                  <a:gd name="T30" fmla="*/ 604 w 1931"/>
                  <a:gd name="T31" fmla="*/ 78 h 78"/>
                  <a:gd name="T32" fmla="*/ 604 w 1931"/>
                  <a:gd name="T33" fmla="*/ 78 h 78"/>
                  <a:gd name="T34" fmla="*/ 664 w 1931"/>
                  <a:gd name="T35" fmla="*/ 45 h 78"/>
                  <a:gd name="T36" fmla="*/ 724 w 1931"/>
                  <a:gd name="T37" fmla="*/ 78 h 78"/>
                  <a:gd name="T38" fmla="*/ 724 w 1931"/>
                  <a:gd name="T39" fmla="*/ 78 h 78"/>
                  <a:gd name="T40" fmla="*/ 785 w 1931"/>
                  <a:gd name="T41" fmla="*/ 45 h 78"/>
                  <a:gd name="T42" fmla="*/ 845 w 1931"/>
                  <a:gd name="T43" fmla="*/ 78 h 78"/>
                  <a:gd name="T44" fmla="*/ 845 w 1931"/>
                  <a:gd name="T45" fmla="*/ 78 h 78"/>
                  <a:gd name="T46" fmla="*/ 905 w 1931"/>
                  <a:gd name="T47" fmla="*/ 45 h 78"/>
                  <a:gd name="T48" fmla="*/ 966 w 1931"/>
                  <a:gd name="T49" fmla="*/ 78 h 78"/>
                  <a:gd name="T50" fmla="*/ 966 w 1931"/>
                  <a:gd name="T51" fmla="*/ 78 h 78"/>
                  <a:gd name="T52" fmla="*/ 1026 w 1931"/>
                  <a:gd name="T53" fmla="*/ 45 h 78"/>
                  <a:gd name="T54" fmla="*/ 1086 w 1931"/>
                  <a:gd name="T55" fmla="*/ 78 h 78"/>
                  <a:gd name="T56" fmla="*/ 1086 w 1931"/>
                  <a:gd name="T57" fmla="*/ 78 h 78"/>
                  <a:gd name="T58" fmla="*/ 1147 w 1931"/>
                  <a:gd name="T59" fmla="*/ 45 h 78"/>
                  <a:gd name="T60" fmla="*/ 1207 w 1931"/>
                  <a:gd name="T61" fmla="*/ 78 h 78"/>
                  <a:gd name="T62" fmla="*/ 1207 w 1931"/>
                  <a:gd name="T63" fmla="*/ 78 h 78"/>
                  <a:gd name="T64" fmla="*/ 1267 w 1931"/>
                  <a:gd name="T65" fmla="*/ 45 h 78"/>
                  <a:gd name="T66" fmla="*/ 1328 w 1931"/>
                  <a:gd name="T67" fmla="*/ 78 h 78"/>
                  <a:gd name="T68" fmla="*/ 1328 w 1931"/>
                  <a:gd name="T69" fmla="*/ 78 h 78"/>
                  <a:gd name="T70" fmla="*/ 1388 w 1931"/>
                  <a:gd name="T71" fmla="*/ 45 h 78"/>
                  <a:gd name="T72" fmla="*/ 1448 w 1931"/>
                  <a:gd name="T73" fmla="*/ 78 h 78"/>
                  <a:gd name="T74" fmla="*/ 1448 w 1931"/>
                  <a:gd name="T75" fmla="*/ 78 h 78"/>
                  <a:gd name="T76" fmla="*/ 1509 w 1931"/>
                  <a:gd name="T77" fmla="*/ 45 h 78"/>
                  <a:gd name="T78" fmla="*/ 1569 w 1931"/>
                  <a:gd name="T79" fmla="*/ 78 h 78"/>
                  <a:gd name="T80" fmla="*/ 1569 w 1931"/>
                  <a:gd name="T81" fmla="*/ 78 h 78"/>
                  <a:gd name="T82" fmla="*/ 1629 w 1931"/>
                  <a:gd name="T83" fmla="*/ 45 h 78"/>
                  <a:gd name="T84" fmla="*/ 1690 w 1931"/>
                  <a:gd name="T85" fmla="*/ 78 h 78"/>
                  <a:gd name="T86" fmla="*/ 1690 w 1931"/>
                  <a:gd name="T87" fmla="*/ 78 h 78"/>
                  <a:gd name="T88" fmla="*/ 1750 w 1931"/>
                  <a:gd name="T89" fmla="*/ 45 h 78"/>
                  <a:gd name="T90" fmla="*/ 1810 w 1931"/>
                  <a:gd name="T91" fmla="*/ 78 h 78"/>
                  <a:gd name="T92" fmla="*/ 1810 w 1931"/>
                  <a:gd name="T93" fmla="*/ 78 h 78"/>
                  <a:gd name="T94" fmla="*/ 1871 w 1931"/>
                  <a:gd name="T95" fmla="*/ 45 h 78"/>
                  <a:gd name="T96" fmla="*/ 1931 w 1931"/>
                  <a:gd name="T97" fmla="*/ 78 h 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1"/>
                  <a:gd name="T148" fmla="*/ 0 h 78"/>
                  <a:gd name="T149" fmla="*/ 1931 w 1931"/>
                  <a:gd name="T150" fmla="*/ 78 h 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1" h="78">
                    <a:moveTo>
                      <a:pt x="121" y="78"/>
                    </a:moveTo>
                    <a:lnTo>
                      <a:pt x="61" y="78"/>
                    </a:lnTo>
                    <a:lnTo>
                      <a:pt x="61" y="45"/>
                    </a:lnTo>
                    <a:lnTo>
                      <a:pt x="61" y="78"/>
                    </a:lnTo>
                    <a:lnTo>
                      <a:pt x="0" y="78"/>
                    </a:lnTo>
                    <a:lnTo>
                      <a:pt x="0" y="45"/>
                    </a:lnTo>
                    <a:lnTo>
                      <a:pt x="0" y="78"/>
                    </a:lnTo>
                    <a:lnTo>
                      <a:pt x="121" y="78"/>
                    </a:lnTo>
                    <a:lnTo>
                      <a:pt x="121" y="0"/>
                    </a:lnTo>
                    <a:lnTo>
                      <a:pt x="121" y="78"/>
                    </a:lnTo>
                    <a:lnTo>
                      <a:pt x="181" y="78"/>
                    </a:lnTo>
                    <a:lnTo>
                      <a:pt x="181" y="45"/>
                    </a:lnTo>
                    <a:lnTo>
                      <a:pt x="181" y="78"/>
                    </a:lnTo>
                    <a:lnTo>
                      <a:pt x="242" y="78"/>
                    </a:lnTo>
                    <a:lnTo>
                      <a:pt x="242" y="45"/>
                    </a:lnTo>
                    <a:lnTo>
                      <a:pt x="242" y="78"/>
                    </a:lnTo>
                    <a:lnTo>
                      <a:pt x="302" y="78"/>
                    </a:lnTo>
                    <a:lnTo>
                      <a:pt x="302" y="45"/>
                    </a:lnTo>
                    <a:lnTo>
                      <a:pt x="302" y="78"/>
                    </a:lnTo>
                    <a:lnTo>
                      <a:pt x="362" y="78"/>
                    </a:lnTo>
                    <a:lnTo>
                      <a:pt x="362" y="45"/>
                    </a:lnTo>
                    <a:lnTo>
                      <a:pt x="362" y="78"/>
                    </a:lnTo>
                    <a:lnTo>
                      <a:pt x="423" y="78"/>
                    </a:lnTo>
                    <a:lnTo>
                      <a:pt x="423" y="45"/>
                    </a:lnTo>
                    <a:lnTo>
                      <a:pt x="423" y="78"/>
                    </a:lnTo>
                    <a:lnTo>
                      <a:pt x="483" y="78"/>
                    </a:lnTo>
                    <a:lnTo>
                      <a:pt x="483" y="45"/>
                    </a:lnTo>
                    <a:lnTo>
                      <a:pt x="483" y="78"/>
                    </a:lnTo>
                    <a:lnTo>
                      <a:pt x="543" y="78"/>
                    </a:lnTo>
                    <a:lnTo>
                      <a:pt x="543" y="45"/>
                    </a:lnTo>
                    <a:lnTo>
                      <a:pt x="543" y="78"/>
                    </a:lnTo>
                    <a:lnTo>
                      <a:pt x="604" y="78"/>
                    </a:lnTo>
                    <a:lnTo>
                      <a:pt x="604" y="45"/>
                    </a:lnTo>
                    <a:lnTo>
                      <a:pt x="604" y="78"/>
                    </a:lnTo>
                    <a:lnTo>
                      <a:pt x="664" y="78"/>
                    </a:lnTo>
                    <a:lnTo>
                      <a:pt x="664" y="45"/>
                    </a:lnTo>
                    <a:lnTo>
                      <a:pt x="664" y="78"/>
                    </a:lnTo>
                    <a:lnTo>
                      <a:pt x="724" y="78"/>
                    </a:lnTo>
                    <a:lnTo>
                      <a:pt x="724" y="0"/>
                    </a:lnTo>
                    <a:lnTo>
                      <a:pt x="724" y="78"/>
                    </a:lnTo>
                    <a:lnTo>
                      <a:pt x="785" y="78"/>
                    </a:lnTo>
                    <a:lnTo>
                      <a:pt x="785" y="45"/>
                    </a:lnTo>
                    <a:lnTo>
                      <a:pt x="785" y="78"/>
                    </a:lnTo>
                    <a:lnTo>
                      <a:pt x="845" y="78"/>
                    </a:lnTo>
                    <a:lnTo>
                      <a:pt x="845" y="45"/>
                    </a:lnTo>
                    <a:lnTo>
                      <a:pt x="845" y="78"/>
                    </a:lnTo>
                    <a:lnTo>
                      <a:pt x="905" y="78"/>
                    </a:lnTo>
                    <a:lnTo>
                      <a:pt x="905" y="45"/>
                    </a:lnTo>
                    <a:lnTo>
                      <a:pt x="905" y="78"/>
                    </a:lnTo>
                    <a:lnTo>
                      <a:pt x="966" y="78"/>
                    </a:lnTo>
                    <a:lnTo>
                      <a:pt x="966" y="45"/>
                    </a:lnTo>
                    <a:lnTo>
                      <a:pt x="966" y="78"/>
                    </a:lnTo>
                    <a:lnTo>
                      <a:pt x="1026" y="78"/>
                    </a:lnTo>
                    <a:lnTo>
                      <a:pt x="1026" y="45"/>
                    </a:lnTo>
                    <a:lnTo>
                      <a:pt x="1026" y="78"/>
                    </a:lnTo>
                    <a:lnTo>
                      <a:pt x="1086" y="78"/>
                    </a:lnTo>
                    <a:lnTo>
                      <a:pt x="1086" y="45"/>
                    </a:lnTo>
                    <a:lnTo>
                      <a:pt x="1086" y="78"/>
                    </a:lnTo>
                    <a:lnTo>
                      <a:pt x="1147" y="78"/>
                    </a:lnTo>
                    <a:lnTo>
                      <a:pt x="1147" y="45"/>
                    </a:lnTo>
                    <a:lnTo>
                      <a:pt x="1147" y="78"/>
                    </a:lnTo>
                    <a:lnTo>
                      <a:pt x="1207" y="78"/>
                    </a:lnTo>
                    <a:lnTo>
                      <a:pt x="1207" y="45"/>
                    </a:lnTo>
                    <a:lnTo>
                      <a:pt x="1207" y="78"/>
                    </a:lnTo>
                    <a:lnTo>
                      <a:pt x="1267" y="78"/>
                    </a:lnTo>
                    <a:lnTo>
                      <a:pt x="1267" y="45"/>
                    </a:lnTo>
                    <a:lnTo>
                      <a:pt x="1267" y="78"/>
                    </a:lnTo>
                    <a:lnTo>
                      <a:pt x="1328" y="78"/>
                    </a:lnTo>
                    <a:lnTo>
                      <a:pt x="1328" y="0"/>
                    </a:lnTo>
                    <a:lnTo>
                      <a:pt x="1328" y="78"/>
                    </a:lnTo>
                    <a:lnTo>
                      <a:pt x="1388" y="78"/>
                    </a:lnTo>
                    <a:lnTo>
                      <a:pt x="1388" y="45"/>
                    </a:lnTo>
                    <a:lnTo>
                      <a:pt x="1388" y="78"/>
                    </a:lnTo>
                    <a:lnTo>
                      <a:pt x="1448" y="78"/>
                    </a:lnTo>
                    <a:lnTo>
                      <a:pt x="1448" y="45"/>
                    </a:lnTo>
                    <a:lnTo>
                      <a:pt x="1448" y="78"/>
                    </a:lnTo>
                    <a:lnTo>
                      <a:pt x="1509" y="78"/>
                    </a:lnTo>
                    <a:lnTo>
                      <a:pt x="1509" y="45"/>
                    </a:lnTo>
                    <a:lnTo>
                      <a:pt x="1509" y="78"/>
                    </a:lnTo>
                    <a:lnTo>
                      <a:pt x="1569" y="78"/>
                    </a:lnTo>
                    <a:lnTo>
                      <a:pt x="1569" y="45"/>
                    </a:lnTo>
                    <a:lnTo>
                      <a:pt x="1569" y="78"/>
                    </a:lnTo>
                    <a:lnTo>
                      <a:pt x="1629" y="78"/>
                    </a:lnTo>
                    <a:lnTo>
                      <a:pt x="1629" y="45"/>
                    </a:lnTo>
                    <a:lnTo>
                      <a:pt x="1629" y="78"/>
                    </a:lnTo>
                    <a:lnTo>
                      <a:pt x="1690" y="78"/>
                    </a:lnTo>
                    <a:lnTo>
                      <a:pt x="1690" y="45"/>
                    </a:lnTo>
                    <a:lnTo>
                      <a:pt x="1690" y="78"/>
                    </a:lnTo>
                    <a:lnTo>
                      <a:pt x="1750" y="78"/>
                    </a:lnTo>
                    <a:lnTo>
                      <a:pt x="1750" y="45"/>
                    </a:lnTo>
                    <a:lnTo>
                      <a:pt x="1750" y="78"/>
                    </a:lnTo>
                    <a:lnTo>
                      <a:pt x="1810" y="78"/>
                    </a:lnTo>
                    <a:lnTo>
                      <a:pt x="1810" y="45"/>
                    </a:lnTo>
                    <a:lnTo>
                      <a:pt x="1810" y="78"/>
                    </a:lnTo>
                    <a:lnTo>
                      <a:pt x="1871" y="78"/>
                    </a:lnTo>
                    <a:lnTo>
                      <a:pt x="1871" y="45"/>
                    </a:lnTo>
                    <a:lnTo>
                      <a:pt x="1871" y="78"/>
                    </a:lnTo>
                    <a:lnTo>
                      <a:pt x="1931" y="78"/>
                    </a:lnTo>
                    <a:lnTo>
                      <a:pt x="1931" y="0"/>
                    </a:lnTo>
                  </a:path>
                </a:pathLst>
              </a:custGeom>
              <a:noFill/>
              <a:ln w="3175">
                <a:solidFill>
                  <a:srgbClr val="000000"/>
                </a:solidFill>
                <a:prstDash val="solid"/>
                <a:round/>
                <a:headEnd/>
                <a:tailEnd/>
              </a:ln>
            </p:spPr>
            <p:txBody>
              <a:bodyPr/>
              <a:lstStyle/>
              <a:p>
                <a:endParaRPr lang="en-US"/>
              </a:p>
            </p:txBody>
          </p:sp>
          <p:sp>
            <p:nvSpPr>
              <p:cNvPr id="31780" name="Freeform 30"/>
              <p:cNvSpPr>
                <a:spLocks/>
              </p:cNvSpPr>
              <p:nvPr/>
            </p:nvSpPr>
            <p:spPr bwMode="auto">
              <a:xfrm>
                <a:off x="3042" y="3182"/>
                <a:ext cx="1328" cy="78"/>
              </a:xfrm>
              <a:custGeom>
                <a:avLst/>
                <a:gdLst>
                  <a:gd name="T0" fmla="*/ 0 w 1328"/>
                  <a:gd name="T1" fmla="*/ 78 h 78"/>
                  <a:gd name="T2" fmla="*/ 60 w 1328"/>
                  <a:gd name="T3" fmla="*/ 45 h 78"/>
                  <a:gd name="T4" fmla="*/ 121 w 1328"/>
                  <a:gd name="T5" fmla="*/ 78 h 78"/>
                  <a:gd name="T6" fmla="*/ 121 w 1328"/>
                  <a:gd name="T7" fmla="*/ 78 h 78"/>
                  <a:gd name="T8" fmla="*/ 181 w 1328"/>
                  <a:gd name="T9" fmla="*/ 45 h 78"/>
                  <a:gd name="T10" fmla="*/ 241 w 1328"/>
                  <a:gd name="T11" fmla="*/ 78 h 78"/>
                  <a:gd name="T12" fmla="*/ 241 w 1328"/>
                  <a:gd name="T13" fmla="*/ 78 h 78"/>
                  <a:gd name="T14" fmla="*/ 302 w 1328"/>
                  <a:gd name="T15" fmla="*/ 45 h 78"/>
                  <a:gd name="T16" fmla="*/ 362 w 1328"/>
                  <a:gd name="T17" fmla="*/ 78 h 78"/>
                  <a:gd name="T18" fmla="*/ 362 w 1328"/>
                  <a:gd name="T19" fmla="*/ 78 h 78"/>
                  <a:gd name="T20" fmla="*/ 422 w 1328"/>
                  <a:gd name="T21" fmla="*/ 45 h 78"/>
                  <a:gd name="T22" fmla="*/ 483 w 1328"/>
                  <a:gd name="T23" fmla="*/ 78 h 78"/>
                  <a:gd name="T24" fmla="*/ 483 w 1328"/>
                  <a:gd name="T25" fmla="*/ 78 h 78"/>
                  <a:gd name="T26" fmla="*/ 543 w 1328"/>
                  <a:gd name="T27" fmla="*/ 45 h 78"/>
                  <a:gd name="T28" fmla="*/ 603 w 1328"/>
                  <a:gd name="T29" fmla="*/ 78 h 78"/>
                  <a:gd name="T30" fmla="*/ 603 w 1328"/>
                  <a:gd name="T31" fmla="*/ 78 h 78"/>
                  <a:gd name="T32" fmla="*/ 665 w 1328"/>
                  <a:gd name="T33" fmla="*/ 45 h 78"/>
                  <a:gd name="T34" fmla="*/ 724 w 1328"/>
                  <a:gd name="T35" fmla="*/ 78 h 78"/>
                  <a:gd name="T36" fmla="*/ 724 w 1328"/>
                  <a:gd name="T37" fmla="*/ 78 h 78"/>
                  <a:gd name="T38" fmla="*/ 784 w 1328"/>
                  <a:gd name="T39" fmla="*/ 45 h 78"/>
                  <a:gd name="T40" fmla="*/ 846 w 1328"/>
                  <a:gd name="T41" fmla="*/ 78 h 78"/>
                  <a:gd name="T42" fmla="*/ 846 w 1328"/>
                  <a:gd name="T43" fmla="*/ 78 h 78"/>
                  <a:gd name="T44" fmla="*/ 906 w 1328"/>
                  <a:gd name="T45" fmla="*/ 45 h 78"/>
                  <a:gd name="T46" fmla="*/ 965 w 1328"/>
                  <a:gd name="T47" fmla="*/ 78 h 78"/>
                  <a:gd name="T48" fmla="*/ 965 w 1328"/>
                  <a:gd name="T49" fmla="*/ 78 h 78"/>
                  <a:gd name="T50" fmla="*/ 1027 w 1328"/>
                  <a:gd name="T51" fmla="*/ 45 h 78"/>
                  <a:gd name="T52" fmla="*/ 1087 w 1328"/>
                  <a:gd name="T53" fmla="*/ 78 h 78"/>
                  <a:gd name="T54" fmla="*/ 1087 w 1328"/>
                  <a:gd name="T55" fmla="*/ 78 h 78"/>
                  <a:gd name="T56" fmla="*/ 1147 w 1328"/>
                  <a:gd name="T57" fmla="*/ 45 h 78"/>
                  <a:gd name="T58" fmla="*/ 1208 w 1328"/>
                  <a:gd name="T59" fmla="*/ 78 h 78"/>
                  <a:gd name="T60" fmla="*/ 1208 w 1328"/>
                  <a:gd name="T61" fmla="*/ 78 h 78"/>
                  <a:gd name="T62" fmla="*/ 1268 w 1328"/>
                  <a:gd name="T63" fmla="*/ 45 h 78"/>
                  <a:gd name="T64" fmla="*/ 1328 w 1328"/>
                  <a:gd name="T65" fmla="*/ 78 h 78"/>
                  <a:gd name="T66" fmla="*/ 1328 w 1328"/>
                  <a:gd name="T67" fmla="*/ 78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78"/>
                  <a:gd name="T104" fmla="*/ 1328 w 1328"/>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78">
                    <a:moveTo>
                      <a:pt x="0" y="0"/>
                    </a:moveTo>
                    <a:lnTo>
                      <a:pt x="0" y="78"/>
                    </a:lnTo>
                    <a:lnTo>
                      <a:pt x="60" y="78"/>
                    </a:lnTo>
                    <a:lnTo>
                      <a:pt x="60" y="45"/>
                    </a:lnTo>
                    <a:lnTo>
                      <a:pt x="60" y="78"/>
                    </a:lnTo>
                    <a:lnTo>
                      <a:pt x="121" y="78"/>
                    </a:lnTo>
                    <a:lnTo>
                      <a:pt x="121" y="45"/>
                    </a:lnTo>
                    <a:lnTo>
                      <a:pt x="121" y="78"/>
                    </a:lnTo>
                    <a:lnTo>
                      <a:pt x="181" y="78"/>
                    </a:lnTo>
                    <a:lnTo>
                      <a:pt x="181" y="45"/>
                    </a:lnTo>
                    <a:lnTo>
                      <a:pt x="181" y="78"/>
                    </a:lnTo>
                    <a:lnTo>
                      <a:pt x="241" y="78"/>
                    </a:lnTo>
                    <a:lnTo>
                      <a:pt x="241" y="45"/>
                    </a:lnTo>
                    <a:lnTo>
                      <a:pt x="241" y="78"/>
                    </a:lnTo>
                    <a:lnTo>
                      <a:pt x="302" y="78"/>
                    </a:lnTo>
                    <a:lnTo>
                      <a:pt x="302" y="45"/>
                    </a:lnTo>
                    <a:lnTo>
                      <a:pt x="302" y="78"/>
                    </a:lnTo>
                    <a:lnTo>
                      <a:pt x="362" y="78"/>
                    </a:lnTo>
                    <a:lnTo>
                      <a:pt x="362" y="45"/>
                    </a:lnTo>
                    <a:lnTo>
                      <a:pt x="362" y="78"/>
                    </a:lnTo>
                    <a:lnTo>
                      <a:pt x="422" y="78"/>
                    </a:lnTo>
                    <a:lnTo>
                      <a:pt x="422" y="45"/>
                    </a:lnTo>
                    <a:lnTo>
                      <a:pt x="422" y="78"/>
                    </a:lnTo>
                    <a:lnTo>
                      <a:pt x="483" y="78"/>
                    </a:lnTo>
                    <a:lnTo>
                      <a:pt x="483" y="45"/>
                    </a:lnTo>
                    <a:lnTo>
                      <a:pt x="483" y="78"/>
                    </a:lnTo>
                    <a:lnTo>
                      <a:pt x="543" y="78"/>
                    </a:lnTo>
                    <a:lnTo>
                      <a:pt x="543" y="45"/>
                    </a:lnTo>
                    <a:lnTo>
                      <a:pt x="543" y="78"/>
                    </a:lnTo>
                    <a:lnTo>
                      <a:pt x="603" y="78"/>
                    </a:lnTo>
                    <a:lnTo>
                      <a:pt x="603" y="0"/>
                    </a:lnTo>
                    <a:lnTo>
                      <a:pt x="603" y="78"/>
                    </a:lnTo>
                    <a:lnTo>
                      <a:pt x="665" y="78"/>
                    </a:lnTo>
                    <a:lnTo>
                      <a:pt x="665" y="45"/>
                    </a:lnTo>
                    <a:lnTo>
                      <a:pt x="665" y="78"/>
                    </a:lnTo>
                    <a:lnTo>
                      <a:pt x="724" y="78"/>
                    </a:lnTo>
                    <a:lnTo>
                      <a:pt x="724" y="45"/>
                    </a:lnTo>
                    <a:lnTo>
                      <a:pt x="724" y="78"/>
                    </a:lnTo>
                    <a:lnTo>
                      <a:pt x="784" y="78"/>
                    </a:lnTo>
                    <a:lnTo>
                      <a:pt x="784" y="45"/>
                    </a:lnTo>
                    <a:lnTo>
                      <a:pt x="784" y="78"/>
                    </a:lnTo>
                    <a:lnTo>
                      <a:pt x="846" y="78"/>
                    </a:lnTo>
                    <a:lnTo>
                      <a:pt x="846" y="45"/>
                    </a:lnTo>
                    <a:lnTo>
                      <a:pt x="846" y="78"/>
                    </a:lnTo>
                    <a:lnTo>
                      <a:pt x="906" y="78"/>
                    </a:lnTo>
                    <a:lnTo>
                      <a:pt x="906" y="45"/>
                    </a:lnTo>
                    <a:lnTo>
                      <a:pt x="906" y="78"/>
                    </a:lnTo>
                    <a:lnTo>
                      <a:pt x="965" y="78"/>
                    </a:lnTo>
                    <a:lnTo>
                      <a:pt x="965" y="45"/>
                    </a:lnTo>
                    <a:lnTo>
                      <a:pt x="965" y="78"/>
                    </a:lnTo>
                    <a:lnTo>
                      <a:pt x="1027" y="78"/>
                    </a:lnTo>
                    <a:lnTo>
                      <a:pt x="1027" y="45"/>
                    </a:lnTo>
                    <a:lnTo>
                      <a:pt x="1027" y="78"/>
                    </a:lnTo>
                    <a:lnTo>
                      <a:pt x="1087" y="78"/>
                    </a:lnTo>
                    <a:lnTo>
                      <a:pt x="1087" y="45"/>
                    </a:lnTo>
                    <a:lnTo>
                      <a:pt x="1087" y="78"/>
                    </a:lnTo>
                    <a:lnTo>
                      <a:pt x="1147" y="78"/>
                    </a:lnTo>
                    <a:lnTo>
                      <a:pt x="1147" y="45"/>
                    </a:lnTo>
                    <a:lnTo>
                      <a:pt x="1147" y="78"/>
                    </a:lnTo>
                    <a:lnTo>
                      <a:pt x="1208" y="78"/>
                    </a:lnTo>
                    <a:lnTo>
                      <a:pt x="1208" y="0"/>
                    </a:lnTo>
                    <a:lnTo>
                      <a:pt x="1208" y="78"/>
                    </a:lnTo>
                    <a:lnTo>
                      <a:pt x="1268" y="78"/>
                    </a:lnTo>
                    <a:lnTo>
                      <a:pt x="1268" y="45"/>
                    </a:lnTo>
                    <a:lnTo>
                      <a:pt x="1268" y="78"/>
                    </a:lnTo>
                    <a:lnTo>
                      <a:pt x="1328" y="78"/>
                    </a:lnTo>
                    <a:lnTo>
                      <a:pt x="1328" y="45"/>
                    </a:lnTo>
                    <a:lnTo>
                      <a:pt x="1328" y="78"/>
                    </a:lnTo>
                  </a:path>
                </a:pathLst>
              </a:custGeom>
              <a:noFill/>
              <a:ln w="3175">
                <a:solidFill>
                  <a:srgbClr val="000000"/>
                </a:solidFill>
                <a:prstDash val="solid"/>
                <a:round/>
                <a:headEnd/>
                <a:tailEnd/>
              </a:ln>
            </p:spPr>
            <p:txBody>
              <a:bodyPr/>
              <a:lstStyle/>
              <a:p>
                <a:endParaRPr lang="en-US"/>
              </a:p>
            </p:txBody>
          </p:sp>
          <p:sp>
            <p:nvSpPr>
              <p:cNvPr id="31781" name="Freeform 31"/>
              <p:cNvSpPr>
                <a:spLocks/>
              </p:cNvSpPr>
              <p:nvPr/>
            </p:nvSpPr>
            <p:spPr bwMode="auto">
              <a:xfrm>
                <a:off x="1111" y="3182"/>
                <a:ext cx="1931" cy="78"/>
              </a:xfrm>
              <a:custGeom>
                <a:avLst/>
                <a:gdLst>
                  <a:gd name="T0" fmla="*/ 61 w 1931"/>
                  <a:gd name="T1" fmla="*/ 78 h 78"/>
                  <a:gd name="T2" fmla="*/ 61 w 1931"/>
                  <a:gd name="T3" fmla="*/ 78 h 78"/>
                  <a:gd name="T4" fmla="*/ 0 w 1931"/>
                  <a:gd name="T5" fmla="*/ 45 h 78"/>
                  <a:gd name="T6" fmla="*/ 121 w 1931"/>
                  <a:gd name="T7" fmla="*/ 78 h 78"/>
                  <a:gd name="T8" fmla="*/ 121 w 1931"/>
                  <a:gd name="T9" fmla="*/ 78 h 78"/>
                  <a:gd name="T10" fmla="*/ 181 w 1931"/>
                  <a:gd name="T11" fmla="*/ 45 h 78"/>
                  <a:gd name="T12" fmla="*/ 242 w 1931"/>
                  <a:gd name="T13" fmla="*/ 78 h 78"/>
                  <a:gd name="T14" fmla="*/ 242 w 1931"/>
                  <a:gd name="T15" fmla="*/ 78 h 78"/>
                  <a:gd name="T16" fmla="*/ 302 w 1931"/>
                  <a:gd name="T17" fmla="*/ 45 h 78"/>
                  <a:gd name="T18" fmla="*/ 362 w 1931"/>
                  <a:gd name="T19" fmla="*/ 78 h 78"/>
                  <a:gd name="T20" fmla="*/ 362 w 1931"/>
                  <a:gd name="T21" fmla="*/ 78 h 78"/>
                  <a:gd name="T22" fmla="*/ 423 w 1931"/>
                  <a:gd name="T23" fmla="*/ 45 h 78"/>
                  <a:gd name="T24" fmla="*/ 483 w 1931"/>
                  <a:gd name="T25" fmla="*/ 78 h 78"/>
                  <a:gd name="T26" fmla="*/ 483 w 1931"/>
                  <a:gd name="T27" fmla="*/ 78 h 78"/>
                  <a:gd name="T28" fmla="*/ 543 w 1931"/>
                  <a:gd name="T29" fmla="*/ 45 h 78"/>
                  <a:gd name="T30" fmla="*/ 604 w 1931"/>
                  <a:gd name="T31" fmla="*/ 78 h 78"/>
                  <a:gd name="T32" fmla="*/ 604 w 1931"/>
                  <a:gd name="T33" fmla="*/ 78 h 78"/>
                  <a:gd name="T34" fmla="*/ 664 w 1931"/>
                  <a:gd name="T35" fmla="*/ 45 h 78"/>
                  <a:gd name="T36" fmla="*/ 724 w 1931"/>
                  <a:gd name="T37" fmla="*/ 78 h 78"/>
                  <a:gd name="T38" fmla="*/ 724 w 1931"/>
                  <a:gd name="T39" fmla="*/ 78 h 78"/>
                  <a:gd name="T40" fmla="*/ 785 w 1931"/>
                  <a:gd name="T41" fmla="*/ 45 h 78"/>
                  <a:gd name="T42" fmla="*/ 845 w 1931"/>
                  <a:gd name="T43" fmla="*/ 78 h 78"/>
                  <a:gd name="T44" fmla="*/ 845 w 1931"/>
                  <a:gd name="T45" fmla="*/ 78 h 78"/>
                  <a:gd name="T46" fmla="*/ 905 w 1931"/>
                  <a:gd name="T47" fmla="*/ 45 h 78"/>
                  <a:gd name="T48" fmla="*/ 966 w 1931"/>
                  <a:gd name="T49" fmla="*/ 78 h 78"/>
                  <a:gd name="T50" fmla="*/ 966 w 1931"/>
                  <a:gd name="T51" fmla="*/ 78 h 78"/>
                  <a:gd name="T52" fmla="*/ 1026 w 1931"/>
                  <a:gd name="T53" fmla="*/ 45 h 78"/>
                  <a:gd name="T54" fmla="*/ 1086 w 1931"/>
                  <a:gd name="T55" fmla="*/ 78 h 78"/>
                  <a:gd name="T56" fmla="*/ 1086 w 1931"/>
                  <a:gd name="T57" fmla="*/ 78 h 78"/>
                  <a:gd name="T58" fmla="*/ 1147 w 1931"/>
                  <a:gd name="T59" fmla="*/ 45 h 78"/>
                  <a:gd name="T60" fmla="*/ 1207 w 1931"/>
                  <a:gd name="T61" fmla="*/ 78 h 78"/>
                  <a:gd name="T62" fmla="*/ 1207 w 1931"/>
                  <a:gd name="T63" fmla="*/ 78 h 78"/>
                  <a:gd name="T64" fmla="*/ 1267 w 1931"/>
                  <a:gd name="T65" fmla="*/ 45 h 78"/>
                  <a:gd name="T66" fmla="*/ 1328 w 1931"/>
                  <a:gd name="T67" fmla="*/ 78 h 78"/>
                  <a:gd name="T68" fmla="*/ 1328 w 1931"/>
                  <a:gd name="T69" fmla="*/ 78 h 78"/>
                  <a:gd name="T70" fmla="*/ 1388 w 1931"/>
                  <a:gd name="T71" fmla="*/ 45 h 78"/>
                  <a:gd name="T72" fmla="*/ 1448 w 1931"/>
                  <a:gd name="T73" fmla="*/ 78 h 78"/>
                  <a:gd name="T74" fmla="*/ 1448 w 1931"/>
                  <a:gd name="T75" fmla="*/ 78 h 78"/>
                  <a:gd name="T76" fmla="*/ 1509 w 1931"/>
                  <a:gd name="T77" fmla="*/ 45 h 78"/>
                  <a:gd name="T78" fmla="*/ 1569 w 1931"/>
                  <a:gd name="T79" fmla="*/ 78 h 78"/>
                  <a:gd name="T80" fmla="*/ 1569 w 1931"/>
                  <a:gd name="T81" fmla="*/ 78 h 78"/>
                  <a:gd name="T82" fmla="*/ 1629 w 1931"/>
                  <a:gd name="T83" fmla="*/ 45 h 78"/>
                  <a:gd name="T84" fmla="*/ 1690 w 1931"/>
                  <a:gd name="T85" fmla="*/ 78 h 78"/>
                  <a:gd name="T86" fmla="*/ 1690 w 1931"/>
                  <a:gd name="T87" fmla="*/ 78 h 78"/>
                  <a:gd name="T88" fmla="*/ 1750 w 1931"/>
                  <a:gd name="T89" fmla="*/ 45 h 78"/>
                  <a:gd name="T90" fmla="*/ 1810 w 1931"/>
                  <a:gd name="T91" fmla="*/ 78 h 78"/>
                  <a:gd name="T92" fmla="*/ 1810 w 1931"/>
                  <a:gd name="T93" fmla="*/ 78 h 78"/>
                  <a:gd name="T94" fmla="*/ 1871 w 1931"/>
                  <a:gd name="T95" fmla="*/ 45 h 78"/>
                  <a:gd name="T96" fmla="*/ 1931 w 1931"/>
                  <a:gd name="T97" fmla="*/ 78 h 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31"/>
                  <a:gd name="T148" fmla="*/ 0 h 78"/>
                  <a:gd name="T149" fmla="*/ 1931 w 1931"/>
                  <a:gd name="T150" fmla="*/ 78 h 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31" h="78">
                    <a:moveTo>
                      <a:pt x="121" y="78"/>
                    </a:moveTo>
                    <a:lnTo>
                      <a:pt x="61" y="78"/>
                    </a:lnTo>
                    <a:lnTo>
                      <a:pt x="61" y="45"/>
                    </a:lnTo>
                    <a:lnTo>
                      <a:pt x="61" y="78"/>
                    </a:lnTo>
                    <a:lnTo>
                      <a:pt x="0" y="78"/>
                    </a:lnTo>
                    <a:lnTo>
                      <a:pt x="0" y="45"/>
                    </a:lnTo>
                    <a:lnTo>
                      <a:pt x="0" y="78"/>
                    </a:lnTo>
                    <a:lnTo>
                      <a:pt x="121" y="78"/>
                    </a:lnTo>
                    <a:lnTo>
                      <a:pt x="121" y="0"/>
                    </a:lnTo>
                    <a:lnTo>
                      <a:pt x="121" y="78"/>
                    </a:lnTo>
                    <a:lnTo>
                      <a:pt x="181" y="78"/>
                    </a:lnTo>
                    <a:lnTo>
                      <a:pt x="181" y="45"/>
                    </a:lnTo>
                    <a:lnTo>
                      <a:pt x="181" y="78"/>
                    </a:lnTo>
                    <a:lnTo>
                      <a:pt x="242" y="78"/>
                    </a:lnTo>
                    <a:lnTo>
                      <a:pt x="242" y="45"/>
                    </a:lnTo>
                    <a:lnTo>
                      <a:pt x="242" y="78"/>
                    </a:lnTo>
                    <a:lnTo>
                      <a:pt x="302" y="78"/>
                    </a:lnTo>
                    <a:lnTo>
                      <a:pt x="302" y="45"/>
                    </a:lnTo>
                    <a:lnTo>
                      <a:pt x="302" y="78"/>
                    </a:lnTo>
                    <a:lnTo>
                      <a:pt x="362" y="78"/>
                    </a:lnTo>
                    <a:lnTo>
                      <a:pt x="362" y="45"/>
                    </a:lnTo>
                    <a:lnTo>
                      <a:pt x="362" y="78"/>
                    </a:lnTo>
                    <a:lnTo>
                      <a:pt x="423" y="78"/>
                    </a:lnTo>
                    <a:lnTo>
                      <a:pt x="423" y="45"/>
                    </a:lnTo>
                    <a:lnTo>
                      <a:pt x="423" y="78"/>
                    </a:lnTo>
                    <a:lnTo>
                      <a:pt x="483" y="78"/>
                    </a:lnTo>
                    <a:lnTo>
                      <a:pt x="483" y="45"/>
                    </a:lnTo>
                    <a:lnTo>
                      <a:pt x="483" y="78"/>
                    </a:lnTo>
                    <a:lnTo>
                      <a:pt x="543" y="78"/>
                    </a:lnTo>
                    <a:lnTo>
                      <a:pt x="543" y="45"/>
                    </a:lnTo>
                    <a:lnTo>
                      <a:pt x="543" y="78"/>
                    </a:lnTo>
                    <a:lnTo>
                      <a:pt x="604" y="78"/>
                    </a:lnTo>
                    <a:lnTo>
                      <a:pt x="604" y="45"/>
                    </a:lnTo>
                    <a:lnTo>
                      <a:pt x="604" y="78"/>
                    </a:lnTo>
                    <a:lnTo>
                      <a:pt x="664" y="78"/>
                    </a:lnTo>
                    <a:lnTo>
                      <a:pt x="664" y="45"/>
                    </a:lnTo>
                    <a:lnTo>
                      <a:pt x="664" y="78"/>
                    </a:lnTo>
                    <a:lnTo>
                      <a:pt x="724" y="78"/>
                    </a:lnTo>
                    <a:lnTo>
                      <a:pt x="724" y="0"/>
                    </a:lnTo>
                    <a:lnTo>
                      <a:pt x="724" y="78"/>
                    </a:lnTo>
                    <a:lnTo>
                      <a:pt x="785" y="78"/>
                    </a:lnTo>
                    <a:lnTo>
                      <a:pt x="785" y="45"/>
                    </a:lnTo>
                    <a:lnTo>
                      <a:pt x="785" y="78"/>
                    </a:lnTo>
                    <a:lnTo>
                      <a:pt x="845" y="78"/>
                    </a:lnTo>
                    <a:lnTo>
                      <a:pt x="845" y="45"/>
                    </a:lnTo>
                    <a:lnTo>
                      <a:pt x="845" y="78"/>
                    </a:lnTo>
                    <a:lnTo>
                      <a:pt x="905" y="78"/>
                    </a:lnTo>
                    <a:lnTo>
                      <a:pt x="905" y="45"/>
                    </a:lnTo>
                    <a:lnTo>
                      <a:pt x="905" y="78"/>
                    </a:lnTo>
                    <a:lnTo>
                      <a:pt x="966" y="78"/>
                    </a:lnTo>
                    <a:lnTo>
                      <a:pt x="966" y="45"/>
                    </a:lnTo>
                    <a:lnTo>
                      <a:pt x="966" y="78"/>
                    </a:lnTo>
                    <a:lnTo>
                      <a:pt x="1026" y="78"/>
                    </a:lnTo>
                    <a:lnTo>
                      <a:pt x="1026" y="45"/>
                    </a:lnTo>
                    <a:lnTo>
                      <a:pt x="1026" y="78"/>
                    </a:lnTo>
                    <a:lnTo>
                      <a:pt x="1086" y="78"/>
                    </a:lnTo>
                    <a:lnTo>
                      <a:pt x="1086" y="45"/>
                    </a:lnTo>
                    <a:lnTo>
                      <a:pt x="1086" y="78"/>
                    </a:lnTo>
                    <a:lnTo>
                      <a:pt x="1147" y="78"/>
                    </a:lnTo>
                    <a:lnTo>
                      <a:pt x="1147" y="45"/>
                    </a:lnTo>
                    <a:lnTo>
                      <a:pt x="1147" y="78"/>
                    </a:lnTo>
                    <a:lnTo>
                      <a:pt x="1207" y="78"/>
                    </a:lnTo>
                    <a:lnTo>
                      <a:pt x="1207" y="45"/>
                    </a:lnTo>
                    <a:lnTo>
                      <a:pt x="1207" y="78"/>
                    </a:lnTo>
                    <a:lnTo>
                      <a:pt x="1267" y="78"/>
                    </a:lnTo>
                    <a:lnTo>
                      <a:pt x="1267" y="45"/>
                    </a:lnTo>
                    <a:lnTo>
                      <a:pt x="1267" y="78"/>
                    </a:lnTo>
                    <a:lnTo>
                      <a:pt x="1328" y="78"/>
                    </a:lnTo>
                    <a:lnTo>
                      <a:pt x="1328" y="0"/>
                    </a:lnTo>
                    <a:lnTo>
                      <a:pt x="1328" y="78"/>
                    </a:lnTo>
                    <a:lnTo>
                      <a:pt x="1388" y="78"/>
                    </a:lnTo>
                    <a:lnTo>
                      <a:pt x="1388" y="45"/>
                    </a:lnTo>
                    <a:lnTo>
                      <a:pt x="1388" y="78"/>
                    </a:lnTo>
                    <a:lnTo>
                      <a:pt x="1448" y="78"/>
                    </a:lnTo>
                    <a:lnTo>
                      <a:pt x="1448" y="45"/>
                    </a:lnTo>
                    <a:lnTo>
                      <a:pt x="1448" y="78"/>
                    </a:lnTo>
                    <a:lnTo>
                      <a:pt x="1509" y="78"/>
                    </a:lnTo>
                    <a:lnTo>
                      <a:pt x="1509" y="45"/>
                    </a:lnTo>
                    <a:lnTo>
                      <a:pt x="1509" y="78"/>
                    </a:lnTo>
                    <a:lnTo>
                      <a:pt x="1569" y="78"/>
                    </a:lnTo>
                    <a:lnTo>
                      <a:pt x="1569" y="45"/>
                    </a:lnTo>
                    <a:lnTo>
                      <a:pt x="1569" y="78"/>
                    </a:lnTo>
                    <a:lnTo>
                      <a:pt x="1629" y="78"/>
                    </a:lnTo>
                    <a:lnTo>
                      <a:pt x="1629" y="45"/>
                    </a:lnTo>
                    <a:lnTo>
                      <a:pt x="1629" y="78"/>
                    </a:lnTo>
                    <a:lnTo>
                      <a:pt x="1690" y="78"/>
                    </a:lnTo>
                    <a:lnTo>
                      <a:pt x="1690" y="45"/>
                    </a:lnTo>
                    <a:lnTo>
                      <a:pt x="1690" y="78"/>
                    </a:lnTo>
                    <a:lnTo>
                      <a:pt x="1750" y="78"/>
                    </a:lnTo>
                    <a:lnTo>
                      <a:pt x="1750" y="45"/>
                    </a:lnTo>
                    <a:lnTo>
                      <a:pt x="1750" y="78"/>
                    </a:lnTo>
                    <a:lnTo>
                      <a:pt x="1810" y="78"/>
                    </a:lnTo>
                    <a:lnTo>
                      <a:pt x="1810" y="45"/>
                    </a:lnTo>
                    <a:lnTo>
                      <a:pt x="1810" y="78"/>
                    </a:lnTo>
                    <a:lnTo>
                      <a:pt x="1871" y="78"/>
                    </a:lnTo>
                    <a:lnTo>
                      <a:pt x="1871" y="45"/>
                    </a:lnTo>
                    <a:lnTo>
                      <a:pt x="1871" y="78"/>
                    </a:lnTo>
                    <a:lnTo>
                      <a:pt x="1931" y="78"/>
                    </a:lnTo>
                    <a:lnTo>
                      <a:pt x="1931" y="0"/>
                    </a:lnTo>
                  </a:path>
                </a:pathLst>
              </a:custGeom>
              <a:noFill/>
              <a:ln w="3175">
                <a:solidFill>
                  <a:srgbClr val="000000"/>
                </a:solidFill>
                <a:prstDash val="solid"/>
                <a:round/>
                <a:headEnd/>
                <a:tailEnd/>
              </a:ln>
            </p:spPr>
            <p:txBody>
              <a:bodyPr/>
              <a:lstStyle/>
              <a:p>
                <a:endParaRPr lang="en-US"/>
              </a:p>
            </p:txBody>
          </p:sp>
          <p:sp>
            <p:nvSpPr>
              <p:cNvPr id="31782" name="Freeform 32"/>
              <p:cNvSpPr>
                <a:spLocks/>
              </p:cNvSpPr>
              <p:nvPr/>
            </p:nvSpPr>
            <p:spPr bwMode="auto">
              <a:xfrm>
                <a:off x="3042" y="3182"/>
                <a:ext cx="1328" cy="78"/>
              </a:xfrm>
              <a:custGeom>
                <a:avLst/>
                <a:gdLst>
                  <a:gd name="T0" fmla="*/ 0 w 1328"/>
                  <a:gd name="T1" fmla="*/ 78 h 78"/>
                  <a:gd name="T2" fmla="*/ 60 w 1328"/>
                  <a:gd name="T3" fmla="*/ 45 h 78"/>
                  <a:gd name="T4" fmla="*/ 121 w 1328"/>
                  <a:gd name="T5" fmla="*/ 78 h 78"/>
                  <a:gd name="T6" fmla="*/ 121 w 1328"/>
                  <a:gd name="T7" fmla="*/ 78 h 78"/>
                  <a:gd name="T8" fmla="*/ 181 w 1328"/>
                  <a:gd name="T9" fmla="*/ 45 h 78"/>
                  <a:gd name="T10" fmla="*/ 241 w 1328"/>
                  <a:gd name="T11" fmla="*/ 78 h 78"/>
                  <a:gd name="T12" fmla="*/ 241 w 1328"/>
                  <a:gd name="T13" fmla="*/ 78 h 78"/>
                  <a:gd name="T14" fmla="*/ 302 w 1328"/>
                  <a:gd name="T15" fmla="*/ 45 h 78"/>
                  <a:gd name="T16" fmla="*/ 362 w 1328"/>
                  <a:gd name="T17" fmla="*/ 78 h 78"/>
                  <a:gd name="T18" fmla="*/ 362 w 1328"/>
                  <a:gd name="T19" fmla="*/ 78 h 78"/>
                  <a:gd name="T20" fmla="*/ 422 w 1328"/>
                  <a:gd name="T21" fmla="*/ 45 h 78"/>
                  <a:gd name="T22" fmla="*/ 483 w 1328"/>
                  <a:gd name="T23" fmla="*/ 78 h 78"/>
                  <a:gd name="T24" fmla="*/ 483 w 1328"/>
                  <a:gd name="T25" fmla="*/ 78 h 78"/>
                  <a:gd name="T26" fmla="*/ 543 w 1328"/>
                  <a:gd name="T27" fmla="*/ 45 h 78"/>
                  <a:gd name="T28" fmla="*/ 603 w 1328"/>
                  <a:gd name="T29" fmla="*/ 78 h 78"/>
                  <a:gd name="T30" fmla="*/ 603 w 1328"/>
                  <a:gd name="T31" fmla="*/ 78 h 78"/>
                  <a:gd name="T32" fmla="*/ 665 w 1328"/>
                  <a:gd name="T33" fmla="*/ 45 h 78"/>
                  <a:gd name="T34" fmla="*/ 724 w 1328"/>
                  <a:gd name="T35" fmla="*/ 78 h 78"/>
                  <a:gd name="T36" fmla="*/ 724 w 1328"/>
                  <a:gd name="T37" fmla="*/ 78 h 78"/>
                  <a:gd name="T38" fmla="*/ 784 w 1328"/>
                  <a:gd name="T39" fmla="*/ 45 h 78"/>
                  <a:gd name="T40" fmla="*/ 846 w 1328"/>
                  <a:gd name="T41" fmla="*/ 78 h 78"/>
                  <a:gd name="T42" fmla="*/ 846 w 1328"/>
                  <a:gd name="T43" fmla="*/ 78 h 78"/>
                  <a:gd name="T44" fmla="*/ 906 w 1328"/>
                  <a:gd name="T45" fmla="*/ 45 h 78"/>
                  <a:gd name="T46" fmla="*/ 965 w 1328"/>
                  <a:gd name="T47" fmla="*/ 78 h 78"/>
                  <a:gd name="T48" fmla="*/ 965 w 1328"/>
                  <a:gd name="T49" fmla="*/ 78 h 78"/>
                  <a:gd name="T50" fmla="*/ 1027 w 1328"/>
                  <a:gd name="T51" fmla="*/ 45 h 78"/>
                  <a:gd name="T52" fmla="*/ 1087 w 1328"/>
                  <a:gd name="T53" fmla="*/ 78 h 78"/>
                  <a:gd name="T54" fmla="*/ 1087 w 1328"/>
                  <a:gd name="T55" fmla="*/ 78 h 78"/>
                  <a:gd name="T56" fmla="*/ 1147 w 1328"/>
                  <a:gd name="T57" fmla="*/ 45 h 78"/>
                  <a:gd name="T58" fmla="*/ 1208 w 1328"/>
                  <a:gd name="T59" fmla="*/ 78 h 78"/>
                  <a:gd name="T60" fmla="*/ 1208 w 1328"/>
                  <a:gd name="T61" fmla="*/ 78 h 78"/>
                  <a:gd name="T62" fmla="*/ 1268 w 1328"/>
                  <a:gd name="T63" fmla="*/ 45 h 78"/>
                  <a:gd name="T64" fmla="*/ 1328 w 1328"/>
                  <a:gd name="T65" fmla="*/ 78 h 78"/>
                  <a:gd name="T66" fmla="*/ 1328 w 1328"/>
                  <a:gd name="T67" fmla="*/ 78 h 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8"/>
                  <a:gd name="T103" fmla="*/ 0 h 78"/>
                  <a:gd name="T104" fmla="*/ 1328 w 1328"/>
                  <a:gd name="T105" fmla="*/ 78 h 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8" h="78">
                    <a:moveTo>
                      <a:pt x="0" y="0"/>
                    </a:moveTo>
                    <a:lnTo>
                      <a:pt x="0" y="78"/>
                    </a:lnTo>
                    <a:lnTo>
                      <a:pt x="60" y="78"/>
                    </a:lnTo>
                    <a:lnTo>
                      <a:pt x="60" y="45"/>
                    </a:lnTo>
                    <a:lnTo>
                      <a:pt x="60" y="78"/>
                    </a:lnTo>
                    <a:lnTo>
                      <a:pt x="121" y="78"/>
                    </a:lnTo>
                    <a:lnTo>
                      <a:pt x="121" y="45"/>
                    </a:lnTo>
                    <a:lnTo>
                      <a:pt x="121" y="78"/>
                    </a:lnTo>
                    <a:lnTo>
                      <a:pt x="181" y="78"/>
                    </a:lnTo>
                    <a:lnTo>
                      <a:pt x="181" y="45"/>
                    </a:lnTo>
                    <a:lnTo>
                      <a:pt x="181" y="78"/>
                    </a:lnTo>
                    <a:lnTo>
                      <a:pt x="241" y="78"/>
                    </a:lnTo>
                    <a:lnTo>
                      <a:pt x="241" y="45"/>
                    </a:lnTo>
                    <a:lnTo>
                      <a:pt x="241" y="78"/>
                    </a:lnTo>
                    <a:lnTo>
                      <a:pt x="302" y="78"/>
                    </a:lnTo>
                    <a:lnTo>
                      <a:pt x="302" y="45"/>
                    </a:lnTo>
                    <a:lnTo>
                      <a:pt x="302" y="78"/>
                    </a:lnTo>
                    <a:lnTo>
                      <a:pt x="362" y="78"/>
                    </a:lnTo>
                    <a:lnTo>
                      <a:pt x="362" y="45"/>
                    </a:lnTo>
                    <a:lnTo>
                      <a:pt x="362" y="78"/>
                    </a:lnTo>
                    <a:lnTo>
                      <a:pt x="422" y="78"/>
                    </a:lnTo>
                    <a:lnTo>
                      <a:pt x="422" y="45"/>
                    </a:lnTo>
                    <a:lnTo>
                      <a:pt x="422" y="78"/>
                    </a:lnTo>
                    <a:lnTo>
                      <a:pt x="483" y="78"/>
                    </a:lnTo>
                    <a:lnTo>
                      <a:pt x="483" y="45"/>
                    </a:lnTo>
                    <a:lnTo>
                      <a:pt x="483" y="78"/>
                    </a:lnTo>
                    <a:lnTo>
                      <a:pt x="543" y="78"/>
                    </a:lnTo>
                    <a:lnTo>
                      <a:pt x="543" y="45"/>
                    </a:lnTo>
                    <a:lnTo>
                      <a:pt x="543" y="78"/>
                    </a:lnTo>
                    <a:lnTo>
                      <a:pt x="603" y="78"/>
                    </a:lnTo>
                    <a:lnTo>
                      <a:pt x="603" y="0"/>
                    </a:lnTo>
                    <a:lnTo>
                      <a:pt x="603" y="78"/>
                    </a:lnTo>
                    <a:lnTo>
                      <a:pt x="665" y="78"/>
                    </a:lnTo>
                    <a:lnTo>
                      <a:pt x="665" y="45"/>
                    </a:lnTo>
                    <a:lnTo>
                      <a:pt x="665" y="78"/>
                    </a:lnTo>
                    <a:lnTo>
                      <a:pt x="724" y="78"/>
                    </a:lnTo>
                    <a:lnTo>
                      <a:pt x="724" y="45"/>
                    </a:lnTo>
                    <a:lnTo>
                      <a:pt x="724" y="78"/>
                    </a:lnTo>
                    <a:lnTo>
                      <a:pt x="784" y="78"/>
                    </a:lnTo>
                    <a:lnTo>
                      <a:pt x="784" y="45"/>
                    </a:lnTo>
                    <a:lnTo>
                      <a:pt x="784" y="78"/>
                    </a:lnTo>
                    <a:lnTo>
                      <a:pt x="846" y="78"/>
                    </a:lnTo>
                    <a:lnTo>
                      <a:pt x="846" y="45"/>
                    </a:lnTo>
                    <a:lnTo>
                      <a:pt x="846" y="78"/>
                    </a:lnTo>
                    <a:lnTo>
                      <a:pt x="906" y="78"/>
                    </a:lnTo>
                    <a:lnTo>
                      <a:pt x="906" y="45"/>
                    </a:lnTo>
                    <a:lnTo>
                      <a:pt x="906" y="78"/>
                    </a:lnTo>
                    <a:lnTo>
                      <a:pt x="965" y="78"/>
                    </a:lnTo>
                    <a:lnTo>
                      <a:pt x="965" y="45"/>
                    </a:lnTo>
                    <a:lnTo>
                      <a:pt x="965" y="78"/>
                    </a:lnTo>
                    <a:lnTo>
                      <a:pt x="1027" y="78"/>
                    </a:lnTo>
                    <a:lnTo>
                      <a:pt x="1027" y="45"/>
                    </a:lnTo>
                    <a:lnTo>
                      <a:pt x="1027" y="78"/>
                    </a:lnTo>
                    <a:lnTo>
                      <a:pt x="1087" y="78"/>
                    </a:lnTo>
                    <a:lnTo>
                      <a:pt x="1087" y="45"/>
                    </a:lnTo>
                    <a:lnTo>
                      <a:pt x="1087" y="78"/>
                    </a:lnTo>
                    <a:lnTo>
                      <a:pt x="1147" y="78"/>
                    </a:lnTo>
                    <a:lnTo>
                      <a:pt x="1147" y="45"/>
                    </a:lnTo>
                    <a:lnTo>
                      <a:pt x="1147" y="78"/>
                    </a:lnTo>
                    <a:lnTo>
                      <a:pt x="1208" y="78"/>
                    </a:lnTo>
                    <a:lnTo>
                      <a:pt x="1208" y="0"/>
                    </a:lnTo>
                    <a:lnTo>
                      <a:pt x="1208" y="78"/>
                    </a:lnTo>
                    <a:lnTo>
                      <a:pt x="1268" y="78"/>
                    </a:lnTo>
                    <a:lnTo>
                      <a:pt x="1268" y="45"/>
                    </a:lnTo>
                    <a:lnTo>
                      <a:pt x="1268" y="78"/>
                    </a:lnTo>
                    <a:lnTo>
                      <a:pt x="1328" y="78"/>
                    </a:lnTo>
                    <a:lnTo>
                      <a:pt x="1328" y="45"/>
                    </a:lnTo>
                    <a:lnTo>
                      <a:pt x="1328" y="78"/>
                    </a:lnTo>
                  </a:path>
                </a:pathLst>
              </a:custGeom>
              <a:noFill/>
              <a:ln w="3175">
                <a:solidFill>
                  <a:srgbClr val="000000"/>
                </a:solidFill>
                <a:prstDash val="solid"/>
                <a:round/>
                <a:headEnd/>
                <a:tailEnd/>
              </a:ln>
            </p:spPr>
            <p:txBody>
              <a:bodyPr/>
              <a:lstStyle/>
              <a:p>
                <a:endParaRPr lang="en-US"/>
              </a:p>
            </p:txBody>
          </p:sp>
          <p:sp>
            <p:nvSpPr>
              <p:cNvPr id="31783" name="Freeform 33"/>
              <p:cNvSpPr>
                <a:spLocks/>
              </p:cNvSpPr>
              <p:nvPr/>
            </p:nvSpPr>
            <p:spPr bwMode="auto">
              <a:xfrm>
                <a:off x="1200" y="1368"/>
                <a:ext cx="2963" cy="1364"/>
              </a:xfrm>
              <a:custGeom>
                <a:avLst/>
                <a:gdLst>
                  <a:gd name="T0" fmla="*/ 64 w 2963"/>
                  <a:gd name="T1" fmla="*/ 1339 h 1364"/>
                  <a:gd name="T2" fmla="*/ 186 w 2963"/>
                  <a:gd name="T3" fmla="*/ 1311 h 1364"/>
                  <a:gd name="T4" fmla="*/ 304 w 2963"/>
                  <a:gd name="T5" fmla="*/ 1238 h 1364"/>
                  <a:gd name="T6" fmla="*/ 429 w 2963"/>
                  <a:gd name="T7" fmla="*/ 1179 h 1364"/>
                  <a:gd name="T8" fmla="*/ 489 w 2963"/>
                  <a:gd name="T9" fmla="*/ 1156 h 1364"/>
                  <a:gd name="T10" fmla="*/ 612 w 2963"/>
                  <a:gd name="T11" fmla="*/ 1070 h 1364"/>
                  <a:gd name="T12" fmla="*/ 730 w 2963"/>
                  <a:gd name="T13" fmla="*/ 978 h 1364"/>
                  <a:gd name="T14" fmla="*/ 847 w 2963"/>
                  <a:gd name="T15" fmla="*/ 885 h 1364"/>
                  <a:gd name="T16" fmla="*/ 968 w 2963"/>
                  <a:gd name="T17" fmla="*/ 896 h 1364"/>
                  <a:gd name="T18" fmla="*/ 1031 w 2963"/>
                  <a:gd name="T19" fmla="*/ 836 h 1364"/>
                  <a:gd name="T20" fmla="*/ 1153 w 2963"/>
                  <a:gd name="T21" fmla="*/ 789 h 1364"/>
                  <a:gd name="T22" fmla="*/ 1268 w 2963"/>
                  <a:gd name="T23" fmla="*/ 740 h 1364"/>
                  <a:gd name="T24" fmla="*/ 1329 w 2963"/>
                  <a:gd name="T25" fmla="*/ 775 h 1364"/>
                  <a:gd name="T26" fmla="*/ 1454 w 2963"/>
                  <a:gd name="T27" fmla="*/ 787 h 1364"/>
                  <a:gd name="T28" fmla="*/ 1634 w 2963"/>
                  <a:gd name="T29" fmla="*/ 678 h 1364"/>
                  <a:gd name="T30" fmla="*/ 1755 w 2963"/>
                  <a:gd name="T31" fmla="*/ 602 h 1364"/>
                  <a:gd name="T32" fmla="*/ 1876 w 2963"/>
                  <a:gd name="T33" fmla="*/ 562 h 1364"/>
                  <a:gd name="T34" fmla="*/ 1990 w 2963"/>
                  <a:gd name="T35" fmla="*/ 569 h 1364"/>
                  <a:gd name="T36" fmla="*/ 2113 w 2963"/>
                  <a:gd name="T37" fmla="*/ 543 h 1364"/>
                  <a:gd name="T38" fmla="*/ 2238 w 2963"/>
                  <a:gd name="T39" fmla="*/ 484 h 1364"/>
                  <a:gd name="T40" fmla="*/ 2295 w 2963"/>
                  <a:gd name="T41" fmla="*/ 460 h 1364"/>
                  <a:gd name="T42" fmla="*/ 2480 w 2963"/>
                  <a:gd name="T43" fmla="*/ 434 h 1364"/>
                  <a:gd name="T44" fmla="*/ 2601 w 2963"/>
                  <a:gd name="T45" fmla="*/ 388 h 1364"/>
                  <a:gd name="T46" fmla="*/ 2723 w 2963"/>
                  <a:gd name="T47" fmla="*/ 228 h 1364"/>
                  <a:gd name="T48" fmla="*/ 2783 w 2963"/>
                  <a:gd name="T49" fmla="*/ 164 h 1364"/>
                  <a:gd name="T50" fmla="*/ 2898 w 2963"/>
                  <a:gd name="T51" fmla="*/ 42 h 1364"/>
                  <a:gd name="T52" fmla="*/ 2893 w 2963"/>
                  <a:gd name="T53" fmla="*/ 37 h 1364"/>
                  <a:gd name="T54" fmla="*/ 2768 w 2963"/>
                  <a:gd name="T55" fmla="*/ 159 h 1364"/>
                  <a:gd name="T56" fmla="*/ 2652 w 2963"/>
                  <a:gd name="T57" fmla="*/ 303 h 1364"/>
                  <a:gd name="T58" fmla="*/ 2596 w 2963"/>
                  <a:gd name="T59" fmla="*/ 375 h 1364"/>
                  <a:gd name="T60" fmla="*/ 2416 w 2963"/>
                  <a:gd name="T61" fmla="*/ 463 h 1364"/>
                  <a:gd name="T62" fmla="*/ 2293 w 2963"/>
                  <a:gd name="T63" fmla="*/ 447 h 1364"/>
                  <a:gd name="T64" fmla="*/ 2191 w 2963"/>
                  <a:gd name="T65" fmla="*/ 489 h 1364"/>
                  <a:gd name="T66" fmla="*/ 2052 w 2963"/>
                  <a:gd name="T67" fmla="*/ 554 h 1364"/>
                  <a:gd name="T68" fmla="*/ 1996 w 2963"/>
                  <a:gd name="T69" fmla="*/ 555 h 1364"/>
                  <a:gd name="T70" fmla="*/ 1872 w 2963"/>
                  <a:gd name="T71" fmla="*/ 550 h 1364"/>
                  <a:gd name="T72" fmla="*/ 1750 w 2963"/>
                  <a:gd name="T73" fmla="*/ 588 h 1364"/>
                  <a:gd name="T74" fmla="*/ 1628 w 2963"/>
                  <a:gd name="T75" fmla="*/ 666 h 1364"/>
                  <a:gd name="T76" fmla="*/ 1447 w 2963"/>
                  <a:gd name="T77" fmla="*/ 774 h 1364"/>
                  <a:gd name="T78" fmla="*/ 1391 w 2963"/>
                  <a:gd name="T79" fmla="*/ 770 h 1364"/>
                  <a:gd name="T80" fmla="*/ 1271 w 2963"/>
                  <a:gd name="T81" fmla="*/ 727 h 1364"/>
                  <a:gd name="T82" fmla="*/ 1149 w 2963"/>
                  <a:gd name="T83" fmla="*/ 782 h 1364"/>
                  <a:gd name="T84" fmla="*/ 1023 w 2963"/>
                  <a:gd name="T85" fmla="*/ 825 h 1364"/>
                  <a:gd name="T86" fmla="*/ 907 w 2963"/>
                  <a:gd name="T87" fmla="*/ 875 h 1364"/>
                  <a:gd name="T88" fmla="*/ 787 w 2963"/>
                  <a:gd name="T89" fmla="*/ 935 h 1364"/>
                  <a:gd name="T90" fmla="*/ 601 w 2963"/>
                  <a:gd name="T91" fmla="*/ 1060 h 1364"/>
                  <a:gd name="T92" fmla="*/ 542 w 2963"/>
                  <a:gd name="T93" fmla="*/ 1106 h 1364"/>
                  <a:gd name="T94" fmla="*/ 422 w 2963"/>
                  <a:gd name="T95" fmla="*/ 1167 h 1364"/>
                  <a:gd name="T96" fmla="*/ 296 w 2963"/>
                  <a:gd name="T97" fmla="*/ 1234 h 1364"/>
                  <a:gd name="T98" fmla="*/ 180 w 2963"/>
                  <a:gd name="T99" fmla="*/ 1298 h 1364"/>
                  <a:gd name="T100" fmla="*/ 123 w 2963"/>
                  <a:gd name="T101" fmla="*/ 1320 h 13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63"/>
                  <a:gd name="T154" fmla="*/ 0 h 1364"/>
                  <a:gd name="T155" fmla="*/ 2963 w 2963"/>
                  <a:gd name="T156" fmla="*/ 1364 h 13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63" h="1364">
                    <a:moveTo>
                      <a:pt x="0" y="1350"/>
                    </a:moveTo>
                    <a:lnTo>
                      <a:pt x="5" y="1364"/>
                    </a:lnTo>
                    <a:lnTo>
                      <a:pt x="66" y="1339"/>
                    </a:lnTo>
                    <a:lnTo>
                      <a:pt x="63" y="1332"/>
                    </a:lnTo>
                    <a:lnTo>
                      <a:pt x="64" y="1339"/>
                    </a:lnTo>
                    <a:lnTo>
                      <a:pt x="124" y="1335"/>
                    </a:lnTo>
                    <a:lnTo>
                      <a:pt x="126" y="1335"/>
                    </a:lnTo>
                    <a:lnTo>
                      <a:pt x="186" y="1312"/>
                    </a:lnTo>
                    <a:lnTo>
                      <a:pt x="184" y="1312"/>
                    </a:lnTo>
                    <a:lnTo>
                      <a:pt x="186" y="1311"/>
                    </a:lnTo>
                    <a:lnTo>
                      <a:pt x="247" y="1279"/>
                    </a:lnTo>
                    <a:lnTo>
                      <a:pt x="252" y="1277"/>
                    </a:lnTo>
                    <a:lnTo>
                      <a:pt x="248" y="1279"/>
                    </a:lnTo>
                    <a:lnTo>
                      <a:pt x="308" y="1245"/>
                    </a:lnTo>
                    <a:lnTo>
                      <a:pt x="304" y="1238"/>
                    </a:lnTo>
                    <a:lnTo>
                      <a:pt x="307" y="1245"/>
                    </a:lnTo>
                    <a:lnTo>
                      <a:pt x="367" y="1214"/>
                    </a:lnTo>
                    <a:lnTo>
                      <a:pt x="372" y="1212"/>
                    </a:lnTo>
                    <a:lnTo>
                      <a:pt x="368" y="1214"/>
                    </a:lnTo>
                    <a:lnTo>
                      <a:pt x="429" y="1179"/>
                    </a:lnTo>
                    <a:lnTo>
                      <a:pt x="425" y="1173"/>
                    </a:lnTo>
                    <a:lnTo>
                      <a:pt x="428" y="1180"/>
                    </a:lnTo>
                    <a:lnTo>
                      <a:pt x="488" y="1157"/>
                    </a:lnTo>
                    <a:lnTo>
                      <a:pt x="488" y="1156"/>
                    </a:lnTo>
                    <a:lnTo>
                      <a:pt x="489" y="1156"/>
                    </a:lnTo>
                    <a:lnTo>
                      <a:pt x="549" y="1118"/>
                    </a:lnTo>
                    <a:lnTo>
                      <a:pt x="548" y="1119"/>
                    </a:lnTo>
                    <a:lnTo>
                      <a:pt x="549" y="1118"/>
                    </a:lnTo>
                    <a:lnTo>
                      <a:pt x="610" y="1072"/>
                    </a:lnTo>
                    <a:lnTo>
                      <a:pt x="612" y="1070"/>
                    </a:lnTo>
                    <a:lnTo>
                      <a:pt x="611" y="1071"/>
                    </a:lnTo>
                    <a:lnTo>
                      <a:pt x="671" y="1011"/>
                    </a:lnTo>
                    <a:lnTo>
                      <a:pt x="666" y="1006"/>
                    </a:lnTo>
                    <a:lnTo>
                      <a:pt x="670" y="1012"/>
                    </a:lnTo>
                    <a:lnTo>
                      <a:pt x="730" y="978"/>
                    </a:lnTo>
                    <a:lnTo>
                      <a:pt x="791" y="941"/>
                    </a:lnTo>
                    <a:lnTo>
                      <a:pt x="792" y="940"/>
                    </a:lnTo>
                    <a:lnTo>
                      <a:pt x="792" y="941"/>
                    </a:lnTo>
                    <a:lnTo>
                      <a:pt x="852" y="891"/>
                    </a:lnTo>
                    <a:lnTo>
                      <a:pt x="847" y="885"/>
                    </a:lnTo>
                    <a:lnTo>
                      <a:pt x="847" y="892"/>
                    </a:lnTo>
                    <a:lnTo>
                      <a:pt x="907" y="890"/>
                    </a:lnTo>
                    <a:lnTo>
                      <a:pt x="907" y="882"/>
                    </a:lnTo>
                    <a:lnTo>
                      <a:pt x="907" y="890"/>
                    </a:lnTo>
                    <a:lnTo>
                      <a:pt x="968" y="896"/>
                    </a:lnTo>
                    <a:lnTo>
                      <a:pt x="971" y="896"/>
                    </a:lnTo>
                    <a:lnTo>
                      <a:pt x="973" y="894"/>
                    </a:lnTo>
                    <a:lnTo>
                      <a:pt x="1033" y="835"/>
                    </a:lnTo>
                    <a:lnTo>
                      <a:pt x="1028" y="830"/>
                    </a:lnTo>
                    <a:lnTo>
                      <a:pt x="1031" y="836"/>
                    </a:lnTo>
                    <a:lnTo>
                      <a:pt x="1091" y="805"/>
                    </a:lnTo>
                    <a:lnTo>
                      <a:pt x="1088" y="798"/>
                    </a:lnTo>
                    <a:lnTo>
                      <a:pt x="1090" y="806"/>
                    </a:lnTo>
                    <a:lnTo>
                      <a:pt x="1151" y="790"/>
                    </a:lnTo>
                    <a:lnTo>
                      <a:pt x="1153" y="789"/>
                    </a:lnTo>
                    <a:lnTo>
                      <a:pt x="1154" y="788"/>
                    </a:lnTo>
                    <a:lnTo>
                      <a:pt x="1214" y="726"/>
                    </a:lnTo>
                    <a:lnTo>
                      <a:pt x="1209" y="720"/>
                    </a:lnTo>
                    <a:lnTo>
                      <a:pt x="1208" y="728"/>
                    </a:lnTo>
                    <a:lnTo>
                      <a:pt x="1268" y="740"/>
                    </a:lnTo>
                    <a:lnTo>
                      <a:pt x="1269" y="733"/>
                    </a:lnTo>
                    <a:lnTo>
                      <a:pt x="1266" y="739"/>
                    </a:lnTo>
                    <a:lnTo>
                      <a:pt x="1327" y="774"/>
                    </a:lnTo>
                    <a:lnTo>
                      <a:pt x="1328" y="775"/>
                    </a:lnTo>
                    <a:lnTo>
                      <a:pt x="1329" y="775"/>
                    </a:lnTo>
                    <a:lnTo>
                      <a:pt x="1389" y="785"/>
                    </a:lnTo>
                    <a:lnTo>
                      <a:pt x="1390" y="785"/>
                    </a:lnTo>
                    <a:lnTo>
                      <a:pt x="1450" y="788"/>
                    </a:lnTo>
                    <a:lnTo>
                      <a:pt x="1452" y="788"/>
                    </a:lnTo>
                    <a:lnTo>
                      <a:pt x="1454" y="787"/>
                    </a:lnTo>
                    <a:lnTo>
                      <a:pt x="1515" y="748"/>
                    </a:lnTo>
                    <a:lnTo>
                      <a:pt x="1575" y="714"/>
                    </a:lnTo>
                    <a:lnTo>
                      <a:pt x="1635" y="678"/>
                    </a:lnTo>
                    <a:lnTo>
                      <a:pt x="1631" y="672"/>
                    </a:lnTo>
                    <a:lnTo>
                      <a:pt x="1634" y="678"/>
                    </a:lnTo>
                    <a:lnTo>
                      <a:pt x="1695" y="648"/>
                    </a:lnTo>
                    <a:lnTo>
                      <a:pt x="1696" y="648"/>
                    </a:lnTo>
                    <a:lnTo>
                      <a:pt x="1756" y="601"/>
                    </a:lnTo>
                    <a:lnTo>
                      <a:pt x="1752" y="595"/>
                    </a:lnTo>
                    <a:lnTo>
                      <a:pt x="1755" y="602"/>
                    </a:lnTo>
                    <a:lnTo>
                      <a:pt x="1815" y="576"/>
                    </a:lnTo>
                    <a:lnTo>
                      <a:pt x="1812" y="569"/>
                    </a:lnTo>
                    <a:lnTo>
                      <a:pt x="1814" y="576"/>
                    </a:lnTo>
                    <a:lnTo>
                      <a:pt x="1875" y="563"/>
                    </a:lnTo>
                    <a:lnTo>
                      <a:pt x="1876" y="562"/>
                    </a:lnTo>
                    <a:lnTo>
                      <a:pt x="1875" y="563"/>
                    </a:lnTo>
                    <a:lnTo>
                      <a:pt x="1935" y="543"/>
                    </a:lnTo>
                    <a:lnTo>
                      <a:pt x="1933" y="536"/>
                    </a:lnTo>
                    <a:lnTo>
                      <a:pt x="1930" y="543"/>
                    </a:lnTo>
                    <a:lnTo>
                      <a:pt x="1990" y="569"/>
                    </a:lnTo>
                    <a:lnTo>
                      <a:pt x="1993" y="569"/>
                    </a:lnTo>
                    <a:lnTo>
                      <a:pt x="2054" y="568"/>
                    </a:lnTo>
                    <a:lnTo>
                      <a:pt x="2057" y="568"/>
                    </a:lnTo>
                    <a:lnTo>
                      <a:pt x="2117" y="542"/>
                    </a:lnTo>
                    <a:lnTo>
                      <a:pt x="2113" y="543"/>
                    </a:lnTo>
                    <a:lnTo>
                      <a:pt x="2117" y="541"/>
                    </a:lnTo>
                    <a:lnTo>
                      <a:pt x="2177" y="512"/>
                    </a:lnTo>
                    <a:lnTo>
                      <a:pt x="2174" y="506"/>
                    </a:lnTo>
                    <a:lnTo>
                      <a:pt x="2177" y="513"/>
                    </a:lnTo>
                    <a:lnTo>
                      <a:pt x="2238" y="484"/>
                    </a:lnTo>
                    <a:lnTo>
                      <a:pt x="2235" y="477"/>
                    </a:lnTo>
                    <a:lnTo>
                      <a:pt x="2238" y="484"/>
                    </a:lnTo>
                    <a:lnTo>
                      <a:pt x="2298" y="460"/>
                    </a:lnTo>
                    <a:lnTo>
                      <a:pt x="2295" y="453"/>
                    </a:lnTo>
                    <a:lnTo>
                      <a:pt x="2295" y="460"/>
                    </a:lnTo>
                    <a:lnTo>
                      <a:pt x="2355" y="467"/>
                    </a:lnTo>
                    <a:lnTo>
                      <a:pt x="2416" y="471"/>
                    </a:lnTo>
                    <a:lnTo>
                      <a:pt x="2418" y="471"/>
                    </a:lnTo>
                    <a:lnTo>
                      <a:pt x="2420" y="470"/>
                    </a:lnTo>
                    <a:lnTo>
                      <a:pt x="2480" y="434"/>
                    </a:lnTo>
                    <a:lnTo>
                      <a:pt x="2540" y="399"/>
                    </a:lnTo>
                    <a:lnTo>
                      <a:pt x="2536" y="393"/>
                    </a:lnTo>
                    <a:lnTo>
                      <a:pt x="2537" y="400"/>
                    </a:lnTo>
                    <a:lnTo>
                      <a:pt x="2598" y="389"/>
                    </a:lnTo>
                    <a:lnTo>
                      <a:pt x="2601" y="388"/>
                    </a:lnTo>
                    <a:lnTo>
                      <a:pt x="2603" y="387"/>
                    </a:lnTo>
                    <a:lnTo>
                      <a:pt x="2663" y="313"/>
                    </a:lnTo>
                    <a:lnTo>
                      <a:pt x="2660" y="316"/>
                    </a:lnTo>
                    <a:lnTo>
                      <a:pt x="2663" y="312"/>
                    </a:lnTo>
                    <a:lnTo>
                      <a:pt x="2723" y="228"/>
                    </a:lnTo>
                    <a:lnTo>
                      <a:pt x="2717" y="223"/>
                    </a:lnTo>
                    <a:lnTo>
                      <a:pt x="2722" y="229"/>
                    </a:lnTo>
                    <a:lnTo>
                      <a:pt x="2783" y="164"/>
                    </a:lnTo>
                    <a:lnTo>
                      <a:pt x="2778" y="159"/>
                    </a:lnTo>
                    <a:lnTo>
                      <a:pt x="2783" y="164"/>
                    </a:lnTo>
                    <a:lnTo>
                      <a:pt x="2843" y="108"/>
                    </a:lnTo>
                    <a:lnTo>
                      <a:pt x="2853" y="98"/>
                    </a:lnTo>
                    <a:lnTo>
                      <a:pt x="2843" y="108"/>
                    </a:lnTo>
                    <a:lnTo>
                      <a:pt x="2903" y="48"/>
                    </a:lnTo>
                    <a:lnTo>
                      <a:pt x="2898" y="42"/>
                    </a:lnTo>
                    <a:lnTo>
                      <a:pt x="2902" y="49"/>
                    </a:lnTo>
                    <a:lnTo>
                      <a:pt x="2963" y="13"/>
                    </a:lnTo>
                    <a:lnTo>
                      <a:pt x="2956" y="0"/>
                    </a:lnTo>
                    <a:lnTo>
                      <a:pt x="2895" y="36"/>
                    </a:lnTo>
                    <a:lnTo>
                      <a:pt x="2893" y="37"/>
                    </a:lnTo>
                    <a:lnTo>
                      <a:pt x="2833" y="97"/>
                    </a:lnTo>
                    <a:lnTo>
                      <a:pt x="2838" y="102"/>
                    </a:lnTo>
                    <a:lnTo>
                      <a:pt x="2834" y="97"/>
                    </a:lnTo>
                    <a:lnTo>
                      <a:pt x="2774" y="154"/>
                    </a:lnTo>
                    <a:lnTo>
                      <a:pt x="2768" y="159"/>
                    </a:lnTo>
                    <a:lnTo>
                      <a:pt x="2773" y="154"/>
                    </a:lnTo>
                    <a:lnTo>
                      <a:pt x="2712" y="218"/>
                    </a:lnTo>
                    <a:lnTo>
                      <a:pt x="2713" y="217"/>
                    </a:lnTo>
                    <a:lnTo>
                      <a:pt x="2712" y="219"/>
                    </a:lnTo>
                    <a:lnTo>
                      <a:pt x="2652" y="303"/>
                    </a:lnTo>
                    <a:lnTo>
                      <a:pt x="2657" y="308"/>
                    </a:lnTo>
                    <a:lnTo>
                      <a:pt x="2652" y="303"/>
                    </a:lnTo>
                    <a:lnTo>
                      <a:pt x="2592" y="377"/>
                    </a:lnTo>
                    <a:lnTo>
                      <a:pt x="2597" y="381"/>
                    </a:lnTo>
                    <a:lnTo>
                      <a:pt x="2596" y="375"/>
                    </a:lnTo>
                    <a:lnTo>
                      <a:pt x="2535" y="387"/>
                    </a:lnTo>
                    <a:lnTo>
                      <a:pt x="2533" y="387"/>
                    </a:lnTo>
                    <a:lnTo>
                      <a:pt x="2473" y="421"/>
                    </a:lnTo>
                    <a:lnTo>
                      <a:pt x="2413" y="457"/>
                    </a:lnTo>
                    <a:lnTo>
                      <a:pt x="2416" y="463"/>
                    </a:lnTo>
                    <a:lnTo>
                      <a:pt x="2417" y="456"/>
                    </a:lnTo>
                    <a:lnTo>
                      <a:pt x="2356" y="452"/>
                    </a:lnTo>
                    <a:lnTo>
                      <a:pt x="2296" y="446"/>
                    </a:lnTo>
                    <a:lnTo>
                      <a:pt x="2294" y="446"/>
                    </a:lnTo>
                    <a:lnTo>
                      <a:pt x="2293" y="447"/>
                    </a:lnTo>
                    <a:lnTo>
                      <a:pt x="2233" y="471"/>
                    </a:lnTo>
                    <a:lnTo>
                      <a:pt x="2229" y="472"/>
                    </a:lnTo>
                    <a:lnTo>
                      <a:pt x="2232" y="471"/>
                    </a:lnTo>
                    <a:lnTo>
                      <a:pt x="2171" y="499"/>
                    </a:lnTo>
                    <a:lnTo>
                      <a:pt x="2191" y="489"/>
                    </a:lnTo>
                    <a:lnTo>
                      <a:pt x="2171" y="499"/>
                    </a:lnTo>
                    <a:lnTo>
                      <a:pt x="2111" y="529"/>
                    </a:lnTo>
                    <a:lnTo>
                      <a:pt x="2114" y="535"/>
                    </a:lnTo>
                    <a:lnTo>
                      <a:pt x="2112" y="529"/>
                    </a:lnTo>
                    <a:lnTo>
                      <a:pt x="2052" y="554"/>
                    </a:lnTo>
                    <a:lnTo>
                      <a:pt x="2054" y="560"/>
                    </a:lnTo>
                    <a:lnTo>
                      <a:pt x="2054" y="553"/>
                    </a:lnTo>
                    <a:lnTo>
                      <a:pt x="1993" y="554"/>
                    </a:lnTo>
                    <a:lnTo>
                      <a:pt x="1993" y="561"/>
                    </a:lnTo>
                    <a:lnTo>
                      <a:pt x="1996" y="555"/>
                    </a:lnTo>
                    <a:lnTo>
                      <a:pt x="1936" y="530"/>
                    </a:lnTo>
                    <a:lnTo>
                      <a:pt x="1934" y="529"/>
                    </a:lnTo>
                    <a:lnTo>
                      <a:pt x="1871" y="550"/>
                    </a:lnTo>
                    <a:lnTo>
                      <a:pt x="1873" y="556"/>
                    </a:lnTo>
                    <a:lnTo>
                      <a:pt x="1872" y="550"/>
                    </a:lnTo>
                    <a:lnTo>
                      <a:pt x="1811" y="562"/>
                    </a:lnTo>
                    <a:lnTo>
                      <a:pt x="1808" y="562"/>
                    </a:lnTo>
                    <a:lnTo>
                      <a:pt x="1809" y="562"/>
                    </a:lnTo>
                    <a:lnTo>
                      <a:pt x="1749" y="589"/>
                    </a:lnTo>
                    <a:lnTo>
                      <a:pt x="1750" y="588"/>
                    </a:lnTo>
                    <a:lnTo>
                      <a:pt x="1748" y="590"/>
                    </a:lnTo>
                    <a:lnTo>
                      <a:pt x="1688" y="636"/>
                    </a:lnTo>
                    <a:lnTo>
                      <a:pt x="1692" y="641"/>
                    </a:lnTo>
                    <a:lnTo>
                      <a:pt x="1689" y="635"/>
                    </a:lnTo>
                    <a:lnTo>
                      <a:pt x="1628" y="666"/>
                    </a:lnTo>
                    <a:lnTo>
                      <a:pt x="1625" y="668"/>
                    </a:lnTo>
                    <a:lnTo>
                      <a:pt x="1628" y="666"/>
                    </a:lnTo>
                    <a:lnTo>
                      <a:pt x="1568" y="701"/>
                    </a:lnTo>
                    <a:lnTo>
                      <a:pt x="1508" y="735"/>
                    </a:lnTo>
                    <a:lnTo>
                      <a:pt x="1447" y="774"/>
                    </a:lnTo>
                    <a:lnTo>
                      <a:pt x="1450" y="780"/>
                    </a:lnTo>
                    <a:lnTo>
                      <a:pt x="1451" y="773"/>
                    </a:lnTo>
                    <a:lnTo>
                      <a:pt x="1391" y="770"/>
                    </a:lnTo>
                    <a:lnTo>
                      <a:pt x="1390" y="777"/>
                    </a:lnTo>
                    <a:lnTo>
                      <a:pt x="1391" y="770"/>
                    </a:lnTo>
                    <a:lnTo>
                      <a:pt x="1331" y="760"/>
                    </a:lnTo>
                    <a:lnTo>
                      <a:pt x="1330" y="768"/>
                    </a:lnTo>
                    <a:lnTo>
                      <a:pt x="1334" y="761"/>
                    </a:lnTo>
                    <a:lnTo>
                      <a:pt x="1273" y="727"/>
                    </a:lnTo>
                    <a:lnTo>
                      <a:pt x="1271" y="727"/>
                    </a:lnTo>
                    <a:lnTo>
                      <a:pt x="1211" y="714"/>
                    </a:lnTo>
                    <a:lnTo>
                      <a:pt x="1206" y="713"/>
                    </a:lnTo>
                    <a:lnTo>
                      <a:pt x="1204" y="715"/>
                    </a:lnTo>
                    <a:lnTo>
                      <a:pt x="1144" y="777"/>
                    </a:lnTo>
                    <a:lnTo>
                      <a:pt x="1149" y="782"/>
                    </a:lnTo>
                    <a:lnTo>
                      <a:pt x="1148" y="776"/>
                    </a:lnTo>
                    <a:lnTo>
                      <a:pt x="1087" y="792"/>
                    </a:lnTo>
                    <a:lnTo>
                      <a:pt x="1085" y="792"/>
                    </a:lnTo>
                    <a:lnTo>
                      <a:pt x="1025" y="823"/>
                    </a:lnTo>
                    <a:lnTo>
                      <a:pt x="1023" y="825"/>
                    </a:lnTo>
                    <a:lnTo>
                      <a:pt x="963" y="883"/>
                    </a:lnTo>
                    <a:lnTo>
                      <a:pt x="968" y="889"/>
                    </a:lnTo>
                    <a:lnTo>
                      <a:pt x="969" y="881"/>
                    </a:lnTo>
                    <a:lnTo>
                      <a:pt x="908" y="875"/>
                    </a:lnTo>
                    <a:lnTo>
                      <a:pt x="907" y="875"/>
                    </a:lnTo>
                    <a:lnTo>
                      <a:pt x="847" y="877"/>
                    </a:lnTo>
                    <a:lnTo>
                      <a:pt x="844" y="877"/>
                    </a:lnTo>
                    <a:lnTo>
                      <a:pt x="843" y="879"/>
                    </a:lnTo>
                    <a:lnTo>
                      <a:pt x="783" y="930"/>
                    </a:lnTo>
                    <a:lnTo>
                      <a:pt x="787" y="935"/>
                    </a:lnTo>
                    <a:lnTo>
                      <a:pt x="784" y="929"/>
                    </a:lnTo>
                    <a:lnTo>
                      <a:pt x="723" y="966"/>
                    </a:lnTo>
                    <a:lnTo>
                      <a:pt x="663" y="999"/>
                    </a:lnTo>
                    <a:lnTo>
                      <a:pt x="661" y="1000"/>
                    </a:lnTo>
                    <a:lnTo>
                      <a:pt x="601" y="1060"/>
                    </a:lnTo>
                    <a:lnTo>
                      <a:pt x="606" y="1066"/>
                    </a:lnTo>
                    <a:lnTo>
                      <a:pt x="602" y="1060"/>
                    </a:lnTo>
                    <a:lnTo>
                      <a:pt x="541" y="1107"/>
                    </a:lnTo>
                    <a:lnTo>
                      <a:pt x="545" y="1112"/>
                    </a:lnTo>
                    <a:lnTo>
                      <a:pt x="542" y="1106"/>
                    </a:lnTo>
                    <a:lnTo>
                      <a:pt x="482" y="1144"/>
                    </a:lnTo>
                    <a:lnTo>
                      <a:pt x="485" y="1150"/>
                    </a:lnTo>
                    <a:lnTo>
                      <a:pt x="483" y="1144"/>
                    </a:lnTo>
                    <a:lnTo>
                      <a:pt x="423" y="1167"/>
                    </a:lnTo>
                    <a:lnTo>
                      <a:pt x="422" y="1167"/>
                    </a:lnTo>
                    <a:lnTo>
                      <a:pt x="361" y="1201"/>
                    </a:lnTo>
                    <a:lnTo>
                      <a:pt x="364" y="1208"/>
                    </a:lnTo>
                    <a:lnTo>
                      <a:pt x="361" y="1201"/>
                    </a:lnTo>
                    <a:lnTo>
                      <a:pt x="301" y="1232"/>
                    </a:lnTo>
                    <a:lnTo>
                      <a:pt x="296" y="1234"/>
                    </a:lnTo>
                    <a:lnTo>
                      <a:pt x="301" y="1232"/>
                    </a:lnTo>
                    <a:lnTo>
                      <a:pt x="241" y="1267"/>
                    </a:lnTo>
                    <a:lnTo>
                      <a:pt x="244" y="1273"/>
                    </a:lnTo>
                    <a:lnTo>
                      <a:pt x="241" y="1267"/>
                    </a:lnTo>
                    <a:lnTo>
                      <a:pt x="180" y="1298"/>
                    </a:lnTo>
                    <a:lnTo>
                      <a:pt x="183" y="1305"/>
                    </a:lnTo>
                    <a:lnTo>
                      <a:pt x="181" y="1298"/>
                    </a:lnTo>
                    <a:lnTo>
                      <a:pt x="121" y="1321"/>
                    </a:lnTo>
                    <a:lnTo>
                      <a:pt x="123" y="1328"/>
                    </a:lnTo>
                    <a:lnTo>
                      <a:pt x="123" y="1320"/>
                    </a:lnTo>
                    <a:lnTo>
                      <a:pt x="63" y="1325"/>
                    </a:lnTo>
                    <a:lnTo>
                      <a:pt x="62" y="1325"/>
                    </a:lnTo>
                    <a:lnTo>
                      <a:pt x="61" y="1326"/>
                    </a:lnTo>
                    <a:lnTo>
                      <a:pt x="0" y="1350"/>
                    </a:lnTo>
                    <a:close/>
                  </a:path>
                </a:pathLst>
              </a:custGeom>
              <a:solidFill>
                <a:srgbClr val="000000"/>
              </a:solidFill>
              <a:ln w="0">
                <a:solidFill>
                  <a:srgbClr val="000000"/>
                </a:solidFill>
                <a:prstDash val="solid"/>
                <a:round/>
                <a:headEnd/>
                <a:tailEnd/>
              </a:ln>
            </p:spPr>
            <p:txBody>
              <a:bodyPr/>
              <a:lstStyle/>
              <a:p>
                <a:endParaRPr lang="en-US"/>
              </a:p>
            </p:txBody>
          </p:sp>
          <p:sp>
            <p:nvSpPr>
              <p:cNvPr id="31784" name="Freeform 34"/>
              <p:cNvSpPr>
                <a:spLocks/>
              </p:cNvSpPr>
              <p:nvPr/>
            </p:nvSpPr>
            <p:spPr bwMode="auto">
              <a:xfrm>
                <a:off x="1202" y="2672"/>
                <a:ext cx="61" cy="80"/>
              </a:xfrm>
              <a:custGeom>
                <a:avLst/>
                <a:gdLst>
                  <a:gd name="T0" fmla="*/ 61 w 61"/>
                  <a:gd name="T1" fmla="*/ 0 h 80"/>
                  <a:gd name="T2" fmla="*/ 61 w 61"/>
                  <a:gd name="T3" fmla="*/ 55 h 80"/>
                  <a:gd name="T4" fmla="*/ 0 w 61"/>
                  <a:gd name="T5" fmla="*/ 80 h 80"/>
                  <a:gd name="T6" fmla="*/ 0 w 61"/>
                  <a:gd name="T7" fmla="*/ 26 h 80"/>
                  <a:gd name="T8" fmla="*/ 61 w 61"/>
                  <a:gd name="T9" fmla="*/ 0 h 80"/>
                  <a:gd name="T10" fmla="*/ 0 60000 65536"/>
                  <a:gd name="T11" fmla="*/ 0 60000 65536"/>
                  <a:gd name="T12" fmla="*/ 0 60000 65536"/>
                  <a:gd name="T13" fmla="*/ 0 60000 65536"/>
                  <a:gd name="T14" fmla="*/ 0 60000 65536"/>
                  <a:gd name="T15" fmla="*/ 0 w 61"/>
                  <a:gd name="T16" fmla="*/ 0 h 80"/>
                  <a:gd name="T17" fmla="*/ 61 w 61"/>
                  <a:gd name="T18" fmla="*/ 80 h 80"/>
                </a:gdLst>
                <a:ahLst/>
                <a:cxnLst>
                  <a:cxn ang="T10">
                    <a:pos x="T0" y="T1"/>
                  </a:cxn>
                  <a:cxn ang="T11">
                    <a:pos x="T2" y="T3"/>
                  </a:cxn>
                  <a:cxn ang="T12">
                    <a:pos x="T4" y="T5"/>
                  </a:cxn>
                  <a:cxn ang="T13">
                    <a:pos x="T6" y="T7"/>
                  </a:cxn>
                  <a:cxn ang="T14">
                    <a:pos x="T8" y="T9"/>
                  </a:cxn>
                </a:cxnLst>
                <a:rect l="T15" t="T16" r="T17" b="T18"/>
                <a:pathLst>
                  <a:path w="61" h="80">
                    <a:moveTo>
                      <a:pt x="61" y="0"/>
                    </a:moveTo>
                    <a:lnTo>
                      <a:pt x="61" y="55"/>
                    </a:lnTo>
                    <a:lnTo>
                      <a:pt x="0" y="80"/>
                    </a:lnTo>
                    <a:lnTo>
                      <a:pt x="0" y="26"/>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31785" name="Freeform 35"/>
              <p:cNvSpPr>
                <a:spLocks/>
              </p:cNvSpPr>
              <p:nvPr/>
            </p:nvSpPr>
            <p:spPr bwMode="auto">
              <a:xfrm>
                <a:off x="1263" y="2667"/>
                <a:ext cx="60" cy="60"/>
              </a:xfrm>
              <a:custGeom>
                <a:avLst/>
                <a:gdLst>
                  <a:gd name="T0" fmla="*/ 60 w 60"/>
                  <a:gd name="T1" fmla="*/ 0 h 60"/>
                  <a:gd name="T2" fmla="*/ 60 w 60"/>
                  <a:gd name="T3" fmla="*/ 57 h 60"/>
                  <a:gd name="T4" fmla="*/ 0 w 60"/>
                  <a:gd name="T5" fmla="*/ 60 h 60"/>
                  <a:gd name="T6" fmla="*/ 0 w 60"/>
                  <a:gd name="T7" fmla="*/ 5 h 60"/>
                  <a:gd name="T8" fmla="*/ 60 w 60"/>
                  <a:gd name="T9" fmla="*/ 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60" y="0"/>
                    </a:moveTo>
                    <a:lnTo>
                      <a:pt x="60" y="57"/>
                    </a:lnTo>
                    <a:lnTo>
                      <a:pt x="0" y="60"/>
                    </a:lnTo>
                    <a:lnTo>
                      <a:pt x="0" y="5"/>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786" name="Freeform 36"/>
              <p:cNvSpPr>
                <a:spLocks/>
              </p:cNvSpPr>
              <p:nvPr/>
            </p:nvSpPr>
            <p:spPr bwMode="auto">
              <a:xfrm>
                <a:off x="1323" y="2643"/>
                <a:ext cx="60" cy="81"/>
              </a:xfrm>
              <a:custGeom>
                <a:avLst/>
                <a:gdLst>
                  <a:gd name="T0" fmla="*/ 60 w 60"/>
                  <a:gd name="T1" fmla="*/ 0 h 81"/>
                  <a:gd name="T2" fmla="*/ 60 w 60"/>
                  <a:gd name="T3" fmla="*/ 59 h 81"/>
                  <a:gd name="T4" fmla="*/ 0 w 60"/>
                  <a:gd name="T5" fmla="*/ 81 h 81"/>
                  <a:gd name="T6" fmla="*/ 0 w 60"/>
                  <a:gd name="T7" fmla="*/ 24 h 81"/>
                  <a:gd name="T8" fmla="*/ 60 w 60"/>
                  <a:gd name="T9" fmla="*/ 0 h 81"/>
                  <a:gd name="T10" fmla="*/ 0 60000 65536"/>
                  <a:gd name="T11" fmla="*/ 0 60000 65536"/>
                  <a:gd name="T12" fmla="*/ 0 60000 65536"/>
                  <a:gd name="T13" fmla="*/ 0 60000 65536"/>
                  <a:gd name="T14" fmla="*/ 0 60000 65536"/>
                  <a:gd name="T15" fmla="*/ 0 w 60"/>
                  <a:gd name="T16" fmla="*/ 0 h 81"/>
                  <a:gd name="T17" fmla="*/ 60 w 60"/>
                  <a:gd name="T18" fmla="*/ 81 h 81"/>
                </a:gdLst>
                <a:ahLst/>
                <a:cxnLst>
                  <a:cxn ang="T10">
                    <a:pos x="T0" y="T1"/>
                  </a:cxn>
                  <a:cxn ang="T11">
                    <a:pos x="T2" y="T3"/>
                  </a:cxn>
                  <a:cxn ang="T12">
                    <a:pos x="T4" y="T5"/>
                  </a:cxn>
                  <a:cxn ang="T13">
                    <a:pos x="T6" y="T7"/>
                  </a:cxn>
                  <a:cxn ang="T14">
                    <a:pos x="T8" y="T9"/>
                  </a:cxn>
                </a:cxnLst>
                <a:rect l="T15" t="T16" r="T17" b="T18"/>
                <a:pathLst>
                  <a:path w="60" h="81">
                    <a:moveTo>
                      <a:pt x="60" y="0"/>
                    </a:moveTo>
                    <a:lnTo>
                      <a:pt x="60" y="59"/>
                    </a:lnTo>
                    <a:lnTo>
                      <a:pt x="0" y="81"/>
                    </a:lnTo>
                    <a:lnTo>
                      <a:pt x="0" y="24"/>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787" name="Freeform 37"/>
              <p:cNvSpPr>
                <a:spLocks/>
              </p:cNvSpPr>
              <p:nvPr/>
            </p:nvSpPr>
            <p:spPr bwMode="auto">
              <a:xfrm>
                <a:off x="1383" y="2609"/>
                <a:ext cx="61" cy="93"/>
              </a:xfrm>
              <a:custGeom>
                <a:avLst/>
                <a:gdLst>
                  <a:gd name="T0" fmla="*/ 61 w 61"/>
                  <a:gd name="T1" fmla="*/ 0 h 93"/>
                  <a:gd name="T2" fmla="*/ 61 w 61"/>
                  <a:gd name="T3" fmla="*/ 63 h 93"/>
                  <a:gd name="T4" fmla="*/ 0 w 61"/>
                  <a:gd name="T5" fmla="*/ 93 h 93"/>
                  <a:gd name="T6" fmla="*/ 0 w 61"/>
                  <a:gd name="T7" fmla="*/ 34 h 93"/>
                  <a:gd name="T8" fmla="*/ 61 w 61"/>
                  <a:gd name="T9" fmla="*/ 0 h 93"/>
                  <a:gd name="T10" fmla="*/ 0 60000 65536"/>
                  <a:gd name="T11" fmla="*/ 0 60000 65536"/>
                  <a:gd name="T12" fmla="*/ 0 60000 65536"/>
                  <a:gd name="T13" fmla="*/ 0 60000 65536"/>
                  <a:gd name="T14" fmla="*/ 0 60000 65536"/>
                  <a:gd name="T15" fmla="*/ 0 w 61"/>
                  <a:gd name="T16" fmla="*/ 0 h 93"/>
                  <a:gd name="T17" fmla="*/ 61 w 61"/>
                  <a:gd name="T18" fmla="*/ 93 h 93"/>
                </a:gdLst>
                <a:ahLst/>
                <a:cxnLst>
                  <a:cxn ang="T10">
                    <a:pos x="T0" y="T1"/>
                  </a:cxn>
                  <a:cxn ang="T11">
                    <a:pos x="T2" y="T3"/>
                  </a:cxn>
                  <a:cxn ang="T12">
                    <a:pos x="T4" y="T5"/>
                  </a:cxn>
                  <a:cxn ang="T13">
                    <a:pos x="T6" y="T7"/>
                  </a:cxn>
                  <a:cxn ang="T14">
                    <a:pos x="T8" y="T9"/>
                  </a:cxn>
                </a:cxnLst>
                <a:rect l="T15" t="T16" r="T17" b="T18"/>
                <a:pathLst>
                  <a:path w="61" h="93">
                    <a:moveTo>
                      <a:pt x="61" y="0"/>
                    </a:moveTo>
                    <a:lnTo>
                      <a:pt x="61" y="63"/>
                    </a:lnTo>
                    <a:lnTo>
                      <a:pt x="0" y="93"/>
                    </a:lnTo>
                    <a:lnTo>
                      <a:pt x="0" y="34"/>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31788" name="Freeform 38"/>
              <p:cNvSpPr>
                <a:spLocks/>
              </p:cNvSpPr>
              <p:nvPr/>
            </p:nvSpPr>
            <p:spPr bwMode="auto">
              <a:xfrm>
                <a:off x="1444" y="2573"/>
                <a:ext cx="60" cy="99"/>
              </a:xfrm>
              <a:custGeom>
                <a:avLst/>
                <a:gdLst>
                  <a:gd name="T0" fmla="*/ 60 w 60"/>
                  <a:gd name="T1" fmla="*/ 0 h 99"/>
                  <a:gd name="T2" fmla="*/ 60 w 60"/>
                  <a:gd name="T3" fmla="*/ 66 h 99"/>
                  <a:gd name="T4" fmla="*/ 0 w 60"/>
                  <a:gd name="T5" fmla="*/ 99 h 99"/>
                  <a:gd name="T6" fmla="*/ 0 w 60"/>
                  <a:gd name="T7" fmla="*/ 36 h 99"/>
                  <a:gd name="T8" fmla="*/ 60 w 60"/>
                  <a:gd name="T9" fmla="*/ 0 h 99"/>
                  <a:gd name="T10" fmla="*/ 0 60000 65536"/>
                  <a:gd name="T11" fmla="*/ 0 60000 65536"/>
                  <a:gd name="T12" fmla="*/ 0 60000 65536"/>
                  <a:gd name="T13" fmla="*/ 0 60000 65536"/>
                  <a:gd name="T14" fmla="*/ 0 60000 65536"/>
                  <a:gd name="T15" fmla="*/ 0 w 60"/>
                  <a:gd name="T16" fmla="*/ 0 h 99"/>
                  <a:gd name="T17" fmla="*/ 60 w 60"/>
                  <a:gd name="T18" fmla="*/ 99 h 99"/>
                </a:gdLst>
                <a:ahLst/>
                <a:cxnLst>
                  <a:cxn ang="T10">
                    <a:pos x="T0" y="T1"/>
                  </a:cxn>
                  <a:cxn ang="T11">
                    <a:pos x="T2" y="T3"/>
                  </a:cxn>
                  <a:cxn ang="T12">
                    <a:pos x="T4" y="T5"/>
                  </a:cxn>
                  <a:cxn ang="T13">
                    <a:pos x="T6" y="T7"/>
                  </a:cxn>
                  <a:cxn ang="T14">
                    <a:pos x="T8" y="T9"/>
                  </a:cxn>
                </a:cxnLst>
                <a:rect l="T15" t="T16" r="T17" b="T18"/>
                <a:pathLst>
                  <a:path w="60" h="99">
                    <a:moveTo>
                      <a:pt x="60" y="0"/>
                    </a:moveTo>
                    <a:lnTo>
                      <a:pt x="60" y="66"/>
                    </a:lnTo>
                    <a:lnTo>
                      <a:pt x="0" y="99"/>
                    </a:lnTo>
                    <a:lnTo>
                      <a:pt x="0" y="36"/>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789" name="Freeform 39"/>
              <p:cNvSpPr>
                <a:spLocks/>
              </p:cNvSpPr>
              <p:nvPr/>
            </p:nvSpPr>
            <p:spPr bwMode="auto">
              <a:xfrm>
                <a:off x="1504" y="2542"/>
                <a:ext cx="60" cy="97"/>
              </a:xfrm>
              <a:custGeom>
                <a:avLst/>
                <a:gdLst>
                  <a:gd name="T0" fmla="*/ 60 w 60"/>
                  <a:gd name="T1" fmla="*/ 0 h 97"/>
                  <a:gd name="T2" fmla="*/ 60 w 60"/>
                  <a:gd name="T3" fmla="*/ 68 h 97"/>
                  <a:gd name="T4" fmla="*/ 0 w 60"/>
                  <a:gd name="T5" fmla="*/ 97 h 97"/>
                  <a:gd name="T6" fmla="*/ 0 w 60"/>
                  <a:gd name="T7" fmla="*/ 31 h 97"/>
                  <a:gd name="T8" fmla="*/ 60 w 60"/>
                  <a:gd name="T9" fmla="*/ 0 h 97"/>
                  <a:gd name="T10" fmla="*/ 0 60000 65536"/>
                  <a:gd name="T11" fmla="*/ 0 60000 65536"/>
                  <a:gd name="T12" fmla="*/ 0 60000 65536"/>
                  <a:gd name="T13" fmla="*/ 0 60000 65536"/>
                  <a:gd name="T14" fmla="*/ 0 60000 65536"/>
                  <a:gd name="T15" fmla="*/ 0 w 60"/>
                  <a:gd name="T16" fmla="*/ 0 h 97"/>
                  <a:gd name="T17" fmla="*/ 60 w 60"/>
                  <a:gd name="T18" fmla="*/ 97 h 97"/>
                </a:gdLst>
                <a:ahLst/>
                <a:cxnLst>
                  <a:cxn ang="T10">
                    <a:pos x="T0" y="T1"/>
                  </a:cxn>
                  <a:cxn ang="T11">
                    <a:pos x="T2" y="T3"/>
                  </a:cxn>
                  <a:cxn ang="T12">
                    <a:pos x="T4" y="T5"/>
                  </a:cxn>
                  <a:cxn ang="T13">
                    <a:pos x="T6" y="T7"/>
                  </a:cxn>
                  <a:cxn ang="T14">
                    <a:pos x="T8" y="T9"/>
                  </a:cxn>
                </a:cxnLst>
                <a:rect l="T15" t="T16" r="T17" b="T18"/>
                <a:pathLst>
                  <a:path w="60" h="97">
                    <a:moveTo>
                      <a:pt x="60" y="0"/>
                    </a:moveTo>
                    <a:lnTo>
                      <a:pt x="60" y="68"/>
                    </a:lnTo>
                    <a:lnTo>
                      <a:pt x="0" y="97"/>
                    </a:lnTo>
                    <a:lnTo>
                      <a:pt x="0" y="31"/>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790" name="Freeform 40"/>
              <p:cNvSpPr>
                <a:spLocks/>
              </p:cNvSpPr>
              <p:nvPr/>
            </p:nvSpPr>
            <p:spPr bwMode="auto">
              <a:xfrm>
                <a:off x="1564" y="2505"/>
                <a:ext cx="61" cy="105"/>
              </a:xfrm>
              <a:custGeom>
                <a:avLst/>
                <a:gdLst>
                  <a:gd name="T0" fmla="*/ 61 w 61"/>
                  <a:gd name="T1" fmla="*/ 0 h 105"/>
                  <a:gd name="T2" fmla="*/ 61 w 61"/>
                  <a:gd name="T3" fmla="*/ 72 h 105"/>
                  <a:gd name="T4" fmla="*/ 0 w 61"/>
                  <a:gd name="T5" fmla="*/ 105 h 105"/>
                  <a:gd name="T6" fmla="*/ 0 w 61"/>
                  <a:gd name="T7" fmla="*/ 37 h 105"/>
                  <a:gd name="T8" fmla="*/ 61 w 61"/>
                  <a:gd name="T9" fmla="*/ 0 h 105"/>
                  <a:gd name="T10" fmla="*/ 0 60000 65536"/>
                  <a:gd name="T11" fmla="*/ 0 60000 65536"/>
                  <a:gd name="T12" fmla="*/ 0 60000 65536"/>
                  <a:gd name="T13" fmla="*/ 0 60000 65536"/>
                  <a:gd name="T14" fmla="*/ 0 60000 65536"/>
                  <a:gd name="T15" fmla="*/ 0 w 61"/>
                  <a:gd name="T16" fmla="*/ 0 h 105"/>
                  <a:gd name="T17" fmla="*/ 61 w 61"/>
                  <a:gd name="T18" fmla="*/ 105 h 105"/>
                </a:gdLst>
                <a:ahLst/>
                <a:cxnLst>
                  <a:cxn ang="T10">
                    <a:pos x="T0" y="T1"/>
                  </a:cxn>
                  <a:cxn ang="T11">
                    <a:pos x="T2" y="T3"/>
                  </a:cxn>
                  <a:cxn ang="T12">
                    <a:pos x="T4" y="T5"/>
                  </a:cxn>
                  <a:cxn ang="T13">
                    <a:pos x="T6" y="T7"/>
                  </a:cxn>
                  <a:cxn ang="T14">
                    <a:pos x="T8" y="T9"/>
                  </a:cxn>
                </a:cxnLst>
                <a:rect l="T15" t="T16" r="T17" b="T18"/>
                <a:pathLst>
                  <a:path w="61" h="105">
                    <a:moveTo>
                      <a:pt x="61" y="0"/>
                    </a:moveTo>
                    <a:lnTo>
                      <a:pt x="61" y="72"/>
                    </a:lnTo>
                    <a:lnTo>
                      <a:pt x="0" y="105"/>
                    </a:lnTo>
                    <a:lnTo>
                      <a:pt x="0" y="37"/>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31791" name="Freeform 41"/>
              <p:cNvSpPr>
                <a:spLocks/>
              </p:cNvSpPr>
              <p:nvPr/>
            </p:nvSpPr>
            <p:spPr bwMode="auto">
              <a:xfrm>
                <a:off x="1625" y="2481"/>
                <a:ext cx="60" cy="96"/>
              </a:xfrm>
              <a:custGeom>
                <a:avLst/>
                <a:gdLst>
                  <a:gd name="T0" fmla="*/ 60 w 60"/>
                  <a:gd name="T1" fmla="*/ 0 h 96"/>
                  <a:gd name="T2" fmla="*/ 60 w 60"/>
                  <a:gd name="T3" fmla="*/ 74 h 96"/>
                  <a:gd name="T4" fmla="*/ 0 w 60"/>
                  <a:gd name="T5" fmla="*/ 96 h 96"/>
                  <a:gd name="T6" fmla="*/ 0 w 60"/>
                  <a:gd name="T7" fmla="*/ 24 h 96"/>
                  <a:gd name="T8" fmla="*/ 60 w 60"/>
                  <a:gd name="T9" fmla="*/ 0 h 96"/>
                  <a:gd name="T10" fmla="*/ 0 60000 65536"/>
                  <a:gd name="T11" fmla="*/ 0 60000 65536"/>
                  <a:gd name="T12" fmla="*/ 0 60000 65536"/>
                  <a:gd name="T13" fmla="*/ 0 60000 65536"/>
                  <a:gd name="T14" fmla="*/ 0 60000 65536"/>
                  <a:gd name="T15" fmla="*/ 0 w 60"/>
                  <a:gd name="T16" fmla="*/ 0 h 96"/>
                  <a:gd name="T17" fmla="*/ 60 w 60"/>
                  <a:gd name="T18" fmla="*/ 96 h 96"/>
                </a:gdLst>
                <a:ahLst/>
                <a:cxnLst>
                  <a:cxn ang="T10">
                    <a:pos x="T0" y="T1"/>
                  </a:cxn>
                  <a:cxn ang="T11">
                    <a:pos x="T2" y="T3"/>
                  </a:cxn>
                  <a:cxn ang="T12">
                    <a:pos x="T4" y="T5"/>
                  </a:cxn>
                  <a:cxn ang="T13">
                    <a:pos x="T6" y="T7"/>
                  </a:cxn>
                  <a:cxn ang="T14">
                    <a:pos x="T8" y="T9"/>
                  </a:cxn>
                </a:cxnLst>
                <a:rect l="T15" t="T16" r="T17" b="T18"/>
                <a:pathLst>
                  <a:path w="60" h="96">
                    <a:moveTo>
                      <a:pt x="60" y="0"/>
                    </a:moveTo>
                    <a:lnTo>
                      <a:pt x="60" y="74"/>
                    </a:lnTo>
                    <a:lnTo>
                      <a:pt x="0" y="96"/>
                    </a:lnTo>
                    <a:lnTo>
                      <a:pt x="0" y="24"/>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792" name="Freeform 42"/>
              <p:cNvSpPr>
                <a:spLocks/>
              </p:cNvSpPr>
              <p:nvPr/>
            </p:nvSpPr>
            <p:spPr bwMode="auto">
              <a:xfrm>
                <a:off x="1685" y="2441"/>
                <a:ext cx="60" cy="114"/>
              </a:xfrm>
              <a:custGeom>
                <a:avLst/>
                <a:gdLst>
                  <a:gd name="T0" fmla="*/ 60 w 60"/>
                  <a:gd name="T1" fmla="*/ 0 h 114"/>
                  <a:gd name="T2" fmla="*/ 60 w 60"/>
                  <a:gd name="T3" fmla="*/ 78 h 114"/>
                  <a:gd name="T4" fmla="*/ 0 w 60"/>
                  <a:gd name="T5" fmla="*/ 114 h 114"/>
                  <a:gd name="T6" fmla="*/ 0 w 60"/>
                  <a:gd name="T7" fmla="*/ 40 h 114"/>
                  <a:gd name="T8" fmla="*/ 60 w 60"/>
                  <a:gd name="T9" fmla="*/ 0 h 114"/>
                  <a:gd name="T10" fmla="*/ 0 60000 65536"/>
                  <a:gd name="T11" fmla="*/ 0 60000 65536"/>
                  <a:gd name="T12" fmla="*/ 0 60000 65536"/>
                  <a:gd name="T13" fmla="*/ 0 60000 65536"/>
                  <a:gd name="T14" fmla="*/ 0 60000 65536"/>
                  <a:gd name="T15" fmla="*/ 0 w 60"/>
                  <a:gd name="T16" fmla="*/ 0 h 114"/>
                  <a:gd name="T17" fmla="*/ 60 w 60"/>
                  <a:gd name="T18" fmla="*/ 114 h 114"/>
                </a:gdLst>
                <a:ahLst/>
                <a:cxnLst>
                  <a:cxn ang="T10">
                    <a:pos x="T0" y="T1"/>
                  </a:cxn>
                  <a:cxn ang="T11">
                    <a:pos x="T2" y="T3"/>
                  </a:cxn>
                  <a:cxn ang="T12">
                    <a:pos x="T4" y="T5"/>
                  </a:cxn>
                  <a:cxn ang="T13">
                    <a:pos x="T6" y="T7"/>
                  </a:cxn>
                  <a:cxn ang="T14">
                    <a:pos x="T8" y="T9"/>
                  </a:cxn>
                </a:cxnLst>
                <a:rect l="T15" t="T16" r="T17" b="T18"/>
                <a:pathLst>
                  <a:path w="60" h="114">
                    <a:moveTo>
                      <a:pt x="60" y="0"/>
                    </a:moveTo>
                    <a:lnTo>
                      <a:pt x="60" y="78"/>
                    </a:lnTo>
                    <a:lnTo>
                      <a:pt x="0" y="114"/>
                    </a:lnTo>
                    <a:lnTo>
                      <a:pt x="0" y="40"/>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793" name="Freeform 43"/>
              <p:cNvSpPr>
                <a:spLocks/>
              </p:cNvSpPr>
              <p:nvPr/>
            </p:nvSpPr>
            <p:spPr bwMode="auto">
              <a:xfrm>
                <a:off x="1745" y="2393"/>
                <a:ext cx="61" cy="126"/>
              </a:xfrm>
              <a:custGeom>
                <a:avLst/>
                <a:gdLst>
                  <a:gd name="T0" fmla="*/ 61 w 61"/>
                  <a:gd name="T1" fmla="*/ 0 h 126"/>
                  <a:gd name="T2" fmla="*/ 61 w 61"/>
                  <a:gd name="T3" fmla="*/ 82 h 126"/>
                  <a:gd name="T4" fmla="*/ 0 w 61"/>
                  <a:gd name="T5" fmla="*/ 126 h 126"/>
                  <a:gd name="T6" fmla="*/ 0 w 61"/>
                  <a:gd name="T7" fmla="*/ 48 h 126"/>
                  <a:gd name="T8" fmla="*/ 61 w 61"/>
                  <a:gd name="T9" fmla="*/ 0 h 126"/>
                  <a:gd name="T10" fmla="*/ 0 60000 65536"/>
                  <a:gd name="T11" fmla="*/ 0 60000 65536"/>
                  <a:gd name="T12" fmla="*/ 0 60000 65536"/>
                  <a:gd name="T13" fmla="*/ 0 60000 65536"/>
                  <a:gd name="T14" fmla="*/ 0 60000 65536"/>
                  <a:gd name="T15" fmla="*/ 0 w 61"/>
                  <a:gd name="T16" fmla="*/ 0 h 126"/>
                  <a:gd name="T17" fmla="*/ 61 w 61"/>
                  <a:gd name="T18" fmla="*/ 126 h 126"/>
                </a:gdLst>
                <a:ahLst/>
                <a:cxnLst>
                  <a:cxn ang="T10">
                    <a:pos x="T0" y="T1"/>
                  </a:cxn>
                  <a:cxn ang="T11">
                    <a:pos x="T2" y="T3"/>
                  </a:cxn>
                  <a:cxn ang="T12">
                    <a:pos x="T4" y="T5"/>
                  </a:cxn>
                  <a:cxn ang="T13">
                    <a:pos x="T6" y="T7"/>
                  </a:cxn>
                  <a:cxn ang="T14">
                    <a:pos x="T8" y="T9"/>
                  </a:cxn>
                </a:cxnLst>
                <a:rect l="T15" t="T16" r="T17" b="T18"/>
                <a:pathLst>
                  <a:path w="61" h="126">
                    <a:moveTo>
                      <a:pt x="61" y="0"/>
                    </a:moveTo>
                    <a:lnTo>
                      <a:pt x="61" y="82"/>
                    </a:lnTo>
                    <a:lnTo>
                      <a:pt x="0" y="126"/>
                    </a:lnTo>
                    <a:lnTo>
                      <a:pt x="0" y="48"/>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31794" name="Freeform 44"/>
              <p:cNvSpPr>
                <a:spLocks/>
              </p:cNvSpPr>
              <p:nvPr/>
            </p:nvSpPr>
            <p:spPr bwMode="auto">
              <a:xfrm>
                <a:off x="1806" y="2329"/>
                <a:ext cx="60" cy="146"/>
              </a:xfrm>
              <a:custGeom>
                <a:avLst/>
                <a:gdLst>
                  <a:gd name="T0" fmla="*/ 60 w 60"/>
                  <a:gd name="T1" fmla="*/ 0 h 146"/>
                  <a:gd name="T2" fmla="*/ 60 w 60"/>
                  <a:gd name="T3" fmla="*/ 89 h 146"/>
                  <a:gd name="T4" fmla="*/ 0 w 60"/>
                  <a:gd name="T5" fmla="*/ 146 h 146"/>
                  <a:gd name="T6" fmla="*/ 0 w 60"/>
                  <a:gd name="T7" fmla="*/ 64 h 146"/>
                  <a:gd name="T8" fmla="*/ 60 w 60"/>
                  <a:gd name="T9" fmla="*/ 0 h 146"/>
                  <a:gd name="T10" fmla="*/ 0 60000 65536"/>
                  <a:gd name="T11" fmla="*/ 0 60000 65536"/>
                  <a:gd name="T12" fmla="*/ 0 60000 65536"/>
                  <a:gd name="T13" fmla="*/ 0 60000 65536"/>
                  <a:gd name="T14" fmla="*/ 0 60000 65536"/>
                  <a:gd name="T15" fmla="*/ 0 w 60"/>
                  <a:gd name="T16" fmla="*/ 0 h 146"/>
                  <a:gd name="T17" fmla="*/ 60 w 60"/>
                  <a:gd name="T18" fmla="*/ 146 h 146"/>
                </a:gdLst>
                <a:ahLst/>
                <a:cxnLst>
                  <a:cxn ang="T10">
                    <a:pos x="T0" y="T1"/>
                  </a:cxn>
                  <a:cxn ang="T11">
                    <a:pos x="T2" y="T3"/>
                  </a:cxn>
                  <a:cxn ang="T12">
                    <a:pos x="T4" y="T5"/>
                  </a:cxn>
                  <a:cxn ang="T13">
                    <a:pos x="T6" y="T7"/>
                  </a:cxn>
                  <a:cxn ang="T14">
                    <a:pos x="T8" y="T9"/>
                  </a:cxn>
                </a:cxnLst>
                <a:rect l="T15" t="T16" r="T17" b="T18"/>
                <a:pathLst>
                  <a:path w="60" h="146">
                    <a:moveTo>
                      <a:pt x="60" y="0"/>
                    </a:moveTo>
                    <a:lnTo>
                      <a:pt x="60" y="89"/>
                    </a:lnTo>
                    <a:lnTo>
                      <a:pt x="0" y="146"/>
                    </a:lnTo>
                    <a:lnTo>
                      <a:pt x="0" y="64"/>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795" name="Freeform 45"/>
              <p:cNvSpPr>
                <a:spLocks/>
              </p:cNvSpPr>
              <p:nvPr/>
            </p:nvSpPr>
            <p:spPr bwMode="auto">
              <a:xfrm>
                <a:off x="1866" y="2294"/>
                <a:ext cx="60" cy="124"/>
              </a:xfrm>
              <a:custGeom>
                <a:avLst/>
                <a:gdLst>
                  <a:gd name="T0" fmla="*/ 60 w 60"/>
                  <a:gd name="T1" fmla="*/ 0 h 124"/>
                  <a:gd name="T2" fmla="*/ 60 w 60"/>
                  <a:gd name="T3" fmla="*/ 92 h 124"/>
                  <a:gd name="T4" fmla="*/ 0 w 60"/>
                  <a:gd name="T5" fmla="*/ 124 h 124"/>
                  <a:gd name="T6" fmla="*/ 0 w 60"/>
                  <a:gd name="T7" fmla="*/ 35 h 124"/>
                  <a:gd name="T8" fmla="*/ 60 w 60"/>
                  <a:gd name="T9" fmla="*/ 0 h 124"/>
                  <a:gd name="T10" fmla="*/ 0 60000 65536"/>
                  <a:gd name="T11" fmla="*/ 0 60000 65536"/>
                  <a:gd name="T12" fmla="*/ 0 60000 65536"/>
                  <a:gd name="T13" fmla="*/ 0 60000 65536"/>
                  <a:gd name="T14" fmla="*/ 0 60000 65536"/>
                  <a:gd name="T15" fmla="*/ 0 w 60"/>
                  <a:gd name="T16" fmla="*/ 0 h 124"/>
                  <a:gd name="T17" fmla="*/ 60 w 60"/>
                  <a:gd name="T18" fmla="*/ 124 h 124"/>
                </a:gdLst>
                <a:ahLst/>
                <a:cxnLst>
                  <a:cxn ang="T10">
                    <a:pos x="T0" y="T1"/>
                  </a:cxn>
                  <a:cxn ang="T11">
                    <a:pos x="T2" y="T3"/>
                  </a:cxn>
                  <a:cxn ang="T12">
                    <a:pos x="T4" y="T5"/>
                  </a:cxn>
                  <a:cxn ang="T13">
                    <a:pos x="T6" y="T7"/>
                  </a:cxn>
                  <a:cxn ang="T14">
                    <a:pos x="T8" y="T9"/>
                  </a:cxn>
                </a:cxnLst>
                <a:rect l="T15" t="T16" r="T17" b="T18"/>
                <a:pathLst>
                  <a:path w="60" h="124">
                    <a:moveTo>
                      <a:pt x="60" y="0"/>
                    </a:moveTo>
                    <a:lnTo>
                      <a:pt x="60" y="92"/>
                    </a:lnTo>
                    <a:lnTo>
                      <a:pt x="0" y="124"/>
                    </a:lnTo>
                    <a:lnTo>
                      <a:pt x="0" y="35"/>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796" name="Freeform 46"/>
              <p:cNvSpPr>
                <a:spLocks/>
              </p:cNvSpPr>
              <p:nvPr/>
            </p:nvSpPr>
            <p:spPr bwMode="auto">
              <a:xfrm>
                <a:off x="1926" y="2256"/>
                <a:ext cx="61" cy="130"/>
              </a:xfrm>
              <a:custGeom>
                <a:avLst/>
                <a:gdLst>
                  <a:gd name="T0" fmla="*/ 61 w 61"/>
                  <a:gd name="T1" fmla="*/ 0 h 130"/>
                  <a:gd name="T2" fmla="*/ 61 w 61"/>
                  <a:gd name="T3" fmla="*/ 95 h 130"/>
                  <a:gd name="T4" fmla="*/ 0 w 61"/>
                  <a:gd name="T5" fmla="*/ 130 h 130"/>
                  <a:gd name="T6" fmla="*/ 0 w 61"/>
                  <a:gd name="T7" fmla="*/ 38 h 130"/>
                  <a:gd name="T8" fmla="*/ 61 w 61"/>
                  <a:gd name="T9" fmla="*/ 0 h 130"/>
                  <a:gd name="T10" fmla="*/ 0 60000 65536"/>
                  <a:gd name="T11" fmla="*/ 0 60000 65536"/>
                  <a:gd name="T12" fmla="*/ 0 60000 65536"/>
                  <a:gd name="T13" fmla="*/ 0 60000 65536"/>
                  <a:gd name="T14" fmla="*/ 0 60000 65536"/>
                  <a:gd name="T15" fmla="*/ 0 w 61"/>
                  <a:gd name="T16" fmla="*/ 0 h 130"/>
                  <a:gd name="T17" fmla="*/ 61 w 61"/>
                  <a:gd name="T18" fmla="*/ 130 h 130"/>
                </a:gdLst>
                <a:ahLst/>
                <a:cxnLst>
                  <a:cxn ang="T10">
                    <a:pos x="T0" y="T1"/>
                  </a:cxn>
                  <a:cxn ang="T11">
                    <a:pos x="T2" y="T3"/>
                  </a:cxn>
                  <a:cxn ang="T12">
                    <a:pos x="T4" y="T5"/>
                  </a:cxn>
                  <a:cxn ang="T13">
                    <a:pos x="T6" y="T7"/>
                  </a:cxn>
                  <a:cxn ang="T14">
                    <a:pos x="T8" y="T9"/>
                  </a:cxn>
                </a:cxnLst>
                <a:rect l="T15" t="T16" r="T17" b="T18"/>
                <a:pathLst>
                  <a:path w="61" h="130">
                    <a:moveTo>
                      <a:pt x="61" y="0"/>
                    </a:moveTo>
                    <a:lnTo>
                      <a:pt x="61" y="95"/>
                    </a:lnTo>
                    <a:lnTo>
                      <a:pt x="0" y="130"/>
                    </a:lnTo>
                    <a:lnTo>
                      <a:pt x="0" y="38"/>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31797" name="Freeform 47"/>
              <p:cNvSpPr>
                <a:spLocks/>
              </p:cNvSpPr>
              <p:nvPr/>
            </p:nvSpPr>
            <p:spPr bwMode="auto">
              <a:xfrm>
                <a:off x="1987" y="2202"/>
                <a:ext cx="60" cy="149"/>
              </a:xfrm>
              <a:custGeom>
                <a:avLst/>
                <a:gdLst>
                  <a:gd name="T0" fmla="*/ 60 w 60"/>
                  <a:gd name="T1" fmla="*/ 0 h 149"/>
                  <a:gd name="T2" fmla="*/ 60 w 60"/>
                  <a:gd name="T3" fmla="*/ 101 h 149"/>
                  <a:gd name="T4" fmla="*/ 0 w 60"/>
                  <a:gd name="T5" fmla="*/ 149 h 149"/>
                  <a:gd name="T6" fmla="*/ 0 w 60"/>
                  <a:gd name="T7" fmla="*/ 54 h 149"/>
                  <a:gd name="T8" fmla="*/ 60 w 60"/>
                  <a:gd name="T9" fmla="*/ 0 h 149"/>
                  <a:gd name="T10" fmla="*/ 0 60000 65536"/>
                  <a:gd name="T11" fmla="*/ 0 60000 65536"/>
                  <a:gd name="T12" fmla="*/ 0 60000 65536"/>
                  <a:gd name="T13" fmla="*/ 0 60000 65536"/>
                  <a:gd name="T14" fmla="*/ 0 60000 65536"/>
                  <a:gd name="T15" fmla="*/ 0 w 60"/>
                  <a:gd name="T16" fmla="*/ 0 h 149"/>
                  <a:gd name="T17" fmla="*/ 60 w 60"/>
                  <a:gd name="T18" fmla="*/ 149 h 149"/>
                </a:gdLst>
                <a:ahLst/>
                <a:cxnLst>
                  <a:cxn ang="T10">
                    <a:pos x="T0" y="T1"/>
                  </a:cxn>
                  <a:cxn ang="T11">
                    <a:pos x="T2" y="T3"/>
                  </a:cxn>
                  <a:cxn ang="T12">
                    <a:pos x="T4" y="T5"/>
                  </a:cxn>
                  <a:cxn ang="T13">
                    <a:pos x="T6" y="T7"/>
                  </a:cxn>
                  <a:cxn ang="T14">
                    <a:pos x="T8" y="T9"/>
                  </a:cxn>
                </a:cxnLst>
                <a:rect l="T15" t="T16" r="T17" b="T18"/>
                <a:pathLst>
                  <a:path w="60" h="149">
                    <a:moveTo>
                      <a:pt x="60" y="0"/>
                    </a:moveTo>
                    <a:lnTo>
                      <a:pt x="60" y="101"/>
                    </a:lnTo>
                    <a:lnTo>
                      <a:pt x="0" y="149"/>
                    </a:lnTo>
                    <a:lnTo>
                      <a:pt x="0" y="54"/>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798" name="Freeform 48"/>
              <p:cNvSpPr>
                <a:spLocks/>
              </p:cNvSpPr>
              <p:nvPr/>
            </p:nvSpPr>
            <p:spPr bwMode="auto">
              <a:xfrm>
                <a:off x="2047" y="2200"/>
                <a:ext cx="60" cy="103"/>
              </a:xfrm>
              <a:custGeom>
                <a:avLst/>
                <a:gdLst>
                  <a:gd name="T0" fmla="*/ 60 w 60"/>
                  <a:gd name="T1" fmla="*/ 0 h 103"/>
                  <a:gd name="T2" fmla="*/ 60 w 60"/>
                  <a:gd name="T3" fmla="*/ 101 h 103"/>
                  <a:gd name="T4" fmla="*/ 0 w 60"/>
                  <a:gd name="T5" fmla="*/ 103 h 103"/>
                  <a:gd name="T6" fmla="*/ 0 w 60"/>
                  <a:gd name="T7" fmla="*/ 2 h 103"/>
                  <a:gd name="T8" fmla="*/ 60 w 60"/>
                  <a:gd name="T9" fmla="*/ 0 h 103"/>
                  <a:gd name="T10" fmla="*/ 0 60000 65536"/>
                  <a:gd name="T11" fmla="*/ 0 60000 65536"/>
                  <a:gd name="T12" fmla="*/ 0 60000 65536"/>
                  <a:gd name="T13" fmla="*/ 0 60000 65536"/>
                  <a:gd name="T14" fmla="*/ 0 60000 65536"/>
                  <a:gd name="T15" fmla="*/ 0 w 60"/>
                  <a:gd name="T16" fmla="*/ 0 h 103"/>
                  <a:gd name="T17" fmla="*/ 60 w 60"/>
                  <a:gd name="T18" fmla="*/ 103 h 103"/>
                </a:gdLst>
                <a:ahLst/>
                <a:cxnLst>
                  <a:cxn ang="T10">
                    <a:pos x="T0" y="T1"/>
                  </a:cxn>
                  <a:cxn ang="T11">
                    <a:pos x="T2" y="T3"/>
                  </a:cxn>
                  <a:cxn ang="T12">
                    <a:pos x="T4" y="T5"/>
                  </a:cxn>
                  <a:cxn ang="T13">
                    <a:pos x="T6" y="T7"/>
                  </a:cxn>
                  <a:cxn ang="T14">
                    <a:pos x="T8" y="T9"/>
                  </a:cxn>
                </a:cxnLst>
                <a:rect l="T15" t="T16" r="T17" b="T18"/>
                <a:pathLst>
                  <a:path w="60" h="103">
                    <a:moveTo>
                      <a:pt x="60" y="0"/>
                    </a:moveTo>
                    <a:lnTo>
                      <a:pt x="60" y="101"/>
                    </a:lnTo>
                    <a:lnTo>
                      <a:pt x="0" y="103"/>
                    </a:lnTo>
                    <a:lnTo>
                      <a:pt x="0" y="2"/>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799" name="Freeform 49"/>
              <p:cNvSpPr>
                <a:spLocks/>
              </p:cNvSpPr>
              <p:nvPr/>
            </p:nvSpPr>
            <p:spPr bwMode="auto">
              <a:xfrm>
                <a:off x="2107" y="2200"/>
                <a:ext cx="61" cy="106"/>
              </a:xfrm>
              <a:custGeom>
                <a:avLst/>
                <a:gdLst>
                  <a:gd name="T0" fmla="*/ 0 w 61"/>
                  <a:gd name="T1" fmla="*/ 0 h 106"/>
                  <a:gd name="T2" fmla="*/ 61 w 61"/>
                  <a:gd name="T3" fmla="*/ 6 h 106"/>
                  <a:gd name="T4" fmla="*/ 61 w 61"/>
                  <a:gd name="T5" fmla="*/ 106 h 106"/>
                  <a:gd name="T6" fmla="*/ 0 w 61"/>
                  <a:gd name="T7" fmla="*/ 101 h 106"/>
                  <a:gd name="T8" fmla="*/ 0 w 61"/>
                  <a:gd name="T9" fmla="*/ 0 h 106"/>
                  <a:gd name="T10" fmla="*/ 0 60000 65536"/>
                  <a:gd name="T11" fmla="*/ 0 60000 65536"/>
                  <a:gd name="T12" fmla="*/ 0 60000 65536"/>
                  <a:gd name="T13" fmla="*/ 0 60000 65536"/>
                  <a:gd name="T14" fmla="*/ 0 60000 65536"/>
                  <a:gd name="T15" fmla="*/ 0 w 61"/>
                  <a:gd name="T16" fmla="*/ 0 h 106"/>
                  <a:gd name="T17" fmla="*/ 61 w 61"/>
                  <a:gd name="T18" fmla="*/ 106 h 106"/>
                </a:gdLst>
                <a:ahLst/>
                <a:cxnLst>
                  <a:cxn ang="T10">
                    <a:pos x="T0" y="T1"/>
                  </a:cxn>
                  <a:cxn ang="T11">
                    <a:pos x="T2" y="T3"/>
                  </a:cxn>
                  <a:cxn ang="T12">
                    <a:pos x="T4" y="T5"/>
                  </a:cxn>
                  <a:cxn ang="T13">
                    <a:pos x="T6" y="T7"/>
                  </a:cxn>
                  <a:cxn ang="T14">
                    <a:pos x="T8" y="T9"/>
                  </a:cxn>
                </a:cxnLst>
                <a:rect l="T15" t="T16" r="T17" b="T18"/>
                <a:pathLst>
                  <a:path w="61" h="106">
                    <a:moveTo>
                      <a:pt x="0" y="0"/>
                    </a:moveTo>
                    <a:lnTo>
                      <a:pt x="61" y="6"/>
                    </a:lnTo>
                    <a:lnTo>
                      <a:pt x="61" y="106"/>
                    </a:lnTo>
                    <a:lnTo>
                      <a:pt x="0" y="101"/>
                    </a:lnTo>
                    <a:lnTo>
                      <a:pt x="0" y="0"/>
                    </a:lnTo>
                    <a:close/>
                  </a:path>
                </a:pathLst>
              </a:custGeom>
              <a:solidFill>
                <a:srgbClr val="BFBFBF"/>
              </a:solidFill>
              <a:ln w="0">
                <a:solidFill>
                  <a:srgbClr val="BFBFBF"/>
                </a:solidFill>
                <a:prstDash val="solid"/>
                <a:round/>
                <a:headEnd/>
                <a:tailEnd/>
              </a:ln>
            </p:spPr>
            <p:txBody>
              <a:bodyPr/>
              <a:lstStyle/>
              <a:p>
                <a:endParaRPr lang="en-US"/>
              </a:p>
            </p:txBody>
          </p:sp>
          <p:sp>
            <p:nvSpPr>
              <p:cNvPr id="31800" name="Freeform 50"/>
              <p:cNvSpPr>
                <a:spLocks/>
              </p:cNvSpPr>
              <p:nvPr/>
            </p:nvSpPr>
            <p:spPr bwMode="auto">
              <a:xfrm>
                <a:off x="2168" y="2145"/>
                <a:ext cx="60" cy="161"/>
              </a:xfrm>
              <a:custGeom>
                <a:avLst/>
                <a:gdLst>
                  <a:gd name="T0" fmla="*/ 60 w 60"/>
                  <a:gd name="T1" fmla="*/ 0 h 161"/>
                  <a:gd name="T2" fmla="*/ 60 w 60"/>
                  <a:gd name="T3" fmla="*/ 106 h 161"/>
                  <a:gd name="T4" fmla="*/ 0 w 60"/>
                  <a:gd name="T5" fmla="*/ 161 h 161"/>
                  <a:gd name="T6" fmla="*/ 0 w 60"/>
                  <a:gd name="T7" fmla="*/ 61 h 161"/>
                  <a:gd name="T8" fmla="*/ 60 w 60"/>
                  <a:gd name="T9" fmla="*/ 0 h 161"/>
                  <a:gd name="T10" fmla="*/ 0 60000 65536"/>
                  <a:gd name="T11" fmla="*/ 0 60000 65536"/>
                  <a:gd name="T12" fmla="*/ 0 60000 65536"/>
                  <a:gd name="T13" fmla="*/ 0 60000 65536"/>
                  <a:gd name="T14" fmla="*/ 0 60000 65536"/>
                  <a:gd name="T15" fmla="*/ 0 w 60"/>
                  <a:gd name="T16" fmla="*/ 0 h 161"/>
                  <a:gd name="T17" fmla="*/ 60 w 60"/>
                  <a:gd name="T18" fmla="*/ 161 h 161"/>
                </a:gdLst>
                <a:ahLst/>
                <a:cxnLst>
                  <a:cxn ang="T10">
                    <a:pos x="T0" y="T1"/>
                  </a:cxn>
                  <a:cxn ang="T11">
                    <a:pos x="T2" y="T3"/>
                  </a:cxn>
                  <a:cxn ang="T12">
                    <a:pos x="T4" y="T5"/>
                  </a:cxn>
                  <a:cxn ang="T13">
                    <a:pos x="T6" y="T7"/>
                  </a:cxn>
                  <a:cxn ang="T14">
                    <a:pos x="T8" y="T9"/>
                  </a:cxn>
                </a:cxnLst>
                <a:rect l="T15" t="T16" r="T17" b="T18"/>
                <a:pathLst>
                  <a:path w="60" h="161">
                    <a:moveTo>
                      <a:pt x="60" y="0"/>
                    </a:moveTo>
                    <a:lnTo>
                      <a:pt x="60" y="106"/>
                    </a:lnTo>
                    <a:lnTo>
                      <a:pt x="0" y="161"/>
                    </a:lnTo>
                    <a:lnTo>
                      <a:pt x="0" y="61"/>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01" name="Freeform 51"/>
              <p:cNvSpPr>
                <a:spLocks/>
              </p:cNvSpPr>
              <p:nvPr/>
            </p:nvSpPr>
            <p:spPr bwMode="auto">
              <a:xfrm>
                <a:off x="2228" y="2111"/>
                <a:ext cx="60" cy="140"/>
              </a:xfrm>
              <a:custGeom>
                <a:avLst/>
                <a:gdLst>
                  <a:gd name="T0" fmla="*/ 60 w 60"/>
                  <a:gd name="T1" fmla="*/ 0 h 140"/>
                  <a:gd name="T2" fmla="*/ 60 w 60"/>
                  <a:gd name="T3" fmla="*/ 110 h 140"/>
                  <a:gd name="T4" fmla="*/ 0 w 60"/>
                  <a:gd name="T5" fmla="*/ 140 h 140"/>
                  <a:gd name="T6" fmla="*/ 0 w 60"/>
                  <a:gd name="T7" fmla="*/ 34 h 140"/>
                  <a:gd name="T8" fmla="*/ 60 w 60"/>
                  <a:gd name="T9" fmla="*/ 0 h 140"/>
                  <a:gd name="T10" fmla="*/ 0 60000 65536"/>
                  <a:gd name="T11" fmla="*/ 0 60000 65536"/>
                  <a:gd name="T12" fmla="*/ 0 60000 65536"/>
                  <a:gd name="T13" fmla="*/ 0 60000 65536"/>
                  <a:gd name="T14" fmla="*/ 0 60000 65536"/>
                  <a:gd name="T15" fmla="*/ 0 w 60"/>
                  <a:gd name="T16" fmla="*/ 0 h 140"/>
                  <a:gd name="T17" fmla="*/ 60 w 60"/>
                  <a:gd name="T18" fmla="*/ 140 h 140"/>
                </a:gdLst>
                <a:ahLst/>
                <a:cxnLst>
                  <a:cxn ang="T10">
                    <a:pos x="T0" y="T1"/>
                  </a:cxn>
                  <a:cxn ang="T11">
                    <a:pos x="T2" y="T3"/>
                  </a:cxn>
                  <a:cxn ang="T12">
                    <a:pos x="T4" y="T5"/>
                  </a:cxn>
                  <a:cxn ang="T13">
                    <a:pos x="T6" y="T7"/>
                  </a:cxn>
                  <a:cxn ang="T14">
                    <a:pos x="T8" y="T9"/>
                  </a:cxn>
                </a:cxnLst>
                <a:rect l="T15" t="T16" r="T17" b="T18"/>
                <a:pathLst>
                  <a:path w="60" h="140">
                    <a:moveTo>
                      <a:pt x="60" y="0"/>
                    </a:moveTo>
                    <a:lnTo>
                      <a:pt x="60" y="110"/>
                    </a:lnTo>
                    <a:lnTo>
                      <a:pt x="0" y="140"/>
                    </a:lnTo>
                    <a:lnTo>
                      <a:pt x="0" y="34"/>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02" name="Freeform 52"/>
              <p:cNvSpPr>
                <a:spLocks/>
              </p:cNvSpPr>
              <p:nvPr/>
            </p:nvSpPr>
            <p:spPr bwMode="auto">
              <a:xfrm>
                <a:off x="2288" y="2095"/>
                <a:ext cx="61" cy="126"/>
              </a:xfrm>
              <a:custGeom>
                <a:avLst/>
                <a:gdLst>
                  <a:gd name="T0" fmla="*/ 61 w 61"/>
                  <a:gd name="T1" fmla="*/ 0 h 126"/>
                  <a:gd name="T2" fmla="*/ 61 w 61"/>
                  <a:gd name="T3" fmla="*/ 110 h 126"/>
                  <a:gd name="T4" fmla="*/ 0 w 61"/>
                  <a:gd name="T5" fmla="*/ 126 h 126"/>
                  <a:gd name="T6" fmla="*/ 0 w 61"/>
                  <a:gd name="T7" fmla="*/ 16 h 126"/>
                  <a:gd name="T8" fmla="*/ 61 w 61"/>
                  <a:gd name="T9" fmla="*/ 0 h 126"/>
                  <a:gd name="T10" fmla="*/ 0 60000 65536"/>
                  <a:gd name="T11" fmla="*/ 0 60000 65536"/>
                  <a:gd name="T12" fmla="*/ 0 60000 65536"/>
                  <a:gd name="T13" fmla="*/ 0 60000 65536"/>
                  <a:gd name="T14" fmla="*/ 0 60000 65536"/>
                  <a:gd name="T15" fmla="*/ 0 w 61"/>
                  <a:gd name="T16" fmla="*/ 0 h 126"/>
                  <a:gd name="T17" fmla="*/ 61 w 61"/>
                  <a:gd name="T18" fmla="*/ 126 h 126"/>
                </a:gdLst>
                <a:ahLst/>
                <a:cxnLst>
                  <a:cxn ang="T10">
                    <a:pos x="T0" y="T1"/>
                  </a:cxn>
                  <a:cxn ang="T11">
                    <a:pos x="T2" y="T3"/>
                  </a:cxn>
                  <a:cxn ang="T12">
                    <a:pos x="T4" y="T5"/>
                  </a:cxn>
                  <a:cxn ang="T13">
                    <a:pos x="T6" y="T7"/>
                  </a:cxn>
                  <a:cxn ang="T14">
                    <a:pos x="T8" y="T9"/>
                  </a:cxn>
                </a:cxnLst>
                <a:rect l="T15" t="T16" r="T17" b="T18"/>
                <a:pathLst>
                  <a:path w="61" h="126">
                    <a:moveTo>
                      <a:pt x="61" y="0"/>
                    </a:moveTo>
                    <a:lnTo>
                      <a:pt x="61" y="110"/>
                    </a:lnTo>
                    <a:lnTo>
                      <a:pt x="0" y="126"/>
                    </a:lnTo>
                    <a:lnTo>
                      <a:pt x="0" y="16"/>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31803" name="Freeform 53"/>
              <p:cNvSpPr>
                <a:spLocks/>
              </p:cNvSpPr>
              <p:nvPr/>
            </p:nvSpPr>
            <p:spPr bwMode="auto">
              <a:xfrm>
                <a:off x="2349" y="2030"/>
                <a:ext cx="60" cy="175"/>
              </a:xfrm>
              <a:custGeom>
                <a:avLst/>
                <a:gdLst>
                  <a:gd name="T0" fmla="*/ 60 w 60"/>
                  <a:gd name="T1" fmla="*/ 0 h 175"/>
                  <a:gd name="T2" fmla="*/ 60 w 60"/>
                  <a:gd name="T3" fmla="*/ 117 h 175"/>
                  <a:gd name="T4" fmla="*/ 0 w 60"/>
                  <a:gd name="T5" fmla="*/ 175 h 175"/>
                  <a:gd name="T6" fmla="*/ 0 w 60"/>
                  <a:gd name="T7" fmla="*/ 65 h 175"/>
                  <a:gd name="T8" fmla="*/ 60 w 60"/>
                  <a:gd name="T9" fmla="*/ 0 h 175"/>
                  <a:gd name="T10" fmla="*/ 0 60000 65536"/>
                  <a:gd name="T11" fmla="*/ 0 60000 65536"/>
                  <a:gd name="T12" fmla="*/ 0 60000 65536"/>
                  <a:gd name="T13" fmla="*/ 0 60000 65536"/>
                  <a:gd name="T14" fmla="*/ 0 60000 65536"/>
                  <a:gd name="T15" fmla="*/ 0 w 60"/>
                  <a:gd name="T16" fmla="*/ 0 h 175"/>
                  <a:gd name="T17" fmla="*/ 60 w 60"/>
                  <a:gd name="T18" fmla="*/ 175 h 175"/>
                </a:gdLst>
                <a:ahLst/>
                <a:cxnLst>
                  <a:cxn ang="T10">
                    <a:pos x="T0" y="T1"/>
                  </a:cxn>
                  <a:cxn ang="T11">
                    <a:pos x="T2" y="T3"/>
                  </a:cxn>
                  <a:cxn ang="T12">
                    <a:pos x="T4" y="T5"/>
                  </a:cxn>
                  <a:cxn ang="T13">
                    <a:pos x="T6" y="T7"/>
                  </a:cxn>
                  <a:cxn ang="T14">
                    <a:pos x="T8" y="T9"/>
                  </a:cxn>
                </a:cxnLst>
                <a:rect l="T15" t="T16" r="T17" b="T18"/>
                <a:pathLst>
                  <a:path w="60" h="175">
                    <a:moveTo>
                      <a:pt x="60" y="0"/>
                    </a:moveTo>
                    <a:lnTo>
                      <a:pt x="60" y="117"/>
                    </a:lnTo>
                    <a:lnTo>
                      <a:pt x="0" y="175"/>
                    </a:lnTo>
                    <a:lnTo>
                      <a:pt x="0" y="65"/>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04" name="Freeform 54"/>
              <p:cNvSpPr>
                <a:spLocks/>
              </p:cNvSpPr>
              <p:nvPr/>
            </p:nvSpPr>
            <p:spPr bwMode="auto">
              <a:xfrm>
                <a:off x="2409" y="2030"/>
                <a:ext cx="60" cy="129"/>
              </a:xfrm>
              <a:custGeom>
                <a:avLst/>
                <a:gdLst>
                  <a:gd name="T0" fmla="*/ 0 w 60"/>
                  <a:gd name="T1" fmla="*/ 0 h 129"/>
                  <a:gd name="T2" fmla="*/ 60 w 60"/>
                  <a:gd name="T3" fmla="*/ 13 h 129"/>
                  <a:gd name="T4" fmla="*/ 60 w 60"/>
                  <a:gd name="T5" fmla="*/ 129 h 129"/>
                  <a:gd name="T6" fmla="*/ 0 w 60"/>
                  <a:gd name="T7" fmla="*/ 117 h 129"/>
                  <a:gd name="T8" fmla="*/ 0 w 60"/>
                  <a:gd name="T9" fmla="*/ 0 h 129"/>
                  <a:gd name="T10" fmla="*/ 0 60000 65536"/>
                  <a:gd name="T11" fmla="*/ 0 60000 65536"/>
                  <a:gd name="T12" fmla="*/ 0 60000 65536"/>
                  <a:gd name="T13" fmla="*/ 0 60000 65536"/>
                  <a:gd name="T14" fmla="*/ 0 60000 65536"/>
                  <a:gd name="T15" fmla="*/ 0 w 60"/>
                  <a:gd name="T16" fmla="*/ 0 h 129"/>
                  <a:gd name="T17" fmla="*/ 60 w 60"/>
                  <a:gd name="T18" fmla="*/ 129 h 129"/>
                </a:gdLst>
                <a:ahLst/>
                <a:cxnLst>
                  <a:cxn ang="T10">
                    <a:pos x="T0" y="T1"/>
                  </a:cxn>
                  <a:cxn ang="T11">
                    <a:pos x="T2" y="T3"/>
                  </a:cxn>
                  <a:cxn ang="T12">
                    <a:pos x="T4" y="T5"/>
                  </a:cxn>
                  <a:cxn ang="T13">
                    <a:pos x="T6" y="T7"/>
                  </a:cxn>
                  <a:cxn ang="T14">
                    <a:pos x="T8" y="T9"/>
                  </a:cxn>
                </a:cxnLst>
                <a:rect l="T15" t="T16" r="T17" b="T18"/>
                <a:pathLst>
                  <a:path w="60" h="129">
                    <a:moveTo>
                      <a:pt x="0" y="0"/>
                    </a:moveTo>
                    <a:lnTo>
                      <a:pt x="60" y="13"/>
                    </a:lnTo>
                    <a:lnTo>
                      <a:pt x="60" y="129"/>
                    </a:lnTo>
                    <a:lnTo>
                      <a:pt x="0" y="117"/>
                    </a:lnTo>
                    <a:lnTo>
                      <a:pt x="0" y="0"/>
                    </a:lnTo>
                    <a:close/>
                  </a:path>
                </a:pathLst>
              </a:custGeom>
              <a:solidFill>
                <a:srgbClr val="BFBFBF"/>
              </a:solidFill>
              <a:ln w="0">
                <a:solidFill>
                  <a:srgbClr val="BFBFBF"/>
                </a:solidFill>
                <a:prstDash val="solid"/>
                <a:round/>
                <a:headEnd/>
                <a:tailEnd/>
              </a:ln>
            </p:spPr>
            <p:txBody>
              <a:bodyPr/>
              <a:lstStyle/>
              <a:p>
                <a:endParaRPr lang="en-US"/>
              </a:p>
            </p:txBody>
          </p:sp>
          <p:sp>
            <p:nvSpPr>
              <p:cNvPr id="31805" name="Freeform 55"/>
              <p:cNvSpPr>
                <a:spLocks/>
              </p:cNvSpPr>
              <p:nvPr/>
            </p:nvSpPr>
            <p:spPr bwMode="auto">
              <a:xfrm>
                <a:off x="2469" y="2043"/>
                <a:ext cx="61" cy="150"/>
              </a:xfrm>
              <a:custGeom>
                <a:avLst/>
                <a:gdLst>
                  <a:gd name="T0" fmla="*/ 0 w 61"/>
                  <a:gd name="T1" fmla="*/ 0 h 150"/>
                  <a:gd name="T2" fmla="*/ 61 w 61"/>
                  <a:gd name="T3" fmla="*/ 37 h 150"/>
                  <a:gd name="T4" fmla="*/ 61 w 61"/>
                  <a:gd name="T5" fmla="*/ 150 h 150"/>
                  <a:gd name="T6" fmla="*/ 0 w 61"/>
                  <a:gd name="T7" fmla="*/ 116 h 150"/>
                  <a:gd name="T8" fmla="*/ 0 w 61"/>
                  <a:gd name="T9" fmla="*/ 0 h 150"/>
                  <a:gd name="T10" fmla="*/ 0 60000 65536"/>
                  <a:gd name="T11" fmla="*/ 0 60000 65536"/>
                  <a:gd name="T12" fmla="*/ 0 60000 65536"/>
                  <a:gd name="T13" fmla="*/ 0 60000 65536"/>
                  <a:gd name="T14" fmla="*/ 0 60000 65536"/>
                  <a:gd name="T15" fmla="*/ 0 w 61"/>
                  <a:gd name="T16" fmla="*/ 0 h 150"/>
                  <a:gd name="T17" fmla="*/ 61 w 61"/>
                  <a:gd name="T18" fmla="*/ 150 h 150"/>
                </a:gdLst>
                <a:ahLst/>
                <a:cxnLst>
                  <a:cxn ang="T10">
                    <a:pos x="T0" y="T1"/>
                  </a:cxn>
                  <a:cxn ang="T11">
                    <a:pos x="T2" y="T3"/>
                  </a:cxn>
                  <a:cxn ang="T12">
                    <a:pos x="T4" y="T5"/>
                  </a:cxn>
                  <a:cxn ang="T13">
                    <a:pos x="T6" y="T7"/>
                  </a:cxn>
                  <a:cxn ang="T14">
                    <a:pos x="T8" y="T9"/>
                  </a:cxn>
                </a:cxnLst>
                <a:rect l="T15" t="T16" r="T17" b="T18"/>
                <a:pathLst>
                  <a:path w="61" h="150">
                    <a:moveTo>
                      <a:pt x="0" y="0"/>
                    </a:moveTo>
                    <a:lnTo>
                      <a:pt x="61" y="37"/>
                    </a:lnTo>
                    <a:lnTo>
                      <a:pt x="61" y="150"/>
                    </a:lnTo>
                    <a:lnTo>
                      <a:pt x="0" y="116"/>
                    </a:lnTo>
                    <a:lnTo>
                      <a:pt x="0" y="0"/>
                    </a:lnTo>
                    <a:close/>
                  </a:path>
                </a:pathLst>
              </a:custGeom>
              <a:solidFill>
                <a:srgbClr val="BFBFBF"/>
              </a:solidFill>
              <a:ln w="0">
                <a:solidFill>
                  <a:srgbClr val="BFBFBF"/>
                </a:solidFill>
                <a:prstDash val="solid"/>
                <a:round/>
                <a:headEnd/>
                <a:tailEnd/>
              </a:ln>
            </p:spPr>
            <p:txBody>
              <a:bodyPr/>
              <a:lstStyle/>
              <a:p>
                <a:endParaRPr lang="en-US"/>
              </a:p>
            </p:txBody>
          </p:sp>
          <p:sp>
            <p:nvSpPr>
              <p:cNvPr id="31806" name="Freeform 56"/>
              <p:cNvSpPr>
                <a:spLocks/>
              </p:cNvSpPr>
              <p:nvPr/>
            </p:nvSpPr>
            <p:spPr bwMode="auto">
              <a:xfrm>
                <a:off x="2530" y="2080"/>
                <a:ext cx="60" cy="121"/>
              </a:xfrm>
              <a:custGeom>
                <a:avLst/>
                <a:gdLst>
                  <a:gd name="T0" fmla="*/ 0 w 60"/>
                  <a:gd name="T1" fmla="*/ 0 h 121"/>
                  <a:gd name="T2" fmla="*/ 60 w 60"/>
                  <a:gd name="T3" fmla="*/ 9 h 121"/>
                  <a:gd name="T4" fmla="*/ 60 w 60"/>
                  <a:gd name="T5" fmla="*/ 121 h 121"/>
                  <a:gd name="T6" fmla="*/ 0 w 60"/>
                  <a:gd name="T7" fmla="*/ 113 h 121"/>
                  <a:gd name="T8" fmla="*/ 0 w 60"/>
                  <a:gd name="T9" fmla="*/ 0 h 121"/>
                  <a:gd name="T10" fmla="*/ 0 60000 65536"/>
                  <a:gd name="T11" fmla="*/ 0 60000 65536"/>
                  <a:gd name="T12" fmla="*/ 0 60000 65536"/>
                  <a:gd name="T13" fmla="*/ 0 60000 65536"/>
                  <a:gd name="T14" fmla="*/ 0 60000 65536"/>
                  <a:gd name="T15" fmla="*/ 0 w 60"/>
                  <a:gd name="T16" fmla="*/ 0 h 121"/>
                  <a:gd name="T17" fmla="*/ 60 w 60"/>
                  <a:gd name="T18" fmla="*/ 121 h 121"/>
                </a:gdLst>
                <a:ahLst/>
                <a:cxnLst>
                  <a:cxn ang="T10">
                    <a:pos x="T0" y="T1"/>
                  </a:cxn>
                  <a:cxn ang="T11">
                    <a:pos x="T2" y="T3"/>
                  </a:cxn>
                  <a:cxn ang="T12">
                    <a:pos x="T4" y="T5"/>
                  </a:cxn>
                  <a:cxn ang="T13">
                    <a:pos x="T6" y="T7"/>
                  </a:cxn>
                  <a:cxn ang="T14">
                    <a:pos x="T8" y="T9"/>
                  </a:cxn>
                </a:cxnLst>
                <a:rect l="T15" t="T16" r="T17" b="T18"/>
                <a:pathLst>
                  <a:path w="60" h="121">
                    <a:moveTo>
                      <a:pt x="0" y="0"/>
                    </a:moveTo>
                    <a:lnTo>
                      <a:pt x="60" y="9"/>
                    </a:lnTo>
                    <a:lnTo>
                      <a:pt x="60" y="121"/>
                    </a:lnTo>
                    <a:lnTo>
                      <a:pt x="0" y="113"/>
                    </a:lnTo>
                    <a:lnTo>
                      <a:pt x="0" y="0"/>
                    </a:lnTo>
                    <a:close/>
                  </a:path>
                </a:pathLst>
              </a:custGeom>
              <a:solidFill>
                <a:srgbClr val="BFBFBF"/>
              </a:solidFill>
              <a:ln w="0">
                <a:solidFill>
                  <a:srgbClr val="BFBFBF"/>
                </a:solidFill>
                <a:prstDash val="solid"/>
                <a:round/>
                <a:headEnd/>
                <a:tailEnd/>
              </a:ln>
            </p:spPr>
            <p:txBody>
              <a:bodyPr/>
              <a:lstStyle/>
              <a:p>
                <a:endParaRPr lang="en-US"/>
              </a:p>
            </p:txBody>
          </p:sp>
          <p:sp>
            <p:nvSpPr>
              <p:cNvPr id="31807" name="Freeform 57"/>
              <p:cNvSpPr>
                <a:spLocks/>
              </p:cNvSpPr>
              <p:nvPr/>
            </p:nvSpPr>
            <p:spPr bwMode="auto">
              <a:xfrm>
                <a:off x="2590" y="2089"/>
                <a:ext cx="60" cy="115"/>
              </a:xfrm>
              <a:custGeom>
                <a:avLst/>
                <a:gdLst>
                  <a:gd name="T0" fmla="*/ 0 w 60"/>
                  <a:gd name="T1" fmla="*/ 0 h 115"/>
                  <a:gd name="T2" fmla="*/ 60 w 60"/>
                  <a:gd name="T3" fmla="*/ 5 h 115"/>
                  <a:gd name="T4" fmla="*/ 60 w 60"/>
                  <a:gd name="T5" fmla="*/ 115 h 115"/>
                  <a:gd name="T6" fmla="*/ 0 w 60"/>
                  <a:gd name="T7" fmla="*/ 112 h 115"/>
                  <a:gd name="T8" fmla="*/ 0 w 60"/>
                  <a:gd name="T9" fmla="*/ 0 h 115"/>
                  <a:gd name="T10" fmla="*/ 0 60000 65536"/>
                  <a:gd name="T11" fmla="*/ 0 60000 65536"/>
                  <a:gd name="T12" fmla="*/ 0 60000 65536"/>
                  <a:gd name="T13" fmla="*/ 0 60000 65536"/>
                  <a:gd name="T14" fmla="*/ 0 60000 65536"/>
                  <a:gd name="T15" fmla="*/ 0 w 60"/>
                  <a:gd name="T16" fmla="*/ 0 h 115"/>
                  <a:gd name="T17" fmla="*/ 60 w 60"/>
                  <a:gd name="T18" fmla="*/ 115 h 115"/>
                </a:gdLst>
                <a:ahLst/>
                <a:cxnLst>
                  <a:cxn ang="T10">
                    <a:pos x="T0" y="T1"/>
                  </a:cxn>
                  <a:cxn ang="T11">
                    <a:pos x="T2" y="T3"/>
                  </a:cxn>
                  <a:cxn ang="T12">
                    <a:pos x="T4" y="T5"/>
                  </a:cxn>
                  <a:cxn ang="T13">
                    <a:pos x="T6" y="T7"/>
                  </a:cxn>
                  <a:cxn ang="T14">
                    <a:pos x="T8" y="T9"/>
                  </a:cxn>
                </a:cxnLst>
                <a:rect l="T15" t="T16" r="T17" b="T18"/>
                <a:pathLst>
                  <a:path w="60" h="115">
                    <a:moveTo>
                      <a:pt x="0" y="0"/>
                    </a:moveTo>
                    <a:lnTo>
                      <a:pt x="60" y="5"/>
                    </a:lnTo>
                    <a:lnTo>
                      <a:pt x="60" y="115"/>
                    </a:lnTo>
                    <a:lnTo>
                      <a:pt x="0" y="112"/>
                    </a:lnTo>
                    <a:lnTo>
                      <a:pt x="0" y="0"/>
                    </a:lnTo>
                    <a:close/>
                  </a:path>
                </a:pathLst>
              </a:custGeom>
              <a:solidFill>
                <a:srgbClr val="BFBFBF"/>
              </a:solidFill>
              <a:ln w="0">
                <a:solidFill>
                  <a:srgbClr val="BFBFBF"/>
                </a:solidFill>
                <a:prstDash val="solid"/>
                <a:round/>
                <a:headEnd/>
                <a:tailEnd/>
              </a:ln>
            </p:spPr>
            <p:txBody>
              <a:bodyPr/>
              <a:lstStyle/>
              <a:p>
                <a:endParaRPr lang="en-US"/>
              </a:p>
            </p:txBody>
          </p:sp>
          <p:sp>
            <p:nvSpPr>
              <p:cNvPr id="31808" name="Freeform 58"/>
              <p:cNvSpPr>
                <a:spLocks/>
              </p:cNvSpPr>
              <p:nvPr/>
            </p:nvSpPr>
            <p:spPr bwMode="auto">
              <a:xfrm>
                <a:off x="2650" y="2052"/>
                <a:ext cx="61" cy="152"/>
              </a:xfrm>
              <a:custGeom>
                <a:avLst/>
                <a:gdLst>
                  <a:gd name="T0" fmla="*/ 61 w 61"/>
                  <a:gd name="T1" fmla="*/ 0 h 152"/>
                  <a:gd name="T2" fmla="*/ 61 w 61"/>
                  <a:gd name="T3" fmla="*/ 115 h 152"/>
                  <a:gd name="T4" fmla="*/ 0 w 61"/>
                  <a:gd name="T5" fmla="*/ 152 h 152"/>
                  <a:gd name="T6" fmla="*/ 0 w 61"/>
                  <a:gd name="T7" fmla="*/ 42 h 152"/>
                  <a:gd name="T8" fmla="*/ 61 w 61"/>
                  <a:gd name="T9" fmla="*/ 0 h 152"/>
                  <a:gd name="T10" fmla="*/ 0 60000 65536"/>
                  <a:gd name="T11" fmla="*/ 0 60000 65536"/>
                  <a:gd name="T12" fmla="*/ 0 60000 65536"/>
                  <a:gd name="T13" fmla="*/ 0 60000 65536"/>
                  <a:gd name="T14" fmla="*/ 0 60000 65536"/>
                  <a:gd name="T15" fmla="*/ 0 w 61"/>
                  <a:gd name="T16" fmla="*/ 0 h 152"/>
                  <a:gd name="T17" fmla="*/ 61 w 61"/>
                  <a:gd name="T18" fmla="*/ 152 h 152"/>
                </a:gdLst>
                <a:ahLst/>
                <a:cxnLst>
                  <a:cxn ang="T10">
                    <a:pos x="T0" y="T1"/>
                  </a:cxn>
                  <a:cxn ang="T11">
                    <a:pos x="T2" y="T3"/>
                  </a:cxn>
                  <a:cxn ang="T12">
                    <a:pos x="T4" y="T5"/>
                  </a:cxn>
                  <a:cxn ang="T13">
                    <a:pos x="T6" y="T7"/>
                  </a:cxn>
                  <a:cxn ang="T14">
                    <a:pos x="T8" y="T9"/>
                  </a:cxn>
                </a:cxnLst>
                <a:rect l="T15" t="T16" r="T17" b="T18"/>
                <a:pathLst>
                  <a:path w="61" h="152">
                    <a:moveTo>
                      <a:pt x="61" y="0"/>
                    </a:moveTo>
                    <a:lnTo>
                      <a:pt x="61" y="115"/>
                    </a:lnTo>
                    <a:lnTo>
                      <a:pt x="0" y="152"/>
                    </a:lnTo>
                    <a:lnTo>
                      <a:pt x="0" y="42"/>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31809" name="Freeform 59"/>
              <p:cNvSpPr>
                <a:spLocks/>
              </p:cNvSpPr>
              <p:nvPr/>
            </p:nvSpPr>
            <p:spPr bwMode="auto">
              <a:xfrm>
                <a:off x="2711" y="2017"/>
                <a:ext cx="60" cy="150"/>
              </a:xfrm>
              <a:custGeom>
                <a:avLst/>
                <a:gdLst>
                  <a:gd name="T0" fmla="*/ 60 w 60"/>
                  <a:gd name="T1" fmla="*/ 0 h 150"/>
                  <a:gd name="T2" fmla="*/ 60 w 60"/>
                  <a:gd name="T3" fmla="*/ 119 h 150"/>
                  <a:gd name="T4" fmla="*/ 0 w 60"/>
                  <a:gd name="T5" fmla="*/ 150 h 150"/>
                  <a:gd name="T6" fmla="*/ 0 w 60"/>
                  <a:gd name="T7" fmla="*/ 35 h 150"/>
                  <a:gd name="T8" fmla="*/ 60 w 60"/>
                  <a:gd name="T9" fmla="*/ 0 h 150"/>
                  <a:gd name="T10" fmla="*/ 0 60000 65536"/>
                  <a:gd name="T11" fmla="*/ 0 60000 65536"/>
                  <a:gd name="T12" fmla="*/ 0 60000 65536"/>
                  <a:gd name="T13" fmla="*/ 0 60000 65536"/>
                  <a:gd name="T14" fmla="*/ 0 60000 65536"/>
                  <a:gd name="T15" fmla="*/ 0 w 60"/>
                  <a:gd name="T16" fmla="*/ 0 h 150"/>
                  <a:gd name="T17" fmla="*/ 60 w 60"/>
                  <a:gd name="T18" fmla="*/ 150 h 150"/>
                </a:gdLst>
                <a:ahLst/>
                <a:cxnLst>
                  <a:cxn ang="T10">
                    <a:pos x="T0" y="T1"/>
                  </a:cxn>
                  <a:cxn ang="T11">
                    <a:pos x="T2" y="T3"/>
                  </a:cxn>
                  <a:cxn ang="T12">
                    <a:pos x="T4" y="T5"/>
                  </a:cxn>
                  <a:cxn ang="T13">
                    <a:pos x="T6" y="T7"/>
                  </a:cxn>
                  <a:cxn ang="T14">
                    <a:pos x="T8" y="T9"/>
                  </a:cxn>
                </a:cxnLst>
                <a:rect l="T15" t="T16" r="T17" b="T18"/>
                <a:pathLst>
                  <a:path w="60" h="150">
                    <a:moveTo>
                      <a:pt x="60" y="0"/>
                    </a:moveTo>
                    <a:lnTo>
                      <a:pt x="60" y="119"/>
                    </a:lnTo>
                    <a:lnTo>
                      <a:pt x="0" y="150"/>
                    </a:lnTo>
                    <a:lnTo>
                      <a:pt x="0" y="35"/>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10" name="Freeform 60"/>
              <p:cNvSpPr>
                <a:spLocks/>
              </p:cNvSpPr>
              <p:nvPr/>
            </p:nvSpPr>
            <p:spPr bwMode="auto">
              <a:xfrm>
                <a:off x="2771" y="1979"/>
                <a:ext cx="60" cy="157"/>
              </a:xfrm>
              <a:custGeom>
                <a:avLst/>
                <a:gdLst>
                  <a:gd name="T0" fmla="*/ 60 w 60"/>
                  <a:gd name="T1" fmla="*/ 0 h 157"/>
                  <a:gd name="T2" fmla="*/ 60 w 60"/>
                  <a:gd name="T3" fmla="*/ 122 h 157"/>
                  <a:gd name="T4" fmla="*/ 0 w 60"/>
                  <a:gd name="T5" fmla="*/ 157 h 157"/>
                  <a:gd name="T6" fmla="*/ 0 w 60"/>
                  <a:gd name="T7" fmla="*/ 38 h 157"/>
                  <a:gd name="T8" fmla="*/ 60 w 60"/>
                  <a:gd name="T9" fmla="*/ 0 h 157"/>
                  <a:gd name="T10" fmla="*/ 0 60000 65536"/>
                  <a:gd name="T11" fmla="*/ 0 60000 65536"/>
                  <a:gd name="T12" fmla="*/ 0 60000 65536"/>
                  <a:gd name="T13" fmla="*/ 0 60000 65536"/>
                  <a:gd name="T14" fmla="*/ 0 60000 65536"/>
                  <a:gd name="T15" fmla="*/ 0 w 60"/>
                  <a:gd name="T16" fmla="*/ 0 h 157"/>
                  <a:gd name="T17" fmla="*/ 60 w 60"/>
                  <a:gd name="T18" fmla="*/ 157 h 157"/>
                </a:gdLst>
                <a:ahLst/>
                <a:cxnLst>
                  <a:cxn ang="T10">
                    <a:pos x="T0" y="T1"/>
                  </a:cxn>
                  <a:cxn ang="T11">
                    <a:pos x="T2" y="T3"/>
                  </a:cxn>
                  <a:cxn ang="T12">
                    <a:pos x="T4" y="T5"/>
                  </a:cxn>
                  <a:cxn ang="T13">
                    <a:pos x="T6" y="T7"/>
                  </a:cxn>
                  <a:cxn ang="T14">
                    <a:pos x="T8" y="T9"/>
                  </a:cxn>
                </a:cxnLst>
                <a:rect l="T15" t="T16" r="T17" b="T18"/>
                <a:pathLst>
                  <a:path w="60" h="157">
                    <a:moveTo>
                      <a:pt x="60" y="0"/>
                    </a:moveTo>
                    <a:lnTo>
                      <a:pt x="60" y="122"/>
                    </a:lnTo>
                    <a:lnTo>
                      <a:pt x="0" y="157"/>
                    </a:lnTo>
                    <a:lnTo>
                      <a:pt x="0" y="38"/>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11" name="Freeform 61"/>
              <p:cNvSpPr>
                <a:spLocks/>
              </p:cNvSpPr>
              <p:nvPr/>
            </p:nvSpPr>
            <p:spPr bwMode="auto">
              <a:xfrm>
                <a:off x="2831" y="1946"/>
                <a:ext cx="61" cy="155"/>
              </a:xfrm>
              <a:custGeom>
                <a:avLst/>
                <a:gdLst>
                  <a:gd name="T0" fmla="*/ 61 w 61"/>
                  <a:gd name="T1" fmla="*/ 0 h 155"/>
                  <a:gd name="T2" fmla="*/ 61 w 61"/>
                  <a:gd name="T3" fmla="*/ 125 h 155"/>
                  <a:gd name="T4" fmla="*/ 0 w 61"/>
                  <a:gd name="T5" fmla="*/ 155 h 155"/>
                  <a:gd name="T6" fmla="*/ 0 w 61"/>
                  <a:gd name="T7" fmla="*/ 33 h 155"/>
                  <a:gd name="T8" fmla="*/ 61 w 61"/>
                  <a:gd name="T9" fmla="*/ 0 h 155"/>
                  <a:gd name="T10" fmla="*/ 0 60000 65536"/>
                  <a:gd name="T11" fmla="*/ 0 60000 65536"/>
                  <a:gd name="T12" fmla="*/ 0 60000 65536"/>
                  <a:gd name="T13" fmla="*/ 0 60000 65536"/>
                  <a:gd name="T14" fmla="*/ 0 60000 65536"/>
                  <a:gd name="T15" fmla="*/ 0 w 61"/>
                  <a:gd name="T16" fmla="*/ 0 h 155"/>
                  <a:gd name="T17" fmla="*/ 61 w 61"/>
                  <a:gd name="T18" fmla="*/ 155 h 155"/>
                </a:gdLst>
                <a:ahLst/>
                <a:cxnLst>
                  <a:cxn ang="T10">
                    <a:pos x="T0" y="T1"/>
                  </a:cxn>
                  <a:cxn ang="T11">
                    <a:pos x="T2" y="T3"/>
                  </a:cxn>
                  <a:cxn ang="T12">
                    <a:pos x="T4" y="T5"/>
                  </a:cxn>
                  <a:cxn ang="T13">
                    <a:pos x="T6" y="T7"/>
                  </a:cxn>
                  <a:cxn ang="T14">
                    <a:pos x="T8" y="T9"/>
                  </a:cxn>
                </a:cxnLst>
                <a:rect l="T15" t="T16" r="T17" b="T18"/>
                <a:pathLst>
                  <a:path w="61" h="155">
                    <a:moveTo>
                      <a:pt x="61" y="0"/>
                    </a:moveTo>
                    <a:lnTo>
                      <a:pt x="61" y="125"/>
                    </a:lnTo>
                    <a:lnTo>
                      <a:pt x="0" y="155"/>
                    </a:lnTo>
                    <a:lnTo>
                      <a:pt x="0" y="33"/>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31812" name="Freeform 62"/>
              <p:cNvSpPr>
                <a:spLocks/>
              </p:cNvSpPr>
              <p:nvPr/>
            </p:nvSpPr>
            <p:spPr bwMode="auto">
              <a:xfrm>
                <a:off x="2892" y="1899"/>
                <a:ext cx="60" cy="172"/>
              </a:xfrm>
              <a:custGeom>
                <a:avLst/>
                <a:gdLst>
                  <a:gd name="T0" fmla="*/ 60 w 60"/>
                  <a:gd name="T1" fmla="*/ 0 h 172"/>
                  <a:gd name="T2" fmla="*/ 60 w 60"/>
                  <a:gd name="T3" fmla="*/ 129 h 172"/>
                  <a:gd name="T4" fmla="*/ 0 w 60"/>
                  <a:gd name="T5" fmla="*/ 172 h 172"/>
                  <a:gd name="T6" fmla="*/ 0 w 60"/>
                  <a:gd name="T7" fmla="*/ 47 h 172"/>
                  <a:gd name="T8" fmla="*/ 60 w 60"/>
                  <a:gd name="T9" fmla="*/ 0 h 172"/>
                  <a:gd name="T10" fmla="*/ 0 60000 65536"/>
                  <a:gd name="T11" fmla="*/ 0 60000 65536"/>
                  <a:gd name="T12" fmla="*/ 0 60000 65536"/>
                  <a:gd name="T13" fmla="*/ 0 60000 65536"/>
                  <a:gd name="T14" fmla="*/ 0 60000 65536"/>
                  <a:gd name="T15" fmla="*/ 0 w 60"/>
                  <a:gd name="T16" fmla="*/ 0 h 172"/>
                  <a:gd name="T17" fmla="*/ 60 w 60"/>
                  <a:gd name="T18" fmla="*/ 172 h 172"/>
                </a:gdLst>
                <a:ahLst/>
                <a:cxnLst>
                  <a:cxn ang="T10">
                    <a:pos x="T0" y="T1"/>
                  </a:cxn>
                  <a:cxn ang="T11">
                    <a:pos x="T2" y="T3"/>
                  </a:cxn>
                  <a:cxn ang="T12">
                    <a:pos x="T4" y="T5"/>
                  </a:cxn>
                  <a:cxn ang="T13">
                    <a:pos x="T6" y="T7"/>
                  </a:cxn>
                  <a:cxn ang="T14">
                    <a:pos x="T8" y="T9"/>
                  </a:cxn>
                </a:cxnLst>
                <a:rect l="T15" t="T16" r="T17" b="T18"/>
                <a:pathLst>
                  <a:path w="60" h="172">
                    <a:moveTo>
                      <a:pt x="60" y="0"/>
                    </a:moveTo>
                    <a:lnTo>
                      <a:pt x="60" y="129"/>
                    </a:lnTo>
                    <a:lnTo>
                      <a:pt x="0" y="172"/>
                    </a:lnTo>
                    <a:lnTo>
                      <a:pt x="0" y="47"/>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13" name="Freeform 63"/>
              <p:cNvSpPr>
                <a:spLocks/>
              </p:cNvSpPr>
              <p:nvPr/>
            </p:nvSpPr>
            <p:spPr bwMode="auto">
              <a:xfrm>
                <a:off x="2952" y="1870"/>
                <a:ext cx="60" cy="158"/>
              </a:xfrm>
              <a:custGeom>
                <a:avLst/>
                <a:gdLst>
                  <a:gd name="T0" fmla="*/ 60 w 60"/>
                  <a:gd name="T1" fmla="*/ 0 h 158"/>
                  <a:gd name="T2" fmla="*/ 60 w 60"/>
                  <a:gd name="T3" fmla="*/ 132 h 158"/>
                  <a:gd name="T4" fmla="*/ 0 w 60"/>
                  <a:gd name="T5" fmla="*/ 158 h 158"/>
                  <a:gd name="T6" fmla="*/ 0 w 60"/>
                  <a:gd name="T7" fmla="*/ 29 h 158"/>
                  <a:gd name="T8" fmla="*/ 60 w 60"/>
                  <a:gd name="T9" fmla="*/ 0 h 158"/>
                  <a:gd name="T10" fmla="*/ 0 60000 65536"/>
                  <a:gd name="T11" fmla="*/ 0 60000 65536"/>
                  <a:gd name="T12" fmla="*/ 0 60000 65536"/>
                  <a:gd name="T13" fmla="*/ 0 60000 65536"/>
                  <a:gd name="T14" fmla="*/ 0 60000 65536"/>
                  <a:gd name="T15" fmla="*/ 0 w 60"/>
                  <a:gd name="T16" fmla="*/ 0 h 158"/>
                  <a:gd name="T17" fmla="*/ 60 w 60"/>
                  <a:gd name="T18" fmla="*/ 158 h 158"/>
                </a:gdLst>
                <a:ahLst/>
                <a:cxnLst>
                  <a:cxn ang="T10">
                    <a:pos x="T0" y="T1"/>
                  </a:cxn>
                  <a:cxn ang="T11">
                    <a:pos x="T2" y="T3"/>
                  </a:cxn>
                  <a:cxn ang="T12">
                    <a:pos x="T4" y="T5"/>
                  </a:cxn>
                  <a:cxn ang="T13">
                    <a:pos x="T6" y="T7"/>
                  </a:cxn>
                  <a:cxn ang="T14">
                    <a:pos x="T8" y="T9"/>
                  </a:cxn>
                </a:cxnLst>
                <a:rect l="T15" t="T16" r="T17" b="T18"/>
                <a:pathLst>
                  <a:path w="60" h="158">
                    <a:moveTo>
                      <a:pt x="60" y="0"/>
                    </a:moveTo>
                    <a:lnTo>
                      <a:pt x="60" y="132"/>
                    </a:lnTo>
                    <a:lnTo>
                      <a:pt x="0" y="158"/>
                    </a:lnTo>
                    <a:lnTo>
                      <a:pt x="0" y="29"/>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14" name="Freeform 64"/>
              <p:cNvSpPr>
                <a:spLocks/>
              </p:cNvSpPr>
              <p:nvPr/>
            </p:nvSpPr>
            <p:spPr bwMode="auto">
              <a:xfrm>
                <a:off x="3012" y="1857"/>
                <a:ext cx="61" cy="145"/>
              </a:xfrm>
              <a:custGeom>
                <a:avLst/>
                <a:gdLst>
                  <a:gd name="T0" fmla="*/ 61 w 61"/>
                  <a:gd name="T1" fmla="*/ 0 h 145"/>
                  <a:gd name="T2" fmla="*/ 61 w 61"/>
                  <a:gd name="T3" fmla="*/ 133 h 145"/>
                  <a:gd name="T4" fmla="*/ 0 w 61"/>
                  <a:gd name="T5" fmla="*/ 145 h 145"/>
                  <a:gd name="T6" fmla="*/ 0 w 61"/>
                  <a:gd name="T7" fmla="*/ 13 h 145"/>
                  <a:gd name="T8" fmla="*/ 61 w 61"/>
                  <a:gd name="T9" fmla="*/ 0 h 145"/>
                  <a:gd name="T10" fmla="*/ 0 60000 65536"/>
                  <a:gd name="T11" fmla="*/ 0 60000 65536"/>
                  <a:gd name="T12" fmla="*/ 0 60000 65536"/>
                  <a:gd name="T13" fmla="*/ 0 60000 65536"/>
                  <a:gd name="T14" fmla="*/ 0 60000 65536"/>
                  <a:gd name="T15" fmla="*/ 0 w 61"/>
                  <a:gd name="T16" fmla="*/ 0 h 145"/>
                  <a:gd name="T17" fmla="*/ 61 w 61"/>
                  <a:gd name="T18" fmla="*/ 145 h 145"/>
                </a:gdLst>
                <a:ahLst/>
                <a:cxnLst>
                  <a:cxn ang="T10">
                    <a:pos x="T0" y="T1"/>
                  </a:cxn>
                  <a:cxn ang="T11">
                    <a:pos x="T2" y="T3"/>
                  </a:cxn>
                  <a:cxn ang="T12">
                    <a:pos x="T4" y="T5"/>
                  </a:cxn>
                  <a:cxn ang="T13">
                    <a:pos x="T6" y="T7"/>
                  </a:cxn>
                  <a:cxn ang="T14">
                    <a:pos x="T8" y="T9"/>
                  </a:cxn>
                </a:cxnLst>
                <a:rect l="T15" t="T16" r="T17" b="T18"/>
                <a:pathLst>
                  <a:path w="61" h="145">
                    <a:moveTo>
                      <a:pt x="61" y="0"/>
                    </a:moveTo>
                    <a:lnTo>
                      <a:pt x="61" y="133"/>
                    </a:lnTo>
                    <a:lnTo>
                      <a:pt x="0" y="145"/>
                    </a:lnTo>
                    <a:lnTo>
                      <a:pt x="0" y="13"/>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31815" name="Freeform 65"/>
              <p:cNvSpPr>
                <a:spLocks/>
              </p:cNvSpPr>
              <p:nvPr/>
            </p:nvSpPr>
            <p:spPr bwMode="auto">
              <a:xfrm>
                <a:off x="3073" y="1837"/>
                <a:ext cx="60" cy="153"/>
              </a:xfrm>
              <a:custGeom>
                <a:avLst/>
                <a:gdLst>
                  <a:gd name="T0" fmla="*/ 60 w 60"/>
                  <a:gd name="T1" fmla="*/ 0 h 153"/>
                  <a:gd name="T2" fmla="*/ 60 w 60"/>
                  <a:gd name="T3" fmla="*/ 134 h 153"/>
                  <a:gd name="T4" fmla="*/ 0 w 60"/>
                  <a:gd name="T5" fmla="*/ 153 h 153"/>
                  <a:gd name="T6" fmla="*/ 0 w 60"/>
                  <a:gd name="T7" fmla="*/ 20 h 153"/>
                  <a:gd name="T8" fmla="*/ 60 w 60"/>
                  <a:gd name="T9" fmla="*/ 0 h 153"/>
                  <a:gd name="T10" fmla="*/ 0 60000 65536"/>
                  <a:gd name="T11" fmla="*/ 0 60000 65536"/>
                  <a:gd name="T12" fmla="*/ 0 60000 65536"/>
                  <a:gd name="T13" fmla="*/ 0 60000 65536"/>
                  <a:gd name="T14" fmla="*/ 0 60000 65536"/>
                  <a:gd name="T15" fmla="*/ 0 w 60"/>
                  <a:gd name="T16" fmla="*/ 0 h 153"/>
                  <a:gd name="T17" fmla="*/ 60 w 60"/>
                  <a:gd name="T18" fmla="*/ 153 h 153"/>
                </a:gdLst>
                <a:ahLst/>
                <a:cxnLst>
                  <a:cxn ang="T10">
                    <a:pos x="T0" y="T1"/>
                  </a:cxn>
                  <a:cxn ang="T11">
                    <a:pos x="T2" y="T3"/>
                  </a:cxn>
                  <a:cxn ang="T12">
                    <a:pos x="T4" y="T5"/>
                  </a:cxn>
                  <a:cxn ang="T13">
                    <a:pos x="T6" y="T7"/>
                  </a:cxn>
                  <a:cxn ang="T14">
                    <a:pos x="T8" y="T9"/>
                  </a:cxn>
                </a:cxnLst>
                <a:rect l="T15" t="T16" r="T17" b="T18"/>
                <a:pathLst>
                  <a:path w="60" h="153">
                    <a:moveTo>
                      <a:pt x="60" y="0"/>
                    </a:moveTo>
                    <a:lnTo>
                      <a:pt x="60" y="134"/>
                    </a:lnTo>
                    <a:lnTo>
                      <a:pt x="0" y="153"/>
                    </a:lnTo>
                    <a:lnTo>
                      <a:pt x="0" y="20"/>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16" name="Freeform 66"/>
              <p:cNvSpPr>
                <a:spLocks/>
              </p:cNvSpPr>
              <p:nvPr/>
            </p:nvSpPr>
            <p:spPr bwMode="auto">
              <a:xfrm>
                <a:off x="3133" y="1837"/>
                <a:ext cx="60" cy="159"/>
              </a:xfrm>
              <a:custGeom>
                <a:avLst/>
                <a:gdLst>
                  <a:gd name="T0" fmla="*/ 0 w 60"/>
                  <a:gd name="T1" fmla="*/ 0 h 159"/>
                  <a:gd name="T2" fmla="*/ 60 w 60"/>
                  <a:gd name="T3" fmla="*/ 26 h 159"/>
                  <a:gd name="T4" fmla="*/ 60 w 60"/>
                  <a:gd name="T5" fmla="*/ 159 h 159"/>
                  <a:gd name="T6" fmla="*/ 0 w 60"/>
                  <a:gd name="T7" fmla="*/ 134 h 159"/>
                  <a:gd name="T8" fmla="*/ 0 w 60"/>
                  <a:gd name="T9" fmla="*/ 0 h 159"/>
                  <a:gd name="T10" fmla="*/ 0 60000 65536"/>
                  <a:gd name="T11" fmla="*/ 0 60000 65536"/>
                  <a:gd name="T12" fmla="*/ 0 60000 65536"/>
                  <a:gd name="T13" fmla="*/ 0 60000 65536"/>
                  <a:gd name="T14" fmla="*/ 0 60000 65536"/>
                  <a:gd name="T15" fmla="*/ 0 w 60"/>
                  <a:gd name="T16" fmla="*/ 0 h 159"/>
                  <a:gd name="T17" fmla="*/ 60 w 60"/>
                  <a:gd name="T18" fmla="*/ 159 h 159"/>
                </a:gdLst>
                <a:ahLst/>
                <a:cxnLst>
                  <a:cxn ang="T10">
                    <a:pos x="T0" y="T1"/>
                  </a:cxn>
                  <a:cxn ang="T11">
                    <a:pos x="T2" y="T3"/>
                  </a:cxn>
                  <a:cxn ang="T12">
                    <a:pos x="T4" y="T5"/>
                  </a:cxn>
                  <a:cxn ang="T13">
                    <a:pos x="T6" y="T7"/>
                  </a:cxn>
                  <a:cxn ang="T14">
                    <a:pos x="T8" y="T9"/>
                  </a:cxn>
                </a:cxnLst>
                <a:rect l="T15" t="T16" r="T17" b="T18"/>
                <a:pathLst>
                  <a:path w="60" h="159">
                    <a:moveTo>
                      <a:pt x="0" y="0"/>
                    </a:moveTo>
                    <a:lnTo>
                      <a:pt x="60" y="26"/>
                    </a:lnTo>
                    <a:lnTo>
                      <a:pt x="60" y="159"/>
                    </a:lnTo>
                    <a:lnTo>
                      <a:pt x="0" y="134"/>
                    </a:lnTo>
                    <a:lnTo>
                      <a:pt x="0" y="0"/>
                    </a:lnTo>
                    <a:close/>
                  </a:path>
                </a:pathLst>
              </a:custGeom>
              <a:solidFill>
                <a:srgbClr val="BFBFBF"/>
              </a:solidFill>
              <a:ln w="0">
                <a:solidFill>
                  <a:srgbClr val="BFBFBF"/>
                </a:solidFill>
                <a:prstDash val="solid"/>
                <a:round/>
                <a:headEnd/>
                <a:tailEnd/>
              </a:ln>
            </p:spPr>
            <p:txBody>
              <a:bodyPr/>
              <a:lstStyle/>
              <a:p>
                <a:endParaRPr lang="en-US"/>
              </a:p>
            </p:txBody>
          </p:sp>
          <p:sp>
            <p:nvSpPr>
              <p:cNvPr id="31817" name="Freeform 67"/>
              <p:cNvSpPr>
                <a:spLocks/>
              </p:cNvSpPr>
              <p:nvPr/>
            </p:nvSpPr>
            <p:spPr bwMode="auto">
              <a:xfrm>
                <a:off x="3193" y="1862"/>
                <a:ext cx="61" cy="134"/>
              </a:xfrm>
              <a:custGeom>
                <a:avLst/>
                <a:gdLst>
                  <a:gd name="T0" fmla="*/ 61 w 61"/>
                  <a:gd name="T1" fmla="*/ 0 h 134"/>
                  <a:gd name="T2" fmla="*/ 61 w 61"/>
                  <a:gd name="T3" fmla="*/ 133 h 134"/>
                  <a:gd name="T4" fmla="*/ 0 w 61"/>
                  <a:gd name="T5" fmla="*/ 134 h 134"/>
                  <a:gd name="T6" fmla="*/ 0 w 61"/>
                  <a:gd name="T7" fmla="*/ 1 h 134"/>
                  <a:gd name="T8" fmla="*/ 61 w 61"/>
                  <a:gd name="T9" fmla="*/ 0 h 134"/>
                  <a:gd name="T10" fmla="*/ 0 60000 65536"/>
                  <a:gd name="T11" fmla="*/ 0 60000 65536"/>
                  <a:gd name="T12" fmla="*/ 0 60000 65536"/>
                  <a:gd name="T13" fmla="*/ 0 60000 65536"/>
                  <a:gd name="T14" fmla="*/ 0 60000 65536"/>
                  <a:gd name="T15" fmla="*/ 0 w 61"/>
                  <a:gd name="T16" fmla="*/ 0 h 134"/>
                  <a:gd name="T17" fmla="*/ 61 w 61"/>
                  <a:gd name="T18" fmla="*/ 134 h 134"/>
                </a:gdLst>
                <a:ahLst/>
                <a:cxnLst>
                  <a:cxn ang="T10">
                    <a:pos x="T0" y="T1"/>
                  </a:cxn>
                  <a:cxn ang="T11">
                    <a:pos x="T2" y="T3"/>
                  </a:cxn>
                  <a:cxn ang="T12">
                    <a:pos x="T4" y="T5"/>
                  </a:cxn>
                  <a:cxn ang="T13">
                    <a:pos x="T6" y="T7"/>
                  </a:cxn>
                  <a:cxn ang="T14">
                    <a:pos x="T8" y="T9"/>
                  </a:cxn>
                </a:cxnLst>
                <a:rect l="T15" t="T16" r="T17" b="T18"/>
                <a:pathLst>
                  <a:path w="61" h="134">
                    <a:moveTo>
                      <a:pt x="61" y="0"/>
                    </a:moveTo>
                    <a:lnTo>
                      <a:pt x="61" y="133"/>
                    </a:lnTo>
                    <a:lnTo>
                      <a:pt x="0" y="134"/>
                    </a:lnTo>
                    <a:lnTo>
                      <a:pt x="0" y="1"/>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31818" name="Freeform 68"/>
              <p:cNvSpPr>
                <a:spLocks/>
              </p:cNvSpPr>
              <p:nvPr/>
            </p:nvSpPr>
            <p:spPr bwMode="auto">
              <a:xfrm>
                <a:off x="3254" y="1835"/>
                <a:ext cx="60" cy="160"/>
              </a:xfrm>
              <a:custGeom>
                <a:avLst/>
                <a:gdLst>
                  <a:gd name="T0" fmla="*/ 60 w 60"/>
                  <a:gd name="T1" fmla="*/ 0 h 160"/>
                  <a:gd name="T2" fmla="*/ 60 w 60"/>
                  <a:gd name="T3" fmla="*/ 135 h 160"/>
                  <a:gd name="T4" fmla="*/ 0 w 60"/>
                  <a:gd name="T5" fmla="*/ 160 h 160"/>
                  <a:gd name="T6" fmla="*/ 0 w 60"/>
                  <a:gd name="T7" fmla="*/ 27 h 160"/>
                  <a:gd name="T8" fmla="*/ 60 w 60"/>
                  <a:gd name="T9" fmla="*/ 0 h 160"/>
                  <a:gd name="T10" fmla="*/ 0 60000 65536"/>
                  <a:gd name="T11" fmla="*/ 0 60000 65536"/>
                  <a:gd name="T12" fmla="*/ 0 60000 65536"/>
                  <a:gd name="T13" fmla="*/ 0 60000 65536"/>
                  <a:gd name="T14" fmla="*/ 0 60000 65536"/>
                  <a:gd name="T15" fmla="*/ 0 w 60"/>
                  <a:gd name="T16" fmla="*/ 0 h 160"/>
                  <a:gd name="T17" fmla="*/ 60 w 60"/>
                  <a:gd name="T18" fmla="*/ 160 h 160"/>
                </a:gdLst>
                <a:ahLst/>
                <a:cxnLst>
                  <a:cxn ang="T10">
                    <a:pos x="T0" y="T1"/>
                  </a:cxn>
                  <a:cxn ang="T11">
                    <a:pos x="T2" y="T3"/>
                  </a:cxn>
                  <a:cxn ang="T12">
                    <a:pos x="T4" y="T5"/>
                  </a:cxn>
                  <a:cxn ang="T13">
                    <a:pos x="T6" y="T7"/>
                  </a:cxn>
                  <a:cxn ang="T14">
                    <a:pos x="T8" y="T9"/>
                  </a:cxn>
                </a:cxnLst>
                <a:rect l="T15" t="T16" r="T17" b="T18"/>
                <a:pathLst>
                  <a:path w="60" h="160">
                    <a:moveTo>
                      <a:pt x="60" y="0"/>
                    </a:moveTo>
                    <a:lnTo>
                      <a:pt x="60" y="135"/>
                    </a:lnTo>
                    <a:lnTo>
                      <a:pt x="0" y="160"/>
                    </a:lnTo>
                    <a:lnTo>
                      <a:pt x="0" y="27"/>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19" name="Freeform 69"/>
              <p:cNvSpPr>
                <a:spLocks/>
              </p:cNvSpPr>
              <p:nvPr/>
            </p:nvSpPr>
            <p:spPr bwMode="auto">
              <a:xfrm>
                <a:off x="3314" y="1805"/>
                <a:ext cx="60" cy="165"/>
              </a:xfrm>
              <a:custGeom>
                <a:avLst/>
                <a:gdLst>
                  <a:gd name="T0" fmla="*/ 60 w 60"/>
                  <a:gd name="T1" fmla="*/ 0 h 165"/>
                  <a:gd name="T2" fmla="*/ 60 w 60"/>
                  <a:gd name="T3" fmla="*/ 138 h 165"/>
                  <a:gd name="T4" fmla="*/ 0 w 60"/>
                  <a:gd name="T5" fmla="*/ 165 h 165"/>
                  <a:gd name="T6" fmla="*/ 0 w 60"/>
                  <a:gd name="T7" fmla="*/ 30 h 165"/>
                  <a:gd name="T8" fmla="*/ 60 w 60"/>
                  <a:gd name="T9" fmla="*/ 0 h 165"/>
                  <a:gd name="T10" fmla="*/ 0 60000 65536"/>
                  <a:gd name="T11" fmla="*/ 0 60000 65536"/>
                  <a:gd name="T12" fmla="*/ 0 60000 65536"/>
                  <a:gd name="T13" fmla="*/ 0 60000 65536"/>
                  <a:gd name="T14" fmla="*/ 0 60000 65536"/>
                  <a:gd name="T15" fmla="*/ 0 w 60"/>
                  <a:gd name="T16" fmla="*/ 0 h 165"/>
                  <a:gd name="T17" fmla="*/ 60 w 60"/>
                  <a:gd name="T18" fmla="*/ 165 h 165"/>
                </a:gdLst>
                <a:ahLst/>
                <a:cxnLst>
                  <a:cxn ang="T10">
                    <a:pos x="T0" y="T1"/>
                  </a:cxn>
                  <a:cxn ang="T11">
                    <a:pos x="T2" y="T3"/>
                  </a:cxn>
                  <a:cxn ang="T12">
                    <a:pos x="T4" y="T5"/>
                  </a:cxn>
                  <a:cxn ang="T13">
                    <a:pos x="T6" y="T7"/>
                  </a:cxn>
                  <a:cxn ang="T14">
                    <a:pos x="T8" y="T9"/>
                  </a:cxn>
                </a:cxnLst>
                <a:rect l="T15" t="T16" r="T17" b="T18"/>
                <a:pathLst>
                  <a:path w="60" h="165">
                    <a:moveTo>
                      <a:pt x="60" y="0"/>
                    </a:moveTo>
                    <a:lnTo>
                      <a:pt x="60" y="138"/>
                    </a:lnTo>
                    <a:lnTo>
                      <a:pt x="0" y="165"/>
                    </a:lnTo>
                    <a:lnTo>
                      <a:pt x="0" y="30"/>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20" name="Freeform 70"/>
              <p:cNvSpPr>
                <a:spLocks/>
              </p:cNvSpPr>
              <p:nvPr/>
            </p:nvSpPr>
            <p:spPr bwMode="auto">
              <a:xfrm>
                <a:off x="3374" y="1773"/>
                <a:ext cx="61" cy="170"/>
              </a:xfrm>
              <a:custGeom>
                <a:avLst/>
                <a:gdLst>
                  <a:gd name="T0" fmla="*/ 61 w 61"/>
                  <a:gd name="T1" fmla="*/ 0 h 170"/>
                  <a:gd name="T2" fmla="*/ 61 w 61"/>
                  <a:gd name="T3" fmla="*/ 143 h 170"/>
                  <a:gd name="T4" fmla="*/ 0 w 61"/>
                  <a:gd name="T5" fmla="*/ 170 h 170"/>
                  <a:gd name="T6" fmla="*/ 0 w 61"/>
                  <a:gd name="T7" fmla="*/ 32 h 170"/>
                  <a:gd name="T8" fmla="*/ 61 w 61"/>
                  <a:gd name="T9" fmla="*/ 0 h 170"/>
                  <a:gd name="T10" fmla="*/ 0 60000 65536"/>
                  <a:gd name="T11" fmla="*/ 0 60000 65536"/>
                  <a:gd name="T12" fmla="*/ 0 60000 65536"/>
                  <a:gd name="T13" fmla="*/ 0 60000 65536"/>
                  <a:gd name="T14" fmla="*/ 0 60000 65536"/>
                  <a:gd name="T15" fmla="*/ 0 w 61"/>
                  <a:gd name="T16" fmla="*/ 0 h 170"/>
                  <a:gd name="T17" fmla="*/ 61 w 61"/>
                  <a:gd name="T18" fmla="*/ 170 h 170"/>
                </a:gdLst>
                <a:ahLst/>
                <a:cxnLst>
                  <a:cxn ang="T10">
                    <a:pos x="T0" y="T1"/>
                  </a:cxn>
                  <a:cxn ang="T11">
                    <a:pos x="T2" y="T3"/>
                  </a:cxn>
                  <a:cxn ang="T12">
                    <a:pos x="T4" y="T5"/>
                  </a:cxn>
                  <a:cxn ang="T13">
                    <a:pos x="T6" y="T7"/>
                  </a:cxn>
                  <a:cxn ang="T14">
                    <a:pos x="T8" y="T9"/>
                  </a:cxn>
                </a:cxnLst>
                <a:rect l="T15" t="T16" r="T17" b="T18"/>
                <a:pathLst>
                  <a:path w="61" h="170">
                    <a:moveTo>
                      <a:pt x="61" y="0"/>
                    </a:moveTo>
                    <a:lnTo>
                      <a:pt x="61" y="143"/>
                    </a:lnTo>
                    <a:lnTo>
                      <a:pt x="0" y="170"/>
                    </a:lnTo>
                    <a:lnTo>
                      <a:pt x="0" y="32"/>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31821" name="Freeform 71"/>
              <p:cNvSpPr>
                <a:spLocks/>
              </p:cNvSpPr>
              <p:nvPr/>
            </p:nvSpPr>
            <p:spPr bwMode="auto">
              <a:xfrm>
                <a:off x="3435" y="1749"/>
                <a:ext cx="60" cy="167"/>
              </a:xfrm>
              <a:custGeom>
                <a:avLst/>
                <a:gdLst>
                  <a:gd name="T0" fmla="*/ 60 w 60"/>
                  <a:gd name="T1" fmla="*/ 0 h 167"/>
                  <a:gd name="T2" fmla="*/ 60 w 60"/>
                  <a:gd name="T3" fmla="*/ 143 h 167"/>
                  <a:gd name="T4" fmla="*/ 0 w 60"/>
                  <a:gd name="T5" fmla="*/ 167 h 167"/>
                  <a:gd name="T6" fmla="*/ 0 w 60"/>
                  <a:gd name="T7" fmla="*/ 24 h 167"/>
                  <a:gd name="T8" fmla="*/ 60 w 60"/>
                  <a:gd name="T9" fmla="*/ 0 h 167"/>
                  <a:gd name="T10" fmla="*/ 0 60000 65536"/>
                  <a:gd name="T11" fmla="*/ 0 60000 65536"/>
                  <a:gd name="T12" fmla="*/ 0 60000 65536"/>
                  <a:gd name="T13" fmla="*/ 0 60000 65536"/>
                  <a:gd name="T14" fmla="*/ 0 60000 65536"/>
                  <a:gd name="T15" fmla="*/ 0 w 60"/>
                  <a:gd name="T16" fmla="*/ 0 h 167"/>
                  <a:gd name="T17" fmla="*/ 60 w 60"/>
                  <a:gd name="T18" fmla="*/ 167 h 167"/>
                </a:gdLst>
                <a:ahLst/>
                <a:cxnLst>
                  <a:cxn ang="T10">
                    <a:pos x="T0" y="T1"/>
                  </a:cxn>
                  <a:cxn ang="T11">
                    <a:pos x="T2" y="T3"/>
                  </a:cxn>
                  <a:cxn ang="T12">
                    <a:pos x="T4" y="T5"/>
                  </a:cxn>
                  <a:cxn ang="T13">
                    <a:pos x="T6" y="T7"/>
                  </a:cxn>
                  <a:cxn ang="T14">
                    <a:pos x="T8" y="T9"/>
                  </a:cxn>
                </a:cxnLst>
                <a:rect l="T15" t="T16" r="T17" b="T18"/>
                <a:pathLst>
                  <a:path w="60" h="167">
                    <a:moveTo>
                      <a:pt x="60" y="0"/>
                    </a:moveTo>
                    <a:lnTo>
                      <a:pt x="60" y="143"/>
                    </a:lnTo>
                    <a:lnTo>
                      <a:pt x="0" y="167"/>
                    </a:lnTo>
                    <a:lnTo>
                      <a:pt x="0" y="24"/>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22" name="Freeform 72"/>
              <p:cNvSpPr>
                <a:spLocks/>
              </p:cNvSpPr>
              <p:nvPr/>
            </p:nvSpPr>
            <p:spPr bwMode="auto">
              <a:xfrm>
                <a:off x="3495" y="1749"/>
                <a:ext cx="60" cy="150"/>
              </a:xfrm>
              <a:custGeom>
                <a:avLst/>
                <a:gdLst>
                  <a:gd name="T0" fmla="*/ 0 w 60"/>
                  <a:gd name="T1" fmla="*/ 0 h 150"/>
                  <a:gd name="T2" fmla="*/ 60 w 60"/>
                  <a:gd name="T3" fmla="*/ 7 h 150"/>
                  <a:gd name="T4" fmla="*/ 60 w 60"/>
                  <a:gd name="T5" fmla="*/ 150 h 150"/>
                  <a:gd name="T6" fmla="*/ 0 w 60"/>
                  <a:gd name="T7" fmla="*/ 143 h 150"/>
                  <a:gd name="T8" fmla="*/ 0 w 60"/>
                  <a:gd name="T9" fmla="*/ 0 h 150"/>
                  <a:gd name="T10" fmla="*/ 0 60000 65536"/>
                  <a:gd name="T11" fmla="*/ 0 60000 65536"/>
                  <a:gd name="T12" fmla="*/ 0 60000 65536"/>
                  <a:gd name="T13" fmla="*/ 0 60000 65536"/>
                  <a:gd name="T14" fmla="*/ 0 60000 65536"/>
                  <a:gd name="T15" fmla="*/ 0 w 60"/>
                  <a:gd name="T16" fmla="*/ 0 h 150"/>
                  <a:gd name="T17" fmla="*/ 60 w 60"/>
                  <a:gd name="T18" fmla="*/ 150 h 150"/>
                </a:gdLst>
                <a:ahLst/>
                <a:cxnLst>
                  <a:cxn ang="T10">
                    <a:pos x="T0" y="T1"/>
                  </a:cxn>
                  <a:cxn ang="T11">
                    <a:pos x="T2" y="T3"/>
                  </a:cxn>
                  <a:cxn ang="T12">
                    <a:pos x="T4" y="T5"/>
                  </a:cxn>
                  <a:cxn ang="T13">
                    <a:pos x="T6" y="T7"/>
                  </a:cxn>
                  <a:cxn ang="T14">
                    <a:pos x="T8" y="T9"/>
                  </a:cxn>
                </a:cxnLst>
                <a:rect l="T15" t="T16" r="T17" b="T18"/>
                <a:pathLst>
                  <a:path w="60" h="150">
                    <a:moveTo>
                      <a:pt x="0" y="0"/>
                    </a:moveTo>
                    <a:lnTo>
                      <a:pt x="60" y="7"/>
                    </a:lnTo>
                    <a:lnTo>
                      <a:pt x="60" y="150"/>
                    </a:lnTo>
                    <a:lnTo>
                      <a:pt x="0" y="143"/>
                    </a:lnTo>
                    <a:lnTo>
                      <a:pt x="0" y="0"/>
                    </a:lnTo>
                    <a:close/>
                  </a:path>
                </a:pathLst>
              </a:custGeom>
              <a:solidFill>
                <a:srgbClr val="BFBFBF"/>
              </a:solidFill>
              <a:ln w="0">
                <a:solidFill>
                  <a:srgbClr val="BFBFBF"/>
                </a:solidFill>
                <a:prstDash val="solid"/>
                <a:round/>
                <a:headEnd/>
                <a:tailEnd/>
              </a:ln>
            </p:spPr>
            <p:txBody>
              <a:bodyPr/>
              <a:lstStyle/>
              <a:p>
                <a:endParaRPr lang="en-US"/>
              </a:p>
            </p:txBody>
          </p:sp>
          <p:sp>
            <p:nvSpPr>
              <p:cNvPr id="31823" name="Freeform 73"/>
              <p:cNvSpPr>
                <a:spLocks/>
              </p:cNvSpPr>
              <p:nvPr/>
            </p:nvSpPr>
            <p:spPr bwMode="auto">
              <a:xfrm>
                <a:off x="3555" y="1756"/>
                <a:ext cx="61" cy="147"/>
              </a:xfrm>
              <a:custGeom>
                <a:avLst/>
                <a:gdLst>
                  <a:gd name="T0" fmla="*/ 0 w 61"/>
                  <a:gd name="T1" fmla="*/ 0 h 147"/>
                  <a:gd name="T2" fmla="*/ 61 w 61"/>
                  <a:gd name="T3" fmla="*/ 4 h 147"/>
                  <a:gd name="T4" fmla="*/ 61 w 61"/>
                  <a:gd name="T5" fmla="*/ 147 h 147"/>
                  <a:gd name="T6" fmla="*/ 0 w 61"/>
                  <a:gd name="T7" fmla="*/ 143 h 147"/>
                  <a:gd name="T8" fmla="*/ 0 w 61"/>
                  <a:gd name="T9" fmla="*/ 0 h 147"/>
                  <a:gd name="T10" fmla="*/ 0 60000 65536"/>
                  <a:gd name="T11" fmla="*/ 0 60000 65536"/>
                  <a:gd name="T12" fmla="*/ 0 60000 65536"/>
                  <a:gd name="T13" fmla="*/ 0 60000 65536"/>
                  <a:gd name="T14" fmla="*/ 0 60000 65536"/>
                  <a:gd name="T15" fmla="*/ 0 w 61"/>
                  <a:gd name="T16" fmla="*/ 0 h 147"/>
                  <a:gd name="T17" fmla="*/ 61 w 61"/>
                  <a:gd name="T18" fmla="*/ 147 h 147"/>
                </a:gdLst>
                <a:ahLst/>
                <a:cxnLst>
                  <a:cxn ang="T10">
                    <a:pos x="T0" y="T1"/>
                  </a:cxn>
                  <a:cxn ang="T11">
                    <a:pos x="T2" y="T3"/>
                  </a:cxn>
                  <a:cxn ang="T12">
                    <a:pos x="T4" y="T5"/>
                  </a:cxn>
                  <a:cxn ang="T13">
                    <a:pos x="T6" y="T7"/>
                  </a:cxn>
                  <a:cxn ang="T14">
                    <a:pos x="T8" y="T9"/>
                  </a:cxn>
                </a:cxnLst>
                <a:rect l="T15" t="T16" r="T17" b="T18"/>
                <a:pathLst>
                  <a:path w="61" h="147">
                    <a:moveTo>
                      <a:pt x="0" y="0"/>
                    </a:moveTo>
                    <a:lnTo>
                      <a:pt x="61" y="4"/>
                    </a:lnTo>
                    <a:lnTo>
                      <a:pt x="61" y="147"/>
                    </a:lnTo>
                    <a:lnTo>
                      <a:pt x="0" y="143"/>
                    </a:lnTo>
                    <a:lnTo>
                      <a:pt x="0" y="0"/>
                    </a:lnTo>
                    <a:close/>
                  </a:path>
                </a:pathLst>
              </a:custGeom>
              <a:solidFill>
                <a:srgbClr val="BFBFBF"/>
              </a:solidFill>
              <a:ln w="0">
                <a:solidFill>
                  <a:srgbClr val="BFBFBF"/>
                </a:solidFill>
                <a:prstDash val="solid"/>
                <a:round/>
                <a:headEnd/>
                <a:tailEnd/>
              </a:ln>
            </p:spPr>
            <p:txBody>
              <a:bodyPr/>
              <a:lstStyle/>
              <a:p>
                <a:endParaRPr lang="en-US"/>
              </a:p>
            </p:txBody>
          </p:sp>
          <p:sp>
            <p:nvSpPr>
              <p:cNvPr id="31824" name="Freeform 74"/>
              <p:cNvSpPr>
                <a:spLocks/>
              </p:cNvSpPr>
              <p:nvPr/>
            </p:nvSpPr>
            <p:spPr bwMode="auto">
              <a:xfrm>
                <a:off x="3616" y="1722"/>
                <a:ext cx="60" cy="181"/>
              </a:xfrm>
              <a:custGeom>
                <a:avLst/>
                <a:gdLst>
                  <a:gd name="T0" fmla="*/ 60 w 60"/>
                  <a:gd name="T1" fmla="*/ 0 h 181"/>
                  <a:gd name="T2" fmla="*/ 60 w 60"/>
                  <a:gd name="T3" fmla="*/ 146 h 181"/>
                  <a:gd name="T4" fmla="*/ 0 w 60"/>
                  <a:gd name="T5" fmla="*/ 181 h 181"/>
                  <a:gd name="T6" fmla="*/ 0 w 60"/>
                  <a:gd name="T7" fmla="*/ 38 h 181"/>
                  <a:gd name="T8" fmla="*/ 60 w 60"/>
                  <a:gd name="T9" fmla="*/ 0 h 181"/>
                  <a:gd name="T10" fmla="*/ 0 60000 65536"/>
                  <a:gd name="T11" fmla="*/ 0 60000 65536"/>
                  <a:gd name="T12" fmla="*/ 0 60000 65536"/>
                  <a:gd name="T13" fmla="*/ 0 60000 65536"/>
                  <a:gd name="T14" fmla="*/ 0 60000 65536"/>
                  <a:gd name="T15" fmla="*/ 0 w 60"/>
                  <a:gd name="T16" fmla="*/ 0 h 181"/>
                  <a:gd name="T17" fmla="*/ 60 w 60"/>
                  <a:gd name="T18" fmla="*/ 181 h 181"/>
                </a:gdLst>
                <a:ahLst/>
                <a:cxnLst>
                  <a:cxn ang="T10">
                    <a:pos x="T0" y="T1"/>
                  </a:cxn>
                  <a:cxn ang="T11">
                    <a:pos x="T2" y="T3"/>
                  </a:cxn>
                  <a:cxn ang="T12">
                    <a:pos x="T4" y="T5"/>
                  </a:cxn>
                  <a:cxn ang="T13">
                    <a:pos x="T6" y="T7"/>
                  </a:cxn>
                  <a:cxn ang="T14">
                    <a:pos x="T8" y="T9"/>
                  </a:cxn>
                </a:cxnLst>
                <a:rect l="T15" t="T16" r="T17" b="T18"/>
                <a:pathLst>
                  <a:path w="60" h="181">
                    <a:moveTo>
                      <a:pt x="60" y="0"/>
                    </a:moveTo>
                    <a:lnTo>
                      <a:pt x="60" y="146"/>
                    </a:lnTo>
                    <a:lnTo>
                      <a:pt x="0" y="181"/>
                    </a:lnTo>
                    <a:lnTo>
                      <a:pt x="0" y="38"/>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25" name="Freeform 75"/>
              <p:cNvSpPr>
                <a:spLocks/>
              </p:cNvSpPr>
              <p:nvPr/>
            </p:nvSpPr>
            <p:spPr bwMode="auto">
              <a:xfrm>
                <a:off x="3676" y="1685"/>
                <a:ext cx="60" cy="183"/>
              </a:xfrm>
              <a:custGeom>
                <a:avLst/>
                <a:gdLst>
                  <a:gd name="T0" fmla="*/ 60 w 60"/>
                  <a:gd name="T1" fmla="*/ 0 h 183"/>
                  <a:gd name="T2" fmla="*/ 60 w 60"/>
                  <a:gd name="T3" fmla="*/ 151 h 183"/>
                  <a:gd name="T4" fmla="*/ 0 w 60"/>
                  <a:gd name="T5" fmla="*/ 183 h 183"/>
                  <a:gd name="T6" fmla="*/ 0 w 60"/>
                  <a:gd name="T7" fmla="*/ 37 h 183"/>
                  <a:gd name="T8" fmla="*/ 60 w 60"/>
                  <a:gd name="T9" fmla="*/ 0 h 183"/>
                  <a:gd name="T10" fmla="*/ 0 60000 65536"/>
                  <a:gd name="T11" fmla="*/ 0 60000 65536"/>
                  <a:gd name="T12" fmla="*/ 0 60000 65536"/>
                  <a:gd name="T13" fmla="*/ 0 60000 65536"/>
                  <a:gd name="T14" fmla="*/ 0 60000 65536"/>
                  <a:gd name="T15" fmla="*/ 0 w 60"/>
                  <a:gd name="T16" fmla="*/ 0 h 183"/>
                  <a:gd name="T17" fmla="*/ 60 w 60"/>
                  <a:gd name="T18" fmla="*/ 183 h 183"/>
                </a:gdLst>
                <a:ahLst/>
                <a:cxnLst>
                  <a:cxn ang="T10">
                    <a:pos x="T0" y="T1"/>
                  </a:cxn>
                  <a:cxn ang="T11">
                    <a:pos x="T2" y="T3"/>
                  </a:cxn>
                  <a:cxn ang="T12">
                    <a:pos x="T4" y="T5"/>
                  </a:cxn>
                  <a:cxn ang="T13">
                    <a:pos x="T6" y="T7"/>
                  </a:cxn>
                  <a:cxn ang="T14">
                    <a:pos x="T8" y="T9"/>
                  </a:cxn>
                </a:cxnLst>
                <a:rect l="T15" t="T16" r="T17" b="T18"/>
                <a:pathLst>
                  <a:path w="60" h="183">
                    <a:moveTo>
                      <a:pt x="60" y="0"/>
                    </a:moveTo>
                    <a:lnTo>
                      <a:pt x="60" y="151"/>
                    </a:lnTo>
                    <a:lnTo>
                      <a:pt x="0" y="183"/>
                    </a:lnTo>
                    <a:lnTo>
                      <a:pt x="0" y="37"/>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26" name="Freeform 76"/>
              <p:cNvSpPr>
                <a:spLocks/>
              </p:cNvSpPr>
              <p:nvPr/>
            </p:nvSpPr>
            <p:spPr bwMode="auto">
              <a:xfrm>
                <a:off x="3736" y="1673"/>
                <a:ext cx="61" cy="163"/>
              </a:xfrm>
              <a:custGeom>
                <a:avLst/>
                <a:gdLst>
                  <a:gd name="T0" fmla="*/ 61 w 61"/>
                  <a:gd name="T1" fmla="*/ 0 h 163"/>
                  <a:gd name="T2" fmla="*/ 61 w 61"/>
                  <a:gd name="T3" fmla="*/ 152 h 163"/>
                  <a:gd name="T4" fmla="*/ 0 w 61"/>
                  <a:gd name="T5" fmla="*/ 163 h 163"/>
                  <a:gd name="T6" fmla="*/ 0 w 61"/>
                  <a:gd name="T7" fmla="*/ 12 h 163"/>
                  <a:gd name="T8" fmla="*/ 61 w 61"/>
                  <a:gd name="T9" fmla="*/ 0 h 163"/>
                  <a:gd name="T10" fmla="*/ 0 60000 65536"/>
                  <a:gd name="T11" fmla="*/ 0 60000 65536"/>
                  <a:gd name="T12" fmla="*/ 0 60000 65536"/>
                  <a:gd name="T13" fmla="*/ 0 60000 65536"/>
                  <a:gd name="T14" fmla="*/ 0 60000 65536"/>
                  <a:gd name="T15" fmla="*/ 0 w 61"/>
                  <a:gd name="T16" fmla="*/ 0 h 163"/>
                  <a:gd name="T17" fmla="*/ 61 w 61"/>
                  <a:gd name="T18" fmla="*/ 163 h 163"/>
                </a:gdLst>
                <a:ahLst/>
                <a:cxnLst>
                  <a:cxn ang="T10">
                    <a:pos x="T0" y="T1"/>
                  </a:cxn>
                  <a:cxn ang="T11">
                    <a:pos x="T2" y="T3"/>
                  </a:cxn>
                  <a:cxn ang="T12">
                    <a:pos x="T4" y="T5"/>
                  </a:cxn>
                  <a:cxn ang="T13">
                    <a:pos x="T6" y="T7"/>
                  </a:cxn>
                  <a:cxn ang="T14">
                    <a:pos x="T8" y="T9"/>
                  </a:cxn>
                </a:cxnLst>
                <a:rect l="T15" t="T16" r="T17" b="T18"/>
                <a:pathLst>
                  <a:path w="61" h="163">
                    <a:moveTo>
                      <a:pt x="61" y="0"/>
                    </a:moveTo>
                    <a:lnTo>
                      <a:pt x="61" y="152"/>
                    </a:lnTo>
                    <a:lnTo>
                      <a:pt x="0" y="163"/>
                    </a:lnTo>
                    <a:lnTo>
                      <a:pt x="0" y="12"/>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31827" name="Freeform 77"/>
              <p:cNvSpPr>
                <a:spLocks/>
              </p:cNvSpPr>
              <p:nvPr/>
            </p:nvSpPr>
            <p:spPr bwMode="auto">
              <a:xfrm>
                <a:off x="3797" y="1597"/>
                <a:ext cx="60" cy="228"/>
              </a:xfrm>
              <a:custGeom>
                <a:avLst/>
                <a:gdLst>
                  <a:gd name="T0" fmla="*/ 60 w 60"/>
                  <a:gd name="T1" fmla="*/ 0 h 228"/>
                  <a:gd name="T2" fmla="*/ 60 w 60"/>
                  <a:gd name="T3" fmla="*/ 158 h 228"/>
                  <a:gd name="T4" fmla="*/ 0 w 60"/>
                  <a:gd name="T5" fmla="*/ 228 h 228"/>
                  <a:gd name="T6" fmla="*/ 0 w 60"/>
                  <a:gd name="T7" fmla="*/ 76 h 228"/>
                  <a:gd name="T8" fmla="*/ 60 w 60"/>
                  <a:gd name="T9" fmla="*/ 0 h 228"/>
                  <a:gd name="T10" fmla="*/ 0 60000 65536"/>
                  <a:gd name="T11" fmla="*/ 0 60000 65536"/>
                  <a:gd name="T12" fmla="*/ 0 60000 65536"/>
                  <a:gd name="T13" fmla="*/ 0 60000 65536"/>
                  <a:gd name="T14" fmla="*/ 0 60000 65536"/>
                  <a:gd name="T15" fmla="*/ 0 w 60"/>
                  <a:gd name="T16" fmla="*/ 0 h 228"/>
                  <a:gd name="T17" fmla="*/ 60 w 60"/>
                  <a:gd name="T18" fmla="*/ 228 h 228"/>
                </a:gdLst>
                <a:ahLst/>
                <a:cxnLst>
                  <a:cxn ang="T10">
                    <a:pos x="T0" y="T1"/>
                  </a:cxn>
                  <a:cxn ang="T11">
                    <a:pos x="T2" y="T3"/>
                  </a:cxn>
                  <a:cxn ang="T12">
                    <a:pos x="T4" y="T5"/>
                  </a:cxn>
                  <a:cxn ang="T13">
                    <a:pos x="T6" y="T7"/>
                  </a:cxn>
                  <a:cxn ang="T14">
                    <a:pos x="T8" y="T9"/>
                  </a:cxn>
                </a:cxnLst>
                <a:rect l="T15" t="T16" r="T17" b="T18"/>
                <a:pathLst>
                  <a:path w="60" h="228">
                    <a:moveTo>
                      <a:pt x="60" y="0"/>
                    </a:moveTo>
                    <a:lnTo>
                      <a:pt x="60" y="158"/>
                    </a:lnTo>
                    <a:lnTo>
                      <a:pt x="0" y="228"/>
                    </a:lnTo>
                    <a:lnTo>
                      <a:pt x="0" y="76"/>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28" name="Freeform 78"/>
              <p:cNvSpPr>
                <a:spLocks/>
              </p:cNvSpPr>
              <p:nvPr/>
            </p:nvSpPr>
            <p:spPr bwMode="auto">
              <a:xfrm>
                <a:off x="3857" y="1508"/>
                <a:ext cx="60" cy="247"/>
              </a:xfrm>
              <a:custGeom>
                <a:avLst/>
                <a:gdLst>
                  <a:gd name="T0" fmla="*/ 60 w 60"/>
                  <a:gd name="T1" fmla="*/ 0 h 247"/>
                  <a:gd name="T2" fmla="*/ 60 w 60"/>
                  <a:gd name="T3" fmla="*/ 168 h 247"/>
                  <a:gd name="T4" fmla="*/ 0 w 60"/>
                  <a:gd name="T5" fmla="*/ 247 h 247"/>
                  <a:gd name="T6" fmla="*/ 0 w 60"/>
                  <a:gd name="T7" fmla="*/ 89 h 247"/>
                  <a:gd name="T8" fmla="*/ 60 w 60"/>
                  <a:gd name="T9" fmla="*/ 0 h 247"/>
                  <a:gd name="T10" fmla="*/ 0 60000 65536"/>
                  <a:gd name="T11" fmla="*/ 0 60000 65536"/>
                  <a:gd name="T12" fmla="*/ 0 60000 65536"/>
                  <a:gd name="T13" fmla="*/ 0 60000 65536"/>
                  <a:gd name="T14" fmla="*/ 0 60000 65536"/>
                  <a:gd name="T15" fmla="*/ 0 w 60"/>
                  <a:gd name="T16" fmla="*/ 0 h 247"/>
                  <a:gd name="T17" fmla="*/ 60 w 60"/>
                  <a:gd name="T18" fmla="*/ 247 h 247"/>
                </a:gdLst>
                <a:ahLst/>
                <a:cxnLst>
                  <a:cxn ang="T10">
                    <a:pos x="T0" y="T1"/>
                  </a:cxn>
                  <a:cxn ang="T11">
                    <a:pos x="T2" y="T3"/>
                  </a:cxn>
                  <a:cxn ang="T12">
                    <a:pos x="T4" y="T5"/>
                  </a:cxn>
                  <a:cxn ang="T13">
                    <a:pos x="T6" y="T7"/>
                  </a:cxn>
                  <a:cxn ang="T14">
                    <a:pos x="T8" y="T9"/>
                  </a:cxn>
                </a:cxnLst>
                <a:rect l="T15" t="T16" r="T17" b="T18"/>
                <a:pathLst>
                  <a:path w="60" h="247">
                    <a:moveTo>
                      <a:pt x="60" y="0"/>
                    </a:moveTo>
                    <a:lnTo>
                      <a:pt x="60" y="168"/>
                    </a:lnTo>
                    <a:lnTo>
                      <a:pt x="0" y="247"/>
                    </a:lnTo>
                    <a:lnTo>
                      <a:pt x="0" y="89"/>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29" name="Freeform 79"/>
              <p:cNvSpPr>
                <a:spLocks/>
              </p:cNvSpPr>
              <p:nvPr/>
            </p:nvSpPr>
            <p:spPr bwMode="auto">
              <a:xfrm>
                <a:off x="3917" y="1441"/>
                <a:ext cx="61" cy="235"/>
              </a:xfrm>
              <a:custGeom>
                <a:avLst/>
                <a:gdLst>
                  <a:gd name="T0" fmla="*/ 61 w 61"/>
                  <a:gd name="T1" fmla="*/ 0 h 235"/>
                  <a:gd name="T2" fmla="*/ 61 w 61"/>
                  <a:gd name="T3" fmla="*/ 172 h 235"/>
                  <a:gd name="T4" fmla="*/ 0 w 61"/>
                  <a:gd name="T5" fmla="*/ 235 h 235"/>
                  <a:gd name="T6" fmla="*/ 0 w 61"/>
                  <a:gd name="T7" fmla="*/ 67 h 235"/>
                  <a:gd name="T8" fmla="*/ 61 w 61"/>
                  <a:gd name="T9" fmla="*/ 0 h 235"/>
                  <a:gd name="T10" fmla="*/ 0 60000 65536"/>
                  <a:gd name="T11" fmla="*/ 0 60000 65536"/>
                  <a:gd name="T12" fmla="*/ 0 60000 65536"/>
                  <a:gd name="T13" fmla="*/ 0 60000 65536"/>
                  <a:gd name="T14" fmla="*/ 0 60000 65536"/>
                  <a:gd name="T15" fmla="*/ 0 w 61"/>
                  <a:gd name="T16" fmla="*/ 0 h 235"/>
                  <a:gd name="T17" fmla="*/ 61 w 61"/>
                  <a:gd name="T18" fmla="*/ 235 h 235"/>
                </a:gdLst>
                <a:ahLst/>
                <a:cxnLst>
                  <a:cxn ang="T10">
                    <a:pos x="T0" y="T1"/>
                  </a:cxn>
                  <a:cxn ang="T11">
                    <a:pos x="T2" y="T3"/>
                  </a:cxn>
                  <a:cxn ang="T12">
                    <a:pos x="T4" y="T5"/>
                  </a:cxn>
                  <a:cxn ang="T13">
                    <a:pos x="T6" y="T7"/>
                  </a:cxn>
                  <a:cxn ang="T14">
                    <a:pos x="T8" y="T9"/>
                  </a:cxn>
                </a:cxnLst>
                <a:rect l="T15" t="T16" r="T17" b="T18"/>
                <a:pathLst>
                  <a:path w="61" h="235">
                    <a:moveTo>
                      <a:pt x="61" y="0"/>
                    </a:moveTo>
                    <a:lnTo>
                      <a:pt x="61" y="172"/>
                    </a:lnTo>
                    <a:lnTo>
                      <a:pt x="0" y="235"/>
                    </a:lnTo>
                    <a:lnTo>
                      <a:pt x="0" y="67"/>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31830" name="Freeform 80"/>
              <p:cNvSpPr>
                <a:spLocks/>
              </p:cNvSpPr>
              <p:nvPr/>
            </p:nvSpPr>
            <p:spPr bwMode="auto">
              <a:xfrm>
                <a:off x="3978" y="1381"/>
                <a:ext cx="60" cy="232"/>
              </a:xfrm>
              <a:custGeom>
                <a:avLst/>
                <a:gdLst>
                  <a:gd name="T0" fmla="*/ 60 w 60"/>
                  <a:gd name="T1" fmla="*/ 0 h 232"/>
                  <a:gd name="T2" fmla="*/ 60 w 60"/>
                  <a:gd name="T3" fmla="*/ 179 h 232"/>
                  <a:gd name="T4" fmla="*/ 0 w 60"/>
                  <a:gd name="T5" fmla="*/ 232 h 232"/>
                  <a:gd name="T6" fmla="*/ 0 w 60"/>
                  <a:gd name="T7" fmla="*/ 60 h 232"/>
                  <a:gd name="T8" fmla="*/ 60 w 60"/>
                  <a:gd name="T9" fmla="*/ 0 h 232"/>
                  <a:gd name="T10" fmla="*/ 0 60000 65536"/>
                  <a:gd name="T11" fmla="*/ 0 60000 65536"/>
                  <a:gd name="T12" fmla="*/ 0 60000 65536"/>
                  <a:gd name="T13" fmla="*/ 0 60000 65536"/>
                  <a:gd name="T14" fmla="*/ 0 60000 65536"/>
                  <a:gd name="T15" fmla="*/ 0 w 60"/>
                  <a:gd name="T16" fmla="*/ 0 h 232"/>
                  <a:gd name="T17" fmla="*/ 60 w 60"/>
                  <a:gd name="T18" fmla="*/ 232 h 232"/>
                </a:gdLst>
                <a:ahLst/>
                <a:cxnLst>
                  <a:cxn ang="T10">
                    <a:pos x="T0" y="T1"/>
                  </a:cxn>
                  <a:cxn ang="T11">
                    <a:pos x="T2" y="T3"/>
                  </a:cxn>
                  <a:cxn ang="T12">
                    <a:pos x="T4" y="T5"/>
                  </a:cxn>
                  <a:cxn ang="T13">
                    <a:pos x="T6" y="T7"/>
                  </a:cxn>
                  <a:cxn ang="T14">
                    <a:pos x="T8" y="T9"/>
                  </a:cxn>
                </a:cxnLst>
                <a:rect l="T15" t="T16" r="T17" b="T18"/>
                <a:pathLst>
                  <a:path w="60" h="232">
                    <a:moveTo>
                      <a:pt x="60" y="0"/>
                    </a:moveTo>
                    <a:lnTo>
                      <a:pt x="60" y="179"/>
                    </a:lnTo>
                    <a:lnTo>
                      <a:pt x="0" y="232"/>
                    </a:lnTo>
                    <a:lnTo>
                      <a:pt x="0" y="60"/>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31" name="Freeform 81"/>
              <p:cNvSpPr>
                <a:spLocks/>
              </p:cNvSpPr>
              <p:nvPr/>
            </p:nvSpPr>
            <p:spPr bwMode="auto">
              <a:xfrm>
                <a:off x="4038" y="1319"/>
                <a:ext cx="60" cy="241"/>
              </a:xfrm>
              <a:custGeom>
                <a:avLst/>
                <a:gdLst>
                  <a:gd name="T0" fmla="*/ 60 w 60"/>
                  <a:gd name="T1" fmla="*/ 0 h 241"/>
                  <a:gd name="T2" fmla="*/ 60 w 60"/>
                  <a:gd name="T3" fmla="*/ 184 h 241"/>
                  <a:gd name="T4" fmla="*/ 0 w 60"/>
                  <a:gd name="T5" fmla="*/ 241 h 241"/>
                  <a:gd name="T6" fmla="*/ 0 w 60"/>
                  <a:gd name="T7" fmla="*/ 62 h 241"/>
                  <a:gd name="T8" fmla="*/ 60 w 60"/>
                  <a:gd name="T9" fmla="*/ 0 h 241"/>
                  <a:gd name="T10" fmla="*/ 0 60000 65536"/>
                  <a:gd name="T11" fmla="*/ 0 60000 65536"/>
                  <a:gd name="T12" fmla="*/ 0 60000 65536"/>
                  <a:gd name="T13" fmla="*/ 0 60000 65536"/>
                  <a:gd name="T14" fmla="*/ 0 60000 65536"/>
                  <a:gd name="T15" fmla="*/ 0 w 60"/>
                  <a:gd name="T16" fmla="*/ 0 h 241"/>
                  <a:gd name="T17" fmla="*/ 60 w 60"/>
                  <a:gd name="T18" fmla="*/ 241 h 241"/>
                </a:gdLst>
                <a:ahLst/>
                <a:cxnLst>
                  <a:cxn ang="T10">
                    <a:pos x="T0" y="T1"/>
                  </a:cxn>
                  <a:cxn ang="T11">
                    <a:pos x="T2" y="T3"/>
                  </a:cxn>
                  <a:cxn ang="T12">
                    <a:pos x="T4" y="T5"/>
                  </a:cxn>
                  <a:cxn ang="T13">
                    <a:pos x="T6" y="T7"/>
                  </a:cxn>
                  <a:cxn ang="T14">
                    <a:pos x="T8" y="T9"/>
                  </a:cxn>
                </a:cxnLst>
                <a:rect l="T15" t="T16" r="T17" b="T18"/>
                <a:pathLst>
                  <a:path w="60" h="241">
                    <a:moveTo>
                      <a:pt x="60" y="0"/>
                    </a:moveTo>
                    <a:lnTo>
                      <a:pt x="60" y="184"/>
                    </a:lnTo>
                    <a:lnTo>
                      <a:pt x="0" y="241"/>
                    </a:lnTo>
                    <a:lnTo>
                      <a:pt x="0" y="62"/>
                    </a:lnTo>
                    <a:lnTo>
                      <a:pt x="60" y="0"/>
                    </a:lnTo>
                    <a:close/>
                  </a:path>
                </a:pathLst>
              </a:custGeom>
              <a:solidFill>
                <a:srgbClr val="BFBFBF"/>
              </a:solidFill>
              <a:ln w="0">
                <a:solidFill>
                  <a:srgbClr val="BFBFBF"/>
                </a:solidFill>
                <a:prstDash val="solid"/>
                <a:round/>
                <a:headEnd/>
                <a:tailEnd/>
              </a:ln>
            </p:spPr>
            <p:txBody>
              <a:bodyPr/>
              <a:lstStyle/>
              <a:p>
                <a:endParaRPr lang="en-US"/>
              </a:p>
            </p:txBody>
          </p:sp>
          <p:sp>
            <p:nvSpPr>
              <p:cNvPr id="31832" name="Freeform 82"/>
              <p:cNvSpPr>
                <a:spLocks/>
              </p:cNvSpPr>
              <p:nvPr/>
            </p:nvSpPr>
            <p:spPr bwMode="auto">
              <a:xfrm>
                <a:off x="4098" y="1281"/>
                <a:ext cx="61" cy="222"/>
              </a:xfrm>
              <a:custGeom>
                <a:avLst/>
                <a:gdLst>
                  <a:gd name="T0" fmla="*/ 61 w 61"/>
                  <a:gd name="T1" fmla="*/ 0 h 222"/>
                  <a:gd name="T2" fmla="*/ 61 w 61"/>
                  <a:gd name="T3" fmla="*/ 188 h 222"/>
                  <a:gd name="T4" fmla="*/ 0 w 61"/>
                  <a:gd name="T5" fmla="*/ 222 h 222"/>
                  <a:gd name="T6" fmla="*/ 0 w 61"/>
                  <a:gd name="T7" fmla="*/ 38 h 222"/>
                  <a:gd name="T8" fmla="*/ 61 w 61"/>
                  <a:gd name="T9" fmla="*/ 0 h 222"/>
                  <a:gd name="T10" fmla="*/ 0 60000 65536"/>
                  <a:gd name="T11" fmla="*/ 0 60000 65536"/>
                  <a:gd name="T12" fmla="*/ 0 60000 65536"/>
                  <a:gd name="T13" fmla="*/ 0 60000 65536"/>
                  <a:gd name="T14" fmla="*/ 0 60000 65536"/>
                  <a:gd name="T15" fmla="*/ 0 w 61"/>
                  <a:gd name="T16" fmla="*/ 0 h 222"/>
                  <a:gd name="T17" fmla="*/ 61 w 61"/>
                  <a:gd name="T18" fmla="*/ 222 h 222"/>
                </a:gdLst>
                <a:ahLst/>
                <a:cxnLst>
                  <a:cxn ang="T10">
                    <a:pos x="T0" y="T1"/>
                  </a:cxn>
                  <a:cxn ang="T11">
                    <a:pos x="T2" y="T3"/>
                  </a:cxn>
                  <a:cxn ang="T12">
                    <a:pos x="T4" y="T5"/>
                  </a:cxn>
                  <a:cxn ang="T13">
                    <a:pos x="T6" y="T7"/>
                  </a:cxn>
                  <a:cxn ang="T14">
                    <a:pos x="T8" y="T9"/>
                  </a:cxn>
                </a:cxnLst>
                <a:rect l="T15" t="T16" r="T17" b="T18"/>
                <a:pathLst>
                  <a:path w="61" h="222">
                    <a:moveTo>
                      <a:pt x="61" y="0"/>
                    </a:moveTo>
                    <a:lnTo>
                      <a:pt x="61" y="188"/>
                    </a:lnTo>
                    <a:lnTo>
                      <a:pt x="0" y="222"/>
                    </a:lnTo>
                    <a:lnTo>
                      <a:pt x="0" y="38"/>
                    </a:lnTo>
                    <a:lnTo>
                      <a:pt x="61" y="0"/>
                    </a:lnTo>
                    <a:close/>
                  </a:path>
                </a:pathLst>
              </a:custGeom>
              <a:solidFill>
                <a:srgbClr val="BFBFBF"/>
              </a:solidFill>
              <a:ln w="0">
                <a:solidFill>
                  <a:srgbClr val="BFBFBF"/>
                </a:solidFill>
                <a:prstDash val="solid"/>
                <a:round/>
                <a:headEnd/>
                <a:tailEnd/>
              </a:ln>
            </p:spPr>
            <p:txBody>
              <a:bodyPr/>
              <a:lstStyle/>
              <a:p>
                <a:endParaRPr lang="en-US"/>
              </a:p>
            </p:txBody>
          </p:sp>
          <p:sp>
            <p:nvSpPr>
              <p:cNvPr id="31833" name="Line 83"/>
              <p:cNvSpPr>
                <a:spLocks noChangeShapeType="1"/>
              </p:cNvSpPr>
              <p:nvPr/>
            </p:nvSpPr>
            <p:spPr bwMode="auto">
              <a:xfrm>
                <a:off x="1111" y="3260"/>
                <a:ext cx="78" cy="0"/>
              </a:xfrm>
              <a:prstGeom prst="line">
                <a:avLst/>
              </a:prstGeom>
              <a:noFill/>
              <a:ln w="3175">
                <a:solidFill>
                  <a:srgbClr val="000000"/>
                </a:solidFill>
                <a:round/>
                <a:headEnd/>
                <a:tailEnd/>
              </a:ln>
            </p:spPr>
            <p:txBody>
              <a:bodyPr/>
              <a:lstStyle/>
              <a:p>
                <a:endParaRPr lang="en-US"/>
              </a:p>
            </p:txBody>
          </p:sp>
          <p:sp>
            <p:nvSpPr>
              <p:cNvPr id="31834" name="Line 84"/>
              <p:cNvSpPr>
                <a:spLocks noChangeShapeType="1"/>
              </p:cNvSpPr>
              <p:nvPr/>
            </p:nvSpPr>
            <p:spPr bwMode="auto">
              <a:xfrm flipH="1">
                <a:off x="1111" y="3260"/>
                <a:ext cx="78" cy="0"/>
              </a:xfrm>
              <a:prstGeom prst="line">
                <a:avLst/>
              </a:prstGeom>
              <a:noFill/>
              <a:ln w="3175">
                <a:solidFill>
                  <a:srgbClr val="000000"/>
                </a:solidFill>
                <a:round/>
                <a:headEnd/>
                <a:tailEnd/>
              </a:ln>
            </p:spPr>
            <p:txBody>
              <a:bodyPr/>
              <a:lstStyle/>
              <a:p>
                <a:endParaRPr lang="en-US"/>
              </a:p>
            </p:txBody>
          </p:sp>
          <p:sp>
            <p:nvSpPr>
              <p:cNvPr id="31835" name="Line 85"/>
              <p:cNvSpPr>
                <a:spLocks noChangeShapeType="1"/>
              </p:cNvSpPr>
              <p:nvPr/>
            </p:nvSpPr>
            <p:spPr bwMode="auto">
              <a:xfrm flipV="1">
                <a:off x="1111" y="3042"/>
                <a:ext cx="0" cy="218"/>
              </a:xfrm>
              <a:prstGeom prst="line">
                <a:avLst/>
              </a:prstGeom>
              <a:noFill/>
              <a:ln w="3175">
                <a:solidFill>
                  <a:srgbClr val="000000"/>
                </a:solidFill>
                <a:round/>
                <a:headEnd/>
                <a:tailEnd/>
              </a:ln>
            </p:spPr>
            <p:txBody>
              <a:bodyPr/>
              <a:lstStyle/>
              <a:p>
                <a:endParaRPr lang="en-US"/>
              </a:p>
            </p:txBody>
          </p:sp>
          <p:sp>
            <p:nvSpPr>
              <p:cNvPr id="31836" name="Line 86"/>
              <p:cNvSpPr>
                <a:spLocks noChangeShapeType="1"/>
              </p:cNvSpPr>
              <p:nvPr/>
            </p:nvSpPr>
            <p:spPr bwMode="auto">
              <a:xfrm>
                <a:off x="1111" y="3042"/>
                <a:ext cx="33" cy="0"/>
              </a:xfrm>
              <a:prstGeom prst="line">
                <a:avLst/>
              </a:prstGeom>
              <a:noFill/>
              <a:ln w="3175">
                <a:solidFill>
                  <a:srgbClr val="000000"/>
                </a:solidFill>
                <a:round/>
                <a:headEnd/>
                <a:tailEnd/>
              </a:ln>
            </p:spPr>
            <p:txBody>
              <a:bodyPr/>
              <a:lstStyle/>
              <a:p>
                <a:endParaRPr lang="en-US"/>
              </a:p>
            </p:txBody>
          </p:sp>
          <p:sp>
            <p:nvSpPr>
              <p:cNvPr id="31837" name="Line 87"/>
              <p:cNvSpPr>
                <a:spLocks noChangeShapeType="1"/>
              </p:cNvSpPr>
              <p:nvPr/>
            </p:nvSpPr>
            <p:spPr bwMode="auto">
              <a:xfrm flipH="1">
                <a:off x="1111" y="3042"/>
                <a:ext cx="33" cy="0"/>
              </a:xfrm>
              <a:prstGeom prst="line">
                <a:avLst/>
              </a:prstGeom>
              <a:noFill/>
              <a:ln w="3175">
                <a:solidFill>
                  <a:srgbClr val="000000"/>
                </a:solidFill>
                <a:round/>
                <a:headEnd/>
                <a:tailEnd/>
              </a:ln>
            </p:spPr>
            <p:txBody>
              <a:bodyPr/>
              <a:lstStyle/>
              <a:p>
                <a:endParaRPr lang="en-US"/>
              </a:p>
            </p:txBody>
          </p:sp>
          <p:sp>
            <p:nvSpPr>
              <p:cNvPr id="31838" name="Line 88"/>
              <p:cNvSpPr>
                <a:spLocks noChangeShapeType="1"/>
              </p:cNvSpPr>
              <p:nvPr/>
            </p:nvSpPr>
            <p:spPr bwMode="auto">
              <a:xfrm flipV="1">
                <a:off x="1111" y="2825"/>
                <a:ext cx="0" cy="217"/>
              </a:xfrm>
              <a:prstGeom prst="line">
                <a:avLst/>
              </a:prstGeom>
              <a:noFill/>
              <a:ln w="3175">
                <a:solidFill>
                  <a:srgbClr val="000000"/>
                </a:solidFill>
                <a:round/>
                <a:headEnd/>
                <a:tailEnd/>
              </a:ln>
            </p:spPr>
            <p:txBody>
              <a:bodyPr/>
              <a:lstStyle/>
              <a:p>
                <a:endParaRPr lang="en-US"/>
              </a:p>
            </p:txBody>
          </p:sp>
          <p:sp>
            <p:nvSpPr>
              <p:cNvPr id="31839" name="Line 89"/>
              <p:cNvSpPr>
                <a:spLocks noChangeShapeType="1"/>
              </p:cNvSpPr>
              <p:nvPr/>
            </p:nvSpPr>
            <p:spPr bwMode="auto">
              <a:xfrm>
                <a:off x="1111" y="2825"/>
                <a:ext cx="78" cy="0"/>
              </a:xfrm>
              <a:prstGeom prst="line">
                <a:avLst/>
              </a:prstGeom>
              <a:noFill/>
              <a:ln w="3175">
                <a:solidFill>
                  <a:srgbClr val="000000"/>
                </a:solidFill>
                <a:round/>
                <a:headEnd/>
                <a:tailEnd/>
              </a:ln>
            </p:spPr>
            <p:txBody>
              <a:bodyPr/>
              <a:lstStyle/>
              <a:p>
                <a:endParaRPr lang="en-US"/>
              </a:p>
            </p:txBody>
          </p:sp>
          <p:sp>
            <p:nvSpPr>
              <p:cNvPr id="31840" name="Line 90"/>
              <p:cNvSpPr>
                <a:spLocks noChangeShapeType="1"/>
              </p:cNvSpPr>
              <p:nvPr/>
            </p:nvSpPr>
            <p:spPr bwMode="auto">
              <a:xfrm flipH="1">
                <a:off x="1111" y="2825"/>
                <a:ext cx="78" cy="0"/>
              </a:xfrm>
              <a:prstGeom prst="line">
                <a:avLst/>
              </a:prstGeom>
              <a:noFill/>
              <a:ln w="3175">
                <a:solidFill>
                  <a:srgbClr val="000000"/>
                </a:solidFill>
                <a:round/>
                <a:headEnd/>
                <a:tailEnd/>
              </a:ln>
            </p:spPr>
            <p:txBody>
              <a:bodyPr/>
              <a:lstStyle/>
              <a:p>
                <a:endParaRPr lang="en-US"/>
              </a:p>
            </p:txBody>
          </p:sp>
          <p:sp>
            <p:nvSpPr>
              <p:cNvPr id="31841" name="Line 91"/>
              <p:cNvSpPr>
                <a:spLocks noChangeShapeType="1"/>
              </p:cNvSpPr>
              <p:nvPr/>
            </p:nvSpPr>
            <p:spPr bwMode="auto">
              <a:xfrm flipV="1">
                <a:off x="1111" y="2607"/>
                <a:ext cx="0" cy="218"/>
              </a:xfrm>
              <a:prstGeom prst="line">
                <a:avLst/>
              </a:prstGeom>
              <a:noFill/>
              <a:ln w="3175">
                <a:solidFill>
                  <a:srgbClr val="000000"/>
                </a:solidFill>
                <a:round/>
                <a:headEnd/>
                <a:tailEnd/>
              </a:ln>
            </p:spPr>
            <p:txBody>
              <a:bodyPr/>
              <a:lstStyle/>
              <a:p>
                <a:endParaRPr lang="en-US"/>
              </a:p>
            </p:txBody>
          </p:sp>
          <p:sp>
            <p:nvSpPr>
              <p:cNvPr id="31842" name="Line 92"/>
              <p:cNvSpPr>
                <a:spLocks noChangeShapeType="1"/>
              </p:cNvSpPr>
              <p:nvPr/>
            </p:nvSpPr>
            <p:spPr bwMode="auto">
              <a:xfrm>
                <a:off x="1111" y="2607"/>
                <a:ext cx="33" cy="0"/>
              </a:xfrm>
              <a:prstGeom prst="line">
                <a:avLst/>
              </a:prstGeom>
              <a:noFill/>
              <a:ln w="3175">
                <a:solidFill>
                  <a:srgbClr val="000000"/>
                </a:solidFill>
                <a:round/>
                <a:headEnd/>
                <a:tailEnd/>
              </a:ln>
            </p:spPr>
            <p:txBody>
              <a:bodyPr/>
              <a:lstStyle/>
              <a:p>
                <a:endParaRPr lang="en-US"/>
              </a:p>
            </p:txBody>
          </p:sp>
          <p:sp>
            <p:nvSpPr>
              <p:cNvPr id="31843" name="Line 93"/>
              <p:cNvSpPr>
                <a:spLocks noChangeShapeType="1"/>
              </p:cNvSpPr>
              <p:nvPr/>
            </p:nvSpPr>
            <p:spPr bwMode="auto">
              <a:xfrm flipH="1">
                <a:off x="1111" y="2607"/>
                <a:ext cx="33" cy="0"/>
              </a:xfrm>
              <a:prstGeom prst="line">
                <a:avLst/>
              </a:prstGeom>
              <a:noFill/>
              <a:ln w="3175">
                <a:solidFill>
                  <a:srgbClr val="000000"/>
                </a:solidFill>
                <a:round/>
                <a:headEnd/>
                <a:tailEnd/>
              </a:ln>
            </p:spPr>
            <p:txBody>
              <a:bodyPr/>
              <a:lstStyle/>
              <a:p>
                <a:endParaRPr lang="en-US"/>
              </a:p>
            </p:txBody>
          </p:sp>
          <p:sp>
            <p:nvSpPr>
              <p:cNvPr id="31844" name="Line 94"/>
              <p:cNvSpPr>
                <a:spLocks noChangeShapeType="1"/>
              </p:cNvSpPr>
              <p:nvPr/>
            </p:nvSpPr>
            <p:spPr bwMode="auto">
              <a:xfrm flipV="1">
                <a:off x="1111" y="2390"/>
                <a:ext cx="0" cy="217"/>
              </a:xfrm>
              <a:prstGeom prst="line">
                <a:avLst/>
              </a:prstGeom>
              <a:noFill/>
              <a:ln w="3175">
                <a:solidFill>
                  <a:srgbClr val="000000"/>
                </a:solidFill>
                <a:round/>
                <a:headEnd/>
                <a:tailEnd/>
              </a:ln>
            </p:spPr>
            <p:txBody>
              <a:bodyPr/>
              <a:lstStyle/>
              <a:p>
                <a:endParaRPr lang="en-US"/>
              </a:p>
            </p:txBody>
          </p:sp>
          <p:sp>
            <p:nvSpPr>
              <p:cNvPr id="31845" name="Line 95"/>
              <p:cNvSpPr>
                <a:spLocks noChangeShapeType="1"/>
              </p:cNvSpPr>
              <p:nvPr/>
            </p:nvSpPr>
            <p:spPr bwMode="auto">
              <a:xfrm>
                <a:off x="1111" y="2390"/>
                <a:ext cx="78" cy="0"/>
              </a:xfrm>
              <a:prstGeom prst="line">
                <a:avLst/>
              </a:prstGeom>
              <a:noFill/>
              <a:ln w="3175">
                <a:solidFill>
                  <a:srgbClr val="000000"/>
                </a:solidFill>
                <a:round/>
                <a:headEnd/>
                <a:tailEnd/>
              </a:ln>
            </p:spPr>
            <p:txBody>
              <a:bodyPr/>
              <a:lstStyle/>
              <a:p>
                <a:endParaRPr lang="en-US"/>
              </a:p>
            </p:txBody>
          </p:sp>
          <p:sp>
            <p:nvSpPr>
              <p:cNvPr id="31846" name="Line 96"/>
              <p:cNvSpPr>
                <a:spLocks noChangeShapeType="1"/>
              </p:cNvSpPr>
              <p:nvPr/>
            </p:nvSpPr>
            <p:spPr bwMode="auto">
              <a:xfrm flipH="1">
                <a:off x="1111" y="2390"/>
                <a:ext cx="78" cy="0"/>
              </a:xfrm>
              <a:prstGeom prst="line">
                <a:avLst/>
              </a:prstGeom>
              <a:noFill/>
              <a:ln w="3175">
                <a:solidFill>
                  <a:srgbClr val="000000"/>
                </a:solidFill>
                <a:round/>
                <a:headEnd/>
                <a:tailEnd/>
              </a:ln>
            </p:spPr>
            <p:txBody>
              <a:bodyPr/>
              <a:lstStyle/>
              <a:p>
                <a:endParaRPr lang="en-US"/>
              </a:p>
            </p:txBody>
          </p:sp>
          <p:sp>
            <p:nvSpPr>
              <p:cNvPr id="31847" name="Line 97"/>
              <p:cNvSpPr>
                <a:spLocks noChangeShapeType="1"/>
              </p:cNvSpPr>
              <p:nvPr/>
            </p:nvSpPr>
            <p:spPr bwMode="auto">
              <a:xfrm flipV="1">
                <a:off x="1111" y="2173"/>
                <a:ext cx="0" cy="217"/>
              </a:xfrm>
              <a:prstGeom prst="line">
                <a:avLst/>
              </a:prstGeom>
              <a:noFill/>
              <a:ln w="3175">
                <a:solidFill>
                  <a:srgbClr val="000000"/>
                </a:solidFill>
                <a:round/>
                <a:headEnd/>
                <a:tailEnd/>
              </a:ln>
            </p:spPr>
            <p:txBody>
              <a:bodyPr/>
              <a:lstStyle/>
              <a:p>
                <a:endParaRPr lang="en-US"/>
              </a:p>
            </p:txBody>
          </p:sp>
          <p:sp>
            <p:nvSpPr>
              <p:cNvPr id="31848" name="Line 98"/>
              <p:cNvSpPr>
                <a:spLocks noChangeShapeType="1"/>
              </p:cNvSpPr>
              <p:nvPr/>
            </p:nvSpPr>
            <p:spPr bwMode="auto">
              <a:xfrm>
                <a:off x="1111" y="2173"/>
                <a:ext cx="33" cy="0"/>
              </a:xfrm>
              <a:prstGeom prst="line">
                <a:avLst/>
              </a:prstGeom>
              <a:noFill/>
              <a:ln w="3175">
                <a:solidFill>
                  <a:srgbClr val="000000"/>
                </a:solidFill>
                <a:round/>
                <a:headEnd/>
                <a:tailEnd/>
              </a:ln>
            </p:spPr>
            <p:txBody>
              <a:bodyPr/>
              <a:lstStyle/>
              <a:p>
                <a:endParaRPr lang="en-US"/>
              </a:p>
            </p:txBody>
          </p:sp>
          <p:sp>
            <p:nvSpPr>
              <p:cNvPr id="31849" name="Line 99"/>
              <p:cNvSpPr>
                <a:spLocks noChangeShapeType="1"/>
              </p:cNvSpPr>
              <p:nvPr/>
            </p:nvSpPr>
            <p:spPr bwMode="auto">
              <a:xfrm flipH="1">
                <a:off x="1111" y="2173"/>
                <a:ext cx="33" cy="0"/>
              </a:xfrm>
              <a:prstGeom prst="line">
                <a:avLst/>
              </a:prstGeom>
              <a:noFill/>
              <a:ln w="3175">
                <a:solidFill>
                  <a:srgbClr val="000000"/>
                </a:solidFill>
                <a:round/>
                <a:headEnd/>
                <a:tailEnd/>
              </a:ln>
            </p:spPr>
            <p:txBody>
              <a:bodyPr/>
              <a:lstStyle/>
              <a:p>
                <a:endParaRPr lang="en-US"/>
              </a:p>
            </p:txBody>
          </p:sp>
          <p:sp>
            <p:nvSpPr>
              <p:cNvPr id="31850" name="Line 100"/>
              <p:cNvSpPr>
                <a:spLocks noChangeShapeType="1"/>
              </p:cNvSpPr>
              <p:nvPr/>
            </p:nvSpPr>
            <p:spPr bwMode="auto">
              <a:xfrm flipV="1">
                <a:off x="1111" y="1956"/>
                <a:ext cx="0" cy="217"/>
              </a:xfrm>
              <a:prstGeom prst="line">
                <a:avLst/>
              </a:prstGeom>
              <a:noFill/>
              <a:ln w="3175">
                <a:solidFill>
                  <a:srgbClr val="000000"/>
                </a:solidFill>
                <a:round/>
                <a:headEnd/>
                <a:tailEnd/>
              </a:ln>
            </p:spPr>
            <p:txBody>
              <a:bodyPr/>
              <a:lstStyle/>
              <a:p>
                <a:endParaRPr lang="en-US"/>
              </a:p>
            </p:txBody>
          </p:sp>
          <p:sp>
            <p:nvSpPr>
              <p:cNvPr id="31851" name="Line 101"/>
              <p:cNvSpPr>
                <a:spLocks noChangeShapeType="1"/>
              </p:cNvSpPr>
              <p:nvPr/>
            </p:nvSpPr>
            <p:spPr bwMode="auto">
              <a:xfrm>
                <a:off x="1111" y="1956"/>
                <a:ext cx="78" cy="0"/>
              </a:xfrm>
              <a:prstGeom prst="line">
                <a:avLst/>
              </a:prstGeom>
              <a:noFill/>
              <a:ln w="3175">
                <a:solidFill>
                  <a:srgbClr val="000000"/>
                </a:solidFill>
                <a:round/>
                <a:headEnd/>
                <a:tailEnd/>
              </a:ln>
            </p:spPr>
            <p:txBody>
              <a:bodyPr/>
              <a:lstStyle/>
              <a:p>
                <a:endParaRPr lang="en-US"/>
              </a:p>
            </p:txBody>
          </p:sp>
          <p:sp>
            <p:nvSpPr>
              <p:cNvPr id="31852" name="Line 102"/>
              <p:cNvSpPr>
                <a:spLocks noChangeShapeType="1"/>
              </p:cNvSpPr>
              <p:nvPr/>
            </p:nvSpPr>
            <p:spPr bwMode="auto">
              <a:xfrm flipH="1">
                <a:off x="1111" y="1956"/>
                <a:ext cx="78" cy="0"/>
              </a:xfrm>
              <a:prstGeom prst="line">
                <a:avLst/>
              </a:prstGeom>
              <a:noFill/>
              <a:ln w="3175">
                <a:solidFill>
                  <a:srgbClr val="000000"/>
                </a:solidFill>
                <a:round/>
                <a:headEnd/>
                <a:tailEnd/>
              </a:ln>
            </p:spPr>
            <p:txBody>
              <a:bodyPr/>
              <a:lstStyle/>
              <a:p>
                <a:endParaRPr lang="en-US"/>
              </a:p>
            </p:txBody>
          </p:sp>
          <p:sp>
            <p:nvSpPr>
              <p:cNvPr id="31853" name="Line 103"/>
              <p:cNvSpPr>
                <a:spLocks noChangeShapeType="1"/>
              </p:cNvSpPr>
              <p:nvPr/>
            </p:nvSpPr>
            <p:spPr bwMode="auto">
              <a:xfrm flipV="1">
                <a:off x="1111" y="1738"/>
                <a:ext cx="0" cy="218"/>
              </a:xfrm>
              <a:prstGeom prst="line">
                <a:avLst/>
              </a:prstGeom>
              <a:noFill/>
              <a:ln w="3175">
                <a:solidFill>
                  <a:srgbClr val="000000"/>
                </a:solidFill>
                <a:round/>
                <a:headEnd/>
                <a:tailEnd/>
              </a:ln>
            </p:spPr>
            <p:txBody>
              <a:bodyPr/>
              <a:lstStyle/>
              <a:p>
                <a:endParaRPr lang="en-US"/>
              </a:p>
            </p:txBody>
          </p:sp>
          <p:sp>
            <p:nvSpPr>
              <p:cNvPr id="31854" name="Line 104"/>
              <p:cNvSpPr>
                <a:spLocks noChangeShapeType="1"/>
              </p:cNvSpPr>
              <p:nvPr/>
            </p:nvSpPr>
            <p:spPr bwMode="auto">
              <a:xfrm>
                <a:off x="1111" y="1738"/>
                <a:ext cx="33" cy="0"/>
              </a:xfrm>
              <a:prstGeom prst="line">
                <a:avLst/>
              </a:prstGeom>
              <a:noFill/>
              <a:ln w="3175">
                <a:solidFill>
                  <a:srgbClr val="000000"/>
                </a:solidFill>
                <a:round/>
                <a:headEnd/>
                <a:tailEnd/>
              </a:ln>
            </p:spPr>
            <p:txBody>
              <a:bodyPr/>
              <a:lstStyle/>
              <a:p>
                <a:endParaRPr lang="en-US"/>
              </a:p>
            </p:txBody>
          </p:sp>
          <p:sp>
            <p:nvSpPr>
              <p:cNvPr id="31855" name="Line 105"/>
              <p:cNvSpPr>
                <a:spLocks noChangeShapeType="1"/>
              </p:cNvSpPr>
              <p:nvPr/>
            </p:nvSpPr>
            <p:spPr bwMode="auto">
              <a:xfrm flipH="1">
                <a:off x="1111" y="1738"/>
                <a:ext cx="33" cy="0"/>
              </a:xfrm>
              <a:prstGeom prst="line">
                <a:avLst/>
              </a:prstGeom>
              <a:noFill/>
              <a:ln w="3175">
                <a:solidFill>
                  <a:srgbClr val="000000"/>
                </a:solidFill>
                <a:round/>
                <a:headEnd/>
                <a:tailEnd/>
              </a:ln>
            </p:spPr>
            <p:txBody>
              <a:bodyPr/>
              <a:lstStyle/>
              <a:p>
                <a:endParaRPr lang="en-US"/>
              </a:p>
            </p:txBody>
          </p:sp>
          <p:sp>
            <p:nvSpPr>
              <p:cNvPr id="31856" name="Line 106"/>
              <p:cNvSpPr>
                <a:spLocks noChangeShapeType="1"/>
              </p:cNvSpPr>
              <p:nvPr/>
            </p:nvSpPr>
            <p:spPr bwMode="auto">
              <a:xfrm flipV="1">
                <a:off x="1111" y="1521"/>
                <a:ext cx="0" cy="217"/>
              </a:xfrm>
              <a:prstGeom prst="line">
                <a:avLst/>
              </a:prstGeom>
              <a:noFill/>
              <a:ln w="3175">
                <a:solidFill>
                  <a:srgbClr val="000000"/>
                </a:solidFill>
                <a:round/>
                <a:headEnd/>
                <a:tailEnd/>
              </a:ln>
            </p:spPr>
            <p:txBody>
              <a:bodyPr/>
              <a:lstStyle/>
              <a:p>
                <a:endParaRPr lang="en-US"/>
              </a:p>
            </p:txBody>
          </p:sp>
          <p:sp>
            <p:nvSpPr>
              <p:cNvPr id="31857" name="Line 107"/>
              <p:cNvSpPr>
                <a:spLocks noChangeShapeType="1"/>
              </p:cNvSpPr>
              <p:nvPr/>
            </p:nvSpPr>
            <p:spPr bwMode="auto">
              <a:xfrm>
                <a:off x="1111" y="1521"/>
                <a:ext cx="78" cy="0"/>
              </a:xfrm>
              <a:prstGeom prst="line">
                <a:avLst/>
              </a:prstGeom>
              <a:noFill/>
              <a:ln w="3175">
                <a:solidFill>
                  <a:srgbClr val="000000"/>
                </a:solidFill>
                <a:round/>
                <a:headEnd/>
                <a:tailEnd/>
              </a:ln>
            </p:spPr>
            <p:txBody>
              <a:bodyPr/>
              <a:lstStyle/>
              <a:p>
                <a:endParaRPr lang="en-US"/>
              </a:p>
            </p:txBody>
          </p:sp>
          <p:sp>
            <p:nvSpPr>
              <p:cNvPr id="31858" name="Line 108"/>
              <p:cNvSpPr>
                <a:spLocks noChangeShapeType="1"/>
              </p:cNvSpPr>
              <p:nvPr/>
            </p:nvSpPr>
            <p:spPr bwMode="auto">
              <a:xfrm flipH="1">
                <a:off x="1111" y="1521"/>
                <a:ext cx="78" cy="0"/>
              </a:xfrm>
              <a:prstGeom prst="line">
                <a:avLst/>
              </a:prstGeom>
              <a:noFill/>
              <a:ln w="3175">
                <a:solidFill>
                  <a:srgbClr val="000000"/>
                </a:solidFill>
                <a:round/>
                <a:headEnd/>
                <a:tailEnd/>
              </a:ln>
            </p:spPr>
            <p:txBody>
              <a:bodyPr/>
              <a:lstStyle/>
              <a:p>
                <a:endParaRPr lang="en-US"/>
              </a:p>
            </p:txBody>
          </p:sp>
          <p:sp>
            <p:nvSpPr>
              <p:cNvPr id="31859" name="Line 109"/>
              <p:cNvSpPr>
                <a:spLocks noChangeShapeType="1"/>
              </p:cNvSpPr>
              <p:nvPr/>
            </p:nvSpPr>
            <p:spPr bwMode="auto">
              <a:xfrm flipV="1">
                <a:off x="1111" y="1303"/>
                <a:ext cx="0" cy="218"/>
              </a:xfrm>
              <a:prstGeom prst="line">
                <a:avLst/>
              </a:prstGeom>
              <a:noFill/>
              <a:ln w="3175">
                <a:solidFill>
                  <a:srgbClr val="000000"/>
                </a:solidFill>
                <a:round/>
                <a:headEnd/>
                <a:tailEnd/>
              </a:ln>
            </p:spPr>
            <p:txBody>
              <a:bodyPr/>
              <a:lstStyle/>
              <a:p>
                <a:endParaRPr lang="en-US"/>
              </a:p>
            </p:txBody>
          </p:sp>
          <p:sp>
            <p:nvSpPr>
              <p:cNvPr id="31860" name="Line 110"/>
              <p:cNvSpPr>
                <a:spLocks noChangeShapeType="1"/>
              </p:cNvSpPr>
              <p:nvPr/>
            </p:nvSpPr>
            <p:spPr bwMode="auto">
              <a:xfrm>
                <a:off x="1111" y="1303"/>
                <a:ext cx="33" cy="0"/>
              </a:xfrm>
              <a:prstGeom prst="line">
                <a:avLst/>
              </a:prstGeom>
              <a:noFill/>
              <a:ln w="3175">
                <a:solidFill>
                  <a:srgbClr val="000000"/>
                </a:solidFill>
                <a:round/>
                <a:headEnd/>
                <a:tailEnd/>
              </a:ln>
            </p:spPr>
            <p:txBody>
              <a:bodyPr/>
              <a:lstStyle/>
              <a:p>
                <a:endParaRPr lang="en-US"/>
              </a:p>
            </p:txBody>
          </p:sp>
          <p:sp>
            <p:nvSpPr>
              <p:cNvPr id="31861" name="Line 111"/>
              <p:cNvSpPr>
                <a:spLocks noChangeShapeType="1"/>
              </p:cNvSpPr>
              <p:nvPr/>
            </p:nvSpPr>
            <p:spPr bwMode="auto">
              <a:xfrm flipH="1">
                <a:off x="1111" y="1303"/>
                <a:ext cx="33" cy="0"/>
              </a:xfrm>
              <a:prstGeom prst="line">
                <a:avLst/>
              </a:prstGeom>
              <a:noFill/>
              <a:ln w="3175">
                <a:solidFill>
                  <a:srgbClr val="000000"/>
                </a:solidFill>
                <a:round/>
                <a:headEnd/>
                <a:tailEnd/>
              </a:ln>
            </p:spPr>
            <p:txBody>
              <a:bodyPr/>
              <a:lstStyle/>
              <a:p>
                <a:endParaRPr lang="en-US"/>
              </a:p>
            </p:txBody>
          </p:sp>
          <p:sp>
            <p:nvSpPr>
              <p:cNvPr id="31862" name="Line 112"/>
              <p:cNvSpPr>
                <a:spLocks noChangeShapeType="1"/>
              </p:cNvSpPr>
              <p:nvPr/>
            </p:nvSpPr>
            <p:spPr bwMode="auto">
              <a:xfrm flipV="1">
                <a:off x="1111" y="1086"/>
                <a:ext cx="0" cy="217"/>
              </a:xfrm>
              <a:prstGeom prst="line">
                <a:avLst/>
              </a:prstGeom>
              <a:noFill/>
              <a:ln w="3175">
                <a:solidFill>
                  <a:srgbClr val="000000"/>
                </a:solidFill>
                <a:round/>
                <a:headEnd/>
                <a:tailEnd/>
              </a:ln>
            </p:spPr>
            <p:txBody>
              <a:bodyPr/>
              <a:lstStyle/>
              <a:p>
                <a:endParaRPr lang="en-US"/>
              </a:p>
            </p:txBody>
          </p:sp>
          <p:sp>
            <p:nvSpPr>
              <p:cNvPr id="31863" name="Line 113"/>
              <p:cNvSpPr>
                <a:spLocks noChangeShapeType="1"/>
              </p:cNvSpPr>
              <p:nvPr/>
            </p:nvSpPr>
            <p:spPr bwMode="auto">
              <a:xfrm>
                <a:off x="1111" y="1086"/>
                <a:ext cx="78" cy="0"/>
              </a:xfrm>
              <a:prstGeom prst="line">
                <a:avLst/>
              </a:prstGeom>
              <a:noFill/>
              <a:ln w="3175">
                <a:solidFill>
                  <a:srgbClr val="000000"/>
                </a:solidFill>
                <a:round/>
                <a:headEnd/>
                <a:tailEnd/>
              </a:ln>
            </p:spPr>
            <p:txBody>
              <a:bodyPr/>
              <a:lstStyle/>
              <a:p>
                <a:endParaRPr lang="en-US"/>
              </a:p>
            </p:txBody>
          </p:sp>
          <p:sp>
            <p:nvSpPr>
              <p:cNvPr id="31864" name="Line 114"/>
              <p:cNvSpPr>
                <a:spLocks noChangeShapeType="1"/>
              </p:cNvSpPr>
              <p:nvPr/>
            </p:nvSpPr>
            <p:spPr bwMode="auto">
              <a:xfrm flipH="1">
                <a:off x="1111" y="1086"/>
                <a:ext cx="78" cy="0"/>
              </a:xfrm>
              <a:prstGeom prst="line">
                <a:avLst/>
              </a:prstGeom>
              <a:noFill/>
              <a:ln w="3175">
                <a:solidFill>
                  <a:srgbClr val="000000"/>
                </a:solidFill>
                <a:round/>
                <a:headEnd/>
                <a:tailEnd/>
              </a:ln>
            </p:spPr>
            <p:txBody>
              <a:bodyPr/>
              <a:lstStyle/>
              <a:p>
                <a:endParaRPr lang="en-US"/>
              </a:p>
            </p:txBody>
          </p:sp>
          <p:sp>
            <p:nvSpPr>
              <p:cNvPr id="31865" name="Line 115"/>
              <p:cNvSpPr>
                <a:spLocks noChangeShapeType="1"/>
              </p:cNvSpPr>
              <p:nvPr/>
            </p:nvSpPr>
            <p:spPr bwMode="auto">
              <a:xfrm flipV="1">
                <a:off x="1111" y="911"/>
                <a:ext cx="0" cy="175"/>
              </a:xfrm>
              <a:prstGeom prst="line">
                <a:avLst/>
              </a:prstGeom>
              <a:noFill/>
              <a:ln w="3175">
                <a:solidFill>
                  <a:srgbClr val="000000"/>
                </a:solidFill>
                <a:round/>
                <a:headEnd/>
                <a:tailEnd/>
              </a:ln>
            </p:spPr>
            <p:txBody>
              <a:bodyPr/>
              <a:lstStyle/>
              <a:p>
                <a:endParaRPr lang="en-US"/>
              </a:p>
            </p:txBody>
          </p:sp>
          <p:sp>
            <p:nvSpPr>
              <p:cNvPr id="31866" name="Line 116"/>
              <p:cNvSpPr>
                <a:spLocks noChangeShapeType="1"/>
              </p:cNvSpPr>
              <p:nvPr/>
            </p:nvSpPr>
            <p:spPr bwMode="auto">
              <a:xfrm>
                <a:off x="1111" y="3260"/>
                <a:ext cx="78" cy="0"/>
              </a:xfrm>
              <a:prstGeom prst="line">
                <a:avLst/>
              </a:prstGeom>
              <a:noFill/>
              <a:ln w="3175">
                <a:solidFill>
                  <a:srgbClr val="000000"/>
                </a:solidFill>
                <a:round/>
                <a:headEnd/>
                <a:tailEnd/>
              </a:ln>
            </p:spPr>
            <p:txBody>
              <a:bodyPr/>
              <a:lstStyle/>
              <a:p>
                <a:endParaRPr lang="en-US"/>
              </a:p>
            </p:txBody>
          </p:sp>
          <p:sp>
            <p:nvSpPr>
              <p:cNvPr id="31867" name="Line 117"/>
              <p:cNvSpPr>
                <a:spLocks noChangeShapeType="1"/>
              </p:cNvSpPr>
              <p:nvPr/>
            </p:nvSpPr>
            <p:spPr bwMode="auto">
              <a:xfrm flipH="1">
                <a:off x="1111" y="3260"/>
                <a:ext cx="78" cy="0"/>
              </a:xfrm>
              <a:prstGeom prst="line">
                <a:avLst/>
              </a:prstGeom>
              <a:noFill/>
              <a:ln w="3175">
                <a:solidFill>
                  <a:srgbClr val="000000"/>
                </a:solidFill>
                <a:round/>
                <a:headEnd/>
                <a:tailEnd/>
              </a:ln>
            </p:spPr>
            <p:txBody>
              <a:bodyPr/>
              <a:lstStyle/>
              <a:p>
                <a:endParaRPr lang="en-US"/>
              </a:p>
            </p:txBody>
          </p:sp>
          <p:sp>
            <p:nvSpPr>
              <p:cNvPr id="31868" name="Line 118"/>
              <p:cNvSpPr>
                <a:spLocks noChangeShapeType="1"/>
              </p:cNvSpPr>
              <p:nvPr/>
            </p:nvSpPr>
            <p:spPr bwMode="auto">
              <a:xfrm flipV="1">
                <a:off x="1111" y="3042"/>
                <a:ext cx="0" cy="218"/>
              </a:xfrm>
              <a:prstGeom prst="line">
                <a:avLst/>
              </a:prstGeom>
              <a:noFill/>
              <a:ln w="3175">
                <a:solidFill>
                  <a:srgbClr val="000000"/>
                </a:solidFill>
                <a:round/>
                <a:headEnd/>
                <a:tailEnd/>
              </a:ln>
            </p:spPr>
            <p:txBody>
              <a:bodyPr/>
              <a:lstStyle/>
              <a:p>
                <a:endParaRPr lang="en-US"/>
              </a:p>
            </p:txBody>
          </p:sp>
          <p:sp>
            <p:nvSpPr>
              <p:cNvPr id="31869" name="Line 119"/>
              <p:cNvSpPr>
                <a:spLocks noChangeShapeType="1"/>
              </p:cNvSpPr>
              <p:nvPr/>
            </p:nvSpPr>
            <p:spPr bwMode="auto">
              <a:xfrm>
                <a:off x="1111" y="3042"/>
                <a:ext cx="33" cy="0"/>
              </a:xfrm>
              <a:prstGeom prst="line">
                <a:avLst/>
              </a:prstGeom>
              <a:noFill/>
              <a:ln w="3175">
                <a:solidFill>
                  <a:srgbClr val="000000"/>
                </a:solidFill>
                <a:round/>
                <a:headEnd/>
                <a:tailEnd/>
              </a:ln>
            </p:spPr>
            <p:txBody>
              <a:bodyPr/>
              <a:lstStyle/>
              <a:p>
                <a:endParaRPr lang="en-US"/>
              </a:p>
            </p:txBody>
          </p:sp>
          <p:sp>
            <p:nvSpPr>
              <p:cNvPr id="31870" name="Line 120"/>
              <p:cNvSpPr>
                <a:spLocks noChangeShapeType="1"/>
              </p:cNvSpPr>
              <p:nvPr/>
            </p:nvSpPr>
            <p:spPr bwMode="auto">
              <a:xfrm flipH="1">
                <a:off x="1111" y="3042"/>
                <a:ext cx="33" cy="0"/>
              </a:xfrm>
              <a:prstGeom prst="line">
                <a:avLst/>
              </a:prstGeom>
              <a:noFill/>
              <a:ln w="3175">
                <a:solidFill>
                  <a:srgbClr val="000000"/>
                </a:solidFill>
                <a:round/>
                <a:headEnd/>
                <a:tailEnd/>
              </a:ln>
            </p:spPr>
            <p:txBody>
              <a:bodyPr/>
              <a:lstStyle/>
              <a:p>
                <a:endParaRPr lang="en-US"/>
              </a:p>
            </p:txBody>
          </p:sp>
          <p:sp>
            <p:nvSpPr>
              <p:cNvPr id="31871" name="Line 121"/>
              <p:cNvSpPr>
                <a:spLocks noChangeShapeType="1"/>
              </p:cNvSpPr>
              <p:nvPr/>
            </p:nvSpPr>
            <p:spPr bwMode="auto">
              <a:xfrm flipV="1">
                <a:off x="1111" y="2825"/>
                <a:ext cx="0" cy="217"/>
              </a:xfrm>
              <a:prstGeom prst="line">
                <a:avLst/>
              </a:prstGeom>
              <a:noFill/>
              <a:ln w="3175">
                <a:solidFill>
                  <a:srgbClr val="000000"/>
                </a:solidFill>
                <a:round/>
                <a:headEnd/>
                <a:tailEnd/>
              </a:ln>
            </p:spPr>
            <p:txBody>
              <a:bodyPr/>
              <a:lstStyle/>
              <a:p>
                <a:endParaRPr lang="en-US"/>
              </a:p>
            </p:txBody>
          </p:sp>
          <p:sp>
            <p:nvSpPr>
              <p:cNvPr id="31872" name="Line 122"/>
              <p:cNvSpPr>
                <a:spLocks noChangeShapeType="1"/>
              </p:cNvSpPr>
              <p:nvPr/>
            </p:nvSpPr>
            <p:spPr bwMode="auto">
              <a:xfrm>
                <a:off x="1111" y="2825"/>
                <a:ext cx="78" cy="0"/>
              </a:xfrm>
              <a:prstGeom prst="line">
                <a:avLst/>
              </a:prstGeom>
              <a:noFill/>
              <a:ln w="3175">
                <a:solidFill>
                  <a:srgbClr val="000000"/>
                </a:solidFill>
                <a:round/>
                <a:headEnd/>
                <a:tailEnd/>
              </a:ln>
            </p:spPr>
            <p:txBody>
              <a:bodyPr/>
              <a:lstStyle/>
              <a:p>
                <a:endParaRPr lang="en-US"/>
              </a:p>
            </p:txBody>
          </p:sp>
          <p:sp>
            <p:nvSpPr>
              <p:cNvPr id="31873" name="Line 123"/>
              <p:cNvSpPr>
                <a:spLocks noChangeShapeType="1"/>
              </p:cNvSpPr>
              <p:nvPr/>
            </p:nvSpPr>
            <p:spPr bwMode="auto">
              <a:xfrm flipH="1">
                <a:off x="1111" y="2825"/>
                <a:ext cx="78" cy="0"/>
              </a:xfrm>
              <a:prstGeom prst="line">
                <a:avLst/>
              </a:prstGeom>
              <a:noFill/>
              <a:ln w="3175">
                <a:solidFill>
                  <a:srgbClr val="000000"/>
                </a:solidFill>
                <a:round/>
                <a:headEnd/>
                <a:tailEnd/>
              </a:ln>
            </p:spPr>
            <p:txBody>
              <a:bodyPr/>
              <a:lstStyle/>
              <a:p>
                <a:endParaRPr lang="en-US"/>
              </a:p>
            </p:txBody>
          </p:sp>
          <p:sp>
            <p:nvSpPr>
              <p:cNvPr id="31874" name="Line 124"/>
              <p:cNvSpPr>
                <a:spLocks noChangeShapeType="1"/>
              </p:cNvSpPr>
              <p:nvPr/>
            </p:nvSpPr>
            <p:spPr bwMode="auto">
              <a:xfrm flipV="1">
                <a:off x="1111" y="2607"/>
                <a:ext cx="0" cy="218"/>
              </a:xfrm>
              <a:prstGeom prst="line">
                <a:avLst/>
              </a:prstGeom>
              <a:noFill/>
              <a:ln w="3175">
                <a:solidFill>
                  <a:srgbClr val="000000"/>
                </a:solidFill>
                <a:round/>
                <a:headEnd/>
                <a:tailEnd/>
              </a:ln>
            </p:spPr>
            <p:txBody>
              <a:bodyPr/>
              <a:lstStyle/>
              <a:p>
                <a:endParaRPr lang="en-US"/>
              </a:p>
            </p:txBody>
          </p:sp>
          <p:sp>
            <p:nvSpPr>
              <p:cNvPr id="31875" name="Line 125"/>
              <p:cNvSpPr>
                <a:spLocks noChangeShapeType="1"/>
              </p:cNvSpPr>
              <p:nvPr/>
            </p:nvSpPr>
            <p:spPr bwMode="auto">
              <a:xfrm>
                <a:off x="1111" y="2607"/>
                <a:ext cx="33" cy="0"/>
              </a:xfrm>
              <a:prstGeom prst="line">
                <a:avLst/>
              </a:prstGeom>
              <a:noFill/>
              <a:ln w="3175">
                <a:solidFill>
                  <a:srgbClr val="000000"/>
                </a:solidFill>
                <a:round/>
                <a:headEnd/>
                <a:tailEnd/>
              </a:ln>
            </p:spPr>
            <p:txBody>
              <a:bodyPr/>
              <a:lstStyle/>
              <a:p>
                <a:endParaRPr lang="en-US"/>
              </a:p>
            </p:txBody>
          </p:sp>
          <p:sp>
            <p:nvSpPr>
              <p:cNvPr id="31876" name="Line 126"/>
              <p:cNvSpPr>
                <a:spLocks noChangeShapeType="1"/>
              </p:cNvSpPr>
              <p:nvPr/>
            </p:nvSpPr>
            <p:spPr bwMode="auto">
              <a:xfrm flipH="1">
                <a:off x="1111" y="2607"/>
                <a:ext cx="33" cy="0"/>
              </a:xfrm>
              <a:prstGeom prst="line">
                <a:avLst/>
              </a:prstGeom>
              <a:noFill/>
              <a:ln w="3175">
                <a:solidFill>
                  <a:srgbClr val="000000"/>
                </a:solidFill>
                <a:round/>
                <a:headEnd/>
                <a:tailEnd/>
              </a:ln>
            </p:spPr>
            <p:txBody>
              <a:bodyPr/>
              <a:lstStyle/>
              <a:p>
                <a:endParaRPr lang="en-US"/>
              </a:p>
            </p:txBody>
          </p:sp>
          <p:sp>
            <p:nvSpPr>
              <p:cNvPr id="31877" name="Line 127"/>
              <p:cNvSpPr>
                <a:spLocks noChangeShapeType="1"/>
              </p:cNvSpPr>
              <p:nvPr/>
            </p:nvSpPr>
            <p:spPr bwMode="auto">
              <a:xfrm flipV="1">
                <a:off x="1111" y="2390"/>
                <a:ext cx="0" cy="217"/>
              </a:xfrm>
              <a:prstGeom prst="line">
                <a:avLst/>
              </a:prstGeom>
              <a:noFill/>
              <a:ln w="3175">
                <a:solidFill>
                  <a:srgbClr val="000000"/>
                </a:solidFill>
                <a:round/>
                <a:headEnd/>
                <a:tailEnd/>
              </a:ln>
            </p:spPr>
            <p:txBody>
              <a:bodyPr/>
              <a:lstStyle/>
              <a:p>
                <a:endParaRPr lang="en-US"/>
              </a:p>
            </p:txBody>
          </p:sp>
          <p:sp>
            <p:nvSpPr>
              <p:cNvPr id="31878" name="Line 128"/>
              <p:cNvSpPr>
                <a:spLocks noChangeShapeType="1"/>
              </p:cNvSpPr>
              <p:nvPr/>
            </p:nvSpPr>
            <p:spPr bwMode="auto">
              <a:xfrm>
                <a:off x="1111" y="2390"/>
                <a:ext cx="78" cy="0"/>
              </a:xfrm>
              <a:prstGeom prst="line">
                <a:avLst/>
              </a:prstGeom>
              <a:noFill/>
              <a:ln w="3175">
                <a:solidFill>
                  <a:srgbClr val="000000"/>
                </a:solidFill>
                <a:round/>
                <a:headEnd/>
                <a:tailEnd/>
              </a:ln>
            </p:spPr>
            <p:txBody>
              <a:bodyPr/>
              <a:lstStyle/>
              <a:p>
                <a:endParaRPr lang="en-US"/>
              </a:p>
            </p:txBody>
          </p:sp>
          <p:sp>
            <p:nvSpPr>
              <p:cNvPr id="31879" name="Line 129"/>
              <p:cNvSpPr>
                <a:spLocks noChangeShapeType="1"/>
              </p:cNvSpPr>
              <p:nvPr/>
            </p:nvSpPr>
            <p:spPr bwMode="auto">
              <a:xfrm flipH="1">
                <a:off x="1111" y="2390"/>
                <a:ext cx="78" cy="0"/>
              </a:xfrm>
              <a:prstGeom prst="line">
                <a:avLst/>
              </a:prstGeom>
              <a:noFill/>
              <a:ln w="3175">
                <a:solidFill>
                  <a:srgbClr val="000000"/>
                </a:solidFill>
                <a:round/>
                <a:headEnd/>
                <a:tailEnd/>
              </a:ln>
            </p:spPr>
            <p:txBody>
              <a:bodyPr/>
              <a:lstStyle/>
              <a:p>
                <a:endParaRPr lang="en-US"/>
              </a:p>
            </p:txBody>
          </p:sp>
          <p:sp>
            <p:nvSpPr>
              <p:cNvPr id="31880" name="Line 130"/>
              <p:cNvSpPr>
                <a:spLocks noChangeShapeType="1"/>
              </p:cNvSpPr>
              <p:nvPr/>
            </p:nvSpPr>
            <p:spPr bwMode="auto">
              <a:xfrm flipV="1">
                <a:off x="1111" y="2173"/>
                <a:ext cx="0" cy="217"/>
              </a:xfrm>
              <a:prstGeom prst="line">
                <a:avLst/>
              </a:prstGeom>
              <a:noFill/>
              <a:ln w="3175">
                <a:solidFill>
                  <a:srgbClr val="000000"/>
                </a:solidFill>
                <a:round/>
                <a:headEnd/>
                <a:tailEnd/>
              </a:ln>
            </p:spPr>
            <p:txBody>
              <a:bodyPr/>
              <a:lstStyle/>
              <a:p>
                <a:endParaRPr lang="en-US"/>
              </a:p>
            </p:txBody>
          </p:sp>
          <p:sp>
            <p:nvSpPr>
              <p:cNvPr id="31881" name="Line 131"/>
              <p:cNvSpPr>
                <a:spLocks noChangeShapeType="1"/>
              </p:cNvSpPr>
              <p:nvPr/>
            </p:nvSpPr>
            <p:spPr bwMode="auto">
              <a:xfrm>
                <a:off x="1111" y="2173"/>
                <a:ext cx="33" cy="0"/>
              </a:xfrm>
              <a:prstGeom prst="line">
                <a:avLst/>
              </a:prstGeom>
              <a:noFill/>
              <a:ln w="3175">
                <a:solidFill>
                  <a:srgbClr val="000000"/>
                </a:solidFill>
                <a:round/>
                <a:headEnd/>
                <a:tailEnd/>
              </a:ln>
            </p:spPr>
            <p:txBody>
              <a:bodyPr/>
              <a:lstStyle/>
              <a:p>
                <a:endParaRPr lang="en-US"/>
              </a:p>
            </p:txBody>
          </p:sp>
          <p:sp>
            <p:nvSpPr>
              <p:cNvPr id="31882" name="Line 132"/>
              <p:cNvSpPr>
                <a:spLocks noChangeShapeType="1"/>
              </p:cNvSpPr>
              <p:nvPr/>
            </p:nvSpPr>
            <p:spPr bwMode="auto">
              <a:xfrm flipH="1">
                <a:off x="1111" y="2173"/>
                <a:ext cx="33" cy="0"/>
              </a:xfrm>
              <a:prstGeom prst="line">
                <a:avLst/>
              </a:prstGeom>
              <a:noFill/>
              <a:ln w="3175">
                <a:solidFill>
                  <a:srgbClr val="000000"/>
                </a:solidFill>
                <a:round/>
                <a:headEnd/>
                <a:tailEnd/>
              </a:ln>
            </p:spPr>
            <p:txBody>
              <a:bodyPr/>
              <a:lstStyle/>
              <a:p>
                <a:endParaRPr lang="en-US"/>
              </a:p>
            </p:txBody>
          </p:sp>
          <p:sp>
            <p:nvSpPr>
              <p:cNvPr id="31883" name="Line 133"/>
              <p:cNvSpPr>
                <a:spLocks noChangeShapeType="1"/>
              </p:cNvSpPr>
              <p:nvPr/>
            </p:nvSpPr>
            <p:spPr bwMode="auto">
              <a:xfrm flipV="1">
                <a:off x="1111" y="1956"/>
                <a:ext cx="0" cy="217"/>
              </a:xfrm>
              <a:prstGeom prst="line">
                <a:avLst/>
              </a:prstGeom>
              <a:noFill/>
              <a:ln w="3175">
                <a:solidFill>
                  <a:srgbClr val="000000"/>
                </a:solidFill>
                <a:round/>
                <a:headEnd/>
                <a:tailEnd/>
              </a:ln>
            </p:spPr>
            <p:txBody>
              <a:bodyPr/>
              <a:lstStyle/>
              <a:p>
                <a:endParaRPr lang="en-US"/>
              </a:p>
            </p:txBody>
          </p:sp>
          <p:sp>
            <p:nvSpPr>
              <p:cNvPr id="31884" name="Line 134"/>
              <p:cNvSpPr>
                <a:spLocks noChangeShapeType="1"/>
              </p:cNvSpPr>
              <p:nvPr/>
            </p:nvSpPr>
            <p:spPr bwMode="auto">
              <a:xfrm>
                <a:off x="1111" y="1956"/>
                <a:ext cx="78" cy="0"/>
              </a:xfrm>
              <a:prstGeom prst="line">
                <a:avLst/>
              </a:prstGeom>
              <a:noFill/>
              <a:ln w="3175">
                <a:solidFill>
                  <a:srgbClr val="000000"/>
                </a:solidFill>
                <a:round/>
                <a:headEnd/>
                <a:tailEnd/>
              </a:ln>
            </p:spPr>
            <p:txBody>
              <a:bodyPr/>
              <a:lstStyle/>
              <a:p>
                <a:endParaRPr lang="en-US"/>
              </a:p>
            </p:txBody>
          </p:sp>
          <p:sp>
            <p:nvSpPr>
              <p:cNvPr id="31885" name="Line 135"/>
              <p:cNvSpPr>
                <a:spLocks noChangeShapeType="1"/>
              </p:cNvSpPr>
              <p:nvPr/>
            </p:nvSpPr>
            <p:spPr bwMode="auto">
              <a:xfrm flipH="1">
                <a:off x="1111" y="1956"/>
                <a:ext cx="78" cy="0"/>
              </a:xfrm>
              <a:prstGeom prst="line">
                <a:avLst/>
              </a:prstGeom>
              <a:noFill/>
              <a:ln w="3175">
                <a:solidFill>
                  <a:srgbClr val="000000"/>
                </a:solidFill>
                <a:round/>
                <a:headEnd/>
                <a:tailEnd/>
              </a:ln>
            </p:spPr>
            <p:txBody>
              <a:bodyPr/>
              <a:lstStyle/>
              <a:p>
                <a:endParaRPr lang="en-US"/>
              </a:p>
            </p:txBody>
          </p:sp>
          <p:sp>
            <p:nvSpPr>
              <p:cNvPr id="31886" name="Line 136"/>
              <p:cNvSpPr>
                <a:spLocks noChangeShapeType="1"/>
              </p:cNvSpPr>
              <p:nvPr/>
            </p:nvSpPr>
            <p:spPr bwMode="auto">
              <a:xfrm flipV="1">
                <a:off x="1111" y="1738"/>
                <a:ext cx="0" cy="218"/>
              </a:xfrm>
              <a:prstGeom prst="line">
                <a:avLst/>
              </a:prstGeom>
              <a:noFill/>
              <a:ln w="3175">
                <a:solidFill>
                  <a:srgbClr val="000000"/>
                </a:solidFill>
                <a:round/>
                <a:headEnd/>
                <a:tailEnd/>
              </a:ln>
            </p:spPr>
            <p:txBody>
              <a:bodyPr/>
              <a:lstStyle/>
              <a:p>
                <a:endParaRPr lang="en-US"/>
              </a:p>
            </p:txBody>
          </p:sp>
          <p:sp>
            <p:nvSpPr>
              <p:cNvPr id="31887" name="Line 137"/>
              <p:cNvSpPr>
                <a:spLocks noChangeShapeType="1"/>
              </p:cNvSpPr>
              <p:nvPr/>
            </p:nvSpPr>
            <p:spPr bwMode="auto">
              <a:xfrm>
                <a:off x="1111" y="1738"/>
                <a:ext cx="33" cy="0"/>
              </a:xfrm>
              <a:prstGeom prst="line">
                <a:avLst/>
              </a:prstGeom>
              <a:noFill/>
              <a:ln w="3175">
                <a:solidFill>
                  <a:srgbClr val="000000"/>
                </a:solidFill>
                <a:round/>
                <a:headEnd/>
                <a:tailEnd/>
              </a:ln>
            </p:spPr>
            <p:txBody>
              <a:bodyPr/>
              <a:lstStyle/>
              <a:p>
                <a:endParaRPr lang="en-US"/>
              </a:p>
            </p:txBody>
          </p:sp>
          <p:sp>
            <p:nvSpPr>
              <p:cNvPr id="31888" name="Line 138"/>
              <p:cNvSpPr>
                <a:spLocks noChangeShapeType="1"/>
              </p:cNvSpPr>
              <p:nvPr/>
            </p:nvSpPr>
            <p:spPr bwMode="auto">
              <a:xfrm flipH="1">
                <a:off x="1111" y="1738"/>
                <a:ext cx="33" cy="0"/>
              </a:xfrm>
              <a:prstGeom prst="line">
                <a:avLst/>
              </a:prstGeom>
              <a:noFill/>
              <a:ln w="3175">
                <a:solidFill>
                  <a:srgbClr val="000000"/>
                </a:solidFill>
                <a:round/>
                <a:headEnd/>
                <a:tailEnd/>
              </a:ln>
            </p:spPr>
            <p:txBody>
              <a:bodyPr/>
              <a:lstStyle/>
              <a:p>
                <a:endParaRPr lang="en-US"/>
              </a:p>
            </p:txBody>
          </p:sp>
          <p:sp>
            <p:nvSpPr>
              <p:cNvPr id="31889" name="Line 139"/>
              <p:cNvSpPr>
                <a:spLocks noChangeShapeType="1"/>
              </p:cNvSpPr>
              <p:nvPr/>
            </p:nvSpPr>
            <p:spPr bwMode="auto">
              <a:xfrm flipV="1">
                <a:off x="1111" y="1521"/>
                <a:ext cx="0" cy="217"/>
              </a:xfrm>
              <a:prstGeom prst="line">
                <a:avLst/>
              </a:prstGeom>
              <a:noFill/>
              <a:ln w="3175">
                <a:solidFill>
                  <a:srgbClr val="000000"/>
                </a:solidFill>
                <a:round/>
                <a:headEnd/>
                <a:tailEnd/>
              </a:ln>
            </p:spPr>
            <p:txBody>
              <a:bodyPr/>
              <a:lstStyle/>
              <a:p>
                <a:endParaRPr lang="en-US"/>
              </a:p>
            </p:txBody>
          </p:sp>
          <p:sp>
            <p:nvSpPr>
              <p:cNvPr id="31890" name="Line 140"/>
              <p:cNvSpPr>
                <a:spLocks noChangeShapeType="1"/>
              </p:cNvSpPr>
              <p:nvPr/>
            </p:nvSpPr>
            <p:spPr bwMode="auto">
              <a:xfrm>
                <a:off x="1111" y="1521"/>
                <a:ext cx="78" cy="0"/>
              </a:xfrm>
              <a:prstGeom prst="line">
                <a:avLst/>
              </a:prstGeom>
              <a:noFill/>
              <a:ln w="3175">
                <a:solidFill>
                  <a:srgbClr val="000000"/>
                </a:solidFill>
                <a:round/>
                <a:headEnd/>
                <a:tailEnd/>
              </a:ln>
            </p:spPr>
            <p:txBody>
              <a:bodyPr/>
              <a:lstStyle/>
              <a:p>
                <a:endParaRPr lang="en-US"/>
              </a:p>
            </p:txBody>
          </p:sp>
          <p:sp>
            <p:nvSpPr>
              <p:cNvPr id="31891" name="Line 141"/>
              <p:cNvSpPr>
                <a:spLocks noChangeShapeType="1"/>
              </p:cNvSpPr>
              <p:nvPr/>
            </p:nvSpPr>
            <p:spPr bwMode="auto">
              <a:xfrm flipH="1">
                <a:off x="1111" y="1521"/>
                <a:ext cx="78" cy="0"/>
              </a:xfrm>
              <a:prstGeom prst="line">
                <a:avLst/>
              </a:prstGeom>
              <a:noFill/>
              <a:ln w="3175">
                <a:solidFill>
                  <a:srgbClr val="000000"/>
                </a:solidFill>
                <a:round/>
                <a:headEnd/>
                <a:tailEnd/>
              </a:ln>
            </p:spPr>
            <p:txBody>
              <a:bodyPr/>
              <a:lstStyle/>
              <a:p>
                <a:endParaRPr lang="en-US"/>
              </a:p>
            </p:txBody>
          </p:sp>
          <p:sp>
            <p:nvSpPr>
              <p:cNvPr id="31892" name="Line 142"/>
              <p:cNvSpPr>
                <a:spLocks noChangeShapeType="1"/>
              </p:cNvSpPr>
              <p:nvPr/>
            </p:nvSpPr>
            <p:spPr bwMode="auto">
              <a:xfrm flipV="1">
                <a:off x="1111" y="1303"/>
                <a:ext cx="0" cy="218"/>
              </a:xfrm>
              <a:prstGeom prst="line">
                <a:avLst/>
              </a:prstGeom>
              <a:noFill/>
              <a:ln w="3175">
                <a:solidFill>
                  <a:srgbClr val="000000"/>
                </a:solidFill>
                <a:round/>
                <a:headEnd/>
                <a:tailEnd/>
              </a:ln>
            </p:spPr>
            <p:txBody>
              <a:bodyPr/>
              <a:lstStyle/>
              <a:p>
                <a:endParaRPr lang="en-US"/>
              </a:p>
            </p:txBody>
          </p:sp>
          <p:sp>
            <p:nvSpPr>
              <p:cNvPr id="31893" name="Line 143"/>
              <p:cNvSpPr>
                <a:spLocks noChangeShapeType="1"/>
              </p:cNvSpPr>
              <p:nvPr/>
            </p:nvSpPr>
            <p:spPr bwMode="auto">
              <a:xfrm>
                <a:off x="1111" y="1303"/>
                <a:ext cx="33" cy="0"/>
              </a:xfrm>
              <a:prstGeom prst="line">
                <a:avLst/>
              </a:prstGeom>
              <a:noFill/>
              <a:ln w="3175">
                <a:solidFill>
                  <a:srgbClr val="000000"/>
                </a:solidFill>
                <a:round/>
                <a:headEnd/>
                <a:tailEnd/>
              </a:ln>
            </p:spPr>
            <p:txBody>
              <a:bodyPr/>
              <a:lstStyle/>
              <a:p>
                <a:endParaRPr lang="en-US"/>
              </a:p>
            </p:txBody>
          </p:sp>
          <p:sp>
            <p:nvSpPr>
              <p:cNvPr id="31894" name="Line 144"/>
              <p:cNvSpPr>
                <a:spLocks noChangeShapeType="1"/>
              </p:cNvSpPr>
              <p:nvPr/>
            </p:nvSpPr>
            <p:spPr bwMode="auto">
              <a:xfrm flipH="1">
                <a:off x="1111" y="1303"/>
                <a:ext cx="33" cy="0"/>
              </a:xfrm>
              <a:prstGeom prst="line">
                <a:avLst/>
              </a:prstGeom>
              <a:noFill/>
              <a:ln w="3175">
                <a:solidFill>
                  <a:srgbClr val="000000"/>
                </a:solidFill>
                <a:round/>
                <a:headEnd/>
                <a:tailEnd/>
              </a:ln>
            </p:spPr>
            <p:txBody>
              <a:bodyPr/>
              <a:lstStyle/>
              <a:p>
                <a:endParaRPr lang="en-US"/>
              </a:p>
            </p:txBody>
          </p:sp>
          <p:sp>
            <p:nvSpPr>
              <p:cNvPr id="31895" name="Line 145"/>
              <p:cNvSpPr>
                <a:spLocks noChangeShapeType="1"/>
              </p:cNvSpPr>
              <p:nvPr/>
            </p:nvSpPr>
            <p:spPr bwMode="auto">
              <a:xfrm flipV="1">
                <a:off x="1111" y="1086"/>
                <a:ext cx="0" cy="217"/>
              </a:xfrm>
              <a:prstGeom prst="line">
                <a:avLst/>
              </a:prstGeom>
              <a:noFill/>
              <a:ln w="3175">
                <a:solidFill>
                  <a:srgbClr val="000000"/>
                </a:solidFill>
                <a:round/>
                <a:headEnd/>
                <a:tailEnd/>
              </a:ln>
            </p:spPr>
            <p:txBody>
              <a:bodyPr/>
              <a:lstStyle/>
              <a:p>
                <a:endParaRPr lang="en-US"/>
              </a:p>
            </p:txBody>
          </p:sp>
          <p:sp>
            <p:nvSpPr>
              <p:cNvPr id="31896" name="Line 146"/>
              <p:cNvSpPr>
                <a:spLocks noChangeShapeType="1"/>
              </p:cNvSpPr>
              <p:nvPr/>
            </p:nvSpPr>
            <p:spPr bwMode="auto">
              <a:xfrm>
                <a:off x="1111" y="1086"/>
                <a:ext cx="78" cy="0"/>
              </a:xfrm>
              <a:prstGeom prst="line">
                <a:avLst/>
              </a:prstGeom>
              <a:noFill/>
              <a:ln w="3175">
                <a:solidFill>
                  <a:srgbClr val="000000"/>
                </a:solidFill>
                <a:round/>
                <a:headEnd/>
                <a:tailEnd/>
              </a:ln>
            </p:spPr>
            <p:txBody>
              <a:bodyPr/>
              <a:lstStyle/>
              <a:p>
                <a:endParaRPr lang="en-US"/>
              </a:p>
            </p:txBody>
          </p:sp>
          <p:sp>
            <p:nvSpPr>
              <p:cNvPr id="31897" name="Line 147"/>
              <p:cNvSpPr>
                <a:spLocks noChangeShapeType="1"/>
              </p:cNvSpPr>
              <p:nvPr/>
            </p:nvSpPr>
            <p:spPr bwMode="auto">
              <a:xfrm flipH="1">
                <a:off x="1111" y="1086"/>
                <a:ext cx="78" cy="0"/>
              </a:xfrm>
              <a:prstGeom prst="line">
                <a:avLst/>
              </a:prstGeom>
              <a:noFill/>
              <a:ln w="3175">
                <a:solidFill>
                  <a:srgbClr val="000000"/>
                </a:solidFill>
                <a:round/>
                <a:headEnd/>
                <a:tailEnd/>
              </a:ln>
            </p:spPr>
            <p:txBody>
              <a:bodyPr/>
              <a:lstStyle/>
              <a:p>
                <a:endParaRPr lang="en-US"/>
              </a:p>
            </p:txBody>
          </p:sp>
          <p:sp>
            <p:nvSpPr>
              <p:cNvPr id="31898" name="Line 148"/>
              <p:cNvSpPr>
                <a:spLocks noChangeShapeType="1"/>
              </p:cNvSpPr>
              <p:nvPr/>
            </p:nvSpPr>
            <p:spPr bwMode="auto">
              <a:xfrm flipV="1">
                <a:off x="1111" y="911"/>
                <a:ext cx="0" cy="175"/>
              </a:xfrm>
              <a:prstGeom prst="line">
                <a:avLst/>
              </a:prstGeom>
              <a:noFill/>
              <a:ln w="3175">
                <a:solidFill>
                  <a:srgbClr val="000000"/>
                </a:solidFill>
                <a:round/>
                <a:headEnd/>
                <a:tailEnd/>
              </a:ln>
            </p:spPr>
            <p:txBody>
              <a:bodyPr/>
              <a:lstStyle/>
              <a:p>
                <a:endParaRPr lang="en-US"/>
              </a:p>
            </p:txBody>
          </p:sp>
          <p:sp>
            <p:nvSpPr>
              <p:cNvPr id="31899" name="Line 149"/>
              <p:cNvSpPr>
                <a:spLocks noChangeShapeType="1"/>
              </p:cNvSpPr>
              <p:nvPr/>
            </p:nvSpPr>
            <p:spPr bwMode="auto">
              <a:xfrm flipH="1">
                <a:off x="4293" y="3260"/>
                <a:ext cx="77" cy="0"/>
              </a:xfrm>
              <a:prstGeom prst="line">
                <a:avLst/>
              </a:prstGeom>
              <a:noFill/>
              <a:ln w="3175">
                <a:solidFill>
                  <a:srgbClr val="000000"/>
                </a:solidFill>
                <a:round/>
                <a:headEnd/>
                <a:tailEnd/>
              </a:ln>
            </p:spPr>
            <p:txBody>
              <a:bodyPr/>
              <a:lstStyle/>
              <a:p>
                <a:endParaRPr lang="en-US"/>
              </a:p>
            </p:txBody>
          </p:sp>
          <p:sp>
            <p:nvSpPr>
              <p:cNvPr id="31900" name="Line 150"/>
              <p:cNvSpPr>
                <a:spLocks noChangeShapeType="1"/>
              </p:cNvSpPr>
              <p:nvPr/>
            </p:nvSpPr>
            <p:spPr bwMode="auto">
              <a:xfrm>
                <a:off x="4293" y="3260"/>
                <a:ext cx="77" cy="0"/>
              </a:xfrm>
              <a:prstGeom prst="line">
                <a:avLst/>
              </a:prstGeom>
              <a:noFill/>
              <a:ln w="3175">
                <a:solidFill>
                  <a:srgbClr val="000000"/>
                </a:solidFill>
                <a:round/>
                <a:headEnd/>
                <a:tailEnd/>
              </a:ln>
            </p:spPr>
            <p:txBody>
              <a:bodyPr/>
              <a:lstStyle/>
              <a:p>
                <a:endParaRPr lang="en-US"/>
              </a:p>
            </p:txBody>
          </p:sp>
          <p:sp>
            <p:nvSpPr>
              <p:cNvPr id="31901" name="Line 151"/>
              <p:cNvSpPr>
                <a:spLocks noChangeShapeType="1"/>
              </p:cNvSpPr>
              <p:nvPr/>
            </p:nvSpPr>
            <p:spPr bwMode="auto">
              <a:xfrm flipV="1">
                <a:off x="4370" y="3042"/>
                <a:ext cx="0" cy="218"/>
              </a:xfrm>
              <a:prstGeom prst="line">
                <a:avLst/>
              </a:prstGeom>
              <a:noFill/>
              <a:ln w="3175">
                <a:solidFill>
                  <a:srgbClr val="000000"/>
                </a:solidFill>
                <a:round/>
                <a:headEnd/>
                <a:tailEnd/>
              </a:ln>
            </p:spPr>
            <p:txBody>
              <a:bodyPr/>
              <a:lstStyle/>
              <a:p>
                <a:endParaRPr lang="en-US"/>
              </a:p>
            </p:txBody>
          </p:sp>
          <p:sp>
            <p:nvSpPr>
              <p:cNvPr id="31902" name="Line 152"/>
              <p:cNvSpPr>
                <a:spLocks noChangeShapeType="1"/>
              </p:cNvSpPr>
              <p:nvPr/>
            </p:nvSpPr>
            <p:spPr bwMode="auto">
              <a:xfrm flipH="1">
                <a:off x="4338" y="3042"/>
                <a:ext cx="32" cy="0"/>
              </a:xfrm>
              <a:prstGeom prst="line">
                <a:avLst/>
              </a:prstGeom>
              <a:noFill/>
              <a:ln w="3175">
                <a:solidFill>
                  <a:srgbClr val="000000"/>
                </a:solidFill>
                <a:round/>
                <a:headEnd/>
                <a:tailEnd/>
              </a:ln>
            </p:spPr>
            <p:txBody>
              <a:bodyPr/>
              <a:lstStyle/>
              <a:p>
                <a:endParaRPr lang="en-US"/>
              </a:p>
            </p:txBody>
          </p:sp>
          <p:sp>
            <p:nvSpPr>
              <p:cNvPr id="31903" name="Line 153"/>
              <p:cNvSpPr>
                <a:spLocks noChangeShapeType="1"/>
              </p:cNvSpPr>
              <p:nvPr/>
            </p:nvSpPr>
            <p:spPr bwMode="auto">
              <a:xfrm>
                <a:off x="4338" y="3042"/>
                <a:ext cx="32" cy="0"/>
              </a:xfrm>
              <a:prstGeom prst="line">
                <a:avLst/>
              </a:prstGeom>
              <a:noFill/>
              <a:ln w="3175">
                <a:solidFill>
                  <a:srgbClr val="000000"/>
                </a:solidFill>
                <a:round/>
                <a:headEnd/>
                <a:tailEnd/>
              </a:ln>
            </p:spPr>
            <p:txBody>
              <a:bodyPr/>
              <a:lstStyle/>
              <a:p>
                <a:endParaRPr lang="en-US"/>
              </a:p>
            </p:txBody>
          </p:sp>
          <p:sp>
            <p:nvSpPr>
              <p:cNvPr id="31904" name="Line 154"/>
              <p:cNvSpPr>
                <a:spLocks noChangeShapeType="1"/>
              </p:cNvSpPr>
              <p:nvPr/>
            </p:nvSpPr>
            <p:spPr bwMode="auto">
              <a:xfrm flipV="1">
                <a:off x="4370" y="2825"/>
                <a:ext cx="0" cy="217"/>
              </a:xfrm>
              <a:prstGeom prst="line">
                <a:avLst/>
              </a:prstGeom>
              <a:noFill/>
              <a:ln w="3175">
                <a:solidFill>
                  <a:srgbClr val="000000"/>
                </a:solidFill>
                <a:round/>
                <a:headEnd/>
                <a:tailEnd/>
              </a:ln>
            </p:spPr>
            <p:txBody>
              <a:bodyPr/>
              <a:lstStyle/>
              <a:p>
                <a:endParaRPr lang="en-US"/>
              </a:p>
            </p:txBody>
          </p:sp>
          <p:sp>
            <p:nvSpPr>
              <p:cNvPr id="31905" name="Line 155"/>
              <p:cNvSpPr>
                <a:spLocks noChangeShapeType="1"/>
              </p:cNvSpPr>
              <p:nvPr/>
            </p:nvSpPr>
            <p:spPr bwMode="auto">
              <a:xfrm flipH="1">
                <a:off x="4293" y="2825"/>
                <a:ext cx="77" cy="0"/>
              </a:xfrm>
              <a:prstGeom prst="line">
                <a:avLst/>
              </a:prstGeom>
              <a:noFill/>
              <a:ln w="3175">
                <a:solidFill>
                  <a:srgbClr val="000000"/>
                </a:solidFill>
                <a:round/>
                <a:headEnd/>
                <a:tailEnd/>
              </a:ln>
            </p:spPr>
            <p:txBody>
              <a:bodyPr/>
              <a:lstStyle/>
              <a:p>
                <a:endParaRPr lang="en-US"/>
              </a:p>
            </p:txBody>
          </p:sp>
          <p:sp>
            <p:nvSpPr>
              <p:cNvPr id="31906" name="Line 156"/>
              <p:cNvSpPr>
                <a:spLocks noChangeShapeType="1"/>
              </p:cNvSpPr>
              <p:nvPr/>
            </p:nvSpPr>
            <p:spPr bwMode="auto">
              <a:xfrm>
                <a:off x="4293" y="2825"/>
                <a:ext cx="77" cy="0"/>
              </a:xfrm>
              <a:prstGeom prst="line">
                <a:avLst/>
              </a:prstGeom>
              <a:noFill/>
              <a:ln w="3175">
                <a:solidFill>
                  <a:srgbClr val="000000"/>
                </a:solidFill>
                <a:round/>
                <a:headEnd/>
                <a:tailEnd/>
              </a:ln>
            </p:spPr>
            <p:txBody>
              <a:bodyPr/>
              <a:lstStyle/>
              <a:p>
                <a:endParaRPr lang="en-US"/>
              </a:p>
            </p:txBody>
          </p:sp>
          <p:sp>
            <p:nvSpPr>
              <p:cNvPr id="31907" name="Line 157"/>
              <p:cNvSpPr>
                <a:spLocks noChangeShapeType="1"/>
              </p:cNvSpPr>
              <p:nvPr/>
            </p:nvSpPr>
            <p:spPr bwMode="auto">
              <a:xfrm flipV="1">
                <a:off x="4370" y="2607"/>
                <a:ext cx="0" cy="218"/>
              </a:xfrm>
              <a:prstGeom prst="line">
                <a:avLst/>
              </a:prstGeom>
              <a:noFill/>
              <a:ln w="3175">
                <a:solidFill>
                  <a:srgbClr val="000000"/>
                </a:solidFill>
                <a:round/>
                <a:headEnd/>
                <a:tailEnd/>
              </a:ln>
            </p:spPr>
            <p:txBody>
              <a:bodyPr/>
              <a:lstStyle/>
              <a:p>
                <a:endParaRPr lang="en-US"/>
              </a:p>
            </p:txBody>
          </p:sp>
          <p:sp>
            <p:nvSpPr>
              <p:cNvPr id="31908" name="Line 158"/>
              <p:cNvSpPr>
                <a:spLocks noChangeShapeType="1"/>
              </p:cNvSpPr>
              <p:nvPr/>
            </p:nvSpPr>
            <p:spPr bwMode="auto">
              <a:xfrm flipH="1">
                <a:off x="4338" y="2607"/>
                <a:ext cx="32" cy="0"/>
              </a:xfrm>
              <a:prstGeom prst="line">
                <a:avLst/>
              </a:prstGeom>
              <a:noFill/>
              <a:ln w="3175">
                <a:solidFill>
                  <a:srgbClr val="000000"/>
                </a:solidFill>
                <a:round/>
                <a:headEnd/>
                <a:tailEnd/>
              </a:ln>
            </p:spPr>
            <p:txBody>
              <a:bodyPr/>
              <a:lstStyle/>
              <a:p>
                <a:endParaRPr lang="en-US"/>
              </a:p>
            </p:txBody>
          </p:sp>
          <p:sp>
            <p:nvSpPr>
              <p:cNvPr id="31909" name="Line 159"/>
              <p:cNvSpPr>
                <a:spLocks noChangeShapeType="1"/>
              </p:cNvSpPr>
              <p:nvPr/>
            </p:nvSpPr>
            <p:spPr bwMode="auto">
              <a:xfrm>
                <a:off x="4338" y="2607"/>
                <a:ext cx="32" cy="0"/>
              </a:xfrm>
              <a:prstGeom prst="line">
                <a:avLst/>
              </a:prstGeom>
              <a:noFill/>
              <a:ln w="3175">
                <a:solidFill>
                  <a:srgbClr val="000000"/>
                </a:solidFill>
                <a:round/>
                <a:headEnd/>
                <a:tailEnd/>
              </a:ln>
            </p:spPr>
            <p:txBody>
              <a:bodyPr/>
              <a:lstStyle/>
              <a:p>
                <a:endParaRPr lang="en-US"/>
              </a:p>
            </p:txBody>
          </p:sp>
          <p:sp>
            <p:nvSpPr>
              <p:cNvPr id="31910" name="Line 160"/>
              <p:cNvSpPr>
                <a:spLocks noChangeShapeType="1"/>
              </p:cNvSpPr>
              <p:nvPr/>
            </p:nvSpPr>
            <p:spPr bwMode="auto">
              <a:xfrm flipV="1">
                <a:off x="4370" y="2390"/>
                <a:ext cx="0" cy="217"/>
              </a:xfrm>
              <a:prstGeom prst="line">
                <a:avLst/>
              </a:prstGeom>
              <a:noFill/>
              <a:ln w="3175">
                <a:solidFill>
                  <a:srgbClr val="000000"/>
                </a:solidFill>
                <a:round/>
                <a:headEnd/>
                <a:tailEnd/>
              </a:ln>
            </p:spPr>
            <p:txBody>
              <a:bodyPr/>
              <a:lstStyle/>
              <a:p>
                <a:endParaRPr lang="en-US"/>
              </a:p>
            </p:txBody>
          </p:sp>
          <p:sp>
            <p:nvSpPr>
              <p:cNvPr id="31911" name="Line 161"/>
              <p:cNvSpPr>
                <a:spLocks noChangeShapeType="1"/>
              </p:cNvSpPr>
              <p:nvPr/>
            </p:nvSpPr>
            <p:spPr bwMode="auto">
              <a:xfrm flipH="1">
                <a:off x="4293" y="2390"/>
                <a:ext cx="77" cy="0"/>
              </a:xfrm>
              <a:prstGeom prst="line">
                <a:avLst/>
              </a:prstGeom>
              <a:noFill/>
              <a:ln w="3175">
                <a:solidFill>
                  <a:srgbClr val="000000"/>
                </a:solidFill>
                <a:round/>
                <a:headEnd/>
                <a:tailEnd/>
              </a:ln>
            </p:spPr>
            <p:txBody>
              <a:bodyPr/>
              <a:lstStyle/>
              <a:p>
                <a:endParaRPr lang="en-US"/>
              </a:p>
            </p:txBody>
          </p:sp>
          <p:sp>
            <p:nvSpPr>
              <p:cNvPr id="31912" name="Line 162"/>
              <p:cNvSpPr>
                <a:spLocks noChangeShapeType="1"/>
              </p:cNvSpPr>
              <p:nvPr/>
            </p:nvSpPr>
            <p:spPr bwMode="auto">
              <a:xfrm>
                <a:off x="4293" y="2390"/>
                <a:ext cx="77" cy="0"/>
              </a:xfrm>
              <a:prstGeom prst="line">
                <a:avLst/>
              </a:prstGeom>
              <a:noFill/>
              <a:ln w="3175">
                <a:solidFill>
                  <a:srgbClr val="000000"/>
                </a:solidFill>
                <a:round/>
                <a:headEnd/>
                <a:tailEnd/>
              </a:ln>
            </p:spPr>
            <p:txBody>
              <a:bodyPr/>
              <a:lstStyle/>
              <a:p>
                <a:endParaRPr lang="en-US"/>
              </a:p>
            </p:txBody>
          </p:sp>
          <p:sp>
            <p:nvSpPr>
              <p:cNvPr id="31913" name="Line 163"/>
              <p:cNvSpPr>
                <a:spLocks noChangeShapeType="1"/>
              </p:cNvSpPr>
              <p:nvPr/>
            </p:nvSpPr>
            <p:spPr bwMode="auto">
              <a:xfrm flipV="1">
                <a:off x="4370" y="2173"/>
                <a:ext cx="0" cy="217"/>
              </a:xfrm>
              <a:prstGeom prst="line">
                <a:avLst/>
              </a:prstGeom>
              <a:noFill/>
              <a:ln w="3175">
                <a:solidFill>
                  <a:srgbClr val="000000"/>
                </a:solidFill>
                <a:round/>
                <a:headEnd/>
                <a:tailEnd/>
              </a:ln>
            </p:spPr>
            <p:txBody>
              <a:bodyPr/>
              <a:lstStyle/>
              <a:p>
                <a:endParaRPr lang="en-US"/>
              </a:p>
            </p:txBody>
          </p:sp>
          <p:sp>
            <p:nvSpPr>
              <p:cNvPr id="31914" name="Line 164"/>
              <p:cNvSpPr>
                <a:spLocks noChangeShapeType="1"/>
              </p:cNvSpPr>
              <p:nvPr/>
            </p:nvSpPr>
            <p:spPr bwMode="auto">
              <a:xfrm flipH="1">
                <a:off x="4338" y="2173"/>
                <a:ext cx="32" cy="0"/>
              </a:xfrm>
              <a:prstGeom prst="line">
                <a:avLst/>
              </a:prstGeom>
              <a:noFill/>
              <a:ln w="3175">
                <a:solidFill>
                  <a:srgbClr val="000000"/>
                </a:solidFill>
                <a:round/>
                <a:headEnd/>
                <a:tailEnd/>
              </a:ln>
            </p:spPr>
            <p:txBody>
              <a:bodyPr/>
              <a:lstStyle/>
              <a:p>
                <a:endParaRPr lang="en-US"/>
              </a:p>
            </p:txBody>
          </p:sp>
          <p:sp>
            <p:nvSpPr>
              <p:cNvPr id="31915" name="Line 165"/>
              <p:cNvSpPr>
                <a:spLocks noChangeShapeType="1"/>
              </p:cNvSpPr>
              <p:nvPr/>
            </p:nvSpPr>
            <p:spPr bwMode="auto">
              <a:xfrm>
                <a:off x="4338" y="2173"/>
                <a:ext cx="32" cy="0"/>
              </a:xfrm>
              <a:prstGeom prst="line">
                <a:avLst/>
              </a:prstGeom>
              <a:noFill/>
              <a:ln w="3175">
                <a:solidFill>
                  <a:srgbClr val="000000"/>
                </a:solidFill>
                <a:round/>
                <a:headEnd/>
                <a:tailEnd/>
              </a:ln>
            </p:spPr>
            <p:txBody>
              <a:bodyPr/>
              <a:lstStyle/>
              <a:p>
                <a:endParaRPr lang="en-US"/>
              </a:p>
            </p:txBody>
          </p:sp>
          <p:sp>
            <p:nvSpPr>
              <p:cNvPr id="31916" name="Line 166"/>
              <p:cNvSpPr>
                <a:spLocks noChangeShapeType="1"/>
              </p:cNvSpPr>
              <p:nvPr/>
            </p:nvSpPr>
            <p:spPr bwMode="auto">
              <a:xfrm flipV="1">
                <a:off x="4370" y="1956"/>
                <a:ext cx="0" cy="217"/>
              </a:xfrm>
              <a:prstGeom prst="line">
                <a:avLst/>
              </a:prstGeom>
              <a:noFill/>
              <a:ln w="3175">
                <a:solidFill>
                  <a:srgbClr val="000000"/>
                </a:solidFill>
                <a:round/>
                <a:headEnd/>
                <a:tailEnd/>
              </a:ln>
            </p:spPr>
            <p:txBody>
              <a:bodyPr/>
              <a:lstStyle/>
              <a:p>
                <a:endParaRPr lang="en-US"/>
              </a:p>
            </p:txBody>
          </p:sp>
          <p:sp>
            <p:nvSpPr>
              <p:cNvPr id="31917" name="Line 167"/>
              <p:cNvSpPr>
                <a:spLocks noChangeShapeType="1"/>
              </p:cNvSpPr>
              <p:nvPr/>
            </p:nvSpPr>
            <p:spPr bwMode="auto">
              <a:xfrm flipH="1">
                <a:off x="4293" y="1956"/>
                <a:ext cx="77" cy="0"/>
              </a:xfrm>
              <a:prstGeom prst="line">
                <a:avLst/>
              </a:prstGeom>
              <a:noFill/>
              <a:ln w="3175">
                <a:solidFill>
                  <a:srgbClr val="000000"/>
                </a:solidFill>
                <a:round/>
                <a:headEnd/>
                <a:tailEnd/>
              </a:ln>
            </p:spPr>
            <p:txBody>
              <a:bodyPr/>
              <a:lstStyle/>
              <a:p>
                <a:endParaRPr lang="en-US"/>
              </a:p>
            </p:txBody>
          </p:sp>
          <p:sp>
            <p:nvSpPr>
              <p:cNvPr id="31918" name="Line 168"/>
              <p:cNvSpPr>
                <a:spLocks noChangeShapeType="1"/>
              </p:cNvSpPr>
              <p:nvPr/>
            </p:nvSpPr>
            <p:spPr bwMode="auto">
              <a:xfrm>
                <a:off x="4293" y="1956"/>
                <a:ext cx="77" cy="0"/>
              </a:xfrm>
              <a:prstGeom prst="line">
                <a:avLst/>
              </a:prstGeom>
              <a:noFill/>
              <a:ln w="3175">
                <a:solidFill>
                  <a:srgbClr val="000000"/>
                </a:solidFill>
                <a:round/>
                <a:headEnd/>
                <a:tailEnd/>
              </a:ln>
            </p:spPr>
            <p:txBody>
              <a:bodyPr/>
              <a:lstStyle/>
              <a:p>
                <a:endParaRPr lang="en-US"/>
              </a:p>
            </p:txBody>
          </p:sp>
          <p:sp>
            <p:nvSpPr>
              <p:cNvPr id="31919" name="Line 169"/>
              <p:cNvSpPr>
                <a:spLocks noChangeShapeType="1"/>
              </p:cNvSpPr>
              <p:nvPr/>
            </p:nvSpPr>
            <p:spPr bwMode="auto">
              <a:xfrm flipV="1">
                <a:off x="4370" y="1738"/>
                <a:ext cx="0" cy="218"/>
              </a:xfrm>
              <a:prstGeom prst="line">
                <a:avLst/>
              </a:prstGeom>
              <a:noFill/>
              <a:ln w="3175">
                <a:solidFill>
                  <a:srgbClr val="000000"/>
                </a:solidFill>
                <a:round/>
                <a:headEnd/>
                <a:tailEnd/>
              </a:ln>
            </p:spPr>
            <p:txBody>
              <a:bodyPr/>
              <a:lstStyle/>
              <a:p>
                <a:endParaRPr lang="en-US"/>
              </a:p>
            </p:txBody>
          </p:sp>
          <p:sp>
            <p:nvSpPr>
              <p:cNvPr id="31920" name="Line 170"/>
              <p:cNvSpPr>
                <a:spLocks noChangeShapeType="1"/>
              </p:cNvSpPr>
              <p:nvPr/>
            </p:nvSpPr>
            <p:spPr bwMode="auto">
              <a:xfrm flipH="1">
                <a:off x="4338" y="1738"/>
                <a:ext cx="32" cy="0"/>
              </a:xfrm>
              <a:prstGeom prst="line">
                <a:avLst/>
              </a:prstGeom>
              <a:noFill/>
              <a:ln w="3175">
                <a:solidFill>
                  <a:srgbClr val="000000"/>
                </a:solidFill>
                <a:round/>
                <a:headEnd/>
                <a:tailEnd/>
              </a:ln>
            </p:spPr>
            <p:txBody>
              <a:bodyPr/>
              <a:lstStyle/>
              <a:p>
                <a:endParaRPr lang="en-US"/>
              </a:p>
            </p:txBody>
          </p:sp>
          <p:sp>
            <p:nvSpPr>
              <p:cNvPr id="31921" name="Line 171"/>
              <p:cNvSpPr>
                <a:spLocks noChangeShapeType="1"/>
              </p:cNvSpPr>
              <p:nvPr/>
            </p:nvSpPr>
            <p:spPr bwMode="auto">
              <a:xfrm>
                <a:off x="4338" y="1738"/>
                <a:ext cx="32" cy="0"/>
              </a:xfrm>
              <a:prstGeom prst="line">
                <a:avLst/>
              </a:prstGeom>
              <a:noFill/>
              <a:ln w="3175">
                <a:solidFill>
                  <a:srgbClr val="000000"/>
                </a:solidFill>
                <a:round/>
                <a:headEnd/>
                <a:tailEnd/>
              </a:ln>
            </p:spPr>
            <p:txBody>
              <a:bodyPr/>
              <a:lstStyle/>
              <a:p>
                <a:endParaRPr lang="en-US"/>
              </a:p>
            </p:txBody>
          </p:sp>
          <p:sp>
            <p:nvSpPr>
              <p:cNvPr id="31922" name="Line 172"/>
              <p:cNvSpPr>
                <a:spLocks noChangeShapeType="1"/>
              </p:cNvSpPr>
              <p:nvPr/>
            </p:nvSpPr>
            <p:spPr bwMode="auto">
              <a:xfrm flipV="1">
                <a:off x="4370" y="1521"/>
                <a:ext cx="0" cy="217"/>
              </a:xfrm>
              <a:prstGeom prst="line">
                <a:avLst/>
              </a:prstGeom>
              <a:noFill/>
              <a:ln w="3175">
                <a:solidFill>
                  <a:srgbClr val="000000"/>
                </a:solidFill>
                <a:round/>
                <a:headEnd/>
                <a:tailEnd/>
              </a:ln>
            </p:spPr>
            <p:txBody>
              <a:bodyPr/>
              <a:lstStyle/>
              <a:p>
                <a:endParaRPr lang="en-US"/>
              </a:p>
            </p:txBody>
          </p:sp>
          <p:sp>
            <p:nvSpPr>
              <p:cNvPr id="31923" name="Line 173"/>
              <p:cNvSpPr>
                <a:spLocks noChangeShapeType="1"/>
              </p:cNvSpPr>
              <p:nvPr/>
            </p:nvSpPr>
            <p:spPr bwMode="auto">
              <a:xfrm flipH="1">
                <a:off x="4293" y="1521"/>
                <a:ext cx="77" cy="0"/>
              </a:xfrm>
              <a:prstGeom prst="line">
                <a:avLst/>
              </a:prstGeom>
              <a:noFill/>
              <a:ln w="3175">
                <a:solidFill>
                  <a:srgbClr val="000000"/>
                </a:solidFill>
                <a:round/>
                <a:headEnd/>
                <a:tailEnd/>
              </a:ln>
            </p:spPr>
            <p:txBody>
              <a:bodyPr/>
              <a:lstStyle/>
              <a:p>
                <a:endParaRPr lang="en-US"/>
              </a:p>
            </p:txBody>
          </p:sp>
          <p:sp>
            <p:nvSpPr>
              <p:cNvPr id="31924" name="Line 174"/>
              <p:cNvSpPr>
                <a:spLocks noChangeShapeType="1"/>
              </p:cNvSpPr>
              <p:nvPr/>
            </p:nvSpPr>
            <p:spPr bwMode="auto">
              <a:xfrm>
                <a:off x="4293" y="1521"/>
                <a:ext cx="77" cy="0"/>
              </a:xfrm>
              <a:prstGeom prst="line">
                <a:avLst/>
              </a:prstGeom>
              <a:noFill/>
              <a:ln w="3175">
                <a:solidFill>
                  <a:srgbClr val="000000"/>
                </a:solidFill>
                <a:round/>
                <a:headEnd/>
                <a:tailEnd/>
              </a:ln>
            </p:spPr>
            <p:txBody>
              <a:bodyPr/>
              <a:lstStyle/>
              <a:p>
                <a:endParaRPr lang="en-US"/>
              </a:p>
            </p:txBody>
          </p:sp>
          <p:sp>
            <p:nvSpPr>
              <p:cNvPr id="31925" name="Line 175"/>
              <p:cNvSpPr>
                <a:spLocks noChangeShapeType="1"/>
              </p:cNvSpPr>
              <p:nvPr/>
            </p:nvSpPr>
            <p:spPr bwMode="auto">
              <a:xfrm flipV="1">
                <a:off x="4370" y="1303"/>
                <a:ext cx="0" cy="218"/>
              </a:xfrm>
              <a:prstGeom prst="line">
                <a:avLst/>
              </a:prstGeom>
              <a:noFill/>
              <a:ln w="3175">
                <a:solidFill>
                  <a:srgbClr val="000000"/>
                </a:solidFill>
                <a:round/>
                <a:headEnd/>
                <a:tailEnd/>
              </a:ln>
            </p:spPr>
            <p:txBody>
              <a:bodyPr/>
              <a:lstStyle/>
              <a:p>
                <a:endParaRPr lang="en-US"/>
              </a:p>
            </p:txBody>
          </p:sp>
          <p:sp>
            <p:nvSpPr>
              <p:cNvPr id="31926" name="Line 176"/>
              <p:cNvSpPr>
                <a:spLocks noChangeShapeType="1"/>
              </p:cNvSpPr>
              <p:nvPr/>
            </p:nvSpPr>
            <p:spPr bwMode="auto">
              <a:xfrm flipH="1">
                <a:off x="4338" y="1303"/>
                <a:ext cx="32" cy="0"/>
              </a:xfrm>
              <a:prstGeom prst="line">
                <a:avLst/>
              </a:prstGeom>
              <a:noFill/>
              <a:ln w="3175">
                <a:solidFill>
                  <a:srgbClr val="000000"/>
                </a:solidFill>
                <a:round/>
                <a:headEnd/>
                <a:tailEnd/>
              </a:ln>
            </p:spPr>
            <p:txBody>
              <a:bodyPr/>
              <a:lstStyle/>
              <a:p>
                <a:endParaRPr lang="en-US"/>
              </a:p>
            </p:txBody>
          </p:sp>
          <p:sp>
            <p:nvSpPr>
              <p:cNvPr id="31927" name="Line 177"/>
              <p:cNvSpPr>
                <a:spLocks noChangeShapeType="1"/>
              </p:cNvSpPr>
              <p:nvPr/>
            </p:nvSpPr>
            <p:spPr bwMode="auto">
              <a:xfrm>
                <a:off x="4338" y="1303"/>
                <a:ext cx="32" cy="0"/>
              </a:xfrm>
              <a:prstGeom prst="line">
                <a:avLst/>
              </a:prstGeom>
              <a:noFill/>
              <a:ln w="3175">
                <a:solidFill>
                  <a:srgbClr val="000000"/>
                </a:solidFill>
                <a:round/>
                <a:headEnd/>
                <a:tailEnd/>
              </a:ln>
            </p:spPr>
            <p:txBody>
              <a:bodyPr/>
              <a:lstStyle/>
              <a:p>
                <a:endParaRPr lang="en-US"/>
              </a:p>
            </p:txBody>
          </p:sp>
          <p:sp>
            <p:nvSpPr>
              <p:cNvPr id="31928" name="Line 178"/>
              <p:cNvSpPr>
                <a:spLocks noChangeShapeType="1"/>
              </p:cNvSpPr>
              <p:nvPr/>
            </p:nvSpPr>
            <p:spPr bwMode="auto">
              <a:xfrm flipV="1">
                <a:off x="4370" y="1086"/>
                <a:ext cx="0" cy="217"/>
              </a:xfrm>
              <a:prstGeom prst="line">
                <a:avLst/>
              </a:prstGeom>
              <a:noFill/>
              <a:ln w="3175">
                <a:solidFill>
                  <a:srgbClr val="000000"/>
                </a:solidFill>
                <a:round/>
                <a:headEnd/>
                <a:tailEnd/>
              </a:ln>
            </p:spPr>
            <p:txBody>
              <a:bodyPr/>
              <a:lstStyle/>
              <a:p>
                <a:endParaRPr lang="en-US"/>
              </a:p>
            </p:txBody>
          </p:sp>
          <p:sp>
            <p:nvSpPr>
              <p:cNvPr id="31929" name="Line 179"/>
              <p:cNvSpPr>
                <a:spLocks noChangeShapeType="1"/>
              </p:cNvSpPr>
              <p:nvPr/>
            </p:nvSpPr>
            <p:spPr bwMode="auto">
              <a:xfrm flipH="1">
                <a:off x="4293" y="1086"/>
                <a:ext cx="77" cy="0"/>
              </a:xfrm>
              <a:prstGeom prst="line">
                <a:avLst/>
              </a:prstGeom>
              <a:noFill/>
              <a:ln w="3175">
                <a:solidFill>
                  <a:srgbClr val="000000"/>
                </a:solidFill>
                <a:round/>
                <a:headEnd/>
                <a:tailEnd/>
              </a:ln>
            </p:spPr>
            <p:txBody>
              <a:bodyPr/>
              <a:lstStyle/>
              <a:p>
                <a:endParaRPr lang="en-US"/>
              </a:p>
            </p:txBody>
          </p:sp>
          <p:sp>
            <p:nvSpPr>
              <p:cNvPr id="31930" name="Line 180"/>
              <p:cNvSpPr>
                <a:spLocks noChangeShapeType="1"/>
              </p:cNvSpPr>
              <p:nvPr/>
            </p:nvSpPr>
            <p:spPr bwMode="auto">
              <a:xfrm>
                <a:off x="4293" y="1086"/>
                <a:ext cx="77" cy="0"/>
              </a:xfrm>
              <a:prstGeom prst="line">
                <a:avLst/>
              </a:prstGeom>
              <a:noFill/>
              <a:ln w="3175">
                <a:solidFill>
                  <a:srgbClr val="000000"/>
                </a:solidFill>
                <a:round/>
                <a:headEnd/>
                <a:tailEnd/>
              </a:ln>
            </p:spPr>
            <p:txBody>
              <a:bodyPr/>
              <a:lstStyle/>
              <a:p>
                <a:endParaRPr lang="en-US"/>
              </a:p>
            </p:txBody>
          </p:sp>
          <p:sp>
            <p:nvSpPr>
              <p:cNvPr id="31931" name="Line 181"/>
              <p:cNvSpPr>
                <a:spLocks noChangeShapeType="1"/>
              </p:cNvSpPr>
              <p:nvPr/>
            </p:nvSpPr>
            <p:spPr bwMode="auto">
              <a:xfrm flipV="1">
                <a:off x="4370" y="911"/>
                <a:ext cx="0" cy="175"/>
              </a:xfrm>
              <a:prstGeom prst="line">
                <a:avLst/>
              </a:prstGeom>
              <a:noFill/>
              <a:ln w="3175">
                <a:solidFill>
                  <a:srgbClr val="000000"/>
                </a:solidFill>
                <a:round/>
                <a:headEnd/>
                <a:tailEnd/>
              </a:ln>
            </p:spPr>
            <p:txBody>
              <a:bodyPr/>
              <a:lstStyle/>
              <a:p>
                <a:endParaRPr lang="en-US"/>
              </a:p>
            </p:txBody>
          </p:sp>
          <p:sp>
            <p:nvSpPr>
              <p:cNvPr id="31932" name="Line 182"/>
              <p:cNvSpPr>
                <a:spLocks noChangeShapeType="1"/>
              </p:cNvSpPr>
              <p:nvPr/>
            </p:nvSpPr>
            <p:spPr bwMode="auto">
              <a:xfrm flipH="1">
                <a:off x="4293" y="3260"/>
                <a:ext cx="77" cy="0"/>
              </a:xfrm>
              <a:prstGeom prst="line">
                <a:avLst/>
              </a:prstGeom>
              <a:noFill/>
              <a:ln w="3175">
                <a:solidFill>
                  <a:srgbClr val="000000"/>
                </a:solidFill>
                <a:round/>
                <a:headEnd/>
                <a:tailEnd/>
              </a:ln>
            </p:spPr>
            <p:txBody>
              <a:bodyPr/>
              <a:lstStyle/>
              <a:p>
                <a:endParaRPr lang="en-US"/>
              </a:p>
            </p:txBody>
          </p:sp>
          <p:sp>
            <p:nvSpPr>
              <p:cNvPr id="31933" name="Line 183"/>
              <p:cNvSpPr>
                <a:spLocks noChangeShapeType="1"/>
              </p:cNvSpPr>
              <p:nvPr/>
            </p:nvSpPr>
            <p:spPr bwMode="auto">
              <a:xfrm>
                <a:off x="4293" y="3260"/>
                <a:ext cx="77" cy="0"/>
              </a:xfrm>
              <a:prstGeom prst="line">
                <a:avLst/>
              </a:prstGeom>
              <a:noFill/>
              <a:ln w="3175">
                <a:solidFill>
                  <a:srgbClr val="000000"/>
                </a:solidFill>
                <a:round/>
                <a:headEnd/>
                <a:tailEnd/>
              </a:ln>
            </p:spPr>
            <p:txBody>
              <a:bodyPr/>
              <a:lstStyle/>
              <a:p>
                <a:endParaRPr lang="en-US"/>
              </a:p>
            </p:txBody>
          </p:sp>
          <p:sp>
            <p:nvSpPr>
              <p:cNvPr id="31934" name="Line 184"/>
              <p:cNvSpPr>
                <a:spLocks noChangeShapeType="1"/>
              </p:cNvSpPr>
              <p:nvPr/>
            </p:nvSpPr>
            <p:spPr bwMode="auto">
              <a:xfrm flipV="1">
                <a:off x="4370" y="3042"/>
                <a:ext cx="0" cy="218"/>
              </a:xfrm>
              <a:prstGeom prst="line">
                <a:avLst/>
              </a:prstGeom>
              <a:noFill/>
              <a:ln w="3175">
                <a:solidFill>
                  <a:srgbClr val="000000"/>
                </a:solidFill>
                <a:round/>
                <a:headEnd/>
                <a:tailEnd/>
              </a:ln>
            </p:spPr>
            <p:txBody>
              <a:bodyPr/>
              <a:lstStyle/>
              <a:p>
                <a:endParaRPr lang="en-US"/>
              </a:p>
            </p:txBody>
          </p:sp>
          <p:sp>
            <p:nvSpPr>
              <p:cNvPr id="31935" name="Line 185"/>
              <p:cNvSpPr>
                <a:spLocks noChangeShapeType="1"/>
              </p:cNvSpPr>
              <p:nvPr/>
            </p:nvSpPr>
            <p:spPr bwMode="auto">
              <a:xfrm flipH="1">
                <a:off x="4338" y="3042"/>
                <a:ext cx="32" cy="0"/>
              </a:xfrm>
              <a:prstGeom prst="line">
                <a:avLst/>
              </a:prstGeom>
              <a:noFill/>
              <a:ln w="3175">
                <a:solidFill>
                  <a:srgbClr val="000000"/>
                </a:solidFill>
                <a:round/>
                <a:headEnd/>
                <a:tailEnd/>
              </a:ln>
            </p:spPr>
            <p:txBody>
              <a:bodyPr/>
              <a:lstStyle/>
              <a:p>
                <a:endParaRPr lang="en-US"/>
              </a:p>
            </p:txBody>
          </p:sp>
          <p:sp>
            <p:nvSpPr>
              <p:cNvPr id="31936" name="Line 186"/>
              <p:cNvSpPr>
                <a:spLocks noChangeShapeType="1"/>
              </p:cNvSpPr>
              <p:nvPr/>
            </p:nvSpPr>
            <p:spPr bwMode="auto">
              <a:xfrm>
                <a:off x="4338" y="3042"/>
                <a:ext cx="32" cy="0"/>
              </a:xfrm>
              <a:prstGeom prst="line">
                <a:avLst/>
              </a:prstGeom>
              <a:noFill/>
              <a:ln w="3175">
                <a:solidFill>
                  <a:srgbClr val="000000"/>
                </a:solidFill>
                <a:round/>
                <a:headEnd/>
                <a:tailEnd/>
              </a:ln>
            </p:spPr>
            <p:txBody>
              <a:bodyPr/>
              <a:lstStyle/>
              <a:p>
                <a:endParaRPr lang="en-US"/>
              </a:p>
            </p:txBody>
          </p:sp>
          <p:sp>
            <p:nvSpPr>
              <p:cNvPr id="31937" name="Line 187"/>
              <p:cNvSpPr>
                <a:spLocks noChangeShapeType="1"/>
              </p:cNvSpPr>
              <p:nvPr/>
            </p:nvSpPr>
            <p:spPr bwMode="auto">
              <a:xfrm flipV="1">
                <a:off x="4370" y="2825"/>
                <a:ext cx="0" cy="217"/>
              </a:xfrm>
              <a:prstGeom prst="line">
                <a:avLst/>
              </a:prstGeom>
              <a:noFill/>
              <a:ln w="3175">
                <a:solidFill>
                  <a:srgbClr val="000000"/>
                </a:solidFill>
                <a:round/>
                <a:headEnd/>
                <a:tailEnd/>
              </a:ln>
            </p:spPr>
            <p:txBody>
              <a:bodyPr/>
              <a:lstStyle/>
              <a:p>
                <a:endParaRPr lang="en-US"/>
              </a:p>
            </p:txBody>
          </p:sp>
          <p:sp>
            <p:nvSpPr>
              <p:cNvPr id="31938" name="Line 188"/>
              <p:cNvSpPr>
                <a:spLocks noChangeShapeType="1"/>
              </p:cNvSpPr>
              <p:nvPr/>
            </p:nvSpPr>
            <p:spPr bwMode="auto">
              <a:xfrm flipH="1">
                <a:off x="4293" y="2825"/>
                <a:ext cx="77" cy="0"/>
              </a:xfrm>
              <a:prstGeom prst="line">
                <a:avLst/>
              </a:prstGeom>
              <a:noFill/>
              <a:ln w="3175">
                <a:solidFill>
                  <a:srgbClr val="000000"/>
                </a:solidFill>
                <a:round/>
                <a:headEnd/>
                <a:tailEnd/>
              </a:ln>
            </p:spPr>
            <p:txBody>
              <a:bodyPr/>
              <a:lstStyle/>
              <a:p>
                <a:endParaRPr lang="en-US"/>
              </a:p>
            </p:txBody>
          </p:sp>
          <p:sp>
            <p:nvSpPr>
              <p:cNvPr id="31939" name="Line 189"/>
              <p:cNvSpPr>
                <a:spLocks noChangeShapeType="1"/>
              </p:cNvSpPr>
              <p:nvPr/>
            </p:nvSpPr>
            <p:spPr bwMode="auto">
              <a:xfrm>
                <a:off x="4293" y="2825"/>
                <a:ext cx="77" cy="0"/>
              </a:xfrm>
              <a:prstGeom prst="line">
                <a:avLst/>
              </a:prstGeom>
              <a:noFill/>
              <a:ln w="3175">
                <a:solidFill>
                  <a:srgbClr val="000000"/>
                </a:solidFill>
                <a:round/>
                <a:headEnd/>
                <a:tailEnd/>
              </a:ln>
            </p:spPr>
            <p:txBody>
              <a:bodyPr/>
              <a:lstStyle/>
              <a:p>
                <a:endParaRPr lang="en-US"/>
              </a:p>
            </p:txBody>
          </p:sp>
          <p:sp>
            <p:nvSpPr>
              <p:cNvPr id="31940" name="Line 190"/>
              <p:cNvSpPr>
                <a:spLocks noChangeShapeType="1"/>
              </p:cNvSpPr>
              <p:nvPr/>
            </p:nvSpPr>
            <p:spPr bwMode="auto">
              <a:xfrm flipV="1">
                <a:off x="4370" y="2607"/>
                <a:ext cx="0" cy="218"/>
              </a:xfrm>
              <a:prstGeom prst="line">
                <a:avLst/>
              </a:prstGeom>
              <a:noFill/>
              <a:ln w="3175">
                <a:solidFill>
                  <a:srgbClr val="000000"/>
                </a:solidFill>
                <a:round/>
                <a:headEnd/>
                <a:tailEnd/>
              </a:ln>
            </p:spPr>
            <p:txBody>
              <a:bodyPr/>
              <a:lstStyle/>
              <a:p>
                <a:endParaRPr lang="en-US"/>
              </a:p>
            </p:txBody>
          </p:sp>
          <p:sp>
            <p:nvSpPr>
              <p:cNvPr id="31941" name="Line 191"/>
              <p:cNvSpPr>
                <a:spLocks noChangeShapeType="1"/>
              </p:cNvSpPr>
              <p:nvPr/>
            </p:nvSpPr>
            <p:spPr bwMode="auto">
              <a:xfrm flipH="1">
                <a:off x="4338" y="2607"/>
                <a:ext cx="32" cy="0"/>
              </a:xfrm>
              <a:prstGeom prst="line">
                <a:avLst/>
              </a:prstGeom>
              <a:noFill/>
              <a:ln w="3175">
                <a:solidFill>
                  <a:srgbClr val="000000"/>
                </a:solidFill>
                <a:round/>
                <a:headEnd/>
                <a:tailEnd/>
              </a:ln>
            </p:spPr>
            <p:txBody>
              <a:bodyPr/>
              <a:lstStyle/>
              <a:p>
                <a:endParaRPr lang="en-US"/>
              </a:p>
            </p:txBody>
          </p:sp>
          <p:sp>
            <p:nvSpPr>
              <p:cNvPr id="31942" name="Line 192"/>
              <p:cNvSpPr>
                <a:spLocks noChangeShapeType="1"/>
              </p:cNvSpPr>
              <p:nvPr/>
            </p:nvSpPr>
            <p:spPr bwMode="auto">
              <a:xfrm>
                <a:off x="4338" y="2607"/>
                <a:ext cx="32" cy="0"/>
              </a:xfrm>
              <a:prstGeom prst="line">
                <a:avLst/>
              </a:prstGeom>
              <a:noFill/>
              <a:ln w="3175">
                <a:solidFill>
                  <a:srgbClr val="000000"/>
                </a:solidFill>
                <a:round/>
                <a:headEnd/>
                <a:tailEnd/>
              </a:ln>
            </p:spPr>
            <p:txBody>
              <a:bodyPr/>
              <a:lstStyle/>
              <a:p>
                <a:endParaRPr lang="en-US"/>
              </a:p>
            </p:txBody>
          </p:sp>
          <p:sp>
            <p:nvSpPr>
              <p:cNvPr id="31943" name="Line 193"/>
              <p:cNvSpPr>
                <a:spLocks noChangeShapeType="1"/>
              </p:cNvSpPr>
              <p:nvPr/>
            </p:nvSpPr>
            <p:spPr bwMode="auto">
              <a:xfrm flipV="1">
                <a:off x="4370" y="2390"/>
                <a:ext cx="0" cy="217"/>
              </a:xfrm>
              <a:prstGeom prst="line">
                <a:avLst/>
              </a:prstGeom>
              <a:noFill/>
              <a:ln w="3175">
                <a:solidFill>
                  <a:srgbClr val="000000"/>
                </a:solidFill>
                <a:round/>
                <a:headEnd/>
                <a:tailEnd/>
              </a:ln>
            </p:spPr>
            <p:txBody>
              <a:bodyPr/>
              <a:lstStyle/>
              <a:p>
                <a:endParaRPr lang="en-US"/>
              </a:p>
            </p:txBody>
          </p:sp>
          <p:sp>
            <p:nvSpPr>
              <p:cNvPr id="31944" name="Line 194"/>
              <p:cNvSpPr>
                <a:spLocks noChangeShapeType="1"/>
              </p:cNvSpPr>
              <p:nvPr/>
            </p:nvSpPr>
            <p:spPr bwMode="auto">
              <a:xfrm flipH="1">
                <a:off x="4293" y="2390"/>
                <a:ext cx="77" cy="0"/>
              </a:xfrm>
              <a:prstGeom prst="line">
                <a:avLst/>
              </a:prstGeom>
              <a:noFill/>
              <a:ln w="3175">
                <a:solidFill>
                  <a:srgbClr val="000000"/>
                </a:solidFill>
                <a:round/>
                <a:headEnd/>
                <a:tailEnd/>
              </a:ln>
            </p:spPr>
            <p:txBody>
              <a:bodyPr/>
              <a:lstStyle/>
              <a:p>
                <a:endParaRPr lang="en-US"/>
              </a:p>
            </p:txBody>
          </p:sp>
          <p:sp>
            <p:nvSpPr>
              <p:cNvPr id="31945" name="Line 195"/>
              <p:cNvSpPr>
                <a:spLocks noChangeShapeType="1"/>
              </p:cNvSpPr>
              <p:nvPr/>
            </p:nvSpPr>
            <p:spPr bwMode="auto">
              <a:xfrm>
                <a:off x="4293" y="2390"/>
                <a:ext cx="77" cy="0"/>
              </a:xfrm>
              <a:prstGeom prst="line">
                <a:avLst/>
              </a:prstGeom>
              <a:noFill/>
              <a:ln w="3175">
                <a:solidFill>
                  <a:srgbClr val="000000"/>
                </a:solidFill>
                <a:round/>
                <a:headEnd/>
                <a:tailEnd/>
              </a:ln>
            </p:spPr>
            <p:txBody>
              <a:bodyPr/>
              <a:lstStyle/>
              <a:p>
                <a:endParaRPr lang="en-US"/>
              </a:p>
            </p:txBody>
          </p:sp>
          <p:sp>
            <p:nvSpPr>
              <p:cNvPr id="31946" name="Line 196"/>
              <p:cNvSpPr>
                <a:spLocks noChangeShapeType="1"/>
              </p:cNvSpPr>
              <p:nvPr/>
            </p:nvSpPr>
            <p:spPr bwMode="auto">
              <a:xfrm flipV="1">
                <a:off x="4370" y="2173"/>
                <a:ext cx="0" cy="217"/>
              </a:xfrm>
              <a:prstGeom prst="line">
                <a:avLst/>
              </a:prstGeom>
              <a:noFill/>
              <a:ln w="3175">
                <a:solidFill>
                  <a:srgbClr val="000000"/>
                </a:solidFill>
                <a:round/>
                <a:headEnd/>
                <a:tailEnd/>
              </a:ln>
            </p:spPr>
            <p:txBody>
              <a:bodyPr/>
              <a:lstStyle/>
              <a:p>
                <a:endParaRPr lang="en-US"/>
              </a:p>
            </p:txBody>
          </p:sp>
          <p:sp>
            <p:nvSpPr>
              <p:cNvPr id="31947" name="Line 197"/>
              <p:cNvSpPr>
                <a:spLocks noChangeShapeType="1"/>
              </p:cNvSpPr>
              <p:nvPr/>
            </p:nvSpPr>
            <p:spPr bwMode="auto">
              <a:xfrm flipH="1">
                <a:off x="4338" y="2173"/>
                <a:ext cx="32" cy="0"/>
              </a:xfrm>
              <a:prstGeom prst="line">
                <a:avLst/>
              </a:prstGeom>
              <a:noFill/>
              <a:ln w="3175">
                <a:solidFill>
                  <a:srgbClr val="000000"/>
                </a:solidFill>
                <a:round/>
                <a:headEnd/>
                <a:tailEnd/>
              </a:ln>
            </p:spPr>
            <p:txBody>
              <a:bodyPr/>
              <a:lstStyle/>
              <a:p>
                <a:endParaRPr lang="en-US"/>
              </a:p>
            </p:txBody>
          </p:sp>
          <p:sp>
            <p:nvSpPr>
              <p:cNvPr id="31948" name="Line 198"/>
              <p:cNvSpPr>
                <a:spLocks noChangeShapeType="1"/>
              </p:cNvSpPr>
              <p:nvPr/>
            </p:nvSpPr>
            <p:spPr bwMode="auto">
              <a:xfrm>
                <a:off x="4338" y="2173"/>
                <a:ext cx="32" cy="0"/>
              </a:xfrm>
              <a:prstGeom prst="line">
                <a:avLst/>
              </a:prstGeom>
              <a:noFill/>
              <a:ln w="3175">
                <a:solidFill>
                  <a:srgbClr val="000000"/>
                </a:solidFill>
                <a:round/>
                <a:headEnd/>
                <a:tailEnd/>
              </a:ln>
            </p:spPr>
            <p:txBody>
              <a:bodyPr/>
              <a:lstStyle/>
              <a:p>
                <a:endParaRPr lang="en-US"/>
              </a:p>
            </p:txBody>
          </p:sp>
          <p:sp>
            <p:nvSpPr>
              <p:cNvPr id="31949" name="Line 199"/>
              <p:cNvSpPr>
                <a:spLocks noChangeShapeType="1"/>
              </p:cNvSpPr>
              <p:nvPr/>
            </p:nvSpPr>
            <p:spPr bwMode="auto">
              <a:xfrm flipV="1">
                <a:off x="4370" y="1956"/>
                <a:ext cx="0" cy="217"/>
              </a:xfrm>
              <a:prstGeom prst="line">
                <a:avLst/>
              </a:prstGeom>
              <a:noFill/>
              <a:ln w="3175">
                <a:solidFill>
                  <a:srgbClr val="000000"/>
                </a:solidFill>
                <a:round/>
                <a:headEnd/>
                <a:tailEnd/>
              </a:ln>
            </p:spPr>
            <p:txBody>
              <a:bodyPr/>
              <a:lstStyle/>
              <a:p>
                <a:endParaRPr lang="en-US"/>
              </a:p>
            </p:txBody>
          </p:sp>
          <p:sp>
            <p:nvSpPr>
              <p:cNvPr id="31950" name="Line 200"/>
              <p:cNvSpPr>
                <a:spLocks noChangeShapeType="1"/>
              </p:cNvSpPr>
              <p:nvPr/>
            </p:nvSpPr>
            <p:spPr bwMode="auto">
              <a:xfrm flipH="1">
                <a:off x="4293" y="1956"/>
                <a:ext cx="77" cy="0"/>
              </a:xfrm>
              <a:prstGeom prst="line">
                <a:avLst/>
              </a:prstGeom>
              <a:noFill/>
              <a:ln w="3175">
                <a:solidFill>
                  <a:srgbClr val="000000"/>
                </a:solidFill>
                <a:round/>
                <a:headEnd/>
                <a:tailEnd/>
              </a:ln>
            </p:spPr>
            <p:txBody>
              <a:bodyPr/>
              <a:lstStyle/>
              <a:p>
                <a:endParaRPr lang="en-US"/>
              </a:p>
            </p:txBody>
          </p:sp>
          <p:sp>
            <p:nvSpPr>
              <p:cNvPr id="31951" name="Line 201"/>
              <p:cNvSpPr>
                <a:spLocks noChangeShapeType="1"/>
              </p:cNvSpPr>
              <p:nvPr/>
            </p:nvSpPr>
            <p:spPr bwMode="auto">
              <a:xfrm>
                <a:off x="4293" y="1956"/>
                <a:ext cx="77" cy="0"/>
              </a:xfrm>
              <a:prstGeom prst="line">
                <a:avLst/>
              </a:prstGeom>
              <a:noFill/>
              <a:ln w="3175">
                <a:solidFill>
                  <a:srgbClr val="000000"/>
                </a:solidFill>
                <a:round/>
                <a:headEnd/>
                <a:tailEnd/>
              </a:ln>
            </p:spPr>
            <p:txBody>
              <a:bodyPr/>
              <a:lstStyle/>
              <a:p>
                <a:endParaRPr lang="en-US"/>
              </a:p>
            </p:txBody>
          </p:sp>
          <p:sp>
            <p:nvSpPr>
              <p:cNvPr id="31952" name="Line 202"/>
              <p:cNvSpPr>
                <a:spLocks noChangeShapeType="1"/>
              </p:cNvSpPr>
              <p:nvPr/>
            </p:nvSpPr>
            <p:spPr bwMode="auto">
              <a:xfrm flipV="1">
                <a:off x="4370" y="1738"/>
                <a:ext cx="0" cy="218"/>
              </a:xfrm>
              <a:prstGeom prst="line">
                <a:avLst/>
              </a:prstGeom>
              <a:noFill/>
              <a:ln w="3175">
                <a:solidFill>
                  <a:srgbClr val="000000"/>
                </a:solidFill>
                <a:round/>
                <a:headEnd/>
                <a:tailEnd/>
              </a:ln>
            </p:spPr>
            <p:txBody>
              <a:bodyPr/>
              <a:lstStyle/>
              <a:p>
                <a:endParaRPr lang="en-US"/>
              </a:p>
            </p:txBody>
          </p:sp>
          <p:sp>
            <p:nvSpPr>
              <p:cNvPr id="31953" name="Line 203"/>
              <p:cNvSpPr>
                <a:spLocks noChangeShapeType="1"/>
              </p:cNvSpPr>
              <p:nvPr/>
            </p:nvSpPr>
            <p:spPr bwMode="auto">
              <a:xfrm flipH="1">
                <a:off x="4338" y="1738"/>
                <a:ext cx="32" cy="0"/>
              </a:xfrm>
              <a:prstGeom prst="line">
                <a:avLst/>
              </a:prstGeom>
              <a:noFill/>
              <a:ln w="3175">
                <a:solidFill>
                  <a:srgbClr val="000000"/>
                </a:solidFill>
                <a:round/>
                <a:headEnd/>
                <a:tailEnd/>
              </a:ln>
            </p:spPr>
            <p:txBody>
              <a:bodyPr/>
              <a:lstStyle/>
              <a:p>
                <a:endParaRPr lang="en-US"/>
              </a:p>
            </p:txBody>
          </p:sp>
          <p:sp>
            <p:nvSpPr>
              <p:cNvPr id="31954" name="Line 204"/>
              <p:cNvSpPr>
                <a:spLocks noChangeShapeType="1"/>
              </p:cNvSpPr>
              <p:nvPr/>
            </p:nvSpPr>
            <p:spPr bwMode="auto">
              <a:xfrm>
                <a:off x="4338" y="1738"/>
                <a:ext cx="32" cy="0"/>
              </a:xfrm>
              <a:prstGeom prst="line">
                <a:avLst/>
              </a:prstGeom>
              <a:noFill/>
              <a:ln w="3175">
                <a:solidFill>
                  <a:srgbClr val="000000"/>
                </a:solidFill>
                <a:round/>
                <a:headEnd/>
                <a:tailEnd/>
              </a:ln>
            </p:spPr>
            <p:txBody>
              <a:bodyPr/>
              <a:lstStyle/>
              <a:p>
                <a:endParaRPr lang="en-US"/>
              </a:p>
            </p:txBody>
          </p:sp>
          <p:sp>
            <p:nvSpPr>
              <p:cNvPr id="31955" name="Line 205"/>
              <p:cNvSpPr>
                <a:spLocks noChangeShapeType="1"/>
              </p:cNvSpPr>
              <p:nvPr/>
            </p:nvSpPr>
            <p:spPr bwMode="auto">
              <a:xfrm flipV="1">
                <a:off x="4370" y="1521"/>
                <a:ext cx="0" cy="217"/>
              </a:xfrm>
              <a:prstGeom prst="line">
                <a:avLst/>
              </a:prstGeom>
              <a:noFill/>
              <a:ln w="3175">
                <a:solidFill>
                  <a:srgbClr val="000000"/>
                </a:solidFill>
                <a:round/>
                <a:headEnd/>
                <a:tailEnd/>
              </a:ln>
            </p:spPr>
            <p:txBody>
              <a:bodyPr/>
              <a:lstStyle/>
              <a:p>
                <a:endParaRPr lang="en-US"/>
              </a:p>
            </p:txBody>
          </p:sp>
          <p:sp>
            <p:nvSpPr>
              <p:cNvPr id="31956" name="Line 206"/>
              <p:cNvSpPr>
                <a:spLocks noChangeShapeType="1"/>
              </p:cNvSpPr>
              <p:nvPr/>
            </p:nvSpPr>
            <p:spPr bwMode="auto">
              <a:xfrm flipH="1">
                <a:off x="4293" y="1521"/>
                <a:ext cx="77" cy="0"/>
              </a:xfrm>
              <a:prstGeom prst="line">
                <a:avLst/>
              </a:prstGeom>
              <a:noFill/>
              <a:ln w="3175">
                <a:solidFill>
                  <a:srgbClr val="000000"/>
                </a:solidFill>
                <a:round/>
                <a:headEnd/>
                <a:tailEnd/>
              </a:ln>
            </p:spPr>
            <p:txBody>
              <a:bodyPr/>
              <a:lstStyle/>
              <a:p>
                <a:endParaRPr lang="en-US"/>
              </a:p>
            </p:txBody>
          </p:sp>
          <p:sp>
            <p:nvSpPr>
              <p:cNvPr id="31957" name="Line 207"/>
              <p:cNvSpPr>
                <a:spLocks noChangeShapeType="1"/>
              </p:cNvSpPr>
              <p:nvPr/>
            </p:nvSpPr>
            <p:spPr bwMode="auto">
              <a:xfrm>
                <a:off x="4293" y="1521"/>
                <a:ext cx="77" cy="0"/>
              </a:xfrm>
              <a:prstGeom prst="line">
                <a:avLst/>
              </a:prstGeom>
              <a:noFill/>
              <a:ln w="3175">
                <a:solidFill>
                  <a:srgbClr val="000000"/>
                </a:solidFill>
                <a:round/>
                <a:headEnd/>
                <a:tailEnd/>
              </a:ln>
            </p:spPr>
            <p:txBody>
              <a:bodyPr/>
              <a:lstStyle/>
              <a:p>
                <a:endParaRPr lang="en-US"/>
              </a:p>
            </p:txBody>
          </p:sp>
          <p:sp>
            <p:nvSpPr>
              <p:cNvPr id="31958" name="Line 208"/>
              <p:cNvSpPr>
                <a:spLocks noChangeShapeType="1"/>
              </p:cNvSpPr>
              <p:nvPr/>
            </p:nvSpPr>
            <p:spPr bwMode="auto">
              <a:xfrm flipV="1">
                <a:off x="4370" y="1303"/>
                <a:ext cx="0" cy="218"/>
              </a:xfrm>
              <a:prstGeom prst="line">
                <a:avLst/>
              </a:prstGeom>
              <a:noFill/>
              <a:ln w="3175">
                <a:solidFill>
                  <a:srgbClr val="000000"/>
                </a:solidFill>
                <a:round/>
                <a:headEnd/>
                <a:tailEnd/>
              </a:ln>
            </p:spPr>
            <p:txBody>
              <a:bodyPr/>
              <a:lstStyle/>
              <a:p>
                <a:endParaRPr lang="en-US"/>
              </a:p>
            </p:txBody>
          </p:sp>
          <p:sp>
            <p:nvSpPr>
              <p:cNvPr id="31959" name="Line 209"/>
              <p:cNvSpPr>
                <a:spLocks noChangeShapeType="1"/>
              </p:cNvSpPr>
              <p:nvPr/>
            </p:nvSpPr>
            <p:spPr bwMode="auto">
              <a:xfrm flipH="1">
                <a:off x="4338" y="1303"/>
                <a:ext cx="32" cy="0"/>
              </a:xfrm>
              <a:prstGeom prst="line">
                <a:avLst/>
              </a:prstGeom>
              <a:noFill/>
              <a:ln w="3175">
                <a:solidFill>
                  <a:srgbClr val="000000"/>
                </a:solidFill>
                <a:round/>
                <a:headEnd/>
                <a:tailEnd/>
              </a:ln>
            </p:spPr>
            <p:txBody>
              <a:bodyPr/>
              <a:lstStyle/>
              <a:p>
                <a:endParaRPr lang="en-US"/>
              </a:p>
            </p:txBody>
          </p:sp>
          <p:sp>
            <p:nvSpPr>
              <p:cNvPr id="31960" name="Line 210"/>
              <p:cNvSpPr>
                <a:spLocks noChangeShapeType="1"/>
              </p:cNvSpPr>
              <p:nvPr/>
            </p:nvSpPr>
            <p:spPr bwMode="auto">
              <a:xfrm>
                <a:off x="4338" y="1303"/>
                <a:ext cx="32" cy="0"/>
              </a:xfrm>
              <a:prstGeom prst="line">
                <a:avLst/>
              </a:prstGeom>
              <a:noFill/>
              <a:ln w="3175">
                <a:solidFill>
                  <a:srgbClr val="000000"/>
                </a:solidFill>
                <a:round/>
                <a:headEnd/>
                <a:tailEnd/>
              </a:ln>
            </p:spPr>
            <p:txBody>
              <a:bodyPr/>
              <a:lstStyle/>
              <a:p>
                <a:endParaRPr lang="en-US"/>
              </a:p>
            </p:txBody>
          </p:sp>
          <p:sp>
            <p:nvSpPr>
              <p:cNvPr id="31961" name="Line 211"/>
              <p:cNvSpPr>
                <a:spLocks noChangeShapeType="1"/>
              </p:cNvSpPr>
              <p:nvPr/>
            </p:nvSpPr>
            <p:spPr bwMode="auto">
              <a:xfrm flipV="1">
                <a:off x="4370" y="1086"/>
                <a:ext cx="0" cy="217"/>
              </a:xfrm>
              <a:prstGeom prst="line">
                <a:avLst/>
              </a:prstGeom>
              <a:noFill/>
              <a:ln w="3175">
                <a:solidFill>
                  <a:srgbClr val="000000"/>
                </a:solidFill>
                <a:round/>
                <a:headEnd/>
                <a:tailEnd/>
              </a:ln>
            </p:spPr>
            <p:txBody>
              <a:bodyPr/>
              <a:lstStyle/>
              <a:p>
                <a:endParaRPr lang="en-US"/>
              </a:p>
            </p:txBody>
          </p:sp>
          <p:sp>
            <p:nvSpPr>
              <p:cNvPr id="31962" name="Line 212"/>
              <p:cNvSpPr>
                <a:spLocks noChangeShapeType="1"/>
              </p:cNvSpPr>
              <p:nvPr/>
            </p:nvSpPr>
            <p:spPr bwMode="auto">
              <a:xfrm flipH="1">
                <a:off x="4293" y="1086"/>
                <a:ext cx="77" cy="0"/>
              </a:xfrm>
              <a:prstGeom prst="line">
                <a:avLst/>
              </a:prstGeom>
              <a:noFill/>
              <a:ln w="3175">
                <a:solidFill>
                  <a:srgbClr val="000000"/>
                </a:solidFill>
                <a:round/>
                <a:headEnd/>
                <a:tailEnd/>
              </a:ln>
            </p:spPr>
            <p:txBody>
              <a:bodyPr/>
              <a:lstStyle/>
              <a:p>
                <a:endParaRPr lang="en-US"/>
              </a:p>
            </p:txBody>
          </p:sp>
          <p:sp>
            <p:nvSpPr>
              <p:cNvPr id="31963" name="Line 213"/>
              <p:cNvSpPr>
                <a:spLocks noChangeShapeType="1"/>
              </p:cNvSpPr>
              <p:nvPr/>
            </p:nvSpPr>
            <p:spPr bwMode="auto">
              <a:xfrm>
                <a:off x="4293" y="1086"/>
                <a:ext cx="77" cy="0"/>
              </a:xfrm>
              <a:prstGeom prst="line">
                <a:avLst/>
              </a:prstGeom>
              <a:noFill/>
              <a:ln w="3175">
                <a:solidFill>
                  <a:srgbClr val="000000"/>
                </a:solidFill>
                <a:round/>
                <a:headEnd/>
                <a:tailEnd/>
              </a:ln>
            </p:spPr>
            <p:txBody>
              <a:bodyPr/>
              <a:lstStyle/>
              <a:p>
                <a:endParaRPr lang="en-US"/>
              </a:p>
            </p:txBody>
          </p:sp>
          <p:sp>
            <p:nvSpPr>
              <p:cNvPr id="31964" name="Line 214"/>
              <p:cNvSpPr>
                <a:spLocks noChangeShapeType="1"/>
              </p:cNvSpPr>
              <p:nvPr/>
            </p:nvSpPr>
            <p:spPr bwMode="auto">
              <a:xfrm flipV="1">
                <a:off x="4370" y="911"/>
                <a:ext cx="0" cy="175"/>
              </a:xfrm>
              <a:prstGeom prst="line">
                <a:avLst/>
              </a:prstGeom>
              <a:noFill/>
              <a:ln w="3175">
                <a:solidFill>
                  <a:srgbClr val="000000"/>
                </a:solidFill>
                <a:round/>
                <a:headEnd/>
                <a:tailEnd/>
              </a:ln>
            </p:spPr>
            <p:txBody>
              <a:bodyPr/>
              <a:lstStyle/>
              <a:p>
                <a:endParaRPr lang="en-US"/>
              </a:p>
            </p:txBody>
          </p:sp>
          <p:sp>
            <p:nvSpPr>
              <p:cNvPr id="31965" name="Line 215"/>
              <p:cNvSpPr>
                <a:spLocks noChangeShapeType="1"/>
              </p:cNvSpPr>
              <p:nvPr/>
            </p:nvSpPr>
            <p:spPr bwMode="auto">
              <a:xfrm flipH="1">
                <a:off x="1172" y="911"/>
                <a:ext cx="60" cy="0"/>
              </a:xfrm>
              <a:prstGeom prst="line">
                <a:avLst/>
              </a:prstGeom>
              <a:noFill/>
              <a:ln w="3175">
                <a:solidFill>
                  <a:srgbClr val="000000"/>
                </a:solidFill>
                <a:round/>
                <a:headEnd/>
                <a:tailEnd/>
              </a:ln>
            </p:spPr>
            <p:txBody>
              <a:bodyPr/>
              <a:lstStyle/>
              <a:p>
                <a:endParaRPr lang="en-US"/>
              </a:p>
            </p:txBody>
          </p:sp>
          <p:sp>
            <p:nvSpPr>
              <p:cNvPr id="31966" name="Line 216"/>
              <p:cNvSpPr>
                <a:spLocks noChangeShapeType="1"/>
              </p:cNvSpPr>
              <p:nvPr/>
            </p:nvSpPr>
            <p:spPr bwMode="auto">
              <a:xfrm>
                <a:off x="1172" y="911"/>
                <a:ext cx="0" cy="33"/>
              </a:xfrm>
              <a:prstGeom prst="line">
                <a:avLst/>
              </a:prstGeom>
              <a:noFill/>
              <a:ln w="3175">
                <a:solidFill>
                  <a:srgbClr val="000000"/>
                </a:solidFill>
                <a:round/>
                <a:headEnd/>
                <a:tailEnd/>
              </a:ln>
            </p:spPr>
            <p:txBody>
              <a:bodyPr/>
              <a:lstStyle/>
              <a:p>
                <a:endParaRPr lang="en-US"/>
              </a:p>
            </p:txBody>
          </p:sp>
          <p:sp>
            <p:nvSpPr>
              <p:cNvPr id="31967" name="Line 217"/>
              <p:cNvSpPr>
                <a:spLocks noChangeShapeType="1"/>
              </p:cNvSpPr>
              <p:nvPr/>
            </p:nvSpPr>
            <p:spPr bwMode="auto">
              <a:xfrm flipV="1">
                <a:off x="1172" y="911"/>
                <a:ext cx="0" cy="33"/>
              </a:xfrm>
              <a:prstGeom prst="line">
                <a:avLst/>
              </a:prstGeom>
              <a:noFill/>
              <a:ln w="3175">
                <a:solidFill>
                  <a:srgbClr val="000000"/>
                </a:solidFill>
                <a:round/>
                <a:headEnd/>
                <a:tailEnd/>
              </a:ln>
            </p:spPr>
            <p:txBody>
              <a:bodyPr/>
              <a:lstStyle/>
              <a:p>
                <a:endParaRPr lang="en-US"/>
              </a:p>
            </p:txBody>
          </p:sp>
          <p:sp>
            <p:nvSpPr>
              <p:cNvPr id="31968" name="Line 218"/>
              <p:cNvSpPr>
                <a:spLocks noChangeShapeType="1"/>
              </p:cNvSpPr>
              <p:nvPr/>
            </p:nvSpPr>
            <p:spPr bwMode="auto">
              <a:xfrm flipH="1">
                <a:off x="1111" y="911"/>
                <a:ext cx="61" cy="0"/>
              </a:xfrm>
              <a:prstGeom prst="line">
                <a:avLst/>
              </a:prstGeom>
              <a:noFill/>
              <a:ln w="3175">
                <a:solidFill>
                  <a:srgbClr val="000000"/>
                </a:solidFill>
                <a:round/>
                <a:headEnd/>
                <a:tailEnd/>
              </a:ln>
            </p:spPr>
            <p:txBody>
              <a:bodyPr/>
              <a:lstStyle/>
              <a:p>
                <a:endParaRPr lang="en-US"/>
              </a:p>
            </p:txBody>
          </p:sp>
          <p:sp>
            <p:nvSpPr>
              <p:cNvPr id="31969" name="Line 219"/>
              <p:cNvSpPr>
                <a:spLocks noChangeShapeType="1"/>
              </p:cNvSpPr>
              <p:nvPr/>
            </p:nvSpPr>
            <p:spPr bwMode="auto">
              <a:xfrm>
                <a:off x="1111" y="911"/>
                <a:ext cx="0" cy="33"/>
              </a:xfrm>
              <a:prstGeom prst="line">
                <a:avLst/>
              </a:prstGeom>
              <a:noFill/>
              <a:ln w="3175">
                <a:solidFill>
                  <a:srgbClr val="000000"/>
                </a:solidFill>
                <a:round/>
                <a:headEnd/>
                <a:tailEnd/>
              </a:ln>
            </p:spPr>
            <p:txBody>
              <a:bodyPr/>
              <a:lstStyle/>
              <a:p>
                <a:endParaRPr lang="en-US"/>
              </a:p>
            </p:txBody>
          </p:sp>
          <p:sp>
            <p:nvSpPr>
              <p:cNvPr id="31970" name="Line 220"/>
              <p:cNvSpPr>
                <a:spLocks noChangeShapeType="1"/>
              </p:cNvSpPr>
              <p:nvPr/>
            </p:nvSpPr>
            <p:spPr bwMode="auto">
              <a:xfrm flipV="1">
                <a:off x="1111" y="911"/>
                <a:ext cx="0" cy="33"/>
              </a:xfrm>
              <a:prstGeom prst="line">
                <a:avLst/>
              </a:prstGeom>
              <a:noFill/>
              <a:ln w="3175">
                <a:solidFill>
                  <a:srgbClr val="000000"/>
                </a:solidFill>
                <a:round/>
                <a:headEnd/>
                <a:tailEnd/>
              </a:ln>
            </p:spPr>
            <p:txBody>
              <a:bodyPr/>
              <a:lstStyle/>
              <a:p>
                <a:endParaRPr lang="en-US"/>
              </a:p>
            </p:txBody>
          </p:sp>
          <p:sp>
            <p:nvSpPr>
              <p:cNvPr id="31971" name="Line 221"/>
              <p:cNvSpPr>
                <a:spLocks noChangeShapeType="1"/>
              </p:cNvSpPr>
              <p:nvPr/>
            </p:nvSpPr>
            <p:spPr bwMode="auto">
              <a:xfrm>
                <a:off x="1111" y="911"/>
                <a:ext cx="121" cy="0"/>
              </a:xfrm>
              <a:prstGeom prst="line">
                <a:avLst/>
              </a:prstGeom>
              <a:noFill/>
              <a:ln w="3175">
                <a:solidFill>
                  <a:srgbClr val="000000"/>
                </a:solidFill>
                <a:round/>
                <a:headEnd/>
                <a:tailEnd/>
              </a:ln>
            </p:spPr>
            <p:txBody>
              <a:bodyPr/>
              <a:lstStyle/>
              <a:p>
                <a:endParaRPr lang="en-US"/>
              </a:p>
            </p:txBody>
          </p:sp>
          <p:sp>
            <p:nvSpPr>
              <p:cNvPr id="31972" name="Line 222"/>
              <p:cNvSpPr>
                <a:spLocks noChangeShapeType="1"/>
              </p:cNvSpPr>
              <p:nvPr/>
            </p:nvSpPr>
            <p:spPr bwMode="auto">
              <a:xfrm>
                <a:off x="1232" y="911"/>
                <a:ext cx="0" cy="78"/>
              </a:xfrm>
              <a:prstGeom prst="line">
                <a:avLst/>
              </a:prstGeom>
              <a:noFill/>
              <a:ln w="3175">
                <a:solidFill>
                  <a:srgbClr val="000000"/>
                </a:solidFill>
                <a:round/>
                <a:headEnd/>
                <a:tailEnd/>
              </a:ln>
            </p:spPr>
            <p:txBody>
              <a:bodyPr/>
              <a:lstStyle/>
              <a:p>
                <a:endParaRPr lang="en-US"/>
              </a:p>
            </p:txBody>
          </p:sp>
          <p:sp>
            <p:nvSpPr>
              <p:cNvPr id="31973" name="Line 223"/>
              <p:cNvSpPr>
                <a:spLocks noChangeShapeType="1"/>
              </p:cNvSpPr>
              <p:nvPr/>
            </p:nvSpPr>
            <p:spPr bwMode="auto">
              <a:xfrm flipV="1">
                <a:off x="1232" y="911"/>
                <a:ext cx="0" cy="78"/>
              </a:xfrm>
              <a:prstGeom prst="line">
                <a:avLst/>
              </a:prstGeom>
              <a:noFill/>
              <a:ln w="3175">
                <a:solidFill>
                  <a:srgbClr val="000000"/>
                </a:solidFill>
                <a:round/>
                <a:headEnd/>
                <a:tailEnd/>
              </a:ln>
            </p:spPr>
            <p:txBody>
              <a:bodyPr/>
              <a:lstStyle/>
              <a:p>
                <a:endParaRPr lang="en-US"/>
              </a:p>
            </p:txBody>
          </p:sp>
          <p:sp>
            <p:nvSpPr>
              <p:cNvPr id="31974" name="Line 224"/>
              <p:cNvSpPr>
                <a:spLocks noChangeShapeType="1"/>
              </p:cNvSpPr>
              <p:nvPr/>
            </p:nvSpPr>
            <p:spPr bwMode="auto">
              <a:xfrm>
                <a:off x="1232" y="911"/>
                <a:ext cx="60" cy="0"/>
              </a:xfrm>
              <a:prstGeom prst="line">
                <a:avLst/>
              </a:prstGeom>
              <a:noFill/>
              <a:ln w="3175">
                <a:solidFill>
                  <a:srgbClr val="000000"/>
                </a:solidFill>
                <a:round/>
                <a:headEnd/>
                <a:tailEnd/>
              </a:ln>
            </p:spPr>
            <p:txBody>
              <a:bodyPr/>
              <a:lstStyle/>
              <a:p>
                <a:endParaRPr lang="en-US"/>
              </a:p>
            </p:txBody>
          </p:sp>
          <p:sp>
            <p:nvSpPr>
              <p:cNvPr id="31975" name="Line 225"/>
              <p:cNvSpPr>
                <a:spLocks noChangeShapeType="1"/>
              </p:cNvSpPr>
              <p:nvPr/>
            </p:nvSpPr>
            <p:spPr bwMode="auto">
              <a:xfrm>
                <a:off x="1292" y="911"/>
                <a:ext cx="0" cy="33"/>
              </a:xfrm>
              <a:prstGeom prst="line">
                <a:avLst/>
              </a:prstGeom>
              <a:noFill/>
              <a:ln w="3175">
                <a:solidFill>
                  <a:srgbClr val="000000"/>
                </a:solidFill>
                <a:round/>
                <a:headEnd/>
                <a:tailEnd/>
              </a:ln>
            </p:spPr>
            <p:txBody>
              <a:bodyPr/>
              <a:lstStyle/>
              <a:p>
                <a:endParaRPr lang="en-US"/>
              </a:p>
            </p:txBody>
          </p:sp>
          <p:sp>
            <p:nvSpPr>
              <p:cNvPr id="31976" name="Line 226"/>
              <p:cNvSpPr>
                <a:spLocks noChangeShapeType="1"/>
              </p:cNvSpPr>
              <p:nvPr/>
            </p:nvSpPr>
            <p:spPr bwMode="auto">
              <a:xfrm flipV="1">
                <a:off x="1292" y="911"/>
                <a:ext cx="0" cy="33"/>
              </a:xfrm>
              <a:prstGeom prst="line">
                <a:avLst/>
              </a:prstGeom>
              <a:noFill/>
              <a:ln w="3175">
                <a:solidFill>
                  <a:srgbClr val="000000"/>
                </a:solidFill>
                <a:round/>
                <a:headEnd/>
                <a:tailEnd/>
              </a:ln>
            </p:spPr>
            <p:txBody>
              <a:bodyPr/>
              <a:lstStyle/>
              <a:p>
                <a:endParaRPr lang="en-US"/>
              </a:p>
            </p:txBody>
          </p:sp>
          <p:sp>
            <p:nvSpPr>
              <p:cNvPr id="31977" name="Line 227"/>
              <p:cNvSpPr>
                <a:spLocks noChangeShapeType="1"/>
              </p:cNvSpPr>
              <p:nvPr/>
            </p:nvSpPr>
            <p:spPr bwMode="auto">
              <a:xfrm>
                <a:off x="1292" y="911"/>
                <a:ext cx="61" cy="0"/>
              </a:xfrm>
              <a:prstGeom prst="line">
                <a:avLst/>
              </a:prstGeom>
              <a:noFill/>
              <a:ln w="3175">
                <a:solidFill>
                  <a:srgbClr val="000000"/>
                </a:solidFill>
                <a:round/>
                <a:headEnd/>
                <a:tailEnd/>
              </a:ln>
            </p:spPr>
            <p:txBody>
              <a:bodyPr/>
              <a:lstStyle/>
              <a:p>
                <a:endParaRPr lang="en-US"/>
              </a:p>
            </p:txBody>
          </p:sp>
          <p:sp>
            <p:nvSpPr>
              <p:cNvPr id="31978" name="Line 228"/>
              <p:cNvSpPr>
                <a:spLocks noChangeShapeType="1"/>
              </p:cNvSpPr>
              <p:nvPr/>
            </p:nvSpPr>
            <p:spPr bwMode="auto">
              <a:xfrm>
                <a:off x="1353" y="911"/>
                <a:ext cx="0" cy="33"/>
              </a:xfrm>
              <a:prstGeom prst="line">
                <a:avLst/>
              </a:prstGeom>
              <a:noFill/>
              <a:ln w="3175">
                <a:solidFill>
                  <a:srgbClr val="000000"/>
                </a:solidFill>
                <a:round/>
                <a:headEnd/>
                <a:tailEnd/>
              </a:ln>
            </p:spPr>
            <p:txBody>
              <a:bodyPr/>
              <a:lstStyle/>
              <a:p>
                <a:endParaRPr lang="en-US"/>
              </a:p>
            </p:txBody>
          </p:sp>
          <p:sp>
            <p:nvSpPr>
              <p:cNvPr id="31979" name="Line 229"/>
              <p:cNvSpPr>
                <a:spLocks noChangeShapeType="1"/>
              </p:cNvSpPr>
              <p:nvPr/>
            </p:nvSpPr>
            <p:spPr bwMode="auto">
              <a:xfrm flipV="1">
                <a:off x="1353" y="911"/>
                <a:ext cx="0" cy="33"/>
              </a:xfrm>
              <a:prstGeom prst="line">
                <a:avLst/>
              </a:prstGeom>
              <a:noFill/>
              <a:ln w="3175">
                <a:solidFill>
                  <a:srgbClr val="000000"/>
                </a:solidFill>
                <a:round/>
                <a:headEnd/>
                <a:tailEnd/>
              </a:ln>
            </p:spPr>
            <p:txBody>
              <a:bodyPr/>
              <a:lstStyle/>
              <a:p>
                <a:endParaRPr lang="en-US"/>
              </a:p>
            </p:txBody>
          </p:sp>
          <p:sp>
            <p:nvSpPr>
              <p:cNvPr id="31980" name="Line 230"/>
              <p:cNvSpPr>
                <a:spLocks noChangeShapeType="1"/>
              </p:cNvSpPr>
              <p:nvPr/>
            </p:nvSpPr>
            <p:spPr bwMode="auto">
              <a:xfrm>
                <a:off x="1353" y="911"/>
                <a:ext cx="60" cy="0"/>
              </a:xfrm>
              <a:prstGeom prst="line">
                <a:avLst/>
              </a:prstGeom>
              <a:noFill/>
              <a:ln w="3175">
                <a:solidFill>
                  <a:srgbClr val="000000"/>
                </a:solidFill>
                <a:round/>
                <a:headEnd/>
                <a:tailEnd/>
              </a:ln>
            </p:spPr>
            <p:txBody>
              <a:bodyPr/>
              <a:lstStyle/>
              <a:p>
                <a:endParaRPr lang="en-US"/>
              </a:p>
            </p:txBody>
          </p:sp>
          <p:sp>
            <p:nvSpPr>
              <p:cNvPr id="31981" name="Line 231"/>
              <p:cNvSpPr>
                <a:spLocks noChangeShapeType="1"/>
              </p:cNvSpPr>
              <p:nvPr/>
            </p:nvSpPr>
            <p:spPr bwMode="auto">
              <a:xfrm>
                <a:off x="1413" y="911"/>
                <a:ext cx="0" cy="33"/>
              </a:xfrm>
              <a:prstGeom prst="line">
                <a:avLst/>
              </a:prstGeom>
              <a:noFill/>
              <a:ln w="3175">
                <a:solidFill>
                  <a:srgbClr val="000000"/>
                </a:solidFill>
                <a:round/>
                <a:headEnd/>
                <a:tailEnd/>
              </a:ln>
            </p:spPr>
            <p:txBody>
              <a:bodyPr/>
              <a:lstStyle/>
              <a:p>
                <a:endParaRPr lang="en-US"/>
              </a:p>
            </p:txBody>
          </p:sp>
          <p:sp>
            <p:nvSpPr>
              <p:cNvPr id="31982" name="Line 232"/>
              <p:cNvSpPr>
                <a:spLocks noChangeShapeType="1"/>
              </p:cNvSpPr>
              <p:nvPr/>
            </p:nvSpPr>
            <p:spPr bwMode="auto">
              <a:xfrm flipV="1">
                <a:off x="1413" y="911"/>
                <a:ext cx="0" cy="33"/>
              </a:xfrm>
              <a:prstGeom prst="line">
                <a:avLst/>
              </a:prstGeom>
              <a:noFill/>
              <a:ln w="3175">
                <a:solidFill>
                  <a:srgbClr val="000000"/>
                </a:solidFill>
                <a:round/>
                <a:headEnd/>
                <a:tailEnd/>
              </a:ln>
            </p:spPr>
            <p:txBody>
              <a:bodyPr/>
              <a:lstStyle/>
              <a:p>
                <a:endParaRPr lang="en-US"/>
              </a:p>
            </p:txBody>
          </p:sp>
          <p:sp>
            <p:nvSpPr>
              <p:cNvPr id="31983" name="Line 233"/>
              <p:cNvSpPr>
                <a:spLocks noChangeShapeType="1"/>
              </p:cNvSpPr>
              <p:nvPr/>
            </p:nvSpPr>
            <p:spPr bwMode="auto">
              <a:xfrm>
                <a:off x="1413" y="911"/>
                <a:ext cx="60" cy="0"/>
              </a:xfrm>
              <a:prstGeom prst="line">
                <a:avLst/>
              </a:prstGeom>
              <a:noFill/>
              <a:ln w="3175">
                <a:solidFill>
                  <a:srgbClr val="000000"/>
                </a:solidFill>
                <a:round/>
                <a:headEnd/>
                <a:tailEnd/>
              </a:ln>
            </p:spPr>
            <p:txBody>
              <a:bodyPr/>
              <a:lstStyle/>
              <a:p>
                <a:endParaRPr lang="en-US"/>
              </a:p>
            </p:txBody>
          </p:sp>
          <p:sp>
            <p:nvSpPr>
              <p:cNvPr id="31984" name="Line 234"/>
              <p:cNvSpPr>
                <a:spLocks noChangeShapeType="1"/>
              </p:cNvSpPr>
              <p:nvPr/>
            </p:nvSpPr>
            <p:spPr bwMode="auto">
              <a:xfrm>
                <a:off x="1473" y="911"/>
                <a:ext cx="0" cy="33"/>
              </a:xfrm>
              <a:prstGeom prst="line">
                <a:avLst/>
              </a:prstGeom>
              <a:noFill/>
              <a:ln w="3175">
                <a:solidFill>
                  <a:srgbClr val="000000"/>
                </a:solidFill>
                <a:round/>
                <a:headEnd/>
                <a:tailEnd/>
              </a:ln>
            </p:spPr>
            <p:txBody>
              <a:bodyPr/>
              <a:lstStyle/>
              <a:p>
                <a:endParaRPr lang="en-US"/>
              </a:p>
            </p:txBody>
          </p:sp>
          <p:sp>
            <p:nvSpPr>
              <p:cNvPr id="31985" name="Line 235"/>
              <p:cNvSpPr>
                <a:spLocks noChangeShapeType="1"/>
              </p:cNvSpPr>
              <p:nvPr/>
            </p:nvSpPr>
            <p:spPr bwMode="auto">
              <a:xfrm flipV="1">
                <a:off x="1473" y="911"/>
                <a:ext cx="0" cy="33"/>
              </a:xfrm>
              <a:prstGeom prst="line">
                <a:avLst/>
              </a:prstGeom>
              <a:noFill/>
              <a:ln w="3175">
                <a:solidFill>
                  <a:srgbClr val="000000"/>
                </a:solidFill>
                <a:round/>
                <a:headEnd/>
                <a:tailEnd/>
              </a:ln>
            </p:spPr>
            <p:txBody>
              <a:bodyPr/>
              <a:lstStyle/>
              <a:p>
                <a:endParaRPr lang="en-US"/>
              </a:p>
            </p:txBody>
          </p:sp>
          <p:sp>
            <p:nvSpPr>
              <p:cNvPr id="31986" name="Line 236"/>
              <p:cNvSpPr>
                <a:spLocks noChangeShapeType="1"/>
              </p:cNvSpPr>
              <p:nvPr/>
            </p:nvSpPr>
            <p:spPr bwMode="auto">
              <a:xfrm>
                <a:off x="1473" y="911"/>
                <a:ext cx="61" cy="0"/>
              </a:xfrm>
              <a:prstGeom prst="line">
                <a:avLst/>
              </a:prstGeom>
              <a:noFill/>
              <a:ln w="3175">
                <a:solidFill>
                  <a:srgbClr val="000000"/>
                </a:solidFill>
                <a:round/>
                <a:headEnd/>
                <a:tailEnd/>
              </a:ln>
            </p:spPr>
            <p:txBody>
              <a:bodyPr/>
              <a:lstStyle/>
              <a:p>
                <a:endParaRPr lang="en-US"/>
              </a:p>
            </p:txBody>
          </p:sp>
          <p:sp>
            <p:nvSpPr>
              <p:cNvPr id="31987" name="Line 237"/>
              <p:cNvSpPr>
                <a:spLocks noChangeShapeType="1"/>
              </p:cNvSpPr>
              <p:nvPr/>
            </p:nvSpPr>
            <p:spPr bwMode="auto">
              <a:xfrm>
                <a:off x="1534" y="911"/>
                <a:ext cx="0" cy="33"/>
              </a:xfrm>
              <a:prstGeom prst="line">
                <a:avLst/>
              </a:prstGeom>
              <a:noFill/>
              <a:ln w="3175">
                <a:solidFill>
                  <a:srgbClr val="000000"/>
                </a:solidFill>
                <a:round/>
                <a:headEnd/>
                <a:tailEnd/>
              </a:ln>
            </p:spPr>
            <p:txBody>
              <a:bodyPr/>
              <a:lstStyle/>
              <a:p>
                <a:endParaRPr lang="en-US"/>
              </a:p>
            </p:txBody>
          </p:sp>
          <p:sp>
            <p:nvSpPr>
              <p:cNvPr id="31988" name="Line 238"/>
              <p:cNvSpPr>
                <a:spLocks noChangeShapeType="1"/>
              </p:cNvSpPr>
              <p:nvPr/>
            </p:nvSpPr>
            <p:spPr bwMode="auto">
              <a:xfrm flipV="1">
                <a:off x="1534" y="911"/>
                <a:ext cx="0" cy="33"/>
              </a:xfrm>
              <a:prstGeom prst="line">
                <a:avLst/>
              </a:prstGeom>
              <a:noFill/>
              <a:ln w="3175">
                <a:solidFill>
                  <a:srgbClr val="000000"/>
                </a:solidFill>
                <a:round/>
                <a:headEnd/>
                <a:tailEnd/>
              </a:ln>
            </p:spPr>
            <p:txBody>
              <a:bodyPr/>
              <a:lstStyle/>
              <a:p>
                <a:endParaRPr lang="en-US"/>
              </a:p>
            </p:txBody>
          </p:sp>
          <p:sp>
            <p:nvSpPr>
              <p:cNvPr id="31989" name="Line 239"/>
              <p:cNvSpPr>
                <a:spLocks noChangeShapeType="1"/>
              </p:cNvSpPr>
              <p:nvPr/>
            </p:nvSpPr>
            <p:spPr bwMode="auto">
              <a:xfrm>
                <a:off x="1534" y="911"/>
                <a:ext cx="60" cy="0"/>
              </a:xfrm>
              <a:prstGeom prst="line">
                <a:avLst/>
              </a:prstGeom>
              <a:noFill/>
              <a:ln w="3175">
                <a:solidFill>
                  <a:srgbClr val="000000"/>
                </a:solidFill>
                <a:round/>
                <a:headEnd/>
                <a:tailEnd/>
              </a:ln>
            </p:spPr>
            <p:txBody>
              <a:bodyPr/>
              <a:lstStyle/>
              <a:p>
                <a:endParaRPr lang="en-US"/>
              </a:p>
            </p:txBody>
          </p:sp>
          <p:sp>
            <p:nvSpPr>
              <p:cNvPr id="31990" name="Line 240"/>
              <p:cNvSpPr>
                <a:spLocks noChangeShapeType="1"/>
              </p:cNvSpPr>
              <p:nvPr/>
            </p:nvSpPr>
            <p:spPr bwMode="auto">
              <a:xfrm>
                <a:off x="1594" y="911"/>
                <a:ext cx="0" cy="33"/>
              </a:xfrm>
              <a:prstGeom prst="line">
                <a:avLst/>
              </a:prstGeom>
              <a:noFill/>
              <a:ln w="3175">
                <a:solidFill>
                  <a:srgbClr val="000000"/>
                </a:solidFill>
                <a:round/>
                <a:headEnd/>
                <a:tailEnd/>
              </a:ln>
            </p:spPr>
            <p:txBody>
              <a:bodyPr/>
              <a:lstStyle/>
              <a:p>
                <a:endParaRPr lang="en-US"/>
              </a:p>
            </p:txBody>
          </p:sp>
          <p:sp>
            <p:nvSpPr>
              <p:cNvPr id="31991" name="Line 241"/>
              <p:cNvSpPr>
                <a:spLocks noChangeShapeType="1"/>
              </p:cNvSpPr>
              <p:nvPr/>
            </p:nvSpPr>
            <p:spPr bwMode="auto">
              <a:xfrm flipV="1">
                <a:off x="1594" y="911"/>
                <a:ext cx="0" cy="33"/>
              </a:xfrm>
              <a:prstGeom prst="line">
                <a:avLst/>
              </a:prstGeom>
              <a:noFill/>
              <a:ln w="3175">
                <a:solidFill>
                  <a:srgbClr val="000000"/>
                </a:solidFill>
                <a:round/>
                <a:headEnd/>
                <a:tailEnd/>
              </a:ln>
            </p:spPr>
            <p:txBody>
              <a:bodyPr/>
              <a:lstStyle/>
              <a:p>
                <a:endParaRPr lang="en-US"/>
              </a:p>
            </p:txBody>
          </p:sp>
          <p:sp>
            <p:nvSpPr>
              <p:cNvPr id="31992" name="Line 242"/>
              <p:cNvSpPr>
                <a:spLocks noChangeShapeType="1"/>
              </p:cNvSpPr>
              <p:nvPr/>
            </p:nvSpPr>
            <p:spPr bwMode="auto">
              <a:xfrm>
                <a:off x="1594" y="911"/>
                <a:ext cx="60" cy="0"/>
              </a:xfrm>
              <a:prstGeom prst="line">
                <a:avLst/>
              </a:prstGeom>
              <a:noFill/>
              <a:ln w="3175">
                <a:solidFill>
                  <a:srgbClr val="000000"/>
                </a:solidFill>
                <a:round/>
                <a:headEnd/>
                <a:tailEnd/>
              </a:ln>
            </p:spPr>
            <p:txBody>
              <a:bodyPr/>
              <a:lstStyle/>
              <a:p>
                <a:endParaRPr lang="en-US"/>
              </a:p>
            </p:txBody>
          </p:sp>
          <p:sp>
            <p:nvSpPr>
              <p:cNvPr id="31993" name="Line 243"/>
              <p:cNvSpPr>
                <a:spLocks noChangeShapeType="1"/>
              </p:cNvSpPr>
              <p:nvPr/>
            </p:nvSpPr>
            <p:spPr bwMode="auto">
              <a:xfrm>
                <a:off x="1654" y="911"/>
                <a:ext cx="0" cy="33"/>
              </a:xfrm>
              <a:prstGeom prst="line">
                <a:avLst/>
              </a:prstGeom>
              <a:noFill/>
              <a:ln w="3175">
                <a:solidFill>
                  <a:srgbClr val="000000"/>
                </a:solidFill>
                <a:round/>
                <a:headEnd/>
                <a:tailEnd/>
              </a:ln>
            </p:spPr>
            <p:txBody>
              <a:bodyPr/>
              <a:lstStyle/>
              <a:p>
                <a:endParaRPr lang="en-US"/>
              </a:p>
            </p:txBody>
          </p:sp>
          <p:sp>
            <p:nvSpPr>
              <p:cNvPr id="31994" name="Line 244"/>
              <p:cNvSpPr>
                <a:spLocks noChangeShapeType="1"/>
              </p:cNvSpPr>
              <p:nvPr/>
            </p:nvSpPr>
            <p:spPr bwMode="auto">
              <a:xfrm flipV="1">
                <a:off x="1654" y="911"/>
                <a:ext cx="0" cy="33"/>
              </a:xfrm>
              <a:prstGeom prst="line">
                <a:avLst/>
              </a:prstGeom>
              <a:noFill/>
              <a:ln w="3175">
                <a:solidFill>
                  <a:srgbClr val="000000"/>
                </a:solidFill>
                <a:round/>
                <a:headEnd/>
                <a:tailEnd/>
              </a:ln>
            </p:spPr>
            <p:txBody>
              <a:bodyPr/>
              <a:lstStyle/>
              <a:p>
                <a:endParaRPr lang="en-US"/>
              </a:p>
            </p:txBody>
          </p:sp>
          <p:sp>
            <p:nvSpPr>
              <p:cNvPr id="31995" name="Line 245"/>
              <p:cNvSpPr>
                <a:spLocks noChangeShapeType="1"/>
              </p:cNvSpPr>
              <p:nvPr/>
            </p:nvSpPr>
            <p:spPr bwMode="auto">
              <a:xfrm>
                <a:off x="1654" y="911"/>
                <a:ext cx="61" cy="0"/>
              </a:xfrm>
              <a:prstGeom prst="line">
                <a:avLst/>
              </a:prstGeom>
              <a:noFill/>
              <a:ln w="3175">
                <a:solidFill>
                  <a:srgbClr val="000000"/>
                </a:solidFill>
                <a:round/>
                <a:headEnd/>
                <a:tailEnd/>
              </a:ln>
            </p:spPr>
            <p:txBody>
              <a:bodyPr/>
              <a:lstStyle/>
              <a:p>
                <a:endParaRPr lang="en-US"/>
              </a:p>
            </p:txBody>
          </p:sp>
          <p:sp>
            <p:nvSpPr>
              <p:cNvPr id="31996" name="Line 246"/>
              <p:cNvSpPr>
                <a:spLocks noChangeShapeType="1"/>
              </p:cNvSpPr>
              <p:nvPr/>
            </p:nvSpPr>
            <p:spPr bwMode="auto">
              <a:xfrm>
                <a:off x="1715" y="911"/>
                <a:ext cx="0" cy="33"/>
              </a:xfrm>
              <a:prstGeom prst="line">
                <a:avLst/>
              </a:prstGeom>
              <a:noFill/>
              <a:ln w="3175">
                <a:solidFill>
                  <a:srgbClr val="000000"/>
                </a:solidFill>
                <a:round/>
                <a:headEnd/>
                <a:tailEnd/>
              </a:ln>
            </p:spPr>
            <p:txBody>
              <a:bodyPr/>
              <a:lstStyle/>
              <a:p>
                <a:endParaRPr lang="en-US"/>
              </a:p>
            </p:txBody>
          </p:sp>
          <p:sp>
            <p:nvSpPr>
              <p:cNvPr id="31997" name="Line 247"/>
              <p:cNvSpPr>
                <a:spLocks noChangeShapeType="1"/>
              </p:cNvSpPr>
              <p:nvPr/>
            </p:nvSpPr>
            <p:spPr bwMode="auto">
              <a:xfrm flipV="1">
                <a:off x="1715" y="911"/>
                <a:ext cx="0" cy="33"/>
              </a:xfrm>
              <a:prstGeom prst="line">
                <a:avLst/>
              </a:prstGeom>
              <a:noFill/>
              <a:ln w="3175">
                <a:solidFill>
                  <a:srgbClr val="000000"/>
                </a:solidFill>
                <a:round/>
                <a:headEnd/>
                <a:tailEnd/>
              </a:ln>
            </p:spPr>
            <p:txBody>
              <a:bodyPr/>
              <a:lstStyle/>
              <a:p>
                <a:endParaRPr lang="en-US"/>
              </a:p>
            </p:txBody>
          </p:sp>
          <p:sp>
            <p:nvSpPr>
              <p:cNvPr id="31998" name="Line 248"/>
              <p:cNvSpPr>
                <a:spLocks noChangeShapeType="1"/>
              </p:cNvSpPr>
              <p:nvPr/>
            </p:nvSpPr>
            <p:spPr bwMode="auto">
              <a:xfrm>
                <a:off x="1715" y="911"/>
                <a:ext cx="60" cy="0"/>
              </a:xfrm>
              <a:prstGeom prst="line">
                <a:avLst/>
              </a:prstGeom>
              <a:noFill/>
              <a:ln w="3175">
                <a:solidFill>
                  <a:srgbClr val="000000"/>
                </a:solidFill>
                <a:round/>
                <a:headEnd/>
                <a:tailEnd/>
              </a:ln>
            </p:spPr>
            <p:txBody>
              <a:bodyPr/>
              <a:lstStyle/>
              <a:p>
                <a:endParaRPr lang="en-US"/>
              </a:p>
            </p:txBody>
          </p:sp>
          <p:sp>
            <p:nvSpPr>
              <p:cNvPr id="31999" name="Line 249"/>
              <p:cNvSpPr>
                <a:spLocks noChangeShapeType="1"/>
              </p:cNvSpPr>
              <p:nvPr/>
            </p:nvSpPr>
            <p:spPr bwMode="auto">
              <a:xfrm>
                <a:off x="1775" y="911"/>
                <a:ext cx="0" cy="33"/>
              </a:xfrm>
              <a:prstGeom prst="line">
                <a:avLst/>
              </a:prstGeom>
              <a:noFill/>
              <a:ln w="3175">
                <a:solidFill>
                  <a:srgbClr val="000000"/>
                </a:solidFill>
                <a:round/>
                <a:headEnd/>
                <a:tailEnd/>
              </a:ln>
            </p:spPr>
            <p:txBody>
              <a:bodyPr/>
              <a:lstStyle/>
              <a:p>
                <a:endParaRPr lang="en-US"/>
              </a:p>
            </p:txBody>
          </p:sp>
          <p:sp>
            <p:nvSpPr>
              <p:cNvPr id="32000" name="Line 250"/>
              <p:cNvSpPr>
                <a:spLocks noChangeShapeType="1"/>
              </p:cNvSpPr>
              <p:nvPr/>
            </p:nvSpPr>
            <p:spPr bwMode="auto">
              <a:xfrm flipV="1">
                <a:off x="1775" y="911"/>
                <a:ext cx="0" cy="33"/>
              </a:xfrm>
              <a:prstGeom prst="line">
                <a:avLst/>
              </a:prstGeom>
              <a:noFill/>
              <a:ln w="3175">
                <a:solidFill>
                  <a:srgbClr val="000000"/>
                </a:solidFill>
                <a:round/>
                <a:headEnd/>
                <a:tailEnd/>
              </a:ln>
            </p:spPr>
            <p:txBody>
              <a:bodyPr/>
              <a:lstStyle/>
              <a:p>
                <a:endParaRPr lang="en-US"/>
              </a:p>
            </p:txBody>
          </p:sp>
          <p:sp>
            <p:nvSpPr>
              <p:cNvPr id="32001" name="Line 251"/>
              <p:cNvSpPr>
                <a:spLocks noChangeShapeType="1"/>
              </p:cNvSpPr>
              <p:nvPr/>
            </p:nvSpPr>
            <p:spPr bwMode="auto">
              <a:xfrm>
                <a:off x="1775" y="911"/>
                <a:ext cx="60" cy="0"/>
              </a:xfrm>
              <a:prstGeom prst="line">
                <a:avLst/>
              </a:prstGeom>
              <a:noFill/>
              <a:ln w="3175">
                <a:solidFill>
                  <a:srgbClr val="000000"/>
                </a:solidFill>
                <a:round/>
                <a:headEnd/>
                <a:tailEnd/>
              </a:ln>
            </p:spPr>
            <p:txBody>
              <a:bodyPr/>
              <a:lstStyle/>
              <a:p>
                <a:endParaRPr lang="en-US"/>
              </a:p>
            </p:txBody>
          </p:sp>
          <p:sp>
            <p:nvSpPr>
              <p:cNvPr id="32002" name="Line 252"/>
              <p:cNvSpPr>
                <a:spLocks noChangeShapeType="1"/>
              </p:cNvSpPr>
              <p:nvPr/>
            </p:nvSpPr>
            <p:spPr bwMode="auto">
              <a:xfrm>
                <a:off x="1835" y="911"/>
                <a:ext cx="0" cy="78"/>
              </a:xfrm>
              <a:prstGeom prst="line">
                <a:avLst/>
              </a:prstGeom>
              <a:noFill/>
              <a:ln w="3175">
                <a:solidFill>
                  <a:srgbClr val="000000"/>
                </a:solidFill>
                <a:round/>
                <a:headEnd/>
                <a:tailEnd/>
              </a:ln>
            </p:spPr>
            <p:txBody>
              <a:bodyPr/>
              <a:lstStyle/>
              <a:p>
                <a:endParaRPr lang="en-US"/>
              </a:p>
            </p:txBody>
          </p:sp>
          <p:sp>
            <p:nvSpPr>
              <p:cNvPr id="32003" name="Line 253"/>
              <p:cNvSpPr>
                <a:spLocks noChangeShapeType="1"/>
              </p:cNvSpPr>
              <p:nvPr/>
            </p:nvSpPr>
            <p:spPr bwMode="auto">
              <a:xfrm flipV="1">
                <a:off x="1835" y="911"/>
                <a:ext cx="0" cy="78"/>
              </a:xfrm>
              <a:prstGeom prst="line">
                <a:avLst/>
              </a:prstGeom>
              <a:noFill/>
              <a:ln w="3175">
                <a:solidFill>
                  <a:srgbClr val="000000"/>
                </a:solidFill>
                <a:round/>
                <a:headEnd/>
                <a:tailEnd/>
              </a:ln>
            </p:spPr>
            <p:txBody>
              <a:bodyPr/>
              <a:lstStyle/>
              <a:p>
                <a:endParaRPr lang="en-US"/>
              </a:p>
            </p:txBody>
          </p:sp>
          <p:sp>
            <p:nvSpPr>
              <p:cNvPr id="32004" name="Line 254"/>
              <p:cNvSpPr>
                <a:spLocks noChangeShapeType="1"/>
              </p:cNvSpPr>
              <p:nvPr/>
            </p:nvSpPr>
            <p:spPr bwMode="auto">
              <a:xfrm>
                <a:off x="1835" y="911"/>
                <a:ext cx="61" cy="0"/>
              </a:xfrm>
              <a:prstGeom prst="line">
                <a:avLst/>
              </a:prstGeom>
              <a:noFill/>
              <a:ln w="3175">
                <a:solidFill>
                  <a:srgbClr val="000000"/>
                </a:solidFill>
                <a:round/>
                <a:headEnd/>
                <a:tailEnd/>
              </a:ln>
            </p:spPr>
            <p:txBody>
              <a:bodyPr/>
              <a:lstStyle/>
              <a:p>
                <a:endParaRPr lang="en-US"/>
              </a:p>
            </p:txBody>
          </p:sp>
          <p:sp>
            <p:nvSpPr>
              <p:cNvPr id="32005" name="Line 255"/>
              <p:cNvSpPr>
                <a:spLocks noChangeShapeType="1"/>
              </p:cNvSpPr>
              <p:nvPr/>
            </p:nvSpPr>
            <p:spPr bwMode="auto">
              <a:xfrm>
                <a:off x="1896" y="911"/>
                <a:ext cx="0" cy="33"/>
              </a:xfrm>
              <a:prstGeom prst="line">
                <a:avLst/>
              </a:prstGeom>
              <a:noFill/>
              <a:ln w="3175">
                <a:solidFill>
                  <a:srgbClr val="000000"/>
                </a:solidFill>
                <a:round/>
                <a:headEnd/>
                <a:tailEnd/>
              </a:ln>
            </p:spPr>
            <p:txBody>
              <a:bodyPr/>
              <a:lstStyle/>
              <a:p>
                <a:endParaRPr lang="en-US"/>
              </a:p>
            </p:txBody>
          </p:sp>
          <p:sp>
            <p:nvSpPr>
              <p:cNvPr id="32006" name="Line 256"/>
              <p:cNvSpPr>
                <a:spLocks noChangeShapeType="1"/>
              </p:cNvSpPr>
              <p:nvPr/>
            </p:nvSpPr>
            <p:spPr bwMode="auto">
              <a:xfrm flipV="1">
                <a:off x="1896" y="911"/>
                <a:ext cx="0" cy="33"/>
              </a:xfrm>
              <a:prstGeom prst="line">
                <a:avLst/>
              </a:prstGeom>
              <a:noFill/>
              <a:ln w="3175">
                <a:solidFill>
                  <a:srgbClr val="000000"/>
                </a:solidFill>
                <a:round/>
                <a:headEnd/>
                <a:tailEnd/>
              </a:ln>
            </p:spPr>
            <p:txBody>
              <a:bodyPr/>
              <a:lstStyle/>
              <a:p>
                <a:endParaRPr lang="en-US"/>
              </a:p>
            </p:txBody>
          </p:sp>
          <p:sp>
            <p:nvSpPr>
              <p:cNvPr id="32007" name="Line 257"/>
              <p:cNvSpPr>
                <a:spLocks noChangeShapeType="1"/>
              </p:cNvSpPr>
              <p:nvPr/>
            </p:nvSpPr>
            <p:spPr bwMode="auto">
              <a:xfrm>
                <a:off x="1896" y="911"/>
                <a:ext cx="60" cy="0"/>
              </a:xfrm>
              <a:prstGeom prst="line">
                <a:avLst/>
              </a:prstGeom>
              <a:noFill/>
              <a:ln w="3175">
                <a:solidFill>
                  <a:srgbClr val="000000"/>
                </a:solidFill>
                <a:round/>
                <a:headEnd/>
                <a:tailEnd/>
              </a:ln>
            </p:spPr>
            <p:txBody>
              <a:bodyPr/>
              <a:lstStyle/>
              <a:p>
                <a:endParaRPr lang="en-US"/>
              </a:p>
            </p:txBody>
          </p:sp>
          <p:sp>
            <p:nvSpPr>
              <p:cNvPr id="32008" name="Line 258"/>
              <p:cNvSpPr>
                <a:spLocks noChangeShapeType="1"/>
              </p:cNvSpPr>
              <p:nvPr/>
            </p:nvSpPr>
            <p:spPr bwMode="auto">
              <a:xfrm>
                <a:off x="1956" y="911"/>
                <a:ext cx="0" cy="33"/>
              </a:xfrm>
              <a:prstGeom prst="line">
                <a:avLst/>
              </a:prstGeom>
              <a:noFill/>
              <a:ln w="3175">
                <a:solidFill>
                  <a:srgbClr val="000000"/>
                </a:solidFill>
                <a:round/>
                <a:headEnd/>
                <a:tailEnd/>
              </a:ln>
            </p:spPr>
            <p:txBody>
              <a:bodyPr/>
              <a:lstStyle/>
              <a:p>
                <a:endParaRPr lang="en-US"/>
              </a:p>
            </p:txBody>
          </p:sp>
          <p:sp>
            <p:nvSpPr>
              <p:cNvPr id="32009" name="Line 259"/>
              <p:cNvSpPr>
                <a:spLocks noChangeShapeType="1"/>
              </p:cNvSpPr>
              <p:nvPr/>
            </p:nvSpPr>
            <p:spPr bwMode="auto">
              <a:xfrm flipV="1">
                <a:off x="1956" y="911"/>
                <a:ext cx="0" cy="33"/>
              </a:xfrm>
              <a:prstGeom prst="line">
                <a:avLst/>
              </a:prstGeom>
              <a:noFill/>
              <a:ln w="3175">
                <a:solidFill>
                  <a:srgbClr val="000000"/>
                </a:solidFill>
                <a:round/>
                <a:headEnd/>
                <a:tailEnd/>
              </a:ln>
            </p:spPr>
            <p:txBody>
              <a:bodyPr/>
              <a:lstStyle/>
              <a:p>
                <a:endParaRPr lang="en-US"/>
              </a:p>
            </p:txBody>
          </p:sp>
          <p:sp>
            <p:nvSpPr>
              <p:cNvPr id="32010" name="Line 260"/>
              <p:cNvSpPr>
                <a:spLocks noChangeShapeType="1"/>
              </p:cNvSpPr>
              <p:nvPr/>
            </p:nvSpPr>
            <p:spPr bwMode="auto">
              <a:xfrm>
                <a:off x="1956" y="911"/>
                <a:ext cx="60" cy="0"/>
              </a:xfrm>
              <a:prstGeom prst="line">
                <a:avLst/>
              </a:prstGeom>
              <a:noFill/>
              <a:ln w="3175">
                <a:solidFill>
                  <a:srgbClr val="000000"/>
                </a:solidFill>
                <a:round/>
                <a:headEnd/>
                <a:tailEnd/>
              </a:ln>
            </p:spPr>
            <p:txBody>
              <a:bodyPr/>
              <a:lstStyle/>
              <a:p>
                <a:endParaRPr lang="en-US"/>
              </a:p>
            </p:txBody>
          </p:sp>
          <p:sp>
            <p:nvSpPr>
              <p:cNvPr id="32011" name="Line 261"/>
              <p:cNvSpPr>
                <a:spLocks noChangeShapeType="1"/>
              </p:cNvSpPr>
              <p:nvPr/>
            </p:nvSpPr>
            <p:spPr bwMode="auto">
              <a:xfrm>
                <a:off x="2016" y="911"/>
                <a:ext cx="0" cy="33"/>
              </a:xfrm>
              <a:prstGeom prst="line">
                <a:avLst/>
              </a:prstGeom>
              <a:noFill/>
              <a:ln w="3175">
                <a:solidFill>
                  <a:srgbClr val="000000"/>
                </a:solidFill>
                <a:round/>
                <a:headEnd/>
                <a:tailEnd/>
              </a:ln>
            </p:spPr>
            <p:txBody>
              <a:bodyPr/>
              <a:lstStyle/>
              <a:p>
                <a:endParaRPr lang="en-US"/>
              </a:p>
            </p:txBody>
          </p:sp>
          <p:sp>
            <p:nvSpPr>
              <p:cNvPr id="32012" name="Line 262"/>
              <p:cNvSpPr>
                <a:spLocks noChangeShapeType="1"/>
              </p:cNvSpPr>
              <p:nvPr/>
            </p:nvSpPr>
            <p:spPr bwMode="auto">
              <a:xfrm flipV="1">
                <a:off x="2016" y="911"/>
                <a:ext cx="0" cy="33"/>
              </a:xfrm>
              <a:prstGeom prst="line">
                <a:avLst/>
              </a:prstGeom>
              <a:noFill/>
              <a:ln w="3175">
                <a:solidFill>
                  <a:srgbClr val="000000"/>
                </a:solidFill>
                <a:round/>
                <a:headEnd/>
                <a:tailEnd/>
              </a:ln>
            </p:spPr>
            <p:txBody>
              <a:bodyPr/>
              <a:lstStyle/>
              <a:p>
                <a:endParaRPr lang="en-US"/>
              </a:p>
            </p:txBody>
          </p:sp>
          <p:sp>
            <p:nvSpPr>
              <p:cNvPr id="32013" name="Line 263"/>
              <p:cNvSpPr>
                <a:spLocks noChangeShapeType="1"/>
              </p:cNvSpPr>
              <p:nvPr/>
            </p:nvSpPr>
            <p:spPr bwMode="auto">
              <a:xfrm>
                <a:off x="2016" y="911"/>
                <a:ext cx="61" cy="0"/>
              </a:xfrm>
              <a:prstGeom prst="line">
                <a:avLst/>
              </a:prstGeom>
              <a:noFill/>
              <a:ln w="3175">
                <a:solidFill>
                  <a:srgbClr val="000000"/>
                </a:solidFill>
                <a:round/>
                <a:headEnd/>
                <a:tailEnd/>
              </a:ln>
            </p:spPr>
            <p:txBody>
              <a:bodyPr/>
              <a:lstStyle/>
              <a:p>
                <a:endParaRPr lang="en-US"/>
              </a:p>
            </p:txBody>
          </p:sp>
          <p:sp>
            <p:nvSpPr>
              <p:cNvPr id="32014" name="Line 264"/>
              <p:cNvSpPr>
                <a:spLocks noChangeShapeType="1"/>
              </p:cNvSpPr>
              <p:nvPr/>
            </p:nvSpPr>
            <p:spPr bwMode="auto">
              <a:xfrm>
                <a:off x="2077" y="911"/>
                <a:ext cx="0" cy="33"/>
              </a:xfrm>
              <a:prstGeom prst="line">
                <a:avLst/>
              </a:prstGeom>
              <a:noFill/>
              <a:ln w="3175">
                <a:solidFill>
                  <a:srgbClr val="000000"/>
                </a:solidFill>
                <a:round/>
                <a:headEnd/>
                <a:tailEnd/>
              </a:ln>
            </p:spPr>
            <p:txBody>
              <a:bodyPr/>
              <a:lstStyle/>
              <a:p>
                <a:endParaRPr lang="en-US"/>
              </a:p>
            </p:txBody>
          </p:sp>
          <p:sp>
            <p:nvSpPr>
              <p:cNvPr id="32015" name="Line 265"/>
              <p:cNvSpPr>
                <a:spLocks noChangeShapeType="1"/>
              </p:cNvSpPr>
              <p:nvPr/>
            </p:nvSpPr>
            <p:spPr bwMode="auto">
              <a:xfrm flipV="1">
                <a:off x="2077" y="911"/>
                <a:ext cx="0" cy="33"/>
              </a:xfrm>
              <a:prstGeom prst="line">
                <a:avLst/>
              </a:prstGeom>
              <a:noFill/>
              <a:ln w="3175">
                <a:solidFill>
                  <a:srgbClr val="000000"/>
                </a:solidFill>
                <a:round/>
                <a:headEnd/>
                <a:tailEnd/>
              </a:ln>
            </p:spPr>
            <p:txBody>
              <a:bodyPr/>
              <a:lstStyle/>
              <a:p>
                <a:endParaRPr lang="en-US"/>
              </a:p>
            </p:txBody>
          </p:sp>
          <p:sp>
            <p:nvSpPr>
              <p:cNvPr id="32016" name="Line 266"/>
              <p:cNvSpPr>
                <a:spLocks noChangeShapeType="1"/>
              </p:cNvSpPr>
              <p:nvPr/>
            </p:nvSpPr>
            <p:spPr bwMode="auto">
              <a:xfrm>
                <a:off x="2077" y="911"/>
                <a:ext cx="60" cy="0"/>
              </a:xfrm>
              <a:prstGeom prst="line">
                <a:avLst/>
              </a:prstGeom>
              <a:noFill/>
              <a:ln w="3175">
                <a:solidFill>
                  <a:srgbClr val="000000"/>
                </a:solidFill>
                <a:round/>
                <a:headEnd/>
                <a:tailEnd/>
              </a:ln>
            </p:spPr>
            <p:txBody>
              <a:bodyPr/>
              <a:lstStyle/>
              <a:p>
                <a:endParaRPr lang="en-US"/>
              </a:p>
            </p:txBody>
          </p:sp>
          <p:sp>
            <p:nvSpPr>
              <p:cNvPr id="32017" name="Line 267"/>
              <p:cNvSpPr>
                <a:spLocks noChangeShapeType="1"/>
              </p:cNvSpPr>
              <p:nvPr/>
            </p:nvSpPr>
            <p:spPr bwMode="auto">
              <a:xfrm>
                <a:off x="2137" y="911"/>
                <a:ext cx="0" cy="33"/>
              </a:xfrm>
              <a:prstGeom prst="line">
                <a:avLst/>
              </a:prstGeom>
              <a:noFill/>
              <a:ln w="3175">
                <a:solidFill>
                  <a:srgbClr val="000000"/>
                </a:solidFill>
                <a:round/>
                <a:headEnd/>
                <a:tailEnd/>
              </a:ln>
            </p:spPr>
            <p:txBody>
              <a:bodyPr/>
              <a:lstStyle/>
              <a:p>
                <a:endParaRPr lang="en-US"/>
              </a:p>
            </p:txBody>
          </p:sp>
          <p:sp>
            <p:nvSpPr>
              <p:cNvPr id="32018" name="Line 268"/>
              <p:cNvSpPr>
                <a:spLocks noChangeShapeType="1"/>
              </p:cNvSpPr>
              <p:nvPr/>
            </p:nvSpPr>
            <p:spPr bwMode="auto">
              <a:xfrm flipV="1">
                <a:off x="2137" y="911"/>
                <a:ext cx="0" cy="33"/>
              </a:xfrm>
              <a:prstGeom prst="line">
                <a:avLst/>
              </a:prstGeom>
              <a:noFill/>
              <a:ln w="3175">
                <a:solidFill>
                  <a:srgbClr val="000000"/>
                </a:solidFill>
                <a:round/>
                <a:headEnd/>
                <a:tailEnd/>
              </a:ln>
            </p:spPr>
            <p:txBody>
              <a:bodyPr/>
              <a:lstStyle/>
              <a:p>
                <a:endParaRPr lang="en-US"/>
              </a:p>
            </p:txBody>
          </p:sp>
          <p:sp>
            <p:nvSpPr>
              <p:cNvPr id="32019" name="Line 269"/>
              <p:cNvSpPr>
                <a:spLocks noChangeShapeType="1"/>
              </p:cNvSpPr>
              <p:nvPr/>
            </p:nvSpPr>
            <p:spPr bwMode="auto">
              <a:xfrm>
                <a:off x="2137" y="911"/>
                <a:ext cx="60" cy="0"/>
              </a:xfrm>
              <a:prstGeom prst="line">
                <a:avLst/>
              </a:prstGeom>
              <a:noFill/>
              <a:ln w="3175">
                <a:solidFill>
                  <a:srgbClr val="000000"/>
                </a:solidFill>
                <a:round/>
                <a:headEnd/>
                <a:tailEnd/>
              </a:ln>
            </p:spPr>
            <p:txBody>
              <a:bodyPr/>
              <a:lstStyle/>
              <a:p>
                <a:endParaRPr lang="en-US"/>
              </a:p>
            </p:txBody>
          </p:sp>
          <p:sp>
            <p:nvSpPr>
              <p:cNvPr id="32020" name="Line 270"/>
              <p:cNvSpPr>
                <a:spLocks noChangeShapeType="1"/>
              </p:cNvSpPr>
              <p:nvPr/>
            </p:nvSpPr>
            <p:spPr bwMode="auto">
              <a:xfrm>
                <a:off x="2197" y="911"/>
                <a:ext cx="0" cy="33"/>
              </a:xfrm>
              <a:prstGeom prst="line">
                <a:avLst/>
              </a:prstGeom>
              <a:noFill/>
              <a:ln w="3175">
                <a:solidFill>
                  <a:srgbClr val="000000"/>
                </a:solidFill>
                <a:round/>
                <a:headEnd/>
                <a:tailEnd/>
              </a:ln>
            </p:spPr>
            <p:txBody>
              <a:bodyPr/>
              <a:lstStyle/>
              <a:p>
                <a:endParaRPr lang="en-US"/>
              </a:p>
            </p:txBody>
          </p:sp>
          <p:sp>
            <p:nvSpPr>
              <p:cNvPr id="32021" name="Line 271"/>
              <p:cNvSpPr>
                <a:spLocks noChangeShapeType="1"/>
              </p:cNvSpPr>
              <p:nvPr/>
            </p:nvSpPr>
            <p:spPr bwMode="auto">
              <a:xfrm flipV="1">
                <a:off x="2197" y="911"/>
                <a:ext cx="0" cy="33"/>
              </a:xfrm>
              <a:prstGeom prst="line">
                <a:avLst/>
              </a:prstGeom>
              <a:noFill/>
              <a:ln w="3175">
                <a:solidFill>
                  <a:srgbClr val="000000"/>
                </a:solidFill>
                <a:round/>
                <a:headEnd/>
                <a:tailEnd/>
              </a:ln>
            </p:spPr>
            <p:txBody>
              <a:bodyPr/>
              <a:lstStyle/>
              <a:p>
                <a:endParaRPr lang="en-US"/>
              </a:p>
            </p:txBody>
          </p:sp>
          <p:sp>
            <p:nvSpPr>
              <p:cNvPr id="32022" name="Line 272"/>
              <p:cNvSpPr>
                <a:spLocks noChangeShapeType="1"/>
              </p:cNvSpPr>
              <p:nvPr/>
            </p:nvSpPr>
            <p:spPr bwMode="auto">
              <a:xfrm>
                <a:off x="2197" y="911"/>
                <a:ext cx="61" cy="0"/>
              </a:xfrm>
              <a:prstGeom prst="line">
                <a:avLst/>
              </a:prstGeom>
              <a:noFill/>
              <a:ln w="3175">
                <a:solidFill>
                  <a:srgbClr val="000000"/>
                </a:solidFill>
                <a:round/>
                <a:headEnd/>
                <a:tailEnd/>
              </a:ln>
            </p:spPr>
            <p:txBody>
              <a:bodyPr/>
              <a:lstStyle/>
              <a:p>
                <a:endParaRPr lang="en-US"/>
              </a:p>
            </p:txBody>
          </p:sp>
          <p:sp>
            <p:nvSpPr>
              <p:cNvPr id="32023" name="Line 273"/>
              <p:cNvSpPr>
                <a:spLocks noChangeShapeType="1"/>
              </p:cNvSpPr>
              <p:nvPr/>
            </p:nvSpPr>
            <p:spPr bwMode="auto">
              <a:xfrm>
                <a:off x="2258" y="911"/>
                <a:ext cx="0" cy="33"/>
              </a:xfrm>
              <a:prstGeom prst="line">
                <a:avLst/>
              </a:prstGeom>
              <a:noFill/>
              <a:ln w="3175">
                <a:solidFill>
                  <a:srgbClr val="000000"/>
                </a:solidFill>
                <a:round/>
                <a:headEnd/>
                <a:tailEnd/>
              </a:ln>
            </p:spPr>
            <p:txBody>
              <a:bodyPr/>
              <a:lstStyle/>
              <a:p>
                <a:endParaRPr lang="en-US"/>
              </a:p>
            </p:txBody>
          </p:sp>
          <p:sp>
            <p:nvSpPr>
              <p:cNvPr id="32024" name="Line 274"/>
              <p:cNvSpPr>
                <a:spLocks noChangeShapeType="1"/>
              </p:cNvSpPr>
              <p:nvPr/>
            </p:nvSpPr>
            <p:spPr bwMode="auto">
              <a:xfrm flipV="1">
                <a:off x="2258" y="911"/>
                <a:ext cx="0" cy="33"/>
              </a:xfrm>
              <a:prstGeom prst="line">
                <a:avLst/>
              </a:prstGeom>
              <a:noFill/>
              <a:ln w="3175">
                <a:solidFill>
                  <a:srgbClr val="000000"/>
                </a:solidFill>
                <a:round/>
                <a:headEnd/>
                <a:tailEnd/>
              </a:ln>
            </p:spPr>
            <p:txBody>
              <a:bodyPr/>
              <a:lstStyle/>
              <a:p>
                <a:endParaRPr lang="en-US"/>
              </a:p>
            </p:txBody>
          </p:sp>
          <p:sp>
            <p:nvSpPr>
              <p:cNvPr id="32025" name="Line 275"/>
              <p:cNvSpPr>
                <a:spLocks noChangeShapeType="1"/>
              </p:cNvSpPr>
              <p:nvPr/>
            </p:nvSpPr>
            <p:spPr bwMode="auto">
              <a:xfrm>
                <a:off x="2258" y="911"/>
                <a:ext cx="60" cy="0"/>
              </a:xfrm>
              <a:prstGeom prst="line">
                <a:avLst/>
              </a:prstGeom>
              <a:noFill/>
              <a:ln w="3175">
                <a:solidFill>
                  <a:srgbClr val="000000"/>
                </a:solidFill>
                <a:round/>
                <a:headEnd/>
                <a:tailEnd/>
              </a:ln>
            </p:spPr>
            <p:txBody>
              <a:bodyPr/>
              <a:lstStyle/>
              <a:p>
                <a:endParaRPr lang="en-US"/>
              </a:p>
            </p:txBody>
          </p:sp>
          <p:sp>
            <p:nvSpPr>
              <p:cNvPr id="32026" name="Line 276"/>
              <p:cNvSpPr>
                <a:spLocks noChangeShapeType="1"/>
              </p:cNvSpPr>
              <p:nvPr/>
            </p:nvSpPr>
            <p:spPr bwMode="auto">
              <a:xfrm>
                <a:off x="2318" y="911"/>
                <a:ext cx="0" cy="33"/>
              </a:xfrm>
              <a:prstGeom prst="line">
                <a:avLst/>
              </a:prstGeom>
              <a:noFill/>
              <a:ln w="3175">
                <a:solidFill>
                  <a:srgbClr val="000000"/>
                </a:solidFill>
                <a:round/>
                <a:headEnd/>
                <a:tailEnd/>
              </a:ln>
            </p:spPr>
            <p:txBody>
              <a:bodyPr/>
              <a:lstStyle/>
              <a:p>
                <a:endParaRPr lang="en-US"/>
              </a:p>
            </p:txBody>
          </p:sp>
          <p:sp>
            <p:nvSpPr>
              <p:cNvPr id="32027" name="Line 277"/>
              <p:cNvSpPr>
                <a:spLocks noChangeShapeType="1"/>
              </p:cNvSpPr>
              <p:nvPr/>
            </p:nvSpPr>
            <p:spPr bwMode="auto">
              <a:xfrm flipV="1">
                <a:off x="2318" y="911"/>
                <a:ext cx="0" cy="33"/>
              </a:xfrm>
              <a:prstGeom prst="line">
                <a:avLst/>
              </a:prstGeom>
              <a:noFill/>
              <a:ln w="3175">
                <a:solidFill>
                  <a:srgbClr val="000000"/>
                </a:solidFill>
                <a:round/>
                <a:headEnd/>
                <a:tailEnd/>
              </a:ln>
            </p:spPr>
            <p:txBody>
              <a:bodyPr/>
              <a:lstStyle/>
              <a:p>
                <a:endParaRPr lang="en-US"/>
              </a:p>
            </p:txBody>
          </p:sp>
          <p:sp>
            <p:nvSpPr>
              <p:cNvPr id="32028" name="Line 278"/>
              <p:cNvSpPr>
                <a:spLocks noChangeShapeType="1"/>
              </p:cNvSpPr>
              <p:nvPr/>
            </p:nvSpPr>
            <p:spPr bwMode="auto">
              <a:xfrm>
                <a:off x="2318" y="911"/>
                <a:ext cx="60" cy="0"/>
              </a:xfrm>
              <a:prstGeom prst="line">
                <a:avLst/>
              </a:prstGeom>
              <a:noFill/>
              <a:ln w="3175">
                <a:solidFill>
                  <a:srgbClr val="000000"/>
                </a:solidFill>
                <a:round/>
                <a:headEnd/>
                <a:tailEnd/>
              </a:ln>
            </p:spPr>
            <p:txBody>
              <a:bodyPr/>
              <a:lstStyle/>
              <a:p>
                <a:endParaRPr lang="en-US"/>
              </a:p>
            </p:txBody>
          </p:sp>
          <p:sp>
            <p:nvSpPr>
              <p:cNvPr id="32029" name="Line 279"/>
              <p:cNvSpPr>
                <a:spLocks noChangeShapeType="1"/>
              </p:cNvSpPr>
              <p:nvPr/>
            </p:nvSpPr>
            <p:spPr bwMode="auto">
              <a:xfrm>
                <a:off x="2378" y="911"/>
                <a:ext cx="0" cy="33"/>
              </a:xfrm>
              <a:prstGeom prst="line">
                <a:avLst/>
              </a:prstGeom>
              <a:noFill/>
              <a:ln w="3175">
                <a:solidFill>
                  <a:srgbClr val="000000"/>
                </a:solidFill>
                <a:round/>
                <a:headEnd/>
                <a:tailEnd/>
              </a:ln>
            </p:spPr>
            <p:txBody>
              <a:bodyPr/>
              <a:lstStyle/>
              <a:p>
                <a:endParaRPr lang="en-US"/>
              </a:p>
            </p:txBody>
          </p:sp>
          <p:sp>
            <p:nvSpPr>
              <p:cNvPr id="32030" name="Line 280"/>
              <p:cNvSpPr>
                <a:spLocks noChangeShapeType="1"/>
              </p:cNvSpPr>
              <p:nvPr/>
            </p:nvSpPr>
            <p:spPr bwMode="auto">
              <a:xfrm flipV="1">
                <a:off x="2378" y="911"/>
                <a:ext cx="0" cy="33"/>
              </a:xfrm>
              <a:prstGeom prst="line">
                <a:avLst/>
              </a:prstGeom>
              <a:noFill/>
              <a:ln w="3175">
                <a:solidFill>
                  <a:srgbClr val="000000"/>
                </a:solidFill>
                <a:round/>
                <a:headEnd/>
                <a:tailEnd/>
              </a:ln>
            </p:spPr>
            <p:txBody>
              <a:bodyPr/>
              <a:lstStyle/>
              <a:p>
                <a:endParaRPr lang="en-US"/>
              </a:p>
            </p:txBody>
          </p:sp>
          <p:sp>
            <p:nvSpPr>
              <p:cNvPr id="32031" name="Line 281"/>
              <p:cNvSpPr>
                <a:spLocks noChangeShapeType="1"/>
              </p:cNvSpPr>
              <p:nvPr/>
            </p:nvSpPr>
            <p:spPr bwMode="auto">
              <a:xfrm>
                <a:off x="2378" y="911"/>
                <a:ext cx="61" cy="0"/>
              </a:xfrm>
              <a:prstGeom prst="line">
                <a:avLst/>
              </a:prstGeom>
              <a:noFill/>
              <a:ln w="3175">
                <a:solidFill>
                  <a:srgbClr val="000000"/>
                </a:solidFill>
                <a:round/>
                <a:headEnd/>
                <a:tailEnd/>
              </a:ln>
            </p:spPr>
            <p:txBody>
              <a:bodyPr/>
              <a:lstStyle/>
              <a:p>
                <a:endParaRPr lang="en-US"/>
              </a:p>
            </p:txBody>
          </p:sp>
          <p:sp>
            <p:nvSpPr>
              <p:cNvPr id="32032" name="Line 282"/>
              <p:cNvSpPr>
                <a:spLocks noChangeShapeType="1"/>
              </p:cNvSpPr>
              <p:nvPr/>
            </p:nvSpPr>
            <p:spPr bwMode="auto">
              <a:xfrm>
                <a:off x="2439" y="911"/>
                <a:ext cx="0" cy="78"/>
              </a:xfrm>
              <a:prstGeom prst="line">
                <a:avLst/>
              </a:prstGeom>
              <a:noFill/>
              <a:ln w="3175">
                <a:solidFill>
                  <a:srgbClr val="000000"/>
                </a:solidFill>
                <a:round/>
                <a:headEnd/>
                <a:tailEnd/>
              </a:ln>
            </p:spPr>
            <p:txBody>
              <a:bodyPr/>
              <a:lstStyle/>
              <a:p>
                <a:endParaRPr lang="en-US"/>
              </a:p>
            </p:txBody>
          </p:sp>
          <p:sp>
            <p:nvSpPr>
              <p:cNvPr id="32033" name="Line 283"/>
              <p:cNvSpPr>
                <a:spLocks noChangeShapeType="1"/>
              </p:cNvSpPr>
              <p:nvPr/>
            </p:nvSpPr>
            <p:spPr bwMode="auto">
              <a:xfrm flipV="1">
                <a:off x="2439" y="911"/>
                <a:ext cx="0" cy="78"/>
              </a:xfrm>
              <a:prstGeom prst="line">
                <a:avLst/>
              </a:prstGeom>
              <a:noFill/>
              <a:ln w="3175">
                <a:solidFill>
                  <a:srgbClr val="000000"/>
                </a:solidFill>
                <a:round/>
                <a:headEnd/>
                <a:tailEnd/>
              </a:ln>
            </p:spPr>
            <p:txBody>
              <a:bodyPr/>
              <a:lstStyle/>
              <a:p>
                <a:endParaRPr lang="en-US"/>
              </a:p>
            </p:txBody>
          </p:sp>
          <p:sp>
            <p:nvSpPr>
              <p:cNvPr id="32034" name="Line 284"/>
              <p:cNvSpPr>
                <a:spLocks noChangeShapeType="1"/>
              </p:cNvSpPr>
              <p:nvPr/>
            </p:nvSpPr>
            <p:spPr bwMode="auto">
              <a:xfrm>
                <a:off x="2439" y="911"/>
                <a:ext cx="60" cy="0"/>
              </a:xfrm>
              <a:prstGeom prst="line">
                <a:avLst/>
              </a:prstGeom>
              <a:noFill/>
              <a:ln w="3175">
                <a:solidFill>
                  <a:srgbClr val="000000"/>
                </a:solidFill>
                <a:round/>
                <a:headEnd/>
                <a:tailEnd/>
              </a:ln>
            </p:spPr>
            <p:txBody>
              <a:bodyPr/>
              <a:lstStyle/>
              <a:p>
                <a:endParaRPr lang="en-US"/>
              </a:p>
            </p:txBody>
          </p:sp>
          <p:sp>
            <p:nvSpPr>
              <p:cNvPr id="32035" name="Line 285"/>
              <p:cNvSpPr>
                <a:spLocks noChangeShapeType="1"/>
              </p:cNvSpPr>
              <p:nvPr/>
            </p:nvSpPr>
            <p:spPr bwMode="auto">
              <a:xfrm>
                <a:off x="2499" y="911"/>
                <a:ext cx="0" cy="33"/>
              </a:xfrm>
              <a:prstGeom prst="line">
                <a:avLst/>
              </a:prstGeom>
              <a:noFill/>
              <a:ln w="3175">
                <a:solidFill>
                  <a:srgbClr val="000000"/>
                </a:solidFill>
                <a:round/>
                <a:headEnd/>
                <a:tailEnd/>
              </a:ln>
            </p:spPr>
            <p:txBody>
              <a:bodyPr/>
              <a:lstStyle/>
              <a:p>
                <a:endParaRPr lang="en-US"/>
              </a:p>
            </p:txBody>
          </p:sp>
          <p:sp>
            <p:nvSpPr>
              <p:cNvPr id="32036" name="Line 286"/>
              <p:cNvSpPr>
                <a:spLocks noChangeShapeType="1"/>
              </p:cNvSpPr>
              <p:nvPr/>
            </p:nvSpPr>
            <p:spPr bwMode="auto">
              <a:xfrm flipV="1">
                <a:off x="2499" y="911"/>
                <a:ext cx="0" cy="33"/>
              </a:xfrm>
              <a:prstGeom prst="line">
                <a:avLst/>
              </a:prstGeom>
              <a:noFill/>
              <a:ln w="3175">
                <a:solidFill>
                  <a:srgbClr val="000000"/>
                </a:solidFill>
                <a:round/>
                <a:headEnd/>
                <a:tailEnd/>
              </a:ln>
            </p:spPr>
            <p:txBody>
              <a:bodyPr/>
              <a:lstStyle/>
              <a:p>
                <a:endParaRPr lang="en-US"/>
              </a:p>
            </p:txBody>
          </p:sp>
          <p:sp>
            <p:nvSpPr>
              <p:cNvPr id="32037" name="Line 287"/>
              <p:cNvSpPr>
                <a:spLocks noChangeShapeType="1"/>
              </p:cNvSpPr>
              <p:nvPr/>
            </p:nvSpPr>
            <p:spPr bwMode="auto">
              <a:xfrm>
                <a:off x="2499" y="911"/>
                <a:ext cx="60" cy="0"/>
              </a:xfrm>
              <a:prstGeom prst="line">
                <a:avLst/>
              </a:prstGeom>
              <a:noFill/>
              <a:ln w="3175">
                <a:solidFill>
                  <a:srgbClr val="000000"/>
                </a:solidFill>
                <a:round/>
                <a:headEnd/>
                <a:tailEnd/>
              </a:ln>
            </p:spPr>
            <p:txBody>
              <a:bodyPr/>
              <a:lstStyle/>
              <a:p>
                <a:endParaRPr lang="en-US"/>
              </a:p>
            </p:txBody>
          </p:sp>
          <p:sp>
            <p:nvSpPr>
              <p:cNvPr id="32038" name="Line 288"/>
              <p:cNvSpPr>
                <a:spLocks noChangeShapeType="1"/>
              </p:cNvSpPr>
              <p:nvPr/>
            </p:nvSpPr>
            <p:spPr bwMode="auto">
              <a:xfrm>
                <a:off x="2559" y="911"/>
                <a:ext cx="0" cy="33"/>
              </a:xfrm>
              <a:prstGeom prst="line">
                <a:avLst/>
              </a:prstGeom>
              <a:noFill/>
              <a:ln w="3175">
                <a:solidFill>
                  <a:srgbClr val="000000"/>
                </a:solidFill>
                <a:round/>
                <a:headEnd/>
                <a:tailEnd/>
              </a:ln>
            </p:spPr>
            <p:txBody>
              <a:bodyPr/>
              <a:lstStyle/>
              <a:p>
                <a:endParaRPr lang="en-US"/>
              </a:p>
            </p:txBody>
          </p:sp>
          <p:sp>
            <p:nvSpPr>
              <p:cNvPr id="32039" name="Line 289"/>
              <p:cNvSpPr>
                <a:spLocks noChangeShapeType="1"/>
              </p:cNvSpPr>
              <p:nvPr/>
            </p:nvSpPr>
            <p:spPr bwMode="auto">
              <a:xfrm flipV="1">
                <a:off x="2559" y="911"/>
                <a:ext cx="0" cy="33"/>
              </a:xfrm>
              <a:prstGeom prst="line">
                <a:avLst/>
              </a:prstGeom>
              <a:noFill/>
              <a:ln w="3175">
                <a:solidFill>
                  <a:srgbClr val="000000"/>
                </a:solidFill>
                <a:round/>
                <a:headEnd/>
                <a:tailEnd/>
              </a:ln>
            </p:spPr>
            <p:txBody>
              <a:bodyPr/>
              <a:lstStyle/>
              <a:p>
                <a:endParaRPr lang="en-US"/>
              </a:p>
            </p:txBody>
          </p:sp>
          <p:sp>
            <p:nvSpPr>
              <p:cNvPr id="32040" name="Line 290"/>
              <p:cNvSpPr>
                <a:spLocks noChangeShapeType="1"/>
              </p:cNvSpPr>
              <p:nvPr/>
            </p:nvSpPr>
            <p:spPr bwMode="auto">
              <a:xfrm>
                <a:off x="2559" y="911"/>
                <a:ext cx="61" cy="0"/>
              </a:xfrm>
              <a:prstGeom prst="line">
                <a:avLst/>
              </a:prstGeom>
              <a:noFill/>
              <a:ln w="3175">
                <a:solidFill>
                  <a:srgbClr val="000000"/>
                </a:solidFill>
                <a:round/>
                <a:headEnd/>
                <a:tailEnd/>
              </a:ln>
            </p:spPr>
            <p:txBody>
              <a:bodyPr/>
              <a:lstStyle/>
              <a:p>
                <a:endParaRPr lang="en-US"/>
              </a:p>
            </p:txBody>
          </p:sp>
          <p:sp>
            <p:nvSpPr>
              <p:cNvPr id="32041" name="Line 291"/>
              <p:cNvSpPr>
                <a:spLocks noChangeShapeType="1"/>
              </p:cNvSpPr>
              <p:nvPr/>
            </p:nvSpPr>
            <p:spPr bwMode="auto">
              <a:xfrm>
                <a:off x="2620" y="911"/>
                <a:ext cx="0" cy="33"/>
              </a:xfrm>
              <a:prstGeom prst="line">
                <a:avLst/>
              </a:prstGeom>
              <a:noFill/>
              <a:ln w="3175">
                <a:solidFill>
                  <a:srgbClr val="000000"/>
                </a:solidFill>
                <a:round/>
                <a:headEnd/>
                <a:tailEnd/>
              </a:ln>
            </p:spPr>
            <p:txBody>
              <a:bodyPr/>
              <a:lstStyle/>
              <a:p>
                <a:endParaRPr lang="en-US"/>
              </a:p>
            </p:txBody>
          </p:sp>
          <p:sp>
            <p:nvSpPr>
              <p:cNvPr id="32042" name="Line 292"/>
              <p:cNvSpPr>
                <a:spLocks noChangeShapeType="1"/>
              </p:cNvSpPr>
              <p:nvPr/>
            </p:nvSpPr>
            <p:spPr bwMode="auto">
              <a:xfrm flipV="1">
                <a:off x="2620" y="911"/>
                <a:ext cx="0" cy="33"/>
              </a:xfrm>
              <a:prstGeom prst="line">
                <a:avLst/>
              </a:prstGeom>
              <a:noFill/>
              <a:ln w="3175">
                <a:solidFill>
                  <a:srgbClr val="000000"/>
                </a:solidFill>
                <a:round/>
                <a:headEnd/>
                <a:tailEnd/>
              </a:ln>
            </p:spPr>
            <p:txBody>
              <a:bodyPr/>
              <a:lstStyle/>
              <a:p>
                <a:endParaRPr lang="en-US"/>
              </a:p>
            </p:txBody>
          </p:sp>
          <p:sp>
            <p:nvSpPr>
              <p:cNvPr id="32043" name="Line 293"/>
              <p:cNvSpPr>
                <a:spLocks noChangeShapeType="1"/>
              </p:cNvSpPr>
              <p:nvPr/>
            </p:nvSpPr>
            <p:spPr bwMode="auto">
              <a:xfrm>
                <a:off x="2620" y="911"/>
                <a:ext cx="60" cy="0"/>
              </a:xfrm>
              <a:prstGeom prst="line">
                <a:avLst/>
              </a:prstGeom>
              <a:noFill/>
              <a:ln w="3175">
                <a:solidFill>
                  <a:srgbClr val="000000"/>
                </a:solidFill>
                <a:round/>
                <a:headEnd/>
                <a:tailEnd/>
              </a:ln>
            </p:spPr>
            <p:txBody>
              <a:bodyPr/>
              <a:lstStyle/>
              <a:p>
                <a:endParaRPr lang="en-US"/>
              </a:p>
            </p:txBody>
          </p:sp>
          <p:sp>
            <p:nvSpPr>
              <p:cNvPr id="32044" name="Line 294"/>
              <p:cNvSpPr>
                <a:spLocks noChangeShapeType="1"/>
              </p:cNvSpPr>
              <p:nvPr/>
            </p:nvSpPr>
            <p:spPr bwMode="auto">
              <a:xfrm>
                <a:off x="2680" y="911"/>
                <a:ext cx="0" cy="33"/>
              </a:xfrm>
              <a:prstGeom prst="line">
                <a:avLst/>
              </a:prstGeom>
              <a:noFill/>
              <a:ln w="3175">
                <a:solidFill>
                  <a:srgbClr val="000000"/>
                </a:solidFill>
                <a:round/>
                <a:headEnd/>
                <a:tailEnd/>
              </a:ln>
            </p:spPr>
            <p:txBody>
              <a:bodyPr/>
              <a:lstStyle/>
              <a:p>
                <a:endParaRPr lang="en-US"/>
              </a:p>
            </p:txBody>
          </p:sp>
          <p:sp>
            <p:nvSpPr>
              <p:cNvPr id="32045" name="Line 295"/>
              <p:cNvSpPr>
                <a:spLocks noChangeShapeType="1"/>
              </p:cNvSpPr>
              <p:nvPr/>
            </p:nvSpPr>
            <p:spPr bwMode="auto">
              <a:xfrm flipV="1">
                <a:off x="2680" y="911"/>
                <a:ext cx="0" cy="33"/>
              </a:xfrm>
              <a:prstGeom prst="line">
                <a:avLst/>
              </a:prstGeom>
              <a:noFill/>
              <a:ln w="3175">
                <a:solidFill>
                  <a:srgbClr val="000000"/>
                </a:solidFill>
                <a:round/>
                <a:headEnd/>
                <a:tailEnd/>
              </a:ln>
            </p:spPr>
            <p:txBody>
              <a:bodyPr/>
              <a:lstStyle/>
              <a:p>
                <a:endParaRPr lang="en-US"/>
              </a:p>
            </p:txBody>
          </p:sp>
          <p:sp>
            <p:nvSpPr>
              <p:cNvPr id="32046" name="Line 296"/>
              <p:cNvSpPr>
                <a:spLocks noChangeShapeType="1"/>
              </p:cNvSpPr>
              <p:nvPr/>
            </p:nvSpPr>
            <p:spPr bwMode="auto">
              <a:xfrm>
                <a:off x="2680" y="911"/>
                <a:ext cx="60" cy="0"/>
              </a:xfrm>
              <a:prstGeom prst="line">
                <a:avLst/>
              </a:prstGeom>
              <a:noFill/>
              <a:ln w="3175">
                <a:solidFill>
                  <a:srgbClr val="000000"/>
                </a:solidFill>
                <a:round/>
                <a:headEnd/>
                <a:tailEnd/>
              </a:ln>
            </p:spPr>
            <p:txBody>
              <a:bodyPr/>
              <a:lstStyle/>
              <a:p>
                <a:endParaRPr lang="en-US"/>
              </a:p>
            </p:txBody>
          </p:sp>
          <p:sp>
            <p:nvSpPr>
              <p:cNvPr id="32047" name="Line 297"/>
              <p:cNvSpPr>
                <a:spLocks noChangeShapeType="1"/>
              </p:cNvSpPr>
              <p:nvPr/>
            </p:nvSpPr>
            <p:spPr bwMode="auto">
              <a:xfrm>
                <a:off x="2740" y="911"/>
                <a:ext cx="0" cy="33"/>
              </a:xfrm>
              <a:prstGeom prst="line">
                <a:avLst/>
              </a:prstGeom>
              <a:noFill/>
              <a:ln w="3175">
                <a:solidFill>
                  <a:srgbClr val="000000"/>
                </a:solidFill>
                <a:round/>
                <a:headEnd/>
                <a:tailEnd/>
              </a:ln>
            </p:spPr>
            <p:txBody>
              <a:bodyPr/>
              <a:lstStyle/>
              <a:p>
                <a:endParaRPr lang="en-US"/>
              </a:p>
            </p:txBody>
          </p:sp>
          <p:sp>
            <p:nvSpPr>
              <p:cNvPr id="32048" name="Line 298"/>
              <p:cNvSpPr>
                <a:spLocks noChangeShapeType="1"/>
              </p:cNvSpPr>
              <p:nvPr/>
            </p:nvSpPr>
            <p:spPr bwMode="auto">
              <a:xfrm flipV="1">
                <a:off x="2740" y="911"/>
                <a:ext cx="0" cy="33"/>
              </a:xfrm>
              <a:prstGeom prst="line">
                <a:avLst/>
              </a:prstGeom>
              <a:noFill/>
              <a:ln w="3175">
                <a:solidFill>
                  <a:srgbClr val="000000"/>
                </a:solidFill>
                <a:round/>
                <a:headEnd/>
                <a:tailEnd/>
              </a:ln>
            </p:spPr>
            <p:txBody>
              <a:bodyPr/>
              <a:lstStyle/>
              <a:p>
                <a:endParaRPr lang="en-US"/>
              </a:p>
            </p:txBody>
          </p:sp>
          <p:sp>
            <p:nvSpPr>
              <p:cNvPr id="32049" name="Line 299"/>
              <p:cNvSpPr>
                <a:spLocks noChangeShapeType="1"/>
              </p:cNvSpPr>
              <p:nvPr/>
            </p:nvSpPr>
            <p:spPr bwMode="auto">
              <a:xfrm>
                <a:off x="2740" y="911"/>
                <a:ext cx="61" cy="0"/>
              </a:xfrm>
              <a:prstGeom prst="line">
                <a:avLst/>
              </a:prstGeom>
              <a:noFill/>
              <a:ln w="3175">
                <a:solidFill>
                  <a:srgbClr val="000000"/>
                </a:solidFill>
                <a:round/>
                <a:headEnd/>
                <a:tailEnd/>
              </a:ln>
            </p:spPr>
            <p:txBody>
              <a:bodyPr/>
              <a:lstStyle/>
              <a:p>
                <a:endParaRPr lang="en-US"/>
              </a:p>
            </p:txBody>
          </p:sp>
          <p:sp>
            <p:nvSpPr>
              <p:cNvPr id="32050" name="Line 300"/>
              <p:cNvSpPr>
                <a:spLocks noChangeShapeType="1"/>
              </p:cNvSpPr>
              <p:nvPr/>
            </p:nvSpPr>
            <p:spPr bwMode="auto">
              <a:xfrm>
                <a:off x="2801" y="911"/>
                <a:ext cx="0" cy="33"/>
              </a:xfrm>
              <a:prstGeom prst="line">
                <a:avLst/>
              </a:prstGeom>
              <a:noFill/>
              <a:ln w="3175">
                <a:solidFill>
                  <a:srgbClr val="000000"/>
                </a:solidFill>
                <a:round/>
                <a:headEnd/>
                <a:tailEnd/>
              </a:ln>
            </p:spPr>
            <p:txBody>
              <a:bodyPr/>
              <a:lstStyle/>
              <a:p>
                <a:endParaRPr lang="en-US"/>
              </a:p>
            </p:txBody>
          </p:sp>
          <p:sp>
            <p:nvSpPr>
              <p:cNvPr id="32051" name="Line 301"/>
              <p:cNvSpPr>
                <a:spLocks noChangeShapeType="1"/>
              </p:cNvSpPr>
              <p:nvPr/>
            </p:nvSpPr>
            <p:spPr bwMode="auto">
              <a:xfrm flipV="1">
                <a:off x="2801" y="911"/>
                <a:ext cx="0" cy="33"/>
              </a:xfrm>
              <a:prstGeom prst="line">
                <a:avLst/>
              </a:prstGeom>
              <a:noFill/>
              <a:ln w="3175">
                <a:solidFill>
                  <a:srgbClr val="000000"/>
                </a:solidFill>
                <a:round/>
                <a:headEnd/>
                <a:tailEnd/>
              </a:ln>
            </p:spPr>
            <p:txBody>
              <a:bodyPr/>
              <a:lstStyle/>
              <a:p>
                <a:endParaRPr lang="en-US"/>
              </a:p>
            </p:txBody>
          </p:sp>
          <p:sp>
            <p:nvSpPr>
              <p:cNvPr id="32052" name="Line 302"/>
              <p:cNvSpPr>
                <a:spLocks noChangeShapeType="1"/>
              </p:cNvSpPr>
              <p:nvPr/>
            </p:nvSpPr>
            <p:spPr bwMode="auto">
              <a:xfrm>
                <a:off x="2801" y="911"/>
                <a:ext cx="60" cy="0"/>
              </a:xfrm>
              <a:prstGeom prst="line">
                <a:avLst/>
              </a:prstGeom>
              <a:noFill/>
              <a:ln w="3175">
                <a:solidFill>
                  <a:srgbClr val="000000"/>
                </a:solidFill>
                <a:round/>
                <a:headEnd/>
                <a:tailEnd/>
              </a:ln>
            </p:spPr>
            <p:txBody>
              <a:bodyPr/>
              <a:lstStyle/>
              <a:p>
                <a:endParaRPr lang="en-US"/>
              </a:p>
            </p:txBody>
          </p:sp>
          <p:sp>
            <p:nvSpPr>
              <p:cNvPr id="32053" name="Line 303"/>
              <p:cNvSpPr>
                <a:spLocks noChangeShapeType="1"/>
              </p:cNvSpPr>
              <p:nvPr/>
            </p:nvSpPr>
            <p:spPr bwMode="auto">
              <a:xfrm>
                <a:off x="2861" y="911"/>
                <a:ext cx="0" cy="33"/>
              </a:xfrm>
              <a:prstGeom prst="line">
                <a:avLst/>
              </a:prstGeom>
              <a:noFill/>
              <a:ln w="3175">
                <a:solidFill>
                  <a:srgbClr val="000000"/>
                </a:solidFill>
                <a:round/>
                <a:headEnd/>
                <a:tailEnd/>
              </a:ln>
            </p:spPr>
            <p:txBody>
              <a:bodyPr/>
              <a:lstStyle/>
              <a:p>
                <a:endParaRPr lang="en-US"/>
              </a:p>
            </p:txBody>
          </p:sp>
          <p:sp>
            <p:nvSpPr>
              <p:cNvPr id="32054" name="Line 304"/>
              <p:cNvSpPr>
                <a:spLocks noChangeShapeType="1"/>
              </p:cNvSpPr>
              <p:nvPr/>
            </p:nvSpPr>
            <p:spPr bwMode="auto">
              <a:xfrm flipV="1">
                <a:off x="2861" y="911"/>
                <a:ext cx="0" cy="33"/>
              </a:xfrm>
              <a:prstGeom prst="line">
                <a:avLst/>
              </a:prstGeom>
              <a:noFill/>
              <a:ln w="3175">
                <a:solidFill>
                  <a:srgbClr val="000000"/>
                </a:solidFill>
                <a:round/>
                <a:headEnd/>
                <a:tailEnd/>
              </a:ln>
            </p:spPr>
            <p:txBody>
              <a:bodyPr/>
              <a:lstStyle/>
              <a:p>
                <a:endParaRPr lang="en-US"/>
              </a:p>
            </p:txBody>
          </p:sp>
          <p:sp>
            <p:nvSpPr>
              <p:cNvPr id="32055" name="Line 305"/>
              <p:cNvSpPr>
                <a:spLocks noChangeShapeType="1"/>
              </p:cNvSpPr>
              <p:nvPr/>
            </p:nvSpPr>
            <p:spPr bwMode="auto">
              <a:xfrm>
                <a:off x="2861" y="911"/>
                <a:ext cx="60" cy="0"/>
              </a:xfrm>
              <a:prstGeom prst="line">
                <a:avLst/>
              </a:prstGeom>
              <a:noFill/>
              <a:ln w="3175">
                <a:solidFill>
                  <a:srgbClr val="000000"/>
                </a:solidFill>
                <a:round/>
                <a:headEnd/>
                <a:tailEnd/>
              </a:ln>
            </p:spPr>
            <p:txBody>
              <a:bodyPr/>
              <a:lstStyle/>
              <a:p>
                <a:endParaRPr lang="en-US"/>
              </a:p>
            </p:txBody>
          </p:sp>
          <p:sp>
            <p:nvSpPr>
              <p:cNvPr id="32056" name="Line 306"/>
              <p:cNvSpPr>
                <a:spLocks noChangeShapeType="1"/>
              </p:cNvSpPr>
              <p:nvPr/>
            </p:nvSpPr>
            <p:spPr bwMode="auto">
              <a:xfrm>
                <a:off x="2921" y="911"/>
                <a:ext cx="0" cy="33"/>
              </a:xfrm>
              <a:prstGeom prst="line">
                <a:avLst/>
              </a:prstGeom>
              <a:noFill/>
              <a:ln w="3175">
                <a:solidFill>
                  <a:srgbClr val="000000"/>
                </a:solidFill>
                <a:round/>
                <a:headEnd/>
                <a:tailEnd/>
              </a:ln>
            </p:spPr>
            <p:txBody>
              <a:bodyPr/>
              <a:lstStyle/>
              <a:p>
                <a:endParaRPr lang="en-US"/>
              </a:p>
            </p:txBody>
          </p:sp>
          <p:sp>
            <p:nvSpPr>
              <p:cNvPr id="32057" name="Line 307"/>
              <p:cNvSpPr>
                <a:spLocks noChangeShapeType="1"/>
              </p:cNvSpPr>
              <p:nvPr/>
            </p:nvSpPr>
            <p:spPr bwMode="auto">
              <a:xfrm flipV="1">
                <a:off x="2921" y="911"/>
                <a:ext cx="0" cy="33"/>
              </a:xfrm>
              <a:prstGeom prst="line">
                <a:avLst/>
              </a:prstGeom>
              <a:noFill/>
              <a:ln w="3175">
                <a:solidFill>
                  <a:srgbClr val="000000"/>
                </a:solidFill>
                <a:round/>
                <a:headEnd/>
                <a:tailEnd/>
              </a:ln>
            </p:spPr>
            <p:txBody>
              <a:bodyPr/>
              <a:lstStyle/>
              <a:p>
                <a:endParaRPr lang="en-US"/>
              </a:p>
            </p:txBody>
          </p:sp>
          <p:sp>
            <p:nvSpPr>
              <p:cNvPr id="32058" name="Line 308"/>
              <p:cNvSpPr>
                <a:spLocks noChangeShapeType="1"/>
              </p:cNvSpPr>
              <p:nvPr/>
            </p:nvSpPr>
            <p:spPr bwMode="auto">
              <a:xfrm>
                <a:off x="2921" y="911"/>
                <a:ext cx="61" cy="0"/>
              </a:xfrm>
              <a:prstGeom prst="line">
                <a:avLst/>
              </a:prstGeom>
              <a:noFill/>
              <a:ln w="3175">
                <a:solidFill>
                  <a:srgbClr val="000000"/>
                </a:solidFill>
                <a:round/>
                <a:headEnd/>
                <a:tailEnd/>
              </a:ln>
            </p:spPr>
            <p:txBody>
              <a:bodyPr/>
              <a:lstStyle/>
              <a:p>
                <a:endParaRPr lang="en-US"/>
              </a:p>
            </p:txBody>
          </p:sp>
          <p:sp>
            <p:nvSpPr>
              <p:cNvPr id="32059" name="Line 309"/>
              <p:cNvSpPr>
                <a:spLocks noChangeShapeType="1"/>
              </p:cNvSpPr>
              <p:nvPr/>
            </p:nvSpPr>
            <p:spPr bwMode="auto">
              <a:xfrm>
                <a:off x="2982" y="911"/>
                <a:ext cx="0" cy="33"/>
              </a:xfrm>
              <a:prstGeom prst="line">
                <a:avLst/>
              </a:prstGeom>
              <a:noFill/>
              <a:ln w="3175">
                <a:solidFill>
                  <a:srgbClr val="000000"/>
                </a:solidFill>
                <a:round/>
                <a:headEnd/>
                <a:tailEnd/>
              </a:ln>
            </p:spPr>
            <p:txBody>
              <a:bodyPr/>
              <a:lstStyle/>
              <a:p>
                <a:endParaRPr lang="en-US"/>
              </a:p>
            </p:txBody>
          </p:sp>
          <p:sp>
            <p:nvSpPr>
              <p:cNvPr id="32060" name="Line 310"/>
              <p:cNvSpPr>
                <a:spLocks noChangeShapeType="1"/>
              </p:cNvSpPr>
              <p:nvPr/>
            </p:nvSpPr>
            <p:spPr bwMode="auto">
              <a:xfrm flipV="1">
                <a:off x="2982" y="911"/>
                <a:ext cx="0" cy="33"/>
              </a:xfrm>
              <a:prstGeom prst="line">
                <a:avLst/>
              </a:prstGeom>
              <a:noFill/>
              <a:ln w="3175">
                <a:solidFill>
                  <a:srgbClr val="000000"/>
                </a:solidFill>
                <a:round/>
                <a:headEnd/>
                <a:tailEnd/>
              </a:ln>
            </p:spPr>
            <p:txBody>
              <a:bodyPr/>
              <a:lstStyle/>
              <a:p>
                <a:endParaRPr lang="en-US"/>
              </a:p>
            </p:txBody>
          </p:sp>
          <p:sp>
            <p:nvSpPr>
              <p:cNvPr id="32061" name="Line 311"/>
              <p:cNvSpPr>
                <a:spLocks noChangeShapeType="1"/>
              </p:cNvSpPr>
              <p:nvPr/>
            </p:nvSpPr>
            <p:spPr bwMode="auto">
              <a:xfrm>
                <a:off x="2982" y="911"/>
                <a:ext cx="60" cy="0"/>
              </a:xfrm>
              <a:prstGeom prst="line">
                <a:avLst/>
              </a:prstGeom>
              <a:noFill/>
              <a:ln w="3175">
                <a:solidFill>
                  <a:srgbClr val="000000"/>
                </a:solidFill>
                <a:round/>
                <a:headEnd/>
                <a:tailEnd/>
              </a:ln>
            </p:spPr>
            <p:txBody>
              <a:bodyPr/>
              <a:lstStyle/>
              <a:p>
                <a:endParaRPr lang="en-US"/>
              </a:p>
            </p:txBody>
          </p:sp>
          <p:sp>
            <p:nvSpPr>
              <p:cNvPr id="32062" name="Line 312"/>
              <p:cNvSpPr>
                <a:spLocks noChangeShapeType="1"/>
              </p:cNvSpPr>
              <p:nvPr/>
            </p:nvSpPr>
            <p:spPr bwMode="auto">
              <a:xfrm>
                <a:off x="3042" y="911"/>
                <a:ext cx="0" cy="78"/>
              </a:xfrm>
              <a:prstGeom prst="line">
                <a:avLst/>
              </a:prstGeom>
              <a:noFill/>
              <a:ln w="3175">
                <a:solidFill>
                  <a:srgbClr val="000000"/>
                </a:solidFill>
                <a:round/>
                <a:headEnd/>
                <a:tailEnd/>
              </a:ln>
            </p:spPr>
            <p:txBody>
              <a:bodyPr/>
              <a:lstStyle/>
              <a:p>
                <a:endParaRPr lang="en-US"/>
              </a:p>
            </p:txBody>
          </p:sp>
          <p:sp>
            <p:nvSpPr>
              <p:cNvPr id="32063" name="Line 313"/>
              <p:cNvSpPr>
                <a:spLocks noChangeShapeType="1"/>
              </p:cNvSpPr>
              <p:nvPr/>
            </p:nvSpPr>
            <p:spPr bwMode="auto">
              <a:xfrm flipV="1">
                <a:off x="3042" y="911"/>
                <a:ext cx="0" cy="78"/>
              </a:xfrm>
              <a:prstGeom prst="line">
                <a:avLst/>
              </a:prstGeom>
              <a:noFill/>
              <a:ln w="3175">
                <a:solidFill>
                  <a:srgbClr val="000000"/>
                </a:solidFill>
                <a:round/>
                <a:headEnd/>
                <a:tailEnd/>
              </a:ln>
            </p:spPr>
            <p:txBody>
              <a:bodyPr/>
              <a:lstStyle/>
              <a:p>
                <a:endParaRPr lang="en-US"/>
              </a:p>
            </p:txBody>
          </p:sp>
          <p:sp>
            <p:nvSpPr>
              <p:cNvPr id="32064" name="Line 314"/>
              <p:cNvSpPr>
                <a:spLocks noChangeShapeType="1"/>
              </p:cNvSpPr>
              <p:nvPr/>
            </p:nvSpPr>
            <p:spPr bwMode="auto">
              <a:xfrm>
                <a:off x="3042" y="911"/>
                <a:ext cx="60" cy="0"/>
              </a:xfrm>
              <a:prstGeom prst="line">
                <a:avLst/>
              </a:prstGeom>
              <a:noFill/>
              <a:ln w="3175">
                <a:solidFill>
                  <a:srgbClr val="000000"/>
                </a:solidFill>
                <a:round/>
                <a:headEnd/>
                <a:tailEnd/>
              </a:ln>
            </p:spPr>
            <p:txBody>
              <a:bodyPr/>
              <a:lstStyle/>
              <a:p>
                <a:endParaRPr lang="en-US"/>
              </a:p>
            </p:txBody>
          </p:sp>
          <p:sp>
            <p:nvSpPr>
              <p:cNvPr id="32065" name="Line 315"/>
              <p:cNvSpPr>
                <a:spLocks noChangeShapeType="1"/>
              </p:cNvSpPr>
              <p:nvPr/>
            </p:nvSpPr>
            <p:spPr bwMode="auto">
              <a:xfrm>
                <a:off x="3102" y="911"/>
                <a:ext cx="0" cy="33"/>
              </a:xfrm>
              <a:prstGeom prst="line">
                <a:avLst/>
              </a:prstGeom>
              <a:noFill/>
              <a:ln w="3175">
                <a:solidFill>
                  <a:srgbClr val="000000"/>
                </a:solidFill>
                <a:round/>
                <a:headEnd/>
                <a:tailEnd/>
              </a:ln>
            </p:spPr>
            <p:txBody>
              <a:bodyPr/>
              <a:lstStyle/>
              <a:p>
                <a:endParaRPr lang="en-US"/>
              </a:p>
            </p:txBody>
          </p:sp>
          <p:sp>
            <p:nvSpPr>
              <p:cNvPr id="32066" name="Line 316"/>
              <p:cNvSpPr>
                <a:spLocks noChangeShapeType="1"/>
              </p:cNvSpPr>
              <p:nvPr/>
            </p:nvSpPr>
            <p:spPr bwMode="auto">
              <a:xfrm flipV="1">
                <a:off x="3102" y="911"/>
                <a:ext cx="0" cy="33"/>
              </a:xfrm>
              <a:prstGeom prst="line">
                <a:avLst/>
              </a:prstGeom>
              <a:noFill/>
              <a:ln w="3175">
                <a:solidFill>
                  <a:srgbClr val="000000"/>
                </a:solidFill>
                <a:round/>
                <a:headEnd/>
                <a:tailEnd/>
              </a:ln>
            </p:spPr>
            <p:txBody>
              <a:bodyPr/>
              <a:lstStyle/>
              <a:p>
                <a:endParaRPr lang="en-US"/>
              </a:p>
            </p:txBody>
          </p:sp>
          <p:sp>
            <p:nvSpPr>
              <p:cNvPr id="32067" name="Line 317"/>
              <p:cNvSpPr>
                <a:spLocks noChangeShapeType="1"/>
              </p:cNvSpPr>
              <p:nvPr/>
            </p:nvSpPr>
            <p:spPr bwMode="auto">
              <a:xfrm>
                <a:off x="3102" y="911"/>
                <a:ext cx="61" cy="0"/>
              </a:xfrm>
              <a:prstGeom prst="line">
                <a:avLst/>
              </a:prstGeom>
              <a:noFill/>
              <a:ln w="3175">
                <a:solidFill>
                  <a:srgbClr val="000000"/>
                </a:solidFill>
                <a:round/>
                <a:headEnd/>
                <a:tailEnd/>
              </a:ln>
            </p:spPr>
            <p:txBody>
              <a:bodyPr/>
              <a:lstStyle/>
              <a:p>
                <a:endParaRPr lang="en-US"/>
              </a:p>
            </p:txBody>
          </p:sp>
          <p:sp>
            <p:nvSpPr>
              <p:cNvPr id="32068" name="Line 318"/>
              <p:cNvSpPr>
                <a:spLocks noChangeShapeType="1"/>
              </p:cNvSpPr>
              <p:nvPr/>
            </p:nvSpPr>
            <p:spPr bwMode="auto">
              <a:xfrm>
                <a:off x="3163" y="911"/>
                <a:ext cx="0" cy="33"/>
              </a:xfrm>
              <a:prstGeom prst="line">
                <a:avLst/>
              </a:prstGeom>
              <a:noFill/>
              <a:ln w="3175">
                <a:solidFill>
                  <a:srgbClr val="000000"/>
                </a:solidFill>
                <a:round/>
                <a:headEnd/>
                <a:tailEnd/>
              </a:ln>
            </p:spPr>
            <p:txBody>
              <a:bodyPr/>
              <a:lstStyle/>
              <a:p>
                <a:endParaRPr lang="en-US"/>
              </a:p>
            </p:txBody>
          </p:sp>
          <p:sp>
            <p:nvSpPr>
              <p:cNvPr id="32069" name="Line 319"/>
              <p:cNvSpPr>
                <a:spLocks noChangeShapeType="1"/>
              </p:cNvSpPr>
              <p:nvPr/>
            </p:nvSpPr>
            <p:spPr bwMode="auto">
              <a:xfrm flipV="1">
                <a:off x="3163" y="911"/>
                <a:ext cx="0" cy="33"/>
              </a:xfrm>
              <a:prstGeom prst="line">
                <a:avLst/>
              </a:prstGeom>
              <a:noFill/>
              <a:ln w="3175">
                <a:solidFill>
                  <a:srgbClr val="000000"/>
                </a:solidFill>
                <a:round/>
                <a:headEnd/>
                <a:tailEnd/>
              </a:ln>
            </p:spPr>
            <p:txBody>
              <a:bodyPr/>
              <a:lstStyle/>
              <a:p>
                <a:endParaRPr lang="en-US"/>
              </a:p>
            </p:txBody>
          </p:sp>
          <p:sp>
            <p:nvSpPr>
              <p:cNvPr id="32070" name="Line 320"/>
              <p:cNvSpPr>
                <a:spLocks noChangeShapeType="1"/>
              </p:cNvSpPr>
              <p:nvPr/>
            </p:nvSpPr>
            <p:spPr bwMode="auto">
              <a:xfrm>
                <a:off x="3163" y="911"/>
                <a:ext cx="60" cy="0"/>
              </a:xfrm>
              <a:prstGeom prst="line">
                <a:avLst/>
              </a:prstGeom>
              <a:noFill/>
              <a:ln w="3175">
                <a:solidFill>
                  <a:srgbClr val="000000"/>
                </a:solidFill>
                <a:round/>
                <a:headEnd/>
                <a:tailEnd/>
              </a:ln>
            </p:spPr>
            <p:txBody>
              <a:bodyPr/>
              <a:lstStyle/>
              <a:p>
                <a:endParaRPr lang="en-US"/>
              </a:p>
            </p:txBody>
          </p:sp>
          <p:sp>
            <p:nvSpPr>
              <p:cNvPr id="32071" name="Line 321"/>
              <p:cNvSpPr>
                <a:spLocks noChangeShapeType="1"/>
              </p:cNvSpPr>
              <p:nvPr/>
            </p:nvSpPr>
            <p:spPr bwMode="auto">
              <a:xfrm>
                <a:off x="3223" y="911"/>
                <a:ext cx="0" cy="33"/>
              </a:xfrm>
              <a:prstGeom prst="line">
                <a:avLst/>
              </a:prstGeom>
              <a:noFill/>
              <a:ln w="3175">
                <a:solidFill>
                  <a:srgbClr val="000000"/>
                </a:solidFill>
                <a:round/>
                <a:headEnd/>
                <a:tailEnd/>
              </a:ln>
            </p:spPr>
            <p:txBody>
              <a:bodyPr/>
              <a:lstStyle/>
              <a:p>
                <a:endParaRPr lang="en-US"/>
              </a:p>
            </p:txBody>
          </p:sp>
          <p:sp>
            <p:nvSpPr>
              <p:cNvPr id="32072" name="Line 322"/>
              <p:cNvSpPr>
                <a:spLocks noChangeShapeType="1"/>
              </p:cNvSpPr>
              <p:nvPr/>
            </p:nvSpPr>
            <p:spPr bwMode="auto">
              <a:xfrm flipV="1">
                <a:off x="3223" y="911"/>
                <a:ext cx="0" cy="33"/>
              </a:xfrm>
              <a:prstGeom prst="line">
                <a:avLst/>
              </a:prstGeom>
              <a:noFill/>
              <a:ln w="3175">
                <a:solidFill>
                  <a:srgbClr val="000000"/>
                </a:solidFill>
                <a:round/>
                <a:headEnd/>
                <a:tailEnd/>
              </a:ln>
            </p:spPr>
            <p:txBody>
              <a:bodyPr/>
              <a:lstStyle/>
              <a:p>
                <a:endParaRPr lang="en-US"/>
              </a:p>
            </p:txBody>
          </p:sp>
          <p:sp>
            <p:nvSpPr>
              <p:cNvPr id="32073" name="Line 323"/>
              <p:cNvSpPr>
                <a:spLocks noChangeShapeType="1"/>
              </p:cNvSpPr>
              <p:nvPr/>
            </p:nvSpPr>
            <p:spPr bwMode="auto">
              <a:xfrm>
                <a:off x="3223" y="911"/>
                <a:ext cx="60" cy="0"/>
              </a:xfrm>
              <a:prstGeom prst="line">
                <a:avLst/>
              </a:prstGeom>
              <a:noFill/>
              <a:ln w="3175">
                <a:solidFill>
                  <a:srgbClr val="000000"/>
                </a:solidFill>
                <a:round/>
                <a:headEnd/>
                <a:tailEnd/>
              </a:ln>
            </p:spPr>
            <p:txBody>
              <a:bodyPr/>
              <a:lstStyle/>
              <a:p>
                <a:endParaRPr lang="en-US"/>
              </a:p>
            </p:txBody>
          </p:sp>
          <p:sp>
            <p:nvSpPr>
              <p:cNvPr id="32074" name="Line 324"/>
              <p:cNvSpPr>
                <a:spLocks noChangeShapeType="1"/>
              </p:cNvSpPr>
              <p:nvPr/>
            </p:nvSpPr>
            <p:spPr bwMode="auto">
              <a:xfrm>
                <a:off x="3283" y="911"/>
                <a:ext cx="0" cy="33"/>
              </a:xfrm>
              <a:prstGeom prst="line">
                <a:avLst/>
              </a:prstGeom>
              <a:noFill/>
              <a:ln w="3175">
                <a:solidFill>
                  <a:srgbClr val="000000"/>
                </a:solidFill>
                <a:round/>
                <a:headEnd/>
                <a:tailEnd/>
              </a:ln>
            </p:spPr>
            <p:txBody>
              <a:bodyPr/>
              <a:lstStyle/>
              <a:p>
                <a:endParaRPr lang="en-US"/>
              </a:p>
            </p:txBody>
          </p:sp>
          <p:sp>
            <p:nvSpPr>
              <p:cNvPr id="32075" name="Line 325"/>
              <p:cNvSpPr>
                <a:spLocks noChangeShapeType="1"/>
              </p:cNvSpPr>
              <p:nvPr/>
            </p:nvSpPr>
            <p:spPr bwMode="auto">
              <a:xfrm flipV="1">
                <a:off x="3283" y="911"/>
                <a:ext cx="0" cy="33"/>
              </a:xfrm>
              <a:prstGeom prst="line">
                <a:avLst/>
              </a:prstGeom>
              <a:noFill/>
              <a:ln w="3175">
                <a:solidFill>
                  <a:srgbClr val="000000"/>
                </a:solidFill>
                <a:round/>
                <a:headEnd/>
                <a:tailEnd/>
              </a:ln>
            </p:spPr>
            <p:txBody>
              <a:bodyPr/>
              <a:lstStyle/>
              <a:p>
                <a:endParaRPr lang="en-US"/>
              </a:p>
            </p:txBody>
          </p:sp>
          <p:sp>
            <p:nvSpPr>
              <p:cNvPr id="32076" name="Line 326"/>
              <p:cNvSpPr>
                <a:spLocks noChangeShapeType="1"/>
              </p:cNvSpPr>
              <p:nvPr/>
            </p:nvSpPr>
            <p:spPr bwMode="auto">
              <a:xfrm>
                <a:off x="3283" y="911"/>
                <a:ext cx="61" cy="0"/>
              </a:xfrm>
              <a:prstGeom prst="line">
                <a:avLst/>
              </a:prstGeom>
              <a:noFill/>
              <a:ln w="3175">
                <a:solidFill>
                  <a:srgbClr val="000000"/>
                </a:solidFill>
                <a:round/>
                <a:headEnd/>
                <a:tailEnd/>
              </a:ln>
            </p:spPr>
            <p:txBody>
              <a:bodyPr/>
              <a:lstStyle/>
              <a:p>
                <a:endParaRPr lang="en-US"/>
              </a:p>
            </p:txBody>
          </p:sp>
          <p:sp>
            <p:nvSpPr>
              <p:cNvPr id="32077" name="Line 327"/>
              <p:cNvSpPr>
                <a:spLocks noChangeShapeType="1"/>
              </p:cNvSpPr>
              <p:nvPr/>
            </p:nvSpPr>
            <p:spPr bwMode="auto">
              <a:xfrm>
                <a:off x="3344" y="911"/>
                <a:ext cx="0" cy="33"/>
              </a:xfrm>
              <a:prstGeom prst="line">
                <a:avLst/>
              </a:prstGeom>
              <a:noFill/>
              <a:ln w="3175">
                <a:solidFill>
                  <a:srgbClr val="000000"/>
                </a:solidFill>
                <a:round/>
                <a:headEnd/>
                <a:tailEnd/>
              </a:ln>
            </p:spPr>
            <p:txBody>
              <a:bodyPr/>
              <a:lstStyle/>
              <a:p>
                <a:endParaRPr lang="en-US"/>
              </a:p>
            </p:txBody>
          </p:sp>
          <p:sp>
            <p:nvSpPr>
              <p:cNvPr id="32078" name="Line 328"/>
              <p:cNvSpPr>
                <a:spLocks noChangeShapeType="1"/>
              </p:cNvSpPr>
              <p:nvPr/>
            </p:nvSpPr>
            <p:spPr bwMode="auto">
              <a:xfrm flipV="1">
                <a:off x="3344" y="911"/>
                <a:ext cx="0" cy="33"/>
              </a:xfrm>
              <a:prstGeom prst="line">
                <a:avLst/>
              </a:prstGeom>
              <a:noFill/>
              <a:ln w="3175">
                <a:solidFill>
                  <a:srgbClr val="000000"/>
                </a:solidFill>
                <a:round/>
                <a:headEnd/>
                <a:tailEnd/>
              </a:ln>
            </p:spPr>
            <p:txBody>
              <a:bodyPr/>
              <a:lstStyle/>
              <a:p>
                <a:endParaRPr lang="en-US"/>
              </a:p>
            </p:txBody>
          </p:sp>
          <p:sp>
            <p:nvSpPr>
              <p:cNvPr id="32079" name="Line 329"/>
              <p:cNvSpPr>
                <a:spLocks noChangeShapeType="1"/>
              </p:cNvSpPr>
              <p:nvPr/>
            </p:nvSpPr>
            <p:spPr bwMode="auto">
              <a:xfrm>
                <a:off x="3344" y="911"/>
                <a:ext cx="60" cy="0"/>
              </a:xfrm>
              <a:prstGeom prst="line">
                <a:avLst/>
              </a:prstGeom>
              <a:noFill/>
              <a:ln w="3175">
                <a:solidFill>
                  <a:srgbClr val="000000"/>
                </a:solidFill>
                <a:round/>
                <a:headEnd/>
                <a:tailEnd/>
              </a:ln>
            </p:spPr>
            <p:txBody>
              <a:bodyPr/>
              <a:lstStyle/>
              <a:p>
                <a:endParaRPr lang="en-US"/>
              </a:p>
            </p:txBody>
          </p:sp>
          <p:sp>
            <p:nvSpPr>
              <p:cNvPr id="32080" name="Line 330"/>
              <p:cNvSpPr>
                <a:spLocks noChangeShapeType="1"/>
              </p:cNvSpPr>
              <p:nvPr/>
            </p:nvSpPr>
            <p:spPr bwMode="auto">
              <a:xfrm>
                <a:off x="3404" y="911"/>
                <a:ext cx="0" cy="33"/>
              </a:xfrm>
              <a:prstGeom prst="line">
                <a:avLst/>
              </a:prstGeom>
              <a:noFill/>
              <a:ln w="3175">
                <a:solidFill>
                  <a:srgbClr val="000000"/>
                </a:solidFill>
                <a:round/>
                <a:headEnd/>
                <a:tailEnd/>
              </a:ln>
            </p:spPr>
            <p:txBody>
              <a:bodyPr/>
              <a:lstStyle/>
              <a:p>
                <a:endParaRPr lang="en-US"/>
              </a:p>
            </p:txBody>
          </p:sp>
          <p:sp>
            <p:nvSpPr>
              <p:cNvPr id="32081" name="Line 331"/>
              <p:cNvSpPr>
                <a:spLocks noChangeShapeType="1"/>
              </p:cNvSpPr>
              <p:nvPr/>
            </p:nvSpPr>
            <p:spPr bwMode="auto">
              <a:xfrm flipV="1">
                <a:off x="3404" y="911"/>
                <a:ext cx="0" cy="33"/>
              </a:xfrm>
              <a:prstGeom prst="line">
                <a:avLst/>
              </a:prstGeom>
              <a:noFill/>
              <a:ln w="3175">
                <a:solidFill>
                  <a:srgbClr val="000000"/>
                </a:solidFill>
                <a:round/>
                <a:headEnd/>
                <a:tailEnd/>
              </a:ln>
            </p:spPr>
            <p:txBody>
              <a:bodyPr/>
              <a:lstStyle/>
              <a:p>
                <a:endParaRPr lang="en-US"/>
              </a:p>
            </p:txBody>
          </p:sp>
          <p:sp>
            <p:nvSpPr>
              <p:cNvPr id="32082" name="Line 332"/>
              <p:cNvSpPr>
                <a:spLocks noChangeShapeType="1"/>
              </p:cNvSpPr>
              <p:nvPr/>
            </p:nvSpPr>
            <p:spPr bwMode="auto">
              <a:xfrm>
                <a:off x="3404" y="911"/>
                <a:ext cx="60" cy="0"/>
              </a:xfrm>
              <a:prstGeom prst="line">
                <a:avLst/>
              </a:prstGeom>
              <a:noFill/>
              <a:ln w="3175">
                <a:solidFill>
                  <a:srgbClr val="000000"/>
                </a:solidFill>
                <a:round/>
                <a:headEnd/>
                <a:tailEnd/>
              </a:ln>
            </p:spPr>
            <p:txBody>
              <a:bodyPr/>
              <a:lstStyle/>
              <a:p>
                <a:endParaRPr lang="en-US"/>
              </a:p>
            </p:txBody>
          </p:sp>
          <p:sp>
            <p:nvSpPr>
              <p:cNvPr id="32083" name="Line 333"/>
              <p:cNvSpPr>
                <a:spLocks noChangeShapeType="1"/>
              </p:cNvSpPr>
              <p:nvPr/>
            </p:nvSpPr>
            <p:spPr bwMode="auto">
              <a:xfrm>
                <a:off x="3464" y="911"/>
                <a:ext cx="0" cy="33"/>
              </a:xfrm>
              <a:prstGeom prst="line">
                <a:avLst/>
              </a:prstGeom>
              <a:noFill/>
              <a:ln w="3175">
                <a:solidFill>
                  <a:srgbClr val="000000"/>
                </a:solidFill>
                <a:round/>
                <a:headEnd/>
                <a:tailEnd/>
              </a:ln>
            </p:spPr>
            <p:txBody>
              <a:bodyPr/>
              <a:lstStyle/>
              <a:p>
                <a:endParaRPr lang="en-US"/>
              </a:p>
            </p:txBody>
          </p:sp>
          <p:sp>
            <p:nvSpPr>
              <p:cNvPr id="32084" name="Line 334"/>
              <p:cNvSpPr>
                <a:spLocks noChangeShapeType="1"/>
              </p:cNvSpPr>
              <p:nvPr/>
            </p:nvSpPr>
            <p:spPr bwMode="auto">
              <a:xfrm flipV="1">
                <a:off x="3464" y="911"/>
                <a:ext cx="0" cy="33"/>
              </a:xfrm>
              <a:prstGeom prst="line">
                <a:avLst/>
              </a:prstGeom>
              <a:noFill/>
              <a:ln w="3175">
                <a:solidFill>
                  <a:srgbClr val="000000"/>
                </a:solidFill>
                <a:round/>
                <a:headEnd/>
                <a:tailEnd/>
              </a:ln>
            </p:spPr>
            <p:txBody>
              <a:bodyPr/>
              <a:lstStyle/>
              <a:p>
                <a:endParaRPr lang="en-US"/>
              </a:p>
            </p:txBody>
          </p:sp>
          <p:sp>
            <p:nvSpPr>
              <p:cNvPr id="32085" name="Line 335"/>
              <p:cNvSpPr>
                <a:spLocks noChangeShapeType="1"/>
              </p:cNvSpPr>
              <p:nvPr/>
            </p:nvSpPr>
            <p:spPr bwMode="auto">
              <a:xfrm>
                <a:off x="3464" y="911"/>
                <a:ext cx="61" cy="0"/>
              </a:xfrm>
              <a:prstGeom prst="line">
                <a:avLst/>
              </a:prstGeom>
              <a:noFill/>
              <a:ln w="3175">
                <a:solidFill>
                  <a:srgbClr val="000000"/>
                </a:solidFill>
                <a:round/>
                <a:headEnd/>
                <a:tailEnd/>
              </a:ln>
            </p:spPr>
            <p:txBody>
              <a:bodyPr/>
              <a:lstStyle/>
              <a:p>
                <a:endParaRPr lang="en-US"/>
              </a:p>
            </p:txBody>
          </p:sp>
          <p:sp>
            <p:nvSpPr>
              <p:cNvPr id="32086" name="Line 336"/>
              <p:cNvSpPr>
                <a:spLocks noChangeShapeType="1"/>
              </p:cNvSpPr>
              <p:nvPr/>
            </p:nvSpPr>
            <p:spPr bwMode="auto">
              <a:xfrm>
                <a:off x="3525" y="911"/>
                <a:ext cx="0" cy="33"/>
              </a:xfrm>
              <a:prstGeom prst="line">
                <a:avLst/>
              </a:prstGeom>
              <a:noFill/>
              <a:ln w="3175">
                <a:solidFill>
                  <a:srgbClr val="000000"/>
                </a:solidFill>
                <a:round/>
                <a:headEnd/>
                <a:tailEnd/>
              </a:ln>
            </p:spPr>
            <p:txBody>
              <a:bodyPr/>
              <a:lstStyle/>
              <a:p>
                <a:endParaRPr lang="en-US"/>
              </a:p>
            </p:txBody>
          </p:sp>
          <p:sp>
            <p:nvSpPr>
              <p:cNvPr id="32087" name="Line 337"/>
              <p:cNvSpPr>
                <a:spLocks noChangeShapeType="1"/>
              </p:cNvSpPr>
              <p:nvPr/>
            </p:nvSpPr>
            <p:spPr bwMode="auto">
              <a:xfrm flipV="1">
                <a:off x="3525" y="911"/>
                <a:ext cx="0" cy="33"/>
              </a:xfrm>
              <a:prstGeom prst="line">
                <a:avLst/>
              </a:prstGeom>
              <a:noFill/>
              <a:ln w="3175">
                <a:solidFill>
                  <a:srgbClr val="000000"/>
                </a:solidFill>
                <a:round/>
                <a:headEnd/>
                <a:tailEnd/>
              </a:ln>
            </p:spPr>
            <p:txBody>
              <a:bodyPr/>
              <a:lstStyle/>
              <a:p>
                <a:endParaRPr lang="en-US"/>
              </a:p>
            </p:txBody>
          </p:sp>
          <p:sp>
            <p:nvSpPr>
              <p:cNvPr id="32088" name="Line 338"/>
              <p:cNvSpPr>
                <a:spLocks noChangeShapeType="1"/>
              </p:cNvSpPr>
              <p:nvPr/>
            </p:nvSpPr>
            <p:spPr bwMode="auto">
              <a:xfrm>
                <a:off x="3525" y="911"/>
                <a:ext cx="60" cy="0"/>
              </a:xfrm>
              <a:prstGeom prst="line">
                <a:avLst/>
              </a:prstGeom>
              <a:noFill/>
              <a:ln w="3175">
                <a:solidFill>
                  <a:srgbClr val="000000"/>
                </a:solidFill>
                <a:round/>
                <a:headEnd/>
                <a:tailEnd/>
              </a:ln>
            </p:spPr>
            <p:txBody>
              <a:bodyPr/>
              <a:lstStyle/>
              <a:p>
                <a:endParaRPr lang="en-US"/>
              </a:p>
            </p:txBody>
          </p:sp>
          <p:sp>
            <p:nvSpPr>
              <p:cNvPr id="32089" name="Line 339"/>
              <p:cNvSpPr>
                <a:spLocks noChangeShapeType="1"/>
              </p:cNvSpPr>
              <p:nvPr/>
            </p:nvSpPr>
            <p:spPr bwMode="auto">
              <a:xfrm>
                <a:off x="3585" y="911"/>
                <a:ext cx="0" cy="33"/>
              </a:xfrm>
              <a:prstGeom prst="line">
                <a:avLst/>
              </a:prstGeom>
              <a:noFill/>
              <a:ln w="3175">
                <a:solidFill>
                  <a:srgbClr val="000000"/>
                </a:solidFill>
                <a:round/>
                <a:headEnd/>
                <a:tailEnd/>
              </a:ln>
            </p:spPr>
            <p:txBody>
              <a:bodyPr/>
              <a:lstStyle/>
              <a:p>
                <a:endParaRPr lang="en-US"/>
              </a:p>
            </p:txBody>
          </p:sp>
          <p:sp>
            <p:nvSpPr>
              <p:cNvPr id="32090" name="Line 340"/>
              <p:cNvSpPr>
                <a:spLocks noChangeShapeType="1"/>
              </p:cNvSpPr>
              <p:nvPr/>
            </p:nvSpPr>
            <p:spPr bwMode="auto">
              <a:xfrm flipV="1">
                <a:off x="3585" y="911"/>
                <a:ext cx="0" cy="33"/>
              </a:xfrm>
              <a:prstGeom prst="line">
                <a:avLst/>
              </a:prstGeom>
              <a:noFill/>
              <a:ln w="3175">
                <a:solidFill>
                  <a:srgbClr val="000000"/>
                </a:solidFill>
                <a:round/>
                <a:headEnd/>
                <a:tailEnd/>
              </a:ln>
            </p:spPr>
            <p:txBody>
              <a:bodyPr/>
              <a:lstStyle/>
              <a:p>
                <a:endParaRPr lang="en-US"/>
              </a:p>
            </p:txBody>
          </p:sp>
          <p:sp>
            <p:nvSpPr>
              <p:cNvPr id="32091" name="Line 341"/>
              <p:cNvSpPr>
                <a:spLocks noChangeShapeType="1"/>
              </p:cNvSpPr>
              <p:nvPr/>
            </p:nvSpPr>
            <p:spPr bwMode="auto">
              <a:xfrm>
                <a:off x="3585" y="911"/>
                <a:ext cx="60" cy="0"/>
              </a:xfrm>
              <a:prstGeom prst="line">
                <a:avLst/>
              </a:prstGeom>
              <a:noFill/>
              <a:ln w="3175">
                <a:solidFill>
                  <a:srgbClr val="000000"/>
                </a:solidFill>
                <a:round/>
                <a:headEnd/>
                <a:tailEnd/>
              </a:ln>
            </p:spPr>
            <p:txBody>
              <a:bodyPr/>
              <a:lstStyle/>
              <a:p>
                <a:endParaRPr lang="en-US"/>
              </a:p>
            </p:txBody>
          </p:sp>
          <p:sp>
            <p:nvSpPr>
              <p:cNvPr id="32092" name="Line 342"/>
              <p:cNvSpPr>
                <a:spLocks noChangeShapeType="1"/>
              </p:cNvSpPr>
              <p:nvPr/>
            </p:nvSpPr>
            <p:spPr bwMode="auto">
              <a:xfrm>
                <a:off x="3645" y="911"/>
                <a:ext cx="0" cy="78"/>
              </a:xfrm>
              <a:prstGeom prst="line">
                <a:avLst/>
              </a:prstGeom>
              <a:noFill/>
              <a:ln w="3175">
                <a:solidFill>
                  <a:srgbClr val="000000"/>
                </a:solidFill>
                <a:round/>
                <a:headEnd/>
                <a:tailEnd/>
              </a:ln>
            </p:spPr>
            <p:txBody>
              <a:bodyPr/>
              <a:lstStyle/>
              <a:p>
                <a:endParaRPr lang="en-US"/>
              </a:p>
            </p:txBody>
          </p:sp>
          <p:sp>
            <p:nvSpPr>
              <p:cNvPr id="32093" name="Line 343"/>
              <p:cNvSpPr>
                <a:spLocks noChangeShapeType="1"/>
              </p:cNvSpPr>
              <p:nvPr/>
            </p:nvSpPr>
            <p:spPr bwMode="auto">
              <a:xfrm flipV="1">
                <a:off x="3645" y="911"/>
                <a:ext cx="0" cy="78"/>
              </a:xfrm>
              <a:prstGeom prst="line">
                <a:avLst/>
              </a:prstGeom>
              <a:noFill/>
              <a:ln w="3175">
                <a:solidFill>
                  <a:srgbClr val="000000"/>
                </a:solidFill>
                <a:round/>
                <a:headEnd/>
                <a:tailEnd/>
              </a:ln>
            </p:spPr>
            <p:txBody>
              <a:bodyPr/>
              <a:lstStyle/>
              <a:p>
                <a:endParaRPr lang="en-US"/>
              </a:p>
            </p:txBody>
          </p:sp>
          <p:sp>
            <p:nvSpPr>
              <p:cNvPr id="32094" name="Line 344"/>
              <p:cNvSpPr>
                <a:spLocks noChangeShapeType="1"/>
              </p:cNvSpPr>
              <p:nvPr/>
            </p:nvSpPr>
            <p:spPr bwMode="auto">
              <a:xfrm>
                <a:off x="3645" y="911"/>
                <a:ext cx="62" cy="0"/>
              </a:xfrm>
              <a:prstGeom prst="line">
                <a:avLst/>
              </a:prstGeom>
              <a:noFill/>
              <a:ln w="3175">
                <a:solidFill>
                  <a:srgbClr val="000000"/>
                </a:solidFill>
                <a:round/>
                <a:headEnd/>
                <a:tailEnd/>
              </a:ln>
            </p:spPr>
            <p:txBody>
              <a:bodyPr/>
              <a:lstStyle/>
              <a:p>
                <a:endParaRPr lang="en-US"/>
              </a:p>
            </p:txBody>
          </p:sp>
          <p:sp>
            <p:nvSpPr>
              <p:cNvPr id="32095" name="Line 345"/>
              <p:cNvSpPr>
                <a:spLocks noChangeShapeType="1"/>
              </p:cNvSpPr>
              <p:nvPr/>
            </p:nvSpPr>
            <p:spPr bwMode="auto">
              <a:xfrm>
                <a:off x="3707" y="911"/>
                <a:ext cx="0" cy="33"/>
              </a:xfrm>
              <a:prstGeom prst="line">
                <a:avLst/>
              </a:prstGeom>
              <a:noFill/>
              <a:ln w="3175">
                <a:solidFill>
                  <a:srgbClr val="000000"/>
                </a:solidFill>
                <a:round/>
                <a:headEnd/>
                <a:tailEnd/>
              </a:ln>
            </p:spPr>
            <p:txBody>
              <a:bodyPr/>
              <a:lstStyle/>
              <a:p>
                <a:endParaRPr lang="en-US"/>
              </a:p>
            </p:txBody>
          </p:sp>
          <p:sp>
            <p:nvSpPr>
              <p:cNvPr id="32096" name="Line 346"/>
              <p:cNvSpPr>
                <a:spLocks noChangeShapeType="1"/>
              </p:cNvSpPr>
              <p:nvPr/>
            </p:nvSpPr>
            <p:spPr bwMode="auto">
              <a:xfrm flipV="1">
                <a:off x="3707" y="911"/>
                <a:ext cx="0" cy="33"/>
              </a:xfrm>
              <a:prstGeom prst="line">
                <a:avLst/>
              </a:prstGeom>
              <a:noFill/>
              <a:ln w="3175">
                <a:solidFill>
                  <a:srgbClr val="000000"/>
                </a:solidFill>
                <a:round/>
                <a:headEnd/>
                <a:tailEnd/>
              </a:ln>
            </p:spPr>
            <p:txBody>
              <a:bodyPr/>
              <a:lstStyle/>
              <a:p>
                <a:endParaRPr lang="en-US"/>
              </a:p>
            </p:txBody>
          </p:sp>
          <p:sp>
            <p:nvSpPr>
              <p:cNvPr id="32097" name="Line 347"/>
              <p:cNvSpPr>
                <a:spLocks noChangeShapeType="1"/>
              </p:cNvSpPr>
              <p:nvPr/>
            </p:nvSpPr>
            <p:spPr bwMode="auto">
              <a:xfrm>
                <a:off x="3707" y="911"/>
                <a:ext cx="59" cy="0"/>
              </a:xfrm>
              <a:prstGeom prst="line">
                <a:avLst/>
              </a:prstGeom>
              <a:noFill/>
              <a:ln w="3175">
                <a:solidFill>
                  <a:srgbClr val="000000"/>
                </a:solidFill>
                <a:round/>
                <a:headEnd/>
                <a:tailEnd/>
              </a:ln>
            </p:spPr>
            <p:txBody>
              <a:bodyPr/>
              <a:lstStyle/>
              <a:p>
                <a:endParaRPr lang="en-US"/>
              </a:p>
            </p:txBody>
          </p:sp>
          <p:sp>
            <p:nvSpPr>
              <p:cNvPr id="32098" name="Line 348"/>
              <p:cNvSpPr>
                <a:spLocks noChangeShapeType="1"/>
              </p:cNvSpPr>
              <p:nvPr/>
            </p:nvSpPr>
            <p:spPr bwMode="auto">
              <a:xfrm>
                <a:off x="3766" y="911"/>
                <a:ext cx="0" cy="33"/>
              </a:xfrm>
              <a:prstGeom prst="line">
                <a:avLst/>
              </a:prstGeom>
              <a:noFill/>
              <a:ln w="3175">
                <a:solidFill>
                  <a:srgbClr val="000000"/>
                </a:solidFill>
                <a:round/>
                <a:headEnd/>
                <a:tailEnd/>
              </a:ln>
            </p:spPr>
            <p:txBody>
              <a:bodyPr/>
              <a:lstStyle/>
              <a:p>
                <a:endParaRPr lang="en-US"/>
              </a:p>
            </p:txBody>
          </p:sp>
          <p:sp>
            <p:nvSpPr>
              <p:cNvPr id="32099" name="Line 349"/>
              <p:cNvSpPr>
                <a:spLocks noChangeShapeType="1"/>
              </p:cNvSpPr>
              <p:nvPr/>
            </p:nvSpPr>
            <p:spPr bwMode="auto">
              <a:xfrm flipV="1">
                <a:off x="3766" y="911"/>
                <a:ext cx="0" cy="33"/>
              </a:xfrm>
              <a:prstGeom prst="line">
                <a:avLst/>
              </a:prstGeom>
              <a:noFill/>
              <a:ln w="3175">
                <a:solidFill>
                  <a:srgbClr val="000000"/>
                </a:solidFill>
                <a:round/>
                <a:headEnd/>
                <a:tailEnd/>
              </a:ln>
            </p:spPr>
            <p:txBody>
              <a:bodyPr/>
              <a:lstStyle/>
              <a:p>
                <a:endParaRPr lang="en-US"/>
              </a:p>
            </p:txBody>
          </p:sp>
          <p:sp>
            <p:nvSpPr>
              <p:cNvPr id="32100" name="Line 350"/>
              <p:cNvSpPr>
                <a:spLocks noChangeShapeType="1"/>
              </p:cNvSpPr>
              <p:nvPr/>
            </p:nvSpPr>
            <p:spPr bwMode="auto">
              <a:xfrm>
                <a:off x="3766" y="911"/>
                <a:ext cx="60" cy="0"/>
              </a:xfrm>
              <a:prstGeom prst="line">
                <a:avLst/>
              </a:prstGeom>
              <a:noFill/>
              <a:ln w="3175">
                <a:solidFill>
                  <a:srgbClr val="000000"/>
                </a:solidFill>
                <a:round/>
                <a:headEnd/>
                <a:tailEnd/>
              </a:ln>
            </p:spPr>
            <p:txBody>
              <a:bodyPr/>
              <a:lstStyle/>
              <a:p>
                <a:endParaRPr lang="en-US"/>
              </a:p>
            </p:txBody>
          </p:sp>
          <p:sp>
            <p:nvSpPr>
              <p:cNvPr id="32101" name="Line 351"/>
              <p:cNvSpPr>
                <a:spLocks noChangeShapeType="1"/>
              </p:cNvSpPr>
              <p:nvPr/>
            </p:nvSpPr>
            <p:spPr bwMode="auto">
              <a:xfrm>
                <a:off x="3826" y="911"/>
                <a:ext cx="0" cy="33"/>
              </a:xfrm>
              <a:prstGeom prst="line">
                <a:avLst/>
              </a:prstGeom>
              <a:noFill/>
              <a:ln w="3175">
                <a:solidFill>
                  <a:srgbClr val="000000"/>
                </a:solidFill>
                <a:round/>
                <a:headEnd/>
                <a:tailEnd/>
              </a:ln>
            </p:spPr>
            <p:txBody>
              <a:bodyPr/>
              <a:lstStyle/>
              <a:p>
                <a:endParaRPr lang="en-US"/>
              </a:p>
            </p:txBody>
          </p:sp>
          <p:sp>
            <p:nvSpPr>
              <p:cNvPr id="32102" name="Line 352"/>
              <p:cNvSpPr>
                <a:spLocks noChangeShapeType="1"/>
              </p:cNvSpPr>
              <p:nvPr/>
            </p:nvSpPr>
            <p:spPr bwMode="auto">
              <a:xfrm flipV="1">
                <a:off x="3826" y="911"/>
                <a:ext cx="0" cy="33"/>
              </a:xfrm>
              <a:prstGeom prst="line">
                <a:avLst/>
              </a:prstGeom>
              <a:noFill/>
              <a:ln w="3175">
                <a:solidFill>
                  <a:srgbClr val="000000"/>
                </a:solidFill>
                <a:round/>
                <a:headEnd/>
                <a:tailEnd/>
              </a:ln>
            </p:spPr>
            <p:txBody>
              <a:bodyPr/>
              <a:lstStyle/>
              <a:p>
                <a:endParaRPr lang="en-US"/>
              </a:p>
            </p:txBody>
          </p:sp>
          <p:sp>
            <p:nvSpPr>
              <p:cNvPr id="32103" name="Line 353"/>
              <p:cNvSpPr>
                <a:spLocks noChangeShapeType="1"/>
              </p:cNvSpPr>
              <p:nvPr/>
            </p:nvSpPr>
            <p:spPr bwMode="auto">
              <a:xfrm>
                <a:off x="3826" y="911"/>
                <a:ext cx="62" cy="0"/>
              </a:xfrm>
              <a:prstGeom prst="line">
                <a:avLst/>
              </a:prstGeom>
              <a:noFill/>
              <a:ln w="3175">
                <a:solidFill>
                  <a:srgbClr val="000000"/>
                </a:solidFill>
                <a:round/>
                <a:headEnd/>
                <a:tailEnd/>
              </a:ln>
            </p:spPr>
            <p:txBody>
              <a:bodyPr/>
              <a:lstStyle/>
              <a:p>
                <a:endParaRPr lang="en-US"/>
              </a:p>
            </p:txBody>
          </p:sp>
          <p:sp>
            <p:nvSpPr>
              <p:cNvPr id="32104" name="Line 354"/>
              <p:cNvSpPr>
                <a:spLocks noChangeShapeType="1"/>
              </p:cNvSpPr>
              <p:nvPr/>
            </p:nvSpPr>
            <p:spPr bwMode="auto">
              <a:xfrm>
                <a:off x="3888" y="911"/>
                <a:ext cx="0" cy="33"/>
              </a:xfrm>
              <a:prstGeom prst="line">
                <a:avLst/>
              </a:prstGeom>
              <a:noFill/>
              <a:ln w="3175">
                <a:solidFill>
                  <a:srgbClr val="000000"/>
                </a:solidFill>
                <a:round/>
                <a:headEnd/>
                <a:tailEnd/>
              </a:ln>
            </p:spPr>
            <p:txBody>
              <a:bodyPr/>
              <a:lstStyle/>
              <a:p>
                <a:endParaRPr lang="en-US"/>
              </a:p>
            </p:txBody>
          </p:sp>
          <p:sp>
            <p:nvSpPr>
              <p:cNvPr id="32105" name="Line 355"/>
              <p:cNvSpPr>
                <a:spLocks noChangeShapeType="1"/>
              </p:cNvSpPr>
              <p:nvPr/>
            </p:nvSpPr>
            <p:spPr bwMode="auto">
              <a:xfrm flipV="1">
                <a:off x="3888" y="911"/>
                <a:ext cx="0" cy="33"/>
              </a:xfrm>
              <a:prstGeom prst="line">
                <a:avLst/>
              </a:prstGeom>
              <a:noFill/>
              <a:ln w="3175">
                <a:solidFill>
                  <a:srgbClr val="000000"/>
                </a:solidFill>
                <a:round/>
                <a:headEnd/>
                <a:tailEnd/>
              </a:ln>
            </p:spPr>
            <p:txBody>
              <a:bodyPr/>
              <a:lstStyle/>
              <a:p>
                <a:endParaRPr lang="en-US"/>
              </a:p>
            </p:txBody>
          </p:sp>
          <p:sp>
            <p:nvSpPr>
              <p:cNvPr id="32106" name="Line 356"/>
              <p:cNvSpPr>
                <a:spLocks noChangeShapeType="1"/>
              </p:cNvSpPr>
              <p:nvPr/>
            </p:nvSpPr>
            <p:spPr bwMode="auto">
              <a:xfrm>
                <a:off x="3888" y="911"/>
                <a:ext cx="60" cy="0"/>
              </a:xfrm>
              <a:prstGeom prst="line">
                <a:avLst/>
              </a:prstGeom>
              <a:noFill/>
              <a:ln w="3175">
                <a:solidFill>
                  <a:srgbClr val="000000"/>
                </a:solidFill>
                <a:round/>
                <a:headEnd/>
                <a:tailEnd/>
              </a:ln>
            </p:spPr>
            <p:txBody>
              <a:bodyPr/>
              <a:lstStyle/>
              <a:p>
                <a:endParaRPr lang="en-US"/>
              </a:p>
            </p:txBody>
          </p:sp>
          <p:sp>
            <p:nvSpPr>
              <p:cNvPr id="32107" name="Line 357"/>
              <p:cNvSpPr>
                <a:spLocks noChangeShapeType="1"/>
              </p:cNvSpPr>
              <p:nvPr/>
            </p:nvSpPr>
            <p:spPr bwMode="auto">
              <a:xfrm>
                <a:off x="3948" y="911"/>
                <a:ext cx="0" cy="33"/>
              </a:xfrm>
              <a:prstGeom prst="line">
                <a:avLst/>
              </a:prstGeom>
              <a:noFill/>
              <a:ln w="3175">
                <a:solidFill>
                  <a:srgbClr val="000000"/>
                </a:solidFill>
                <a:round/>
                <a:headEnd/>
                <a:tailEnd/>
              </a:ln>
            </p:spPr>
            <p:txBody>
              <a:bodyPr/>
              <a:lstStyle/>
              <a:p>
                <a:endParaRPr lang="en-US"/>
              </a:p>
            </p:txBody>
          </p:sp>
          <p:sp>
            <p:nvSpPr>
              <p:cNvPr id="32108" name="Line 358"/>
              <p:cNvSpPr>
                <a:spLocks noChangeShapeType="1"/>
              </p:cNvSpPr>
              <p:nvPr/>
            </p:nvSpPr>
            <p:spPr bwMode="auto">
              <a:xfrm flipV="1">
                <a:off x="3948" y="911"/>
                <a:ext cx="0" cy="33"/>
              </a:xfrm>
              <a:prstGeom prst="line">
                <a:avLst/>
              </a:prstGeom>
              <a:noFill/>
              <a:ln w="3175">
                <a:solidFill>
                  <a:srgbClr val="000000"/>
                </a:solidFill>
                <a:round/>
                <a:headEnd/>
                <a:tailEnd/>
              </a:ln>
            </p:spPr>
            <p:txBody>
              <a:bodyPr/>
              <a:lstStyle/>
              <a:p>
                <a:endParaRPr lang="en-US"/>
              </a:p>
            </p:txBody>
          </p:sp>
          <p:sp>
            <p:nvSpPr>
              <p:cNvPr id="32109" name="Line 359"/>
              <p:cNvSpPr>
                <a:spLocks noChangeShapeType="1"/>
              </p:cNvSpPr>
              <p:nvPr/>
            </p:nvSpPr>
            <p:spPr bwMode="auto">
              <a:xfrm>
                <a:off x="3948" y="911"/>
                <a:ext cx="59" cy="0"/>
              </a:xfrm>
              <a:prstGeom prst="line">
                <a:avLst/>
              </a:prstGeom>
              <a:noFill/>
              <a:ln w="3175">
                <a:solidFill>
                  <a:srgbClr val="000000"/>
                </a:solidFill>
                <a:round/>
                <a:headEnd/>
                <a:tailEnd/>
              </a:ln>
            </p:spPr>
            <p:txBody>
              <a:bodyPr/>
              <a:lstStyle/>
              <a:p>
                <a:endParaRPr lang="en-US"/>
              </a:p>
            </p:txBody>
          </p:sp>
          <p:sp>
            <p:nvSpPr>
              <p:cNvPr id="32110" name="Line 360"/>
              <p:cNvSpPr>
                <a:spLocks noChangeShapeType="1"/>
              </p:cNvSpPr>
              <p:nvPr/>
            </p:nvSpPr>
            <p:spPr bwMode="auto">
              <a:xfrm>
                <a:off x="4007" y="911"/>
                <a:ext cx="0" cy="33"/>
              </a:xfrm>
              <a:prstGeom prst="line">
                <a:avLst/>
              </a:prstGeom>
              <a:noFill/>
              <a:ln w="3175">
                <a:solidFill>
                  <a:srgbClr val="000000"/>
                </a:solidFill>
                <a:round/>
                <a:headEnd/>
                <a:tailEnd/>
              </a:ln>
            </p:spPr>
            <p:txBody>
              <a:bodyPr/>
              <a:lstStyle/>
              <a:p>
                <a:endParaRPr lang="en-US"/>
              </a:p>
            </p:txBody>
          </p:sp>
          <p:sp>
            <p:nvSpPr>
              <p:cNvPr id="32111" name="Line 361"/>
              <p:cNvSpPr>
                <a:spLocks noChangeShapeType="1"/>
              </p:cNvSpPr>
              <p:nvPr/>
            </p:nvSpPr>
            <p:spPr bwMode="auto">
              <a:xfrm flipV="1">
                <a:off x="4007" y="911"/>
                <a:ext cx="0" cy="33"/>
              </a:xfrm>
              <a:prstGeom prst="line">
                <a:avLst/>
              </a:prstGeom>
              <a:noFill/>
              <a:ln w="3175">
                <a:solidFill>
                  <a:srgbClr val="000000"/>
                </a:solidFill>
                <a:round/>
                <a:headEnd/>
                <a:tailEnd/>
              </a:ln>
            </p:spPr>
            <p:txBody>
              <a:bodyPr/>
              <a:lstStyle/>
              <a:p>
                <a:endParaRPr lang="en-US"/>
              </a:p>
            </p:txBody>
          </p:sp>
          <p:sp>
            <p:nvSpPr>
              <p:cNvPr id="32112" name="Line 362"/>
              <p:cNvSpPr>
                <a:spLocks noChangeShapeType="1"/>
              </p:cNvSpPr>
              <p:nvPr/>
            </p:nvSpPr>
            <p:spPr bwMode="auto">
              <a:xfrm>
                <a:off x="4007" y="911"/>
                <a:ext cx="62" cy="0"/>
              </a:xfrm>
              <a:prstGeom prst="line">
                <a:avLst/>
              </a:prstGeom>
              <a:noFill/>
              <a:ln w="3175">
                <a:solidFill>
                  <a:srgbClr val="000000"/>
                </a:solidFill>
                <a:round/>
                <a:headEnd/>
                <a:tailEnd/>
              </a:ln>
            </p:spPr>
            <p:txBody>
              <a:bodyPr/>
              <a:lstStyle/>
              <a:p>
                <a:endParaRPr lang="en-US"/>
              </a:p>
            </p:txBody>
          </p:sp>
          <p:sp>
            <p:nvSpPr>
              <p:cNvPr id="32113" name="Line 363"/>
              <p:cNvSpPr>
                <a:spLocks noChangeShapeType="1"/>
              </p:cNvSpPr>
              <p:nvPr/>
            </p:nvSpPr>
            <p:spPr bwMode="auto">
              <a:xfrm>
                <a:off x="4069" y="911"/>
                <a:ext cx="0" cy="33"/>
              </a:xfrm>
              <a:prstGeom prst="line">
                <a:avLst/>
              </a:prstGeom>
              <a:noFill/>
              <a:ln w="3175">
                <a:solidFill>
                  <a:srgbClr val="000000"/>
                </a:solidFill>
                <a:round/>
                <a:headEnd/>
                <a:tailEnd/>
              </a:ln>
            </p:spPr>
            <p:txBody>
              <a:bodyPr/>
              <a:lstStyle/>
              <a:p>
                <a:endParaRPr lang="en-US"/>
              </a:p>
            </p:txBody>
          </p:sp>
          <p:sp>
            <p:nvSpPr>
              <p:cNvPr id="32114" name="Line 364"/>
              <p:cNvSpPr>
                <a:spLocks noChangeShapeType="1"/>
              </p:cNvSpPr>
              <p:nvPr/>
            </p:nvSpPr>
            <p:spPr bwMode="auto">
              <a:xfrm flipV="1">
                <a:off x="4069" y="911"/>
                <a:ext cx="0" cy="33"/>
              </a:xfrm>
              <a:prstGeom prst="line">
                <a:avLst/>
              </a:prstGeom>
              <a:noFill/>
              <a:ln w="3175">
                <a:solidFill>
                  <a:srgbClr val="000000"/>
                </a:solidFill>
                <a:round/>
                <a:headEnd/>
                <a:tailEnd/>
              </a:ln>
            </p:spPr>
            <p:txBody>
              <a:bodyPr/>
              <a:lstStyle/>
              <a:p>
                <a:endParaRPr lang="en-US"/>
              </a:p>
            </p:txBody>
          </p:sp>
          <p:sp>
            <p:nvSpPr>
              <p:cNvPr id="32115" name="Line 365"/>
              <p:cNvSpPr>
                <a:spLocks noChangeShapeType="1"/>
              </p:cNvSpPr>
              <p:nvPr/>
            </p:nvSpPr>
            <p:spPr bwMode="auto">
              <a:xfrm>
                <a:off x="4069" y="911"/>
                <a:ext cx="60" cy="0"/>
              </a:xfrm>
              <a:prstGeom prst="line">
                <a:avLst/>
              </a:prstGeom>
              <a:noFill/>
              <a:ln w="3175">
                <a:solidFill>
                  <a:srgbClr val="000000"/>
                </a:solidFill>
                <a:round/>
                <a:headEnd/>
                <a:tailEnd/>
              </a:ln>
            </p:spPr>
            <p:txBody>
              <a:bodyPr/>
              <a:lstStyle/>
              <a:p>
                <a:endParaRPr lang="en-US"/>
              </a:p>
            </p:txBody>
          </p:sp>
          <p:sp>
            <p:nvSpPr>
              <p:cNvPr id="32116" name="Line 366"/>
              <p:cNvSpPr>
                <a:spLocks noChangeShapeType="1"/>
              </p:cNvSpPr>
              <p:nvPr/>
            </p:nvSpPr>
            <p:spPr bwMode="auto">
              <a:xfrm>
                <a:off x="4129" y="911"/>
                <a:ext cx="0" cy="33"/>
              </a:xfrm>
              <a:prstGeom prst="line">
                <a:avLst/>
              </a:prstGeom>
              <a:noFill/>
              <a:ln w="3175">
                <a:solidFill>
                  <a:srgbClr val="000000"/>
                </a:solidFill>
                <a:round/>
                <a:headEnd/>
                <a:tailEnd/>
              </a:ln>
            </p:spPr>
            <p:txBody>
              <a:bodyPr/>
              <a:lstStyle/>
              <a:p>
                <a:endParaRPr lang="en-US"/>
              </a:p>
            </p:txBody>
          </p:sp>
          <p:sp>
            <p:nvSpPr>
              <p:cNvPr id="32117" name="Line 367"/>
              <p:cNvSpPr>
                <a:spLocks noChangeShapeType="1"/>
              </p:cNvSpPr>
              <p:nvPr/>
            </p:nvSpPr>
            <p:spPr bwMode="auto">
              <a:xfrm flipV="1">
                <a:off x="4129" y="911"/>
                <a:ext cx="0" cy="33"/>
              </a:xfrm>
              <a:prstGeom prst="line">
                <a:avLst/>
              </a:prstGeom>
              <a:noFill/>
              <a:ln w="3175">
                <a:solidFill>
                  <a:srgbClr val="000000"/>
                </a:solidFill>
                <a:round/>
                <a:headEnd/>
                <a:tailEnd/>
              </a:ln>
            </p:spPr>
            <p:txBody>
              <a:bodyPr/>
              <a:lstStyle/>
              <a:p>
                <a:endParaRPr lang="en-US"/>
              </a:p>
            </p:txBody>
          </p:sp>
          <p:sp>
            <p:nvSpPr>
              <p:cNvPr id="32118" name="Line 368"/>
              <p:cNvSpPr>
                <a:spLocks noChangeShapeType="1"/>
              </p:cNvSpPr>
              <p:nvPr/>
            </p:nvSpPr>
            <p:spPr bwMode="auto">
              <a:xfrm>
                <a:off x="4129" y="911"/>
                <a:ext cx="60" cy="0"/>
              </a:xfrm>
              <a:prstGeom prst="line">
                <a:avLst/>
              </a:prstGeom>
              <a:noFill/>
              <a:ln w="3175">
                <a:solidFill>
                  <a:srgbClr val="000000"/>
                </a:solidFill>
                <a:round/>
                <a:headEnd/>
                <a:tailEnd/>
              </a:ln>
            </p:spPr>
            <p:txBody>
              <a:bodyPr/>
              <a:lstStyle/>
              <a:p>
                <a:endParaRPr lang="en-US"/>
              </a:p>
            </p:txBody>
          </p:sp>
          <p:sp>
            <p:nvSpPr>
              <p:cNvPr id="32119" name="Line 369"/>
              <p:cNvSpPr>
                <a:spLocks noChangeShapeType="1"/>
              </p:cNvSpPr>
              <p:nvPr/>
            </p:nvSpPr>
            <p:spPr bwMode="auto">
              <a:xfrm>
                <a:off x="4189" y="911"/>
                <a:ext cx="0" cy="33"/>
              </a:xfrm>
              <a:prstGeom prst="line">
                <a:avLst/>
              </a:prstGeom>
              <a:noFill/>
              <a:ln w="3175">
                <a:solidFill>
                  <a:srgbClr val="000000"/>
                </a:solidFill>
                <a:round/>
                <a:headEnd/>
                <a:tailEnd/>
              </a:ln>
            </p:spPr>
            <p:txBody>
              <a:bodyPr/>
              <a:lstStyle/>
              <a:p>
                <a:endParaRPr lang="en-US"/>
              </a:p>
            </p:txBody>
          </p:sp>
          <p:sp>
            <p:nvSpPr>
              <p:cNvPr id="32120" name="Line 370"/>
              <p:cNvSpPr>
                <a:spLocks noChangeShapeType="1"/>
              </p:cNvSpPr>
              <p:nvPr/>
            </p:nvSpPr>
            <p:spPr bwMode="auto">
              <a:xfrm flipV="1">
                <a:off x="4189" y="911"/>
                <a:ext cx="0" cy="33"/>
              </a:xfrm>
              <a:prstGeom prst="line">
                <a:avLst/>
              </a:prstGeom>
              <a:noFill/>
              <a:ln w="3175">
                <a:solidFill>
                  <a:srgbClr val="000000"/>
                </a:solidFill>
                <a:round/>
                <a:headEnd/>
                <a:tailEnd/>
              </a:ln>
            </p:spPr>
            <p:txBody>
              <a:bodyPr/>
              <a:lstStyle/>
              <a:p>
                <a:endParaRPr lang="en-US"/>
              </a:p>
            </p:txBody>
          </p:sp>
          <p:sp>
            <p:nvSpPr>
              <p:cNvPr id="32121" name="Line 371"/>
              <p:cNvSpPr>
                <a:spLocks noChangeShapeType="1"/>
              </p:cNvSpPr>
              <p:nvPr/>
            </p:nvSpPr>
            <p:spPr bwMode="auto">
              <a:xfrm>
                <a:off x="4189" y="911"/>
                <a:ext cx="61" cy="0"/>
              </a:xfrm>
              <a:prstGeom prst="line">
                <a:avLst/>
              </a:prstGeom>
              <a:noFill/>
              <a:ln w="3175">
                <a:solidFill>
                  <a:srgbClr val="000000"/>
                </a:solidFill>
                <a:round/>
                <a:headEnd/>
                <a:tailEnd/>
              </a:ln>
            </p:spPr>
            <p:txBody>
              <a:bodyPr/>
              <a:lstStyle/>
              <a:p>
                <a:endParaRPr lang="en-US"/>
              </a:p>
            </p:txBody>
          </p:sp>
          <p:sp>
            <p:nvSpPr>
              <p:cNvPr id="32122" name="Line 372"/>
              <p:cNvSpPr>
                <a:spLocks noChangeShapeType="1"/>
              </p:cNvSpPr>
              <p:nvPr/>
            </p:nvSpPr>
            <p:spPr bwMode="auto">
              <a:xfrm>
                <a:off x="4250" y="911"/>
                <a:ext cx="0" cy="78"/>
              </a:xfrm>
              <a:prstGeom prst="line">
                <a:avLst/>
              </a:prstGeom>
              <a:noFill/>
              <a:ln w="3175">
                <a:solidFill>
                  <a:srgbClr val="000000"/>
                </a:solidFill>
                <a:round/>
                <a:headEnd/>
                <a:tailEnd/>
              </a:ln>
            </p:spPr>
            <p:txBody>
              <a:bodyPr/>
              <a:lstStyle/>
              <a:p>
                <a:endParaRPr lang="en-US"/>
              </a:p>
            </p:txBody>
          </p:sp>
          <p:sp>
            <p:nvSpPr>
              <p:cNvPr id="32123" name="Line 373"/>
              <p:cNvSpPr>
                <a:spLocks noChangeShapeType="1"/>
              </p:cNvSpPr>
              <p:nvPr/>
            </p:nvSpPr>
            <p:spPr bwMode="auto">
              <a:xfrm flipV="1">
                <a:off x="4250" y="911"/>
                <a:ext cx="0" cy="78"/>
              </a:xfrm>
              <a:prstGeom prst="line">
                <a:avLst/>
              </a:prstGeom>
              <a:noFill/>
              <a:ln w="3175">
                <a:solidFill>
                  <a:srgbClr val="000000"/>
                </a:solidFill>
                <a:round/>
                <a:headEnd/>
                <a:tailEnd/>
              </a:ln>
            </p:spPr>
            <p:txBody>
              <a:bodyPr/>
              <a:lstStyle/>
              <a:p>
                <a:endParaRPr lang="en-US"/>
              </a:p>
            </p:txBody>
          </p:sp>
          <p:sp>
            <p:nvSpPr>
              <p:cNvPr id="32124" name="Line 374"/>
              <p:cNvSpPr>
                <a:spLocks noChangeShapeType="1"/>
              </p:cNvSpPr>
              <p:nvPr/>
            </p:nvSpPr>
            <p:spPr bwMode="auto">
              <a:xfrm>
                <a:off x="4250" y="911"/>
                <a:ext cx="60" cy="0"/>
              </a:xfrm>
              <a:prstGeom prst="line">
                <a:avLst/>
              </a:prstGeom>
              <a:noFill/>
              <a:ln w="3175">
                <a:solidFill>
                  <a:srgbClr val="000000"/>
                </a:solidFill>
                <a:round/>
                <a:headEnd/>
                <a:tailEnd/>
              </a:ln>
            </p:spPr>
            <p:txBody>
              <a:bodyPr/>
              <a:lstStyle/>
              <a:p>
                <a:endParaRPr lang="en-US"/>
              </a:p>
            </p:txBody>
          </p:sp>
          <p:sp>
            <p:nvSpPr>
              <p:cNvPr id="32125" name="Line 375"/>
              <p:cNvSpPr>
                <a:spLocks noChangeShapeType="1"/>
              </p:cNvSpPr>
              <p:nvPr/>
            </p:nvSpPr>
            <p:spPr bwMode="auto">
              <a:xfrm>
                <a:off x="4310" y="911"/>
                <a:ext cx="0" cy="33"/>
              </a:xfrm>
              <a:prstGeom prst="line">
                <a:avLst/>
              </a:prstGeom>
              <a:noFill/>
              <a:ln w="3175">
                <a:solidFill>
                  <a:srgbClr val="000000"/>
                </a:solidFill>
                <a:round/>
                <a:headEnd/>
                <a:tailEnd/>
              </a:ln>
            </p:spPr>
            <p:txBody>
              <a:bodyPr/>
              <a:lstStyle/>
              <a:p>
                <a:endParaRPr lang="en-US"/>
              </a:p>
            </p:txBody>
          </p:sp>
          <p:sp>
            <p:nvSpPr>
              <p:cNvPr id="32126" name="Line 376"/>
              <p:cNvSpPr>
                <a:spLocks noChangeShapeType="1"/>
              </p:cNvSpPr>
              <p:nvPr/>
            </p:nvSpPr>
            <p:spPr bwMode="auto">
              <a:xfrm flipV="1">
                <a:off x="4310" y="911"/>
                <a:ext cx="0" cy="33"/>
              </a:xfrm>
              <a:prstGeom prst="line">
                <a:avLst/>
              </a:prstGeom>
              <a:noFill/>
              <a:ln w="3175">
                <a:solidFill>
                  <a:srgbClr val="000000"/>
                </a:solidFill>
                <a:round/>
                <a:headEnd/>
                <a:tailEnd/>
              </a:ln>
            </p:spPr>
            <p:txBody>
              <a:bodyPr/>
              <a:lstStyle/>
              <a:p>
                <a:endParaRPr lang="en-US"/>
              </a:p>
            </p:txBody>
          </p:sp>
          <p:sp>
            <p:nvSpPr>
              <p:cNvPr id="32127" name="Line 377"/>
              <p:cNvSpPr>
                <a:spLocks noChangeShapeType="1"/>
              </p:cNvSpPr>
              <p:nvPr/>
            </p:nvSpPr>
            <p:spPr bwMode="auto">
              <a:xfrm>
                <a:off x="4310" y="911"/>
                <a:ext cx="60" cy="0"/>
              </a:xfrm>
              <a:prstGeom prst="line">
                <a:avLst/>
              </a:prstGeom>
              <a:noFill/>
              <a:ln w="3175">
                <a:solidFill>
                  <a:srgbClr val="000000"/>
                </a:solidFill>
                <a:round/>
                <a:headEnd/>
                <a:tailEnd/>
              </a:ln>
            </p:spPr>
            <p:txBody>
              <a:bodyPr/>
              <a:lstStyle/>
              <a:p>
                <a:endParaRPr lang="en-US"/>
              </a:p>
            </p:txBody>
          </p:sp>
          <p:sp>
            <p:nvSpPr>
              <p:cNvPr id="32128" name="Line 378"/>
              <p:cNvSpPr>
                <a:spLocks noChangeShapeType="1"/>
              </p:cNvSpPr>
              <p:nvPr/>
            </p:nvSpPr>
            <p:spPr bwMode="auto">
              <a:xfrm>
                <a:off x="4370" y="911"/>
                <a:ext cx="0" cy="33"/>
              </a:xfrm>
              <a:prstGeom prst="line">
                <a:avLst/>
              </a:prstGeom>
              <a:noFill/>
              <a:ln w="3175">
                <a:solidFill>
                  <a:srgbClr val="000000"/>
                </a:solidFill>
                <a:round/>
                <a:headEnd/>
                <a:tailEnd/>
              </a:ln>
            </p:spPr>
            <p:txBody>
              <a:bodyPr/>
              <a:lstStyle/>
              <a:p>
                <a:endParaRPr lang="en-US"/>
              </a:p>
            </p:txBody>
          </p:sp>
          <p:sp>
            <p:nvSpPr>
              <p:cNvPr id="32129" name="Line 379"/>
              <p:cNvSpPr>
                <a:spLocks noChangeShapeType="1"/>
              </p:cNvSpPr>
              <p:nvPr/>
            </p:nvSpPr>
            <p:spPr bwMode="auto">
              <a:xfrm flipV="1">
                <a:off x="4370" y="911"/>
                <a:ext cx="0" cy="33"/>
              </a:xfrm>
              <a:prstGeom prst="line">
                <a:avLst/>
              </a:prstGeom>
              <a:noFill/>
              <a:ln w="3175">
                <a:solidFill>
                  <a:srgbClr val="000000"/>
                </a:solidFill>
                <a:round/>
                <a:headEnd/>
                <a:tailEnd/>
              </a:ln>
            </p:spPr>
            <p:txBody>
              <a:bodyPr/>
              <a:lstStyle/>
              <a:p>
                <a:endParaRPr lang="en-US"/>
              </a:p>
            </p:txBody>
          </p:sp>
          <p:sp>
            <p:nvSpPr>
              <p:cNvPr id="32130" name="Line 380"/>
              <p:cNvSpPr>
                <a:spLocks noChangeShapeType="1"/>
              </p:cNvSpPr>
              <p:nvPr/>
            </p:nvSpPr>
            <p:spPr bwMode="auto">
              <a:xfrm flipH="1">
                <a:off x="1172" y="911"/>
                <a:ext cx="60" cy="0"/>
              </a:xfrm>
              <a:prstGeom prst="line">
                <a:avLst/>
              </a:prstGeom>
              <a:noFill/>
              <a:ln w="3175">
                <a:solidFill>
                  <a:srgbClr val="000000"/>
                </a:solidFill>
                <a:round/>
                <a:headEnd/>
                <a:tailEnd/>
              </a:ln>
            </p:spPr>
            <p:txBody>
              <a:bodyPr/>
              <a:lstStyle/>
              <a:p>
                <a:endParaRPr lang="en-US"/>
              </a:p>
            </p:txBody>
          </p:sp>
          <p:sp>
            <p:nvSpPr>
              <p:cNvPr id="32131" name="Line 381"/>
              <p:cNvSpPr>
                <a:spLocks noChangeShapeType="1"/>
              </p:cNvSpPr>
              <p:nvPr/>
            </p:nvSpPr>
            <p:spPr bwMode="auto">
              <a:xfrm>
                <a:off x="1172" y="911"/>
                <a:ext cx="0" cy="33"/>
              </a:xfrm>
              <a:prstGeom prst="line">
                <a:avLst/>
              </a:prstGeom>
              <a:noFill/>
              <a:ln w="3175">
                <a:solidFill>
                  <a:srgbClr val="000000"/>
                </a:solidFill>
                <a:round/>
                <a:headEnd/>
                <a:tailEnd/>
              </a:ln>
            </p:spPr>
            <p:txBody>
              <a:bodyPr/>
              <a:lstStyle/>
              <a:p>
                <a:endParaRPr lang="en-US"/>
              </a:p>
            </p:txBody>
          </p:sp>
          <p:sp>
            <p:nvSpPr>
              <p:cNvPr id="32132" name="Line 382"/>
              <p:cNvSpPr>
                <a:spLocks noChangeShapeType="1"/>
              </p:cNvSpPr>
              <p:nvPr/>
            </p:nvSpPr>
            <p:spPr bwMode="auto">
              <a:xfrm flipV="1">
                <a:off x="1172" y="911"/>
                <a:ext cx="0" cy="33"/>
              </a:xfrm>
              <a:prstGeom prst="line">
                <a:avLst/>
              </a:prstGeom>
              <a:noFill/>
              <a:ln w="3175">
                <a:solidFill>
                  <a:srgbClr val="000000"/>
                </a:solidFill>
                <a:round/>
                <a:headEnd/>
                <a:tailEnd/>
              </a:ln>
            </p:spPr>
            <p:txBody>
              <a:bodyPr/>
              <a:lstStyle/>
              <a:p>
                <a:endParaRPr lang="en-US"/>
              </a:p>
            </p:txBody>
          </p:sp>
          <p:sp>
            <p:nvSpPr>
              <p:cNvPr id="32133" name="Line 383"/>
              <p:cNvSpPr>
                <a:spLocks noChangeShapeType="1"/>
              </p:cNvSpPr>
              <p:nvPr/>
            </p:nvSpPr>
            <p:spPr bwMode="auto">
              <a:xfrm flipH="1">
                <a:off x="1111" y="911"/>
                <a:ext cx="61" cy="0"/>
              </a:xfrm>
              <a:prstGeom prst="line">
                <a:avLst/>
              </a:prstGeom>
              <a:noFill/>
              <a:ln w="3175">
                <a:solidFill>
                  <a:srgbClr val="000000"/>
                </a:solidFill>
                <a:round/>
                <a:headEnd/>
                <a:tailEnd/>
              </a:ln>
            </p:spPr>
            <p:txBody>
              <a:bodyPr/>
              <a:lstStyle/>
              <a:p>
                <a:endParaRPr lang="en-US"/>
              </a:p>
            </p:txBody>
          </p:sp>
          <p:sp>
            <p:nvSpPr>
              <p:cNvPr id="32134" name="Line 384"/>
              <p:cNvSpPr>
                <a:spLocks noChangeShapeType="1"/>
              </p:cNvSpPr>
              <p:nvPr/>
            </p:nvSpPr>
            <p:spPr bwMode="auto">
              <a:xfrm>
                <a:off x="1111" y="911"/>
                <a:ext cx="0" cy="33"/>
              </a:xfrm>
              <a:prstGeom prst="line">
                <a:avLst/>
              </a:prstGeom>
              <a:noFill/>
              <a:ln w="3175">
                <a:solidFill>
                  <a:srgbClr val="000000"/>
                </a:solidFill>
                <a:round/>
                <a:headEnd/>
                <a:tailEnd/>
              </a:ln>
            </p:spPr>
            <p:txBody>
              <a:bodyPr/>
              <a:lstStyle/>
              <a:p>
                <a:endParaRPr lang="en-US"/>
              </a:p>
            </p:txBody>
          </p:sp>
          <p:sp>
            <p:nvSpPr>
              <p:cNvPr id="32135" name="Line 385"/>
              <p:cNvSpPr>
                <a:spLocks noChangeShapeType="1"/>
              </p:cNvSpPr>
              <p:nvPr/>
            </p:nvSpPr>
            <p:spPr bwMode="auto">
              <a:xfrm flipV="1">
                <a:off x="1111" y="911"/>
                <a:ext cx="0" cy="33"/>
              </a:xfrm>
              <a:prstGeom prst="line">
                <a:avLst/>
              </a:prstGeom>
              <a:noFill/>
              <a:ln w="3175">
                <a:solidFill>
                  <a:srgbClr val="000000"/>
                </a:solidFill>
                <a:round/>
                <a:headEnd/>
                <a:tailEnd/>
              </a:ln>
            </p:spPr>
            <p:txBody>
              <a:bodyPr/>
              <a:lstStyle/>
              <a:p>
                <a:endParaRPr lang="en-US"/>
              </a:p>
            </p:txBody>
          </p:sp>
          <p:sp>
            <p:nvSpPr>
              <p:cNvPr id="32136" name="Line 386"/>
              <p:cNvSpPr>
                <a:spLocks noChangeShapeType="1"/>
              </p:cNvSpPr>
              <p:nvPr/>
            </p:nvSpPr>
            <p:spPr bwMode="auto">
              <a:xfrm>
                <a:off x="1111" y="911"/>
                <a:ext cx="121" cy="0"/>
              </a:xfrm>
              <a:prstGeom prst="line">
                <a:avLst/>
              </a:prstGeom>
              <a:noFill/>
              <a:ln w="3175">
                <a:solidFill>
                  <a:srgbClr val="000000"/>
                </a:solidFill>
                <a:round/>
                <a:headEnd/>
                <a:tailEnd/>
              </a:ln>
            </p:spPr>
            <p:txBody>
              <a:bodyPr/>
              <a:lstStyle/>
              <a:p>
                <a:endParaRPr lang="en-US"/>
              </a:p>
            </p:txBody>
          </p:sp>
          <p:sp>
            <p:nvSpPr>
              <p:cNvPr id="32137" name="Line 387"/>
              <p:cNvSpPr>
                <a:spLocks noChangeShapeType="1"/>
              </p:cNvSpPr>
              <p:nvPr/>
            </p:nvSpPr>
            <p:spPr bwMode="auto">
              <a:xfrm>
                <a:off x="1232" y="911"/>
                <a:ext cx="0" cy="78"/>
              </a:xfrm>
              <a:prstGeom prst="line">
                <a:avLst/>
              </a:prstGeom>
              <a:noFill/>
              <a:ln w="3175">
                <a:solidFill>
                  <a:srgbClr val="000000"/>
                </a:solidFill>
                <a:round/>
                <a:headEnd/>
                <a:tailEnd/>
              </a:ln>
            </p:spPr>
            <p:txBody>
              <a:bodyPr/>
              <a:lstStyle/>
              <a:p>
                <a:endParaRPr lang="en-US"/>
              </a:p>
            </p:txBody>
          </p:sp>
          <p:sp>
            <p:nvSpPr>
              <p:cNvPr id="32138" name="Line 388"/>
              <p:cNvSpPr>
                <a:spLocks noChangeShapeType="1"/>
              </p:cNvSpPr>
              <p:nvPr/>
            </p:nvSpPr>
            <p:spPr bwMode="auto">
              <a:xfrm flipV="1">
                <a:off x="1232" y="911"/>
                <a:ext cx="0" cy="78"/>
              </a:xfrm>
              <a:prstGeom prst="line">
                <a:avLst/>
              </a:prstGeom>
              <a:noFill/>
              <a:ln w="3175">
                <a:solidFill>
                  <a:srgbClr val="000000"/>
                </a:solidFill>
                <a:round/>
                <a:headEnd/>
                <a:tailEnd/>
              </a:ln>
            </p:spPr>
            <p:txBody>
              <a:bodyPr/>
              <a:lstStyle/>
              <a:p>
                <a:endParaRPr lang="en-US"/>
              </a:p>
            </p:txBody>
          </p:sp>
          <p:sp>
            <p:nvSpPr>
              <p:cNvPr id="32139" name="Line 389"/>
              <p:cNvSpPr>
                <a:spLocks noChangeShapeType="1"/>
              </p:cNvSpPr>
              <p:nvPr/>
            </p:nvSpPr>
            <p:spPr bwMode="auto">
              <a:xfrm>
                <a:off x="1232" y="911"/>
                <a:ext cx="60" cy="0"/>
              </a:xfrm>
              <a:prstGeom prst="line">
                <a:avLst/>
              </a:prstGeom>
              <a:noFill/>
              <a:ln w="3175">
                <a:solidFill>
                  <a:srgbClr val="000000"/>
                </a:solidFill>
                <a:round/>
                <a:headEnd/>
                <a:tailEnd/>
              </a:ln>
            </p:spPr>
            <p:txBody>
              <a:bodyPr/>
              <a:lstStyle/>
              <a:p>
                <a:endParaRPr lang="en-US"/>
              </a:p>
            </p:txBody>
          </p:sp>
          <p:sp>
            <p:nvSpPr>
              <p:cNvPr id="32140" name="Line 390"/>
              <p:cNvSpPr>
                <a:spLocks noChangeShapeType="1"/>
              </p:cNvSpPr>
              <p:nvPr/>
            </p:nvSpPr>
            <p:spPr bwMode="auto">
              <a:xfrm>
                <a:off x="1292" y="911"/>
                <a:ext cx="0" cy="33"/>
              </a:xfrm>
              <a:prstGeom prst="line">
                <a:avLst/>
              </a:prstGeom>
              <a:noFill/>
              <a:ln w="3175">
                <a:solidFill>
                  <a:srgbClr val="000000"/>
                </a:solidFill>
                <a:round/>
                <a:headEnd/>
                <a:tailEnd/>
              </a:ln>
            </p:spPr>
            <p:txBody>
              <a:bodyPr/>
              <a:lstStyle/>
              <a:p>
                <a:endParaRPr lang="en-US"/>
              </a:p>
            </p:txBody>
          </p:sp>
          <p:sp>
            <p:nvSpPr>
              <p:cNvPr id="32141" name="Line 391"/>
              <p:cNvSpPr>
                <a:spLocks noChangeShapeType="1"/>
              </p:cNvSpPr>
              <p:nvPr/>
            </p:nvSpPr>
            <p:spPr bwMode="auto">
              <a:xfrm flipV="1">
                <a:off x="1292" y="911"/>
                <a:ext cx="0" cy="33"/>
              </a:xfrm>
              <a:prstGeom prst="line">
                <a:avLst/>
              </a:prstGeom>
              <a:noFill/>
              <a:ln w="3175">
                <a:solidFill>
                  <a:srgbClr val="000000"/>
                </a:solidFill>
                <a:round/>
                <a:headEnd/>
                <a:tailEnd/>
              </a:ln>
            </p:spPr>
            <p:txBody>
              <a:bodyPr/>
              <a:lstStyle/>
              <a:p>
                <a:endParaRPr lang="en-US"/>
              </a:p>
            </p:txBody>
          </p:sp>
          <p:sp>
            <p:nvSpPr>
              <p:cNvPr id="32142" name="Line 392"/>
              <p:cNvSpPr>
                <a:spLocks noChangeShapeType="1"/>
              </p:cNvSpPr>
              <p:nvPr/>
            </p:nvSpPr>
            <p:spPr bwMode="auto">
              <a:xfrm>
                <a:off x="1292" y="911"/>
                <a:ext cx="61" cy="0"/>
              </a:xfrm>
              <a:prstGeom prst="line">
                <a:avLst/>
              </a:prstGeom>
              <a:noFill/>
              <a:ln w="3175">
                <a:solidFill>
                  <a:srgbClr val="000000"/>
                </a:solidFill>
                <a:round/>
                <a:headEnd/>
                <a:tailEnd/>
              </a:ln>
            </p:spPr>
            <p:txBody>
              <a:bodyPr/>
              <a:lstStyle/>
              <a:p>
                <a:endParaRPr lang="en-US"/>
              </a:p>
            </p:txBody>
          </p:sp>
          <p:sp>
            <p:nvSpPr>
              <p:cNvPr id="32143" name="Line 393"/>
              <p:cNvSpPr>
                <a:spLocks noChangeShapeType="1"/>
              </p:cNvSpPr>
              <p:nvPr/>
            </p:nvSpPr>
            <p:spPr bwMode="auto">
              <a:xfrm>
                <a:off x="1353" y="911"/>
                <a:ext cx="0" cy="33"/>
              </a:xfrm>
              <a:prstGeom prst="line">
                <a:avLst/>
              </a:prstGeom>
              <a:noFill/>
              <a:ln w="3175">
                <a:solidFill>
                  <a:srgbClr val="000000"/>
                </a:solidFill>
                <a:round/>
                <a:headEnd/>
                <a:tailEnd/>
              </a:ln>
            </p:spPr>
            <p:txBody>
              <a:bodyPr/>
              <a:lstStyle/>
              <a:p>
                <a:endParaRPr lang="en-US"/>
              </a:p>
            </p:txBody>
          </p:sp>
          <p:sp>
            <p:nvSpPr>
              <p:cNvPr id="32144" name="Line 394"/>
              <p:cNvSpPr>
                <a:spLocks noChangeShapeType="1"/>
              </p:cNvSpPr>
              <p:nvPr/>
            </p:nvSpPr>
            <p:spPr bwMode="auto">
              <a:xfrm flipV="1">
                <a:off x="1353" y="911"/>
                <a:ext cx="0" cy="33"/>
              </a:xfrm>
              <a:prstGeom prst="line">
                <a:avLst/>
              </a:prstGeom>
              <a:noFill/>
              <a:ln w="3175">
                <a:solidFill>
                  <a:srgbClr val="000000"/>
                </a:solidFill>
                <a:round/>
                <a:headEnd/>
                <a:tailEnd/>
              </a:ln>
            </p:spPr>
            <p:txBody>
              <a:bodyPr/>
              <a:lstStyle/>
              <a:p>
                <a:endParaRPr lang="en-US"/>
              </a:p>
            </p:txBody>
          </p:sp>
          <p:sp>
            <p:nvSpPr>
              <p:cNvPr id="32145" name="Line 395"/>
              <p:cNvSpPr>
                <a:spLocks noChangeShapeType="1"/>
              </p:cNvSpPr>
              <p:nvPr/>
            </p:nvSpPr>
            <p:spPr bwMode="auto">
              <a:xfrm>
                <a:off x="1353" y="911"/>
                <a:ext cx="60" cy="0"/>
              </a:xfrm>
              <a:prstGeom prst="line">
                <a:avLst/>
              </a:prstGeom>
              <a:noFill/>
              <a:ln w="3175">
                <a:solidFill>
                  <a:srgbClr val="000000"/>
                </a:solidFill>
                <a:round/>
                <a:headEnd/>
                <a:tailEnd/>
              </a:ln>
            </p:spPr>
            <p:txBody>
              <a:bodyPr/>
              <a:lstStyle/>
              <a:p>
                <a:endParaRPr lang="en-US"/>
              </a:p>
            </p:txBody>
          </p:sp>
          <p:sp>
            <p:nvSpPr>
              <p:cNvPr id="32146" name="Line 396"/>
              <p:cNvSpPr>
                <a:spLocks noChangeShapeType="1"/>
              </p:cNvSpPr>
              <p:nvPr/>
            </p:nvSpPr>
            <p:spPr bwMode="auto">
              <a:xfrm>
                <a:off x="1413" y="911"/>
                <a:ext cx="0" cy="33"/>
              </a:xfrm>
              <a:prstGeom prst="line">
                <a:avLst/>
              </a:prstGeom>
              <a:noFill/>
              <a:ln w="3175">
                <a:solidFill>
                  <a:srgbClr val="000000"/>
                </a:solidFill>
                <a:round/>
                <a:headEnd/>
                <a:tailEnd/>
              </a:ln>
            </p:spPr>
            <p:txBody>
              <a:bodyPr/>
              <a:lstStyle/>
              <a:p>
                <a:endParaRPr lang="en-US"/>
              </a:p>
            </p:txBody>
          </p:sp>
          <p:sp>
            <p:nvSpPr>
              <p:cNvPr id="32147" name="Line 397"/>
              <p:cNvSpPr>
                <a:spLocks noChangeShapeType="1"/>
              </p:cNvSpPr>
              <p:nvPr/>
            </p:nvSpPr>
            <p:spPr bwMode="auto">
              <a:xfrm flipV="1">
                <a:off x="1413" y="911"/>
                <a:ext cx="0" cy="33"/>
              </a:xfrm>
              <a:prstGeom prst="line">
                <a:avLst/>
              </a:prstGeom>
              <a:noFill/>
              <a:ln w="3175">
                <a:solidFill>
                  <a:srgbClr val="000000"/>
                </a:solidFill>
                <a:round/>
                <a:headEnd/>
                <a:tailEnd/>
              </a:ln>
            </p:spPr>
            <p:txBody>
              <a:bodyPr/>
              <a:lstStyle/>
              <a:p>
                <a:endParaRPr lang="en-US"/>
              </a:p>
            </p:txBody>
          </p:sp>
          <p:sp>
            <p:nvSpPr>
              <p:cNvPr id="32148" name="Line 398"/>
              <p:cNvSpPr>
                <a:spLocks noChangeShapeType="1"/>
              </p:cNvSpPr>
              <p:nvPr/>
            </p:nvSpPr>
            <p:spPr bwMode="auto">
              <a:xfrm>
                <a:off x="1413" y="911"/>
                <a:ext cx="60" cy="0"/>
              </a:xfrm>
              <a:prstGeom prst="line">
                <a:avLst/>
              </a:prstGeom>
              <a:noFill/>
              <a:ln w="3175">
                <a:solidFill>
                  <a:srgbClr val="000000"/>
                </a:solidFill>
                <a:round/>
                <a:headEnd/>
                <a:tailEnd/>
              </a:ln>
            </p:spPr>
            <p:txBody>
              <a:bodyPr/>
              <a:lstStyle/>
              <a:p>
                <a:endParaRPr lang="en-US"/>
              </a:p>
            </p:txBody>
          </p:sp>
          <p:sp>
            <p:nvSpPr>
              <p:cNvPr id="32149" name="Line 399"/>
              <p:cNvSpPr>
                <a:spLocks noChangeShapeType="1"/>
              </p:cNvSpPr>
              <p:nvPr/>
            </p:nvSpPr>
            <p:spPr bwMode="auto">
              <a:xfrm>
                <a:off x="1473" y="911"/>
                <a:ext cx="0" cy="33"/>
              </a:xfrm>
              <a:prstGeom prst="line">
                <a:avLst/>
              </a:prstGeom>
              <a:noFill/>
              <a:ln w="3175">
                <a:solidFill>
                  <a:srgbClr val="000000"/>
                </a:solidFill>
                <a:round/>
                <a:headEnd/>
                <a:tailEnd/>
              </a:ln>
            </p:spPr>
            <p:txBody>
              <a:bodyPr/>
              <a:lstStyle/>
              <a:p>
                <a:endParaRPr lang="en-US"/>
              </a:p>
            </p:txBody>
          </p:sp>
          <p:sp>
            <p:nvSpPr>
              <p:cNvPr id="32150" name="Line 400"/>
              <p:cNvSpPr>
                <a:spLocks noChangeShapeType="1"/>
              </p:cNvSpPr>
              <p:nvPr/>
            </p:nvSpPr>
            <p:spPr bwMode="auto">
              <a:xfrm flipV="1">
                <a:off x="1473" y="911"/>
                <a:ext cx="0" cy="33"/>
              </a:xfrm>
              <a:prstGeom prst="line">
                <a:avLst/>
              </a:prstGeom>
              <a:noFill/>
              <a:ln w="3175">
                <a:solidFill>
                  <a:srgbClr val="000000"/>
                </a:solidFill>
                <a:round/>
                <a:headEnd/>
                <a:tailEnd/>
              </a:ln>
            </p:spPr>
            <p:txBody>
              <a:bodyPr/>
              <a:lstStyle/>
              <a:p>
                <a:endParaRPr lang="en-US"/>
              </a:p>
            </p:txBody>
          </p:sp>
          <p:sp>
            <p:nvSpPr>
              <p:cNvPr id="32151" name="Line 401"/>
              <p:cNvSpPr>
                <a:spLocks noChangeShapeType="1"/>
              </p:cNvSpPr>
              <p:nvPr/>
            </p:nvSpPr>
            <p:spPr bwMode="auto">
              <a:xfrm>
                <a:off x="1473" y="911"/>
                <a:ext cx="61" cy="0"/>
              </a:xfrm>
              <a:prstGeom prst="line">
                <a:avLst/>
              </a:prstGeom>
              <a:noFill/>
              <a:ln w="3175">
                <a:solidFill>
                  <a:srgbClr val="000000"/>
                </a:solidFill>
                <a:round/>
                <a:headEnd/>
                <a:tailEnd/>
              </a:ln>
            </p:spPr>
            <p:txBody>
              <a:bodyPr/>
              <a:lstStyle/>
              <a:p>
                <a:endParaRPr lang="en-US"/>
              </a:p>
            </p:txBody>
          </p:sp>
          <p:sp>
            <p:nvSpPr>
              <p:cNvPr id="32152" name="Line 402"/>
              <p:cNvSpPr>
                <a:spLocks noChangeShapeType="1"/>
              </p:cNvSpPr>
              <p:nvPr/>
            </p:nvSpPr>
            <p:spPr bwMode="auto">
              <a:xfrm>
                <a:off x="1534" y="911"/>
                <a:ext cx="0" cy="33"/>
              </a:xfrm>
              <a:prstGeom prst="line">
                <a:avLst/>
              </a:prstGeom>
              <a:noFill/>
              <a:ln w="3175">
                <a:solidFill>
                  <a:srgbClr val="000000"/>
                </a:solidFill>
                <a:round/>
                <a:headEnd/>
                <a:tailEnd/>
              </a:ln>
            </p:spPr>
            <p:txBody>
              <a:bodyPr/>
              <a:lstStyle/>
              <a:p>
                <a:endParaRPr lang="en-US"/>
              </a:p>
            </p:txBody>
          </p:sp>
          <p:sp>
            <p:nvSpPr>
              <p:cNvPr id="32153" name="Line 403"/>
              <p:cNvSpPr>
                <a:spLocks noChangeShapeType="1"/>
              </p:cNvSpPr>
              <p:nvPr/>
            </p:nvSpPr>
            <p:spPr bwMode="auto">
              <a:xfrm flipV="1">
                <a:off x="1534" y="911"/>
                <a:ext cx="0" cy="33"/>
              </a:xfrm>
              <a:prstGeom prst="line">
                <a:avLst/>
              </a:prstGeom>
              <a:noFill/>
              <a:ln w="3175">
                <a:solidFill>
                  <a:srgbClr val="000000"/>
                </a:solidFill>
                <a:round/>
                <a:headEnd/>
                <a:tailEnd/>
              </a:ln>
            </p:spPr>
            <p:txBody>
              <a:bodyPr/>
              <a:lstStyle/>
              <a:p>
                <a:endParaRPr lang="en-US"/>
              </a:p>
            </p:txBody>
          </p:sp>
          <p:sp>
            <p:nvSpPr>
              <p:cNvPr id="32154" name="Line 404"/>
              <p:cNvSpPr>
                <a:spLocks noChangeShapeType="1"/>
              </p:cNvSpPr>
              <p:nvPr/>
            </p:nvSpPr>
            <p:spPr bwMode="auto">
              <a:xfrm>
                <a:off x="1534" y="911"/>
                <a:ext cx="60" cy="0"/>
              </a:xfrm>
              <a:prstGeom prst="line">
                <a:avLst/>
              </a:prstGeom>
              <a:noFill/>
              <a:ln w="3175">
                <a:solidFill>
                  <a:srgbClr val="000000"/>
                </a:solidFill>
                <a:round/>
                <a:headEnd/>
                <a:tailEnd/>
              </a:ln>
            </p:spPr>
            <p:txBody>
              <a:bodyPr/>
              <a:lstStyle/>
              <a:p>
                <a:endParaRPr lang="en-US"/>
              </a:p>
            </p:txBody>
          </p:sp>
          <p:sp>
            <p:nvSpPr>
              <p:cNvPr id="32155" name="Line 405"/>
              <p:cNvSpPr>
                <a:spLocks noChangeShapeType="1"/>
              </p:cNvSpPr>
              <p:nvPr/>
            </p:nvSpPr>
            <p:spPr bwMode="auto">
              <a:xfrm>
                <a:off x="1594" y="911"/>
                <a:ext cx="0" cy="33"/>
              </a:xfrm>
              <a:prstGeom prst="line">
                <a:avLst/>
              </a:prstGeom>
              <a:noFill/>
              <a:ln w="3175">
                <a:solidFill>
                  <a:srgbClr val="000000"/>
                </a:solidFill>
                <a:round/>
                <a:headEnd/>
                <a:tailEnd/>
              </a:ln>
            </p:spPr>
            <p:txBody>
              <a:bodyPr/>
              <a:lstStyle/>
              <a:p>
                <a:endParaRPr lang="en-US"/>
              </a:p>
            </p:txBody>
          </p:sp>
          <p:sp>
            <p:nvSpPr>
              <p:cNvPr id="32156" name="Line 406"/>
              <p:cNvSpPr>
                <a:spLocks noChangeShapeType="1"/>
              </p:cNvSpPr>
              <p:nvPr/>
            </p:nvSpPr>
            <p:spPr bwMode="auto">
              <a:xfrm flipV="1">
                <a:off x="1594" y="911"/>
                <a:ext cx="0" cy="33"/>
              </a:xfrm>
              <a:prstGeom prst="line">
                <a:avLst/>
              </a:prstGeom>
              <a:noFill/>
              <a:ln w="3175">
                <a:solidFill>
                  <a:srgbClr val="000000"/>
                </a:solidFill>
                <a:round/>
                <a:headEnd/>
                <a:tailEnd/>
              </a:ln>
            </p:spPr>
            <p:txBody>
              <a:bodyPr/>
              <a:lstStyle/>
              <a:p>
                <a:endParaRPr lang="en-US"/>
              </a:p>
            </p:txBody>
          </p:sp>
          <p:sp>
            <p:nvSpPr>
              <p:cNvPr id="32157" name="Line 407"/>
              <p:cNvSpPr>
                <a:spLocks noChangeShapeType="1"/>
              </p:cNvSpPr>
              <p:nvPr/>
            </p:nvSpPr>
            <p:spPr bwMode="auto">
              <a:xfrm>
                <a:off x="1594" y="911"/>
                <a:ext cx="60" cy="0"/>
              </a:xfrm>
              <a:prstGeom prst="line">
                <a:avLst/>
              </a:prstGeom>
              <a:noFill/>
              <a:ln w="3175">
                <a:solidFill>
                  <a:srgbClr val="000000"/>
                </a:solidFill>
                <a:round/>
                <a:headEnd/>
                <a:tailEnd/>
              </a:ln>
            </p:spPr>
            <p:txBody>
              <a:bodyPr/>
              <a:lstStyle/>
              <a:p>
                <a:endParaRPr lang="en-US"/>
              </a:p>
            </p:txBody>
          </p:sp>
          <p:sp>
            <p:nvSpPr>
              <p:cNvPr id="32158" name="Line 408"/>
              <p:cNvSpPr>
                <a:spLocks noChangeShapeType="1"/>
              </p:cNvSpPr>
              <p:nvPr/>
            </p:nvSpPr>
            <p:spPr bwMode="auto">
              <a:xfrm>
                <a:off x="1654" y="911"/>
                <a:ext cx="0" cy="33"/>
              </a:xfrm>
              <a:prstGeom prst="line">
                <a:avLst/>
              </a:prstGeom>
              <a:noFill/>
              <a:ln w="3175">
                <a:solidFill>
                  <a:srgbClr val="000000"/>
                </a:solidFill>
                <a:round/>
                <a:headEnd/>
                <a:tailEnd/>
              </a:ln>
            </p:spPr>
            <p:txBody>
              <a:bodyPr/>
              <a:lstStyle/>
              <a:p>
                <a:endParaRPr lang="en-US"/>
              </a:p>
            </p:txBody>
          </p:sp>
          <p:sp>
            <p:nvSpPr>
              <p:cNvPr id="32159" name="Line 409"/>
              <p:cNvSpPr>
                <a:spLocks noChangeShapeType="1"/>
              </p:cNvSpPr>
              <p:nvPr/>
            </p:nvSpPr>
            <p:spPr bwMode="auto">
              <a:xfrm flipV="1">
                <a:off x="1654" y="911"/>
                <a:ext cx="0" cy="33"/>
              </a:xfrm>
              <a:prstGeom prst="line">
                <a:avLst/>
              </a:prstGeom>
              <a:noFill/>
              <a:ln w="3175">
                <a:solidFill>
                  <a:srgbClr val="000000"/>
                </a:solidFill>
                <a:round/>
                <a:headEnd/>
                <a:tailEnd/>
              </a:ln>
            </p:spPr>
            <p:txBody>
              <a:bodyPr/>
              <a:lstStyle/>
              <a:p>
                <a:endParaRPr lang="en-US"/>
              </a:p>
            </p:txBody>
          </p:sp>
          <p:sp>
            <p:nvSpPr>
              <p:cNvPr id="32160" name="Line 410"/>
              <p:cNvSpPr>
                <a:spLocks noChangeShapeType="1"/>
              </p:cNvSpPr>
              <p:nvPr/>
            </p:nvSpPr>
            <p:spPr bwMode="auto">
              <a:xfrm>
                <a:off x="1654" y="911"/>
                <a:ext cx="61" cy="0"/>
              </a:xfrm>
              <a:prstGeom prst="line">
                <a:avLst/>
              </a:prstGeom>
              <a:noFill/>
              <a:ln w="3175">
                <a:solidFill>
                  <a:srgbClr val="000000"/>
                </a:solidFill>
                <a:round/>
                <a:headEnd/>
                <a:tailEnd/>
              </a:ln>
            </p:spPr>
            <p:txBody>
              <a:bodyPr/>
              <a:lstStyle/>
              <a:p>
                <a:endParaRPr lang="en-US"/>
              </a:p>
            </p:txBody>
          </p:sp>
          <p:sp>
            <p:nvSpPr>
              <p:cNvPr id="32161" name="Line 411"/>
              <p:cNvSpPr>
                <a:spLocks noChangeShapeType="1"/>
              </p:cNvSpPr>
              <p:nvPr/>
            </p:nvSpPr>
            <p:spPr bwMode="auto">
              <a:xfrm>
                <a:off x="1715" y="911"/>
                <a:ext cx="0" cy="33"/>
              </a:xfrm>
              <a:prstGeom prst="line">
                <a:avLst/>
              </a:prstGeom>
              <a:noFill/>
              <a:ln w="3175">
                <a:solidFill>
                  <a:srgbClr val="000000"/>
                </a:solidFill>
                <a:round/>
                <a:headEnd/>
                <a:tailEnd/>
              </a:ln>
            </p:spPr>
            <p:txBody>
              <a:bodyPr/>
              <a:lstStyle/>
              <a:p>
                <a:endParaRPr lang="en-US"/>
              </a:p>
            </p:txBody>
          </p:sp>
          <p:sp>
            <p:nvSpPr>
              <p:cNvPr id="32162" name="Line 412"/>
              <p:cNvSpPr>
                <a:spLocks noChangeShapeType="1"/>
              </p:cNvSpPr>
              <p:nvPr/>
            </p:nvSpPr>
            <p:spPr bwMode="auto">
              <a:xfrm flipV="1">
                <a:off x="1715" y="911"/>
                <a:ext cx="0" cy="33"/>
              </a:xfrm>
              <a:prstGeom prst="line">
                <a:avLst/>
              </a:prstGeom>
              <a:noFill/>
              <a:ln w="3175">
                <a:solidFill>
                  <a:srgbClr val="000000"/>
                </a:solidFill>
                <a:round/>
                <a:headEnd/>
                <a:tailEnd/>
              </a:ln>
            </p:spPr>
            <p:txBody>
              <a:bodyPr/>
              <a:lstStyle/>
              <a:p>
                <a:endParaRPr lang="en-US"/>
              </a:p>
            </p:txBody>
          </p:sp>
          <p:sp>
            <p:nvSpPr>
              <p:cNvPr id="32163" name="Line 413"/>
              <p:cNvSpPr>
                <a:spLocks noChangeShapeType="1"/>
              </p:cNvSpPr>
              <p:nvPr/>
            </p:nvSpPr>
            <p:spPr bwMode="auto">
              <a:xfrm>
                <a:off x="1715" y="911"/>
                <a:ext cx="60" cy="0"/>
              </a:xfrm>
              <a:prstGeom prst="line">
                <a:avLst/>
              </a:prstGeom>
              <a:noFill/>
              <a:ln w="3175">
                <a:solidFill>
                  <a:srgbClr val="000000"/>
                </a:solidFill>
                <a:round/>
                <a:headEnd/>
                <a:tailEnd/>
              </a:ln>
            </p:spPr>
            <p:txBody>
              <a:bodyPr/>
              <a:lstStyle/>
              <a:p>
                <a:endParaRPr lang="en-US"/>
              </a:p>
            </p:txBody>
          </p:sp>
          <p:sp>
            <p:nvSpPr>
              <p:cNvPr id="32164" name="Line 414"/>
              <p:cNvSpPr>
                <a:spLocks noChangeShapeType="1"/>
              </p:cNvSpPr>
              <p:nvPr/>
            </p:nvSpPr>
            <p:spPr bwMode="auto">
              <a:xfrm>
                <a:off x="1775" y="911"/>
                <a:ext cx="0" cy="33"/>
              </a:xfrm>
              <a:prstGeom prst="line">
                <a:avLst/>
              </a:prstGeom>
              <a:noFill/>
              <a:ln w="3175">
                <a:solidFill>
                  <a:srgbClr val="000000"/>
                </a:solidFill>
                <a:round/>
                <a:headEnd/>
                <a:tailEnd/>
              </a:ln>
            </p:spPr>
            <p:txBody>
              <a:bodyPr/>
              <a:lstStyle/>
              <a:p>
                <a:endParaRPr lang="en-US"/>
              </a:p>
            </p:txBody>
          </p:sp>
          <p:sp>
            <p:nvSpPr>
              <p:cNvPr id="32165" name="Line 415"/>
              <p:cNvSpPr>
                <a:spLocks noChangeShapeType="1"/>
              </p:cNvSpPr>
              <p:nvPr/>
            </p:nvSpPr>
            <p:spPr bwMode="auto">
              <a:xfrm flipV="1">
                <a:off x="1775" y="911"/>
                <a:ext cx="0" cy="33"/>
              </a:xfrm>
              <a:prstGeom prst="line">
                <a:avLst/>
              </a:prstGeom>
              <a:noFill/>
              <a:ln w="3175">
                <a:solidFill>
                  <a:srgbClr val="000000"/>
                </a:solidFill>
                <a:round/>
                <a:headEnd/>
                <a:tailEnd/>
              </a:ln>
            </p:spPr>
            <p:txBody>
              <a:bodyPr/>
              <a:lstStyle/>
              <a:p>
                <a:endParaRPr lang="en-US"/>
              </a:p>
            </p:txBody>
          </p:sp>
          <p:sp>
            <p:nvSpPr>
              <p:cNvPr id="32166" name="Line 416"/>
              <p:cNvSpPr>
                <a:spLocks noChangeShapeType="1"/>
              </p:cNvSpPr>
              <p:nvPr/>
            </p:nvSpPr>
            <p:spPr bwMode="auto">
              <a:xfrm>
                <a:off x="1775" y="911"/>
                <a:ext cx="60" cy="0"/>
              </a:xfrm>
              <a:prstGeom prst="line">
                <a:avLst/>
              </a:prstGeom>
              <a:noFill/>
              <a:ln w="3175">
                <a:solidFill>
                  <a:srgbClr val="000000"/>
                </a:solidFill>
                <a:round/>
                <a:headEnd/>
                <a:tailEnd/>
              </a:ln>
            </p:spPr>
            <p:txBody>
              <a:bodyPr/>
              <a:lstStyle/>
              <a:p>
                <a:endParaRPr lang="en-US"/>
              </a:p>
            </p:txBody>
          </p:sp>
          <p:sp>
            <p:nvSpPr>
              <p:cNvPr id="32167" name="Line 417"/>
              <p:cNvSpPr>
                <a:spLocks noChangeShapeType="1"/>
              </p:cNvSpPr>
              <p:nvPr/>
            </p:nvSpPr>
            <p:spPr bwMode="auto">
              <a:xfrm>
                <a:off x="1835" y="911"/>
                <a:ext cx="0" cy="78"/>
              </a:xfrm>
              <a:prstGeom prst="line">
                <a:avLst/>
              </a:prstGeom>
              <a:noFill/>
              <a:ln w="3175">
                <a:solidFill>
                  <a:srgbClr val="000000"/>
                </a:solidFill>
                <a:round/>
                <a:headEnd/>
                <a:tailEnd/>
              </a:ln>
            </p:spPr>
            <p:txBody>
              <a:bodyPr/>
              <a:lstStyle/>
              <a:p>
                <a:endParaRPr lang="en-US"/>
              </a:p>
            </p:txBody>
          </p:sp>
          <p:sp>
            <p:nvSpPr>
              <p:cNvPr id="32168" name="Line 418"/>
              <p:cNvSpPr>
                <a:spLocks noChangeShapeType="1"/>
              </p:cNvSpPr>
              <p:nvPr/>
            </p:nvSpPr>
            <p:spPr bwMode="auto">
              <a:xfrm flipV="1">
                <a:off x="1835" y="911"/>
                <a:ext cx="0" cy="78"/>
              </a:xfrm>
              <a:prstGeom prst="line">
                <a:avLst/>
              </a:prstGeom>
              <a:noFill/>
              <a:ln w="3175">
                <a:solidFill>
                  <a:srgbClr val="000000"/>
                </a:solidFill>
                <a:round/>
                <a:headEnd/>
                <a:tailEnd/>
              </a:ln>
            </p:spPr>
            <p:txBody>
              <a:bodyPr/>
              <a:lstStyle/>
              <a:p>
                <a:endParaRPr lang="en-US"/>
              </a:p>
            </p:txBody>
          </p:sp>
          <p:sp>
            <p:nvSpPr>
              <p:cNvPr id="32169" name="Line 419"/>
              <p:cNvSpPr>
                <a:spLocks noChangeShapeType="1"/>
              </p:cNvSpPr>
              <p:nvPr/>
            </p:nvSpPr>
            <p:spPr bwMode="auto">
              <a:xfrm>
                <a:off x="1835" y="911"/>
                <a:ext cx="61" cy="0"/>
              </a:xfrm>
              <a:prstGeom prst="line">
                <a:avLst/>
              </a:prstGeom>
              <a:noFill/>
              <a:ln w="3175">
                <a:solidFill>
                  <a:srgbClr val="000000"/>
                </a:solidFill>
                <a:round/>
                <a:headEnd/>
                <a:tailEnd/>
              </a:ln>
            </p:spPr>
            <p:txBody>
              <a:bodyPr/>
              <a:lstStyle/>
              <a:p>
                <a:endParaRPr lang="en-US"/>
              </a:p>
            </p:txBody>
          </p:sp>
          <p:sp>
            <p:nvSpPr>
              <p:cNvPr id="32170" name="Line 420"/>
              <p:cNvSpPr>
                <a:spLocks noChangeShapeType="1"/>
              </p:cNvSpPr>
              <p:nvPr/>
            </p:nvSpPr>
            <p:spPr bwMode="auto">
              <a:xfrm>
                <a:off x="1896" y="911"/>
                <a:ext cx="0" cy="33"/>
              </a:xfrm>
              <a:prstGeom prst="line">
                <a:avLst/>
              </a:prstGeom>
              <a:noFill/>
              <a:ln w="3175">
                <a:solidFill>
                  <a:srgbClr val="000000"/>
                </a:solidFill>
                <a:round/>
                <a:headEnd/>
                <a:tailEnd/>
              </a:ln>
            </p:spPr>
            <p:txBody>
              <a:bodyPr/>
              <a:lstStyle/>
              <a:p>
                <a:endParaRPr lang="en-US"/>
              </a:p>
            </p:txBody>
          </p:sp>
          <p:sp>
            <p:nvSpPr>
              <p:cNvPr id="32171" name="Line 421"/>
              <p:cNvSpPr>
                <a:spLocks noChangeShapeType="1"/>
              </p:cNvSpPr>
              <p:nvPr/>
            </p:nvSpPr>
            <p:spPr bwMode="auto">
              <a:xfrm flipV="1">
                <a:off x="1896" y="911"/>
                <a:ext cx="0" cy="33"/>
              </a:xfrm>
              <a:prstGeom prst="line">
                <a:avLst/>
              </a:prstGeom>
              <a:noFill/>
              <a:ln w="3175">
                <a:solidFill>
                  <a:srgbClr val="000000"/>
                </a:solidFill>
                <a:round/>
                <a:headEnd/>
                <a:tailEnd/>
              </a:ln>
            </p:spPr>
            <p:txBody>
              <a:bodyPr/>
              <a:lstStyle/>
              <a:p>
                <a:endParaRPr lang="en-US"/>
              </a:p>
            </p:txBody>
          </p:sp>
          <p:sp>
            <p:nvSpPr>
              <p:cNvPr id="32172" name="Line 422"/>
              <p:cNvSpPr>
                <a:spLocks noChangeShapeType="1"/>
              </p:cNvSpPr>
              <p:nvPr/>
            </p:nvSpPr>
            <p:spPr bwMode="auto">
              <a:xfrm>
                <a:off x="1896" y="911"/>
                <a:ext cx="60" cy="0"/>
              </a:xfrm>
              <a:prstGeom prst="line">
                <a:avLst/>
              </a:prstGeom>
              <a:noFill/>
              <a:ln w="3175">
                <a:solidFill>
                  <a:srgbClr val="000000"/>
                </a:solidFill>
                <a:round/>
                <a:headEnd/>
                <a:tailEnd/>
              </a:ln>
            </p:spPr>
            <p:txBody>
              <a:bodyPr/>
              <a:lstStyle/>
              <a:p>
                <a:endParaRPr lang="en-US"/>
              </a:p>
            </p:txBody>
          </p:sp>
          <p:sp>
            <p:nvSpPr>
              <p:cNvPr id="32173" name="Line 423"/>
              <p:cNvSpPr>
                <a:spLocks noChangeShapeType="1"/>
              </p:cNvSpPr>
              <p:nvPr/>
            </p:nvSpPr>
            <p:spPr bwMode="auto">
              <a:xfrm>
                <a:off x="1956" y="911"/>
                <a:ext cx="0" cy="33"/>
              </a:xfrm>
              <a:prstGeom prst="line">
                <a:avLst/>
              </a:prstGeom>
              <a:noFill/>
              <a:ln w="3175">
                <a:solidFill>
                  <a:srgbClr val="000000"/>
                </a:solidFill>
                <a:round/>
                <a:headEnd/>
                <a:tailEnd/>
              </a:ln>
            </p:spPr>
            <p:txBody>
              <a:bodyPr/>
              <a:lstStyle/>
              <a:p>
                <a:endParaRPr lang="en-US"/>
              </a:p>
            </p:txBody>
          </p:sp>
          <p:sp>
            <p:nvSpPr>
              <p:cNvPr id="32174" name="Line 424"/>
              <p:cNvSpPr>
                <a:spLocks noChangeShapeType="1"/>
              </p:cNvSpPr>
              <p:nvPr/>
            </p:nvSpPr>
            <p:spPr bwMode="auto">
              <a:xfrm flipV="1">
                <a:off x="1956" y="911"/>
                <a:ext cx="0" cy="33"/>
              </a:xfrm>
              <a:prstGeom prst="line">
                <a:avLst/>
              </a:prstGeom>
              <a:noFill/>
              <a:ln w="3175">
                <a:solidFill>
                  <a:srgbClr val="000000"/>
                </a:solidFill>
                <a:round/>
                <a:headEnd/>
                <a:tailEnd/>
              </a:ln>
            </p:spPr>
            <p:txBody>
              <a:bodyPr/>
              <a:lstStyle/>
              <a:p>
                <a:endParaRPr lang="en-US"/>
              </a:p>
            </p:txBody>
          </p:sp>
          <p:sp>
            <p:nvSpPr>
              <p:cNvPr id="32175" name="Line 425"/>
              <p:cNvSpPr>
                <a:spLocks noChangeShapeType="1"/>
              </p:cNvSpPr>
              <p:nvPr/>
            </p:nvSpPr>
            <p:spPr bwMode="auto">
              <a:xfrm>
                <a:off x="1956" y="911"/>
                <a:ext cx="60" cy="0"/>
              </a:xfrm>
              <a:prstGeom prst="line">
                <a:avLst/>
              </a:prstGeom>
              <a:noFill/>
              <a:ln w="3175">
                <a:solidFill>
                  <a:srgbClr val="000000"/>
                </a:solidFill>
                <a:round/>
                <a:headEnd/>
                <a:tailEnd/>
              </a:ln>
            </p:spPr>
            <p:txBody>
              <a:bodyPr/>
              <a:lstStyle/>
              <a:p>
                <a:endParaRPr lang="en-US"/>
              </a:p>
            </p:txBody>
          </p:sp>
          <p:sp>
            <p:nvSpPr>
              <p:cNvPr id="32176" name="Line 426"/>
              <p:cNvSpPr>
                <a:spLocks noChangeShapeType="1"/>
              </p:cNvSpPr>
              <p:nvPr/>
            </p:nvSpPr>
            <p:spPr bwMode="auto">
              <a:xfrm>
                <a:off x="2016" y="911"/>
                <a:ext cx="0" cy="33"/>
              </a:xfrm>
              <a:prstGeom prst="line">
                <a:avLst/>
              </a:prstGeom>
              <a:noFill/>
              <a:ln w="3175">
                <a:solidFill>
                  <a:srgbClr val="000000"/>
                </a:solidFill>
                <a:round/>
                <a:headEnd/>
                <a:tailEnd/>
              </a:ln>
            </p:spPr>
            <p:txBody>
              <a:bodyPr/>
              <a:lstStyle/>
              <a:p>
                <a:endParaRPr lang="en-US"/>
              </a:p>
            </p:txBody>
          </p:sp>
          <p:sp>
            <p:nvSpPr>
              <p:cNvPr id="32177" name="Line 427"/>
              <p:cNvSpPr>
                <a:spLocks noChangeShapeType="1"/>
              </p:cNvSpPr>
              <p:nvPr/>
            </p:nvSpPr>
            <p:spPr bwMode="auto">
              <a:xfrm flipV="1">
                <a:off x="2016" y="911"/>
                <a:ext cx="0" cy="33"/>
              </a:xfrm>
              <a:prstGeom prst="line">
                <a:avLst/>
              </a:prstGeom>
              <a:noFill/>
              <a:ln w="3175">
                <a:solidFill>
                  <a:srgbClr val="000000"/>
                </a:solidFill>
                <a:round/>
                <a:headEnd/>
                <a:tailEnd/>
              </a:ln>
            </p:spPr>
            <p:txBody>
              <a:bodyPr/>
              <a:lstStyle/>
              <a:p>
                <a:endParaRPr lang="en-US"/>
              </a:p>
            </p:txBody>
          </p:sp>
          <p:sp>
            <p:nvSpPr>
              <p:cNvPr id="32178" name="Line 428"/>
              <p:cNvSpPr>
                <a:spLocks noChangeShapeType="1"/>
              </p:cNvSpPr>
              <p:nvPr/>
            </p:nvSpPr>
            <p:spPr bwMode="auto">
              <a:xfrm>
                <a:off x="2016" y="911"/>
                <a:ext cx="61" cy="0"/>
              </a:xfrm>
              <a:prstGeom prst="line">
                <a:avLst/>
              </a:prstGeom>
              <a:noFill/>
              <a:ln w="3175">
                <a:solidFill>
                  <a:srgbClr val="000000"/>
                </a:solidFill>
                <a:round/>
                <a:headEnd/>
                <a:tailEnd/>
              </a:ln>
            </p:spPr>
            <p:txBody>
              <a:bodyPr/>
              <a:lstStyle/>
              <a:p>
                <a:endParaRPr lang="en-US"/>
              </a:p>
            </p:txBody>
          </p:sp>
          <p:sp>
            <p:nvSpPr>
              <p:cNvPr id="32179" name="Line 429"/>
              <p:cNvSpPr>
                <a:spLocks noChangeShapeType="1"/>
              </p:cNvSpPr>
              <p:nvPr/>
            </p:nvSpPr>
            <p:spPr bwMode="auto">
              <a:xfrm>
                <a:off x="2077" y="911"/>
                <a:ext cx="0" cy="33"/>
              </a:xfrm>
              <a:prstGeom prst="line">
                <a:avLst/>
              </a:prstGeom>
              <a:noFill/>
              <a:ln w="3175">
                <a:solidFill>
                  <a:srgbClr val="000000"/>
                </a:solidFill>
                <a:round/>
                <a:headEnd/>
                <a:tailEnd/>
              </a:ln>
            </p:spPr>
            <p:txBody>
              <a:bodyPr/>
              <a:lstStyle/>
              <a:p>
                <a:endParaRPr lang="en-US"/>
              </a:p>
            </p:txBody>
          </p:sp>
          <p:sp>
            <p:nvSpPr>
              <p:cNvPr id="32180" name="Line 430"/>
              <p:cNvSpPr>
                <a:spLocks noChangeShapeType="1"/>
              </p:cNvSpPr>
              <p:nvPr/>
            </p:nvSpPr>
            <p:spPr bwMode="auto">
              <a:xfrm flipV="1">
                <a:off x="2077" y="911"/>
                <a:ext cx="0" cy="33"/>
              </a:xfrm>
              <a:prstGeom prst="line">
                <a:avLst/>
              </a:prstGeom>
              <a:noFill/>
              <a:ln w="3175">
                <a:solidFill>
                  <a:srgbClr val="000000"/>
                </a:solidFill>
                <a:round/>
                <a:headEnd/>
                <a:tailEnd/>
              </a:ln>
            </p:spPr>
            <p:txBody>
              <a:bodyPr/>
              <a:lstStyle/>
              <a:p>
                <a:endParaRPr lang="en-US"/>
              </a:p>
            </p:txBody>
          </p:sp>
          <p:sp>
            <p:nvSpPr>
              <p:cNvPr id="32181" name="Line 431"/>
              <p:cNvSpPr>
                <a:spLocks noChangeShapeType="1"/>
              </p:cNvSpPr>
              <p:nvPr/>
            </p:nvSpPr>
            <p:spPr bwMode="auto">
              <a:xfrm>
                <a:off x="2077" y="911"/>
                <a:ext cx="60" cy="0"/>
              </a:xfrm>
              <a:prstGeom prst="line">
                <a:avLst/>
              </a:prstGeom>
              <a:noFill/>
              <a:ln w="3175">
                <a:solidFill>
                  <a:srgbClr val="000000"/>
                </a:solidFill>
                <a:round/>
                <a:headEnd/>
                <a:tailEnd/>
              </a:ln>
            </p:spPr>
            <p:txBody>
              <a:bodyPr/>
              <a:lstStyle/>
              <a:p>
                <a:endParaRPr lang="en-US"/>
              </a:p>
            </p:txBody>
          </p:sp>
          <p:sp>
            <p:nvSpPr>
              <p:cNvPr id="32182" name="Line 432"/>
              <p:cNvSpPr>
                <a:spLocks noChangeShapeType="1"/>
              </p:cNvSpPr>
              <p:nvPr/>
            </p:nvSpPr>
            <p:spPr bwMode="auto">
              <a:xfrm>
                <a:off x="2137" y="911"/>
                <a:ext cx="0" cy="33"/>
              </a:xfrm>
              <a:prstGeom prst="line">
                <a:avLst/>
              </a:prstGeom>
              <a:noFill/>
              <a:ln w="3175">
                <a:solidFill>
                  <a:srgbClr val="000000"/>
                </a:solidFill>
                <a:round/>
                <a:headEnd/>
                <a:tailEnd/>
              </a:ln>
            </p:spPr>
            <p:txBody>
              <a:bodyPr/>
              <a:lstStyle/>
              <a:p>
                <a:endParaRPr lang="en-US"/>
              </a:p>
            </p:txBody>
          </p:sp>
          <p:sp>
            <p:nvSpPr>
              <p:cNvPr id="32183" name="Line 433"/>
              <p:cNvSpPr>
                <a:spLocks noChangeShapeType="1"/>
              </p:cNvSpPr>
              <p:nvPr/>
            </p:nvSpPr>
            <p:spPr bwMode="auto">
              <a:xfrm flipV="1">
                <a:off x="2137" y="911"/>
                <a:ext cx="0" cy="33"/>
              </a:xfrm>
              <a:prstGeom prst="line">
                <a:avLst/>
              </a:prstGeom>
              <a:noFill/>
              <a:ln w="3175">
                <a:solidFill>
                  <a:srgbClr val="000000"/>
                </a:solidFill>
                <a:round/>
                <a:headEnd/>
                <a:tailEnd/>
              </a:ln>
            </p:spPr>
            <p:txBody>
              <a:bodyPr/>
              <a:lstStyle/>
              <a:p>
                <a:endParaRPr lang="en-US"/>
              </a:p>
            </p:txBody>
          </p:sp>
          <p:sp>
            <p:nvSpPr>
              <p:cNvPr id="32184" name="Line 434"/>
              <p:cNvSpPr>
                <a:spLocks noChangeShapeType="1"/>
              </p:cNvSpPr>
              <p:nvPr/>
            </p:nvSpPr>
            <p:spPr bwMode="auto">
              <a:xfrm>
                <a:off x="2137" y="911"/>
                <a:ext cx="60" cy="0"/>
              </a:xfrm>
              <a:prstGeom prst="line">
                <a:avLst/>
              </a:prstGeom>
              <a:noFill/>
              <a:ln w="3175">
                <a:solidFill>
                  <a:srgbClr val="000000"/>
                </a:solidFill>
                <a:round/>
                <a:headEnd/>
                <a:tailEnd/>
              </a:ln>
            </p:spPr>
            <p:txBody>
              <a:bodyPr/>
              <a:lstStyle/>
              <a:p>
                <a:endParaRPr lang="en-US"/>
              </a:p>
            </p:txBody>
          </p:sp>
          <p:sp>
            <p:nvSpPr>
              <p:cNvPr id="32185" name="Line 435"/>
              <p:cNvSpPr>
                <a:spLocks noChangeShapeType="1"/>
              </p:cNvSpPr>
              <p:nvPr/>
            </p:nvSpPr>
            <p:spPr bwMode="auto">
              <a:xfrm>
                <a:off x="2197" y="911"/>
                <a:ext cx="0" cy="33"/>
              </a:xfrm>
              <a:prstGeom prst="line">
                <a:avLst/>
              </a:prstGeom>
              <a:noFill/>
              <a:ln w="3175">
                <a:solidFill>
                  <a:srgbClr val="000000"/>
                </a:solidFill>
                <a:round/>
                <a:headEnd/>
                <a:tailEnd/>
              </a:ln>
            </p:spPr>
            <p:txBody>
              <a:bodyPr/>
              <a:lstStyle/>
              <a:p>
                <a:endParaRPr lang="en-US"/>
              </a:p>
            </p:txBody>
          </p:sp>
          <p:sp>
            <p:nvSpPr>
              <p:cNvPr id="32186" name="Line 436"/>
              <p:cNvSpPr>
                <a:spLocks noChangeShapeType="1"/>
              </p:cNvSpPr>
              <p:nvPr/>
            </p:nvSpPr>
            <p:spPr bwMode="auto">
              <a:xfrm flipV="1">
                <a:off x="2197" y="911"/>
                <a:ext cx="0" cy="33"/>
              </a:xfrm>
              <a:prstGeom prst="line">
                <a:avLst/>
              </a:prstGeom>
              <a:noFill/>
              <a:ln w="3175">
                <a:solidFill>
                  <a:srgbClr val="000000"/>
                </a:solidFill>
                <a:round/>
                <a:headEnd/>
                <a:tailEnd/>
              </a:ln>
            </p:spPr>
            <p:txBody>
              <a:bodyPr/>
              <a:lstStyle/>
              <a:p>
                <a:endParaRPr lang="en-US"/>
              </a:p>
            </p:txBody>
          </p:sp>
          <p:sp>
            <p:nvSpPr>
              <p:cNvPr id="32187" name="Line 437"/>
              <p:cNvSpPr>
                <a:spLocks noChangeShapeType="1"/>
              </p:cNvSpPr>
              <p:nvPr/>
            </p:nvSpPr>
            <p:spPr bwMode="auto">
              <a:xfrm>
                <a:off x="2197" y="911"/>
                <a:ext cx="61" cy="0"/>
              </a:xfrm>
              <a:prstGeom prst="line">
                <a:avLst/>
              </a:prstGeom>
              <a:noFill/>
              <a:ln w="3175">
                <a:solidFill>
                  <a:srgbClr val="000000"/>
                </a:solidFill>
                <a:round/>
                <a:headEnd/>
                <a:tailEnd/>
              </a:ln>
            </p:spPr>
            <p:txBody>
              <a:bodyPr/>
              <a:lstStyle/>
              <a:p>
                <a:endParaRPr lang="en-US"/>
              </a:p>
            </p:txBody>
          </p:sp>
          <p:sp>
            <p:nvSpPr>
              <p:cNvPr id="32188" name="Line 438"/>
              <p:cNvSpPr>
                <a:spLocks noChangeShapeType="1"/>
              </p:cNvSpPr>
              <p:nvPr/>
            </p:nvSpPr>
            <p:spPr bwMode="auto">
              <a:xfrm>
                <a:off x="2258" y="911"/>
                <a:ext cx="0" cy="33"/>
              </a:xfrm>
              <a:prstGeom prst="line">
                <a:avLst/>
              </a:prstGeom>
              <a:noFill/>
              <a:ln w="3175">
                <a:solidFill>
                  <a:srgbClr val="000000"/>
                </a:solidFill>
                <a:round/>
                <a:headEnd/>
                <a:tailEnd/>
              </a:ln>
            </p:spPr>
            <p:txBody>
              <a:bodyPr/>
              <a:lstStyle/>
              <a:p>
                <a:endParaRPr lang="en-US"/>
              </a:p>
            </p:txBody>
          </p:sp>
          <p:sp>
            <p:nvSpPr>
              <p:cNvPr id="32189" name="Line 439"/>
              <p:cNvSpPr>
                <a:spLocks noChangeShapeType="1"/>
              </p:cNvSpPr>
              <p:nvPr/>
            </p:nvSpPr>
            <p:spPr bwMode="auto">
              <a:xfrm flipV="1">
                <a:off x="2258" y="911"/>
                <a:ext cx="0" cy="33"/>
              </a:xfrm>
              <a:prstGeom prst="line">
                <a:avLst/>
              </a:prstGeom>
              <a:noFill/>
              <a:ln w="3175">
                <a:solidFill>
                  <a:srgbClr val="000000"/>
                </a:solidFill>
                <a:round/>
                <a:headEnd/>
                <a:tailEnd/>
              </a:ln>
            </p:spPr>
            <p:txBody>
              <a:bodyPr/>
              <a:lstStyle/>
              <a:p>
                <a:endParaRPr lang="en-US"/>
              </a:p>
            </p:txBody>
          </p:sp>
          <p:sp>
            <p:nvSpPr>
              <p:cNvPr id="32190" name="Line 440"/>
              <p:cNvSpPr>
                <a:spLocks noChangeShapeType="1"/>
              </p:cNvSpPr>
              <p:nvPr/>
            </p:nvSpPr>
            <p:spPr bwMode="auto">
              <a:xfrm>
                <a:off x="2258" y="911"/>
                <a:ext cx="60" cy="0"/>
              </a:xfrm>
              <a:prstGeom prst="line">
                <a:avLst/>
              </a:prstGeom>
              <a:noFill/>
              <a:ln w="3175">
                <a:solidFill>
                  <a:srgbClr val="000000"/>
                </a:solidFill>
                <a:round/>
                <a:headEnd/>
                <a:tailEnd/>
              </a:ln>
            </p:spPr>
            <p:txBody>
              <a:bodyPr/>
              <a:lstStyle/>
              <a:p>
                <a:endParaRPr lang="en-US"/>
              </a:p>
            </p:txBody>
          </p:sp>
          <p:sp>
            <p:nvSpPr>
              <p:cNvPr id="32191" name="Line 441"/>
              <p:cNvSpPr>
                <a:spLocks noChangeShapeType="1"/>
              </p:cNvSpPr>
              <p:nvPr/>
            </p:nvSpPr>
            <p:spPr bwMode="auto">
              <a:xfrm>
                <a:off x="2318" y="911"/>
                <a:ext cx="0" cy="33"/>
              </a:xfrm>
              <a:prstGeom prst="line">
                <a:avLst/>
              </a:prstGeom>
              <a:noFill/>
              <a:ln w="3175">
                <a:solidFill>
                  <a:srgbClr val="000000"/>
                </a:solidFill>
                <a:round/>
                <a:headEnd/>
                <a:tailEnd/>
              </a:ln>
            </p:spPr>
            <p:txBody>
              <a:bodyPr/>
              <a:lstStyle/>
              <a:p>
                <a:endParaRPr lang="en-US"/>
              </a:p>
            </p:txBody>
          </p:sp>
          <p:sp>
            <p:nvSpPr>
              <p:cNvPr id="32192" name="Line 442"/>
              <p:cNvSpPr>
                <a:spLocks noChangeShapeType="1"/>
              </p:cNvSpPr>
              <p:nvPr/>
            </p:nvSpPr>
            <p:spPr bwMode="auto">
              <a:xfrm flipV="1">
                <a:off x="2318" y="911"/>
                <a:ext cx="0" cy="33"/>
              </a:xfrm>
              <a:prstGeom prst="line">
                <a:avLst/>
              </a:prstGeom>
              <a:noFill/>
              <a:ln w="3175">
                <a:solidFill>
                  <a:srgbClr val="000000"/>
                </a:solidFill>
                <a:round/>
                <a:headEnd/>
                <a:tailEnd/>
              </a:ln>
            </p:spPr>
            <p:txBody>
              <a:bodyPr/>
              <a:lstStyle/>
              <a:p>
                <a:endParaRPr lang="en-US"/>
              </a:p>
            </p:txBody>
          </p:sp>
          <p:sp>
            <p:nvSpPr>
              <p:cNvPr id="32193" name="Line 443"/>
              <p:cNvSpPr>
                <a:spLocks noChangeShapeType="1"/>
              </p:cNvSpPr>
              <p:nvPr/>
            </p:nvSpPr>
            <p:spPr bwMode="auto">
              <a:xfrm>
                <a:off x="2318" y="911"/>
                <a:ext cx="60" cy="0"/>
              </a:xfrm>
              <a:prstGeom prst="line">
                <a:avLst/>
              </a:prstGeom>
              <a:noFill/>
              <a:ln w="3175">
                <a:solidFill>
                  <a:srgbClr val="000000"/>
                </a:solidFill>
                <a:round/>
                <a:headEnd/>
                <a:tailEnd/>
              </a:ln>
            </p:spPr>
            <p:txBody>
              <a:bodyPr/>
              <a:lstStyle/>
              <a:p>
                <a:endParaRPr lang="en-US"/>
              </a:p>
            </p:txBody>
          </p:sp>
          <p:sp>
            <p:nvSpPr>
              <p:cNvPr id="32194" name="Line 444"/>
              <p:cNvSpPr>
                <a:spLocks noChangeShapeType="1"/>
              </p:cNvSpPr>
              <p:nvPr/>
            </p:nvSpPr>
            <p:spPr bwMode="auto">
              <a:xfrm>
                <a:off x="2378" y="911"/>
                <a:ext cx="0" cy="33"/>
              </a:xfrm>
              <a:prstGeom prst="line">
                <a:avLst/>
              </a:prstGeom>
              <a:noFill/>
              <a:ln w="3175">
                <a:solidFill>
                  <a:srgbClr val="000000"/>
                </a:solidFill>
                <a:round/>
                <a:headEnd/>
                <a:tailEnd/>
              </a:ln>
            </p:spPr>
            <p:txBody>
              <a:bodyPr/>
              <a:lstStyle/>
              <a:p>
                <a:endParaRPr lang="en-US"/>
              </a:p>
            </p:txBody>
          </p:sp>
          <p:sp>
            <p:nvSpPr>
              <p:cNvPr id="32195" name="Line 445"/>
              <p:cNvSpPr>
                <a:spLocks noChangeShapeType="1"/>
              </p:cNvSpPr>
              <p:nvPr/>
            </p:nvSpPr>
            <p:spPr bwMode="auto">
              <a:xfrm flipV="1">
                <a:off x="2378" y="911"/>
                <a:ext cx="0" cy="33"/>
              </a:xfrm>
              <a:prstGeom prst="line">
                <a:avLst/>
              </a:prstGeom>
              <a:noFill/>
              <a:ln w="3175">
                <a:solidFill>
                  <a:srgbClr val="000000"/>
                </a:solidFill>
                <a:round/>
                <a:headEnd/>
                <a:tailEnd/>
              </a:ln>
            </p:spPr>
            <p:txBody>
              <a:bodyPr/>
              <a:lstStyle/>
              <a:p>
                <a:endParaRPr lang="en-US"/>
              </a:p>
            </p:txBody>
          </p:sp>
          <p:sp>
            <p:nvSpPr>
              <p:cNvPr id="32196" name="Line 446"/>
              <p:cNvSpPr>
                <a:spLocks noChangeShapeType="1"/>
              </p:cNvSpPr>
              <p:nvPr/>
            </p:nvSpPr>
            <p:spPr bwMode="auto">
              <a:xfrm>
                <a:off x="2378" y="911"/>
                <a:ext cx="61" cy="0"/>
              </a:xfrm>
              <a:prstGeom prst="line">
                <a:avLst/>
              </a:prstGeom>
              <a:noFill/>
              <a:ln w="3175">
                <a:solidFill>
                  <a:srgbClr val="000000"/>
                </a:solidFill>
                <a:round/>
                <a:headEnd/>
                <a:tailEnd/>
              </a:ln>
            </p:spPr>
            <p:txBody>
              <a:bodyPr/>
              <a:lstStyle/>
              <a:p>
                <a:endParaRPr lang="en-US"/>
              </a:p>
            </p:txBody>
          </p:sp>
          <p:sp>
            <p:nvSpPr>
              <p:cNvPr id="32197" name="Line 447"/>
              <p:cNvSpPr>
                <a:spLocks noChangeShapeType="1"/>
              </p:cNvSpPr>
              <p:nvPr/>
            </p:nvSpPr>
            <p:spPr bwMode="auto">
              <a:xfrm>
                <a:off x="2439" y="911"/>
                <a:ext cx="0" cy="78"/>
              </a:xfrm>
              <a:prstGeom prst="line">
                <a:avLst/>
              </a:prstGeom>
              <a:noFill/>
              <a:ln w="3175">
                <a:solidFill>
                  <a:srgbClr val="000000"/>
                </a:solidFill>
                <a:round/>
                <a:headEnd/>
                <a:tailEnd/>
              </a:ln>
            </p:spPr>
            <p:txBody>
              <a:bodyPr/>
              <a:lstStyle/>
              <a:p>
                <a:endParaRPr lang="en-US"/>
              </a:p>
            </p:txBody>
          </p:sp>
          <p:sp>
            <p:nvSpPr>
              <p:cNvPr id="32198" name="Line 448"/>
              <p:cNvSpPr>
                <a:spLocks noChangeShapeType="1"/>
              </p:cNvSpPr>
              <p:nvPr/>
            </p:nvSpPr>
            <p:spPr bwMode="auto">
              <a:xfrm flipV="1">
                <a:off x="2439" y="911"/>
                <a:ext cx="0" cy="78"/>
              </a:xfrm>
              <a:prstGeom prst="line">
                <a:avLst/>
              </a:prstGeom>
              <a:noFill/>
              <a:ln w="3175">
                <a:solidFill>
                  <a:srgbClr val="000000"/>
                </a:solidFill>
                <a:round/>
                <a:headEnd/>
                <a:tailEnd/>
              </a:ln>
            </p:spPr>
            <p:txBody>
              <a:bodyPr/>
              <a:lstStyle/>
              <a:p>
                <a:endParaRPr lang="en-US"/>
              </a:p>
            </p:txBody>
          </p:sp>
          <p:sp>
            <p:nvSpPr>
              <p:cNvPr id="32199" name="Line 449"/>
              <p:cNvSpPr>
                <a:spLocks noChangeShapeType="1"/>
              </p:cNvSpPr>
              <p:nvPr/>
            </p:nvSpPr>
            <p:spPr bwMode="auto">
              <a:xfrm>
                <a:off x="2439" y="911"/>
                <a:ext cx="60" cy="0"/>
              </a:xfrm>
              <a:prstGeom prst="line">
                <a:avLst/>
              </a:prstGeom>
              <a:noFill/>
              <a:ln w="3175">
                <a:solidFill>
                  <a:srgbClr val="000000"/>
                </a:solidFill>
                <a:round/>
                <a:headEnd/>
                <a:tailEnd/>
              </a:ln>
            </p:spPr>
            <p:txBody>
              <a:bodyPr/>
              <a:lstStyle/>
              <a:p>
                <a:endParaRPr lang="en-US"/>
              </a:p>
            </p:txBody>
          </p:sp>
          <p:sp>
            <p:nvSpPr>
              <p:cNvPr id="32200" name="Line 450"/>
              <p:cNvSpPr>
                <a:spLocks noChangeShapeType="1"/>
              </p:cNvSpPr>
              <p:nvPr/>
            </p:nvSpPr>
            <p:spPr bwMode="auto">
              <a:xfrm>
                <a:off x="2499" y="911"/>
                <a:ext cx="0" cy="33"/>
              </a:xfrm>
              <a:prstGeom prst="line">
                <a:avLst/>
              </a:prstGeom>
              <a:noFill/>
              <a:ln w="3175">
                <a:solidFill>
                  <a:srgbClr val="000000"/>
                </a:solidFill>
                <a:round/>
                <a:headEnd/>
                <a:tailEnd/>
              </a:ln>
            </p:spPr>
            <p:txBody>
              <a:bodyPr/>
              <a:lstStyle/>
              <a:p>
                <a:endParaRPr lang="en-US"/>
              </a:p>
            </p:txBody>
          </p:sp>
          <p:sp>
            <p:nvSpPr>
              <p:cNvPr id="32201" name="Line 451"/>
              <p:cNvSpPr>
                <a:spLocks noChangeShapeType="1"/>
              </p:cNvSpPr>
              <p:nvPr/>
            </p:nvSpPr>
            <p:spPr bwMode="auto">
              <a:xfrm flipV="1">
                <a:off x="2499" y="911"/>
                <a:ext cx="0" cy="33"/>
              </a:xfrm>
              <a:prstGeom prst="line">
                <a:avLst/>
              </a:prstGeom>
              <a:noFill/>
              <a:ln w="3175">
                <a:solidFill>
                  <a:srgbClr val="000000"/>
                </a:solidFill>
                <a:round/>
                <a:headEnd/>
                <a:tailEnd/>
              </a:ln>
            </p:spPr>
            <p:txBody>
              <a:bodyPr/>
              <a:lstStyle/>
              <a:p>
                <a:endParaRPr lang="en-US"/>
              </a:p>
            </p:txBody>
          </p:sp>
          <p:sp>
            <p:nvSpPr>
              <p:cNvPr id="32202" name="Line 452"/>
              <p:cNvSpPr>
                <a:spLocks noChangeShapeType="1"/>
              </p:cNvSpPr>
              <p:nvPr/>
            </p:nvSpPr>
            <p:spPr bwMode="auto">
              <a:xfrm>
                <a:off x="2499" y="911"/>
                <a:ext cx="60" cy="0"/>
              </a:xfrm>
              <a:prstGeom prst="line">
                <a:avLst/>
              </a:prstGeom>
              <a:noFill/>
              <a:ln w="3175">
                <a:solidFill>
                  <a:srgbClr val="000000"/>
                </a:solidFill>
                <a:round/>
                <a:headEnd/>
                <a:tailEnd/>
              </a:ln>
            </p:spPr>
            <p:txBody>
              <a:bodyPr/>
              <a:lstStyle/>
              <a:p>
                <a:endParaRPr lang="en-US"/>
              </a:p>
            </p:txBody>
          </p:sp>
          <p:sp>
            <p:nvSpPr>
              <p:cNvPr id="32203" name="Line 453"/>
              <p:cNvSpPr>
                <a:spLocks noChangeShapeType="1"/>
              </p:cNvSpPr>
              <p:nvPr/>
            </p:nvSpPr>
            <p:spPr bwMode="auto">
              <a:xfrm>
                <a:off x="2559" y="911"/>
                <a:ext cx="0" cy="33"/>
              </a:xfrm>
              <a:prstGeom prst="line">
                <a:avLst/>
              </a:prstGeom>
              <a:noFill/>
              <a:ln w="3175">
                <a:solidFill>
                  <a:srgbClr val="000000"/>
                </a:solidFill>
                <a:round/>
                <a:headEnd/>
                <a:tailEnd/>
              </a:ln>
            </p:spPr>
            <p:txBody>
              <a:bodyPr/>
              <a:lstStyle/>
              <a:p>
                <a:endParaRPr lang="en-US"/>
              </a:p>
            </p:txBody>
          </p:sp>
          <p:sp>
            <p:nvSpPr>
              <p:cNvPr id="32204" name="Line 454"/>
              <p:cNvSpPr>
                <a:spLocks noChangeShapeType="1"/>
              </p:cNvSpPr>
              <p:nvPr/>
            </p:nvSpPr>
            <p:spPr bwMode="auto">
              <a:xfrm flipV="1">
                <a:off x="2559" y="911"/>
                <a:ext cx="0" cy="33"/>
              </a:xfrm>
              <a:prstGeom prst="line">
                <a:avLst/>
              </a:prstGeom>
              <a:noFill/>
              <a:ln w="3175">
                <a:solidFill>
                  <a:srgbClr val="000000"/>
                </a:solidFill>
                <a:round/>
                <a:headEnd/>
                <a:tailEnd/>
              </a:ln>
            </p:spPr>
            <p:txBody>
              <a:bodyPr/>
              <a:lstStyle/>
              <a:p>
                <a:endParaRPr lang="en-US"/>
              </a:p>
            </p:txBody>
          </p:sp>
          <p:sp>
            <p:nvSpPr>
              <p:cNvPr id="32205" name="Line 455"/>
              <p:cNvSpPr>
                <a:spLocks noChangeShapeType="1"/>
              </p:cNvSpPr>
              <p:nvPr/>
            </p:nvSpPr>
            <p:spPr bwMode="auto">
              <a:xfrm>
                <a:off x="2559" y="911"/>
                <a:ext cx="61" cy="0"/>
              </a:xfrm>
              <a:prstGeom prst="line">
                <a:avLst/>
              </a:prstGeom>
              <a:noFill/>
              <a:ln w="3175">
                <a:solidFill>
                  <a:srgbClr val="000000"/>
                </a:solidFill>
                <a:round/>
                <a:headEnd/>
                <a:tailEnd/>
              </a:ln>
            </p:spPr>
            <p:txBody>
              <a:bodyPr/>
              <a:lstStyle/>
              <a:p>
                <a:endParaRPr lang="en-US"/>
              </a:p>
            </p:txBody>
          </p:sp>
          <p:sp>
            <p:nvSpPr>
              <p:cNvPr id="32206" name="Line 456"/>
              <p:cNvSpPr>
                <a:spLocks noChangeShapeType="1"/>
              </p:cNvSpPr>
              <p:nvPr/>
            </p:nvSpPr>
            <p:spPr bwMode="auto">
              <a:xfrm>
                <a:off x="2620" y="911"/>
                <a:ext cx="0" cy="33"/>
              </a:xfrm>
              <a:prstGeom prst="line">
                <a:avLst/>
              </a:prstGeom>
              <a:noFill/>
              <a:ln w="3175">
                <a:solidFill>
                  <a:srgbClr val="000000"/>
                </a:solidFill>
                <a:round/>
                <a:headEnd/>
                <a:tailEnd/>
              </a:ln>
            </p:spPr>
            <p:txBody>
              <a:bodyPr/>
              <a:lstStyle/>
              <a:p>
                <a:endParaRPr lang="en-US"/>
              </a:p>
            </p:txBody>
          </p:sp>
          <p:sp>
            <p:nvSpPr>
              <p:cNvPr id="32207" name="Line 457"/>
              <p:cNvSpPr>
                <a:spLocks noChangeShapeType="1"/>
              </p:cNvSpPr>
              <p:nvPr/>
            </p:nvSpPr>
            <p:spPr bwMode="auto">
              <a:xfrm flipV="1">
                <a:off x="2620" y="911"/>
                <a:ext cx="0" cy="33"/>
              </a:xfrm>
              <a:prstGeom prst="line">
                <a:avLst/>
              </a:prstGeom>
              <a:noFill/>
              <a:ln w="3175">
                <a:solidFill>
                  <a:srgbClr val="000000"/>
                </a:solidFill>
                <a:round/>
                <a:headEnd/>
                <a:tailEnd/>
              </a:ln>
            </p:spPr>
            <p:txBody>
              <a:bodyPr/>
              <a:lstStyle/>
              <a:p>
                <a:endParaRPr lang="en-US"/>
              </a:p>
            </p:txBody>
          </p:sp>
          <p:sp>
            <p:nvSpPr>
              <p:cNvPr id="32208" name="Line 458"/>
              <p:cNvSpPr>
                <a:spLocks noChangeShapeType="1"/>
              </p:cNvSpPr>
              <p:nvPr/>
            </p:nvSpPr>
            <p:spPr bwMode="auto">
              <a:xfrm>
                <a:off x="2620" y="911"/>
                <a:ext cx="60" cy="0"/>
              </a:xfrm>
              <a:prstGeom prst="line">
                <a:avLst/>
              </a:prstGeom>
              <a:noFill/>
              <a:ln w="3175">
                <a:solidFill>
                  <a:srgbClr val="000000"/>
                </a:solidFill>
                <a:round/>
                <a:headEnd/>
                <a:tailEnd/>
              </a:ln>
            </p:spPr>
            <p:txBody>
              <a:bodyPr/>
              <a:lstStyle/>
              <a:p>
                <a:endParaRPr lang="en-US"/>
              </a:p>
            </p:txBody>
          </p:sp>
          <p:sp>
            <p:nvSpPr>
              <p:cNvPr id="32209" name="Line 459"/>
              <p:cNvSpPr>
                <a:spLocks noChangeShapeType="1"/>
              </p:cNvSpPr>
              <p:nvPr/>
            </p:nvSpPr>
            <p:spPr bwMode="auto">
              <a:xfrm>
                <a:off x="2680" y="911"/>
                <a:ext cx="0" cy="33"/>
              </a:xfrm>
              <a:prstGeom prst="line">
                <a:avLst/>
              </a:prstGeom>
              <a:noFill/>
              <a:ln w="3175">
                <a:solidFill>
                  <a:srgbClr val="000000"/>
                </a:solidFill>
                <a:round/>
                <a:headEnd/>
                <a:tailEnd/>
              </a:ln>
            </p:spPr>
            <p:txBody>
              <a:bodyPr/>
              <a:lstStyle/>
              <a:p>
                <a:endParaRPr lang="en-US"/>
              </a:p>
            </p:txBody>
          </p:sp>
          <p:sp>
            <p:nvSpPr>
              <p:cNvPr id="32210" name="Line 460"/>
              <p:cNvSpPr>
                <a:spLocks noChangeShapeType="1"/>
              </p:cNvSpPr>
              <p:nvPr/>
            </p:nvSpPr>
            <p:spPr bwMode="auto">
              <a:xfrm flipV="1">
                <a:off x="2680" y="911"/>
                <a:ext cx="0" cy="33"/>
              </a:xfrm>
              <a:prstGeom prst="line">
                <a:avLst/>
              </a:prstGeom>
              <a:noFill/>
              <a:ln w="3175">
                <a:solidFill>
                  <a:srgbClr val="000000"/>
                </a:solidFill>
                <a:round/>
                <a:headEnd/>
                <a:tailEnd/>
              </a:ln>
            </p:spPr>
            <p:txBody>
              <a:bodyPr/>
              <a:lstStyle/>
              <a:p>
                <a:endParaRPr lang="en-US"/>
              </a:p>
            </p:txBody>
          </p:sp>
          <p:sp>
            <p:nvSpPr>
              <p:cNvPr id="32211" name="Line 461"/>
              <p:cNvSpPr>
                <a:spLocks noChangeShapeType="1"/>
              </p:cNvSpPr>
              <p:nvPr/>
            </p:nvSpPr>
            <p:spPr bwMode="auto">
              <a:xfrm>
                <a:off x="2680" y="911"/>
                <a:ext cx="60" cy="0"/>
              </a:xfrm>
              <a:prstGeom prst="line">
                <a:avLst/>
              </a:prstGeom>
              <a:noFill/>
              <a:ln w="3175">
                <a:solidFill>
                  <a:srgbClr val="000000"/>
                </a:solidFill>
                <a:round/>
                <a:headEnd/>
                <a:tailEnd/>
              </a:ln>
            </p:spPr>
            <p:txBody>
              <a:bodyPr/>
              <a:lstStyle/>
              <a:p>
                <a:endParaRPr lang="en-US"/>
              </a:p>
            </p:txBody>
          </p:sp>
          <p:sp>
            <p:nvSpPr>
              <p:cNvPr id="32212" name="Line 462"/>
              <p:cNvSpPr>
                <a:spLocks noChangeShapeType="1"/>
              </p:cNvSpPr>
              <p:nvPr/>
            </p:nvSpPr>
            <p:spPr bwMode="auto">
              <a:xfrm>
                <a:off x="2740" y="911"/>
                <a:ext cx="0" cy="33"/>
              </a:xfrm>
              <a:prstGeom prst="line">
                <a:avLst/>
              </a:prstGeom>
              <a:noFill/>
              <a:ln w="3175">
                <a:solidFill>
                  <a:srgbClr val="000000"/>
                </a:solidFill>
                <a:round/>
                <a:headEnd/>
                <a:tailEnd/>
              </a:ln>
            </p:spPr>
            <p:txBody>
              <a:bodyPr/>
              <a:lstStyle/>
              <a:p>
                <a:endParaRPr lang="en-US"/>
              </a:p>
            </p:txBody>
          </p:sp>
          <p:sp>
            <p:nvSpPr>
              <p:cNvPr id="32213" name="Line 463"/>
              <p:cNvSpPr>
                <a:spLocks noChangeShapeType="1"/>
              </p:cNvSpPr>
              <p:nvPr/>
            </p:nvSpPr>
            <p:spPr bwMode="auto">
              <a:xfrm flipV="1">
                <a:off x="2740" y="911"/>
                <a:ext cx="0" cy="33"/>
              </a:xfrm>
              <a:prstGeom prst="line">
                <a:avLst/>
              </a:prstGeom>
              <a:noFill/>
              <a:ln w="3175">
                <a:solidFill>
                  <a:srgbClr val="000000"/>
                </a:solidFill>
                <a:round/>
                <a:headEnd/>
                <a:tailEnd/>
              </a:ln>
            </p:spPr>
            <p:txBody>
              <a:bodyPr/>
              <a:lstStyle/>
              <a:p>
                <a:endParaRPr lang="en-US"/>
              </a:p>
            </p:txBody>
          </p:sp>
          <p:sp>
            <p:nvSpPr>
              <p:cNvPr id="32214" name="Line 464"/>
              <p:cNvSpPr>
                <a:spLocks noChangeShapeType="1"/>
              </p:cNvSpPr>
              <p:nvPr/>
            </p:nvSpPr>
            <p:spPr bwMode="auto">
              <a:xfrm>
                <a:off x="2740" y="911"/>
                <a:ext cx="61" cy="0"/>
              </a:xfrm>
              <a:prstGeom prst="line">
                <a:avLst/>
              </a:prstGeom>
              <a:noFill/>
              <a:ln w="3175">
                <a:solidFill>
                  <a:srgbClr val="000000"/>
                </a:solidFill>
                <a:round/>
                <a:headEnd/>
                <a:tailEnd/>
              </a:ln>
            </p:spPr>
            <p:txBody>
              <a:bodyPr/>
              <a:lstStyle/>
              <a:p>
                <a:endParaRPr lang="en-US"/>
              </a:p>
            </p:txBody>
          </p:sp>
          <p:sp>
            <p:nvSpPr>
              <p:cNvPr id="32215" name="Line 465"/>
              <p:cNvSpPr>
                <a:spLocks noChangeShapeType="1"/>
              </p:cNvSpPr>
              <p:nvPr/>
            </p:nvSpPr>
            <p:spPr bwMode="auto">
              <a:xfrm>
                <a:off x="2801" y="911"/>
                <a:ext cx="0" cy="33"/>
              </a:xfrm>
              <a:prstGeom prst="line">
                <a:avLst/>
              </a:prstGeom>
              <a:noFill/>
              <a:ln w="3175">
                <a:solidFill>
                  <a:srgbClr val="000000"/>
                </a:solidFill>
                <a:round/>
                <a:headEnd/>
                <a:tailEnd/>
              </a:ln>
            </p:spPr>
            <p:txBody>
              <a:bodyPr/>
              <a:lstStyle/>
              <a:p>
                <a:endParaRPr lang="en-US"/>
              </a:p>
            </p:txBody>
          </p:sp>
          <p:sp>
            <p:nvSpPr>
              <p:cNvPr id="32216" name="Line 466"/>
              <p:cNvSpPr>
                <a:spLocks noChangeShapeType="1"/>
              </p:cNvSpPr>
              <p:nvPr/>
            </p:nvSpPr>
            <p:spPr bwMode="auto">
              <a:xfrm flipV="1">
                <a:off x="2801" y="911"/>
                <a:ext cx="0" cy="33"/>
              </a:xfrm>
              <a:prstGeom prst="line">
                <a:avLst/>
              </a:prstGeom>
              <a:noFill/>
              <a:ln w="3175">
                <a:solidFill>
                  <a:srgbClr val="000000"/>
                </a:solidFill>
                <a:round/>
                <a:headEnd/>
                <a:tailEnd/>
              </a:ln>
            </p:spPr>
            <p:txBody>
              <a:bodyPr/>
              <a:lstStyle/>
              <a:p>
                <a:endParaRPr lang="en-US"/>
              </a:p>
            </p:txBody>
          </p:sp>
          <p:sp>
            <p:nvSpPr>
              <p:cNvPr id="32217" name="Line 467"/>
              <p:cNvSpPr>
                <a:spLocks noChangeShapeType="1"/>
              </p:cNvSpPr>
              <p:nvPr/>
            </p:nvSpPr>
            <p:spPr bwMode="auto">
              <a:xfrm>
                <a:off x="2801" y="911"/>
                <a:ext cx="60" cy="0"/>
              </a:xfrm>
              <a:prstGeom prst="line">
                <a:avLst/>
              </a:prstGeom>
              <a:noFill/>
              <a:ln w="3175">
                <a:solidFill>
                  <a:srgbClr val="000000"/>
                </a:solidFill>
                <a:round/>
                <a:headEnd/>
                <a:tailEnd/>
              </a:ln>
            </p:spPr>
            <p:txBody>
              <a:bodyPr/>
              <a:lstStyle/>
              <a:p>
                <a:endParaRPr lang="en-US"/>
              </a:p>
            </p:txBody>
          </p:sp>
          <p:sp>
            <p:nvSpPr>
              <p:cNvPr id="32218" name="Line 468"/>
              <p:cNvSpPr>
                <a:spLocks noChangeShapeType="1"/>
              </p:cNvSpPr>
              <p:nvPr/>
            </p:nvSpPr>
            <p:spPr bwMode="auto">
              <a:xfrm>
                <a:off x="2861" y="911"/>
                <a:ext cx="0" cy="33"/>
              </a:xfrm>
              <a:prstGeom prst="line">
                <a:avLst/>
              </a:prstGeom>
              <a:noFill/>
              <a:ln w="3175">
                <a:solidFill>
                  <a:srgbClr val="000000"/>
                </a:solidFill>
                <a:round/>
                <a:headEnd/>
                <a:tailEnd/>
              </a:ln>
            </p:spPr>
            <p:txBody>
              <a:bodyPr/>
              <a:lstStyle/>
              <a:p>
                <a:endParaRPr lang="en-US"/>
              </a:p>
            </p:txBody>
          </p:sp>
          <p:sp>
            <p:nvSpPr>
              <p:cNvPr id="32219" name="Line 469"/>
              <p:cNvSpPr>
                <a:spLocks noChangeShapeType="1"/>
              </p:cNvSpPr>
              <p:nvPr/>
            </p:nvSpPr>
            <p:spPr bwMode="auto">
              <a:xfrm flipV="1">
                <a:off x="2861" y="911"/>
                <a:ext cx="0" cy="33"/>
              </a:xfrm>
              <a:prstGeom prst="line">
                <a:avLst/>
              </a:prstGeom>
              <a:noFill/>
              <a:ln w="3175">
                <a:solidFill>
                  <a:srgbClr val="000000"/>
                </a:solidFill>
                <a:round/>
                <a:headEnd/>
                <a:tailEnd/>
              </a:ln>
            </p:spPr>
            <p:txBody>
              <a:bodyPr/>
              <a:lstStyle/>
              <a:p>
                <a:endParaRPr lang="en-US"/>
              </a:p>
            </p:txBody>
          </p:sp>
          <p:sp>
            <p:nvSpPr>
              <p:cNvPr id="32220" name="Line 470"/>
              <p:cNvSpPr>
                <a:spLocks noChangeShapeType="1"/>
              </p:cNvSpPr>
              <p:nvPr/>
            </p:nvSpPr>
            <p:spPr bwMode="auto">
              <a:xfrm>
                <a:off x="2861" y="911"/>
                <a:ext cx="60" cy="0"/>
              </a:xfrm>
              <a:prstGeom prst="line">
                <a:avLst/>
              </a:prstGeom>
              <a:noFill/>
              <a:ln w="3175">
                <a:solidFill>
                  <a:srgbClr val="000000"/>
                </a:solidFill>
                <a:round/>
                <a:headEnd/>
                <a:tailEnd/>
              </a:ln>
            </p:spPr>
            <p:txBody>
              <a:bodyPr/>
              <a:lstStyle/>
              <a:p>
                <a:endParaRPr lang="en-US"/>
              </a:p>
            </p:txBody>
          </p:sp>
          <p:sp>
            <p:nvSpPr>
              <p:cNvPr id="32221" name="Line 471"/>
              <p:cNvSpPr>
                <a:spLocks noChangeShapeType="1"/>
              </p:cNvSpPr>
              <p:nvPr/>
            </p:nvSpPr>
            <p:spPr bwMode="auto">
              <a:xfrm>
                <a:off x="2921" y="911"/>
                <a:ext cx="0" cy="33"/>
              </a:xfrm>
              <a:prstGeom prst="line">
                <a:avLst/>
              </a:prstGeom>
              <a:noFill/>
              <a:ln w="3175">
                <a:solidFill>
                  <a:srgbClr val="000000"/>
                </a:solidFill>
                <a:round/>
                <a:headEnd/>
                <a:tailEnd/>
              </a:ln>
            </p:spPr>
            <p:txBody>
              <a:bodyPr/>
              <a:lstStyle/>
              <a:p>
                <a:endParaRPr lang="en-US"/>
              </a:p>
            </p:txBody>
          </p:sp>
          <p:sp>
            <p:nvSpPr>
              <p:cNvPr id="32222" name="Line 472"/>
              <p:cNvSpPr>
                <a:spLocks noChangeShapeType="1"/>
              </p:cNvSpPr>
              <p:nvPr/>
            </p:nvSpPr>
            <p:spPr bwMode="auto">
              <a:xfrm flipV="1">
                <a:off x="2921" y="911"/>
                <a:ext cx="0" cy="33"/>
              </a:xfrm>
              <a:prstGeom prst="line">
                <a:avLst/>
              </a:prstGeom>
              <a:noFill/>
              <a:ln w="3175">
                <a:solidFill>
                  <a:srgbClr val="000000"/>
                </a:solidFill>
                <a:round/>
                <a:headEnd/>
                <a:tailEnd/>
              </a:ln>
            </p:spPr>
            <p:txBody>
              <a:bodyPr/>
              <a:lstStyle/>
              <a:p>
                <a:endParaRPr lang="en-US"/>
              </a:p>
            </p:txBody>
          </p:sp>
          <p:sp>
            <p:nvSpPr>
              <p:cNvPr id="32223" name="Line 473"/>
              <p:cNvSpPr>
                <a:spLocks noChangeShapeType="1"/>
              </p:cNvSpPr>
              <p:nvPr/>
            </p:nvSpPr>
            <p:spPr bwMode="auto">
              <a:xfrm>
                <a:off x="2921" y="911"/>
                <a:ext cx="61" cy="0"/>
              </a:xfrm>
              <a:prstGeom prst="line">
                <a:avLst/>
              </a:prstGeom>
              <a:noFill/>
              <a:ln w="3175">
                <a:solidFill>
                  <a:srgbClr val="000000"/>
                </a:solidFill>
                <a:round/>
                <a:headEnd/>
                <a:tailEnd/>
              </a:ln>
            </p:spPr>
            <p:txBody>
              <a:bodyPr/>
              <a:lstStyle/>
              <a:p>
                <a:endParaRPr lang="en-US"/>
              </a:p>
            </p:txBody>
          </p:sp>
          <p:sp>
            <p:nvSpPr>
              <p:cNvPr id="32224" name="Line 474"/>
              <p:cNvSpPr>
                <a:spLocks noChangeShapeType="1"/>
              </p:cNvSpPr>
              <p:nvPr/>
            </p:nvSpPr>
            <p:spPr bwMode="auto">
              <a:xfrm>
                <a:off x="2982" y="911"/>
                <a:ext cx="0" cy="33"/>
              </a:xfrm>
              <a:prstGeom prst="line">
                <a:avLst/>
              </a:prstGeom>
              <a:noFill/>
              <a:ln w="3175">
                <a:solidFill>
                  <a:srgbClr val="000000"/>
                </a:solidFill>
                <a:round/>
                <a:headEnd/>
                <a:tailEnd/>
              </a:ln>
            </p:spPr>
            <p:txBody>
              <a:bodyPr/>
              <a:lstStyle/>
              <a:p>
                <a:endParaRPr lang="en-US"/>
              </a:p>
            </p:txBody>
          </p:sp>
          <p:sp>
            <p:nvSpPr>
              <p:cNvPr id="32225" name="Line 475"/>
              <p:cNvSpPr>
                <a:spLocks noChangeShapeType="1"/>
              </p:cNvSpPr>
              <p:nvPr/>
            </p:nvSpPr>
            <p:spPr bwMode="auto">
              <a:xfrm flipV="1">
                <a:off x="2982" y="911"/>
                <a:ext cx="0" cy="33"/>
              </a:xfrm>
              <a:prstGeom prst="line">
                <a:avLst/>
              </a:prstGeom>
              <a:noFill/>
              <a:ln w="3175">
                <a:solidFill>
                  <a:srgbClr val="000000"/>
                </a:solidFill>
                <a:round/>
                <a:headEnd/>
                <a:tailEnd/>
              </a:ln>
            </p:spPr>
            <p:txBody>
              <a:bodyPr/>
              <a:lstStyle/>
              <a:p>
                <a:endParaRPr lang="en-US"/>
              </a:p>
            </p:txBody>
          </p:sp>
          <p:sp>
            <p:nvSpPr>
              <p:cNvPr id="32226" name="Line 476"/>
              <p:cNvSpPr>
                <a:spLocks noChangeShapeType="1"/>
              </p:cNvSpPr>
              <p:nvPr/>
            </p:nvSpPr>
            <p:spPr bwMode="auto">
              <a:xfrm>
                <a:off x="2982" y="911"/>
                <a:ext cx="60" cy="0"/>
              </a:xfrm>
              <a:prstGeom prst="line">
                <a:avLst/>
              </a:prstGeom>
              <a:noFill/>
              <a:ln w="3175">
                <a:solidFill>
                  <a:srgbClr val="000000"/>
                </a:solidFill>
                <a:round/>
                <a:headEnd/>
                <a:tailEnd/>
              </a:ln>
            </p:spPr>
            <p:txBody>
              <a:bodyPr/>
              <a:lstStyle/>
              <a:p>
                <a:endParaRPr lang="en-US"/>
              </a:p>
            </p:txBody>
          </p:sp>
          <p:sp>
            <p:nvSpPr>
              <p:cNvPr id="32227" name="Line 477"/>
              <p:cNvSpPr>
                <a:spLocks noChangeShapeType="1"/>
              </p:cNvSpPr>
              <p:nvPr/>
            </p:nvSpPr>
            <p:spPr bwMode="auto">
              <a:xfrm>
                <a:off x="3042" y="911"/>
                <a:ext cx="0" cy="78"/>
              </a:xfrm>
              <a:prstGeom prst="line">
                <a:avLst/>
              </a:prstGeom>
              <a:noFill/>
              <a:ln w="3175">
                <a:solidFill>
                  <a:srgbClr val="000000"/>
                </a:solidFill>
                <a:round/>
                <a:headEnd/>
                <a:tailEnd/>
              </a:ln>
            </p:spPr>
            <p:txBody>
              <a:bodyPr/>
              <a:lstStyle/>
              <a:p>
                <a:endParaRPr lang="en-US"/>
              </a:p>
            </p:txBody>
          </p:sp>
          <p:sp>
            <p:nvSpPr>
              <p:cNvPr id="32228" name="Line 478"/>
              <p:cNvSpPr>
                <a:spLocks noChangeShapeType="1"/>
              </p:cNvSpPr>
              <p:nvPr/>
            </p:nvSpPr>
            <p:spPr bwMode="auto">
              <a:xfrm flipV="1">
                <a:off x="3042" y="911"/>
                <a:ext cx="0" cy="78"/>
              </a:xfrm>
              <a:prstGeom prst="line">
                <a:avLst/>
              </a:prstGeom>
              <a:noFill/>
              <a:ln w="3175">
                <a:solidFill>
                  <a:srgbClr val="000000"/>
                </a:solidFill>
                <a:round/>
                <a:headEnd/>
                <a:tailEnd/>
              </a:ln>
            </p:spPr>
            <p:txBody>
              <a:bodyPr/>
              <a:lstStyle/>
              <a:p>
                <a:endParaRPr lang="en-US"/>
              </a:p>
            </p:txBody>
          </p:sp>
          <p:sp>
            <p:nvSpPr>
              <p:cNvPr id="32229" name="Line 479"/>
              <p:cNvSpPr>
                <a:spLocks noChangeShapeType="1"/>
              </p:cNvSpPr>
              <p:nvPr/>
            </p:nvSpPr>
            <p:spPr bwMode="auto">
              <a:xfrm>
                <a:off x="3042" y="911"/>
                <a:ext cx="60" cy="0"/>
              </a:xfrm>
              <a:prstGeom prst="line">
                <a:avLst/>
              </a:prstGeom>
              <a:noFill/>
              <a:ln w="3175">
                <a:solidFill>
                  <a:srgbClr val="000000"/>
                </a:solidFill>
                <a:round/>
                <a:headEnd/>
                <a:tailEnd/>
              </a:ln>
            </p:spPr>
            <p:txBody>
              <a:bodyPr/>
              <a:lstStyle/>
              <a:p>
                <a:endParaRPr lang="en-US"/>
              </a:p>
            </p:txBody>
          </p:sp>
          <p:sp>
            <p:nvSpPr>
              <p:cNvPr id="32230" name="Line 480"/>
              <p:cNvSpPr>
                <a:spLocks noChangeShapeType="1"/>
              </p:cNvSpPr>
              <p:nvPr/>
            </p:nvSpPr>
            <p:spPr bwMode="auto">
              <a:xfrm>
                <a:off x="3102" y="911"/>
                <a:ext cx="0" cy="33"/>
              </a:xfrm>
              <a:prstGeom prst="line">
                <a:avLst/>
              </a:prstGeom>
              <a:noFill/>
              <a:ln w="3175">
                <a:solidFill>
                  <a:srgbClr val="000000"/>
                </a:solidFill>
                <a:round/>
                <a:headEnd/>
                <a:tailEnd/>
              </a:ln>
            </p:spPr>
            <p:txBody>
              <a:bodyPr/>
              <a:lstStyle/>
              <a:p>
                <a:endParaRPr lang="en-US"/>
              </a:p>
            </p:txBody>
          </p:sp>
          <p:sp>
            <p:nvSpPr>
              <p:cNvPr id="32231" name="Line 481"/>
              <p:cNvSpPr>
                <a:spLocks noChangeShapeType="1"/>
              </p:cNvSpPr>
              <p:nvPr/>
            </p:nvSpPr>
            <p:spPr bwMode="auto">
              <a:xfrm flipV="1">
                <a:off x="3102" y="911"/>
                <a:ext cx="0" cy="33"/>
              </a:xfrm>
              <a:prstGeom prst="line">
                <a:avLst/>
              </a:prstGeom>
              <a:noFill/>
              <a:ln w="3175">
                <a:solidFill>
                  <a:srgbClr val="000000"/>
                </a:solidFill>
                <a:round/>
                <a:headEnd/>
                <a:tailEnd/>
              </a:ln>
            </p:spPr>
            <p:txBody>
              <a:bodyPr/>
              <a:lstStyle/>
              <a:p>
                <a:endParaRPr lang="en-US"/>
              </a:p>
            </p:txBody>
          </p:sp>
          <p:sp>
            <p:nvSpPr>
              <p:cNvPr id="32232" name="Line 482"/>
              <p:cNvSpPr>
                <a:spLocks noChangeShapeType="1"/>
              </p:cNvSpPr>
              <p:nvPr/>
            </p:nvSpPr>
            <p:spPr bwMode="auto">
              <a:xfrm>
                <a:off x="3102" y="911"/>
                <a:ext cx="61" cy="0"/>
              </a:xfrm>
              <a:prstGeom prst="line">
                <a:avLst/>
              </a:prstGeom>
              <a:noFill/>
              <a:ln w="3175">
                <a:solidFill>
                  <a:srgbClr val="000000"/>
                </a:solidFill>
                <a:round/>
                <a:headEnd/>
                <a:tailEnd/>
              </a:ln>
            </p:spPr>
            <p:txBody>
              <a:bodyPr/>
              <a:lstStyle/>
              <a:p>
                <a:endParaRPr lang="en-US"/>
              </a:p>
            </p:txBody>
          </p:sp>
          <p:sp>
            <p:nvSpPr>
              <p:cNvPr id="32233" name="Line 483"/>
              <p:cNvSpPr>
                <a:spLocks noChangeShapeType="1"/>
              </p:cNvSpPr>
              <p:nvPr/>
            </p:nvSpPr>
            <p:spPr bwMode="auto">
              <a:xfrm>
                <a:off x="3163" y="911"/>
                <a:ext cx="0" cy="33"/>
              </a:xfrm>
              <a:prstGeom prst="line">
                <a:avLst/>
              </a:prstGeom>
              <a:noFill/>
              <a:ln w="3175">
                <a:solidFill>
                  <a:srgbClr val="000000"/>
                </a:solidFill>
                <a:round/>
                <a:headEnd/>
                <a:tailEnd/>
              </a:ln>
            </p:spPr>
            <p:txBody>
              <a:bodyPr/>
              <a:lstStyle/>
              <a:p>
                <a:endParaRPr lang="en-US"/>
              </a:p>
            </p:txBody>
          </p:sp>
          <p:sp>
            <p:nvSpPr>
              <p:cNvPr id="32234" name="Line 484"/>
              <p:cNvSpPr>
                <a:spLocks noChangeShapeType="1"/>
              </p:cNvSpPr>
              <p:nvPr/>
            </p:nvSpPr>
            <p:spPr bwMode="auto">
              <a:xfrm flipV="1">
                <a:off x="3163" y="911"/>
                <a:ext cx="0" cy="33"/>
              </a:xfrm>
              <a:prstGeom prst="line">
                <a:avLst/>
              </a:prstGeom>
              <a:noFill/>
              <a:ln w="3175">
                <a:solidFill>
                  <a:srgbClr val="000000"/>
                </a:solidFill>
                <a:round/>
                <a:headEnd/>
                <a:tailEnd/>
              </a:ln>
            </p:spPr>
            <p:txBody>
              <a:bodyPr/>
              <a:lstStyle/>
              <a:p>
                <a:endParaRPr lang="en-US"/>
              </a:p>
            </p:txBody>
          </p:sp>
          <p:sp>
            <p:nvSpPr>
              <p:cNvPr id="32235" name="Line 485"/>
              <p:cNvSpPr>
                <a:spLocks noChangeShapeType="1"/>
              </p:cNvSpPr>
              <p:nvPr/>
            </p:nvSpPr>
            <p:spPr bwMode="auto">
              <a:xfrm>
                <a:off x="3163" y="911"/>
                <a:ext cx="60" cy="0"/>
              </a:xfrm>
              <a:prstGeom prst="line">
                <a:avLst/>
              </a:prstGeom>
              <a:noFill/>
              <a:ln w="3175">
                <a:solidFill>
                  <a:srgbClr val="000000"/>
                </a:solidFill>
                <a:round/>
                <a:headEnd/>
                <a:tailEnd/>
              </a:ln>
            </p:spPr>
            <p:txBody>
              <a:bodyPr/>
              <a:lstStyle/>
              <a:p>
                <a:endParaRPr lang="en-US"/>
              </a:p>
            </p:txBody>
          </p:sp>
          <p:sp>
            <p:nvSpPr>
              <p:cNvPr id="32236" name="Line 486"/>
              <p:cNvSpPr>
                <a:spLocks noChangeShapeType="1"/>
              </p:cNvSpPr>
              <p:nvPr/>
            </p:nvSpPr>
            <p:spPr bwMode="auto">
              <a:xfrm>
                <a:off x="3223" y="911"/>
                <a:ext cx="0" cy="33"/>
              </a:xfrm>
              <a:prstGeom prst="line">
                <a:avLst/>
              </a:prstGeom>
              <a:noFill/>
              <a:ln w="3175">
                <a:solidFill>
                  <a:srgbClr val="000000"/>
                </a:solidFill>
                <a:round/>
                <a:headEnd/>
                <a:tailEnd/>
              </a:ln>
            </p:spPr>
            <p:txBody>
              <a:bodyPr/>
              <a:lstStyle/>
              <a:p>
                <a:endParaRPr lang="en-US"/>
              </a:p>
            </p:txBody>
          </p:sp>
          <p:sp>
            <p:nvSpPr>
              <p:cNvPr id="32237" name="Line 487"/>
              <p:cNvSpPr>
                <a:spLocks noChangeShapeType="1"/>
              </p:cNvSpPr>
              <p:nvPr/>
            </p:nvSpPr>
            <p:spPr bwMode="auto">
              <a:xfrm flipV="1">
                <a:off x="3223" y="911"/>
                <a:ext cx="0" cy="33"/>
              </a:xfrm>
              <a:prstGeom prst="line">
                <a:avLst/>
              </a:prstGeom>
              <a:noFill/>
              <a:ln w="3175">
                <a:solidFill>
                  <a:srgbClr val="000000"/>
                </a:solidFill>
                <a:round/>
                <a:headEnd/>
                <a:tailEnd/>
              </a:ln>
            </p:spPr>
            <p:txBody>
              <a:bodyPr/>
              <a:lstStyle/>
              <a:p>
                <a:endParaRPr lang="en-US"/>
              </a:p>
            </p:txBody>
          </p:sp>
          <p:sp>
            <p:nvSpPr>
              <p:cNvPr id="32238" name="Line 488"/>
              <p:cNvSpPr>
                <a:spLocks noChangeShapeType="1"/>
              </p:cNvSpPr>
              <p:nvPr/>
            </p:nvSpPr>
            <p:spPr bwMode="auto">
              <a:xfrm>
                <a:off x="3223" y="911"/>
                <a:ext cx="60" cy="0"/>
              </a:xfrm>
              <a:prstGeom prst="line">
                <a:avLst/>
              </a:prstGeom>
              <a:noFill/>
              <a:ln w="3175">
                <a:solidFill>
                  <a:srgbClr val="000000"/>
                </a:solidFill>
                <a:round/>
                <a:headEnd/>
                <a:tailEnd/>
              </a:ln>
            </p:spPr>
            <p:txBody>
              <a:bodyPr/>
              <a:lstStyle/>
              <a:p>
                <a:endParaRPr lang="en-US"/>
              </a:p>
            </p:txBody>
          </p:sp>
          <p:sp>
            <p:nvSpPr>
              <p:cNvPr id="32239" name="Line 489"/>
              <p:cNvSpPr>
                <a:spLocks noChangeShapeType="1"/>
              </p:cNvSpPr>
              <p:nvPr/>
            </p:nvSpPr>
            <p:spPr bwMode="auto">
              <a:xfrm>
                <a:off x="3283" y="911"/>
                <a:ext cx="0" cy="33"/>
              </a:xfrm>
              <a:prstGeom prst="line">
                <a:avLst/>
              </a:prstGeom>
              <a:noFill/>
              <a:ln w="3175">
                <a:solidFill>
                  <a:srgbClr val="000000"/>
                </a:solidFill>
                <a:round/>
                <a:headEnd/>
                <a:tailEnd/>
              </a:ln>
            </p:spPr>
            <p:txBody>
              <a:bodyPr/>
              <a:lstStyle/>
              <a:p>
                <a:endParaRPr lang="en-US"/>
              </a:p>
            </p:txBody>
          </p:sp>
          <p:sp>
            <p:nvSpPr>
              <p:cNvPr id="32240" name="Line 490"/>
              <p:cNvSpPr>
                <a:spLocks noChangeShapeType="1"/>
              </p:cNvSpPr>
              <p:nvPr/>
            </p:nvSpPr>
            <p:spPr bwMode="auto">
              <a:xfrm flipV="1">
                <a:off x="3283" y="911"/>
                <a:ext cx="0" cy="33"/>
              </a:xfrm>
              <a:prstGeom prst="line">
                <a:avLst/>
              </a:prstGeom>
              <a:noFill/>
              <a:ln w="3175">
                <a:solidFill>
                  <a:srgbClr val="000000"/>
                </a:solidFill>
                <a:round/>
                <a:headEnd/>
                <a:tailEnd/>
              </a:ln>
            </p:spPr>
            <p:txBody>
              <a:bodyPr/>
              <a:lstStyle/>
              <a:p>
                <a:endParaRPr lang="en-US"/>
              </a:p>
            </p:txBody>
          </p:sp>
          <p:sp>
            <p:nvSpPr>
              <p:cNvPr id="32241" name="Line 491"/>
              <p:cNvSpPr>
                <a:spLocks noChangeShapeType="1"/>
              </p:cNvSpPr>
              <p:nvPr/>
            </p:nvSpPr>
            <p:spPr bwMode="auto">
              <a:xfrm>
                <a:off x="3283" y="911"/>
                <a:ext cx="61" cy="0"/>
              </a:xfrm>
              <a:prstGeom prst="line">
                <a:avLst/>
              </a:prstGeom>
              <a:noFill/>
              <a:ln w="3175">
                <a:solidFill>
                  <a:srgbClr val="000000"/>
                </a:solidFill>
                <a:round/>
                <a:headEnd/>
                <a:tailEnd/>
              </a:ln>
            </p:spPr>
            <p:txBody>
              <a:bodyPr/>
              <a:lstStyle/>
              <a:p>
                <a:endParaRPr lang="en-US"/>
              </a:p>
            </p:txBody>
          </p:sp>
          <p:sp>
            <p:nvSpPr>
              <p:cNvPr id="32242" name="Line 492"/>
              <p:cNvSpPr>
                <a:spLocks noChangeShapeType="1"/>
              </p:cNvSpPr>
              <p:nvPr/>
            </p:nvSpPr>
            <p:spPr bwMode="auto">
              <a:xfrm>
                <a:off x="3344" y="911"/>
                <a:ext cx="0" cy="33"/>
              </a:xfrm>
              <a:prstGeom prst="line">
                <a:avLst/>
              </a:prstGeom>
              <a:noFill/>
              <a:ln w="3175">
                <a:solidFill>
                  <a:srgbClr val="000000"/>
                </a:solidFill>
                <a:round/>
                <a:headEnd/>
                <a:tailEnd/>
              </a:ln>
            </p:spPr>
            <p:txBody>
              <a:bodyPr/>
              <a:lstStyle/>
              <a:p>
                <a:endParaRPr lang="en-US"/>
              </a:p>
            </p:txBody>
          </p:sp>
          <p:sp>
            <p:nvSpPr>
              <p:cNvPr id="32243" name="Line 493"/>
              <p:cNvSpPr>
                <a:spLocks noChangeShapeType="1"/>
              </p:cNvSpPr>
              <p:nvPr/>
            </p:nvSpPr>
            <p:spPr bwMode="auto">
              <a:xfrm flipV="1">
                <a:off x="3344" y="911"/>
                <a:ext cx="0" cy="33"/>
              </a:xfrm>
              <a:prstGeom prst="line">
                <a:avLst/>
              </a:prstGeom>
              <a:noFill/>
              <a:ln w="3175">
                <a:solidFill>
                  <a:srgbClr val="000000"/>
                </a:solidFill>
                <a:round/>
                <a:headEnd/>
                <a:tailEnd/>
              </a:ln>
            </p:spPr>
            <p:txBody>
              <a:bodyPr/>
              <a:lstStyle/>
              <a:p>
                <a:endParaRPr lang="en-US"/>
              </a:p>
            </p:txBody>
          </p:sp>
          <p:sp>
            <p:nvSpPr>
              <p:cNvPr id="32244" name="Line 494"/>
              <p:cNvSpPr>
                <a:spLocks noChangeShapeType="1"/>
              </p:cNvSpPr>
              <p:nvPr/>
            </p:nvSpPr>
            <p:spPr bwMode="auto">
              <a:xfrm>
                <a:off x="3344" y="911"/>
                <a:ext cx="60" cy="0"/>
              </a:xfrm>
              <a:prstGeom prst="line">
                <a:avLst/>
              </a:prstGeom>
              <a:noFill/>
              <a:ln w="3175">
                <a:solidFill>
                  <a:srgbClr val="000000"/>
                </a:solidFill>
                <a:round/>
                <a:headEnd/>
                <a:tailEnd/>
              </a:ln>
            </p:spPr>
            <p:txBody>
              <a:bodyPr/>
              <a:lstStyle/>
              <a:p>
                <a:endParaRPr lang="en-US"/>
              </a:p>
            </p:txBody>
          </p:sp>
          <p:sp>
            <p:nvSpPr>
              <p:cNvPr id="32245" name="Line 495"/>
              <p:cNvSpPr>
                <a:spLocks noChangeShapeType="1"/>
              </p:cNvSpPr>
              <p:nvPr/>
            </p:nvSpPr>
            <p:spPr bwMode="auto">
              <a:xfrm>
                <a:off x="3404" y="911"/>
                <a:ext cx="0" cy="33"/>
              </a:xfrm>
              <a:prstGeom prst="line">
                <a:avLst/>
              </a:prstGeom>
              <a:noFill/>
              <a:ln w="3175">
                <a:solidFill>
                  <a:srgbClr val="000000"/>
                </a:solidFill>
                <a:round/>
                <a:headEnd/>
                <a:tailEnd/>
              </a:ln>
            </p:spPr>
            <p:txBody>
              <a:bodyPr/>
              <a:lstStyle/>
              <a:p>
                <a:endParaRPr lang="en-US"/>
              </a:p>
            </p:txBody>
          </p:sp>
          <p:sp>
            <p:nvSpPr>
              <p:cNvPr id="32246" name="Line 496"/>
              <p:cNvSpPr>
                <a:spLocks noChangeShapeType="1"/>
              </p:cNvSpPr>
              <p:nvPr/>
            </p:nvSpPr>
            <p:spPr bwMode="auto">
              <a:xfrm flipV="1">
                <a:off x="3404" y="911"/>
                <a:ext cx="0" cy="33"/>
              </a:xfrm>
              <a:prstGeom prst="line">
                <a:avLst/>
              </a:prstGeom>
              <a:noFill/>
              <a:ln w="3175">
                <a:solidFill>
                  <a:srgbClr val="000000"/>
                </a:solidFill>
                <a:round/>
                <a:headEnd/>
                <a:tailEnd/>
              </a:ln>
            </p:spPr>
            <p:txBody>
              <a:bodyPr/>
              <a:lstStyle/>
              <a:p>
                <a:endParaRPr lang="en-US"/>
              </a:p>
            </p:txBody>
          </p:sp>
          <p:sp>
            <p:nvSpPr>
              <p:cNvPr id="32247" name="Line 497"/>
              <p:cNvSpPr>
                <a:spLocks noChangeShapeType="1"/>
              </p:cNvSpPr>
              <p:nvPr/>
            </p:nvSpPr>
            <p:spPr bwMode="auto">
              <a:xfrm>
                <a:off x="3404" y="911"/>
                <a:ext cx="60" cy="0"/>
              </a:xfrm>
              <a:prstGeom prst="line">
                <a:avLst/>
              </a:prstGeom>
              <a:noFill/>
              <a:ln w="3175">
                <a:solidFill>
                  <a:srgbClr val="000000"/>
                </a:solidFill>
                <a:round/>
                <a:headEnd/>
                <a:tailEnd/>
              </a:ln>
            </p:spPr>
            <p:txBody>
              <a:bodyPr/>
              <a:lstStyle/>
              <a:p>
                <a:endParaRPr lang="en-US"/>
              </a:p>
            </p:txBody>
          </p:sp>
          <p:sp>
            <p:nvSpPr>
              <p:cNvPr id="32248" name="Line 498"/>
              <p:cNvSpPr>
                <a:spLocks noChangeShapeType="1"/>
              </p:cNvSpPr>
              <p:nvPr/>
            </p:nvSpPr>
            <p:spPr bwMode="auto">
              <a:xfrm>
                <a:off x="3464" y="911"/>
                <a:ext cx="0" cy="33"/>
              </a:xfrm>
              <a:prstGeom prst="line">
                <a:avLst/>
              </a:prstGeom>
              <a:noFill/>
              <a:ln w="3175">
                <a:solidFill>
                  <a:srgbClr val="000000"/>
                </a:solidFill>
                <a:round/>
                <a:headEnd/>
                <a:tailEnd/>
              </a:ln>
            </p:spPr>
            <p:txBody>
              <a:bodyPr/>
              <a:lstStyle/>
              <a:p>
                <a:endParaRPr lang="en-US"/>
              </a:p>
            </p:txBody>
          </p:sp>
          <p:sp>
            <p:nvSpPr>
              <p:cNvPr id="32249" name="Line 499"/>
              <p:cNvSpPr>
                <a:spLocks noChangeShapeType="1"/>
              </p:cNvSpPr>
              <p:nvPr/>
            </p:nvSpPr>
            <p:spPr bwMode="auto">
              <a:xfrm flipV="1">
                <a:off x="3464" y="911"/>
                <a:ext cx="0" cy="33"/>
              </a:xfrm>
              <a:prstGeom prst="line">
                <a:avLst/>
              </a:prstGeom>
              <a:noFill/>
              <a:ln w="3175">
                <a:solidFill>
                  <a:srgbClr val="000000"/>
                </a:solidFill>
                <a:round/>
                <a:headEnd/>
                <a:tailEnd/>
              </a:ln>
            </p:spPr>
            <p:txBody>
              <a:bodyPr/>
              <a:lstStyle/>
              <a:p>
                <a:endParaRPr lang="en-US"/>
              </a:p>
            </p:txBody>
          </p:sp>
          <p:sp>
            <p:nvSpPr>
              <p:cNvPr id="32250" name="Line 500"/>
              <p:cNvSpPr>
                <a:spLocks noChangeShapeType="1"/>
              </p:cNvSpPr>
              <p:nvPr/>
            </p:nvSpPr>
            <p:spPr bwMode="auto">
              <a:xfrm>
                <a:off x="3464" y="911"/>
                <a:ext cx="61" cy="0"/>
              </a:xfrm>
              <a:prstGeom prst="line">
                <a:avLst/>
              </a:prstGeom>
              <a:noFill/>
              <a:ln w="3175">
                <a:solidFill>
                  <a:srgbClr val="000000"/>
                </a:solidFill>
                <a:round/>
                <a:headEnd/>
                <a:tailEnd/>
              </a:ln>
            </p:spPr>
            <p:txBody>
              <a:bodyPr/>
              <a:lstStyle/>
              <a:p>
                <a:endParaRPr lang="en-US"/>
              </a:p>
            </p:txBody>
          </p:sp>
          <p:sp>
            <p:nvSpPr>
              <p:cNvPr id="32251" name="Line 501"/>
              <p:cNvSpPr>
                <a:spLocks noChangeShapeType="1"/>
              </p:cNvSpPr>
              <p:nvPr/>
            </p:nvSpPr>
            <p:spPr bwMode="auto">
              <a:xfrm>
                <a:off x="3525" y="911"/>
                <a:ext cx="0" cy="33"/>
              </a:xfrm>
              <a:prstGeom prst="line">
                <a:avLst/>
              </a:prstGeom>
              <a:noFill/>
              <a:ln w="3175">
                <a:solidFill>
                  <a:srgbClr val="000000"/>
                </a:solidFill>
                <a:round/>
                <a:headEnd/>
                <a:tailEnd/>
              </a:ln>
            </p:spPr>
            <p:txBody>
              <a:bodyPr/>
              <a:lstStyle/>
              <a:p>
                <a:endParaRPr lang="en-US"/>
              </a:p>
            </p:txBody>
          </p:sp>
          <p:sp>
            <p:nvSpPr>
              <p:cNvPr id="32252" name="Line 502"/>
              <p:cNvSpPr>
                <a:spLocks noChangeShapeType="1"/>
              </p:cNvSpPr>
              <p:nvPr/>
            </p:nvSpPr>
            <p:spPr bwMode="auto">
              <a:xfrm flipV="1">
                <a:off x="3525" y="911"/>
                <a:ext cx="0" cy="33"/>
              </a:xfrm>
              <a:prstGeom prst="line">
                <a:avLst/>
              </a:prstGeom>
              <a:noFill/>
              <a:ln w="3175">
                <a:solidFill>
                  <a:srgbClr val="000000"/>
                </a:solidFill>
                <a:round/>
                <a:headEnd/>
                <a:tailEnd/>
              </a:ln>
            </p:spPr>
            <p:txBody>
              <a:bodyPr/>
              <a:lstStyle/>
              <a:p>
                <a:endParaRPr lang="en-US"/>
              </a:p>
            </p:txBody>
          </p:sp>
          <p:sp>
            <p:nvSpPr>
              <p:cNvPr id="32253" name="Line 503"/>
              <p:cNvSpPr>
                <a:spLocks noChangeShapeType="1"/>
              </p:cNvSpPr>
              <p:nvPr/>
            </p:nvSpPr>
            <p:spPr bwMode="auto">
              <a:xfrm>
                <a:off x="3525" y="911"/>
                <a:ext cx="60" cy="0"/>
              </a:xfrm>
              <a:prstGeom prst="line">
                <a:avLst/>
              </a:prstGeom>
              <a:noFill/>
              <a:ln w="3175">
                <a:solidFill>
                  <a:srgbClr val="000000"/>
                </a:solidFill>
                <a:round/>
                <a:headEnd/>
                <a:tailEnd/>
              </a:ln>
            </p:spPr>
            <p:txBody>
              <a:bodyPr/>
              <a:lstStyle/>
              <a:p>
                <a:endParaRPr lang="en-US"/>
              </a:p>
            </p:txBody>
          </p:sp>
          <p:sp>
            <p:nvSpPr>
              <p:cNvPr id="32254" name="Line 504"/>
              <p:cNvSpPr>
                <a:spLocks noChangeShapeType="1"/>
              </p:cNvSpPr>
              <p:nvPr/>
            </p:nvSpPr>
            <p:spPr bwMode="auto">
              <a:xfrm>
                <a:off x="3585" y="911"/>
                <a:ext cx="0" cy="33"/>
              </a:xfrm>
              <a:prstGeom prst="line">
                <a:avLst/>
              </a:prstGeom>
              <a:noFill/>
              <a:ln w="3175">
                <a:solidFill>
                  <a:srgbClr val="000000"/>
                </a:solidFill>
                <a:round/>
                <a:headEnd/>
                <a:tailEnd/>
              </a:ln>
            </p:spPr>
            <p:txBody>
              <a:bodyPr/>
              <a:lstStyle/>
              <a:p>
                <a:endParaRPr lang="en-US"/>
              </a:p>
            </p:txBody>
          </p:sp>
          <p:sp>
            <p:nvSpPr>
              <p:cNvPr id="32255" name="Line 505"/>
              <p:cNvSpPr>
                <a:spLocks noChangeShapeType="1"/>
              </p:cNvSpPr>
              <p:nvPr/>
            </p:nvSpPr>
            <p:spPr bwMode="auto">
              <a:xfrm flipV="1">
                <a:off x="3585" y="911"/>
                <a:ext cx="0" cy="33"/>
              </a:xfrm>
              <a:prstGeom prst="line">
                <a:avLst/>
              </a:prstGeom>
              <a:noFill/>
              <a:ln w="3175">
                <a:solidFill>
                  <a:srgbClr val="000000"/>
                </a:solidFill>
                <a:round/>
                <a:headEnd/>
                <a:tailEnd/>
              </a:ln>
            </p:spPr>
            <p:txBody>
              <a:bodyPr/>
              <a:lstStyle/>
              <a:p>
                <a:endParaRPr lang="en-US"/>
              </a:p>
            </p:txBody>
          </p:sp>
          <p:sp>
            <p:nvSpPr>
              <p:cNvPr id="32256" name="Line 506"/>
              <p:cNvSpPr>
                <a:spLocks noChangeShapeType="1"/>
              </p:cNvSpPr>
              <p:nvPr/>
            </p:nvSpPr>
            <p:spPr bwMode="auto">
              <a:xfrm>
                <a:off x="3585" y="911"/>
                <a:ext cx="60" cy="0"/>
              </a:xfrm>
              <a:prstGeom prst="line">
                <a:avLst/>
              </a:prstGeom>
              <a:noFill/>
              <a:ln w="3175">
                <a:solidFill>
                  <a:srgbClr val="000000"/>
                </a:solidFill>
                <a:round/>
                <a:headEnd/>
                <a:tailEnd/>
              </a:ln>
            </p:spPr>
            <p:txBody>
              <a:bodyPr/>
              <a:lstStyle/>
              <a:p>
                <a:endParaRPr lang="en-US"/>
              </a:p>
            </p:txBody>
          </p:sp>
          <p:sp>
            <p:nvSpPr>
              <p:cNvPr id="32257" name="Line 507"/>
              <p:cNvSpPr>
                <a:spLocks noChangeShapeType="1"/>
              </p:cNvSpPr>
              <p:nvPr/>
            </p:nvSpPr>
            <p:spPr bwMode="auto">
              <a:xfrm>
                <a:off x="3645" y="911"/>
                <a:ext cx="0" cy="78"/>
              </a:xfrm>
              <a:prstGeom prst="line">
                <a:avLst/>
              </a:prstGeom>
              <a:noFill/>
              <a:ln w="3175">
                <a:solidFill>
                  <a:srgbClr val="000000"/>
                </a:solidFill>
                <a:round/>
                <a:headEnd/>
                <a:tailEnd/>
              </a:ln>
            </p:spPr>
            <p:txBody>
              <a:bodyPr/>
              <a:lstStyle/>
              <a:p>
                <a:endParaRPr lang="en-US"/>
              </a:p>
            </p:txBody>
          </p:sp>
          <p:sp>
            <p:nvSpPr>
              <p:cNvPr id="32258" name="Line 508"/>
              <p:cNvSpPr>
                <a:spLocks noChangeShapeType="1"/>
              </p:cNvSpPr>
              <p:nvPr/>
            </p:nvSpPr>
            <p:spPr bwMode="auto">
              <a:xfrm flipV="1">
                <a:off x="3645" y="911"/>
                <a:ext cx="0" cy="78"/>
              </a:xfrm>
              <a:prstGeom prst="line">
                <a:avLst/>
              </a:prstGeom>
              <a:noFill/>
              <a:ln w="3175">
                <a:solidFill>
                  <a:srgbClr val="000000"/>
                </a:solidFill>
                <a:round/>
                <a:headEnd/>
                <a:tailEnd/>
              </a:ln>
            </p:spPr>
            <p:txBody>
              <a:bodyPr/>
              <a:lstStyle/>
              <a:p>
                <a:endParaRPr lang="en-US"/>
              </a:p>
            </p:txBody>
          </p:sp>
          <p:sp>
            <p:nvSpPr>
              <p:cNvPr id="32259" name="Line 509"/>
              <p:cNvSpPr>
                <a:spLocks noChangeShapeType="1"/>
              </p:cNvSpPr>
              <p:nvPr/>
            </p:nvSpPr>
            <p:spPr bwMode="auto">
              <a:xfrm>
                <a:off x="3645" y="911"/>
                <a:ext cx="62" cy="0"/>
              </a:xfrm>
              <a:prstGeom prst="line">
                <a:avLst/>
              </a:prstGeom>
              <a:noFill/>
              <a:ln w="3175">
                <a:solidFill>
                  <a:srgbClr val="000000"/>
                </a:solidFill>
                <a:round/>
                <a:headEnd/>
                <a:tailEnd/>
              </a:ln>
            </p:spPr>
            <p:txBody>
              <a:bodyPr/>
              <a:lstStyle/>
              <a:p>
                <a:endParaRPr lang="en-US"/>
              </a:p>
            </p:txBody>
          </p:sp>
          <p:sp>
            <p:nvSpPr>
              <p:cNvPr id="32260" name="Line 510"/>
              <p:cNvSpPr>
                <a:spLocks noChangeShapeType="1"/>
              </p:cNvSpPr>
              <p:nvPr/>
            </p:nvSpPr>
            <p:spPr bwMode="auto">
              <a:xfrm>
                <a:off x="3707" y="911"/>
                <a:ext cx="0" cy="33"/>
              </a:xfrm>
              <a:prstGeom prst="line">
                <a:avLst/>
              </a:prstGeom>
              <a:noFill/>
              <a:ln w="3175">
                <a:solidFill>
                  <a:srgbClr val="000000"/>
                </a:solidFill>
                <a:round/>
                <a:headEnd/>
                <a:tailEnd/>
              </a:ln>
            </p:spPr>
            <p:txBody>
              <a:bodyPr/>
              <a:lstStyle/>
              <a:p>
                <a:endParaRPr lang="en-US"/>
              </a:p>
            </p:txBody>
          </p:sp>
          <p:sp>
            <p:nvSpPr>
              <p:cNvPr id="32261" name="Line 511"/>
              <p:cNvSpPr>
                <a:spLocks noChangeShapeType="1"/>
              </p:cNvSpPr>
              <p:nvPr/>
            </p:nvSpPr>
            <p:spPr bwMode="auto">
              <a:xfrm flipV="1">
                <a:off x="3707" y="911"/>
                <a:ext cx="0" cy="33"/>
              </a:xfrm>
              <a:prstGeom prst="line">
                <a:avLst/>
              </a:prstGeom>
              <a:noFill/>
              <a:ln w="3175">
                <a:solidFill>
                  <a:srgbClr val="000000"/>
                </a:solidFill>
                <a:round/>
                <a:headEnd/>
                <a:tailEnd/>
              </a:ln>
            </p:spPr>
            <p:txBody>
              <a:bodyPr/>
              <a:lstStyle/>
              <a:p>
                <a:endParaRPr lang="en-US"/>
              </a:p>
            </p:txBody>
          </p:sp>
          <p:sp>
            <p:nvSpPr>
              <p:cNvPr id="32262" name="Line 512"/>
              <p:cNvSpPr>
                <a:spLocks noChangeShapeType="1"/>
              </p:cNvSpPr>
              <p:nvPr/>
            </p:nvSpPr>
            <p:spPr bwMode="auto">
              <a:xfrm>
                <a:off x="3707" y="911"/>
                <a:ext cx="59" cy="0"/>
              </a:xfrm>
              <a:prstGeom prst="line">
                <a:avLst/>
              </a:prstGeom>
              <a:noFill/>
              <a:ln w="3175">
                <a:solidFill>
                  <a:srgbClr val="000000"/>
                </a:solidFill>
                <a:round/>
                <a:headEnd/>
                <a:tailEnd/>
              </a:ln>
            </p:spPr>
            <p:txBody>
              <a:bodyPr/>
              <a:lstStyle/>
              <a:p>
                <a:endParaRPr lang="en-US"/>
              </a:p>
            </p:txBody>
          </p:sp>
          <p:sp>
            <p:nvSpPr>
              <p:cNvPr id="32263" name="Line 513"/>
              <p:cNvSpPr>
                <a:spLocks noChangeShapeType="1"/>
              </p:cNvSpPr>
              <p:nvPr/>
            </p:nvSpPr>
            <p:spPr bwMode="auto">
              <a:xfrm>
                <a:off x="3766" y="911"/>
                <a:ext cx="0" cy="33"/>
              </a:xfrm>
              <a:prstGeom prst="line">
                <a:avLst/>
              </a:prstGeom>
              <a:noFill/>
              <a:ln w="3175">
                <a:solidFill>
                  <a:srgbClr val="000000"/>
                </a:solidFill>
                <a:round/>
                <a:headEnd/>
                <a:tailEnd/>
              </a:ln>
            </p:spPr>
            <p:txBody>
              <a:bodyPr/>
              <a:lstStyle/>
              <a:p>
                <a:endParaRPr lang="en-US"/>
              </a:p>
            </p:txBody>
          </p:sp>
          <p:sp>
            <p:nvSpPr>
              <p:cNvPr id="32264" name="Line 514"/>
              <p:cNvSpPr>
                <a:spLocks noChangeShapeType="1"/>
              </p:cNvSpPr>
              <p:nvPr/>
            </p:nvSpPr>
            <p:spPr bwMode="auto">
              <a:xfrm flipV="1">
                <a:off x="3766" y="911"/>
                <a:ext cx="0" cy="33"/>
              </a:xfrm>
              <a:prstGeom prst="line">
                <a:avLst/>
              </a:prstGeom>
              <a:noFill/>
              <a:ln w="3175">
                <a:solidFill>
                  <a:srgbClr val="000000"/>
                </a:solidFill>
                <a:round/>
                <a:headEnd/>
                <a:tailEnd/>
              </a:ln>
            </p:spPr>
            <p:txBody>
              <a:bodyPr/>
              <a:lstStyle/>
              <a:p>
                <a:endParaRPr lang="en-US"/>
              </a:p>
            </p:txBody>
          </p:sp>
          <p:sp>
            <p:nvSpPr>
              <p:cNvPr id="32265" name="Line 515"/>
              <p:cNvSpPr>
                <a:spLocks noChangeShapeType="1"/>
              </p:cNvSpPr>
              <p:nvPr/>
            </p:nvSpPr>
            <p:spPr bwMode="auto">
              <a:xfrm>
                <a:off x="3766" y="911"/>
                <a:ext cx="60" cy="0"/>
              </a:xfrm>
              <a:prstGeom prst="line">
                <a:avLst/>
              </a:prstGeom>
              <a:noFill/>
              <a:ln w="3175">
                <a:solidFill>
                  <a:srgbClr val="000000"/>
                </a:solidFill>
                <a:round/>
                <a:headEnd/>
                <a:tailEnd/>
              </a:ln>
            </p:spPr>
            <p:txBody>
              <a:bodyPr/>
              <a:lstStyle/>
              <a:p>
                <a:endParaRPr lang="en-US"/>
              </a:p>
            </p:txBody>
          </p:sp>
          <p:sp>
            <p:nvSpPr>
              <p:cNvPr id="32266" name="Line 516"/>
              <p:cNvSpPr>
                <a:spLocks noChangeShapeType="1"/>
              </p:cNvSpPr>
              <p:nvPr/>
            </p:nvSpPr>
            <p:spPr bwMode="auto">
              <a:xfrm>
                <a:off x="3826" y="911"/>
                <a:ext cx="0" cy="33"/>
              </a:xfrm>
              <a:prstGeom prst="line">
                <a:avLst/>
              </a:prstGeom>
              <a:noFill/>
              <a:ln w="3175">
                <a:solidFill>
                  <a:srgbClr val="000000"/>
                </a:solidFill>
                <a:round/>
                <a:headEnd/>
                <a:tailEnd/>
              </a:ln>
            </p:spPr>
            <p:txBody>
              <a:bodyPr/>
              <a:lstStyle/>
              <a:p>
                <a:endParaRPr lang="en-US"/>
              </a:p>
            </p:txBody>
          </p:sp>
          <p:sp>
            <p:nvSpPr>
              <p:cNvPr id="32267" name="Line 517"/>
              <p:cNvSpPr>
                <a:spLocks noChangeShapeType="1"/>
              </p:cNvSpPr>
              <p:nvPr/>
            </p:nvSpPr>
            <p:spPr bwMode="auto">
              <a:xfrm flipV="1">
                <a:off x="3826" y="911"/>
                <a:ext cx="0" cy="33"/>
              </a:xfrm>
              <a:prstGeom prst="line">
                <a:avLst/>
              </a:prstGeom>
              <a:noFill/>
              <a:ln w="3175">
                <a:solidFill>
                  <a:srgbClr val="000000"/>
                </a:solidFill>
                <a:round/>
                <a:headEnd/>
                <a:tailEnd/>
              </a:ln>
            </p:spPr>
            <p:txBody>
              <a:bodyPr/>
              <a:lstStyle/>
              <a:p>
                <a:endParaRPr lang="en-US"/>
              </a:p>
            </p:txBody>
          </p:sp>
          <p:sp>
            <p:nvSpPr>
              <p:cNvPr id="32268" name="Line 518"/>
              <p:cNvSpPr>
                <a:spLocks noChangeShapeType="1"/>
              </p:cNvSpPr>
              <p:nvPr/>
            </p:nvSpPr>
            <p:spPr bwMode="auto">
              <a:xfrm>
                <a:off x="3826" y="911"/>
                <a:ext cx="62" cy="0"/>
              </a:xfrm>
              <a:prstGeom prst="line">
                <a:avLst/>
              </a:prstGeom>
              <a:noFill/>
              <a:ln w="3175">
                <a:solidFill>
                  <a:srgbClr val="000000"/>
                </a:solidFill>
                <a:round/>
                <a:headEnd/>
                <a:tailEnd/>
              </a:ln>
            </p:spPr>
            <p:txBody>
              <a:bodyPr/>
              <a:lstStyle/>
              <a:p>
                <a:endParaRPr lang="en-US"/>
              </a:p>
            </p:txBody>
          </p:sp>
          <p:sp>
            <p:nvSpPr>
              <p:cNvPr id="32269" name="Line 519"/>
              <p:cNvSpPr>
                <a:spLocks noChangeShapeType="1"/>
              </p:cNvSpPr>
              <p:nvPr/>
            </p:nvSpPr>
            <p:spPr bwMode="auto">
              <a:xfrm>
                <a:off x="3888" y="911"/>
                <a:ext cx="0" cy="33"/>
              </a:xfrm>
              <a:prstGeom prst="line">
                <a:avLst/>
              </a:prstGeom>
              <a:noFill/>
              <a:ln w="3175">
                <a:solidFill>
                  <a:srgbClr val="000000"/>
                </a:solidFill>
                <a:round/>
                <a:headEnd/>
                <a:tailEnd/>
              </a:ln>
            </p:spPr>
            <p:txBody>
              <a:bodyPr/>
              <a:lstStyle/>
              <a:p>
                <a:endParaRPr lang="en-US"/>
              </a:p>
            </p:txBody>
          </p:sp>
          <p:sp>
            <p:nvSpPr>
              <p:cNvPr id="32270" name="Line 520"/>
              <p:cNvSpPr>
                <a:spLocks noChangeShapeType="1"/>
              </p:cNvSpPr>
              <p:nvPr/>
            </p:nvSpPr>
            <p:spPr bwMode="auto">
              <a:xfrm flipV="1">
                <a:off x="3888" y="911"/>
                <a:ext cx="0" cy="33"/>
              </a:xfrm>
              <a:prstGeom prst="line">
                <a:avLst/>
              </a:prstGeom>
              <a:noFill/>
              <a:ln w="3175">
                <a:solidFill>
                  <a:srgbClr val="000000"/>
                </a:solidFill>
                <a:round/>
                <a:headEnd/>
                <a:tailEnd/>
              </a:ln>
            </p:spPr>
            <p:txBody>
              <a:bodyPr/>
              <a:lstStyle/>
              <a:p>
                <a:endParaRPr lang="en-US"/>
              </a:p>
            </p:txBody>
          </p:sp>
          <p:sp>
            <p:nvSpPr>
              <p:cNvPr id="32271" name="Line 521"/>
              <p:cNvSpPr>
                <a:spLocks noChangeShapeType="1"/>
              </p:cNvSpPr>
              <p:nvPr/>
            </p:nvSpPr>
            <p:spPr bwMode="auto">
              <a:xfrm>
                <a:off x="3888" y="911"/>
                <a:ext cx="60" cy="0"/>
              </a:xfrm>
              <a:prstGeom prst="line">
                <a:avLst/>
              </a:prstGeom>
              <a:noFill/>
              <a:ln w="3175">
                <a:solidFill>
                  <a:srgbClr val="000000"/>
                </a:solidFill>
                <a:round/>
                <a:headEnd/>
                <a:tailEnd/>
              </a:ln>
            </p:spPr>
            <p:txBody>
              <a:bodyPr/>
              <a:lstStyle/>
              <a:p>
                <a:endParaRPr lang="en-US"/>
              </a:p>
            </p:txBody>
          </p:sp>
          <p:sp>
            <p:nvSpPr>
              <p:cNvPr id="32272" name="Line 522"/>
              <p:cNvSpPr>
                <a:spLocks noChangeShapeType="1"/>
              </p:cNvSpPr>
              <p:nvPr/>
            </p:nvSpPr>
            <p:spPr bwMode="auto">
              <a:xfrm>
                <a:off x="3948" y="911"/>
                <a:ext cx="0" cy="33"/>
              </a:xfrm>
              <a:prstGeom prst="line">
                <a:avLst/>
              </a:prstGeom>
              <a:noFill/>
              <a:ln w="3175">
                <a:solidFill>
                  <a:srgbClr val="000000"/>
                </a:solidFill>
                <a:round/>
                <a:headEnd/>
                <a:tailEnd/>
              </a:ln>
            </p:spPr>
            <p:txBody>
              <a:bodyPr/>
              <a:lstStyle/>
              <a:p>
                <a:endParaRPr lang="en-US"/>
              </a:p>
            </p:txBody>
          </p:sp>
          <p:sp>
            <p:nvSpPr>
              <p:cNvPr id="32273" name="Line 523"/>
              <p:cNvSpPr>
                <a:spLocks noChangeShapeType="1"/>
              </p:cNvSpPr>
              <p:nvPr/>
            </p:nvSpPr>
            <p:spPr bwMode="auto">
              <a:xfrm flipV="1">
                <a:off x="3948" y="911"/>
                <a:ext cx="0" cy="33"/>
              </a:xfrm>
              <a:prstGeom prst="line">
                <a:avLst/>
              </a:prstGeom>
              <a:noFill/>
              <a:ln w="3175">
                <a:solidFill>
                  <a:srgbClr val="000000"/>
                </a:solidFill>
                <a:round/>
                <a:headEnd/>
                <a:tailEnd/>
              </a:ln>
            </p:spPr>
            <p:txBody>
              <a:bodyPr/>
              <a:lstStyle/>
              <a:p>
                <a:endParaRPr lang="en-US"/>
              </a:p>
            </p:txBody>
          </p:sp>
          <p:sp>
            <p:nvSpPr>
              <p:cNvPr id="32274" name="Line 524"/>
              <p:cNvSpPr>
                <a:spLocks noChangeShapeType="1"/>
              </p:cNvSpPr>
              <p:nvPr/>
            </p:nvSpPr>
            <p:spPr bwMode="auto">
              <a:xfrm>
                <a:off x="3948" y="911"/>
                <a:ext cx="59" cy="0"/>
              </a:xfrm>
              <a:prstGeom prst="line">
                <a:avLst/>
              </a:prstGeom>
              <a:noFill/>
              <a:ln w="3175">
                <a:solidFill>
                  <a:srgbClr val="000000"/>
                </a:solidFill>
                <a:round/>
                <a:headEnd/>
                <a:tailEnd/>
              </a:ln>
            </p:spPr>
            <p:txBody>
              <a:bodyPr/>
              <a:lstStyle/>
              <a:p>
                <a:endParaRPr lang="en-US"/>
              </a:p>
            </p:txBody>
          </p:sp>
          <p:sp>
            <p:nvSpPr>
              <p:cNvPr id="32275" name="Line 525"/>
              <p:cNvSpPr>
                <a:spLocks noChangeShapeType="1"/>
              </p:cNvSpPr>
              <p:nvPr/>
            </p:nvSpPr>
            <p:spPr bwMode="auto">
              <a:xfrm>
                <a:off x="4007" y="911"/>
                <a:ext cx="0" cy="33"/>
              </a:xfrm>
              <a:prstGeom prst="line">
                <a:avLst/>
              </a:prstGeom>
              <a:noFill/>
              <a:ln w="3175">
                <a:solidFill>
                  <a:srgbClr val="000000"/>
                </a:solidFill>
                <a:round/>
                <a:headEnd/>
                <a:tailEnd/>
              </a:ln>
            </p:spPr>
            <p:txBody>
              <a:bodyPr/>
              <a:lstStyle/>
              <a:p>
                <a:endParaRPr lang="en-US"/>
              </a:p>
            </p:txBody>
          </p:sp>
          <p:sp>
            <p:nvSpPr>
              <p:cNvPr id="32276" name="Line 526"/>
              <p:cNvSpPr>
                <a:spLocks noChangeShapeType="1"/>
              </p:cNvSpPr>
              <p:nvPr/>
            </p:nvSpPr>
            <p:spPr bwMode="auto">
              <a:xfrm flipV="1">
                <a:off x="4007" y="911"/>
                <a:ext cx="0" cy="33"/>
              </a:xfrm>
              <a:prstGeom prst="line">
                <a:avLst/>
              </a:prstGeom>
              <a:noFill/>
              <a:ln w="3175">
                <a:solidFill>
                  <a:srgbClr val="000000"/>
                </a:solidFill>
                <a:round/>
                <a:headEnd/>
                <a:tailEnd/>
              </a:ln>
            </p:spPr>
            <p:txBody>
              <a:bodyPr/>
              <a:lstStyle/>
              <a:p>
                <a:endParaRPr lang="en-US"/>
              </a:p>
            </p:txBody>
          </p:sp>
          <p:sp>
            <p:nvSpPr>
              <p:cNvPr id="32277" name="Line 527"/>
              <p:cNvSpPr>
                <a:spLocks noChangeShapeType="1"/>
              </p:cNvSpPr>
              <p:nvPr/>
            </p:nvSpPr>
            <p:spPr bwMode="auto">
              <a:xfrm>
                <a:off x="4007" y="911"/>
                <a:ext cx="62" cy="0"/>
              </a:xfrm>
              <a:prstGeom prst="line">
                <a:avLst/>
              </a:prstGeom>
              <a:noFill/>
              <a:ln w="3175">
                <a:solidFill>
                  <a:srgbClr val="000000"/>
                </a:solidFill>
                <a:round/>
                <a:headEnd/>
                <a:tailEnd/>
              </a:ln>
            </p:spPr>
            <p:txBody>
              <a:bodyPr/>
              <a:lstStyle/>
              <a:p>
                <a:endParaRPr lang="en-US"/>
              </a:p>
            </p:txBody>
          </p:sp>
          <p:sp>
            <p:nvSpPr>
              <p:cNvPr id="32278" name="Line 528"/>
              <p:cNvSpPr>
                <a:spLocks noChangeShapeType="1"/>
              </p:cNvSpPr>
              <p:nvPr/>
            </p:nvSpPr>
            <p:spPr bwMode="auto">
              <a:xfrm>
                <a:off x="4069" y="911"/>
                <a:ext cx="0" cy="33"/>
              </a:xfrm>
              <a:prstGeom prst="line">
                <a:avLst/>
              </a:prstGeom>
              <a:noFill/>
              <a:ln w="3175">
                <a:solidFill>
                  <a:srgbClr val="000000"/>
                </a:solidFill>
                <a:round/>
                <a:headEnd/>
                <a:tailEnd/>
              </a:ln>
            </p:spPr>
            <p:txBody>
              <a:bodyPr/>
              <a:lstStyle/>
              <a:p>
                <a:endParaRPr lang="en-US"/>
              </a:p>
            </p:txBody>
          </p:sp>
          <p:sp>
            <p:nvSpPr>
              <p:cNvPr id="32279" name="Line 529"/>
              <p:cNvSpPr>
                <a:spLocks noChangeShapeType="1"/>
              </p:cNvSpPr>
              <p:nvPr/>
            </p:nvSpPr>
            <p:spPr bwMode="auto">
              <a:xfrm flipV="1">
                <a:off x="4069" y="911"/>
                <a:ext cx="0" cy="33"/>
              </a:xfrm>
              <a:prstGeom prst="line">
                <a:avLst/>
              </a:prstGeom>
              <a:noFill/>
              <a:ln w="3175">
                <a:solidFill>
                  <a:srgbClr val="000000"/>
                </a:solidFill>
                <a:round/>
                <a:headEnd/>
                <a:tailEnd/>
              </a:ln>
            </p:spPr>
            <p:txBody>
              <a:bodyPr/>
              <a:lstStyle/>
              <a:p>
                <a:endParaRPr lang="en-US"/>
              </a:p>
            </p:txBody>
          </p:sp>
          <p:sp>
            <p:nvSpPr>
              <p:cNvPr id="32280" name="Line 530"/>
              <p:cNvSpPr>
                <a:spLocks noChangeShapeType="1"/>
              </p:cNvSpPr>
              <p:nvPr/>
            </p:nvSpPr>
            <p:spPr bwMode="auto">
              <a:xfrm>
                <a:off x="4069" y="911"/>
                <a:ext cx="60" cy="0"/>
              </a:xfrm>
              <a:prstGeom prst="line">
                <a:avLst/>
              </a:prstGeom>
              <a:noFill/>
              <a:ln w="3175">
                <a:solidFill>
                  <a:srgbClr val="000000"/>
                </a:solidFill>
                <a:round/>
                <a:headEnd/>
                <a:tailEnd/>
              </a:ln>
            </p:spPr>
            <p:txBody>
              <a:bodyPr/>
              <a:lstStyle/>
              <a:p>
                <a:endParaRPr lang="en-US"/>
              </a:p>
            </p:txBody>
          </p:sp>
          <p:sp>
            <p:nvSpPr>
              <p:cNvPr id="32281" name="Line 531"/>
              <p:cNvSpPr>
                <a:spLocks noChangeShapeType="1"/>
              </p:cNvSpPr>
              <p:nvPr/>
            </p:nvSpPr>
            <p:spPr bwMode="auto">
              <a:xfrm>
                <a:off x="4129" y="911"/>
                <a:ext cx="0" cy="33"/>
              </a:xfrm>
              <a:prstGeom prst="line">
                <a:avLst/>
              </a:prstGeom>
              <a:noFill/>
              <a:ln w="3175">
                <a:solidFill>
                  <a:srgbClr val="000000"/>
                </a:solidFill>
                <a:round/>
                <a:headEnd/>
                <a:tailEnd/>
              </a:ln>
            </p:spPr>
            <p:txBody>
              <a:bodyPr/>
              <a:lstStyle/>
              <a:p>
                <a:endParaRPr lang="en-US"/>
              </a:p>
            </p:txBody>
          </p:sp>
          <p:sp>
            <p:nvSpPr>
              <p:cNvPr id="32282" name="Line 532"/>
              <p:cNvSpPr>
                <a:spLocks noChangeShapeType="1"/>
              </p:cNvSpPr>
              <p:nvPr/>
            </p:nvSpPr>
            <p:spPr bwMode="auto">
              <a:xfrm flipV="1">
                <a:off x="4129" y="911"/>
                <a:ext cx="0" cy="33"/>
              </a:xfrm>
              <a:prstGeom prst="line">
                <a:avLst/>
              </a:prstGeom>
              <a:noFill/>
              <a:ln w="3175">
                <a:solidFill>
                  <a:srgbClr val="000000"/>
                </a:solidFill>
                <a:round/>
                <a:headEnd/>
                <a:tailEnd/>
              </a:ln>
            </p:spPr>
            <p:txBody>
              <a:bodyPr/>
              <a:lstStyle/>
              <a:p>
                <a:endParaRPr lang="en-US"/>
              </a:p>
            </p:txBody>
          </p:sp>
          <p:sp>
            <p:nvSpPr>
              <p:cNvPr id="32283" name="Line 533"/>
              <p:cNvSpPr>
                <a:spLocks noChangeShapeType="1"/>
              </p:cNvSpPr>
              <p:nvPr/>
            </p:nvSpPr>
            <p:spPr bwMode="auto">
              <a:xfrm>
                <a:off x="4129" y="911"/>
                <a:ext cx="60" cy="0"/>
              </a:xfrm>
              <a:prstGeom prst="line">
                <a:avLst/>
              </a:prstGeom>
              <a:noFill/>
              <a:ln w="3175">
                <a:solidFill>
                  <a:srgbClr val="000000"/>
                </a:solidFill>
                <a:round/>
                <a:headEnd/>
                <a:tailEnd/>
              </a:ln>
            </p:spPr>
            <p:txBody>
              <a:bodyPr/>
              <a:lstStyle/>
              <a:p>
                <a:endParaRPr lang="en-US"/>
              </a:p>
            </p:txBody>
          </p:sp>
          <p:sp>
            <p:nvSpPr>
              <p:cNvPr id="32284" name="Line 534"/>
              <p:cNvSpPr>
                <a:spLocks noChangeShapeType="1"/>
              </p:cNvSpPr>
              <p:nvPr/>
            </p:nvSpPr>
            <p:spPr bwMode="auto">
              <a:xfrm>
                <a:off x="4189" y="911"/>
                <a:ext cx="0" cy="33"/>
              </a:xfrm>
              <a:prstGeom prst="line">
                <a:avLst/>
              </a:prstGeom>
              <a:noFill/>
              <a:ln w="3175">
                <a:solidFill>
                  <a:srgbClr val="000000"/>
                </a:solidFill>
                <a:round/>
                <a:headEnd/>
                <a:tailEnd/>
              </a:ln>
            </p:spPr>
            <p:txBody>
              <a:bodyPr/>
              <a:lstStyle/>
              <a:p>
                <a:endParaRPr lang="en-US"/>
              </a:p>
            </p:txBody>
          </p:sp>
          <p:sp>
            <p:nvSpPr>
              <p:cNvPr id="32285" name="Line 535"/>
              <p:cNvSpPr>
                <a:spLocks noChangeShapeType="1"/>
              </p:cNvSpPr>
              <p:nvPr/>
            </p:nvSpPr>
            <p:spPr bwMode="auto">
              <a:xfrm flipV="1">
                <a:off x="4189" y="911"/>
                <a:ext cx="0" cy="33"/>
              </a:xfrm>
              <a:prstGeom prst="line">
                <a:avLst/>
              </a:prstGeom>
              <a:noFill/>
              <a:ln w="3175">
                <a:solidFill>
                  <a:srgbClr val="000000"/>
                </a:solidFill>
                <a:round/>
                <a:headEnd/>
                <a:tailEnd/>
              </a:ln>
            </p:spPr>
            <p:txBody>
              <a:bodyPr/>
              <a:lstStyle/>
              <a:p>
                <a:endParaRPr lang="en-US"/>
              </a:p>
            </p:txBody>
          </p:sp>
          <p:sp>
            <p:nvSpPr>
              <p:cNvPr id="32286" name="Line 536"/>
              <p:cNvSpPr>
                <a:spLocks noChangeShapeType="1"/>
              </p:cNvSpPr>
              <p:nvPr/>
            </p:nvSpPr>
            <p:spPr bwMode="auto">
              <a:xfrm>
                <a:off x="4189" y="911"/>
                <a:ext cx="61" cy="0"/>
              </a:xfrm>
              <a:prstGeom prst="line">
                <a:avLst/>
              </a:prstGeom>
              <a:noFill/>
              <a:ln w="3175">
                <a:solidFill>
                  <a:srgbClr val="000000"/>
                </a:solidFill>
                <a:round/>
                <a:headEnd/>
                <a:tailEnd/>
              </a:ln>
            </p:spPr>
            <p:txBody>
              <a:bodyPr/>
              <a:lstStyle/>
              <a:p>
                <a:endParaRPr lang="en-US"/>
              </a:p>
            </p:txBody>
          </p:sp>
          <p:sp>
            <p:nvSpPr>
              <p:cNvPr id="32287" name="Line 537"/>
              <p:cNvSpPr>
                <a:spLocks noChangeShapeType="1"/>
              </p:cNvSpPr>
              <p:nvPr/>
            </p:nvSpPr>
            <p:spPr bwMode="auto">
              <a:xfrm>
                <a:off x="4250" y="911"/>
                <a:ext cx="0" cy="78"/>
              </a:xfrm>
              <a:prstGeom prst="line">
                <a:avLst/>
              </a:prstGeom>
              <a:noFill/>
              <a:ln w="3175">
                <a:solidFill>
                  <a:srgbClr val="000000"/>
                </a:solidFill>
                <a:round/>
                <a:headEnd/>
                <a:tailEnd/>
              </a:ln>
            </p:spPr>
            <p:txBody>
              <a:bodyPr/>
              <a:lstStyle/>
              <a:p>
                <a:endParaRPr lang="en-US"/>
              </a:p>
            </p:txBody>
          </p:sp>
          <p:sp>
            <p:nvSpPr>
              <p:cNvPr id="32288" name="Line 538"/>
              <p:cNvSpPr>
                <a:spLocks noChangeShapeType="1"/>
              </p:cNvSpPr>
              <p:nvPr/>
            </p:nvSpPr>
            <p:spPr bwMode="auto">
              <a:xfrm flipV="1">
                <a:off x="4250" y="911"/>
                <a:ext cx="0" cy="78"/>
              </a:xfrm>
              <a:prstGeom prst="line">
                <a:avLst/>
              </a:prstGeom>
              <a:noFill/>
              <a:ln w="3175">
                <a:solidFill>
                  <a:srgbClr val="000000"/>
                </a:solidFill>
                <a:round/>
                <a:headEnd/>
                <a:tailEnd/>
              </a:ln>
            </p:spPr>
            <p:txBody>
              <a:bodyPr/>
              <a:lstStyle/>
              <a:p>
                <a:endParaRPr lang="en-US"/>
              </a:p>
            </p:txBody>
          </p:sp>
          <p:sp>
            <p:nvSpPr>
              <p:cNvPr id="32289" name="Line 539"/>
              <p:cNvSpPr>
                <a:spLocks noChangeShapeType="1"/>
              </p:cNvSpPr>
              <p:nvPr/>
            </p:nvSpPr>
            <p:spPr bwMode="auto">
              <a:xfrm>
                <a:off x="4250" y="911"/>
                <a:ext cx="60" cy="0"/>
              </a:xfrm>
              <a:prstGeom prst="line">
                <a:avLst/>
              </a:prstGeom>
              <a:noFill/>
              <a:ln w="3175">
                <a:solidFill>
                  <a:srgbClr val="000000"/>
                </a:solidFill>
                <a:round/>
                <a:headEnd/>
                <a:tailEnd/>
              </a:ln>
            </p:spPr>
            <p:txBody>
              <a:bodyPr/>
              <a:lstStyle/>
              <a:p>
                <a:endParaRPr lang="en-US"/>
              </a:p>
            </p:txBody>
          </p:sp>
          <p:sp>
            <p:nvSpPr>
              <p:cNvPr id="32290" name="Line 540"/>
              <p:cNvSpPr>
                <a:spLocks noChangeShapeType="1"/>
              </p:cNvSpPr>
              <p:nvPr/>
            </p:nvSpPr>
            <p:spPr bwMode="auto">
              <a:xfrm>
                <a:off x="4310" y="911"/>
                <a:ext cx="0" cy="33"/>
              </a:xfrm>
              <a:prstGeom prst="line">
                <a:avLst/>
              </a:prstGeom>
              <a:noFill/>
              <a:ln w="3175">
                <a:solidFill>
                  <a:srgbClr val="000000"/>
                </a:solidFill>
                <a:round/>
                <a:headEnd/>
                <a:tailEnd/>
              </a:ln>
            </p:spPr>
            <p:txBody>
              <a:bodyPr/>
              <a:lstStyle/>
              <a:p>
                <a:endParaRPr lang="en-US"/>
              </a:p>
            </p:txBody>
          </p:sp>
          <p:sp>
            <p:nvSpPr>
              <p:cNvPr id="32291" name="Line 541"/>
              <p:cNvSpPr>
                <a:spLocks noChangeShapeType="1"/>
              </p:cNvSpPr>
              <p:nvPr/>
            </p:nvSpPr>
            <p:spPr bwMode="auto">
              <a:xfrm flipV="1">
                <a:off x="4310" y="911"/>
                <a:ext cx="0" cy="33"/>
              </a:xfrm>
              <a:prstGeom prst="line">
                <a:avLst/>
              </a:prstGeom>
              <a:noFill/>
              <a:ln w="3175">
                <a:solidFill>
                  <a:srgbClr val="000000"/>
                </a:solidFill>
                <a:round/>
                <a:headEnd/>
                <a:tailEnd/>
              </a:ln>
            </p:spPr>
            <p:txBody>
              <a:bodyPr/>
              <a:lstStyle/>
              <a:p>
                <a:endParaRPr lang="en-US"/>
              </a:p>
            </p:txBody>
          </p:sp>
          <p:sp>
            <p:nvSpPr>
              <p:cNvPr id="32292" name="Line 542"/>
              <p:cNvSpPr>
                <a:spLocks noChangeShapeType="1"/>
              </p:cNvSpPr>
              <p:nvPr/>
            </p:nvSpPr>
            <p:spPr bwMode="auto">
              <a:xfrm>
                <a:off x="4310" y="911"/>
                <a:ext cx="60" cy="0"/>
              </a:xfrm>
              <a:prstGeom prst="line">
                <a:avLst/>
              </a:prstGeom>
              <a:noFill/>
              <a:ln w="3175">
                <a:solidFill>
                  <a:srgbClr val="000000"/>
                </a:solidFill>
                <a:round/>
                <a:headEnd/>
                <a:tailEnd/>
              </a:ln>
            </p:spPr>
            <p:txBody>
              <a:bodyPr/>
              <a:lstStyle/>
              <a:p>
                <a:endParaRPr lang="en-US"/>
              </a:p>
            </p:txBody>
          </p:sp>
          <p:sp>
            <p:nvSpPr>
              <p:cNvPr id="32293" name="Line 543"/>
              <p:cNvSpPr>
                <a:spLocks noChangeShapeType="1"/>
              </p:cNvSpPr>
              <p:nvPr/>
            </p:nvSpPr>
            <p:spPr bwMode="auto">
              <a:xfrm>
                <a:off x="4370" y="911"/>
                <a:ext cx="0" cy="33"/>
              </a:xfrm>
              <a:prstGeom prst="line">
                <a:avLst/>
              </a:prstGeom>
              <a:noFill/>
              <a:ln w="3175">
                <a:solidFill>
                  <a:srgbClr val="000000"/>
                </a:solidFill>
                <a:round/>
                <a:headEnd/>
                <a:tailEnd/>
              </a:ln>
            </p:spPr>
            <p:txBody>
              <a:bodyPr/>
              <a:lstStyle/>
              <a:p>
                <a:endParaRPr lang="en-US"/>
              </a:p>
            </p:txBody>
          </p:sp>
          <p:sp>
            <p:nvSpPr>
              <p:cNvPr id="32294" name="Line 544"/>
              <p:cNvSpPr>
                <a:spLocks noChangeShapeType="1"/>
              </p:cNvSpPr>
              <p:nvPr/>
            </p:nvSpPr>
            <p:spPr bwMode="auto">
              <a:xfrm flipV="1">
                <a:off x="4370" y="911"/>
                <a:ext cx="0" cy="33"/>
              </a:xfrm>
              <a:prstGeom prst="line">
                <a:avLst/>
              </a:prstGeom>
              <a:noFill/>
              <a:ln w="3175">
                <a:solidFill>
                  <a:srgbClr val="000000"/>
                </a:solidFill>
                <a:round/>
                <a:headEnd/>
                <a:tailEnd/>
              </a:ln>
            </p:spPr>
            <p:txBody>
              <a:bodyPr/>
              <a:lstStyle/>
              <a:p>
                <a:endParaRPr lang="en-US"/>
              </a:p>
            </p:txBody>
          </p:sp>
          <p:sp>
            <p:nvSpPr>
              <p:cNvPr id="32295" name="Line 545"/>
              <p:cNvSpPr>
                <a:spLocks noChangeShapeType="1"/>
              </p:cNvSpPr>
              <p:nvPr/>
            </p:nvSpPr>
            <p:spPr bwMode="auto">
              <a:xfrm flipH="1">
                <a:off x="1172" y="3260"/>
                <a:ext cx="60" cy="0"/>
              </a:xfrm>
              <a:prstGeom prst="line">
                <a:avLst/>
              </a:prstGeom>
              <a:noFill/>
              <a:ln w="3175">
                <a:solidFill>
                  <a:srgbClr val="000000"/>
                </a:solidFill>
                <a:round/>
                <a:headEnd/>
                <a:tailEnd/>
              </a:ln>
            </p:spPr>
            <p:txBody>
              <a:bodyPr/>
              <a:lstStyle/>
              <a:p>
                <a:endParaRPr lang="en-US"/>
              </a:p>
            </p:txBody>
          </p:sp>
          <p:sp>
            <p:nvSpPr>
              <p:cNvPr id="32296" name="Line 546"/>
              <p:cNvSpPr>
                <a:spLocks noChangeShapeType="1"/>
              </p:cNvSpPr>
              <p:nvPr/>
            </p:nvSpPr>
            <p:spPr bwMode="auto">
              <a:xfrm flipV="1">
                <a:off x="1172" y="3227"/>
                <a:ext cx="0" cy="33"/>
              </a:xfrm>
              <a:prstGeom prst="line">
                <a:avLst/>
              </a:prstGeom>
              <a:noFill/>
              <a:ln w="3175">
                <a:solidFill>
                  <a:srgbClr val="000000"/>
                </a:solidFill>
                <a:round/>
                <a:headEnd/>
                <a:tailEnd/>
              </a:ln>
            </p:spPr>
            <p:txBody>
              <a:bodyPr/>
              <a:lstStyle/>
              <a:p>
                <a:endParaRPr lang="en-US"/>
              </a:p>
            </p:txBody>
          </p:sp>
          <p:sp>
            <p:nvSpPr>
              <p:cNvPr id="32297" name="Line 547"/>
              <p:cNvSpPr>
                <a:spLocks noChangeShapeType="1"/>
              </p:cNvSpPr>
              <p:nvPr/>
            </p:nvSpPr>
            <p:spPr bwMode="auto">
              <a:xfrm>
                <a:off x="1172" y="3227"/>
                <a:ext cx="0" cy="33"/>
              </a:xfrm>
              <a:prstGeom prst="line">
                <a:avLst/>
              </a:prstGeom>
              <a:noFill/>
              <a:ln w="3175">
                <a:solidFill>
                  <a:srgbClr val="000000"/>
                </a:solidFill>
                <a:round/>
                <a:headEnd/>
                <a:tailEnd/>
              </a:ln>
            </p:spPr>
            <p:txBody>
              <a:bodyPr/>
              <a:lstStyle/>
              <a:p>
                <a:endParaRPr lang="en-US"/>
              </a:p>
            </p:txBody>
          </p:sp>
          <p:sp>
            <p:nvSpPr>
              <p:cNvPr id="32298" name="Line 548"/>
              <p:cNvSpPr>
                <a:spLocks noChangeShapeType="1"/>
              </p:cNvSpPr>
              <p:nvPr/>
            </p:nvSpPr>
            <p:spPr bwMode="auto">
              <a:xfrm flipH="1">
                <a:off x="1111" y="3260"/>
                <a:ext cx="61" cy="0"/>
              </a:xfrm>
              <a:prstGeom prst="line">
                <a:avLst/>
              </a:prstGeom>
              <a:noFill/>
              <a:ln w="3175">
                <a:solidFill>
                  <a:srgbClr val="000000"/>
                </a:solidFill>
                <a:round/>
                <a:headEnd/>
                <a:tailEnd/>
              </a:ln>
            </p:spPr>
            <p:txBody>
              <a:bodyPr/>
              <a:lstStyle/>
              <a:p>
                <a:endParaRPr lang="en-US"/>
              </a:p>
            </p:txBody>
          </p:sp>
          <p:sp>
            <p:nvSpPr>
              <p:cNvPr id="32299" name="Line 549"/>
              <p:cNvSpPr>
                <a:spLocks noChangeShapeType="1"/>
              </p:cNvSpPr>
              <p:nvPr/>
            </p:nvSpPr>
            <p:spPr bwMode="auto">
              <a:xfrm flipV="1">
                <a:off x="1111" y="3227"/>
                <a:ext cx="0" cy="33"/>
              </a:xfrm>
              <a:prstGeom prst="line">
                <a:avLst/>
              </a:prstGeom>
              <a:noFill/>
              <a:ln w="3175">
                <a:solidFill>
                  <a:srgbClr val="000000"/>
                </a:solidFill>
                <a:round/>
                <a:headEnd/>
                <a:tailEnd/>
              </a:ln>
            </p:spPr>
            <p:txBody>
              <a:bodyPr/>
              <a:lstStyle/>
              <a:p>
                <a:endParaRPr lang="en-US"/>
              </a:p>
            </p:txBody>
          </p:sp>
          <p:sp>
            <p:nvSpPr>
              <p:cNvPr id="32300" name="Line 550"/>
              <p:cNvSpPr>
                <a:spLocks noChangeShapeType="1"/>
              </p:cNvSpPr>
              <p:nvPr/>
            </p:nvSpPr>
            <p:spPr bwMode="auto">
              <a:xfrm>
                <a:off x="1111" y="3227"/>
                <a:ext cx="0" cy="33"/>
              </a:xfrm>
              <a:prstGeom prst="line">
                <a:avLst/>
              </a:prstGeom>
              <a:noFill/>
              <a:ln w="3175">
                <a:solidFill>
                  <a:srgbClr val="000000"/>
                </a:solidFill>
                <a:round/>
                <a:headEnd/>
                <a:tailEnd/>
              </a:ln>
            </p:spPr>
            <p:txBody>
              <a:bodyPr/>
              <a:lstStyle/>
              <a:p>
                <a:endParaRPr lang="en-US"/>
              </a:p>
            </p:txBody>
          </p:sp>
          <p:sp>
            <p:nvSpPr>
              <p:cNvPr id="32301" name="Line 551"/>
              <p:cNvSpPr>
                <a:spLocks noChangeShapeType="1"/>
              </p:cNvSpPr>
              <p:nvPr/>
            </p:nvSpPr>
            <p:spPr bwMode="auto">
              <a:xfrm>
                <a:off x="1111" y="3260"/>
                <a:ext cx="121" cy="0"/>
              </a:xfrm>
              <a:prstGeom prst="line">
                <a:avLst/>
              </a:prstGeom>
              <a:noFill/>
              <a:ln w="3175">
                <a:solidFill>
                  <a:srgbClr val="000000"/>
                </a:solidFill>
                <a:round/>
                <a:headEnd/>
                <a:tailEnd/>
              </a:ln>
            </p:spPr>
            <p:txBody>
              <a:bodyPr/>
              <a:lstStyle/>
              <a:p>
                <a:endParaRPr lang="en-US"/>
              </a:p>
            </p:txBody>
          </p:sp>
          <p:sp>
            <p:nvSpPr>
              <p:cNvPr id="32302" name="Line 552"/>
              <p:cNvSpPr>
                <a:spLocks noChangeShapeType="1"/>
              </p:cNvSpPr>
              <p:nvPr/>
            </p:nvSpPr>
            <p:spPr bwMode="auto">
              <a:xfrm flipV="1">
                <a:off x="1232" y="3182"/>
                <a:ext cx="0" cy="78"/>
              </a:xfrm>
              <a:prstGeom prst="line">
                <a:avLst/>
              </a:prstGeom>
              <a:noFill/>
              <a:ln w="3175">
                <a:solidFill>
                  <a:srgbClr val="000000"/>
                </a:solidFill>
                <a:round/>
                <a:headEnd/>
                <a:tailEnd/>
              </a:ln>
            </p:spPr>
            <p:txBody>
              <a:bodyPr/>
              <a:lstStyle/>
              <a:p>
                <a:endParaRPr lang="en-US"/>
              </a:p>
            </p:txBody>
          </p:sp>
          <p:sp>
            <p:nvSpPr>
              <p:cNvPr id="32303" name="Line 553"/>
              <p:cNvSpPr>
                <a:spLocks noChangeShapeType="1"/>
              </p:cNvSpPr>
              <p:nvPr/>
            </p:nvSpPr>
            <p:spPr bwMode="auto">
              <a:xfrm>
                <a:off x="1232" y="3182"/>
                <a:ext cx="0" cy="78"/>
              </a:xfrm>
              <a:prstGeom prst="line">
                <a:avLst/>
              </a:prstGeom>
              <a:noFill/>
              <a:ln w="3175">
                <a:solidFill>
                  <a:srgbClr val="000000"/>
                </a:solidFill>
                <a:round/>
                <a:headEnd/>
                <a:tailEnd/>
              </a:ln>
            </p:spPr>
            <p:txBody>
              <a:bodyPr/>
              <a:lstStyle/>
              <a:p>
                <a:endParaRPr lang="en-US"/>
              </a:p>
            </p:txBody>
          </p:sp>
          <p:sp>
            <p:nvSpPr>
              <p:cNvPr id="32304" name="Line 554"/>
              <p:cNvSpPr>
                <a:spLocks noChangeShapeType="1"/>
              </p:cNvSpPr>
              <p:nvPr/>
            </p:nvSpPr>
            <p:spPr bwMode="auto">
              <a:xfrm>
                <a:off x="1232" y="3260"/>
                <a:ext cx="60" cy="0"/>
              </a:xfrm>
              <a:prstGeom prst="line">
                <a:avLst/>
              </a:prstGeom>
              <a:noFill/>
              <a:ln w="3175">
                <a:solidFill>
                  <a:srgbClr val="000000"/>
                </a:solidFill>
                <a:round/>
                <a:headEnd/>
                <a:tailEnd/>
              </a:ln>
            </p:spPr>
            <p:txBody>
              <a:bodyPr/>
              <a:lstStyle/>
              <a:p>
                <a:endParaRPr lang="en-US"/>
              </a:p>
            </p:txBody>
          </p:sp>
          <p:sp>
            <p:nvSpPr>
              <p:cNvPr id="32305" name="Line 555"/>
              <p:cNvSpPr>
                <a:spLocks noChangeShapeType="1"/>
              </p:cNvSpPr>
              <p:nvPr/>
            </p:nvSpPr>
            <p:spPr bwMode="auto">
              <a:xfrm flipV="1">
                <a:off x="1292" y="3227"/>
                <a:ext cx="0" cy="33"/>
              </a:xfrm>
              <a:prstGeom prst="line">
                <a:avLst/>
              </a:prstGeom>
              <a:noFill/>
              <a:ln w="3175">
                <a:solidFill>
                  <a:srgbClr val="000000"/>
                </a:solidFill>
                <a:round/>
                <a:headEnd/>
                <a:tailEnd/>
              </a:ln>
            </p:spPr>
            <p:txBody>
              <a:bodyPr/>
              <a:lstStyle/>
              <a:p>
                <a:endParaRPr lang="en-US"/>
              </a:p>
            </p:txBody>
          </p:sp>
          <p:sp>
            <p:nvSpPr>
              <p:cNvPr id="32306" name="Line 556"/>
              <p:cNvSpPr>
                <a:spLocks noChangeShapeType="1"/>
              </p:cNvSpPr>
              <p:nvPr/>
            </p:nvSpPr>
            <p:spPr bwMode="auto">
              <a:xfrm>
                <a:off x="1292" y="3227"/>
                <a:ext cx="0" cy="33"/>
              </a:xfrm>
              <a:prstGeom prst="line">
                <a:avLst/>
              </a:prstGeom>
              <a:noFill/>
              <a:ln w="3175">
                <a:solidFill>
                  <a:srgbClr val="000000"/>
                </a:solidFill>
                <a:round/>
                <a:headEnd/>
                <a:tailEnd/>
              </a:ln>
            </p:spPr>
            <p:txBody>
              <a:bodyPr/>
              <a:lstStyle/>
              <a:p>
                <a:endParaRPr lang="en-US"/>
              </a:p>
            </p:txBody>
          </p:sp>
          <p:sp>
            <p:nvSpPr>
              <p:cNvPr id="32307" name="Line 557"/>
              <p:cNvSpPr>
                <a:spLocks noChangeShapeType="1"/>
              </p:cNvSpPr>
              <p:nvPr/>
            </p:nvSpPr>
            <p:spPr bwMode="auto">
              <a:xfrm>
                <a:off x="1292" y="3260"/>
                <a:ext cx="61" cy="0"/>
              </a:xfrm>
              <a:prstGeom prst="line">
                <a:avLst/>
              </a:prstGeom>
              <a:noFill/>
              <a:ln w="3175">
                <a:solidFill>
                  <a:srgbClr val="000000"/>
                </a:solidFill>
                <a:round/>
                <a:headEnd/>
                <a:tailEnd/>
              </a:ln>
            </p:spPr>
            <p:txBody>
              <a:bodyPr/>
              <a:lstStyle/>
              <a:p>
                <a:endParaRPr lang="en-US"/>
              </a:p>
            </p:txBody>
          </p:sp>
          <p:sp>
            <p:nvSpPr>
              <p:cNvPr id="32308" name="Line 558"/>
              <p:cNvSpPr>
                <a:spLocks noChangeShapeType="1"/>
              </p:cNvSpPr>
              <p:nvPr/>
            </p:nvSpPr>
            <p:spPr bwMode="auto">
              <a:xfrm flipV="1">
                <a:off x="1353" y="3227"/>
                <a:ext cx="0" cy="33"/>
              </a:xfrm>
              <a:prstGeom prst="line">
                <a:avLst/>
              </a:prstGeom>
              <a:noFill/>
              <a:ln w="3175">
                <a:solidFill>
                  <a:srgbClr val="000000"/>
                </a:solidFill>
                <a:round/>
                <a:headEnd/>
                <a:tailEnd/>
              </a:ln>
            </p:spPr>
            <p:txBody>
              <a:bodyPr/>
              <a:lstStyle/>
              <a:p>
                <a:endParaRPr lang="en-US"/>
              </a:p>
            </p:txBody>
          </p:sp>
          <p:sp>
            <p:nvSpPr>
              <p:cNvPr id="32309" name="Line 559"/>
              <p:cNvSpPr>
                <a:spLocks noChangeShapeType="1"/>
              </p:cNvSpPr>
              <p:nvPr/>
            </p:nvSpPr>
            <p:spPr bwMode="auto">
              <a:xfrm>
                <a:off x="1353" y="3227"/>
                <a:ext cx="0" cy="33"/>
              </a:xfrm>
              <a:prstGeom prst="line">
                <a:avLst/>
              </a:prstGeom>
              <a:noFill/>
              <a:ln w="3175">
                <a:solidFill>
                  <a:srgbClr val="000000"/>
                </a:solidFill>
                <a:round/>
                <a:headEnd/>
                <a:tailEnd/>
              </a:ln>
            </p:spPr>
            <p:txBody>
              <a:bodyPr/>
              <a:lstStyle/>
              <a:p>
                <a:endParaRPr lang="en-US"/>
              </a:p>
            </p:txBody>
          </p:sp>
          <p:sp>
            <p:nvSpPr>
              <p:cNvPr id="32310" name="Line 560"/>
              <p:cNvSpPr>
                <a:spLocks noChangeShapeType="1"/>
              </p:cNvSpPr>
              <p:nvPr/>
            </p:nvSpPr>
            <p:spPr bwMode="auto">
              <a:xfrm>
                <a:off x="1353" y="3260"/>
                <a:ext cx="60" cy="0"/>
              </a:xfrm>
              <a:prstGeom prst="line">
                <a:avLst/>
              </a:prstGeom>
              <a:noFill/>
              <a:ln w="3175">
                <a:solidFill>
                  <a:srgbClr val="000000"/>
                </a:solidFill>
                <a:round/>
                <a:headEnd/>
                <a:tailEnd/>
              </a:ln>
            </p:spPr>
            <p:txBody>
              <a:bodyPr/>
              <a:lstStyle/>
              <a:p>
                <a:endParaRPr lang="en-US"/>
              </a:p>
            </p:txBody>
          </p:sp>
          <p:sp>
            <p:nvSpPr>
              <p:cNvPr id="32311" name="Line 561"/>
              <p:cNvSpPr>
                <a:spLocks noChangeShapeType="1"/>
              </p:cNvSpPr>
              <p:nvPr/>
            </p:nvSpPr>
            <p:spPr bwMode="auto">
              <a:xfrm flipV="1">
                <a:off x="1413" y="3227"/>
                <a:ext cx="0" cy="33"/>
              </a:xfrm>
              <a:prstGeom prst="line">
                <a:avLst/>
              </a:prstGeom>
              <a:noFill/>
              <a:ln w="3175">
                <a:solidFill>
                  <a:srgbClr val="000000"/>
                </a:solidFill>
                <a:round/>
                <a:headEnd/>
                <a:tailEnd/>
              </a:ln>
            </p:spPr>
            <p:txBody>
              <a:bodyPr/>
              <a:lstStyle/>
              <a:p>
                <a:endParaRPr lang="en-US"/>
              </a:p>
            </p:txBody>
          </p:sp>
          <p:sp>
            <p:nvSpPr>
              <p:cNvPr id="32312" name="Line 562"/>
              <p:cNvSpPr>
                <a:spLocks noChangeShapeType="1"/>
              </p:cNvSpPr>
              <p:nvPr/>
            </p:nvSpPr>
            <p:spPr bwMode="auto">
              <a:xfrm>
                <a:off x="1413" y="3227"/>
                <a:ext cx="0" cy="33"/>
              </a:xfrm>
              <a:prstGeom prst="line">
                <a:avLst/>
              </a:prstGeom>
              <a:noFill/>
              <a:ln w="3175">
                <a:solidFill>
                  <a:srgbClr val="000000"/>
                </a:solidFill>
                <a:round/>
                <a:headEnd/>
                <a:tailEnd/>
              </a:ln>
            </p:spPr>
            <p:txBody>
              <a:bodyPr/>
              <a:lstStyle/>
              <a:p>
                <a:endParaRPr lang="en-US"/>
              </a:p>
            </p:txBody>
          </p:sp>
          <p:sp>
            <p:nvSpPr>
              <p:cNvPr id="32313" name="Line 563"/>
              <p:cNvSpPr>
                <a:spLocks noChangeShapeType="1"/>
              </p:cNvSpPr>
              <p:nvPr/>
            </p:nvSpPr>
            <p:spPr bwMode="auto">
              <a:xfrm>
                <a:off x="1413" y="3260"/>
                <a:ext cx="60" cy="0"/>
              </a:xfrm>
              <a:prstGeom prst="line">
                <a:avLst/>
              </a:prstGeom>
              <a:noFill/>
              <a:ln w="3175">
                <a:solidFill>
                  <a:srgbClr val="000000"/>
                </a:solidFill>
                <a:round/>
                <a:headEnd/>
                <a:tailEnd/>
              </a:ln>
            </p:spPr>
            <p:txBody>
              <a:bodyPr/>
              <a:lstStyle/>
              <a:p>
                <a:endParaRPr lang="en-US"/>
              </a:p>
            </p:txBody>
          </p:sp>
          <p:sp>
            <p:nvSpPr>
              <p:cNvPr id="32314" name="Line 564"/>
              <p:cNvSpPr>
                <a:spLocks noChangeShapeType="1"/>
              </p:cNvSpPr>
              <p:nvPr/>
            </p:nvSpPr>
            <p:spPr bwMode="auto">
              <a:xfrm flipV="1">
                <a:off x="1473" y="3227"/>
                <a:ext cx="0" cy="33"/>
              </a:xfrm>
              <a:prstGeom prst="line">
                <a:avLst/>
              </a:prstGeom>
              <a:noFill/>
              <a:ln w="3175">
                <a:solidFill>
                  <a:srgbClr val="000000"/>
                </a:solidFill>
                <a:round/>
                <a:headEnd/>
                <a:tailEnd/>
              </a:ln>
            </p:spPr>
            <p:txBody>
              <a:bodyPr/>
              <a:lstStyle/>
              <a:p>
                <a:endParaRPr lang="en-US"/>
              </a:p>
            </p:txBody>
          </p:sp>
          <p:sp>
            <p:nvSpPr>
              <p:cNvPr id="32315" name="Line 565"/>
              <p:cNvSpPr>
                <a:spLocks noChangeShapeType="1"/>
              </p:cNvSpPr>
              <p:nvPr/>
            </p:nvSpPr>
            <p:spPr bwMode="auto">
              <a:xfrm>
                <a:off x="1473" y="3227"/>
                <a:ext cx="0" cy="33"/>
              </a:xfrm>
              <a:prstGeom prst="line">
                <a:avLst/>
              </a:prstGeom>
              <a:noFill/>
              <a:ln w="3175">
                <a:solidFill>
                  <a:srgbClr val="000000"/>
                </a:solidFill>
                <a:round/>
                <a:headEnd/>
                <a:tailEnd/>
              </a:ln>
            </p:spPr>
            <p:txBody>
              <a:bodyPr/>
              <a:lstStyle/>
              <a:p>
                <a:endParaRPr lang="en-US"/>
              </a:p>
            </p:txBody>
          </p:sp>
          <p:sp>
            <p:nvSpPr>
              <p:cNvPr id="32316" name="Line 566"/>
              <p:cNvSpPr>
                <a:spLocks noChangeShapeType="1"/>
              </p:cNvSpPr>
              <p:nvPr/>
            </p:nvSpPr>
            <p:spPr bwMode="auto">
              <a:xfrm>
                <a:off x="1473" y="3260"/>
                <a:ext cx="61" cy="0"/>
              </a:xfrm>
              <a:prstGeom prst="line">
                <a:avLst/>
              </a:prstGeom>
              <a:noFill/>
              <a:ln w="3175">
                <a:solidFill>
                  <a:srgbClr val="000000"/>
                </a:solidFill>
                <a:round/>
                <a:headEnd/>
                <a:tailEnd/>
              </a:ln>
            </p:spPr>
            <p:txBody>
              <a:bodyPr/>
              <a:lstStyle/>
              <a:p>
                <a:endParaRPr lang="en-US"/>
              </a:p>
            </p:txBody>
          </p:sp>
          <p:sp>
            <p:nvSpPr>
              <p:cNvPr id="32317" name="Line 567"/>
              <p:cNvSpPr>
                <a:spLocks noChangeShapeType="1"/>
              </p:cNvSpPr>
              <p:nvPr/>
            </p:nvSpPr>
            <p:spPr bwMode="auto">
              <a:xfrm flipV="1">
                <a:off x="1534" y="3227"/>
                <a:ext cx="0" cy="33"/>
              </a:xfrm>
              <a:prstGeom prst="line">
                <a:avLst/>
              </a:prstGeom>
              <a:noFill/>
              <a:ln w="3175">
                <a:solidFill>
                  <a:srgbClr val="000000"/>
                </a:solidFill>
                <a:round/>
                <a:headEnd/>
                <a:tailEnd/>
              </a:ln>
            </p:spPr>
            <p:txBody>
              <a:bodyPr/>
              <a:lstStyle/>
              <a:p>
                <a:endParaRPr lang="en-US"/>
              </a:p>
            </p:txBody>
          </p:sp>
          <p:sp>
            <p:nvSpPr>
              <p:cNvPr id="32318" name="Line 568"/>
              <p:cNvSpPr>
                <a:spLocks noChangeShapeType="1"/>
              </p:cNvSpPr>
              <p:nvPr/>
            </p:nvSpPr>
            <p:spPr bwMode="auto">
              <a:xfrm>
                <a:off x="1534" y="3227"/>
                <a:ext cx="0" cy="33"/>
              </a:xfrm>
              <a:prstGeom prst="line">
                <a:avLst/>
              </a:prstGeom>
              <a:noFill/>
              <a:ln w="3175">
                <a:solidFill>
                  <a:srgbClr val="000000"/>
                </a:solidFill>
                <a:round/>
                <a:headEnd/>
                <a:tailEnd/>
              </a:ln>
            </p:spPr>
            <p:txBody>
              <a:bodyPr/>
              <a:lstStyle/>
              <a:p>
                <a:endParaRPr lang="en-US"/>
              </a:p>
            </p:txBody>
          </p:sp>
          <p:sp>
            <p:nvSpPr>
              <p:cNvPr id="32319" name="Line 569"/>
              <p:cNvSpPr>
                <a:spLocks noChangeShapeType="1"/>
              </p:cNvSpPr>
              <p:nvPr/>
            </p:nvSpPr>
            <p:spPr bwMode="auto">
              <a:xfrm>
                <a:off x="1534" y="3260"/>
                <a:ext cx="60" cy="0"/>
              </a:xfrm>
              <a:prstGeom prst="line">
                <a:avLst/>
              </a:prstGeom>
              <a:noFill/>
              <a:ln w="3175">
                <a:solidFill>
                  <a:srgbClr val="000000"/>
                </a:solidFill>
                <a:round/>
                <a:headEnd/>
                <a:tailEnd/>
              </a:ln>
            </p:spPr>
            <p:txBody>
              <a:bodyPr/>
              <a:lstStyle/>
              <a:p>
                <a:endParaRPr lang="en-US"/>
              </a:p>
            </p:txBody>
          </p:sp>
          <p:sp>
            <p:nvSpPr>
              <p:cNvPr id="32320" name="Line 570"/>
              <p:cNvSpPr>
                <a:spLocks noChangeShapeType="1"/>
              </p:cNvSpPr>
              <p:nvPr/>
            </p:nvSpPr>
            <p:spPr bwMode="auto">
              <a:xfrm flipV="1">
                <a:off x="1594" y="3227"/>
                <a:ext cx="0" cy="33"/>
              </a:xfrm>
              <a:prstGeom prst="line">
                <a:avLst/>
              </a:prstGeom>
              <a:noFill/>
              <a:ln w="3175">
                <a:solidFill>
                  <a:srgbClr val="000000"/>
                </a:solidFill>
                <a:round/>
                <a:headEnd/>
                <a:tailEnd/>
              </a:ln>
            </p:spPr>
            <p:txBody>
              <a:bodyPr/>
              <a:lstStyle/>
              <a:p>
                <a:endParaRPr lang="en-US"/>
              </a:p>
            </p:txBody>
          </p:sp>
          <p:sp>
            <p:nvSpPr>
              <p:cNvPr id="32321" name="Line 571"/>
              <p:cNvSpPr>
                <a:spLocks noChangeShapeType="1"/>
              </p:cNvSpPr>
              <p:nvPr/>
            </p:nvSpPr>
            <p:spPr bwMode="auto">
              <a:xfrm>
                <a:off x="1594" y="3227"/>
                <a:ext cx="0" cy="33"/>
              </a:xfrm>
              <a:prstGeom prst="line">
                <a:avLst/>
              </a:prstGeom>
              <a:noFill/>
              <a:ln w="3175">
                <a:solidFill>
                  <a:srgbClr val="000000"/>
                </a:solidFill>
                <a:round/>
                <a:headEnd/>
                <a:tailEnd/>
              </a:ln>
            </p:spPr>
            <p:txBody>
              <a:bodyPr/>
              <a:lstStyle/>
              <a:p>
                <a:endParaRPr lang="en-US"/>
              </a:p>
            </p:txBody>
          </p:sp>
          <p:sp>
            <p:nvSpPr>
              <p:cNvPr id="32322" name="Line 572"/>
              <p:cNvSpPr>
                <a:spLocks noChangeShapeType="1"/>
              </p:cNvSpPr>
              <p:nvPr/>
            </p:nvSpPr>
            <p:spPr bwMode="auto">
              <a:xfrm>
                <a:off x="1594" y="3260"/>
                <a:ext cx="60" cy="0"/>
              </a:xfrm>
              <a:prstGeom prst="line">
                <a:avLst/>
              </a:prstGeom>
              <a:noFill/>
              <a:ln w="3175">
                <a:solidFill>
                  <a:srgbClr val="000000"/>
                </a:solidFill>
                <a:round/>
                <a:headEnd/>
                <a:tailEnd/>
              </a:ln>
            </p:spPr>
            <p:txBody>
              <a:bodyPr/>
              <a:lstStyle/>
              <a:p>
                <a:endParaRPr lang="en-US"/>
              </a:p>
            </p:txBody>
          </p:sp>
          <p:sp>
            <p:nvSpPr>
              <p:cNvPr id="32323" name="Line 573"/>
              <p:cNvSpPr>
                <a:spLocks noChangeShapeType="1"/>
              </p:cNvSpPr>
              <p:nvPr/>
            </p:nvSpPr>
            <p:spPr bwMode="auto">
              <a:xfrm flipV="1">
                <a:off x="1654" y="3227"/>
                <a:ext cx="0" cy="33"/>
              </a:xfrm>
              <a:prstGeom prst="line">
                <a:avLst/>
              </a:prstGeom>
              <a:noFill/>
              <a:ln w="3175">
                <a:solidFill>
                  <a:srgbClr val="000000"/>
                </a:solidFill>
                <a:round/>
                <a:headEnd/>
                <a:tailEnd/>
              </a:ln>
            </p:spPr>
            <p:txBody>
              <a:bodyPr/>
              <a:lstStyle/>
              <a:p>
                <a:endParaRPr lang="en-US"/>
              </a:p>
            </p:txBody>
          </p:sp>
          <p:sp>
            <p:nvSpPr>
              <p:cNvPr id="32324" name="Line 574"/>
              <p:cNvSpPr>
                <a:spLocks noChangeShapeType="1"/>
              </p:cNvSpPr>
              <p:nvPr/>
            </p:nvSpPr>
            <p:spPr bwMode="auto">
              <a:xfrm>
                <a:off x="1654" y="3227"/>
                <a:ext cx="0" cy="33"/>
              </a:xfrm>
              <a:prstGeom prst="line">
                <a:avLst/>
              </a:prstGeom>
              <a:noFill/>
              <a:ln w="3175">
                <a:solidFill>
                  <a:srgbClr val="000000"/>
                </a:solidFill>
                <a:round/>
                <a:headEnd/>
                <a:tailEnd/>
              </a:ln>
            </p:spPr>
            <p:txBody>
              <a:bodyPr/>
              <a:lstStyle/>
              <a:p>
                <a:endParaRPr lang="en-US"/>
              </a:p>
            </p:txBody>
          </p:sp>
          <p:sp>
            <p:nvSpPr>
              <p:cNvPr id="32325" name="Line 575"/>
              <p:cNvSpPr>
                <a:spLocks noChangeShapeType="1"/>
              </p:cNvSpPr>
              <p:nvPr/>
            </p:nvSpPr>
            <p:spPr bwMode="auto">
              <a:xfrm>
                <a:off x="1654" y="3260"/>
                <a:ext cx="61" cy="0"/>
              </a:xfrm>
              <a:prstGeom prst="line">
                <a:avLst/>
              </a:prstGeom>
              <a:noFill/>
              <a:ln w="3175">
                <a:solidFill>
                  <a:srgbClr val="000000"/>
                </a:solidFill>
                <a:round/>
                <a:headEnd/>
                <a:tailEnd/>
              </a:ln>
            </p:spPr>
            <p:txBody>
              <a:bodyPr/>
              <a:lstStyle/>
              <a:p>
                <a:endParaRPr lang="en-US"/>
              </a:p>
            </p:txBody>
          </p:sp>
          <p:sp>
            <p:nvSpPr>
              <p:cNvPr id="32326" name="Line 576"/>
              <p:cNvSpPr>
                <a:spLocks noChangeShapeType="1"/>
              </p:cNvSpPr>
              <p:nvPr/>
            </p:nvSpPr>
            <p:spPr bwMode="auto">
              <a:xfrm flipV="1">
                <a:off x="1715" y="3227"/>
                <a:ext cx="0" cy="33"/>
              </a:xfrm>
              <a:prstGeom prst="line">
                <a:avLst/>
              </a:prstGeom>
              <a:noFill/>
              <a:ln w="3175">
                <a:solidFill>
                  <a:srgbClr val="000000"/>
                </a:solidFill>
                <a:round/>
                <a:headEnd/>
                <a:tailEnd/>
              </a:ln>
            </p:spPr>
            <p:txBody>
              <a:bodyPr/>
              <a:lstStyle/>
              <a:p>
                <a:endParaRPr lang="en-US"/>
              </a:p>
            </p:txBody>
          </p:sp>
          <p:sp>
            <p:nvSpPr>
              <p:cNvPr id="32327" name="Line 577"/>
              <p:cNvSpPr>
                <a:spLocks noChangeShapeType="1"/>
              </p:cNvSpPr>
              <p:nvPr/>
            </p:nvSpPr>
            <p:spPr bwMode="auto">
              <a:xfrm>
                <a:off x="1715" y="3227"/>
                <a:ext cx="0" cy="33"/>
              </a:xfrm>
              <a:prstGeom prst="line">
                <a:avLst/>
              </a:prstGeom>
              <a:noFill/>
              <a:ln w="3175">
                <a:solidFill>
                  <a:srgbClr val="000000"/>
                </a:solidFill>
                <a:round/>
                <a:headEnd/>
                <a:tailEnd/>
              </a:ln>
            </p:spPr>
            <p:txBody>
              <a:bodyPr/>
              <a:lstStyle/>
              <a:p>
                <a:endParaRPr lang="en-US"/>
              </a:p>
            </p:txBody>
          </p:sp>
          <p:sp>
            <p:nvSpPr>
              <p:cNvPr id="32328" name="Line 578"/>
              <p:cNvSpPr>
                <a:spLocks noChangeShapeType="1"/>
              </p:cNvSpPr>
              <p:nvPr/>
            </p:nvSpPr>
            <p:spPr bwMode="auto">
              <a:xfrm>
                <a:off x="1715" y="3260"/>
                <a:ext cx="60" cy="0"/>
              </a:xfrm>
              <a:prstGeom prst="line">
                <a:avLst/>
              </a:prstGeom>
              <a:noFill/>
              <a:ln w="3175">
                <a:solidFill>
                  <a:srgbClr val="000000"/>
                </a:solidFill>
                <a:round/>
                <a:headEnd/>
                <a:tailEnd/>
              </a:ln>
            </p:spPr>
            <p:txBody>
              <a:bodyPr/>
              <a:lstStyle/>
              <a:p>
                <a:endParaRPr lang="en-US"/>
              </a:p>
            </p:txBody>
          </p:sp>
          <p:sp>
            <p:nvSpPr>
              <p:cNvPr id="32329" name="Line 579"/>
              <p:cNvSpPr>
                <a:spLocks noChangeShapeType="1"/>
              </p:cNvSpPr>
              <p:nvPr/>
            </p:nvSpPr>
            <p:spPr bwMode="auto">
              <a:xfrm flipV="1">
                <a:off x="1775" y="3227"/>
                <a:ext cx="0" cy="33"/>
              </a:xfrm>
              <a:prstGeom prst="line">
                <a:avLst/>
              </a:prstGeom>
              <a:noFill/>
              <a:ln w="3175">
                <a:solidFill>
                  <a:srgbClr val="000000"/>
                </a:solidFill>
                <a:round/>
                <a:headEnd/>
                <a:tailEnd/>
              </a:ln>
            </p:spPr>
            <p:txBody>
              <a:bodyPr/>
              <a:lstStyle/>
              <a:p>
                <a:endParaRPr lang="en-US"/>
              </a:p>
            </p:txBody>
          </p:sp>
          <p:sp>
            <p:nvSpPr>
              <p:cNvPr id="32330" name="Line 580"/>
              <p:cNvSpPr>
                <a:spLocks noChangeShapeType="1"/>
              </p:cNvSpPr>
              <p:nvPr/>
            </p:nvSpPr>
            <p:spPr bwMode="auto">
              <a:xfrm>
                <a:off x="1775" y="3227"/>
                <a:ext cx="0" cy="33"/>
              </a:xfrm>
              <a:prstGeom prst="line">
                <a:avLst/>
              </a:prstGeom>
              <a:noFill/>
              <a:ln w="3175">
                <a:solidFill>
                  <a:srgbClr val="000000"/>
                </a:solidFill>
                <a:round/>
                <a:headEnd/>
                <a:tailEnd/>
              </a:ln>
            </p:spPr>
            <p:txBody>
              <a:bodyPr/>
              <a:lstStyle/>
              <a:p>
                <a:endParaRPr lang="en-US"/>
              </a:p>
            </p:txBody>
          </p:sp>
          <p:sp>
            <p:nvSpPr>
              <p:cNvPr id="32331" name="Line 581"/>
              <p:cNvSpPr>
                <a:spLocks noChangeShapeType="1"/>
              </p:cNvSpPr>
              <p:nvPr/>
            </p:nvSpPr>
            <p:spPr bwMode="auto">
              <a:xfrm>
                <a:off x="1775" y="3260"/>
                <a:ext cx="60" cy="0"/>
              </a:xfrm>
              <a:prstGeom prst="line">
                <a:avLst/>
              </a:prstGeom>
              <a:noFill/>
              <a:ln w="3175">
                <a:solidFill>
                  <a:srgbClr val="000000"/>
                </a:solidFill>
                <a:round/>
                <a:headEnd/>
                <a:tailEnd/>
              </a:ln>
            </p:spPr>
            <p:txBody>
              <a:bodyPr/>
              <a:lstStyle/>
              <a:p>
                <a:endParaRPr lang="en-US"/>
              </a:p>
            </p:txBody>
          </p:sp>
          <p:sp>
            <p:nvSpPr>
              <p:cNvPr id="32332" name="Line 582"/>
              <p:cNvSpPr>
                <a:spLocks noChangeShapeType="1"/>
              </p:cNvSpPr>
              <p:nvPr/>
            </p:nvSpPr>
            <p:spPr bwMode="auto">
              <a:xfrm flipV="1">
                <a:off x="1835" y="3182"/>
                <a:ext cx="0" cy="78"/>
              </a:xfrm>
              <a:prstGeom prst="line">
                <a:avLst/>
              </a:prstGeom>
              <a:noFill/>
              <a:ln w="3175">
                <a:solidFill>
                  <a:srgbClr val="000000"/>
                </a:solidFill>
                <a:round/>
                <a:headEnd/>
                <a:tailEnd/>
              </a:ln>
            </p:spPr>
            <p:txBody>
              <a:bodyPr/>
              <a:lstStyle/>
              <a:p>
                <a:endParaRPr lang="en-US"/>
              </a:p>
            </p:txBody>
          </p:sp>
          <p:sp>
            <p:nvSpPr>
              <p:cNvPr id="32333" name="Line 583"/>
              <p:cNvSpPr>
                <a:spLocks noChangeShapeType="1"/>
              </p:cNvSpPr>
              <p:nvPr/>
            </p:nvSpPr>
            <p:spPr bwMode="auto">
              <a:xfrm>
                <a:off x="1835" y="3182"/>
                <a:ext cx="0" cy="78"/>
              </a:xfrm>
              <a:prstGeom prst="line">
                <a:avLst/>
              </a:prstGeom>
              <a:noFill/>
              <a:ln w="3175">
                <a:solidFill>
                  <a:srgbClr val="000000"/>
                </a:solidFill>
                <a:round/>
                <a:headEnd/>
                <a:tailEnd/>
              </a:ln>
            </p:spPr>
            <p:txBody>
              <a:bodyPr/>
              <a:lstStyle/>
              <a:p>
                <a:endParaRPr lang="en-US"/>
              </a:p>
            </p:txBody>
          </p:sp>
          <p:sp>
            <p:nvSpPr>
              <p:cNvPr id="32334" name="Line 584"/>
              <p:cNvSpPr>
                <a:spLocks noChangeShapeType="1"/>
              </p:cNvSpPr>
              <p:nvPr/>
            </p:nvSpPr>
            <p:spPr bwMode="auto">
              <a:xfrm>
                <a:off x="1835" y="3260"/>
                <a:ext cx="61" cy="0"/>
              </a:xfrm>
              <a:prstGeom prst="line">
                <a:avLst/>
              </a:prstGeom>
              <a:noFill/>
              <a:ln w="3175">
                <a:solidFill>
                  <a:srgbClr val="000000"/>
                </a:solidFill>
                <a:round/>
                <a:headEnd/>
                <a:tailEnd/>
              </a:ln>
            </p:spPr>
            <p:txBody>
              <a:bodyPr/>
              <a:lstStyle/>
              <a:p>
                <a:endParaRPr lang="en-US"/>
              </a:p>
            </p:txBody>
          </p:sp>
          <p:sp>
            <p:nvSpPr>
              <p:cNvPr id="32335" name="Line 585"/>
              <p:cNvSpPr>
                <a:spLocks noChangeShapeType="1"/>
              </p:cNvSpPr>
              <p:nvPr/>
            </p:nvSpPr>
            <p:spPr bwMode="auto">
              <a:xfrm flipV="1">
                <a:off x="1896" y="3227"/>
                <a:ext cx="0" cy="33"/>
              </a:xfrm>
              <a:prstGeom prst="line">
                <a:avLst/>
              </a:prstGeom>
              <a:noFill/>
              <a:ln w="3175">
                <a:solidFill>
                  <a:srgbClr val="000000"/>
                </a:solidFill>
                <a:round/>
                <a:headEnd/>
                <a:tailEnd/>
              </a:ln>
            </p:spPr>
            <p:txBody>
              <a:bodyPr/>
              <a:lstStyle/>
              <a:p>
                <a:endParaRPr lang="en-US"/>
              </a:p>
            </p:txBody>
          </p:sp>
          <p:sp>
            <p:nvSpPr>
              <p:cNvPr id="32336" name="Line 586"/>
              <p:cNvSpPr>
                <a:spLocks noChangeShapeType="1"/>
              </p:cNvSpPr>
              <p:nvPr/>
            </p:nvSpPr>
            <p:spPr bwMode="auto">
              <a:xfrm>
                <a:off x="1896" y="3227"/>
                <a:ext cx="0" cy="33"/>
              </a:xfrm>
              <a:prstGeom prst="line">
                <a:avLst/>
              </a:prstGeom>
              <a:noFill/>
              <a:ln w="3175">
                <a:solidFill>
                  <a:srgbClr val="000000"/>
                </a:solidFill>
                <a:round/>
                <a:headEnd/>
                <a:tailEnd/>
              </a:ln>
            </p:spPr>
            <p:txBody>
              <a:bodyPr/>
              <a:lstStyle/>
              <a:p>
                <a:endParaRPr lang="en-US"/>
              </a:p>
            </p:txBody>
          </p:sp>
          <p:sp>
            <p:nvSpPr>
              <p:cNvPr id="32337" name="Line 587"/>
              <p:cNvSpPr>
                <a:spLocks noChangeShapeType="1"/>
              </p:cNvSpPr>
              <p:nvPr/>
            </p:nvSpPr>
            <p:spPr bwMode="auto">
              <a:xfrm>
                <a:off x="1896" y="3260"/>
                <a:ext cx="60" cy="0"/>
              </a:xfrm>
              <a:prstGeom prst="line">
                <a:avLst/>
              </a:prstGeom>
              <a:noFill/>
              <a:ln w="3175">
                <a:solidFill>
                  <a:srgbClr val="000000"/>
                </a:solidFill>
                <a:round/>
                <a:headEnd/>
                <a:tailEnd/>
              </a:ln>
            </p:spPr>
            <p:txBody>
              <a:bodyPr/>
              <a:lstStyle/>
              <a:p>
                <a:endParaRPr lang="en-US"/>
              </a:p>
            </p:txBody>
          </p:sp>
          <p:sp>
            <p:nvSpPr>
              <p:cNvPr id="32338" name="Line 588"/>
              <p:cNvSpPr>
                <a:spLocks noChangeShapeType="1"/>
              </p:cNvSpPr>
              <p:nvPr/>
            </p:nvSpPr>
            <p:spPr bwMode="auto">
              <a:xfrm flipV="1">
                <a:off x="1956" y="3227"/>
                <a:ext cx="0" cy="33"/>
              </a:xfrm>
              <a:prstGeom prst="line">
                <a:avLst/>
              </a:prstGeom>
              <a:noFill/>
              <a:ln w="3175">
                <a:solidFill>
                  <a:srgbClr val="000000"/>
                </a:solidFill>
                <a:round/>
                <a:headEnd/>
                <a:tailEnd/>
              </a:ln>
            </p:spPr>
            <p:txBody>
              <a:bodyPr/>
              <a:lstStyle/>
              <a:p>
                <a:endParaRPr lang="en-US"/>
              </a:p>
            </p:txBody>
          </p:sp>
          <p:sp>
            <p:nvSpPr>
              <p:cNvPr id="32339" name="Line 589"/>
              <p:cNvSpPr>
                <a:spLocks noChangeShapeType="1"/>
              </p:cNvSpPr>
              <p:nvPr/>
            </p:nvSpPr>
            <p:spPr bwMode="auto">
              <a:xfrm>
                <a:off x="1956" y="3227"/>
                <a:ext cx="0" cy="33"/>
              </a:xfrm>
              <a:prstGeom prst="line">
                <a:avLst/>
              </a:prstGeom>
              <a:noFill/>
              <a:ln w="3175">
                <a:solidFill>
                  <a:srgbClr val="000000"/>
                </a:solidFill>
                <a:round/>
                <a:headEnd/>
                <a:tailEnd/>
              </a:ln>
            </p:spPr>
            <p:txBody>
              <a:bodyPr/>
              <a:lstStyle/>
              <a:p>
                <a:endParaRPr lang="en-US"/>
              </a:p>
            </p:txBody>
          </p:sp>
          <p:sp>
            <p:nvSpPr>
              <p:cNvPr id="32340" name="Line 590"/>
              <p:cNvSpPr>
                <a:spLocks noChangeShapeType="1"/>
              </p:cNvSpPr>
              <p:nvPr/>
            </p:nvSpPr>
            <p:spPr bwMode="auto">
              <a:xfrm>
                <a:off x="1956" y="3260"/>
                <a:ext cx="60" cy="0"/>
              </a:xfrm>
              <a:prstGeom prst="line">
                <a:avLst/>
              </a:prstGeom>
              <a:noFill/>
              <a:ln w="3175">
                <a:solidFill>
                  <a:srgbClr val="000000"/>
                </a:solidFill>
                <a:round/>
                <a:headEnd/>
                <a:tailEnd/>
              </a:ln>
            </p:spPr>
            <p:txBody>
              <a:bodyPr/>
              <a:lstStyle/>
              <a:p>
                <a:endParaRPr lang="en-US"/>
              </a:p>
            </p:txBody>
          </p:sp>
          <p:sp>
            <p:nvSpPr>
              <p:cNvPr id="32341" name="Line 591"/>
              <p:cNvSpPr>
                <a:spLocks noChangeShapeType="1"/>
              </p:cNvSpPr>
              <p:nvPr/>
            </p:nvSpPr>
            <p:spPr bwMode="auto">
              <a:xfrm flipV="1">
                <a:off x="2016" y="3227"/>
                <a:ext cx="0" cy="33"/>
              </a:xfrm>
              <a:prstGeom prst="line">
                <a:avLst/>
              </a:prstGeom>
              <a:noFill/>
              <a:ln w="3175">
                <a:solidFill>
                  <a:srgbClr val="000000"/>
                </a:solidFill>
                <a:round/>
                <a:headEnd/>
                <a:tailEnd/>
              </a:ln>
            </p:spPr>
            <p:txBody>
              <a:bodyPr/>
              <a:lstStyle/>
              <a:p>
                <a:endParaRPr lang="en-US"/>
              </a:p>
            </p:txBody>
          </p:sp>
          <p:sp>
            <p:nvSpPr>
              <p:cNvPr id="32342" name="Line 592"/>
              <p:cNvSpPr>
                <a:spLocks noChangeShapeType="1"/>
              </p:cNvSpPr>
              <p:nvPr/>
            </p:nvSpPr>
            <p:spPr bwMode="auto">
              <a:xfrm>
                <a:off x="2016" y="3227"/>
                <a:ext cx="0" cy="33"/>
              </a:xfrm>
              <a:prstGeom prst="line">
                <a:avLst/>
              </a:prstGeom>
              <a:noFill/>
              <a:ln w="3175">
                <a:solidFill>
                  <a:srgbClr val="000000"/>
                </a:solidFill>
                <a:round/>
                <a:headEnd/>
                <a:tailEnd/>
              </a:ln>
            </p:spPr>
            <p:txBody>
              <a:bodyPr/>
              <a:lstStyle/>
              <a:p>
                <a:endParaRPr lang="en-US"/>
              </a:p>
            </p:txBody>
          </p:sp>
          <p:sp>
            <p:nvSpPr>
              <p:cNvPr id="32343" name="Line 593"/>
              <p:cNvSpPr>
                <a:spLocks noChangeShapeType="1"/>
              </p:cNvSpPr>
              <p:nvPr/>
            </p:nvSpPr>
            <p:spPr bwMode="auto">
              <a:xfrm>
                <a:off x="2016" y="3260"/>
                <a:ext cx="61" cy="0"/>
              </a:xfrm>
              <a:prstGeom prst="line">
                <a:avLst/>
              </a:prstGeom>
              <a:noFill/>
              <a:ln w="3175">
                <a:solidFill>
                  <a:srgbClr val="000000"/>
                </a:solidFill>
                <a:round/>
                <a:headEnd/>
                <a:tailEnd/>
              </a:ln>
            </p:spPr>
            <p:txBody>
              <a:bodyPr/>
              <a:lstStyle/>
              <a:p>
                <a:endParaRPr lang="en-US"/>
              </a:p>
            </p:txBody>
          </p:sp>
          <p:sp>
            <p:nvSpPr>
              <p:cNvPr id="32344" name="Line 594"/>
              <p:cNvSpPr>
                <a:spLocks noChangeShapeType="1"/>
              </p:cNvSpPr>
              <p:nvPr/>
            </p:nvSpPr>
            <p:spPr bwMode="auto">
              <a:xfrm flipV="1">
                <a:off x="2077" y="3227"/>
                <a:ext cx="0" cy="33"/>
              </a:xfrm>
              <a:prstGeom prst="line">
                <a:avLst/>
              </a:prstGeom>
              <a:noFill/>
              <a:ln w="3175">
                <a:solidFill>
                  <a:srgbClr val="000000"/>
                </a:solidFill>
                <a:round/>
                <a:headEnd/>
                <a:tailEnd/>
              </a:ln>
            </p:spPr>
            <p:txBody>
              <a:bodyPr/>
              <a:lstStyle/>
              <a:p>
                <a:endParaRPr lang="en-US"/>
              </a:p>
            </p:txBody>
          </p:sp>
          <p:sp>
            <p:nvSpPr>
              <p:cNvPr id="32345" name="Line 595"/>
              <p:cNvSpPr>
                <a:spLocks noChangeShapeType="1"/>
              </p:cNvSpPr>
              <p:nvPr/>
            </p:nvSpPr>
            <p:spPr bwMode="auto">
              <a:xfrm>
                <a:off x="2077" y="3227"/>
                <a:ext cx="0" cy="33"/>
              </a:xfrm>
              <a:prstGeom prst="line">
                <a:avLst/>
              </a:prstGeom>
              <a:noFill/>
              <a:ln w="3175">
                <a:solidFill>
                  <a:srgbClr val="000000"/>
                </a:solidFill>
                <a:round/>
                <a:headEnd/>
                <a:tailEnd/>
              </a:ln>
            </p:spPr>
            <p:txBody>
              <a:bodyPr/>
              <a:lstStyle/>
              <a:p>
                <a:endParaRPr lang="en-US"/>
              </a:p>
            </p:txBody>
          </p:sp>
          <p:sp>
            <p:nvSpPr>
              <p:cNvPr id="32346" name="Line 596"/>
              <p:cNvSpPr>
                <a:spLocks noChangeShapeType="1"/>
              </p:cNvSpPr>
              <p:nvPr/>
            </p:nvSpPr>
            <p:spPr bwMode="auto">
              <a:xfrm>
                <a:off x="2077" y="3260"/>
                <a:ext cx="60" cy="0"/>
              </a:xfrm>
              <a:prstGeom prst="line">
                <a:avLst/>
              </a:prstGeom>
              <a:noFill/>
              <a:ln w="3175">
                <a:solidFill>
                  <a:srgbClr val="000000"/>
                </a:solidFill>
                <a:round/>
                <a:headEnd/>
                <a:tailEnd/>
              </a:ln>
            </p:spPr>
            <p:txBody>
              <a:bodyPr/>
              <a:lstStyle/>
              <a:p>
                <a:endParaRPr lang="en-US"/>
              </a:p>
            </p:txBody>
          </p:sp>
          <p:sp>
            <p:nvSpPr>
              <p:cNvPr id="32347" name="Line 597"/>
              <p:cNvSpPr>
                <a:spLocks noChangeShapeType="1"/>
              </p:cNvSpPr>
              <p:nvPr/>
            </p:nvSpPr>
            <p:spPr bwMode="auto">
              <a:xfrm flipV="1">
                <a:off x="2137" y="3227"/>
                <a:ext cx="0" cy="33"/>
              </a:xfrm>
              <a:prstGeom prst="line">
                <a:avLst/>
              </a:prstGeom>
              <a:noFill/>
              <a:ln w="3175">
                <a:solidFill>
                  <a:srgbClr val="000000"/>
                </a:solidFill>
                <a:round/>
                <a:headEnd/>
                <a:tailEnd/>
              </a:ln>
            </p:spPr>
            <p:txBody>
              <a:bodyPr/>
              <a:lstStyle/>
              <a:p>
                <a:endParaRPr lang="en-US"/>
              </a:p>
            </p:txBody>
          </p:sp>
          <p:sp>
            <p:nvSpPr>
              <p:cNvPr id="32348" name="Line 598"/>
              <p:cNvSpPr>
                <a:spLocks noChangeShapeType="1"/>
              </p:cNvSpPr>
              <p:nvPr/>
            </p:nvSpPr>
            <p:spPr bwMode="auto">
              <a:xfrm>
                <a:off x="2137" y="3227"/>
                <a:ext cx="0" cy="33"/>
              </a:xfrm>
              <a:prstGeom prst="line">
                <a:avLst/>
              </a:prstGeom>
              <a:noFill/>
              <a:ln w="3175">
                <a:solidFill>
                  <a:srgbClr val="000000"/>
                </a:solidFill>
                <a:round/>
                <a:headEnd/>
                <a:tailEnd/>
              </a:ln>
            </p:spPr>
            <p:txBody>
              <a:bodyPr/>
              <a:lstStyle/>
              <a:p>
                <a:endParaRPr lang="en-US"/>
              </a:p>
            </p:txBody>
          </p:sp>
          <p:sp>
            <p:nvSpPr>
              <p:cNvPr id="32349" name="Line 599"/>
              <p:cNvSpPr>
                <a:spLocks noChangeShapeType="1"/>
              </p:cNvSpPr>
              <p:nvPr/>
            </p:nvSpPr>
            <p:spPr bwMode="auto">
              <a:xfrm>
                <a:off x="2137" y="3260"/>
                <a:ext cx="60" cy="0"/>
              </a:xfrm>
              <a:prstGeom prst="line">
                <a:avLst/>
              </a:prstGeom>
              <a:noFill/>
              <a:ln w="3175">
                <a:solidFill>
                  <a:srgbClr val="000000"/>
                </a:solidFill>
                <a:round/>
                <a:headEnd/>
                <a:tailEnd/>
              </a:ln>
            </p:spPr>
            <p:txBody>
              <a:bodyPr/>
              <a:lstStyle/>
              <a:p>
                <a:endParaRPr lang="en-US"/>
              </a:p>
            </p:txBody>
          </p:sp>
          <p:sp>
            <p:nvSpPr>
              <p:cNvPr id="32350" name="Line 600"/>
              <p:cNvSpPr>
                <a:spLocks noChangeShapeType="1"/>
              </p:cNvSpPr>
              <p:nvPr/>
            </p:nvSpPr>
            <p:spPr bwMode="auto">
              <a:xfrm flipV="1">
                <a:off x="2197" y="3227"/>
                <a:ext cx="0" cy="33"/>
              </a:xfrm>
              <a:prstGeom prst="line">
                <a:avLst/>
              </a:prstGeom>
              <a:noFill/>
              <a:ln w="3175">
                <a:solidFill>
                  <a:srgbClr val="000000"/>
                </a:solidFill>
                <a:round/>
                <a:headEnd/>
                <a:tailEnd/>
              </a:ln>
            </p:spPr>
            <p:txBody>
              <a:bodyPr/>
              <a:lstStyle/>
              <a:p>
                <a:endParaRPr lang="en-US"/>
              </a:p>
            </p:txBody>
          </p:sp>
          <p:sp>
            <p:nvSpPr>
              <p:cNvPr id="32351" name="Line 601"/>
              <p:cNvSpPr>
                <a:spLocks noChangeShapeType="1"/>
              </p:cNvSpPr>
              <p:nvPr/>
            </p:nvSpPr>
            <p:spPr bwMode="auto">
              <a:xfrm>
                <a:off x="2197" y="3227"/>
                <a:ext cx="0" cy="33"/>
              </a:xfrm>
              <a:prstGeom prst="line">
                <a:avLst/>
              </a:prstGeom>
              <a:noFill/>
              <a:ln w="3175">
                <a:solidFill>
                  <a:srgbClr val="000000"/>
                </a:solidFill>
                <a:round/>
                <a:headEnd/>
                <a:tailEnd/>
              </a:ln>
            </p:spPr>
            <p:txBody>
              <a:bodyPr/>
              <a:lstStyle/>
              <a:p>
                <a:endParaRPr lang="en-US"/>
              </a:p>
            </p:txBody>
          </p:sp>
          <p:sp>
            <p:nvSpPr>
              <p:cNvPr id="32352" name="Line 602"/>
              <p:cNvSpPr>
                <a:spLocks noChangeShapeType="1"/>
              </p:cNvSpPr>
              <p:nvPr/>
            </p:nvSpPr>
            <p:spPr bwMode="auto">
              <a:xfrm>
                <a:off x="2197" y="3260"/>
                <a:ext cx="61" cy="0"/>
              </a:xfrm>
              <a:prstGeom prst="line">
                <a:avLst/>
              </a:prstGeom>
              <a:noFill/>
              <a:ln w="3175">
                <a:solidFill>
                  <a:srgbClr val="000000"/>
                </a:solidFill>
                <a:round/>
                <a:headEnd/>
                <a:tailEnd/>
              </a:ln>
            </p:spPr>
            <p:txBody>
              <a:bodyPr/>
              <a:lstStyle/>
              <a:p>
                <a:endParaRPr lang="en-US"/>
              </a:p>
            </p:txBody>
          </p:sp>
          <p:sp>
            <p:nvSpPr>
              <p:cNvPr id="32353" name="Line 603"/>
              <p:cNvSpPr>
                <a:spLocks noChangeShapeType="1"/>
              </p:cNvSpPr>
              <p:nvPr/>
            </p:nvSpPr>
            <p:spPr bwMode="auto">
              <a:xfrm flipV="1">
                <a:off x="2258" y="3227"/>
                <a:ext cx="0" cy="33"/>
              </a:xfrm>
              <a:prstGeom prst="line">
                <a:avLst/>
              </a:prstGeom>
              <a:noFill/>
              <a:ln w="3175">
                <a:solidFill>
                  <a:srgbClr val="000000"/>
                </a:solidFill>
                <a:round/>
                <a:headEnd/>
                <a:tailEnd/>
              </a:ln>
            </p:spPr>
            <p:txBody>
              <a:bodyPr/>
              <a:lstStyle/>
              <a:p>
                <a:endParaRPr lang="en-US"/>
              </a:p>
            </p:txBody>
          </p:sp>
          <p:sp>
            <p:nvSpPr>
              <p:cNvPr id="32354" name="Line 604"/>
              <p:cNvSpPr>
                <a:spLocks noChangeShapeType="1"/>
              </p:cNvSpPr>
              <p:nvPr/>
            </p:nvSpPr>
            <p:spPr bwMode="auto">
              <a:xfrm>
                <a:off x="2258" y="3227"/>
                <a:ext cx="0" cy="33"/>
              </a:xfrm>
              <a:prstGeom prst="line">
                <a:avLst/>
              </a:prstGeom>
              <a:noFill/>
              <a:ln w="3175">
                <a:solidFill>
                  <a:srgbClr val="000000"/>
                </a:solidFill>
                <a:round/>
                <a:headEnd/>
                <a:tailEnd/>
              </a:ln>
            </p:spPr>
            <p:txBody>
              <a:bodyPr/>
              <a:lstStyle/>
              <a:p>
                <a:endParaRPr lang="en-US"/>
              </a:p>
            </p:txBody>
          </p:sp>
          <p:sp>
            <p:nvSpPr>
              <p:cNvPr id="32355" name="Line 605"/>
              <p:cNvSpPr>
                <a:spLocks noChangeShapeType="1"/>
              </p:cNvSpPr>
              <p:nvPr/>
            </p:nvSpPr>
            <p:spPr bwMode="auto">
              <a:xfrm>
                <a:off x="2258" y="3260"/>
                <a:ext cx="60" cy="0"/>
              </a:xfrm>
              <a:prstGeom prst="line">
                <a:avLst/>
              </a:prstGeom>
              <a:noFill/>
              <a:ln w="3175">
                <a:solidFill>
                  <a:srgbClr val="000000"/>
                </a:solidFill>
                <a:round/>
                <a:headEnd/>
                <a:tailEnd/>
              </a:ln>
            </p:spPr>
            <p:txBody>
              <a:bodyPr/>
              <a:lstStyle/>
              <a:p>
                <a:endParaRPr lang="en-US"/>
              </a:p>
            </p:txBody>
          </p:sp>
          <p:sp>
            <p:nvSpPr>
              <p:cNvPr id="32356" name="Line 606"/>
              <p:cNvSpPr>
                <a:spLocks noChangeShapeType="1"/>
              </p:cNvSpPr>
              <p:nvPr/>
            </p:nvSpPr>
            <p:spPr bwMode="auto">
              <a:xfrm flipV="1">
                <a:off x="2318" y="3227"/>
                <a:ext cx="0" cy="33"/>
              </a:xfrm>
              <a:prstGeom prst="line">
                <a:avLst/>
              </a:prstGeom>
              <a:noFill/>
              <a:ln w="3175">
                <a:solidFill>
                  <a:srgbClr val="000000"/>
                </a:solidFill>
                <a:round/>
                <a:headEnd/>
                <a:tailEnd/>
              </a:ln>
            </p:spPr>
            <p:txBody>
              <a:bodyPr/>
              <a:lstStyle/>
              <a:p>
                <a:endParaRPr lang="en-US"/>
              </a:p>
            </p:txBody>
          </p:sp>
          <p:sp>
            <p:nvSpPr>
              <p:cNvPr id="32357" name="Line 607"/>
              <p:cNvSpPr>
                <a:spLocks noChangeShapeType="1"/>
              </p:cNvSpPr>
              <p:nvPr/>
            </p:nvSpPr>
            <p:spPr bwMode="auto">
              <a:xfrm>
                <a:off x="2318" y="3227"/>
                <a:ext cx="0" cy="33"/>
              </a:xfrm>
              <a:prstGeom prst="line">
                <a:avLst/>
              </a:prstGeom>
              <a:noFill/>
              <a:ln w="3175">
                <a:solidFill>
                  <a:srgbClr val="000000"/>
                </a:solidFill>
                <a:round/>
                <a:headEnd/>
                <a:tailEnd/>
              </a:ln>
            </p:spPr>
            <p:txBody>
              <a:bodyPr/>
              <a:lstStyle/>
              <a:p>
                <a:endParaRPr lang="en-US"/>
              </a:p>
            </p:txBody>
          </p:sp>
          <p:sp>
            <p:nvSpPr>
              <p:cNvPr id="32358" name="Line 608"/>
              <p:cNvSpPr>
                <a:spLocks noChangeShapeType="1"/>
              </p:cNvSpPr>
              <p:nvPr/>
            </p:nvSpPr>
            <p:spPr bwMode="auto">
              <a:xfrm>
                <a:off x="2318" y="3260"/>
                <a:ext cx="60" cy="0"/>
              </a:xfrm>
              <a:prstGeom prst="line">
                <a:avLst/>
              </a:prstGeom>
              <a:noFill/>
              <a:ln w="3175">
                <a:solidFill>
                  <a:srgbClr val="000000"/>
                </a:solidFill>
                <a:round/>
                <a:headEnd/>
                <a:tailEnd/>
              </a:ln>
            </p:spPr>
            <p:txBody>
              <a:bodyPr/>
              <a:lstStyle/>
              <a:p>
                <a:endParaRPr lang="en-US"/>
              </a:p>
            </p:txBody>
          </p:sp>
          <p:sp>
            <p:nvSpPr>
              <p:cNvPr id="32359" name="Line 609"/>
              <p:cNvSpPr>
                <a:spLocks noChangeShapeType="1"/>
              </p:cNvSpPr>
              <p:nvPr/>
            </p:nvSpPr>
            <p:spPr bwMode="auto">
              <a:xfrm flipV="1">
                <a:off x="2378" y="3227"/>
                <a:ext cx="0" cy="33"/>
              </a:xfrm>
              <a:prstGeom prst="line">
                <a:avLst/>
              </a:prstGeom>
              <a:noFill/>
              <a:ln w="3175">
                <a:solidFill>
                  <a:srgbClr val="000000"/>
                </a:solidFill>
                <a:round/>
                <a:headEnd/>
                <a:tailEnd/>
              </a:ln>
            </p:spPr>
            <p:txBody>
              <a:bodyPr/>
              <a:lstStyle/>
              <a:p>
                <a:endParaRPr lang="en-US"/>
              </a:p>
            </p:txBody>
          </p:sp>
          <p:sp>
            <p:nvSpPr>
              <p:cNvPr id="32360" name="Line 610"/>
              <p:cNvSpPr>
                <a:spLocks noChangeShapeType="1"/>
              </p:cNvSpPr>
              <p:nvPr/>
            </p:nvSpPr>
            <p:spPr bwMode="auto">
              <a:xfrm>
                <a:off x="2378" y="3227"/>
                <a:ext cx="0" cy="33"/>
              </a:xfrm>
              <a:prstGeom prst="line">
                <a:avLst/>
              </a:prstGeom>
              <a:noFill/>
              <a:ln w="3175">
                <a:solidFill>
                  <a:srgbClr val="000000"/>
                </a:solidFill>
                <a:round/>
                <a:headEnd/>
                <a:tailEnd/>
              </a:ln>
            </p:spPr>
            <p:txBody>
              <a:bodyPr/>
              <a:lstStyle/>
              <a:p>
                <a:endParaRPr lang="en-US"/>
              </a:p>
            </p:txBody>
          </p:sp>
          <p:sp>
            <p:nvSpPr>
              <p:cNvPr id="32361" name="Line 611"/>
              <p:cNvSpPr>
                <a:spLocks noChangeShapeType="1"/>
              </p:cNvSpPr>
              <p:nvPr/>
            </p:nvSpPr>
            <p:spPr bwMode="auto">
              <a:xfrm>
                <a:off x="2378" y="3260"/>
                <a:ext cx="61" cy="0"/>
              </a:xfrm>
              <a:prstGeom prst="line">
                <a:avLst/>
              </a:prstGeom>
              <a:noFill/>
              <a:ln w="3175">
                <a:solidFill>
                  <a:srgbClr val="000000"/>
                </a:solidFill>
                <a:round/>
                <a:headEnd/>
                <a:tailEnd/>
              </a:ln>
            </p:spPr>
            <p:txBody>
              <a:bodyPr/>
              <a:lstStyle/>
              <a:p>
                <a:endParaRPr lang="en-US"/>
              </a:p>
            </p:txBody>
          </p:sp>
          <p:sp>
            <p:nvSpPr>
              <p:cNvPr id="32362" name="Line 612"/>
              <p:cNvSpPr>
                <a:spLocks noChangeShapeType="1"/>
              </p:cNvSpPr>
              <p:nvPr/>
            </p:nvSpPr>
            <p:spPr bwMode="auto">
              <a:xfrm flipV="1">
                <a:off x="2439" y="3182"/>
                <a:ext cx="0" cy="78"/>
              </a:xfrm>
              <a:prstGeom prst="line">
                <a:avLst/>
              </a:prstGeom>
              <a:noFill/>
              <a:ln w="3175">
                <a:solidFill>
                  <a:srgbClr val="000000"/>
                </a:solidFill>
                <a:round/>
                <a:headEnd/>
                <a:tailEnd/>
              </a:ln>
            </p:spPr>
            <p:txBody>
              <a:bodyPr/>
              <a:lstStyle/>
              <a:p>
                <a:endParaRPr lang="en-US"/>
              </a:p>
            </p:txBody>
          </p:sp>
          <p:sp>
            <p:nvSpPr>
              <p:cNvPr id="32363" name="Line 613"/>
              <p:cNvSpPr>
                <a:spLocks noChangeShapeType="1"/>
              </p:cNvSpPr>
              <p:nvPr/>
            </p:nvSpPr>
            <p:spPr bwMode="auto">
              <a:xfrm>
                <a:off x="2439" y="3182"/>
                <a:ext cx="0" cy="78"/>
              </a:xfrm>
              <a:prstGeom prst="line">
                <a:avLst/>
              </a:prstGeom>
              <a:noFill/>
              <a:ln w="3175">
                <a:solidFill>
                  <a:srgbClr val="000000"/>
                </a:solidFill>
                <a:round/>
                <a:headEnd/>
                <a:tailEnd/>
              </a:ln>
            </p:spPr>
            <p:txBody>
              <a:bodyPr/>
              <a:lstStyle/>
              <a:p>
                <a:endParaRPr lang="en-US"/>
              </a:p>
            </p:txBody>
          </p:sp>
          <p:sp>
            <p:nvSpPr>
              <p:cNvPr id="32364" name="Line 614"/>
              <p:cNvSpPr>
                <a:spLocks noChangeShapeType="1"/>
              </p:cNvSpPr>
              <p:nvPr/>
            </p:nvSpPr>
            <p:spPr bwMode="auto">
              <a:xfrm>
                <a:off x="2439" y="3260"/>
                <a:ext cx="60" cy="0"/>
              </a:xfrm>
              <a:prstGeom prst="line">
                <a:avLst/>
              </a:prstGeom>
              <a:noFill/>
              <a:ln w="3175">
                <a:solidFill>
                  <a:srgbClr val="000000"/>
                </a:solidFill>
                <a:round/>
                <a:headEnd/>
                <a:tailEnd/>
              </a:ln>
            </p:spPr>
            <p:txBody>
              <a:bodyPr/>
              <a:lstStyle/>
              <a:p>
                <a:endParaRPr lang="en-US"/>
              </a:p>
            </p:txBody>
          </p:sp>
          <p:sp>
            <p:nvSpPr>
              <p:cNvPr id="32365" name="Line 615"/>
              <p:cNvSpPr>
                <a:spLocks noChangeShapeType="1"/>
              </p:cNvSpPr>
              <p:nvPr/>
            </p:nvSpPr>
            <p:spPr bwMode="auto">
              <a:xfrm flipV="1">
                <a:off x="2499" y="3227"/>
                <a:ext cx="0" cy="33"/>
              </a:xfrm>
              <a:prstGeom prst="line">
                <a:avLst/>
              </a:prstGeom>
              <a:noFill/>
              <a:ln w="3175">
                <a:solidFill>
                  <a:srgbClr val="000000"/>
                </a:solidFill>
                <a:round/>
                <a:headEnd/>
                <a:tailEnd/>
              </a:ln>
            </p:spPr>
            <p:txBody>
              <a:bodyPr/>
              <a:lstStyle/>
              <a:p>
                <a:endParaRPr lang="en-US"/>
              </a:p>
            </p:txBody>
          </p:sp>
          <p:sp>
            <p:nvSpPr>
              <p:cNvPr id="32366" name="Line 616"/>
              <p:cNvSpPr>
                <a:spLocks noChangeShapeType="1"/>
              </p:cNvSpPr>
              <p:nvPr/>
            </p:nvSpPr>
            <p:spPr bwMode="auto">
              <a:xfrm>
                <a:off x="2499" y="3227"/>
                <a:ext cx="0" cy="33"/>
              </a:xfrm>
              <a:prstGeom prst="line">
                <a:avLst/>
              </a:prstGeom>
              <a:noFill/>
              <a:ln w="3175">
                <a:solidFill>
                  <a:srgbClr val="000000"/>
                </a:solidFill>
                <a:round/>
                <a:headEnd/>
                <a:tailEnd/>
              </a:ln>
            </p:spPr>
            <p:txBody>
              <a:bodyPr/>
              <a:lstStyle/>
              <a:p>
                <a:endParaRPr lang="en-US"/>
              </a:p>
            </p:txBody>
          </p:sp>
          <p:sp>
            <p:nvSpPr>
              <p:cNvPr id="32367" name="Line 617"/>
              <p:cNvSpPr>
                <a:spLocks noChangeShapeType="1"/>
              </p:cNvSpPr>
              <p:nvPr/>
            </p:nvSpPr>
            <p:spPr bwMode="auto">
              <a:xfrm>
                <a:off x="2499" y="3260"/>
                <a:ext cx="60" cy="0"/>
              </a:xfrm>
              <a:prstGeom prst="line">
                <a:avLst/>
              </a:prstGeom>
              <a:noFill/>
              <a:ln w="3175">
                <a:solidFill>
                  <a:srgbClr val="000000"/>
                </a:solidFill>
                <a:round/>
                <a:headEnd/>
                <a:tailEnd/>
              </a:ln>
            </p:spPr>
            <p:txBody>
              <a:bodyPr/>
              <a:lstStyle/>
              <a:p>
                <a:endParaRPr lang="en-US"/>
              </a:p>
            </p:txBody>
          </p:sp>
          <p:sp>
            <p:nvSpPr>
              <p:cNvPr id="32368" name="Line 618"/>
              <p:cNvSpPr>
                <a:spLocks noChangeShapeType="1"/>
              </p:cNvSpPr>
              <p:nvPr/>
            </p:nvSpPr>
            <p:spPr bwMode="auto">
              <a:xfrm flipV="1">
                <a:off x="2559" y="3227"/>
                <a:ext cx="0" cy="33"/>
              </a:xfrm>
              <a:prstGeom prst="line">
                <a:avLst/>
              </a:prstGeom>
              <a:noFill/>
              <a:ln w="3175">
                <a:solidFill>
                  <a:srgbClr val="000000"/>
                </a:solidFill>
                <a:round/>
                <a:headEnd/>
                <a:tailEnd/>
              </a:ln>
            </p:spPr>
            <p:txBody>
              <a:bodyPr/>
              <a:lstStyle/>
              <a:p>
                <a:endParaRPr lang="en-US"/>
              </a:p>
            </p:txBody>
          </p:sp>
          <p:sp>
            <p:nvSpPr>
              <p:cNvPr id="32369" name="Line 619"/>
              <p:cNvSpPr>
                <a:spLocks noChangeShapeType="1"/>
              </p:cNvSpPr>
              <p:nvPr/>
            </p:nvSpPr>
            <p:spPr bwMode="auto">
              <a:xfrm>
                <a:off x="2559" y="3227"/>
                <a:ext cx="0" cy="33"/>
              </a:xfrm>
              <a:prstGeom prst="line">
                <a:avLst/>
              </a:prstGeom>
              <a:noFill/>
              <a:ln w="3175">
                <a:solidFill>
                  <a:srgbClr val="000000"/>
                </a:solidFill>
                <a:round/>
                <a:headEnd/>
                <a:tailEnd/>
              </a:ln>
            </p:spPr>
            <p:txBody>
              <a:bodyPr/>
              <a:lstStyle/>
              <a:p>
                <a:endParaRPr lang="en-US"/>
              </a:p>
            </p:txBody>
          </p:sp>
          <p:sp>
            <p:nvSpPr>
              <p:cNvPr id="32370" name="Line 620"/>
              <p:cNvSpPr>
                <a:spLocks noChangeShapeType="1"/>
              </p:cNvSpPr>
              <p:nvPr/>
            </p:nvSpPr>
            <p:spPr bwMode="auto">
              <a:xfrm>
                <a:off x="2559" y="3260"/>
                <a:ext cx="61" cy="0"/>
              </a:xfrm>
              <a:prstGeom prst="line">
                <a:avLst/>
              </a:prstGeom>
              <a:noFill/>
              <a:ln w="3175">
                <a:solidFill>
                  <a:srgbClr val="000000"/>
                </a:solidFill>
                <a:round/>
                <a:headEnd/>
                <a:tailEnd/>
              </a:ln>
            </p:spPr>
            <p:txBody>
              <a:bodyPr/>
              <a:lstStyle/>
              <a:p>
                <a:endParaRPr lang="en-US"/>
              </a:p>
            </p:txBody>
          </p:sp>
          <p:sp>
            <p:nvSpPr>
              <p:cNvPr id="32371" name="Line 621"/>
              <p:cNvSpPr>
                <a:spLocks noChangeShapeType="1"/>
              </p:cNvSpPr>
              <p:nvPr/>
            </p:nvSpPr>
            <p:spPr bwMode="auto">
              <a:xfrm flipV="1">
                <a:off x="2620" y="3227"/>
                <a:ext cx="0" cy="33"/>
              </a:xfrm>
              <a:prstGeom prst="line">
                <a:avLst/>
              </a:prstGeom>
              <a:noFill/>
              <a:ln w="3175">
                <a:solidFill>
                  <a:srgbClr val="000000"/>
                </a:solidFill>
                <a:round/>
                <a:headEnd/>
                <a:tailEnd/>
              </a:ln>
            </p:spPr>
            <p:txBody>
              <a:bodyPr/>
              <a:lstStyle/>
              <a:p>
                <a:endParaRPr lang="en-US"/>
              </a:p>
            </p:txBody>
          </p:sp>
          <p:sp>
            <p:nvSpPr>
              <p:cNvPr id="32372" name="Line 622"/>
              <p:cNvSpPr>
                <a:spLocks noChangeShapeType="1"/>
              </p:cNvSpPr>
              <p:nvPr/>
            </p:nvSpPr>
            <p:spPr bwMode="auto">
              <a:xfrm>
                <a:off x="2620" y="3227"/>
                <a:ext cx="0" cy="33"/>
              </a:xfrm>
              <a:prstGeom prst="line">
                <a:avLst/>
              </a:prstGeom>
              <a:noFill/>
              <a:ln w="3175">
                <a:solidFill>
                  <a:srgbClr val="000000"/>
                </a:solidFill>
                <a:round/>
                <a:headEnd/>
                <a:tailEnd/>
              </a:ln>
            </p:spPr>
            <p:txBody>
              <a:bodyPr/>
              <a:lstStyle/>
              <a:p>
                <a:endParaRPr lang="en-US"/>
              </a:p>
            </p:txBody>
          </p:sp>
          <p:sp>
            <p:nvSpPr>
              <p:cNvPr id="32373" name="Line 623"/>
              <p:cNvSpPr>
                <a:spLocks noChangeShapeType="1"/>
              </p:cNvSpPr>
              <p:nvPr/>
            </p:nvSpPr>
            <p:spPr bwMode="auto">
              <a:xfrm>
                <a:off x="2620" y="3260"/>
                <a:ext cx="60" cy="0"/>
              </a:xfrm>
              <a:prstGeom prst="line">
                <a:avLst/>
              </a:prstGeom>
              <a:noFill/>
              <a:ln w="3175">
                <a:solidFill>
                  <a:srgbClr val="000000"/>
                </a:solidFill>
                <a:round/>
                <a:headEnd/>
                <a:tailEnd/>
              </a:ln>
            </p:spPr>
            <p:txBody>
              <a:bodyPr/>
              <a:lstStyle/>
              <a:p>
                <a:endParaRPr lang="en-US"/>
              </a:p>
            </p:txBody>
          </p:sp>
          <p:sp>
            <p:nvSpPr>
              <p:cNvPr id="32374" name="Line 624"/>
              <p:cNvSpPr>
                <a:spLocks noChangeShapeType="1"/>
              </p:cNvSpPr>
              <p:nvPr/>
            </p:nvSpPr>
            <p:spPr bwMode="auto">
              <a:xfrm flipV="1">
                <a:off x="2680" y="3227"/>
                <a:ext cx="0" cy="33"/>
              </a:xfrm>
              <a:prstGeom prst="line">
                <a:avLst/>
              </a:prstGeom>
              <a:noFill/>
              <a:ln w="3175">
                <a:solidFill>
                  <a:srgbClr val="000000"/>
                </a:solidFill>
                <a:round/>
                <a:headEnd/>
                <a:tailEnd/>
              </a:ln>
            </p:spPr>
            <p:txBody>
              <a:bodyPr/>
              <a:lstStyle/>
              <a:p>
                <a:endParaRPr lang="en-US"/>
              </a:p>
            </p:txBody>
          </p:sp>
          <p:sp>
            <p:nvSpPr>
              <p:cNvPr id="32375" name="Line 625"/>
              <p:cNvSpPr>
                <a:spLocks noChangeShapeType="1"/>
              </p:cNvSpPr>
              <p:nvPr/>
            </p:nvSpPr>
            <p:spPr bwMode="auto">
              <a:xfrm>
                <a:off x="2680" y="3227"/>
                <a:ext cx="0" cy="33"/>
              </a:xfrm>
              <a:prstGeom prst="line">
                <a:avLst/>
              </a:prstGeom>
              <a:noFill/>
              <a:ln w="3175">
                <a:solidFill>
                  <a:srgbClr val="000000"/>
                </a:solidFill>
                <a:round/>
                <a:headEnd/>
                <a:tailEnd/>
              </a:ln>
            </p:spPr>
            <p:txBody>
              <a:bodyPr/>
              <a:lstStyle/>
              <a:p>
                <a:endParaRPr lang="en-US"/>
              </a:p>
            </p:txBody>
          </p:sp>
          <p:sp>
            <p:nvSpPr>
              <p:cNvPr id="32376" name="Line 626"/>
              <p:cNvSpPr>
                <a:spLocks noChangeShapeType="1"/>
              </p:cNvSpPr>
              <p:nvPr/>
            </p:nvSpPr>
            <p:spPr bwMode="auto">
              <a:xfrm>
                <a:off x="2680" y="3260"/>
                <a:ext cx="60" cy="0"/>
              </a:xfrm>
              <a:prstGeom prst="line">
                <a:avLst/>
              </a:prstGeom>
              <a:noFill/>
              <a:ln w="3175">
                <a:solidFill>
                  <a:srgbClr val="000000"/>
                </a:solidFill>
                <a:round/>
                <a:headEnd/>
                <a:tailEnd/>
              </a:ln>
            </p:spPr>
            <p:txBody>
              <a:bodyPr/>
              <a:lstStyle/>
              <a:p>
                <a:endParaRPr lang="en-US"/>
              </a:p>
            </p:txBody>
          </p:sp>
          <p:sp>
            <p:nvSpPr>
              <p:cNvPr id="32377" name="Line 627"/>
              <p:cNvSpPr>
                <a:spLocks noChangeShapeType="1"/>
              </p:cNvSpPr>
              <p:nvPr/>
            </p:nvSpPr>
            <p:spPr bwMode="auto">
              <a:xfrm flipV="1">
                <a:off x="2740" y="3227"/>
                <a:ext cx="0" cy="33"/>
              </a:xfrm>
              <a:prstGeom prst="line">
                <a:avLst/>
              </a:prstGeom>
              <a:noFill/>
              <a:ln w="3175">
                <a:solidFill>
                  <a:srgbClr val="000000"/>
                </a:solidFill>
                <a:round/>
                <a:headEnd/>
                <a:tailEnd/>
              </a:ln>
            </p:spPr>
            <p:txBody>
              <a:bodyPr/>
              <a:lstStyle/>
              <a:p>
                <a:endParaRPr lang="en-US"/>
              </a:p>
            </p:txBody>
          </p:sp>
          <p:sp>
            <p:nvSpPr>
              <p:cNvPr id="32378" name="Line 628"/>
              <p:cNvSpPr>
                <a:spLocks noChangeShapeType="1"/>
              </p:cNvSpPr>
              <p:nvPr/>
            </p:nvSpPr>
            <p:spPr bwMode="auto">
              <a:xfrm>
                <a:off x="2740" y="3227"/>
                <a:ext cx="0" cy="33"/>
              </a:xfrm>
              <a:prstGeom prst="line">
                <a:avLst/>
              </a:prstGeom>
              <a:noFill/>
              <a:ln w="3175">
                <a:solidFill>
                  <a:srgbClr val="000000"/>
                </a:solidFill>
                <a:round/>
                <a:headEnd/>
                <a:tailEnd/>
              </a:ln>
            </p:spPr>
            <p:txBody>
              <a:bodyPr/>
              <a:lstStyle/>
              <a:p>
                <a:endParaRPr lang="en-US"/>
              </a:p>
            </p:txBody>
          </p:sp>
          <p:sp>
            <p:nvSpPr>
              <p:cNvPr id="32379" name="Line 629"/>
              <p:cNvSpPr>
                <a:spLocks noChangeShapeType="1"/>
              </p:cNvSpPr>
              <p:nvPr/>
            </p:nvSpPr>
            <p:spPr bwMode="auto">
              <a:xfrm>
                <a:off x="2740" y="3260"/>
                <a:ext cx="61" cy="0"/>
              </a:xfrm>
              <a:prstGeom prst="line">
                <a:avLst/>
              </a:prstGeom>
              <a:noFill/>
              <a:ln w="3175">
                <a:solidFill>
                  <a:srgbClr val="000000"/>
                </a:solidFill>
                <a:round/>
                <a:headEnd/>
                <a:tailEnd/>
              </a:ln>
            </p:spPr>
            <p:txBody>
              <a:bodyPr/>
              <a:lstStyle/>
              <a:p>
                <a:endParaRPr lang="en-US"/>
              </a:p>
            </p:txBody>
          </p:sp>
          <p:sp>
            <p:nvSpPr>
              <p:cNvPr id="32380" name="Line 630"/>
              <p:cNvSpPr>
                <a:spLocks noChangeShapeType="1"/>
              </p:cNvSpPr>
              <p:nvPr/>
            </p:nvSpPr>
            <p:spPr bwMode="auto">
              <a:xfrm flipV="1">
                <a:off x="2801" y="3227"/>
                <a:ext cx="0" cy="33"/>
              </a:xfrm>
              <a:prstGeom prst="line">
                <a:avLst/>
              </a:prstGeom>
              <a:noFill/>
              <a:ln w="3175">
                <a:solidFill>
                  <a:srgbClr val="000000"/>
                </a:solidFill>
                <a:round/>
                <a:headEnd/>
                <a:tailEnd/>
              </a:ln>
            </p:spPr>
            <p:txBody>
              <a:bodyPr/>
              <a:lstStyle/>
              <a:p>
                <a:endParaRPr lang="en-US"/>
              </a:p>
            </p:txBody>
          </p:sp>
          <p:sp>
            <p:nvSpPr>
              <p:cNvPr id="32381" name="Line 631"/>
              <p:cNvSpPr>
                <a:spLocks noChangeShapeType="1"/>
              </p:cNvSpPr>
              <p:nvPr/>
            </p:nvSpPr>
            <p:spPr bwMode="auto">
              <a:xfrm>
                <a:off x="2801" y="3227"/>
                <a:ext cx="0" cy="33"/>
              </a:xfrm>
              <a:prstGeom prst="line">
                <a:avLst/>
              </a:prstGeom>
              <a:noFill/>
              <a:ln w="3175">
                <a:solidFill>
                  <a:srgbClr val="000000"/>
                </a:solidFill>
                <a:round/>
                <a:headEnd/>
                <a:tailEnd/>
              </a:ln>
            </p:spPr>
            <p:txBody>
              <a:bodyPr/>
              <a:lstStyle/>
              <a:p>
                <a:endParaRPr lang="en-US"/>
              </a:p>
            </p:txBody>
          </p:sp>
          <p:sp>
            <p:nvSpPr>
              <p:cNvPr id="32382" name="Line 632"/>
              <p:cNvSpPr>
                <a:spLocks noChangeShapeType="1"/>
              </p:cNvSpPr>
              <p:nvPr/>
            </p:nvSpPr>
            <p:spPr bwMode="auto">
              <a:xfrm>
                <a:off x="2801" y="3260"/>
                <a:ext cx="60" cy="0"/>
              </a:xfrm>
              <a:prstGeom prst="line">
                <a:avLst/>
              </a:prstGeom>
              <a:noFill/>
              <a:ln w="3175">
                <a:solidFill>
                  <a:srgbClr val="000000"/>
                </a:solidFill>
                <a:round/>
                <a:headEnd/>
                <a:tailEnd/>
              </a:ln>
            </p:spPr>
            <p:txBody>
              <a:bodyPr/>
              <a:lstStyle/>
              <a:p>
                <a:endParaRPr lang="en-US"/>
              </a:p>
            </p:txBody>
          </p:sp>
          <p:sp>
            <p:nvSpPr>
              <p:cNvPr id="32383" name="Line 633"/>
              <p:cNvSpPr>
                <a:spLocks noChangeShapeType="1"/>
              </p:cNvSpPr>
              <p:nvPr/>
            </p:nvSpPr>
            <p:spPr bwMode="auto">
              <a:xfrm flipV="1">
                <a:off x="2861" y="3227"/>
                <a:ext cx="0" cy="33"/>
              </a:xfrm>
              <a:prstGeom prst="line">
                <a:avLst/>
              </a:prstGeom>
              <a:noFill/>
              <a:ln w="3175">
                <a:solidFill>
                  <a:srgbClr val="000000"/>
                </a:solidFill>
                <a:round/>
                <a:headEnd/>
                <a:tailEnd/>
              </a:ln>
            </p:spPr>
            <p:txBody>
              <a:bodyPr/>
              <a:lstStyle/>
              <a:p>
                <a:endParaRPr lang="en-US"/>
              </a:p>
            </p:txBody>
          </p:sp>
          <p:sp>
            <p:nvSpPr>
              <p:cNvPr id="32384" name="Line 634"/>
              <p:cNvSpPr>
                <a:spLocks noChangeShapeType="1"/>
              </p:cNvSpPr>
              <p:nvPr/>
            </p:nvSpPr>
            <p:spPr bwMode="auto">
              <a:xfrm>
                <a:off x="2861" y="3227"/>
                <a:ext cx="0" cy="33"/>
              </a:xfrm>
              <a:prstGeom prst="line">
                <a:avLst/>
              </a:prstGeom>
              <a:noFill/>
              <a:ln w="3175">
                <a:solidFill>
                  <a:srgbClr val="000000"/>
                </a:solidFill>
                <a:round/>
                <a:headEnd/>
                <a:tailEnd/>
              </a:ln>
            </p:spPr>
            <p:txBody>
              <a:bodyPr/>
              <a:lstStyle/>
              <a:p>
                <a:endParaRPr lang="en-US"/>
              </a:p>
            </p:txBody>
          </p:sp>
          <p:sp>
            <p:nvSpPr>
              <p:cNvPr id="32385" name="Line 635"/>
              <p:cNvSpPr>
                <a:spLocks noChangeShapeType="1"/>
              </p:cNvSpPr>
              <p:nvPr/>
            </p:nvSpPr>
            <p:spPr bwMode="auto">
              <a:xfrm>
                <a:off x="2861" y="3260"/>
                <a:ext cx="60" cy="0"/>
              </a:xfrm>
              <a:prstGeom prst="line">
                <a:avLst/>
              </a:prstGeom>
              <a:noFill/>
              <a:ln w="3175">
                <a:solidFill>
                  <a:srgbClr val="000000"/>
                </a:solidFill>
                <a:round/>
                <a:headEnd/>
                <a:tailEnd/>
              </a:ln>
            </p:spPr>
            <p:txBody>
              <a:bodyPr/>
              <a:lstStyle/>
              <a:p>
                <a:endParaRPr lang="en-US"/>
              </a:p>
            </p:txBody>
          </p:sp>
          <p:sp>
            <p:nvSpPr>
              <p:cNvPr id="32386" name="Line 636"/>
              <p:cNvSpPr>
                <a:spLocks noChangeShapeType="1"/>
              </p:cNvSpPr>
              <p:nvPr/>
            </p:nvSpPr>
            <p:spPr bwMode="auto">
              <a:xfrm flipV="1">
                <a:off x="2921" y="3227"/>
                <a:ext cx="0" cy="33"/>
              </a:xfrm>
              <a:prstGeom prst="line">
                <a:avLst/>
              </a:prstGeom>
              <a:noFill/>
              <a:ln w="3175">
                <a:solidFill>
                  <a:srgbClr val="000000"/>
                </a:solidFill>
                <a:round/>
                <a:headEnd/>
                <a:tailEnd/>
              </a:ln>
            </p:spPr>
            <p:txBody>
              <a:bodyPr/>
              <a:lstStyle/>
              <a:p>
                <a:endParaRPr lang="en-US"/>
              </a:p>
            </p:txBody>
          </p:sp>
          <p:sp>
            <p:nvSpPr>
              <p:cNvPr id="32387" name="Line 637"/>
              <p:cNvSpPr>
                <a:spLocks noChangeShapeType="1"/>
              </p:cNvSpPr>
              <p:nvPr/>
            </p:nvSpPr>
            <p:spPr bwMode="auto">
              <a:xfrm>
                <a:off x="2921" y="3227"/>
                <a:ext cx="0" cy="33"/>
              </a:xfrm>
              <a:prstGeom prst="line">
                <a:avLst/>
              </a:prstGeom>
              <a:noFill/>
              <a:ln w="3175">
                <a:solidFill>
                  <a:srgbClr val="000000"/>
                </a:solidFill>
                <a:round/>
                <a:headEnd/>
                <a:tailEnd/>
              </a:ln>
            </p:spPr>
            <p:txBody>
              <a:bodyPr/>
              <a:lstStyle/>
              <a:p>
                <a:endParaRPr lang="en-US"/>
              </a:p>
            </p:txBody>
          </p:sp>
          <p:sp>
            <p:nvSpPr>
              <p:cNvPr id="32388" name="Line 638"/>
              <p:cNvSpPr>
                <a:spLocks noChangeShapeType="1"/>
              </p:cNvSpPr>
              <p:nvPr/>
            </p:nvSpPr>
            <p:spPr bwMode="auto">
              <a:xfrm>
                <a:off x="2921" y="3260"/>
                <a:ext cx="61" cy="0"/>
              </a:xfrm>
              <a:prstGeom prst="line">
                <a:avLst/>
              </a:prstGeom>
              <a:noFill/>
              <a:ln w="3175">
                <a:solidFill>
                  <a:srgbClr val="000000"/>
                </a:solidFill>
                <a:round/>
                <a:headEnd/>
                <a:tailEnd/>
              </a:ln>
            </p:spPr>
            <p:txBody>
              <a:bodyPr/>
              <a:lstStyle/>
              <a:p>
                <a:endParaRPr lang="en-US"/>
              </a:p>
            </p:txBody>
          </p:sp>
          <p:sp>
            <p:nvSpPr>
              <p:cNvPr id="32389" name="Line 639"/>
              <p:cNvSpPr>
                <a:spLocks noChangeShapeType="1"/>
              </p:cNvSpPr>
              <p:nvPr/>
            </p:nvSpPr>
            <p:spPr bwMode="auto">
              <a:xfrm flipV="1">
                <a:off x="2982" y="3227"/>
                <a:ext cx="0" cy="33"/>
              </a:xfrm>
              <a:prstGeom prst="line">
                <a:avLst/>
              </a:prstGeom>
              <a:noFill/>
              <a:ln w="3175">
                <a:solidFill>
                  <a:srgbClr val="000000"/>
                </a:solidFill>
                <a:round/>
                <a:headEnd/>
                <a:tailEnd/>
              </a:ln>
            </p:spPr>
            <p:txBody>
              <a:bodyPr/>
              <a:lstStyle/>
              <a:p>
                <a:endParaRPr lang="en-US"/>
              </a:p>
            </p:txBody>
          </p:sp>
          <p:sp>
            <p:nvSpPr>
              <p:cNvPr id="32390" name="Line 640"/>
              <p:cNvSpPr>
                <a:spLocks noChangeShapeType="1"/>
              </p:cNvSpPr>
              <p:nvPr/>
            </p:nvSpPr>
            <p:spPr bwMode="auto">
              <a:xfrm>
                <a:off x="2982" y="3227"/>
                <a:ext cx="0" cy="33"/>
              </a:xfrm>
              <a:prstGeom prst="line">
                <a:avLst/>
              </a:prstGeom>
              <a:noFill/>
              <a:ln w="3175">
                <a:solidFill>
                  <a:srgbClr val="000000"/>
                </a:solidFill>
                <a:round/>
                <a:headEnd/>
                <a:tailEnd/>
              </a:ln>
            </p:spPr>
            <p:txBody>
              <a:bodyPr/>
              <a:lstStyle/>
              <a:p>
                <a:endParaRPr lang="en-US"/>
              </a:p>
            </p:txBody>
          </p:sp>
          <p:sp>
            <p:nvSpPr>
              <p:cNvPr id="32391" name="Line 641"/>
              <p:cNvSpPr>
                <a:spLocks noChangeShapeType="1"/>
              </p:cNvSpPr>
              <p:nvPr/>
            </p:nvSpPr>
            <p:spPr bwMode="auto">
              <a:xfrm>
                <a:off x="2982" y="3260"/>
                <a:ext cx="60" cy="0"/>
              </a:xfrm>
              <a:prstGeom prst="line">
                <a:avLst/>
              </a:prstGeom>
              <a:noFill/>
              <a:ln w="3175">
                <a:solidFill>
                  <a:srgbClr val="000000"/>
                </a:solidFill>
                <a:round/>
                <a:headEnd/>
                <a:tailEnd/>
              </a:ln>
            </p:spPr>
            <p:txBody>
              <a:bodyPr/>
              <a:lstStyle/>
              <a:p>
                <a:endParaRPr lang="en-US"/>
              </a:p>
            </p:txBody>
          </p:sp>
          <p:sp>
            <p:nvSpPr>
              <p:cNvPr id="32392" name="Line 642"/>
              <p:cNvSpPr>
                <a:spLocks noChangeShapeType="1"/>
              </p:cNvSpPr>
              <p:nvPr/>
            </p:nvSpPr>
            <p:spPr bwMode="auto">
              <a:xfrm flipV="1">
                <a:off x="3042" y="3182"/>
                <a:ext cx="0" cy="78"/>
              </a:xfrm>
              <a:prstGeom prst="line">
                <a:avLst/>
              </a:prstGeom>
              <a:noFill/>
              <a:ln w="3175">
                <a:solidFill>
                  <a:srgbClr val="000000"/>
                </a:solidFill>
                <a:round/>
                <a:headEnd/>
                <a:tailEnd/>
              </a:ln>
            </p:spPr>
            <p:txBody>
              <a:bodyPr/>
              <a:lstStyle/>
              <a:p>
                <a:endParaRPr lang="en-US"/>
              </a:p>
            </p:txBody>
          </p:sp>
          <p:sp>
            <p:nvSpPr>
              <p:cNvPr id="32393" name="Line 643"/>
              <p:cNvSpPr>
                <a:spLocks noChangeShapeType="1"/>
              </p:cNvSpPr>
              <p:nvPr/>
            </p:nvSpPr>
            <p:spPr bwMode="auto">
              <a:xfrm>
                <a:off x="3042" y="3182"/>
                <a:ext cx="0" cy="78"/>
              </a:xfrm>
              <a:prstGeom prst="line">
                <a:avLst/>
              </a:prstGeom>
              <a:noFill/>
              <a:ln w="3175">
                <a:solidFill>
                  <a:srgbClr val="000000"/>
                </a:solidFill>
                <a:round/>
                <a:headEnd/>
                <a:tailEnd/>
              </a:ln>
            </p:spPr>
            <p:txBody>
              <a:bodyPr/>
              <a:lstStyle/>
              <a:p>
                <a:endParaRPr lang="en-US"/>
              </a:p>
            </p:txBody>
          </p:sp>
          <p:sp>
            <p:nvSpPr>
              <p:cNvPr id="32394" name="Line 644"/>
              <p:cNvSpPr>
                <a:spLocks noChangeShapeType="1"/>
              </p:cNvSpPr>
              <p:nvPr/>
            </p:nvSpPr>
            <p:spPr bwMode="auto">
              <a:xfrm>
                <a:off x="3042" y="3260"/>
                <a:ext cx="60" cy="0"/>
              </a:xfrm>
              <a:prstGeom prst="line">
                <a:avLst/>
              </a:prstGeom>
              <a:noFill/>
              <a:ln w="3175">
                <a:solidFill>
                  <a:srgbClr val="000000"/>
                </a:solidFill>
                <a:round/>
                <a:headEnd/>
                <a:tailEnd/>
              </a:ln>
            </p:spPr>
            <p:txBody>
              <a:bodyPr/>
              <a:lstStyle/>
              <a:p>
                <a:endParaRPr lang="en-US"/>
              </a:p>
            </p:txBody>
          </p:sp>
          <p:sp>
            <p:nvSpPr>
              <p:cNvPr id="32395" name="Line 645"/>
              <p:cNvSpPr>
                <a:spLocks noChangeShapeType="1"/>
              </p:cNvSpPr>
              <p:nvPr/>
            </p:nvSpPr>
            <p:spPr bwMode="auto">
              <a:xfrm flipV="1">
                <a:off x="3102" y="3227"/>
                <a:ext cx="0" cy="33"/>
              </a:xfrm>
              <a:prstGeom prst="line">
                <a:avLst/>
              </a:prstGeom>
              <a:noFill/>
              <a:ln w="3175">
                <a:solidFill>
                  <a:srgbClr val="000000"/>
                </a:solidFill>
                <a:round/>
                <a:headEnd/>
                <a:tailEnd/>
              </a:ln>
            </p:spPr>
            <p:txBody>
              <a:bodyPr/>
              <a:lstStyle/>
              <a:p>
                <a:endParaRPr lang="en-US"/>
              </a:p>
            </p:txBody>
          </p:sp>
          <p:sp>
            <p:nvSpPr>
              <p:cNvPr id="32396" name="Line 646"/>
              <p:cNvSpPr>
                <a:spLocks noChangeShapeType="1"/>
              </p:cNvSpPr>
              <p:nvPr/>
            </p:nvSpPr>
            <p:spPr bwMode="auto">
              <a:xfrm>
                <a:off x="3102" y="3227"/>
                <a:ext cx="0" cy="33"/>
              </a:xfrm>
              <a:prstGeom prst="line">
                <a:avLst/>
              </a:prstGeom>
              <a:noFill/>
              <a:ln w="3175">
                <a:solidFill>
                  <a:srgbClr val="000000"/>
                </a:solidFill>
                <a:round/>
                <a:headEnd/>
                <a:tailEnd/>
              </a:ln>
            </p:spPr>
            <p:txBody>
              <a:bodyPr/>
              <a:lstStyle/>
              <a:p>
                <a:endParaRPr lang="en-US"/>
              </a:p>
            </p:txBody>
          </p:sp>
          <p:sp>
            <p:nvSpPr>
              <p:cNvPr id="32397" name="Line 647"/>
              <p:cNvSpPr>
                <a:spLocks noChangeShapeType="1"/>
              </p:cNvSpPr>
              <p:nvPr/>
            </p:nvSpPr>
            <p:spPr bwMode="auto">
              <a:xfrm>
                <a:off x="3102" y="3260"/>
                <a:ext cx="61" cy="0"/>
              </a:xfrm>
              <a:prstGeom prst="line">
                <a:avLst/>
              </a:prstGeom>
              <a:noFill/>
              <a:ln w="3175">
                <a:solidFill>
                  <a:srgbClr val="000000"/>
                </a:solidFill>
                <a:round/>
                <a:headEnd/>
                <a:tailEnd/>
              </a:ln>
            </p:spPr>
            <p:txBody>
              <a:bodyPr/>
              <a:lstStyle/>
              <a:p>
                <a:endParaRPr lang="en-US"/>
              </a:p>
            </p:txBody>
          </p:sp>
          <p:sp>
            <p:nvSpPr>
              <p:cNvPr id="32398" name="Line 648"/>
              <p:cNvSpPr>
                <a:spLocks noChangeShapeType="1"/>
              </p:cNvSpPr>
              <p:nvPr/>
            </p:nvSpPr>
            <p:spPr bwMode="auto">
              <a:xfrm flipV="1">
                <a:off x="3163" y="3227"/>
                <a:ext cx="0" cy="33"/>
              </a:xfrm>
              <a:prstGeom prst="line">
                <a:avLst/>
              </a:prstGeom>
              <a:noFill/>
              <a:ln w="3175">
                <a:solidFill>
                  <a:srgbClr val="000000"/>
                </a:solidFill>
                <a:round/>
                <a:headEnd/>
                <a:tailEnd/>
              </a:ln>
            </p:spPr>
            <p:txBody>
              <a:bodyPr/>
              <a:lstStyle/>
              <a:p>
                <a:endParaRPr lang="en-US"/>
              </a:p>
            </p:txBody>
          </p:sp>
          <p:sp>
            <p:nvSpPr>
              <p:cNvPr id="32399" name="Line 649"/>
              <p:cNvSpPr>
                <a:spLocks noChangeShapeType="1"/>
              </p:cNvSpPr>
              <p:nvPr/>
            </p:nvSpPr>
            <p:spPr bwMode="auto">
              <a:xfrm>
                <a:off x="3163" y="3227"/>
                <a:ext cx="0" cy="33"/>
              </a:xfrm>
              <a:prstGeom prst="line">
                <a:avLst/>
              </a:prstGeom>
              <a:noFill/>
              <a:ln w="3175">
                <a:solidFill>
                  <a:srgbClr val="000000"/>
                </a:solidFill>
                <a:round/>
                <a:headEnd/>
                <a:tailEnd/>
              </a:ln>
            </p:spPr>
            <p:txBody>
              <a:bodyPr/>
              <a:lstStyle/>
              <a:p>
                <a:endParaRPr lang="en-US"/>
              </a:p>
            </p:txBody>
          </p:sp>
          <p:sp>
            <p:nvSpPr>
              <p:cNvPr id="32400" name="Line 650"/>
              <p:cNvSpPr>
                <a:spLocks noChangeShapeType="1"/>
              </p:cNvSpPr>
              <p:nvPr/>
            </p:nvSpPr>
            <p:spPr bwMode="auto">
              <a:xfrm>
                <a:off x="3163" y="3260"/>
                <a:ext cx="60" cy="0"/>
              </a:xfrm>
              <a:prstGeom prst="line">
                <a:avLst/>
              </a:prstGeom>
              <a:noFill/>
              <a:ln w="3175">
                <a:solidFill>
                  <a:srgbClr val="000000"/>
                </a:solidFill>
                <a:round/>
                <a:headEnd/>
                <a:tailEnd/>
              </a:ln>
            </p:spPr>
            <p:txBody>
              <a:bodyPr/>
              <a:lstStyle/>
              <a:p>
                <a:endParaRPr lang="en-US"/>
              </a:p>
            </p:txBody>
          </p:sp>
          <p:sp>
            <p:nvSpPr>
              <p:cNvPr id="32401" name="Line 651"/>
              <p:cNvSpPr>
                <a:spLocks noChangeShapeType="1"/>
              </p:cNvSpPr>
              <p:nvPr/>
            </p:nvSpPr>
            <p:spPr bwMode="auto">
              <a:xfrm flipV="1">
                <a:off x="3223" y="3227"/>
                <a:ext cx="0" cy="33"/>
              </a:xfrm>
              <a:prstGeom prst="line">
                <a:avLst/>
              </a:prstGeom>
              <a:noFill/>
              <a:ln w="3175">
                <a:solidFill>
                  <a:srgbClr val="000000"/>
                </a:solidFill>
                <a:round/>
                <a:headEnd/>
                <a:tailEnd/>
              </a:ln>
            </p:spPr>
            <p:txBody>
              <a:bodyPr/>
              <a:lstStyle/>
              <a:p>
                <a:endParaRPr lang="en-US"/>
              </a:p>
            </p:txBody>
          </p:sp>
          <p:sp>
            <p:nvSpPr>
              <p:cNvPr id="32402" name="Line 652"/>
              <p:cNvSpPr>
                <a:spLocks noChangeShapeType="1"/>
              </p:cNvSpPr>
              <p:nvPr/>
            </p:nvSpPr>
            <p:spPr bwMode="auto">
              <a:xfrm>
                <a:off x="3223" y="3227"/>
                <a:ext cx="0" cy="33"/>
              </a:xfrm>
              <a:prstGeom prst="line">
                <a:avLst/>
              </a:prstGeom>
              <a:noFill/>
              <a:ln w="3175">
                <a:solidFill>
                  <a:srgbClr val="000000"/>
                </a:solidFill>
                <a:round/>
                <a:headEnd/>
                <a:tailEnd/>
              </a:ln>
            </p:spPr>
            <p:txBody>
              <a:bodyPr/>
              <a:lstStyle/>
              <a:p>
                <a:endParaRPr lang="en-US"/>
              </a:p>
            </p:txBody>
          </p:sp>
          <p:sp>
            <p:nvSpPr>
              <p:cNvPr id="32403" name="Line 653"/>
              <p:cNvSpPr>
                <a:spLocks noChangeShapeType="1"/>
              </p:cNvSpPr>
              <p:nvPr/>
            </p:nvSpPr>
            <p:spPr bwMode="auto">
              <a:xfrm>
                <a:off x="3223" y="3260"/>
                <a:ext cx="60" cy="0"/>
              </a:xfrm>
              <a:prstGeom prst="line">
                <a:avLst/>
              </a:prstGeom>
              <a:noFill/>
              <a:ln w="3175">
                <a:solidFill>
                  <a:srgbClr val="000000"/>
                </a:solidFill>
                <a:round/>
                <a:headEnd/>
                <a:tailEnd/>
              </a:ln>
            </p:spPr>
            <p:txBody>
              <a:bodyPr/>
              <a:lstStyle/>
              <a:p>
                <a:endParaRPr lang="en-US"/>
              </a:p>
            </p:txBody>
          </p:sp>
          <p:sp>
            <p:nvSpPr>
              <p:cNvPr id="32404" name="Line 654"/>
              <p:cNvSpPr>
                <a:spLocks noChangeShapeType="1"/>
              </p:cNvSpPr>
              <p:nvPr/>
            </p:nvSpPr>
            <p:spPr bwMode="auto">
              <a:xfrm flipV="1">
                <a:off x="3283" y="3227"/>
                <a:ext cx="0" cy="33"/>
              </a:xfrm>
              <a:prstGeom prst="line">
                <a:avLst/>
              </a:prstGeom>
              <a:noFill/>
              <a:ln w="3175">
                <a:solidFill>
                  <a:srgbClr val="000000"/>
                </a:solidFill>
                <a:round/>
                <a:headEnd/>
                <a:tailEnd/>
              </a:ln>
            </p:spPr>
            <p:txBody>
              <a:bodyPr/>
              <a:lstStyle/>
              <a:p>
                <a:endParaRPr lang="en-US"/>
              </a:p>
            </p:txBody>
          </p:sp>
          <p:sp>
            <p:nvSpPr>
              <p:cNvPr id="32405" name="Line 655"/>
              <p:cNvSpPr>
                <a:spLocks noChangeShapeType="1"/>
              </p:cNvSpPr>
              <p:nvPr/>
            </p:nvSpPr>
            <p:spPr bwMode="auto">
              <a:xfrm>
                <a:off x="3283" y="3227"/>
                <a:ext cx="0" cy="33"/>
              </a:xfrm>
              <a:prstGeom prst="line">
                <a:avLst/>
              </a:prstGeom>
              <a:noFill/>
              <a:ln w="3175">
                <a:solidFill>
                  <a:srgbClr val="000000"/>
                </a:solidFill>
                <a:round/>
                <a:headEnd/>
                <a:tailEnd/>
              </a:ln>
            </p:spPr>
            <p:txBody>
              <a:bodyPr/>
              <a:lstStyle/>
              <a:p>
                <a:endParaRPr lang="en-US"/>
              </a:p>
            </p:txBody>
          </p:sp>
          <p:sp>
            <p:nvSpPr>
              <p:cNvPr id="32406" name="Line 656"/>
              <p:cNvSpPr>
                <a:spLocks noChangeShapeType="1"/>
              </p:cNvSpPr>
              <p:nvPr/>
            </p:nvSpPr>
            <p:spPr bwMode="auto">
              <a:xfrm>
                <a:off x="3283" y="3260"/>
                <a:ext cx="61" cy="0"/>
              </a:xfrm>
              <a:prstGeom prst="line">
                <a:avLst/>
              </a:prstGeom>
              <a:noFill/>
              <a:ln w="3175">
                <a:solidFill>
                  <a:srgbClr val="000000"/>
                </a:solidFill>
                <a:round/>
                <a:headEnd/>
                <a:tailEnd/>
              </a:ln>
            </p:spPr>
            <p:txBody>
              <a:bodyPr/>
              <a:lstStyle/>
              <a:p>
                <a:endParaRPr lang="en-US"/>
              </a:p>
            </p:txBody>
          </p:sp>
          <p:sp>
            <p:nvSpPr>
              <p:cNvPr id="32407" name="Line 657"/>
              <p:cNvSpPr>
                <a:spLocks noChangeShapeType="1"/>
              </p:cNvSpPr>
              <p:nvPr/>
            </p:nvSpPr>
            <p:spPr bwMode="auto">
              <a:xfrm flipV="1">
                <a:off x="3344" y="3227"/>
                <a:ext cx="0" cy="33"/>
              </a:xfrm>
              <a:prstGeom prst="line">
                <a:avLst/>
              </a:prstGeom>
              <a:noFill/>
              <a:ln w="3175">
                <a:solidFill>
                  <a:srgbClr val="000000"/>
                </a:solidFill>
                <a:round/>
                <a:headEnd/>
                <a:tailEnd/>
              </a:ln>
            </p:spPr>
            <p:txBody>
              <a:bodyPr/>
              <a:lstStyle/>
              <a:p>
                <a:endParaRPr lang="en-US"/>
              </a:p>
            </p:txBody>
          </p:sp>
          <p:sp>
            <p:nvSpPr>
              <p:cNvPr id="32408" name="Line 658"/>
              <p:cNvSpPr>
                <a:spLocks noChangeShapeType="1"/>
              </p:cNvSpPr>
              <p:nvPr/>
            </p:nvSpPr>
            <p:spPr bwMode="auto">
              <a:xfrm>
                <a:off x="3344" y="3227"/>
                <a:ext cx="0" cy="33"/>
              </a:xfrm>
              <a:prstGeom prst="line">
                <a:avLst/>
              </a:prstGeom>
              <a:noFill/>
              <a:ln w="3175">
                <a:solidFill>
                  <a:srgbClr val="000000"/>
                </a:solidFill>
                <a:round/>
                <a:headEnd/>
                <a:tailEnd/>
              </a:ln>
            </p:spPr>
            <p:txBody>
              <a:bodyPr/>
              <a:lstStyle/>
              <a:p>
                <a:endParaRPr lang="en-US"/>
              </a:p>
            </p:txBody>
          </p:sp>
          <p:sp>
            <p:nvSpPr>
              <p:cNvPr id="32409" name="Line 659"/>
              <p:cNvSpPr>
                <a:spLocks noChangeShapeType="1"/>
              </p:cNvSpPr>
              <p:nvPr/>
            </p:nvSpPr>
            <p:spPr bwMode="auto">
              <a:xfrm>
                <a:off x="3344" y="3260"/>
                <a:ext cx="60" cy="0"/>
              </a:xfrm>
              <a:prstGeom prst="line">
                <a:avLst/>
              </a:prstGeom>
              <a:noFill/>
              <a:ln w="3175">
                <a:solidFill>
                  <a:srgbClr val="000000"/>
                </a:solidFill>
                <a:round/>
                <a:headEnd/>
                <a:tailEnd/>
              </a:ln>
            </p:spPr>
            <p:txBody>
              <a:bodyPr/>
              <a:lstStyle/>
              <a:p>
                <a:endParaRPr lang="en-US"/>
              </a:p>
            </p:txBody>
          </p:sp>
          <p:sp>
            <p:nvSpPr>
              <p:cNvPr id="32410" name="Line 660"/>
              <p:cNvSpPr>
                <a:spLocks noChangeShapeType="1"/>
              </p:cNvSpPr>
              <p:nvPr/>
            </p:nvSpPr>
            <p:spPr bwMode="auto">
              <a:xfrm flipV="1">
                <a:off x="3404" y="3227"/>
                <a:ext cx="0" cy="33"/>
              </a:xfrm>
              <a:prstGeom prst="line">
                <a:avLst/>
              </a:prstGeom>
              <a:noFill/>
              <a:ln w="3175">
                <a:solidFill>
                  <a:srgbClr val="000000"/>
                </a:solidFill>
                <a:round/>
                <a:headEnd/>
                <a:tailEnd/>
              </a:ln>
            </p:spPr>
            <p:txBody>
              <a:bodyPr/>
              <a:lstStyle/>
              <a:p>
                <a:endParaRPr lang="en-US"/>
              </a:p>
            </p:txBody>
          </p:sp>
          <p:sp>
            <p:nvSpPr>
              <p:cNvPr id="32411" name="Line 661"/>
              <p:cNvSpPr>
                <a:spLocks noChangeShapeType="1"/>
              </p:cNvSpPr>
              <p:nvPr/>
            </p:nvSpPr>
            <p:spPr bwMode="auto">
              <a:xfrm>
                <a:off x="3404" y="3227"/>
                <a:ext cx="0" cy="33"/>
              </a:xfrm>
              <a:prstGeom prst="line">
                <a:avLst/>
              </a:prstGeom>
              <a:noFill/>
              <a:ln w="3175">
                <a:solidFill>
                  <a:srgbClr val="000000"/>
                </a:solidFill>
                <a:round/>
                <a:headEnd/>
                <a:tailEnd/>
              </a:ln>
            </p:spPr>
            <p:txBody>
              <a:bodyPr/>
              <a:lstStyle/>
              <a:p>
                <a:endParaRPr lang="en-US"/>
              </a:p>
            </p:txBody>
          </p:sp>
          <p:sp>
            <p:nvSpPr>
              <p:cNvPr id="32412" name="Line 662"/>
              <p:cNvSpPr>
                <a:spLocks noChangeShapeType="1"/>
              </p:cNvSpPr>
              <p:nvPr/>
            </p:nvSpPr>
            <p:spPr bwMode="auto">
              <a:xfrm>
                <a:off x="3404" y="3260"/>
                <a:ext cx="60" cy="0"/>
              </a:xfrm>
              <a:prstGeom prst="line">
                <a:avLst/>
              </a:prstGeom>
              <a:noFill/>
              <a:ln w="3175">
                <a:solidFill>
                  <a:srgbClr val="000000"/>
                </a:solidFill>
                <a:round/>
                <a:headEnd/>
                <a:tailEnd/>
              </a:ln>
            </p:spPr>
            <p:txBody>
              <a:bodyPr/>
              <a:lstStyle/>
              <a:p>
                <a:endParaRPr lang="en-US"/>
              </a:p>
            </p:txBody>
          </p:sp>
          <p:sp>
            <p:nvSpPr>
              <p:cNvPr id="32413" name="Line 663"/>
              <p:cNvSpPr>
                <a:spLocks noChangeShapeType="1"/>
              </p:cNvSpPr>
              <p:nvPr/>
            </p:nvSpPr>
            <p:spPr bwMode="auto">
              <a:xfrm flipV="1">
                <a:off x="3464" y="3227"/>
                <a:ext cx="0" cy="33"/>
              </a:xfrm>
              <a:prstGeom prst="line">
                <a:avLst/>
              </a:prstGeom>
              <a:noFill/>
              <a:ln w="3175">
                <a:solidFill>
                  <a:srgbClr val="000000"/>
                </a:solidFill>
                <a:round/>
                <a:headEnd/>
                <a:tailEnd/>
              </a:ln>
            </p:spPr>
            <p:txBody>
              <a:bodyPr/>
              <a:lstStyle/>
              <a:p>
                <a:endParaRPr lang="en-US"/>
              </a:p>
            </p:txBody>
          </p:sp>
          <p:sp>
            <p:nvSpPr>
              <p:cNvPr id="32414" name="Line 664"/>
              <p:cNvSpPr>
                <a:spLocks noChangeShapeType="1"/>
              </p:cNvSpPr>
              <p:nvPr/>
            </p:nvSpPr>
            <p:spPr bwMode="auto">
              <a:xfrm>
                <a:off x="3464" y="3227"/>
                <a:ext cx="0" cy="33"/>
              </a:xfrm>
              <a:prstGeom prst="line">
                <a:avLst/>
              </a:prstGeom>
              <a:noFill/>
              <a:ln w="3175">
                <a:solidFill>
                  <a:srgbClr val="000000"/>
                </a:solidFill>
                <a:round/>
                <a:headEnd/>
                <a:tailEnd/>
              </a:ln>
            </p:spPr>
            <p:txBody>
              <a:bodyPr/>
              <a:lstStyle/>
              <a:p>
                <a:endParaRPr lang="en-US"/>
              </a:p>
            </p:txBody>
          </p:sp>
          <p:sp>
            <p:nvSpPr>
              <p:cNvPr id="32415" name="Line 665"/>
              <p:cNvSpPr>
                <a:spLocks noChangeShapeType="1"/>
              </p:cNvSpPr>
              <p:nvPr/>
            </p:nvSpPr>
            <p:spPr bwMode="auto">
              <a:xfrm>
                <a:off x="3464" y="3260"/>
                <a:ext cx="61" cy="0"/>
              </a:xfrm>
              <a:prstGeom prst="line">
                <a:avLst/>
              </a:prstGeom>
              <a:noFill/>
              <a:ln w="3175">
                <a:solidFill>
                  <a:srgbClr val="000000"/>
                </a:solidFill>
                <a:round/>
                <a:headEnd/>
                <a:tailEnd/>
              </a:ln>
            </p:spPr>
            <p:txBody>
              <a:bodyPr/>
              <a:lstStyle/>
              <a:p>
                <a:endParaRPr lang="en-US"/>
              </a:p>
            </p:txBody>
          </p:sp>
          <p:sp>
            <p:nvSpPr>
              <p:cNvPr id="32416" name="Line 666"/>
              <p:cNvSpPr>
                <a:spLocks noChangeShapeType="1"/>
              </p:cNvSpPr>
              <p:nvPr/>
            </p:nvSpPr>
            <p:spPr bwMode="auto">
              <a:xfrm flipV="1">
                <a:off x="3525" y="3227"/>
                <a:ext cx="0" cy="33"/>
              </a:xfrm>
              <a:prstGeom prst="line">
                <a:avLst/>
              </a:prstGeom>
              <a:noFill/>
              <a:ln w="3175">
                <a:solidFill>
                  <a:srgbClr val="000000"/>
                </a:solidFill>
                <a:round/>
                <a:headEnd/>
                <a:tailEnd/>
              </a:ln>
            </p:spPr>
            <p:txBody>
              <a:bodyPr/>
              <a:lstStyle/>
              <a:p>
                <a:endParaRPr lang="en-US"/>
              </a:p>
            </p:txBody>
          </p:sp>
          <p:sp>
            <p:nvSpPr>
              <p:cNvPr id="32417" name="Line 667"/>
              <p:cNvSpPr>
                <a:spLocks noChangeShapeType="1"/>
              </p:cNvSpPr>
              <p:nvPr/>
            </p:nvSpPr>
            <p:spPr bwMode="auto">
              <a:xfrm>
                <a:off x="3525" y="3227"/>
                <a:ext cx="0" cy="33"/>
              </a:xfrm>
              <a:prstGeom prst="line">
                <a:avLst/>
              </a:prstGeom>
              <a:noFill/>
              <a:ln w="3175">
                <a:solidFill>
                  <a:srgbClr val="000000"/>
                </a:solidFill>
                <a:round/>
                <a:headEnd/>
                <a:tailEnd/>
              </a:ln>
            </p:spPr>
            <p:txBody>
              <a:bodyPr/>
              <a:lstStyle/>
              <a:p>
                <a:endParaRPr lang="en-US"/>
              </a:p>
            </p:txBody>
          </p:sp>
          <p:sp>
            <p:nvSpPr>
              <p:cNvPr id="32418" name="Line 668"/>
              <p:cNvSpPr>
                <a:spLocks noChangeShapeType="1"/>
              </p:cNvSpPr>
              <p:nvPr/>
            </p:nvSpPr>
            <p:spPr bwMode="auto">
              <a:xfrm>
                <a:off x="3525" y="3260"/>
                <a:ext cx="60" cy="0"/>
              </a:xfrm>
              <a:prstGeom prst="line">
                <a:avLst/>
              </a:prstGeom>
              <a:noFill/>
              <a:ln w="3175">
                <a:solidFill>
                  <a:srgbClr val="000000"/>
                </a:solidFill>
                <a:round/>
                <a:headEnd/>
                <a:tailEnd/>
              </a:ln>
            </p:spPr>
            <p:txBody>
              <a:bodyPr/>
              <a:lstStyle/>
              <a:p>
                <a:endParaRPr lang="en-US"/>
              </a:p>
            </p:txBody>
          </p:sp>
          <p:sp>
            <p:nvSpPr>
              <p:cNvPr id="32419" name="Line 669"/>
              <p:cNvSpPr>
                <a:spLocks noChangeShapeType="1"/>
              </p:cNvSpPr>
              <p:nvPr/>
            </p:nvSpPr>
            <p:spPr bwMode="auto">
              <a:xfrm flipV="1">
                <a:off x="3585" y="3227"/>
                <a:ext cx="0" cy="33"/>
              </a:xfrm>
              <a:prstGeom prst="line">
                <a:avLst/>
              </a:prstGeom>
              <a:noFill/>
              <a:ln w="3175">
                <a:solidFill>
                  <a:srgbClr val="000000"/>
                </a:solidFill>
                <a:round/>
                <a:headEnd/>
                <a:tailEnd/>
              </a:ln>
            </p:spPr>
            <p:txBody>
              <a:bodyPr/>
              <a:lstStyle/>
              <a:p>
                <a:endParaRPr lang="en-US"/>
              </a:p>
            </p:txBody>
          </p:sp>
          <p:sp>
            <p:nvSpPr>
              <p:cNvPr id="32420" name="Line 670"/>
              <p:cNvSpPr>
                <a:spLocks noChangeShapeType="1"/>
              </p:cNvSpPr>
              <p:nvPr/>
            </p:nvSpPr>
            <p:spPr bwMode="auto">
              <a:xfrm>
                <a:off x="3585" y="3227"/>
                <a:ext cx="0" cy="33"/>
              </a:xfrm>
              <a:prstGeom prst="line">
                <a:avLst/>
              </a:prstGeom>
              <a:noFill/>
              <a:ln w="3175">
                <a:solidFill>
                  <a:srgbClr val="000000"/>
                </a:solidFill>
                <a:round/>
                <a:headEnd/>
                <a:tailEnd/>
              </a:ln>
            </p:spPr>
            <p:txBody>
              <a:bodyPr/>
              <a:lstStyle/>
              <a:p>
                <a:endParaRPr lang="en-US"/>
              </a:p>
            </p:txBody>
          </p:sp>
          <p:sp>
            <p:nvSpPr>
              <p:cNvPr id="32421" name="Line 671"/>
              <p:cNvSpPr>
                <a:spLocks noChangeShapeType="1"/>
              </p:cNvSpPr>
              <p:nvPr/>
            </p:nvSpPr>
            <p:spPr bwMode="auto">
              <a:xfrm>
                <a:off x="3585" y="3260"/>
                <a:ext cx="60" cy="0"/>
              </a:xfrm>
              <a:prstGeom prst="line">
                <a:avLst/>
              </a:prstGeom>
              <a:noFill/>
              <a:ln w="3175">
                <a:solidFill>
                  <a:srgbClr val="000000"/>
                </a:solidFill>
                <a:round/>
                <a:headEnd/>
                <a:tailEnd/>
              </a:ln>
            </p:spPr>
            <p:txBody>
              <a:bodyPr/>
              <a:lstStyle/>
              <a:p>
                <a:endParaRPr lang="en-US"/>
              </a:p>
            </p:txBody>
          </p:sp>
          <p:sp>
            <p:nvSpPr>
              <p:cNvPr id="32422" name="Line 672"/>
              <p:cNvSpPr>
                <a:spLocks noChangeShapeType="1"/>
              </p:cNvSpPr>
              <p:nvPr/>
            </p:nvSpPr>
            <p:spPr bwMode="auto">
              <a:xfrm flipV="1">
                <a:off x="3645" y="3182"/>
                <a:ext cx="0" cy="78"/>
              </a:xfrm>
              <a:prstGeom prst="line">
                <a:avLst/>
              </a:prstGeom>
              <a:noFill/>
              <a:ln w="3175">
                <a:solidFill>
                  <a:srgbClr val="000000"/>
                </a:solidFill>
                <a:round/>
                <a:headEnd/>
                <a:tailEnd/>
              </a:ln>
            </p:spPr>
            <p:txBody>
              <a:bodyPr/>
              <a:lstStyle/>
              <a:p>
                <a:endParaRPr lang="en-US"/>
              </a:p>
            </p:txBody>
          </p:sp>
          <p:sp>
            <p:nvSpPr>
              <p:cNvPr id="32423" name="Line 673"/>
              <p:cNvSpPr>
                <a:spLocks noChangeShapeType="1"/>
              </p:cNvSpPr>
              <p:nvPr/>
            </p:nvSpPr>
            <p:spPr bwMode="auto">
              <a:xfrm>
                <a:off x="3645" y="3182"/>
                <a:ext cx="0" cy="78"/>
              </a:xfrm>
              <a:prstGeom prst="line">
                <a:avLst/>
              </a:prstGeom>
              <a:noFill/>
              <a:ln w="3175">
                <a:solidFill>
                  <a:srgbClr val="000000"/>
                </a:solidFill>
                <a:round/>
                <a:headEnd/>
                <a:tailEnd/>
              </a:ln>
            </p:spPr>
            <p:txBody>
              <a:bodyPr/>
              <a:lstStyle/>
              <a:p>
                <a:endParaRPr lang="en-US"/>
              </a:p>
            </p:txBody>
          </p:sp>
          <p:sp>
            <p:nvSpPr>
              <p:cNvPr id="32424" name="Line 674"/>
              <p:cNvSpPr>
                <a:spLocks noChangeShapeType="1"/>
              </p:cNvSpPr>
              <p:nvPr/>
            </p:nvSpPr>
            <p:spPr bwMode="auto">
              <a:xfrm>
                <a:off x="3645" y="3260"/>
                <a:ext cx="62" cy="0"/>
              </a:xfrm>
              <a:prstGeom prst="line">
                <a:avLst/>
              </a:prstGeom>
              <a:noFill/>
              <a:ln w="3175">
                <a:solidFill>
                  <a:srgbClr val="000000"/>
                </a:solidFill>
                <a:round/>
                <a:headEnd/>
                <a:tailEnd/>
              </a:ln>
            </p:spPr>
            <p:txBody>
              <a:bodyPr/>
              <a:lstStyle/>
              <a:p>
                <a:endParaRPr lang="en-US"/>
              </a:p>
            </p:txBody>
          </p:sp>
          <p:sp>
            <p:nvSpPr>
              <p:cNvPr id="32425" name="Line 675"/>
              <p:cNvSpPr>
                <a:spLocks noChangeShapeType="1"/>
              </p:cNvSpPr>
              <p:nvPr/>
            </p:nvSpPr>
            <p:spPr bwMode="auto">
              <a:xfrm flipV="1">
                <a:off x="3707" y="3227"/>
                <a:ext cx="0" cy="33"/>
              </a:xfrm>
              <a:prstGeom prst="line">
                <a:avLst/>
              </a:prstGeom>
              <a:noFill/>
              <a:ln w="3175">
                <a:solidFill>
                  <a:srgbClr val="000000"/>
                </a:solidFill>
                <a:round/>
                <a:headEnd/>
                <a:tailEnd/>
              </a:ln>
            </p:spPr>
            <p:txBody>
              <a:bodyPr/>
              <a:lstStyle/>
              <a:p>
                <a:endParaRPr lang="en-US"/>
              </a:p>
            </p:txBody>
          </p:sp>
          <p:sp>
            <p:nvSpPr>
              <p:cNvPr id="32426" name="Line 676"/>
              <p:cNvSpPr>
                <a:spLocks noChangeShapeType="1"/>
              </p:cNvSpPr>
              <p:nvPr/>
            </p:nvSpPr>
            <p:spPr bwMode="auto">
              <a:xfrm>
                <a:off x="3707" y="3227"/>
                <a:ext cx="0" cy="33"/>
              </a:xfrm>
              <a:prstGeom prst="line">
                <a:avLst/>
              </a:prstGeom>
              <a:noFill/>
              <a:ln w="3175">
                <a:solidFill>
                  <a:srgbClr val="000000"/>
                </a:solidFill>
                <a:round/>
                <a:headEnd/>
                <a:tailEnd/>
              </a:ln>
            </p:spPr>
            <p:txBody>
              <a:bodyPr/>
              <a:lstStyle/>
              <a:p>
                <a:endParaRPr lang="en-US"/>
              </a:p>
            </p:txBody>
          </p:sp>
          <p:sp>
            <p:nvSpPr>
              <p:cNvPr id="32427" name="Line 677"/>
              <p:cNvSpPr>
                <a:spLocks noChangeShapeType="1"/>
              </p:cNvSpPr>
              <p:nvPr/>
            </p:nvSpPr>
            <p:spPr bwMode="auto">
              <a:xfrm>
                <a:off x="3707" y="3260"/>
                <a:ext cx="59" cy="0"/>
              </a:xfrm>
              <a:prstGeom prst="line">
                <a:avLst/>
              </a:prstGeom>
              <a:noFill/>
              <a:ln w="3175">
                <a:solidFill>
                  <a:srgbClr val="000000"/>
                </a:solidFill>
                <a:round/>
                <a:headEnd/>
                <a:tailEnd/>
              </a:ln>
            </p:spPr>
            <p:txBody>
              <a:bodyPr/>
              <a:lstStyle/>
              <a:p>
                <a:endParaRPr lang="en-US"/>
              </a:p>
            </p:txBody>
          </p:sp>
          <p:sp>
            <p:nvSpPr>
              <p:cNvPr id="32428" name="Line 678"/>
              <p:cNvSpPr>
                <a:spLocks noChangeShapeType="1"/>
              </p:cNvSpPr>
              <p:nvPr/>
            </p:nvSpPr>
            <p:spPr bwMode="auto">
              <a:xfrm flipV="1">
                <a:off x="3766" y="3227"/>
                <a:ext cx="0" cy="33"/>
              </a:xfrm>
              <a:prstGeom prst="line">
                <a:avLst/>
              </a:prstGeom>
              <a:noFill/>
              <a:ln w="3175">
                <a:solidFill>
                  <a:srgbClr val="000000"/>
                </a:solidFill>
                <a:round/>
                <a:headEnd/>
                <a:tailEnd/>
              </a:ln>
            </p:spPr>
            <p:txBody>
              <a:bodyPr/>
              <a:lstStyle/>
              <a:p>
                <a:endParaRPr lang="en-US"/>
              </a:p>
            </p:txBody>
          </p:sp>
          <p:sp>
            <p:nvSpPr>
              <p:cNvPr id="32429" name="Line 679"/>
              <p:cNvSpPr>
                <a:spLocks noChangeShapeType="1"/>
              </p:cNvSpPr>
              <p:nvPr/>
            </p:nvSpPr>
            <p:spPr bwMode="auto">
              <a:xfrm>
                <a:off x="3766" y="3227"/>
                <a:ext cx="0" cy="33"/>
              </a:xfrm>
              <a:prstGeom prst="line">
                <a:avLst/>
              </a:prstGeom>
              <a:noFill/>
              <a:ln w="3175">
                <a:solidFill>
                  <a:srgbClr val="000000"/>
                </a:solidFill>
                <a:round/>
                <a:headEnd/>
                <a:tailEnd/>
              </a:ln>
            </p:spPr>
            <p:txBody>
              <a:bodyPr/>
              <a:lstStyle/>
              <a:p>
                <a:endParaRPr lang="en-US"/>
              </a:p>
            </p:txBody>
          </p:sp>
          <p:sp>
            <p:nvSpPr>
              <p:cNvPr id="32430" name="Line 680"/>
              <p:cNvSpPr>
                <a:spLocks noChangeShapeType="1"/>
              </p:cNvSpPr>
              <p:nvPr/>
            </p:nvSpPr>
            <p:spPr bwMode="auto">
              <a:xfrm>
                <a:off x="3766" y="3260"/>
                <a:ext cx="60" cy="0"/>
              </a:xfrm>
              <a:prstGeom prst="line">
                <a:avLst/>
              </a:prstGeom>
              <a:noFill/>
              <a:ln w="3175">
                <a:solidFill>
                  <a:srgbClr val="000000"/>
                </a:solidFill>
                <a:round/>
                <a:headEnd/>
                <a:tailEnd/>
              </a:ln>
            </p:spPr>
            <p:txBody>
              <a:bodyPr/>
              <a:lstStyle/>
              <a:p>
                <a:endParaRPr lang="en-US"/>
              </a:p>
            </p:txBody>
          </p:sp>
          <p:sp>
            <p:nvSpPr>
              <p:cNvPr id="32431" name="Line 681"/>
              <p:cNvSpPr>
                <a:spLocks noChangeShapeType="1"/>
              </p:cNvSpPr>
              <p:nvPr/>
            </p:nvSpPr>
            <p:spPr bwMode="auto">
              <a:xfrm flipV="1">
                <a:off x="3826" y="3227"/>
                <a:ext cx="0" cy="33"/>
              </a:xfrm>
              <a:prstGeom prst="line">
                <a:avLst/>
              </a:prstGeom>
              <a:noFill/>
              <a:ln w="3175">
                <a:solidFill>
                  <a:srgbClr val="000000"/>
                </a:solidFill>
                <a:round/>
                <a:headEnd/>
                <a:tailEnd/>
              </a:ln>
            </p:spPr>
            <p:txBody>
              <a:bodyPr/>
              <a:lstStyle/>
              <a:p>
                <a:endParaRPr lang="en-US"/>
              </a:p>
            </p:txBody>
          </p:sp>
          <p:sp>
            <p:nvSpPr>
              <p:cNvPr id="32432" name="Line 682"/>
              <p:cNvSpPr>
                <a:spLocks noChangeShapeType="1"/>
              </p:cNvSpPr>
              <p:nvPr/>
            </p:nvSpPr>
            <p:spPr bwMode="auto">
              <a:xfrm>
                <a:off x="3826" y="3227"/>
                <a:ext cx="0" cy="33"/>
              </a:xfrm>
              <a:prstGeom prst="line">
                <a:avLst/>
              </a:prstGeom>
              <a:noFill/>
              <a:ln w="3175">
                <a:solidFill>
                  <a:srgbClr val="000000"/>
                </a:solidFill>
                <a:round/>
                <a:headEnd/>
                <a:tailEnd/>
              </a:ln>
            </p:spPr>
            <p:txBody>
              <a:bodyPr/>
              <a:lstStyle/>
              <a:p>
                <a:endParaRPr lang="en-US"/>
              </a:p>
            </p:txBody>
          </p:sp>
          <p:sp>
            <p:nvSpPr>
              <p:cNvPr id="32433" name="Line 683"/>
              <p:cNvSpPr>
                <a:spLocks noChangeShapeType="1"/>
              </p:cNvSpPr>
              <p:nvPr/>
            </p:nvSpPr>
            <p:spPr bwMode="auto">
              <a:xfrm>
                <a:off x="3826" y="3260"/>
                <a:ext cx="62" cy="0"/>
              </a:xfrm>
              <a:prstGeom prst="line">
                <a:avLst/>
              </a:prstGeom>
              <a:noFill/>
              <a:ln w="3175">
                <a:solidFill>
                  <a:srgbClr val="000000"/>
                </a:solidFill>
                <a:round/>
                <a:headEnd/>
                <a:tailEnd/>
              </a:ln>
            </p:spPr>
            <p:txBody>
              <a:bodyPr/>
              <a:lstStyle/>
              <a:p>
                <a:endParaRPr lang="en-US"/>
              </a:p>
            </p:txBody>
          </p:sp>
          <p:sp>
            <p:nvSpPr>
              <p:cNvPr id="32434" name="Line 684"/>
              <p:cNvSpPr>
                <a:spLocks noChangeShapeType="1"/>
              </p:cNvSpPr>
              <p:nvPr/>
            </p:nvSpPr>
            <p:spPr bwMode="auto">
              <a:xfrm flipV="1">
                <a:off x="3888" y="3227"/>
                <a:ext cx="0" cy="33"/>
              </a:xfrm>
              <a:prstGeom prst="line">
                <a:avLst/>
              </a:prstGeom>
              <a:noFill/>
              <a:ln w="3175">
                <a:solidFill>
                  <a:srgbClr val="000000"/>
                </a:solidFill>
                <a:round/>
                <a:headEnd/>
                <a:tailEnd/>
              </a:ln>
            </p:spPr>
            <p:txBody>
              <a:bodyPr/>
              <a:lstStyle/>
              <a:p>
                <a:endParaRPr lang="en-US"/>
              </a:p>
            </p:txBody>
          </p:sp>
          <p:sp>
            <p:nvSpPr>
              <p:cNvPr id="32435" name="Line 685"/>
              <p:cNvSpPr>
                <a:spLocks noChangeShapeType="1"/>
              </p:cNvSpPr>
              <p:nvPr/>
            </p:nvSpPr>
            <p:spPr bwMode="auto">
              <a:xfrm>
                <a:off x="3888" y="3227"/>
                <a:ext cx="0" cy="33"/>
              </a:xfrm>
              <a:prstGeom prst="line">
                <a:avLst/>
              </a:prstGeom>
              <a:noFill/>
              <a:ln w="3175">
                <a:solidFill>
                  <a:srgbClr val="000000"/>
                </a:solidFill>
                <a:round/>
                <a:headEnd/>
                <a:tailEnd/>
              </a:ln>
            </p:spPr>
            <p:txBody>
              <a:bodyPr/>
              <a:lstStyle/>
              <a:p>
                <a:endParaRPr lang="en-US"/>
              </a:p>
            </p:txBody>
          </p:sp>
          <p:sp>
            <p:nvSpPr>
              <p:cNvPr id="32436" name="Line 686"/>
              <p:cNvSpPr>
                <a:spLocks noChangeShapeType="1"/>
              </p:cNvSpPr>
              <p:nvPr/>
            </p:nvSpPr>
            <p:spPr bwMode="auto">
              <a:xfrm>
                <a:off x="3888" y="3260"/>
                <a:ext cx="60" cy="0"/>
              </a:xfrm>
              <a:prstGeom prst="line">
                <a:avLst/>
              </a:prstGeom>
              <a:noFill/>
              <a:ln w="3175">
                <a:solidFill>
                  <a:srgbClr val="000000"/>
                </a:solidFill>
                <a:round/>
                <a:headEnd/>
                <a:tailEnd/>
              </a:ln>
            </p:spPr>
            <p:txBody>
              <a:bodyPr/>
              <a:lstStyle/>
              <a:p>
                <a:endParaRPr lang="en-US"/>
              </a:p>
            </p:txBody>
          </p:sp>
          <p:sp>
            <p:nvSpPr>
              <p:cNvPr id="32437" name="Line 687"/>
              <p:cNvSpPr>
                <a:spLocks noChangeShapeType="1"/>
              </p:cNvSpPr>
              <p:nvPr/>
            </p:nvSpPr>
            <p:spPr bwMode="auto">
              <a:xfrm flipV="1">
                <a:off x="3948" y="3227"/>
                <a:ext cx="0" cy="33"/>
              </a:xfrm>
              <a:prstGeom prst="line">
                <a:avLst/>
              </a:prstGeom>
              <a:noFill/>
              <a:ln w="3175">
                <a:solidFill>
                  <a:srgbClr val="000000"/>
                </a:solidFill>
                <a:round/>
                <a:headEnd/>
                <a:tailEnd/>
              </a:ln>
            </p:spPr>
            <p:txBody>
              <a:bodyPr/>
              <a:lstStyle/>
              <a:p>
                <a:endParaRPr lang="en-US"/>
              </a:p>
            </p:txBody>
          </p:sp>
          <p:sp>
            <p:nvSpPr>
              <p:cNvPr id="32438" name="Line 688"/>
              <p:cNvSpPr>
                <a:spLocks noChangeShapeType="1"/>
              </p:cNvSpPr>
              <p:nvPr/>
            </p:nvSpPr>
            <p:spPr bwMode="auto">
              <a:xfrm>
                <a:off x="3948" y="3227"/>
                <a:ext cx="0" cy="33"/>
              </a:xfrm>
              <a:prstGeom prst="line">
                <a:avLst/>
              </a:prstGeom>
              <a:noFill/>
              <a:ln w="3175">
                <a:solidFill>
                  <a:srgbClr val="000000"/>
                </a:solidFill>
                <a:round/>
                <a:headEnd/>
                <a:tailEnd/>
              </a:ln>
            </p:spPr>
            <p:txBody>
              <a:bodyPr/>
              <a:lstStyle/>
              <a:p>
                <a:endParaRPr lang="en-US"/>
              </a:p>
            </p:txBody>
          </p:sp>
          <p:sp>
            <p:nvSpPr>
              <p:cNvPr id="32439" name="Line 689"/>
              <p:cNvSpPr>
                <a:spLocks noChangeShapeType="1"/>
              </p:cNvSpPr>
              <p:nvPr/>
            </p:nvSpPr>
            <p:spPr bwMode="auto">
              <a:xfrm>
                <a:off x="3948" y="3260"/>
                <a:ext cx="59" cy="0"/>
              </a:xfrm>
              <a:prstGeom prst="line">
                <a:avLst/>
              </a:prstGeom>
              <a:noFill/>
              <a:ln w="3175">
                <a:solidFill>
                  <a:srgbClr val="000000"/>
                </a:solidFill>
                <a:round/>
                <a:headEnd/>
                <a:tailEnd/>
              </a:ln>
            </p:spPr>
            <p:txBody>
              <a:bodyPr/>
              <a:lstStyle/>
              <a:p>
                <a:endParaRPr lang="en-US"/>
              </a:p>
            </p:txBody>
          </p:sp>
          <p:sp>
            <p:nvSpPr>
              <p:cNvPr id="32440" name="Line 690"/>
              <p:cNvSpPr>
                <a:spLocks noChangeShapeType="1"/>
              </p:cNvSpPr>
              <p:nvPr/>
            </p:nvSpPr>
            <p:spPr bwMode="auto">
              <a:xfrm flipV="1">
                <a:off x="4007" y="3227"/>
                <a:ext cx="0" cy="33"/>
              </a:xfrm>
              <a:prstGeom prst="line">
                <a:avLst/>
              </a:prstGeom>
              <a:noFill/>
              <a:ln w="3175">
                <a:solidFill>
                  <a:srgbClr val="000000"/>
                </a:solidFill>
                <a:round/>
                <a:headEnd/>
                <a:tailEnd/>
              </a:ln>
            </p:spPr>
            <p:txBody>
              <a:bodyPr/>
              <a:lstStyle/>
              <a:p>
                <a:endParaRPr lang="en-US"/>
              </a:p>
            </p:txBody>
          </p:sp>
          <p:sp>
            <p:nvSpPr>
              <p:cNvPr id="32441" name="Line 691"/>
              <p:cNvSpPr>
                <a:spLocks noChangeShapeType="1"/>
              </p:cNvSpPr>
              <p:nvPr/>
            </p:nvSpPr>
            <p:spPr bwMode="auto">
              <a:xfrm>
                <a:off x="4007" y="3227"/>
                <a:ext cx="0" cy="33"/>
              </a:xfrm>
              <a:prstGeom prst="line">
                <a:avLst/>
              </a:prstGeom>
              <a:noFill/>
              <a:ln w="3175">
                <a:solidFill>
                  <a:srgbClr val="000000"/>
                </a:solidFill>
                <a:round/>
                <a:headEnd/>
                <a:tailEnd/>
              </a:ln>
            </p:spPr>
            <p:txBody>
              <a:bodyPr/>
              <a:lstStyle/>
              <a:p>
                <a:endParaRPr lang="en-US"/>
              </a:p>
            </p:txBody>
          </p:sp>
          <p:sp>
            <p:nvSpPr>
              <p:cNvPr id="32442" name="Line 692"/>
              <p:cNvSpPr>
                <a:spLocks noChangeShapeType="1"/>
              </p:cNvSpPr>
              <p:nvPr/>
            </p:nvSpPr>
            <p:spPr bwMode="auto">
              <a:xfrm>
                <a:off x="4007" y="3260"/>
                <a:ext cx="62" cy="0"/>
              </a:xfrm>
              <a:prstGeom prst="line">
                <a:avLst/>
              </a:prstGeom>
              <a:noFill/>
              <a:ln w="3175">
                <a:solidFill>
                  <a:srgbClr val="000000"/>
                </a:solidFill>
                <a:round/>
                <a:headEnd/>
                <a:tailEnd/>
              </a:ln>
            </p:spPr>
            <p:txBody>
              <a:bodyPr/>
              <a:lstStyle/>
              <a:p>
                <a:endParaRPr lang="en-US"/>
              </a:p>
            </p:txBody>
          </p:sp>
          <p:sp>
            <p:nvSpPr>
              <p:cNvPr id="32443" name="Line 693"/>
              <p:cNvSpPr>
                <a:spLocks noChangeShapeType="1"/>
              </p:cNvSpPr>
              <p:nvPr/>
            </p:nvSpPr>
            <p:spPr bwMode="auto">
              <a:xfrm flipV="1">
                <a:off x="4069" y="3227"/>
                <a:ext cx="0" cy="33"/>
              </a:xfrm>
              <a:prstGeom prst="line">
                <a:avLst/>
              </a:prstGeom>
              <a:noFill/>
              <a:ln w="3175">
                <a:solidFill>
                  <a:srgbClr val="000000"/>
                </a:solidFill>
                <a:round/>
                <a:headEnd/>
                <a:tailEnd/>
              </a:ln>
            </p:spPr>
            <p:txBody>
              <a:bodyPr/>
              <a:lstStyle/>
              <a:p>
                <a:endParaRPr lang="en-US"/>
              </a:p>
            </p:txBody>
          </p:sp>
          <p:sp>
            <p:nvSpPr>
              <p:cNvPr id="32444" name="Line 694"/>
              <p:cNvSpPr>
                <a:spLocks noChangeShapeType="1"/>
              </p:cNvSpPr>
              <p:nvPr/>
            </p:nvSpPr>
            <p:spPr bwMode="auto">
              <a:xfrm>
                <a:off x="4069" y="3227"/>
                <a:ext cx="0" cy="33"/>
              </a:xfrm>
              <a:prstGeom prst="line">
                <a:avLst/>
              </a:prstGeom>
              <a:noFill/>
              <a:ln w="3175">
                <a:solidFill>
                  <a:srgbClr val="000000"/>
                </a:solidFill>
                <a:round/>
                <a:headEnd/>
                <a:tailEnd/>
              </a:ln>
            </p:spPr>
            <p:txBody>
              <a:bodyPr/>
              <a:lstStyle/>
              <a:p>
                <a:endParaRPr lang="en-US"/>
              </a:p>
            </p:txBody>
          </p:sp>
          <p:sp>
            <p:nvSpPr>
              <p:cNvPr id="32445" name="Line 695"/>
              <p:cNvSpPr>
                <a:spLocks noChangeShapeType="1"/>
              </p:cNvSpPr>
              <p:nvPr/>
            </p:nvSpPr>
            <p:spPr bwMode="auto">
              <a:xfrm>
                <a:off x="4069" y="3260"/>
                <a:ext cx="60" cy="0"/>
              </a:xfrm>
              <a:prstGeom prst="line">
                <a:avLst/>
              </a:prstGeom>
              <a:noFill/>
              <a:ln w="3175">
                <a:solidFill>
                  <a:srgbClr val="000000"/>
                </a:solidFill>
                <a:round/>
                <a:headEnd/>
                <a:tailEnd/>
              </a:ln>
            </p:spPr>
            <p:txBody>
              <a:bodyPr/>
              <a:lstStyle/>
              <a:p>
                <a:endParaRPr lang="en-US"/>
              </a:p>
            </p:txBody>
          </p:sp>
          <p:sp>
            <p:nvSpPr>
              <p:cNvPr id="32446" name="Line 696"/>
              <p:cNvSpPr>
                <a:spLocks noChangeShapeType="1"/>
              </p:cNvSpPr>
              <p:nvPr/>
            </p:nvSpPr>
            <p:spPr bwMode="auto">
              <a:xfrm flipV="1">
                <a:off x="4129" y="3227"/>
                <a:ext cx="0" cy="33"/>
              </a:xfrm>
              <a:prstGeom prst="line">
                <a:avLst/>
              </a:prstGeom>
              <a:noFill/>
              <a:ln w="3175">
                <a:solidFill>
                  <a:srgbClr val="000000"/>
                </a:solidFill>
                <a:round/>
                <a:headEnd/>
                <a:tailEnd/>
              </a:ln>
            </p:spPr>
            <p:txBody>
              <a:bodyPr/>
              <a:lstStyle/>
              <a:p>
                <a:endParaRPr lang="en-US"/>
              </a:p>
            </p:txBody>
          </p:sp>
          <p:sp>
            <p:nvSpPr>
              <p:cNvPr id="32447" name="Line 697"/>
              <p:cNvSpPr>
                <a:spLocks noChangeShapeType="1"/>
              </p:cNvSpPr>
              <p:nvPr/>
            </p:nvSpPr>
            <p:spPr bwMode="auto">
              <a:xfrm>
                <a:off x="4129" y="3227"/>
                <a:ext cx="0" cy="33"/>
              </a:xfrm>
              <a:prstGeom prst="line">
                <a:avLst/>
              </a:prstGeom>
              <a:noFill/>
              <a:ln w="3175">
                <a:solidFill>
                  <a:srgbClr val="000000"/>
                </a:solidFill>
                <a:round/>
                <a:headEnd/>
                <a:tailEnd/>
              </a:ln>
            </p:spPr>
            <p:txBody>
              <a:bodyPr/>
              <a:lstStyle/>
              <a:p>
                <a:endParaRPr lang="en-US"/>
              </a:p>
            </p:txBody>
          </p:sp>
          <p:sp>
            <p:nvSpPr>
              <p:cNvPr id="32448" name="Line 698"/>
              <p:cNvSpPr>
                <a:spLocks noChangeShapeType="1"/>
              </p:cNvSpPr>
              <p:nvPr/>
            </p:nvSpPr>
            <p:spPr bwMode="auto">
              <a:xfrm>
                <a:off x="4129" y="3260"/>
                <a:ext cx="60" cy="0"/>
              </a:xfrm>
              <a:prstGeom prst="line">
                <a:avLst/>
              </a:prstGeom>
              <a:noFill/>
              <a:ln w="3175">
                <a:solidFill>
                  <a:srgbClr val="000000"/>
                </a:solidFill>
                <a:round/>
                <a:headEnd/>
                <a:tailEnd/>
              </a:ln>
            </p:spPr>
            <p:txBody>
              <a:bodyPr/>
              <a:lstStyle/>
              <a:p>
                <a:endParaRPr lang="en-US"/>
              </a:p>
            </p:txBody>
          </p:sp>
          <p:sp>
            <p:nvSpPr>
              <p:cNvPr id="32449" name="Line 699"/>
              <p:cNvSpPr>
                <a:spLocks noChangeShapeType="1"/>
              </p:cNvSpPr>
              <p:nvPr/>
            </p:nvSpPr>
            <p:spPr bwMode="auto">
              <a:xfrm flipV="1">
                <a:off x="4189" y="3227"/>
                <a:ext cx="0" cy="33"/>
              </a:xfrm>
              <a:prstGeom prst="line">
                <a:avLst/>
              </a:prstGeom>
              <a:noFill/>
              <a:ln w="3175">
                <a:solidFill>
                  <a:srgbClr val="000000"/>
                </a:solidFill>
                <a:round/>
                <a:headEnd/>
                <a:tailEnd/>
              </a:ln>
            </p:spPr>
            <p:txBody>
              <a:bodyPr/>
              <a:lstStyle/>
              <a:p>
                <a:endParaRPr lang="en-US"/>
              </a:p>
            </p:txBody>
          </p:sp>
          <p:sp>
            <p:nvSpPr>
              <p:cNvPr id="32450" name="Line 700"/>
              <p:cNvSpPr>
                <a:spLocks noChangeShapeType="1"/>
              </p:cNvSpPr>
              <p:nvPr/>
            </p:nvSpPr>
            <p:spPr bwMode="auto">
              <a:xfrm>
                <a:off x="4189" y="3227"/>
                <a:ext cx="0" cy="33"/>
              </a:xfrm>
              <a:prstGeom prst="line">
                <a:avLst/>
              </a:prstGeom>
              <a:noFill/>
              <a:ln w="3175">
                <a:solidFill>
                  <a:srgbClr val="000000"/>
                </a:solidFill>
                <a:round/>
                <a:headEnd/>
                <a:tailEnd/>
              </a:ln>
            </p:spPr>
            <p:txBody>
              <a:bodyPr/>
              <a:lstStyle/>
              <a:p>
                <a:endParaRPr lang="en-US"/>
              </a:p>
            </p:txBody>
          </p:sp>
          <p:sp>
            <p:nvSpPr>
              <p:cNvPr id="32451" name="Line 701"/>
              <p:cNvSpPr>
                <a:spLocks noChangeShapeType="1"/>
              </p:cNvSpPr>
              <p:nvPr/>
            </p:nvSpPr>
            <p:spPr bwMode="auto">
              <a:xfrm>
                <a:off x="4189" y="3260"/>
                <a:ext cx="61" cy="0"/>
              </a:xfrm>
              <a:prstGeom prst="line">
                <a:avLst/>
              </a:prstGeom>
              <a:noFill/>
              <a:ln w="3175">
                <a:solidFill>
                  <a:srgbClr val="000000"/>
                </a:solidFill>
                <a:round/>
                <a:headEnd/>
                <a:tailEnd/>
              </a:ln>
            </p:spPr>
            <p:txBody>
              <a:bodyPr/>
              <a:lstStyle/>
              <a:p>
                <a:endParaRPr lang="en-US"/>
              </a:p>
            </p:txBody>
          </p:sp>
          <p:sp>
            <p:nvSpPr>
              <p:cNvPr id="32452" name="Line 702"/>
              <p:cNvSpPr>
                <a:spLocks noChangeShapeType="1"/>
              </p:cNvSpPr>
              <p:nvPr/>
            </p:nvSpPr>
            <p:spPr bwMode="auto">
              <a:xfrm flipV="1">
                <a:off x="4250" y="3182"/>
                <a:ext cx="0" cy="78"/>
              </a:xfrm>
              <a:prstGeom prst="line">
                <a:avLst/>
              </a:prstGeom>
              <a:noFill/>
              <a:ln w="3175">
                <a:solidFill>
                  <a:srgbClr val="000000"/>
                </a:solidFill>
                <a:round/>
                <a:headEnd/>
                <a:tailEnd/>
              </a:ln>
            </p:spPr>
            <p:txBody>
              <a:bodyPr/>
              <a:lstStyle/>
              <a:p>
                <a:endParaRPr lang="en-US"/>
              </a:p>
            </p:txBody>
          </p:sp>
          <p:sp>
            <p:nvSpPr>
              <p:cNvPr id="32453" name="Line 703"/>
              <p:cNvSpPr>
                <a:spLocks noChangeShapeType="1"/>
              </p:cNvSpPr>
              <p:nvPr/>
            </p:nvSpPr>
            <p:spPr bwMode="auto">
              <a:xfrm>
                <a:off x="4250" y="3182"/>
                <a:ext cx="0" cy="78"/>
              </a:xfrm>
              <a:prstGeom prst="line">
                <a:avLst/>
              </a:prstGeom>
              <a:noFill/>
              <a:ln w="3175">
                <a:solidFill>
                  <a:srgbClr val="000000"/>
                </a:solidFill>
                <a:round/>
                <a:headEnd/>
                <a:tailEnd/>
              </a:ln>
            </p:spPr>
            <p:txBody>
              <a:bodyPr/>
              <a:lstStyle/>
              <a:p>
                <a:endParaRPr lang="en-US"/>
              </a:p>
            </p:txBody>
          </p:sp>
          <p:sp>
            <p:nvSpPr>
              <p:cNvPr id="32454" name="Line 704"/>
              <p:cNvSpPr>
                <a:spLocks noChangeShapeType="1"/>
              </p:cNvSpPr>
              <p:nvPr/>
            </p:nvSpPr>
            <p:spPr bwMode="auto">
              <a:xfrm>
                <a:off x="4250" y="3260"/>
                <a:ext cx="60" cy="0"/>
              </a:xfrm>
              <a:prstGeom prst="line">
                <a:avLst/>
              </a:prstGeom>
              <a:noFill/>
              <a:ln w="3175">
                <a:solidFill>
                  <a:srgbClr val="000000"/>
                </a:solidFill>
                <a:round/>
                <a:headEnd/>
                <a:tailEnd/>
              </a:ln>
            </p:spPr>
            <p:txBody>
              <a:bodyPr/>
              <a:lstStyle/>
              <a:p>
                <a:endParaRPr lang="en-US"/>
              </a:p>
            </p:txBody>
          </p:sp>
          <p:sp>
            <p:nvSpPr>
              <p:cNvPr id="32455" name="Line 705"/>
              <p:cNvSpPr>
                <a:spLocks noChangeShapeType="1"/>
              </p:cNvSpPr>
              <p:nvPr/>
            </p:nvSpPr>
            <p:spPr bwMode="auto">
              <a:xfrm flipV="1">
                <a:off x="4310" y="3227"/>
                <a:ext cx="0" cy="33"/>
              </a:xfrm>
              <a:prstGeom prst="line">
                <a:avLst/>
              </a:prstGeom>
              <a:noFill/>
              <a:ln w="3175">
                <a:solidFill>
                  <a:srgbClr val="000000"/>
                </a:solidFill>
                <a:round/>
                <a:headEnd/>
                <a:tailEnd/>
              </a:ln>
            </p:spPr>
            <p:txBody>
              <a:bodyPr/>
              <a:lstStyle/>
              <a:p>
                <a:endParaRPr lang="en-US"/>
              </a:p>
            </p:txBody>
          </p:sp>
          <p:sp>
            <p:nvSpPr>
              <p:cNvPr id="32456" name="Line 706"/>
              <p:cNvSpPr>
                <a:spLocks noChangeShapeType="1"/>
              </p:cNvSpPr>
              <p:nvPr/>
            </p:nvSpPr>
            <p:spPr bwMode="auto">
              <a:xfrm>
                <a:off x="4310" y="3227"/>
                <a:ext cx="0" cy="33"/>
              </a:xfrm>
              <a:prstGeom prst="line">
                <a:avLst/>
              </a:prstGeom>
              <a:noFill/>
              <a:ln w="3175">
                <a:solidFill>
                  <a:srgbClr val="000000"/>
                </a:solidFill>
                <a:round/>
                <a:headEnd/>
                <a:tailEnd/>
              </a:ln>
            </p:spPr>
            <p:txBody>
              <a:bodyPr/>
              <a:lstStyle/>
              <a:p>
                <a:endParaRPr lang="en-US"/>
              </a:p>
            </p:txBody>
          </p:sp>
          <p:sp>
            <p:nvSpPr>
              <p:cNvPr id="32457" name="Line 707"/>
              <p:cNvSpPr>
                <a:spLocks noChangeShapeType="1"/>
              </p:cNvSpPr>
              <p:nvPr/>
            </p:nvSpPr>
            <p:spPr bwMode="auto">
              <a:xfrm>
                <a:off x="4310" y="3260"/>
                <a:ext cx="60" cy="0"/>
              </a:xfrm>
              <a:prstGeom prst="line">
                <a:avLst/>
              </a:prstGeom>
              <a:noFill/>
              <a:ln w="3175">
                <a:solidFill>
                  <a:srgbClr val="000000"/>
                </a:solidFill>
                <a:round/>
                <a:headEnd/>
                <a:tailEnd/>
              </a:ln>
            </p:spPr>
            <p:txBody>
              <a:bodyPr/>
              <a:lstStyle/>
              <a:p>
                <a:endParaRPr lang="en-US"/>
              </a:p>
            </p:txBody>
          </p:sp>
          <p:sp>
            <p:nvSpPr>
              <p:cNvPr id="32458" name="Line 708"/>
              <p:cNvSpPr>
                <a:spLocks noChangeShapeType="1"/>
              </p:cNvSpPr>
              <p:nvPr/>
            </p:nvSpPr>
            <p:spPr bwMode="auto">
              <a:xfrm flipV="1">
                <a:off x="4370" y="3227"/>
                <a:ext cx="0" cy="33"/>
              </a:xfrm>
              <a:prstGeom prst="line">
                <a:avLst/>
              </a:prstGeom>
              <a:noFill/>
              <a:ln w="3175">
                <a:solidFill>
                  <a:srgbClr val="000000"/>
                </a:solidFill>
                <a:round/>
                <a:headEnd/>
                <a:tailEnd/>
              </a:ln>
            </p:spPr>
            <p:txBody>
              <a:bodyPr/>
              <a:lstStyle/>
              <a:p>
                <a:endParaRPr lang="en-US"/>
              </a:p>
            </p:txBody>
          </p:sp>
          <p:sp>
            <p:nvSpPr>
              <p:cNvPr id="32459" name="Line 709"/>
              <p:cNvSpPr>
                <a:spLocks noChangeShapeType="1"/>
              </p:cNvSpPr>
              <p:nvPr/>
            </p:nvSpPr>
            <p:spPr bwMode="auto">
              <a:xfrm>
                <a:off x="4370" y="3227"/>
                <a:ext cx="0" cy="33"/>
              </a:xfrm>
              <a:prstGeom prst="line">
                <a:avLst/>
              </a:prstGeom>
              <a:noFill/>
              <a:ln w="3175">
                <a:solidFill>
                  <a:srgbClr val="000000"/>
                </a:solidFill>
                <a:round/>
                <a:headEnd/>
                <a:tailEnd/>
              </a:ln>
            </p:spPr>
            <p:txBody>
              <a:bodyPr/>
              <a:lstStyle/>
              <a:p>
                <a:endParaRPr lang="en-US"/>
              </a:p>
            </p:txBody>
          </p:sp>
          <p:sp>
            <p:nvSpPr>
              <p:cNvPr id="32460" name="Line 710"/>
              <p:cNvSpPr>
                <a:spLocks noChangeShapeType="1"/>
              </p:cNvSpPr>
              <p:nvPr/>
            </p:nvSpPr>
            <p:spPr bwMode="auto">
              <a:xfrm flipH="1">
                <a:off x="1172" y="3260"/>
                <a:ext cx="60" cy="0"/>
              </a:xfrm>
              <a:prstGeom prst="line">
                <a:avLst/>
              </a:prstGeom>
              <a:noFill/>
              <a:ln w="3175">
                <a:solidFill>
                  <a:srgbClr val="000000"/>
                </a:solidFill>
                <a:round/>
                <a:headEnd/>
                <a:tailEnd/>
              </a:ln>
            </p:spPr>
            <p:txBody>
              <a:bodyPr/>
              <a:lstStyle/>
              <a:p>
                <a:endParaRPr lang="en-US"/>
              </a:p>
            </p:txBody>
          </p:sp>
          <p:sp>
            <p:nvSpPr>
              <p:cNvPr id="32461" name="Line 711"/>
              <p:cNvSpPr>
                <a:spLocks noChangeShapeType="1"/>
              </p:cNvSpPr>
              <p:nvPr/>
            </p:nvSpPr>
            <p:spPr bwMode="auto">
              <a:xfrm flipV="1">
                <a:off x="1172" y="3227"/>
                <a:ext cx="0" cy="33"/>
              </a:xfrm>
              <a:prstGeom prst="line">
                <a:avLst/>
              </a:prstGeom>
              <a:noFill/>
              <a:ln w="3175">
                <a:solidFill>
                  <a:srgbClr val="000000"/>
                </a:solidFill>
                <a:round/>
                <a:headEnd/>
                <a:tailEnd/>
              </a:ln>
            </p:spPr>
            <p:txBody>
              <a:bodyPr/>
              <a:lstStyle/>
              <a:p>
                <a:endParaRPr lang="en-US"/>
              </a:p>
            </p:txBody>
          </p:sp>
          <p:sp>
            <p:nvSpPr>
              <p:cNvPr id="32462" name="Line 712"/>
              <p:cNvSpPr>
                <a:spLocks noChangeShapeType="1"/>
              </p:cNvSpPr>
              <p:nvPr/>
            </p:nvSpPr>
            <p:spPr bwMode="auto">
              <a:xfrm>
                <a:off x="1172" y="3227"/>
                <a:ext cx="0" cy="33"/>
              </a:xfrm>
              <a:prstGeom prst="line">
                <a:avLst/>
              </a:prstGeom>
              <a:noFill/>
              <a:ln w="3175">
                <a:solidFill>
                  <a:srgbClr val="000000"/>
                </a:solidFill>
                <a:round/>
                <a:headEnd/>
                <a:tailEnd/>
              </a:ln>
            </p:spPr>
            <p:txBody>
              <a:bodyPr/>
              <a:lstStyle/>
              <a:p>
                <a:endParaRPr lang="en-US"/>
              </a:p>
            </p:txBody>
          </p:sp>
          <p:sp>
            <p:nvSpPr>
              <p:cNvPr id="32463" name="Line 713"/>
              <p:cNvSpPr>
                <a:spLocks noChangeShapeType="1"/>
              </p:cNvSpPr>
              <p:nvPr/>
            </p:nvSpPr>
            <p:spPr bwMode="auto">
              <a:xfrm flipH="1">
                <a:off x="1111" y="3260"/>
                <a:ext cx="61" cy="0"/>
              </a:xfrm>
              <a:prstGeom prst="line">
                <a:avLst/>
              </a:prstGeom>
              <a:noFill/>
              <a:ln w="3175">
                <a:solidFill>
                  <a:srgbClr val="000000"/>
                </a:solidFill>
                <a:round/>
                <a:headEnd/>
                <a:tailEnd/>
              </a:ln>
            </p:spPr>
            <p:txBody>
              <a:bodyPr/>
              <a:lstStyle/>
              <a:p>
                <a:endParaRPr lang="en-US"/>
              </a:p>
            </p:txBody>
          </p:sp>
          <p:sp>
            <p:nvSpPr>
              <p:cNvPr id="32464" name="Line 714"/>
              <p:cNvSpPr>
                <a:spLocks noChangeShapeType="1"/>
              </p:cNvSpPr>
              <p:nvPr/>
            </p:nvSpPr>
            <p:spPr bwMode="auto">
              <a:xfrm flipV="1">
                <a:off x="1111" y="3227"/>
                <a:ext cx="0" cy="33"/>
              </a:xfrm>
              <a:prstGeom prst="line">
                <a:avLst/>
              </a:prstGeom>
              <a:noFill/>
              <a:ln w="3175">
                <a:solidFill>
                  <a:srgbClr val="000000"/>
                </a:solidFill>
                <a:round/>
                <a:headEnd/>
                <a:tailEnd/>
              </a:ln>
            </p:spPr>
            <p:txBody>
              <a:bodyPr/>
              <a:lstStyle/>
              <a:p>
                <a:endParaRPr lang="en-US"/>
              </a:p>
            </p:txBody>
          </p:sp>
          <p:sp>
            <p:nvSpPr>
              <p:cNvPr id="32465" name="Line 715"/>
              <p:cNvSpPr>
                <a:spLocks noChangeShapeType="1"/>
              </p:cNvSpPr>
              <p:nvPr/>
            </p:nvSpPr>
            <p:spPr bwMode="auto">
              <a:xfrm>
                <a:off x="1111" y="3227"/>
                <a:ext cx="0" cy="33"/>
              </a:xfrm>
              <a:prstGeom prst="line">
                <a:avLst/>
              </a:prstGeom>
              <a:noFill/>
              <a:ln w="3175">
                <a:solidFill>
                  <a:srgbClr val="000000"/>
                </a:solidFill>
                <a:round/>
                <a:headEnd/>
                <a:tailEnd/>
              </a:ln>
            </p:spPr>
            <p:txBody>
              <a:bodyPr/>
              <a:lstStyle/>
              <a:p>
                <a:endParaRPr lang="en-US"/>
              </a:p>
            </p:txBody>
          </p:sp>
          <p:sp>
            <p:nvSpPr>
              <p:cNvPr id="32466" name="Line 716"/>
              <p:cNvSpPr>
                <a:spLocks noChangeShapeType="1"/>
              </p:cNvSpPr>
              <p:nvPr/>
            </p:nvSpPr>
            <p:spPr bwMode="auto">
              <a:xfrm>
                <a:off x="1111" y="3260"/>
                <a:ext cx="121" cy="0"/>
              </a:xfrm>
              <a:prstGeom prst="line">
                <a:avLst/>
              </a:prstGeom>
              <a:noFill/>
              <a:ln w="3175">
                <a:solidFill>
                  <a:srgbClr val="000000"/>
                </a:solidFill>
                <a:round/>
                <a:headEnd/>
                <a:tailEnd/>
              </a:ln>
            </p:spPr>
            <p:txBody>
              <a:bodyPr/>
              <a:lstStyle/>
              <a:p>
                <a:endParaRPr lang="en-US"/>
              </a:p>
            </p:txBody>
          </p:sp>
          <p:sp>
            <p:nvSpPr>
              <p:cNvPr id="32467" name="Line 717"/>
              <p:cNvSpPr>
                <a:spLocks noChangeShapeType="1"/>
              </p:cNvSpPr>
              <p:nvPr/>
            </p:nvSpPr>
            <p:spPr bwMode="auto">
              <a:xfrm flipV="1">
                <a:off x="1232" y="3182"/>
                <a:ext cx="0" cy="78"/>
              </a:xfrm>
              <a:prstGeom prst="line">
                <a:avLst/>
              </a:prstGeom>
              <a:noFill/>
              <a:ln w="3175">
                <a:solidFill>
                  <a:srgbClr val="000000"/>
                </a:solidFill>
                <a:round/>
                <a:headEnd/>
                <a:tailEnd/>
              </a:ln>
            </p:spPr>
            <p:txBody>
              <a:bodyPr/>
              <a:lstStyle/>
              <a:p>
                <a:endParaRPr lang="en-US"/>
              </a:p>
            </p:txBody>
          </p:sp>
          <p:sp>
            <p:nvSpPr>
              <p:cNvPr id="32468" name="Line 718"/>
              <p:cNvSpPr>
                <a:spLocks noChangeShapeType="1"/>
              </p:cNvSpPr>
              <p:nvPr/>
            </p:nvSpPr>
            <p:spPr bwMode="auto">
              <a:xfrm>
                <a:off x="1232" y="3182"/>
                <a:ext cx="0" cy="78"/>
              </a:xfrm>
              <a:prstGeom prst="line">
                <a:avLst/>
              </a:prstGeom>
              <a:noFill/>
              <a:ln w="3175">
                <a:solidFill>
                  <a:srgbClr val="000000"/>
                </a:solidFill>
                <a:round/>
                <a:headEnd/>
                <a:tailEnd/>
              </a:ln>
            </p:spPr>
            <p:txBody>
              <a:bodyPr/>
              <a:lstStyle/>
              <a:p>
                <a:endParaRPr lang="en-US"/>
              </a:p>
            </p:txBody>
          </p:sp>
          <p:sp>
            <p:nvSpPr>
              <p:cNvPr id="32469" name="Line 719"/>
              <p:cNvSpPr>
                <a:spLocks noChangeShapeType="1"/>
              </p:cNvSpPr>
              <p:nvPr/>
            </p:nvSpPr>
            <p:spPr bwMode="auto">
              <a:xfrm>
                <a:off x="1232" y="3260"/>
                <a:ext cx="60" cy="0"/>
              </a:xfrm>
              <a:prstGeom prst="line">
                <a:avLst/>
              </a:prstGeom>
              <a:noFill/>
              <a:ln w="3175">
                <a:solidFill>
                  <a:srgbClr val="000000"/>
                </a:solidFill>
                <a:round/>
                <a:headEnd/>
                <a:tailEnd/>
              </a:ln>
            </p:spPr>
            <p:txBody>
              <a:bodyPr/>
              <a:lstStyle/>
              <a:p>
                <a:endParaRPr lang="en-US"/>
              </a:p>
            </p:txBody>
          </p:sp>
          <p:sp>
            <p:nvSpPr>
              <p:cNvPr id="32470" name="Line 720"/>
              <p:cNvSpPr>
                <a:spLocks noChangeShapeType="1"/>
              </p:cNvSpPr>
              <p:nvPr/>
            </p:nvSpPr>
            <p:spPr bwMode="auto">
              <a:xfrm flipV="1">
                <a:off x="1292" y="3227"/>
                <a:ext cx="0" cy="33"/>
              </a:xfrm>
              <a:prstGeom prst="line">
                <a:avLst/>
              </a:prstGeom>
              <a:noFill/>
              <a:ln w="3175">
                <a:solidFill>
                  <a:srgbClr val="000000"/>
                </a:solidFill>
                <a:round/>
                <a:headEnd/>
                <a:tailEnd/>
              </a:ln>
            </p:spPr>
            <p:txBody>
              <a:bodyPr/>
              <a:lstStyle/>
              <a:p>
                <a:endParaRPr lang="en-US"/>
              </a:p>
            </p:txBody>
          </p:sp>
          <p:sp>
            <p:nvSpPr>
              <p:cNvPr id="32471" name="Line 721"/>
              <p:cNvSpPr>
                <a:spLocks noChangeShapeType="1"/>
              </p:cNvSpPr>
              <p:nvPr/>
            </p:nvSpPr>
            <p:spPr bwMode="auto">
              <a:xfrm>
                <a:off x="1292" y="3227"/>
                <a:ext cx="0" cy="33"/>
              </a:xfrm>
              <a:prstGeom prst="line">
                <a:avLst/>
              </a:prstGeom>
              <a:noFill/>
              <a:ln w="3175">
                <a:solidFill>
                  <a:srgbClr val="000000"/>
                </a:solidFill>
                <a:round/>
                <a:headEnd/>
                <a:tailEnd/>
              </a:ln>
            </p:spPr>
            <p:txBody>
              <a:bodyPr/>
              <a:lstStyle/>
              <a:p>
                <a:endParaRPr lang="en-US"/>
              </a:p>
            </p:txBody>
          </p:sp>
          <p:sp>
            <p:nvSpPr>
              <p:cNvPr id="32472" name="Line 722"/>
              <p:cNvSpPr>
                <a:spLocks noChangeShapeType="1"/>
              </p:cNvSpPr>
              <p:nvPr/>
            </p:nvSpPr>
            <p:spPr bwMode="auto">
              <a:xfrm>
                <a:off x="1292" y="3260"/>
                <a:ext cx="61" cy="0"/>
              </a:xfrm>
              <a:prstGeom prst="line">
                <a:avLst/>
              </a:prstGeom>
              <a:noFill/>
              <a:ln w="3175">
                <a:solidFill>
                  <a:srgbClr val="000000"/>
                </a:solidFill>
                <a:round/>
                <a:headEnd/>
                <a:tailEnd/>
              </a:ln>
            </p:spPr>
            <p:txBody>
              <a:bodyPr/>
              <a:lstStyle/>
              <a:p>
                <a:endParaRPr lang="en-US"/>
              </a:p>
            </p:txBody>
          </p:sp>
          <p:sp>
            <p:nvSpPr>
              <p:cNvPr id="32473" name="Line 723"/>
              <p:cNvSpPr>
                <a:spLocks noChangeShapeType="1"/>
              </p:cNvSpPr>
              <p:nvPr/>
            </p:nvSpPr>
            <p:spPr bwMode="auto">
              <a:xfrm flipV="1">
                <a:off x="1353" y="3227"/>
                <a:ext cx="0" cy="33"/>
              </a:xfrm>
              <a:prstGeom prst="line">
                <a:avLst/>
              </a:prstGeom>
              <a:noFill/>
              <a:ln w="3175">
                <a:solidFill>
                  <a:srgbClr val="000000"/>
                </a:solidFill>
                <a:round/>
                <a:headEnd/>
                <a:tailEnd/>
              </a:ln>
            </p:spPr>
            <p:txBody>
              <a:bodyPr/>
              <a:lstStyle/>
              <a:p>
                <a:endParaRPr lang="en-US"/>
              </a:p>
            </p:txBody>
          </p:sp>
          <p:sp>
            <p:nvSpPr>
              <p:cNvPr id="32474" name="Line 724"/>
              <p:cNvSpPr>
                <a:spLocks noChangeShapeType="1"/>
              </p:cNvSpPr>
              <p:nvPr/>
            </p:nvSpPr>
            <p:spPr bwMode="auto">
              <a:xfrm>
                <a:off x="1353" y="3227"/>
                <a:ext cx="0" cy="33"/>
              </a:xfrm>
              <a:prstGeom prst="line">
                <a:avLst/>
              </a:prstGeom>
              <a:noFill/>
              <a:ln w="3175">
                <a:solidFill>
                  <a:srgbClr val="000000"/>
                </a:solidFill>
                <a:round/>
                <a:headEnd/>
                <a:tailEnd/>
              </a:ln>
            </p:spPr>
            <p:txBody>
              <a:bodyPr/>
              <a:lstStyle/>
              <a:p>
                <a:endParaRPr lang="en-US"/>
              </a:p>
            </p:txBody>
          </p:sp>
          <p:sp>
            <p:nvSpPr>
              <p:cNvPr id="32475" name="Line 725"/>
              <p:cNvSpPr>
                <a:spLocks noChangeShapeType="1"/>
              </p:cNvSpPr>
              <p:nvPr/>
            </p:nvSpPr>
            <p:spPr bwMode="auto">
              <a:xfrm>
                <a:off x="1353" y="3260"/>
                <a:ext cx="60" cy="0"/>
              </a:xfrm>
              <a:prstGeom prst="line">
                <a:avLst/>
              </a:prstGeom>
              <a:noFill/>
              <a:ln w="3175">
                <a:solidFill>
                  <a:srgbClr val="000000"/>
                </a:solidFill>
                <a:round/>
                <a:headEnd/>
                <a:tailEnd/>
              </a:ln>
            </p:spPr>
            <p:txBody>
              <a:bodyPr/>
              <a:lstStyle/>
              <a:p>
                <a:endParaRPr lang="en-US"/>
              </a:p>
            </p:txBody>
          </p:sp>
          <p:sp>
            <p:nvSpPr>
              <p:cNvPr id="32476" name="Line 726"/>
              <p:cNvSpPr>
                <a:spLocks noChangeShapeType="1"/>
              </p:cNvSpPr>
              <p:nvPr/>
            </p:nvSpPr>
            <p:spPr bwMode="auto">
              <a:xfrm flipV="1">
                <a:off x="1413" y="3227"/>
                <a:ext cx="0" cy="33"/>
              </a:xfrm>
              <a:prstGeom prst="line">
                <a:avLst/>
              </a:prstGeom>
              <a:noFill/>
              <a:ln w="3175">
                <a:solidFill>
                  <a:srgbClr val="000000"/>
                </a:solidFill>
                <a:round/>
                <a:headEnd/>
                <a:tailEnd/>
              </a:ln>
            </p:spPr>
            <p:txBody>
              <a:bodyPr/>
              <a:lstStyle/>
              <a:p>
                <a:endParaRPr lang="en-US"/>
              </a:p>
            </p:txBody>
          </p:sp>
          <p:sp>
            <p:nvSpPr>
              <p:cNvPr id="32477" name="Line 727"/>
              <p:cNvSpPr>
                <a:spLocks noChangeShapeType="1"/>
              </p:cNvSpPr>
              <p:nvPr/>
            </p:nvSpPr>
            <p:spPr bwMode="auto">
              <a:xfrm>
                <a:off x="1413" y="3227"/>
                <a:ext cx="0" cy="33"/>
              </a:xfrm>
              <a:prstGeom prst="line">
                <a:avLst/>
              </a:prstGeom>
              <a:noFill/>
              <a:ln w="3175">
                <a:solidFill>
                  <a:srgbClr val="000000"/>
                </a:solidFill>
                <a:round/>
                <a:headEnd/>
                <a:tailEnd/>
              </a:ln>
            </p:spPr>
            <p:txBody>
              <a:bodyPr/>
              <a:lstStyle/>
              <a:p>
                <a:endParaRPr lang="en-US"/>
              </a:p>
            </p:txBody>
          </p:sp>
          <p:sp>
            <p:nvSpPr>
              <p:cNvPr id="32478" name="Line 728"/>
              <p:cNvSpPr>
                <a:spLocks noChangeShapeType="1"/>
              </p:cNvSpPr>
              <p:nvPr/>
            </p:nvSpPr>
            <p:spPr bwMode="auto">
              <a:xfrm>
                <a:off x="1413" y="3260"/>
                <a:ext cx="60" cy="0"/>
              </a:xfrm>
              <a:prstGeom prst="line">
                <a:avLst/>
              </a:prstGeom>
              <a:noFill/>
              <a:ln w="3175">
                <a:solidFill>
                  <a:srgbClr val="000000"/>
                </a:solidFill>
                <a:round/>
                <a:headEnd/>
                <a:tailEnd/>
              </a:ln>
            </p:spPr>
            <p:txBody>
              <a:bodyPr/>
              <a:lstStyle/>
              <a:p>
                <a:endParaRPr lang="en-US"/>
              </a:p>
            </p:txBody>
          </p:sp>
          <p:sp>
            <p:nvSpPr>
              <p:cNvPr id="32479" name="Line 729"/>
              <p:cNvSpPr>
                <a:spLocks noChangeShapeType="1"/>
              </p:cNvSpPr>
              <p:nvPr/>
            </p:nvSpPr>
            <p:spPr bwMode="auto">
              <a:xfrm flipV="1">
                <a:off x="1473" y="3227"/>
                <a:ext cx="0" cy="33"/>
              </a:xfrm>
              <a:prstGeom prst="line">
                <a:avLst/>
              </a:prstGeom>
              <a:noFill/>
              <a:ln w="3175">
                <a:solidFill>
                  <a:srgbClr val="000000"/>
                </a:solidFill>
                <a:round/>
                <a:headEnd/>
                <a:tailEnd/>
              </a:ln>
            </p:spPr>
            <p:txBody>
              <a:bodyPr/>
              <a:lstStyle/>
              <a:p>
                <a:endParaRPr lang="en-US"/>
              </a:p>
            </p:txBody>
          </p:sp>
          <p:sp>
            <p:nvSpPr>
              <p:cNvPr id="32480" name="Line 730"/>
              <p:cNvSpPr>
                <a:spLocks noChangeShapeType="1"/>
              </p:cNvSpPr>
              <p:nvPr/>
            </p:nvSpPr>
            <p:spPr bwMode="auto">
              <a:xfrm>
                <a:off x="1473" y="3227"/>
                <a:ext cx="0" cy="33"/>
              </a:xfrm>
              <a:prstGeom prst="line">
                <a:avLst/>
              </a:prstGeom>
              <a:noFill/>
              <a:ln w="3175">
                <a:solidFill>
                  <a:srgbClr val="000000"/>
                </a:solidFill>
                <a:round/>
                <a:headEnd/>
                <a:tailEnd/>
              </a:ln>
            </p:spPr>
            <p:txBody>
              <a:bodyPr/>
              <a:lstStyle/>
              <a:p>
                <a:endParaRPr lang="en-US"/>
              </a:p>
            </p:txBody>
          </p:sp>
          <p:sp>
            <p:nvSpPr>
              <p:cNvPr id="32481" name="Line 731"/>
              <p:cNvSpPr>
                <a:spLocks noChangeShapeType="1"/>
              </p:cNvSpPr>
              <p:nvPr/>
            </p:nvSpPr>
            <p:spPr bwMode="auto">
              <a:xfrm>
                <a:off x="1473" y="3260"/>
                <a:ext cx="61" cy="0"/>
              </a:xfrm>
              <a:prstGeom prst="line">
                <a:avLst/>
              </a:prstGeom>
              <a:noFill/>
              <a:ln w="3175">
                <a:solidFill>
                  <a:srgbClr val="000000"/>
                </a:solidFill>
                <a:round/>
                <a:headEnd/>
                <a:tailEnd/>
              </a:ln>
            </p:spPr>
            <p:txBody>
              <a:bodyPr/>
              <a:lstStyle/>
              <a:p>
                <a:endParaRPr lang="en-US"/>
              </a:p>
            </p:txBody>
          </p:sp>
          <p:sp>
            <p:nvSpPr>
              <p:cNvPr id="32482" name="Line 732"/>
              <p:cNvSpPr>
                <a:spLocks noChangeShapeType="1"/>
              </p:cNvSpPr>
              <p:nvPr/>
            </p:nvSpPr>
            <p:spPr bwMode="auto">
              <a:xfrm flipV="1">
                <a:off x="1534" y="3227"/>
                <a:ext cx="0" cy="33"/>
              </a:xfrm>
              <a:prstGeom prst="line">
                <a:avLst/>
              </a:prstGeom>
              <a:noFill/>
              <a:ln w="3175">
                <a:solidFill>
                  <a:srgbClr val="000000"/>
                </a:solidFill>
                <a:round/>
                <a:headEnd/>
                <a:tailEnd/>
              </a:ln>
            </p:spPr>
            <p:txBody>
              <a:bodyPr/>
              <a:lstStyle/>
              <a:p>
                <a:endParaRPr lang="en-US"/>
              </a:p>
            </p:txBody>
          </p:sp>
          <p:sp>
            <p:nvSpPr>
              <p:cNvPr id="32483" name="Line 733"/>
              <p:cNvSpPr>
                <a:spLocks noChangeShapeType="1"/>
              </p:cNvSpPr>
              <p:nvPr/>
            </p:nvSpPr>
            <p:spPr bwMode="auto">
              <a:xfrm>
                <a:off x="1534" y="3227"/>
                <a:ext cx="0" cy="33"/>
              </a:xfrm>
              <a:prstGeom prst="line">
                <a:avLst/>
              </a:prstGeom>
              <a:noFill/>
              <a:ln w="3175">
                <a:solidFill>
                  <a:srgbClr val="000000"/>
                </a:solidFill>
                <a:round/>
                <a:headEnd/>
                <a:tailEnd/>
              </a:ln>
            </p:spPr>
            <p:txBody>
              <a:bodyPr/>
              <a:lstStyle/>
              <a:p>
                <a:endParaRPr lang="en-US"/>
              </a:p>
            </p:txBody>
          </p:sp>
          <p:sp>
            <p:nvSpPr>
              <p:cNvPr id="32484" name="Line 734"/>
              <p:cNvSpPr>
                <a:spLocks noChangeShapeType="1"/>
              </p:cNvSpPr>
              <p:nvPr/>
            </p:nvSpPr>
            <p:spPr bwMode="auto">
              <a:xfrm>
                <a:off x="1534" y="3260"/>
                <a:ext cx="60" cy="0"/>
              </a:xfrm>
              <a:prstGeom prst="line">
                <a:avLst/>
              </a:prstGeom>
              <a:noFill/>
              <a:ln w="3175">
                <a:solidFill>
                  <a:srgbClr val="000000"/>
                </a:solidFill>
                <a:round/>
                <a:headEnd/>
                <a:tailEnd/>
              </a:ln>
            </p:spPr>
            <p:txBody>
              <a:bodyPr/>
              <a:lstStyle/>
              <a:p>
                <a:endParaRPr lang="en-US"/>
              </a:p>
            </p:txBody>
          </p:sp>
          <p:sp>
            <p:nvSpPr>
              <p:cNvPr id="32485" name="Line 735"/>
              <p:cNvSpPr>
                <a:spLocks noChangeShapeType="1"/>
              </p:cNvSpPr>
              <p:nvPr/>
            </p:nvSpPr>
            <p:spPr bwMode="auto">
              <a:xfrm flipV="1">
                <a:off x="1594" y="3227"/>
                <a:ext cx="0" cy="33"/>
              </a:xfrm>
              <a:prstGeom prst="line">
                <a:avLst/>
              </a:prstGeom>
              <a:noFill/>
              <a:ln w="3175">
                <a:solidFill>
                  <a:srgbClr val="000000"/>
                </a:solidFill>
                <a:round/>
                <a:headEnd/>
                <a:tailEnd/>
              </a:ln>
            </p:spPr>
            <p:txBody>
              <a:bodyPr/>
              <a:lstStyle/>
              <a:p>
                <a:endParaRPr lang="en-US"/>
              </a:p>
            </p:txBody>
          </p:sp>
          <p:sp>
            <p:nvSpPr>
              <p:cNvPr id="32486" name="Line 736"/>
              <p:cNvSpPr>
                <a:spLocks noChangeShapeType="1"/>
              </p:cNvSpPr>
              <p:nvPr/>
            </p:nvSpPr>
            <p:spPr bwMode="auto">
              <a:xfrm>
                <a:off x="1594" y="3227"/>
                <a:ext cx="0" cy="33"/>
              </a:xfrm>
              <a:prstGeom prst="line">
                <a:avLst/>
              </a:prstGeom>
              <a:noFill/>
              <a:ln w="3175">
                <a:solidFill>
                  <a:srgbClr val="000000"/>
                </a:solidFill>
                <a:round/>
                <a:headEnd/>
                <a:tailEnd/>
              </a:ln>
            </p:spPr>
            <p:txBody>
              <a:bodyPr/>
              <a:lstStyle/>
              <a:p>
                <a:endParaRPr lang="en-US"/>
              </a:p>
            </p:txBody>
          </p:sp>
          <p:sp>
            <p:nvSpPr>
              <p:cNvPr id="32487" name="Line 737"/>
              <p:cNvSpPr>
                <a:spLocks noChangeShapeType="1"/>
              </p:cNvSpPr>
              <p:nvPr/>
            </p:nvSpPr>
            <p:spPr bwMode="auto">
              <a:xfrm>
                <a:off x="1594" y="3260"/>
                <a:ext cx="60" cy="0"/>
              </a:xfrm>
              <a:prstGeom prst="line">
                <a:avLst/>
              </a:prstGeom>
              <a:noFill/>
              <a:ln w="3175">
                <a:solidFill>
                  <a:srgbClr val="000000"/>
                </a:solidFill>
                <a:round/>
                <a:headEnd/>
                <a:tailEnd/>
              </a:ln>
            </p:spPr>
            <p:txBody>
              <a:bodyPr/>
              <a:lstStyle/>
              <a:p>
                <a:endParaRPr lang="en-US"/>
              </a:p>
            </p:txBody>
          </p:sp>
          <p:sp>
            <p:nvSpPr>
              <p:cNvPr id="32488" name="Line 738"/>
              <p:cNvSpPr>
                <a:spLocks noChangeShapeType="1"/>
              </p:cNvSpPr>
              <p:nvPr/>
            </p:nvSpPr>
            <p:spPr bwMode="auto">
              <a:xfrm flipV="1">
                <a:off x="1654" y="3227"/>
                <a:ext cx="0" cy="33"/>
              </a:xfrm>
              <a:prstGeom prst="line">
                <a:avLst/>
              </a:prstGeom>
              <a:noFill/>
              <a:ln w="3175">
                <a:solidFill>
                  <a:srgbClr val="000000"/>
                </a:solidFill>
                <a:round/>
                <a:headEnd/>
                <a:tailEnd/>
              </a:ln>
            </p:spPr>
            <p:txBody>
              <a:bodyPr/>
              <a:lstStyle/>
              <a:p>
                <a:endParaRPr lang="en-US"/>
              </a:p>
            </p:txBody>
          </p:sp>
          <p:sp>
            <p:nvSpPr>
              <p:cNvPr id="32489" name="Line 739"/>
              <p:cNvSpPr>
                <a:spLocks noChangeShapeType="1"/>
              </p:cNvSpPr>
              <p:nvPr/>
            </p:nvSpPr>
            <p:spPr bwMode="auto">
              <a:xfrm>
                <a:off x="1654" y="3227"/>
                <a:ext cx="0" cy="33"/>
              </a:xfrm>
              <a:prstGeom prst="line">
                <a:avLst/>
              </a:prstGeom>
              <a:noFill/>
              <a:ln w="3175">
                <a:solidFill>
                  <a:srgbClr val="000000"/>
                </a:solidFill>
                <a:round/>
                <a:headEnd/>
                <a:tailEnd/>
              </a:ln>
            </p:spPr>
            <p:txBody>
              <a:bodyPr/>
              <a:lstStyle/>
              <a:p>
                <a:endParaRPr lang="en-US"/>
              </a:p>
            </p:txBody>
          </p:sp>
          <p:sp>
            <p:nvSpPr>
              <p:cNvPr id="32490" name="Line 740"/>
              <p:cNvSpPr>
                <a:spLocks noChangeShapeType="1"/>
              </p:cNvSpPr>
              <p:nvPr/>
            </p:nvSpPr>
            <p:spPr bwMode="auto">
              <a:xfrm>
                <a:off x="1654" y="3260"/>
                <a:ext cx="61" cy="0"/>
              </a:xfrm>
              <a:prstGeom prst="line">
                <a:avLst/>
              </a:prstGeom>
              <a:noFill/>
              <a:ln w="3175">
                <a:solidFill>
                  <a:srgbClr val="000000"/>
                </a:solidFill>
                <a:round/>
                <a:headEnd/>
                <a:tailEnd/>
              </a:ln>
            </p:spPr>
            <p:txBody>
              <a:bodyPr/>
              <a:lstStyle/>
              <a:p>
                <a:endParaRPr lang="en-US"/>
              </a:p>
            </p:txBody>
          </p:sp>
          <p:sp>
            <p:nvSpPr>
              <p:cNvPr id="32491" name="Line 741"/>
              <p:cNvSpPr>
                <a:spLocks noChangeShapeType="1"/>
              </p:cNvSpPr>
              <p:nvPr/>
            </p:nvSpPr>
            <p:spPr bwMode="auto">
              <a:xfrm flipV="1">
                <a:off x="1715" y="3227"/>
                <a:ext cx="0" cy="33"/>
              </a:xfrm>
              <a:prstGeom prst="line">
                <a:avLst/>
              </a:prstGeom>
              <a:noFill/>
              <a:ln w="3175">
                <a:solidFill>
                  <a:srgbClr val="000000"/>
                </a:solidFill>
                <a:round/>
                <a:headEnd/>
                <a:tailEnd/>
              </a:ln>
            </p:spPr>
            <p:txBody>
              <a:bodyPr/>
              <a:lstStyle/>
              <a:p>
                <a:endParaRPr lang="en-US"/>
              </a:p>
            </p:txBody>
          </p:sp>
          <p:sp>
            <p:nvSpPr>
              <p:cNvPr id="32492" name="Line 742"/>
              <p:cNvSpPr>
                <a:spLocks noChangeShapeType="1"/>
              </p:cNvSpPr>
              <p:nvPr/>
            </p:nvSpPr>
            <p:spPr bwMode="auto">
              <a:xfrm>
                <a:off x="1715" y="3227"/>
                <a:ext cx="0" cy="33"/>
              </a:xfrm>
              <a:prstGeom prst="line">
                <a:avLst/>
              </a:prstGeom>
              <a:noFill/>
              <a:ln w="3175">
                <a:solidFill>
                  <a:srgbClr val="000000"/>
                </a:solidFill>
                <a:round/>
                <a:headEnd/>
                <a:tailEnd/>
              </a:ln>
            </p:spPr>
            <p:txBody>
              <a:bodyPr/>
              <a:lstStyle/>
              <a:p>
                <a:endParaRPr lang="en-US"/>
              </a:p>
            </p:txBody>
          </p:sp>
          <p:sp>
            <p:nvSpPr>
              <p:cNvPr id="32493" name="Line 743"/>
              <p:cNvSpPr>
                <a:spLocks noChangeShapeType="1"/>
              </p:cNvSpPr>
              <p:nvPr/>
            </p:nvSpPr>
            <p:spPr bwMode="auto">
              <a:xfrm>
                <a:off x="1715" y="3260"/>
                <a:ext cx="60" cy="0"/>
              </a:xfrm>
              <a:prstGeom prst="line">
                <a:avLst/>
              </a:prstGeom>
              <a:noFill/>
              <a:ln w="3175">
                <a:solidFill>
                  <a:srgbClr val="000000"/>
                </a:solidFill>
                <a:round/>
                <a:headEnd/>
                <a:tailEnd/>
              </a:ln>
            </p:spPr>
            <p:txBody>
              <a:bodyPr/>
              <a:lstStyle/>
              <a:p>
                <a:endParaRPr lang="en-US"/>
              </a:p>
            </p:txBody>
          </p:sp>
          <p:sp>
            <p:nvSpPr>
              <p:cNvPr id="32494" name="Line 744"/>
              <p:cNvSpPr>
                <a:spLocks noChangeShapeType="1"/>
              </p:cNvSpPr>
              <p:nvPr/>
            </p:nvSpPr>
            <p:spPr bwMode="auto">
              <a:xfrm flipV="1">
                <a:off x="1775" y="3227"/>
                <a:ext cx="0" cy="33"/>
              </a:xfrm>
              <a:prstGeom prst="line">
                <a:avLst/>
              </a:prstGeom>
              <a:noFill/>
              <a:ln w="3175">
                <a:solidFill>
                  <a:srgbClr val="000000"/>
                </a:solidFill>
                <a:round/>
                <a:headEnd/>
                <a:tailEnd/>
              </a:ln>
            </p:spPr>
            <p:txBody>
              <a:bodyPr/>
              <a:lstStyle/>
              <a:p>
                <a:endParaRPr lang="en-US"/>
              </a:p>
            </p:txBody>
          </p:sp>
          <p:sp>
            <p:nvSpPr>
              <p:cNvPr id="32495" name="Line 745"/>
              <p:cNvSpPr>
                <a:spLocks noChangeShapeType="1"/>
              </p:cNvSpPr>
              <p:nvPr/>
            </p:nvSpPr>
            <p:spPr bwMode="auto">
              <a:xfrm>
                <a:off x="1775" y="3227"/>
                <a:ext cx="0" cy="33"/>
              </a:xfrm>
              <a:prstGeom prst="line">
                <a:avLst/>
              </a:prstGeom>
              <a:noFill/>
              <a:ln w="3175">
                <a:solidFill>
                  <a:srgbClr val="000000"/>
                </a:solidFill>
                <a:round/>
                <a:headEnd/>
                <a:tailEnd/>
              </a:ln>
            </p:spPr>
            <p:txBody>
              <a:bodyPr/>
              <a:lstStyle/>
              <a:p>
                <a:endParaRPr lang="en-US"/>
              </a:p>
            </p:txBody>
          </p:sp>
          <p:sp>
            <p:nvSpPr>
              <p:cNvPr id="32496" name="Line 746"/>
              <p:cNvSpPr>
                <a:spLocks noChangeShapeType="1"/>
              </p:cNvSpPr>
              <p:nvPr/>
            </p:nvSpPr>
            <p:spPr bwMode="auto">
              <a:xfrm>
                <a:off x="1775" y="3260"/>
                <a:ext cx="60" cy="0"/>
              </a:xfrm>
              <a:prstGeom prst="line">
                <a:avLst/>
              </a:prstGeom>
              <a:noFill/>
              <a:ln w="3175">
                <a:solidFill>
                  <a:srgbClr val="000000"/>
                </a:solidFill>
                <a:round/>
                <a:headEnd/>
                <a:tailEnd/>
              </a:ln>
            </p:spPr>
            <p:txBody>
              <a:bodyPr/>
              <a:lstStyle/>
              <a:p>
                <a:endParaRPr lang="en-US"/>
              </a:p>
            </p:txBody>
          </p:sp>
          <p:sp>
            <p:nvSpPr>
              <p:cNvPr id="32497" name="Line 747"/>
              <p:cNvSpPr>
                <a:spLocks noChangeShapeType="1"/>
              </p:cNvSpPr>
              <p:nvPr/>
            </p:nvSpPr>
            <p:spPr bwMode="auto">
              <a:xfrm flipV="1">
                <a:off x="1835" y="3182"/>
                <a:ext cx="0" cy="78"/>
              </a:xfrm>
              <a:prstGeom prst="line">
                <a:avLst/>
              </a:prstGeom>
              <a:noFill/>
              <a:ln w="3175">
                <a:solidFill>
                  <a:srgbClr val="000000"/>
                </a:solidFill>
                <a:round/>
                <a:headEnd/>
                <a:tailEnd/>
              </a:ln>
            </p:spPr>
            <p:txBody>
              <a:bodyPr/>
              <a:lstStyle/>
              <a:p>
                <a:endParaRPr lang="en-US"/>
              </a:p>
            </p:txBody>
          </p:sp>
          <p:sp>
            <p:nvSpPr>
              <p:cNvPr id="32498" name="Line 748"/>
              <p:cNvSpPr>
                <a:spLocks noChangeShapeType="1"/>
              </p:cNvSpPr>
              <p:nvPr/>
            </p:nvSpPr>
            <p:spPr bwMode="auto">
              <a:xfrm>
                <a:off x="1835" y="3182"/>
                <a:ext cx="0" cy="78"/>
              </a:xfrm>
              <a:prstGeom prst="line">
                <a:avLst/>
              </a:prstGeom>
              <a:noFill/>
              <a:ln w="3175">
                <a:solidFill>
                  <a:srgbClr val="000000"/>
                </a:solidFill>
                <a:round/>
                <a:headEnd/>
                <a:tailEnd/>
              </a:ln>
            </p:spPr>
            <p:txBody>
              <a:bodyPr/>
              <a:lstStyle/>
              <a:p>
                <a:endParaRPr lang="en-US"/>
              </a:p>
            </p:txBody>
          </p:sp>
          <p:sp>
            <p:nvSpPr>
              <p:cNvPr id="32499" name="Line 749"/>
              <p:cNvSpPr>
                <a:spLocks noChangeShapeType="1"/>
              </p:cNvSpPr>
              <p:nvPr/>
            </p:nvSpPr>
            <p:spPr bwMode="auto">
              <a:xfrm>
                <a:off x="1835" y="3260"/>
                <a:ext cx="61" cy="0"/>
              </a:xfrm>
              <a:prstGeom prst="line">
                <a:avLst/>
              </a:prstGeom>
              <a:noFill/>
              <a:ln w="3175">
                <a:solidFill>
                  <a:srgbClr val="000000"/>
                </a:solidFill>
                <a:round/>
                <a:headEnd/>
                <a:tailEnd/>
              </a:ln>
            </p:spPr>
            <p:txBody>
              <a:bodyPr/>
              <a:lstStyle/>
              <a:p>
                <a:endParaRPr lang="en-US"/>
              </a:p>
            </p:txBody>
          </p:sp>
          <p:sp>
            <p:nvSpPr>
              <p:cNvPr id="32500" name="Line 750"/>
              <p:cNvSpPr>
                <a:spLocks noChangeShapeType="1"/>
              </p:cNvSpPr>
              <p:nvPr/>
            </p:nvSpPr>
            <p:spPr bwMode="auto">
              <a:xfrm flipV="1">
                <a:off x="1896" y="3227"/>
                <a:ext cx="0" cy="33"/>
              </a:xfrm>
              <a:prstGeom prst="line">
                <a:avLst/>
              </a:prstGeom>
              <a:noFill/>
              <a:ln w="3175">
                <a:solidFill>
                  <a:srgbClr val="000000"/>
                </a:solidFill>
                <a:round/>
                <a:headEnd/>
                <a:tailEnd/>
              </a:ln>
            </p:spPr>
            <p:txBody>
              <a:bodyPr/>
              <a:lstStyle/>
              <a:p>
                <a:endParaRPr lang="en-US"/>
              </a:p>
            </p:txBody>
          </p:sp>
          <p:sp>
            <p:nvSpPr>
              <p:cNvPr id="32501" name="Line 751"/>
              <p:cNvSpPr>
                <a:spLocks noChangeShapeType="1"/>
              </p:cNvSpPr>
              <p:nvPr/>
            </p:nvSpPr>
            <p:spPr bwMode="auto">
              <a:xfrm>
                <a:off x="1896" y="3227"/>
                <a:ext cx="0" cy="33"/>
              </a:xfrm>
              <a:prstGeom prst="line">
                <a:avLst/>
              </a:prstGeom>
              <a:noFill/>
              <a:ln w="3175">
                <a:solidFill>
                  <a:srgbClr val="000000"/>
                </a:solidFill>
                <a:round/>
                <a:headEnd/>
                <a:tailEnd/>
              </a:ln>
            </p:spPr>
            <p:txBody>
              <a:bodyPr/>
              <a:lstStyle/>
              <a:p>
                <a:endParaRPr lang="en-US"/>
              </a:p>
            </p:txBody>
          </p:sp>
          <p:sp>
            <p:nvSpPr>
              <p:cNvPr id="32502" name="Line 752"/>
              <p:cNvSpPr>
                <a:spLocks noChangeShapeType="1"/>
              </p:cNvSpPr>
              <p:nvPr/>
            </p:nvSpPr>
            <p:spPr bwMode="auto">
              <a:xfrm>
                <a:off x="1896" y="3260"/>
                <a:ext cx="60" cy="0"/>
              </a:xfrm>
              <a:prstGeom prst="line">
                <a:avLst/>
              </a:prstGeom>
              <a:noFill/>
              <a:ln w="3175">
                <a:solidFill>
                  <a:srgbClr val="000000"/>
                </a:solidFill>
                <a:round/>
                <a:headEnd/>
                <a:tailEnd/>
              </a:ln>
            </p:spPr>
            <p:txBody>
              <a:bodyPr/>
              <a:lstStyle/>
              <a:p>
                <a:endParaRPr lang="en-US"/>
              </a:p>
            </p:txBody>
          </p:sp>
          <p:sp>
            <p:nvSpPr>
              <p:cNvPr id="32503" name="Line 753"/>
              <p:cNvSpPr>
                <a:spLocks noChangeShapeType="1"/>
              </p:cNvSpPr>
              <p:nvPr/>
            </p:nvSpPr>
            <p:spPr bwMode="auto">
              <a:xfrm flipV="1">
                <a:off x="1956" y="3227"/>
                <a:ext cx="0" cy="33"/>
              </a:xfrm>
              <a:prstGeom prst="line">
                <a:avLst/>
              </a:prstGeom>
              <a:noFill/>
              <a:ln w="3175">
                <a:solidFill>
                  <a:srgbClr val="000000"/>
                </a:solidFill>
                <a:round/>
                <a:headEnd/>
                <a:tailEnd/>
              </a:ln>
            </p:spPr>
            <p:txBody>
              <a:bodyPr/>
              <a:lstStyle/>
              <a:p>
                <a:endParaRPr lang="en-US"/>
              </a:p>
            </p:txBody>
          </p:sp>
          <p:sp>
            <p:nvSpPr>
              <p:cNvPr id="32504" name="Line 754"/>
              <p:cNvSpPr>
                <a:spLocks noChangeShapeType="1"/>
              </p:cNvSpPr>
              <p:nvPr/>
            </p:nvSpPr>
            <p:spPr bwMode="auto">
              <a:xfrm>
                <a:off x="1956" y="3227"/>
                <a:ext cx="0" cy="33"/>
              </a:xfrm>
              <a:prstGeom prst="line">
                <a:avLst/>
              </a:prstGeom>
              <a:noFill/>
              <a:ln w="3175">
                <a:solidFill>
                  <a:srgbClr val="000000"/>
                </a:solidFill>
                <a:round/>
                <a:headEnd/>
                <a:tailEnd/>
              </a:ln>
            </p:spPr>
            <p:txBody>
              <a:bodyPr/>
              <a:lstStyle/>
              <a:p>
                <a:endParaRPr lang="en-US"/>
              </a:p>
            </p:txBody>
          </p:sp>
          <p:sp>
            <p:nvSpPr>
              <p:cNvPr id="32505" name="Line 755"/>
              <p:cNvSpPr>
                <a:spLocks noChangeShapeType="1"/>
              </p:cNvSpPr>
              <p:nvPr/>
            </p:nvSpPr>
            <p:spPr bwMode="auto">
              <a:xfrm>
                <a:off x="1956" y="3260"/>
                <a:ext cx="60" cy="0"/>
              </a:xfrm>
              <a:prstGeom prst="line">
                <a:avLst/>
              </a:prstGeom>
              <a:noFill/>
              <a:ln w="3175">
                <a:solidFill>
                  <a:srgbClr val="000000"/>
                </a:solidFill>
                <a:round/>
                <a:headEnd/>
                <a:tailEnd/>
              </a:ln>
            </p:spPr>
            <p:txBody>
              <a:bodyPr/>
              <a:lstStyle/>
              <a:p>
                <a:endParaRPr lang="en-US"/>
              </a:p>
            </p:txBody>
          </p:sp>
          <p:sp>
            <p:nvSpPr>
              <p:cNvPr id="32506" name="Line 756"/>
              <p:cNvSpPr>
                <a:spLocks noChangeShapeType="1"/>
              </p:cNvSpPr>
              <p:nvPr/>
            </p:nvSpPr>
            <p:spPr bwMode="auto">
              <a:xfrm flipV="1">
                <a:off x="2016" y="3227"/>
                <a:ext cx="0" cy="33"/>
              </a:xfrm>
              <a:prstGeom prst="line">
                <a:avLst/>
              </a:prstGeom>
              <a:noFill/>
              <a:ln w="3175">
                <a:solidFill>
                  <a:srgbClr val="000000"/>
                </a:solidFill>
                <a:round/>
                <a:headEnd/>
                <a:tailEnd/>
              </a:ln>
            </p:spPr>
            <p:txBody>
              <a:bodyPr/>
              <a:lstStyle/>
              <a:p>
                <a:endParaRPr lang="en-US"/>
              </a:p>
            </p:txBody>
          </p:sp>
          <p:sp>
            <p:nvSpPr>
              <p:cNvPr id="32507" name="Line 757"/>
              <p:cNvSpPr>
                <a:spLocks noChangeShapeType="1"/>
              </p:cNvSpPr>
              <p:nvPr/>
            </p:nvSpPr>
            <p:spPr bwMode="auto">
              <a:xfrm>
                <a:off x="2016" y="3227"/>
                <a:ext cx="0" cy="33"/>
              </a:xfrm>
              <a:prstGeom prst="line">
                <a:avLst/>
              </a:prstGeom>
              <a:noFill/>
              <a:ln w="3175">
                <a:solidFill>
                  <a:srgbClr val="000000"/>
                </a:solidFill>
                <a:round/>
                <a:headEnd/>
                <a:tailEnd/>
              </a:ln>
            </p:spPr>
            <p:txBody>
              <a:bodyPr/>
              <a:lstStyle/>
              <a:p>
                <a:endParaRPr lang="en-US"/>
              </a:p>
            </p:txBody>
          </p:sp>
          <p:sp>
            <p:nvSpPr>
              <p:cNvPr id="32508" name="Line 758"/>
              <p:cNvSpPr>
                <a:spLocks noChangeShapeType="1"/>
              </p:cNvSpPr>
              <p:nvPr/>
            </p:nvSpPr>
            <p:spPr bwMode="auto">
              <a:xfrm>
                <a:off x="2016" y="3260"/>
                <a:ext cx="61" cy="0"/>
              </a:xfrm>
              <a:prstGeom prst="line">
                <a:avLst/>
              </a:prstGeom>
              <a:noFill/>
              <a:ln w="3175">
                <a:solidFill>
                  <a:srgbClr val="000000"/>
                </a:solidFill>
                <a:round/>
                <a:headEnd/>
                <a:tailEnd/>
              </a:ln>
            </p:spPr>
            <p:txBody>
              <a:bodyPr/>
              <a:lstStyle/>
              <a:p>
                <a:endParaRPr lang="en-US"/>
              </a:p>
            </p:txBody>
          </p:sp>
          <p:sp>
            <p:nvSpPr>
              <p:cNvPr id="32509" name="Line 759"/>
              <p:cNvSpPr>
                <a:spLocks noChangeShapeType="1"/>
              </p:cNvSpPr>
              <p:nvPr/>
            </p:nvSpPr>
            <p:spPr bwMode="auto">
              <a:xfrm flipV="1">
                <a:off x="2077" y="3227"/>
                <a:ext cx="0" cy="33"/>
              </a:xfrm>
              <a:prstGeom prst="line">
                <a:avLst/>
              </a:prstGeom>
              <a:noFill/>
              <a:ln w="3175">
                <a:solidFill>
                  <a:srgbClr val="000000"/>
                </a:solidFill>
                <a:round/>
                <a:headEnd/>
                <a:tailEnd/>
              </a:ln>
            </p:spPr>
            <p:txBody>
              <a:bodyPr/>
              <a:lstStyle/>
              <a:p>
                <a:endParaRPr lang="en-US"/>
              </a:p>
            </p:txBody>
          </p:sp>
          <p:sp>
            <p:nvSpPr>
              <p:cNvPr id="32510" name="Line 760"/>
              <p:cNvSpPr>
                <a:spLocks noChangeShapeType="1"/>
              </p:cNvSpPr>
              <p:nvPr/>
            </p:nvSpPr>
            <p:spPr bwMode="auto">
              <a:xfrm>
                <a:off x="2077" y="3227"/>
                <a:ext cx="0" cy="33"/>
              </a:xfrm>
              <a:prstGeom prst="line">
                <a:avLst/>
              </a:prstGeom>
              <a:noFill/>
              <a:ln w="3175">
                <a:solidFill>
                  <a:srgbClr val="000000"/>
                </a:solidFill>
                <a:round/>
                <a:headEnd/>
                <a:tailEnd/>
              </a:ln>
            </p:spPr>
            <p:txBody>
              <a:bodyPr/>
              <a:lstStyle/>
              <a:p>
                <a:endParaRPr lang="en-US"/>
              </a:p>
            </p:txBody>
          </p:sp>
          <p:sp>
            <p:nvSpPr>
              <p:cNvPr id="32511" name="Line 761"/>
              <p:cNvSpPr>
                <a:spLocks noChangeShapeType="1"/>
              </p:cNvSpPr>
              <p:nvPr/>
            </p:nvSpPr>
            <p:spPr bwMode="auto">
              <a:xfrm>
                <a:off x="2077" y="3260"/>
                <a:ext cx="60" cy="0"/>
              </a:xfrm>
              <a:prstGeom prst="line">
                <a:avLst/>
              </a:prstGeom>
              <a:noFill/>
              <a:ln w="3175">
                <a:solidFill>
                  <a:srgbClr val="000000"/>
                </a:solidFill>
                <a:round/>
                <a:headEnd/>
                <a:tailEnd/>
              </a:ln>
            </p:spPr>
            <p:txBody>
              <a:bodyPr/>
              <a:lstStyle/>
              <a:p>
                <a:endParaRPr lang="en-US"/>
              </a:p>
            </p:txBody>
          </p:sp>
          <p:sp>
            <p:nvSpPr>
              <p:cNvPr id="32512" name="Line 762"/>
              <p:cNvSpPr>
                <a:spLocks noChangeShapeType="1"/>
              </p:cNvSpPr>
              <p:nvPr/>
            </p:nvSpPr>
            <p:spPr bwMode="auto">
              <a:xfrm flipV="1">
                <a:off x="2137" y="3227"/>
                <a:ext cx="0" cy="33"/>
              </a:xfrm>
              <a:prstGeom prst="line">
                <a:avLst/>
              </a:prstGeom>
              <a:noFill/>
              <a:ln w="3175">
                <a:solidFill>
                  <a:srgbClr val="000000"/>
                </a:solidFill>
                <a:round/>
                <a:headEnd/>
                <a:tailEnd/>
              </a:ln>
            </p:spPr>
            <p:txBody>
              <a:bodyPr/>
              <a:lstStyle/>
              <a:p>
                <a:endParaRPr lang="en-US"/>
              </a:p>
            </p:txBody>
          </p:sp>
          <p:sp>
            <p:nvSpPr>
              <p:cNvPr id="32513" name="Line 763"/>
              <p:cNvSpPr>
                <a:spLocks noChangeShapeType="1"/>
              </p:cNvSpPr>
              <p:nvPr/>
            </p:nvSpPr>
            <p:spPr bwMode="auto">
              <a:xfrm>
                <a:off x="2137" y="3227"/>
                <a:ext cx="0" cy="33"/>
              </a:xfrm>
              <a:prstGeom prst="line">
                <a:avLst/>
              </a:prstGeom>
              <a:noFill/>
              <a:ln w="3175">
                <a:solidFill>
                  <a:srgbClr val="000000"/>
                </a:solidFill>
                <a:round/>
                <a:headEnd/>
                <a:tailEnd/>
              </a:ln>
            </p:spPr>
            <p:txBody>
              <a:bodyPr/>
              <a:lstStyle/>
              <a:p>
                <a:endParaRPr lang="en-US"/>
              </a:p>
            </p:txBody>
          </p:sp>
          <p:sp>
            <p:nvSpPr>
              <p:cNvPr id="32514" name="Line 764"/>
              <p:cNvSpPr>
                <a:spLocks noChangeShapeType="1"/>
              </p:cNvSpPr>
              <p:nvPr/>
            </p:nvSpPr>
            <p:spPr bwMode="auto">
              <a:xfrm>
                <a:off x="2137" y="3260"/>
                <a:ext cx="60" cy="0"/>
              </a:xfrm>
              <a:prstGeom prst="line">
                <a:avLst/>
              </a:prstGeom>
              <a:noFill/>
              <a:ln w="3175">
                <a:solidFill>
                  <a:srgbClr val="000000"/>
                </a:solidFill>
                <a:round/>
                <a:headEnd/>
                <a:tailEnd/>
              </a:ln>
            </p:spPr>
            <p:txBody>
              <a:bodyPr/>
              <a:lstStyle/>
              <a:p>
                <a:endParaRPr lang="en-US"/>
              </a:p>
            </p:txBody>
          </p:sp>
          <p:sp>
            <p:nvSpPr>
              <p:cNvPr id="32515" name="Line 765"/>
              <p:cNvSpPr>
                <a:spLocks noChangeShapeType="1"/>
              </p:cNvSpPr>
              <p:nvPr/>
            </p:nvSpPr>
            <p:spPr bwMode="auto">
              <a:xfrm flipV="1">
                <a:off x="2197" y="3227"/>
                <a:ext cx="0" cy="33"/>
              </a:xfrm>
              <a:prstGeom prst="line">
                <a:avLst/>
              </a:prstGeom>
              <a:noFill/>
              <a:ln w="3175">
                <a:solidFill>
                  <a:srgbClr val="000000"/>
                </a:solidFill>
                <a:round/>
                <a:headEnd/>
                <a:tailEnd/>
              </a:ln>
            </p:spPr>
            <p:txBody>
              <a:bodyPr/>
              <a:lstStyle/>
              <a:p>
                <a:endParaRPr lang="en-US"/>
              </a:p>
            </p:txBody>
          </p:sp>
          <p:sp>
            <p:nvSpPr>
              <p:cNvPr id="32516" name="Line 766"/>
              <p:cNvSpPr>
                <a:spLocks noChangeShapeType="1"/>
              </p:cNvSpPr>
              <p:nvPr/>
            </p:nvSpPr>
            <p:spPr bwMode="auto">
              <a:xfrm>
                <a:off x="2197" y="3227"/>
                <a:ext cx="0" cy="33"/>
              </a:xfrm>
              <a:prstGeom prst="line">
                <a:avLst/>
              </a:prstGeom>
              <a:noFill/>
              <a:ln w="3175">
                <a:solidFill>
                  <a:srgbClr val="000000"/>
                </a:solidFill>
                <a:round/>
                <a:headEnd/>
                <a:tailEnd/>
              </a:ln>
            </p:spPr>
            <p:txBody>
              <a:bodyPr/>
              <a:lstStyle/>
              <a:p>
                <a:endParaRPr lang="en-US"/>
              </a:p>
            </p:txBody>
          </p:sp>
          <p:sp>
            <p:nvSpPr>
              <p:cNvPr id="32517" name="Line 767"/>
              <p:cNvSpPr>
                <a:spLocks noChangeShapeType="1"/>
              </p:cNvSpPr>
              <p:nvPr/>
            </p:nvSpPr>
            <p:spPr bwMode="auto">
              <a:xfrm>
                <a:off x="2197" y="3260"/>
                <a:ext cx="61" cy="0"/>
              </a:xfrm>
              <a:prstGeom prst="line">
                <a:avLst/>
              </a:prstGeom>
              <a:noFill/>
              <a:ln w="3175">
                <a:solidFill>
                  <a:srgbClr val="000000"/>
                </a:solidFill>
                <a:round/>
                <a:headEnd/>
                <a:tailEnd/>
              </a:ln>
            </p:spPr>
            <p:txBody>
              <a:bodyPr/>
              <a:lstStyle/>
              <a:p>
                <a:endParaRPr lang="en-US"/>
              </a:p>
            </p:txBody>
          </p:sp>
          <p:sp>
            <p:nvSpPr>
              <p:cNvPr id="32518" name="Line 768"/>
              <p:cNvSpPr>
                <a:spLocks noChangeShapeType="1"/>
              </p:cNvSpPr>
              <p:nvPr/>
            </p:nvSpPr>
            <p:spPr bwMode="auto">
              <a:xfrm flipV="1">
                <a:off x="2258" y="3227"/>
                <a:ext cx="0" cy="33"/>
              </a:xfrm>
              <a:prstGeom prst="line">
                <a:avLst/>
              </a:prstGeom>
              <a:noFill/>
              <a:ln w="3175">
                <a:solidFill>
                  <a:srgbClr val="000000"/>
                </a:solidFill>
                <a:round/>
                <a:headEnd/>
                <a:tailEnd/>
              </a:ln>
            </p:spPr>
            <p:txBody>
              <a:bodyPr/>
              <a:lstStyle/>
              <a:p>
                <a:endParaRPr lang="en-US"/>
              </a:p>
            </p:txBody>
          </p:sp>
          <p:sp>
            <p:nvSpPr>
              <p:cNvPr id="32519" name="Line 769"/>
              <p:cNvSpPr>
                <a:spLocks noChangeShapeType="1"/>
              </p:cNvSpPr>
              <p:nvPr/>
            </p:nvSpPr>
            <p:spPr bwMode="auto">
              <a:xfrm>
                <a:off x="2258" y="3227"/>
                <a:ext cx="0" cy="33"/>
              </a:xfrm>
              <a:prstGeom prst="line">
                <a:avLst/>
              </a:prstGeom>
              <a:noFill/>
              <a:ln w="3175">
                <a:solidFill>
                  <a:srgbClr val="000000"/>
                </a:solidFill>
                <a:round/>
                <a:headEnd/>
                <a:tailEnd/>
              </a:ln>
            </p:spPr>
            <p:txBody>
              <a:bodyPr/>
              <a:lstStyle/>
              <a:p>
                <a:endParaRPr lang="en-US"/>
              </a:p>
            </p:txBody>
          </p:sp>
          <p:sp>
            <p:nvSpPr>
              <p:cNvPr id="32520" name="Line 770"/>
              <p:cNvSpPr>
                <a:spLocks noChangeShapeType="1"/>
              </p:cNvSpPr>
              <p:nvPr/>
            </p:nvSpPr>
            <p:spPr bwMode="auto">
              <a:xfrm>
                <a:off x="2258" y="3260"/>
                <a:ext cx="60" cy="0"/>
              </a:xfrm>
              <a:prstGeom prst="line">
                <a:avLst/>
              </a:prstGeom>
              <a:noFill/>
              <a:ln w="3175">
                <a:solidFill>
                  <a:srgbClr val="000000"/>
                </a:solidFill>
                <a:round/>
                <a:headEnd/>
                <a:tailEnd/>
              </a:ln>
            </p:spPr>
            <p:txBody>
              <a:bodyPr/>
              <a:lstStyle/>
              <a:p>
                <a:endParaRPr lang="en-US"/>
              </a:p>
            </p:txBody>
          </p:sp>
          <p:sp>
            <p:nvSpPr>
              <p:cNvPr id="32521" name="Line 771"/>
              <p:cNvSpPr>
                <a:spLocks noChangeShapeType="1"/>
              </p:cNvSpPr>
              <p:nvPr/>
            </p:nvSpPr>
            <p:spPr bwMode="auto">
              <a:xfrm flipV="1">
                <a:off x="2318" y="3227"/>
                <a:ext cx="0" cy="33"/>
              </a:xfrm>
              <a:prstGeom prst="line">
                <a:avLst/>
              </a:prstGeom>
              <a:noFill/>
              <a:ln w="3175">
                <a:solidFill>
                  <a:srgbClr val="000000"/>
                </a:solidFill>
                <a:round/>
                <a:headEnd/>
                <a:tailEnd/>
              </a:ln>
            </p:spPr>
            <p:txBody>
              <a:bodyPr/>
              <a:lstStyle/>
              <a:p>
                <a:endParaRPr lang="en-US"/>
              </a:p>
            </p:txBody>
          </p:sp>
          <p:sp>
            <p:nvSpPr>
              <p:cNvPr id="32522" name="Line 772"/>
              <p:cNvSpPr>
                <a:spLocks noChangeShapeType="1"/>
              </p:cNvSpPr>
              <p:nvPr/>
            </p:nvSpPr>
            <p:spPr bwMode="auto">
              <a:xfrm>
                <a:off x="2318" y="3227"/>
                <a:ext cx="0" cy="33"/>
              </a:xfrm>
              <a:prstGeom prst="line">
                <a:avLst/>
              </a:prstGeom>
              <a:noFill/>
              <a:ln w="3175">
                <a:solidFill>
                  <a:srgbClr val="000000"/>
                </a:solidFill>
                <a:round/>
                <a:headEnd/>
                <a:tailEnd/>
              </a:ln>
            </p:spPr>
            <p:txBody>
              <a:bodyPr/>
              <a:lstStyle/>
              <a:p>
                <a:endParaRPr lang="en-US"/>
              </a:p>
            </p:txBody>
          </p:sp>
          <p:sp>
            <p:nvSpPr>
              <p:cNvPr id="32523" name="Line 773"/>
              <p:cNvSpPr>
                <a:spLocks noChangeShapeType="1"/>
              </p:cNvSpPr>
              <p:nvPr/>
            </p:nvSpPr>
            <p:spPr bwMode="auto">
              <a:xfrm>
                <a:off x="2318" y="3260"/>
                <a:ext cx="60" cy="0"/>
              </a:xfrm>
              <a:prstGeom prst="line">
                <a:avLst/>
              </a:prstGeom>
              <a:noFill/>
              <a:ln w="3175">
                <a:solidFill>
                  <a:srgbClr val="000000"/>
                </a:solidFill>
                <a:round/>
                <a:headEnd/>
                <a:tailEnd/>
              </a:ln>
            </p:spPr>
            <p:txBody>
              <a:bodyPr/>
              <a:lstStyle/>
              <a:p>
                <a:endParaRPr lang="en-US"/>
              </a:p>
            </p:txBody>
          </p:sp>
          <p:sp>
            <p:nvSpPr>
              <p:cNvPr id="32524" name="Line 774"/>
              <p:cNvSpPr>
                <a:spLocks noChangeShapeType="1"/>
              </p:cNvSpPr>
              <p:nvPr/>
            </p:nvSpPr>
            <p:spPr bwMode="auto">
              <a:xfrm flipV="1">
                <a:off x="2378" y="3227"/>
                <a:ext cx="0" cy="33"/>
              </a:xfrm>
              <a:prstGeom prst="line">
                <a:avLst/>
              </a:prstGeom>
              <a:noFill/>
              <a:ln w="3175">
                <a:solidFill>
                  <a:srgbClr val="000000"/>
                </a:solidFill>
                <a:round/>
                <a:headEnd/>
                <a:tailEnd/>
              </a:ln>
            </p:spPr>
            <p:txBody>
              <a:bodyPr/>
              <a:lstStyle/>
              <a:p>
                <a:endParaRPr lang="en-US"/>
              </a:p>
            </p:txBody>
          </p:sp>
          <p:sp>
            <p:nvSpPr>
              <p:cNvPr id="32525" name="Line 775"/>
              <p:cNvSpPr>
                <a:spLocks noChangeShapeType="1"/>
              </p:cNvSpPr>
              <p:nvPr/>
            </p:nvSpPr>
            <p:spPr bwMode="auto">
              <a:xfrm>
                <a:off x="2378" y="3227"/>
                <a:ext cx="0" cy="33"/>
              </a:xfrm>
              <a:prstGeom prst="line">
                <a:avLst/>
              </a:prstGeom>
              <a:noFill/>
              <a:ln w="3175">
                <a:solidFill>
                  <a:srgbClr val="000000"/>
                </a:solidFill>
                <a:round/>
                <a:headEnd/>
                <a:tailEnd/>
              </a:ln>
            </p:spPr>
            <p:txBody>
              <a:bodyPr/>
              <a:lstStyle/>
              <a:p>
                <a:endParaRPr lang="en-US"/>
              </a:p>
            </p:txBody>
          </p:sp>
          <p:sp>
            <p:nvSpPr>
              <p:cNvPr id="32526" name="Line 776"/>
              <p:cNvSpPr>
                <a:spLocks noChangeShapeType="1"/>
              </p:cNvSpPr>
              <p:nvPr/>
            </p:nvSpPr>
            <p:spPr bwMode="auto">
              <a:xfrm>
                <a:off x="2378" y="3260"/>
                <a:ext cx="61" cy="0"/>
              </a:xfrm>
              <a:prstGeom prst="line">
                <a:avLst/>
              </a:prstGeom>
              <a:noFill/>
              <a:ln w="3175">
                <a:solidFill>
                  <a:srgbClr val="000000"/>
                </a:solidFill>
                <a:round/>
                <a:headEnd/>
                <a:tailEnd/>
              </a:ln>
            </p:spPr>
            <p:txBody>
              <a:bodyPr/>
              <a:lstStyle/>
              <a:p>
                <a:endParaRPr lang="en-US"/>
              </a:p>
            </p:txBody>
          </p:sp>
          <p:sp>
            <p:nvSpPr>
              <p:cNvPr id="32527" name="Line 777"/>
              <p:cNvSpPr>
                <a:spLocks noChangeShapeType="1"/>
              </p:cNvSpPr>
              <p:nvPr/>
            </p:nvSpPr>
            <p:spPr bwMode="auto">
              <a:xfrm flipV="1">
                <a:off x="2439" y="3182"/>
                <a:ext cx="0" cy="78"/>
              </a:xfrm>
              <a:prstGeom prst="line">
                <a:avLst/>
              </a:prstGeom>
              <a:noFill/>
              <a:ln w="3175">
                <a:solidFill>
                  <a:srgbClr val="000000"/>
                </a:solidFill>
                <a:round/>
                <a:headEnd/>
                <a:tailEnd/>
              </a:ln>
            </p:spPr>
            <p:txBody>
              <a:bodyPr/>
              <a:lstStyle/>
              <a:p>
                <a:endParaRPr lang="en-US"/>
              </a:p>
            </p:txBody>
          </p:sp>
          <p:sp>
            <p:nvSpPr>
              <p:cNvPr id="32528" name="Line 778"/>
              <p:cNvSpPr>
                <a:spLocks noChangeShapeType="1"/>
              </p:cNvSpPr>
              <p:nvPr/>
            </p:nvSpPr>
            <p:spPr bwMode="auto">
              <a:xfrm>
                <a:off x="2439" y="3182"/>
                <a:ext cx="0" cy="78"/>
              </a:xfrm>
              <a:prstGeom prst="line">
                <a:avLst/>
              </a:prstGeom>
              <a:noFill/>
              <a:ln w="3175">
                <a:solidFill>
                  <a:srgbClr val="000000"/>
                </a:solidFill>
                <a:round/>
                <a:headEnd/>
                <a:tailEnd/>
              </a:ln>
            </p:spPr>
            <p:txBody>
              <a:bodyPr/>
              <a:lstStyle/>
              <a:p>
                <a:endParaRPr lang="en-US"/>
              </a:p>
            </p:txBody>
          </p:sp>
          <p:sp>
            <p:nvSpPr>
              <p:cNvPr id="32529" name="Line 779"/>
              <p:cNvSpPr>
                <a:spLocks noChangeShapeType="1"/>
              </p:cNvSpPr>
              <p:nvPr/>
            </p:nvSpPr>
            <p:spPr bwMode="auto">
              <a:xfrm>
                <a:off x="2439" y="3260"/>
                <a:ext cx="60" cy="0"/>
              </a:xfrm>
              <a:prstGeom prst="line">
                <a:avLst/>
              </a:prstGeom>
              <a:noFill/>
              <a:ln w="3175">
                <a:solidFill>
                  <a:srgbClr val="000000"/>
                </a:solidFill>
                <a:round/>
                <a:headEnd/>
                <a:tailEnd/>
              </a:ln>
            </p:spPr>
            <p:txBody>
              <a:bodyPr/>
              <a:lstStyle/>
              <a:p>
                <a:endParaRPr lang="en-US"/>
              </a:p>
            </p:txBody>
          </p:sp>
          <p:sp>
            <p:nvSpPr>
              <p:cNvPr id="32530" name="Line 780"/>
              <p:cNvSpPr>
                <a:spLocks noChangeShapeType="1"/>
              </p:cNvSpPr>
              <p:nvPr/>
            </p:nvSpPr>
            <p:spPr bwMode="auto">
              <a:xfrm flipV="1">
                <a:off x="2499" y="3227"/>
                <a:ext cx="0" cy="33"/>
              </a:xfrm>
              <a:prstGeom prst="line">
                <a:avLst/>
              </a:prstGeom>
              <a:noFill/>
              <a:ln w="3175">
                <a:solidFill>
                  <a:srgbClr val="000000"/>
                </a:solidFill>
                <a:round/>
                <a:headEnd/>
                <a:tailEnd/>
              </a:ln>
            </p:spPr>
            <p:txBody>
              <a:bodyPr/>
              <a:lstStyle/>
              <a:p>
                <a:endParaRPr lang="en-US"/>
              </a:p>
            </p:txBody>
          </p:sp>
          <p:sp>
            <p:nvSpPr>
              <p:cNvPr id="32531" name="Line 781"/>
              <p:cNvSpPr>
                <a:spLocks noChangeShapeType="1"/>
              </p:cNvSpPr>
              <p:nvPr/>
            </p:nvSpPr>
            <p:spPr bwMode="auto">
              <a:xfrm>
                <a:off x="2499" y="3227"/>
                <a:ext cx="0" cy="33"/>
              </a:xfrm>
              <a:prstGeom prst="line">
                <a:avLst/>
              </a:prstGeom>
              <a:noFill/>
              <a:ln w="3175">
                <a:solidFill>
                  <a:srgbClr val="000000"/>
                </a:solidFill>
                <a:round/>
                <a:headEnd/>
                <a:tailEnd/>
              </a:ln>
            </p:spPr>
            <p:txBody>
              <a:bodyPr/>
              <a:lstStyle/>
              <a:p>
                <a:endParaRPr lang="en-US"/>
              </a:p>
            </p:txBody>
          </p:sp>
          <p:sp>
            <p:nvSpPr>
              <p:cNvPr id="32532" name="Line 782"/>
              <p:cNvSpPr>
                <a:spLocks noChangeShapeType="1"/>
              </p:cNvSpPr>
              <p:nvPr/>
            </p:nvSpPr>
            <p:spPr bwMode="auto">
              <a:xfrm>
                <a:off x="2499" y="3260"/>
                <a:ext cx="60" cy="0"/>
              </a:xfrm>
              <a:prstGeom prst="line">
                <a:avLst/>
              </a:prstGeom>
              <a:noFill/>
              <a:ln w="3175">
                <a:solidFill>
                  <a:srgbClr val="000000"/>
                </a:solidFill>
                <a:round/>
                <a:headEnd/>
                <a:tailEnd/>
              </a:ln>
            </p:spPr>
            <p:txBody>
              <a:bodyPr/>
              <a:lstStyle/>
              <a:p>
                <a:endParaRPr lang="en-US"/>
              </a:p>
            </p:txBody>
          </p:sp>
          <p:sp>
            <p:nvSpPr>
              <p:cNvPr id="32533" name="Line 783"/>
              <p:cNvSpPr>
                <a:spLocks noChangeShapeType="1"/>
              </p:cNvSpPr>
              <p:nvPr/>
            </p:nvSpPr>
            <p:spPr bwMode="auto">
              <a:xfrm flipV="1">
                <a:off x="2559" y="3227"/>
                <a:ext cx="0" cy="33"/>
              </a:xfrm>
              <a:prstGeom prst="line">
                <a:avLst/>
              </a:prstGeom>
              <a:noFill/>
              <a:ln w="3175">
                <a:solidFill>
                  <a:srgbClr val="000000"/>
                </a:solidFill>
                <a:round/>
                <a:headEnd/>
                <a:tailEnd/>
              </a:ln>
            </p:spPr>
            <p:txBody>
              <a:bodyPr/>
              <a:lstStyle/>
              <a:p>
                <a:endParaRPr lang="en-US"/>
              </a:p>
            </p:txBody>
          </p:sp>
          <p:sp>
            <p:nvSpPr>
              <p:cNvPr id="32534" name="Line 784"/>
              <p:cNvSpPr>
                <a:spLocks noChangeShapeType="1"/>
              </p:cNvSpPr>
              <p:nvPr/>
            </p:nvSpPr>
            <p:spPr bwMode="auto">
              <a:xfrm>
                <a:off x="2559" y="3227"/>
                <a:ext cx="0" cy="33"/>
              </a:xfrm>
              <a:prstGeom prst="line">
                <a:avLst/>
              </a:prstGeom>
              <a:noFill/>
              <a:ln w="3175">
                <a:solidFill>
                  <a:srgbClr val="000000"/>
                </a:solidFill>
                <a:round/>
                <a:headEnd/>
                <a:tailEnd/>
              </a:ln>
            </p:spPr>
            <p:txBody>
              <a:bodyPr/>
              <a:lstStyle/>
              <a:p>
                <a:endParaRPr lang="en-US"/>
              </a:p>
            </p:txBody>
          </p:sp>
          <p:sp>
            <p:nvSpPr>
              <p:cNvPr id="32535" name="Line 785"/>
              <p:cNvSpPr>
                <a:spLocks noChangeShapeType="1"/>
              </p:cNvSpPr>
              <p:nvPr/>
            </p:nvSpPr>
            <p:spPr bwMode="auto">
              <a:xfrm>
                <a:off x="2559" y="3260"/>
                <a:ext cx="61" cy="0"/>
              </a:xfrm>
              <a:prstGeom prst="line">
                <a:avLst/>
              </a:prstGeom>
              <a:noFill/>
              <a:ln w="3175">
                <a:solidFill>
                  <a:srgbClr val="000000"/>
                </a:solidFill>
                <a:round/>
                <a:headEnd/>
                <a:tailEnd/>
              </a:ln>
            </p:spPr>
            <p:txBody>
              <a:bodyPr/>
              <a:lstStyle/>
              <a:p>
                <a:endParaRPr lang="en-US"/>
              </a:p>
            </p:txBody>
          </p:sp>
          <p:sp>
            <p:nvSpPr>
              <p:cNvPr id="32536" name="Line 786"/>
              <p:cNvSpPr>
                <a:spLocks noChangeShapeType="1"/>
              </p:cNvSpPr>
              <p:nvPr/>
            </p:nvSpPr>
            <p:spPr bwMode="auto">
              <a:xfrm flipV="1">
                <a:off x="2620" y="3227"/>
                <a:ext cx="0" cy="33"/>
              </a:xfrm>
              <a:prstGeom prst="line">
                <a:avLst/>
              </a:prstGeom>
              <a:noFill/>
              <a:ln w="3175">
                <a:solidFill>
                  <a:srgbClr val="000000"/>
                </a:solidFill>
                <a:round/>
                <a:headEnd/>
                <a:tailEnd/>
              </a:ln>
            </p:spPr>
            <p:txBody>
              <a:bodyPr/>
              <a:lstStyle/>
              <a:p>
                <a:endParaRPr lang="en-US"/>
              </a:p>
            </p:txBody>
          </p:sp>
          <p:sp>
            <p:nvSpPr>
              <p:cNvPr id="32537" name="Line 787"/>
              <p:cNvSpPr>
                <a:spLocks noChangeShapeType="1"/>
              </p:cNvSpPr>
              <p:nvPr/>
            </p:nvSpPr>
            <p:spPr bwMode="auto">
              <a:xfrm>
                <a:off x="2620" y="3227"/>
                <a:ext cx="0" cy="33"/>
              </a:xfrm>
              <a:prstGeom prst="line">
                <a:avLst/>
              </a:prstGeom>
              <a:noFill/>
              <a:ln w="3175">
                <a:solidFill>
                  <a:srgbClr val="000000"/>
                </a:solidFill>
                <a:round/>
                <a:headEnd/>
                <a:tailEnd/>
              </a:ln>
            </p:spPr>
            <p:txBody>
              <a:bodyPr/>
              <a:lstStyle/>
              <a:p>
                <a:endParaRPr lang="en-US"/>
              </a:p>
            </p:txBody>
          </p:sp>
          <p:sp>
            <p:nvSpPr>
              <p:cNvPr id="32538" name="Line 788"/>
              <p:cNvSpPr>
                <a:spLocks noChangeShapeType="1"/>
              </p:cNvSpPr>
              <p:nvPr/>
            </p:nvSpPr>
            <p:spPr bwMode="auto">
              <a:xfrm>
                <a:off x="2620" y="3260"/>
                <a:ext cx="60" cy="0"/>
              </a:xfrm>
              <a:prstGeom prst="line">
                <a:avLst/>
              </a:prstGeom>
              <a:noFill/>
              <a:ln w="3175">
                <a:solidFill>
                  <a:srgbClr val="000000"/>
                </a:solidFill>
                <a:round/>
                <a:headEnd/>
                <a:tailEnd/>
              </a:ln>
            </p:spPr>
            <p:txBody>
              <a:bodyPr/>
              <a:lstStyle/>
              <a:p>
                <a:endParaRPr lang="en-US"/>
              </a:p>
            </p:txBody>
          </p:sp>
          <p:sp>
            <p:nvSpPr>
              <p:cNvPr id="32539" name="Line 789"/>
              <p:cNvSpPr>
                <a:spLocks noChangeShapeType="1"/>
              </p:cNvSpPr>
              <p:nvPr/>
            </p:nvSpPr>
            <p:spPr bwMode="auto">
              <a:xfrm flipV="1">
                <a:off x="2680" y="3227"/>
                <a:ext cx="0" cy="33"/>
              </a:xfrm>
              <a:prstGeom prst="line">
                <a:avLst/>
              </a:prstGeom>
              <a:noFill/>
              <a:ln w="3175">
                <a:solidFill>
                  <a:srgbClr val="000000"/>
                </a:solidFill>
                <a:round/>
                <a:headEnd/>
                <a:tailEnd/>
              </a:ln>
            </p:spPr>
            <p:txBody>
              <a:bodyPr/>
              <a:lstStyle/>
              <a:p>
                <a:endParaRPr lang="en-US"/>
              </a:p>
            </p:txBody>
          </p:sp>
          <p:sp>
            <p:nvSpPr>
              <p:cNvPr id="32540" name="Line 790"/>
              <p:cNvSpPr>
                <a:spLocks noChangeShapeType="1"/>
              </p:cNvSpPr>
              <p:nvPr/>
            </p:nvSpPr>
            <p:spPr bwMode="auto">
              <a:xfrm>
                <a:off x="2680" y="3227"/>
                <a:ext cx="0" cy="33"/>
              </a:xfrm>
              <a:prstGeom prst="line">
                <a:avLst/>
              </a:prstGeom>
              <a:noFill/>
              <a:ln w="3175">
                <a:solidFill>
                  <a:srgbClr val="000000"/>
                </a:solidFill>
                <a:round/>
                <a:headEnd/>
                <a:tailEnd/>
              </a:ln>
            </p:spPr>
            <p:txBody>
              <a:bodyPr/>
              <a:lstStyle/>
              <a:p>
                <a:endParaRPr lang="en-US"/>
              </a:p>
            </p:txBody>
          </p:sp>
          <p:sp>
            <p:nvSpPr>
              <p:cNvPr id="32541" name="Line 791"/>
              <p:cNvSpPr>
                <a:spLocks noChangeShapeType="1"/>
              </p:cNvSpPr>
              <p:nvPr/>
            </p:nvSpPr>
            <p:spPr bwMode="auto">
              <a:xfrm>
                <a:off x="2680" y="3260"/>
                <a:ext cx="60" cy="0"/>
              </a:xfrm>
              <a:prstGeom prst="line">
                <a:avLst/>
              </a:prstGeom>
              <a:noFill/>
              <a:ln w="3175">
                <a:solidFill>
                  <a:srgbClr val="000000"/>
                </a:solidFill>
                <a:round/>
                <a:headEnd/>
                <a:tailEnd/>
              </a:ln>
            </p:spPr>
            <p:txBody>
              <a:bodyPr/>
              <a:lstStyle/>
              <a:p>
                <a:endParaRPr lang="en-US"/>
              </a:p>
            </p:txBody>
          </p:sp>
          <p:sp>
            <p:nvSpPr>
              <p:cNvPr id="32542" name="Line 792"/>
              <p:cNvSpPr>
                <a:spLocks noChangeShapeType="1"/>
              </p:cNvSpPr>
              <p:nvPr/>
            </p:nvSpPr>
            <p:spPr bwMode="auto">
              <a:xfrm flipV="1">
                <a:off x="2740" y="3227"/>
                <a:ext cx="0" cy="33"/>
              </a:xfrm>
              <a:prstGeom prst="line">
                <a:avLst/>
              </a:prstGeom>
              <a:noFill/>
              <a:ln w="3175">
                <a:solidFill>
                  <a:srgbClr val="000000"/>
                </a:solidFill>
                <a:round/>
                <a:headEnd/>
                <a:tailEnd/>
              </a:ln>
            </p:spPr>
            <p:txBody>
              <a:bodyPr/>
              <a:lstStyle/>
              <a:p>
                <a:endParaRPr lang="en-US"/>
              </a:p>
            </p:txBody>
          </p:sp>
          <p:sp>
            <p:nvSpPr>
              <p:cNvPr id="32543" name="Line 793"/>
              <p:cNvSpPr>
                <a:spLocks noChangeShapeType="1"/>
              </p:cNvSpPr>
              <p:nvPr/>
            </p:nvSpPr>
            <p:spPr bwMode="auto">
              <a:xfrm>
                <a:off x="2740" y="3227"/>
                <a:ext cx="0" cy="33"/>
              </a:xfrm>
              <a:prstGeom prst="line">
                <a:avLst/>
              </a:prstGeom>
              <a:noFill/>
              <a:ln w="3175">
                <a:solidFill>
                  <a:srgbClr val="000000"/>
                </a:solidFill>
                <a:round/>
                <a:headEnd/>
                <a:tailEnd/>
              </a:ln>
            </p:spPr>
            <p:txBody>
              <a:bodyPr/>
              <a:lstStyle/>
              <a:p>
                <a:endParaRPr lang="en-US"/>
              </a:p>
            </p:txBody>
          </p:sp>
          <p:sp>
            <p:nvSpPr>
              <p:cNvPr id="32544" name="Line 794"/>
              <p:cNvSpPr>
                <a:spLocks noChangeShapeType="1"/>
              </p:cNvSpPr>
              <p:nvPr/>
            </p:nvSpPr>
            <p:spPr bwMode="auto">
              <a:xfrm>
                <a:off x="2740" y="3260"/>
                <a:ext cx="61" cy="0"/>
              </a:xfrm>
              <a:prstGeom prst="line">
                <a:avLst/>
              </a:prstGeom>
              <a:noFill/>
              <a:ln w="3175">
                <a:solidFill>
                  <a:srgbClr val="000000"/>
                </a:solidFill>
                <a:round/>
                <a:headEnd/>
                <a:tailEnd/>
              </a:ln>
            </p:spPr>
            <p:txBody>
              <a:bodyPr/>
              <a:lstStyle/>
              <a:p>
                <a:endParaRPr lang="en-US"/>
              </a:p>
            </p:txBody>
          </p:sp>
          <p:sp>
            <p:nvSpPr>
              <p:cNvPr id="32545" name="Line 795"/>
              <p:cNvSpPr>
                <a:spLocks noChangeShapeType="1"/>
              </p:cNvSpPr>
              <p:nvPr/>
            </p:nvSpPr>
            <p:spPr bwMode="auto">
              <a:xfrm flipV="1">
                <a:off x="2801" y="3227"/>
                <a:ext cx="0" cy="33"/>
              </a:xfrm>
              <a:prstGeom prst="line">
                <a:avLst/>
              </a:prstGeom>
              <a:noFill/>
              <a:ln w="3175">
                <a:solidFill>
                  <a:srgbClr val="000000"/>
                </a:solidFill>
                <a:round/>
                <a:headEnd/>
                <a:tailEnd/>
              </a:ln>
            </p:spPr>
            <p:txBody>
              <a:bodyPr/>
              <a:lstStyle/>
              <a:p>
                <a:endParaRPr lang="en-US"/>
              </a:p>
            </p:txBody>
          </p:sp>
          <p:sp>
            <p:nvSpPr>
              <p:cNvPr id="32546" name="Line 796"/>
              <p:cNvSpPr>
                <a:spLocks noChangeShapeType="1"/>
              </p:cNvSpPr>
              <p:nvPr/>
            </p:nvSpPr>
            <p:spPr bwMode="auto">
              <a:xfrm>
                <a:off x="2801" y="3227"/>
                <a:ext cx="0" cy="33"/>
              </a:xfrm>
              <a:prstGeom prst="line">
                <a:avLst/>
              </a:prstGeom>
              <a:noFill/>
              <a:ln w="3175">
                <a:solidFill>
                  <a:srgbClr val="000000"/>
                </a:solidFill>
                <a:round/>
                <a:headEnd/>
                <a:tailEnd/>
              </a:ln>
            </p:spPr>
            <p:txBody>
              <a:bodyPr/>
              <a:lstStyle/>
              <a:p>
                <a:endParaRPr lang="en-US"/>
              </a:p>
            </p:txBody>
          </p:sp>
          <p:sp>
            <p:nvSpPr>
              <p:cNvPr id="32547" name="Line 797"/>
              <p:cNvSpPr>
                <a:spLocks noChangeShapeType="1"/>
              </p:cNvSpPr>
              <p:nvPr/>
            </p:nvSpPr>
            <p:spPr bwMode="auto">
              <a:xfrm>
                <a:off x="2801" y="3260"/>
                <a:ext cx="60" cy="0"/>
              </a:xfrm>
              <a:prstGeom prst="line">
                <a:avLst/>
              </a:prstGeom>
              <a:noFill/>
              <a:ln w="3175">
                <a:solidFill>
                  <a:srgbClr val="000000"/>
                </a:solidFill>
                <a:round/>
                <a:headEnd/>
                <a:tailEnd/>
              </a:ln>
            </p:spPr>
            <p:txBody>
              <a:bodyPr/>
              <a:lstStyle/>
              <a:p>
                <a:endParaRPr lang="en-US"/>
              </a:p>
            </p:txBody>
          </p:sp>
          <p:sp>
            <p:nvSpPr>
              <p:cNvPr id="32548" name="Line 798"/>
              <p:cNvSpPr>
                <a:spLocks noChangeShapeType="1"/>
              </p:cNvSpPr>
              <p:nvPr/>
            </p:nvSpPr>
            <p:spPr bwMode="auto">
              <a:xfrm flipV="1">
                <a:off x="2861" y="3227"/>
                <a:ext cx="0" cy="33"/>
              </a:xfrm>
              <a:prstGeom prst="line">
                <a:avLst/>
              </a:prstGeom>
              <a:noFill/>
              <a:ln w="3175">
                <a:solidFill>
                  <a:srgbClr val="000000"/>
                </a:solidFill>
                <a:round/>
                <a:headEnd/>
                <a:tailEnd/>
              </a:ln>
            </p:spPr>
            <p:txBody>
              <a:bodyPr/>
              <a:lstStyle/>
              <a:p>
                <a:endParaRPr lang="en-US"/>
              </a:p>
            </p:txBody>
          </p:sp>
          <p:sp>
            <p:nvSpPr>
              <p:cNvPr id="32549" name="Line 799"/>
              <p:cNvSpPr>
                <a:spLocks noChangeShapeType="1"/>
              </p:cNvSpPr>
              <p:nvPr/>
            </p:nvSpPr>
            <p:spPr bwMode="auto">
              <a:xfrm>
                <a:off x="2861" y="3227"/>
                <a:ext cx="0" cy="33"/>
              </a:xfrm>
              <a:prstGeom prst="line">
                <a:avLst/>
              </a:prstGeom>
              <a:noFill/>
              <a:ln w="3175">
                <a:solidFill>
                  <a:srgbClr val="000000"/>
                </a:solidFill>
                <a:round/>
                <a:headEnd/>
                <a:tailEnd/>
              </a:ln>
            </p:spPr>
            <p:txBody>
              <a:bodyPr/>
              <a:lstStyle/>
              <a:p>
                <a:endParaRPr lang="en-US"/>
              </a:p>
            </p:txBody>
          </p:sp>
          <p:sp>
            <p:nvSpPr>
              <p:cNvPr id="32550" name="Line 800"/>
              <p:cNvSpPr>
                <a:spLocks noChangeShapeType="1"/>
              </p:cNvSpPr>
              <p:nvPr/>
            </p:nvSpPr>
            <p:spPr bwMode="auto">
              <a:xfrm>
                <a:off x="2861" y="3260"/>
                <a:ext cx="60" cy="0"/>
              </a:xfrm>
              <a:prstGeom prst="line">
                <a:avLst/>
              </a:prstGeom>
              <a:noFill/>
              <a:ln w="3175">
                <a:solidFill>
                  <a:srgbClr val="000000"/>
                </a:solidFill>
                <a:round/>
                <a:headEnd/>
                <a:tailEnd/>
              </a:ln>
            </p:spPr>
            <p:txBody>
              <a:bodyPr/>
              <a:lstStyle/>
              <a:p>
                <a:endParaRPr lang="en-US"/>
              </a:p>
            </p:txBody>
          </p:sp>
          <p:sp>
            <p:nvSpPr>
              <p:cNvPr id="32551" name="Line 801"/>
              <p:cNvSpPr>
                <a:spLocks noChangeShapeType="1"/>
              </p:cNvSpPr>
              <p:nvPr/>
            </p:nvSpPr>
            <p:spPr bwMode="auto">
              <a:xfrm flipV="1">
                <a:off x="2921" y="3227"/>
                <a:ext cx="0" cy="33"/>
              </a:xfrm>
              <a:prstGeom prst="line">
                <a:avLst/>
              </a:prstGeom>
              <a:noFill/>
              <a:ln w="3175">
                <a:solidFill>
                  <a:srgbClr val="000000"/>
                </a:solidFill>
                <a:round/>
                <a:headEnd/>
                <a:tailEnd/>
              </a:ln>
            </p:spPr>
            <p:txBody>
              <a:bodyPr/>
              <a:lstStyle/>
              <a:p>
                <a:endParaRPr lang="en-US"/>
              </a:p>
            </p:txBody>
          </p:sp>
          <p:sp>
            <p:nvSpPr>
              <p:cNvPr id="32552" name="Line 802"/>
              <p:cNvSpPr>
                <a:spLocks noChangeShapeType="1"/>
              </p:cNvSpPr>
              <p:nvPr/>
            </p:nvSpPr>
            <p:spPr bwMode="auto">
              <a:xfrm>
                <a:off x="2921" y="3227"/>
                <a:ext cx="0" cy="33"/>
              </a:xfrm>
              <a:prstGeom prst="line">
                <a:avLst/>
              </a:prstGeom>
              <a:noFill/>
              <a:ln w="3175">
                <a:solidFill>
                  <a:srgbClr val="000000"/>
                </a:solidFill>
                <a:round/>
                <a:headEnd/>
                <a:tailEnd/>
              </a:ln>
            </p:spPr>
            <p:txBody>
              <a:bodyPr/>
              <a:lstStyle/>
              <a:p>
                <a:endParaRPr lang="en-US"/>
              </a:p>
            </p:txBody>
          </p:sp>
          <p:sp>
            <p:nvSpPr>
              <p:cNvPr id="32553" name="Line 803"/>
              <p:cNvSpPr>
                <a:spLocks noChangeShapeType="1"/>
              </p:cNvSpPr>
              <p:nvPr/>
            </p:nvSpPr>
            <p:spPr bwMode="auto">
              <a:xfrm>
                <a:off x="2921" y="3260"/>
                <a:ext cx="61" cy="0"/>
              </a:xfrm>
              <a:prstGeom prst="line">
                <a:avLst/>
              </a:prstGeom>
              <a:noFill/>
              <a:ln w="3175">
                <a:solidFill>
                  <a:srgbClr val="000000"/>
                </a:solidFill>
                <a:round/>
                <a:headEnd/>
                <a:tailEnd/>
              </a:ln>
            </p:spPr>
            <p:txBody>
              <a:bodyPr/>
              <a:lstStyle/>
              <a:p>
                <a:endParaRPr lang="en-US"/>
              </a:p>
            </p:txBody>
          </p:sp>
          <p:sp>
            <p:nvSpPr>
              <p:cNvPr id="32554" name="Line 804"/>
              <p:cNvSpPr>
                <a:spLocks noChangeShapeType="1"/>
              </p:cNvSpPr>
              <p:nvPr/>
            </p:nvSpPr>
            <p:spPr bwMode="auto">
              <a:xfrm flipV="1">
                <a:off x="2982" y="3227"/>
                <a:ext cx="0" cy="33"/>
              </a:xfrm>
              <a:prstGeom prst="line">
                <a:avLst/>
              </a:prstGeom>
              <a:noFill/>
              <a:ln w="3175">
                <a:solidFill>
                  <a:srgbClr val="000000"/>
                </a:solidFill>
                <a:round/>
                <a:headEnd/>
                <a:tailEnd/>
              </a:ln>
            </p:spPr>
            <p:txBody>
              <a:bodyPr/>
              <a:lstStyle/>
              <a:p>
                <a:endParaRPr lang="en-US"/>
              </a:p>
            </p:txBody>
          </p:sp>
          <p:sp>
            <p:nvSpPr>
              <p:cNvPr id="32555" name="Line 805"/>
              <p:cNvSpPr>
                <a:spLocks noChangeShapeType="1"/>
              </p:cNvSpPr>
              <p:nvPr/>
            </p:nvSpPr>
            <p:spPr bwMode="auto">
              <a:xfrm>
                <a:off x="2982" y="3227"/>
                <a:ext cx="0" cy="33"/>
              </a:xfrm>
              <a:prstGeom prst="line">
                <a:avLst/>
              </a:prstGeom>
              <a:noFill/>
              <a:ln w="3175">
                <a:solidFill>
                  <a:srgbClr val="000000"/>
                </a:solidFill>
                <a:round/>
                <a:headEnd/>
                <a:tailEnd/>
              </a:ln>
            </p:spPr>
            <p:txBody>
              <a:bodyPr/>
              <a:lstStyle/>
              <a:p>
                <a:endParaRPr lang="en-US"/>
              </a:p>
            </p:txBody>
          </p:sp>
          <p:sp>
            <p:nvSpPr>
              <p:cNvPr id="32556" name="Line 806"/>
              <p:cNvSpPr>
                <a:spLocks noChangeShapeType="1"/>
              </p:cNvSpPr>
              <p:nvPr/>
            </p:nvSpPr>
            <p:spPr bwMode="auto">
              <a:xfrm>
                <a:off x="2982" y="3260"/>
                <a:ext cx="60" cy="0"/>
              </a:xfrm>
              <a:prstGeom prst="line">
                <a:avLst/>
              </a:prstGeom>
              <a:noFill/>
              <a:ln w="3175">
                <a:solidFill>
                  <a:srgbClr val="000000"/>
                </a:solidFill>
                <a:round/>
                <a:headEnd/>
                <a:tailEnd/>
              </a:ln>
            </p:spPr>
            <p:txBody>
              <a:bodyPr/>
              <a:lstStyle/>
              <a:p>
                <a:endParaRPr lang="en-US"/>
              </a:p>
            </p:txBody>
          </p:sp>
          <p:sp>
            <p:nvSpPr>
              <p:cNvPr id="32557" name="Line 807"/>
              <p:cNvSpPr>
                <a:spLocks noChangeShapeType="1"/>
              </p:cNvSpPr>
              <p:nvPr/>
            </p:nvSpPr>
            <p:spPr bwMode="auto">
              <a:xfrm flipV="1">
                <a:off x="3042" y="3182"/>
                <a:ext cx="0" cy="78"/>
              </a:xfrm>
              <a:prstGeom prst="line">
                <a:avLst/>
              </a:prstGeom>
              <a:noFill/>
              <a:ln w="3175">
                <a:solidFill>
                  <a:srgbClr val="000000"/>
                </a:solidFill>
                <a:round/>
                <a:headEnd/>
                <a:tailEnd/>
              </a:ln>
            </p:spPr>
            <p:txBody>
              <a:bodyPr/>
              <a:lstStyle/>
              <a:p>
                <a:endParaRPr lang="en-US"/>
              </a:p>
            </p:txBody>
          </p:sp>
          <p:sp>
            <p:nvSpPr>
              <p:cNvPr id="32558" name="Line 808"/>
              <p:cNvSpPr>
                <a:spLocks noChangeShapeType="1"/>
              </p:cNvSpPr>
              <p:nvPr/>
            </p:nvSpPr>
            <p:spPr bwMode="auto">
              <a:xfrm>
                <a:off x="3042" y="3182"/>
                <a:ext cx="0" cy="78"/>
              </a:xfrm>
              <a:prstGeom prst="line">
                <a:avLst/>
              </a:prstGeom>
              <a:noFill/>
              <a:ln w="3175">
                <a:solidFill>
                  <a:srgbClr val="000000"/>
                </a:solidFill>
                <a:round/>
                <a:headEnd/>
                <a:tailEnd/>
              </a:ln>
            </p:spPr>
            <p:txBody>
              <a:bodyPr/>
              <a:lstStyle/>
              <a:p>
                <a:endParaRPr lang="en-US"/>
              </a:p>
            </p:txBody>
          </p:sp>
          <p:sp>
            <p:nvSpPr>
              <p:cNvPr id="32559" name="Line 809"/>
              <p:cNvSpPr>
                <a:spLocks noChangeShapeType="1"/>
              </p:cNvSpPr>
              <p:nvPr/>
            </p:nvSpPr>
            <p:spPr bwMode="auto">
              <a:xfrm>
                <a:off x="3042" y="3260"/>
                <a:ext cx="60" cy="0"/>
              </a:xfrm>
              <a:prstGeom prst="line">
                <a:avLst/>
              </a:prstGeom>
              <a:noFill/>
              <a:ln w="3175">
                <a:solidFill>
                  <a:srgbClr val="000000"/>
                </a:solidFill>
                <a:round/>
                <a:headEnd/>
                <a:tailEnd/>
              </a:ln>
            </p:spPr>
            <p:txBody>
              <a:bodyPr/>
              <a:lstStyle/>
              <a:p>
                <a:endParaRPr lang="en-US"/>
              </a:p>
            </p:txBody>
          </p:sp>
          <p:sp>
            <p:nvSpPr>
              <p:cNvPr id="32560" name="Line 810"/>
              <p:cNvSpPr>
                <a:spLocks noChangeShapeType="1"/>
              </p:cNvSpPr>
              <p:nvPr/>
            </p:nvSpPr>
            <p:spPr bwMode="auto">
              <a:xfrm flipV="1">
                <a:off x="3102" y="3227"/>
                <a:ext cx="0" cy="33"/>
              </a:xfrm>
              <a:prstGeom prst="line">
                <a:avLst/>
              </a:prstGeom>
              <a:noFill/>
              <a:ln w="3175">
                <a:solidFill>
                  <a:srgbClr val="000000"/>
                </a:solidFill>
                <a:round/>
                <a:headEnd/>
                <a:tailEnd/>
              </a:ln>
            </p:spPr>
            <p:txBody>
              <a:bodyPr/>
              <a:lstStyle/>
              <a:p>
                <a:endParaRPr lang="en-US"/>
              </a:p>
            </p:txBody>
          </p:sp>
          <p:sp>
            <p:nvSpPr>
              <p:cNvPr id="32561" name="Line 811"/>
              <p:cNvSpPr>
                <a:spLocks noChangeShapeType="1"/>
              </p:cNvSpPr>
              <p:nvPr/>
            </p:nvSpPr>
            <p:spPr bwMode="auto">
              <a:xfrm>
                <a:off x="3102" y="3227"/>
                <a:ext cx="0" cy="33"/>
              </a:xfrm>
              <a:prstGeom prst="line">
                <a:avLst/>
              </a:prstGeom>
              <a:noFill/>
              <a:ln w="3175">
                <a:solidFill>
                  <a:srgbClr val="000000"/>
                </a:solidFill>
                <a:round/>
                <a:headEnd/>
                <a:tailEnd/>
              </a:ln>
            </p:spPr>
            <p:txBody>
              <a:bodyPr/>
              <a:lstStyle/>
              <a:p>
                <a:endParaRPr lang="en-US"/>
              </a:p>
            </p:txBody>
          </p:sp>
          <p:sp>
            <p:nvSpPr>
              <p:cNvPr id="32562" name="Line 812"/>
              <p:cNvSpPr>
                <a:spLocks noChangeShapeType="1"/>
              </p:cNvSpPr>
              <p:nvPr/>
            </p:nvSpPr>
            <p:spPr bwMode="auto">
              <a:xfrm>
                <a:off x="3102" y="3260"/>
                <a:ext cx="61" cy="0"/>
              </a:xfrm>
              <a:prstGeom prst="line">
                <a:avLst/>
              </a:prstGeom>
              <a:noFill/>
              <a:ln w="3175">
                <a:solidFill>
                  <a:srgbClr val="000000"/>
                </a:solidFill>
                <a:round/>
                <a:headEnd/>
                <a:tailEnd/>
              </a:ln>
            </p:spPr>
            <p:txBody>
              <a:bodyPr/>
              <a:lstStyle/>
              <a:p>
                <a:endParaRPr lang="en-US"/>
              </a:p>
            </p:txBody>
          </p:sp>
          <p:sp>
            <p:nvSpPr>
              <p:cNvPr id="32563" name="Line 813"/>
              <p:cNvSpPr>
                <a:spLocks noChangeShapeType="1"/>
              </p:cNvSpPr>
              <p:nvPr/>
            </p:nvSpPr>
            <p:spPr bwMode="auto">
              <a:xfrm flipV="1">
                <a:off x="3163" y="3227"/>
                <a:ext cx="0" cy="33"/>
              </a:xfrm>
              <a:prstGeom prst="line">
                <a:avLst/>
              </a:prstGeom>
              <a:noFill/>
              <a:ln w="3175">
                <a:solidFill>
                  <a:srgbClr val="000000"/>
                </a:solidFill>
                <a:round/>
                <a:headEnd/>
                <a:tailEnd/>
              </a:ln>
            </p:spPr>
            <p:txBody>
              <a:bodyPr/>
              <a:lstStyle/>
              <a:p>
                <a:endParaRPr lang="en-US"/>
              </a:p>
            </p:txBody>
          </p:sp>
          <p:sp>
            <p:nvSpPr>
              <p:cNvPr id="32564" name="Line 814"/>
              <p:cNvSpPr>
                <a:spLocks noChangeShapeType="1"/>
              </p:cNvSpPr>
              <p:nvPr/>
            </p:nvSpPr>
            <p:spPr bwMode="auto">
              <a:xfrm>
                <a:off x="3163" y="3227"/>
                <a:ext cx="0" cy="33"/>
              </a:xfrm>
              <a:prstGeom prst="line">
                <a:avLst/>
              </a:prstGeom>
              <a:noFill/>
              <a:ln w="3175">
                <a:solidFill>
                  <a:srgbClr val="000000"/>
                </a:solidFill>
                <a:round/>
                <a:headEnd/>
                <a:tailEnd/>
              </a:ln>
            </p:spPr>
            <p:txBody>
              <a:bodyPr/>
              <a:lstStyle/>
              <a:p>
                <a:endParaRPr lang="en-US"/>
              </a:p>
            </p:txBody>
          </p:sp>
          <p:sp>
            <p:nvSpPr>
              <p:cNvPr id="32565" name="Line 815"/>
              <p:cNvSpPr>
                <a:spLocks noChangeShapeType="1"/>
              </p:cNvSpPr>
              <p:nvPr/>
            </p:nvSpPr>
            <p:spPr bwMode="auto">
              <a:xfrm>
                <a:off x="3163" y="3260"/>
                <a:ext cx="60" cy="0"/>
              </a:xfrm>
              <a:prstGeom prst="line">
                <a:avLst/>
              </a:prstGeom>
              <a:noFill/>
              <a:ln w="3175">
                <a:solidFill>
                  <a:srgbClr val="000000"/>
                </a:solidFill>
                <a:round/>
                <a:headEnd/>
                <a:tailEnd/>
              </a:ln>
            </p:spPr>
            <p:txBody>
              <a:bodyPr/>
              <a:lstStyle/>
              <a:p>
                <a:endParaRPr lang="en-US"/>
              </a:p>
            </p:txBody>
          </p:sp>
          <p:sp>
            <p:nvSpPr>
              <p:cNvPr id="32566" name="Line 816"/>
              <p:cNvSpPr>
                <a:spLocks noChangeShapeType="1"/>
              </p:cNvSpPr>
              <p:nvPr/>
            </p:nvSpPr>
            <p:spPr bwMode="auto">
              <a:xfrm flipV="1">
                <a:off x="3223" y="3227"/>
                <a:ext cx="0" cy="33"/>
              </a:xfrm>
              <a:prstGeom prst="line">
                <a:avLst/>
              </a:prstGeom>
              <a:noFill/>
              <a:ln w="3175">
                <a:solidFill>
                  <a:srgbClr val="000000"/>
                </a:solidFill>
                <a:round/>
                <a:headEnd/>
                <a:tailEnd/>
              </a:ln>
            </p:spPr>
            <p:txBody>
              <a:bodyPr/>
              <a:lstStyle/>
              <a:p>
                <a:endParaRPr lang="en-US"/>
              </a:p>
            </p:txBody>
          </p:sp>
          <p:sp>
            <p:nvSpPr>
              <p:cNvPr id="32567" name="Line 817"/>
              <p:cNvSpPr>
                <a:spLocks noChangeShapeType="1"/>
              </p:cNvSpPr>
              <p:nvPr/>
            </p:nvSpPr>
            <p:spPr bwMode="auto">
              <a:xfrm>
                <a:off x="3223" y="3227"/>
                <a:ext cx="0" cy="33"/>
              </a:xfrm>
              <a:prstGeom prst="line">
                <a:avLst/>
              </a:prstGeom>
              <a:noFill/>
              <a:ln w="3175">
                <a:solidFill>
                  <a:srgbClr val="000000"/>
                </a:solidFill>
                <a:round/>
                <a:headEnd/>
                <a:tailEnd/>
              </a:ln>
            </p:spPr>
            <p:txBody>
              <a:bodyPr/>
              <a:lstStyle/>
              <a:p>
                <a:endParaRPr lang="en-US"/>
              </a:p>
            </p:txBody>
          </p:sp>
          <p:sp>
            <p:nvSpPr>
              <p:cNvPr id="32568" name="Line 818"/>
              <p:cNvSpPr>
                <a:spLocks noChangeShapeType="1"/>
              </p:cNvSpPr>
              <p:nvPr/>
            </p:nvSpPr>
            <p:spPr bwMode="auto">
              <a:xfrm>
                <a:off x="3223" y="3260"/>
                <a:ext cx="60" cy="0"/>
              </a:xfrm>
              <a:prstGeom prst="line">
                <a:avLst/>
              </a:prstGeom>
              <a:noFill/>
              <a:ln w="3175">
                <a:solidFill>
                  <a:srgbClr val="000000"/>
                </a:solidFill>
                <a:round/>
                <a:headEnd/>
                <a:tailEnd/>
              </a:ln>
            </p:spPr>
            <p:txBody>
              <a:bodyPr/>
              <a:lstStyle/>
              <a:p>
                <a:endParaRPr lang="en-US"/>
              </a:p>
            </p:txBody>
          </p:sp>
          <p:sp>
            <p:nvSpPr>
              <p:cNvPr id="32569" name="Line 819"/>
              <p:cNvSpPr>
                <a:spLocks noChangeShapeType="1"/>
              </p:cNvSpPr>
              <p:nvPr/>
            </p:nvSpPr>
            <p:spPr bwMode="auto">
              <a:xfrm flipV="1">
                <a:off x="3283" y="3227"/>
                <a:ext cx="0" cy="33"/>
              </a:xfrm>
              <a:prstGeom prst="line">
                <a:avLst/>
              </a:prstGeom>
              <a:noFill/>
              <a:ln w="3175">
                <a:solidFill>
                  <a:srgbClr val="000000"/>
                </a:solidFill>
                <a:round/>
                <a:headEnd/>
                <a:tailEnd/>
              </a:ln>
            </p:spPr>
            <p:txBody>
              <a:bodyPr/>
              <a:lstStyle/>
              <a:p>
                <a:endParaRPr lang="en-US"/>
              </a:p>
            </p:txBody>
          </p:sp>
          <p:sp>
            <p:nvSpPr>
              <p:cNvPr id="32570" name="Line 820"/>
              <p:cNvSpPr>
                <a:spLocks noChangeShapeType="1"/>
              </p:cNvSpPr>
              <p:nvPr/>
            </p:nvSpPr>
            <p:spPr bwMode="auto">
              <a:xfrm>
                <a:off x="3283" y="3227"/>
                <a:ext cx="0" cy="33"/>
              </a:xfrm>
              <a:prstGeom prst="line">
                <a:avLst/>
              </a:prstGeom>
              <a:noFill/>
              <a:ln w="3175">
                <a:solidFill>
                  <a:srgbClr val="000000"/>
                </a:solidFill>
                <a:round/>
                <a:headEnd/>
                <a:tailEnd/>
              </a:ln>
            </p:spPr>
            <p:txBody>
              <a:bodyPr/>
              <a:lstStyle/>
              <a:p>
                <a:endParaRPr lang="en-US"/>
              </a:p>
            </p:txBody>
          </p:sp>
          <p:sp>
            <p:nvSpPr>
              <p:cNvPr id="32571" name="Line 821"/>
              <p:cNvSpPr>
                <a:spLocks noChangeShapeType="1"/>
              </p:cNvSpPr>
              <p:nvPr/>
            </p:nvSpPr>
            <p:spPr bwMode="auto">
              <a:xfrm>
                <a:off x="3283" y="3260"/>
                <a:ext cx="61" cy="0"/>
              </a:xfrm>
              <a:prstGeom prst="line">
                <a:avLst/>
              </a:prstGeom>
              <a:noFill/>
              <a:ln w="3175">
                <a:solidFill>
                  <a:srgbClr val="000000"/>
                </a:solidFill>
                <a:round/>
                <a:headEnd/>
                <a:tailEnd/>
              </a:ln>
            </p:spPr>
            <p:txBody>
              <a:bodyPr/>
              <a:lstStyle/>
              <a:p>
                <a:endParaRPr lang="en-US"/>
              </a:p>
            </p:txBody>
          </p:sp>
          <p:sp>
            <p:nvSpPr>
              <p:cNvPr id="32572" name="Line 822"/>
              <p:cNvSpPr>
                <a:spLocks noChangeShapeType="1"/>
              </p:cNvSpPr>
              <p:nvPr/>
            </p:nvSpPr>
            <p:spPr bwMode="auto">
              <a:xfrm flipV="1">
                <a:off x="3344" y="3227"/>
                <a:ext cx="0" cy="33"/>
              </a:xfrm>
              <a:prstGeom prst="line">
                <a:avLst/>
              </a:prstGeom>
              <a:noFill/>
              <a:ln w="3175">
                <a:solidFill>
                  <a:srgbClr val="000000"/>
                </a:solidFill>
                <a:round/>
                <a:headEnd/>
                <a:tailEnd/>
              </a:ln>
            </p:spPr>
            <p:txBody>
              <a:bodyPr/>
              <a:lstStyle/>
              <a:p>
                <a:endParaRPr lang="en-US"/>
              </a:p>
            </p:txBody>
          </p:sp>
          <p:sp>
            <p:nvSpPr>
              <p:cNvPr id="32573" name="Line 823"/>
              <p:cNvSpPr>
                <a:spLocks noChangeShapeType="1"/>
              </p:cNvSpPr>
              <p:nvPr/>
            </p:nvSpPr>
            <p:spPr bwMode="auto">
              <a:xfrm>
                <a:off x="3344" y="3227"/>
                <a:ext cx="0" cy="33"/>
              </a:xfrm>
              <a:prstGeom prst="line">
                <a:avLst/>
              </a:prstGeom>
              <a:noFill/>
              <a:ln w="3175">
                <a:solidFill>
                  <a:srgbClr val="000000"/>
                </a:solidFill>
                <a:round/>
                <a:headEnd/>
                <a:tailEnd/>
              </a:ln>
            </p:spPr>
            <p:txBody>
              <a:bodyPr/>
              <a:lstStyle/>
              <a:p>
                <a:endParaRPr lang="en-US"/>
              </a:p>
            </p:txBody>
          </p:sp>
          <p:sp>
            <p:nvSpPr>
              <p:cNvPr id="32574" name="Line 824"/>
              <p:cNvSpPr>
                <a:spLocks noChangeShapeType="1"/>
              </p:cNvSpPr>
              <p:nvPr/>
            </p:nvSpPr>
            <p:spPr bwMode="auto">
              <a:xfrm>
                <a:off x="3344" y="3260"/>
                <a:ext cx="60" cy="0"/>
              </a:xfrm>
              <a:prstGeom prst="line">
                <a:avLst/>
              </a:prstGeom>
              <a:noFill/>
              <a:ln w="3175">
                <a:solidFill>
                  <a:srgbClr val="000000"/>
                </a:solidFill>
                <a:round/>
                <a:headEnd/>
                <a:tailEnd/>
              </a:ln>
            </p:spPr>
            <p:txBody>
              <a:bodyPr/>
              <a:lstStyle/>
              <a:p>
                <a:endParaRPr lang="en-US"/>
              </a:p>
            </p:txBody>
          </p:sp>
          <p:sp>
            <p:nvSpPr>
              <p:cNvPr id="32575" name="Line 825"/>
              <p:cNvSpPr>
                <a:spLocks noChangeShapeType="1"/>
              </p:cNvSpPr>
              <p:nvPr/>
            </p:nvSpPr>
            <p:spPr bwMode="auto">
              <a:xfrm flipV="1">
                <a:off x="3404" y="3227"/>
                <a:ext cx="0" cy="33"/>
              </a:xfrm>
              <a:prstGeom prst="line">
                <a:avLst/>
              </a:prstGeom>
              <a:noFill/>
              <a:ln w="3175">
                <a:solidFill>
                  <a:srgbClr val="000000"/>
                </a:solidFill>
                <a:round/>
                <a:headEnd/>
                <a:tailEnd/>
              </a:ln>
            </p:spPr>
            <p:txBody>
              <a:bodyPr/>
              <a:lstStyle/>
              <a:p>
                <a:endParaRPr lang="en-US"/>
              </a:p>
            </p:txBody>
          </p:sp>
          <p:sp>
            <p:nvSpPr>
              <p:cNvPr id="32576" name="Line 826"/>
              <p:cNvSpPr>
                <a:spLocks noChangeShapeType="1"/>
              </p:cNvSpPr>
              <p:nvPr/>
            </p:nvSpPr>
            <p:spPr bwMode="auto">
              <a:xfrm>
                <a:off x="3404" y="3227"/>
                <a:ext cx="0" cy="33"/>
              </a:xfrm>
              <a:prstGeom prst="line">
                <a:avLst/>
              </a:prstGeom>
              <a:noFill/>
              <a:ln w="3175">
                <a:solidFill>
                  <a:srgbClr val="000000"/>
                </a:solidFill>
                <a:round/>
                <a:headEnd/>
                <a:tailEnd/>
              </a:ln>
            </p:spPr>
            <p:txBody>
              <a:bodyPr/>
              <a:lstStyle/>
              <a:p>
                <a:endParaRPr lang="en-US"/>
              </a:p>
            </p:txBody>
          </p:sp>
          <p:sp>
            <p:nvSpPr>
              <p:cNvPr id="32577" name="Line 827"/>
              <p:cNvSpPr>
                <a:spLocks noChangeShapeType="1"/>
              </p:cNvSpPr>
              <p:nvPr/>
            </p:nvSpPr>
            <p:spPr bwMode="auto">
              <a:xfrm>
                <a:off x="3404" y="3260"/>
                <a:ext cx="60" cy="0"/>
              </a:xfrm>
              <a:prstGeom prst="line">
                <a:avLst/>
              </a:prstGeom>
              <a:noFill/>
              <a:ln w="3175">
                <a:solidFill>
                  <a:srgbClr val="000000"/>
                </a:solidFill>
                <a:round/>
                <a:headEnd/>
                <a:tailEnd/>
              </a:ln>
            </p:spPr>
            <p:txBody>
              <a:bodyPr/>
              <a:lstStyle/>
              <a:p>
                <a:endParaRPr lang="en-US"/>
              </a:p>
            </p:txBody>
          </p:sp>
          <p:sp>
            <p:nvSpPr>
              <p:cNvPr id="32578" name="Line 828"/>
              <p:cNvSpPr>
                <a:spLocks noChangeShapeType="1"/>
              </p:cNvSpPr>
              <p:nvPr/>
            </p:nvSpPr>
            <p:spPr bwMode="auto">
              <a:xfrm flipV="1">
                <a:off x="3464" y="3227"/>
                <a:ext cx="0" cy="33"/>
              </a:xfrm>
              <a:prstGeom prst="line">
                <a:avLst/>
              </a:prstGeom>
              <a:noFill/>
              <a:ln w="3175">
                <a:solidFill>
                  <a:srgbClr val="000000"/>
                </a:solidFill>
                <a:round/>
                <a:headEnd/>
                <a:tailEnd/>
              </a:ln>
            </p:spPr>
            <p:txBody>
              <a:bodyPr/>
              <a:lstStyle/>
              <a:p>
                <a:endParaRPr lang="en-US"/>
              </a:p>
            </p:txBody>
          </p:sp>
          <p:sp>
            <p:nvSpPr>
              <p:cNvPr id="32579" name="Line 829"/>
              <p:cNvSpPr>
                <a:spLocks noChangeShapeType="1"/>
              </p:cNvSpPr>
              <p:nvPr/>
            </p:nvSpPr>
            <p:spPr bwMode="auto">
              <a:xfrm>
                <a:off x="3464" y="3227"/>
                <a:ext cx="0" cy="33"/>
              </a:xfrm>
              <a:prstGeom prst="line">
                <a:avLst/>
              </a:prstGeom>
              <a:noFill/>
              <a:ln w="3175">
                <a:solidFill>
                  <a:srgbClr val="000000"/>
                </a:solidFill>
                <a:round/>
                <a:headEnd/>
                <a:tailEnd/>
              </a:ln>
            </p:spPr>
            <p:txBody>
              <a:bodyPr/>
              <a:lstStyle/>
              <a:p>
                <a:endParaRPr lang="en-US"/>
              </a:p>
            </p:txBody>
          </p:sp>
          <p:sp>
            <p:nvSpPr>
              <p:cNvPr id="32580" name="Line 830"/>
              <p:cNvSpPr>
                <a:spLocks noChangeShapeType="1"/>
              </p:cNvSpPr>
              <p:nvPr/>
            </p:nvSpPr>
            <p:spPr bwMode="auto">
              <a:xfrm>
                <a:off x="3464" y="3260"/>
                <a:ext cx="61" cy="0"/>
              </a:xfrm>
              <a:prstGeom prst="line">
                <a:avLst/>
              </a:prstGeom>
              <a:noFill/>
              <a:ln w="3175">
                <a:solidFill>
                  <a:srgbClr val="000000"/>
                </a:solidFill>
                <a:round/>
                <a:headEnd/>
                <a:tailEnd/>
              </a:ln>
            </p:spPr>
            <p:txBody>
              <a:bodyPr/>
              <a:lstStyle/>
              <a:p>
                <a:endParaRPr lang="en-US"/>
              </a:p>
            </p:txBody>
          </p:sp>
          <p:sp>
            <p:nvSpPr>
              <p:cNvPr id="32581" name="Line 831"/>
              <p:cNvSpPr>
                <a:spLocks noChangeShapeType="1"/>
              </p:cNvSpPr>
              <p:nvPr/>
            </p:nvSpPr>
            <p:spPr bwMode="auto">
              <a:xfrm flipV="1">
                <a:off x="3525" y="3227"/>
                <a:ext cx="0" cy="33"/>
              </a:xfrm>
              <a:prstGeom prst="line">
                <a:avLst/>
              </a:prstGeom>
              <a:noFill/>
              <a:ln w="3175">
                <a:solidFill>
                  <a:srgbClr val="000000"/>
                </a:solidFill>
                <a:round/>
                <a:headEnd/>
                <a:tailEnd/>
              </a:ln>
            </p:spPr>
            <p:txBody>
              <a:bodyPr/>
              <a:lstStyle/>
              <a:p>
                <a:endParaRPr lang="en-US"/>
              </a:p>
            </p:txBody>
          </p:sp>
          <p:sp>
            <p:nvSpPr>
              <p:cNvPr id="32582" name="Line 832"/>
              <p:cNvSpPr>
                <a:spLocks noChangeShapeType="1"/>
              </p:cNvSpPr>
              <p:nvPr/>
            </p:nvSpPr>
            <p:spPr bwMode="auto">
              <a:xfrm>
                <a:off x="3525" y="3227"/>
                <a:ext cx="0" cy="33"/>
              </a:xfrm>
              <a:prstGeom prst="line">
                <a:avLst/>
              </a:prstGeom>
              <a:noFill/>
              <a:ln w="3175">
                <a:solidFill>
                  <a:srgbClr val="000000"/>
                </a:solidFill>
                <a:round/>
                <a:headEnd/>
                <a:tailEnd/>
              </a:ln>
            </p:spPr>
            <p:txBody>
              <a:bodyPr/>
              <a:lstStyle/>
              <a:p>
                <a:endParaRPr lang="en-US"/>
              </a:p>
            </p:txBody>
          </p:sp>
          <p:sp>
            <p:nvSpPr>
              <p:cNvPr id="32583" name="Line 833"/>
              <p:cNvSpPr>
                <a:spLocks noChangeShapeType="1"/>
              </p:cNvSpPr>
              <p:nvPr/>
            </p:nvSpPr>
            <p:spPr bwMode="auto">
              <a:xfrm>
                <a:off x="3525" y="3260"/>
                <a:ext cx="60" cy="0"/>
              </a:xfrm>
              <a:prstGeom prst="line">
                <a:avLst/>
              </a:prstGeom>
              <a:noFill/>
              <a:ln w="3175">
                <a:solidFill>
                  <a:srgbClr val="000000"/>
                </a:solidFill>
                <a:round/>
                <a:headEnd/>
                <a:tailEnd/>
              </a:ln>
            </p:spPr>
            <p:txBody>
              <a:bodyPr/>
              <a:lstStyle/>
              <a:p>
                <a:endParaRPr lang="en-US"/>
              </a:p>
            </p:txBody>
          </p:sp>
          <p:sp>
            <p:nvSpPr>
              <p:cNvPr id="32584" name="Line 834"/>
              <p:cNvSpPr>
                <a:spLocks noChangeShapeType="1"/>
              </p:cNvSpPr>
              <p:nvPr/>
            </p:nvSpPr>
            <p:spPr bwMode="auto">
              <a:xfrm flipV="1">
                <a:off x="3585" y="3227"/>
                <a:ext cx="0" cy="33"/>
              </a:xfrm>
              <a:prstGeom prst="line">
                <a:avLst/>
              </a:prstGeom>
              <a:noFill/>
              <a:ln w="3175">
                <a:solidFill>
                  <a:srgbClr val="000000"/>
                </a:solidFill>
                <a:round/>
                <a:headEnd/>
                <a:tailEnd/>
              </a:ln>
            </p:spPr>
            <p:txBody>
              <a:bodyPr/>
              <a:lstStyle/>
              <a:p>
                <a:endParaRPr lang="en-US"/>
              </a:p>
            </p:txBody>
          </p:sp>
          <p:sp>
            <p:nvSpPr>
              <p:cNvPr id="32585" name="Line 835"/>
              <p:cNvSpPr>
                <a:spLocks noChangeShapeType="1"/>
              </p:cNvSpPr>
              <p:nvPr/>
            </p:nvSpPr>
            <p:spPr bwMode="auto">
              <a:xfrm>
                <a:off x="3585" y="3227"/>
                <a:ext cx="0" cy="33"/>
              </a:xfrm>
              <a:prstGeom prst="line">
                <a:avLst/>
              </a:prstGeom>
              <a:noFill/>
              <a:ln w="3175">
                <a:solidFill>
                  <a:srgbClr val="000000"/>
                </a:solidFill>
                <a:round/>
                <a:headEnd/>
                <a:tailEnd/>
              </a:ln>
            </p:spPr>
            <p:txBody>
              <a:bodyPr/>
              <a:lstStyle/>
              <a:p>
                <a:endParaRPr lang="en-US"/>
              </a:p>
            </p:txBody>
          </p:sp>
          <p:sp>
            <p:nvSpPr>
              <p:cNvPr id="32586" name="Line 836"/>
              <p:cNvSpPr>
                <a:spLocks noChangeShapeType="1"/>
              </p:cNvSpPr>
              <p:nvPr/>
            </p:nvSpPr>
            <p:spPr bwMode="auto">
              <a:xfrm>
                <a:off x="3585" y="3260"/>
                <a:ext cx="60" cy="0"/>
              </a:xfrm>
              <a:prstGeom prst="line">
                <a:avLst/>
              </a:prstGeom>
              <a:noFill/>
              <a:ln w="3175">
                <a:solidFill>
                  <a:srgbClr val="000000"/>
                </a:solidFill>
                <a:round/>
                <a:headEnd/>
                <a:tailEnd/>
              </a:ln>
            </p:spPr>
            <p:txBody>
              <a:bodyPr/>
              <a:lstStyle/>
              <a:p>
                <a:endParaRPr lang="en-US"/>
              </a:p>
            </p:txBody>
          </p:sp>
          <p:sp>
            <p:nvSpPr>
              <p:cNvPr id="32587" name="Line 837"/>
              <p:cNvSpPr>
                <a:spLocks noChangeShapeType="1"/>
              </p:cNvSpPr>
              <p:nvPr/>
            </p:nvSpPr>
            <p:spPr bwMode="auto">
              <a:xfrm flipV="1">
                <a:off x="3645" y="3182"/>
                <a:ext cx="0" cy="78"/>
              </a:xfrm>
              <a:prstGeom prst="line">
                <a:avLst/>
              </a:prstGeom>
              <a:noFill/>
              <a:ln w="3175">
                <a:solidFill>
                  <a:srgbClr val="000000"/>
                </a:solidFill>
                <a:round/>
                <a:headEnd/>
                <a:tailEnd/>
              </a:ln>
            </p:spPr>
            <p:txBody>
              <a:bodyPr/>
              <a:lstStyle/>
              <a:p>
                <a:endParaRPr lang="en-US"/>
              </a:p>
            </p:txBody>
          </p:sp>
          <p:sp>
            <p:nvSpPr>
              <p:cNvPr id="32588" name="Line 838"/>
              <p:cNvSpPr>
                <a:spLocks noChangeShapeType="1"/>
              </p:cNvSpPr>
              <p:nvPr/>
            </p:nvSpPr>
            <p:spPr bwMode="auto">
              <a:xfrm>
                <a:off x="3645" y="3182"/>
                <a:ext cx="0" cy="78"/>
              </a:xfrm>
              <a:prstGeom prst="line">
                <a:avLst/>
              </a:prstGeom>
              <a:noFill/>
              <a:ln w="3175">
                <a:solidFill>
                  <a:srgbClr val="000000"/>
                </a:solidFill>
                <a:round/>
                <a:headEnd/>
                <a:tailEnd/>
              </a:ln>
            </p:spPr>
            <p:txBody>
              <a:bodyPr/>
              <a:lstStyle/>
              <a:p>
                <a:endParaRPr lang="en-US"/>
              </a:p>
            </p:txBody>
          </p:sp>
          <p:sp>
            <p:nvSpPr>
              <p:cNvPr id="32589" name="Line 839"/>
              <p:cNvSpPr>
                <a:spLocks noChangeShapeType="1"/>
              </p:cNvSpPr>
              <p:nvPr/>
            </p:nvSpPr>
            <p:spPr bwMode="auto">
              <a:xfrm>
                <a:off x="3645" y="3260"/>
                <a:ext cx="62" cy="0"/>
              </a:xfrm>
              <a:prstGeom prst="line">
                <a:avLst/>
              </a:prstGeom>
              <a:noFill/>
              <a:ln w="3175">
                <a:solidFill>
                  <a:srgbClr val="000000"/>
                </a:solidFill>
                <a:round/>
                <a:headEnd/>
                <a:tailEnd/>
              </a:ln>
            </p:spPr>
            <p:txBody>
              <a:bodyPr/>
              <a:lstStyle/>
              <a:p>
                <a:endParaRPr lang="en-US"/>
              </a:p>
            </p:txBody>
          </p:sp>
          <p:sp>
            <p:nvSpPr>
              <p:cNvPr id="32590" name="Line 840"/>
              <p:cNvSpPr>
                <a:spLocks noChangeShapeType="1"/>
              </p:cNvSpPr>
              <p:nvPr/>
            </p:nvSpPr>
            <p:spPr bwMode="auto">
              <a:xfrm flipV="1">
                <a:off x="3707" y="3227"/>
                <a:ext cx="0" cy="33"/>
              </a:xfrm>
              <a:prstGeom prst="line">
                <a:avLst/>
              </a:prstGeom>
              <a:noFill/>
              <a:ln w="3175">
                <a:solidFill>
                  <a:srgbClr val="000000"/>
                </a:solidFill>
                <a:round/>
                <a:headEnd/>
                <a:tailEnd/>
              </a:ln>
            </p:spPr>
            <p:txBody>
              <a:bodyPr/>
              <a:lstStyle/>
              <a:p>
                <a:endParaRPr lang="en-US"/>
              </a:p>
            </p:txBody>
          </p:sp>
          <p:sp>
            <p:nvSpPr>
              <p:cNvPr id="32591" name="Line 841"/>
              <p:cNvSpPr>
                <a:spLocks noChangeShapeType="1"/>
              </p:cNvSpPr>
              <p:nvPr/>
            </p:nvSpPr>
            <p:spPr bwMode="auto">
              <a:xfrm>
                <a:off x="3707" y="3227"/>
                <a:ext cx="0" cy="33"/>
              </a:xfrm>
              <a:prstGeom prst="line">
                <a:avLst/>
              </a:prstGeom>
              <a:noFill/>
              <a:ln w="3175">
                <a:solidFill>
                  <a:srgbClr val="000000"/>
                </a:solidFill>
                <a:round/>
                <a:headEnd/>
                <a:tailEnd/>
              </a:ln>
            </p:spPr>
            <p:txBody>
              <a:bodyPr/>
              <a:lstStyle/>
              <a:p>
                <a:endParaRPr lang="en-US"/>
              </a:p>
            </p:txBody>
          </p:sp>
          <p:sp>
            <p:nvSpPr>
              <p:cNvPr id="32592" name="Line 842"/>
              <p:cNvSpPr>
                <a:spLocks noChangeShapeType="1"/>
              </p:cNvSpPr>
              <p:nvPr/>
            </p:nvSpPr>
            <p:spPr bwMode="auto">
              <a:xfrm>
                <a:off x="3707" y="3260"/>
                <a:ext cx="59" cy="0"/>
              </a:xfrm>
              <a:prstGeom prst="line">
                <a:avLst/>
              </a:prstGeom>
              <a:noFill/>
              <a:ln w="3175">
                <a:solidFill>
                  <a:srgbClr val="000000"/>
                </a:solidFill>
                <a:round/>
                <a:headEnd/>
                <a:tailEnd/>
              </a:ln>
            </p:spPr>
            <p:txBody>
              <a:bodyPr/>
              <a:lstStyle/>
              <a:p>
                <a:endParaRPr lang="en-US"/>
              </a:p>
            </p:txBody>
          </p:sp>
          <p:sp>
            <p:nvSpPr>
              <p:cNvPr id="32593" name="Line 843"/>
              <p:cNvSpPr>
                <a:spLocks noChangeShapeType="1"/>
              </p:cNvSpPr>
              <p:nvPr/>
            </p:nvSpPr>
            <p:spPr bwMode="auto">
              <a:xfrm flipV="1">
                <a:off x="3766" y="3227"/>
                <a:ext cx="0" cy="33"/>
              </a:xfrm>
              <a:prstGeom prst="line">
                <a:avLst/>
              </a:prstGeom>
              <a:noFill/>
              <a:ln w="3175">
                <a:solidFill>
                  <a:srgbClr val="000000"/>
                </a:solidFill>
                <a:round/>
                <a:headEnd/>
                <a:tailEnd/>
              </a:ln>
            </p:spPr>
            <p:txBody>
              <a:bodyPr/>
              <a:lstStyle/>
              <a:p>
                <a:endParaRPr lang="en-US"/>
              </a:p>
            </p:txBody>
          </p:sp>
          <p:sp>
            <p:nvSpPr>
              <p:cNvPr id="32594" name="Line 844"/>
              <p:cNvSpPr>
                <a:spLocks noChangeShapeType="1"/>
              </p:cNvSpPr>
              <p:nvPr/>
            </p:nvSpPr>
            <p:spPr bwMode="auto">
              <a:xfrm>
                <a:off x="3766" y="3227"/>
                <a:ext cx="0" cy="33"/>
              </a:xfrm>
              <a:prstGeom prst="line">
                <a:avLst/>
              </a:prstGeom>
              <a:noFill/>
              <a:ln w="3175">
                <a:solidFill>
                  <a:srgbClr val="000000"/>
                </a:solidFill>
                <a:round/>
                <a:headEnd/>
                <a:tailEnd/>
              </a:ln>
            </p:spPr>
            <p:txBody>
              <a:bodyPr/>
              <a:lstStyle/>
              <a:p>
                <a:endParaRPr lang="en-US"/>
              </a:p>
            </p:txBody>
          </p:sp>
          <p:sp>
            <p:nvSpPr>
              <p:cNvPr id="32595" name="Line 845"/>
              <p:cNvSpPr>
                <a:spLocks noChangeShapeType="1"/>
              </p:cNvSpPr>
              <p:nvPr/>
            </p:nvSpPr>
            <p:spPr bwMode="auto">
              <a:xfrm>
                <a:off x="3766" y="3260"/>
                <a:ext cx="60" cy="0"/>
              </a:xfrm>
              <a:prstGeom prst="line">
                <a:avLst/>
              </a:prstGeom>
              <a:noFill/>
              <a:ln w="3175">
                <a:solidFill>
                  <a:srgbClr val="000000"/>
                </a:solidFill>
                <a:round/>
                <a:headEnd/>
                <a:tailEnd/>
              </a:ln>
            </p:spPr>
            <p:txBody>
              <a:bodyPr/>
              <a:lstStyle/>
              <a:p>
                <a:endParaRPr lang="en-US"/>
              </a:p>
            </p:txBody>
          </p:sp>
          <p:sp>
            <p:nvSpPr>
              <p:cNvPr id="32596" name="Line 846"/>
              <p:cNvSpPr>
                <a:spLocks noChangeShapeType="1"/>
              </p:cNvSpPr>
              <p:nvPr/>
            </p:nvSpPr>
            <p:spPr bwMode="auto">
              <a:xfrm flipV="1">
                <a:off x="3826" y="3227"/>
                <a:ext cx="0" cy="33"/>
              </a:xfrm>
              <a:prstGeom prst="line">
                <a:avLst/>
              </a:prstGeom>
              <a:noFill/>
              <a:ln w="3175">
                <a:solidFill>
                  <a:srgbClr val="000000"/>
                </a:solidFill>
                <a:round/>
                <a:headEnd/>
                <a:tailEnd/>
              </a:ln>
            </p:spPr>
            <p:txBody>
              <a:bodyPr/>
              <a:lstStyle/>
              <a:p>
                <a:endParaRPr lang="en-US"/>
              </a:p>
            </p:txBody>
          </p:sp>
          <p:sp>
            <p:nvSpPr>
              <p:cNvPr id="32597" name="Line 847"/>
              <p:cNvSpPr>
                <a:spLocks noChangeShapeType="1"/>
              </p:cNvSpPr>
              <p:nvPr/>
            </p:nvSpPr>
            <p:spPr bwMode="auto">
              <a:xfrm>
                <a:off x="3826" y="3227"/>
                <a:ext cx="0" cy="33"/>
              </a:xfrm>
              <a:prstGeom prst="line">
                <a:avLst/>
              </a:prstGeom>
              <a:noFill/>
              <a:ln w="3175">
                <a:solidFill>
                  <a:srgbClr val="000000"/>
                </a:solidFill>
                <a:round/>
                <a:headEnd/>
                <a:tailEnd/>
              </a:ln>
            </p:spPr>
            <p:txBody>
              <a:bodyPr/>
              <a:lstStyle/>
              <a:p>
                <a:endParaRPr lang="en-US"/>
              </a:p>
            </p:txBody>
          </p:sp>
          <p:sp>
            <p:nvSpPr>
              <p:cNvPr id="32598" name="Line 848"/>
              <p:cNvSpPr>
                <a:spLocks noChangeShapeType="1"/>
              </p:cNvSpPr>
              <p:nvPr/>
            </p:nvSpPr>
            <p:spPr bwMode="auto">
              <a:xfrm>
                <a:off x="3826" y="3260"/>
                <a:ext cx="62" cy="0"/>
              </a:xfrm>
              <a:prstGeom prst="line">
                <a:avLst/>
              </a:prstGeom>
              <a:noFill/>
              <a:ln w="3175">
                <a:solidFill>
                  <a:srgbClr val="000000"/>
                </a:solidFill>
                <a:round/>
                <a:headEnd/>
                <a:tailEnd/>
              </a:ln>
            </p:spPr>
            <p:txBody>
              <a:bodyPr/>
              <a:lstStyle/>
              <a:p>
                <a:endParaRPr lang="en-US"/>
              </a:p>
            </p:txBody>
          </p:sp>
          <p:sp>
            <p:nvSpPr>
              <p:cNvPr id="32599" name="Line 849"/>
              <p:cNvSpPr>
                <a:spLocks noChangeShapeType="1"/>
              </p:cNvSpPr>
              <p:nvPr/>
            </p:nvSpPr>
            <p:spPr bwMode="auto">
              <a:xfrm flipV="1">
                <a:off x="3888" y="3227"/>
                <a:ext cx="0" cy="33"/>
              </a:xfrm>
              <a:prstGeom prst="line">
                <a:avLst/>
              </a:prstGeom>
              <a:noFill/>
              <a:ln w="3175">
                <a:solidFill>
                  <a:srgbClr val="000000"/>
                </a:solidFill>
                <a:round/>
                <a:headEnd/>
                <a:tailEnd/>
              </a:ln>
            </p:spPr>
            <p:txBody>
              <a:bodyPr/>
              <a:lstStyle/>
              <a:p>
                <a:endParaRPr lang="en-US"/>
              </a:p>
            </p:txBody>
          </p:sp>
          <p:sp>
            <p:nvSpPr>
              <p:cNvPr id="32600" name="Line 850"/>
              <p:cNvSpPr>
                <a:spLocks noChangeShapeType="1"/>
              </p:cNvSpPr>
              <p:nvPr/>
            </p:nvSpPr>
            <p:spPr bwMode="auto">
              <a:xfrm>
                <a:off x="3888" y="3227"/>
                <a:ext cx="0" cy="33"/>
              </a:xfrm>
              <a:prstGeom prst="line">
                <a:avLst/>
              </a:prstGeom>
              <a:noFill/>
              <a:ln w="3175">
                <a:solidFill>
                  <a:srgbClr val="000000"/>
                </a:solidFill>
                <a:round/>
                <a:headEnd/>
                <a:tailEnd/>
              </a:ln>
            </p:spPr>
            <p:txBody>
              <a:bodyPr/>
              <a:lstStyle/>
              <a:p>
                <a:endParaRPr lang="en-US"/>
              </a:p>
            </p:txBody>
          </p:sp>
          <p:sp>
            <p:nvSpPr>
              <p:cNvPr id="32601" name="Line 851"/>
              <p:cNvSpPr>
                <a:spLocks noChangeShapeType="1"/>
              </p:cNvSpPr>
              <p:nvPr/>
            </p:nvSpPr>
            <p:spPr bwMode="auto">
              <a:xfrm>
                <a:off x="3888" y="3260"/>
                <a:ext cx="60" cy="0"/>
              </a:xfrm>
              <a:prstGeom prst="line">
                <a:avLst/>
              </a:prstGeom>
              <a:noFill/>
              <a:ln w="3175">
                <a:solidFill>
                  <a:srgbClr val="000000"/>
                </a:solidFill>
                <a:round/>
                <a:headEnd/>
                <a:tailEnd/>
              </a:ln>
            </p:spPr>
            <p:txBody>
              <a:bodyPr/>
              <a:lstStyle/>
              <a:p>
                <a:endParaRPr lang="en-US"/>
              </a:p>
            </p:txBody>
          </p:sp>
          <p:sp>
            <p:nvSpPr>
              <p:cNvPr id="32602" name="Line 852"/>
              <p:cNvSpPr>
                <a:spLocks noChangeShapeType="1"/>
              </p:cNvSpPr>
              <p:nvPr/>
            </p:nvSpPr>
            <p:spPr bwMode="auto">
              <a:xfrm flipV="1">
                <a:off x="3948" y="3227"/>
                <a:ext cx="0" cy="33"/>
              </a:xfrm>
              <a:prstGeom prst="line">
                <a:avLst/>
              </a:prstGeom>
              <a:noFill/>
              <a:ln w="3175">
                <a:solidFill>
                  <a:srgbClr val="000000"/>
                </a:solidFill>
                <a:round/>
                <a:headEnd/>
                <a:tailEnd/>
              </a:ln>
            </p:spPr>
            <p:txBody>
              <a:bodyPr/>
              <a:lstStyle/>
              <a:p>
                <a:endParaRPr lang="en-US"/>
              </a:p>
            </p:txBody>
          </p:sp>
          <p:sp>
            <p:nvSpPr>
              <p:cNvPr id="32603" name="Line 853"/>
              <p:cNvSpPr>
                <a:spLocks noChangeShapeType="1"/>
              </p:cNvSpPr>
              <p:nvPr/>
            </p:nvSpPr>
            <p:spPr bwMode="auto">
              <a:xfrm>
                <a:off x="3948" y="3227"/>
                <a:ext cx="0" cy="33"/>
              </a:xfrm>
              <a:prstGeom prst="line">
                <a:avLst/>
              </a:prstGeom>
              <a:noFill/>
              <a:ln w="3175">
                <a:solidFill>
                  <a:srgbClr val="000000"/>
                </a:solidFill>
                <a:round/>
                <a:headEnd/>
                <a:tailEnd/>
              </a:ln>
            </p:spPr>
            <p:txBody>
              <a:bodyPr/>
              <a:lstStyle/>
              <a:p>
                <a:endParaRPr lang="en-US"/>
              </a:p>
            </p:txBody>
          </p:sp>
          <p:sp>
            <p:nvSpPr>
              <p:cNvPr id="32604" name="Line 854"/>
              <p:cNvSpPr>
                <a:spLocks noChangeShapeType="1"/>
              </p:cNvSpPr>
              <p:nvPr/>
            </p:nvSpPr>
            <p:spPr bwMode="auto">
              <a:xfrm>
                <a:off x="3948" y="3260"/>
                <a:ext cx="59" cy="0"/>
              </a:xfrm>
              <a:prstGeom prst="line">
                <a:avLst/>
              </a:prstGeom>
              <a:noFill/>
              <a:ln w="3175">
                <a:solidFill>
                  <a:srgbClr val="000000"/>
                </a:solidFill>
                <a:round/>
                <a:headEnd/>
                <a:tailEnd/>
              </a:ln>
            </p:spPr>
            <p:txBody>
              <a:bodyPr/>
              <a:lstStyle/>
              <a:p>
                <a:endParaRPr lang="en-US"/>
              </a:p>
            </p:txBody>
          </p:sp>
          <p:sp>
            <p:nvSpPr>
              <p:cNvPr id="32605" name="Line 855"/>
              <p:cNvSpPr>
                <a:spLocks noChangeShapeType="1"/>
              </p:cNvSpPr>
              <p:nvPr/>
            </p:nvSpPr>
            <p:spPr bwMode="auto">
              <a:xfrm flipV="1">
                <a:off x="4007" y="3227"/>
                <a:ext cx="0" cy="33"/>
              </a:xfrm>
              <a:prstGeom prst="line">
                <a:avLst/>
              </a:prstGeom>
              <a:noFill/>
              <a:ln w="3175">
                <a:solidFill>
                  <a:srgbClr val="000000"/>
                </a:solidFill>
                <a:round/>
                <a:headEnd/>
                <a:tailEnd/>
              </a:ln>
            </p:spPr>
            <p:txBody>
              <a:bodyPr/>
              <a:lstStyle/>
              <a:p>
                <a:endParaRPr lang="en-US"/>
              </a:p>
            </p:txBody>
          </p:sp>
          <p:sp>
            <p:nvSpPr>
              <p:cNvPr id="32606" name="Line 856"/>
              <p:cNvSpPr>
                <a:spLocks noChangeShapeType="1"/>
              </p:cNvSpPr>
              <p:nvPr/>
            </p:nvSpPr>
            <p:spPr bwMode="auto">
              <a:xfrm>
                <a:off x="4007" y="3227"/>
                <a:ext cx="0" cy="33"/>
              </a:xfrm>
              <a:prstGeom prst="line">
                <a:avLst/>
              </a:prstGeom>
              <a:noFill/>
              <a:ln w="3175">
                <a:solidFill>
                  <a:srgbClr val="000000"/>
                </a:solidFill>
                <a:round/>
                <a:headEnd/>
                <a:tailEnd/>
              </a:ln>
            </p:spPr>
            <p:txBody>
              <a:bodyPr/>
              <a:lstStyle/>
              <a:p>
                <a:endParaRPr lang="en-US"/>
              </a:p>
            </p:txBody>
          </p:sp>
          <p:sp>
            <p:nvSpPr>
              <p:cNvPr id="32607" name="Line 857"/>
              <p:cNvSpPr>
                <a:spLocks noChangeShapeType="1"/>
              </p:cNvSpPr>
              <p:nvPr/>
            </p:nvSpPr>
            <p:spPr bwMode="auto">
              <a:xfrm>
                <a:off x="4007" y="3260"/>
                <a:ext cx="62" cy="0"/>
              </a:xfrm>
              <a:prstGeom prst="line">
                <a:avLst/>
              </a:prstGeom>
              <a:noFill/>
              <a:ln w="3175">
                <a:solidFill>
                  <a:srgbClr val="000000"/>
                </a:solidFill>
                <a:round/>
                <a:headEnd/>
                <a:tailEnd/>
              </a:ln>
            </p:spPr>
            <p:txBody>
              <a:bodyPr/>
              <a:lstStyle/>
              <a:p>
                <a:endParaRPr lang="en-US"/>
              </a:p>
            </p:txBody>
          </p:sp>
          <p:sp>
            <p:nvSpPr>
              <p:cNvPr id="32608" name="Line 858"/>
              <p:cNvSpPr>
                <a:spLocks noChangeShapeType="1"/>
              </p:cNvSpPr>
              <p:nvPr/>
            </p:nvSpPr>
            <p:spPr bwMode="auto">
              <a:xfrm flipV="1">
                <a:off x="4069" y="3227"/>
                <a:ext cx="0" cy="33"/>
              </a:xfrm>
              <a:prstGeom prst="line">
                <a:avLst/>
              </a:prstGeom>
              <a:noFill/>
              <a:ln w="3175">
                <a:solidFill>
                  <a:srgbClr val="000000"/>
                </a:solidFill>
                <a:round/>
                <a:headEnd/>
                <a:tailEnd/>
              </a:ln>
            </p:spPr>
            <p:txBody>
              <a:bodyPr/>
              <a:lstStyle/>
              <a:p>
                <a:endParaRPr lang="en-US"/>
              </a:p>
            </p:txBody>
          </p:sp>
          <p:sp>
            <p:nvSpPr>
              <p:cNvPr id="32609" name="Line 859"/>
              <p:cNvSpPr>
                <a:spLocks noChangeShapeType="1"/>
              </p:cNvSpPr>
              <p:nvPr/>
            </p:nvSpPr>
            <p:spPr bwMode="auto">
              <a:xfrm>
                <a:off x="4069" y="3227"/>
                <a:ext cx="0" cy="33"/>
              </a:xfrm>
              <a:prstGeom prst="line">
                <a:avLst/>
              </a:prstGeom>
              <a:noFill/>
              <a:ln w="3175">
                <a:solidFill>
                  <a:srgbClr val="000000"/>
                </a:solidFill>
                <a:round/>
                <a:headEnd/>
                <a:tailEnd/>
              </a:ln>
            </p:spPr>
            <p:txBody>
              <a:bodyPr/>
              <a:lstStyle/>
              <a:p>
                <a:endParaRPr lang="en-US"/>
              </a:p>
            </p:txBody>
          </p:sp>
          <p:sp>
            <p:nvSpPr>
              <p:cNvPr id="32610" name="Line 860"/>
              <p:cNvSpPr>
                <a:spLocks noChangeShapeType="1"/>
              </p:cNvSpPr>
              <p:nvPr/>
            </p:nvSpPr>
            <p:spPr bwMode="auto">
              <a:xfrm>
                <a:off x="4069" y="3260"/>
                <a:ext cx="60" cy="0"/>
              </a:xfrm>
              <a:prstGeom prst="line">
                <a:avLst/>
              </a:prstGeom>
              <a:noFill/>
              <a:ln w="3175">
                <a:solidFill>
                  <a:srgbClr val="000000"/>
                </a:solidFill>
                <a:round/>
                <a:headEnd/>
                <a:tailEnd/>
              </a:ln>
            </p:spPr>
            <p:txBody>
              <a:bodyPr/>
              <a:lstStyle/>
              <a:p>
                <a:endParaRPr lang="en-US"/>
              </a:p>
            </p:txBody>
          </p:sp>
          <p:sp>
            <p:nvSpPr>
              <p:cNvPr id="32611" name="Line 861"/>
              <p:cNvSpPr>
                <a:spLocks noChangeShapeType="1"/>
              </p:cNvSpPr>
              <p:nvPr/>
            </p:nvSpPr>
            <p:spPr bwMode="auto">
              <a:xfrm flipV="1">
                <a:off x="4129" y="3227"/>
                <a:ext cx="0" cy="33"/>
              </a:xfrm>
              <a:prstGeom prst="line">
                <a:avLst/>
              </a:prstGeom>
              <a:noFill/>
              <a:ln w="3175">
                <a:solidFill>
                  <a:srgbClr val="000000"/>
                </a:solidFill>
                <a:round/>
                <a:headEnd/>
                <a:tailEnd/>
              </a:ln>
            </p:spPr>
            <p:txBody>
              <a:bodyPr/>
              <a:lstStyle/>
              <a:p>
                <a:endParaRPr lang="en-US"/>
              </a:p>
            </p:txBody>
          </p:sp>
          <p:sp>
            <p:nvSpPr>
              <p:cNvPr id="32612" name="Line 862"/>
              <p:cNvSpPr>
                <a:spLocks noChangeShapeType="1"/>
              </p:cNvSpPr>
              <p:nvPr/>
            </p:nvSpPr>
            <p:spPr bwMode="auto">
              <a:xfrm>
                <a:off x="4129" y="3227"/>
                <a:ext cx="0" cy="33"/>
              </a:xfrm>
              <a:prstGeom prst="line">
                <a:avLst/>
              </a:prstGeom>
              <a:noFill/>
              <a:ln w="3175">
                <a:solidFill>
                  <a:srgbClr val="000000"/>
                </a:solidFill>
                <a:round/>
                <a:headEnd/>
                <a:tailEnd/>
              </a:ln>
            </p:spPr>
            <p:txBody>
              <a:bodyPr/>
              <a:lstStyle/>
              <a:p>
                <a:endParaRPr lang="en-US"/>
              </a:p>
            </p:txBody>
          </p:sp>
          <p:sp>
            <p:nvSpPr>
              <p:cNvPr id="32613" name="Line 863"/>
              <p:cNvSpPr>
                <a:spLocks noChangeShapeType="1"/>
              </p:cNvSpPr>
              <p:nvPr/>
            </p:nvSpPr>
            <p:spPr bwMode="auto">
              <a:xfrm>
                <a:off x="4129" y="3260"/>
                <a:ext cx="60" cy="0"/>
              </a:xfrm>
              <a:prstGeom prst="line">
                <a:avLst/>
              </a:prstGeom>
              <a:noFill/>
              <a:ln w="3175">
                <a:solidFill>
                  <a:srgbClr val="000000"/>
                </a:solidFill>
                <a:round/>
                <a:headEnd/>
                <a:tailEnd/>
              </a:ln>
            </p:spPr>
            <p:txBody>
              <a:bodyPr/>
              <a:lstStyle/>
              <a:p>
                <a:endParaRPr lang="en-US"/>
              </a:p>
            </p:txBody>
          </p:sp>
          <p:sp>
            <p:nvSpPr>
              <p:cNvPr id="32614" name="Line 864"/>
              <p:cNvSpPr>
                <a:spLocks noChangeShapeType="1"/>
              </p:cNvSpPr>
              <p:nvPr/>
            </p:nvSpPr>
            <p:spPr bwMode="auto">
              <a:xfrm flipV="1">
                <a:off x="4189" y="3227"/>
                <a:ext cx="0" cy="33"/>
              </a:xfrm>
              <a:prstGeom prst="line">
                <a:avLst/>
              </a:prstGeom>
              <a:noFill/>
              <a:ln w="3175">
                <a:solidFill>
                  <a:srgbClr val="000000"/>
                </a:solidFill>
                <a:round/>
                <a:headEnd/>
                <a:tailEnd/>
              </a:ln>
            </p:spPr>
            <p:txBody>
              <a:bodyPr/>
              <a:lstStyle/>
              <a:p>
                <a:endParaRPr lang="en-US"/>
              </a:p>
            </p:txBody>
          </p:sp>
          <p:sp>
            <p:nvSpPr>
              <p:cNvPr id="32615" name="Line 865"/>
              <p:cNvSpPr>
                <a:spLocks noChangeShapeType="1"/>
              </p:cNvSpPr>
              <p:nvPr/>
            </p:nvSpPr>
            <p:spPr bwMode="auto">
              <a:xfrm>
                <a:off x="4189" y="3227"/>
                <a:ext cx="0" cy="33"/>
              </a:xfrm>
              <a:prstGeom prst="line">
                <a:avLst/>
              </a:prstGeom>
              <a:noFill/>
              <a:ln w="3175">
                <a:solidFill>
                  <a:srgbClr val="000000"/>
                </a:solidFill>
                <a:round/>
                <a:headEnd/>
                <a:tailEnd/>
              </a:ln>
            </p:spPr>
            <p:txBody>
              <a:bodyPr/>
              <a:lstStyle/>
              <a:p>
                <a:endParaRPr lang="en-US"/>
              </a:p>
            </p:txBody>
          </p:sp>
          <p:sp>
            <p:nvSpPr>
              <p:cNvPr id="32616" name="Line 866"/>
              <p:cNvSpPr>
                <a:spLocks noChangeShapeType="1"/>
              </p:cNvSpPr>
              <p:nvPr/>
            </p:nvSpPr>
            <p:spPr bwMode="auto">
              <a:xfrm>
                <a:off x="4189" y="3260"/>
                <a:ext cx="61" cy="0"/>
              </a:xfrm>
              <a:prstGeom prst="line">
                <a:avLst/>
              </a:prstGeom>
              <a:noFill/>
              <a:ln w="3175">
                <a:solidFill>
                  <a:srgbClr val="000000"/>
                </a:solidFill>
                <a:round/>
                <a:headEnd/>
                <a:tailEnd/>
              </a:ln>
            </p:spPr>
            <p:txBody>
              <a:bodyPr/>
              <a:lstStyle/>
              <a:p>
                <a:endParaRPr lang="en-US"/>
              </a:p>
            </p:txBody>
          </p:sp>
          <p:sp>
            <p:nvSpPr>
              <p:cNvPr id="32617" name="Line 867"/>
              <p:cNvSpPr>
                <a:spLocks noChangeShapeType="1"/>
              </p:cNvSpPr>
              <p:nvPr/>
            </p:nvSpPr>
            <p:spPr bwMode="auto">
              <a:xfrm flipV="1">
                <a:off x="4250" y="3182"/>
                <a:ext cx="0" cy="78"/>
              </a:xfrm>
              <a:prstGeom prst="line">
                <a:avLst/>
              </a:prstGeom>
              <a:noFill/>
              <a:ln w="3175">
                <a:solidFill>
                  <a:srgbClr val="000000"/>
                </a:solidFill>
                <a:round/>
                <a:headEnd/>
                <a:tailEnd/>
              </a:ln>
            </p:spPr>
            <p:txBody>
              <a:bodyPr/>
              <a:lstStyle/>
              <a:p>
                <a:endParaRPr lang="en-US"/>
              </a:p>
            </p:txBody>
          </p:sp>
          <p:sp>
            <p:nvSpPr>
              <p:cNvPr id="32618" name="Line 868"/>
              <p:cNvSpPr>
                <a:spLocks noChangeShapeType="1"/>
              </p:cNvSpPr>
              <p:nvPr/>
            </p:nvSpPr>
            <p:spPr bwMode="auto">
              <a:xfrm>
                <a:off x="4250" y="3182"/>
                <a:ext cx="0" cy="78"/>
              </a:xfrm>
              <a:prstGeom prst="line">
                <a:avLst/>
              </a:prstGeom>
              <a:noFill/>
              <a:ln w="3175">
                <a:solidFill>
                  <a:srgbClr val="000000"/>
                </a:solidFill>
                <a:round/>
                <a:headEnd/>
                <a:tailEnd/>
              </a:ln>
            </p:spPr>
            <p:txBody>
              <a:bodyPr/>
              <a:lstStyle/>
              <a:p>
                <a:endParaRPr lang="en-US"/>
              </a:p>
            </p:txBody>
          </p:sp>
          <p:sp>
            <p:nvSpPr>
              <p:cNvPr id="32619" name="Line 869"/>
              <p:cNvSpPr>
                <a:spLocks noChangeShapeType="1"/>
              </p:cNvSpPr>
              <p:nvPr/>
            </p:nvSpPr>
            <p:spPr bwMode="auto">
              <a:xfrm>
                <a:off x="4250" y="3260"/>
                <a:ext cx="60" cy="0"/>
              </a:xfrm>
              <a:prstGeom prst="line">
                <a:avLst/>
              </a:prstGeom>
              <a:noFill/>
              <a:ln w="3175">
                <a:solidFill>
                  <a:srgbClr val="000000"/>
                </a:solidFill>
                <a:round/>
                <a:headEnd/>
                <a:tailEnd/>
              </a:ln>
            </p:spPr>
            <p:txBody>
              <a:bodyPr/>
              <a:lstStyle/>
              <a:p>
                <a:endParaRPr lang="en-US"/>
              </a:p>
            </p:txBody>
          </p:sp>
          <p:sp>
            <p:nvSpPr>
              <p:cNvPr id="32620" name="Line 870"/>
              <p:cNvSpPr>
                <a:spLocks noChangeShapeType="1"/>
              </p:cNvSpPr>
              <p:nvPr/>
            </p:nvSpPr>
            <p:spPr bwMode="auto">
              <a:xfrm flipV="1">
                <a:off x="4310" y="3227"/>
                <a:ext cx="0" cy="33"/>
              </a:xfrm>
              <a:prstGeom prst="line">
                <a:avLst/>
              </a:prstGeom>
              <a:noFill/>
              <a:ln w="3175">
                <a:solidFill>
                  <a:srgbClr val="000000"/>
                </a:solidFill>
                <a:round/>
                <a:headEnd/>
                <a:tailEnd/>
              </a:ln>
            </p:spPr>
            <p:txBody>
              <a:bodyPr/>
              <a:lstStyle/>
              <a:p>
                <a:endParaRPr lang="en-US"/>
              </a:p>
            </p:txBody>
          </p:sp>
          <p:sp>
            <p:nvSpPr>
              <p:cNvPr id="32621" name="Line 871"/>
              <p:cNvSpPr>
                <a:spLocks noChangeShapeType="1"/>
              </p:cNvSpPr>
              <p:nvPr/>
            </p:nvSpPr>
            <p:spPr bwMode="auto">
              <a:xfrm>
                <a:off x="4310" y="3227"/>
                <a:ext cx="0" cy="33"/>
              </a:xfrm>
              <a:prstGeom prst="line">
                <a:avLst/>
              </a:prstGeom>
              <a:noFill/>
              <a:ln w="3175">
                <a:solidFill>
                  <a:srgbClr val="000000"/>
                </a:solidFill>
                <a:round/>
                <a:headEnd/>
                <a:tailEnd/>
              </a:ln>
            </p:spPr>
            <p:txBody>
              <a:bodyPr/>
              <a:lstStyle/>
              <a:p>
                <a:endParaRPr lang="en-US"/>
              </a:p>
            </p:txBody>
          </p:sp>
          <p:sp>
            <p:nvSpPr>
              <p:cNvPr id="32622" name="Line 872"/>
              <p:cNvSpPr>
                <a:spLocks noChangeShapeType="1"/>
              </p:cNvSpPr>
              <p:nvPr/>
            </p:nvSpPr>
            <p:spPr bwMode="auto">
              <a:xfrm>
                <a:off x="4310" y="3260"/>
                <a:ext cx="60" cy="0"/>
              </a:xfrm>
              <a:prstGeom prst="line">
                <a:avLst/>
              </a:prstGeom>
              <a:noFill/>
              <a:ln w="3175">
                <a:solidFill>
                  <a:srgbClr val="000000"/>
                </a:solidFill>
                <a:round/>
                <a:headEnd/>
                <a:tailEnd/>
              </a:ln>
            </p:spPr>
            <p:txBody>
              <a:bodyPr/>
              <a:lstStyle/>
              <a:p>
                <a:endParaRPr lang="en-US"/>
              </a:p>
            </p:txBody>
          </p:sp>
          <p:sp>
            <p:nvSpPr>
              <p:cNvPr id="32623" name="Line 873"/>
              <p:cNvSpPr>
                <a:spLocks noChangeShapeType="1"/>
              </p:cNvSpPr>
              <p:nvPr/>
            </p:nvSpPr>
            <p:spPr bwMode="auto">
              <a:xfrm flipV="1">
                <a:off x="4370" y="3227"/>
                <a:ext cx="0" cy="33"/>
              </a:xfrm>
              <a:prstGeom prst="line">
                <a:avLst/>
              </a:prstGeom>
              <a:noFill/>
              <a:ln w="3175">
                <a:solidFill>
                  <a:srgbClr val="000000"/>
                </a:solidFill>
                <a:round/>
                <a:headEnd/>
                <a:tailEnd/>
              </a:ln>
            </p:spPr>
            <p:txBody>
              <a:bodyPr/>
              <a:lstStyle/>
              <a:p>
                <a:endParaRPr lang="en-US"/>
              </a:p>
            </p:txBody>
          </p:sp>
          <p:sp>
            <p:nvSpPr>
              <p:cNvPr id="32624" name="Line 874"/>
              <p:cNvSpPr>
                <a:spLocks noChangeShapeType="1"/>
              </p:cNvSpPr>
              <p:nvPr/>
            </p:nvSpPr>
            <p:spPr bwMode="auto">
              <a:xfrm>
                <a:off x="4370" y="3227"/>
                <a:ext cx="0" cy="33"/>
              </a:xfrm>
              <a:prstGeom prst="line">
                <a:avLst/>
              </a:prstGeom>
              <a:noFill/>
              <a:ln w="3175">
                <a:solidFill>
                  <a:srgbClr val="000000"/>
                </a:solidFill>
                <a:round/>
                <a:headEnd/>
                <a:tailEnd/>
              </a:ln>
            </p:spPr>
            <p:txBody>
              <a:bodyPr/>
              <a:lstStyle/>
              <a:p>
                <a:endParaRPr lang="en-US"/>
              </a:p>
            </p:txBody>
          </p:sp>
          <p:sp>
            <p:nvSpPr>
              <p:cNvPr id="32625" name="Line 875"/>
              <p:cNvSpPr>
                <a:spLocks noChangeShapeType="1"/>
              </p:cNvSpPr>
              <p:nvPr/>
            </p:nvSpPr>
            <p:spPr bwMode="auto">
              <a:xfrm>
                <a:off x="1111" y="3260"/>
                <a:ext cx="78" cy="0"/>
              </a:xfrm>
              <a:prstGeom prst="line">
                <a:avLst/>
              </a:prstGeom>
              <a:noFill/>
              <a:ln w="3175">
                <a:solidFill>
                  <a:srgbClr val="000000"/>
                </a:solidFill>
                <a:round/>
                <a:headEnd/>
                <a:tailEnd/>
              </a:ln>
            </p:spPr>
            <p:txBody>
              <a:bodyPr/>
              <a:lstStyle/>
              <a:p>
                <a:endParaRPr lang="en-US"/>
              </a:p>
            </p:txBody>
          </p:sp>
          <p:sp>
            <p:nvSpPr>
              <p:cNvPr id="32626" name="Line 876"/>
              <p:cNvSpPr>
                <a:spLocks noChangeShapeType="1"/>
              </p:cNvSpPr>
              <p:nvPr/>
            </p:nvSpPr>
            <p:spPr bwMode="auto">
              <a:xfrm flipH="1">
                <a:off x="1111" y="3260"/>
                <a:ext cx="78" cy="0"/>
              </a:xfrm>
              <a:prstGeom prst="line">
                <a:avLst/>
              </a:prstGeom>
              <a:noFill/>
              <a:ln w="3175">
                <a:solidFill>
                  <a:srgbClr val="000000"/>
                </a:solidFill>
                <a:round/>
                <a:headEnd/>
                <a:tailEnd/>
              </a:ln>
            </p:spPr>
            <p:txBody>
              <a:bodyPr/>
              <a:lstStyle/>
              <a:p>
                <a:endParaRPr lang="en-US"/>
              </a:p>
            </p:txBody>
          </p:sp>
          <p:sp>
            <p:nvSpPr>
              <p:cNvPr id="32627" name="Line 877"/>
              <p:cNvSpPr>
                <a:spLocks noChangeShapeType="1"/>
              </p:cNvSpPr>
              <p:nvPr/>
            </p:nvSpPr>
            <p:spPr bwMode="auto">
              <a:xfrm flipV="1">
                <a:off x="1111" y="3042"/>
                <a:ext cx="0" cy="218"/>
              </a:xfrm>
              <a:prstGeom prst="line">
                <a:avLst/>
              </a:prstGeom>
              <a:noFill/>
              <a:ln w="3175">
                <a:solidFill>
                  <a:srgbClr val="000000"/>
                </a:solidFill>
                <a:round/>
                <a:headEnd/>
                <a:tailEnd/>
              </a:ln>
            </p:spPr>
            <p:txBody>
              <a:bodyPr/>
              <a:lstStyle/>
              <a:p>
                <a:endParaRPr lang="en-US"/>
              </a:p>
            </p:txBody>
          </p:sp>
          <p:sp>
            <p:nvSpPr>
              <p:cNvPr id="32628" name="Line 878"/>
              <p:cNvSpPr>
                <a:spLocks noChangeShapeType="1"/>
              </p:cNvSpPr>
              <p:nvPr/>
            </p:nvSpPr>
            <p:spPr bwMode="auto">
              <a:xfrm>
                <a:off x="1111" y="3042"/>
                <a:ext cx="33" cy="0"/>
              </a:xfrm>
              <a:prstGeom prst="line">
                <a:avLst/>
              </a:prstGeom>
              <a:noFill/>
              <a:ln w="3175">
                <a:solidFill>
                  <a:srgbClr val="000000"/>
                </a:solidFill>
                <a:round/>
                <a:headEnd/>
                <a:tailEnd/>
              </a:ln>
            </p:spPr>
            <p:txBody>
              <a:bodyPr/>
              <a:lstStyle/>
              <a:p>
                <a:endParaRPr lang="en-US"/>
              </a:p>
            </p:txBody>
          </p:sp>
          <p:sp>
            <p:nvSpPr>
              <p:cNvPr id="32629" name="Line 879"/>
              <p:cNvSpPr>
                <a:spLocks noChangeShapeType="1"/>
              </p:cNvSpPr>
              <p:nvPr/>
            </p:nvSpPr>
            <p:spPr bwMode="auto">
              <a:xfrm flipH="1">
                <a:off x="1111" y="3042"/>
                <a:ext cx="33" cy="0"/>
              </a:xfrm>
              <a:prstGeom prst="line">
                <a:avLst/>
              </a:prstGeom>
              <a:noFill/>
              <a:ln w="3175">
                <a:solidFill>
                  <a:srgbClr val="000000"/>
                </a:solidFill>
                <a:round/>
                <a:headEnd/>
                <a:tailEnd/>
              </a:ln>
            </p:spPr>
            <p:txBody>
              <a:bodyPr/>
              <a:lstStyle/>
              <a:p>
                <a:endParaRPr lang="en-US"/>
              </a:p>
            </p:txBody>
          </p:sp>
          <p:sp>
            <p:nvSpPr>
              <p:cNvPr id="32630" name="Line 880"/>
              <p:cNvSpPr>
                <a:spLocks noChangeShapeType="1"/>
              </p:cNvSpPr>
              <p:nvPr/>
            </p:nvSpPr>
            <p:spPr bwMode="auto">
              <a:xfrm flipV="1">
                <a:off x="1111" y="2825"/>
                <a:ext cx="0" cy="217"/>
              </a:xfrm>
              <a:prstGeom prst="line">
                <a:avLst/>
              </a:prstGeom>
              <a:noFill/>
              <a:ln w="3175">
                <a:solidFill>
                  <a:srgbClr val="000000"/>
                </a:solidFill>
                <a:round/>
                <a:headEnd/>
                <a:tailEnd/>
              </a:ln>
            </p:spPr>
            <p:txBody>
              <a:bodyPr/>
              <a:lstStyle/>
              <a:p>
                <a:endParaRPr lang="en-US"/>
              </a:p>
            </p:txBody>
          </p:sp>
          <p:sp>
            <p:nvSpPr>
              <p:cNvPr id="32631" name="Line 881"/>
              <p:cNvSpPr>
                <a:spLocks noChangeShapeType="1"/>
              </p:cNvSpPr>
              <p:nvPr/>
            </p:nvSpPr>
            <p:spPr bwMode="auto">
              <a:xfrm>
                <a:off x="1111" y="2825"/>
                <a:ext cx="78" cy="0"/>
              </a:xfrm>
              <a:prstGeom prst="line">
                <a:avLst/>
              </a:prstGeom>
              <a:noFill/>
              <a:ln w="3175">
                <a:solidFill>
                  <a:srgbClr val="000000"/>
                </a:solidFill>
                <a:round/>
                <a:headEnd/>
                <a:tailEnd/>
              </a:ln>
            </p:spPr>
            <p:txBody>
              <a:bodyPr/>
              <a:lstStyle/>
              <a:p>
                <a:endParaRPr lang="en-US"/>
              </a:p>
            </p:txBody>
          </p:sp>
          <p:sp>
            <p:nvSpPr>
              <p:cNvPr id="32632" name="Line 882"/>
              <p:cNvSpPr>
                <a:spLocks noChangeShapeType="1"/>
              </p:cNvSpPr>
              <p:nvPr/>
            </p:nvSpPr>
            <p:spPr bwMode="auto">
              <a:xfrm flipH="1">
                <a:off x="1111" y="2825"/>
                <a:ext cx="78" cy="0"/>
              </a:xfrm>
              <a:prstGeom prst="line">
                <a:avLst/>
              </a:prstGeom>
              <a:noFill/>
              <a:ln w="3175">
                <a:solidFill>
                  <a:srgbClr val="000000"/>
                </a:solidFill>
                <a:round/>
                <a:headEnd/>
                <a:tailEnd/>
              </a:ln>
            </p:spPr>
            <p:txBody>
              <a:bodyPr/>
              <a:lstStyle/>
              <a:p>
                <a:endParaRPr lang="en-US"/>
              </a:p>
            </p:txBody>
          </p:sp>
          <p:sp>
            <p:nvSpPr>
              <p:cNvPr id="32633" name="Line 883"/>
              <p:cNvSpPr>
                <a:spLocks noChangeShapeType="1"/>
              </p:cNvSpPr>
              <p:nvPr/>
            </p:nvSpPr>
            <p:spPr bwMode="auto">
              <a:xfrm flipV="1">
                <a:off x="1111" y="2607"/>
                <a:ext cx="0" cy="218"/>
              </a:xfrm>
              <a:prstGeom prst="line">
                <a:avLst/>
              </a:prstGeom>
              <a:noFill/>
              <a:ln w="3175">
                <a:solidFill>
                  <a:srgbClr val="000000"/>
                </a:solidFill>
                <a:round/>
                <a:headEnd/>
                <a:tailEnd/>
              </a:ln>
            </p:spPr>
            <p:txBody>
              <a:bodyPr/>
              <a:lstStyle/>
              <a:p>
                <a:endParaRPr lang="en-US"/>
              </a:p>
            </p:txBody>
          </p:sp>
          <p:sp>
            <p:nvSpPr>
              <p:cNvPr id="32634" name="Line 884"/>
              <p:cNvSpPr>
                <a:spLocks noChangeShapeType="1"/>
              </p:cNvSpPr>
              <p:nvPr/>
            </p:nvSpPr>
            <p:spPr bwMode="auto">
              <a:xfrm>
                <a:off x="1111" y="2607"/>
                <a:ext cx="33" cy="0"/>
              </a:xfrm>
              <a:prstGeom prst="line">
                <a:avLst/>
              </a:prstGeom>
              <a:noFill/>
              <a:ln w="3175">
                <a:solidFill>
                  <a:srgbClr val="000000"/>
                </a:solidFill>
                <a:round/>
                <a:headEnd/>
                <a:tailEnd/>
              </a:ln>
            </p:spPr>
            <p:txBody>
              <a:bodyPr/>
              <a:lstStyle/>
              <a:p>
                <a:endParaRPr lang="en-US"/>
              </a:p>
            </p:txBody>
          </p:sp>
          <p:sp>
            <p:nvSpPr>
              <p:cNvPr id="32635" name="Line 885"/>
              <p:cNvSpPr>
                <a:spLocks noChangeShapeType="1"/>
              </p:cNvSpPr>
              <p:nvPr/>
            </p:nvSpPr>
            <p:spPr bwMode="auto">
              <a:xfrm flipH="1">
                <a:off x="1111" y="2607"/>
                <a:ext cx="33" cy="0"/>
              </a:xfrm>
              <a:prstGeom prst="line">
                <a:avLst/>
              </a:prstGeom>
              <a:noFill/>
              <a:ln w="3175">
                <a:solidFill>
                  <a:srgbClr val="000000"/>
                </a:solidFill>
                <a:round/>
                <a:headEnd/>
                <a:tailEnd/>
              </a:ln>
            </p:spPr>
            <p:txBody>
              <a:bodyPr/>
              <a:lstStyle/>
              <a:p>
                <a:endParaRPr lang="en-US"/>
              </a:p>
            </p:txBody>
          </p:sp>
          <p:sp>
            <p:nvSpPr>
              <p:cNvPr id="32636" name="Line 886"/>
              <p:cNvSpPr>
                <a:spLocks noChangeShapeType="1"/>
              </p:cNvSpPr>
              <p:nvPr/>
            </p:nvSpPr>
            <p:spPr bwMode="auto">
              <a:xfrm flipV="1">
                <a:off x="1111" y="2390"/>
                <a:ext cx="0" cy="217"/>
              </a:xfrm>
              <a:prstGeom prst="line">
                <a:avLst/>
              </a:prstGeom>
              <a:noFill/>
              <a:ln w="3175">
                <a:solidFill>
                  <a:srgbClr val="000000"/>
                </a:solidFill>
                <a:round/>
                <a:headEnd/>
                <a:tailEnd/>
              </a:ln>
            </p:spPr>
            <p:txBody>
              <a:bodyPr/>
              <a:lstStyle/>
              <a:p>
                <a:endParaRPr lang="en-US"/>
              </a:p>
            </p:txBody>
          </p:sp>
          <p:sp>
            <p:nvSpPr>
              <p:cNvPr id="32637" name="Line 887"/>
              <p:cNvSpPr>
                <a:spLocks noChangeShapeType="1"/>
              </p:cNvSpPr>
              <p:nvPr/>
            </p:nvSpPr>
            <p:spPr bwMode="auto">
              <a:xfrm>
                <a:off x="1111" y="2390"/>
                <a:ext cx="78" cy="0"/>
              </a:xfrm>
              <a:prstGeom prst="line">
                <a:avLst/>
              </a:prstGeom>
              <a:noFill/>
              <a:ln w="3175">
                <a:solidFill>
                  <a:srgbClr val="000000"/>
                </a:solidFill>
                <a:round/>
                <a:headEnd/>
                <a:tailEnd/>
              </a:ln>
            </p:spPr>
            <p:txBody>
              <a:bodyPr/>
              <a:lstStyle/>
              <a:p>
                <a:endParaRPr lang="en-US"/>
              </a:p>
            </p:txBody>
          </p:sp>
          <p:sp>
            <p:nvSpPr>
              <p:cNvPr id="32638" name="Line 888"/>
              <p:cNvSpPr>
                <a:spLocks noChangeShapeType="1"/>
              </p:cNvSpPr>
              <p:nvPr/>
            </p:nvSpPr>
            <p:spPr bwMode="auto">
              <a:xfrm flipH="1">
                <a:off x="1111" y="2390"/>
                <a:ext cx="78" cy="0"/>
              </a:xfrm>
              <a:prstGeom prst="line">
                <a:avLst/>
              </a:prstGeom>
              <a:noFill/>
              <a:ln w="3175">
                <a:solidFill>
                  <a:srgbClr val="000000"/>
                </a:solidFill>
                <a:round/>
                <a:headEnd/>
                <a:tailEnd/>
              </a:ln>
            </p:spPr>
            <p:txBody>
              <a:bodyPr/>
              <a:lstStyle/>
              <a:p>
                <a:endParaRPr lang="en-US"/>
              </a:p>
            </p:txBody>
          </p:sp>
          <p:sp>
            <p:nvSpPr>
              <p:cNvPr id="32639" name="Line 889"/>
              <p:cNvSpPr>
                <a:spLocks noChangeShapeType="1"/>
              </p:cNvSpPr>
              <p:nvPr/>
            </p:nvSpPr>
            <p:spPr bwMode="auto">
              <a:xfrm flipV="1">
                <a:off x="1111" y="2173"/>
                <a:ext cx="0" cy="217"/>
              </a:xfrm>
              <a:prstGeom prst="line">
                <a:avLst/>
              </a:prstGeom>
              <a:noFill/>
              <a:ln w="3175">
                <a:solidFill>
                  <a:srgbClr val="000000"/>
                </a:solidFill>
                <a:round/>
                <a:headEnd/>
                <a:tailEnd/>
              </a:ln>
            </p:spPr>
            <p:txBody>
              <a:bodyPr/>
              <a:lstStyle/>
              <a:p>
                <a:endParaRPr lang="en-US"/>
              </a:p>
            </p:txBody>
          </p:sp>
          <p:sp>
            <p:nvSpPr>
              <p:cNvPr id="32640" name="Line 890"/>
              <p:cNvSpPr>
                <a:spLocks noChangeShapeType="1"/>
              </p:cNvSpPr>
              <p:nvPr/>
            </p:nvSpPr>
            <p:spPr bwMode="auto">
              <a:xfrm>
                <a:off x="1111" y="2173"/>
                <a:ext cx="33" cy="0"/>
              </a:xfrm>
              <a:prstGeom prst="line">
                <a:avLst/>
              </a:prstGeom>
              <a:noFill/>
              <a:ln w="3175">
                <a:solidFill>
                  <a:srgbClr val="000000"/>
                </a:solidFill>
                <a:round/>
                <a:headEnd/>
                <a:tailEnd/>
              </a:ln>
            </p:spPr>
            <p:txBody>
              <a:bodyPr/>
              <a:lstStyle/>
              <a:p>
                <a:endParaRPr lang="en-US"/>
              </a:p>
            </p:txBody>
          </p:sp>
          <p:sp>
            <p:nvSpPr>
              <p:cNvPr id="32641" name="Line 891"/>
              <p:cNvSpPr>
                <a:spLocks noChangeShapeType="1"/>
              </p:cNvSpPr>
              <p:nvPr/>
            </p:nvSpPr>
            <p:spPr bwMode="auto">
              <a:xfrm flipH="1">
                <a:off x="1111" y="2173"/>
                <a:ext cx="33" cy="0"/>
              </a:xfrm>
              <a:prstGeom prst="line">
                <a:avLst/>
              </a:prstGeom>
              <a:noFill/>
              <a:ln w="3175">
                <a:solidFill>
                  <a:srgbClr val="000000"/>
                </a:solidFill>
                <a:round/>
                <a:headEnd/>
                <a:tailEnd/>
              </a:ln>
            </p:spPr>
            <p:txBody>
              <a:bodyPr/>
              <a:lstStyle/>
              <a:p>
                <a:endParaRPr lang="en-US"/>
              </a:p>
            </p:txBody>
          </p:sp>
          <p:sp>
            <p:nvSpPr>
              <p:cNvPr id="32642" name="Line 892"/>
              <p:cNvSpPr>
                <a:spLocks noChangeShapeType="1"/>
              </p:cNvSpPr>
              <p:nvPr/>
            </p:nvSpPr>
            <p:spPr bwMode="auto">
              <a:xfrm flipV="1">
                <a:off x="1111" y="1956"/>
                <a:ext cx="0" cy="217"/>
              </a:xfrm>
              <a:prstGeom prst="line">
                <a:avLst/>
              </a:prstGeom>
              <a:noFill/>
              <a:ln w="3175">
                <a:solidFill>
                  <a:srgbClr val="000000"/>
                </a:solidFill>
                <a:round/>
                <a:headEnd/>
                <a:tailEnd/>
              </a:ln>
            </p:spPr>
            <p:txBody>
              <a:bodyPr/>
              <a:lstStyle/>
              <a:p>
                <a:endParaRPr lang="en-US"/>
              </a:p>
            </p:txBody>
          </p:sp>
          <p:sp>
            <p:nvSpPr>
              <p:cNvPr id="32643" name="Line 893"/>
              <p:cNvSpPr>
                <a:spLocks noChangeShapeType="1"/>
              </p:cNvSpPr>
              <p:nvPr/>
            </p:nvSpPr>
            <p:spPr bwMode="auto">
              <a:xfrm>
                <a:off x="1111" y="1956"/>
                <a:ext cx="78" cy="0"/>
              </a:xfrm>
              <a:prstGeom prst="line">
                <a:avLst/>
              </a:prstGeom>
              <a:noFill/>
              <a:ln w="3175">
                <a:solidFill>
                  <a:srgbClr val="000000"/>
                </a:solidFill>
                <a:round/>
                <a:headEnd/>
                <a:tailEnd/>
              </a:ln>
            </p:spPr>
            <p:txBody>
              <a:bodyPr/>
              <a:lstStyle/>
              <a:p>
                <a:endParaRPr lang="en-US"/>
              </a:p>
            </p:txBody>
          </p:sp>
          <p:sp>
            <p:nvSpPr>
              <p:cNvPr id="32644" name="Line 894"/>
              <p:cNvSpPr>
                <a:spLocks noChangeShapeType="1"/>
              </p:cNvSpPr>
              <p:nvPr/>
            </p:nvSpPr>
            <p:spPr bwMode="auto">
              <a:xfrm flipH="1">
                <a:off x="1111" y="1956"/>
                <a:ext cx="78" cy="0"/>
              </a:xfrm>
              <a:prstGeom prst="line">
                <a:avLst/>
              </a:prstGeom>
              <a:noFill/>
              <a:ln w="3175">
                <a:solidFill>
                  <a:srgbClr val="000000"/>
                </a:solidFill>
                <a:round/>
                <a:headEnd/>
                <a:tailEnd/>
              </a:ln>
            </p:spPr>
            <p:txBody>
              <a:bodyPr/>
              <a:lstStyle/>
              <a:p>
                <a:endParaRPr lang="en-US"/>
              </a:p>
            </p:txBody>
          </p:sp>
          <p:sp>
            <p:nvSpPr>
              <p:cNvPr id="32645" name="Line 895"/>
              <p:cNvSpPr>
                <a:spLocks noChangeShapeType="1"/>
              </p:cNvSpPr>
              <p:nvPr/>
            </p:nvSpPr>
            <p:spPr bwMode="auto">
              <a:xfrm flipV="1">
                <a:off x="1111" y="1738"/>
                <a:ext cx="0" cy="218"/>
              </a:xfrm>
              <a:prstGeom prst="line">
                <a:avLst/>
              </a:prstGeom>
              <a:noFill/>
              <a:ln w="3175">
                <a:solidFill>
                  <a:srgbClr val="000000"/>
                </a:solidFill>
                <a:round/>
                <a:headEnd/>
                <a:tailEnd/>
              </a:ln>
            </p:spPr>
            <p:txBody>
              <a:bodyPr/>
              <a:lstStyle/>
              <a:p>
                <a:endParaRPr lang="en-US"/>
              </a:p>
            </p:txBody>
          </p:sp>
          <p:sp>
            <p:nvSpPr>
              <p:cNvPr id="32646" name="Line 896"/>
              <p:cNvSpPr>
                <a:spLocks noChangeShapeType="1"/>
              </p:cNvSpPr>
              <p:nvPr/>
            </p:nvSpPr>
            <p:spPr bwMode="auto">
              <a:xfrm>
                <a:off x="1111" y="1738"/>
                <a:ext cx="33" cy="0"/>
              </a:xfrm>
              <a:prstGeom prst="line">
                <a:avLst/>
              </a:prstGeom>
              <a:noFill/>
              <a:ln w="3175">
                <a:solidFill>
                  <a:srgbClr val="000000"/>
                </a:solidFill>
                <a:round/>
                <a:headEnd/>
                <a:tailEnd/>
              </a:ln>
            </p:spPr>
            <p:txBody>
              <a:bodyPr/>
              <a:lstStyle/>
              <a:p>
                <a:endParaRPr lang="en-US"/>
              </a:p>
            </p:txBody>
          </p:sp>
          <p:sp>
            <p:nvSpPr>
              <p:cNvPr id="32647" name="Line 897"/>
              <p:cNvSpPr>
                <a:spLocks noChangeShapeType="1"/>
              </p:cNvSpPr>
              <p:nvPr/>
            </p:nvSpPr>
            <p:spPr bwMode="auto">
              <a:xfrm flipH="1">
                <a:off x="1111" y="1738"/>
                <a:ext cx="33" cy="0"/>
              </a:xfrm>
              <a:prstGeom prst="line">
                <a:avLst/>
              </a:prstGeom>
              <a:noFill/>
              <a:ln w="3175">
                <a:solidFill>
                  <a:srgbClr val="000000"/>
                </a:solidFill>
                <a:round/>
                <a:headEnd/>
                <a:tailEnd/>
              </a:ln>
            </p:spPr>
            <p:txBody>
              <a:bodyPr/>
              <a:lstStyle/>
              <a:p>
                <a:endParaRPr lang="en-US"/>
              </a:p>
            </p:txBody>
          </p:sp>
          <p:sp>
            <p:nvSpPr>
              <p:cNvPr id="32648" name="Line 898"/>
              <p:cNvSpPr>
                <a:spLocks noChangeShapeType="1"/>
              </p:cNvSpPr>
              <p:nvPr/>
            </p:nvSpPr>
            <p:spPr bwMode="auto">
              <a:xfrm flipV="1">
                <a:off x="1111" y="1521"/>
                <a:ext cx="0" cy="217"/>
              </a:xfrm>
              <a:prstGeom prst="line">
                <a:avLst/>
              </a:prstGeom>
              <a:noFill/>
              <a:ln w="3175">
                <a:solidFill>
                  <a:srgbClr val="000000"/>
                </a:solidFill>
                <a:round/>
                <a:headEnd/>
                <a:tailEnd/>
              </a:ln>
            </p:spPr>
            <p:txBody>
              <a:bodyPr/>
              <a:lstStyle/>
              <a:p>
                <a:endParaRPr lang="en-US"/>
              </a:p>
            </p:txBody>
          </p:sp>
          <p:sp>
            <p:nvSpPr>
              <p:cNvPr id="32649" name="Line 899"/>
              <p:cNvSpPr>
                <a:spLocks noChangeShapeType="1"/>
              </p:cNvSpPr>
              <p:nvPr/>
            </p:nvSpPr>
            <p:spPr bwMode="auto">
              <a:xfrm>
                <a:off x="1111" y="1521"/>
                <a:ext cx="78" cy="0"/>
              </a:xfrm>
              <a:prstGeom prst="line">
                <a:avLst/>
              </a:prstGeom>
              <a:noFill/>
              <a:ln w="3175">
                <a:solidFill>
                  <a:srgbClr val="000000"/>
                </a:solidFill>
                <a:round/>
                <a:headEnd/>
                <a:tailEnd/>
              </a:ln>
            </p:spPr>
            <p:txBody>
              <a:bodyPr/>
              <a:lstStyle/>
              <a:p>
                <a:endParaRPr lang="en-US"/>
              </a:p>
            </p:txBody>
          </p:sp>
          <p:sp>
            <p:nvSpPr>
              <p:cNvPr id="32650" name="Line 900"/>
              <p:cNvSpPr>
                <a:spLocks noChangeShapeType="1"/>
              </p:cNvSpPr>
              <p:nvPr/>
            </p:nvSpPr>
            <p:spPr bwMode="auto">
              <a:xfrm flipH="1">
                <a:off x="1111" y="1521"/>
                <a:ext cx="78" cy="0"/>
              </a:xfrm>
              <a:prstGeom prst="line">
                <a:avLst/>
              </a:prstGeom>
              <a:noFill/>
              <a:ln w="3175">
                <a:solidFill>
                  <a:srgbClr val="000000"/>
                </a:solidFill>
                <a:round/>
                <a:headEnd/>
                <a:tailEnd/>
              </a:ln>
            </p:spPr>
            <p:txBody>
              <a:bodyPr/>
              <a:lstStyle/>
              <a:p>
                <a:endParaRPr lang="en-US"/>
              </a:p>
            </p:txBody>
          </p:sp>
          <p:sp>
            <p:nvSpPr>
              <p:cNvPr id="32651" name="Line 901"/>
              <p:cNvSpPr>
                <a:spLocks noChangeShapeType="1"/>
              </p:cNvSpPr>
              <p:nvPr/>
            </p:nvSpPr>
            <p:spPr bwMode="auto">
              <a:xfrm flipV="1">
                <a:off x="1111" y="1303"/>
                <a:ext cx="0" cy="218"/>
              </a:xfrm>
              <a:prstGeom prst="line">
                <a:avLst/>
              </a:prstGeom>
              <a:noFill/>
              <a:ln w="3175">
                <a:solidFill>
                  <a:srgbClr val="000000"/>
                </a:solidFill>
                <a:round/>
                <a:headEnd/>
                <a:tailEnd/>
              </a:ln>
            </p:spPr>
            <p:txBody>
              <a:bodyPr/>
              <a:lstStyle/>
              <a:p>
                <a:endParaRPr lang="en-US"/>
              </a:p>
            </p:txBody>
          </p:sp>
          <p:sp>
            <p:nvSpPr>
              <p:cNvPr id="32652" name="Line 902"/>
              <p:cNvSpPr>
                <a:spLocks noChangeShapeType="1"/>
              </p:cNvSpPr>
              <p:nvPr/>
            </p:nvSpPr>
            <p:spPr bwMode="auto">
              <a:xfrm>
                <a:off x="1111" y="1303"/>
                <a:ext cx="33" cy="0"/>
              </a:xfrm>
              <a:prstGeom prst="line">
                <a:avLst/>
              </a:prstGeom>
              <a:noFill/>
              <a:ln w="3175">
                <a:solidFill>
                  <a:srgbClr val="000000"/>
                </a:solidFill>
                <a:round/>
                <a:headEnd/>
                <a:tailEnd/>
              </a:ln>
            </p:spPr>
            <p:txBody>
              <a:bodyPr/>
              <a:lstStyle/>
              <a:p>
                <a:endParaRPr lang="en-US"/>
              </a:p>
            </p:txBody>
          </p:sp>
          <p:sp>
            <p:nvSpPr>
              <p:cNvPr id="32653" name="Line 903"/>
              <p:cNvSpPr>
                <a:spLocks noChangeShapeType="1"/>
              </p:cNvSpPr>
              <p:nvPr/>
            </p:nvSpPr>
            <p:spPr bwMode="auto">
              <a:xfrm flipH="1">
                <a:off x="1111" y="1303"/>
                <a:ext cx="33" cy="0"/>
              </a:xfrm>
              <a:prstGeom prst="line">
                <a:avLst/>
              </a:prstGeom>
              <a:noFill/>
              <a:ln w="3175">
                <a:solidFill>
                  <a:srgbClr val="000000"/>
                </a:solidFill>
                <a:round/>
                <a:headEnd/>
                <a:tailEnd/>
              </a:ln>
            </p:spPr>
            <p:txBody>
              <a:bodyPr/>
              <a:lstStyle/>
              <a:p>
                <a:endParaRPr lang="en-US"/>
              </a:p>
            </p:txBody>
          </p:sp>
          <p:sp>
            <p:nvSpPr>
              <p:cNvPr id="32654" name="Line 904"/>
              <p:cNvSpPr>
                <a:spLocks noChangeShapeType="1"/>
              </p:cNvSpPr>
              <p:nvPr/>
            </p:nvSpPr>
            <p:spPr bwMode="auto">
              <a:xfrm flipV="1">
                <a:off x="1111" y="1086"/>
                <a:ext cx="0" cy="217"/>
              </a:xfrm>
              <a:prstGeom prst="line">
                <a:avLst/>
              </a:prstGeom>
              <a:noFill/>
              <a:ln w="3175">
                <a:solidFill>
                  <a:srgbClr val="000000"/>
                </a:solidFill>
                <a:round/>
                <a:headEnd/>
                <a:tailEnd/>
              </a:ln>
            </p:spPr>
            <p:txBody>
              <a:bodyPr/>
              <a:lstStyle/>
              <a:p>
                <a:endParaRPr lang="en-US"/>
              </a:p>
            </p:txBody>
          </p:sp>
          <p:sp>
            <p:nvSpPr>
              <p:cNvPr id="32655" name="Line 905"/>
              <p:cNvSpPr>
                <a:spLocks noChangeShapeType="1"/>
              </p:cNvSpPr>
              <p:nvPr/>
            </p:nvSpPr>
            <p:spPr bwMode="auto">
              <a:xfrm>
                <a:off x="1111" y="1086"/>
                <a:ext cx="78" cy="0"/>
              </a:xfrm>
              <a:prstGeom prst="line">
                <a:avLst/>
              </a:prstGeom>
              <a:noFill/>
              <a:ln w="3175">
                <a:solidFill>
                  <a:srgbClr val="000000"/>
                </a:solidFill>
                <a:round/>
                <a:headEnd/>
                <a:tailEnd/>
              </a:ln>
            </p:spPr>
            <p:txBody>
              <a:bodyPr/>
              <a:lstStyle/>
              <a:p>
                <a:endParaRPr lang="en-US"/>
              </a:p>
            </p:txBody>
          </p:sp>
          <p:sp>
            <p:nvSpPr>
              <p:cNvPr id="32656" name="Line 906"/>
              <p:cNvSpPr>
                <a:spLocks noChangeShapeType="1"/>
              </p:cNvSpPr>
              <p:nvPr/>
            </p:nvSpPr>
            <p:spPr bwMode="auto">
              <a:xfrm flipH="1">
                <a:off x="1111" y="1086"/>
                <a:ext cx="78" cy="0"/>
              </a:xfrm>
              <a:prstGeom prst="line">
                <a:avLst/>
              </a:prstGeom>
              <a:noFill/>
              <a:ln w="3175">
                <a:solidFill>
                  <a:srgbClr val="000000"/>
                </a:solidFill>
                <a:round/>
                <a:headEnd/>
                <a:tailEnd/>
              </a:ln>
            </p:spPr>
            <p:txBody>
              <a:bodyPr/>
              <a:lstStyle/>
              <a:p>
                <a:endParaRPr lang="en-US"/>
              </a:p>
            </p:txBody>
          </p:sp>
          <p:sp>
            <p:nvSpPr>
              <p:cNvPr id="32657" name="Line 907"/>
              <p:cNvSpPr>
                <a:spLocks noChangeShapeType="1"/>
              </p:cNvSpPr>
              <p:nvPr/>
            </p:nvSpPr>
            <p:spPr bwMode="auto">
              <a:xfrm flipV="1">
                <a:off x="1111" y="911"/>
                <a:ext cx="0" cy="175"/>
              </a:xfrm>
              <a:prstGeom prst="line">
                <a:avLst/>
              </a:prstGeom>
              <a:noFill/>
              <a:ln w="3175">
                <a:solidFill>
                  <a:srgbClr val="000000"/>
                </a:solidFill>
                <a:round/>
                <a:headEnd/>
                <a:tailEnd/>
              </a:ln>
            </p:spPr>
            <p:txBody>
              <a:bodyPr/>
              <a:lstStyle/>
              <a:p>
                <a:endParaRPr lang="en-US"/>
              </a:p>
            </p:txBody>
          </p:sp>
          <p:sp>
            <p:nvSpPr>
              <p:cNvPr id="32658" name="Line 908"/>
              <p:cNvSpPr>
                <a:spLocks noChangeShapeType="1"/>
              </p:cNvSpPr>
              <p:nvPr/>
            </p:nvSpPr>
            <p:spPr bwMode="auto">
              <a:xfrm>
                <a:off x="1111" y="3260"/>
                <a:ext cx="78" cy="0"/>
              </a:xfrm>
              <a:prstGeom prst="line">
                <a:avLst/>
              </a:prstGeom>
              <a:noFill/>
              <a:ln w="3175">
                <a:solidFill>
                  <a:srgbClr val="000000"/>
                </a:solidFill>
                <a:round/>
                <a:headEnd/>
                <a:tailEnd/>
              </a:ln>
            </p:spPr>
            <p:txBody>
              <a:bodyPr/>
              <a:lstStyle/>
              <a:p>
                <a:endParaRPr lang="en-US"/>
              </a:p>
            </p:txBody>
          </p:sp>
          <p:sp>
            <p:nvSpPr>
              <p:cNvPr id="32659" name="Line 909"/>
              <p:cNvSpPr>
                <a:spLocks noChangeShapeType="1"/>
              </p:cNvSpPr>
              <p:nvPr/>
            </p:nvSpPr>
            <p:spPr bwMode="auto">
              <a:xfrm flipH="1">
                <a:off x="1111" y="3260"/>
                <a:ext cx="78" cy="0"/>
              </a:xfrm>
              <a:prstGeom prst="line">
                <a:avLst/>
              </a:prstGeom>
              <a:noFill/>
              <a:ln w="3175">
                <a:solidFill>
                  <a:srgbClr val="000000"/>
                </a:solidFill>
                <a:round/>
                <a:headEnd/>
                <a:tailEnd/>
              </a:ln>
            </p:spPr>
            <p:txBody>
              <a:bodyPr/>
              <a:lstStyle/>
              <a:p>
                <a:endParaRPr lang="en-US"/>
              </a:p>
            </p:txBody>
          </p:sp>
          <p:sp>
            <p:nvSpPr>
              <p:cNvPr id="32660" name="Line 910"/>
              <p:cNvSpPr>
                <a:spLocks noChangeShapeType="1"/>
              </p:cNvSpPr>
              <p:nvPr/>
            </p:nvSpPr>
            <p:spPr bwMode="auto">
              <a:xfrm flipV="1">
                <a:off x="1111" y="3042"/>
                <a:ext cx="0" cy="218"/>
              </a:xfrm>
              <a:prstGeom prst="line">
                <a:avLst/>
              </a:prstGeom>
              <a:noFill/>
              <a:ln w="3175">
                <a:solidFill>
                  <a:srgbClr val="000000"/>
                </a:solidFill>
                <a:round/>
                <a:headEnd/>
                <a:tailEnd/>
              </a:ln>
            </p:spPr>
            <p:txBody>
              <a:bodyPr/>
              <a:lstStyle/>
              <a:p>
                <a:endParaRPr lang="en-US"/>
              </a:p>
            </p:txBody>
          </p:sp>
          <p:sp>
            <p:nvSpPr>
              <p:cNvPr id="32661" name="Line 911"/>
              <p:cNvSpPr>
                <a:spLocks noChangeShapeType="1"/>
              </p:cNvSpPr>
              <p:nvPr/>
            </p:nvSpPr>
            <p:spPr bwMode="auto">
              <a:xfrm>
                <a:off x="1111" y="3042"/>
                <a:ext cx="33" cy="0"/>
              </a:xfrm>
              <a:prstGeom prst="line">
                <a:avLst/>
              </a:prstGeom>
              <a:noFill/>
              <a:ln w="3175">
                <a:solidFill>
                  <a:srgbClr val="000000"/>
                </a:solidFill>
                <a:round/>
                <a:headEnd/>
                <a:tailEnd/>
              </a:ln>
            </p:spPr>
            <p:txBody>
              <a:bodyPr/>
              <a:lstStyle/>
              <a:p>
                <a:endParaRPr lang="en-US"/>
              </a:p>
            </p:txBody>
          </p:sp>
          <p:sp>
            <p:nvSpPr>
              <p:cNvPr id="32662" name="Line 912"/>
              <p:cNvSpPr>
                <a:spLocks noChangeShapeType="1"/>
              </p:cNvSpPr>
              <p:nvPr/>
            </p:nvSpPr>
            <p:spPr bwMode="auto">
              <a:xfrm flipH="1">
                <a:off x="1111" y="3042"/>
                <a:ext cx="33" cy="0"/>
              </a:xfrm>
              <a:prstGeom prst="line">
                <a:avLst/>
              </a:prstGeom>
              <a:noFill/>
              <a:ln w="3175">
                <a:solidFill>
                  <a:srgbClr val="000000"/>
                </a:solidFill>
                <a:round/>
                <a:headEnd/>
                <a:tailEnd/>
              </a:ln>
            </p:spPr>
            <p:txBody>
              <a:bodyPr/>
              <a:lstStyle/>
              <a:p>
                <a:endParaRPr lang="en-US"/>
              </a:p>
            </p:txBody>
          </p:sp>
          <p:sp>
            <p:nvSpPr>
              <p:cNvPr id="32663" name="Line 913"/>
              <p:cNvSpPr>
                <a:spLocks noChangeShapeType="1"/>
              </p:cNvSpPr>
              <p:nvPr/>
            </p:nvSpPr>
            <p:spPr bwMode="auto">
              <a:xfrm flipV="1">
                <a:off x="1111" y="2825"/>
                <a:ext cx="0" cy="217"/>
              </a:xfrm>
              <a:prstGeom prst="line">
                <a:avLst/>
              </a:prstGeom>
              <a:noFill/>
              <a:ln w="3175">
                <a:solidFill>
                  <a:srgbClr val="000000"/>
                </a:solidFill>
                <a:round/>
                <a:headEnd/>
                <a:tailEnd/>
              </a:ln>
            </p:spPr>
            <p:txBody>
              <a:bodyPr/>
              <a:lstStyle/>
              <a:p>
                <a:endParaRPr lang="en-US"/>
              </a:p>
            </p:txBody>
          </p:sp>
          <p:sp>
            <p:nvSpPr>
              <p:cNvPr id="32664" name="Line 914"/>
              <p:cNvSpPr>
                <a:spLocks noChangeShapeType="1"/>
              </p:cNvSpPr>
              <p:nvPr/>
            </p:nvSpPr>
            <p:spPr bwMode="auto">
              <a:xfrm>
                <a:off x="1111" y="2825"/>
                <a:ext cx="78" cy="0"/>
              </a:xfrm>
              <a:prstGeom prst="line">
                <a:avLst/>
              </a:prstGeom>
              <a:noFill/>
              <a:ln w="3175">
                <a:solidFill>
                  <a:srgbClr val="000000"/>
                </a:solidFill>
                <a:round/>
                <a:headEnd/>
                <a:tailEnd/>
              </a:ln>
            </p:spPr>
            <p:txBody>
              <a:bodyPr/>
              <a:lstStyle/>
              <a:p>
                <a:endParaRPr lang="en-US"/>
              </a:p>
            </p:txBody>
          </p:sp>
          <p:sp>
            <p:nvSpPr>
              <p:cNvPr id="32665" name="Line 915"/>
              <p:cNvSpPr>
                <a:spLocks noChangeShapeType="1"/>
              </p:cNvSpPr>
              <p:nvPr/>
            </p:nvSpPr>
            <p:spPr bwMode="auto">
              <a:xfrm flipH="1">
                <a:off x="1111" y="2825"/>
                <a:ext cx="78" cy="0"/>
              </a:xfrm>
              <a:prstGeom prst="line">
                <a:avLst/>
              </a:prstGeom>
              <a:noFill/>
              <a:ln w="3175">
                <a:solidFill>
                  <a:srgbClr val="000000"/>
                </a:solidFill>
                <a:round/>
                <a:headEnd/>
                <a:tailEnd/>
              </a:ln>
            </p:spPr>
            <p:txBody>
              <a:bodyPr/>
              <a:lstStyle/>
              <a:p>
                <a:endParaRPr lang="en-US"/>
              </a:p>
            </p:txBody>
          </p:sp>
          <p:sp>
            <p:nvSpPr>
              <p:cNvPr id="32666" name="Line 916"/>
              <p:cNvSpPr>
                <a:spLocks noChangeShapeType="1"/>
              </p:cNvSpPr>
              <p:nvPr/>
            </p:nvSpPr>
            <p:spPr bwMode="auto">
              <a:xfrm flipV="1">
                <a:off x="1111" y="2607"/>
                <a:ext cx="0" cy="218"/>
              </a:xfrm>
              <a:prstGeom prst="line">
                <a:avLst/>
              </a:prstGeom>
              <a:noFill/>
              <a:ln w="3175">
                <a:solidFill>
                  <a:srgbClr val="000000"/>
                </a:solidFill>
                <a:round/>
                <a:headEnd/>
                <a:tailEnd/>
              </a:ln>
            </p:spPr>
            <p:txBody>
              <a:bodyPr/>
              <a:lstStyle/>
              <a:p>
                <a:endParaRPr lang="en-US"/>
              </a:p>
            </p:txBody>
          </p:sp>
          <p:sp>
            <p:nvSpPr>
              <p:cNvPr id="32667" name="Line 917"/>
              <p:cNvSpPr>
                <a:spLocks noChangeShapeType="1"/>
              </p:cNvSpPr>
              <p:nvPr/>
            </p:nvSpPr>
            <p:spPr bwMode="auto">
              <a:xfrm>
                <a:off x="1111" y="2607"/>
                <a:ext cx="33" cy="0"/>
              </a:xfrm>
              <a:prstGeom prst="line">
                <a:avLst/>
              </a:prstGeom>
              <a:noFill/>
              <a:ln w="3175">
                <a:solidFill>
                  <a:srgbClr val="000000"/>
                </a:solidFill>
                <a:round/>
                <a:headEnd/>
                <a:tailEnd/>
              </a:ln>
            </p:spPr>
            <p:txBody>
              <a:bodyPr/>
              <a:lstStyle/>
              <a:p>
                <a:endParaRPr lang="en-US"/>
              </a:p>
            </p:txBody>
          </p:sp>
          <p:sp>
            <p:nvSpPr>
              <p:cNvPr id="32668" name="Line 918"/>
              <p:cNvSpPr>
                <a:spLocks noChangeShapeType="1"/>
              </p:cNvSpPr>
              <p:nvPr/>
            </p:nvSpPr>
            <p:spPr bwMode="auto">
              <a:xfrm flipH="1">
                <a:off x="1111" y="2607"/>
                <a:ext cx="33" cy="0"/>
              </a:xfrm>
              <a:prstGeom prst="line">
                <a:avLst/>
              </a:prstGeom>
              <a:noFill/>
              <a:ln w="3175">
                <a:solidFill>
                  <a:srgbClr val="000000"/>
                </a:solidFill>
                <a:round/>
                <a:headEnd/>
                <a:tailEnd/>
              </a:ln>
            </p:spPr>
            <p:txBody>
              <a:bodyPr/>
              <a:lstStyle/>
              <a:p>
                <a:endParaRPr lang="en-US"/>
              </a:p>
            </p:txBody>
          </p:sp>
          <p:sp>
            <p:nvSpPr>
              <p:cNvPr id="32669" name="Line 919"/>
              <p:cNvSpPr>
                <a:spLocks noChangeShapeType="1"/>
              </p:cNvSpPr>
              <p:nvPr/>
            </p:nvSpPr>
            <p:spPr bwMode="auto">
              <a:xfrm flipV="1">
                <a:off x="1111" y="2390"/>
                <a:ext cx="0" cy="217"/>
              </a:xfrm>
              <a:prstGeom prst="line">
                <a:avLst/>
              </a:prstGeom>
              <a:noFill/>
              <a:ln w="3175">
                <a:solidFill>
                  <a:srgbClr val="000000"/>
                </a:solidFill>
                <a:round/>
                <a:headEnd/>
                <a:tailEnd/>
              </a:ln>
            </p:spPr>
            <p:txBody>
              <a:bodyPr/>
              <a:lstStyle/>
              <a:p>
                <a:endParaRPr lang="en-US"/>
              </a:p>
            </p:txBody>
          </p:sp>
          <p:sp>
            <p:nvSpPr>
              <p:cNvPr id="32670" name="Line 920"/>
              <p:cNvSpPr>
                <a:spLocks noChangeShapeType="1"/>
              </p:cNvSpPr>
              <p:nvPr/>
            </p:nvSpPr>
            <p:spPr bwMode="auto">
              <a:xfrm>
                <a:off x="1111" y="2390"/>
                <a:ext cx="78" cy="0"/>
              </a:xfrm>
              <a:prstGeom prst="line">
                <a:avLst/>
              </a:prstGeom>
              <a:noFill/>
              <a:ln w="3175">
                <a:solidFill>
                  <a:srgbClr val="000000"/>
                </a:solidFill>
                <a:round/>
                <a:headEnd/>
                <a:tailEnd/>
              </a:ln>
            </p:spPr>
            <p:txBody>
              <a:bodyPr/>
              <a:lstStyle/>
              <a:p>
                <a:endParaRPr lang="en-US"/>
              </a:p>
            </p:txBody>
          </p:sp>
          <p:sp>
            <p:nvSpPr>
              <p:cNvPr id="32671" name="Line 921"/>
              <p:cNvSpPr>
                <a:spLocks noChangeShapeType="1"/>
              </p:cNvSpPr>
              <p:nvPr/>
            </p:nvSpPr>
            <p:spPr bwMode="auto">
              <a:xfrm flipH="1">
                <a:off x="1111" y="2390"/>
                <a:ext cx="78" cy="0"/>
              </a:xfrm>
              <a:prstGeom prst="line">
                <a:avLst/>
              </a:prstGeom>
              <a:noFill/>
              <a:ln w="3175">
                <a:solidFill>
                  <a:srgbClr val="000000"/>
                </a:solidFill>
                <a:round/>
                <a:headEnd/>
                <a:tailEnd/>
              </a:ln>
            </p:spPr>
            <p:txBody>
              <a:bodyPr/>
              <a:lstStyle/>
              <a:p>
                <a:endParaRPr lang="en-US"/>
              </a:p>
            </p:txBody>
          </p:sp>
          <p:sp>
            <p:nvSpPr>
              <p:cNvPr id="32672" name="Line 922"/>
              <p:cNvSpPr>
                <a:spLocks noChangeShapeType="1"/>
              </p:cNvSpPr>
              <p:nvPr/>
            </p:nvSpPr>
            <p:spPr bwMode="auto">
              <a:xfrm flipV="1">
                <a:off x="1111" y="2173"/>
                <a:ext cx="0" cy="217"/>
              </a:xfrm>
              <a:prstGeom prst="line">
                <a:avLst/>
              </a:prstGeom>
              <a:noFill/>
              <a:ln w="3175">
                <a:solidFill>
                  <a:srgbClr val="000000"/>
                </a:solidFill>
                <a:round/>
                <a:headEnd/>
                <a:tailEnd/>
              </a:ln>
            </p:spPr>
            <p:txBody>
              <a:bodyPr/>
              <a:lstStyle/>
              <a:p>
                <a:endParaRPr lang="en-US"/>
              </a:p>
            </p:txBody>
          </p:sp>
          <p:sp>
            <p:nvSpPr>
              <p:cNvPr id="32673" name="Line 923"/>
              <p:cNvSpPr>
                <a:spLocks noChangeShapeType="1"/>
              </p:cNvSpPr>
              <p:nvPr/>
            </p:nvSpPr>
            <p:spPr bwMode="auto">
              <a:xfrm>
                <a:off x="1111" y="2173"/>
                <a:ext cx="33" cy="0"/>
              </a:xfrm>
              <a:prstGeom prst="line">
                <a:avLst/>
              </a:prstGeom>
              <a:noFill/>
              <a:ln w="3175">
                <a:solidFill>
                  <a:srgbClr val="000000"/>
                </a:solidFill>
                <a:round/>
                <a:headEnd/>
                <a:tailEnd/>
              </a:ln>
            </p:spPr>
            <p:txBody>
              <a:bodyPr/>
              <a:lstStyle/>
              <a:p>
                <a:endParaRPr lang="en-US"/>
              </a:p>
            </p:txBody>
          </p:sp>
          <p:sp>
            <p:nvSpPr>
              <p:cNvPr id="32674" name="Line 924"/>
              <p:cNvSpPr>
                <a:spLocks noChangeShapeType="1"/>
              </p:cNvSpPr>
              <p:nvPr/>
            </p:nvSpPr>
            <p:spPr bwMode="auto">
              <a:xfrm flipH="1">
                <a:off x="1111" y="2173"/>
                <a:ext cx="33" cy="0"/>
              </a:xfrm>
              <a:prstGeom prst="line">
                <a:avLst/>
              </a:prstGeom>
              <a:noFill/>
              <a:ln w="3175">
                <a:solidFill>
                  <a:srgbClr val="000000"/>
                </a:solidFill>
                <a:round/>
                <a:headEnd/>
                <a:tailEnd/>
              </a:ln>
            </p:spPr>
            <p:txBody>
              <a:bodyPr/>
              <a:lstStyle/>
              <a:p>
                <a:endParaRPr lang="en-US"/>
              </a:p>
            </p:txBody>
          </p:sp>
          <p:sp>
            <p:nvSpPr>
              <p:cNvPr id="32675" name="Line 925"/>
              <p:cNvSpPr>
                <a:spLocks noChangeShapeType="1"/>
              </p:cNvSpPr>
              <p:nvPr/>
            </p:nvSpPr>
            <p:spPr bwMode="auto">
              <a:xfrm flipV="1">
                <a:off x="1111" y="1956"/>
                <a:ext cx="0" cy="217"/>
              </a:xfrm>
              <a:prstGeom prst="line">
                <a:avLst/>
              </a:prstGeom>
              <a:noFill/>
              <a:ln w="3175">
                <a:solidFill>
                  <a:srgbClr val="000000"/>
                </a:solidFill>
                <a:round/>
                <a:headEnd/>
                <a:tailEnd/>
              </a:ln>
            </p:spPr>
            <p:txBody>
              <a:bodyPr/>
              <a:lstStyle/>
              <a:p>
                <a:endParaRPr lang="en-US"/>
              </a:p>
            </p:txBody>
          </p:sp>
          <p:sp>
            <p:nvSpPr>
              <p:cNvPr id="32676" name="Line 926"/>
              <p:cNvSpPr>
                <a:spLocks noChangeShapeType="1"/>
              </p:cNvSpPr>
              <p:nvPr/>
            </p:nvSpPr>
            <p:spPr bwMode="auto">
              <a:xfrm>
                <a:off x="1111" y="1956"/>
                <a:ext cx="78" cy="0"/>
              </a:xfrm>
              <a:prstGeom prst="line">
                <a:avLst/>
              </a:prstGeom>
              <a:noFill/>
              <a:ln w="3175">
                <a:solidFill>
                  <a:srgbClr val="000000"/>
                </a:solidFill>
                <a:round/>
                <a:headEnd/>
                <a:tailEnd/>
              </a:ln>
            </p:spPr>
            <p:txBody>
              <a:bodyPr/>
              <a:lstStyle/>
              <a:p>
                <a:endParaRPr lang="en-US"/>
              </a:p>
            </p:txBody>
          </p:sp>
          <p:sp>
            <p:nvSpPr>
              <p:cNvPr id="32677" name="Line 927"/>
              <p:cNvSpPr>
                <a:spLocks noChangeShapeType="1"/>
              </p:cNvSpPr>
              <p:nvPr/>
            </p:nvSpPr>
            <p:spPr bwMode="auto">
              <a:xfrm flipH="1">
                <a:off x="1111" y="1956"/>
                <a:ext cx="78" cy="0"/>
              </a:xfrm>
              <a:prstGeom prst="line">
                <a:avLst/>
              </a:prstGeom>
              <a:noFill/>
              <a:ln w="3175">
                <a:solidFill>
                  <a:srgbClr val="000000"/>
                </a:solidFill>
                <a:round/>
                <a:headEnd/>
                <a:tailEnd/>
              </a:ln>
            </p:spPr>
            <p:txBody>
              <a:bodyPr/>
              <a:lstStyle/>
              <a:p>
                <a:endParaRPr lang="en-US"/>
              </a:p>
            </p:txBody>
          </p:sp>
          <p:sp>
            <p:nvSpPr>
              <p:cNvPr id="32678" name="Line 928"/>
              <p:cNvSpPr>
                <a:spLocks noChangeShapeType="1"/>
              </p:cNvSpPr>
              <p:nvPr/>
            </p:nvSpPr>
            <p:spPr bwMode="auto">
              <a:xfrm flipV="1">
                <a:off x="1111" y="1738"/>
                <a:ext cx="0" cy="218"/>
              </a:xfrm>
              <a:prstGeom prst="line">
                <a:avLst/>
              </a:prstGeom>
              <a:noFill/>
              <a:ln w="3175">
                <a:solidFill>
                  <a:srgbClr val="000000"/>
                </a:solidFill>
                <a:round/>
                <a:headEnd/>
                <a:tailEnd/>
              </a:ln>
            </p:spPr>
            <p:txBody>
              <a:bodyPr/>
              <a:lstStyle/>
              <a:p>
                <a:endParaRPr lang="en-US"/>
              </a:p>
            </p:txBody>
          </p:sp>
          <p:sp>
            <p:nvSpPr>
              <p:cNvPr id="32679" name="Line 929"/>
              <p:cNvSpPr>
                <a:spLocks noChangeShapeType="1"/>
              </p:cNvSpPr>
              <p:nvPr/>
            </p:nvSpPr>
            <p:spPr bwMode="auto">
              <a:xfrm>
                <a:off x="1111" y="1738"/>
                <a:ext cx="33" cy="0"/>
              </a:xfrm>
              <a:prstGeom prst="line">
                <a:avLst/>
              </a:prstGeom>
              <a:noFill/>
              <a:ln w="3175">
                <a:solidFill>
                  <a:srgbClr val="000000"/>
                </a:solidFill>
                <a:round/>
                <a:headEnd/>
                <a:tailEnd/>
              </a:ln>
            </p:spPr>
            <p:txBody>
              <a:bodyPr/>
              <a:lstStyle/>
              <a:p>
                <a:endParaRPr lang="en-US"/>
              </a:p>
            </p:txBody>
          </p:sp>
          <p:sp>
            <p:nvSpPr>
              <p:cNvPr id="32680" name="Line 930"/>
              <p:cNvSpPr>
                <a:spLocks noChangeShapeType="1"/>
              </p:cNvSpPr>
              <p:nvPr/>
            </p:nvSpPr>
            <p:spPr bwMode="auto">
              <a:xfrm flipH="1">
                <a:off x="1111" y="1738"/>
                <a:ext cx="33" cy="0"/>
              </a:xfrm>
              <a:prstGeom prst="line">
                <a:avLst/>
              </a:prstGeom>
              <a:noFill/>
              <a:ln w="3175">
                <a:solidFill>
                  <a:srgbClr val="000000"/>
                </a:solidFill>
                <a:round/>
                <a:headEnd/>
                <a:tailEnd/>
              </a:ln>
            </p:spPr>
            <p:txBody>
              <a:bodyPr/>
              <a:lstStyle/>
              <a:p>
                <a:endParaRPr lang="en-US"/>
              </a:p>
            </p:txBody>
          </p:sp>
          <p:sp>
            <p:nvSpPr>
              <p:cNvPr id="32681" name="Line 931"/>
              <p:cNvSpPr>
                <a:spLocks noChangeShapeType="1"/>
              </p:cNvSpPr>
              <p:nvPr/>
            </p:nvSpPr>
            <p:spPr bwMode="auto">
              <a:xfrm flipV="1">
                <a:off x="1111" y="1521"/>
                <a:ext cx="0" cy="217"/>
              </a:xfrm>
              <a:prstGeom prst="line">
                <a:avLst/>
              </a:prstGeom>
              <a:noFill/>
              <a:ln w="3175">
                <a:solidFill>
                  <a:srgbClr val="000000"/>
                </a:solidFill>
                <a:round/>
                <a:headEnd/>
                <a:tailEnd/>
              </a:ln>
            </p:spPr>
            <p:txBody>
              <a:bodyPr/>
              <a:lstStyle/>
              <a:p>
                <a:endParaRPr lang="en-US"/>
              </a:p>
            </p:txBody>
          </p:sp>
          <p:sp>
            <p:nvSpPr>
              <p:cNvPr id="32682" name="Line 932"/>
              <p:cNvSpPr>
                <a:spLocks noChangeShapeType="1"/>
              </p:cNvSpPr>
              <p:nvPr/>
            </p:nvSpPr>
            <p:spPr bwMode="auto">
              <a:xfrm>
                <a:off x="1111" y="1521"/>
                <a:ext cx="78" cy="0"/>
              </a:xfrm>
              <a:prstGeom prst="line">
                <a:avLst/>
              </a:prstGeom>
              <a:noFill/>
              <a:ln w="3175">
                <a:solidFill>
                  <a:srgbClr val="000000"/>
                </a:solidFill>
                <a:round/>
                <a:headEnd/>
                <a:tailEnd/>
              </a:ln>
            </p:spPr>
            <p:txBody>
              <a:bodyPr/>
              <a:lstStyle/>
              <a:p>
                <a:endParaRPr lang="en-US"/>
              </a:p>
            </p:txBody>
          </p:sp>
          <p:sp>
            <p:nvSpPr>
              <p:cNvPr id="32683" name="Line 933"/>
              <p:cNvSpPr>
                <a:spLocks noChangeShapeType="1"/>
              </p:cNvSpPr>
              <p:nvPr/>
            </p:nvSpPr>
            <p:spPr bwMode="auto">
              <a:xfrm flipH="1">
                <a:off x="1111" y="1521"/>
                <a:ext cx="78" cy="0"/>
              </a:xfrm>
              <a:prstGeom prst="line">
                <a:avLst/>
              </a:prstGeom>
              <a:noFill/>
              <a:ln w="3175">
                <a:solidFill>
                  <a:srgbClr val="000000"/>
                </a:solidFill>
                <a:round/>
                <a:headEnd/>
                <a:tailEnd/>
              </a:ln>
            </p:spPr>
            <p:txBody>
              <a:bodyPr/>
              <a:lstStyle/>
              <a:p>
                <a:endParaRPr lang="en-US"/>
              </a:p>
            </p:txBody>
          </p:sp>
          <p:sp>
            <p:nvSpPr>
              <p:cNvPr id="32684" name="Line 934"/>
              <p:cNvSpPr>
                <a:spLocks noChangeShapeType="1"/>
              </p:cNvSpPr>
              <p:nvPr/>
            </p:nvSpPr>
            <p:spPr bwMode="auto">
              <a:xfrm flipV="1">
                <a:off x="1111" y="1303"/>
                <a:ext cx="0" cy="218"/>
              </a:xfrm>
              <a:prstGeom prst="line">
                <a:avLst/>
              </a:prstGeom>
              <a:noFill/>
              <a:ln w="3175">
                <a:solidFill>
                  <a:srgbClr val="000000"/>
                </a:solidFill>
                <a:round/>
                <a:headEnd/>
                <a:tailEnd/>
              </a:ln>
            </p:spPr>
            <p:txBody>
              <a:bodyPr/>
              <a:lstStyle/>
              <a:p>
                <a:endParaRPr lang="en-US"/>
              </a:p>
            </p:txBody>
          </p:sp>
          <p:sp>
            <p:nvSpPr>
              <p:cNvPr id="32685" name="Line 935"/>
              <p:cNvSpPr>
                <a:spLocks noChangeShapeType="1"/>
              </p:cNvSpPr>
              <p:nvPr/>
            </p:nvSpPr>
            <p:spPr bwMode="auto">
              <a:xfrm>
                <a:off x="1111" y="1303"/>
                <a:ext cx="33" cy="0"/>
              </a:xfrm>
              <a:prstGeom prst="line">
                <a:avLst/>
              </a:prstGeom>
              <a:noFill/>
              <a:ln w="3175">
                <a:solidFill>
                  <a:srgbClr val="000000"/>
                </a:solidFill>
                <a:round/>
                <a:headEnd/>
                <a:tailEnd/>
              </a:ln>
            </p:spPr>
            <p:txBody>
              <a:bodyPr/>
              <a:lstStyle/>
              <a:p>
                <a:endParaRPr lang="en-US"/>
              </a:p>
            </p:txBody>
          </p:sp>
          <p:sp>
            <p:nvSpPr>
              <p:cNvPr id="32686" name="Line 936"/>
              <p:cNvSpPr>
                <a:spLocks noChangeShapeType="1"/>
              </p:cNvSpPr>
              <p:nvPr/>
            </p:nvSpPr>
            <p:spPr bwMode="auto">
              <a:xfrm flipH="1">
                <a:off x="1111" y="1303"/>
                <a:ext cx="33" cy="0"/>
              </a:xfrm>
              <a:prstGeom prst="line">
                <a:avLst/>
              </a:prstGeom>
              <a:noFill/>
              <a:ln w="3175">
                <a:solidFill>
                  <a:srgbClr val="000000"/>
                </a:solidFill>
                <a:round/>
                <a:headEnd/>
                <a:tailEnd/>
              </a:ln>
            </p:spPr>
            <p:txBody>
              <a:bodyPr/>
              <a:lstStyle/>
              <a:p>
                <a:endParaRPr lang="en-US"/>
              </a:p>
            </p:txBody>
          </p:sp>
          <p:sp>
            <p:nvSpPr>
              <p:cNvPr id="32687" name="Line 937"/>
              <p:cNvSpPr>
                <a:spLocks noChangeShapeType="1"/>
              </p:cNvSpPr>
              <p:nvPr/>
            </p:nvSpPr>
            <p:spPr bwMode="auto">
              <a:xfrm flipV="1">
                <a:off x="1111" y="1086"/>
                <a:ext cx="0" cy="217"/>
              </a:xfrm>
              <a:prstGeom prst="line">
                <a:avLst/>
              </a:prstGeom>
              <a:noFill/>
              <a:ln w="3175">
                <a:solidFill>
                  <a:srgbClr val="000000"/>
                </a:solidFill>
                <a:round/>
                <a:headEnd/>
                <a:tailEnd/>
              </a:ln>
            </p:spPr>
            <p:txBody>
              <a:bodyPr/>
              <a:lstStyle/>
              <a:p>
                <a:endParaRPr lang="en-US"/>
              </a:p>
            </p:txBody>
          </p:sp>
          <p:sp>
            <p:nvSpPr>
              <p:cNvPr id="32688" name="Line 938"/>
              <p:cNvSpPr>
                <a:spLocks noChangeShapeType="1"/>
              </p:cNvSpPr>
              <p:nvPr/>
            </p:nvSpPr>
            <p:spPr bwMode="auto">
              <a:xfrm>
                <a:off x="1111" y="1086"/>
                <a:ext cx="78" cy="0"/>
              </a:xfrm>
              <a:prstGeom prst="line">
                <a:avLst/>
              </a:prstGeom>
              <a:noFill/>
              <a:ln w="3175">
                <a:solidFill>
                  <a:srgbClr val="000000"/>
                </a:solidFill>
                <a:round/>
                <a:headEnd/>
                <a:tailEnd/>
              </a:ln>
            </p:spPr>
            <p:txBody>
              <a:bodyPr/>
              <a:lstStyle/>
              <a:p>
                <a:endParaRPr lang="en-US"/>
              </a:p>
            </p:txBody>
          </p:sp>
          <p:sp>
            <p:nvSpPr>
              <p:cNvPr id="32689" name="Line 939"/>
              <p:cNvSpPr>
                <a:spLocks noChangeShapeType="1"/>
              </p:cNvSpPr>
              <p:nvPr/>
            </p:nvSpPr>
            <p:spPr bwMode="auto">
              <a:xfrm flipH="1">
                <a:off x="1111" y="1086"/>
                <a:ext cx="78" cy="0"/>
              </a:xfrm>
              <a:prstGeom prst="line">
                <a:avLst/>
              </a:prstGeom>
              <a:noFill/>
              <a:ln w="3175">
                <a:solidFill>
                  <a:srgbClr val="000000"/>
                </a:solidFill>
                <a:round/>
                <a:headEnd/>
                <a:tailEnd/>
              </a:ln>
            </p:spPr>
            <p:txBody>
              <a:bodyPr/>
              <a:lstStyle/>
              <a:p>
                <a:endParaRPr lang="en-US"/>
              </a:p>
            </p:txBody>
          </p:sp>
          <p:sp>
            <p:nvSpPr>
              <p:cNvPr id="32690" name="Line 940"/>
              <p:cNvSpPr>
                <a:spLocks noChangeShapeType="1"/>
              </p:cNvSpPr>
              <p:nvPr/>
            </p:nvSpPr>
            <p:spPr bwMode="auto">
              <a:xfrm flipV="1">
                <a:off x="1111" y="911"/>
                <a:ext cx="0" cy="175"/>
              </a:xfrm>
              <a:prstGeom prst="line">
                <a:avLst/>
              </a:prstGeom>
              <a:noFill/>
              <a:ln w="3175">
                <a:solidFill>
                  <a:srgbClr val="000000"/>
                </a:solidFill>
                <a:round/>
                <a:headEnd/>
                <a:tailEnd/>
              </a:ln>
            </p:spPr>
            <p:txBody>
              <a:bodyPr/>
              <a:lstStyle/>
              <a:p>
                <a:endParaRPr lang="en-US"/>
              </a:p>
            </p:txBody>
          </p:sp>
          <p:sp>
            <p:nvSpPr>
              <p:cNvPr id="32691" name="Line 941"/>
              <p:cNvSpPr>
                <a:spLocks noChangeShapeType="1"/>
              </p:cNvSpPr>
              <p:nvPr/>
            </p:nvSpPr>
            <p:spPr bwMode="auto">
              <a:xfrm flipH="1">
                <a:off x="4293" y="3260"/>
                <a:ext cx="77" cy="0"/>
              </a:xfrm>
              <a:prstGeom prst="line">
                <a:avLst/>
              </a:prstGeom>
              <a:noFill/>
              <a:ln w="3175">
                <a:solidFill>
                  <a:srgbClr val="000000"/>
                </a:solidFill>
                <a:round/>
                <a:headEnd/>
                <a:tailEnd/>
              </a:ln>
            </p:spPr>
            <p:txBody>
              <a:bodyPr/>
              <a:lstStyle/>
              <a:p>
                <a:endParaRPr lang="en-US"/>
              </a:p>
            </p:txBody>
          </p:sp>
          <p:sp>
            <p:nvSpPr>
              <p:cNvPr id="32692" name="Line 942"/>
              <p:cNvSpPr>
                <a:spLocks noChangeShapeType="1"/>
              </p:cNvSpPr>
              <p:nvPr/>
            </p:nvSpPr>
            <p:spPr bwMode="auto">
              <a:xfrm>
                <a:off x="4293" y="3260"/>
                <a:ext cx="77" cy="0"/>
              </a:xfrm>
              <a:prstGeom prst="line">
                <a:avLst/>
              </a:prstGeom>
              <a:noFill/>
              <a:ln w="3175">
                <a:solidFill>
                  <a:srgbClr val="000000"/>
                </a:solidFill>
                <a:round/>
                <a:headEnd/>
                <a:tailEnd/>
              </a:ln>
            </p:spPr>
            <p:txBody>
              <a:bodyPr/>
              <a:lstStyle/>
              <a:p>
                <a:endParaRPr lang="en-US"/>
              </a:p>
            </p:txBody>
          </p:sp>
          <p:sp>
            <p:nvSpPr>
              <p:cNvPr id="32693" name="Line 943"/>
              <p:cNvSpPr>
                <a:spLocks noChangeShapeType="1"/>
              </p:cNvSpPr>
              <p:nvPr/>
            </p:nvSpPr>
            <p:spPr bwMode="auto">
              <a:xfrm flipV="1">
                <a:off x="4370" y="3042"/>
                <a:ext cx="0" cy="218"/>
              </a:xfrm>
              <a:prstGeom prst="line">
                <a:avLst/>
              </a:prstGeom>
              <a:noFill/>
              <a:ln w="3175">
                <a:solidFill>
                  <a:srgbClr val="000000"/>
                </a:solidFill>
                <a:round/>
                <a:headEnd/>
                <a:tailEnd/>
              </a:ln>
            </p:spPr>
            <p:txBody>
              <a:bodyPr/>
              <a:lstStyle/>
              <a:p>
                <a:endParaRPr lang="en-US"/>
              </a:p>
            </p:txBody>
          </p:sp>
          <p:sp>
            <p:nvSpPr>
              <p:cNvPr id="32694" name="Line 944"/>
              <p:cNvSpPr>
                <a:spLocks noChangeShapeType="1"/>
              </p:cNvSpPr>
              <p:nvPr/>
            </p:nvSpPr>
            <p:spPr bwMode="auto">
              <a:xfrm flipH="1">
                <a:off x="4338" y="3042"/>
                <a:ext cx="32" cy="0"/>
              </a:xfrm>
              <a:prstGeom prst="line">
                <a:avLst/>
              </a:prstGeom>
              <a:noFill/>
              <a:ln w="3175">
                <a:solidFill>
                  <a:srgbClr val="000000"/>
                </a:solidFill>
                <a:round/>
                <a:headEnd/>
                <a:tailEnd/>
              </a:ln>
            </p:spPr>
            <p:txBody>
              <a:bodyPr/>
              <a:lstStyle/>
              <a:p>
                <a:endParaRPr lang="en-US"/>
              </a:p>
            </p:txBody>
          </p:sp>
          <p:sp>
            <p:nvSpPr>
              <p:cNvPr id="32695" name="Line 945"/>
              <p:cNvSpPr>
                <a:spLocks noChangeShapeType="1"/>
              </p:cNvSpPr>
              <p:nvPr/>
            </p:nvSpPr>
            <p:spPr bwMode="auto">
              <a:xfrm>
                <a:off x="4338" y="3042"/>
                <a:ext cx="32" cy="0"/>
              </a:xfrm>
              <a:prstGeom prst="line">
                <a:avLst/>
              </a:prstGeom>
              <a:noFill/>
              <a:ln w="3175">
                <a:solidFill>
                  <a:srgbClr val="000000"/>
                </a:solidFill>
                <a:round/>
                <a:headEnd/>
                <a:tailEnd/>
              </a:ln>
            </p:spPr>
            <p:txBody>
              <a:bodyPr/>
              <a:lstStyle/>
              <a:p>
                <a:endParaRPr lang="en-US"/>
              </a:p>
            </p:txBody>
          </p:sp>
          <p:sp>
            <p:nvSpPr>
              <p:cNvPr id="32696" name="Line 946"/>
              <p:cNvSpPr>
                <a:spLocks noChangeShapeType="1"/>
              </p:cNvSpPr>
              <p:nvPr/>
            </p:nvSpPr>
            <p:spPr bwMode="auto">
              <a:xfrm flipV="1">
                <a:off x="4370" y="2825"/>
                <a:ext cx="0" cy="217"/>
              </a:xfrm>
              <a:prstGeom prst="line">
                <a:avLst/>
              </a:prstGeom>
              <a:noFill/>
              <a:ln w="3175">
                <a:solidFill>
                  <a:srgbClr val="000000"/>
                </a:solidFill>
                <a:round/>
                <a:headEnd/>
                <a:tailEnd/>
              </a:ln>
            </p:spPr>
            <p:txBody>
              <a:bodyPr/>
              <a:lstStyle/>
              <a:p>
                <a:endParaRPr lang="en-US"/>
              </a:p>
            </p:txBody>
          </p:sp>
          <p:sp>
            <p:nvSpPr>
              <p:cNvPr id="32697" name="Line 947"/>
              <p:cNvSpPr>
                <a:spLocks noChangeShapeType="1"/>
              </p:cNvSpPr>
              <p:nvPr/>
            </p:nvSpPr>
            <p:spPr bwMode="auto">
              <a:xfrm flipH="1">
                <a:off x="4293" y="2825"/>
                <a:ext cx="77" cy="0"/>
              </a:xfrm>
              <a:prstGeom prst="line">
                <a:avLst/>
              </a:prstGeom>
              <a:noFill/>
              <a:ln w="3175">
                <a:solidFill>
                  <a:srgbClr val="000000"/>
                </a:solidFill>
                <a:round/>
                <a:headEnd/>
                <a:tailEnd/>
              </a:ln>
            </p:spPr>
            <p:txBody>
              <a:bodyPr/>
              <a:lstStyle/>
              <a:p>
                <a:endParaRPr lang="en-US"/>
              </a:p>
            </p:txBody>
          </p:sp>
          <p:sp>
            <p:nvSpPr>
              <p:cNvPr id="32698" name="Line 948"/>
              <p:cNvSpPr>
                <a:spLocks noChangeShapeType="1"/>
              </p:cNvSpPr>
              <p:nvPr/>
            </p:nvSpPr>
            <p:spPr bwMode="auto">
              <a:xfrm>
                <a:off x="4293" y="2825"/>
                <a:ext cx="77" cy="0"/>
              </a:xfrm>
              <a:prstGeom prst="line">
                <a:avLst/>
              </a:prstGeom>
              <a:noFill/>
              <a:ln w="3175">
                <a:solidFill>
                  <a:srgbClr val="000000"/>
                </a:solidFill>
                <a:round/>
                <a:headEnd/>
                <a:tailEnd/>
              </a:ln>
            </p:spPr>
            <p:txBody>
              <a:bodyPr/>
              <a:lstStyle/>
              <a:p>
                <a:endParaRPr lang="en-US"/>
              </a:p>
            </p:txBody>
          </p:sp>
          <p:sp>
            <p:nvSpPr>
              <p:cNvPr id="32699" name="Line 949"/>
              <p:cNvSpPr>
                <a:spLocks noChangeShapeType="1"/>
              </p:cNvSpPr>
              <p:nvPr/>
            </p:nvSpPr>
            <p:spPr bwMode="auto">
              <a:xfrm flipV="1">
                <a:off x="4370" y="2607"/>
                <a:ext cx="0" cy="218"/>
              </a:xfrm>
              <a:prstGeom prst="line">
                <a:avLst/>
              </a:prstGeom>
              <a:noFill/>
              <a:ln w="3175">
                <a:solidFill>
                  <a:srgbClr val="000000"/>
                </a:solidFill>
                <a:round/>
                <a:headEnd/>
                <a:tailEnd/>
              </a:ln>
            </p:spPr>
            <p:txBody>
              <a:bodyPr/>
              <a:lstStyle/>
              <a:p>
                <a:endParaRPr lang="en-US"/>
              </a:p>
            </p:txBody>
          </p:sp>
          <p:sp>
            <p:nvSpPr>
              <p:cNvPr id="32700" name="Line 950"/>
              <p:cNvSpPr>
                <a:spLocks noChangeShapeType="1"/>
              </p:cNvSpPr>
              <p:nvPr/>
            </p:nvSpPr>
            <p:spPr bwMode="auto">
              <a:xfrm flipH="1">
                <a:off x="4338" y="2607"/>
                <a:ext cx="32" cy="0"/>
              </a:xfrm>
              <a:prstGeom prst="line">
                <a:avLst/>
              </a:prstGeom>
              <a:noFill/>
              <a:ln w="3175">
                <a:solidFill>
                  <a:srgbClr val="000000"/>
                </a:solidFill>
                <a:round/>
                <a:headEnd/>
                <a:tailEnd/>
              </a:ln>
            </p:spPr>
            <p:txBody>
              <a:bodyPr/>
              <a:lstStyle/>
              <a:p>
                <a:endParaRPr lang="en-US"/>
              </a:p>
            </p:txBody>
          </p:sp>
          <p:sp>
            <p:nvSpPr>
              <p:cNvPr id="32701" name="Line 951"/>
              <p:cNvSpPr>
                <a:spLocks noChangeShapeType="1"/>
              </p:cNvSpPr>
              <p:nvPr/>
            </p:nvSpPr>
            <p:spPr bwMode="auto">
              <a:xfrm>
                <a:off x="4338" y="2607"/>
                <a:ext cx="32" cy="0"/>
              </a:xfrm>
              <a:prstGeom prst="line">
                <a:avLst/>
              </a:prstGeom>
              <a:noFill/>
              <a:ln w="3175">
                <a:solidFill>
                  <a:srgbClr val="000000"/>
                </a:solidFill>
                <a:round/>
                <a:headEnd/>
                <a:tailEnd/>
              </a:ln>
            </p:spPr>
            <p:txBody>
              <a:bodyPr/>
              <a:lstStyle/>
              <a:p>
                <a:endParaRPr lang="en-US"/>
              </a:p>
            </p:txBody>
          </p:sp>
          <p:sp>
            <p:nvSpPr>
              <p:cNvPr id="32702" name="Line 952"/>
              <p:cNvSpPr>
                <a:spLocks noChangeShapeType="1"/>
              </p:cNvSpPr>
              <p:nvPr/>
            </p:nvSpPr>
            <p:spPr bwMode="auto">
              <a:xfrm flipV="1">
                <a:off x="4370" y="2390"/>
                <a:ext cx="0" cy="217"/>
              </a:xfrm>
              <a:prstGeom prst="line">
                <a:avLst/>
              </a:prstGeom>
              <a:noFill/>
              <a:ln w="3175">
                <a:solidFill>
                  <a:srgbClr val="000000"/>
                </a:solidFill>
                <a:round/>
                <a:headEnd/>
                <a:tailEnd/>
              </a:ln>
            </p:spPr>
            <p:txBody>
              <a:bodyPr/>
              <a:lstStyle/>
              <a:p>
                <a:endParaRPr lang="en-US"/>
              </a:p>
            </p:txBody>
          </p:sp>
          <p:sp>
            <p:nvSpPr>
              <p:cNvPr id="32703" name="Line 953"/>
              <p:cNvSpPr>
                <a:spLocks noChangeShapeType="1"/>
              </p:cNvSpPr>
              <p:nvPr/>
            </p:nvSpPr>
            <p:spPr bwMode="auto">
              <a:xfrm flipH="1">
                <a:off x="4293" y="2390"/>
                <a:ext cx="77" cy="0"/>
              </a:xfrm>
              <a:prstGeom prst="line">
                <a:avLst/>
              </a:prstGeom>
              <a:noFill/>
              <a:ln w="3175">
                <a:solidFill>
                  <a:srgbClr val="000000"/>
                </a:solidFill>
                <a:round/>
                <a:headEnd/>
                <a:tailEnd/>
              </a:ln>
            </p:spPr>
            <p:txBody>
              <a:bodyPr/>
              <a:lstStyle/>
              <a:p>
                <a:endParaRPr lang="en-US"/>
              </a:p>
            </p:txBody>
          </p:sp>
          <p:sp>
            <p:nvSpPr>
              <p:cNvPr id="32704" name="Line 954"/>
              <p:cNvSpPr>
                <a:spLocks noChangeShapeType="1"/>
              </p:cNvSpPr>
              <p:nvPr/>
            </p:nvSpPr>
            <p:spPr bwMode="auto">
              <a:xfrm>
                <a:off x="4293" y="2390"/>
                <a:ext cx="77" cy="0"/>
              </a:xfrm>
              <a:prstGeom prst="line">
                <a:avLst/>
              </a:prstGeom>
              <a:noFill/>
              <a:ln w="3175">
                <a:solidFill>
                  <a:srgbClr val="000000"/>
                </a:solidFill>
                <a:round/>
                <a:headEnd/>
                <a:tailEnd/>
              </a:ln>
            </p:spPr>
            <p:txBody>
              <a:bodyPr/>
              <a:lstStyle/>
              <a:p>
                <a:endParaRPr lang="en-US"/>
              </a:p>
            </p:txBody>
          </p:sp>
          <p:sp>
            <p:nvSpPr>
              <p:cNvPr id="32705" name="Line 955"/>
              <p:cNvSpPr>
                <a:spLocks noChangeShapeType="1"/>
              </p:cNvSpPr>
              <p:nvPr/>
            </p:nvSpPr>
            <p:spPr bwMode="auto">
              <a:xfrm flipV="1">
                <a:off x="4370" y="2173"/>
                <a:ext cx="0" cy="217"/>
              </a:xfrm>
              <a:prstGeom prst="line">
                <a:avLst/>
              </a:prstGeom>
              <a:noFill/>
              <a:ln w="3175">
                <a:solidFill>
                  <a:srgbClr val="000000"/>
                </a:solidFill>
                <a:round/>
                <a:headEnd/>
                <a:tailEnd/>
              </a:ln>
            </p:spPr>
            <p:txBody>
              <a:bodyPr/>
              <a:lstStyle/>
              <a:p>
                <a:endParaRPr lang="en-US"/>
              </a:p>
            </p:txBody>
          </p:sp>
          <p:sp>
            <p:nvSpPr>
              <p:cNvPr id="32706" name="Line 956"/>
              <p:cNvSpPr>
                <a:spLocks noChangeShapeType="1"/>
              </p:cNvSpPr>
              <p:nvPr/>
            </p:nvSpPr>
            <p:spPr bwMode="auto">
              <a:xfrm flipH="1">
                <a:off x="4338" y="2173"/>
                <a:ext cx="32" cy="0"/>
              </a:xfrm>
              <a:prstGeom prst="line">
                <a:avLst/>
              </a:prstGeom>
              <a:noFill/>
              <a:ln w="3175">
                <a:solidFill>
                  <a:srgbClr val="000000"/>
                </a:solidFill>
                <a:round/>
                <a:headEnd/>
                <a:tailEnd/>
              </a:ln>
            </p:spPr>
            <p:txBody>
              <a:bodyPr/>
              <a:lstStyle/>
              <a:p>
                <a:endParaRPr lang="en-US"/>
              </a:p>
            </p:txBody>
          </p:sp>
          <p:sp>
            <p:nvSpPr>
              <p:cNvPr id="32707" name="Line 957"/>
              <p:cNvSpPr>
                <a:spLocks noChangeShapeType="1"/>
              </p:cNvSpPr>
              <p:nvPr/>
            </p:nvSpPr>
            <p:spPr bwMode="auto">
              <a:xfrm>
                <a:off x="4338" y="2173"/>
                <a:ext cx="32" cy="0"/>
              </a:xfrm>
              <a:prstGeom prst="line">
                <a:avLst/>
              </a:prstGeom>
              <a:noFill/>
              <a:ln w="3175">
                <a:solidFill>
                  <a:srgbClr val="000000"/>
                </a:solidFill>
                <a:round/>
                <a:headEnd/>
                <a:tailEnd/>
              </a:ln>
            </p:spPr>
            <p:txBody>
              <a:bodyPr/>
              <a:lstStyle/>
              <a:p>
                <a:endParaRPr lang="en-US"/>
              </a:p>
            </p:txBody>
          </p:sp>
          <p:sp>
            <p:nvSpPr>
              <p:cNvPr id="32708" name="Line 958"/>
              <p:cNvSpPr>
                <a:spLocks noChangeShapeType="1"/>
              </p:cNvSpPr>
              <p:nvPr/>
            </p:nvSpPr>
            <p:spPr bwMode="auto">
              <a:xfrm flipV="1">
                <a:off x="4370" y="1956"/>
                <a:ext cx="0" cy="217"/>
              </a:xfrm>
              <a:prstGeom prst="line">
                <a:avLst/>
              </a:prstGeom>
              <a:noFill/>
              <a:ln w="3175">
                <a:solidFill>
                  <a:srgbClr val="000000"/>
                </a:solidFill>
                <a:round/>
                <a:headEnd/>
                <a:tailEnd/>
              </a:ln>
            </p:spPr>
            <p:txBody>
              <a:bodyPr/>
              <a:lstStyle/>
              <a:p>
                <a:endParaRPr lang="en-US"/>
              </a:p>
            </p:txBody>
          </p:sp>
          <p:sp>
            <p:nvSpPr>
              <p:cNvPr id="32709" name="Line 959"/>
              <p:cNvSpPr>
                <a:spLocks noChangeShapeType="1"/>
              </p:cNvSpPr>
              <p:nvPr/>
            </p:nvSpPr>
            <p:spPr bwMode="auto">
              <a:xfrm flipH="1">
                <a:off x="4293" y="1956"/>
                <a:ext cx="77" cy="0"/>
              </a:xfrm>
              <a:prstGeom prst="line">
                <a:avLst/>
              </a:prstGeom>
              <a:noFill/>
              <a:ln w="3175">
                <a:solidFill>
                  <a:srgbClr val="000000"/>
                </a:solidFill>
                <a:round/>
                <a:headEnd/>
                <a:tailEnd/>
              </a:ln>
            </p:spPr>
            <p:txBody>
              <a:bodyPr/>
              <a:lstStyle/>
              <a:p>
                <a:endParaRPr lang="en-US"/>
              </a:p>
            </p:txBody>
          </p:sp>
          <p:sp>
            <p:nvSpPr>
              <p:cNvPr id="32710" name="Line 960"/>
              <p:cNvSpPr>
                <a:spLocks noChangeShapeType="1"/>
              </p:cNvSpPr>
              <p:nvPr/>
            </p:nvSpPr>
            <p:spPr bwMode="auto">
              <a:xfrm>
                <a:off x="4293" y="1956"/>
                <a:ext cx="77" cy="0"/>
              </a:xfrm>
              <a:prstGeom prst="line">
                <a:avLst/>
              </a:prstGeom>
              <a:noFill/>
              <a:ln w="3175">
                <a:solidFill>
                  <a:srgbClr val="000000"/>
                </a:solidFill>
                <a:round/>
                <a:headEnd/>
                <a:tailEnd/>
              </a:ln>
            </p:spPr>
            <p:txBody>
              <a:bodyPr/>
              <a:lstStyle/>
              <a:p>
                <a:endParaRPr lang="en-US"/>
              </a:p>
            </p:txBody>
          </p:sp>
          <p:sp>
            <p:nvSpPr>
              <p:cNvPr id="32711" name="Line 961"/>
              <p:cNvSpPr>
                <a:spLocks noChangeShapeType="1"/>
              </p:cNvSpPr>
              <p:nvPr/>
            </p:nvSpPr>
            <p:spPr bwMode="auto">
              <a:xfrm flipV="1">
                <a:off x="4370" y="1738"/>
                <a:ext cx="0" cy="218"/>
              </a:xfrm>
              <a:prstGeom prst="line">
                <a:avLst/>
              </a:prstGeom>
              <a:noFill/>
              <a:ln w="3175">
                <a:solidFill>
                  <a:srgbClr val="000000"/>
                </a:solidFill>
                <a:round/>
                <a:headEnd/>
                <a:tailEnd/>
              </a:ln>
            </p:spPr>
            <p:txBody>
              <a:bodyPr/>
              <a:lstStyle/>
              <a:p>
                <a:endParaRPr lang="en-US"/>
              </a:p>
            </p:txBody>
          </p:sp>
          <p:sp>
            <p:nvSpPr>
              <p:cNvPr id="32712" name="Line 962"/>
              <p:cNvSpPr>
                <a:spLocks noChangeShapeType="1"/>
              </p:cNvSpPr>
              <p:nvPr/>
            </p:nvSpPr>
            <p:spPr bwMode="auto">
              <a:xfrm flipH="1">
                <a:off x="4338" y="1738"/>
                <a:ext cx="32" cy="0"/>
              </a:xfrm>
              <a:prstGeom prst="line">
                <a:avLst/>
              </a:prstGeom>
              <a:noFill/>
              <a:ln w="3175">
                <a:solidFill>
                  <a:srgbClr val="000000"/>
                </a:solidFill>
                <a:round/>
                <a:headEnd/>
                <a:tailEnd/>
              </a:ln>
            </p:spPr>
            <p:txBody>
              <a:bodyPr/>
              <a:lstStyle/>
              <a:p>
                <a:endParaRPr lang="en-US"/>
              </a:p>
            </p:txBody>
          </p:sp>
          <p:sp>
            <p:nvSpPr>
              <p:cNvPr id="32713" name="Line 963"/>
              <p:cNvSpPr>
                <a:spLocks noChangeShapeType="1"/>
              </p:cNvSpPr>
              <p:nvPr/>
            </p:nvSpPr>
            <p:spPr bwMode="auto">
              <a:xfrm>
                <a:off x="4338" y="1738"/>
                <a:ext cx="32" cy="0"/>
              </a:xfrm>
              <a:prstGeom prst="line">
                <a:avLst/>
              </a:prstGeom>
              <a:noFill/>
              <a:ln w="3175">
                <a:solidFill>
                  <a:srgbClr val="000000"/>
                </a:solidFill>
                <a:round/>
                <a:headEnd/>
                <a:tailEnd/>
              </a:ln>
            </p:spPr>
            <p:txBody>
              <a:bodyPr/>
              <a:lstStyle/>
              <a:p>
                <a:endParaRPr lang="en-US"/>
              </a:p>
            </p:txBody>
          </p:sp>
          <p:sp>
            <p:nvSpPr>
              <p:cNvPr id="32714" name="Line 964"/>
              <p:cNvSpPr>
                <a:spLocks noChangeShapeType="1"/>
              </p:cNvSpPr>
              <p:nvPr/>
            </p:nvSpPr>
            <p:spPr bwMode="auto">
              <a:xfrm flipV="1">
                <a:off x="4370" y="1521"/>
                <a:ext cx="0" cy="217"/>
              </a:xfrm>
              <a:prstGeom prst="line">
                <a:avLst/>
              </a:prstGeom>
              <a:noFill/>
              <a:ln w="3175">
                <a:solidFill>
                  <a:srgbClr val="000000"/>
                </a:solidFill>
                <a:round/>
                <a:headEnd/>
                <a:tailEnd/>
              </a:ln>
            </p:spPr>
            <p:txBody>
              <a:bodyPr/>
              <a:lstStyle/>
              <a:p>
                <a:endParaRPr lang="en-US"/>
              </a:p>
            </p:txBody>
          </p:sp>
          <p:sp>
            <p:nvSpPr>
              <p:cNvPr id="32715" name="Line 965"/>
              <p:cNvSpPr>
                <a:spLocks noChangeShapeType="1"/>
              </p:cNvSpPr>
              <p:nvPr/>
            </p:nvSpPr>
            <p:spPr bwMode="auto">
              <a:xfrm flipH="1">
                <a:off x="4293" y="1521"/>
                <a:ext cx="77" cy="0"/>
              </a:xfrm>
              <a:prstGeom prst="line">
                <a:avLst/>
              </a:prstGeom>
              <a:noFill/>
              <a:ln w="3175">
                <a:solidFill>
                  <a:srgbClr val="000000"/>
                </a:solidFill>
                <a:round/>
                <a:headEnd/>
                <a:tailEnd/>
              </a:ln>
            </p:spPr>
            <p:txBody>
              <a:bodyPr/>
              <a:lstStyle/>
              <a:p>
                <a:endParaRPr lang="en-US"/>
              </a:p>
            </p:txBody>
          </p:sp>
          <p:sp>
            <p:nvSpPr>
              <p:cNvPr id="32716" name="Line 966"/>
              <p:cNvSpPr>
                <a:spLocks noChangeShapeType="1"/>
              </p:cNvSpPr>
              <p:nvPr/>
            </p:nvSpPr>
            <p:spPr bwMode="auto">
              <a:xfrm>
                <a:off x="4293" y="1521"/>
                <a:ext cx="77" cy="0"/>
              </a:xfrm>
              <a:prstGeom prst="line">
                <a:avLst/>
              </a:prstGeom>
              <a:noFill/>
              <a:ln w="3175">
                <a:solidFill>
                  <a:srgbClr val="000000"/>
                </a:solidFill>
                <a:round/>
                <a:headEnd/>
                <a:tailEnd/>
              </a:ln>
            </p:spPr>
            <p:txBody>
              <a:bodyPr/>
              <a:lstStyle/>
              <a:p>
                <a:endParaRPr lang="en-US"/>
              </a:p>
            </p:txBody>
          </p:sp>
          <p:sp>
            <p:nvSpPr>
              <p:cNvPr id="32717" name="Line 967"/>
              <p:cNvSpPr>
                <a:spLocks noChangeShapeType="1"/>
              </p:cNvSpPr>
              <p:nvPr/>
            </p:nvSpPr>
            <p:spPr bwMode="auto">
              <a:xfrm flipV="1">
                <a:off x="4370" y="1303"/>
                <a:ext cx="0" cy="218"/>
              </a:xfrm>
              <a:prstGeom prst="line">
                <a:avLst/>
              </a:prstGeom>
              <a:noFill/>
              <a:ln w="3175">
                <a:solidFill>
                  <a:srgbClr val="000000"/>
                </a:solidFill>
                <a:round/>
                <a:headEnd/>
                <a:tailEnd/>
              </a:ln>
            </p:spPr>
            <p:txBody>
              <a:bodyPr/>
              <a:lstStyle/>
              <a:p>
                <a:endParaRPr lang="en-US"/>
              </a:p>
            </p:txBody>
          </p:sp>
          <p:sp>
            <p:nvSpPr>
              <p:cNvPr id="32718" name="Line 968"/>
              <p:cNvSpPr>
                <a:spLocks noChangeShapeType="1"/>
              </p:cNvSpPr>
              <p:nvPr/>
            </p:nvSpPr>
            <p:spPr bwMode="auto">
              <a:xfrm flipH="1">
                <a:off x="4338" y="1303"/>
                <a:ext cx="32" cy="0"/>
              </a:xfrm>
              <a:prstGeom prst="line">
                <a:avLst/>
              </a:prstGeom>
              <a:noFill/>
              <a:ln w="3175">
                <a:solidFill>
                  <a:srgbClr val="000000"/>
                </a:solidFill>
                <a:round/>
                <a:headEnd/>
                <a:tailEnd/>
              </a:ln>
            </p:spPr>
            <p:txBody>
              <a:bodyPr/>
              <a:lstStyle/>
              <a:p>
                <a:endParaRPr lang="en-US"/>
              </a:p>
            </p:txBody>
          </p:sp>
          <p:sp>
            <p:nvSpPr>
              <p:cNvPr id="32719" name="Line 969"/>
              <p:cNvSpPr>
                <a:spLocks noChangeShapeType="1"/>
              </p:cNvSpPr>
              <p:nvPr/>
            </p:nvSpPr>
            <p:spPr bwMode="auto">
              <a:xfrm>
                <a:off x="4338" y="1303"/>
                <a:ext cx="32" cy="0"/>
              </a:xfrm>
              <a:prstGeom prst="line">
                <a:avLst/>
              </a:prstGeom>
              <a:noFill/>
              <a:ln w="3175">
                <a:solidFill>
                  <a:srgbClr val="000000"/>
                </a:solidFill>
                <a:round/>
                <a:headEnd/>
                <a:tailEnd/>
              </a:ln>
            </p:spPr>
            <p:txBody>
              <a:bodyPr/>
              <a:lstStyle/>
              <a:p>
                <a:endParaRPr lang="en-US"/>
              </a:p>
            </p:txBody>
          </p:sp>
          <p:sp>
            <p:nvSpPr>
              <p:cNvPr id="32720" name="Line 970"/>
              <p:cNvSpPr>
                <a:spLocks noChangeShapeType="1"/>
              </p:cNvSpPr>
              <p:nvPr/>
            </p:nvSpPr>
            <p:spPr bwMode="auto">
              <a:xfrm flipV="1">
                <a:off x="4370" y="1086"/>
                <a:ext cx="0" cy="217"/>
              </a:xfrm>
              <a:prstGeom prst="line">
                <a:avLst/>
              </a:prstGeom>
              <a:noFill/>
              <a:ln w="3175">
                <a:solidFill>
                  <a:srgbClr val="000000"/>
                </a:solidFill>
                <a:round/>
                <a:headEnd/>
                <a:tailEnd/>
              </a:ln>
            </p:spPr>
            <p:txBody>
              <a:bodyPr/>
              <a:lstStyle/>
              <a:p>
                <a:endParaRPr lang="en-US"/>
              </a:p>
            </p:txBody>
          </p:sp>
          <p:sp>
            <p:nvSpPr>
              <p:cNvPr id="32721" name="Line 971"/>
              <p:cNvSpPr>
                <a:spLocks noChangeShapeType="1"/>
              </p:cNvSpPr>
              <p:nvPr/>
            </p:nvSpPr>
            <p:spPr bwMode="auto">
              <a:xfrm flipH="1">
                <a:off x="4293" y="1086"/>
                <a:ext cx="77" cy="0"/>
              </a:xfrm>
              <a:prstGeom prst="line">
                <a:avLst/>
              </a:prstGeom>
              <a:noFill/>
              <a:ln w="3175">
                <a:solidFill>
                  <a:srgbClr val="000000"/>
                </a:solidFill>
                <a:round/>
                <a:headEnd/>
                <a:tailEnd/>
              </a:ln>
            </p:spPr>
            <p:txBody>
              <a:bodyPr/>
              <a:lstStyle/>
              <a:p>
                <a:endParaRPr lang="en-US"/>
              </a:p>
            </p:txBody>
          </p:sp>
          <p:sp>
            <p:nvSpPr>
              <p:cNvPr id="32722" name="Line 972"/>
              <p:cNvSpPr>
                <a:spLocks noChangeShapeType="1"/>
              </p:cNvSpPr>
              <p:nvPr/>
            </p:nvSpPr>
            <p:spPr bwMode="auto">
              <a:xfrm>
                <a:off x="4293" y="1086"/>
                <a:ext cx="77" cy="0"/>
              </a:xfrm>
              <a:prstGeom prst="line">
                <a:avLst/>
              </a:prstGeom>
              <a:noFill/>
              <a:ln w="3175">
                <a:solidFill>
                  <a:srgbClr val="000000"/>
                </a:solidFill>
                <a:round/>
                <a:headEnd/>
                <a:tailEnd/>
              </a:ln>
            </p:spPr>
            <p:txBody>
              <a:bodyPr/>
              <a:lstStyle/>
              <a:p>
                <a:endParaRPr lang="en-US"/>
              </a:p>
            </p:txBody>
          </p:sp>
          <p:sp>
            <p:nvSpPr>
              <p:cNvPr id="32723" name="Line 973"/>
              <p:cNvSpPr>
                <a:spLocks noChangeShapeType="1"/>
              </p:cNvSpPr>
              <p:nvPr/>
            </p:nvSpPr>
            <p:spPr bwMode="auto">
              <a:xfrm flipV="1">
                <a:off x="4370" y="911"/>
                <a:ext cx="0" cy="175"/>
              </a:xfrm>
              <a:prstGeom prst="line">
                <a:avLst/>
              </a:prstGeom>
              <a:noFill/>
              <a:ln w="3175">
                <a:solidFill>
                  <a:srgbClr val="000000"/>
                </a:solidFill>
                <a:round/>
                <a:headEnd/>
                <a:tailEnd/>
              </a:ln>
            </p:spPr>
            <p:txBody>
              <a:bodyPr/>
              <a:lstStyle/>
              <a:p>
                <a:endParaRPr lang="en-US"/>
              </a:p>
            </p:txBody>
          </p:sp>
          <p:sp>
            <p:nvSpPr>
              <p:cNvPr id="32724" name="Line 974"/>
              <p:cNvSpPr>
                <a:spLocks noChangeShapeType="1"/>
              </p:cNvSpPr>
              <p:nvPr/>
            </p:nvSpPr>
            <p:spPr bwMode="auto">
              <a:xfrm flipH="1">
                <a:off x="4293" y="3260"/>
                <a:ext cx="77" cy="0"/>
              </a:xfrm>
              <a:prstGeom prst="line">
                <a:avLst/>
              </a:prstGeom>
              <a:noFill/>
              <a:ln w="3175">
                <a:solidFill>
                  <a:srgbClr val="000000"/>
                </a:solidFill>
                <a:round/>
                <a:headEnd/>
                <a:tailEnd/>
              </a:ln>
            </p:spPr>
            <p:txBody>
              <a:bodyPr/>
              <a:lstStyle/>
              <a:p>
                <a:endParaRPr lang="en-US"/>
              </a:p>
            </p:txBody>
          </p:sp>
          <p:sp>
            <p:nvSpPr>
              <p:cNvPr id="32725" name="Line 975"/>
              <p:cNvSpPr>
                <a:spLocks noChangeShapeType="1"/>
              </p:cNvSpPr>
              <p:nvPr/>
            </p:nvSpPr>
            <p:spPr bwMode="auto">
              <a:xfrm>
                <a:off x="4293" y="3260"/>
                <a:ext cx="77" cy="0"/>
              </a:xfrm>
              <a:prstGeom prst="line">
                <a:avLst/>
              </a:prstGeom>
              <a:noFill/>
              <a:ln w="3175">
                <a:solidFill>
                  <a:srgbClr val="000000"/>
                </a:solidFill>
                <a:round/>
                <a:headEnd/>
                <a:tailEnd/>
              </a:ln>
            </p:spPr>
            <p:txBody>
              <a:bodyPr/>
              <a:lstStyle/>
              <a:p>
                <a:endParaRPr lang="en-US"/>
              </a:p>
            </p:txBody>
          </p:sp>
          <p:sp>
            <p:nvSpPr>
              <p:cNvPr id="32726" name="Line 976"/>
              <p:cNvSpPr>
                <a:spLocks noChangeShapeType="1"/>
              </p:cNvSpPr>
              <p:nvPr/>
            </p:nvSpPr>
            <p:spPr bwMode="auto">
              <a:xfrm flipV="1">
                <a:off x="4370" y="3042"/>
                <a:ext cx="0" cy="218"/>
              </a:xfrm>
              <a:prstGeom prst="line">
                <a:avLst/>
              </a:prstGeom>
              <a:noFill/>
              <a:ln w="3175">
                <a:solidFill>
                  <a:srgbClr val="000000"/>
                </a:solidFill>
                <a:round/>
                <a:headEnd/>
                <a:tailEnd/>
              </a:ln>
            </p:spPr>
            <p:txBody>
              <a:bodyPr/>
              <a:lstStyle/>
              <a:p>
                <a:endParaRPr lang="en-US"/>
              </a:p>
            </p:txBody>
          </p:sp>
          <p:sp>
            <p:nvSpPr>
              <p:cNvPr id="32727" name="Line 977"/>
              <p:cNvSpPr>
                <a:spLocks noChangeShapeType="1"/>
              </p:cNvSpPr>
              <p:nvPr/>
            </p:nvSpPr>
            <p:spPr bwMode="auto">
              <a:xfrm flipH="1">
                <a:off x="4338" y="3042"/>
                <a:ext cx="32" cy="0"/>
              </a:xfrm>
              <a:prstGeom prst="line">
                <a:avLst/>
              </a:prstGeom>
              <a:noFill/>
              <a:ln w="3175">
                <a:solidFill>
                  <a:srgbClr val="000000"/>
                </a:solidFill>
                <a:round/>
                <a:headEnd/>
                <a:tailEnd/>
              </a:ln>
            </p:spPr>
            <p:txBody>
              <a:bodyPr/>
              <a:lstStyle/>
              <a:p>
                <a:endParaRPr lang="en-US"/>
              </a:p>
            </p:txBody>
          </p:sp>
          <p:sp>
            <p:nvSpPr>
              <p:cNvPr id="32728" name="Line 978"/>
              <p:cNvSpPr>
                <a:spLocks noChangeShapeType="1"/>
              </p:cNvSpPr>
              <p:nvPr/>
            </p:nvSpPr>
            <p:spPr bwMode="auto">
              <a:xfrm>
                <a:off x="4338" y="3042"/>
                <a:ext cx="32" cy="0"/>
              </a:xfrm>
              <a:prstGeom prst="line">
                <a:avLst/>
              </a:prstGeom>
              <a:noFill/>
              <a:ln w="3175">
                <a:solidFill>
                  <a:srgbClr val="000000"/>
                </a:solidFill>
                <a:round/>
                <a:headEnd/>
                <a:tailEnd/>
              </a:ln>
            </p:spPr>
            <p:txBody>
              <a:bodyPr/>
              <a:lstStyle/>
              <a:p>
                <a:endParaRPr lang="en-US"/>
              </a:p>
            </p:txBody>
          </p:sp>
          <p:sp>
            <p:nvSpPr>
              <p:cNvPr id="32729" name="Line 979"/>
              <p:cNvSpPr>
                <a:spLocks noChangeShapeType="1"/>
              </p:cNvSpPr>
              <p:nvPr/>
            </p:nvSpPr>
            <p:spPr bwMode="auto">
              <a:xfrm flipV="1">
                <a:off x="4370" y="2825"/>
                <a:ext cx="0" cy="217"/>
              </a:xfrm>
              <a:prstGeom prst="line">
                <a:avLst/>
              </a:prstGeom>
              <a:noFill/>
              <a:ln w="3175">
                <a:solidFill>
                  <a:srgbClr val="000000"/>
                </a:solidFill>
                <a:round/>
                <a:headEnd/>
                <a:tailEnd/>
              </a:ln>
            </p:spPr>
            <p:txBody>
              <a:bodyPr/>
              <a:lstStyle/>
              <a:p>
                <a:endParaRPr lang="en-US"/>
              </a:p>
            </p:txBody>
          </p:sp>
          <p:sp>
            <p:nvSpPr>
              <p:cNvPr id="32730" name="Line 980"/>
              <p:cNvSpPr>
                <a:spLocks noChangeShapeType="1"/>
              </p:cNvSpPr>
              <p:nvPr/>
            </p:nvSpPr>
            <p:spPr bwMode="auto">
              <a:xfrm flipH="1">
                <a:off x="4293" y="2825"/>
                <a:ext cx="77" cy="0"/>
              </a:xfrm>
              <a:prstGeom prst="line">
                <a:avLst/>
              </a:prstGeom>
              <a:noFill/>
              <a:ln w="3175">
                <a:solidFill>
                  <a:srgbClr val="000000"/>
                </a:solidFill>
                <a:round/>
                <a:headEnd/>
                <a:tailEnd/>
              </a:ln>
            </p:spPr>
            <p:txBody>
              <a:bodyPr/>
              <a:lstStyle/>
              <a:p>
                <a:endParaRPr lang="en-US"/>
              </a:p>
            </p:txBody>
          </p:sp>
          <p:sp>
            <p:nvSpPr>
              <p:cNvPr id="32731" name="Line 981"/>
              <p:cNvSpPr>
                <a:spLocks noChangeShapeType="1"/>
              </p:cNvSpPr>
              <p:nvPr/>
            </p:nvSpPr>
            <p:spPr bwMode="auto">
              <a:xfrm>
                <a:off x="4293" y="2825"/>
                <a:ext cx="77" cy="0"/>
              </a:xfrm>
              <a:prstGeom prst="line">
                <a:avLst/>
              </a:prstGeom>
              <a:noFill/>
              <a:ln w="3175">
                <a:solidFill>
                  <a:srgbClr val="000000"/>
                </a:solidFill>
                <a:round/>
                <a:headEnd/>
                <a:tailEnd/>
              </a:ln>
            </p:spPr>
            <p:txBody>
              <a:bodyPr/>
              <a:lstStyle/>
              <a:p>
                <a:endParaRPr lang="en-US"/>
              </a:p>
            </p:txBody>
          </p:sp>
          <p:sp>
            <p:nvSpPr>
              <p:cNvPr id="32732" name="Line 982"/>
              <p:cNvSpPr>
                <a:spLocks noChangeShapeType="1"/>
              </p:cNvSpPr>
              <p:nvPr/>
            </p:nvSpPr>
            <p:spPr bwMode="auto">
              <a:xfrm flipV="1">
                <a:off x="4370" y="2607"/>
                <a:ext cx="0" cy="218"/>
              </a:xfrm>
              <a:prstGeom prst="line">
                <a:avLst/>
              </a:prstGeom>
              <a:noFill/>
              <a:ln w="3175">
                <a:solidFill>
                  <a:srgbClr val="000000"/>
                </a:solidFill>
                <a:round/>
                <a:headEnd/>
                <a:tailEnd/>
              </a:ln>
            </p:spPr>
            <p:txBody>
              <a:bodyPr/>
              <a:lstStyle/>
              <a:p>
                <a:endParaRPr lang="en-US"/>
              </a:p>
            </p:txBody>
          </p:sp>
          <p:sp>
            <p:nvSpPr>
              <p:cNvPr id="32733" name="Line 983"/>
              <p:cNvSpPr>
                <a:spLocks noChangeShapeType="1"/>
              </p:cNvSpPr>
              <p:nvPr/>
            </p:nvSpPr>
            <p:spPr bwMode="auto">
              <a:xfrm flipH="1">
                <a:off x="4338" y="2607"/>
                <a:ext cx="32" cy="0"/>
              </a:xfrm>
              <a:prstGeom prst="line">
                <a:avLst/>
              </a:prstGeom>
              <a:noFill/>
              <a:ln w="3175">
                <a:solidFill>
                  <a:srgbClr val="000000"/>
                </a:solidFill>
                <a:round/>
                <a:headEnd/>
                <a:tailEnd/>
              </a:ln>
            </p:spPr>
            <p:txBody>
              <a:bodyPr/>
              <a:lstStyle/>
              <a:p>
                <a:endParaRPr lang="en-US"/>
              </a:p>
            </p:txBody>
          </p:sp>
          <p:sp>
            <p:nvSpPr>
              <p:cNvPr id="32734" name="Line 984"/>
              <p:cNvSpPr>
                <a:spLocks noChangeShapeType="1"/>
              </p:cNvSpPr>
              <p:nvPr/>
            </p:nvSpPr>
            <p:spPr bwMode="auto">
              <a:xfrm>
                <a:off x="4338" y="2607"/>
                <a:ext cx="32" cy="0"/>
              </a:xfrm>
              <a:prstGeom prst="line">
                <a:avLst/>
              </a:prstGeom>
              <a:noFill/>
              <a:ln w="3175">
                <a:solidFill>
                  <a:srgbClr val="000000"/>
                </a:solidFill>
                <a:round/>
                <a:headEnd/>
                <a:tailEnd/>
              </a:ln>
            </p:spPr>
            <p:txBody>
              <a:bodyPr/>
              <a:lstStyle/>
              <a:p>
                <a:endParaRPr lang="en-US"/>
              </a:p>
            </p:txBody>
          </p:sp>
          <p:sp>
            <p:nvSpPr>
              <p:cNvPr id="32735" name="Line 985"/>
              <p:cNvSpPr>
                <a:spLocks noChangeShapeType="1"/>
              </p:cNvSpPr>
              <p:nvPr/>
            </p:nvSpPr>
            <p:spPr bwMode="auto">
              <a:xfrm flipV="1">
                <a:off x="4370" y="2390"/>
                <a:ext cx="0" cy="217"/>
              </a:xfrm>
              <a:prstGeom prst="line">
                <a:avLst/>
              </a:prstGeom>
              <a:noFill/>
              <a:ln w="3175">
                <a:solidFill>
                  <a:srgbClr val="000000"/>
                </a:solidFill>
                <a:round/>
                <a:headEnd/>
                <a:tailEnd/>
              </a:ln>
            </p:spPr>
            <p:txBody>
              <a:bodyPr/>
              <a:lstStyle/>
              <a:p>
                <a:endParaRPr lang="en-US"/>
              </a:p>
            </p:txBody>
          </p:sp>
          <p:sp>
            <p:nvSpPr>
              <p:cNvPr id="32736" name="Line 986"/>
              <p:cNvSpPr>
                <a:spLocks noChangeShapeType="1"/>
              </p:cNvSpPr>
              <p:nvPr/>
            </p:nvSpPr>
            <p:spPr bwMode="auto">
              <a:xfrm flipH="1">
                <a:off x="4293" y="2390"/>
                <a:ext cx="77" cy="0"/>
              </a:xfrm>
              <a:prstGeom prst="line">
                <a:avLst/>
              </a:prstGeom>
              <a:noFill/>
              <a:ln w="3175">
                <a:solidFill>
                  <a:srgbClr val="000000"/>
                </a:solidFill>
                <a:round/>
                <a:headEnd/>
                <a:tailEnd/>
              </a:ln>
            </p:spPr>
            <p:txBody>
              <a:bodyPr/>
              <a:lstStyle/>
              <a:p>
                <a:endParaRPr lang="en-US"/>
              </a:p>
            </p:txBody>
          </p:sp>
          <p:sp>
            <p:nvSpPr>
              <p:cNvPr id="32737" name="Line 987"/>
              <p:cNvSpPr>
                <a:spLocks noChangeShapeType="1"/>
              </p:cNvSpPr>
              <p:nvPr/>
            </p:nvSpPr>
            <p:spPr bwMode="auto">
              <a:xfrm>
                <a:off x="4293" y="2390"/>
                <a:ext cx="77" cy="0"/>
              </a:xfrm>
              <a:prstGeom prst="line">
                <a:avLst/>
              </a:prstGeom>
              <a:noFill/>
              <a:ln w="3175">
                <a:solidFill>
                  <a:srgbClr val="000000"/>
                </a:solidFill>
                <a:round/>
                <a:headEnd/>
                <a:tailEnd/>
              </a:ln>
            </p:spPr>
            <p:txBody>
              <a:bodyPr/>
              <a:lstStyle/>
              <a:p>
                <a:endParaRPr lang="en-US"/>
              </a:p>
            </p:txBody>
          </p:sp>
          <p:sp>
            <p:nvSpPr>
              <p:cNvPr id="32738" name="Line 988"/>
              <p:cNvSpPr>
                <a:spLocks noChangeShapeType="1"/>
              </p:cNvSpPr>
              <p:nvPr/>
            </p:nvSpPr>
            <p:spPr bwMode="auto">
              <a:xfrm flipV="1">
                <a:off x="4370" y="2173"/>
                <a:ext cx="0" cy="217"/>
              </a:xfrm>
              <a:prstGeom prst="line">
                <a:avLst/>
              </a:prstGeom>
              <a:noFill/>
              <a:ln w="3175">
                <a:solidFill>
                  <a:srgbClr val="000000"/>
                </a:solidFill>
                <a:round/>
                <a:headEnd/>
                <a:tailEnd/>
              </a:ln>
            </p:spPr>
            <p:txBody>
              <a:bodyPr/>
              <a:lstStyle/>
              <a:p>
                <a:endParaRPr lang="en-US"/>
              </a:p>
            </p:txBody>
          </p:sp>
          <p:sp>
            <p:nvSpPr>
              <p:cNvPr id="32739" name="Line 989"/>
              <p:cNvSpPr>
                <a:spLocks noChangeShapeType="1"/>
              </p:cNvSpPr>
              <p:nvPr/>
            </p:nvSpPr>
            <p:spPr bwMode="auto">
              <a:xfrm flipH="1">
                <a:off x="4338" y="2173"/>
                <a:ext cx="32" cy="0"/>
              </a:xfrm>
              <a:prstGeom prst="line">
                <a:avLst/>
              </a:prstGeom>
              <a:noFill/>
              <a:ln w="3175">
                <a:solidFill>
                  <a:srgbClr val="000000"/>
                </a:solidFill>
                <a:round/>
                <a:headEnd/>
                <a:tailEnd/>
              </a:ln>
            </p:spPr>
            <p:txBody>
              <a:bodyPr/>
              <a:lstStyle/>
              <a:p>
                <a:endParaRPr lang="en-US"/>
              </a:p>
            </p:txBody>
          </p:sp>
          <p:sp>
            <p:nvSpPr>
              <p:cNvPr id="32740" name="Line 990"/>
              <p:cNvSpPr>
                <a:spLocks noChangeShapeType="1"/>
              </p:cNvSpPr>
              <p:nvPr/>
            </p:nvSpPr>
            <p:spPr bwMode="auto">
              <a:xfrm>
                <a:off x="4338" y="2173"/>
                <a:ext cx="32" cy="0"/>
              </a:xfrm>
              <a:prstGeom prst="line">
                <a:avLst/>
              </a:prstGeom>
              <a:noFill/>
              <a:ln w="3175">
                <a:solidFill>
                  <a:srgbClr val="000000"/>
                </a:solidFill>
                <a:round/>
                <a:headEnd/>
                <a:tailEnd/>
              </a:ln>
            </p:spPr>
            <p:txBody>
              <a:bodyPr/>
              <a:lstStyle/>
              <a:p>
                <a:endParaRPr lang="en-US"/>
              </a:p>
            </p:txBody>
          </p:sp>
          <p:sp>
            <p:nvSpPr>
              <p:cNvPr id="32741" name="Line 991"/>
              <p:cNvSpPr>
                <a:spLocks noChangeShapeType="1"/>
              </p:cNvSpPr>
              <p:nvPr/>
            </p:nvSpPr>
            <p:spPr bwMode="auto">
              <a:xfrm flipV="1">
                <a:off x="4370" y="1956"/>
                <a:ext cx="0" cy="217"/>
              </a:xfrm>
              <a:prstGeom prst="line">
                <a:avLst/>
              </a:prstGeom>
              <a:noFill/>
              <a:ln w="3175">
                <a:solidFill>
                  <a:srgbClr val="000000"/>
                </a:solidFill>
                <a:round/>
                <a:headEnd/>
                <a:tailEnd/>
              </a:ln>
            </p:spPr>
            <p:txBody>
              <a:bodyPr/>
              <a:lstStyle/>
              <a:p>
                <a:endParaRPr lang="en-US"/>
              </a:p>
            </p:txBody>
          </p:sp>
          <p:sp>
            <p:nvSpPr>
              <p:cNvPr id="32742" name="Line 992"/>
              <p:cNvSpPr>
                <a:spLocks noChangeShapeType="1"/>
              </p:cNvSpPr>
              <p:nvPr/>
            </p:nvSpPr>
            <p:spPr bwMode="auto">
              <a:xfrm flipH="1">
                <a:off x="4293" y="1956"/>
                <a:ext cx="77" cy="0"/>
              </a:xfrm>
              <a:prstGeom prst="line">
                <a:avLst/>
              </a:prstGeom>
              <a:noFill/>
              <a:ln w="3175">
                <a:solidFill>
                  <a:srgbClr val="000000"/>
                </a:solidFill>
                <a:round/>
                <a:headEnd/>
                <a:tailEnd/>
              </a:ln>
            </p:spPr>
            <p:txBody>
              <a:bodyPr/>
              <a:lstStyle/>
              <a:p>
                <a:endParaRPr lang="en-US"/>
              </a:p>
            </p:txBody>
          </p:sp>
          <p:sp>
            <p:nvSpPr>
              <p:cNvPr id="32743" name="Line 993"/>
              <p:cNvSpPr>
                <a:spLocks noChangeShapeType="1"/>
              </p:cNvSpPr>
              <p:nvPr/>
            </p:nvSpPr>
            <p:spPr bwMode="auto">
              <a:xfrm>
                <a:off x="4293" y="1956"/>
                <a:ext cx="77" cy="0"/>
              </a:xfrm>
              <a:prstGeom prst="line">
                <a:avLst/>
              </a:prstGeom>
              <a:noFill/>
              <a:ln w="3175">
                <a:solidFill>
                  <a:srgbClr val="000000"/>
                </a:solidFill>
                <a:round/>
                <a:headEnd/>
                <a:tailEnd/>
              </a:ln>
            </p:spPr>
            <p:txBody>
              <a:bodyPr/>
              <a:lstStyle/>
              <a:p>
                <a:endParaRPr lang="en-US"/>
              </a:p>
            </p:txBody>
          </p:sp>
          <p:sp>
            <p:nvSpPr>
              <p:cNvPr id="32744" name="Line 994"/>
              <p:cNvSpPr>
                <a:spLocks noChangeShapeType="1"/>
              </p:cNvSpPr>
              <p:nvPr/>
            </p:nvSpPr>
            <p:spPr bwMode="auto">
              <a:xfrm flipV="1">
                <a:off x="4370" y="1738"/>
                <a:ext cx="0" cy="218"/>
              </a:xfrm>
              <a:prstGeom prst="line">
                <a:avLst/>
              </a:prstGeom>
              <a:noFill/>
              <a:ln w="3175">
                <a:solidFill>
                  <a:srgbClr val="000000"/>
                </a:solidFill>
                <a:round/>
                <a:headEnd/>
                <a:tailEnd/>
              </a:ln>
            </p:spPr>
            <p:txBody>
              <a:bodyPr/>
              <a:lstStyle/>
              <a:p>
                <a:endParaRPr lang="en-US"/>
              </a:p>
            </p:txBody>
          </p:sp>
          <p:sp>
            <p:nvSpPr>
              <p:cNvPr id="32745" name="Line 995"/>
              <p:cNvSpPr>
                <a:spLocks noChangeShapeType="1"/>
              </p:cNvSpPr>
              <p:nvPr/>
            </p:nvSpPr>
            <p:spPr bwMode="auto">
              <a:xfrm flipH="1">
                <a:off x="4338" y="1738"/>
                <a:ext cx="32" cy="0"/>
              </a:xfrm>
              <a:prstGeom prst="line">
                <a:avLst/>
              </a:prstGeom>
              <a:noFill/>
              <a:ln w="3175">
                <a:solidFill>
                  <a:srgbClr val="000000"/>
                </a:solidFill>
                <a:round/>
                <a:headEnd/>
                <a:tailEnd/>
              </a:ln>
            </p:spPr>
            <p:txBody>
              <a:bodyPr/>
              <a:lstStyle/>
              <a:p>
                <a:endParaRPr lang="en-US"/>
              </a:p>
            </p:txBody>
          </p:sp>
          <p:sp>
            <p:nvSpPr>
              <p:cNvPr id="32746" name="Line 996"/>
              <p:cNvSpPr>
                <a:spLocks noChangeShapeType="1"/>
              </p:cNvSpPr>
              <p:nvPr/>
            </p:nvSpPr>
            <p:spPr bwMode="auto">
              <a:xfrm>
                <a:off x="4338" y="1738"/>
                <a:ext cx="32" cy="0"/>
              </a:xfrm>
              <a:prstGeom prst="line">
                <a:avLst/>
              </a:prstGeom>
              <a:noFill/>
              <a:ln w="3175">
                <a:solidFill>
                  <a:srgbClr val="000000"/>
                </a:solidFill>
                <a:round/>
                <a:headEnd/>
                <a:tailEnd/>
              </a:ln>
            </p:spPr>
            <p:txBody>
              <a:bodyPr/>
              <a:lstStyle/>
              <a:p>
                <a:endParaRPr lang="en-US"/>
              </a:p>
            </p:txBody>
          </p:sp>
          <p:sp>
            <p:nvSpPr>
              <p:cNvPr id="32747" name="Line 997"/>
              <p:cNvSpPr>
                <a:spLocks noChangeShapeType="1"/>
              </p:cNvSpPr>
              <p:nvPr/>
            </p:nvSpPr>
            <p:spPr bwMode="auto">
              <a:xfrm flipV="1">
                <a:off x="4370" y="1521"/>
                <a:ext cx="0" cy="217"/>
              </a:xfrm>
              <a:prstGeom prst="line">
                <a:avLst/>
              </a:prstGeom>
              <a:noFill/>
              <a:ln w="3175">
                <a:solidFill>
                  <a:srgbClr val="000000"/>
                </a:solidFill>
                <a:round/>
                <a:headEnd/>
                <a:tailEnd/>
              </a:ln>
            </p:spPr>
            <p:txBody>
              <a:bodyPr/>
              <a:lstStyle/>
              <a:p>
                <a:endParaRPr lang="en-US"/>
              </a:p>
            </p:txBody>
          </p:sp>
          <p:sp>
            <p:nvSpPr>
              <p:cNvPr id="32748" name="Line 998"/>
              <p:cNvSpPr>
                <a:spLocks noChangeShapeType="1"/>
              </p:cNvSpPr>
              <p:nvPr/>
            </p:nvSpPr>
            <p:spPr bwMode="auto">
              <a:xfrm flipH="1">
                <a:off x="4293" y="1521"/>
                <a:ext cx="77" cy="0"/>
              </a:xfrm>
              <a:prstGeom prst="line">
                <a:avLst/>
              </a:prstGeom>
              <a:noFill/>
              <a:ln w="3175">
                <a:solidFill>
                  <a:srgbClr val="000000"/>
                </a:solidFill>
                <a:round/>
                <a:headEnd/>
                <a:tailEnd/>
              </a:ln>
            </p:spPr>
            <p:txBody>
              <a:bodyPr/>
              <a:lstStyle/>
              <a:p>
                <a:endParaRPr lang="en-US"/>
              </a:p>
            </p:txBody>
          </p:sp>
          <p:sp>
            <p:nvSpPr>
              <p:cNvPr id="32749" name="Line 999"/>
              <p:cNvSpPr>
                <a:spLocks noChangeShapeType="1"/>
              </p:cNvSpPr>
              <p:nvPr/>
            </p:nvSpPr>
            <p:spPr bwMode="auto">
              <a:xfrm>
                <a:off x="4293" y="1521"/>
                <a:ext cx="77" cy="0"/>
              </a:xfrm>
              <a:prstGeom prst="line">
                <a:avLst/>
              </a:prstGeom>
              <a:noFill/>
              <a:ln w="3175">
                <a:solidFill>
                  <a:srgbClr val="000000"/>
                </a:solidFill>
                <a:round/>
                <a:headEnd/>
                <a:tailEnd/>
              </a:ln>
            </p:spPr>
            <p:txBody>
              <a:bodyPr/>
              <a:lstStyle/>
              <a:p>
                <a:endParaRPr lang="en-US"/>
              </a:p>
            </p:txBody>
          </p:sp>
          <p:sp>
            <p:nvSpPr>
              <p:cNvPr id="32750" name="Line 1000"/>
              <p:cNvSpPr>
                <a:spLocks noChangeShapeType="1"/>
              </p:cNvSpPr>
              <p:nvPr/>
            </p:nvSpPr>
            <p:spPr bwMode="auto">
              <a:xfrm flipV="1">
                <a:off x="4370" y="1303"/>
                <a:ext cx="0" cy="218"/>
              </a:xfrm>
              <a:prstGeom prst="line">
                <a:avLst/>
              </a:prstGeom>
              <a:noFill/>
              <a:ln w="3175">
                <a:solidFill>
                  <a:srgbClr val="000000"/>
                </a:solidFill>
                <a:round/>
                <a:headEnd/>
                <a:tailEnd/>
              </a:ln>
            </p:spPr>
            <p:txBody>
              <a:bodyPr/>
              <a:lstStyle/>
              <a:p>
                <a:endParaRPr lang="en-US"/>
              </a:p>
            </p:txBody>
          </p:sp>
          <p:sp>
            <p:nvSpPr>
              <p:cNvPr id="32751" name="Line 1001"/>
              <p:cNvSpPr>
                <a:spLocks noChangeShapeType="1"/>
              </p:cNvSpPr>
              <p:nvPr/>
            </p:nvSpPr>
            <p:spPr bwMode="auto">
              <a:xfrm flipH="1">
                <a:off x="4338" y="1303"/>
                <a:ext cx="32" cy="0"/>
              </a:xfrm>
              <a:prstGeom prst="line">
                <a:avLst/>
              </a:prstGeom>
              <a:noFill/>
              <a:ln w="3175">
                <a:solidFill>
                  <a:srgbClr val="000000"/>
                </a:solidFill>
                <a:round/>
                <a:headEnd/>
                <a:tailEnd/>
              </a:ln>
            </p:spPr>
            <p:txBody>
              <a:bodyPr/>
              <a:lstStyle/>
              <a:p>
                <a:endParaRPr lang="en-US"/>
              </a:p>
            </p:txBody>
          </p:sp>
          <p:sp>
            <p:nvSpPr>
              <p:cNvPr id="32752" name="Line 1002"/>
              <p:cNvSpPr>
                <a:spLocks noChangeShapeType="1"/>
              </p:cNvSpPr>
              <p:nvPr/>
            </p:nvSpPr>
            <p:spPr bwMode="auto">
              <a:xfrm>
                <a:off x="4338" y="1303"/>
                <a:ext cx="32" cy="0"/>
              </a:xfrm>
              <a:prstGeom prst="line">
                <a:avLst/>
              </a:prstGeom>
              <a:noFill/>
              <a:ln w="3175">
                <a:solidFill>
                  <a:srgbClr val="000000"/>
                </a:solidFill>
                <a:round/>
                <a:headEnd/>
                <a:tailEnd/>
              </a:ln>
            </p:spPr>
            <p:txBody>
              <a:bodyPr/>
              <a:lstStyle/>
              <a:p>
                <a:endParaRPr lang="en-US"/>
              </a:p>
            </p:txBody>
          </p:sp>
          <p:sp>
            <p:nvSpPr>
              <p:cNvPr id="32753" name="Line 1003"/>
              <p:cNvSpPr>
                <a:spLocks noChangeShapeType="1"/>
              </p:cNvSpPr>
              <p:nvPr/>
            </p:nvSpPr>
            <p:spPr bwMode="auto">
              <a:xfrm flipV="1">
                <a:off x="4370" y="1086"/>
                <a:ext cx="0" cy="217"/>
              </a:xfrm>
              <a:prstGeom prst="line">
                <a:avLst/>
              </a:prstGeom>
              <a:noFill/>
              <a:ln w="3175">
                <a:solidFill>
                  <a:srgbClr val="000000"/>
                </a:solidFill>
                <a:round/>
                <a:headEnd/>
                <a:tailEnd/>
              </a:ln>
            </p:spPr>
            <p:txBody>
              <a:bodyPr/>
              <a:lstStyle/>
              <a:p>
                <a:endParaRPr lang="en-US"/>
              </a:p>
            </p:txBody>
          </p:sp>
          <p:sp>
            <p:nvSpPr>
              <p:cNvPr id="32754" name="Line 1004"/>
              <p:cNvSpPr>
                <a:spLocks noChangeShapeType="1"/>
              </p:cNvSpPr>
              <p:nvPr/>
            </p:nvSpPr>
            <p:spPr bwMode="auto">
              <a:xfrm flipH="1">
                <a:off x="4293" y="1086"/>
                <a:ext cx="77" cy="0"/>
              </a:xfrm>
              <a:prstGeom prst="line">
                <a:avLst/>
              </a:prstGeom>
              <a:noFill/>
              <a:ln w="3175">
                <a:solidFill>
                  <a:srgbClr val="000000"/>
                </a:solidFill>
                <a:round/>
                <a:headEnd/>
                <a:tailEnd/>
              </a:ln>
            </p:spPr>
            <p:txBody>
              <a:bodyPr/>
              <a:lstStyle/>
              <a:p>
                <a:endParaRPr lang="en-US"/>
              </a:p>
            </p:txBody>
          </p:sp>
          <p:sp>
            <p:nvSpPr>
              <p:cNvPr id="32755" name="Line 1005"/>
              <p:cNvSpPr>
                <a:spLocks noChangeShapeType="1"/>
              </p:cNvSpPr>
              <p:nvPr/>
            </p:nvSpPr>
            <p:spPr bwMode="auto">
              <a:xfrm>
                <a:off x="4293" y="1086"/>
                <a:ext cx="77" cy="0"/>
              </a:xfrm>
              <a:prstGeom prst="line">
                <a:avLst/>
              </a:prstGeom>
              <a:noFill/>
              <a:ln w="3175">
                <a:solidFill>
                  <a:srgbClr val="000000"/>
                </a:solidFill>
                <a:round/>
                <a:headEnd/>
                <a:tailEnd/>
              </a:ln>
            </p:spPr>
            <p:txBody>
              <a:bodyPr/>
              <a:lstStyle/>
              <a:p>
                <a:endParaRPr lang="en-US"/>
              </a:p>
            </p:txBody>
          </p:sp>
          <p:sp>
            <p:nvSpPr>
              <p:cNvPr id="32756" name="Line 1006"/>
              <p:cNvSpPr>
                <a:spLocks noChangeShapeType="1"/>
              </p:cNvSpPr>
              <p:nvPr/>
            </p:nvSpPr>
            <p:spPr bwMode="auto">
              <a:xfrm flipV="1">
                <a:off x="4370" y="911"/>
                <a:ext cx="0" cy="175"/>
              </a:xfrm>
              <a:prstGeom prst="line">
                <a:avLst/>
              </a:prstGeom>
              <a:noFill/>
              <a:ln w="3175">
                <a:solidFill>
                  <a:srgbClr val="000000"/>
                </a:solidFill>
                <a:round/>
                <a:headEnd/>
                <a:tailEnd/>
              </a:ln>
            </p:spPr>
            <p:txBody>
              <a:bodyPr/>
              <a:lstStyle/>
              <a:p>
                <a:endParaRPr lang="en-US"/>
              </a:p>
            </p:txBody>
          </p:sp>
          <p:sp>
            <p:nvSpPr>
              <p:cNvPr id="32757" name="Line 1007"/>
              <p:cNvSpPr>
                <a:spLocks noChangeShapeType="1"/>
              </p:cNvSpPr>
              <p:nvPr/>
            </p:nvSpPr>
            <p:spPr bwMode="auto">
              <a:xfrm flipH="1">
                <a:off x="1172" y="911"/>
                <a:ext cx="60" cy="0"/>
              </a:xfrm>
              <a:prstGeom prst="line">
                <a:avLst/>
              </a:prstGeom>
              <a:noFill/>
              <a:ln w="3175">
                <a:solidFill>
                  <a:srgbClr val="000000"/>
                </a:solidFill>
                <a:round/>
                <a:headEnd/>
                <a:tailEnd/>
              </a:ln>
            </p:spPr>
            <p:txBody>
              <a:bodyPr/>
              <a:lstStyle/>
              <a:p>
                <a:endParaRPr lang="en-US"/>
              </a:p>
            </p:txBody>
          </p:sp>
          <p:sp>
            <p:nvSpPr>
              <p:cNvPr id="32758" name="Line 1008"/>
              <p:cNvSpPr>
                <a:spLocks noChangeShapeType="1"/>
              </p:cNvSpPr>
              <p:nvPr/>
            </p:nvSpPr>
            <p:spPr bwMode="auto">
              <a:xfrm>
                <a:off x="1172" y="911"/>
                <a:ext cx="0" cy="33"/>
              </a:xfrm>
              <a:prstGeom prst="line">
                <a:avLst/>
              </a:prstGeom>
              <a:noFill/>
              <a:ln w="3175">
                <a:solidFill>
                  <a:srgbClr val="000000"/>
                </a:solidFill>
                <a:round/>
                <a:headEnd/>
                <a:tailEnd/>
              </a:ln>
            </p:spPr>
            <p:txBody>
              <a:bodyPr/>
              <a:lstStyle/>
              <a:p>
                <a:endParaRPr lang="en-US"/>
              </a:p>
            </p:txBody>
          </p:sp>
          <p:sp>
            <p:nvSpPr>
              <p:cNvPr id="32759" name="Line 1009"/>
              <p:cNvSpPr>
                <a:spLocks noChangeShapeType="1"/>
              </p:cNvSpPr>
              <p:nvPr/>
            </p:nvSpPr>
            <p:spPr bwMode="auto">
              <a:xfrm flipV="1">
                <a:off x="1172" y="911"/>
                <a:ext cx="0" cy="33"/>
              </a:xfrm>
              <a:prstGeom prst="line">
                <a:avLst/>
              </a:prstGeom>
              <a:noFill/>
              <a:ln w="3175">
                <a:solidFill>
                  <a:srgbClr val="000000"/>
                </a:solidFill>
                <a:round/>
                <a:headEnd/>
                <a:tailEnd/>
              </a:ln>
            </p:spPr>
            <p:txBody>
              <a:bodyPr/>
              <a:lstStyle/>
              <a:p>
                <a:endParaRPr lang="en-US"/>
              </a:p>
            </p:txBody>
          </p:sp>
          <p:sp>
            <p:nvSpPr>
              <p:cNvPr id="32760" name="Line 1010"/>
              <p:cNvSpPr>
                <a:spLocks noChangeShapeType="1"/>
              </p:cNvSpPr>
              <p:nvPr/>
            </p:nvSpPr>
            <p:spPr bwMode="auto">
              <a:xfrm flipH="1">
                <a:off x="1111" y="911"/>
                <a:ext cx="61" cy="0"/>
              </a:xfrm>
              <a:prstGeom prst="line">
                <a:avLst/>
              </a:prstGeom>
              <a:noFill/>
              <a:ln w="3175">
                <a:solidFill>
                  <a:srgbClr val="000000"/>
                </a:solidFill>
                <a:round/>
                <a:headEnd/>
                <a:tailEnd/>
              </a:ln>
            </p:spPr>
            <p:txBody>
              <a:bodyPr/>
              <a:lstStyle/>
              <a:p>
                <a:endParaRPr lang="en-US"/>
              </a:p>
            </p:txBody>
          </p:sp>
          <p:sp>
            <p:nvSpPr>
              <p:cNvPr id="32761" name="Line 1011"/>
              <p:cNvSpPr>
                <a:spLocks noChangeShapeType="1"/>
              </p:cNvSpPr>
              <p:nvPr/>
            </p:nvSpPr>
            <p:spPr bwMode="auto">
              <a:xfrm>
                <a:off x="1111" y="911"/>
                <a:ext cx="0" cy="33"/>
              </a:xfrm>
              <a:prstGeom prst="line">
                <a:avLst/>
              </a:prstGeom>
              <a:noFill/>
              <a:ln w="3175">
                <a:solidFill>
                  <a:srgbClr val="000000"/>
                </a:solidFill>
                <a:round/>
                <a:headEnd/>
                <a:tailEnd/>
              </a:ln>
            </p:spPr>
            <p:txBody>
              <a:bodyPr/>
              <a:lstStyle/>
              <a:p>
                <a:endParaRPr lang="en-US"/>
              </a:p>
            </p:txBody>
          </p:sp>
          <p:sp>
            <p:nvSpPr>
              <p:cNvPr id="32762" name="Line 1012"/>
              <p:cNvSpPr>
                <a:spLocks noChangeShapeType="1"/>
              </p:cNvSpPr>
              <p:nvPr/>
            </p:nvSpPr>
            <p:spPr bwMode="auto">
              <a:xfrm flipV="1">
                <a:off x="1111" y="911"/>
                <a:ext cx="0" cy="33"/>
              </a:xfrm>
              <a:prstGeom prst="line">
                <a:avLst/>
              </a:prstGeom>
              <a:noFill/>
              <a:ln w="3175">
                <a:solidFill>
                  <a:srgbClr val="000000"/>
                </a:solidFill>
                <a:round/>
                <a:headEnd/>
                <a:tailEnd/>
              </a:ln>
            </p:spPr>
            <p:txBody>
              <a:bodyPr/>
              <a:lstStyle/>
              <a:p>
                <a:endParaRPr lang="en-US"/>
              </a:p>
            </p:txBody>
          </p:sp>
          <p:sp>
            <p:nvSpPr>
              <p:cNvPr id="32763" name="Line 1013"/>
              <p:cNvSpPr>
                <a:spLocks noChangeShapeType="1"/>
              </p:cNvSpPr>
              <p:nvPr/>
            </p:nvSpPr>
            <p:spPr bwMode="auto">
              <a:xfrm>
                <a:off x="1111" y="911"/>
                <a:ext cx="121" cy="0"/>
              </a:xfrm>
              <a:prstGeom prst="line">
                <a:avLst/>
              </a:prstGeom>
              <a:noFill/>
              <a:ln w="3175">
                <a:solidFill>
                  <a:srgbClr val="000000"/>
                </a:solidFill>
                <a:round/>
                <a:headEnd/>
                <a:tailEnd/>
              </a:ln>
            </p:spPr>
            <p:txBody>
              <a:bodyPr/>
              <a:lstStyle/>
              <a:p>
                <a:endParaRPr lang="en-US"/>
              </a:p>
            </p:txBody>
          </p:sp>
          <p:sp>
            <p:nvSpPr>
              <p:cNvPr id="32764" name="Line 1014"/>
              <p:cNvSpPr>
                <a:spLocks noChangeShapeType="1"/>
              </p:cNvSpPr>
              <p:nvPr/>
            </p:nvSpPr>
            <p:spPr bwMode="auto">
              <a:xfrm>
                <a:off x="1232" y="911"/>
                <a:ext cx="0" cy="78"/>
              </a:xfrm>
              <a:prstGeom prst="line">
                <a:avLst/>
              </a:prstGeom>
              <a:noFill/>
              <a:ln w="3175">
                <a:solidFill>
                  <a:srgbClr val="000000"/>
                </a:solidFill>
                <a:round/>
                <a:headEnd/>
                <a:tailEnd/>
              </a:ln>
            </p:spPr>
            <p:txBody>
              <a:bodyPr/>
              <a:lstStyle/>
              <a:p>
                <a:endParaRPr lang="en-US"/>
              </a:p>
            </p:txBody>
          </p:sp>
          <p:sp>
            <p:nvSpPr>
              <p:cNvPr id="32765" name="Line 1015"/>
              <p:cNvSpPr>
                <a:spLocks noChangeShapeType="1"/>
              </p:cNvSpPr>
              <p:nvPr/>
            </p:nvSpPr>
            <p:spPr bwMode="auto">
              <a:xfrm flipV="1">
                <a:off x="1232" y="911"/>
                <a:ext cx="0" cy="78"/>
              </a:xfrm>
              <a:prstGeom prst="line">
                <a:avLst/>
              </a:prstGeom>
              <a:noFill/>
              <a:ln w="3175">
                <a:solidFill>
                  <a:srgbClr val="000000"/>
                </a:solidFill>
                <a:round/>
                <a:headEnd/>
                <a:tailEnd/>
              </a:ln>
            </p:spPr>
            <p:txBody>
              <a:bodyPr/>
              <a:lstStyle/>
              <a:p>
                <a:endParaRPr lang="en-US"/>
              </a:p>
            </p:txBody>
          </p:sp>
          <p:sp>
            <p:nvSpPr>
              <p:cNvPr id="32766" name="Line 1016"/>
              <p:cNvSpPr>
                <a:spLocks noChangeShapeType="1"/>
              </p:cNvSpPr>
              <p:nvPr/>
            </p:nvSpPr>
            <p:spPr bwMode="auto">
              <a:xfrm>
                <a:off x="1232" y="911"/>
                <a:ext cx="60" cy="0"/>
              </a:xfrm>
              <a:prstGeom prst="line">
                <a:avLst/>
              </a:prstGeom>
              <a:noFill/>
              <a:ln w="3175">
                <a:solidFill>
                  <a:srgbClr val="000000"/>
                </a:solidFill>
                <a:round/>
                <a:headEnd/>
                <a:tailEnd/>
              </a:ln>
            </p:spPr>
            <p:txBody>
              <a:bodyPr/>
              <a:lstStyle/>
              <a:p>
                <a:endParaRPr lang="en-US"/>
              </a:p>
            </p:txBody>
          </p:sp>
          <p:sp>
            <p:nvSpPr>
              <p:cNvPr id="32767" name="Line 1017"/>
              <p:cNvSpPr>
                <a:spLocks noChangeShapeType="1"/>
              </p:cNvSpPr>
              <p:nvPr/>
            </p:nvSpPr>
            <p:spPr bwMode="auto">
              <a:xfrm>
                <a:off x="1292" y="911"/>
                <a:ext cx="0" cy="33"/>
              </a:xfrm>
              <a:prstGeom prst="line">
                <a:avLst/>
              </a:prstGeom>
              <a:noFill/>
              <a:ln w="3175">
                <a:solidFill>
                  <a:srgbClr val="000000"/>
                </a:solidFill>
                <a:round/>
                <a:headEnd/>
                <a:tailEnd/>
              </a:ln>
            </p:spPr>
            <p:txBody>
              <a:bodyPr/>
              <a:lstStyle/>
              <a:p>
                <a:endParaRPr lang="en-US"/>
              </a:p>
            </p:txBody>
          </p:sp>
          <p:sp>
            <p:nvSpPr>
              <p:cNvPr id="32768" name="Line 1018"/>
              <p:cNvSpPr>
                <a:spLocks noChangeShapeType="1"/>
              </p:cNvSpPr>
              <p:nvPr/>
            </p:nvSpPr>
            <p:spPr bwMode="auto">
              <a:xfrm flipV="1">
                <a:off x="1292" y="911"/>
                <a:ext cx="0" cy="33"/>
              </a:xfrm>
              <a:prstGeom prst="line">
                <a:avLst/>
              </a:prstGeom>
              <a:noFill/>
              <a:ln w="3175">
                <a:solidFill>
                  <a:srgbClr val="000000"/>
                </a:solidFill>
                <a:round/>
                <a:headEnd/>
                <a:tailEnd/>
              </a:ln>
            </p:spPr>
            <p:txBody>
              <a:bodyPr/>
              <a:lstStyle/>
              <a:p>
                <a:endParaRPr lang="en-US"/>
              </a:p>
            </p:txBody>
          </p:sp>
          <p:sp>
            <p:nvSpPr>
              <p:cNvPr id="32769" name="Line 1019"/>
              <p:cNvSpPr>
                <a:spLocks noChangeShapeType="1"/>
              </p:cNvSpPr>
              <p:nvPr/>
            </p:nvSpPr>
            <p:spPr bwMode="auto">
              <a:xfrm>
                <a:off x="1292" y="911"/>
                <a:ext cx="61" cy="0"/>
              </a:xfrm>
              <a:prstGeom prst="line">
                <a:avLst/>
              </a:prstGeom>
              <a:noFill/>
              <a:ln w="3175">
                <a:solidFill>
                  <a:srgbClr val="000000"/>
                </a:solidFill>
                <a:round/>
                <a:headEnd/>
                <a:tailEnd/>
              </a:ln>
            </p:spPr>
            <p:txBody>
              <a:bodyPr/>
              <a:lstStyle/>
              <a:p>
                <a:endParaRPr lang="en-US"/>
              </a:p>
            </p:txBody>
          </p:sp>
          <p:sp>
            <p:nvSpPr>
              <p:cNvPr id="32770" name="Line 1020"/>
              <p:cNvSpPr>
                <a:spLocks noChangeShapeType="1"/>
              </p:cNvSpPr>
              <p:nvPr/>
            </p:nvSpPr>
            <p:spPr bwMode="auto">
              <a:xfrm>
                <a:off x="1353" y="911"/>
                <a:ext cx="0" cy="33"/>
              </a:xfrm>
              <a:prstGeom prst="line">
                <a:avLst/>
              </a:prstGeom>
              <a:noFill/>
              <a:ln w="3175">
                <a:solidFill>
                  <a:srgbClr val="000000"/>
                </a:solidFill>
                <a:round/>
                <a:headEnd/>
                <a:tailEnd/>
              </a:ln>
            </p:spPr>
            <p:txBody>
              <a:bodyPr/>
              <a:lstStyle/>
              <a:p>
                <a:endParaRPr lang="en-US"/>
              </a:p>
            </p:txBody>
          </p:sp>
          <p:sp>
            <p:nvSpPr>
              <p:cNvPr id="32771" name="Line 1021"/>
              <p:cNvSpPr>
                <a:spLocks noChangeShapeType="1"/>
              </p:cNvSpPr>
              <p:nvPr/>
            </p:nvSpPr>
            <p:spPr bwMode="auto">
              <a:xfrm flipV="1">
                <a:off x="1353" y="911"/>
                <a:ext cx="0" cy="33"/>
              </a:xfrm>
              <a:prstGeom prst="line">
                <a:avLst/>
              </a:prstGeom>
              <a:noFill/>
              <a:ln w="3175">
                <a:solidFill>
                  <a:srgbClr val="000000"/>
                </a:solidFill>
                <a:round/>
                <a:headEnd/>
                <a:tailEnd/>
              </a:ln>
            </p:spPr>
            <p:txBody>
              <a:bodyPr/>
              <a:lstStyle/>
              <a:p>
                <a:endParaRPr lang="en-US"/>
              </a:p>
            </p:txBody>
          </p:sp>
          <p:sp>
            <p:nvSpPr>
              <p:cNvPr id="32772" name="Line 1022"/>
              <p:cNvSpPr>
                <a:spLocks noChangeShapeType="1"/>
              </p:cNvSpPr>
              <p:nvPr/>
            </p:nvSpPr>
            <p:spPr bwMode="auto">
              <a:xfrm>
                <a:off x="1353" y="911"/>
                <a:ext cx="60" cy="0"/>
              </a:xfrm>
              <a:prstGeom prst="line">
                <a:avLst/>
              </a:prstGeom>
              <a:noFill/>
              <a:ln w="3175">
                <a:solidFill>
                  <a:srgbClr val="000000"/>
                </a:solidFill>
                <a:round/>
                <a:headEnd/>
                <a:tailEnd/>
              </a:ln>
            </p:spPr>
            <p:txBody>
              <a:bodyPr/>
              <a:lstStyle/>
              <a:p>
                <a:endParaRPr lang="en-US"/>
              </a:p>
            </p:txBody>
          </p:sp>
          <p:sp>
            <p:nvSpPr>
              <p:cNvPr id="32773" name="Line 1023"/>
              <p:cNvSpPr>
                <a:spLocks noChangeShapeType="1"/>
              </p:cNvSpPr>
              <p:nvPr/>
            </p:nvSpPr>
            <p:spPr bwMode="auto">
              <a:xfrm>
                <a:off x="1413" y="911"/>
                <a:ext cx="0" cy="33"/>
              </a:xfrm>
              <a:prstGeom prst="line">
                <a:avLst/>
              </a:prstGeom>
              <a:noFill/>
              <a:ln w="3175">
                <a:solidFill>
                  <a:srgbClr val="000000"/>
                </a:solidFill>
                <a:round/>
                <a:headEnd/>
                <a:tailEnd/>
              </a:ln>
            </p:spPr>
            <p:txBody>
              <a:bodyPr/>
              <a:lstStyle/>
              <a:p>
                <a:endParaRPr lang="en-US"/>
              </a:p>
            </p:txBody>
          </p:sp>
          <p:sp>
            <p:nvSpPr>
              <p:cNvPr id="32774" name="Line 1024"/>
              <p:cNvSpPr>
                <a:spLocks noChangeShapeType="1"/>
              </p:cNvSpPr>
              <p:nvPr/>
            </p:nvSpPr>
            <p:spPr bwMode="auto">
              <a:xfrm flipV="1">
                <a:off x="1413" y="911"/>
                <a:ext cx="0" cy="33"/>
              </a:xfrm>
              <a:prstGeom prst="line">
                <a:avLst/>
              </a:prstGeom>
              <a:noFill/>
              <a:ln w="3175">
                <a:solidFill>
                  <a:srgbClr val="000000"/>
                </a:solidFill>
                <a:round/>
                <a:headEnd/>
                <a:tailEnd/>
              </a:ln>
            </p:spPr>
            <p:txBody>
              <a:bodyPr/>
              <a:lstStyle/>
              <a:p>
                <a:endParaRPr lang="en-US"/>
              </a:p>
            </p:txBody>
          </p:sp>
          <p:sp>
            <p:nvSpPr>
              <p:cNvPr id="32775" name="Line 1025"/>
              <p:cNvSpPr>
                <a:spLocks noChangeShapeType="1"/>
              </p:cNvSpPr>
              <p:nvPr/>
            </p:nvSpPr>
            <p:spPr bwMode="auto">
              <a:xfrm>
                <a:off x="1413" y="911"/>
                <a:ext cx="60" cy="0"/>
              </a:xfrm>
              <a:prstGeom prst="line">
                <a:avLst/>
              </a:prstGeom>
              <a:noFill/>
              <a:ln w="3175">
                <a:solidFill>
                  <a:srgbClr val="000000"/>
                </a:solidFill>
                <a:round/>
                <a:headEnd/>
                <a:tailEnd/>
              </a:ln>
            </p:spPr>
            <p:txBody>
              <a:bodyPr/>
              <a:lstStyle/>
              <a:p>
                <a:endParaRPr lang="en-US"/>
              </a:p>
            </p:txBody>
          </p:sp>
          <p:sp>
            <p:nvSpPr>
              <p:cNvPr id="32776" name="Line 1026"/>
              <p:cNvSpPr>
                <a:spLocks noChangeShapeType="1"/>
              </p:cNvSpPr>
              <p:nvPr/>
            </p:nvSpPr>
            <p:spPr bwMode="auto">
              <a:xfrm>
                <a:off x="1473" y="911"/>
                <a:ext cx="0" cy="33"/>
              </a:xfrm>
              <a:prstGeom prst="line">
                <a:avLst/>
              </a:prstGeom>
              <a:noFill/>
              <a:ln w="3175">
                <a:solidFill>
                  <a:srgbClr val="000000"/>
                </a:solidFill>
                <a:round/>
                <a:headEnd/>
                <a:tailEnd/>
              </a:ln>
            </p:spPr>
            <p:txBody>
              <a:bodyPr/>
              <a:lstStyle/>
              <a:p>
                <a:endParaRPr lang="en-US"/>
              </a:p>
            </p:txBody>
          </p:sp>
          <p:sp>
            <p:nvSpPr>
              <p:cNvPr id="32777" name="Line 1027"/>
              <p:cNvSpPr>
                <a:spLocks noChangeShapeType="1"/>
              </p:cNvSpPr>
              <p:nvPr/>
            </p:nvSpPr>
            <p:spPr bwMode="auto">
              <a:xfrm flipV="1">
                <a:off x="1473" y="911"/>
                <a:ext cx="0" cy="33"/>
              </a:xfrm>
              <a:prstGeom prst="line">
                <a:avLst/>
              </a:prstGeom>
              <a:noFill/>
              <a:ln w="3175">
                <a:solidFill>
                  <a:srgbClr val="000000"/>
                </a:solidFill>
                <a:round/>
                <a:headEnd/>
                <a:tailEnd/>
              </a:ln>
            </p:spPr>
            <p:txBody>
              <a:bodyPr/>
              <a:lstStyle/>
              <a:p>
                <a:endParaRPr lang="en-US"/>
              </a:p>
            </p:txBody>
          </p:sp>
          <p:sp>
            <p:nvSpPr>
              <p:cNvPr id="32778" name="Line 1028"/>
              <p:cNvSpPr>
                <a:spLocks noChangeShapeType="1"/>
              </p:cNvSpPr>
              <p:nvPr/>
            </p:nvSpPr>
            <p:spPr bwMode="auto">
              <a:xfrm>
                <a:off x="1473" y="911"/>
                <a:ext cx="61" cy="0"/>
              </a:xfrm>
              <a:prstGeom prst="line">
                <a:avLst/>
              </a:prstGeom>
              <a:noFill/>
              <a:ln w="3175">
                <a:solidFill>
                  <a:srgbClr val="000000"/>
                </a:solidFill>
                <a:round/>
                <a:headEnd/>
                <a:tailEnd/>
              </a:ln>
            </p:spPr>
            <p:txBody>
              <a:bodyPr/>
              <a:lstStyle/>
              <a:p>
                <a:endParaRPr lang="en-US"/>
              </a:p>
            </p:txBody>
          </p:sp>
          <p:sp>
            <p:nvSpPr>
              <p:cNvPr id="32779" name="Line 1029"/>
              <p:cNvSpPr>
                <a:spLocks noChangeShapeType="1"/>
              </p:cNvSpPr>
              <p:nvPr/>
            </p:nvSpPr>
            <p:spPr bwMode="auto">
              <a:xfrm>
                <a:off x="1534" y="911"/>
                <a:ext cx="0" cy="33"/>
              </a:xfrm>
              <a:prstGeom prst="line">
                <a:avLst/>
              </a:prstGeom>
              <a:noFill/>
              <a:ln w="3175">
                <a:solidFill>
                  <a:srgbClr val="000000"/>
                </a:solidFill>
                <a:round/>
                <a:headEnd/>
                <a:tailEnd/>
              </a:ln>
            </p:spPr>
            <p:txBody>
              <a:bodyPr/>
              <a:lstStyle/>
              <a:p>
                <a:endParaRPr lang="en-US"/>
              </a:p>
            </p:txBody>
          </p:sp>
          <p:sp>
            <p:nvSpPr>
              <p:cNvPr id="32780" name="Line 1030"/>
              <p:cNvSpPr>
                <a:spLocks noChangeShapeType="1"/>
              </p:cNvSpPr>
              <p:nvPr/>
            </p:nvSpPr>
            <p:spPr bwMode="auto">
              <a:xfrm flipV="1">
                <a:off x="1534" y="911"/>
                <a:ext cx="0" cy="33"/>
              </a:xfrm>
              <a:prstGeom prst="line">
                <a:avLst/>
              </a:prstGeom>
              <a:noFill/>
              <a:ln w="3175">
                <a:solidFill>
                  <a:srgbClr val="000000"/>
                </a:solidFill>
                <a:round/>
                <a:headEnd/>
                <a:tailEnd/>
              </a:ln>
            </p:spPr>
            <p:txBody>
              <a:bodyPr/>
              <a:lstStyle/>
              <a:p>
                <a:endParaRPr lang="en-US"/>
              </a:p>
            </p:txBody>
          </p:sp>
          <p:sp>
            <p:nvSpPr>
              <p:cNvPr id="32781" name="Line 1031"/>
              <p:cNvSpPr>
                <a:spLocks noChangeShapeType="1"/>
              </p:cNvSpPr>
              <p:nvPr/>
            </p:nvSpPr>
            <p:spPr bwMode="auto">
              <a:xfrm>
                <a:off x="1534" y="911"/>
                <a:ext cx="60" cy="0"/>
              </a:xfrm>
              <a:prstGeom prst="line">
                <a:avLst/>
              </a:prstGeom>
              <a:noFill/>
              <a:ln w="3175">
                <a:solidFill>
                  <a:srgbClr val="000000"/>
                </a:solidFill>
                <a:round/>
                <a:headEnd/>
                <a:tailEnd/>
              </a:ln>
            </p:spPr>
            <p:txBody>
              <a:bodyPr/>
              <a:lstStyle/>
              <a:p>
                <a:endParaRPr lang="en-US"/>
              </a:p>
            </p:txBody>
          </p:sp>
          <p:sp>
            <p:nvSpPr>
              <p:cNvPr id="32782" name="Line 1032"/>
              <p:cNvSpPr>
                <a:spLocks noChangeShapeType="1"/>
              </p:cNvSpPr>
              <p:nvPr/>
            </p:nvSpPr>
            <p:spPr bwMode="auto">
              <a:xfrm>
                <a:off x="1594" y="911"/>
                <a:ext cx="0" cy="33"/>
              </a:xfrm>
              <a:prstGeom prst="line">
                <a:avLst/>
              </a:prstGeom>
              <a:noFill/>
              <a:ln w="3175">
                <a:solidFill>
                  <a:srgbClr val="000000"/>
                </a:solidFill>
                <a:round/>
                <a:headEnd/>
                <a:tailEnd/>
              </a:ln>
            </p:spPr>
            <p:txBody>
              <a:bodyPr/>
              <a:lstStyle/>
              <a:p>
                <a:endParaRPr lang="en-US"/>
              </a:p>
            </p:txBody>
          </p:sp>
          <p:sp>
            <p:nvSpPr>
              <p:cNvPr id="32783" name="Line 1033"/>
              <p:cNvSpPr>
                <a:spLocks noChangeShapeType="1"/>
              </p:cNvSpPr>
              <p:nvPr/>
            </p:nvSpPr>
            <p:spPr bwMode="auto">
              <a:xfrm flipV="1">
                <a:off x="1594" y="911"/>
                <a:ext cx="0" cy="33"/>
              </a:xfrm>
              <a:prstGeom prst="line">
                <a:avLst/>
              </a:prstGeom>
              <a:noFill/>
              <a:ln w="3175">
                <a:solidFill>
                  <a:srgbClr val="000000"/>
                </a:solidFill>
                <a:round/>
                <a:headEnd/>
                <a:tailEnd/>
              </a:ln>
            </p:spPr>
            <p:txBody>
              <a:bodyPr/>
              <a:lstStyle/>
              <a:p>
                <a:endParaRPr lang="en-US"/>
              </a:p>
            </p:txBody>
          </p:sp>
          <p:sp>
            <p:nvSpPr>
              <p:cNvPr id="32784" name="Line 1034"/>
              <p:cNvSpPr>
                <a:spLocks noChangeShapeType="1"/>
              </p:cNvSpPr>
              <p:nvPr/>
            </p:nvSpPr>
            <p:spPr bwMode="auto">
              <a:xfrm>
                <a:off x="1594" y="911"/>
                <a:ext cx="60" cy="0"/>
              </a:xfrm>
              <a:prstGeom prst="line">
                <a:avLst/>
              </a:prstGeom>
              <a:noFill/>
              <a:ln w="3175">
                <a:solidFill>
                  <a:srgbClr val="000000"/>
                </a:solidFill>
                <a:round/>
                <a:headEnd/>
                <a:tailEnd/>
              </a:ln>
            </p:spPr>
            <p:txBody>
              <a:bodyPr/>
              <a:lstStyle/>
              <a:p>
                <a:endParaRPr lang="en-US"/>
              </a:p>
            </p:txBody>
          </p:sp>
          <p:sp>
            <p:nvSpPr>
              <p:cNvPr id="32785" name="Line 1035"/>
              <p:cNvSpPr>
                <a:spLocks noChangeShapeType="1"/>
              </p:cNvSpPr>
              <p:nvPr/>
            </p:nvSpPr>
            <p:spPr bwMode="auto">
              <a:xfrm>
                <a:off x="1654" y="911"/>
                <a:ext cx="0" cy="33"/>
              </a:xfrm>
              <a:prstGeom prst="line">
                <a:avLst/>
              </a:prstGeom>
              <a:noFill/>
              <a:ln w="3175">
                <a:solidFill>
                  <a:srgbClr val="000000"/>
                </a:solidFill>
                <a:round/>
                <a:headEnd/>
                <a:tailEnd/>
              </a:ln>
            </p:spPr>
            <p:txBody>
              <a:bodyPr/>
              <a:lstStyle/>
              <a:p>
                <a:endParaRPr lang="en-US"/>
              </a:p>
            </p:txBody>
          </p:sp>
          <p:sp>
            <p:nvSpPr>
              <p:cNvPr id="32786" name="Line 1036"/>
              <p:cNvSpPr>
                <a:spLocks noChangeShapeType="1"/>
              </p:cNvSpPr>
              <p:nvPr/>
            </p:nvSpPr>
            <p:spPr bwMode="auto">
              <a:xfrm flipV="1">
                <a:off x="1654" y="911"/>
                <a:ext cx="0" cy="33"/>
              </a:xfrm>
              <a:prstGeom prst="line">
                <a:avLst/>
              </a:prstGeom>
              <a:noFill/>
              <a:ln w="3175">
                <a:solidFill>
                  <a:srgbClr val="000000"/>
                </a:solidFill>
                <a:round/>
                <a:headEnd/>
                <a:tailEnd/>
              </a:ln>
            </p:spPr>
            <p:txBody>
              <a:bodyPr/>
              <a:lstStyle/>
              <a:p>
                <a:endParaRPr lang="en-US"/>
              </a:p>
            </p:txBody>
          </p:sp>
          <p:sp>
            <p:nvSpPr>
              <p:cNvPr id="32787" name="Line 1037"/>
              <p:cNvSpPr>
                <a:spLocks noChangeShapeType="1"/>
              </p:cNvSpPr>
              <p:nvPr/>
            </p:nvSpPr>
            <p:spPr bwMode="auto">
              <a:xfrm>
                <a:off x="1654" y="911"/>
                <a:ext cx="61" cy="0"/>
              </a:xfrm>
              <a:prstGeom prst="line">
                <a:avLst/>
              </a:prstGeom>
              <a:noFill/>
              <a:ln w="3175">
                <a:solidFill>
                  <a:srgbClr val="000000"/>
                </a:solidFill>
                <a:round/>
                <a:headEnd/>
                <a:tailEnd/>
              </a:ln>
            </p:spPr>
            <p:txBody>
              <a:bodyPr/>
              <a:lstStyle/>
              <a:p>
                <a:endParaRPr lang="en-US"/>
              </a:p>
            </p:txBody>
          </p:sp>
          <p:sp>
            <p:nvSpPr>
              <p:cNvPr id="32788" name="Line 1038"/>
              <p:cNvSpPr>
                <a:spLocks noChangeShapeType="1"/>
              </p:cNvSpPr>
              <p:nvPr/>
            </p:nvSpPr>
            <p:spPr bwMode="auto">
              <a:xfrm>
                <a:off x="1715" y="911"/>
                <a:ext cx="0" cy="33"/>
              </a:xfrm>
              <a:prstGeom prst="line">
                <a:avLst/>
              </a:prstGeom>
              <a:noFill/>
              <a:ln w="3175">
                <a:solidFill>
                  <a:srgbClr val="000000"/>
                </a:solidFill>
                <a:round/>
                <a:headEnd/>
                <a:tailEnd/>
              </a:ln>
            </p:spPr>
            <p:txBody>
              <a:bodyPr/>
              <a:lstStyle/>
              <a:p>
                <a:endParaRPr lang="en-US"/>
              </a:p>
            </p:txBody>
          </p:sp>
          <p:sp>
            <p:nvSpPr>
              <p:cNvPr id="32789" name="Line 1039"/>
              <p:cNvSpPr>
                <a:spLocks noChangeShapeType="1"/>
              </p:cNvSpPr>
              <p:nvPr/>
            </p:nvSpPr>
            <p:spPr bwMode="auto">
              <a:xfrm flipV="1">
                <a:off x="1715" y="911"/>
                <a:ext cx="0" cy="33"/>
              </a:xfrm>
              <a:prstGeom prst="line">
                <a:avLst/>
              </a:prstGeom>
              <a:noFill/>
              <a:ln w="3175">
                <a:solidFill>
                  <a:srgbClr val="000000"/>
                </a:solidFill>
                <a:round/>
                <a:headEnd/>
                <a:tailEnd/>
              </a:ln>
            </p:spPr>
            <p:txBody>
              <a:bodyPr/>
              <a:lstStyle/>
              <a:p>
                <a:endParaRPr lang="en-US"/>
              </a:p>
            </p:txBody>
          </p:sp>
          <p:sp>
            <p:nvSpPr>
              <p:cNvPr id="32790" name="Line 1040"/>
              <p:cNvSpPr>
                <a:spLocks noChangeShapeType="1"/>
              </p:cNvSpPr>
              <p:nvPr/>
            </p:nvSpPr>
            <p:spPr bwMode="auto">
              <a:xfrm>
                <a:off x="1715" y="911"/>
                <a:ext cx="60" cy="0"/>
              </a:xfrm>
              <a:prstGeom prst="line">
                <a:avLst/>
              </a:prstGeom>
              <a:noFill/>
              <a:ln w="3175">
                <a:solidFill>
                  <a:srgbClr val="000000"/>
                </a:solidFill>
                <a:round/>
                <a:headEnd/>
                <a:tailEnd/>
              </a:ln>
            </p:spPr>
            <p:txBody>
              <a:bodyPr/>
              <a:lstStyle/>
              <a:p>
                <a:endParaRPr lang="en-US"/>
              </a:p>
            </p:txBody>
          </p:sp>
          <p:sp>
            <p:nvSpPr>
              <p:cNvPr id="32791" name="Line 1041"/>
              <p:cNvSpPr>
                <a:spLocks noChangeShapeType="1"/>
              </p:cNvSpPr>
              <p:nvPr/>
            </p:nvSpPr>
            <p:spPr bwMode="auto">
              <a:xfrm>
                <a:off x="1775" y="911"/>
                <a:ext cx="0" cy="33"/>
              </a:xfrm>
              <a:prstGeom prst="line">
                <a:avLst/>
              </a:prstGeom>
              <a:noFill/>
              <a:ln w="3175">
                <a:solidFill>
                  <a:srgbClr val="000000"/>
                </a:solidFill>
                <a:round/>
                <a:headEnd/>
                <a:tailEnd/>
              </a:ln>
            </p:spPr>
            <p:txBody>
              <a:bodyPr/>
              <a:lstStyle/>
              <a:p>
                <a:endParaRPr lang="en-US"/>
              </a:p>
            </p:txBody>
          </p:sp>
          <p:sp>
            <p:nvSpPr>
              <p:cNvPr id="32792" name="Line 1042"/>
              <p:cNvSpPr>
                <a:spLocks noChangeShapeType="1"/>
              </p:cNvSpPr>
              <p:nvPr/>
            </p:nvSpPr>
            <p:spPr bwMode="auto">
              <a:xfrm flipV="1">
                <a:off x="1775" y="911"/>
                <a:ext cx="0" cy="33"/>
              </a:xfrm>
              <a:prstGeom prst="line">
                <a:avLst/>
              </a:prstGeom>
              <a:noFill/>
              <a:ln w="3175">
                <a:solidFill>
                  <a:srgbClr val="000000"/>
                </a:solidFill>
                <a:round/>
                <a:headEnd/>
                <a:tailEnd/>
              </a:ln>
            </p:spPr>
            <p:txBody>
              <a:bodyPr/>
              <a:lstStyle/>
              <a:p>
                <a:endParaRPr lang="en-US"/>
              </a:p>
            </p:txBody>
          </p:sp>
          <p:sp>
            <p:nvSpPr>
              <p:cNvPr id="32793" name="Line 1043"/>
              <p:cNvSpPr>
                <a:spLocks noChangeShapeType="1"/>
              </p:cNvSpPr>
              <p:nvPr/>
            </p:nvSpPr>
            <p:spPr bwMode="auto">
              <a:xfrm>
                <a:off x="1775" y="911"/>
                <a:ext cx="60" cy="0"/>
              </a:xfrm>
              <a:prstGeom prst="line">
                <a:avLst/>
              </a:prstGeom>
              <a:noFill/>
              <a:ln w="3175">
                <a:solidFill>
                  <a:srgbClr val="000000"/>
                </a:solidFill>
                <a:round/>
                <a:headEnd/>
                <a:tailEnd/>
              </a:ln>
            </p:spPr>
            <p:txBody>
              <a:bodyPr/>
              <a:lstStyle/>
              <a:p>
                <a:endParaRPr lang="en-US"/>
              </a:p>
            </p:txBody>
          </p:sp>
          <p:sp>
            <p:nvSpPr>
              <p:cNvPr id="32794" name="Line 1044"/>
              <p:cNvSpPr>
                <a:spLocks noChangeShapeType="1"/>
              </p:cNvSpPr>
              <p:nvPr/>
            </p:nvSpPr>
            <p:spPr bwMode="auto">
              <a:xfrm>
                <a:off x="1835" y="911"/>
                <a:ext cx="0" cy="78"/>
              </a:xfrm>
              <a:prstGeom prst="line">
                <a:avLst/>
              </a:prstGeom>
              <a:noFill/>
              <a:ln w="3175">
                <a:solidFill>
                  <a:srgbClr val="000000"/>
                </a:solidFill>
                <a:round/>
                <a:headEnd/>
                <a:tailEnd/>
              </a:ln>
            </p:spPr>
            <p:txBody>
              <a:bodyPr/>
              <a:lstStyle/>
              <a:p>
                <a:endParaRPr lang="en-US"/>
              </a:p>
            </p:txBody>
          </p:sp>
          <p:sp>
            <p:nvSpPr>
              <p:cNvPr id="32795" name="Line 1045"/>
              <p:cNvSpPr>
                <a:spLocks noChangeShapeType="1"/>
              </p:cNvSpPr>
              <p:nvPr/>
            </p:nvSpPr>
            <p:spPr bwMode="auto">
              <a:xfrm flipV="1">
                <a:off x="1835" y="911"/>
                <a:ext cx="0" cy="78"/>
              </a:xfrm>
              <a:prstGeom prst="line">
                <a:avLst/>
              </a:prstGeom>
              <a:noFill/>
              <a:ln w="3175">
                <a:solidFill>
                  <a:srgbClr val="000000"/>
                </a:solidFill>
                <a:round/>
                <a:headEnd/>
                <a:tailEnd/>
              </a:ln>
            </p:spPr>
            <p:txBody>
              <a:bodyPr/>
              <a:lstStyle/>
              <a:p>
                <a:endParaRPr lang="en-US"/>
              </a:p>
            </p:txBody>
          </p:sp>
          <p:sp>
            <p:nvSpPr>
              <p:cNvPr id="32796" name="Line 1046"/>
              <p:cNvSpPr>
                <a:spLocks noChangeShapeType="1"/>
              </p:cNvSpPr>
              <p:nvPr/>
            </p:nvSpPr>
            <p:spPr bwMode="auto">
              <a:xfrm>
                <a:off x="1835" y="911"/>
                <a:ext cx="61" cy="0"/>
              </a:xfrm>
              <a:prstGeom prst="line">
                <a:avLst/>
              </a:prstGeom>
              <a:noFill/>
              <a:ln w="3175">
                <a:solidFill>
                  <a:srgbClr val="000000"/>
                </a:solidFill>
                <a:round/>
                <a:headEnd/>
                <a:tailEnd/>
              </a:ln>
            </p:spPr>
            <p:txBody>
              <a:bodyPr/>
              <a:lstStyle/>
              <a:p>
                <a:endParaRPr lang="en-US"/>
              </a:p>
            </p:txBody>
          </p:sp>
          <p:sp>
            <p:nvSpPr>
              <p:cNvPr id="32797" name="Line 1047"/>
              <p:cNvSpPr>
                <a:spLocks noChangeShapeType="1"/>
              </p:cNvSpPr>
              <p:nvPr/>
            </p:nvSpPr>
            <p:spPr bwMode="auto">
              <a:xfrm>
                <a:off x="1896" y="911"/>
                <a:ext cx="0" cy="33"/>
              </a:xfrm>
              <a:prstGeom prst="line">
                <a:avLst/>
              </a:prstGeom>
              <a:noFill/>
              <a:ln w="3175">
                <a:solidFill>
                  <a:srgbClr val="000000"/>
                </a:solidFill>
                <a:round/>
                <a:headEnd/>
                <a:tailEnd/>
              </a:ln>
            </p:spPr>
            <p:txBody>
              <a:bodyPr/>
              <a:lstStyle/>
              <a:p>
                <a:endParaRPr lang="en-US"/>
              </a:p>
            </p:txBody>
          </p:sp>
          <p:sp>
            <p:nvSpPr>
              <p:cNvPr id="32798" name="Line 1048"/>
              <p:cNvSpPr>
                <a:spLocks noChangeShapeType="1"/>
              </p:cNvSpPr>
              <p:nvPr/>
            </p:nvSpPr>
            <p:spPr bwMode="auto">
              <a:xfrm flipV="1">
                <a:off x="1896" y="911"/>
                <a:ext cx="0" cy="33"/>
              </a:xfrm>
              <a:prstGeom prst="line">
                <a:avLst/>
              </a:prstGeom>
              <a:noFill/>
              <a:ln w="3175">
                <a:solidFill>
                  <a:srgbClr val="000000"/>
                </a:solidFill>
                <a:round/>
                <a:headEnd/>
                <a:tailEnd/>
              </a:ln>
            </p:spPr>
            <p:txBody>
              <a:bodyPr/>
              <a:lstStyle/>
              <a:p>
                <a:endParaRPr lang="en-US"/>
              </a:p>
            </p:txBody>
          </p:sp>
          <p:sp>
            <p:nvSpPr>
              <p:cNvPr id="32799" name="Line 1049"/>
              <p:cNvSpPr>
                <a:spLocks noChangeShapeType="1"/>
              </p:cNvSpPr>
              <p:nvPr/>
            </p:nvSpPr>
            <p:spPr bwMode="auto">
              <a:xfrm>
                <a:off x="1896" y="911"/>
                <a:ext cx="60" cy="0"/>
              </a:xfrm>
              <a:prstGeom prst="line">
                <a:avLst/>
              </a:prstGeom>
              <a:noFill/>
              <a:ln w="3175">
                <a:solidFill>
                  <a:srgbClr val="000000"/>
                </a:solidFill>
                <a:round/>
                <a:headEnd/>
                <a:tailEnd/>
              </a:ln>
            </p:spPr>
            <p:txBody>
              <a:bodyPr/>
              <a:lstStyle/>
              <a:p>
                <a:endParaRPr lang="en-US"/>
              </a:p>
            </p:txBody>
          </p:sp>
          <p:sp>
            <p:nvSpPr>
              <p:cNvPr id="32800" name="Line 1050"/>
              <p:cNvSpPr>
                <a:spLocks noChangeShapeType="1"/>
              </p:cNvSpPr>
              <p:nvPr/>
            </p:nvSpPr>
            <p:spPr bwMode="auto">
              <a:xfrm>
                <a:off x="1956" y="911"/>
                <a:ext cx="0" cy="33"/>
              </a:xfrm>
              <a:prstGeom prst="line">
                <a:avLst/>
              </a:prstGeom>
              <a:noFill/>
              <a:ln w="3175">
                <a:solidFill>
                  <a:srgbClr val="000000"/>
                </a:solidFill>
                <a:round/>
                <a:headEnd/>
                <a:tailEnd/>
              </a:ln>
            </p:spPr>
            <p:txBody>
              <a:bodyPr/>
              <a:lstStyle/>
              <a:p>
                <a:endParaRPr lang="en-US"/>
              </a:p>
            </p:txBody>
          </p:sp>
          <p:sp>
            <p:nvSpPr>
              <p:cNvPr id="32801" name="Line 1051"/>
              <p:cNvSpPr>
                <a:spLocks noChangeShapeType="1"/>
              </p:cNvSpPr>
              <p:nvPr/>
            </p:nvSpPr>
            <p:spPr bwMode="auto">
              <a:xfrm flipV="1">
                <a:off x="1956" y="911"/>
                <a:ext cx="0" cy="33"/>
              </a:xfrm>
              <a:prstGeom prst="line">
                <a:avLst/>
              </a:prstGeom>
              <a:noFill/>
              <a:ln w="3175">
                <a:solidFill>
                  <a:srgbClr val="000000"/>
                </a:solidFill>
                <a:round/>
                <a:headEnd/>
                <a:tailEnd/>
              </a:ln>
            </p:spPr>
            <p:txBody>
              <a:bodyPr/>
              <a:lstStyle/>
              <a:p>
                <a:endParaRPr lang="en-US"/>
              </a:p>
            </p:txBody>
          </p:sp>
          <p:sp>
            <p:nvSpPr>
              <p:cNvPr id="32802" name="Line 1052"/>
              <p:cNvSpPr>
                <a:spLocks noChangeShapeType="1"/>
              </p:cNvSpPr>
              <p:nvPr/>
            </p:nvSpPr>
            <p:spPr bwMode="auto">
              <a:xfrm>
                <a:off x="1956" y="911"/>
                <a:ext cx="60" cy="0"/>
              </a:xfrm>
              <a:prstGeom prst="line">
                <a:avLst/>
              </a:prstGeom>
              <a:noFill/>
              <a:ln w="3175">
                <a:solidFill>
                  <a:srgbClr val="000000"/>
                </a:solidFill>
                <a:round/>
                <a:headEnd/>
                <a:tailEnd/>
              </a:ln>
            </p:spPr>
            <p:txBody>
              <a:bodyPr/>
              <a:lstStyle/>
              <a:p>
                <a:endParaRPr lang="en-US"/>
              </a:p>
            </p:txBody>
          </p:sp>
          <p:sp>
            <p:nvSpPr>
              <p:cNvPr id="32803" name="Line 1053"/>
              <p:cNvSpPr>
                <a:spLocks noChangeShapeType="1"/>
              </p:cNvSpPr>
              <p:nvPr/>
            </p:nvSpPr>
            <p:spPr bwMode="auto">
              <a:xfrm>
                <a:off x="2016" y="911"/>
                <a:ext cx="0" cy="33"/>
              </a:xfrm>
              <a:prstGeom prst="line">
                <a:avLst/>
              </a:prstGeom>
              <a:noFill/>
              <a:ln w="3175">
                <a:solidFill>
                  <a:srgbClr val="000000"/>
                </a:solidFill>
                <a:round/>
                <a:headEnd/>
                <a:tailEnd/>
              </a:ln>
            </p:spPr>
            <p:txBody>
              <a:bodyPr/>
              <a:lstStyle/>
              <a:p>
                <a:endParaRPr lang="en-US"/>
              </a:p>
            </p:txBody>
          </p:sp>
          <p:sp>
            <p:nvSpPr>
              <p:cNvPr id="32804" name="Line 1054"/>
              <p:cNvSpPr>
                <a:spLocks noChangeShapeType="1"/>
              </p:cNvSpPr>
              <p:nvPr/>
            </p:nvSpPr>
            <p:spPr bwMode="auto">
              <a:xfrm flipV="1">
                <a:off x="2016" y="911"/>
                <a:ext cx="0" cy="33"/>
              </a:xfrm>
              <a:prstGeom prst="line">
                <a:avLst/>
              </a:prstGeom>
              <a:noFill/>
              <a:ln w="3175">
                <a:solidFill>
                  <a:srgbClr val="000000"/>
                </a:solidFill>
                <a:round/>
                <a:headEnd/>
                <a:tailEnd/>
              </a:ln>
            </p:spPr>
            <p:txBody>
              <a:bodyPr/>
              <a:lstStyle/>
              <a:p>
                <a:endParaRPr lang="en-US"/>
              </a:p>
            </p:txBody>
          </p:sp>
          <p:sp>
            <p:nvSpPr>
              <p:cNvPr id="32805" name="Line 1055"/>
              <p:cNvSpPr>
                <a:spLocks noChangeShapeType="1"/>
              </p:cNvSpPr>
              <p:nvPr/>
            </p:nvSpPr>
            <p:spPr bwMode="auto">
              <a:xfrm>
                <a:off x="2016" y="911"/>
                <a:ext cx="61" cy="0"/>
              </a:xfrm>
              <a:prstGeom prst="line">
                <a:avLst/>
              </a:prstGeom>
              <a:noFill/>
              <a:ln w="3175">
                <a:solidFill>
                  <a:srgbClr val="000000"/>
                </a:solidFill>
                <a:round/>
                <a:headEnd/>
                <a:tailEnd/>
              </a:ln>
            </p:spPr>
            <p:txBody>
              <a:bodyPr/>
              <a:lstStyle/>
              <a:p>
                <a:endParaRPr lang="en-US"/>
              </a:p>
            </p:txBody>
          </p:sp>
          <p:sp>
            <p:nvSpPr>
              <p:cNvPr id="32806" name="Line 1056"/>
              <p:cNvSpPr>
                <a:spLocks noChangeShapeType="1"/>
              </p:cNvSpPr>
              <p:nvPr/>
            </p:nvSpPr>
            <p:spPr bwMode="auto">
              <a:xfrm>
                <a:off x="2077" y="911"/>
                <a:ext cx="0" cy="33"/>
              </a:xfrm>
              <a:prstGeom prst="line">
                <a:avLst/>
              </a:prstGeom>
              <a:noFill/>
              <a:ln w="3175">
                <a:solidFill>
                  <a:srgbClr val="000000"/>
                </a:solidFill>
                <a:round/>
                <a:headEnd/>
                <a:tailEnd/>
              </a:ln>
            </p:spPr>
            <p:txBody>
              <a:bodyPr/>
              <a:lstStyle/>
              <a:p>
                <a:endParaRPr lang="en-US"/>
              </a:p>
            </p:txBody>
          </p:sp>
          <p:sp>
            <p:nvSpPr>
              <p:cNvPr id="32807" name="Line 1057"/>
              <p:cNvSpPr>
                <a:spLocks noChangeShapeType="1"/>
              </p:cNvSpPr>
              <p:nvPr/>
            </p:nvSpPr>
            <p:spPr bwMode="auto">
              <a:xfrm flipV="1">
                <a:off x="2077" y="911"/>
                <a:ext cx="0" cy="33"/>
              </a:xfrm>
              <a:prstGeom prst="line">
                <a:avLst/>
              </a:prstGeom>
              <a:noFill/>
              <a:ln w="3175">
                <a:solidFill>
                  <a:srgbClr val="000000"/>
                </a:solidFill>
                <a:round/>
                <a:headEnd/>
                <a:tailEnd/>
              </a:ln>
            </p:spPr>
            <p:txBody>
              <a:bodyPr/>
              <a:lstStyle/>
              <a:p>
                <a:endParaRPr lang="en-US"/>
              </a:p>
            </p:txBody>
          </p:sp>
          <p:sp>
            <p:nvSpPr>
              <p:cNvPr id="32808" name="Line 1058"/>
              <p:cNvSpPr>
                <a:spLocks noChangeShapeType="1"/>
              </p:cNvSpPr>
              <p:nvPr/>
            </p:nvSpPr>
            <p:spPr bwMode="auto">
              <a:xfrm>
                <a:off x="2077" y="911"/>
                <a:ext cx="60" cy="0"/>
              </a:xfrm>
              <a:prstGeom prst="line">
                <a:avLst/>
              </a:prstGeom>
              <a:noFill/>
              <a:ln w="3175">
                <a:solidFill>
                  <a:srgbClr val="000000"/>
                </a:solidFill>
                <a:round/>
                <a:headEnd/>
                <a:tailEnd/>
              </a:ln>
            </p:spPr>
            <p:txBody>
              <a:bodyPr/>
              <a:lstStyle/>
              <a:p>
                <a:endParaRPr lang="en-US"/>
              </a:p>
            </p:txBody>
          </p:sp>
          <p:sp>
            <p:nvSpPr>
              <p:cNvPr id="32809" name="Line 1059"/>
              <p:cNvSpPr>
                <a:spLocks noChangeShapeType="1"/>
              </p:cNvSpPr>
              <p:nvPr/>
            </p:nvSpPr>
            <p:spPr bwMode="auto">
              <a:xfrm>
                <a:off x="2137" y="911"/>
                <a:ext cx="0" cy="33"/>
              </a:xfrm>
              <a:prstGeom prst="line">
                <a:avLst/>
              </a:prstGeom>
              <a:noFill/>
              <a:ln w="3175">
                <a:solidFill>
                  <a:srgbClr val="000000"/>
                </a:solidFill>
                <a:round/>
                <a:headEnd/>
                <a:tailEnd/>
              </a:ln>
            </p:spPr>
            <p:txBody>
              <a:bodyPr/>
              <a:lstStyle/>
              <a:p>
                <a:endParaRPr lang="en-US"/>
              </a:p>
            </p:txBody>
          </p:sp>
          <p:sp>
            <p:nvSpPr>
              <p:cNvPr id="32810" name="Line 1060"/>
              <p:cNvSpPr>
                <a:spLocks noChangeShapeType="1"/>
              </p:cNvSpPr>
              <p:nvPr/>
            </p:nvSpPr>
            <p:spPr bwMode="auto">
              <a:xfrm flipV="1">
                <a:off x="2137" y="911"/>
                <a:ext cx="0" cy="33"/>
              </a:xfrm>
              <a:prstGeom prst="line">
                <a:avLst/>
              </a:prstGeom>
              <a:noFill/>
              <a:ln w="3175">
                <a:solidFill>
                  <a:srgbClr val="000000"/>
                </a:solidFill>
                <a:round/>
                <a:headEnd/>
                <a:tailEnd/>
              </a:ln>
            </p:spPr>
            <p:txBody>
              <a:bodyPr/>
              <a:lstStyle/>
              <a:p>
                <a:endParaRPr lang="en-US"/>
              </a:p>
            </p:txBody>
          </p:sp>
          <p:sp>
            <p:nvSpPr>
              <p:cNvPr id="32811" name="Line 1061"/>
              <p:cNvSpPr>
                <a:spLocks noChangeShapeType="1"/>
              </p:cNvSpPr>
              <p:nvPr/>
            </p:nvSpPr>
            <p:spPr bwMode="auto">
              <a:xfrm>
                <a:off x="2137" y="911"/>
                <a:ext cx="60" cy="0"/>
              </a:xfrm>
              <a:prstGeom prst="line">
                <a:avLst/>
              </a:prstGeom>
              <a:noFill/>
              <a:ln w="3175">
                <a:solidFill>
                  <a:srgbClr val="000000"/>
                </a:solidFill>
                <a:round/>
                <a:headEnd/>
                <a:tailEnd/>
              </a:ln>
            </p:spPr>
            <p:txBody>
              <a:bodyPr/>
              <a:lstStyle/>
              <a:p>
                <a:endParaRPr lang="en-US"/>
              </a:p>
            </p:txBody>
          </p:sp>
          <p:sp>
            <p:nvSpPr>
              <p:cNvPr id="32812" name="Line 1062"/>
              <p:cNvSpPr>
                <a:spLocks noChangeShapeType="1"/>
              </p:cNvSpPr>
              <p:nvPr/>
            </p:nvSpPr>
            <p:spPr bwMode="auto">
              <a:xfrm>
                <a:off x="2197" y="911"/>
                <a:ext cx="0" cy="33"/>
              </a:xfrm>
              <a:prstGeom prst="line">
                <a:avLst/>
              </a:prstGeom>
              <a:noFill/>
              <a:ln w="3175">
                <a:solidFill>
                  <a:srgbClr val="000000"/>
                </a:solidFill>
                <a:round/>
                <a:headEnd/>
                <a:tailEnd/>
              </a:ln>
            </p:spPr>
            <p:txBody>
              <a:bodyPr/>
              <a:lstStyle/>
              <a:p>
                <a:endParaRPr lang="en-US"/>
              </a:p>
            </p:txBody>
          </p:sp>
          <p:sp>
            <p:nvSpPr>
              <p:cNvPr id="32813" name="Line 1063"/>
              <p:cNvSpPr>
                <a:spLocks noChangeShapeType="1"/>
              </p:cNvSpPr>
              <p:nvPr/>
            </p:nvSpPr>
            <p:spPr bwMode="auto">
              <a:xfrm flipV="1">
                <a:off x="2197" y="911"/>
                <a:ext cx="0" cy="33"/>
              </a:xfrm>
              <a:prstGeom prst="line">
                <a:avLst/>
              </a:prstGeom>
              <a:noFill/>
              <a:ln w="3175">
                <a:solidFill>
                  <a:srgbClr val="000000"/>
                </a:solidFill>
                <a:round/>
                <a:headEnd/>
                <a:tailEnd/>
              </a:ln>
            </p:spPr>
            <p:txBody>
              <a:bodyPr/>
              <a:lstStyle/>
              <a:p>
                <a:endParaRPr lang="en-US"/>
              </a:p>
            </p:txBody>
          </p:sp>
          <p:sp>
            <p:nvSpPr>
              <p:cNvPr id="32814" name="Line 1064"/>
              <p:cNvSpPr>
                <a:spLocks noChangeShapeType="1"/>
              </p:cNvSpPr>
              <p:nvPr/>
            </p:nvSpPr>
            <p:spPr bwMode="auto">
              <a:xfrm>
                <a:off x="2197" y="911"/>
                <a:ext cx="61" cy="0"/>
              </a:xfrm>
              <a:prstGeom prst="line">
                <a:avLst/>
              </a:prstGeom>
              <a:noFill/>
              <a:ln w="3175">
                <a:solidFill>
                  <a:srgbClr val="000000"/>
                </a:solidFill>
                <a:round/>
                <a:headEnd/>
                <a:tailEnd/>
              </a:ln>
            </p:spPr>
            <p:txBody>
              <a:bodyPr/>
              <a:lstStyle/>
              <a:p>
                <a:endParaRPr lang="en-US"/>
              </a:p>
            </p:txBody>
          </p:sp>
          <p:sp>
            <p:nvSpPr>
              <p:cNvPr id="32815" name="Line 1065"/>
              <p:cNvSpPr>
                <a:spLocks noChangeShapeType="1"/>
              </p:cNvSpPr>
              <p:nvPr/>
            </p:nvSpPr>
            <p:spPr bwMode="auto">
              <a:xfrm>
                <a:off x="2258" y="911"/>
                <a:ext cx="0" cy="33"/>
              </a:xfrm>
              <a:prstGeom prst="line">
                <a:avLst/>
              </a:prstGeom>
              <a:noFill/>
              <a:ln w="3175">
                <a:solidFill>
                  <a:srgbClr val="000000"/>
                </a:solidFill>
                <a:round/>
                <a:headEnd/>
                <a:tailEnd/>
              </a:ln>
            </p:spPr>
            <p:txBody>
              <a:bodyPr/>
              <a:lstStyle/>
              <a:p>
                <a:endParaRPr lang="en-US"/>
              </a:p>
            </p:txBody>
          </p:sp>
          <p:sp>
            <p:nvSpPr>
              <p:cNvPr id="32816" name="Line 1066"/>
              <p:cNvSpPr>
                <a:spLocks noChangeShapeType="1"/>
              </p:cNvSpPr>
              <p:nvPr/>
            </p:nvSpPr>
            <p:spPr bwMode="auto">
              <a:xfrm flipV="1">
                <a:off x="2258" y="911"/>
                <a:ext cx="0" cy="33"/>
              </a:xfrm>
              <a:prstGeom prst="line">
                <a:avLst/>
              </a:prstGeom>
              <a:noFill/>
              <a:ln w="3175">
                <a:solidFill>
                  <a:srgbClr val="000000"/>
                </a:solidFill>
                <a:round/>
                <a:headEnd/>
                <a:tailEnd/>
              </a:ln>
            </p:spPr>
            <p:txBody>
              <a:bodyPr/>
              <a:lstStyle/>
              <a:p>
                <a:endParaRPr lang="en-US"/>
              </a:p>
            </p:txBody>
          </p:sp>
          <p:sp>
            <p:nvSpPr>
              <p:cNvPr id="32817" name="Line 1067"/>
              <p:cNvSpPr>
                <a:spLocks noChangeShapeType="1"/>
              </p:cNvSpPr>
              <p:nvPr/>
            </p:nvSpPr>
            <p:spPr bwMode="auto">
              <a:xfrm>
                <a:off x="2258" y="911"/>
                <a:ext cx="60" cy="0"/>
              </a:xfrm>
              <a:prstGeom prst="line">
                <a:avLst/>
              </a:prstGeom>
              <a:noFill/>
              <a:ln w="3175">
                <a:solidFill>
                  <a:srgbClr val="000000"/>
                </a:solidFill>
                <a:round/>
                <a:headEnd/>
                <a:tailEnd/>
              </a:ln>
            </p:spPr>
            <p:txBody>
              <a:bodyPr/>
              <a:lstStyle/>
              <a:p>
                <a:endParaRPr lang="en-US"/>
              </a:p>
            </p:txBody>
          </p:sp>
          <p:sp>
            <p:nvSpPr>
              <p:cNvPr id="32818" name="Line 1068"/>
              <p:cNvSpPr>
                <a:spLocks noChangeShapeType="1"/>
              </p:cNvSpPr>
              <p:nvPr/>
            </p:nvSpPr>
            <p:spPr bwMode="auto">
              <a:xfrm>
                <a:off x="2318" y="911"/>
                <a:ext cx="0" cy="33"/>
              </a:xfrm>
              <a:prstGeom prst="line">
                <a:avLst/>
              </a:prstGeom>
              <a:noFill/>
              <a:ln w="3175">
                <a:solidFill>
                  <a:srgbClr val="000000"/>
                </a:solidFill>
                <a:round/>
                <a:headEnd/>
                <a:tailEnd/>
              </a:ln>
            </p:spPr>
            <p:txBody>
              <a:bodyPr/>
              <a:lstStyle/>
              <a:p>
                <a:endParaRPr lang="en-US"/>
              </a:p>
            </p:txBody>
          </p:sp>
          <p:sp>
            <p:nvSpPr>
              <p:cNvPr id="32819" name="Line 1069"/>
              <p:cNvSpPr>
                <a:spLocks noChangeShapeType="1"/>
              </p:cNvSpPr>
              <p:nvPr/>
            </p:nvSpPr>
            <p:spPr bwMode="auto">
              <a:xfrm flipV="1">
                <a:off x="2318" y="911"/>
                <a:ext cx="0" cy="33"/>
              </a:xfrm>
              <a:prstGeom prst="line">
                <a:avLst/>
              </a:prstGeom>
              <a:noFill/>
              <a:ln w="3175">
                <a:solidFill>
                  <a:srgbClr val="000000"/>
                </a:solidFill>
                <a:round/>
                <a:headEnd/>
                <a:tailEnd/>
              </a:ln>
            </p:spPr>
            <p:txBody>
              <a:bodyPr/>
              <a:lstStyle/>
              <a:p>
                <a:endParaRPr lang="en-US"/>
              </a:p>
            </p:txBody>
          </p:sp>
          <p:sp>
            <p:nvSpPr>
              <p:cNvPr id="32820" name="Line 1070"/>
              <p:cNvSpPr>
                <a:spLocks noChangeShapeType="1"/>
              </p:cNvSpPr>
              <p:nvPr/>
            </p:nvSpPr>
            <p:spPr bwMode="auto">
              <a:xfrm>
                <a:off x="2318" y="911"/>
                <a:ext cx="60" cy="0"/>
              </a:xfrm>
              <a:prstGeom prst="line">
                <a:avLst/>
              </a:prstGeom>
              <a:noFill/>
              <a:ln w="3175">
                <a:solidFill>
                  <a:srgbClr val="000000"/>
                </a:solidFill>
                <a:round/>
                <a:headEnd/>
                <a:tailEnd/>
              </a:ln>
            </p:spPr>
            <p:txBody>
              <a:bodyPr/>
              <a:lstStyle/>
              <a:p>
                <a:endParaRPr lang="en-US"/>
              </a:p>
            </p:txBody>
          </p:sp>
          <p:sp>
            <p:nvSpPr>
              <p:cNvPr id="32821" name="Line 1071"/>
              <p:cNvSpPr>
                <a:spLocks noChangeShapeType="1"/>
              </p:cNvSpPr>
              <p:nvPr/>
            </p:nvSpPr>
            <p:spPr bwMode="auto">
              <a:xfrm>
                <a:off x="2378" y="911"/>
                <a:ext cx="0" cy="33"/>
              </a:xfrm>
              <a:prstGeom prst="line">
                <a:avLst/>
              </a:prstGeom>
              <a:noFill/>
              <a:ln w="3175">
                <a:solidFill>
                  <a:srgbClr val="000000"/>
                </a:solidFill>
                <a:round/>
                <a:headEnd/>
                <a:tailEnd/>
              </a:ln>
            </p:spPr>
            <p:txBody>
              <a:bodyPr/>
              <a:lstStyle/>
              <a:p>
                <a:endParaRPr lang="en-US"/>
              </a:p>
            </p:txBody>
          </p:sp>
          <p:sp>
            <p:nvSpPr>
              <p:cNvPr id="32822" name="Line 1072"/>
              <p:cNvSpPr>
                <a:spLocks noChangeShapeType="1"/>
              </p:cNvSpPr>
              <p:nvPr/>
            </p:nvSpPr>
            <p:spPr bwMode="auto">
              <a:xfrm flipV="1">
                <a:off x="2378" y="911"/>
                <a:ext cx="0" cy="33"/>
              </a:xfrm>
              <a:prstGeom prst="line">
                <a:avLst/>
              </a:prstGeom>
              <a:noFill/>
              <a:ln w="3175">
                <a:solidFill>
                  <a:srgbClr val="000000"/>
                </a:solidFill>
                <a:round/>
                <a:headEnd/>
                <a:tailEnd/>
              </a:ln>
            </p:spPr>
            <p:txBody>
              <a:bodyPr/>
              <a:lstStyle/>
              <a:p>
                <a:endParaRPr lang="en-US"/>
              </a:p>
            </p:txBody>
          </p:sp>
          <p:sp>
            <p:nvSpPr>
              <p:cNvPr id="32823" name="Line 1073"/>
              <p:cNvSpPr>
                <a:spLocks noChangeShapeType="1"/>
              </p:cNvSpPr>
              <p:nvPr/>
            </p:nvSpPr>
            <p:spPr bwMode="auto">
              <a:xfrm>
                <a:off x="2378" y="911"/>
                <a:ext cx="61" cy="0"/>
              </a:xfrm>
              <a:prstGeom prst="line">
                <a:avLst/>
              </a:prstGeom>
              <a:noFill/>
              <a:ln w="3175">
                <a:solidFill>
                  <a:srgbClr val="000000"/>
                </a:solidFill>
                <a:round/>
                <a:headEnd/>
                <a:tailEnd/>
              </a:ln>
            </p:spPr>
            <p:txBody>
              <a:bodyPr/>
              <a:lstStyle/>
              <a:p>
                <a:endParaRPr lang="en-US"/>
              </a:p>
            </p:txBody>
          </p:sp>
          <p:sp>
            <p:nvSpPr>
              <p:cNvPr id="32824" name="Line 1074"/>
              <p:cNvSpPr>
                <a:spLocks noChangeShapeType="1"/>
              </p:cNvSpPr>
              <p:nvPr/>
            </p:nvSpPr>
            <p:spPr bwMode="auto">
              <a:xfrm>
                <a:off x="2439" y="911"/>
                <a:ext cx="0" cy="78"/>
              </a:xfrm>
              <a:prstGeom prst="line">
                <a:avLst/>
              </a:prstGeom>
              <a:noFill/>
              <a:ln w="3175">
                <a:solidFill>
                  <a:srgbClr val="000000"/>
                </a:solidFill>
                <a:round/>
                <a:headEnd/>
                <a:tailEnd/>
              </a:ln>
            </p:spPr>
            <p:txBody>
              <a:bodyPr/>
              <a:lstStyle/>
              <a:p>
                <a:endParaRPr lang="en-US"/>
              </a:p>
            </p:txBody>
          </p:sp>
          <p:sp>
            <p:nvSpPr>
              <p:cNvPr id="32825" name="Line 1075"/>
              <p:cNvSpPr>
                <a:spLocks noChangeShapeType="1"/>
              </p:cNvSpPr>
              <p:nvPr/>
            </p:nvSpPr>
            <p:spPr bwMode="auto">
              <a:xfrm flipV="1">
                <a:off x="2439" y="911"/>
                <a:ext cx="0" cy="78"/>
              </a:xfrm>
              <a:prstGeom prst="line">
                <a:avLst/>
              </a:prstGeom>
              <a:noFill/>
              <a:ln w="3175">
                <a:solidFill>
                  <a:srgbClr val="000000"/>
                </a:solidFill>
                <a:round/>
                <a:headEnd/>
                <a:tailEnd/>
              </a:ln>
            </p:spPr>
            <p:txBody>
              <a:bodyPr/>
              <a:lstStyle/>
              <a:p>
                <a:endParaRPr lang="en-US"/>
              </a:p>
            </p:txBody>
          </p:sp>
          <p:sp>
            <p:nvSpPr>
              <p:cNvPr id="32826" name="Line 1076"/>
              <p:cNvSpPr>
                <a:spLocks noChangeShapeType="1"/>
              </p:cNvSpPr>
              <p:nvPr/>
            </p:nvSpPr>
            <p:spPr bwMode="auto">
              <a:xfrm>
                <a:off x="2439" y="911"/>
                <a:ext cx="60" cy="0"/>
              </a:xfrm>
              <a:prstGeom prst="line">
                <a:avLst/>
              </a:prstGeom>
              <a:noFill/>
              <a:ln w="3175">
                <a:solidFill>
                  <a:srgbClr val="000000"/>
                </a:solidFill>
                <a:round/>
                <a:headEnd/>
                <a:tailEnd/>
              </a:ln>
            </p:spPr>
            <p:txBody>
              <a:bodyPr/>
              <a:lstStyle/>
              <a:p>
                <a:endParaRPr lang="en-US"/>
              </a:p>
            </p:txBody>
          </p:sp>
          <p:sp>
            <p:nvSpPr>
              <p:cNvPr id="32827" name="Line 1077"/>
              <p:cNvSpPr>
                <a:spLocks noChangeShapeType="1"/>
              </p:cNvSpPr>
              <p:nvPr/>
            </p:nvSpPr>
            <p:spPr bwMode="auto">
              <a:xfrm>
                <a:off x="2499" y="911"/>
                <a:ext cx="0" cy="33"/>
              </a:xfrm>
              <a:prstGeom prst="line">
                <a:avLst/>
              </a:prstGeom>
              <a:noFill/>
              <a:ln w="3175">
                <a:solidFill>
                  <a:srgbClr val="000000"/>
                </a:solidFill>
                <a:round/>
                <a:headEnd/>
                <a:tailEnd/>
              </a:ln>
            </p:spPr>
            <p:txBody>
              <a:bodyPr/>
              <a:lstStyle/>
              <a:p>
                <a:endParaRPr lang="en-US"/>
              </a:p>
            </p:txBody>
          </p:sp>
          <p:sp>
            <p:nvSpPr>
              <p:cNvPr id="32828" name="Line 1078"/>
              <p:cNvSpPr>
                <a:spLocks noChangeShapeType="1"/>
              </p:cNvSpPr>
              <p:nvPr/>
            </p:nvSpPr>
            <p:spPr bwMode="auto">
              <a:xfrm flipV="1">
                <a:off x="2499" y="911"/>
                <a:ext cx="0" cy="33"/>
              </a:xfrm>
              <a:prstGeom prst="line">
                <a:avLst/>
              </a:prstGeom>
              <a:noFill/>
              <a:ln w="3175">
                <a:solidFill>
                  <a:srgbClr val="000000"/>
                </a:solidFill>
                <a:round/>
                <a:headEnd/>
                <a:tailEnd/>
              </a:ln>
            </p:spPr>
            <p:txBody>
              <a:bodyPr/>
              <a:lstStyle/>
              <a:p>
                <a:endParaRPr lang="en-US"/>
              </a:p>
            </p:txBody>
          </p:sp>
          <p:sp>
            <p:nvSpPr>
              <p:cNvPr id="32829" name="Line 1079"/>
              <p:cNvSpPr>
                <a:spLocks noChangeShapeType="1"/>
              </p:cNvSpPr>
              <p:nvPr/>
            </p:nvSpPr>
            <p:spPr bwMode="auto">
              <a:xfrm>
                <a:off x="2499" y="911"/>
                <a:ext cx="60" cy="0"/>
              </a:xfrm>
              <a:prstGeom prst="line">
                <a:avLst/>
              </a:prstGeom>
              <a:noFill/>
              <a:ln w="3175">
                <a:solidFill>
                  <a:srgbClr val="000000"/>
                </a:solidFill>
                <a:round/>
                <a:headEnd/>
                <a:tailEnd/>
              </a:ln>
            </p:spPr>
            <p:txBody>
              <a:bodyPr/>
              <a:lstStyle/>
              <a:p>
                <a:endParaRPr lang="en-US"/>
              </a:p>
            </p:txBody>
          </p:sp>
          <p:sp>
            <p:nvSpPr>
              <p:cNvPr id="32830" name="Line 1080"/>
              <p:cNvSpPr>
                <a:spLocks noChangeShapeType="1"/>
              </p:cNvSpPr>
              <p:nvPr/>
            </p:nvSpPr>
            <p:spPr bwMode="auto">
              <a:xfrm>
                <a:off x="2559" y="911"/>
                <a:ext cx="0" cy="33"/>
              </a:xfrm>
              <a:prstGeom prst="line">
                <a:avLst/>
              </a:prstGeom>
              <a:noFill/>
              <a:ln w="3175">
                <a:solidFill>
                  <a:srgbClr val="000000"/>
                </a:solidFill>
                <a:round/>
                <a:headEnd/>
                <a:tailEnd/>
              </a:ln>
            </p:spPr>
            <p:txBody>
              <a:bodyPr/>
              <a:lstStyle/>
              <a:p>
                <a:endParaRPr lang="en-US"/>
              </a:p>
            </p:txBody>
          </p:sp>
          <p:sp>
            <p:nvSpPr>
              <p:cNvPr id="32831" name="Line 1081"/>
              <p:cNvSpPr>
                <a:spLocks noChangeShapeType="1"/>
              </p:cNvSpPr>
              <p:nvPr/>
            </p:nvSpPr>
            <p:spPr bwMode="auto">
              <a:xfrm flipV="1">
                <a:off x="2559" y="911"/>
                <a:ext cx="0" cy="33"/>
              </a:xfrm>
              <a:prstGeom prst="line">
                <a:avLst/>
              </a:prstGeom>
              <a:noFill/>
              <a:ln w="3175">
                <a:solidFill>
                  <a:srgbClr val="000000"/>
                </a:solidFill>
                <a:round/>
                <a:headEnd/>
                <a:tailEnd/>
              </a:ln>
            </p:spPr>
            <p:txBody>
              <a:bodyPr/>
              <a:lstStyle/>
              <a:p>
                <a:endParaRPr lang="en-US"/>
              </a:p>
            </p:txBody>
          </p:sp>
          <p:sp>
            <p:nvSpPr>
              <p:cNvPr id="32832" name="Line 1082"/>
              <p:cNvSpPr>
                <a:spLocks noChangeShapeType="1"/>
              </p:cNvSpPr>
              <p:nvPr/>
            </p:nvSpPr>
            <p:spPr bwMode="auto">
              <a:xfrm>
                <a:off x="2559" y="911"/>
                <a:ext cx="61" cy="0"/>
              </a:xfrm>
              <a:prstGeom prst="line">
                <a:avLst/>
              </a:prstGeom>
              <a:noFill/>
              <a:ln w="3175">
                <a:solidFill>
                  <a:srgbClr val="000000"/>
                </a:solidFill>
                <a:round/>
                <a:headEnd/>
                <a:tailEnd/>
              </a:ln>
            </p:spPr>
            <p:txBody>
              <a:bodyPr/>
              <a:lstStyle/>
              <a:p>
                <a:endParaRPr lang="en-US"/>
              </a:p>
            </p:txBody>
          </p:sp>
          <p:sp>
            <p:nvSpPr>
              <p:cNvPr id="32833" name="Line 1083"/>
              <p:cNvSpPr>
                <a:spLocks noChangeShapeType="1"/>
              </p:cNvSpPr>
              <p:nvPr/>
            </p:nvSpPr>
            <p:spPr bwMode="auto">
              <a:xfrm>
                <a:off x="2620" y="911"/>
                <a:ext cx="0" cy="33"/>
              </a:xfrm>
              <a:prstGeom prst="line">
                <a:avLst/>
              </a:prstGeom>
              <a:noFill/>
              <a:ln w="3175">
                <a:solidFill>
                  <a:srgbClr val="000000"/>
                </a:solidFill>
                <a:round/>
                <a:headEnd/>
                <a:tailEnd/>
              </a:ln>
            </p:spPr>
            <p:txBody>
              <a:bodyPr/>
              <a:lstStyle/>
              <a:p>
                <a:endParaRPr lang="en-US"/>
              </a:p>
            </p:txBody>
          </p:sp>
          <p:sp>
            <p:nvSpPr>
              <p:cNvPr id="32834" name="Line 1084"/>
              <p:cNvSpPr>
                <a:spLocks noChangeShapeType="1"/>
              </p:cNvSpPr>
              <p:nvPr/>
            </p:nvSpPr>
            <p:spPr bwMode="auto">
              <a:xfrm flipV="1">
                <a:off x="2620" y="911"/>
                <a:ext cx="0" cy="33"/>
              </a:xfrm>
              <a:prstGeom prst="line">
                <a:avLst/>
              </a:prstGeom>
              <a:noFill/>
              <a:ln w="3175">
                <a:solidFill>
                  <a:srgbClr val="000000"/>
                </a:solidFill>
                <a:round/>
                <a:headEnd/>
                <a:tailEnd/>
              </a:ln>
            </p:spPr>
            <p:txBody>
              <a:bodyPr/>
              <a:lstStyle/>
              <a:p>
                <a:endParaRPr lang="en-US"/>
              </a:p>
            </p:txBody>
          </p:sp>
          <p:sp>
            <p:nvSpPr>
              <p:cNvPr id="32835" name="Line 1085"/>
              <p:cNvSpPr>
                <a:spLocks noChangeShapeType="1"/>
              </p:cNvSpPr>
              <p:nvPr/>
            </p:nvSpPr>
            <p:spPr bwMode="auto">
              <a:xfrm>
                <a:off x="2620" y="911"/>
                <a:ext cx="60" cy="0"/>
              </a:xfrm>
              <a:prstGeom prst="line">
                <a:avLst/>
              </a:prstGeom>
              <a:noFill/>
              <a:ln w="3175">
                <a:solidFill>
                  <a:srgbClr val="000000"/>
                </a:solidFill>
                <a:round/>
                <a:headEnd/>
                <a:tailEnd/>
              </a:ln>
            </p:spPr>
            <p:txBody>
              <a:bodyPr/>
              <a:lstStyle/>
              <a:p>
                <a:endParaRPr lang="en-US"/>
              </a:p>
            </p:txBody>
          </p:sp>
          <p:sp>
            <p:nvSpPr>
              <p:cNvPr id="32836" name="Line 1086"/>
              <p:cNvSpPr>
                <a:spLocks noChangeShapeType="1"/>
              </p:cNvSpPr>
              <p:nvPr/>
            </p:nvSpPr>
            <p:spPr bwMode="auto">
              <a:xfrm>
                <a:off x="2680" y="911"/>
                <a:ext cx="0" cy="33"/>
              </a:xfrm>
              <a:prstGeom prst="line">
                <a:avLst/>
              </a:prstGeom>
              <a:noFill/>
              <a:ln w="3175">
                <a:solidFill>
                  <a:srgbClr val="000000"/>
                </a:solidFill>
                <a:round/>
                <a:headEnd/>
                <a:tailEnd/>
              </a:ln>
            </p:spPr>
            <p:txBody>
              <a:bodyPr/>
              <a:lstStyle/>
              <a:p>
                <a:endParaRPr lang="en-US"/>
              </a:p>
            </p:txBody>
          </p:sp>
          <p:sp>
            <p:nvSpPr>
              <p:cNvPr id="32837" name="Line 1087"/>
              <p:cNvSpPr>
                <a:spLocks noChangeShapeType="1"/>
              </p:cNvSpPr>
              <p:nvPr/>
            </p:nvSpPr>
            <p:spPr bwMode="auto">
              <a:xfrm flipV="1">
                <a:off x="2680" y="911"/>
                <a:ext cx="0" cy="33"/>
              </a:xfrm>
              <a:prstGeom prst="line">
                <a:avLst/>
              </a:prstGeom>
              <a:noFill/>
              <a:ln w="3175">
                <a:solidFill>
                  <a:srgbClr val="000000"/>
                </a:solidFill>
                <a:round/>
                <a:headEnd/>
                <a:tailEnd/>
              </a:ln>
            </p:spPr>
            <p:txBody>
              <a:bodyPr/>
              <a:lstStyle/>
              <a:p>
                <a:endParaRPr lang="en-US"/>
              </a:p>
            </p:txBody>
          </p:sp>
          <p:sp>
            <p:nvSpPr>
              <p:cNvPr id="32838" name="Line 1088"/>
              <p:cNvSpPr>
                <a:spLocks noChangeShapeType="1"/>
              </p:cNvSpPr>
              <p:nvPr/>
            </p:nvSpPr>
            <p:spPr bwMode="auto">
              <a:xfrm>
                <a:off x="2680" y="911"/>
                <a:ext cx="60" cy="0"/>
              </a:xfrm>
              <a:prstGeom prst="line">
                <a:avLst/>
              </a:prstGeom>
              <a:noFill/>
              <a:ln w="3175">
                <a:solidFill>
                  <a:srgbClr val="000000"/>
                </a:solidFill>
                <a:round/>
                <a:headEnd/>
                <a:tailEnd/>
              </a:ln>
            </p:spPr>
            <p:txBody>
              <a:bodyPr/>
              <a:lstStyle/>
              <a:p>
                <a:endParaRPr lang="en-US"/>
              </a:p>
            </p:txBody>
          </p:sp>
          <p:sp>
            <p:nvSpPr>
              <p:cNvPr id="32839" name="Line 1089"/>
              <p:cNvSpPr>
                <a:spLocks noChangeShapeType="1"/>
              </p:cNvSpPr>
              <p:nvPr/>
            </p:nvSpPr>
            <p:spPr bwMode="auto">
              <a:xfrm>
                <a:off x="2740" y="911"/>
                <a:ext cx="0" cy="33"/>
              </a:xfrm>
              <a:prstGeom prst="line">
                <a:avLst/>
              </a:prstGeom>
              <a:noFill/>
              <a:ln w="3175">
                <a:solidFill>
                  <a:srgbClr val="000000"/>
                </a:solidFill>
                <a:round/>
                <a:headEnd/>
                <a:tailEnd/>
              </a:ln>
            </p:spPr>
            <p:txBody>
              <a:bodyPr/>
              <a:lstStyle/>
              <a:p>
                <a:endParaRPr lang="en-US"/>
              </a:p>
            </p:txBody>
          </p:sp>
          <p:sp>
            <p:nvSpPr>
              <p:cNvPr id="32840" name="Line 1090"/>
              <p:cNvSpPr>
                <a:spLocks noChangeShapeType="1"/>
              </p:cNvSpPr>
              <p:nvPr/>
            </p:nvSpPr>
            <p:spPr bwMode="auto">
              <a:xfrm flipV="1">
                <a:off x="2740" y="911"/>
                <a:ext cx="0" cy="33"/>
              </a:xfrm>
              <a:prstGeom prst="line">
                <a:avLst/>
              </a:prstGeom>
              <a:noFill/>
              <a:ln w="3175">
                <a:solidFill>
                  <a:srgbClr val="000000"/>
                </a:solidFill>
                <a:round/>
                <a:headEnd/>
                <a:tailEnd/>
              </a:ln>
            </p:spPr>
            <p:txBody>
              <a:bodyPr/>
              <a:lstStyle/>
              <a:p>
                <a:endParaRPr lang="en-US"/>
              </a:p>
            </p:txBody>
          </p:sp>
          <p:sp>
            <p:nvSpPr>
              <p:cNvPr id="32841" name="Line 1091"/>
              <p:cNvSpPr>
                <a:spLocks noChangeShapeType="1"/>
              </p:cNvSpPr>
              <p:nvPr/>
            </p:nvSpPr>
            <p:spPr bwMode="auto">
              <a:xfrm>
                <a:off x="2740" y="911"/>
                <a:ext cx="61" cy="0"/>
              </a:xfrm>
              <a:prstGeom prst="line">
                <a:avLst/>
              </a:prstGeom>
              <a:noFill/>
              <a:ln w="3175">
                <a:solidFill>
                  <a:srgbClr val="000000"/>
                </a:solidFill>
                <a:round/>
                <a:headEnd/>
                <a:tailEnd/>
              </a:ln>
            </p:spPr>
            <p:txBody>
              <a:bodyPr/>
              <a:lstStyle/>
              <a:p>
                <a:endParaRPr lang="en-US"/>
              </a:p>
            </p:txBody>
          </p:sp>
          <p:sp>
            <p:nvSpPr>
              <p:cNvPr id="32842" name="Line 1092"/>
              <p:cNvSpPr>
                <a:spLocks noChangeShapeType="1"/>
              </p:cNvSpPr>
              <p:nvPr/>
            </p:nvSpPr>
            <p:spPr bwMode="auto">
              <a:xfrm>
                <a:off x="2801" y="911"/>
                <a:ext cx="0" cy="33"/>
              </a:xfrm>
              <a:prstGeom prst="line">
                <a:avLst/>
              </a:prstGeom>
              <a:noFill/>
              <a:ln w="3175">
                <a:solidFill>
                  <a:srgbClr val="000000"/>
                </a:solidFill>
                <a:round/>
                <a:headEnd/>
                <a:tailEnd/>
              </a:ln>
            </p:spPr>
            <p:txBody>
              <a:bodyPr/>
              <a:lstStyle/>
              <a:p>
                <a:endParaRPr lang="en-US"/>
              </a:p>
            </p:txBody>
          </p:sp>
          <p:sp>
            <p:nvSpPr>
              <p:cNvPr id="32843" name="Line 1093"/>
              <p:cNvSpPr>
                <a:spLocks noChangeShapeType="1"/>
              </p:cNvSpPr>
              <p:nvPr/>
            </p:nvSpPr>
            <p:spPr bwMode="auto">
              <a:xfrm flipV="1">
                <a:off x="2801" y="911"/>
                <a:ext cx="0" cy="33"/>
              </a:xfrm>
              <a:prstGeom prst="line">
                <a:avLst/>
              </a:prstGeom>
              <a:noFill/>
              <a:ln w="3175">
                <a:solidFill>
                  <a:srgbClr val="000000"/>
                </a:solidFill>
                <a:round/>
                <a:headEnd/>
                <a:tailEnd/>
              </a:ln>
            </p:spPr>
            <p:txBody>
              <a:bodyPr/>
              <a:lstStyle/>
              <a:p>
                <a:endParaRPr lang="en-US"/>
              </a:p>
            </p:txBody>
          </p:sp>
          <p:sp>
            <p:nvSpPr>
              <p:cNvPr id="32844" name="Line 1094"/>
              <p:cNvSpPr>
                <a:spLocks noChangeShapeType="1"/>
              </p:cNvSpPr>
              <p:nvPr/>
            </p:nvSpPr>
            <p:spPr bwMode="auto">
              <a:xfrm>
                <a:off x="2801" y="911"/>
                <a:ext cx="60" cy="0"/>
              </a:xfrm>
              <a:prstGeom prst="line">
                <a:avLst/>
              </a:prstGeom>
              <a:noFill/>
              <a:ln w="3175">
                <a:solidFill>
                  <a:srgbClr val="000000"/>
                </a:solidFill>
                <a:round/>
                <a:headEnd/>
                <a:tailEnd/>
              </a:ln>
            </p:spPr>
            <p:txBody>
              <a:bodyPr/>
              <a:lstStyle/>
              <a:p>
                <a:endParaRPr lang="en-US"/>
              </a:p>
            </p:txBody>
          </p:sp>
          <p:sp>
            <p:nvSpPr>
              <p:cNvPr id="32845" name="Line 1095"/>
              <p:cNvSpPr>
                <a:spLocks noChangeShapeType="1"/>
              </p:cNvSpPr>
              <p:nvPr/>
            </p:nvSpPr>
            <p:spPr bwMode="auto">
              <a:xfrm>
                <a:off x="2861" y="911"/>
                <a:ext cx="0" cy="33"/>
              </a:xfrm>
              <a:prstGeom prst="line">
                <a:avLst/>
              </a:prstGeom>
              <a:noFill/>
              <a:ln w="3175">
                <a:solidFill>
                  <a:srgbClr val="000000"/>
                </a:solidFill>
                <a:round/>
                <a:headEnd/>
                <a:tailEnd/>
              </a:ln>
            </p:spPr>
            <p:txBody>
              <a:bodyPr/>
              <a:lstStyle/>
              <a:p>
                <a:endParaRPr lang="en-US"/>
              </a:p>
            </p:txBody>
          </p:sp>
          <p:sp>
            <p:nvSpPr>
              <p:cNvPr id="32846" name="Line 1096"/>
              <p:cNvSpPr>
                <a:spLocks noChangeShapeType="1"/>
              </p:cNvSpPr>
              <p:nvPr/>
            </p:nvSpPr>
            <p:spPr bwMode="auto">
              <a:xfrm flipV="1">
                <a:off x="2861" y="911"/>
                <a:ext cx="0" cy="33"/>
              </a:xfrm>
              <a:prstGeom prst="line">
                <a:avLst/>
              </a:prstGeom>
              <a:noFill/>
              <a:ln w="3175">
                <a:solidFill>
                  <a:srgbClr val="000000"/>
                </a:solidFill>
                <a:round/>
                <a:headEnd/>
                <a:tailEnd/>
              </a:ln>
            </p:spPr>
            <p:txBody>
              <a:bodyPr/>
              <a:lstStyle/>
              <a:p>
                <a:endParaRPr lang="en-US"/>
              </a:p>
            </p:txBody>
          </p:sp>
          <p:sp>
            <p:nvSpPr>
              <p:cNvPr id="32847" name="Line 1097"/>
              <p:cNvSpPr>
                <a:spLocks noChangeShapeType="1"/>
              </p:cNvSpPr>
              <p:nvPr/>
            </p:nvSpPr>
            <p:spPr bwMode="auto">
              <a:xfrm>
                <a:off x="2861" y="911"/>
                <a:ext cx="60" cy="0"/>
              </a:xfrm>
              <a:prstGeom prst="line">
                <a:avLst/>
              </a:prstGeom>
              <a:noFill/>
              <a:ln w="3175">
                <a:solidFill>
                  <a:srgbClr val="000000"/>
                </a:solidFill>
                <a:round/>
                <a:headEnd/>
                <a:tailEnd/>
              </a:ln>
            </p:spPr>
            <p:txBody>
              <a:bodyPr/>
              <a:lstStyle/>
              <a:p>
                <a:endParaRPr lang="en-US"/>
              </a:p>
            </p:txBody>
          </p:sp>
          <p:sp>
            <p:nvSpPr>
              <p:cNvPr id="32848" name="Line 1098"/>
              <p:cNvSpPr>
                <a:spLocks noChangeShapeType="1"/>
              </p:cNvSpPr>
              <p:nvPr/>
            </p:nvSpPr>
            <p:spPr bwMode="auto">
              <a:xfrm>
                <a:off x="2921" y="911"/>
                <a:ext cx="0" cy="33"/>
              </a:xfrm>
              <a:prstGeom prst="line">
                <a:avLst/>
              </a:prstGeom>
              <a:noFill/>
              <a:ln w="3175">
                <a:solidFill>
                  <a:srgbClr val="000000"/>
                </a:solidFill>
                <a:round/>
                <a:headEnd/>
                <a:tailEnd/>
              </a:ln>
            </p:spPr>
            <p:txBody>
              <a:bodyPr/>
              <a:lstStyle/>
              <a:p>
                <a:endParaRPr lang="en-US"/>
              </a:p>
            </p:txBody>
          </p:sp>
          <p:sp>
            <p:nvSpPr>
              <p:cNvPr id="32849" name="Line 1099"/>
              <p:cNvSpPr>
                <a:spLocks noChangeShapeType="1"/>
              </p:cNvSpPr>
              <p:nvPr/>
            </p:nvSpPr>
            <p:spPr bwMode="auto">
              <a:xfrm flipV="1">
                <a:off x="2921" y="911"/>
                <a:ext cx="0" cy="33"/>
              </a:xfrm>
              <a:prstGeom prst="line">
                <a:avLst/>
              </a:prstGeom>
              <a:noFill/>
              <a:ln w="3175">
                <a:solidFill>
                  <a:srgbClr val="000000"/>
                </a:solidFill>
                <a:round/>
                <a:headEnd/>
                <a:tailEnd/>
              </a:ln>
            </p:spPr>
            <p:txBody>
              <a:bodyPr/>
              <a:lstStyle/>
              <a:p>
                <a:endParaRPr lang="en-US"/>
              </a:p>
            </p:txBody>
          </p:sp>
          <p:sp>
            <p:nvSpPr>
              <p:cNvPr id="32850" name="Line 1100"/>
              <p:cNvSpPr>
                <a:spLocks noChangeShapeType="1"/>
              </p:cNvSpPr>
              <p:nvPr/>
            </p:nvSpPr>
            <p:spPr bwMode="auto">
              <a:xfrm>
                <a:off x="2921" y="911"/>
                <a:ext cx="61" cy="0"/>
              </a:xfrm>
              <a:prstGeom prst="line">
                <a:avLst/>
              </a:prstGeom>
              <a:noFill/>
              <a:ln w="3175">
                <a:solidFill>
                  <a:srgbClr val="000000"/>
                </a:solidFill>
                <a:round/>
                <a:headEnd/>
                <a:tailEnd/>
              </a:ln>
            </p:spPr>
            <p:txBody>
              <a:bodyPr/>
              <a:lstStyle/>
              <a:p>
                <a:endParaRPr lang="en-US"/>
              </a:p>
            </p:txBody>
          </p:sp>
          <p:sp>
            <p:nvSpPr>
              <p:cNvPr id="32851" name="Line 1101"/>
              <p:cNvSpPr>
                <a:spLocks noChangeShapeType="1"/>
              </p:cNvSpPr>
              <p:nvPr/>
            </p:nvSpPr>
            <p:spPr bwMode="auto">
              <a:xfrm>
                <a:off x="2982" y="911"/>
                <a:ext cx="0" cy="33"/>
              </a:xfrm>
              <a:prstGeom prst="line">
                <a:avLst/>
              </a:prstGeom>
              <a:noFill/>
              <a:ln w="3175">
                <a:solidFill>
                  <a:srgbClr val="000000"/>
                </a:solidFill>
                <a:round/>
                <a:headEnd/>
                <a:tailEnd/>
              </a:ln>
            </p:spPr>
            <p:txBody>
              <a:bodyPr/>
              <a:lstStyle/>
              <a:p>
                <a:endParaRPr lang="en-US"/>
              </a:p>
            </p:txBody>
          </p:sp>
          <p:sp>
            <p:nvSpPr>
              <p:cNvPr id="32852" name="Line 1102"/>
              <p:cNvSpPr>
                <a:spLocks noChangeShapeType="1"/>
              </p:cNvSpPr>
              <p:nvPr/>
            </p:nvSpPr>
            <p:spPr bwMode="auto">
              <a:xfrm flipV="1">
                <a:off x="2982" y="911"/>
                <a:ext cx="0" cy="33"/>
              </a:xfrm>
              <a:prstGeom prst="line">
                <a:avLst/>
              </a:prstGeom>
              <a:noFill/>
              <a:ln w="3175">
                <a:solidFill>
                  <a:srgbClr val="000000"/>
                </a:solidFill>
                <a:round/>
                <a:headEnd/>
                <a:tailEnd/>
              </a:ln>
            </p:spPr>
            <p:txBody>
              <a:bodyPr/>
              <a:lstStyle/>
              <a:p>
                <a:endParaRPr lang="en-US"/>
              </a:p>
            </p:txBody>
          </p:sp>
          <p:sp>
            <p:nvSpPr>
              <p:cNvPr id="32853" name="Line 1103"/>
              <p:cNvSpPr>
                <a:spLocks noChangeShapeType="1"/>
              </p:cNvSpPr>
              <p:nvPr/>
            </p:nvSpPr>
            <p:spPr bwMode="auto">
              <a:xfrm>
                <a:off x="2982" y="911"/>
                <a:ext cx="60" cy="0"/>
              </a:xfrm>
              <a:prstGeom prst="line">
                <a:avLst/>
              </a:prstGeom>
              <a:noFill/>
              <a:ln w="3175">
                <a:solidFill>
                  <a:srgbClr val="000000"/>
                </a:solidFill>
                <a:round/>
                <a:headEnd/>
                <a:tailEnd/>
              </a:ln>
            </p:spPr>
            <p:txBody>
              <a:bodyPr/>
              <a:lstStyle/>
              <a:p>
                <a:endParaRPr lang="en-US"/>
              </a:p>
            </p:txBody>
          </p:sp>
          <p:sp>
            <p:nvSpPr>
              <p:cNvPr id="32854" name="Line 1104"/>
              <p:cNvSpPr>
                <a:spLocks noChangeShapeType="1"/>
              </p:cNvSpPr>
              <p:nvPr/>
            </p:nvSpPr>
            <p:spPr bwMode="auto">
              <a:xfrm>
                <a:off x="3042" y="911"/>
                <a:ext cx="0" cy="78"/>
              </a:xfrm>
              <a:prstGeom prst="line">
                <a:avLst/>
              </a:prstGeom>
              <a:noFill/>
              <a:ln w="3175">
                <a:solidFill>
                  <a:srgbClr val="000000"/>
                </a:solidFill>
                <a:round/>
                <a:headEnd/>
                <a:tailEnd/>
              </a:ln>
            </p:spPr>
            <p:txBody>
              <a:bodyPr/>
              <a:lstStyle/>
              <a:p>
                <a:endParaRPr lang="en-US"/>
              </a:p>
            </p:txBody>
          </p:sp>
          <p:sp>
            <p:nvSpPr>
              <p:cNvPr id="32855" name="Line 1105"/>
              <p:cNvSpPr>
                <a:spLocks noChangeShapeType="1"/>
              </p:cNvSpPr>
              <p:nvPr/>
            </p:nvSpPr>
            <p:spPr bwMode="auto">
              <a:xfrm flipV="1">
                <a:off x="3042" y="911"/>
                <a:ext cx="0" cy="78"/>
              </a:xfrm>
              <a:prstGeom prst="line">
                <a:avLst/>
              </a:prstGeom>
              <a:noFill/>
              <a:ln w="3175">
                <a:solidFill>
                  <a:srgbClr val="000000"/>
                </a:solidFill>
                <a:round/>
                <a:headEnd/>
                <a:tailEnd/>
              </a:ln>
            </p:spPr>
            <p:txBody>
              <a:bodyPr/>
              <a:lstStyle/>
              <a:p>
                <a:endParaRPr lang="en-US"/>
              </a:p>
            </p:txBody>
          </p:sp>
          <p:sp>
            <p:nvSpPr>
              <p:cNvPr id="32856" name="Line 1106"/>
              <p:cNvSpPr>
                <a:spLocks noChangeShapeType="1"/>
              </p:cNvSpPr>
              <p:nvPr/>
            </p:nvSpPr>
            <p:spPr bwMode="auto">
              <a:xfrm>
                <a:off x="3042" y="911"/>
                <a:ext cx="60" cy="0"/>
              </a:xfrm>
              <a:prstGeom prst="line">
                <a:avLst/>
              </a:prstGeom>
              <a:noFill/>
              <a:ln w="3175">
                <a:solidFill>
                  <a:srgbClr val="000000"/>
                </a:solidFill>
                <a:round/>
                <a:headEnd/>
                <a:tailEnd/>
              </a:ln>
            </p:spPr>
            <p:txBody>
              <a:bodyPr/>
              <a:lstStyle/>
              <a:p>
                <a:endParaRPr lang="en-US"/>
              </a:p>
            </p:txBody>
          </p:sp>
          <p:sp>
            <p:nvSpPr>
              <p:cNvPr id="32857" name="Line 1107"/>
              <p:cNvSpPr>
                <a:spLocks noChangeShapeType="1"/>
              </p:cNvSpPr>
              <p:nvPr/>
            </p:nvSpPr>
            <p:spPr bwMode="auto">
              <a:xfrm>
                <a:off x="3102" y="911"/>
                <a:ext cx="0" cy="33"/>
              </a:xfrm>
              <a:prstGeom prst="line">
                <a:avLst/>
              </a:prstGeom>
              <a:noFill/>
              <a:ln w="3175">
                <a:solidFill>
                  <a:srgbClr val="000000"/>
                </a:solidFill>
                <a:round/>
                <a:headEnd/>
                <a:tailEnd/>
              </a:ln>
            </p:spPr>
            <p:txBody>
              <a:bodyPr/>
              <a:lstStyle/>
              <a:p>
                <a:endParaRPr lang="en-US"/>
              </a:p>
            </p:txBody>
          </p:sp>
          <p:sp>
            <p:nvSpPr>
              <p:cNvPr id="32858" name="Line 1108"/>
              <p:cNvSpPr>
                <a:spLocks noChangeShapeType="1"/>
              </p:cNvSpPr>
              <p:nvPr/>
            </p:nvSpPr>
            <p:spPr bwMode="auto">
              <a:xfrm flipV="1">
                <a:off x="3102" y="911"/>
                <a:ext cx="0" cy="33"/>
              </a:xfrm>
              <a:prstGeom prst="line">
                <a:avLst/>
              </a:prstGeom>
              <a:noFill/>
              <a:ln w="3175">
                <a:solidFill>
                  <a:srgbClr val="000000"/>
                </a:solidFill>
                <a:round/>
                <a:headEnd/>
                <a:tailEnd/>
              </a:ln>
            </p:spPr>
            <p:txBody>
              <a:bodyPr/>
              <a:lstStyle/>
              <a:p>
                <a:endParaRPr lang="en-US"/>
              </a:p>
            </p:txBody>
          </p:sp>
          <p:sp>
            <p:nvSpPr>
              <p:cNvPr id="32859" name="Line 1109"/>
              <p:cNvSpPr>
                <a:spLocks noChangeShapeType="1"/>
              </p:cNvSpPr>
              <p:nvPr/>
            </p:nvSpPr>
            <p:spPr bwMode="auto">
              <a:xfrm>
                <a:off x="3102" y="911"/>
                <a:ext cx="61" cy="0"/>
              </a:xfrm>
              <a:prstGeom prst="line">
                <a:avLst/>
              </a:prstGeom>
              <a:noFill/>
              <a:ln w="3175">
                <a:solidFill>
                  <a:srgbClr val="000000"/>
                </a:solidFill>
                <a:round/>
                <a:headEnd/>
                <a:tailEnd/>
              </a:ln>
            </p:spPr>
            <p:txBody>
              <a:bodyPr/>
              <a:lstStyle/>
              <a:p>
                <a:endParaRPr lang="en-US"/>
              </a:p>
            </p:txBody>
          </p:sp>
          <p:sp>
            <p:nvSpPr>
              <p:cNvPr id="32860" name="Line 1110"/>
              <p:cNvSpPr>
                <a:spLocks noChangeShapeType="1"/>
              </p:cNvSpPr>
              <p:nvPr/>
            </p:nvSpPr>
            <p:spPr bwMode="auto">
              <a:xfrm>
                <a:off x="3163" y="911"/>
                <a:ext cx="0" cy="33"/>
              </a:xfrm>
              <a:prstGeom prst="line">
                <a:avLst/>
              </a:prstGeom>
              <a:noFill/>
              <a:ln w="3175">
                <a:solidFill>
                  <a:srgbClr val="000000"/>
                </a:solidFill>
                <a:round/>
                <a:headEnd/>
                <a:tailEnd/>
              </a:ln>
            </p:spPr>
            <p:txBody>
              <a:bodyPr/>
              <a:lstStyle/>
              <a:p>
                <a:endParaRPr lang="en-US"/>
              </a:p>
            </p:txBody>
          </p:sp>
          <p:sp>
            <p:nvSpPr>
              <p:cNvPr id="32861" name="Line 1111"/>
              <p:cNvSpPr>
                <a:spLocks noChangeShapeType="1"/>
              </p:cNvSpPr>
              <p:nvPr/>
            </p:nvSpPr>
            <p:spPr bwMode="auto">
              <a:xfrm flipV="1">
                <a:off x="3163" y="911"/>
                <a:ext cx="0" cy="33"/>
              </a:xfrm>
              <a:prstGeom prst="line">
                <a:avLst/>
              </a:prstGeom>
              <a:noFill/>
              <a:ln w="3175">
                <a:solidFill>
                  <a:srgbClr val="000000"/>
                </a:solidFill>
                <a:round/>
                <a:headEnd/>
                <a:tailEnd/>
              </a:ln>
            </p:spPr>
            <p:txBody>
              <a:bodyPr/>
              <a:lstStyle/>
              <a:p>
                <a:endParaRPr lang="en-US"/>
              </a:p>
            </p:txBody>
          </p:sp>
          <p:sp>
            <p:nvSpPr>
              <p:cNvPr id="32862" name="Line 1112"/>
              <p:cNvSpPr>
                <a:spLocks noChangeShapeType="1"/>
              </p:cNvSpPr>
              <p:nvPr/>
            </p:nvSpPr>
            <p:spPr bwMode="auto">
              <a:xfrm>
                <a:off x="3163" y="911"/>
                <a:ext cx="60" cy="0"/>
              </a:xfrm>
              <a:prstGeom prst="line">
                <a:avLst/>
              </a:prstGeom>
              <a:noFill/>
              <a:ln w="3175">
                <a:solidFill>
                  <a:srgbClr val="000000"/>
                </a:solidFill>
                <a:round/>
                <a:headEnd/>
                <a:tailEnd/>
              </a:ln>
            </p:spPr>
            <p:txBody>
              <a:bodyPr/>
              <a:lstStyle/>
              <a:p>
                <a:endParaRPr lang="en-US"/>
              </a:p>
            </p:txBody>
          </p:sp>
          <p:sp>
            <p:nvSpPr>
              <p:cNvPr id="32863" name="Line 1113"/>
              <p:cNvSpPr>
                <a:spLocks noChangeShapeType="1"/>
              </p:cNvSpPr>
              <p:nvPr/>
            </p:nvSpPr>
            <p:spPr bwMode="auto">
              <a:xfrm>
                <a:off x="3223" y="911"/>
                <a:ext cx="0" cy="33"/>
              </a:xfrm>
              <a:prstGeom prst="line">
                <a:avLst/>
              </a:prstGeom>
              <a:noFill/>
              <a:ln w="3175">
                <a:solidFill>
                  <a:srgbClr val="000000"/>
                </a:solidFill>
                <a:round/>
                <a:headEnd/>
                <a:tailEnd/>
              </a:ln>
            </p:spPr>
            <p:txBody>
              <a:bodyPr/>
              <a:lstStyle/>
              <a:p>
                <a:endParaRPr lang="en-US"/>
              </a:p>
            </p:txBody>
          </p:sp>
          <p:sp>
            <p:nvSpPr>
              <p:cNvPr id="32864" name="Line 1114"/>
              <p:cNvSpPr>
                <a:spLocks noChangeShapeType="1"/>
              </p:cNvSpPr>
              <p:nvPr/>
            </p:nvSpPr>
            <p:spPr bwMode="auto">
              <a:xfrm flipV="1">
                <a:off x="3223" y="911"/>
                <a:ext cx="0" cy="33"/>
              </a:xfrm>
              <a:prstGeom prst="line">
                <a:avLst/>
              </a:prstGeom>
              <a:noFill/>
              <a:ln w="3175">
                <a:solidFill>
                  <a:srgbClr val="000000"/>
                </a:solidFill>
                <a:round/>
                <a:headEnd/>
                <a:tailEnd/>
              </a:ln>
            </p:spPr>
            <p:txBody>
              <a:bodyPr/>
              <a:lstStyle/>
              <a:p>
                <a:endParaRPr lang="en-US"/>
              </a:p>
            </p:txBody>
          </p:sp>
          <p:sp>
            <p:nvSpPr>
              <p:cNvPr id="32865" name="Line 1115"/>
              <p:cNvSpPr>
                <a:spLocks noChangeShapeType="1"/>
              </p:cNvSpPr>
              <p:nvPr/>
            </p:nvSpPr>
            <p:spPr bwMode="auto">
              <a:xfrm>
                <a:off x="3223" y="911"/>
                <a:ext cx="60" cy="0"/>
              </a:xfrm>
              <a:prstGeom prst="line">
                <a:avLst/>
              </a:prstGeom>
              <a:noFill/>
              <a:ln w="3175">
                <a:solidFill>
                  <a:srgbClr val="000000"/>
                </a:solidFill>
                <a:round/>
                <a:headEnd/>
                <a:tailEnd/>
              </a:ln>
            </p:spPr>
            <p:txBody>
              <a:bodyPr/>
              <a:lstStyle/>
              <a:p>
                <a:endParaRPr lang="en-US"/>
              </a:p>
            </p:txBody>
          </p:sp>
          <p:sp>
            <p:nvSpPr>
              <p:cNvPr id="32866" name="Line 1116"/>
              <p:cNvSpPr>
                <a:spLocks noChangeShapeType="1"/>
              </p:cNvSpPr>
              <p:nvPr/>
            </p:nvSpPr>
            <p:spPr bwMode="auto">
              <a:xfrm>
                <a:off x="3283" y="911"/>
                <a:ext cx="0" cy="33"/>
              </a:xfrm>
              <a:prstGeom prst="line">
                <a:avLst/>
              </a:prstGeom>
              <a:noFill/>
              <a:ln w="3175">
                <a:solidFill>
                  <a:srgbClr val="000000"/>
                </a:solidFill>
                <a:round/>
                <a:headEnd/>
                <a:tailEnd/>
              </a:ln>
            </p:spPr>
            <p:txBody>
              <a:bodyPr/>
              <a:lstStyle/>
              <a:p>
                <a:endParaRPr lang="en-US"/>
              </a:p>
            </p:txBody>
          </p:sp>
          <p:sp>
            <p:nvSpPr>
              <p:cNvPr id="32867" name="Line 1117"/>
              <p:cNvSpPr>
                <a:spLocks noChangeShapeType="1"/>
              </p:cNvSpPr>
              <p:nvPr/>
            </p:nvSpPr>
            <p:spPr bwMode="auto">
              <a:xfrm flipV="1">
                <a:off x="3283" y="911"/>
                <a:ext cx="0" cy="33"/>
              </a:xfrm>
              <a:prstGeom prst="line">
                <a:avLst/>
              </a:prstGeom>
              <a:noFill/>
              <a:ln w="3175">
                <a:solidFill>
                  <a:srgbClr val="000000"/>
                </a:solidFill>
                <a:round/>
                <a:headEnd/>
                <a:tailEnd/>
              </a:ln>
            </p:spPr>
            <p:txBody>
              <a:bodyPr/>
              <a:lstStyle/>
              <a:p>
                <a:endParaRPr lang="en-US"/>
              </a:p>
            </p:txBody>
          </p:sp>
          <p:sp>
            <p:nvSpPr>
              <p:cNvPr id="32868" name="Line 1118"/>
              <p:cNvSpPr>
                <a:spLocks noChangeShapeType="1"/>
              </p:cNvSpPr>
              <p:nvPr/>
            </p:nvSpPr>
            <p:spPr bwMode="auto">
              <a:xfrm>
                <a:off x="3283" y="911"/>
                <a:ext cx="61" cy="0"/>
              </a:xfrm>
              <a:prstGeom prst="line">
                <a:avLst/>
              </a:prstGeom>
              <a:noFill/>
              <a:ln w="3175">
                <a:solidFill>
                  <a:srgbClr val="000000"/>
                </a:solidFill>
                <a:round/>
                <a:headEnd/>
                <a:tailEnd/>
              </a:ln>
            </p:spPr>
            <p:txBody>
              <a:bodyPr/>
              <a:lstStyle/>
              <a:p>
                <a:endParaRPr lang="en-US"/>
              </a:p>
            </p:txBody>
          </p:sp>
          <p:sp>
            <p:nvSpPr>
              <p:cNvPr id="32869" name="Line 1119"/>
              <p:cNvSpPr>
                <a:spLocks noChangeShapeType="1"/>
              </p:cNvSpPr>
              <p:nvPr/>
            </p:nvSpPr>
            <p:spPr bwMode="auto">
              <a:xfrm>
                <a:off x="3344" y="911"/>
                <a:ext cx="0" cy="33"/>
              </a:xfrm>
              <a:prstGeom prst="line">
                <a:avLst/>
              </a:prstGeom>
              <a:noFill/>
              <a:ln w="3175">
                <a:solidFill>
                  <a:srgbClr val="000000"/>
                </a:solidFill>
                <a:round/>
                <a:headEnd/>
                <a:tailEnd/>
              </a:ln>
            </p:spPr>
            <p:txBody>
              <a:bodyPr/>
              <a:lstStyle/>
              <a:p>
                <a:endParaRPr lang="en-US"/>
              </a:p>
            </p:txBody>
          </p:sp>
          <p:sp>
            <p:nvSpPr>
              <p:cNvPr id="32870" name="Line 1120"/>
              <p:cNvSpPr>
                <a:spLocks noChangeShapeType="1"/>
              </p:cNvSpPr>
              <p:nvPr/>
            </p:nvSpPr>
            <p:spPr bwMode="auto">
              <a:xfrm flipV="1">
                <a:off x="3344" y="911"/>
                <a:ext cx="0" cy="33"/>
              </a:xfrm>
              <a:prstGeom prst="line">
                <a:avLst/>
              </a:prstGeom>
              <a:noFill/>
              <a:ln w="3175">
                <a:solidFill>
                  <a:srgbClr val="000000"/>
                </a:solidFill>
                <a:round/>
                <a:headEnd/>
                <a:tailEnd/>
              </a:ln>
            </p:spPr>
            <p:txBody>
              <a:bodyPr/>
              <a:lstStyle/>
              <a:p>
                <a:endParaRPr lang="en-US"/>
              </a:p>
            </p:txBody>
          </p:sp>
          <p:sp>
            <p:nvSpPr>
              <p:cNvPr id="32871" name="Line 1121"/>
              <p:cNvSpPr>
                <a:spLocks noChangeShapeType="1"/>
              </p:cNvSpPr>
              <p:nvPr/>
            </p:nvSpPr>
            <p:spPr bwMode="auto">
              <a:xfrm>
                <a:off x="3344" y="911"/>
                <a:ext cx="60" cy="0"/>
              </a:xfrm>
              <a:prstGeom prst="line">
                <a:avLst/>
              </a:prstGeom>
              <a:noFill/>
              <a:ln w="3175">
                <a:solidFill>
                  <a:srgbClr val="000000"/>
                </a:solidFill>
                <a:round/>
                <a:headEnd/>
                <a:tailEnd/>
              </a:ln>
            </p:spPr>
            <p:txBody>
              <a:bodyPr/>
              <a:lstStyle/>
              <a:p>
                <a:endParaRPr lang="en-US"/>
              </a:p>
            </p:txBody>
          </p:sp>
          <p:sp>
            <p:nvSpPr>
              <p:cNvPr id="32872" name="Line 1122"/>
              <p:cNvSpPr>
                <a:spLocks noChangeShapeType="1"/>
              </p:cNvSpPr>
              <p:nvPr/>
            </p:nvSpPr>
            <p:spPr bwMode="auto">
              <a:xfrm>
                <a:off x="3404" y="911"/>
                <a:ext cx="0" cy="33"/>
              </a:xfrm>
              <a:prstGeom prst="line">
                <a:avLst/>
              </a:prstGeom>
              <a:noFill/>
              <a:ln w="3175">
                <a:solidFill>
                  <a:srgbClr val="000000"/>
                </a:solidFill>
                <a:round/>
                <a:headEnd/>
                <a:tailEnd/>
              </a:ln>
            </p:spPr>
            <p:txBody>
              <a:bodyPr/>
              <a:lstStyle/>
              <a:p>
                <a:endParaRPr lang="en-US"/>
              </a:p>
            </p:txBody>
          </p:sp>
          <p:sp>
            <p:nvSpPr>
              <p:cNvPr id="32873" name="Line 1123"/>
              <p:cNvSpPr>
                <a:spLocks noChangeShapeType="1"/>
              </p:cNvSpPr>
              <p:nvPr/>
            </p:nvSpPr>
            <p:spPr bwMode="auto">
              <a:xfrm flipV="1">
                <a:off x="3404" y="911"/>
                <a:ext cx="0" cy="33"/>
              </a:xfrm>
              <a:prstGeom prst="line">
                <a:avLst/>
              </a:prstGeom>
              <a:noFill/>
              <a:ln w="3175">
                <a:solidFill>
                  <a:srgbClr val="000000"/>
                </a:solidFill>
                <a:round/>
                <a:headEnd/>
                <a:tailEnd/>
              </a:ln>
            </p:spPr>
            <p:txBody>
              <a:bodyPr/>
              <a:lstStyle/>
              <a:p>
                <a:endParaRPr lang="en-US"/>
              </a:p>
            </p:txBody>
          </p:sp>
          <p:sp>
            <p:nvSpPr>
              <p:cNvPr id="32874" name="Line 1124"/>
              <p:cNvSpPr>
                <a:spLocks noChangeShapeType="1"/>
              </p:cNvSpPr>
              <p:nvPr/>
            </p:nvSpPr>
            <p:spPr bwMode="auto">
              <a:xfrm>
                <a:off x="3404" y="911"/>
                <a:ext cx="60" cy="0"/>
              </a:xfrm>
              <a:prstGeom prst="line">
                <a:avLst/>
              </a:prstGeom>
              <a:noFill/>
              <a:ln w="3175">
                <a:solidFill>
                  <a:srgbClr val="000000"/>
                </a:solidFill>
                <a:round/>
                <a:headEnd/>
                <a:tailEnd/>
              </a:ln>
            </p:spPr>
            <p:txBody>
              <a:bodyPr/>
              <a:lstStyle/>
              <a:p>
                <a:endParaRPr lang="en-US"/>
              </a:p>
            </p:txBody>
          </p:sp>
          <p:sp>
            <p:nvSpPr>
              <p:cNvPr id="32875" name="Line 1125"/>
              <p:cNvSpPr>
                <a:spLocks noChangeShapeType="1"/>
              </p:cNvSpPr>
              <p:nvPr/>
            </p:nvSpPr>
            <p:spPr bwMode="auto">
              <a:xfrm>
                <a:off x="3464" y="911"/>
                <a:ext cx="0" cy="33"/>
              </a:xfrm>
              <a:prstGeom prst="line">
                <a:avLst/>
              </a:prstGeom>
              <a:noFill/>
              <a:ln w="3175">
                <a:solidFill>
                  <a:srgbClr val="000000"/>
                </a:solidFill>
                <a:round/>
                <a:headEnd/>
                <a:tailEnd/>
              </a:ln>
            </p:spPr>
            <p:txBody>
              <a:bodyPr/>
              <a:lstStyle/>
              <a:p>
                <a:endParaRPr lang="en-US"/>
              </a:p>
            </p:txBody>
          </p:sp>
          <p:sp>
            <p:nvSpPr>
              <p:cNvPr id="32876" name="Line 1126"/>
              <p:cNvSpPr>
                <a:spLocks noChangeShapeType="1"/>
              </p:cNvSpPr>
              <p:nvPr/>
            </p:nvSpPr>
            <p:spPr bwMode="auto">
              <a:xfrm flipV="1">
                <a:off x="3464" y="911"/>
                <a:ext cx="0" cy="33"/>
              </a:xfrm>
              <a:prstGeom prst="line">
                <a:avLst/>
              </a:prstGeom>
              <a:noFill/>
              <a:ln w="3175">
                <a:solidFill>
                  <a:srgbClr val="000000"/>
                </a:solidFill>
                <a:round/>
                <a:headEnd/>
                <a:tailEnd/>
              </a:ln>
            </p:spPr>
            <p:txBody>
              <a:bodyPr/>
              <a:lstStyle/>
              <a:p>
                <a:endParaRPr lang="en-US"/>
              </a:p>
            </p:txBody>
          </p:sp>
          <p:sp>
            <p:nvSpPr>
              <p:cNvPr id="32877" name="Line 1127"/>
              <p:cNvSpPr>
                <a:spLocks noChangeShapeType="1"/>
              </p:cNvSpPr>
              <p:nvPr/>
            </p:nvSpPr>
            <p:spPr bwMode="auto">
              <a:xfrm>
                <a:off x="3464" y="911"/>
                <a:ext cx="61" cy="0"/>
              </a:xfrm>
              <a:prstGeom prst="line">
                <a:avLst/>
              </a:prstGeom>
              <a:noFill/>
              <a:ln w="3175">
                <a:solidFill>
                  <a:srgbClr val="000000"/>
                </a:solidFill>
                <a:round/>
                <a:headEnd/>
                <a:tailEnd/>
              </a:ln>
            </p:spPr>
            <p:txBody>
              <a:bodyPr/>
              <a:lstStyle/>
              <a:p>
                <a:endParaRPr lang="en-US"/>
              </a:p>
            </p:txBody>
          </p:sp>
          <p:sp>
            <p:nvSpPr>
              <p:cNvPr id="32878" name="Line 1128"/>
              <p:cNvSpPr>
                <a:spLocks noChangeShapeType="1"/>
              </p:cNvSpPr>
              <p:nvPr/>
            </p:nvSpPr>
            <p:spPr bwMode="auto">
              <a:xfrm>
                <a:off x="3525" y="911"/>
                <a:ext cx="0" cy="33"/>
              </a:xfrm>
              <a:prstGeom prst="line">
                <a:avLst/>
              </a:prstGeom>
              <a:noFill/>
              <a:ln w="3175">
                <a:solidFill>
                  <a:srgbClr val="000000"/>
                </a:solidFill>
                <a:round/>
                <a:headEnd/>
                <a:tailEnd/>
              </a:ln>
            </p:spPr>
            <p:txBody>
              <a:bodyPr/>
              <a:lstStyle/>
              <a:p>
                <a:endParaRPr lang="en-US"/>
              </a:p>
            </p:txBody>
          </p:sp>
          <p:sp>
            <p:nvSpPr>
              <p:cNvPr id="32879" name="Line 1129"/>
              <p:cNvSpPr>
                <a:spLocks noChangeShapeType="1"/>
              </p:cNvSpPr>
              <p:nvPr/>
            </p:nvSpPr>
            <p:spPr bwMode="auto">
              <a:xfrm flipV="1">
                <a:off x="3525" y="911"/>
                <a:ext cx="0" cy="33"/>
              </a:xfrm>
              <a:prstGeom prst="line">
                <a:avLst/>
              </a:prstGeom>
              <a:noFill/>
              <a:ln w="3175">
                <a:solidFill>
                  <a:srgbClr val="000000"/>
                </a:solidFill>
                <a:round/>
                <a:headEnd/>
                <a:tailEnd/>
              </a:ln>
            </p:spPr>
            <p:txBody>
              <a:bodyPr/>
              <a:lstStyle/>
              <a:p>
                <a:endParaRPr lang="en-US"/>
              </a:p>
            </p:txBody>
          </p:sp>
          <p:sp>
            <p:nvSpPr>
              <p:cNvPr id="32880" name="Line 1130"/>
              <p:cNvSpPr>
                <a:spLocks noChangeShapeType="1"/>
              </p:cNvSpPr>
              <p:nvPr/>
            </p:nvSpPr>
            <p:spPr bwMode="auto">
              <a:xfrm>
                <a:off x="3525" y="911"/>
                <a:ext cx="60" cy="0"/>
              </a:xfrm>
              <a:prstGeom prst="line">
                <a:avLst/>
              </a:prstGeom>
              <a:noFill/>
              <a:ln w="3175">
                <a:solidFill>
                  <a:srgbClr val="000000"/>
                </a:solidFill>
                <a:round/>
                <a:headEnd/>
                <a:tailEnd/>
              </a:ln>
            </p:spPr>
            <p:txBody>
              <a:bodyPr/>
              <a:lstStyle/>
              <a:p>
                <a:endParaRPr lang="en-US"/>
              </a:p>
            </p:txBody>
          </p:sp>
          <p:sp>
            <p:nvSpPr>
              <p:cNvPr id="32881" name="Line 1131"/>
              <p:cNvSpPr>
                <a:spLocks noChangeShapeType="1"/>
              </p:cNvSpPr>
              <p:nvPr/>
            </p:nvSpPr>
            <p:spPr bwMode="auto">
              <a:xfrm>
                <a:off x="3585" y="911"/>
                <a:ext cx="0" cy="33"/>
              </a:xfrm>
              <a:prstGeom prst="line">
                <a:avLst/>
              </a:prstGeom>
              <a:noFill/>
              <a:ln w="3175">
                <a:solidFill>
                  <a:srgbClr val="000000"/>
                </a:solidFill>
                <a:round/>
                <a:headEnd/>
                <a:tailEnd/>
              </a:ln>
            </p:spPr>
            <p:txBody>
              <a:bodyPr/>
              <a:lstStyle/>
              <a:p>
                <a:endParaRPr lang="en-US"/>
              </a:p>
            </p:txBody>
          </p:sp>
          <p:sp>
            <p:nvSpPr>
              <p:cNvPr id="32882" name="Line 1132"/>
              <p:cNvSpPr>
                <a:spLocks noChangeShapeType="1"/>
              </p:cNvSpPr>
              <p:nvPr/>
            </p:nvSpPr>
            <p:spPr bwMode="auto">
              <a:xfrm flipV="1">
                <a:off x="3585" y="911"/>
                <a:ext cx="0" cy="33"/>
              </a:xfrm>
              <a:prstGeom prst="line">
                <a:avLst/>
              </a:prstGeom>
              <a:noFill/>
              <a:ln w="3175">
                <a:solidFill>
                  <a:srgbClr val="000000"/>
                </a:solidFill>
                <a:round/>
                <a:headEnd/>
                <a:tailEnd/>
              </a:ln>
            </p:spPr>
            <p:txBody>
              <a:bodyPr/>
              <a:lstStyle/>
              <a:p>
                <a:endParaRPr lang="en-US"/>
              </a:p>
            </p:txBody>
          </p:sp>
          <p:sp>
            <p:nvSpPr>
              <p:cNvPr id="32883" name="Line 1133"/>
              <p:cNvSpPr>
                <a:spLocks noChangeShapeType="1"/>
              </p:cNvSpPr>
              <p:nvPr/>
            </p:nvSpPr>
            <p:spPr bwMode="auto">
              <a:xfrm>
                <a:off x="3585" y="911"/>
                <a:ext cx="60" cy="0"/>
              </a:xfrm>
              <a:prstGeom prst="line">
                <a:avLst/>
              </a:prstGeom>
              <a:noFill/>
              <a:ln w="3175">
                <a:solidFill>
                  <a:srgbClr val="000000"/>
                </a:solidFill>
                <a:round/>
                <a:headEnd/>
                <a:tailEnd/>
              </a:ln>
            </p:spPr>
            <p:txBody>
              <a:bodyPr/>
              <a:lstStyle/>
              <a:p>
                <a:endParaRPr lang="en-US"/>
              </a:p>
            </p:txBody>
          </p:sp>
          <p:sp>
            <p:nvSpPr>
              <p:cNvPr id="32884" name="Line 1134"/>
              <p:cNvSpPr>
                <a:spLocks noChangeShapeType="1"/>
              </p:cNvSpPr>
              <p:nvPr/>
            </p:nvSpPr>
            <p:spPr bwMode="auto">
              <a:xfrm>
                <a:off x="3645" y="911"/>
                <a:ext cx="0" cy="78"/>
              </a:xfrm>
              <a:prstGeom prst="line">
                <a:avLst/>
              </a:prstGeom>
              <a:noFill/>
              <a:ln w="3175">
                <a:solidFill>
                  <a:srgbClr val="000000"/>
                </a:solidFill>
                <a:round/>
                <a:headEnd/>
                <a:tailEnd/>
              </a:ln>
            </p:spPr>
            <p:txBody>
              <a:bodyPr/>
              <a:lstStyle/>
              <a:p>
                <a:endParaRPr lang="en-US"/>
              </a:p>
            </p:txBody>
          </p:sp>
          <p:sp>
            <p:nvSpPr>
              <p:cNvPr id="32885" name="Line 1135"/>
              <p:cNvSpPr>
                <a:spLocks noChangeShapeType="1"/>
              </p:cNvSpPr>
              <p:nvPr/>
            </p:nvSpPr>
            <p:spPr bwMode="auto">
              <a:xfrm flipV="1">
                <a:off x="3645" y="911"/>
                <a:ext cx="0" cy="78"/>
              </a:xfrm>
              <a:prstGeom prst="line">
                <a:avLst/>
              </a:prstGeom>
              <a:noFill/>
              <a:ln w="3175">
                <a:solidFill>
                  <a:srgbClr val="000000"/>
                </a:solidFill>
                <a:round/>
                <a:headEnd/>
                <a:tailEnd/>
              </a:ln>
            </p:spPr>
            <p:txBody>
              <a:bodyPr/>
              <a:lstStyle/>
              <a:p>
                <a:endParaRPr lang="en-US"/>
              </a:p>
            </p:txBody>
          </p:sp>
          <p:sp>
            <p:nvSpPr>
              <p:cNvPr id="32886" name="Line 1136"/>
              <p:cNvSpPr>
                <a:spLocks noChangeShapeType="1"/>
              </p:cNvSpPr>
              <p:nvPr/>
            </p:nvSpPr>
            <p:spPr bwMode="auto">
              <a:xfrm>
                <a:off x="3645" y="911"/>
                <a:ext cx="62" cy="0"/>
              </a:xfrm>
              <a:prstGeom prst="line">
                <a:avLst/>
              </a:prstGeom>
              <a:noFill/>
              <a:ln w="3175">
                <a:solidFill>
                  <a:srgbClr val="000000"/>
                </a:solidFill>
                <a:round/>
                <a:headEnd/>
                <a:tailEnd/>
              </a:ln>
            </p:spPr>
            <p:txBody>
              <a:bodyPr/>
              <a:lstStyle/>
              <a:p>
                <a:endParaRPr lang="en-US"/>
              </a:p>
            </p:txBody>
          </p:sp>
          <p:sp>
            <p:nvSpPr>
              <p:cNvPr id="32887" name="Line 1137"/>
              <p:cNvSpPr>
                <a:spLocks noChangeShapeType="1"/>
              </p:cNvSpPr>
              <p:nvPr/>
            </p:nvSpPr>
            <p:spPr bwMode="auto">
              <a:xfrm>
                <a:off x="3707" y="911"/>
                <a:ext cx="0" cy="33"/>
              </a:xfrm>
              <a:prstGeom prst="line">
                <a:avLst/>
              </a:prstGeom>
              <a:noFill/>
              <a:ln w="3175">
                <a:solidFill>
                  <a:srgbClr val="000000"/>
                </a:solidFill>
                <a:round/>
                <a:headEnd/>
                <a:tailEnd/>
              </a:ln>
            </p:spPr>
            <p:txBody>
              <a:bodyPr/>
              <a:lstStyle/>
              <a:p>
                <a:endParaRPr lang="en-US"/>
              </a:p>
            </p:txBody>
          </p:sp>
          <p:sp>
            <p:nvSpPr>
              <p:cNvPr id="32888" name="Line 1138"/>
              <p:cNvSpPr>
                <a:spLocks noChangeShapeType="1"/>
              </p:cNvSpPr>
              <p:nvPr/>
            </p:nvSpPr>
            <p:spPr bwMode="auto">
              <a:xfrm flipV="1">
                <a:off x="3707" y="911"/>
                <a:ext cx="0" cy="33"/>
              </a:xfrm>
              <a:prstGeom prst="line">
                <a:avLst/>
              </a:prstGeom>
              <a:noFill/>
              <a:ln w="3175">
                <a:solidFill>
                  <a:srgbClr val="000000"/>
                </a:solidFill>
                <a:round/>
                <a:headEnd/>
                <a:tailEnd/>
              </a:ln>
            </p:spPr>
            <p:txBody>
              <a:bodyPr/>
              <a:lstStyle/>
              <a:p>
                <a:endParaRPr lang="en-US"/>
              </a:p>
            </p:txBody>
          </p:sp>
          <p:sp>
            <p:nvSpPr>
              <p:cNvPr id="32889" name="Line 1139"/>
              <p:cNvSpPr>
                <a:spLocks noChangeShapeType="1"/>
              </p:cNvSpPr>
              <p:nvPr/>
            </p:nvSpPr>
            <p:spPr bwMode="auto">
              <a:xfrm>
                <a:off x="3707" y="911"/>
                <a:ext cx="59" cy="0"/>
              </a:xfrm>
              <a:prstGeom prst="line">
                <a:avLst/>
              </a:prstGeom>
              <a:noFill/>
              <a:ln w="3175">
                <a:solidFill>
                  <a:srgbClr val="000000"/>
                </a:solidFill>
                <a:round/>
                <a:headEnd/>
                <a:tailEnd/>
              </a:ln>
            </p:spPr>
            <p:txBody>
              <a:bodyPr/>
              <a:lstStyle/>
              <a:p>
                <a:endParaRPr lang="en-US"/>
              </a:p>
            </p:txBody>
          </p:sp>
          <p:sp>
            <p:nvSpPr>
              <p:cNvPr id="32890" name="Line 1140"/>
              <p:cNvSpPr>
                <a:spLocks noChangeShapeType="1"/>
              </p:cNvSpPr>
              <p:nvPr/>
            </p:nvSpPr>
            <p:spPr bwMode="auto">
              <a:xfrm>
                <a:off x="3766" y="911"/>
                <a:ext cx="0" cy="33"/>
              </a:xfrm>
              <a:prstGeom prst="line">
                <a:avLst/>
              </a:prstGeom>
              <a:noFill/>
              <a:ln w="3175">
                <a:solidFill>
                  <a:srgbClr val="000000"/>
                </a:solidFill>
                <a:round/>
                <a:headEnd/>
                <a:tailEnd/>
              </a:ln>
            </p:spPr>
            <p:txBody>
              <a:bodyPr/>
              <a:lstStyle/>
              <a:p>
                <a:endParaRPr lang="en-US"/>
              </a:p>
            </p:txBody>
          </p:sp>
          <p:sp>
            <p:nvSpPr>
              <p:cNvPr id="32891" name="Line 1141"/>
              <p:cNvSpPr>
                <a:spLocks noChangeShapeType="1"/>
              </p:cNvSpPr>
              <p:nvPr/>
            </p:nvSpPr>
            <p:spPr bwMode="auto">
              <a:xfrm flipV="1">
                <a:off x="3766" y="911"/>
                <a:ext cx="0" cy="33"/>
              </a:xfrm>
              <a:prstGeom prst="line">
                <a:avLst/>
              </a:prstGeom>
              <a:noFill/>
              <a:ln w="3175">
                <a:solidFill>
                  <a:srgbClr val="000000"/>
                </a:solidFill>
                <a:round/>
                <a:headEnd/>
                <a:tailEnd/>
              </a:ln>
            </p:spPr>
            <p:txBody>
              <a:bodyPr/>
              <a:lstStyle/>
              <a:p>
                <a:endParaRPr lang="en-US"/>
              </a:p>
            </p:txBody>
          </p:sp>
          <p:sp>
            <p:nvSpPr>
              <p:cNvPr id="32892" name="Line 1142"/>
              <p:cNvSpPr>
                <a:spLocks noChangeShapeType="1"/>
              </p:cNvSpPr>
              <p:nvPr/>
            </p:nvSpPr>
            <p:spPr bwMode="auto">
              <a:xfrm>
                <a:off x="3766" y="911"/>
                <a:ext cx="60" cy="0"/>
              </a:xfrm>
              <a:prstGeom prst="line">
                <a:avLst/>
              </a:prstGeom>
              <a:noFill/>
              <a:ln w="3175">
                <a:solidFill>
                  <a:srgbClr val="000000"/>
                </a:solidFill>
                <a:round/>
                <a:headEnd/>
                <a:tailEnd/>
              </a:ln>
            </p:spPr>
            <p:txBody>
              <a:bodyPr/>
              <a:lstStyle/>
              <a:p>
                <a:endParaRPr lang="en-US"/>
              </a:p>
            </p:txBody>
          </p:sp>
          <p:sp>
            <p:nvSpPr>
              <p:cNvPr id="32893" name="Line 1143"/>
              <p:cNvSpPr>
                <a:spLocks noChangeShapeType="1"/>
              </p:cNvSpPr>
              <p:nvPr/>
            </p:nvSpPr>
            <p:spPr bwMode="auto">
              <a:xfrm>
                <a:off x="3826" y="911"/>
                <a:ext cx="0" cy="33"/>
              </a:xfrm>
              <a:prstGeom prst="line">
                <a:avLst/>
              </a:prstGeom>
              <a:noFill/>
              <a:ln w="3175">
                <a:solidFill>
                  <a:srgbClr val="000000"/>
                </a:solidFill>
                <a:round/>
                <a:headEnd/>
                <a:tailEnd/>
              </a:ln>
            </p:spPr>
            <p:txBody>
              <a:bodyPr/>
              <a:lstStyle/>
              <a:p>
                <a:endParaRPr lang="en-US"/>
              </a:p>
            </p:txBody>
          </p:sp>
          <p:sp>
            <p:nvSpPr>
              <p:cNvPr id="32894" name="Line 1144"/>
              <p:cNvSpPr>
                <a:spLocks noChangeShapeType="1"/>
              </p:cNvSpPr>
              <p:nvPr/>
            </p:nvSpPr>
            <p:spPr bwMode="auto">
              <a:xfrm flipV="1">
                <a:off x="3826" y="911"/>
                <a:ext cx="0" cy="33"/>
              </a:xfrm>
              <a:prstGeom prst="line">
                <a:avLst/>
              </a:prstGeom>
              <a:noFill/>
              <a:ln w="3175">
                <a:solidFill>
                  <a:srgbClr val="000000"/>
                </a:solidFill>
                <a:round/>
                <a:headEnd/>
                <a:tailEnd/>
              </a:ln>
            </p:spPr>
            <p:txBody>
              <a:bodyPr/>
              <a:lstStyle/>
              <a:p>
                <a:endParaRPr lang="en-US"/>
              </a:p>
            </p:txBody>
          </p:sp>
          <p:sp>
            <p:nvSpPr>
              <p:cNvPr id="32895" name="Line 1145"/>
              <p:cNvSpPr>
                <a:spLocks noChangeShapeType="1"/>
              </p:cNvSpPr>
              <p:nvPr/>
            </p:nvSpPr>
            <p:spPr bwMode="auto">
              <a:xfrm>
                <a:off x="3826" y="911"/>
                <a:ext cx="62" cy="0"/>
              </a:xfrm>
              <a:prstGeom prst="line">
                <a:avLst/>
              </a:prstGeom>
              <a:noFill/>
              <a:ln w="3175">
                <a:solidFill>
                  <a:srgbClr val="000000"/>
                </a:solidFill>
                <a:round/>
                <a:headEnd/>
                <a:tailEnd/>
              </a:ln>
            </p:spPr>
            <p:txBody>
              <a:bodyPr/>
              <a:lstStyle/>
              <a:p>
                <a:endParaRPr lang="en-US"/>
              </a:p>
            </p:txBody>
          </p:sp>
          <p:sp>
            <p:nvSpPr>
              <p:cNvPr id="32896" name="Line 1146"/>
              <p:cNvSpPr>
                <a:spLocks noChangeShapeType="1"/>
              </p:cNvSpPr>
              <p:nvPr/>
            </p:nvSpPr>
            <p:spPr bwMode="auto">
              <a:xfrm>
                <a:off x="3888" y="911"/>
                <a:ext cx="0" cy="33"/>
              </a:xfrm>
              <a:prstGeom prst="line">
                <a:avLst/>
              </a:prstGeom>
              <a:noFill/>
              <a:ln w="3175">
                <a:solidFill>
                  <a:srgbClr val="000000"/>
                </a:solidFill>
                <a:round/>
                <a:headEnd/>
                <a:tailEnd/>
              </a:ln>
            </p:spPr>
            <p:txBody>
              <a:bodyPr/>
              <a:lstStyle/>
              <a:p>
                <a:endParaRPr lang="en-US"/>
              </a:p>
            </p:txBody>
          </p:sp>
          <p:sp>
            <p:nvSpPr>
              <p:cNvPr id="32897" name="Line 1147"/>
              <p:cNvSpPr>
                <a:spLocks noChangeShapeType="1"/>
              </p:cNvSpPr>
              <p:nvPr/>
            </p:nvSpPr>
            <p:spPr bwMode="auto">
              <a:xfrm flipV="1">
                <a:off x="3888" y="911"/>
                <a:ext cx="0" cy="33"/>
              </a:xfrm>
              <a:prstGeom prst="line">
                <a:avLst/>
              </a:prstGeom>
              <a:noFill/>
              <a:ln w="3175">
                <a:solidFill>
                  <a:srgbClr val="000000"/>
                </a:solidFill>
                <a:round/>
                <a:headEnd/>
                <a:tailEnd/>
              </a:ln>
            </p:spPr>
            <p:txBody>
              <a:bodyPr/>
              <a:lstStyle/>
              <a:p>
                <a:endParaRPr lang="en-US"/>
              </a:p>
            </p:txBody>
          </p:sp>
          <p:sp>
            <p:nvSpPr>
              <p:cNvPr id="32898" name="Line 1148"/>
              <p:cNvSpPr>
                <a:spLocks noChangeShapeType="1"/>
              </p:cNvSpPr>
              <p:nvPr/>
            </p:nvSpPr>
            <p:spPr bwMode="auto">
              <a:xfrm>
                <a:off x="3888" y="911"/>
                <a:ext cx="60" cy="0"/>
              </a:xfrm>
              <a:prstGeom prst="line">
                <a:avLst/>
              </a:prstGeom>
              <a:noFill/>
              <a:ln w="3175">
                <a:solidFill>
                  <a:srgbClr val="000000"/>
                </a:solidFill>
                <a:round/>
                <a:headEnd/>
                <a:tailEnd/>
              </a:ln>
            </p:spPr>
            <p:txBody>
              <a:bodyPr/>
              <a:lstStyle/>
              <a:p>
                <a:endParaRPr lang="en-US"/>
              </a:p>
            </p:txBody>
          </p:sp>
          <p:sp>
            <p:nvSpPr>
              <p:cNvPr id="32899" name="Line 1149"/>
              <p:cNvSpPr>
                <a:spLocks noChangeShapeType="1"/>
              </p:cNvSpPr>
              <p:nvPr/>
            </p:nvSpPr>
            <p:spPr bwMode="auto">
              <a:xfrm>
                <a:off x="3948" y="911"/>
                <a:ext cx="0" cy="33"/>
              </a:xfrm>
              <a:prstGeom prst="line">
                <a:avLst/>
              </a:prstGeom>
              <a:noFill/>
              <a:ln w="3175">
                <a:solidFill>
                  <a:srgbClr val="000000"/>
                </a:solidFill>
                <a:round/>
                <a:headEnd/>
                <a:tailEnd/>
              </a:ln>
            </p:spPr>
            <p:txBody>
              <a:bodyPr/>
              <a:lstStyle/>
              <a:p>
                <a:endParaRPr lang="en-US"/>
              </a:p>
            </p:txBody>
          </p:sp>
          <p:sp>
            <p:nvSpPr>
              <p:cNvPr id="32900" name="Line 1150"/>
              <p:cNvSpPr>
                <a:spLocks noChangeShapeType="1"/>
              </p:cNvSpPr>
              <p:nvPr/>
            </p:nvSpPr>
            <p:spPr bwMode="auto">
              <a:xfrm flipV="1">
                <a:off x="3948" y="911"/>
                <a:ext cx="0" cy="33"/>
              </a:xfrm>
              <a:prstGeom prst="line">
                <a:avLst/>
              </a:prstGeom>
              <a:noFill/>
              <a:ln w="3175">
                <a:solidFill>
                  <a:srgbClr val="000000"/>
                </a:solidFill>
                <a:round/>
                <a:headEnd/>
                <a:tailEnd/>
              </a:ln>
            </p:spPr>
            <p:txBody>
              <a:bodyPr/>
              <a:lstStyle/>
              <a:p>
                <a:endParaRPr lang="en-US"/>
              </a:p>
            </p:txBody>
          </p:sp>
          <p:sp>
            <p:nvSpPr>
              <p:cNvPr id="32901" name="Line 1151"/>
              <p:cNvSpPr>
                <a:spLocks noChangeShapeType="1"/>
              </p:cNvSpPr>
              <p:nvPr/>
            </p:nvSpPr>
            <p:spPr bwMode="auto">
              <a:xfrm>
                <a:off x="3948" y="911"/>
                <a:ext cx="59" cy="0"/>
              </a:xfrm>
              <a:prstGeom prst="line">
                <a:avLst/>
              </a:prstGeom>
              <a:noFill/>
              <a:ln w="3175">
                <a:solidFill>
                  <a:srgbClr val="000000"/>
                </a:solidFill>
                <a:round/>
                <a:headEnd/>
                <a:tailEnd/>
              </a:ln>
            </p:spPr>
            <p:txBody>
              <a:bodyPr/>
              <a:lstStyle/>
              <a:p>
                <a:endParaRPr lang="en-US"/>
              </a:p>
            </p:txBody>
          </p:sp>
          <p:sp>
            <p:nvSpPr>
              <p:cNvPr id="32902" name="Line 1152"/>
              <p:cNvSpPr>
                <a:spLocks noChangeShapeType="1"/>
              </p:cNvSpPr>
              <p:nvPr/>
            </p:nvSpPr>
            <p:spPr bwMode="auto">
              <a:xfrm>
                <a:off x="4007" y="911"/>
                <a:ext cx="0" cy="33"/>
              </a:xfrm>
              <a:prstGeom prst="line">
                <a:avLst/>
              </a:prstGeom>
              <a:noFill/>
              <a:ln w="3175">
                <a:solidFill>
                  <a:srgbClr val="000000"/>
                </a:solidFill>
                <a:round/>
                <a:headEnd/>
                <a:tailEnd/>
              </a:ln>
            </p:spPr>
            <p:txBody>
              <a:bodyPr/>
              <a:lstStyle/>
              <a:p>
                <a:endParaRPr lang="en-US"/>
              </a:p>
            </p:txBody>
          </p:sp>
          <p:sp>
            <p:nvSpPr>
              <p:cNvPr id="32903" name="Line 1153"/>
              <p:cNvSpPr>
                <a:spLocks noChangeShapeType="1"/>
              </p:cNvSpPr>
              <p:nvPr/>
            </p:nvSpPr>
            <p:spPr bwMode="auto">
              <a:xfrm flipV="1">
                <a:off x="4007" y="911"/>
                <a:ext cx="0" cy="33"/>
              </a:xfrm>
              <a:prstGeom prst="line">
                <a:avLst/>
              </a:prstGeom>
              <a:noFill/>
              <a:ln w="3175">
                <a:solidFill>
                  <a:srgbClr val="000000"/>
                </a:solidFill>
                <a:round/>
                <a:headEnd/>
                <a:tailEnd/>
              </a:ln>
            </p:spPr>
            <p:txBody>
              <a:bodyPr/>
              <a:lstStyle/>
              <a:p>
                <a:endParaRPr lang="en-US"/>
              </a:p>
            </p:txBody>
          </p:sp>
          <p:sp>
            <p:nvSpPr>
              <p:cNvPr id="32904" name="Line 1154"/>
              <p:cNvSpPr>
                <a:spLocks noChangeShapeType="1"/>
              </p:cNvSpPr>
              <p:nvPr/>
            </p:nvSpPr>
            <p:spPr bwMode="auto">
              <a:xfrm>
                <a:off x="4007" y="911"/>
                <a:ext cx="62" cy="0"/>
              </a:xfrm>
              <a:prstGeom prst="line">
                <a:avLst/>
              </a:prstGeom>
              <a:noFill/>
              <a:ln w="3175">
                <a:solidFill>
                  <a:srgbClr val="000000"/>
                </a:solidFill>
                <a:round/>
                <a:headEnd/>
                <a:tailEnd/>
              </a:ln>
            </p:spPr>
            <p:txBody>
              <a:bodyPr/>
              <a:lstStyle/>
              <a:p>
                <a:endParaRPr lang="en-US"/>
              </a:p>
            </p:txBody>
          </p:sp>
          <p:sp>
            <p:nvSpPr>
              <p:cNvPr id="32905" name="Line 1155"/>
              <p:cNvSpPr>
                <a:spLocks noChangeShapeType="1"/>
              </p:cNvSpPr>
              <p:nvPr/>
            </p:nvSpPr>
            <p:spPr bwMode="auto">
              <a:xfrm>
                <a:off x="4069" y="911"/>
                <a:ext cx="0" cy="33"/>
              </a:xfrm>
              <a:prstGeom prst="line">
                <a:avLst/>
              </a:prstGeom>
              <a:noFill/>
              <a:ln w="3175">
                <a:solidFill>
                  <a:srgbClr val="000000"/>
                </a:solidFill>
                <a:round/>
                <a:headEnd/>
                <a:tailEnd/>
              </a:ln>
            </p:spPr>
            <p:txBody>
              <a:bodyPr/>
              <a:lstStyle/>
              <a:p>
                <a:endParaRPr lang="en-US"/>
              </a:p>
            </p:txBody>
          </p:sp>
          <p:sp>
            <p:nvSpPr>
              <p:cNvPr id="32906" name="Line 1156"/>
              <p:cNvSpPr>
                <a:spLocks noChangeShapeType="1"/>
              </p:cNvSpPr>
              <p:nvPr/>
            </p:nvSpPr>
            <p:spPr bwMode="auto">
              <a:xfrm flipV="1">
                <a:off x="4069" y="911"/>
                <a:ext cx="0" cy="33"/>
              </a:xfrm>
              <a:prstGeom prst="line">
                <a:avLst/>
              </a:prstGeom>
              <a:noFill/>
              <a:ln w="3175">
                <a:solidFill>
                  <a:srgbClr val="000000"/>
                </a:solidFill>
                <a:round/>
                <a:headEnd/>
                <a:tailEnd/>
              </a:ln>
            </p:spPr>
            <p:txBody>
              <a:bodyPr/>
              <a:lstStyle/>
              <a:p>
                <a:endParaRPr lang="en-US"/>
              </a:p>
            </p:txBody>
          </p:sp>
          <p:sp>
            <p:nvSpPr>
              <p:cNvPr id="32907" name="Line 1157"/>
              <p:cNvSpPr>
                <a:spLocks noChangeShapeType="1"/>
              </p:cNvSpPr>
              <p:nvPr/>
            </p:nvSpPr>
            <p:spPr bwMode="auto">
              <a:xfrm>
                <a:off x="4069" y="911"/>
                <a:ext cx="60" cy="0"/>
              </a:xfrm>
              <a:prstGeom prst="line">
                <a:avLst/>
              </a:prstGeom>
              <a:noFill/>
              <a:ln w="3175">
                <a:solidFill>
                  <a:srgbClr val="000000"/>
                </a:solidFill>
                <a:round/>
                <a:headEnd/>
                <a:tailEnd/>
              </a:ln>
            </p:spPr>
            <p:txBody>
              <a:bodyPr/>
              <a:lstStyle/>
              <a:p>
                <a:endParaRPr lang="en-US"/>
              </a:p>
            </p:txBody>
          </p:sp>
          <p:sp>
            <p:nvSpPr>
              <p:cNvPr id="32908" name="Line 1158"/>
              <p:cNvSpPr>
                <a:spLocks noChangeShapeType="1"/>
              </p:cNvSpPr>
              <p:nvPr/>
            </p:nvSpPr>
            <p:spPr bwMode="auto">
              <a:xfrm>
                <a:off x="4129" y="911"/>
                <a:ext cx="0" cy="33"/>
              </a:xfrm>
              <a:prstGeom prst="line">
                <a:avLst/>
              </a:prstGeom>
              <a:noFill/>
              <a:ln w="3175">
                <a:solidFill>
                  <a:srgbClr val="000000"/>
                </a:solidFill>
                <a:round/>
                <a:headEnd/>
                <a:tailEnd/>
              </a:ln>
            </p:spPr>
            <p:txBody>
              <a:bodyPr/>
              <a:lstStyle/>
              <a:p>
                <a:endParaRPr lang="en-US"/>
              </a:p>
            </p:txBody>
          </p:sp>
          <p:sp>
            <p:nvSpPr>
              <p:cNvPr id="32909" name="Line 1159"/>
              <p:cNvSpPr>
                <a:spLocks noChangeShapeType="1"/>
              </p:cNvSpPr>
              <p:nvPr/>
            </p:nvSpPr>
            <p:spPr bwMode="auto">
              <a:xfrm flipV="1">
                <a:off x="4129" y="911"/>
                <a:ext cx="0" cy="33"/>
              </a:xfrm>
              <a:prstGeom prst="line">
                <a:avLst/>
              </a:prstGeom>
              <a:noFill/>
              <a:ln w="3175">
                <a:solidFill>
                  <a:srgbClr val="000000"/>
                </a:solidFill>
                <a:round/>
                <a:headEnd/>
                <a:tailEnd/>
              </a:ln>
            </p:spPr>
            <p:txBody>
              <a:bodyPr/>
              <a:lstStyle/>
              <a:p>
                <a:endParaRPr lang="en-US"/>
              </a:p>
            </p:txBody>
          </p:sp>
          <p:sp>
            <p:nvSpPr>
              <p:cNvPr id="32910" name="Line 1160"/>
              <p:cNvSpPr>
                <a:spLocks noChangeShapeType="1"/>
              </p:cNvSpPr>
              <p:nvPr/>
            </p:nvSpPr>
            <p:spPr bwMode="auto">
              <a:xfrm>
                <a:off x="4129" y="911"/>
                <a:ext cx="60" cy="0"/>
              </a:xfrm>
              <a:prstGeom prst="line">
                <a:avLst/>
              </a:prstGeom>
              <a:noFill/>
              <a:ln w="3175">
                <a:solidFill>
                  <a:srgbClr val="000000"/>
                </a:solidFill>
                <a:round/>
                <a:headEnd/>
                <a:tailEnd/>
              </a:ln>
            </p:spPr>
            <p:txBody>
              <a:bodyPr/>
              <a:lstStyle/>
              <a:p>
                <a:endParaRPr lang="en-US"/>
              </a:p>
            </p:txBody>
          </p:sp>
          <p:sp>
            <p:nvSpPr>
              <p:cNvPr id="32911" name="Line 1161"/>
              <p:cNvSpPr>
                <a:spLocks noChangeShapeType="1"/>
              </p:cNvSpPr>
              <p:nvPr/>
            </p:nvSpPr>
            <p:spPr bwMode="auto">
              <a:xfrm>
                <a:off x="4189" y="911"/>
                <a:ext cx="0" cy="33"/>
              </a:xfrm>
              <a:prstGeom prst="line">
                <a:avLst/>
              </a:prstGeom>
              <a:noFill/>
              <a:ln w="3175">
                <a:solidFill>
                  <a:srgbClr val="000000"/>
                </a:solidFill>
                <a:round/>
                <a:headEnd/>
                <a:tailEnd/>
              </a:ln>
            </p:spPr>
            <p:txBody>
              <a:bodyPr/>
              <a:lstStyle/>
              <a:p>
                <a:endParaRPr lang="en-US"/>
              </a:p>
            </p:txBody>
          </p:sp>
          <p:sp>
            <p:nvSpPr>
              <p:cNvPr id="32912" name="Line 1162"/>
              <p:cNvSpPr>
                <a:spLocks noChangeShapeType="1"/>
              </p:cNvSpPr>
              <p:nvPr/>
            </p:nvSpPr>
            <p:spPr bwMode="auto">
              <a:xfrm flipV="1">
                <a:off x="4189" y="911"/>
                <a:ext cx="0" cy="33"/>
              </a:xfrm>
              <a:prstGeom prst="line">
                <a:avLst/>
              </a:prstGeom>
              <a:noFill/>
              <a:ln w="3175">
                <a:solidFill>
                  <a:srgbClr val="000000"/>
                </a:solidFill>
                <a:round/>
                <a:headEnd/>
                <a:tailEnd/>
              </a:ln>
            </p:spPr>
            <p:txBody>
              <a:bodyPr/>
              <a:lstStyle/>
              <a:p>
                <a:endParaRPr lang="en-US"/>
              </a:p>
            </p:txBody>
          </p:sp>
          <p:sp>
            <p:nvSpPr>
              <p:cNvPr id="32913" name="Line 1163"/>
              <p:cNvSpPr>
                <a:spLocks noChangeShapeType="1"/>
              </p:cNvSpPr>
              <p:nvPr/>
            </p:nvSpPr>
            <p:spPr bwMode="auto">
              <a:xfrm>
                <a:off x="4189" y="911"/>
                <a:ext cx="61" cy="0"/>
              </a:xfrm>
              <a:prstGeom prst="line">
                <a:avLst/>
              </a:prstGeom>
              <a:noFill/>
              <a:ln w="3175">
                <a:solidFill>
                  <a:srgbClr val="000000"/>
                </a:solidFill>
                <a:round/>
                <a:headEnd/>
                <a:tailEnd/>
              </a:ln>
            </p:spPr>
            <p:txBody>
              <a:bodyPr/>
              <a:lstStyle/>
              <a:p>
                <a:endParaRPr lang="en-US"/>
              </a:p>
            </p:txBody>
          </p:sp>
          <p:sp>
            <p:nvSpPr>
              <p:cNvPr id="32914" name="Line 1164"/>
              <p:cNvSpPr>
                <a:spLocks noChangeShapeType="1"/>
              </p:cNvSpPr>
              <p:nvPr/>
            </p:nvSpPr>
            <p:spPr bwMode="auto">
              <a:xfrm>
                <a:off x="4250" y="911"/>
                <a:ext cx="0" cy="78"/>
              </a:xfrm>
              <a:prstGeom prst="line">
                <a:avLst/>
              </a:prstGeom>
              <a:noFill/>
              <a:ln w="3175">
                <a:solidFill>
                  <a:srgbClr val="000000"/>
                </a:solidFill>
                <a:round/>
                <a:headEnd/>
                <a:tailEnd/>
              </a:ln>
            </p:spPr>
            <p:txBody>
              <a:bodyPr/>
              <a:lstStyle/>
              <a:p>
                <a:endParaRPr lang="en-US"/>
              </a:p>
            </p:txBody>
          </p:sp>
          <p:sp>
            <p:nvSpPr>
              <p:cNvPr id="32915" name="Line 1165"/>
              <p:cNvSpPr>
                <a:spLocks noChangeShapeType="1"/>
              </p:cNvSpPr>
              <p:nvPr/>
            </p:nvSpPr>
            <p:spPr bwMode="auto">
              <a:xfrm flipV="1">
                <a:off x="4250" y="911"/>
                <a:ext cx="0" cy="78"/>
              </a:xfrm>
              <a:prstGeom prst="line">
                <a:avLst/>
              </a:prstGeom>
              <a:noFill/>
              <a:ln w="3175">
                <a:solidFill>
                  <a:srgbClr val="000000"/>
                </a:solidFill>
                <a:round/>
                <a:headEnd/>
                <a:tailEnd/>
              </a:ln>
            </p:spPr>
            <p:txBody>
              <a:bodyPr/>
              <a:lstStyle/>
              <a:p>
                <a:endParaRPr lang="en-US"/>
              </a:p>
            </p:txBody>
          </p:sp>
          <p:sp>
            <p:nvSpPr>
              <p:cNvPr id="32916" name="Line 1166"/>
              <p:cNvSpPr>
                <a:spLocks noChangeShapeType="1"/>
              </p:cNvSpPr>
              <p:nvPr/>
            </p:nvSpPr>
            <p:spPr bwMode="auto">
              <a:xfrm>
                <a:off x="4250" y="911"/>
                <a:ext cx="60" cy="0"/>
              </a:xfrm>
              <a:prstGeom prst="line">
                <a:avLst/>
              </a:prstGeom>
              <a:noFill/>
              <a:ln w="3175">
                <a:solidFill>
                  <a:srgbClr val="000000"/>
                </a:solidFill>
                <a:round/>
                <a:headEnd/>
                <a:tailEnd/>
              </a:ln>
            </p:spPr>
            <p:txBody>
              <a:bodyPr/>
              <a:lstStyle/>
              <a:p>
                <a:endParaRPr lang="en-US"/>
              </a:p>
            </p:txBody>
          </p:sp>
          <p:sp>
            <p:nvSpPr>
              <p:cNvPr id="32917" name="Line 1167"/>
              <p:cNvSpPr>
                <a:spLocks noChangeShapeType="1"/>
              </p:cNvSpPr>
              <p:nvPr/>
            </p:nvSpPr>
            <p:spPr bwMode="auto">
              <a:xfrm>
                <a:off x="4310" y="911"/>
                <a:ext cx="0" cy="33"/>
              </a:xfrm>
              <a:prstGeom prst="line">
                <a:avLst/>
              </a:prstGeom>
              <a:noFill/>
              <a:ln w="3175">
                <a:solidFill>
                  <a:srgbClr val="000000"/>
                </a:solidFill>
                <a:round/>
                <a:headEnd/>
                <a:tailEnd/>
              </a:ln>
            </p:spPr>
            <p:txBody>
              <a:bodyPr/>
              <a:lstStyle/>
              <a:p>
                <a:endParaRPr lang="en-US"/>
              </a:p>
            </p:txBody>
          </p:sp>
          <p:sp>
            <p:nvSpPr>
              <p:cNvPr id="32918" name="Line 1168"/>
              <p:cNvSpPr>
                <a:spLocks noChangeShapeType="1"/>
              </p:cNvSpPr>
              <p:nvPr/>
            </p:nvSpPr>
            <p:spPr bwMode="auto">
              <a:xfrm flipV="1">
                <a:off x="4310" y="911"/>
                <a:ext cx="0" cy="33"/>
              </a:xfrm>
              <a:prstGeom prst="line">
                <a:avLst/>
              </a:prstGeom>
              <a:noFill/>
              <a:ln w="3175">
                <a:solidFill>
                  <a:srgbClr val="000000"/>
                </a:solidFill>
                <a:round/>
                <a:headEnd/>
                <a:tailEnd/>
              </a:ln>
            </p:spPr>
            <p:txBody>
              <a:bodyPr/>
              <a:lstStyle/>
              <a:p>
                <a:endParaRPr lang="en-US"/>
              </a:p>
            </p:txBody>
          </p:sp>
          <p:sp>
            <p:nvSpPr>
              <p:cNvPr id="32919" name="Line 1169"/>
              <p:cNvSpPr>
                <a:spLocks noChangeShapeType="1"/>
              </p:cNvSpPr>
              <p:nvPr/>
            </p:nvSpPr>
            <p:spPr bwMode="auto">
              <a:xfrm>
                <a:off x="4310" y="911"/>
                <a:ext cx="60" cy="0"/>
              </a:xfrm>
              <a:prstGeom prst="line">
                <a:avLst/>
              </a:prstGeom>
              <a:noFill/>
              <a:ln w="3175">
                <a:solidFill>
                  <a:srgbClr val="000000"/>
                </a:solidFill>
                <a:round/>
                <a:headEnd/>
                <a:tailEnd/>
              </a:ln>
            </p:spPr>
            <p:txBody>
              <a:bodyPr/>
              <a:lstStyle/>
              <a:p>
                <a:endParaRPr lang="en-US"/>
              </a:p>
            </p:txBody>
          </p:sp>
          <p:sp>
            <p:nvSpPr>
              <p:cNvPr id="32920" name="Line 1170"/>
              <p:cNvSpPr>
                <a:spLocks noChangeShapeType="1"/>
              </p:cNvSpPr>
              <p:nvPr/>
            </p:nvSpPr>
            <p:spPr bwMode="auto">
              <a:xfrm>
                <a:off x="4370" y="911"/>
                <a:ext cx="0" cy="33"/>
              </a:xfrm>
              <a:prstGeom prst="line">
                <a:avLst/>
              </a:prstGeom>
              <a:noFill/>
              <a:ln w="3175">
                <a:solidFill>
                  <a:srgbClr val="000000"/>
                </a:solidFill>
                <a:round/>
                <a:headEnd/>
                <a:tailEnd/>
              </a:ln>
            </p:spPr>
            <p:txBody>
              <a:bodyPr/>
              <a:lstStyle/>
              <a:p>
                <a:endParaRPr lang="en-US"/>
              </a:p>
            </p:txBody>
          </p:sp>
          <p:sp>
            <p:nvSpPr>
              <p:cNvPr id="32921" name="Line 1171"/>
              <p:cNvSpPr>
                <a:spLocks noChangeShapeType="1"/>
              </p:cNvSpPr>
              <p:nvPr/>
            </p:nvSpPr>
            <p:spPr bwMode="auto">
              <a:xfrm flipV="1">
                <a:off x="4370" y="911"/>
                <a:ext cx="0" cy="33"/>
              </a:xfrm>
              <a:prstGeom prst="line">
                <a:avLst/>
              </a:prstGeom>
              <a:noFill/>
              <a:ln w="3175">
                <a:solidFill>
                  <a:srgbClr val="000000"/>
                </a:solidFill>
                <a:round/>
                <a:headEnd/>
                <a:tailEnd/>
              </a:ln>
            </p:spPr>
            <p:txBody>
              <a:bodyPr/>
              <a:lstStyle/>
              <a:p>
                <a:endParaRPr lang="en-US"/>
              </a:p>
            </p:txBody>
          </p:sp>
          <p:sp>
            <p:nvSpPr>
              <p:cNvPr id="32922" name="Line 1172"/>
              <p:cNvSpPr>
                <a:spLocks noChangeShapeType="1"/>
              </p:cNvSpPr>
              <p:nvPr/>
            </p:nvSpPr>
            <p:spPr bwMode="auto">
              <a:xfrm flipH="1">
                <a:off x="1172" y="911"/>
                <a:ext cx="60" cy="0"/>
              </a:xfrm>
              <a:prstGeom prst="line">
                <a:avLst/>
              </a:prstGeom>
              <a:noFill/>
              <a:ln w="3175">
                <a:solidFill>
                  <a:srgbClr val="000000"/>
                </a:solidFill>
                <a:round/>
                <a:headEnd/>
                <a:tailEnd/>
              </a:ln>
            </p:spPr>
            <p:txBody>
              <a:bodyPr/>
              <a:lstStyle/>
              <a:p>
                <a:endParaRPr lang="en-US"/>
              </a:p>
            </p:txBody>
          </p:sp>
          <p:sp>
            <p:nvSpPr>
              <p:cNvPr id="32923" name="Line 1173"/>
              <p:cNvSpPr>
                <a:spLocks noChangeShapeType="1"/>
              </p:cNvSpPr>
              <p:nvPr/>
            </p:nvSpPr>
            <p:spPr bwMode="auto">
              <a:xfrm>
                <a:off x="1172" y="911"/>
                <a:ext cx="0" cy="33"/>
              </a:xfrm>
              <a:prstGeom prst="line">
                <a:avLst/>
              </a:prstGeom>
              <a:noFill/>
              <a:ln w="3175">
                <a:solidFill>
                  <a:srgbClr val="000000"/>
                </a:solidFill>
                <a:round/>
                <a:headEnd/>
                <a:tailEnd/>
              </a:ln>
            </p:spPr>
            <p:txBody>
              <a:bodyPr/>
              <a:lstStyle/>
              <a:p>
                <a:endParaRPr lang="en-US"/>
              </a:p>
            </p:txBody>
          </p:sp>
          <p:sp>
            <p:nvSpPr>
              <p:cNvPr id="32924" name="Line 1174"/>
              <p:cNvSpPr>
                <a:spLocks noChangeShapeType="1"/>
              </p:cNvSpPr>
              <p:nvPr/>
            </p:nvSpPr>
            <p:spPr bwMode="auto">
              <a:xfrm flipV="1">
                <a:off x="1172" y="911"/>
                <a:ext cx="0" cy="33"/>
              </a:xfrm>
              <a:prstGeom prst="line">
                <a:avLst/>
              </a:prstGeom>
              <a:noFill/>
              <a:ln w="3175">
                <a:solidFill>
                  <a:srgbClr val="000000"/>
                </a:solidFill>
                <a:round/>
                <a:headEnd/>
                <a:tailEnd/>
              </a:ln>
            </p:spPr>
            <p:txBody>
              <a:bodyPr/>
              <a:lstStyle/>
              <a:p>
                <a:endParaRPr lang="en-US"/>
              </a:p>
            </p:txBody>
          </p:sp>
          <p:sp>
            <p:nvSpPr>
              <p:cNvPr id="32925" name="Line 1175"/>
              <p:cNvSpPr>
                <a:spLocks noChangeShapeType="1"/>
              </p:cNvSpPr>
              <p:nvPr/>
            </p:nvSpPr>
            <p:spPr bwMode="auto">
              <a:xfrm flipH="1">
                <a:off x="1111" y="911"/>
                <a:ext cx="61" cy="0"/>
              </a:xfrm>
              <a:prstGeom prst="line">
                <a:avLst/>
              </a:prstGeom>
              <a:noFill/>
              <a:ln w="3175">
                <a:solidFill>
                  <a:srgbClr val="000000"/>
                </a:solidFill>
                <a:round/>
                <a:headEnd/>
                <a:tailEnd/>
              </a:ln>
            </p:spPr>
            <p:txBody>
              <a:bodyPr/>
              <a:lstStyle/>
              <a:p>
                <a:endParaRPr lang="en-US"/>
              </a:p>
            </p:txBody>
          </p:sp>
          <p:sp>
            <p:nvSpPr>
              <p:cNvPr id="32926" name="Line 1176"/>
              <p:cNvSpPr>
                <a:spLocks noChangeShapeType="1"/>
              </p:cNvSpPr>
              <p:nvPr/>
            </p:nvSpPr>
            <p:spPr bwMode="auto">
              <a:xfrm>
                <a:off x="1111" y="911"/>
                <a:ext cx="0" cy="33"/>
              </a:xfrm>
              <a:prstGeom prst="line">
                <a:avLst/>
              </a:prstGeom>
              <a:noFill/>
              <a:ln w="3175">
                <a:solidFill>
                  <a:srgbClr val="000000"/>
                </a:solidFill>
                <a:round/>
                <a:headEnd/>
                <a:tailEnd/>
              </a:ln>
            </p:spPr>
            <p:txBody>
              <a:bodyPr/>
              <a:lstStyle/>
              <a:p>
                <a:endParaRPr lang="en-US"/>
              </a:p>
            </p:txBody>
          </p:sp>
          <p:sp>
            <p:nvSpPr>
              <p:cNvPr id="32927" name="Line 1177"/>
              <p:cNvSpPr>
                <a:spLocks noChangeShapeType="1"/>
              </p:cNvSpPr>
              <p:nvPr/>
            </p:nvSpPr>
            <p:spPr bwMode="auto">
              <a:xfrm flipV="1">
                <a:off x="1111" y="911"/>
                <a:ext cx="0" cy="33"/>
              </a:xfrm>
              <a:prstGeom prst="line">
                <a:avLst/>
              </a:prstGeom>
              <a:noFill/>
              <a:ln w="3175">
                <a:solidFill>
                  <a:srgbClr val="000000"/>
                </a:solidFill>
                <a:round/>
                <a:headEnd/>
                <a:tailEnd/>
              </a:ln>
            </p:spPr>
            <p:txBody>
              <a:bodyPr/>
              <a:lstStyle/>
              <a:p>
                <a:endParaRPr lang="en-US"/>
              </a:p>
            </p:txBody>
          </p:sp>
          <p:sp>
            <p:nvSpPr>
              <p:cNvPr id="32928" name="Line 1178"/>
              <p:cNvSpPr>
                <a:spLocks noChangeShapeType="1"/>
              </p:cNvSpPr>
              <p:nvPr/>
            </p:nvSpPr>
            <p:spPr bwMode="auto">
              <a:xfrm>
                <a:off x="1111" y="911"/>
                <a:ext cx="121" cy="0"/>
              </a:xfrm>
              <a:prstGeom prst="line">
                <a:avLst/>
              </a:prstGeom>
              <a:noFill/>
              <a:ln w="3175">
                <a:solidFill>
                  <a:srgbClr val="000000"/>
                </a:solidFill>
                <a:round/>
                <a:headEnd/>
                <a:tailEnd/>
              </a:ln>
            </p:spPr>
            <p:txBody>
              <a:bodyPr/>
              <a:lstStyle/>
              <a:p>
                <a:endParaRPr lang="en-US"/>
              </a:p>
            </p:txBody>
          </p:sp>
          <p:sp>
            <p:nvSpPr>
              <p:cNvPr id="32929" name="Line 1179"/>
              <p:cNvSpPr>
                <a:spLocks noChangeShapeType="1"/>
              </p:cNvSpPr>
              <p:nvPr/>
            </p:nvSpPr>
            <p:spPr bwMode="auto">
              <a:xfrm>
                <a:off x="1232" y="911"/>
                <a:ext cx="0" cy="78"/>
              </a:xfrm>
              <a:prstGeom prst="line">
                <a:avLst/>
              </a:prstGeom>
              <a:noFill/>
              <a:ln w="3175">
                <a:solidFill>
                  <a:srgbClr val="000000"/>
                </a:solidFill>
                <a:round/>
                <a:headEnd/>
                <a:tailEnd/>
              </a:ln>
            </p:spPr>
            <p:txBody>
              <a:bodyPr/>
              <a:lstStyle/>
              <a:p>
                <a:endParaRPr lang="en-US"/>
              </a:p>
            </p:txBody>
          </p:sp>
          <p:sp>
            <p:nvSpPr>
              <p:cNvPr id="32930" name="Line 1180"/>
              <p:cNvSpPr>
                <a:spLocks noChangeShapeType="1"/>
              </p:cNvSpPr>
              <p:nvPr/>
            </p:nvSpPr>
            <p:spPr bwMode="auto">
              <a:xfrm flipV="1">
                <a:off x="1232" y="911"/>
                <a:ext cx="0" cy="78"/>
              </a:xfrm>
              <a:prstGeom prst="line">
                <a:avLst/>
              </a:prstGeom>
              <a:noFill/>
              <a:ln w="3175">
                <a:solidFill>
                  <a:srgbClr val="000000"/>
                </a:solidFill>
                <a:round/>
                <a:headEnd/>
                <a:tailEnd/>
              </a:ln>
            </p:spPr>
            <p:txBody>
              <a:bodyPr/>
              <a:lstStyle/>
              <a:p>
                <a:endParaRPr lang="en-US"/>
              </a:p>
            </p:txBody>
          </p:sp>
          <p:sp>
            <p:nvSpPr>
              <p:cNvPr id="32931" name="Line 1181"/>
              <p:cNvSpPr>
                <a:spLocks noChangeShapeType="1"/>
              </p:cNvSpPr>
              <p:nvPr/>
            </p:nvSpPr>
            <p:spPr bwMode="auto">
              <a:xfrm>
                <a:off x="1232" y="911"/>
                <a:ext cx="60" cy="0"/>
              </a:xfrm>
              <a:prstGeom prst="line">
                <a:avLst/>
              </a:prstGeom>
              <a:noFill/>
              <a:ln w="3175">
                <a:solidFill>
                  <a:srgbClr val="000000"/>
                </a:solidFill>
                <a:round/>
                <a:headEnd/>
                <a:tailEnd/>
              </a:ln>
            </p:spPr>
            <p:txBody>
              <a:bodyPr/>
              <a:lstStyle/>
              <a:p>
                <a:endParaRPr lang="en-US"/>
              </a:p>
            </p:txBody>
          </p:sp>
          <p:sp>
            <p:nvSpPr>
              <p:cNvPr id="32932" name="Line 1182"/>
              <p:cNvSpPr>
                <a:spLocks noChangeShapeType="1"/>
              </p:cNvSpPr>
              <p:nvPr/>
            </p:nvSpPr>
            <p:spPr bwMode="auto">
              <a:xfrm>
                <a:off x="1292" y="911"/>
                <a:ext cx="0" cy="33"/>
              </a:xfrm>
              <a:prstGeom prst="line">
                <a:avLst/>
              </a:prstGeom>
              <a:noFill/>
              <a:ln w="3175">
                <a:solidFill>
                  <a:srgbClr val="000000"/>
                </a:solidFill>
                <a:round/>
                <a:headEnd/>
                <a:tailEnd/>
              </a:ln>
            </p:spPr>
            <p:txBody>
              <a:bodyPr/>
              <a:lstStyle/>
              <a:p>
                <a:endParaRPr lang="en-US"/>
              </a:p>
            </p:txBody>
          </p:sp>
          <p:sp>
            <p:nvSpPr>
              <p:cNvPr id="32933" name="Line 1183"/>
              <p:cNvSpPr>
                <a:spLocks noChangeShapeType="1"/>
              </p:cNvSpPr>
              <p:nvPr/>
            </p:nvSpPr>
            <p:spPr bwMode="auto">
              <a:xfrm flipV="1">
                <a:off x="1292" y="911"/>
                <a:ext cx="0" cy="33"/>
              </a:xfrm>
              <a:prstGeom prst="line">
                <a:avLst/>
              </a:prstGeom>
              <a:noFill/>
              <a:ln w="3175">
                <a:solidFill>
                  <a:srgbClr val="000000"/>
                </a:solidFill>
                <a:round/>
                <a:headEnd/>
                <a:tailEnd/>
              </a:ln>
            </p:spPr>
            <p:txBody>
              <a:bodyPr/>
              <a:lstStyle/>
              <a:p>
                <a:endParaRPr lang="en-US"/>
              </a:p>
            </p:txBody>
          </p:sp>
          <p:sp>
            <p:nvSpPr>
              <p:cNvPr id="32934" name="Line 1184"/>
              <p:cNvSpPr>
                <a:spLocks noChangeShapeType="1"/>
              </p:cNvSpPr>
              <p:nvPr/>
            </p:nvSpPr>
            <p:spPr bwMode="auto">
              <a:xfrm>
                <a:off x="1292" y="911"/>
                <a:ext cx="61" cy="0"/>
              </a:xfrm>
              <a:prstGeom prst="line">
                <a:avLst/>
              </a:prstGeom>
              <a:noFill/>
              <a:ln w="3175">
                <a:solidFill>
                  <a:srgbClr val="000000"/>
                </a:solidFill>
                <a:round/>
                <a:headEnd/>
                <a:tailEnd/>
              </a:ln>
            </p:spPr>
            <p:txBody>
              <a:bodyPr/>
              <a:lstStyle/>
              <a:p>
                <a:endParaRPr lang="en-US"/>
              </a:p>
            </p:txBody>
          </p:sp>
          <p:sp>
            <p:nvSpPr>
              <p:cNvPr id="32935" name="Line 1185"/>
              <p:cNvSpPr>
                <a:spLocks noChangeShapeType="1"/>
              </p:cNvSpPr>
              <p:nvPr/>
            </p:nvSpPr>
            <p:spPr bwMode="auto">
              <a:xfrm>
                <a:off x="1353" y="911"/>
                <a:ext cx="0" cy="33"/>
              </a:xfrm>
              <a:prstGeom prst="line">
                <a:avLst/>
              </a:prstGeom>
              <a:noFill/>
              <a:ln w="3175">
                <a:solidFill>
                  <a:srgbClr val="000000"/>
                </a:solidFill>
                <a:round/>
                <a:headEnd/>
                <a:tailEnd/>
              </a:ln>
            </p:spPr>
            <p:txBody>
              <a:bodyPr/>
              <a:lstStyle/>
              <a:p>
                <a:endParaRPr lang="en-US"/>
              </a:p>
            </p:txBody>
          </p:sp>
          <p:sp>
            <p:nvSpPr>
              <p:cNvPr id="32936" name="Line 1186"/>
              <p:cNvSpPr>
                <a:spLocks noChangeShapeType="1"/>
              </p:cNvSpPr>
              <p:nvPr/>
            </p:nvSpPr>
            <p:spPr bwMode="auto">
              <a:xfrm flipV="1">
                <a:off x="1353" y="911"/>
                <a:ext cx="0" cy="33"/>
              </a:xfrm>
              <a:prstGeom prst="line">
                <a:avLst/>
              </a:prstGeom>
              <a:noFill/>
              <a:ln w="3175">
                <a:solidFill>
                  <a:srgbClr val="000000"/>
                </a:solidFill>
                <a:round/>
                <a:headEnd/>
                <a:tailEnd/>
              </a:ln>
            </p:spPr>
            <p:txBody>
              <a:bodyPr/>
              <a:lstStyle/>
              <a:p>
                <a:endParaRPr lang="en-US"/>
              </a:p>
            </p:txBody>
          </p:sp>
          <p:sp>
            <p:nvSpPr>
              <p:cNvPr id="32937" name="Line 1187"/>
              <p:cNvSpPr>
                <a:spLocks noChangeShapeType="1"/>
              </p:cNvSpPr>
              <p:nvPr/>
            </p:nvSpPr>
            <p:spPr bwMode="auto">
              <a:xfrm>
                <a:off x="1353" y="911"/>
                <a:ext cx="60" cy="0"/>
              </a:xfrm>
              <a:prstGeom prst="line">
                <a:avLst/>
              </a:prstGeom>
              <a:noFill/>
              <a:ln w="3175">
                <a:solidFill>
                  <a:srgbClr val="000000"/>
                </a:solidFill>
                <a:round/>
                <a:headEnd/>
                <a:tailEnd/>
              </a:ln>
            </p:spPr>
            <p:txBody>
              <a:bodyPr/>
              <a:lstStyle/>
              <a:p>
                <a:endParaRPr lang="en-US"/>
              </a:p>
            </p:txBody>
          </p:sp>
          <p:sp>
            <p:nvSpPr>
              <p:cNvPr id="32938" name="Line 1188"/>
              <p:cNvSpPr>
                <a:spLocks noChangeShapeType="1"/>
              </p:cNvSpPr>
              <p:nvPr/>
            </p:nvSpPr>
            <p:spPr bwMode="auto">
              <a:xfrm>
                <a:off x="1413" y="911"/>
                <a:ext cx="0" cy="33"/>
              </a:xfrm>
              <a:prstGeom prst="line">
                <a:avLst/>
              </a:prstGeom>
              <a:noFill/>
              <a:ln w="3175">
                <a:solidFill>
                  <a:srgbClr val="000000"/>
                </a:solidFill>
                <a:round/>
                <a:headEnd/>
                <a:tailEnd/>
              </a:ln>
            </p:spPr>
            <p:txBody>
              <a:bodyPr/>
              <a:lstStyle/>
              <a:p>
                <a:endParaRPr lang="en-US"/>
              </a:p>
            </p:txBody>
          </p:sp>
          <p:sp>
            <p:nvSpPr>
              <p:cNvPr id="32939" name="Line 1189"/>
              <p:cNvSpPr>
                <a:spLocks noChangeShapeType="1"/>
              </p:cNvSpPr>
              <p:nvPr/>
            </p:nvSpPr>
            <p:spPr bwMode="auto">
              <a:xfrm flipV="1">
                <a:off x="1413" y="911"/>
                <a:ext cx="0" cy="33"/>
              </a:xfrm>
              <a:prstGeom prst="line">
                <a:avLst/>
              </a:prstGeom>
              <a:noFill/>
              <a:ln w="3175">
                <a:solidFill>
                  <a:srgbClr val="000000"/>
                </a:solidFill>
                <a:round/>
                <a:headEnd/>
                <a:tailEnd/>
              </a:ln>
            </p:spPr>
            <p:txBody>
              <a:bodyPr/>
              <a:lstStyle/>
              <a:p>
                <a:endParaRPr lang="en-US"/>
              </a:p>
            </p:txBody>
          </p:sp>
          <p:sp>
            <p:nvSpPr>
              <p:cNvPr id="32940" name="Line 1190"/>
              <p:cNvSpPr>
                <a:spLocks noChangeShapeType="1"/>
              </p:cNvSpPr>
              <p:nvPr/>
            </p:nvSpPr>
            <p:spPr bwMode="auto">
              <a:xfrm>
                <a:off x="1413" y="911"/>
                <a:ext cx="60" cy="0"/>
              </a:xfrm>
              <a:prstGeom prst="line">
                <a:avLst/>
              </a:prstGeom>
              <a:noFill/>
              <a:ln w="3175">
                <a:solidFill>
                  <a:srgbClr val="000000"/>
                </a:solidFill>
                <a:round/>
                <a:headEnd/>
                <a:tailEnd/>
              </a:ln>
            </p:spPr>
            <p:txBody>
              <a:bodyPr/>
              <a:lstStyle/>
              <a:p>
                <a:endParaRPr lang="en-US"/>
              </a:p>
            </p:txBody>
          </p:sp>
          <p:sp>
            <p:nvSpPr>
              <p:cNvPr id="32941" name="Line 1191"/>
              <p:cNvSpPr>
                <a:spLocks noChangeShapeType="1"/>
              </p:cNvSpPr>
              <p:nvPr/>
            </p:nvSpPr>
            <p:spPr bwMode="auto">
              <a:xfrm>
                <a:off x="1473" y="911"/>
                <a:ext cx="0" cy="33"/>
              </a:xfrm>
              <a:prstGeom prst="line">
                <a:avLst/>
              </a:prstGeom>
              <a:noFill/>
              <a:ln w="3175">
                <a:solidFill>
                  <a:srgbClr val="000000"/>
                </a:solidFill>
                <a:round/>
                <a:headEnd/>
                <a:tailEnd/>
              </a:ln>
            </p:spPr>
            <p:txBody>
              <a:bodyPr/>
              <a:lstStyle/>
              <a:p>
                <a:endParaRPr lang="en-US"/>
              </a:p>
            </p:txBody>
          </p:sp>
          <p:sp>
            <p:nvSpPr>
              <p:cNvPr id="32942" name="Line 1192"/>
              <p:cNvSpPr>
                <a:spLocks noChangeShapeType="1"/>
              </p:cNvSpPr>
              <p:nvPr/>
            </p:nvSpPr>
            <p:spPr bwMode="auto">
              <a:xfrm flipV="1">
                <a:off x="1473" y="911"/>
                <a:ext cx="0" cy="33"/>
              </a:xfrm>
              <a:prstGeom prst="line">
                <a:avLst/>
              </a:prstGeom>
              <a:noFill/>
              <a:ln w="3175">
                <a:solidFill>
                  <a:srgbClr val="000000"/>
                </a:solidFill>
                <a:round/>
                <a:headEnd/>
                <a:tailEnd/>
              </a:ln>
            </p:spPr>
            <p:txBody>
              <a:bodyPr/>
              <a:lstStyle/>
              <a:p>
                <a:endParaRPr lang="en-US"/>
              </a:p>
            </p:txBody>
          </p:sp>
          <p:sp>
            <p:nvSpPr>
              <p:cNvPr id="32943" name="Line 1193"/>
              <p:cNvSpPr>
                <a:spLocks noChangeShapeType="1"/>
              </p:cNvSpPr>
              <p:nvPr/>
            </p:nvSpPr>
            <p:spPr bwMode="auto">
              <a:xfrm>
                <a:off x="1473" y="911"/>
                <a:ext cx="61" cy="0"/>
              </a:xfrm>
              <a:prstGeom prst="line">
                <a:avLst/>
              </a:prstGeom>
              <a:noFill/>
              <a:ln w="3175">
                <a:solidFill>
                  <a:srgbClr val="000000"/>
                </a:solidFill>
                <a:round/>
                <a:headEnd/>
                <a:tailEnd/>
              </a:ln>
            </p:spPr>
            <p:txBody>
              <a:bodyPr/>
              <a:lstStyle/>
              <a:p>
                <a:endParaRPr lang="en-US"/>
              </a:p>
            </p:txBody>
          </p:sp>
          <p:sp>
            <p:nvSpPr>
              <p:cNvPr id="32944" name="Line 1194"/>
              <p:cNvSpPr>
                <a:spLocks noChangeShapeType="1"/>
              </p:cNvSpPr>
              <p:nvPr/>
            </p:nvSpPr>
            <p:spPr bwMode="auto">
              <a:xfrm>
                <a:off x="1534" y="911"/>
                <a:ext cx="0" cy="33"/>
              </a:xfrm>
              <a:prstGeom prst="line">
                <a:avLst/>
              </a:prstGeom>
              <a:noFill/>
              <a:ln w="3175">
                <a:solidFill>
                  <a:srgbClr val="000000"/>
                </a:solidFill>
                <a:round/>
                <a:headEnd/>
                <a:tailEnd/>
              </a:ln>
            </p:spPr>
            <p:txBody>
              <a:bodyPr/>
              <a:lstStyle/>
              <a:p>
                <a:endParaRPr lang="en-US"/>
              </a:p>
            </p:txBody>
          </p:sp>
          <p:sp>
            <p:nvSpPr>
              <p:cNvPr id="32945" name="Line 1195"/>
              <p:cNvSpPr>
                <a:spLocks noChangeShapeType="1"/>
              </p:cNvSpPr>
              <p:nvPr/>
            </p:nvSpPr>
            <p:spPr bwMode="auto">
              <a:xfrm flipV="1">
                <a:off x="1534" y="911"/>
                <a:ext cx="0" cy="33"/>
              </a:xfrm>
              <a:prstGeom prst="line">
                <a:avLst/>
              </a:prstGeom>
              <a:noFill/>
              <a:ln w="3175">
                <a:solidFill>
                  <a:srgbClr val="000000"/>
                </a:solidFill>
                <a:round/>
                <a:headEnd/>
                <a:tailEnd/>
              </a:ln>
            </p:spPr>
            <p:txBody>
              <a:bodyPr/>
              <a:lstStyle/>
              <a:p>
                <a:endParaRPr lang="en-US"/>
              </a:p>
            </p:txBody>
          </p:sp>
          <p:sp>
            <p:nvSpPr>
              <p:cNvPr id="32946" name="Line 1196"/>
              <p:cNvSpPr>
                <a:spLocks noChangeShapeType="1"/>
              </p:cNvSpPr>
              <p:nvPr/>
            </p:nvSpPr>
            <p:spPr bwMode="auto">
              <a:xfrm>
                <a:off x="1534" y="911"/>
                <a:ext cx="60" cy="0"/>
              </a:xfrm>
              <a:prstGeom prst="line">
                <a:avLst/>
              </a:prstGeom>
              <a:noFill/>
              <a:ln w="3175">
                <a:solidFill>
                  <a:srgbClr val="000000"/>
                </a:solidFill>
                <a:round/>
                <a:headEnd/>
                <a:tailEnd/>
              </a:ln>
            </p:spPr>
            <p:txBody>
              <a:bodyPr/>
              <a:lstStyle/>
              <a:p>
                <a:endParaRPr lang="en-US"/>
              </a:p>
            </p:txBody>
          </p:sp>
          <p:sp>
            <p:nvSpPr>
              <p:cNvPr id="32947" name="Line 1197"/>
              <p:cNvSpPr>
                <a:spLocks noChangeShapeType="1"/>
              </p:cNvSpPr>
              <p:nvPr/>
            </p:nvSpPr>
            <p:spPr bwMode="auto">
              <a:xfrm>
                <a:off x="1594" y="911"/>
                <a:ext cx="0" cy="33"/>
              </a:xfrm>
              <a:prstGeom prst="line">
                <a:avLst/>
              </a:prstGeom>
              <a:noFill/>
              <a:ln w="3175">
                <a:solidFill>
                  <a:srgbClr val="000000"/>
                </a:solidFill>
                <a:round/>
                <a:headEnd/>
                <a:tailEnd/>
              </a:ln>
            </p:spPr>
            <p:txBody>
              <a:bodyPr/>
              <a:lstStyle/>
              <a:p>
                <a:endParaRPr lang="en-US"/>
              </a:p>
            </p:txBody>
          </p:sp>
          <p:sp>
            <p:nvSpPr>
              <p:cNvPr id="32948" name="Line 1198"/>
              <p:cNvSpPr>
                <a:spLocks noChangeShapeType="1"/>
              </p:cNvSpPr>
              <p:nvPr/>
            </p:nvSpPr>
            <p:spPr bwMode="auto">
              <a:xfrm flipV="1">
                <a:off x="1594" y="911"/>
                <a:ext cx="0" cy="33"/>
              </a:xfrm>
              <a:prstGeom prst="line">
                <a:avLst/>
              </a:prstGeom>
              <a:noFill/>
              <a:ln w="3175">
                <a:solidFill>
                  <a:srgbClr val="000000"/>
                </a:solidFill>
                <a:round/>
                <a:headEnd/>
                <a:tailEnd/>
              </a:ln>
            </p:spPr>
            <p:txBody>
              <a:bodyPr/>
              <a:lstStyle/>
              <a:p>
                <a:endParaRPr lang="en-US"/>
              </a:p>
            </p:txBody>
          </p:sp>
          <p:sp>
            <p:nvSpPr>
              <p:cNvPr id="32949" name="Line 1199"/>
              <p:cNvSpPr>
                <a:spLocks noChangeShapeType="1"/>
              </p:cNvSpPr>
              <p:nvPr/>
            </p:nvSpPr>
            <p:spPr bwMode="auto">
              <a:xfrm>
                <a:off x="1594" y="911"/>
                <a:ext cx="60" cy="0"/>
              </a:xfrm>
              <a:prstGeom prst="line">
                <a:avLst/>
              </a:prstGeom>
              <a:noFill/>
              <a:ln w="3175">
                <a:solidFill>
                  <a:srgbClr val="000000"/>
                </a:solidFill>
                <a:round/>
                <a:headEnd/>
                <a:tailEnd/>
              </a:ln>
            </p:spPr>
            <p:txBody>
              <a:bodyPr/>
              <a:lstStyle/>
              <a:p>
                <a:endParaRPr lang="en-US"/>
              </a:p>
            </p:txBody>
          </p:sp>
          <p:sp>
            <p:nvSpPr>
              <p:cNvPr id="32950" name="Line 1200"/>
              <p:cNvSpPr>
                <a:spLocks noChangeShapeType="1"/>
              </p:cNvSpPr>
              <p:nvPr/>
            </p:nvSpPr>
            <p:spPr bwMode="auto">
              <a:xfrm>
                <a:off x="1654" y="911"/>
                <a:ext cx="0" cy="33"/>
              </a:xfrm>
              <a:prstGeom prst="line">
                <a:avLst/>
              </a:prstGeom>
              <a:noFill/>
              <a:ln w="3175">
                <a:solidFill>
                  <a:srgbClr val="000000"/>
                </a:solidFill>
                <a:round/>
                <a:headEnd/>
                <a:tailEnd/>
              </a:ln>
            </p:spPr>
            <p:txBody>
              <a:bodyPr/>
              <a:lstStyle/>
              <a:p>
                <a:endParaRPr lang="en-US"/>
              </a:p>
            </p:txBody>
          </p:sp>
          <p:sp>
            <p:nvSpPr>
              <p:cNvPr id="32951" name="Line 1201"/>
              <p:cNvSpPr>
                <a:spLocks noChangeShapeType="1"/>
              </p:cNvSpPr>
              <p:nvPr/>
            </p:nvSpPr>
            <p:spPr bwMode="auto">
              <a:xfrm flipV="1">
                <a:off x="1654" y="911"/>
                <a:ext cx="0" cy="33"/>
              </a:xfrm>
              <a:prstGeom prst="line">
                <a:avLst/>
              </a:prstGeom>
              <a:noFill/>
              <a:ln w="3175">
                <a:solidFill>
                  <a:srgbClr val="000000"/>
                </a:solidFill>
                <a:round/>
                <a:headEnd/>
                <a:tailEnd/>
              </a:ln>
            </p:spPr>
            <p:txBody>
              <a:bodyPr/>
              <a:lstStyle/>
              <a:p>
                <a:endParaRPr lang="en-US"/>
              </a:p>
            </p:txBody>
          </p:sp>
          <p:sp>
            <p:nvSpPr>
              <p:cNvPr id="32952" name="Line 1202"/>
              <p:cNvSpPr>
                <a:spLocks noChangeShapeType="1"/>
              </p:cNvSpPr>
              <p:nvPr/>
            </p:nvSpPr>
            <p:spPr bwMode="auto">
              <a:xfrm>
                <a:off x="1654" y="911"/>
                <a:ext cx="61" cy="0"/>
              </a:xfrm>
              <a:prstGeom prst="line">
                <a:avLst/>
              </a:prstGeom>
              <a:noFill/>
              <a:ln w="3175">
                <a:solidFill>
                  <a:srgbClr val="000000"/>
                </a:solidFill>
                <a:round/>
                <a:headEnd/>
                <a:tailEnd/>
              </a:ln>
            </p:spPr>
            <p:txBody>
              <a:bodyPr/>
              <a:lstStyle/>
              <a:p>
                <a:endParaRPr lang="en-US"/>
              </a:p>
            </p:txBody>
          </p:sp>
          <p:sp>
            <p:nvSpPr>
              <p:cNvPr id="32953" name="Line 1203"/>
              <p:cNvSpPr>
                <a:spLocks noChangeShapeType="1"/>
              </p:cNvSpPr>
              <p:nvPr/>
            </p:nvSpPr>
            <p:spPr bwMode="auto">
              <a:xfrm>
                <a:off x="1715" y="911"/>
                <a:ext cx="0" cy="33"/>
              </a:xfrm>
              <a:prstGeom prst="line">
                <a:avLst/>
              </a:prstGeom>
              <a:noFill/>
              <a:ln w="3175">
                <a:solidFill>
                  <a:srgbClr val="000000"/>
                </a:solidFill>
                <a:round/>
                <a:headEnd/>
                <a:tailEnd/>
              </a:ln>
            </p:spPr>
            <p:txBody>
              <a:bodyPr/>
              <a:lstStyle/>
              <a:p>
                <a:endParaRPr lang="en-US"/>
              </a:p>
            </p:txBody>
          </p:sp>
          <p:sp>
            <p:nvSpPr>
              <p:cNvPr id="32954" name="Line 1204"/>
              <p:cNvSpPr>
                <a:spLocks noChangeShapeType="1"/>
              </p:cNvSpPr>
              <p:nvPr/>
            </p:nvSpPr>
            <p:spPr bwMode="auto">
              <a:xfrm flipV="1">
                <a:off x="1715" y="911"/>
                <a:ext cx="0" cy="33"/>
              </a:xfrm>
              <a:prstGeom prst="line">
                <a:avLst/>
              </a:prstGeom>
              <a:noFill/>
              <a:ln w="3175">
                <a:solidFill>
                  <a:srgbClr val="000000"/>
                </a:solidFill>
                <a:round/>
                <a:headEnd/>
                <a:tailEnd/>
              </a:ln>
            </p:spPr>
            <p:txBody>
              <a:bodyPr/>
              <a:lstStyle/>
              <a:p>
                <a:endParaRPr lang="en-US"/>
              </a:p>
            </p:txBody>
          </p:sp>
          <p:sp>
            <p:nvSpPr>
              <p:cNvPr id="32955" name="Line 1205"/>
              <p:cNvSpPr>
                <a:spLocks noChangeShapeType="1"/>
              </p:cNvSpPr>
              <p:nvPr/>
            </p:nvSpPr>
            <p:spPr bwMode="auto">
              <a:xfrm>
                <a:off x="1715" y="911"/>
                <a:ext cx="60" cy="0"/>
              </a:xfrm>
              <a:prstGeom prst="line">
                <a:avLst/>
              </a:prstGeom>
              <a:noFill/>
              <a:ln w="3175">
                <a:solidFill>
                  <a:srgbClr val="000000"/>
                </a:solidFill>
                <a:round/>
                <a:headEnd/>
                <a:tailEnd/>
              </a:ln>
            </p:spPr>
            <p:txBody>
              <a:bodyPr/>
              <a:lstStyle/>
              <a:p>
                <a:endParaRPr lang="en-US"/>
              </a:p>
            </p:txBody>
          </p:sp>
          <p:sp>
            <p:nvSpPr>
              <p:cNvPr id="32956" name="Line 1206"/>
              <p:cNvSpPr>
                <a:spLocks noChangeShapeType="1"/>
              </p:cNvSpPr>
              <p:nvPr/>
            </p:nvSpPr>
            <p:spPr bwMode="auto">
              <a:xfrm>
                <a:off x="1775" y="911"/>
                <a:ext cx="0" cy="33"/>
              </a:xfrm>
              <a:prstGeom prst="line">
                <a:avLst/>
              </a:prstGeom>
              <a:noFill/>
              <a:ln w="3175">
                <a:solidFill>
                  <a:srgbClr val="000000"/>
                </a:solidFill>
                <a:round/>
                <a:headEnd/>
                <a:tailEnd/>
              </a:ln>
            </p:spPr>
            <p:txBody>
              <a:bodyPr/>
              <a:lstStyle/>
              <a:p>
                <a:endParaRPr lang="en-US"/>
              </a:p>
            </p:txBody>
          </p:sp>
          <p:sp>
            <p:nvSpPr>
              <p:cNvPr id="32957" name="Line 1207"/>
              <p:cNvSpPr>
                <a:spLocks noChangeShapeType="1"/>
              </p:cNvSpPr>
              <p:nvPr/>
            </p:nvSpPr>
            <p:spPr bwMode="auto">
              <a:xfrm flipV="1">
                <a:off x="1775" y="911"/>
                <a:ext cx="0" cy="33"/>
              </a:xfrm>
              <a:prstGeom prst="line">
                <a:avLst/>
              </a:prstGeom>
              <a:noFill/>
              <a:ln w="3175">
                <a:solidFill>
                  <a:srgbClr val="000000"/>
                </a:solidFill>
                <a:round/>
                <a:headEnd/>
                <a:tailEnd/>
              </a:ln>
            </p:spPr>
            <p:txBody>
              <a:bodyPr/>
              <a:lstStyle/>
              <a:p>
                <a:endParaRPr lang="en-US"/>
              </a:p>
            </p:txBody>
          </p:sp>
          <p:sp>
            <p:nvSpPr>
              <p:cNvPr id="32958" name="Line 1208"/>
              <p:cNvSpPr>
                <a:spLocks noChangeShapeType="1"/>
              </p:cNvSpPr>
              <p:nvPr/>
            </p:nvSpPr>
            <p:spPr bwMode="auto">
              <a:xfrm>
                <a:off x="1775" y="911"/>
                <a:ext cx="60" cy="0"/>
              </a:xfrm>
              <a:prstGeom prst="line">
                <a:avLst/>
              </a:prstGeom>
              <a:noFill/>
              <a:ln w="3175">
                <a:solidFill>
                  <a:srgbClr val="000000"/>
                </a:solidFill>
                <a:round/>
                <a:headEnd/>
                <a:tailEnd/>
              </a:ln>
            </p:spPr>
            <p:txBody>
              <a:bodyPr/>
              <a:lstStyle/>
              <a:p>
                <a:endParaRPr lang="en-US"/>
              </a:p>
            </p:txBody>
          </p:sp>
          <p:sp>
            <p:nvSpPr>
              <p:cNvPr id="32959" name="Line 1209"/>
              <p:cNvSpPr>
                <a:spLocks noChangeShapeType="1"/>
              </p:cNvSpPr>
              <p:nvPr/>
            </p:nvSpPr>
            <p:spPr bwMode="auto">
              <a:xfrm>
                <a:off x="1835" y="911"/>
                <a:ext cx="0" cy="78"/>
              </a:xfrm>
              <a:prstGeom prst="line">
                <a:avLst/>
              </a:prstGeom>
              <a:noFill/>
              <a:ln w="3175">
                <a:solidFill>
                  <a:srgbClr val="000000"/>
                </a:solidFill>
                <a:round/>
                <a:headEnd/>
                <a:tailEnd/>
              </a:ln>
            </p:spPr>
            <p:txBody>
              <a:bodyPr/>
              <a:lstStyle/>
              <a:p>
                <a:endParaRPr lang="en-US"/>
              </a:p>
            </p:txBody>
          </p:sp>
          <p:sp>
            <p:nvSpPr>
              <p:cNvPr id="32960" name="Line 1210"/>
              <p:cNvSpPr>
                <a:spLocks noChangeShapeType="1"/>
              </p:cNvSpPr>
              <p:nvPr/>
            </p:nvSpPr>
            <p:spPr bwMode="auto">
              <a:xfrm flipV="1">
                <a:off x="1835" y="911"/>
                <a:ext cx="0" cy="78"/>
              </a:xfrm>
              <a:prstGeom prst="line">
                <a:avLst/>
              </a:prstGeom>
              <a:noFill/>
              <a:ln w="3175">
                <a:solidFill>
                  <a:srgbClr val="000000"/>
                </a:solidFill>
                <a:round/>
                <a:headEnd/>
                <a:tailEnd/>
              </a:ln>
            </p:spPr>
            <p:txBody>
              <a:bodyPr/>
              <a:lstStyle/>
              <a:p>
                <a:endParaRPr lang="en-US"/>
              </a:p>
            </p:txBody>
          </p:sp>
          <p:sp>
            <p:nvSpPr>
              <p:cNvPr id="32961" name="Line 1211"/>
              <p:cNvSpPr>
                <a:spLocks noChangeShapeType="1"/>
              </p:cNvSpPr>
              <p:nvPr/>
            </p:nvSpPr>
            <p:spPr bwMode="auto">
              <a:xfrm>
                <a:off x="1835" y="911"/>
                <a:ext cx="61" cy="0"/>
              </a:xfrm>
              <a:prstGeom prst="line">
                <a:avLst/>
              </a:prstGeom>
              <a:noFill/>
              <a:ln w="3175">
                <a:solidFill>
                  <a:srgbClr val="000000"/>
                </a:solidFill>
                <a:round/>
                <a:headEnd/>
                <a:tailEnd/>
              </a:ln>
            </p:spPr>
            <p:txBody>
              <a:bodyPr/>
              <a:lstStyle/>
              <a:p>
                <a:endParaRPr lang="en-US"/>
              </a:p>
            </p:txBody>
          </p:sp>
          <p:sp>
            <p:nvSpPr>
              <p:cNvPr id="32962" name="Line 1212"/>
              <p:cNvSpPr>
                <a:spLocks noChangeShapeType="1"/>
              </p:cNvSpPr>
              <p:nvPr/>
            </p:nvSpPr>
            <p:spPr bwMode="auto">
              <a:xfrm>
                <a:off x="1896" y="911"/>
                <a:ext cx="0" cy="33"/>
              </a:xfrm>
              <a:prstGeom prst="line">
                <a:avLst/>
              </a:prstGeom>
              <a:noFill/>
              <a:ln w="3175">
                <a:solidFill>
                  <a:srgbClr val="000000"/>
                </a:solidFill>
                <a:round/>
                <a:headEnd/>
                <a:tailEnd/>
              </a:ln>
            </p:spPr>
            <p:txBody>
              <a:bodyPr/>
              <a:lstStyle/>
              <a:p>
                <a:endParaRPr lang="en-US"/>
              </a:p>
            </p:txBody>
          </p:sp>
          <p:sp>
            <p:nvSpPr>
              <p:cNvPr id="32963" name="Line 1213"/>
              <p:cNvSpPr>
                <a:spLocks noChangeShapeType="1"/>
              </p:cNvSpPr>
              <p:nvPr/>
            </p:nvSpPr>
            <p:spPr bwMode="auto">
              <a:xfrm flipV="1">
                <a:off x="1896" y="911"/>
                <a:ext cx="0" cy="33"/>
              </a:xfrm>
              <a:prstGeom prst="line">
                <a:avLst/>
              </a:prstGeom>
              <a:noFill/>
              <a:ln w="3175">
                <a:solidFill>
                  <a:srgbClr val="000000"/>
                </a:solidFill>
                <a:round/>
                <a:headEnd/>
                <a:tailEnd/>
              </a:ln>
            </p:spPr>
            <p:txBody>
              <a:bodyPr/>
              <a:lstStyle/>
              <a:p>
                <a:endParaRPr lang="en-US"/>
              </a:p>
            </p:txBody>
          </p:sp>
          <p:sp>
            <p:nvSpPr>
              <p:cNvPr id="32964" name="Line 1214"/>
              <p:cNvSpPr>
                <a:spLocks noChangeShapeType="1"/>
              </p:cNvSpPr>
              <p:nvPr/>
            </p:nvSpPr>
            <p:spPr bwMode="auto">
              <a:xfrm>
                <a:off x="1896" y="911"/>
                <a:ext cx="60" cy="0"/>
              </a:xfrm>
              <a:prstGeom prst="line">
                <a:avLst/>
              </a:prstGeom>
              <a:noFill/>
              <a:ln w="3175">
                <a:solidFill>
                  <a:srgbClr val="000000"/>
                </a:solidFill>
                <a:round/>
                <a:headEnd/>
                <a:tailEnd/>
              </a:ln>
            </p:spPr>
            <p:txBody>
              <a:bodyPr/>
              <a:lstStyle/>
              <a:p>
                <a:endParaRPr lang="en-US"/>
              </a:p>
            </p:txBody>
          </p:sp>
          <p:sp>
            <p:nvSpPr>
              <p:cNvPr id="32965" name="Line 1215"/>
              <p:cNvSpPr>
                <a:spLocks noChangeShapeType="1"/>
              </p:cNvSpPr>
              <p:nvPr/>
            </p:nvSpPr>
            <p:spPr bwMode="auto">
              <a:xfrm>
                <a:off x="1956" y="911"/>
                <a:ext cx="0" cy="33"/>
              </a:xfrm>
              <a:prstGeom prst="line">
                <a:avLst/>
              </a:prstGeom>
              <a:noFill/>
              <a:ln w="3175">
                <a:solidFill>
                  <a:srgbClr val="000000"/>
                </a:solidFill>
                <a:round/>
                <a:headEnd/>
                <a:tailEnd/>
              </a:ln>
            </p:spPr>
            <p:txBody>
              <a:bodyPr/>
              <a:lstStyle/>
              <a:p>
                <a:endParaRPr lang="en-US"/>
              </a:p>
            </p:txBody>
          </p:sp>
          <p:sp>
            <p:nvSpPr>
              <p:cNvPr id="32966" name="Line 1216"/>
              <p:cNvSpPr>
                <a:spLocks noChangeShapeType="1"/>
              </p:cNvSpPr>
              <p:nvPr/>
            </p:nvSpPr>
            <p:spPr bwMode="auto">
              <a:xfrm flipV="1">
                <a:off x="1956" y="911"/>
                <a:ext cx="0" cy="33"/>
              </a:xfrm>
              <a:prstGeom prst="line">
                <a:avLst/>
              </a:prstGeom>
              <a:noFill/>
              <a:ln w="3175">
                <a:solidFill>
                  <a:srgbClr val="000000"/>
                </a:solidFill>
                <a:round/>
                <a:headEnd/>
                <a:tailEnd/>
              </a:ln>
            </p:spPr>
            <p:txBody>
              <a:bodyPr/>
              <a:lstStyle/>
              <a:p>
                <a:endParaRPr lang="en-US"/>
              </a:p>
            </p:txBody>
          </p:sp>
          <p:sp>
            <p:nvSpPr>
              <p:cNvPr id="32967" name="Line 1217"/>
              <p:cNvSpPr>
                <a:spLocks noChangeShapeType="1"/>
              </p:cNvSpPr>
              <p:nvPr/>
            </p:nvSpPr>
            <p:spPr bwMode="auto">
              <a:xfrm>
                <a:off x="1956" y="911"/>
                <a:ext cx="60" cy="0"/>
              </a:xfrm>
              <a:prstGeom prst="line">
                <a:avLst/>
              </a:prstGeom>
              <a:noFill/>
              <a:ln w="3175">
                <a:solidFill>
                  <a:srgbClr val="000000"/>
                </a:solidFill>
                <a:round/>
                <a:headEnd/>
                <a:tailEnd/>
              </a:ln>
            </p:spPr>
            <p:txBody>
              <a:bodyPr/>
              <a:lstStyle/>
              <a:p>
                <a:endParaRPr lang="en-US"/>
              </a:p>
            </p:txBody>
          </p:sp>
          <p:sp>
            <p:nvSpPr>
              <p:cNvPr id="32968" name="Line 1218"/>
              <p:cNvSpPr>
                <a:spLocks noChangeShapeType="1"/>
              </p:cNvSpPr>
              <p:nvPr/>
            </p:nvSpPr>
            <p:spPr bwMode="auto">
              <a:xfrm>
                <a:off x="2016" y="911"/>
                <a:ext cx="0" cy="33"/>
              </a:xfrm>
              <a:prstGeom prst="line">
                <a:avLst/>
              </a:prstGeom>
              <a:noFill/>
              <a:ln w="3175">
                <a:solidFill>
                  <a:srgbClr val="000000"/>
                </a:solidFill>
                <a:round/>
                <a:headEnd/>
                <a:tailEnd/>
              </a:ln>
            </p:spPr>
            <p:txBody>
              <a:bodyPr/>
              <a:lstStyle/>
              <a:p>
                <a:endParaRPr lang="en-US"/>
              </a:p>
            </p:txBody>
          </p:sp>
          <p:sp>
            <p:nvSpPr>
              <p:cNvPr id="32969" name="Line 1219"/>
              <p:cNvSpPr>
                <a:spLocks noChangeShapeType="1"/>
              </p:cNvSpPr>
              <p:nvPr/>
            </p:nvSpPr>
            <p:spPr bwMode="auto">
              <a:xfrm flipV="1">
                <a:off x="2016" y="911"/>
                <a:ext cx="0" cy="33"/>
              </a:xfrm>
              <a:prstGeom prst="line">
                <a:avLst/>
              </a:prstGeom>
              <a:noFill/>
              <a:ln w="3175">
                <a:solidFill>
                  <a:srgbClr val="000000"/>
                </a:solidFill>
                <a:round/>
                <a:headEnd/>
                <a:tailEnd/>
              </a:ln>
            </p:spPr>
            <p:txBody>
              <a:bodyPr/>
              <a:lstStyle/>
              <a:p>
                <a:endParaRPr lang="en-US"/>
              </a:p>
            </p:txBody>
          </p:sp>
          <p:sp>
            <p:nvSpPr>
              <p:cNvPr id="32970" name="Line 1220"/>
              <p:cNvSpPr>
                <a:spLocks noChangeShapeType="1"/>
              </p:cNvSpPr>
              <p:nvPr/>
            </p:nvSpPr>
            <p:spPr bwMode="auto">
              <a:xfrm>
                <a:off x="2016" y="911"/>
                <a:ext cx="61" cy="0"/>
              </a:xfrm>
              <a:prstGeom prst="line">
                <a:avLst/>
              </a:prstGeom>
              <a:noFill/>
              <a:ln w="3175">
                <a:solidFill>
                  <a:srgbClr val="000000"/>
                </a:solidFill>
                <a:round/>
                <a:headEnd/>
                <a:tailEnd/>
              </a:ln>
            </p:spPr>
            <p:txBody>
              <a:bodyPr/>
              <a:lstStyle/>
              <a:p>
                <a:endParaRPr lang="en-US"/>
              </a:p>
            </p:txBody>
          </p:sp>
          <p:sp>
            <p:nvSpPr>
              <p:cNvPr id="32971" name="Line 1221"/>
              <p:cNvSpPr>
                <a:spLocks noChangeShapeType="1"/>
              </p:cNvSpPr>
              <p:nvPr/>
            </p:nvSpPr>
            <p:spPr bwMode="auto">
              <a:xfrm>
                <a:off x="2077" y="911"/>
                <a:ext cx="0" cy="33"/>
              </a:xfrm>
              <a:prstGeom prst="line">
                <a:avLst/>
              </a:prstGeom>
              <a:noFill/>
              <a:ln w="3175">
                <a:solidFill>
                  <a:srgbClr val="000000"/>
                </a:solidFill>
                <a:round/>
                <a:headEnd/>
                <a:tailEnd/>
              </a:ln>
            </p:spPr>
            <p:txBody>
              <a:bodyPr/>
              <a:lstStyle/>
              <a:p>
                <a:endParaRPr lang="en-US"/>
              </a:p>
            </p:txBody>
          </p:sp>
          <p:sp>
            <p:nvSpPr>
              <p:cNvPr id="32972" name="Line 1222"/>
              <p:cNvSpPr>
                <a:spLocks noChangeShapeType="1"/>
              </p:cNvSpPr>
              <p:nvPr/>
            </p:nvSpPr>
            <p:spPr bwMode="auto">
              <a:xfrm flipV="1">
                <a:off x="2077" y="911"/>
                <a:ext cx="0" cy="33"/>
              </a:xfrm>
              <a:prstGeom prst="line">
                <a:avLst/>
              </a:prstGeom>
              <a:noFill/>
              <a:ln w="3175">
                <a:solidFill>
                  <a:srgbClr val="000000"/>
                </a:solidFill>
                <a:round/>
                <a:headEnd/>
                <a:tailEnd/>
              </a:ln>
            </p:spPr>
            <p:txBody>
              <a:bodyPr/>
              <a:lstStyle/>
              <a:p>
                <a:endParaRPr lang="en-US"/>
              </a:p>
            </p:txBody>
          </p:sp>
          <p:sp>
            <p:nvSpPr>
              <p:cNvPr id="32973" name="Line 1223"/>
              <p:cNvSpPr>
                <a:spLocks noChangeShapeType="1"/>
              </p:cNvSpPr>
              <p:nvPr/>
            </p:nvSpPr>
            <p:spPr bwMode="auto">
              <a:xfrm>
                <a:off x="2077" y="911"/>
                <a:ext cx="60" cy="0"/>
              </a:xfrm>
              <a:prstGeom prst="line">
                <a:avLst/>
              </a:prstGeom>
              <a:noFill/>
              <a:ln w="3175">
                <a:solidFill>
                  <a:srgbClr val="000000"/>
                </a:solidFill>
                <a:round/>
                <a:headEnd/>
                <a:tailEnd/>
              </a:ln>
            </p:spPr>
            <p:txBody>
              <a:bodyPr/>
              <a:lstStyle/>
              <a:p>
                <a:endParaRPr lang="en-US"/>
              </a:p>
            </p:txBody>
          </p:sp>
          <p:sp>
            <p:nvSpPr>
              <p:cNvPr id="32974" name="Line 1224"/>
              <p:cNvSpPr>
                <a:spLocks noChangeShapeType="1"/>
              </p:cNvSpPr>
              <p:nvPr/>
            </p:nvSpPr>
            <p:spPr bwMode="auto">
              <a:xfrm>
                <a:off x="2137" y="911"/>
                <a:ext cx="0" cy="33"/>
              </a:xfrm>
              <a:prstGeom prst="line">
                <a:avLst/>
              </a:prstGeom>
              <a:noFill/>
              <a:ln w="3175">
                <a:solidFill>
                  <a:srgbClr val="000000"/>
                </a:solidFill>
                <a:round/>
                <a:headEnd/>
                <a:tailEnd/>
              </a:ln>
            </p:spPr>
            <p:txBody>
              <a:bodyPr/>
              <a:lstStyle/>
              <a:p>
                <a:endParaRPr lang="en-US"/>
              </a:p>
            </p:txBody>
          </p:sp>
          <p:sp>
            <p:nvSpPr>
              <p:cNvPr id="32975" name="Line 1225"/>
              <p:cNvSpPr>
                <a:spLocks noChangeShapeType="1"/>
              </p:cNvSpPr>
              <p:nvPr/>
            </p:nvSpPr>
            <p:spPr bwMode="auto">
              <a:xfrm flipV="1">
                <a:off x="2137" y="911"/>
                <a:ext cx="0" cy="33"/>
              </a:xfrm>
              <a:prstGeom prst="line">
                <a:avLst/>
              </a:prstGeom>
              <a:noFill/>
              <a:ln w="3175">
                <a:solidFill>
                  <a:srgbClr val="000000"/>
                </a:solidFill>
                <a:round/>
                <a:headEnd/>
                <a:tailEnd/>
              </a:ln>
            </p:spPr>
            <p:txBody>
              <a:bodyPr/>
              <a:lstStyle/>
              <a:p>
                <a:endParaRPr lang="en-US"/>
              </a:p>
            </p:txBody>
          </p:sp>
          <p:sp>
            <p:nvSpPr>
              <p:cNvPr id="32976" name="Line 1226"/>
              <p:cNvSpPr>
                <a:spLocks noChangeShapeType="1"/>
              </p:cNvSpPr>
              <p:nvPr/>
            </p:nvSpPr>
            <p:spPr bwMode="auto">
              <a:xfrm>
                <a:off x="2137" y="911"/>
                <a:ext cx="60" cy="0"/>
              </a:xfrm>
              <a:prstGeom prst="line">
                <a:avLst/>
              </a:prstGeom>
              <a:noFill/>
              <a:ln w="3175">
                <a:solidFill>
                  <a:srgbClr val="000000"/>
                </a:solidFill>
                <a:round/>
                <a:headEnd/>
                <a:tailEnd/>
              </a:ln>
            </p:spPr>
            <p:txBody>
              <a:bodyPr/>
              <a:lstStyle/>
              <a:p>
                <a:endParaRPr lang="en-US"/>
              </a:p>
            </p:txBody>
          </p:sp>
          <p:sp>
            <p:nvSpPr>
              <p:cNvPr id="32977" name="Line 1227"/>
              <p:cNvSpPr>
                <a:spLocks noChangeShapeType="1"/>
              </p:cNvSpPr>
              <p:nvPr/>
            </p:nvSpPr>
            <p:spPr bwMode="auto">
              <a:xfrm>
                <a:off x="2197" y="911"/>
                <a:ext cx="0" cy="33"/>
              </a:xfrm>
              <a:prstGeom prst="line">
                <a:avLst/>
              </a:prstGeom>
              <a:noFill/>
              <a:ln w="3175">
                <a:solidFill>
                  <a:srgbClr val="000000"/>
                </a:solidFill>
                <a:round/>
                <a:headEnd/>
                <a:tailEnd/>
              </a:ln>
            </p:spPr>
            <p:txBody>
              <a:bodyPr/>
              <a:lstStyle/>
              <a:p>
                <a:endParaRPr lang="en-US"/>
              </a:p>
            </p:txBody>
          </p:sp>
          <p:sp>
            <p:nvSpPr>
              <p:cNvPr id="32978" name="Line 1228"/>
              <p:cNvSpPr>
                <a:spLocks noChangeShapeType="1"/>
              </p:cNvSpPr>
              <p:nvPr/>
            </p:nvSpPr>
            <p:spPr bwMode="auto">
              <a:xfrm flipV="1">
                <a:off x="2197" y="911"/>
                <a:ext cx="0" cy="33"/>
              </a:xfrm>
              <a:prstGeom prst="line">
                <a:avLst/>
              </a:prstGeom>
              <a:noFill/>
              <a:ln w="3175">
                <a:solidFill>
                  <a:srgbClr val="000000"/>
                </a:solidFill>
                <a:round/>
                <a:headEnd/>
                <a:tailEnd/>
              </a:ln>
            </p:spPr>
            <p:txBody>
              <a:bodyPr/>
              <a:lstStyle/>
              <a:p>
                <a:endParaRPr lang="en-US"/>
              </a:p>
            </p:txBody>
          </p:sp>
          <p:sp>
            <p:nvSpPr>
              <p:cNvPr id="32979" name="Line 1229"/>
              <p:cNvSpPr>
                <a:spLocks noChangeShapeType="1"/>
              </p:cNvSpPr>
              <p:nvPr/>
            </p:nvSpPr>
            <p:spPr bwMode="auto">
              <a:xfrm>
                <a:off x="2197" y="911"/>
                <a:ext cx="61" cy="0"/>
              </a:xfrm>
              <a:prstGeom prst="line">
                <a:avLst/>
              </a:prstGeom>
              <a:noFill/>
              <a:ln w="3175">
                <a:solidFill>
                  <a:srgbClr val="000000"/>
                </a:solidFill>
                <a:round/>
                <a:headEnd/>
                <a:tailEnd/>
              </a:ln>
            </p:spPr>
            <p:txBody>
              <a:bodyPr/>
              <a:lstStyle/>
              <a:p>
                <a:endParaRPr lang="en-US"/>
              </a:p>
            </p:txBody>
          </p:sp>
          <p:sp>
            <p:nvSpPr>
              <p:cNvPr id="32980" name="Line 1230"/>
              <p:cNvSpPr>
                <a:spLocks noChangeShapeType="1"/>
              </p:cNvSpPr>
              <p:nvPr/>
            </p:nvSpPr>
            <p:spPr bwMode="auto">
              <a:xfrm>
                <a:off x="2258" y="911"/>
                <a:ext cx="0" cy="33"/>
              </a:xfrm>
              <a:prstGeom prst="line">
                <a:avLst/>
              </a:prstGeom>
              <a:noFill/>
              <a:ln w="3175">
                <a:solidFill>
                  <a:srgbClr val="000000"/>
                </a:solidFill>
                <a:round/>
                <a:headEnd/>
                <a:tailEnd/>
              </a:ln>
            </p:spPr>
            <p:txBody>
              <a:bodyPr/>
              <a:lstStyle/>
              <a:p>
                <a:endParaRPr lang="en-US"/>
              </a:p>
            </p:txBody>
          </p:sp>
          <p:sp>
            <p:nvSpPr>
              <p:cNvPr id="32981" name="Line 1231"/>
              <p:cNvSpPr>
                <a:spLocks noChangeShapeType="1"/>
              </p:cNvSpPr>
              <p:nvPr/>
            </p:nvSpPr>
            <p:spPr bwMode="auto">
              <a:xfrm flipV="1">
                <a:off x="2258" y="911"/>
                <a:ext cx="0" cy="33"/>
              </a:xfrm>
              <a:prstGeom prst="line">
                <a:avLst/>
              </a:prstGeom>
              <a:noFill/>
              <a:ln w="3175">
                <a:solidFill>
                  <a:srgbClr val="000000"/>
                </a:solidFill>
                <a:round/>
                <a:headEnd/>
                <a:tailEnd/>
              </a:ln>
            </p:spPr>
            <p:txBody>
              <a:bodyPr/>
              <a:lstStyle/>
              <a:p>
                <a:endParaRPr lang="en-US"/>
              </a:p>
            </p:txBody>
          </p:sp>
          <p:sp>
            <p:nvSpPr>
              <p:cNvPr id="32982" name="Line 1232"/>
              <p:cNvSpPr>
                <a:spLocks noChangeShapeType="1"/>
              </p:cNvSpPr>
              <p:nvPr/>
            </p:nvSpPr>
            <p:spPr bwMode="auto">
              <a:xfrm>
                <a:off x="2258" y="911"/>
                <a:ext cx="60" cy="0"/>
              </a:xfrm>
              <a:prstGeom prst="line">
                <a:avLst/>
              </a:prstGeom>
              <a:noFill/>
              <a:ln w="3175">
                <a:solidFill>
                  <a:srgbClr val="000000"/>
                </a:solidFill>
                <a:round/>
                <a:headEnd/>
                <a:tailEnd/>
              </a:ln>
            </p:spPr>
            <p:txBody>
              <a:bodyPr/>
              <a:lstStyle/>
              <a:p>
                <a:endParaRPr lang="en-US"/>
              </a:p>
            </p:txBody>
          </p:sp>
          <p:sp>
            <p:nvSpPr>
              <p:cNvPr id="32983" name="Line 1233"/>
              <p:cNvSpPr>
                <a:spLocks noChangeShapeType="1"/>
              </p:cNvSpPr>
              <p:nvPr/>
            </p:nvSpPr>
            <p:spPr bwMode="auto">
              <a:xfrm>
                <a:off x="2318" y="911"/>
                <a:ext cx="0" cy="33"/>
              </a:xfrm>
              <a:prstGeom prst="line">
                <a:avLst/>
              </a:prstGeom>
              <a:noFill/>
              <a:ln w="3175">
                <a:solidFill>
                  <a:srgbClr val="000000"/>
                </a:solidFill>
                <a:round/>
                <a:headEnd/>
                <a:tailEnd/>
              </a:ln>
            </p:spPr>
            <p:txBody>
              <a:bodyPr/>
              <a:lstStyle/>
              <a:p>
                <a:endParaRPr lang="en-US"/>
              </a:p>
            </p:txBody>
          </p:sp>
          <p:sp>
            <p:nvSpPr>
              <p:cNvPr id="32984" name="Line 1234"/>
              <p:cNvSpPr>
                <a:spLocks noChangeShapeType="1"/>
              </p:cNvSpPr>
              <p:nvPr/>
            </p:nvSpPr>
            <p:spPr bwMode="auto">
              <a:xfrm flipV="1">
                <a:off x="2318" y="911"/>
                <a:ext cx="0" cy="33"/>
              </a:xfrm>
              <a:prstGeom prst="line">
                <a:avLst/>
              </a:prstGeom>
              <a:noFill/>
              <a:ln w="3175">
                <a:solidFill>
                  <a:srgbClr val="000000"/>
                </a:solidFill>
                <a:round/>
                <a:headEnd/>
                <a:tailEnd/>
              </a:ln>
            </p:spPr>
            <p:txBody>
              <a:bodyPr/>
              <a:lstStyle/>
              <a:p>
                <a:endParaRPr lang="en-US"/>
              </a:p>
            </p:txBody>
          </p:sp>
          <p:sp>
            <p:nvSpPr>
              <p:cNvPr id="32985" name="Line 1235"/>
              <p:cNvSpPr>
                <a:spLocks noChangeShapeType="1"/>
              </p:cNvSpPr>
              <p:nvPr/>
            </p:nvSpPr>
            <p:spPr bwMode="auto">
              <a:xfrm>
                <a:off x="2318" y="911"/>
                <a:ext cx="60" cy="0"/>
              </a:xfrm>
              <a:prstGeom prst="line">
                <a:avLst/>
              </a:prstGeom>
              <a:noFill/>
              <a:ln w="3175">
                <a:solidFill>
                  <a:srgbClr val="000000"/>
                </a:solidFill>
                <a:round/>
                <a:headEnd/>
                <a:tailEnd/>
              </a:ln>
            </p:spPr>
            <p:txBody>
              <a:bodyPr/>
              <a:lstStyle/>
              <a:p>
                <a:endParaRPr lang="en-US"/>
              </a:p>
            </p:txBody>
          </p:sp>
          <p:sp>
            <p:nvSpPr>
              <p:cNvPr id="32986" name="Line 1236"/>
              <p:cNvSpPr>
                <a:spLocks noChangeShapeType="1"/>
              </p:cNvSpPr>
              <p:nvPr/>
            </p:nvSpPr>
            <p:spPr bwMode="auto">
              <a:xfrm>
                <a:off x="2378" y="911"/>
                <a:ext cx="0" cy="33"/>
              </a:xfrm>
              <a:prstGeom prst="line">
                <a:avLst/>
              </a:prstGeom>
              <a:noFill/>
              <a:ln w="3175">
                <a:solidFill>
                  <a:srgbClr val="000000"/>
                </a:solidFill>
                <a:round/>
                <a:headEnd/>
                <a:tailEnd/>
              </a:ln>
            </p:spPr>
            <p:txBody>
              <a:bodyPr/>
              <a:lstStyle/>
              <a:p>
                <a:endParaRPr lang="en-US"/>
              </a:p>
            </p:txBody>
          </p:sp>
          <p:sp>
            <p:nvSpPr>
              <p:cNvPr id="32987" name="Line 1237"/>
              <p:cNvSpPr>
                <a:spLocks noChangeShapeType="1"/>
              </p:cNvSpPr>
              <p:nvPr/>
            </p:nvSpPr>
            <p:spPr bwMode="auto">
              <a:xfrm flipV="1">
                <a:off x="2378" y="911"/>
                <a:ext cx="0" cy="33"/>
              </a:xfrm>
              <a:prstGeom prst="line">
                <a:avLst/>
              </a:prstGeom>
              <a:noFill/>
              <a:ln w="3175">
                <a:solidFill>
                  <a:srgbClr val="000000"/>
                </a:solidFill>
                <a:round/>
                <a:headEnd/>
                <a:tailEnd/>
              </a:ln>
            </p:spPr>
            <p:txBody>
              <a:bodyPr/>
              <a:lstStyle/>
              <a:p>
                <a:endParaRPr lang="en-US"/>
              </a:p>
            </p:txBody>
          </p:sp>
          <p:sp>
            <p:nvSpPr>
              <p:cNvPr id="32988" name="Line 1238"/>
              <p:cNvSpPr>
                <a:spLocks noChangeShapeType="1"/>
              </p:cNvSpPr>
              <p:nvPr/>
            </p:nvSpPr>
            <p:spPr bwMode="auto">
              <a:xfrm>
                <a:off x="2378" y="911"/>
                <a:ext cx="61" cy="0"/>
              </a:xfrm>
              <a:prstGeom prst="line">
                <a:avLst/>
              </a:prstGeom>
              <a:noFill/>
              <a:ln w="3175">
                <a:solidFill>
                  <a:srgbClr val="000000"/>
                </a:solidFill>
                <a:round/>
                <a:headEnd/>
                <a:tailEnd/>
              </a:ln>
            </p:spPr>
            <p:txBody>
              <a:bodyPr/>
              <a:lstStyle/>
              <a:p>
                <a:endParaRPr lang="en-US"/>
              </a:p>
            </p:txBody>
          </p:sp>
          <p:sp>
            <p:nvSpPr>
              <p:cNvPr id="32989" name="Line 1239"/>
              <p:cNvSpPr>
                <a:spLocks noChangeShapeType="1"/>
              </p:cNvSpPr>
              <p:nvPr/>
            </p:nvSpPr>
            <p:spPr bwMode="auto">
              <a:xfrm>
                <a:off x="2439" y="911"/>
                <a:ext cx="0" cy="78"/>
              </a:xfrm>
              <a:prstGeom prst="line">
                <a:avLst/>
              </a:prstGeom>
              <a:noFill/>
              <a:ln w="3175">
                <a:solidFill>
                  <a:srgbClr val="000000"/>
                </a:solidFill>
                <a:round/>
                <a:headEnd/>
                <a:tailEnd/>
              </a:ln>
            </p:spPr>
            <p:txBody>
              <a:bodyPr/>
              <a:lstStyle/>
              <a:p>
                <a:endParaRPr lang="en-US"/>
              </a:p>
            </p:txBody>
          </p:sp>
          <p:sp>
            <p:nvSpPr>
              <p:cNvPr id="32990" name="Line 1240"/>
              <p:cNvSpPr>
                <a:spLocks noChangeShapeType="1"/>
              </p:cNvSpPr>
              <p:nvPr/>
            </p:nvSpPr>
            <p:spPr bwMode="auto">
              <a:xfrm flipV="1">
                <a:off x="2439" y="911"/>
                <a:ext cx="0" cy="78"/>
              </a:xfrm>
              <a:prstGeom prst="line">
                <a:avLst/>
              </a:prstGeom>
              <a:noFill/>
              <a:ln w="3175">
                <a:solidFill>
                  <a:srgbClr val="000000"/>
                </a:solidFill>
                <a:round/>
                <a:headEnd/>
                <a:tailEnd/>
              </a:ln>
            </p:spPr>
            <p:txBody>
              <a:bodyPr/>
              <a:lstStyle/>
              <a:p>
                <a:endParaRPr lang="en-US"/>
              </a:p>
            </p:txBody>
          </p:sp>
          <p:sp>
            <p:nvSpPr>
              <p:cNvPr id="32991" name="Line 1241"/>
              <p:cNvSpPr>
                <a:spLocks noChangeShapeType="1"/>
              </p:cNvSpPr>
              <p:nvPr/>
            </p:nvSpPr>
            <p:spPr bwMode="auto">
              <a:xfrm>
                <a:off x="2439" y="911"/>
                <a:ext cx="60" cy="0"/>
              </a:xfrm>
              <a:prstGeom prst="line">
                <a:avLst/>
              </a:prstGeom>
              <a:noFill/>
              <a:ln w="3175">
                <a:solidFill>
                  <a:srgbClr val="000000"/>
                </a:solidFill>
                <a:round/>
                <a:headEnd/>
                <a:tailEnd/>
              </a:ln>
            </p:spPr>
            <p:txBody>
              <a:bodyPr/>
              <a:lstStyle/>
              <a:p>
                <a:endParaRPr lang="en-US"/>
              </a:p>
            </p:txBody>
          </p:sp>
          <p:sp>
            <p:nvSpPr>
              <p:cNvPr id="32992" name="Line 1242"/>
              <p:cNvSpPr>
                <a:spLocks noChangeShapeType="1"/>
              </p:cNvSpPr>
              <p:nvPr/>
            </p:nvSpPr>
            <p:spPr bwMode="auto">
              <a:xfrm>
                <a:off x="2499" y="911"/>
                <a:ext cx="0" cy="33"/>
              </a:xfrm>
              <a:prstGeom prst="line">
                <a:avLst/>
              </a:prstGeom>
              <a:noFill/>
              <a:ln w="3175">
                <a:solidFill>
                  <a:srgbClr val="000000"/>
                </a:solidFill>
                <a:round/>
                <a:headEnd/>
                <a:tailEnd/>
              </a:ln>
            </p:spPr>
            <p:txBody>
              <a:bodyPr/>
              <a:lstStyle/>
              <a:p>
                <a:endParaRPr lang="en-US"/>
              </a:p>
            </p:txBody>
          </p:sp>
          <p:sp>
            <p:nvSpPr>
              <p:cNvPr id="32993" name="Line 1243"/>
              <p:cNvSpPr>
                <a:spLocks noChangeShapeType="1"/>
              </p:cNvSpPr>
              <p:nvPr/>
            </p:nvSpPr>
            <p:spPr bwMode="auto">
              <a:xfrm flipV="1">
                <a:off x="2499" y="911"/>
                <a:ext cx="0" cy="33"/>
              </a:xfrm>
              <a:prstGeom prst="line">
                <a:avLst/>
              </a:prstGeom>
              <a:noFill/>
              <a:ln w="3175">
                <a:solidFill>
                  <a:srgbClr val="000000"/>
                </a:solidFill>
                <a:round/>
                <a:headEnd/>
                <a:tailEnd/>
              </a:ln>
            </p:spPr>
            <p:txBody>
              <a:bodyPr/>
              <a:lstStyle/>
              <a:p>
                <a:endParaRPr lang="en-US"/>
              </a:p>
            </p:txBody>
          </p:sp>
          <p:sp>
            <p:nvSpPr>
              <p:cNvPr id="32994" name="Line 1244"/>
              <p:cNvSpPr>
                <a:spLocks noChangeShapeType="1"/>
              </p:cNvSpPr>
              <p:nvPr/>
            </p:nvSpPr>
            <p:spPr bwMode="auto">
              <a:xfrm>
                <a:off x="2499" y="911"/>
                <a:ext cx="60" cy="0"/>
              </a:xfrm>
              <a:prstGeom prst="line">
                <a:avLst/>
              </a:prstGeom>
              <a:noFill/>
              <a:ln w="3175">
                <a:solidFill>
                  <a:srgbClr val="000000"/>
                </a:solidFill>
                <a:round/>
                <a:headEnd/>
                <a:tailEnd/>
              </a:ln>
            </p:spPr>
            <p:txBody>
              <a:bodyPr/>
              <a:lstStyle/>
              <a:p>
                <a:endParaRPr lang="en-US"/>
              </a:p>
            </p:txBody>
          </p:sp>
          <p:sp>
            <p:nvSpPr>
              <p:cNvPr id="32995" name="Line 1245"/>
              <p:cNvSpPr>
                <a:spLocks noChangeShapeType="1"/>
              </p:cNvSpPr>
              <p:nvPr/>
            </p:nvSpPr>
            <p:spPr bwMode="auto">
              <a:xfrm>
                <a:off x="2559" y="911"/>
                <a:ext cx="0" cy="33"/>
              </a:xfrm>
              <a:prstGeom prst="line">
                <a:avLst/>
              </a:prstGeom>
              <a:noFill/>
              <a:ln w="3175">
                <a:solidFill>
                  <a:srgbClr val="000000"/>
                </a:solidFill>
                <a:round/>
                <a:headEnd/>
                <a:tailEnd/>
              </a:ln>
            </p:spPr>
            <p:txBody>
              <a:bodyPr/>
              <a:lstStyle/>
              <a:p>
                <a:endParaRPr lang="en-US"/>
              </a:p>
            </p:txBody>
          </p:sp>
          <p:sp>
            <p:nvSpPr>
              <p:cNvPr id="32996" name="Line 1246"/>
              <p:cNvSpPr>
                <a:spLocks noChangeShapeType="1"/>
              </p:cNvSpPr>
              <p:nvPr/>
            </p:nvSpPr>
            <p:spPr bwMode="auto">
              <a:xfrm flipV="1">
                <a:off x="2559" y="911"/>
                <a:ext cx="0" cy="33"/>
              </a:xfrm>
              <a:prstGeom prst="line">
                <a:avLst/>
              </a:prstGeom>
              <a:noFill/>
              <a:ln w="3175">
                <a:solidFill>
                  <a:srgbClr val="000000"/>
                </a:solidFill>
                <a:round/>
                <a:headEnd/>
                <a:tailEnd/>
              </a:ln>
            </p:spPr>
            <p:txBody>
              <a:bodyPr/>
              <a:lstStyle/>
              <a:p>
                <a:endParaRPr lang="en-US"/>
              </a:p>
            </p:txBody>
          </p:sp>
          <p:sp>
            <p:nvSpPr>
              <p:cNvPr id="32997" name="Line 1247"/>
              <p:cNvSpPr>
                <a:spLocks noChangeShapeType="1"/>
              </p:cNvSpPr>
              <p:nvPr/>
            </p:nvSpPr>
            <p:spPr bwMode="auto">
              <a:xfrm>
                <a:off x="2559" y="911"/>
                <a:ext cx="61" cy="0"/>
              </a:xfrm>
              <a:prstGeom prst="line">
                <a:avLst/>
              </a:prstGeom>
              <a:noFill/>
              <a:ln w="3175">
                <a:solidFill>
                  <a:srgbClr val="000000"/>
                </a:solidFill>
                <a:round/>
                <a:headEnd/>
                <a:tailEnd/>
              </a:ln>
            </p:spPr>
            <p:txBody>
              <a:bodyPr/>
              <a:lstStyle/>
              <a:p>
                <a:endParaRPr lang="en-US"/>
              </a:p>
            </p:txBody>
          </p:sp>
          <p:sp>
            <p:nvSpPr>
              <p:cNvPr id="32998" name="Line 1248"/>
              <p:cNvSpPr>
                <a:spLocks noChangeShapeType="1"/>
              </p:cNvSpPr>
              <p:nvPr/>
            </p:nvSpPr>
            <p:spPr bwMode="auto">
              <a:xfrm>
                <a:off x="2620" y="911"/>
                <a:ext cx="0" cy="33"/>
              </a:xfrm>
              <a:prstGeom prst="line">
                <a:avLst/>
              </a:prstGeom>
              <a:noFill/>
              <a:ln w="3175">
                <a:solidFill>
                  <a:srgbClr val="000000"/>
                </a:solidFill>
                <a:round/>
                <a:headEnd/>
                <a:tailEnd/>
              </a:ln>
            </p:spPr>
            <p:txBody>
              <a:bodyPr/>
              <a:lstStyle/>
              <a:p>
                <a:endParaRPr lang="en-US"/>
              </a:p>
            </p:txBody>
          </p:sp>
          <p:sp>
            <p:nvSpPr>
              <p:cNvPr id="32999" name="Line 1249"/>
              <p:cNvSpPr>
                <a:spLocks noChangeShapeType="1"/>
              </p:cNvSpPr>
              <p:nvPr/>
            </p:nvSpPr>
            <p:spPr bwMode="auto">
              <a:xfrm flipV="1">
                <a:off x="2620" y="911"/>
                <a:ext cx="0" cy="33"/>
              </a:xfrm>
              <a:prstGeom prst="line">
                <a:avLst/>
              </a:prstGeom>
              <a:noFill/>
              <a:ln w="3175">
                <a:solidFill>
                  <a:srgbClr val="000000"/>
                </a:solidFill>
                <a:round/>
                <a:headEnd/>
                <a:tailEnd/>
              </a:ln>
            </p:spPr>
            <p:txBody>
              <a:bodyPr/>
              <a:lstStyle/>
              <a:p>
                <a:endParaRPr lang="en-US"/>
              </a:p>
            </p:txBody>
          </p:sp>
          <p:sp>
            <p:nvSpPr>
              <p:cNvPr id="33000" name="Line 1250"/>
              <p:cNvSpPr>
                <a:spLocks noChangeShapeType="1"/>
              </p:cNvSpPr>
              <p:nvPr/>
            </p:nvSpPr>
            <p:spPr bwMode="auto">
              <a:xfrm>
                <a:off x="2620" y="911"/>
                <a:ext cx="60" cy="0"/>
              </a:xfrm>
              <a:prstGeom prst="line">
                <a:avLst/>
              </a:prstGeom>
              <a:noFill/>
              <a:ln w="3175">
                <a:solidFill>
                  <a:srgbClr val="000000"/>
                </a:solidFill>
                <a:round/>
                <a:headEnd/>
                <a:tailEnd/>
              </a:ln>
            </p:spPr>
            <p:txBody>
              <a:bodyPr/>
              <a:lstStyle/>
              <a:p>
                <a:endParaRPr lang="en-US"/>
              </a:p>
            </p:txBody>
          </p:sp>
          <p:sp>
            <p:nvSpPr>
              <p:cNvPr id="33001" name="Line 1251"/>
              <p:cNvSpPr>
                <a:spLocks noChangeShapeType="1"/>
              </p:cNvSpPr>
              <p:nvPr/>
            </p:nvSpPr>
            <p:spPr bwMode="auto">
              <a:xfrm>
                <a:off x="2680" y="911"/>
                <a:ext cx="0" cy="33"/>
              </a:xfrm>
              <a:prstGeom prst="line">
                <a:avLst/>
              </a:prstGeom>
              <a:noFill/>
              <a:ln w="3175">
                <a:solidFill>
                  <a:srgbClr val="000000"/>
                </a:solidFill>
                <a:round/>
                <a:headEnd/>
                <a:tailEnd/>
              </a:ln>
            </p:spPr>
            <p:txBody>
              <a:bodyPr/>
              <a:lstStyle/>
              <a:p>
                <a:endParaRPr lang="en-US"/>
              </a:p>
            </p:txBody>
          </p:sp>
          <p:sp>
            <p:nvSpPr>
              <p:cNvPr id="33002" name="Line 1252"/>
              <p:cNvSpPr>
                <a:spLocks noChangeShapeType="1"/>
              </p:cNvSpPr>
              <p:nvPr/>
            </p:nvSpPr>
            <p:spPr bwMode="auto">
              <a:xfrm flipV="1">
                <a:off x="2680" y="911"/>
                <a:ext cx="0" cy="33"/>
              </a:xfrm>
              <a:prstGeom prst="line">
                <a:avLst/>
              </a:prstGeom>
              <a:noFill/>
              <a:ln w="3175">
                <a:solidFill>
                  <a:srgbClr val="000000"/>
                </a:solidFill>
                <a:round/>
                <a:headEnd/>
                <a:tailEnd/>
              </a:ln>
            </p:spPr>
            <p:txBody>
              <a:bodyPr/>
              <a:lstStyle/>
              <a:p>
                <a:endParaRPr lang="en-US"/>
              </a:p>
            </p:txBody>
          </p:sp>
          <p:sp>
            <p:nvSpPr>
              <p:cNvPr id="33003" name="Line 1253"/>
              <p:cNvSpPr>
                <a:spLocks noChangeShapeType="1"/>
              </p:cNvSpPr>
              <p:nvPr/>
            </p:nvSpPr>
            <p:spPr bwMode="auto">
              <a:xfrm>
                <a:off x="2680" y="911"/>
                <a:ext cx="60" cy="0"/>
              </a:xfrm>
              <a:prstGeom prst="line">
                <a:avLst/>
              </a:prstGeom>
              <a:noFill/>
              <a:ln w="3175">
                <a:solidFill>
                  <a:srgbClr val="000000"/>
                </a:solidFill>
                <a:round/>
                <a:headEnd/>
                <a:tailEnd/>
              </a:ln>
            </p:spPr>
            <p:txBody>
              <a:bodyPr/>
              <a:lstStyle/>
              <a:p>
                <a:endParaRPr lang="en-US"/>
              </a:p>
            </p:txBody>
          </p:sp>
          <p:sp>
            <p:nvSpPr>
              <p:cNvPr id="33004" name="Line 1254"/>
              <p:cNvSpPr>
                <a:spLocks noChangeShapeType="1"/>
              </p:cNvSpPr>
              <p:nvPr/>
            </p:nvSpPr>
            <p:spPr bwMode="auto">
              <a:xfrm>
                <a:off x="2740" y="911"/>
                <a:ext cx="0" cy="33"/>
              </a:xfrm>
              <a:prstGeom prst="line">
                <a:avLst/>
              </a:prstGeom>
              <a:noFill/>
              <a:ln w="3175">
                <a:solidFill>
                  <a:srgbClr val="000000"/>
                </a:solidFill>
                <a:round/>
                <a:headEnd/>
                <a:tailEnd/>
              </a:ln>
            </p:spPr>
            <p:txBody>
              <a:bodyPr/>
              <a:lstStyle/>
              <a:p>
                <a:endParaRPr lang="en-US"/>
              </a:p>
            </p:txBody>
          </p:sp>
          <p:sp>
            <p:nvSpPr>
              <p:cNvPr id="33005" name="Line 1255"/>
              <p:cNvSpPr>
                <a:spLocks noChangeShapeType="1"/>
              </p:cNvSpPr>
              <p:nvPr/>
            </p:nvSpPr>
            <p:spPr bwMode="auto">
              <a:xfrm flipV="1">
                <a:off x="2740" y="911"/>
                <a:ext cx="0" cy="33"/>
              </a:xfrm>
              <a:prstGeom prst="line">
                <a:avLst/>
              </a:prstGeom>
              <a:noFill/>
              <a:ln w="3175">
                <a:solidFill>
                  <a:srgbClr val="000000"/>
                </a:solidFill>
                <a:round/>
                <a:headEnd/>
                <a:tailEnd/>
              </a:ln>
            </p:spPr>
            <p:txBody>
              <a:bodyPr/>
              <a:lstStyle/>
              <a:p>
                <a:endParaRPr lang="en-US"/>
              </a:p>
            </p:txBody>
          </p:sp>
          <p:sp>
            <p:nvSpPr>
              <p:cNvPr id="33006" name="Line 1256"/>
              <p:cNvSpPr>
                <a:spLocks noChangeShapeType="1"/>
              </p:cNvSpPr>
              <p:nvPr/>
            </p:nvSpPr>
            <p:spPr bwMode="auto">
              <a:xfrm>
                <a:off x="2740" y="911"/>
                <a:ext cx="61" cy="0"/>
              </a:xfrm>
              <a:prstGeom prst="line">
                <a:avLst/>
              </a:prstGeom>
              <a:noFill/>
              <a:ln w="3175">
                <a:solidFill>
                  <a:srgbClr val="000000"/>
                </a:solidFill>
                <a:round/>
                <a:headEnd/>
                <a:tailEnd/>
              </a:ln>
            </p:spPr>
            <p:txBody>
              <a:bodyPr/>
              <a:lstStyle/>
              <a:p>
                <a:endParaRPr lang="en-US"/>
              </a:p>
            </p:txBody>
          </p:sp>
          <p:sp>
            <p:nvSpPr>
              <p:cNvPr id="33007" name="Line 1257"/>
              <p:cNvSpPr>
                <a:spLocks noChangeShapeType="1"/>
              </p:cNvSpPr>
              <p:nvPr/>
            </p:nvSpPr>
            <p:spPr bwMode="auto">
              <a:xfrm>
                <a:off x="2801" y="911"/>
                <a:ext cx="0" cy="33"/>
              </a:xfrm>
              <a:prstGeom prst="line">
                <a:avLst/>
              </a:prstGeom>
              <a:noFill/>
              <a:ln w="3175">
                <a:solidFill>
                  <a:srgbClr val="000000"/>
                </a:solidFill>
                <a:round/>
                <a:headEnd/>
                <a:tailEnd/>
              </a:ln>
            </p:spPr>
            <p:txBody>
              <a:bodyPr/>
              <a:lstStyle/>
              <a:p>
                <a:endParaRPr lang="en-US"/>
              </a:p>
            </p:txBody>
          </p:sp>
          <p:sp>
            <p:nvSpPr>
              <p:cNvPr id="33008" name="Line 1258"/>
              <p:cNvSpPr>
                <a:spLocks noChangeShapeType="1"/>
              </p:cNvSpPr>
              <p:nvPr/>
            </p:nvSpPr>
            <p:spPr bwMode="auto">
              <a:xfrm flipV="1">
                <a:off x="2801" y="911"/>
                <a:ext cx="0" cy="33"/>
              </a:xfrm>
              <a:prstGeom prst="line">
                <a:avLst/>
              </a:prstGeom>
              <a:noFill/>
              <a:ln w="3175">
                <a:solidFill>
                  <a:srgbClr val="000000"/>
                </a:solidFill>
                <a:round/>
                <a:headEnd/>
                <a:tailEnd/>
              </a:ln>
            </p:spPr>
            <p:txBody>
              <a:bodyPr/>
              <a:lstStyle/>
              <a:p>
                <a:endParaRPr lang="en-US"/>
              </a:p>
            </p:txBody>
          </p:sp>
          <p:sp>
            <p:nvSpPr>
              <p:cNvPr id="33009" name="Line 1259"/>
              <p:cNvSpPr>
                <a:spLocks noChangeShapeType="1"/>
              </p:cNvSpPr>
              <p:nvPr/>
            </p:nvSpPr>
            <p:spPr bwMode="auto">
              <a:xfrm>
                <a:off x="2801" y="911"/>
                <a:ext cx="60" cy="0"/>
              </a:xfrm>
              <a:prstGeom prst="line">
                <a:avLst/>
              </a:prstGeom>
              <a:noFill/>
              <a:ln w="3175">
                <a:solidFill>
                  <a:srgbClr val="000000"/>
                </a:solidFill>
                <a:round/>
                <a:headEnd/>
                <a:tailEnd/>
              </a:ln>
            </p:spPr>
            <p:txBody>
              <a:bodyPr/>
              <a:lstStyle/>
              <a:p>
                <a:endParaRPr lang="en-US"/>
              </a:p>
            </p:txBody>
          </p:sp>
          <p:sp>
            <p:nvSpPr>
              <p:cNvPr id="33010" name="Line 1260"/>
              <p:cNvSpPr>
                <a:spLocks noChangeShapeType="1"/>
              </p:cNvSpPr>
              <p:nvPr/>
            </p:nvSpPr>
            <p:spPr bwMode="auto">
              <a:xfrm>
                <a:off x="2861" y="911"/>
                <a:ext cx="0" cy="33"/>
              </a:xfrm>
              <a:prstGeom prst="line">
                <a:avLst/>
              </a:prstGeom>
              <a:noFill/>
              <a:ln w="3175">
                <a:solidFill>
                  <a:srgbClr val="000000"/>
                </a:solidFill>
                <a:round/>
                <a:headEnd/>
                <a:tailEnd/>
              </a:ln>
            </p:spPr>
            <p:txBody>
              <a:bodyPr/>
              <a:lstStyle/>
              <a:p>
                <a:endParaRPr lang="en-US"/>
              </a:p>
            </p:txBody>
          </p:sp>
          <p:sp>
            <p:nvSpPr>
              <p:cNvPr id="33011" name="Line 1261"/>
              <p:cNvSpPr>
                <a:spLocks noChangeShapeType="1"/>
              </p:cNvSpPr>
              <p:nvPr/>
            </p:nvSpPr>
            <p:spPr bwMode="auto">
              <a:xfrm flipV="1">
                <a:off x="2861" y="911"/>
                <a:ext cx="0" cy="33"/>
              </a:xfrm>
              <a:prstGeom prst="line">
                <a:avLst/>
              </a:prstGeom>
              <a:noFill/>
              <a:ln w="3175">
                <a:solidFill>
                  <a:srgbClr val="000000"/>
                </a:solidFill>
                <a:round/>
                <a:headEnd/>
                <a:tailEnd/>
              </a:ln>
            </p:spPr>
            <p:txBody>
              <a:bodyPr/>
              <a:lstStyle/>
              <a:p>
                <a:endParaRPr lang="en-US"/>
              </a:p>
            </p:txBody>
          </p:sp>
          <p:sp>
            <p:nvSpPr>
              <p:cNvPr id="33012" name="Line 1262"/>
              <p:cNvSpPr>
                <a:spLocks noChangeShapeType="1"/>
              </p:cNvSpPr>
              <p:nvPr/>
            </p:nvSpPr>
            <p:spPr bwMode="auto">
              <a:xfrm>
                <a:off x="2861" y="911"/>
                <a:ext cx="60" cy="0"/>
              </a:xfrm>
              <a:prstGeom prst="line">
                <a:avLst/>
              </a:prstGeom>
              <a:noFill/>
              <a:ln w="3175">
                <a:solidFill>
                  <a:srgbClr val="000000"/>
                </a:solidFill>
                <a:round/>
                <a:headEnd/>
                <a:tailEnd/>
              </a:ln>
            </p:spPr>
            <p:txBody>
              <a:bodyPr/>
              <a:lstStyle/>
              <a:p>
                <a:endParaRPr lang="en-US"/>
              </a:p>
            </p:txBody>
          </p:sp>
          <p:sp>
            <p:nvSpPr>
              <p:cNvPr id="33013" name="Line 1263"/>
              <p:cNvSpPr>
                <a:spLocks noChangeShapeType="1"/>
              </p:cNvSpPr>
              <p:nvPr/>
            </p:nvSpPr>
            <p:spPr bwMode="auto">
              <a:xfrm>
                <a:off x="2921" y="911"/>
                <a:ext cx="0" cy="33"/>
              </a:xfrm>
              <a:prstGeom prst="line">
                <a:avLst/>
              </a:prstGeom>
              <a:noFill/>
              <a:ln w="3175">
                <a:solidFill>
                  <a:srgbClr val="000000"/>
                </a:solidFill>
                <a:round/>
                <a:headEnd/>
                <a:tailEnd/>
              </a:ln>
            </p:spPr>
            <p:txBody>
              <a:bodyPr/>
              <a:lstStyle/>
              <a:p>
                <a:endParaRPr lang="en-US"/>
              </a:p>
            </p:txBody>
          </p:sp>
          <p:sp>
            <p:nvSpPr>
              <p:cNvPr id="33014" name="Line 1264"/>
              <p:cNvSpPr>
                <a:spLocks noChangeShapeType="1"/>
              </p:cNvSpPr>
              <p:nvPr/>
            </p:nvSpPr>
            <p:spPr bwMode="auto">
              <a:xfrm flipV="1">
                <a:off x="2921" y="911"/>
                <a:ext cx="0" cy="33"/>
              </a:xfrm>
              <a:prstGeom prst="line">
                <a:avLst/>
              </a:prstGeom>
              <a:noFill/>
              <a:ln w="3175">
                <a:solidFill>
                  <a:srgbClr val="000000"/>
                </a:solidFill>
                <a:round/>
                <a:headEnd/>
                <a:tailEnd/>
              </a:ln>
            </p:spPr>
            <p:txBody>
              <a:bodyPr/>
              <a:lstStyle/>
              <a:p>
                <a:endParaRPr lang="en-US"/>
              </a:p>
            </p:txBody>
          </p:sp>
          <p:sp>
            <p:nvSpPr>
              <p:cNvPr id="33015" name="Line 1265"/>
              <p:cNvSpPr>
                <a:spLocks noChangeShapeType="1"/>
              </p:cNvSpPr>
              <p:nvPr/>
            </p:nvSpPr>
            <p:spPr bwMode="auto">
              <a:xfrm>
                <a:off x="2921" y="911"/>
                <a:ext cx="61" cy="0"/>
              </a:xfrm>
              <a:prstGeom prst="line">
                <a:avLst/>
              </a:prstGeom>
              <a:noFill/>
              <a:ln w="3175">
                <a:solidFill>
                  <a:srgbClr val="000000"/>
                </a:solidFill>
                <a:round/>
                <a:headEnd/>
                <a:tailEnd/>
              </a:ln>
            </p:spPr>
            <p:txBody>
              <a:bodyPr/>
              <a:lstStyle/>
              <a:p>
                <a:endParaRPr lang="en-US"/>
              </a:p>
            </p:txBody>
          </p:sp>
          <p:sp>
            <p:nvSpPr>
              <p:cNvPr id="33016" name="Line 1266"/>
              <p:cNvSpPr>
                <a:spLocks noChangeShapeType="1"/>
              </p:cNvSpPr>
              <p:nvPr/>
            </p:nvSpPr>
            <p:spPr bwMode="auto">
              <a:xfrm>
                <a:off x="2982" y="911"/>
                <a:ext cx="0" cy="33"/>
              </a:xfrm>
              <a:prstGeom prst="line">
                <a:avLst/>
              </a:prstGeom>
              <a:noFill/>
              <a:ln w="3175">
                <a:solidFill>
                  <a:srgbClr val="000000"/>
                </a:solidFill>
                <a:round/>
                <a:headEnd/>
                <a:tailEnd/>
              </a:ln>
            </p:spPr>
            <p:txBody>
              <a:bodyPr/>
              <a:lstStyle/>
              <a:p>
                <a:endParaRPr lang="en-US"/>
              </a:p>
            </p:txBody>
          </p:sp>
          <p:sp>
            <p:nvSpPr>
              <p:cNvPr id="33017" name="Line 1267"/>
              <p:cNvSpPr>
                <a:spLocks noChangeShapeType="1"/>
              </p:cNvSpPr>
              <p:nvPr/>
            </p:nvSpPr>
            <p:spPr bwMode="auto">
              <a:xfrm flipV="1">
                <a:off x="2982" y="911"/>
                <a:ext cx="0" cy="33"/>
              </a:xfrm>
              <a:prstGeom prst="line">
                <a:avLst/>
              </a:prstGeom>
              <a:noFill/>
              <a:ln w="3175">
                <a:solidFill>
                  <a:srgbClr val="000000"/>
                </a:solidFill>
                <a:round/>
                <a:headEnd/>
                <a:tailEnd/>
              </a:ln>
            </p:spPr>
            <p:txBody>
              <a:bodyPr/>
              <a:lstStyle/>
              <a:p>
                <a:endParaRPr lang="en-US"/>
              </a:p>
            </p:txBody>
          </p:sp>
          <p:sp>
            <p:nvSpPr>
              <p:cNvPr id="33018" name="Line 1268"/>
              <p:cNvSpPr>
                <a:spLocks noChangeShapeType="1"/>
              </p:cNvSpPr>
              <p:nvPr/>
            </p:nvSpPr>
            <p:spPr bwMode="auto">
              <a:xfrm>
                <a:off x="2982" y="911"/>
                <a:ext cx="60" cy="0"/>
              </a:xfrm>
              <a:prstGeom prst="line">
                <a:avLst/>
              </a:prstGeom>
              <a:noFill/>
              <a:ln w="3175">
                <a:solidFill>
                  <a:srgbClr val="000000"/>
                </a:solidFill>
                <a:round/>
                <a:headEnd/>
                <a:tailEnd/>
              </a:ln>
            </p:spPr>
            <p:txBody>
              <a:bodyPr/>
              <a:lstStyle/>
              <a:p>
                <a:endParaRPr lang="en-US"/>
              </a:p>
            </p:txBody>
          </p:sp>
          <p:sp>
            <p:nvSpPr>
              <p:cNvPr id="33019" name="Line 1269"/>
              <p:cNvSpPr>
                <a:spLocks noChangeShapeType="1"/>
              </p:cNvSpPr>
              <p:nvPr/>
            </p:nvSpPr>
            <p:spPr bwMode="auto">
              <a:xfrm>
                <a:off x="3042" y="911"/>
                <a:ext cx="0" cy="78"/>
              </a:xfrm>
              <a:prstGeom prst="line">
                <a:avLst/>
              </a:prstGeom>
              <a:noFill/>
              <a:ln w="3175">
                <a:solidFill>
                  <a:srgbClr val="000000"/>
                </a:solidFill>
                <a:round/>
                <a:headEnd/>
                <a:tailEnd/>
              </a:ln>
            </p:spPr>
            <p:txBody>
              <a:bodyPr/>
              <a:lstStyle/>
              <a:p>
                <a:endParaRPr lang="en-US"/>
              </a:p>
            </p:txBody>
          </p:sp>
          <p:sp>
            <p:nvSpPr>
              <p:cNvPr id="33020" name="Line 1270"/>
              <p:cNvSpPr>
                <a:spLocks noChangeShapeType="1"/>
              </p:cNvSpPr>
              <p:nvPr/>
            </p:nvSpPr>
            <p:spPr bwMode="auto">
              <a:xfrm flipV="1">
                <a:off x="3042" y="911"/>
                <a:ext cx="0" cy="78"/>
              </a:xfrm>
              <a:prstGeom prst="line">
                <a:avLst/>
              </a:prstGeom>
              <a:noFill/>
              <a:ln w="3175">
                <a:solidFill>
                  <a:srgbClr val="000000"/>
                </a:solidFill>
                <a:round/>
                <a:headEnd/>
                <a:tailEnd/>
              </a:ln>
            </p:spPr>
            <p:txBody>
              <a:bodyPr/>
              <a:lstStyle/>
              <a:p>
                <a:endParaRPr lang="en-US"/>
              </a:p>
            </p:txBody>
          </p:sp>
          <p:sp>
            <p:nvSpPr>
              <p:cNvPr id="33021" name="Line 1271"/>
              <p:cNvSpPr>
                <a:spLocks noChangeShapeType="1"/>
              </p:cNvSpPr>
              <p:nvPr/>
            </p:nvSpPr>
            <p:spPr bwMode="auto">
              <a:xfrm>
                <a:off x="3042" y="911"/>
                <a:ext cx="60" cy="0"/>
              </a:xfrm>
              <a:prstGeom prst="line">
                <a:avLst/>
              </a:prstGeom>
              <a:noFill/>
              <a:ln w="3175">
                <a:solidFill>
                  <a:srgbClr val="000000"/>
                </a:solidFill>
                <a:round/>
                <a:headEnd/>
                <a:tailEnd/>
              </a:ln>
            </p:spPr>
            <p:txBody>
              <a:bodyPr/>
              <a:lstStyle/>
              <a:p>
                <a:endParaRPr lang="en-US"/>
              </a:p>
            </p:txBody>
          </p:sp>
          <p:sp>
            <p:nvSpPr>
              <p:cNvPr id="33022" name="Line 1272"/>
              <p:cNvSpPr>
                <a:spLocks noChangeShapeType="1"/>
              </p:cNvSpPr>
              <p:nvPr/>
            </p:nvSpPr>
            <p:spPr bwMode="auto">
              <a:xfrm>
                <a:off x="3102" y="911"/>
                <a:ext cx="0" cy="33"/>
              </a:xfrm>
              <a:prstGeom prst="line">
                <a:avLst/>
              </a:prstGeom>
              <a:noFill/>
              <a:ln w="3175">
                <a:solidFill>
                  <a:srgbClr val="000000"/>
                </a:solidFill>
                <a:round/>
                <a:headEnd/>
                <a:tailEnd/>
              </a:ln>
            </p:spPr>
            <p:txBody>
              <a:bodyPr/>
              <a:lstStyle/>
              <a:p>
                <a:endParaRPr lang="en-US"/>
              </a:p>
            </p:txBody>
          </p:sp>
          <p:sp>
            <p:nvSpPr>
              <p:cNvPr id="33023" name="Line 1273"/>
              <p:cNvSpPr>
                <a:spLocks noChangeShapeType="1"/>
              </p:cNvSpPr>
              <p:nvPr/>
            </p:nvSpPr>
            <p:spPr bwMode="auto">
              <a:xfrm flipV="1">
                <a:off x="3102" y="911"/>
                <a:ext cx="0" cy="33"/>
              </a:xfrm>
              <a:prstGeom prst="line">
                <a:avLst/>
              </a:prstGeom>
              <a:noFill/>
              <a:ln w="3175">
                <a:solidFill>
                  <a:srgbClr val="000000"/>
                </a:solidFill>
                <a:round/>
                <a:headEnd/>
                <a:tailEnd/>
              </a:ln>
            </p:spPr>
            <p:txBody>
              <a:bodyPr/>
              <a:lstStyle/>
              <a:p>
                <a:endParaRPr lang="en-US"/>
              </a:p>
            </p:txBody>
          </p:sp>
          <p:sp>
            <p:nvSpPr>
              <p:cNvPr id="33024" name="Line 1274"/>
              <p:cNvSpPr>
                <a:spLocks noChangeShapeType="1"/>
              </p:cNvSpPr>
              <p:nvPr/>
            </p:nvSpPr>
            <p:spPr bwMode="auto">
              <a:xfrm>
                <a:off x="3102" y="911"/>
                <a:ext cx="61" cy="0"/>
              </a:xfrm>
              <a:prstGeom prst="line">
                <a:avLst/>
              </a:prstGeom>
              <a:noFill/>
              <a:ln w="3175">
                <a:solidFill>
                  <a:srgbClr val="000000"/>
                </a:solidFill>
                <a:round/>
                <a:headEnd/>
                <a:tailEnd/>
              </a:ln>
            </p:spPr>
            <p:txBody>
              <a:bodyPr/>
              <a:lstStyle/>
              <a:p>
                <a:endParaRPr lang="en-US"/>
              </a:p>
            </p:txBody>
          </p:sp>
          <p:sp>
            <p:nvSpPr>
              <p:cNvPr id="33025" name="Line 1275"/>
              <p:cNvSpPr>
                <a:spLocks noChangeShapeType="1"/>
              </p:cNvSpPr>
              <p:nvPr/>
            </p:nvSpPr>
            <p:spPr bwMode="auto">
              <a:xfrm>
                <a:off x="3163" y="911"/>
                <a:ext cx="0" cy="33"/>
              </a:xfrm>
              <a:prstGeom prst="line">
                <a:avLst/>
              </a:prstGeom>
              <a:noFill/>
              <a:ln w="3175">
                <a:solidFill>
                  <a:srgbClr val="000000"/>
                </a:solidFill>
                <a:round/>
                <a:headEnd/>
                <a:tailEnd/>
              </a:ln>
            </p:spPr>
            <p:txBody>
              <a:bodyPr/>
              <a:lstStyle/>
              <a:p>
                <a:endParaRPr lang="en-US"/>
              </a:p>
            </p:txBody>
          </p:sp>
          <p:sp>
            <p:nvSpPr>
              <p:cNvPr id="33026" name="Line 1276"/>
              <p:cNvSpPr>
                <a:spLocks noChangeShapeType="1"/>
              </p:cNvSpPr>
              <p:nvPr/>
            </p:nvSpPr>
            <p:spPr bwMode="auto">
              <a:xfrm flipV="1">
                <a:off x="3163" y="911"/>
                <a:ext cx="0" cy="33"/>
              </a:xfrm>
              <a:prstGeom prst="line">
                <a:avLst/>
              </a:prstGeom>
              <a:noFill/>
              <a:ln w="3175">
                <a:solidFill>
                  <a:srgbClr val="000000"/>
                </a:solidFill>
                <a:round/>
                <a:headEnd/>
                <a:tailEnd/>
              </a:ln>
            </p:spPr>
            <p:txBody>
              <a:bodyPr/>
              <a:lstStyle/>
              <a:p>
                <a:endParaRPr lang="en-US"/>
              </a:p>
            </p:txBody>
          </p:sp>
          <p:sp>
            <p:nvSpPr>
              <p:cNvPr id="33027" name="Line 1277"/>
              <p:cNvSpPr>
                <a:spLocks noChangeShapeType="1"/>
              </p:cNvSpPr>
              <p:nvPr/>
            </p:nvSpPr>
            <p:spPr bwMode="auto">
              <a:xfrm>
                <a:off x="3163" y="911"/>
                <a:ext cx="60" cy="0"/>
              </a:xfrm>
              <a:prstGeom prst="line">
                <a:avLst/>
              </a:prstGeom>
              <a:noFill/>
              <a:ln w="3175">
                <a:solidFill>
                  <a:srgbClr val="000000"/>
                </a:solidFill>
                <a:round/>
                <a:headEnd/>
                <a:tailEnd/>
              </a:ln>
            </p:spPr>
            <p:txBody>
              <a:bodyPr/>
              <a:lstStyle/>
              <a:p>
                <a:endParaRPr lang="en-US"/>
              </a:p>
            </p:txBody>
          </p:sp>
          <p:sp>
            <p:nvSpPr>
              <p:cNvPr id="33028" name="Line 1278"/>
              <p:cNvSpPr>
                <a:spLocks noChangeShapeType="1"/>
              </p:cNvSpPr>
              <p:nvPr/>
            </p:nvSpPr>
            <p:spPr bwMode="auto">
              <a:xfrm>
                <a:off x="3223" y="911"/>
                <a:ext cx="0" cy="33"/>
              </a:xfrm>
              <a:prstGeom prst="line">
                <a:avLst/>
              </a:prstGeom>
              <a:noFill/>
              <a:ln w="3175">
                <a:solidFill>
                  <a:srgbClr val="000000"/>
                </a:solidFill>
                <a:round/>
                <a:headEnd/>
                <a:tailEnd/>
              </a:ln>
            </p:spPr>
            <p:txBody>
              <a:bodyPr/>
              <a:lstStyle/>
              <a:p>
                <a:endParaRPr lang="en-US"/>
              </a:p>
            </p:txBody>
          </p:sp>
          <p:sp>
            <p:nvSpPr>
              <p:cNvPr id="33029" name="Line 1279"/>
              <p:cNvSpPr>
                <a:spLocks noChangeShapeType="1"/>
              </p:cNvSpPr>
              <p:nvPr/>
            </p:nvSpPr>
            <p:spPr bwMode="auto">
              <a:xfrm flipV="1">
                <a:off x="3223" y="911"/>
                <a:ext cx="0" cy="33"/>
              </a:xfrm>
              <a:prstGeom prst="line">
                <a:avLst/>
              </a:prstGeom>
              <a:noFill/>
              <a:ln w="3175">
                <a:solidFill>
                  <a:srgbClr val="000000"/>
                </a:solidFill>
                <a:round/>
                <a:headEnd/>
                <a:tailEnd/>
              </a:ln>
            </p:spPr>
            <p:txBody>
              <a:bodyPr/>
              <a:lstStyle/>
              <a:p>
                <a:endParaRPr lang="en-US"/>
              </a:p>
            </p:txBody>
          </p:sp>
          <p:sp>
            <p:nvSpPr>
              <p:cNvPr id="33030" name="Line 1280"/>
              <p:cNvSpPr>
                <a:spLocks noChangeShapeType="1"/>
              </p:cNvSpPr>
              <p:nvPr/>
            </p:nvSpPr>
            <p:spPr bwMode="auto">
              <a:xfrm>
                <a:off x="3223" y="911"/>
                <a:ext cx="60" cy="0"/>
              </a:xfrm>
              <a:prstGeom prst="line">
                <a:avLst/>
              </a:prstGeom>
              <a:noFill/>
              <a:ln w="3175">
                <a:solidFill>
                  <a:srgbClr val="000000"/>
                </a:solidFill>
                <a:round/>
                <a:headEnd/>
                <a:tailEnd/>
              </a:ln>
            </p:spPr>
            <p:txBody>
              <a:bodyPr/>
              <a:lstStyle/>
              <a:p>
                <a:endParaRPr lang="en-US"/>
              </a:p>
            </p:txBody>
          </p:sp>
          <p:sp>
            <p:nvSpPr>
              <p:cNvPr id="33031" name="Line 1281"/>
              <p:cNvSpPr>
                <a:spLocks noChangeShapeType="1"/>
              </p:cNvSpPr>
              <p:nvPr/>
            </p:nvSpPr>
            <p:spPr bwMode="auto">
              <a:xfrm>
                <a:off x="3283" y="911"/>
                <a:ext cx="0" cy="33"/>
              </a:xfrm>
              <a:prstGeom prst="line">
                <a:avLst/>
              </a:prstGeom>
              <a:noFill/>
              <a:ln w="3175">
                <a:solidFill>
                  <a:srgbClr val="000000"/>
                </a:solidFill>
                <a:round/>
                <a:headEnd/>
                <a:tailEnd/>
              </a:ln>
            </p:spPr>
            <p:txBody>
              <a:bodyPr/>
              <a:lstStyle/>
              <a:p>
                <a:endParaRPr lang="en-US"/>
              </a:p>
            </p:txBody>
          </p:sp>
          <p:sp>
            <p:nvSpPr>
              <p:cNvPr id="33032" name="Line 1282"/>
              <p:cNvSpPr>
                <a:spLocks noChangeShapeType="1"/>
              </p:cNvSpPr>
              <p:nvPr/>
            </p:nvSpPr>
            <p:spPr bwMode="auto">
              <a:xfrm flipV="1">
                <a:off x="3283" y="911"/>
                <a:ext cx="0" cy="33"/>
              </a:xfrm>
              <a:prstGeom prst="line">
                <a:avLst/>
              </a:prstGeom>
              <a:noFill/>
              <a:ln w="3175">
                <a:solidFill>
                  <a:srgbClr val="000000"/>
                </a:solidFill>
                <a:round/>
                <a:headEnd/>
                <a:tailEnd/>
              </a:ln>
            </p:spPr>
            <p:txBody>
              <a:bodyPr/>
              <a:lstStyle/>
              <a:p>
                <a:endParaRPr lang="en-US"/>
              </a:p>
            </p:txBody>
          </p:sp>
          <p:sp>
            <p:nvSpPr>
              <p:cNvPr id="33033" name="Line 1283"/>
              <p:cNvSpPr>
                <a:spLocks noChangeShapeType="1"/>
              </p:cNvSpPr>
              <p:nvPr/>
            </p:nvSpPr>
            <p:spPr bwMode="auto">
              <a:xfrm>
                <a:off x="3283" y="911"/>
                <a:ext cx="61" cy="0"/>
              </a:xfrm>
              <a:prstGeom prst="line">
                <a:avLst/>
              </a:prstGeom>
              <a:noFill/>
              <a:ln w="3175">
                <a:solidFill>
                  <a:srgbClr val="000000"/>
                </a:solidFill>
                <a:round/>
                <a:headEnd/>
                <a:tailEnd/>
              </a:ln>
            </p:spPr>
            <p:txBody>
              <a:bodyPr/>
              <a:lstStyle/>
              <a:p>
                <a:endParaRPr lang="en-US"/>
              </a:p>
            </p:txBody>
          </p:sp>
          <p:sp>
            <p:nvSpPr>
              <p:cNvPr id="33034" name="Line 1284"/>
              <p:cNvSpPr>
                <a:spLocks noChangeShapeType="1"/>
              </p:cNvSpPr>
              <p:nvPr/>
            </p:nvSpPr>
            <p:spPr bwMode="auto">
              <a:xfrm>
                <a:off x="3344" y="911"/>
                <a:ext cx="0" cy="33"/>
              </a:xfrm>
              <a:prstGeom prst="line">
                <a:avLst/>
              </a:prstGeom>
              <a:noFill/>
              <a:ln w="3175">
                <a:solidFill>
                  <a:srgbClr val="000000"/>
                </a:solidFill>
                <a:round/>
                <a:headEnd/>
                <a:tailEnd/>
              </a:ln>
            </p:spPr>
            <p:txBody>
              <a:bodyPr/>
              <a:lstStyle/>
              <a:p>
                <a:endParaRPr lang="en-US"/>
              </a:p>
            </p:txBody>
          </p:sp>
          <p:sp>
            <p:nvSpPr>
              <p:cNvPr id="33035" name="Line 1285"/>
              <p:cNvSpPr>
                <a:spLocks noChangeShapeType="1"/>
              </p:cNvSpPr>
              <p:nvPr/>
            </p:nvSpPr>
            <p:spPr bwMode="auto">
              <a:xfrm flipV="1">
                <a:off x="3344" y="911"/>
                <a:ext cx="0" cy="33"/>
              </a:xfrm>
              <a:prstGeom prst="line">
                <a:avLst/>
              </a:prstGeom>
              <a:noFill/>
              <a:ln w="3175">
                <a:solidFill>
                  <a:srgbClr val="000000"/>
                </a:solidFill>
                <a:round/>
                <a:headEnd/>
                <a:tailEnd/>
              </a:ln>
            </p:spPr>
            <p:txBody>
              <a:bodyPr/>
              <a:lstStyle/>
              <a:p>
                <a:endParaRPr lang="en-US"/>
              </a:p>
            </p:txBody>
          </p:sp>
          <p:sp>
            <p:nvSpPr>
              <p:cNvPr id="33036" name="Line 1286"/>
              <p:cNvSpPr>
                <a:spLocks noChangeShapeType="1"/>
              </p:cNvSpPr>
              <p:nvPr/>
            </p:nvSpPr>
            <p:spPr bwMode="auto">
              <a:xfrm>
                <a:off x="3344" y="911"/>
                <a:ext cx="60" cy="0"/>
              </a:xfrm>
              <a:prstGeom prst="line">
                <a:avLst/>
              </a:prstGeom>
              <a:noFill/>
              <a:ln w="3175">
                <a:solidFill>
                  <a:srgbClr val="000000"/>
                </a:solidFill>
                <a:round/>
                <a:headEnd/>
                <a:tailEnd/>
              </a:ln>
            </p:spPr>
            <p:txBody>
              <a:bodyPr/>
              <a:lstStyle/>
              <a:p>
                <a:endParaRPr lang="en-US"/>
              </a:p>
            </p:txBody>
          </p:sp>
          <p:sp>
            <p:nvSpPr>
              <p:cNvPr id="33037" name="Line 1287"/>
              <p:cNvSpPr>
                <a:spLocks noChangeShapeType="1"/>
              </p:cNvSpPr>
              <p:nvPr/>
            </p:nvSpPr>
            <p:spPr bwMode="auto">
              <a:xfrm>
                <a:off x="3404" y="911"/>
                <a:ext cx="0" cy="33"/>
              </a:xfrm>
              <a:prstGeom prst="line">
                <a:avLst/>
              </a:prstGeom>
              <a:noFill/>
              <a:ln w="3175">
                <a:solidFill>
                  <a:srgbClr val="000000"/>
                </a:solidFill>
                <a:round/>
                <a:headEnd/>
                <a:tailEnd/>
              </a:ln>
            </p:spPr>
            <p:txBody>
              <a:bodyPr/>
              <a:lstStyle/>
              <a:p>
                <a:endParaRPr lang="en-US"/>
              </a:p>
            </p:txBody>
          </p:sp>
          <p:sp>
            <p:nvSpPr>
              <p:cNvPr id="33038" name="Line 1288"/>
              <p:cNvSpPr>
                <a:spLocks noChangeShapeType="1"/>
              </p:cNvSpPr>
              <p:nvPr/>
            </p:nvSpPr>
            <p:spPr bwMode="auto">
              <a:xfrm flipV="1">
                <a:off x="3404" y="911"/>
                <a:ext cx="0" cy="33"/>
              </a:xfrm>
              <a:prstGeom prst="line">
                <a:avLst/>
              </a:prstGeom>
              <a:noFill/>
              <a:ln w="3175">
                <a:solidFill>
                  <a:srgbClr val="000000"/>
                </a:solidFill>
                <a:round/>
                <a:headEnd/>
                <a:tailEnd/>
              </a:ln>
            </p:spPr>
            <p:txBody>
              <a:bodyPr/>
              <a:lstStyle/>
              <a:p>
                <a:endParaRPr lang="en-US"/>
              </a:p>
            </p:txBody>
          </p:sp>
          <p:sp>
            <p:nvSpPr>
              <p:cNvPr id="33039" name="Line 1289"/>
              <p:cNvSpPr>
                <a:spLocks noChangeShapeType="1"/>
              </p:cNvSpPr>
              <p:nvPr/>
            </p:nvSpPr>
            <p:spPr bwMode="auto">
              <a:xfrm>
                <a:off x="3404" y="911"/>
                <a:ext cx="60" cy="0"/>
              </a:xfrm>
              <a:prstGeom prst="line">
                <a:avLst/>
              </a:prstGeom>
              <a:noFill/>
              <a:ln w="3175">
                <a:solidFill>
                  <a:srgbClr val="000000"/>
                </a:solidFill>
                <a:round/>
                <a:headEnd/>
                <a:tailEnd/>
              </a:ln>
            </p:spPr>
            <p:txBody>
              <a:bodyPr/>
              <a:lstStyle/>
              <a:p>
                <a:endParaRPr lang="en-US"/>
              </a:p>
            </p:txBody>
          </p:sp>
          <p:sp>
            <p:nvSpPr>
              <p:cNvPr id="33040" name="Line 1290"/>
              <p:cNvSpPr>
                <a:spLocks noChangeShapeType="1"/>
              </p:cNvSpPr>
              <p:nvPr/>
            </p:nvSpPr>
            <p:spPr bwMode="auto">
              <a:xfrm>
                <a:off x="3464" y="911"/>
                <a:ext cx="0" cy="33"/>
              </a:xfrm>
              <a:prstGeom prst="line">
                <a:avLst/>
              </a:prstGeom>
              <a:noFill/>
              <a:ln w="3175">
                <a:solidFill>
                  <a:srgbClr val="000000"/>
                </a:solidFill>
                <a:round/>
                <a:headEnd/>
                <a:tailEnd/>
              </a:ln>
            </p:spPr>
            <p:txBody>
              <a:bodyPr/>
              <a:lstStyle/>
              <a:p>
                <a:endParaRPr lang="en-US"/>
              </a:p>
            </p:txBody>
          </p:sp>
          <p:sp>
            <p:nvSpPr>
              <p:cNvPr id="33041" name="Line 1291"/>
              <p:cNvSpPr>
                <a:spLocks noChangeShapeType="1"/>
              </p:cNvSpPr>
              <p:nvPr/>
            </p:nvSpPr>
            <p:spPr bwMode="auto">
              <a:xfrm flipV="1">
                <a:off x="3464" y="911"/>
                <a:ext cx="0" cy="33"/>
              </a:xfrm>
              <a:prstGeom prst="line">
                <a:avLst/>
              </a:prstGeom>
              <a:noFill/>
              <a:ln w="3175">
                <a:solidFill>
                  <a:srgbClr val="000000"/>
                </a:solidFill>
                <a:round/>
                <a:headEnd/>
                <a:tailEnd/>
              </a:ln>
            </p:spPr>
            <p:txBody>
              <a:bodyPr/>
              <a:lstStyle/>
              <a:p>
                <a:endParaRPr lang="en-US"/>
              </a:p>
            </p:txBody>
          </p:sp>
          <p:sp>
            <p:nvSpPr>
              <p:cNvPr id="33042" name="Line 1292"/>
              <p:cNvSpPr>
                <a:spLocks noChangeShapeType="1"/>
              </p:cNvSpPr>
              <p:nvPr/>
            </p:nvSpPr>
            <p:spPr bwMode="auto">
              <a:xfrm>
                <a:off x="3464" y="911"/>
                <a:ext cx="61" cy="0"/>
              </a:xfrm>
              <a:prstGeom prst="line">
                <a:avLst/>
              </a:prstGeom>
              <a:noFill/>
              <a:ln w="3175">
                <a:solidFill>
                  <a:srgbClr val="000000"/>
                </a:solidFill>
                <a:round/>
                <a:headEnd/>
                <a:tailEnd/>
              </a:ln>
            </p:spPr>
            <p:txBody>
              <a:bodyPr/>
              <a:lstStyle/>
              <a:p>
                <a:endParaRPr lang="en-US"/>
              </a:p>
            </p:txBody>
          </p:sp>
          <p:sp>
            <p:nvSpPr>
              <p:cNvPr id="33043" name="Line 1293"/>
              <p:cNvSpPr>
                <a:spLocks noChangeShapeType="1"/>
              </p:cNvSpPr>
              <p:nvPr/>
            </p:nvSpPr>
            <p:spPr bwMode="auto">
              <a:xfrm>
                <a:off x="3525" y="911"/>
                <a:ext cx="0" cy="33"/>
              </a:xfrm>
              <a:prstGeom prst="line">
                <a:avLst/>
              </a:prstGeom>
              <a:noFill/>
              <a:ln w="3175">
                <a:solidFill>
                  <a:srgbClr val="000000"/>
                </a:solidFill>
                <a:round/>
                <a:headEnd/>
                <a:tailEnd/>
              </a:ln>
            </p:spPr>
            <p:txBody>
              <a:bodyPr/>
              <a:lstStyle/>
              <a:p>
                <a:endParaRPr lang="en-US"/>
              </a:p>
            </p:txBody>
          </p:sp>
          <p:sp>
            <p:nvSpPr>
              <p:cNvPr id="33044" name="Line 1294"/>
              <p:cNvSpPr>
                <a:spLocks noChangeShapeType="1"/>
              </p:cNvSpPr>
              <p:nvPr/>
            </p:nvSpPr>
            <p:spPr bwMode="auto">
              <a:xfrm flipV="1">
                <a:off x="3525" y="911"/>
                <a:ext cx="0" cy="33"/>
              </a:xfrm>
              <a:prstGeom prst="line">
                <a:avLst/>
              </a:prstGeom>
              <a:noFill/>
              <a:ln w="3175">
                <a:solidFill>
                  <a:srgbClr val="000000"/>
                </a:solidFill>
                <a:round/>
                <a:headEnd/>
                <a:tailEnd/>
              </a:ln>
            </p:spPr>
            <p:txBody>
              <a:bodyPr/>
              <a:lstStyle/>
              <a:p>
                <a:endParaRPr lang="en-US"/>
              </a:p>
            </p:txBody>
          </p:sp>
          <p:sp>
            <p:nvSpPr>
              <p:cNvPr id="33045" name="Line 1295"/>
              <p:cNvSpPr>
                <a:spLocks noChangeShapeType="1"/>
              </p:cNvSpPr>
              <p:nvPr/>
            </p:nvSpPr>
            <p:spPr bwMode="auto">
              <a:xfrm>
                <a:off x="3525" y="911"/>
                <a:ext cx="60" cy="0"/>
              </a:xfrm>
              <a:prstGeom prst="line">
                <a:avLst/>
              </a:prstGeom>
              <a:noFill/>
              <a:ln w="3175">
                <a:solidFill>
                  <a:srgbClr val="000000"/>
                </a:solidFill>
                <a:round/>
                <a:headEnd/>
                <a:tailEnd/>
              </a:ln>
            </p:spPr>
            <p:txBody>
              <a:bodyPr/>
              <a:lstStyle/>
              <a:p>
                <a:endParaRPr lang="en-US"/>
              </a:p>
            </p:txBody>
          </p:sp>
          <p:sp>
            <p:nvSpPr>
              <p:cNvPr id="33046" name="Line 1296"/>
              <p:cNvSpPr>
                <a:spLocks noChangeShapeType="1"/>
              </p:cNvSpPr>
              <p:nvPr/>
            </p:nvSpPr>
            <p:spPr bwMode="auto">
              <a:xfrm>
                <a:off x="3585" y="911"/>
                <a:ext cx="0" cy="33"/>
              </a:xfrm>
              <a:prstGeom prst="line">
                <a:avLst/>
              </a:prstGeom>
              <a:noFill/>
              <a:ln w="3175">
                <a:solidFill>
                  <a:srgbClr val="000000"/>
                </a:solidFill>
                <a:round/>
                <a:headEnd/>
                <a:tailEnd/>
              </a:ln>
            </p:spPr>
            <p:txBody>
              <a:bodyPr/>
              <a:lstStyle/>
              <a:p>
                <a:endParaRPr lang="en-US"/>
              </a:p>
            </p:txBody>
          </p:sp>
          <p:sp>
            <p:nvSpPr>
              <p:cNvPr id="33047" name="Line 1297"/>
              <p:cNvSpPr>
                <a:spLocks noChangeShapeType="1"/>
              </p:cNvSpPr>
              <p:nvPr/>
            </p:nvSpPr>
            <p:spPr bwMode="auto">
              <a:xfrm flipV="1">
                <a:off x="3585" y="911"/>
                <a:ext cx="0" cy="33"/>
              </a:xfrm>
              <a:prstGeom prst="line">
                <a:avLst/>
              </a:prstGeom>
              <a:noFill/>
              <a:ln w="3175">
                <a:solidFill>
                  <a:srgbClr val="000000"/>
                </a:solidFill>
                <a:round/>
                <a:headEnd/>
                <a:tailEnd/>
              </a:ln>
            </p:spPr>
            <p:txBody>
              <a:bodyPr/>
              <a:lstStyle/>
              <a:p>
                <a:endParaRPr lang="en-US"/>
              </a:p>
            </p:txBody>
          </p:sp>
          <p:sp>
            <p:nvSpPr>
              <p:cNvPr id="33048" name="Line 1298"/>
              <p:cNvSpPr>
                <a:spLocks noChangeShapeType="1"/>
              </p:cNvSpPr>
              <p:nvPr/>
            </p:nvSpPr>
            <p:spPr bwMode="auto">
              <a:xfrm>
                <a:off x="3585" y="911"/>
                <a:ext cx="60" cy="0"/>
              </a:xfrm>
              <a:prstGeom prst="line">
                <a:avLst/>
              </a:prstGeom>
              <a:noFill/>
              <a:ln w="3175">
                <a:solidFill>
                  <a:srgbClr val="000000"/>
                </a:solidFill>
                <a:round/>
                <a:headEnd/>
                <a:tailEnd/>
              </a:ln>
            </p:spPr>
            <p:txBody>
              <a:bodyPr/>
              <a:lstStyle/>
              <a:p>
                <a:endParaRPr lang="en-US"/>
              </a:p>
            </p:txBody>
          </p:sp>
          <p:sp>
            <p:nvSpPr>
              <p:cNvPr id="33049" name="Line 1299"/>
              <p:cNvSpPr>
                <a:spLocks noChangeShapeType="1"/>
              </p:cNvSpPr>
              <p:nvPr/>
            </p:nvSpPr>
            <p:spPr bwMode="auto">
              <a:xfrm>
                <a:off x="3645" y="911"/>
                <a:ext cx="0" cy="78"/>
              </a:xfrm>
              <a:prstGeom prst="line">
                <a:avLst/>
              </a:prstGeom>
              <a:noFill/>
              <a:ln w="3175">
                <a:solidFill>
                  <a:srgbClr val="000000"/>
                </a:solidFill>
                <a:round/>
                <a:headEnd/>
                <a:tailEnd/>
              </a:ln>
            </p:spPr>
            <p:txBody>
              <a:bodyPr/>
              <a:lstStyle/>
              <a:p>
                <a:endParaRPr lang="en-US"/>
              </a:p>
            </p:txBody>
          </p:sp>
          <p:sp>
            <p:nvSpPr>
              <p:cNvPr id="33050" name="Line 1300"/>
              <p:cNvSpPr>
                <a:spLocks noChangeShapeType="1"/>
              </p:cNvSpPr>
              <p:nvPr/>
            </p:nvSpPr>
            <p:spPr bwMode="auto">
              <a:xfrm flipV="1">
                <a:off x="3645" y="911"/>
                <a:ext cx="0" cy="78"/>
              </a:xfrm>
              <a:prstGeom prst="line">
                <a:avLst/>
              </a:prstGeom>
              <a:noFill/>
              <a:ln w="3175">
                <a:solidFill>
                  <a:srgbClr val="000000"/>
                </a:solidFill>
                <a:round/>
                <a:headEnd/>
                <a:tailEnd/>
              </a:ln>
            </p:spPr>
            <p:txBody>
              <a:bodyPr/>
              <a:lstStyle/>
              <a:p>
                <a:endParaRPr lang="en-US"/>
              </a:p>
            </p:txBody>
          </p:sp>
          <p:sp>
            <p:nvSpPr>
              <p:cNvPr id="33051" name="Line 1301"/>
              <p:cNvSpPr>
                <a:spLocks noChangeShapeType="1"/>
              </p:cNvSpPr>
              <p:nvPr/>
            </p:nvSpPr>
            <p:spPr bwMode="auto">
              <a:xfrm>
                <a:off x="3645" y="911"/>
                <a:ext cx="62" cy="0"/>
              </a:xfrm>
              <a:prstGeom prst="line">
                <a:avLst/>
              </a:prstGeom>
              <a:noFill/>
              <a:ln w="3175">
                <a:solidFill>
                  <a:srgbClr val="000000"/>
                </a:solidFill>
                <a:round/>
                <a:headEnd/>
                <a:tailEnd/>
              </a:ln>
            </p:spPr>
            <p:txBody>
              <a:bodyPr/>
              <a:lstStyle/>
              <a:p>
                <a:endParaRPr lang="en-US"/>
              </a:p>
            </p:txBody>
          </p:sp>
          <p:sp>
            <p:nvSpPr>
              <p:cNvPr id="33052" name="Line 1302"/>
              <p:cNvSpPr>
                <a:spLocks noChangeShapeType="1"/>
              </p:cNvSpPr>
              <p:nvPr/>
            </p:nvSpPr>
            <p:spPr bwMode="auto">
              <a:xfrm>
                <a:off x="3707" y="911"/>
                <a:ext cx="0" cy="33"/>
              </a:xfrm>
              <a:prstGeom prst="line">
                <a:avLst/>
              </a:prstGeom>
              <a:noFill/>
              <a:ln w="3175">
                <a:solidFill>
                  <a:srgbClr val="000000"/>
                </a:solidFill>
                <a:round/>
                <a:headEnd/>
                <a:tailEnd/>
              </a:ln>
            </p:spPr>
            <p:txBody>
              <a:bodyPr/>
              <a:lstStyle/>
              <a:p>
                <a:endParaRPr lang="en-US"/>
              </a:p>
            </p:txBody>
          </p:sp>
          <p:sp>
            <p:nvSpPr>
              <p:cNvPr id="33053" name="Line 1303"/>
              <p:cNvSpPr>
                <a:spLocks noChangeShapeType="1"/>
              </p:cNvSpPr>
              <p:nvPr/>
            </p:nvSpPr>
            <p:spPr bwMode="auto">
              <a:xfrm flipV="1">
                <a:off x="3707" y="911"/>
                <a:ext cx="0" cy="33"/>
              </a:xfrm>
              <a:prstGeom prst="line">
                <a:avLst/>
              </a:prstGeom>
              <a:noFill/>
              <a:ln w="3175">
                <a:solidFill>
                  <a:srgbClr val="000000"/>
                </a:solidFill>
                <a:round/>
                <a:headEnd/>
                <a:tailEnd/>
              </a:ln>
            </p:spPr>
            <p:txBody>
              <a:bodyPr/>
              <a:lstStyle/>
              <a:p>
                <a:endParaRPr lang="en-US"/>
              </a:p>
            </p:txBody>
          </p:sp>
          <p:sp>
            <p:nvSpPr>
              <p:cNvPr id="33054" name="Line 1304"/>
              <p:cNvSpPr>
                <a:spLocks noChangeShapeType="1"/>
              </p:cNvSpPr>
              <p:nvPr/>
            </p:nvSpPr>
            <p:spPr bwMode="auto">
              <a:xfrm>
                <a:off x="3707" y="911"/>
                <a:ext cx="59" cy="0"/>
              </a:xfrm>
              <a:prstGeom prst="line">
                <a:avLst/>
              </a:prstGeom>
              <a:noFill/>
              <a:ln w="3175">
                <a:solidFill>
                  <a:srgbClr val="000000"/>
                </a:solidFill>
                <a:round/>
                <a:headEnd/>
                <a:tailEnd/>
              </a:ln>
            </p:spPr>
            <p:txBody>
              <a:bodyPr/>
              <a:lstStyle/>
              <a:p>
                <a:endParaRPr lang="en-US"/>
              </a:p>
            </p:txBody>
          </p:sp>
          <p:sp>
            <p:nvSpPr>
              <p:cNvPr id="33055" name="Line 1305"/>
              <p:cNvSpPr>
                <a:spLocks noChangeShapeType="1"/>
              </p:cNvSpPr>
              <p:nvPr/>
            </p:nvSpPr>
            <p:spPr bwMode="auto">
              <a:xfrm>
                <a:off x="3766" y="911"/>
                <a:ext cx="0" cy="33"/>
              </a:xfrm>
              <a:prstGeom prst="line">
                <a:avLst/>
              </a:prstGeom>
              <a:noFill/>
              <a:ln w="3175">
                <a:solidFill>
                  <a:srgbClr val="000000"/>
                </a:solidFill>
                <a:round/>
                <a:headEnd/>
                <a:tailEnd/>
              </a:ln>
            </p:spPr>
            <p:txBody>
              <a:bodyPr/>
              <a:lstStyle/>
              <a:p>
                <a:endParaRPr lang="en-US"/>
              </a:p>
            </p:txBody>
          </p:sp>
          <p:sp>
            <p:nvSpPr>
              <p:cNvPr id="33056" name="Line 1306"/>
              <p:cNvSpPr>
                <a:spLocks noChangeShapeType="1"/>
              </p:cNvSpPr>
              <p:nvPr/>
            </p:nvSpPr>
            <p:spPr bwMode="auto">
              <a:xfrm flipV="1">
                <a:off x="3766" y="911"/>
                <a:ext cx="0" cy="33"/>
              </a:xfrm>
              <a:prstGeom prst="line">
                <a:avLst/>
              </a:prstGeom>
              <a:noFill/>
              <a:ln w="3175">
                <a:solidFill>
                  <a:srgbClr val="000000"/>
                </a:solidFill>
                <a:round/>
                <a:headEnd/>
                <a:tailEnd/>
              </a:ln>
            </p:spPr>
            <p:txBody>
              <a:bodyPr/>
              <a:lstStyle/>
              <a:p>
                <a:endParaRPr lang="en-US"/>
              </a:p>
            </p:txBody>
          </p:sp>
          <p:sp>
            <p:nvSpPr>
              <p:cNvPr id="33057" name="Line 1307"/>
              <p:cNvSpPr>
                <a:spLocks noChangeShapeType="1"/>
              </p:cNvSpPr>
              <p:nvPr/>
            </p:nvSpPr>
            <p:spPr bwMode="auto">
              <a:xfrm>
                <a:off x="3766" y="911"/>
                <a:ext cx="60" cy="0"/>
              </a:xfrm>
              <a:prstGeom prst="line">
                <a:avLst/>
              </a:prstGeom>
              <a:noFill/>
              <a:ln w="3175">
                <a:solidFill>
                  <a:srgbClr val="000000"/>
                </a:solidFill>
                <a:round/>
                <a:headEnd/>
                <a:tailEnd/>
              </a:ln>
            </p:spPr>
            <p:txBody>
              <a:bodyPr/>
              <a:lstStyle/>
              <a:p>
                <a:endParaRPr lang="en-US"/>
              </a:p>
            </p:txBody>
          </p:sp>
          <p:sp>
            <p:nvSpPr>
              <p:cNvPr id="33058" name="Line 1308"/>
              <p:cNvSpPr>
                <a:spLocks noChangeShapeType="1"/>
              </p:cNvSpPr>
              <p:nvPr/>
            </p:nvSpPr>
            <p:spPr bwMode="auto">
              <a:xfrm>
                <a:off x="3826" y="911"/>
                <a:ext cx="0" cy="33"/>
              </a:xfrm>
              <a:prstGeom prst="line">
                <a:avLst/>
              </a:prstGeom>
              <a:noFill/>
              <a:ln w="3175">
                <a:solidFill>
                  <a:srgbClr val="000000"/>
                </a:solidFill>
                <a:round/>
                <a:headEnd/>
                <a:tailEnd/>
              </a:ln>
            </p:spPr>
            <p:txBody>
              <a:bodyPr/>
              <a:lstStyle/>
              <a:p>
                <a:endParaRPr lang="en-US"/>
              </a:p>
            </p:txBody>
          </p:sp>
          <p:sp>
            <p:nvSpPr>
              <p:cNvPr id="33059" name="Line 1309"/>
              <p:cNvSpPr>
                <a:spLocks noChangeShapeType="1"/>
              </p:cNvSpPr>
              <p:nvPr/>
            </p:nvSpPr>
            <p:spPr bwMode="auto">
              <a:xfrm flipV="1">
                <a:off x="3826" y="911"/>
                <a:ext cx="0" cy="33"/>
              </a:xfrm>
              <a:prstGeom prst="line">
                <a:avLst/>
              </a:prstGeom>
              <a:noFill/>
              <a:ln w="3175">
                <a:solidFill>
                  <a:srgbClr val="000000"/>
                </a:solidFill>
                <a:round/>
                <a:headEnd/>
                <a:tailEnd/>
              </a:ln>
            </p:spPr>
            <p:txBody>
              <a:bodyPr/>
              <a:lstStyle/>
              <a:p>
                <a:endParaRPr lang="en-US"/>
              </a:p>
            </p:txBody>
          </p:sp>
          <p:sp>
            <p:nvSpPr>
              <p:cNvPr id="33060" name="Line 1310"/>
              <p:cNvSpPr>
                <a:spLocks noChangeShapeType="1"/>
              </p:cNvSpPr>
              <p:nvPr/>
            </p:nvSpPr>
            <p:spPr bwMode="auto">
              <a:xfrm>
                <a:off x="3826" y="911"/>
                <a:ext cx="62" cy="0"/>
              </a:xfrm>
              <a:prstGeom prst="line">
                <a:avLst/>
              </a:prstGeom>
              <a:noFill/>
              <a:ln w="3175">
                <a:solidFill>
                  <a:srgbClr val="000000"/>
                </a:solidFill>
                <a:round/>
                <a:headEnd/>
                <a:tailEnd/>
              </a:ln>
            </p:spPr>
            <p:txBody>
              <a:bodyPr/>
              <a:lstStyle/>
              <a:p>
                <a:endParaRPr lang="en-US"/>
              </a:p>
            </p:txBody>
          </p:sp>
          <p:sp>
            <p:nvSpPr>
              <p:cNvPr id="33061" name="Line 1311"/>
              <p:cNvSpPr>
                <a:spLocks noChangeShapeType="1"/>
              </p:cNvSpPr>
              <p:nvPr/>
            </p:nvSpPr>
            <p:spPr bwMode="auto">
              <a:xfrm>
                <a:off x="3888" y="911"/>
                <a:ext cx="0" cy="33"/>
              </a:xfrm>
              <a:prstGeom prst="line">
                <a:avLst/>
              </a:prstGeom>
              <a:noFill/>
              <a:ln w="3175">
                <a:solidFill>
                  <a:srgbClr val="000000"/>
                </a:solidFill>
                <a:round/>
                <a:headEnd/>
                <a:tailEnd/>
              </a:ln>
            </p:spPr>
            <p:txBody>
              <a:bodyPr/>
              <a:lstStyle/>
              <a:p>
                <a:endParaRPr lang="en-US"/>
              </a:p>
            </p:txBody>
          </p:sp>
          <p:sp>
            <p:nvSpPr>
              <p:cNvPr id="33062" name="Line 1312"/>
              <p:cNvSpPr>
                <a:spLocks noChangeShapeType="1"/>
              </p:cNvSpPr>
              <p:nvPr/>
            </p:nvSpPr>
            <p:spPr bwMode="auto">
              <a:xfrm flipV="1">
                <a:off x="3888" y="911"/>
                <a:ext cx="0" cy="33"/>
              </a:xfrm>
              <a:prstGeom prst="line">
                <a:avLst/>
              </a:prstGeom>
              <a:noFill/>
              <a:ln w="3175">
                <a:solidFill>
                  <a:srgbClr val="000000"/>
                </a:solidFill>
                <a:round/>
                <a:headEnd/>
                <a:tailEnd/>
              </a:ln>
            </p:spPr>
            <p:txBody>
              <a:bodyPr/>
              <a:lstStyle/>
              <a:p>
                <a:endParaRPr lang="en-US"/>
              </a:p>
            </p:txBody>
          </p:sp>
          <p:sp>
            <p:nvSpPr>
              <p:cNvPr id="33063" name="Line 1313"/>
              <p:cNvSpPr>
                <a:spLocks noChangeShapeType="1"/>
              </p:cNvSpPr>
              <p:nvPr/>
            </p:nvSpPr>
            <p:spPr bwMode="auto">
              <a:xfrm>
                <a:off x="3888" y="911"/>
                <a:ext cx="60" cy="0"/>
              </a:xfrm>
              <a:prstGeom prst="line">
                <a:avLst/>
              </a:prstGeom>
              <a:noFill/>
              <a:ln w="3175">
                <a:solidFill>
                  <a:srgbClr val="000000"/>
                </a:solidFill>
                <a:round/>
                <a:headEnd/>
                <a:tailEnd/>
              </a:ln>
            </p:spPr>
            <p:txBody>
              <a:bodyPr/>
              <a:lstStyle/>
              <a:p>
                <a:endParaRPr lang="en-US"/>
              </a:p>
            </p:txBody>
          </p:sp>
          <p:sp>
            <p:nvSpPr>
              <p:cNvPr id="33064" name="Line 1314"/>
              <p:cNvSpPr>
                <a:spLocks noChangeShapeType="1"/>
              </p:cNvSpPr>
              <p:nvPr/>
            </p:nvSpPr>
            <p:spPr bwMode="auto">
              <a:xfrm>
                <a:off x="3948" y="911"/>
                <a:ext cx="0" cy="33"/>
              </a:xfrm>
              <a:prstGeom prst="line">
                <a:avLst/>
              </a:prstGeom>
              <a:noFill/>
              <a:ln w="3175">
                <a:solidFill>
                  <a:srgbClr val="000000"/>
                </a:solidFill>
                <a:round/>
                <a:headEnd/>
                <a:tailEnd/>
              </a:ln>
            </p:spPr>
            <p:txBody>
              <a:bodyPr/>
              <a:lstStyle/>
              <a:p>
                <a:endParaRPr lang="en-US"/>
              </a:p>
            </p:txBody>
          </p:sp>
          <p:sp>
            <p:nvSpPr>
              <p:cNvPr id="33065" name="Line 1315"/>
              <p:cNvSpPr>
                <a:spLocks noChangeShapeType="1"/>
              </p:cNvSpPr>
              <p:nvPr/>
            </p:nvSpPr>
            <p:spPr bwMode="auto">
              <a:xfrm flipV="1">
                <a:off x="3948" y="911"/>
                <a:ext cx="0" cy="33"/>
              </a:xfrm>
              <a:prstGeom prst="line">
                <a:avLst/>
              </a:prstGeom>
              <a:noFill/>
              <a:ln w="3175">
                <a:solidFill>
                  <a:srgbClr val="000000"/>
                </a:solidFill>
                <a:round/>
                <a:headEnd/>
                <a:tailEnd/>
              </a:ln>
            </p:spPr>
            <p:txBody>
              <a:bodyPr/>
              <a:lstStyle/>
              <a:p>
                <a:endParaRPr lang="en-US"/>
              </a:p>
            </p:txBody>
          </p:sp>
          <p:sp>
            <p:nvSpPr>
              <p:cNvPr id="33066" name="Line 1316"/>
              <p:cNvSpPr>
                <a:spLocks noChangeShapeType="1"/>
              </p:cNvSpPr>
              <p:nvPr/>
            </p:nvSpPr>
            <p:spPr bwMode="auto">
              <a:xfrm>
                <a:off x="3948" y="911"/>
                <a:ext cx="59" cy="0"/>
              </a:xfrm>
              <a:prstGeom prst="line">
                <a:avLst/>
              </a:prstGeom>
              <a:noFill/>
              <a:ln w="3175">
                <a:solidFill>
                  <a:srgbClr val="000000"/>
                </a:solidFill>
                <a:round/>
                <a:headEnd/>
                <a:tailEnd/>
              </a:ln>
            </p:spPr>
            <p:txBody>
              <a:bodyPr/>
              <a:lstStyle/>
              <a:p>
                <a:endParaRPr lang="en-US"/>
              </a:p>
            </p:txBody>
          </p:sp>
          <p:sp>
            <p:nvSpPr>
              <p:cNvPr id="33067" name="Line 1317"/>
              <p:cNvSpPr>
                <a:spLocks noChangeShapeType="1"/>
              </p:cNvSpPr>
              <p:nvPr/>
            </p:nvSpPr>
            <p:spPr bwMode="auto">
              <a:xfrm>
                <a:off x="4007" y="911"/>
                <a:ext cx="0" cy="33"/>
              </a:xfrm>
              <a:prstGeom prst="line">
                <a:avLst/>
              </a:prstGeom>
              <a:noFill/>
              <a:ln w="3175">
                <a:solidFill>
                  <a:srgbClr val="000000"/>
                </a:solidFill>
                <a:round/>
                <a:headEnd/>
                <a:tailEnd/>
              </a:ln>
            </p:spPr>
            <p:txBody>
              <a:bodyPr/>
              <a:lstStyle/>
              <a:p>
                <a:endParaRPr lang="en-US"/>
              </a:p>
            </p:txBody>
          </p:sp>
          <p:sp>
            <p:nvSpPr>
              <p:cNvPr id="33068" name="Line 1318"/>
              <p:cNvSpPr>
                <a:spLocks noChangeShapeType="1"/>
              </p:cNvSpPr>
              <p:nvPr/>
            </p:nvSpPr>
            <p:spPr bwMode="auto">
              <a:xfrm flipV="1">
                <a:off x="4007" y="911"/>
                <a:ext cx="0" cy="33"/>
              </a:xfrm>
              <a:prstGeom prst="line">
                <a:avLst/>
              </a:prstGeom>
              <a:noFill/>
              <a:ln w="3175">
                <a:solidFill>
                  <a:srgbClr val="000000"/>
                </a:solidFill>
                <a:round/>
                <a:headEnd/>
                <a:tailEnd/>
              </a:ln>
            </p:spPr>
            <p:txBody>
              <a:bodyPr/>
              <a:lstStyle/>
              <a:p>
                <a:endParaRPr lang="en-US"/>
              </a:p>
            </p:txBody>
          </p:sp>
          <p:sp>
            <p:nvSpPr>
              <p:cNvPr id="33069" name="Line 1319"/>
              <p:cNvSpPr>
                <a:spLocks noChangeShapeType="1"/>
              </p:cNvSpPr>
              <p:nvPr/>
            </p:nvSpPr>
            <p:spPr bwMode="auto">
              <a:xfrm>
                <a:off x="4007" y="911"/>
                <a:ext cx="62" cy="0"/>
              </a:xfrm>
              <a:prstGeom prst="line">
                <a:avLst/>
              </a:prstGeom>
              <a:noFill/>
              <a:ln w="3175">
                <a:solidFill>
                  <a:srgbClr val="000000"/>
                </a:solidFill>
                <a:round/>
                <a:headEnd/>
                <a:tailEnd/>
              </a:ln>
            </p:spPr>
            <p:txBody>
              <a:bodyPr/>
              <a:lstStyle/>
              <a:p>
                <a:endParaRPr lang="en-US"/>
              </a:p>
            </p:txBody>
          </p:sp>
          <p:sp>
            <p:nvSpPr>
              <p:cNvPr id="33070" name="Line 1320"/>
              <p:cNvSpPr>
                <a:spLocks noChangeShapeType="1"/>
              </p:cNvSpPr>
              <p:nvPr/>
            </p:nvSpPr>
            <p:spPr bwMode="auto">
              <a:xfrm>
                <a:off x="4069" y="911"/>
                <a:ext cx="0" cy="33"/>
              </a:xfrm>
              <a:prstGeom prst="line">
                <a:avLst/>
              </a:prstGeom>
              <a:noFill/>
              <a:ln w="3175">
                <a:solidFill>
                  <a:srgbClr val="000000"/>
                </a:solidFill>
                <a:round/>
                <a:headEnd/>
                <a:tailEnd/>
              </a:ln>
            </p:spPr>
            <p:txBody>
              <a:bodyPr/>
              <a:lstStyle/>
              <a:p>
                <a:endParaRPr lang="en-US"/>
              </a:p>
            </p:txBody>
          </p:sp>
          <p:sp>
            <p:nvSpPr>
              <p:cNvPr id="33071" name="Line 1321"/>
              <p:cNvSpPr>
                <a:spLocks noChangeShapeType="1"/>
              </p:cNvSpPr>
              <p:nvPr/>
            </p:nvSpPr>
            <p:spPr bwMode="auto">
              <a:xfrm flipV="1">
                <a:off x="4069" y="911"/>
                <a:ext cx="0" cy="33"/>
              </a:xfrm>
              <a:prstGeom prst="line">
                <a:avLst/>
              </a:prstGeom>
              <a:noFill/>
              <a:ln w="3175">
                <a:solidFill>
                  <a:srgbClr val="000000"/>
                </a:solidFill>
                <a:round/>
                <a:headEnd/>
                <a:tailEnd/>
              </a:ln>
            </p:spPr>
            <p:txBody>
              <a:bodyPr/>
              <a:lstStyle/>
              <a:p>
                <a:endParaRPr lang="en-US"/>
              </a:p>
            </p:txBody>
          </p:sp>
          <p:sp>
            <p:nvSpPr>
              <p:cNvPr id="33072" name="Line 1322"/>
              <p:cNvSpPr>
                <a:spLocks noChangeShapeType="1"/>
              </p:cNvSpPr>
              <p:nvPr/>
            </p:nvSpPr>
            <p:spPr bwMode="auto">
              <a:xfrm>
                <a:off x="4069" y="911"/>
                <a:ext cx="60" cy="0"/>
              </a:xfrm>
              <a:prstGeom prst="line">
                <a:avLst/>
              </a:prstGeom>
              <a:noFill/>
              <a:ln w="3175">
                <a:solidFill>
                  <a:srgbClr val="000000"/>
                </a:solidFill>
                <a:round/>
                <a:headEnd/>
                <a:tailEnd/>
              </a:ln>
            </p:spPr>
            <p:txBody>
              <a:bodyPr/>
              <a:lstStyle/>
              <a:p>
                <a:endParaRPr lang="en-US"/>
              </a:p>
            </p:txBody>
          </p:sp>
          <p:sp>
            <p:nvSpPr>
              <p:cNvPr id="33073" name="Line 1323"/>
              <p:cNvSpPr>
                <a:spLocks noChangeShapeType="1"/>
              </p:cNvSpPr>
              <p:nvPr/>
            </p:nvSpPr>
            <p:spPr bwMode="auto">
              <a:xfrm>
                <a:off x="4129" y="911"/>
                <a:ext cx="0" cy="33"/>
              </a:xfrm>
              <a:prstGeom prst="line">
                <a:avLst/>
              </a:prstGeom>
              <a:noFill/>
              <a:ln w="3175">
                <a:solidFill>
                  <a:srgbClr val="000000"/>
                </a:solidFill>
                <a:round/>
                <a:headEnd/>
                <a:tailEnd/>
              </a:ln>
            </p:spPr>
            <p:txBody>
              <a:bodyPr/>
              <a:lstStyle/>
              <a:p>
                <a:endParaRPr lang="en-US"/>
              </a:p>
            </p:txBody>
          </p:sp>
          <p:sp>
            <p:nvSpPr>
              <p:cNvPr id="33074" name="Line 1324"/>
              <p:cNvSpPr>
                <a:spLocks noChangeShapeType="1"/>
              </p:cNvSpPr>
              <p:nvPr/>
            </p:nvSpPr>
            <p:spPr bwMode="auto">
              <a:xfrm flipV="1">
                <a:off x="4129" y="911"/>
                <a:ext cx="0" cy="33"/>
              </a:xfrm>
              <a:prstGeom prst="line">
                <a:avLst/>
              </a:prstGeom>
              <a:noFill/>
              <a:ln w="3175">
                <a:solidFill>
                  <a:srgbClr val="000000"/>
                </a:solidFill>
                <a:round/>
                <a:headEnd/>
                <a:tailEnd/>
              </a:ln>
            </p:spPr>
            <p:txBody>
              <a:bodyPr/>
              <a:lstStyle/>
              <a:p>
                <a:endParaRPr lang="en-US"/>
              </a:p>
            </p:txBody>
          </p:sp>
          <p:sp>
            <p:nvSpPr>
              <p:cNvPr id="33075" name="Line 1325"/>
              <p:cNvSpPr>
                <a:spLocks noChangeShapeType="1"/>
              </p:cNvSpPr>
              <p:nvPr/>
            </p:nvSpPr>
            <p:spPr bwMode="auto">
              <a:xfrm>
                <a:off x="4129" y="911"/>
                <a:ext cx="60" cy="0"/>
              </a:xfrm>
              <a:prstGeom prst="line">
                <a:avLst/>
              </a:prstGeom>
              <a:noFill/>
              <a:ln w="3175">
                <a:solidFill>
                  <a:srgbClr val="000000"/>
                </a:solidFill>
                <a:round/>
                <a:headEnd/>
                <a:tailEnd/>
              </a:ln>
            </p:spPr>
            <p:txBody>
              <a:bodyPr/>
              <a:lstStyle/>
              <a:p>
                <a:endParaRPr lang="en-US"/>
              </a:p>
            </p:txBody>
          </p:sp>
          <p:sp>
            <p:nvSpPr>
              <p:cNvPr id="33076" name="Line 1326"/>
              <p:cNvSpPr>
                <a:spLocks noChangeShapeType="1"/>
              </p:cNvSpPr>
              <p:nvPr/>
            </p:nvSpPr>
            <p:spPr bwMode="auto">
              <a:xfrm>
                <a:off x="4189" y="911"/>
                <a:ext cx="0" cy="33"/>
              </a:xfrm>
              <a:prstGeom prst="line">
                <a:avLst/>
              </a:prstGeom>
              <a:noFill/>
              <a:ln w="3175">
                <a:solidFill>
                  <a:srgbClr val="000000"/>
                </a:solidFill>
                <a:round/>
                <a:headEnd/>
                <a:tailEnd/>
              </a:ln>
            </p:spPr>
            <p:txBody>
              <a:bodyPr/>
              <a:lstStyle/>
              <a:p>
                <a:endParaRPr lang="en-US"/>
              </a:p>
            </p:txBody>
          </p:sp>
          <p:sp>
            <p:nvSpPr>
              <p:cNvPr id="33077" name="Line 1327"/>
              <p:cNvSpPr>
                <a:spLocks noChangeShapeType="1"/>
              </p:cNvSpPr>
              <p:nvPr/>
            </p:nvSpPr>
            <p:spPr bwMode="auto">
              <a:xfrm flipV="1">
                <a:off x="4189" y="911"/>
                <a:ext cx="0" cy="33"/>
              </a:xfrm>
              <a:prstGeom prst="line">
                <a:avLst/>
              </a:prstGeom>
              <a:noFill/>
              <a:ln w="3175">
                <a:solidFill>
                  <a:srgbClr val="000000"/>
                </a:solidFill>
                <a:round/>
                <a:headEnd/>
                <a:tailEnd/>
              </a:ln>
            </p:spPr>
            <p:txBody>
              <a:bodyPr/>
              <a:lstStyle/>
              <a:p>
                <a:endParaRPr lang="en-US"/>
              </a:p>
            </p:txBody>
          </p:sp>
          <p:sp>
            <p:nvSpPr>
              <p:cNvPr id="33078" name="Line 1328"/>
              <p:cNvSpPr>
                <a:spLocks noChangeShapeType="1"/>
              </p:cNvSpPr>
              <p:nvPr/>
            </p:nvSpPr>
            <p:spPr bwMode="auto">
              <a:xfrm>
                <a:off x="4189" y="911"/>
                <a:ext cx="61" cy="0"/>
              </a:xfrm>
              <a:prstGeom prst="line">
                <a:avLst/>
              </a:prstGeom>
              <a:noFill/>
              <a:ln w="3175">
                <a:solidFill>
                  <a:srgbClr val="000000"/>
                </a:solidFill>
                <a:round/>
                <a:headEnd/>
                <a:tailEnd/>
              </a:ln>
            </p:spPr>
            <p:txBody>
              <a:bodyPr/>
              <a:lstStyle/>
              <a:p>
                <a:endParaRPr lang="en-US"/>
              </a:p>
            </p:txBody>
          </p:sp>
          <p:sp>
            <p:nvSpPr>
              <p:cNvPr id="33079" name="Line 1329"/>
              <p:cNvSpPr>
                <a:spLocks noChangeShapeType="1"/>
              </p:cNvSpPr>
              <p:nvPr/>
            </p:nvSpPr>
            <p:spPr bwMode="auto">
              <a:xfrm>
                <a:off x="4250" y="911"/>
                <a:ext cx="0" cy="78"/>
              </a:xfrm>
              <a:prstGeom prst="line">
                <a:avLst/>
              </a:prstGeom>
              <a:noFill/>
              <a:ln w="3175">
                <a:solidFill>
                  <a:srgbClr val="000000"/>
                </a:solidFill>
                <a:round/>
                <a:headEnd/>
                <a:tailEnd/>
              </a:ln>
            </p:spPr>
            <p:txBody>
              <a:bodyPr/>
              <a:lstStyle/>
              <a:p>
                <a:endParaRPr lang="en-US"/>
              </a:p>
            </p:txBody>
          </p:sp>
          <p:sp>
            <p:nvSpPr>
              <p:cNvPr id="33080" name="Line 1330"/>
              <p:cNvSpPr>
                <a:spLocks noChangeShapeType="1"/>
              </p:cNvSpPr>
              <p:nvPr/>
            </p:nvSpPr>
            <p:spPr bwMode="auto">
              <a:xfrm flipV="1">
                <a:off x="4250" y="911"/>
                <a:ext cx="0" cy="78"/>
              </a:xfrm>
              <a:prstGeom prst="line">
                <a:avLst/>
              </a:prstGeom>
              <a:noFill/>
              <a:ln w="3175">
                <a:solidFill>
                  <a:srgbClr val="000000"/>
                </a:solidFill>
                <a:round/>
                <a:headEnd/>
                <a:tailEnd/>
              </a:ln>
            </p:spPr>
            <p:txBody>
              <a:bodyPr/>
              <a:lstStyle/>
              <a:p>
                <a:endParaRPr lang="en-US"/>
              </a:p>
            </p:txBody>
          </p:sp>
          <p:sp>
            <p:nvSpPr>
              <p:cNvPr id="33081" name="Line 1331"/>
              <p:cNvSpPr>
                <a:spLocks noChangeShapeType="1"/>
              </p:cNvSpPr>
              <p:nvPr/>
            </p:nvSpPr>
            <p:spPr bwMode="auto">
              <a:xfrm>
                <a:off x="4250" y="911"/>
                <a:ext cx="60" cy="0"/>
              </a:xfrm>
              <a:prstGeom prst="line">
                <a:avLst/>
              </a:prstGeom>
              <a:noFill/>
              <a:ln w="3175">
                <a:solidFill>
                  <a:srgbClr val="000000"/>
                </a:solidFill>
                <a:round/>
                <a:headEnd/>
                <a:tailEnd/>
              </a:ln>
            </p:spPr>
            <p:txBody>
              <a:bodyPr/>
              <a:lstStyle/>
              <a:p>
                <a:endParaRPr lang="en-US"/>
              </a:p>
            </p:txBody>
          </p:sp>
          <p:sp>
            <p:nvSpPr>
              <p:cNvPr id="33082" name="Line 1332"/>
              <p:cNvSpPr>
                <a:spLocks noChangeShapeType="1"/>
              </p:cNvSpPr>
              <p:nvPr/>
            </p:nvSpPr>
            <p:spPr bwMode="auto">
              <a:xfrm>
                <a:off x="4310" y="911"/>
                <a:ext cx="0" cy="33"/>
              </a:xfrm>
              <a:prstGeom prst="line">
                <a:avLst/>
              </a:prstGeom>
              <a:noFill/>
              <a:ln w="3175">
                <a:solidFill>
                  <a:srgbClr val="000000"/>
                </a:solidFill>
                <a:round/>
                <a:headEnd/>
                <a:tailEnd/>
              </a:ln>
            </p:spPr>
            <p:txBody>
              <a:bodyPr/>
              <a:lstStyle/>
              <a:p>
                <a:endParaRPr lang="en-US"/>
              </a:p>
            </p:txBody>
          </p:sp>
          <p:sp>
            <p:nvSpPr>
              <p:cNvPr id="33083" name="Line 1333"/>
              <p:cNvSpPr>
                <a:spLocks noChangeShapeType="1"/>
              </p:cNvSpPr>
              <p:nvPr/>
            </p:nvSpPr>
            <p:spPr bwMode="auto">
              <a:xfrm flipV="1">
                <a:off x="4310" y="911"/>
                <a:ext cx="0" cy="33"/>
              </a:xfrm>
              <a:prstGeom prst="line">
                <a:avLst/>
              </a:prstGeom>
              <a:noFill/>
              <a:ln w="3175">
                <a:solidFill>
                  <a:srgbClr val="000000"/>
                </a:solidFill>
                <a:round/>
                <a:headEnd/>
                <a:tailEnd/>
              </a:ln>
            </p:spPr>
            <p:txBody>
              <a:bodyPr/>
              <a:lstStyle/>
              <a:p>
                <a:endParaRPr lang="en-US"/>
              </a:p>
            </p:txBody>
          </p:sp>
          <p:sp>
            <p:nvSpPr>
              <p:cNvPr id="33084" name="Line 1334"/>
              <p:cNvSpPr>
                <a:spLocks noChangeShapeType="1"/>
              </p:cNvSpPr>
              <p:nvPr/>
            </p:nvSpPr>
            <p:spPr bwMode="auto">
              <a:xfrm>
                <a:off x="4310" y="911"/>
                <a:ext cx="60" cy="0"/>
              </a:xfrm>
              <a:prstGeom prst="line">
                <a:avLst/>
              </a:prstGeom>
              <a:noFill/>
              <a:ln w="3175">
                <a:solidFill>
                  <a:srgbClr val="000000"/>
                </a:solidFill>
                <a:round/>
                <a:headEnd/>
                <a:tailEnd/>
              </a:ln>
            </p:spPr>
            <p:txBody>
              <a:bodyPr/>
              <a:lstStyle/>
              <a:p>
                <a:endParaRPr lang="en-US"/>
              </a:p>
            </p:txBody>
          </p:sp>
          <p:sp>
            <p:nvSpPr>
              <p:cNvPr id="33085" name="Line 1335"/>
              <p:cNvSpPr>
                <a:spLocks noChangeShapeType="1"/>
              </p:cNvSpPr>
              <p:nvPr/>
            </p:nvSpPr>
            <p:spPr bwMode="auto">
              <a:xfrm>
                <a:off x="4370" y="911"/>
                <a:ext cx="0" cy="33"/>
              </a:xfrm>
              <a:prstGeom prst="line">
                <a:avLst/>
              </a:prstGeom>
              <a:noFill/>
              <a:ln w="3175">
                <a:solidFill>
                  <a:srgbClr val="000000"/>
                </a:solidFill>
                <a:round/>
                <a:headEnd/>
                <a:tailEnd/>
              </a:ln>
            </p:spPr>
            <p:txBody>
              <a:bodyPr/>
              <a:lstStyle/>
              <a:p>
                <a:endParaRPr lang="en-US"/>
              </a:p>
            </p:txBody>
          </p:sp>
          <p:sp>
            <p:nvSpPr>
              <p:cNvPr id="33086" name="Line 1336"/>
              <p:cNvSpPr>
                <a:spLocks noChangeShapeType="1"/>
              </p:cNvSpPr>
              <p:nvPr/>
            </p:nvSpPr>
            <p:spPr bwMode="auto">
              <a:xfrm flipV="1">
                <a:off x="4370" y="911"/>
                <a:ext cx="0" cy="33"/>
              </a:xfrm>
              <a:prstGeom prst="line">
                <a:avLst/>
              </a:prstGeom>
              <a:noFill/>
              <a:ln w="3175">
                <a:solidFill>
                  <a:srgbClr val="000000"/>
                </a:solidFill>
                <a:round/>
                <a:headEnd/>
                <a:tailEnd/>
              </a:ln>
            </p:spPr>
            <p:txBody>
              <a:bodyPr/>
              <a:lstStyle/>
              <a:p>
                <a:endParaRPr lang="en-US"/>
              </a:p>
            </p:txBody>
          </p:sp>
          <p:sp>
            <p:nvSpPr>
              <p:cNvPr id="33087" name="Line 1337"/>
              <p:cNvSpPr>
                <a:spLocks noChangeShapeType="1"/>
              </p:cNvSpPr>
              <p:nvPr/>
            </p:nvSpPr>
            <p:spPr bwMode="auto">
              <a:xfrm flipH="1">
                <a:off x="1172" y="3260"/>
                <a:ext cx="60" cy="0"/>
              </a:xfrm>
              <a:prstGeom prst="line">
                <a:avLst/>
              </a:prstGeom>
              <a:noFill/>
              <a:ln w="3175">
                <a:solidFill>
                  <a:srgbClr val="000000"/>
                </a:solidFill>
                <a:round/>
                <a:headEnd/>
                <a:tailEnd/>
              </a:ln>
            </p:spPr>
            <p:txBody>
              <a:bodyPr/>
              <a:lstStyle/>
              <a:p>
                <a:endParaRPr lang="en-US"/>
              </a:p>
            </p:txBody>
          </p:sp>
          <p:sp>
            <p:nvSpPr>
              <p:cNvPr id="33088" name="Line 1338"/>
              <p:cNvSpPr>
                <a:spLocks noChangeShapeType="1"/>
              </p:cNvSpPr>
              <p:nvPr/>
            </p:nvSpPr>
            <p:spPr bwMode="auto">
              <a:xfrm flipV="1">
                <a:off x="1172" y="3227"/>
                <a:ext cx="0" cy="33"/>
              </a:xfrm>
              <a:prstGeom prst="line">
                <a:avLst/>
              </a:prstGeom>
              <a:noFill/>
              <a:ln w="3175">
                <a:solidFill>
                  <a:srgbClr val="000000"/>
                </a:solidFill>
                <a:round/>
                <a:headEnd/>
                <a:tailEnd/>
              </a:ln>
            </p:spPr>
            <p:txBody>
              <a:bodyPr/>
              <a:lstStyle/>
              <a:p>
                <a:endParaRPr lang="en-US"/>
              </a:p>
            </p:txBody>
          </p:sp>
          <p:sp>
            <p:nvSpPr>
              <p:cNvPr id="33089" name="Line 1339"/>
              <p:cNvSpPr>
                <a:spLocks noChangeShapeType="1"/>
              </p:cNvSpPr>
              <p:nvPr/>
            </p:nvSpPr>
            <p:spPr bwMode="auto">
              <a:xfrm>
                <a:off x="1172" y="3227"/>
                <a:ext cx="0" cy="33"/>
              </a:xfrm>
              <a:prstGeom prst="line">
                <a:avLst/>
              </a:prstGeom>
              <a:noFill/>
              <a:ln w="3175">
                <a:solidFill>
                  <a:srgbClr val="000000"/>
                </a:solidFill>
                <a:round/>
                <a:headEnd/>
                <a:tailEnd/>
              </a:ln>
            </p:spPr>
            <p:txBody>
              <a:bodyPr/>
              <a:lstStyle/>
              <a:p>
                <a:endParaRPr lang="en-US"/>
              </a:p>
            </p:txBody>
          </p:sp>
          <p:sp>
            <p:nvSpPr>
              <p:cNvPr id="33090" name="Line 1340"/>
              <p:cNvSpPr>
                <a:spLocks noChangeShapeType="1"/>
              </p:cNvSpPr>
              <p:nvPr/>
            </p:nvSpPr>
            <p:spPr bwMode="auto">
              <a:xfrm flipH="1">
                <a:off x="1111" y="3260"/>
                <a:ext cx="61" cy="0"/>
              </a:xfrm>
              <a:prstGeom prst="line">
                <a:avLst/>
              </a:prstGeom>
              <a:noFill/>
              <a:ln w="3175">
                <a:solidFill>
                  <a:srgbClr val="000000"/>
                </a:solidFill>
                <a:round/>
                <a:headEnd/>
                <a:tailEnd/>
              </a:ln>
            </p:spPr>
            <p:txBody>
              <a:bodyPr/>
              <a:lstStyle/>
              <a:p>
                <a:endParaRPr lang="en-US"/>
              </a:p>
            </p:txBody>
          </p:sp>
          <p:sp>
            <p:nvSpPr>
              <p:cNvPr id="33091" name="Line 1341"/>
              <p:cNvSpPr>
                <a:spLocks noChangeShapeType="1"/>
              </p:cNvSpPr>
              <p:nvPr/>
            </p:nvSpPr>
            <p:spPr bwMode="auto">
              <a:xfrm flipV="1">
                <a:off x="1111" y="3227"/>
                <a:ext cx="0" cy="33"/>
              </a:xfrm>
              <a:prstGeom prst="line">
                <a:avLst/>
              </a:prstGeom>
              <a:noFill/>
              <a:ln w="3175">
                <a:solidFill>
                  <a:srgbClr val="000000"/>
                </a:solidFill>
                <a:round/>
                <a:headEnd/>
                <a:tailEnd/>
              </a:ln>
            </p:spPr>
            <p:txBody>
              <a:bodyPr/>
              <a:lstStyle/>
              <a:p>
                <a:endParaRPr lang="en-US"/>
              </a:p>
            </p:txBody>
          </p:sp>
          <p:sp>
            <p:nvSpPr>
              <p:cNvPr id="33092" name="Line 1342"/>
              <p:cNvSpPr>
                <a:spLocks noChangeShapeType="1"/>
              </p:cNvSpPr>
              <p:nvPr/>
            </p:nvSpPr>
            <p:spPr bwMode="auto">
              <a:xfrm>
                <a:off x="1111" y="3227"/>
                <a:ext cx="0" cy="33"/>
              </a:xfrm>
              <a:prstGeom prst="line">
                <a:avLst/>
              </a:prstGeom>
              <a:noFill/>
              <a:ln w="3175">
                <a:solidFill>
                  <a:srgbClr val="000000"/>
                </a:solidFill>
                <a:round/>
                <a:headEnd/>
                <a:tailEnd/>
              </a:ln>
            </p:spPr>
            <p:txBody>
              <a:bodyPr/>
              <a:lstStyle/>
              <a:p>
                <a:endParaRPr lang="en-US"/>
              </a:p>
            </p:txBody>
          </p:sp>
          <p:sp>
            <p:nvSpPr>
              <p:cNvPr id="33093" name="Line 1343"/>
              <p:cNvSpPr>
                <a:spLocks noChangeShapeType="1"/>
              </p:cNvSpPr>
              <p:nvPr/>
            </p:nvSpPr>
            <p:spPr bwMode="auto">
              <a:xfrm>
                <a:off x="1111" y="3260"/>
                <a:ext cx="121" cy="0"/>
              </a:xfrm>
              <a:prstGeom prst="line">
                <a:avLst/>
              </a:prstGeom>
              <a:noFill/>
              <a:ln w="3175">
                <a:solidFill>
                  <a:srgbClr val="000000"/>
                </a:solidFill>
                <a:round/>
                <a:headEnd/>
                <a:tailEnd/>
              </a:ln>
            </p:spPr>
            <p:txBody>
              <a:bodyPr/>
              <a:lstStyle/>
              <a:p>
                <a:endParaRPr lang="en-US"/>
              </a:p>
            </p:txBody>
          </p:sp>
          <p:sp>
            <p:nvSpPr>
              <p:cNvPr id="33094" name="Line 1344"/>
              <p:cNvSpPr>
                <a:spLocks noChangeShapeType="1"/>
              </p:cNvSpPr>
              <p:nvPr/>
            </p:nvSpPr>
            <p:spPr bwMode="auto">
              <a:xfrm flipV="1">
                <a:off x="1232" y="3182"/>
                <a:ext cx="0" cy="78"/>
              </a:xfrm>
              <a:prstGeom prst="line">
                <a:avLst/>
              </a:prstGeom>
              <a:noFill/>
              <a:ln w="3175">
                <a:solidFill>
                  <a:srgbClr val="000000"/>
                </a:solidFill>
                <a:round/>
                <a:headEnd/>
                <a:tailEnd/>
              </a:ln>
            </p:spPr>
            <p:txBody>
              <a:bodyPr/>
              <a:lstStyle/>
              <a:p>
                <a:endParaRPr lang="en-US"/>
              </a:p>
            </p:txBody>
          </p:sp>
          <p:sp>
            <p:nvSpPr>
              <p:cNvPr id="33095" name="Line 1345"/>
              <p:cNvSpPr>
                <a:spLocks noChangeShapeType="1"/>
              </p:cNvSpPr>
              <p:nvPr/>
            </p:nvSpPr>
            <p:spPr bwMode="auto">
              <a:xfrm>
                <a:off x="1232" y="3182"/>
                <a:ext cx="0" cy="78"/>
              </a:xfrm>
              <a:prstGeom prst="line">
                <a:avLst/>
              </a:prstGeom>
              <a:noFill/>
              <a:ln w="3175">
                <a:solidFill>
                  <a:srgbClr val="000000"/>
                </a:solidFill>
                <a:round/>
                <a:headEnd/>
                <a:tailEnd/>
              </a:ln>
            </p:spPr>
            <p:txBody>
              <a:bodyPr/>
              <a:lstStyle/>
              <a:p>
                <a:endParaRPr lang="en-US"/>
              </a:p>
            </p:txBody>
          </p:sp>
          <p:sp>
            <p:nvSpPr>
              <p:cNvPr id="33096" name="Line 1346"/>
              <p:cNvSpPr>
                <a:spLocks noChangeShapeType="1"/>
              </p:cNvSpPr>
              <p:nvPr/>
            </p:nvSpPr>
            <p:spPr bwMode="auto">
              <a:xfrm>
                <a:off x="1232" y="3260"/>
                <a:ext cx="60" cy="0"/>
              </a:xfrm>
              <a:prstGeom prst="line">
                <a:avLst/>
              </a:prstGeom>
              <a:noFill/>
              <a:ln w="3175">
                <a:solidFill>
                  <a:srgbClr val="000000"/>
                </a:solidFill>
                <a:round/>
                <a:headEnd/>
                <a:tailEnd/>
              </a:ln>
            </p:spPr>
            <p:txBody>
              <a:bodyPr/>
              <a:lstStyle/>
              <a:p>
                <a:endParaRPr lang="en-US"/>
              </a:p>
            </p:txBody>
          </p:sp>
          <p:sp>
            <p:nvSpPr>
              <p:cNvPr id="33097" name="Line 1347"/>
              <p:cNvSpPr>
                <a:spLocks noChangeShapeType="1"/>
              </p:cNvSpPr>
              <p:nvPr/>
            </p:nvSpPr>
            <p:spPr bwMode="auto">
              <a:xfrm flipV="1">
                <a:off x="1292" y="3227"/>
                <a:ext cx="0" cy="33"/>
              </a:xfrm>
              <a:prstGeom prst="line">
                <a:avLst/>
              </a:prstGeom>
              <a:noFill/>
              <a:ln w="3175">
                <a:solidFill>
                  <a:srgbClr val="000000"/>
                </a:solidFill>
                <a:round/>
                <a:headEnd/>
                <a:tailEnd/>
              </a:ln>
            </p:spPr>
            <p:txBody>
              <a:bodyPr/>
              <a:lstStyle/>
              <a:p>
                <a:endParaRPr lang="en-US"/>
              </a:p>
            </p:txBody>
          </p:sp>
          <p:sp>
            <p:nvSpPr>
              <p:cNvPr id="33098" name="Line 1348"/>
              <p:cNvSpPr>
                <a:spLocks noChangeShapeType="1"/>
              </p:cNvSpPr>
              <p:nvPr/>
            </p:nvSpPr>
            <p:spPr bwMode="auto">
              <a:xfrm>
                <a:off x="1292" y="3227"/>
                <a:ext cx="0" cy="33"/>
              </a:xfrm>
              <a:prstGeom prst="line">
                <a:avLst/>
              </a:prstGeom>
              <a:noFill/>
              <a:ln w="3175">
                <a:solidFill>
                  <a:srgbClr val="000000"/>
                </a:solidFill>
                <a:round/>
                <a:headEnd/>
                <a:tailEnd/>
              </a:ln>
            </p:spPr>
            <p:txBody>
              <a:bodyPr/>
              <a:lstStyle/>
              <a:p>
                <a:endParaRPr lang="en-US"/>
              </a:p>
            </p:txBody>
          </p:sp>
          <p:sp>
            <p:nvSpPr>
              <p:cNvPr id="33099" name="Line 1349"/>
              <p:cNvSpPr>
                <a:spLocks noChangeShapeType="1"/>
              </p:cNvSpPr>
              <p:nvPr/>
            </p:nvSpPr>
            <p:spPr bwMode="auto">
              <a:xfrm>
                <a:off x="1292" y="3260"/>
                <a:ext cx="61" cy="0"/>
              </a:xfrm>
              <a:prstGeom prst="line">
                <a:avLst/>
              </a:prstGeom>
              <a:noFill/>
              <a:ln w="3175">
                <a:solidFill>
                  <a:srgbClr val="000000"/>
                </a:solidFill>
                <a:round/>
                <a:headEnd/>
                <a:tailEnd/>
              </a:ln>
            </p:spPr>
            <p:txBody>
              <a:bodyPr/>
              <a:lstStyle/>
              <a:p>
                <a:endParaRPr lang="en-US"/>
              </a:p>
            </p:txBody>
          </p:sp>
          <p:sp>
            <p:nvSpPr>
              <p:cNvPr id="33100" name="Line 1350"/>
              <p:cNvSpPr>
                <a:spLocks noChangeShapeType="1"/>
              </p:cNvSpPr>
              <p:nvPr/>
            </p:nvSpPr>
            <p:spPr bwMode="auto">
              <a:xfrm flipV="1">
                <a:off x="1353" y="3227"/>
                <a:ext cx="0" cy="33"/>
              </a:xfrm>
              <a:prstGeom prst="line">
                <a:avLst/>
              </a:prstGeom>
              <a:noFill/>
              <a:ln w="3175">
                <a:solidFill>
                  <a:srgbClr val="000000"/>
                </a:solidFill>
                <a:round/>
                <a:headEnd/>
                <a:tailEnd/>
              </a:ln>
            </p:spPr>
            <p:txBody>
              <a:bodyPr/>
              <a:lstStyle/>
              <a:p>
                <a:endParaRPr lang="en-US"/>
              </a:p>
            </p:txBody>
          </p:sp>
          <p:sp>
            <p:nvSpPr>
              <p:cNvPr id="33101" name="Line 1351"/>
              <p:cNvSpPr>
                <a:spLocks noChangeShapeType="1"/>
              </p:cNvSpPr>
              <p:nvPr/>
            </p:nvSpPr>
            <p:spPr bwMode="auto">
              <a:xfrm>
                <a:off x="1353" y="3227"/>
                <a:ext cx="0" cy="33"/>
              </a:xfrm>
              <a:prstGeom prst="line">
                <a:avLst/>
              </a:prstGeom>
              <a:noFill/>
              <a:ln w="3175">
                <a:solidFill>
                  <a:srgbClr val="000000"/>
                </a:solidFill>
                <a:round/>
                <a:headEnd/>
                <a:tailEnd/>
              </a:ln>
            </p:spPr>
            <p:txBody>
              <a:bodyPr/>
              <a:lstStyle/>
              <a:p>
                <a:endParaRPr lang="en-US"/>
              </a:p>
            </p:txBody>
          </p:sp>
          <p:sp>
            <p:nvSpPr>
              <p:cNvPr id="33102" name="Line 1352"/>
              <p:cNvSpPr>
                <a:spLocks noChangeShapeType="1"/>
              </p:cNvSpPr>
              <p:nvPr/>
            </p:nvSpPr>
            <p:spPr bwMode="auto">
              <a:xfrm>
                <a:off x="1353" y="3260"/>
                <a:ext cx="60" cy="0"/>
              </a:xfrm>
              <a:prstGeom prst="line">
                <a:avLst/>
              </a:prstGeom>
              <a:noFill/>
              <a:ln w="3175">
                <a:solidFill>
                  <a:srgbClr val="000000"/>
                </a:solidFill>
                <a:round/>
                <a:headEnd/>
                <a:tailEnd/>
              </a:ln>
            </p:spPr>
            <p:txBody>
              <a:bodyPr/>
              <a:lstStyle/>
              <a:p>
                <a:endParaRPr lang="en-US"/>
              </a:p>
            </p:txBody>
          </p:sp>
          <p:sp>
            <p:nvSpPr>
              <p:cNvPr id="33103" name="Line 1353"/>
              <p:cNvSpPr>
                <a:spLocks noChangeShapeType="1"/>
              </p:cNvSpPr>
              <p:nvPr/>
            </p:nvSpPr>
            <p:spPr bwMode="auto">
              <a:xfrm flipV="1">
                <a:off x="1413" y="3227"/>
                <a:ext cx="0" cy="33"/>
              </a:xfrm>
              <a:prstGeom prst="line">
                <a:avLst/>
              </a:prstGeom>
              <a:noFill/>
              <a:ln w="3175">
                <a:solidFill>
                  <a:srgbClr val="000000"/>
                </a:solidFill>
                <a:round/>
                <a:headEnd/>
                <a:tailEnd/>
              </a:ln>
            </p:spPr>
            <p:txBody>
              <a:bodyPr/>
              <a:lstStyle/>
              <a:p>
                <a:endParaRPr lang="en-US"/>
              </a:p>
            </p:txBody>
          </p:sp>
          <p:sp>
            <p:nvSpPr>
              <p:cNvPr id="33104" name="Line 1354"/>
              <p:cNvSpPr>
                <a:spLocks noChangeShapeType="1"/>
              </p:cNvSpPr>
              <p:nvPr/>
            </p:nvSpPr>
            <p:spPr bwMode="auto">
              <a:xfrm>
                <a:off x="1413" y="3227"/>
                <a:ext cx="0" cy="33"/>
              </a:xfrm>
              <a:prstGeom prst="line">
                <a:avLst/>
              </a:prstGeom>
              <a:noFill/>
              <a:ln w="3175">
                <a:solidFill>
                  <a:srgbClr val="000000"/>
                </a:solidFill>
                <a:round/>
                <a:headEnd/>
                <a:tailEnd/>
              </a:ln>
            </p:spPr>
            <p:txBody>
              <a:bodyPr/>
              <a:lstStyle/>
              <a:p>
                <a:endParaRPr lang="en-US"/>
              </a:p>
            </p:txBody>
          </p:sp>
          <p:sp>
            <p:nvSpPr>
              <p:cNvPr id="33105" name="Line 1355"/>
              <p:cNvSpPr>
                <a:spLocks noChangeShapeType="1"/>
              </p:cNvSpPr>
              <p:nvPr/>
            </p:nvSpPr>
            <p:spPr bwMode="auto">
              <a:xfrm>
                <a:off x="1413" y="3260"/>
                <a:ext cx="60" cy="0"/>
              </a:xfrm>
              <a:prstGeom prst="line">
                <a:avLst/>
              </a:prstGeom>
              <a:noFill/>
              <a:ln w="3175">
                <a:solidFill>
                  <a:srgbClr val="000000"/>
                </a:solidFill>
                <a:round/>
                <a:headEnd/>
                <a:tailEnd/>
              </a:ln>
            </p:spPr>
            <p:txBody>
              <a:bodyPr/>
              <a:lstStyle/>
              <a:p>
                <a:endParaRPr lang="en-US"/>
              </a:p>
            </p:txBody>
          </p:sp>
          <p:sp>
            <p:nvSpPr>
              <p:cNvPr id="33106" name="Line 1356"/>
              <p:cNvSpPr>
                <a:spLocks noChangeShapeType="1"/>
              </p:cNvSpPr>
              <p:nvPr/>
            </p:nvSpPr>
            <p:spPr bwMode="auto">
              <a:xfrm flipV="1">
                <a:off x="1473" y="3227"/>
                <a:ext cx="0" cy="33"/>
              </a:xfrm>
              <a:prstGeom prst="line">
                <a:avLst/>
              </a:prstGeom>
              <a:noFill/>
              <a:ln w="3175">
                <a:solidFill>
                  <a:srgbClr val="000000"/>
                </a:solidFill>
                <a:round/>
                <a:headEnd/>
                <a:tailEnd/>
              </a:ln>
            </p:spPr>
            <p:txBody>
              <a:bodyPr/>
              <a:lstStyle/>
              <a:p>
                <a:endParaRPr lang="en-US"/>
              </a:p>
            </p:txBody>
          </p:sp>
          <p:sp>
            <p:nvSpPr>
              <p:cNvPr id="33107" name="Line 1357"/>
              <p:cNvSpPr>
                <a:spLocks noChangeShapeType="1"/>
              </p:cNvSpPr>
              <p:nvPr/>
            </p:nvSpPr>
            <p:spPr bwMode="auto">
              <a:xfrm>
                <a:off x="1473" y="3227"/>
                <a:ext cx="0" cy="33"/>
              </a:xfrm>
              <a:prstGeom prst="line">
                <a:avLst/>
              </a:prstGeom>
              <a:noFill/>
              <a:ln w="3175">
                <a:solidFill>
                  <a:srgbClr val="000000"/>
                </a:solidFill>
                <a:round/>
                <a:headEnd/>
                <a:tailEnd/>
              </a:ln>
            </p:spPr>
            <p:txBody>
              <a:bodyPr/>
              <a:lstStyle/>
              <a:p>
                <a:endParaRPr lang="en-US"/>
              </a:p>
            </p:txBody>
          </p:sp>
          <p:sp>
            <p:nvSpPr>
              <p:cNvPr id="33108" name="Line 1358"/>
              <p:cNvSpPr>
                <a:spLocks noChangeShapeType="1"/>
              </p:cNvSpPr>
              <p:nvPr/>
            </p:nvSpPr>
            <p:spPr bwMode="auto">
              <a:xfrm>
                <a:off x="1473" y="3260"/>
                <a:ext cx="61" cy="0"/>
              </a:xfrm>
              <a:prstGeom prst="line">
                <a:avLst/>
              </a:prstGeom>
              <a:noFill/>
              <a:ln w="3175">
                <a:solidFill>
                  <a:srgbClr val="000000"/>
                </a:solidFill>
                <a:round/>
                <a:headEnd/>
                <a:tailEnd/>
              </a:ln>
            </p:spPr>
            <p:txBody>
              <a:bodyPr/>
              <a:lstStyle/>
              <a:p>
                <a:endParaRPr lang="en-US"/>
              </a:p>
            </p:txBody>
          </p:sp>
          <p:sp>
            <p:nvSpPr>
              <p:cNvPr id="33109" name="Line 1359"/>
              <p:cNvSpPr>
                <a:spLocks noChangeShapeType="1"/>
              </p:cNvSpPr>
              <p:nvPr/>
            </p:nvSpPr>
            <p:spPr bwMode="auto">
              <a:xfrm flipV="1">
                <a:off x="1534" y="3227"/>
                <a:ext cx="0" cy="33"/>
              </a:xfrm>
              <a:prstGeom prst="line">
                <a:avLst/>
              </a:prstGeom>
              <a:noFill/>
              <a:ln w="3175">
                <a:solidFill>
                  <a:srgbClr val="000000"/>
                </a:solidFill>
                <a:round/>
                <a:headEnd/>
                <a:tailEnd/>
              </a:ln>
            </p:spPr>
            <p:txBody>
              <a:bodyPr/>
              <a:lstStyle/>
              <a:p>
                <a:endParaRPr lang="en-US"/>
              </a:p>
            </p:txBody>
          </p:sp>
          <p:sp>
            <p:nvSpPr>
              <p:cNvPr id="33110" name="Line 1360"/>
              <p:cNvSpPr>
                <a:spLocks noChangeShapeType="1"/>
              </p:cNvSpPr>
              <p:nvPr/>
            </p:nvSpPr>
            <p:spPr bwMode="auto">
              <a:xfrm>
                <a:off x="1534" y="3227"/>
                <a:ext cx="0" cy="33"/>
              </a:xfrm>
              <a:prstGeom prst="line">
                <a:avLst/>
              </a:prstGeom>
              <a:noFill/>
              <a:ln w="3175">
                <a:solidFill>
                  <a:srgbClr val="000000"/>
                </a:solidFill>
                <a:round/>
                <a:headEnd/>
                <a:tailEnd/>
              </a:ln>
            </p:spPr>
            <p:txBody>
              <a:bodyPr/>
              <a:lstStyle/>
              <a:p>
                <a:endParaRPr lang="en-US"/>
              </a:p>
            </p:txBody>
          </p:sp>
          <p:sp>
            <p:nvSpPr>
              <p:cNvPr id="33111" name="Line 1361"/>
              <p:cNvSpPr>
                <a:spLocks noChangeShapeType="1"/>
              </p:cNvSpPr>
              <p:nvPr/>
            </p:nvSpPr>
            <p:spPr bwMode="auto">
              <a:xfrm>
                <a:off x="1534" y="3260"/>
                <a:ext cx="60" cy="0"/>
              </a:xfrm>
              <a:prstGeom prst="line">
                <a:avLst/>
              </a:prstGeom>
              <a:noFill/>
              <a:ln w="3175">
                <a:solidFill>
                  <a:srgbClr val="000000"/>
                </a:solidFill>
                <a:round/>
                <a:headEnd/>
                <a:tailEnd/>
              </a:ln>
            </p:spPr>
            <p:txBody>
              <a:bodyPr/>
              <a:lstStyle/>
              <a:p>
                <a:endParaRPr lang="en-US"/>
              </a:p>
            </p:txBody>
          </p:sp>
          <p:sp>
            <p:nvSpPr>
              <p:cNvPr id="33112" name="Line 1362"/>
              <p:cNvSpPr>
                <a:spLocks noChangeShapeType="1"/>
              </p:cNvSpPr>
              <p:nvPr/>
            </p:nvSpPr>
            <p:spPr bwMode="auto">
              <a:xfrm flipV="1">
                <a:off x="1594" y="3227"/>
                <a:ext cx="0" cy="33"/>
              </a:xfrm>
              <a:prstGeom prst="line">
                <a:avLst/>
              </a:prstGeom>
              <a:noFill/>
              <a:ln w="3175">
                <a:solidFill>
                  <a:srgbClr val="000000"/>
                </a:solidFill>
                <a:round/>
                <a:headEnd/>
                <a:tailEnd/>
              </a:ln>
            </p:spPr>
            <p:txBody>
              <a:bodyPr/>
              <a:lstStyle/>
              <a:p>
                <a:endParaRPr lang="en-US"/>
              </a:p>
            </p:txBody>
          </p:sp>
          <p:sp>
            <p:nvSpPr>
              <p:cNvPr id="33113" name="Line 1363"/>
              <p:cNvSpPr>
                <a:spLocks noChangeShapeType="1"/>
              </p:cNvSpPr>
              <p:nvPr/>
            </p:nvSpPr>
            <p:spPr bwMode="auto">
              <a:xfrm>
                <a:off x="1594" y="3227"/>
                <a:ext cx="0" cy="33"/>
              </a:xfrm>
              <a:prstGeom prst="line">
                <a:avLst/>
              </a:prstGeom>
              <a:noFill/>
              <a:ln w="3175">
                <a:solidFill>
                  <a:srgbClr val="000000"/>
                </a:solidFill>
                <a:round/>
                <a:headEnd/>
                <a:tailEnd/>
              </a:ln>
            </p:spPr>
            <p:txBody>
              <a:bodyPr/>
              <a:lstStyle/>
              <a:p>
                <a:endParaRPr lang="en-US"/>
              </a:p>
            </p:txBody>
          </p:sp>
          <p:sp>
            <p:nvSpPr>
              <p:cNvPr id="33114" name="Line 1364"/>
              <p:cNvSpPr>
                <a:spLocks noChangeShapeType="1"/>
              </p:cNvSpPr>
              <p:nvPr/>
            </p:nvSpPr>
            <p:spPr bwMode="auto">
              <a:xfrm>
                <a:off x="1594" y="3260"/>
                <a:ext cx="60" cy="0"/>
              </a:xfrm>
              <a:prstGeom prst="line">
                <a:avLst/>
              </a:prstGeom>
              <a:noFill/>
              <a:ln w="3175">
                <a:solidFill>
                  <a:srgbClr val="000000"/>
                </a:solidFill>
                <a:round/>
                <a:headEnd/>
                <a:tailEnd/>
              </a:ln>
            </p:spPr>
            <p:txBody>
              <a:bodyPr/>
              <a:lstStyle/>
              <a:p>
                <a:endParaRPr lang="en-US"/>
              </a:p>
            </p:txBody>
          </p:sp>
          <p:sp>
            <p:nvSpPr>
              <p:cNvPr id="33115" name="Line 1365"/>
              <p:cNvSpPr>
                <a:spLocks noChangeShapeType="1"/>
              </p:cNvSpPr>
              <p:nvPr/>
            </p:nvSpPr>
            <p:spPr bwMode="auto">
              <a:xfrm flipV="1">
                <a:off x="1654" y="3227"/>
                <a:ext cx="0" cy="33"/>
              </a:xfrm>
              <a:prstGeom prst="line">
                <a:avLst/>
              </a:prstGeom>
              <a:noFill/>
              <a:ln w="3175">
                <a:solidFill>
                  <a:srgbClr val="000000"/>
                </a:solidFill>
                <a:round/>
                <a:headEnd/>
                <a:tailEnd/>
              </a:ln>
            </p:spPr>
            <p:txBody>
              <a:bodyPr/>
              <a:lstStyle/>
              <a:p>
                <a:endParaRPr lang="en-US"/>
              </a:p>
            </p:txBody>
          </p:sp>
          <p:sp>
            <p:nvSpPr>
              <p:cNvPr id="33116" name="Line 1366"/>
              <p:cNvSpPr>
                <a:spLocks noChangeShapeType="1"/>
              </p:cNvSpPr>
              <p:nvPr/>
            </p:nvSpPr>
            <p:spPr bwMode="auto">
              <a:xfrm>
                <a:off x="1654" y="3227"/>
                <a:ext cx="0" cy="33"/>
              </a:xfrm>
              <a:prstGeom prst="line">
                <a:avLst/>
              </a:prstGeom>
              <a:noFill/>
              <a:ln w="3175">
                <a:solidFill>
                  <a:srgbClr val="000000"/>
                </a:solidFill>
                <a:round/>
                <a:headEnd/>
                <a:tailEnd/>
              </a:ln>
            </p:spPr>
            <p:txBody>
              <a:bodyPr/>
              <a:lstStyle/>
              <a:p>
                <a:endParaRPr lang="en-US"/>
              </a:p>
            </p:txBody>
          </p:sp>
          <p:sp>
            <p:nvSpPr>
              <p:cNvPr id="33117" name="Line 1367"/>
              <p:cNvSpPr>
                <a:spLocks noChangeShapeType="1"/>
              </p:cNvSpPr>
              <p:nvPr/>
            </p:nvSpPr>
            <p:spPr bwMode="auto">
              <a:xfrm>
                <a:off x="1654" y="3260"/>
                <a:ext cx="61" cy="0"/>
              </a:xfrm>
              <a:prstGeom prst="line">
                <a:avLst/>
              </a:prstGeom>
              <a:noFill/>
              <a:ln w="3175">
                <a:solidFill>
                  <a:srgbClr val="000000"/>
                </a:solidFill>
                <a:round/>
                <a:headEnd/>
                <a:tailEnd/>
              </a:ln>
            </p:spPr>
            <p:txBody>
              <a:bodyPr/>
              <a:lstStyle/>
              <a:p>
                <a:endParaRPr lang="en-US"/>
              </a:p>
            </p:txBody>
          </p:sp>
          <p:sp>
            <p:nvSpPr>
              <p:cNvPr id="33118" name="Line 1368"/>
              <p:cNvSpPr>
                <a:spLocks noChangeShapeType="1"/>
              </p:cNvSpPr>
              <p:nvPr/>
            </p:nvSpPr>
            <p:spPr bwMode="auto">
              <a:xfrm flipV="1">
                <a:off x="1715" y="3227"/>
                <a:ext cx="0" cy="33"/>
              </a:xfrm>
              <a:prstGeom prst="line">
                <a:avLst/>
              </a:prstGeom>
              <a:noFill/>
              <a:ln w="3175">
                <a:solidFill>
                  <a:srgbClr val="000000"/>
                </a:solidFill>
                <a:round/>
                <a:headEnd/>
                <a:tailEnd/>
              </a:ln>
            </p:spPr>
            <p:txBody>
              <a:bodyPr/>
              <a:lstStyle/>
              <a:p>
                <a:endParaRPr lang="en-US"/>
              </a:p>
            </p:txBody>
          </p:sp>
          <p:sp>
            <p:nvSpPr>
              <p:cNvPr id="33119" name="Line 1369"/>
              <p:cNvSpPr>
                <a:spLocks noChangeShapeType="1"/>
              </p:cNvSpPr>
              <p:nvPr/>
            </p:nvSpPr>
            <p:spPr bwMode="auto">
              <a:xfrm>
                <a:off x="1715" y="3227"/>
                <a:ext cx="0" cy="33"/>
              </a:xfrm>
              <a:prstGeom prst="line">
                <a:avLst/>
              </a:prstGeom>
              <a:noFill/>
              <a:ln w="3175">
                <a:solidFill>
                  <a:srgbClr val="000000"/>
                </a:solidFill>
                <a:round/>
                <a:headEnd/>
                <a:tailEnd/>
              </a:ln>
            </p:spPr>
            <p:txBody>
              <a:bodyPr/>
              <a:lstStyle/>
              <a:p>
                <a:endParaRPr lang="en-US"/>
              </a:p>
            </p:txBody>
          </p:sp>
          <p:sp>
            <p:nvSpPr>
              <p:cNvPr id="33120" name="Line 1370"/>
              <p:cNvSpPr>
                <a:spLocks noChangeShapeType="1"/>
              </p:cNvSpPr>
              <p:nvPr/>
            </p:nvSpPr>
            <p:spPr bwMode="auto">
              <a:xfrm>
                <a:off x="1715" y="3260"/>
                <a:ext cx="60" cy="0"/>
              </a:xfrm>
              <a:prstGeom prst="line">
                <a:avLst/>
              </a:prstGeom>
              <a:noFill/>
              <a:ln w="3175">
                <a:solidFill>
                  <a:srgbClr val="000000"/>
                </a:solidFill>
                <a:round/>
                <a:headEnd/>
                <a:tailEnd/>
              </a:ln>
            </p:spPr>
            <p:txBody>
              <a:bodyPr/>
              <a:lstStyle/>
              <a:p>
                <a:endParaRPr lang="en-US"/>
              </a:p>
            </p:txBody>
          </p:sp>
          <p:sp>
            <p:nvSpPr>
              <p:cNvPr id="33121" name="Line 1371"/>
              <p:cNvSpPr>
                <a:spLocks noChangeShapeType="1"/>
              </p:cNvSpPr>
              <p:nvPr/>
            </p:nvSpPr>
            <p:spPr bwMode="auto">
              <a:xfrm flipV="1">
                <a:off x="1775" y="3227"/>
                <a:ext cx="0" cy="33"/>
              </a:xfrm>
              <a:prstGeom prst="line">
                <a:avLst/>
              </a:prstGeom>
              <a:noFill/>
              <a:ln w="3175">
                <a:solidFill>
                  <a:srgbClr val="000000"/>
                </a:solidFill>
                <a:round/>
                <a:headEnd/>
                <a:tailEnd/>
              </a:ln>
            </p:spPr>
            <p:txBody>
              <a:bodyPr/>
              <a:lstStyle/>
              <a:p>
                <a:endParaRPr lang="en-US"/>
              </a:p>
            </p:txBody>
          </p:sp>
          <p:sp>
            <p:nvSpPr>
              <p:cNvPr id="33122" name="Line 1372"/>
              <p:cNvSpPr>
                <a:spLocks noChangeShapeType="1"/>
              </p:cNvSpPr>
              <p:nvPr/>
            </p:nvSpPr>
            <p:spPr bwMode="auto">
              <a:xfrm>
                <a:off x="1775" y="3227"/>
                <a:ext cx="0" cy="33"/>
              </a:xfrm>
              <a:prstGeom prst="line">
                <a:avLst/>
              </a:prstGeom>
              <a:noFill/>
              <a:ln w="3175">
                <a:solidFill>
                  <a:srgbClr val="000000"/>
                </a:solidFill>
                <a:round/>
                <a:headEnd/>
                <a:tailEnd/>
              </a:ln>
            </p:spPr>
            <p:txBody>
              <a:bodyPr/>
              <a:lstStyle/>
              <a:p>
                <a:endParaRPr lang="en-US"/>
              </a:p>
            </p:txBody>
          </p:sp>
          <p:sp>
            <p:nvSpPr>
              <p:cNvPr id="33123" name="Line 1373"/>
              <p:cNvSpPr>
                <a:spLocks noChangeShapeType="1"/>
              </p:cNvSpPr>
              <p:nvPr/>
            </p:nvSpPr>
            <p:spPr bwMode="auto">
              <a:xfrm>
                <a:off x="1775" y="3260"/>
                <a:ext cx="60" cy="0"/>
              </a:xfrm>
              <a:prstGeom prst="line">
                <a:avLst/>
              </a:prstGeom>
              <a:noFill/>
              <a:ln w="3175">
                <a:solidFill>
                  <a:srgbClr val="000000"/>
                </a:solidFill>
                <a:round/>
                <a:headEnd/>
                <a:tailEnd/>
              </a:ln>
            </p:spPr>
            <p:txBody>
              <a:bodyPr/>
              <a:lstStyle/>
              <a:p>
                <a:endParaRPr lang="en-US"/>
              </a:p>
            </p:txBody>
          </p:sp>
          <p:sp>
            <p:nvSpPr>
              <p:cNvPr id="33124" name="Line 1374"/>
              <p:cNvSpPr>
                <a:spLocks noChangeShapeType="1"/>
              </p:cNvSpPr>
              <p:nvPr/>
            </p:nvSpPr>
            <p:spPr bwMode="auto">
              <a:xfrm flipV="1">
                <a:off x="1835" y="3182"/>
                <a:ext cx="0" cy="78"/>
              </a:xfrm>
              <a:prstGeom prst="line">
                <a:avLst/>
              </a:prstGeom>
              <a:noFill/>
              <a:ln w="3175">
                <a:solidFill>
                  <a:srgbClr val="000000"/>
                </a:solidFill>
                <a:round/>
                <a:headEnd/>
                <a:tailEnd/>
              </a:ln>
            </p:spPr>
            <p:txBody>
              <a:bodyPr/>
              <a:lstStyle/>
              <a:p>
                <a:endParaRPr lang="en-US"/>
              </a:p>
            </p:txBody>
          </p:sp>
          <p:sp>
            <p:nvSpPr>
              <p:cNvPr id="33125" name="Line 1375"/>
              <p:cNvSpPr>
                <a:spLocks noChangeShapeType="1"/>
              </p:cNvSpPr>
              <p:nvPr/>
            </p:nvSpPr>
            <p:spPr bwMode="auto">
              <a:xfrm>
                <a:off x="1835" y="3182"/>
                <a:ext cx="0" cy="78"/>
              </a:xfrm>
              <a:prstGeom prst="line">
                <a:avLst/>
              </a:prstGeom>
              <a:noFill/>
              <a:ln w="3175">
                <a:solidFill>
                  <a:srgbClr val="000000"/>
                </a:solidFill>
                <a:round/>
                <a:headEnd/>
                <a:tailEnd/>
              </a:ln>
            </p:spPr>
            <p:txBody>
              <a:bodyPr/>
              <a:lstStyle/>
              <a:p>
                <a:endParaRPr lang="en-US"/>
              </a:p>
            </p:txBody>
          </p:sp>
          <p:sp>
            <p:nvSpPr>
              <p:cNvPr id="33126" name="Line 1376"/>
              <p:cNvSpPr>
                <a:spLocks noChangeShapeType="1"/>
              </p:cNvSpPr>
              <p:nvPr/>
            </p:nvSpPr>
            <p:spPr bwMode="auto">
              <a:xfrm>
                <a:off x="1835" y="3260"/>
                <a:ext cx="61" cy="0"/>
              </a:xfrm>
              <a:prstGeom prst="line">
                <a:avLst/>
              </a:prstGeom>
              <a:noFill/>
              <a:ln w="3175">
                <a:solidFill>
                  <a:srgbClr val="000000"/>
                </a:solidFill>
                <a:round/>
                <a:headEnd/>
                <a:tailEnd/>
              </a:ln>
            </p:spPr>
            <p:txBody>
              <a:bodyPr/>
              <a:lstStyle/>
              <a:p>
                <a:endParaRPr lang="en-US"/>
              </a:p>
            </p:txBody>
          </p:sp>
          <p:sp>
            <p:nvSpPr>
              <p:cNvPr id="33127" name="Line 1377"/>
              <p:cNvSpPr>
                <a:spLocks noChangeShapeType="1"/>
              </p:cNvSpPr>
              <p:nvPr/>
            </p:nvSpPr>
            <p:spPr bwMode="auto">
              <a:xfrm flipV="1">
                <a:off x="1896" y="3227"/>
                <a:ext cx="0" cy="33"/>
              </a:xfrm>
              <a:prstGeom prst="line">
                <a:avLst/>
              </a:prstGeom>
              <a:noFill/>
              <a:ln w="3175">
                <a:solidFill>
                  <a:srgbClr val="000000"/>
                </a:solidFill>
                <a:round/>
                <a:headEnd/>
                <a:tailEnd/>
              </a:ln>
            </p:spPr>
            <p:txBody>
              <a:bodyPr/>
              <a:lstStyle/>
              <a:p>
                <a:endParaRPr lang="en-US"/>
              </a:p>
            </p:txBody>
          </p:sp>
          <p:sp>
            <p:nvSpPr>
              <p:cNvPr id="33128" name="Line 1378"/>
              <p:cNvSpPr>
                <a:spLocks noChangeShapeType="1"/>
              </p:cNvSpPr>
              <p:nvPr/>
            </p:nvSpPr>
            <p:spPr bwMode="auto">
              <a:xfrm>
                <a:off x="1896" y="3227"/>
                <a:ext cx="0" cy="33"/>
              </a:xfrm>
              <a:prstGeom prst="line">
                <a:avLst/>
              </a:prstGeom>
              <a:noFill/>
              <a:ln w="3175">
                <a:solidFill>
                  <a:srgbClr val="000000"/>
                </a:solidFill>
                <a:round/>
                <a:headEnd/>
                <a:tailEnd/>
              </a:ln>
            </p:spPr>
            <p:txBody>
              <a:bodyPr/>
              <a:lstStyle/>
              <a:p>
                <a:endParaRPr lang="en-US"/>
              </a:p>
            </p:txBody>
          </p:sp>
          <p:sp>
            <p:nvSpPr>
              <p:cNvPr id="33129" name="Line 1379"/>
              <p:cNvSpPr>
                <a:spLocks noChangeShapeType="1"/>
              </p:cNvSpPr>
              <p:nvPr/>
            </p:nvSpPr>
            <p:spPr bwMode="auto">
              <a:xfrm>
                <a:off x="1896" y="3260"/>
                <a:ext cx="60" cy="0"/>
              </a:xfrm>
              <a:prstGeom prst="line">
                <a:avLst/>
              </a:prstGeom>
              <a:noFill/>
              <a:ln w="3175">
                <a:solidFill>
                  <a:srgbClr val="000000"/>
                </a:solidFill>
                <a:round/>
                <a:headEnd/>
                <a:tailEnd/>
              </a:ln>
            </p:spPr>
            <p:txBody>
              <a:bodyPr/>
              <a:lstStyle/>
              <a:p>
                <a:endParaRPr lang="en-US"/>
              </a:p>
            </p:txBody>
          </p:sp>
          <p:sp>
            <p:nvSpPr>
              <p:cNvPr id="33130" name="Line 1380"/>
              <p:cNvSpPr>
                <a:spLocks noChangeShapeType="1"/>
              </p:cNvSpPr>
              <p:nvPr/>
            </p:nvSpPr>
            <p:spPr bwMode="auto">
              <a:xfrm flipV="1">
                <a:off x="1956" y="3227"/>
                <a:ext cx="0" cy="33"/>
              </a:xfrm>
              <a:prstGeom prst="line">
                <a:avLst/>
              </a:prstGeom>
              <a:noFill/>
              <a:ln w="3175">
                <a:solidFill>
                  <a:srgbClr val="000000"/>
                </a:solidFill>
                <a:round/>
                <a:headEnd/>
                <a:tailEnd/>
              </a:ln>
            </p:spPr>
            <p:txBody>
              <a:bodyPr/>
              <a:lstStyle/>
              <a:p>
                <a:endParaRPr lang="en-US"/>
              </a:p>
            </p:txBody>
          </p:sp>
          <p:sp>
            <p:nvSpPr>
              <p:cNvPr id="33131" name="Line 1381"/>
              <p:cNvSpPr>
                <a:spLocks noChangeShapeType="1"/>
              </p:cNvSpPr>
              <p:nvPr/>
            </p:nvSpPr>
            <p:spPr bwMode="auto">
              <a:xfrm>
                <a:off x="1956" y="3227"/>
                <a:ext cx="0" cy="33"/>
              </a:xfrm>
              <a:prstGeom prst="line">
                <a:avLst/>
              </a:prstGeom>
              <a:noFill/>
              <a:ln w="3175">
                <a:solidFill>
                  <a:srgbClr val="000000"/>
                </a:solidFill>
                <a:round/>
                <a:headEnd/>
                <a:tailEnd/>
              </a:ln>
            </p:spPr>
            <p:txBody>
              <a:bodyPr/>
              <a:lstStyle/>
              <a:p>
                <a:endParaRPr lang="en-US"/>
              </a:p>
            </p:txBody>
          </p:sp>
          <p:sp>
            <p:nvSpPr>
              <p:cNvPr id="33132" name="Line 1382"/>
              <p:cNvSpPr>
                <a:spLocks noChangeShapeType="1"/>
              </p:cNvSpPr>
              <p:nvPr/>
            </p:nvSpPr>
            <p:spPr bwMode="auto">
              <a:xfrm>
                <a:off x="1956" y="3260"/>
                <a:ext cx="60" cy="0"/>
              </a:xfrm>
              <a:prstGeom prst="line">
                <a:avLst/>
              </a:prstGeom>
              <a:noFill/>
              <a:ln w="3175">
                <a:solidFill>
                  <a:srgbClr val="000000"/>
                </a:solidFill>
                <a:round/>
                <a:headEnd/>
                <a:tailEnd/>
              </a:ln>
            </p:spPr>
            <p:txBody>
              <a:bodyPr/>
              <a:lstStyle/>
              <a:p>
                <a:endParaRPr lang="en-US"/>
              </a:p>
            </p:txBody>
          </p:sp>
          <p:sp>
            <p:nvSpPr>
              <p:cNvPr id="33133" name="Line 1383"/>
              <p:cNvSpPr>
                <a:spLocks noChangeShapeType="1"/>
              </p:cNvSpPr>
              <p:nvPr/>
            </p:nvSpPr>
            <p:spPr bwMode="auto">
              <a:xfrm flipV="1">
                <a:off x="2016" y="3227"/>
                <a:ext cx="0" cy="33"/>
              </a:xfrm>
              <a:prstGeom prst="line">
                <a:avLst/>
              </a:prstGeom>
              <a:noFill/>
              <a:ln w="3175">
                <a:solidFill>
                  <a:srgbClr val="000000"/>
                </a:solidFill>
                <a:round/>
                <a:headEnd/>
                <a:tailEnd/>
              </a:ln>
            </p:spPr>
            <p:txBody>
              <a:bodyPr/>
              <a:lstStyle/>
              <a:p>
                <a:endParaRPr lang="en-US"/>
              </a:p>
            </p:txBody>
          </p:sp>
          <p:sp>
            <p:nvSpPr>
              <p:cNvPr id="33134" name="Line 1384"/>
              <p:cNvSpPr>
                <a:spLocks noChangeShapeType="1"/>
              </p:cNvSpPr>
              <p:nvPr/>
            </p:nvSpPr>
            <p:spPr bwMode="auto">
              <a:xfrm>
                <a:off x="2016" y="3227"/>
                <a:ext cx="0" cy="33"/>
              </a:xfrm>
              <a:prstGeom prst="line">
                <a:avLst/>
              </a:prstGeom>
              <a:noFill/>
              <a:ln w="3175">
                <a:solidFill>
                  <a:srgbClr val="000000"/>
                </a:solidFill>
                <a:round/>
                <a:headEnd/>
                <a:tailEnd/>
              </a:ln>
            </p:spPr>
            <p:txBody>
              <a:bodyPr/>
              <a:lstStyle/>
              <a:p>
                <a:endParaRPr lang="en-US"/>
              </a:p>
            </p:txBody>
          </p:sp>
          <p:sp>
            <p:nvSpPr>
              <p:cNvPr id="33135" name="Line 1385"/>
              <p:cNvSpPr>
                <a:spLocks noChangeShapeType="1"/>
              </p:cNvSpPr>
              <p:nvPr/>
            </p:nvSpPr>
            <p:spPr bwMode="auto">
              <a:xfrm>
                <a:off x="2016" y="3260"/>
                <a:ext cx="61" cy="0"/>
              </a:xfrm>
              <a:prstGeom prst="line">
                <a:avLst/>
              </a:prstGeom>
              <a:noFill/>
              <a:ln w="3175">
                <a:solidFill>
                  <a:srgbClr val="000000"/>
                </a:solidFill>
                <a:round/>
                <a:headEnd/>
                <a:tailEnd/>
              </a:ln>
            </p:spPr>
            <p:txBody>
              <a:bodyPr/>
              <a:lstStyle/>
              <a:p>
                <a:endParaRPr lang="en-US"/>
              </a:p>
            </p:txBody>
          </p:sp>
          <p:sp>
            <p:nvSpPr>
              <p:cNvPr id="33136" name="Line 1386"/>
              <p:cNvSpPr>
                <a:spLocks noChangeShapeType="1"/>
              </p:cNvSpPr>
              <p:nvPr/>
            </p:nvSpPr>
            <p:spPr bwMode="auto">
              <a:xfrm flipV="1">
                <a:off x="2077" y="3227"/>
                <a:ext cx="0" cy="33"/>
              </a:xfrm>
              <a:prstGeom prst="line">
                <a:avLst/>
              </a:prstGeom>
              <a:noFill/>
              <a:ln w="3175">
                <a:solidFill>
                  <a:srgbClr val="000000"/>
                </a:solidFill>
                <a:round/>
                <a:headEnd/>
                <a:tailEnd/>
              </a:ln>
            </p:spPr>
            <p:txBody>
              <a:bodyPr/>
              <a:lstStyle/>
              <a:p>
                <a:endParaRPr lang="en-US"/>
              </a:p>
            </p:txBody>
          </p:sp>
          <p:sp>
            <p:nvSpPr>
              <p:cNvPr id="33137" name="Line 1387"/>
              <p:cNvSpPr>
                <a:spLocks noChangeShapeType="1"/>
              </p:cNvSpPr>
              <p:nvPr/>
            </p:nvSpPr>
            <p:spPr bwMode="auto">
              <a:xfrm>
                <a:off x="2077" y="3227"/>
                <a:ext cx="0" cy="33"/>
              </a:xfrm>
              <a:prstGeom prst="line">
                <a:avLst/>
              </a:prstGeom>
              <a:noFill/>
              <a:ln w="3175">
                <a:solidFill>
                  <a:srgbClr val="000000"/>
                </a:solidFill>
                <a:round/>
                <a:headEnd/>
                <a:tailEnd/>
              </a:ln>
            </p:spPr>
            <p:txBody>
              <a:bodyPr/>
              <a:lstStyle/>
              <a:p>
                <a:endParaRPr lang="en-US"/>
              </a:p>
            </p:txBody>
          </p:sp>
          <p:sp>
            <p:nvSpPr>
              <p:cNvPr id="33138" name="Line 1388"/>
              <p:cNvSpPr>
                <a:spLocks noChangeShapeType="1"/>
              </p:cNvSpPr>
              <p:nvPr/>
            </p:nvSpPr>
            <p:spPr bwMode="auto">
              <a:xfrm>
                <a:off x="2077" y="3260"/>
                <a:ext cx="60" cy="0"/>
              </a:xfrm>
              <a:prstGeom prst="line">
                <a:avLst/>
              </a:prstGeom>
              <a:noFill/>
              <a:ln w="3175">
                <a:solidFill>
                  <a:srgbClr val="000000"/>
                </a:solidFill>
                <a:round/>
                <a:headEnd/>
                <a:tailEnd/>
              </a:ln>
            </p:spPr>
            <p:txBody>
              <a:bodyPr/>
              <a:lstStyle/>
              <a:p>
                <a:endParaRPr lang="en-US"/>
              </a:p>
            </p:txBody>
          </p:sp>
          <p:sp>
            <p:nvSpPr>
              <p:cNvPr id="33139" name="Line 1389"/>
              <p:cNvSpPr>
                <a:spLocks noChangeShapeType="1"/>
              </p:cNvSpPr>
              <p:nvPr/>
            </p:nvSpPr>
            <p:spPr bwMode="auto">
              <a:xfrm flipV="1">
                <a:off x="2137" y="3227"/>
                <a:ext cx="0" cy="33"/>
              </a:xfrm>
              <a:prstGeom prst="line">
                <a:avLst/>
              </a:prstGeom>
              <a:noFill/>
              <a:ln w="3175">
                <a:solidFill>
                  <a:srgbClr val="000000"/>
                </a:solidFill>
                <a:round/>
                <a:headEnd/>
                <a:tailEnd/>
              </a:ln>
            </p:spPr>
            <p:txBody>
              <a:bodyPr/>
              <a:lstStyle/>
              <a:p>
                <a:endParaRPr lang="en-US"/>
              </a:p>
            </p:txBody>
          </p:sp>
          <p:sp>
            <p:nvSpPr>
              <p:cNvPr id="33140" name="Line 1390"/>
              <p:cNvSpPr>
                <a:spLocks noChangeShapeType="1"/>
              </p:cNvSpPr>
              <p:nvPr/>
            </p:nvSpPr>
            <p:spPr bwMode="auto">
              <a:xfrm>
                <a:off x="2137" y="3227"/>
                <a:ext cx="0" cy="33"/>
              </a:xfrm>
              <a:prstGeom prst="line">
                <a:avLst/>
              </a:prstGeom>
              <a:noFill/>
              <a:ln w="3175">
                <a:solidFill>
                  <a:srgbClr val="000000"/>
                </a:solidFill>
                <a:round/>
                <a:headEnd/>
                <a:tailEnd/>
              </a:ln>
            </p:spPr>
            <p:txBody>
              <a:bodyPr/>
              <a:lstStyle/>
              <a:p>
                <a:endParaRPr lang="en-US"/>
              </a:p>
            </p:txBody>
          </p:sp>
          <p:sp>
            <p:nvSpPr>
              <p:cNvPr id="33141" name="Line 1391"/>
              <p:cNvSpPr>
                <a:spLocks noChangeShapeType="1"/>
              </p:cNvSpPr>
              <p:nvPr/>
            </p:nvSpPr>
            <p:spPr bwMode="auto">
              <a:xfrm>
                <a:off x="2137" y="3260"/>
                <a:ext cx="60" cy="0"/>
              </a:xfrm>
              <a:prstGeom prst="line">
                <a:avLst/>
              </a:prstGeom>
              <a:noFill/>
              <a:ln w="3175">
                <a:solidFill>
                  <a:srgbClr val="000000"/>
                </a:solidFill>
                <a:round/>
                <a:headEnd/>
                <a:tailEnd/>
              </a:ln>
            </p:spPr>
            <p:txBody>
              <a:bodyPr/>
              <a:lstStyle/>
              <a:p>
                <a:endParaRPr lang="en-US"/>
              </a:p>
            </p:txBody>
          </p:sp>
          <p:sp>
            <p:nvSpPr>
              <p:cNvPr id="33142" name="Line 1392"/>
              <p:cNvSpPr>
                <a:spLocks noChangeShapeType="1"/>
              </p:cNvSpPr>
              <p:nvPr/>
            </p:nvSpPr>
            <p:spPr bwMode="auto">
              <a:xfrm flipV="1">
                <a:off x="2197" y="3227"/>
                <a:ext cx="0" cy="33"/>
              </a:xfrm>
              <a:prstGeom prst="line">
                <a:avLst/>
              </a:prstGeom>
              <a:noFill/>
              <a:ln w="3175">
                <a:solidFill>
                  <a:srgbClr val="000000"/>
                </a:solidFill>
                <a:round/>
                <a:headEnd/>
                <a:tailEnd/>
              </a:ln>
            </p:spPr>
            <p:txBody>
              <a:bodyPr/>
              <a:lstStyle/>
              <a:p>
                <a:endParaRPr lang="en-US"/>
              </a:p>
            </p:txBody>
          </p:sp>
          <p:sp>
            <p:nvSpPr>
              <p:cNvPr id="33143" name="Line 1393"/>
              <p:cNvSpPr>
                <a:spLocks noChangeShapeType="1"/>
              </p:cNvSpPr>
              <p:nvPr/>
            </p:nvSpPr>
            <p:spPr bwMode="auto">
              <a:xfrm>
                <a:off x="2197" y="3227"/>
                <a:ext cx="0" cy="33"/>
              </a:xfrm>
              <a:prstGeom prst="line">
                <a:avLst/>
              </a:prstGeom>
              <a:noFill/>
              <a:ln w="3175">
                <a:solidFill>
                  <a:srgbClr val="000000"/>
                </a:solidFill>
                <a:round/>
                <a:headEnd/>
                <a:tailEnd/>
              </a:ln>
            </p:spPr>
            <p:txBody>
              <a:bodyPr/>
              <a:lstStyle/>
              <a:p>
                <a:endParaRPr lang="en-US"/>
              </a:p>
            </p:txBody>
          </p:sp>
          <p:sp>
            <p:nvSpPr>
              <p:cNvPr id="33144" name="Line 1394"/>
              <p:cNvSpPr>
                <a:spLocks noChangeShapeType="1"/>
              </p:cNvSpPr>
              <p:nvPr/>
            </p:nvSpPr>
            <p:spPr bwMode="auto">
              <a:xfrm>
                <a:off x="2197" y="3260"/>
                <a:ext cx="61" cy="0"/>
              </a:xfrm>
              <a:prstGeom prst="line">
                <a:avLst/>
              </a:prstGeom>
              <a:noFill/>
              <a:ln w="3175">
                <a:solidFill>
                  <a:srgbClr val="000000"/>
                </a:solidFill>
                <a:round/>
                <a:headEnd/>
                <a:tailEnd/>
              </a:ln>
            </p:spPr>
            <p:txBody>
              <a:bodyPr/>
              <a:lstStyle/>
              <a:p>
                <a:endParaRPr lang="en-US"/>
              </a:p>
            </p:txBody>
          </p:sp>
          <p:sp>
            <p:nvSpPr>
              <p:cNvPr id="33145" name="Line 1395"/>
              <p:cNvSpPr>
                <a:spLocks noChangeShapeType="1"/>
              </p:cNvSpPr>
              <p:nvPr/>
            </p:nvSpPr>
            <p:spPr bwMode="auto">
              <a:xfrm flipV="1">
                <a:off x="2258" y="3227"/>
                <a:ext cx="0" cy="33"/>
              </a:xfrm>
              <a:prstGeom prst="line">
                <a:avLst/>
              </a:prstGeom>
              <a:noFill/>
              <a:ln w="3175">
                <a:solidFill>
                  <a:srgbClr val="000000"/>
                </a:solidFill>
                <a:round/>
                <a:headEnd/>
                <a:tailEnd/>
              </a:ln>
            </p:spPr>
            <p:txBody>
              <a:bodyPr/>
              <a:lstStyle/>
              <a:p>
                <a:endParaRPr lang="en-US"/>
              </a:p>
            </p:txBody>
          </p:sp>
          <p:sp>
            <p:nvSpPr>
              <p:cNvPr id="33146" name="Line 1396"/>
              <p:cNvSpPr>
                <a:spLocks noChangeShapeType="1"/>
              </p:cNvSpPr>
              <p:nvPr/>
            </p:nvSpPr>
            <p:spPr bwMode="auto">
              <a:xfrm>
                <a:off x="2258" y="3227"/>
                <a:ext cx="0" cy="33"/>
              </a:xfrm>
              <a:prstGeom prst="line">
                <a:avLst/>
              </a:prstGeom>
              <a:noFill/>
              <a:ln w="3175">
                <a:solidFill>
                  <a:srgbClr val="000000"/>
                </a:solidFill>
                <a:round/>
                <a:headEnd/>
                <a:tailEnd/>
              </a:ln>
            </p:spPr>
            <p:txBody>
              <a:bodyPr/>
              <a:lstStyle/>
              <a:p>
                <a:endParaRPr lang="en-US"/>
              </a:p>
            </p:txBody>
          </p:sp>
          <p:sp>
            <p:nvSpPr>
              <p:cNvPr id="33147" name="Line 1397"/>
              <p:cNvSpPr>
                <a:spLocks noChangeShapeType="1"/>
              </p:cNvSpPr>
              <p:nvPr/>
            </p:nvSpPr>
            <p:spPr bwMode="auto">
              <a:xfrm>
                <a:off x="2258" y="3260"/>
                <a:ext cx="60" cy="0"/>
              </a:xfrm>
              <a:prstGeom prst="line">
                <a:avLst/>
              </a:prstGeom>
              <a:noFill/>
              <a:ln w="3175">
                <a:solidFill>
                  <a:srgbClr val="000000"/>
                </a:solidFill>
                <a:round/>
                <a:headEnd/>
                <a:tailEnd/>
              </a:ln>
            </p:spPr>
            <p:txBody>
              <a:bodyPr/>
              <a:lstStyle/>
              <a:p>
                <a:endParaRPr lang="en-US"/>
              </a:p>
            </p:txBody>
          </p:sp>
          <p:sp>
            <p:nvSpPr>
              <p:cNvPr id="33148" name="Line 1398"/>
              <p:cNvSpPr>
                <a:spLocks noChangeShapeType="1"/>
              </p:cNvSpPr>
              <p:nvPr/>
            </p:nvSpPr>
            <p:spPr bwMode="auto">
              <a:xfrm flipV="1">
                <a:off x="2318" y="3227"/>
                <a:ext cx="0" cy="33"/>
              </a:xfrm>
              <a:prstGeom prst="line">
                <a:avLst/>
              </a:prstGeom>
              <a:noFill/>
              <a:ln w="3175">
                <a:solidFill>
                  <a:srgbClr val="000000"/>
                </a:solidFill>
                <a:round/>
                <a:headEnd/>
                <a:tailEnd/>
              </a:ln>
            </p:spPr>
            <p:txBody>
              <a:bodyPr/>
              <a:lstStyle/>
              <a:p>
                <a:endParaRPr lang="en-US"/>
              </a:p>
            </p:txBody>
          </p:sp>
          <p:sp>
            <p:nvSpPr>
              <p:cNvPr id="33149" name="Line 1399"/>
              <p:cNvSpPr>
                <a:spLocks noChangeShapeType="1"/>
              </p:cNvSpPr>
              <p:nvPr/>
            </p:nvSpPr>
            <p:spPr bwMode="auto">
              <a:xfrm>
                <a:off x="2318" y="3227"/>
                <a:ext cx="0" cy="33"/>
              </a:xfrm>
              <a:prstGeom prst="line">
                <a:avLst/>
              </a:prstGeom>
              <a:noFill/>
              <a:ln w="3175">
                <a:solidFill>
                  <a:srgbClr val="000000"/>
                </a:solidFill>
                <a:round/>
                <a:headEnd/>
                <a:tailEnd/>
              </a:ln>
            </p:spPr>
            <p:txBody>
              <a:bodyPr/>
              <a:lstStyle/>
              <a:p>
                <a:endParaRPr lang="en-US"/>
              </a:p>
            </p:txBody>
          </p:sp>
          <p:sp>
            <p:nvSpPr>
              <p:cNvPr id="33150" name="Line 1400"/>
              <p:cNvSpPr>
                <a:spLocks noChangeShapeType="1"/>
              </p:cNvSpPr>
              <p:nvPr/>
            </p:nvSpPr>
            <p:spPr bwMode="auto">
              <a:xfrm>
                <a:off x="2318" y="3260"/>
                <a:ext cx="60" cy="0"/>
              </a:xfrm>
              <a:prstGeom prst="line">
                <a:avLst/>
              </a:prstGeom>
              <a:noFill/>
              <a:ln w="3175">
                <a:solidFill>
                  <a:srgbClr val="000000"/>
                </a:solidFill>
                <a:round/>
                <a:headEnd/>
                <a:tailEnd/>
              </a:ln>
            </p:spPr>
            <p:txBody>
              <a:bodyPr/>
              <a:lstStyle/>
              <a:p>
                <a:endParaRPr lang="en-US"/>
              </a:p>
            </p:txBody>
          </p:sp>
          <p:sp>
            <p:nvSpPr>
              <p:cNvPr id="33151" name="Line 1401"/>
              <p:cNvSpPr>
                <a:spLocks noChangeShapeType="1"/>
              </p:cNvSpPr>
              <p:nvPr/>
            </p:nvSpPr>
            <p:spPr bwMode="auto">
              <a:xfrm flipV="1">
                <a:off x="2378" y="3227"/>
                <a:ext cx="0" cy="33"/>
              </a:xfrm>
              <a:prstGeom prst="line">
                <a:avLst/>
              </a:prstGeom>
              <a:noFill/>
              <a:ln w="3175">
                <a:solidFill>
                  <a:srgbClr val="000000"/>
                </a:solidFill>
                <a:round/>
                <a:headEnd/>
                <a:tailEnd/>
              </a:ln>
            </p:spPr>
            <p:txBody>
              <a:bodyPr/>
              <a:lstStyle/>
              <a:p>
                <a:endParaRPr lang="en-US"/>
              </a:p>
            </p:txBody>
          </p:sp>
          <p:sp>
            <p:nvSpPr>
              <p:cNvPr id="33152" name="Line 1402"/>
              <p:cNvSpPr>
                <a:spLocks noChangeShapeType="1"/>
              </p:cNvSpPr>
              <p:nvPr/>
            </p:nvSpPr>
            <p:spPr bwMode="auto">
              <a:xfrm>
                <a:off x="2378" y="3227"/>
                <a:ext cx="0" cy="33"/>
              </a:xfrm>
              <a:prstGeom prst="line">
                <a:avLst/>
              </a:prstGeom>
              <a:noFill/>
              <a:ln w="3175">
                <a:solidFill>
                  <a:srgbClr val="000000"/>
                </a:solidFill>
                <a:round/>
                <a:headEnd/>
                <a:tailEnd/>
              </a:ln>
            </p:spPr>
            <p:txBody>
              <a:bodyPr/>
              <a:lstStyle/>
              <a:p>
                <a:endParaRPr lang="en-US"/>
              </a:p>
            </p:txBody>
          </p:sp>
          <p:sp>
            <p:nvSpPr>
              <p:cNvPr id="33153" name="Line 1403"/>
              <p:cNvSpPr>
                <a:spLocks noChangeShapeType="1"/>
              </p:cNvSpPr>
              <p:nvPr/>
            </p:nvSpPr>
            <p:spPr bwMode="auto">
              <a:xfrm>
                <a:off x="2378" y="3260"/>
                <a:ext cx="61" cy="0"/>
              </a:xfrm>
              <a:prstGeom prst="line">
                <a:avLst/>
              </a:prstGeom>
              <a:noFill/>
              <a:ln w="3175">
                <a:solidFill>
                  <a:srgbClr val="000000"/>
                </a:solidFill>
                <a:round/>
                <a:headEnd/>
                <a:tailEnd/>
              </a:ln>
            </p:spPr>
            <p:txBody>
              <a:bodyPr/>
              <a:lstStyle/>
              <a:p>
                <a:endParaRPr lang="en-US"/>
              </a:p>
            </p:txBody>
          </p:sp>
          <p:sp>
            <p:nvSpPr>
              <p:cNvPr id="33154" name="Line 1404"/>
              <p:cNvSpPr>
                <a:spLocks noChangeShapeType="1"/>
              </p:cNvSpPr>
              <p:nvPr/>
            </p:nvSpPr>
            <p:spPr bwMode="auto">
              <a:xfrm flipV="1">
                <a:off x="2439" y="3182"/>
                <a:ext cx="0" cy="78"/>
              </a:xfrm>
              <a:prstGeom prst="line">
                <a:avLst/>
              </a:prstGeom>
              <a:noFill/>
              <a:ln w="3175">
                <a:solidFill>
                  <a:srgbClr val="000000"/>
                </a:solidFill>
                <a:round/>
                <a:headEnd/>
                <a:tailEnd/>
              </a:ln>
            </p:spPr>
            <p:txBody>
              <a:bodyPr/>
              <a:lstStyle/>
              <a:p>
                <a:endParaRPr lang="en-US"/>
              </a:p>
            </p:txBody>
          </p:sp>
          <p:sp>
            <p:nvSpPr>
              <p:cNvPr id="33155" name="Line 1405"/>
              <p:cNvSpPr>
                <a:spLocks noChangeShapeType="1"/>
              </p:cNvSpPr>
              <p:nvPr/>
            </p:nvSpPr>
            <p:spPr bwMode="auto">
              <a:xfrm>
                <a:off x="2439" y="3182"/>
                <a:ext cx="0" cy="78"/>
              </a:xfrm>
              <a:prstGeom prst="line">
                <a:avLst/>
              </a:prstGeom>
              <a:noFill/>
              <a:ln w="3175">
                <a:solidFill>
                  <a:srgbClr val="000000"/>
                </a:solidFill>
                <a:round/>
                <a:headEnd/>
                <a:tailEnd/>
              </a:ln>
            </p:spPr>
            <p:txBody>
              <a:bodyPr/>
              <a:lstStyle/>
              <a:p>
                <a:endParaRPr lang="en-US"/>
              </a:p>
            </p:txBody>
          </p:sp>
          <p:sp>
            <p:nvSpPr>
              <p:cNvPr id="33156" name="Line 1406"/>
              <p:cNvSpPr>
                <a:spLocks noChangeShapeType="1"/>
              </p:cNvSpPr>
              <p:nvPr/>
            </p:nvSpPr>
            <p:spPr bwMode="auto">
              <a:xfrm>
                <a:off x="2439" y="3260"/>
                <a:ext cx="60" cy="0"/>
              </a:xfrm>
              <a:prstGeom prst="line">
                <a:avLst/>
              </a:prstGeom>
              <a:noFill/>
              <a:ln w="3175">
                <a:solidFill>
                  <a:srgbClr val="000000"/>
                </a:solidFill>
                <a:round/>
                <a:headEnd/>
                <a:tailEnd/>
              </a:ln>
            </p:spPr>
            <p:txBody>
              <a:bodyPr/>
              <a:lstStyle/>
              <a:p>
                <a:endParaRPr lang="en-US"/>
              </a:p>
            </p:txBody>
          </p:sp>
          <p:sp>
            <p:nvSpPr>
              <p:cNvPr id="33157" name="Line 1407"/>
              <p:cNvSpPr>
                <a:spLocks noChangeShapeType="1"/>
              </p:cNvSpPr>
              <p:nvPr/>
            </p:nvSpPr>
            <p:spPr bwMode="auto">
              <a:xfrm flipV="1">
                <a:off x="2499" y="3227"/>
                <a:ext cx="0" cy="33"/>
              </a:xfrm>
              <a:prstGeom prst="line">
                <a:avLst/>
              </a:prstGeom>
              <a:noFill/>
              <a:ln w="3175">
                <a:solidFill>
                  <a:srgbClr val="000000"/>
                </a:solidFill>
                <a:round/>
                <a:headEnd/>
                <a:tailEnd/>
              </a:ln>
            </p:spPr>
            <p:txBody>
              <a:bodyPr/>
              <a:lstStyle/>
              <a:p>
                <a:endParaRPr lang="en-US"/>
              </a:p>
            </p:txBody>
          </p:sp>
          <p:sp>
            <p:nvSpPr>
              <p:cNvPr id="33158" name="Line 1408"/>
              <p:cNvSpPr>
                <a:spLocks noChangeShapeType="1"/>
              </p:cNvSpPr>
              <p:nvPr/>
            </p:nvSpPr>
            <p:spPr bwMode="auto">
              <a:xfrm>
                <a:off x="2499" y="3227"/>
                <a:ext cx="0" cy="33"/>
              </a:xfrm>
              <a:prstGeom prst="line">
                <a:avLst/>
              </a:prstGeom>
              <a:noFill/>
              <a:ln w="3175">
                <a:solidFill>
                  <a:srgbClr val="000000"/>
                </a:solidFill>
                <a:round/>
                <a:headEnd/>
                <a:tailEnd/>
              </a:ln>
            </p:spPr>
            <p:txBody>
              <a:bodyPr/>
              <a:lstStyle/>
              <a:p>
                <a:endParaRPr lang="en-US"/>
              </a:p>
            </p:txBody>
          </p:sp>
          <p:sp>
            <p:nvSpPr>
              <p:cNvPr id="33159" name="Line 1409"/>
              <p:cNvSpPr>
                <a:spLocks noChangeShapeType="1"/>
              </p:cNvSpPr>
              <p:nvPr/>
            </p:nvSpPr>
            <p:spPr bwMode="auto">
              <a:xfrm>
                <a:off x="2499" y="3260"/>
                <a:ext cx="60" cy="0"/>
              </a:xfrm>
              <a:prstGeom prst="line">
                <a:avLst/>
              </a:prstGeom>
              <a:noFill/>
              <a:ln w="3175">
                <a:solidFill>
                  <a:srgbClr val="000000"/>
                </a:solidFill>
                <a:round/>
                <a:headEnd/>
                <a:tailEnd/>
              </a:ln>
            </p:spPr>
            <p:txBody>
              <a:bodyPr/>
              <a:lstStyle/>
              <a:p>
                <a:endParaRPr lang="en-US"/>
              </a:p>
            </p:txBody>
          </p:sp>
          <p:sp>
            <p:nvSpPr>
              <p:cNvPr id="33160" name="Line 1410"/>
              <p:cNvSpPr>
                <a:spLocks noChangeShapeType="1"/>
              </p:cNvSpPr>
              <p:nvPr/>
            </p:nvSpPr>
            <p:spPr bwMode="auto">
              <a:xfrm flipV="1">
                <a:off x="2559" y="3227"/>
                <a:ext cx="0" cy="33"/>
              </a:xfrm>
              <a:prstGeom prst="line">
                <a:avLst/>
              </a:prstGeom>
              <a:noFill/>
              <a:ln w="3175">
                <a:solidFill>
                  <a:srgbClr val="000000"/>
                </a:solidFill>
                <a:round/>
                <a:headEnd/>
                <a:tailEnd/>
              </a:ln>
            </p:spPr>
            <p:txBody>
              <a:bodyPr/>
              <a:lstStyle/>
              <a:p>
                <a:endParaRPr lang="en-US"/>
              </a:p>
            </p:txBody>
          </p:sp>
          <p:sp>
            <p:nvSpPr>
              <p:cNvPr id="33161" name="Line 1411"/>
              <p:cNvSpPr>
                <a:spLocks noChangeShapeType="1"/>
              </p:cNvSpPr>
              <p:nvPr/>
            </p:nvSpPr>
            <p:spPr bwMode="auto">
              <a:xfrm>
                <a:off x="2559" y="3227"/>
                <a:ext cx="0" cy="33"/>
              </a:xfrm>
              <a:prstGeom prst="line">
                <a:avLst/>
              </a:prstGeom>
              <a:noFill/>
              <a:ln w="3175">
                <a:solidFill>
                  <a:srgbClr val="000000"/>
                </a:solidFill>
                <a:round/>
                <a:headEnd/>
                <a:tailEnd/>
              </a:ln>
            </p:spPr>
            <p:txBody>
              <a:bodyPr/>
              <a:lstStyle/>
              <a:p>
                <a:endParaRPr lang="en-US"/>
              </a:p>
            </p:txBody>
          </p:sp>
          <p:sp>
            <p:nvSpPr>
              <p:cNvPr id="33162" name="Line 1412"/>
              <p:cNvSpPr>
                <a:spLocks noChangeShapeType="1"/>
              </p:cNvSpPr>
              <p:nvPr/>
            </p:nvSpPr>
            <p:spPr bwMode="auto">
              <a:xfrm>
                <a:off x="2559" y="3260"/>
                <a:ext cx="61" cy="0"/>
              </a:xfrm>
              <a:prstGeom prst="line">
                <a:avLst/>
              </a:prstGeom>
              <a:noFill/>
              <a:ln w="3175">
                <a:solidFill>
                  <a:srgbClr val="000000"/>
                </a:solidFill>
                <a:round/>
                <a:headEnd/>
                <a:tailEnd/>
              </a:ln>
            </p:spPr>
            <p:txBody>
              <a:bodyPr/>
              <a:lstStyle/>
              <a:p>
                <a:endParaRPr lang="en-US"/>
              </a:p>
            </p:txBody>
          </p:sp>
          <p:sp>
            <p:nvSpPr>
              <p:cNvPr id="33163" name="Line 1413"/>
              <p:cNvSpPr>
                <a:spLocks noChangeShapeType="1"/>
              </p:cNvSpPr>
              <p:nvPr/>
            </p:nvSpPr>
            <p:spPr bwMode="auto">
              <a:xfrm flipV="1">
                <a:off x="2620" y="3227"/>
                <a:ext cx="0" cy="33"/>
              </a:xfrm>
              <a:prstGeom prst="line">
                <a:avLst/>
              </a:prstGeom>
              <a:noFill/>
              <a:ln w="3175">
                <a:solidFill>
                  <a:srgbClr val="000000"/>
                </a:solidFill>
                <a:round/>
                <a:headEnd/>
                <a:tailEnd/>
              </a:ln>
            </p:spPr>
            <p:txBody>
              <a:bodyPr/>
              <a:lstStyle/>
              <a:p>
                <a:endParaRPr lang="en-US"/>
              </a:p>
            </p:txBody>
          </p:sp>
          <p:sp>
            <p:nvSpPr>
              <p:cNvPr id="33164" name="Line 1414"/>
              <p:cNvSpPr>
                <a:spLocks noChangeShapeType="1"/>
              </p:cNvSpPr>
              <p:nvPr/>
            </p:nvSpPr>
            <p:spPr bwMode="auto">
              <a:xfrm>
                <a:off x="2620" y="3227"/>
                <a:ext cx="0" cy="33"/>
              </a:xfrm>
              <a:prstGeom prst="line">
                <a:avLst/>
              </a:prstGeom>
              <a:noFill/>
              <a:ln w="3175">
                <a:solidFill>
                  <a:srgbClr val="000000"/>
                </a:solidFill>
                <a:round/>
                <a:headEnd/>
                <a:tailEnd/>
              </a:ln>
            </p:spPr>
            <p:txBody>
              <a:bodyPr/>
              <a:lstStyle/>
              <a:p>
                <a:endParaRPr lang="en-US"/>
              </a:p>
            </p:txBody>
          </p:sp>
          <p:sp>
            <p:nvSpPr>
              <p:cNvPr id="33165" name="Line 1415"/>
              <p:cNvSpPr>
                <a:spLocks noChangeShapeType="1"/>
              </p:cNvSpPr>
              <p:nvPr/>
            </p:nvSpPr>
            <p:spPr bwMode="auto">
              <a:xfrm>
                <a:off x="2620" y="3260"/>
                <a:ext cx="60" cy="0"/>
              </a:xfrm>
              <a:prstGeom prst="line">
                <a:avLst/>
              </a:prstGeom>
              <a:noFill/>
              <a:ln w="3175">
                <a:solidFill>
                  <a:srgbClr val="000000"/>
                </a:solidFill>
                <a:round/>
                <a:headEnd/>
                <a:tailEnd/>
              </a:ln>
            </p:spPr>
            <p:txBody>
              <a:bodyPr/>
              <a:lstStyle/>
              <a:p>
                <a:endParaRPr lang="en-US"/>
              </a:p>
            </p:txBody>
          </p:sp>
          <p:sp>
            <p:nvSpPr>
              <p:cNvPr id="33166" name="Line 1416"/>
              <p:cNvSpPr>
                <a:spLocks noChangeShapeType="1"/>
              </p:cNvSpPr>
              <p:nvPr/>
            </p:nvSpPr>
            <p:spPr bwMode="auto">
              <a:xfrm flipV="1">
                <a:off x="2680" y="3227"/>
                <a:ext cx="0" cy="33"/>
              </a:xfrm>
              <a:prstGeom prst="line">
                <a:avLst/>
              </a:prstGeom>
              <a:noFill/>
              <a:ln w="3175">
                <a:solidFill>
                  <a:srgbClr val="000000"/>
                </a:solidFill>
                <a:round/>
                <a:headEnd/>
                <a:tailEnd/>
              </a:ln>
            </p:spPr>
            <p:txBody>
              <a:bodyPr/>
              <a:lstStyle/>
              <a:p>
                <a:endParaRPr lang="en-US"/>
              </a:p>
            </p:txBody>
          </p:sp>
          <p:sp>
            <p:nvSpPr>
              <p:cNvPr id="33167" name="Line 1417"/>
              <p:cNvSpPr>
                <a:spLocks noChangeShapeType="1"/>
              </p:cNvSpPr>
              <p:nvPr/>
            </p:nvSpPr>
            <p:spPr bwMode="auto">
              <a:xfrm>
                <a:off x="2680" y="3227"/>
                <a:ext cx="0" cy="33"/>
              </a:xfrm>
              <a:prstGeom prst="line">
                <a:avLst/>
              </a:prstGeom>
              <a:noFill/>
              <a:ln w="3175">
                <a:solidFill>
                  <a:srgbClr val="000000"/>
                </a:solidFill>
                <a:round/>
                <a:headEnd/>
                <a:tailEnd/>
              </a:ln>
            </p:spPr>
            <p:txBody>
              <a:bodyPr/>
              <a:lstStyle/>
              <a:p>
                <a:endParaRPr lang="en-US"/>
              </a:p>
            </p:txBody>
          </p:sp>
          <p:sp>
            <p:nvSpPr>
              <p:cNvPr id="33168" name="Line 1418"/>
              <p:cNvSpPr>
                <a:spLocks noChangeShapeType="1"/>
              </p:cNvSpPr>
              <p:nvPr/>
            </p:nvSpPr>
            <p:spPr bwMode="auto">
              <a:xfrm>
                <a:off x="2680" y="3260"/>
                <a:ext cx="60" cy="0"/>
              </a:xfrm>
              <a:prstGeom prst="line">
                <a:avLst/>
              </a:prstGeom>
              <a:noFill/>
              <a:ln w="3175">
                <a:solidFill>
                  <a:srgbClr val="000000"/>
                </a:solidFill>
                <a:round/>
                <a:headEnd/>
                <a:tailEnd/>
              </a:ln>
            </p:spPr>
            <p:txBody>
              <a:bodyPr/>
              <a:lstStyle/>
              <a:p>
                <a:endParaRPr lang="en-US"/>
              </a:p>
            </p:txBody>
          </p:sp>
          <p:sp>
            <p:nvSpPr>
              <p:cNvPr id="33169" name="Line 1419"/>
              <p:cNvSpPr>
                <a:spLocks noChangeShapeType="1"/>
              </p:cNvSpPr>
              <p:nvPr/>
            </p:nvSpPr>
            <p:spPr bwMode="auto">
              <a:xfrm flipV="1">
                <a:off x="2740" y="3227"/>
                <a:ext cx="0" cy="33"/>
              </a:xfrm>
              <a:prstGeom prst="line">
                <a:avLst/>
              </a:prstGeom>
              <a:noFill/>
              <a:ln w="3175">
                <a:solidFill>
                  <a:srgbClr val="000000"/>
                </a:solidFill>
                <a:round/>
                <a:headEnd/>
                <a:tailEnd/>
              </a:ln>
            </p:spPr>
            <p:txBody>
              <a:bodyPr/>
              <a:lstStyle/>
              <a:p>
                <a:endParaRPr lang="en-US"/>
              </a:p>
            </p:txBody>
          </p:sp>
          <p:sp>
            <p:nvSpPr>
              <p:cNvPr id="33170" name="Line 1420"/>
              <p:cNvSpPr>
                <a:spLocks noChangeShapeType="1"/>
              </p:cNvSpPr>
              <p:nvPr/>
            </p:nvSpPr>
            <p:spPr bwMode="auto">
              <a:xfrm>
                <a:off x="2740" y="3227"/>
                <a:ext cx="0" cy="33"/>
              </a:xfrm>
              <a:prstGeom prst="line">
                <a:avLst/>
              </a:prstGeom>
              <a:noFill/>
              <a:ln w="3175">
                <a:solidFill>
                  <a:srgbClr val="000000"/>
                </a:solidFill>
                <a:round/>
                <a:headEnd/>
                <a:tailEnd/>
              </a:ln>
            </p:spPr>
            <p:txBody>
              <a:bodyPr/>
              <a:lstStyle/>
              <a:p>
                <a:endParaRPr lang="en-US"/>
              </a:p>
            </p:txBody>
          </p:sp>
          <p:sp>
            <p:nvSpPr>
              <p:cNvPr id="33171" name="Line 1421"/>
              <p:cNvSpPr>
                <a:spLocks noChangeShapeType="1"/>
              </p:cNvSpPr>
              <p:nvPr/>
            </p:nvSpPr>
            <p:spPr bwMode="auto">
              <a:xfrm>
                <a:off x="2740" y="3260"/>
                <a:ext cx="61" cy="0"/>
              </a:xfrm>
              <a:prstGeom prst="line">
                <a:avLst/>
              </a:prstGeom>
              <a:noFill/>
              <a:ln w="3175">
                <a:solidFill>
                  <a:srgbClr val="000000"/>
                </a:solidFill>
                <a:round/>
                <a:headEnd/>
                <a:tailEnd/>
              </a:ln>
            </p:spPr>
            <p:txBody>
              <a:bodyPr/>
              <a:lstStyle/>
              <a:p>
                <a:endParaRPr lang="en-US"/>
              </a:p>
            </p:txBody>
          </p:sp>
          <p:sp>
            <p:nvSpPr>
              <p:cNvPr id="33172" name="Line 1422"/>
              <p:cNvSpPr>
                <a:spLocks noChangeShapeType="1"/>
              </p:cNvSpPr>
              <p:nvPr/>
            </p:nvSpPr>
            <p:spPr bwMode="auto">
              <a:xfrm flipV="1">
                <a:off x="2801" y="3227"/>
                <a:ext cx="0" cy="33"/>
              </a:xfrm>
              <a:prstGeom prst="line">
                <a:avLst/>
              </a:prstGeom>
              <a:noFill/>
              <a:ln w="3175">
                <a:solidFill>
                  <a:srgbClr val="000000"/>
                </a:solidFill>
                <a:round/>
                <a:headEnd/>
                <a:tailEnd/>
              </a:ln>
            </p:spPr>
            <p:txBody>
              <a:bodyPr/>
              <a:lstStyle/>
              <a:p>
                <a:endParaRPr lang="en-US"/>
              </a:p>
            </p:txBody>
          </p:sp>
          <p:sp>
            <p:nvSpPr>
              <p:cNvPr id="33173" name="Line 1423"/>
              <p:cNvSpPr>
                <a:spLocks noChangeShapeType="1"/>
              </p:cNvSpPr>
              <p:nvPr/>
            </p:nvSpPr>
            <p:spPr bwMode="auto">
              <a:xfrm>
                <a:off x="2801" y="3227"/>
                <a:ext cx="0" cy="33"/>
              </a:xfrm>
              <a:prstGeom prst="line">
                <a:avLst/>
              </a:prstGeom>
              <a:noFill/>
              <a:ln w="3175">
                <a:solidFill>
                  <a:srgbClr val="000000"/>
                </a:solidFill>
                <a:round/>
                <a:headEnd/>
                <a:tailEnd/>
              </a:ln>
            </p:spPr>
            <p:txBody>
              <a:bodyPr/>
              <a:lstStyle/>
              <a:p>
                <a:endParaRPr lang="en-US"/>
              </a:p>
            </p:txBody>
          </p:sp>
          <p:sp>
            <p:nvSpPr>
              <p:cNvPr id="33174" name="Line 1424"/>
              <p:cNvSpPr>
                <a:spLocks noChangeShapeType="1"/>
              </p:cNvSpPr>
              <p:nvPr/>
            </p:nvSpPr>
            <p:spPr bwMode="auto">
              <a:xfrm>
                <a:off x="2801" y="3260"/>
                <a:ext cx="60" cy="0"/>
              </a:xfrm>
              <a:prstGeom prst="line">
                <a:avLst/>
              </a:prstGeom>
              <a:noFill/>
              <a:ln w="3175">
                <a:solidFill>
                  <a:srgbClr val="000000"/>
                </a:solidFill>
                <a:round/>
                <a:headEnd/>
                <a:tailEnd/>
              </a:ln>
            </p:spPr>
            <p:txBody>
              <a:bodyPr/>
              <a:lstStyle/>
              <a:p>
                <a:endParaRPr lang="en-US"/>
              </a:p>
            </p:txBody>
          </p:sp>
          <p:sp>
            <p:nvSpPr>
              <p:cNvPr id="33175" name="Line 1425"/>
              <p:cNvSpPr>
                <a:spLocks noChangeShapeType="1"/>
              </p:cNvSpPr>
              <p:nvPr/>
            </p:nvSpPr>
            <p:spPr bwMode="auto">
              <a:xfrm flipV="1">
                <a:off x="2861" y="3227"/>
                <a:ext cx="0" cy="33"/>
              </a:xfrm>
              <a:prstGeom prst="line">
                <a:avLst/>
              </a:prstGeom>
              <a:noFill/>
              <a:ln w="3175">
                <a:solidFill>
                  <a:srgbClr val="000000"/>
                </a:solidFill>
                <a:round/>
                <a:headEnd/>
                <a:tailEnd/>
              </a:ln>
            </p:spPr>
            <p:txBody>
              <a:bodyPr/>
              <a:lstStyle/>
              <a:p>
                <a:endParaRPr lang="en-US"/>
              </a:p>
            </p:txBody>
          </p:sp>
          <p:sp>
            <p:nvSpPr>
              <p:cNvPr id="33176" name="Line 1426"/>
              <p:cNvSpPr>
                <a:spLocks noChangeShapeType="1"/>
              </p:cNvSpPr>
              <p:nvPr/>
            </p:nvSpPr>
            <p:spPr bwMode="auto">
              <a:xfrm>
                <a:off x="2861" y="3227"/>
                <a:ext cx="0" cy="33"/>
              </a:xfrm>
              <a:prstGeom prst="line">
                <a:avLst/>
              </a:prstGeom>
              <a:noFill/>
              <a:ln w="3175">
                <a:solidFill>
                  <a:srgbClr val="000000"/>
                </a:solidFill>
                <a:round/>
                <a:headEnd/>
                <a:tailEnd/>
              </a:ln>
            </p:spPr>
            <p:txBody>
              <a:bodyPr/>
              <a:lstStyle/>
              <a:p>
                <a:endParaRPr lang="en-US"/>
              </a:p>
            </p:txBody>
          </p:sp>
          <p:sp>
            <p:nvSpPr>
              <p:cNvPr id="33177" name="Line 1427"/>
              <p:cNvSpPr>
                <a:spLocks noChangeShapeType="1"/>
              </p:cNvSpPr>
              <p:nvPr/>
            </p:nvSpPr>
            <p:spPr bwMode="auto">
              <a:xfrm>
                <a:off x="2861" y="3260"/>
                <a:ext cx="60" cy="0"/>
              </a:xfrm>
              <a:prstGeom prst="line">
                <a:avLst/>
              </a:prstGeom>
              <a:noFill/>
              <a:ln w="3175">
                <a:solidFill>
                  <a:srgbClr val="000000"/>
                </a:solidFill>
                <a:round/>
                <a:headEnd/>
                <a:tailEnd/>
              </a:ln>
            </p:spPr>
            <p:txBody>
              <a:bodyPr/>
              <a:lstStyle/>
              <a:p>
                <a:endParaRPr lang="en-US"/>
              </a:p>
            </p:txBody>
          </p:sp>
          <p:sp>
            <p:nvSpPr>
              <p:cNvPr id="33178" name="Line 1428"/>
              <p:cNvSpPr>
                <a:spLocks noChangeShapeType="1"/>
              </p:cNvSpPr>
              <p:nvPr/>
            </p:nvSpPr>
            <p:spPr bwMode="auto">
              <a:xfrm flipV="1">
                <a:off x="2921" y="3227"/>
                <a:ext cx="0" cy="33"/>
              </a:xfrm>
              <a:prstGeom prst="line">
                <a:avLst/>
              </a:prstGeom>
              <a:noFill/>
              <a:ln w="3175">
                <a:solidFill>
                  <a:srgbClr val="000000"/>
                </a:solidFill>
                <a:round/>
                <a:headEnd/>
                <a:tailEnd/>
              </a:ln>
            </p:spPr>
            <p:txBody>
              <a:bodyPr/>
              <a:lstStyle/>
              <a:p>
                <a:endParaRPr lang="en-US"/>
              </a:p>
            </p:txBody>
          </p:sp>
          <p:sp>
            <p:nvSpPr>
              <p:cNvPr id="33179" name="Line 1429"/>
              <p:cNvSpPr>
                <a:spLocks noChangeShapeType="1"/>
              </p:cNvSpPr>
              <p:nvPr/>
            </p:nvSpPr>
            <p:spPr bwMode="auto">
              <a:xfrm>
                <a:off x="2921" y="3227"/>
                <a:ext cx="0" cy="33"/>
              </a:xfrm>
              <a:prstGeom prst="line">
                <a:avLst/>
              </a:prstGeom>
              <a:noFill/>
              <a:ln w="3175">
                <a:solidFill>
                  <a:srgbClr val="000000"/>
                </a:solidFill>
                <a:round/>
                <a:headEnd/>
                <a:tailEnd/>
              </a:ln>
            </p:spPr>
            <p:txBody>
              <a:bodyPr/>
              <a:lstStyle/>
              <a:p>
                <a:endParaRPr lang="en-US"/>
              </a:p>
            </p:txBody>
          </p:sp>
          <p:sp>
            <p:nvSpPr>
              <p:cNvPr id="33180" name="Line 1430"/>
              <p:cNvSpPr>
                <a:spLocks noChangeShapeType="1"/>
              </p:cNvSpPr>
              <p:nvPr/>
            </p:nvSpPr>
            <p:spPr bwMode="auto">
              <a:xfrm>
                <a:off x="2921" y="3260"/>
                <a:ext cx="61" cy="0"/>
              </a:xfrm>
              <a:prstGeom prst="line">
                <a:avLst/>
              </a:prstGeom>
              <a:noFill/>
              <a:ln w="3175">
                <a:solidFill>
                  <a:srgbClr val="000000"/>
                </a:solidFill>
                <a:round/>
                <a:headEnd/>
                <a:tailEnd/>
              </a:ln>
            </p:spPr>
            <p:txBody>
              <a:bodyPr/>
              <a:lstStyle/>
              <a:p>
                <a:endParaRPr lang="en-US"/>
              </a:p>
            </p:txBody>
          </p:sp>
          <p:sp>
            <p:nvSpPr>
              <p:cNvPr id="33181" name="Line 1431"/>
              <p:cNvSpPr>
                <a:spLocks noChangeShapeType="1"/>
              </p:cNvSpPr>
              <p:nvPr/>
            </p:nvSpPr>
            <p:spPr bwMode="auto">
              <a:xfrm flipV="1">
                <a:off x="2982" y="3227"/>
                <a:ext cx="0" cy="33"/>
              </a:xfrm>
              <a:prstGeom prst="line">
                <a:avLst/>
              </a:prstGeom>
              <a:noFill/>
              <a:ln w="3175">
                <a:solidFill>
                  <a:srgbClr val="000000"/>
                </a:solidFill>
                <a:round/>
                <a:headEnd/>
                <a:tailEnd/>
              </a:ln>
            </p:spPr>
            <p:txBody>
              <a:bodyPr/>
              <a:lstStyle/>
              <a:p>
                <a:endParaRPr lang="en-US"/>
              </a:p>
            </p:txBody>
          </p:sp>
          <p:sp>
            <p:nvSpPr>
              <p:cNvPr id="33182" name="Line 1432"/>
              <p:cNvSpPr>
                <a:spLocks noChangeShapeType="1"/>
              </p:cNvSpPr>
              <p:nvPr/>
            </p:nvSpPr>
            <p:spPr bwMode="auto">
              <a:xfrm>
                <a:off x="2982" y="3227"/>
                <a:ext cx="0" cy="33"/>
              </a:xfrm>
              <a:prstGeom prst="line">
                <a:avLst/>
              </a:prstGeom>
              <a:noFill/>
              <a:ln w="3175">
                <a:solidFill>
                  <a:srgbClr val="000000"/>
                </a:solidFill>
                <a:round/>
                <a:headEnd/>
                <a:tailEnd/>
              </a:ln>
            </p:spPr>
            <p:txBody>
              <a:bodyPr/>
              <a:lstStyle/>
              <a:p>
                <a:endParaRPr lang="en-US"/>
              </a:p>
            </p:txBody>
          </p:sp>
          <p:sp>
            <p:nvSpPr>
              <p:cNvPr id="33183" name="Line 1433"/>
              <p:cNvSpPr>
                <a:spLocks noChangeShapeType="1"/>
              </p:cNvSpPr>
              <p:nvPr/>
            </p:nvSpPr>
            <p:spPr bwMode="auto">
              <a:xfrm>
                <a:off x="2982" y="3260"/>
                <a:ext cx="60" cy="0"/>
              </a:xfrm>
              <a:prstGeom prst="line">
                <a:avLst/>
              </a:prstGeom>
              <a:noFill/>
              <a:ln w="3175">
                <a:solidFill>
                  <a:srgbClr val="000000"/>
                </a:solidFill>
                <a:round/>
                <a:headEnd/>
                <a:tailEnd/>
              </a:ln>
            </p:spPr>
            <p:txBody>
              <a:bodyPr/>
              <a:lstStyle/>
              <a:p>
                <a:endParaRPr lang="en-US"/>
              </a:p>
            </p:txBody>
          </p:sp>
          <p:sp>
            <p:nvSpPr>
              <p:cNvPr id="33184" name="Line 1434"/>
              <p:cNvSpPr>
                <a:spLocks noChangeShapeType="1"/>
              </p:cNvSpPr>
              <p:nvPr/>
            </p:nvSpPr>
            <p:spPr bwMode="auto">
              <a:xfrm flipV="1">
                <a:off x="3042" y="3182"/>
                <a:ext cx="0" cy="78"/>
              </a:xfrm>
              <a:prstGeom prst="line">
                <a:avLst/>
              </a:prstGeom>
              <a:noFill/>
              <a:ln w="3175">
                <a:solidFill>
                  <a:srgbClr val="000000"/>
                </a:solidFill>
                <a:round/>
                <a:headEnd/>
                <a:tailEnd/>
              </a:ln>
            </p:spPr>
            <p:txBody>
              <a:bodyPr/>
              <a:lstStyle/>
              <a:p>
                <a:endParaRPr lang="en-US"/>
              </a:p>
            </p:txBody>
          </p:sp>
          <p:sp>
            <p:nvSpPr>
              <p:cNvPr id="33185" name="Line 1435"/>
              <p:cNvSpPr>
                <a:spLocks noChangeShapeType="1"/>
              </p:cNvSpPr>
              <p:nvPr/>
            </p:nvSpPr>
            <p:spPr bwMode="auto">
              <a:xfrm>
                <a:off x="3042" y="3182"/>
                <a:ext cx="0" cy="78"/>
              </a:xfrm>
              <a:prstGeom prst="line">
                <a:avLst/>
              </a:prstGeom>
              <a:noFill/>
              <a:ln w="3175">
                <a:solidFill>
                  <a:srgbClr val="000000"/>
                </a:solidFill>
                <a:round/>
                <a:headEnd/>
                <a:tailEnd/>
              </a:ln>
            </p:spPr>
            <p:txBody>
              <a:bodyPr/>
              <a:lstStyle/>
              <a:p>
                <a:endParaRPr lang="en-US"/>
              </a:p>
            </p:txBody>
          </p:sp>
          <p:sp>
            <p:nvSpPr>
              <p:cNvPr id="33186" name="Line 1436"/>
              <p:cNvSpPr>
                <a:spLocks noChangeShapeType="1"/>
              </p:cNvSpPr>
              <p:nvPr/>
            </p:nvSpPr>
            <p:spPr bwMode="auto">
              <a:xfrm>
                <a:off x="3042" y="3260"/>
                <a:ext cx="60" cy="0"/>
              </a:xfrm>
              <a:prstGeom prst="line">
                <a:avLst/>
              </a:prstGeom>
              <a:noFill/>
              <a:ln w="3175">
                <a:solidFill>
                  <a:srgbClr val="000000"/>
                </a:solidFill>
                <a:round/>
                <a:headEnd/>
                <a:tailEnd/>
              </a:ln>
            </p:spPr>
            <p:txBody>
              <a:bodyPr/>
              <a:lstStyle/>
              <a:p>
                <a:endParaRPr lang="en-US"/>
              </a:p>
            </p:txBody>
          </p:sp>
          <p:sp>
            <p:nvSpPr>
              <p:cNvPr id="33187" name="Line 1437"/>
              <p:cNvSpPr>
                <a:spLocks noChangeShapeType="1"/>
              </p:cNvSpPr>
              <p:nvPr/>
            </p:nvSpPr>
            <p:spPr bwMode="auto">
              <a:xfrm flipV="1">
                <a:off x="3102" y="3227"/>
                <a:ext cx="0" cy="33"/>
              </a:xfrm>
              <a:prstGeom prst="line">
                <a:avLst/>
              </a:prstGeom>
              <a:noFill/>
              <a:ln w="3175">
                <a:solidFill>
                  <a:srgbClr val="000000"/>
                </a:solidFill>
                <a:round/>
                <a:headEnd/>
                <a:tailEnd/>
              </a:ln>
            </p:spPr>
            <p:txBody>
              <a:bodyPr/>
              <a:lstStyle/>
              <a:p>
                <a:endParaRPr lang="en-US"/>
              </a:p>
            </p:txBody>
          </p:sp>
          <p:sp>
            <p:nvSpPr>
              <p:cNvPr id="33188" name="Line 1438"/>
              <p:cNvSpPr>
                <a:spLocks noChangeShapeType="1"/>
              </p:cNvSpPr>
              <p:nvPr/>
            </p:nvSpPr>
            <p:spPr bwMode="auto">
              <a:xfrm>
                <a:off x="3102" y="3227"/>
                <a:ext cx="0" cy="33"/>
              </a:xfrm>
              <a:prstGeom prst="line">
                <a:avLst/>
              </a:prstGeom>
              <a:noFill/>
              <a:ln w="3175">
                <a:solidFill>
                  <a:srgbClr val="000000"/>
                </a:solidFill>
                <a:round/>
                <a:headEnd/>
                <a:tailEnd/>
              </a:ln>
            </p:spPr>
            <p:txBody>
              <a:bodyPr/>
              <a:lstStyle/>
              <a:p>
                <a:endParaRPr lang="en-US"/>
              </a:p>
            </p:txBody>
          </p:sp>
          <p:sp>
            <p:nvSpPr>
              <p:cNvPr id="33189" name="Line 1439"/>
              <p:cNvSpPr>
                <a:spLocks noChangeShapeType="1"/>
              </p:cNvSpPr>
              <p:nvPr/>
            </p:nvSpPr>
            <p:spPr bwMode="auto">
              <a:xfrm>
                <a:off x="3102" y="3260"/>
                <a:ext cx="61" cy="0"/>
              </a:xfrm>
              <a:prstGeom prst="line">
                <a:avLst/>
              </a:prstGeom>
              <a:noFill/>
              <a:ln w="3175">
                <a:solidFill>
                  <a:srgbClr val="000000"/>
                </a:solidFill>
                <a:round/>
                <a:headEnd/>
                <a:tailEnd/>
              </a:ln>
            </p:spPr>
            <p:txBody>
              <a:bodyPr/>
              <a:lstStyle/>
              <a:p>
                <a:endParaRPr lang="en-US"/>
              </a:p>
            </p:txBody>
          </p:sp>
          <p:sp>
            <p:nvSpPr>
              <p:cNvPr id="33190" name="Line 1440"/>
              <p:cNvSpPr>
                <a:spLocks noChangeShapeType="1"/>
              </p:cNvSpPr>
              <p:nvPr/>
            </p:nvSpPr>
            <p:spPr bwMode="auto">
              <a:xfrm flipV="1">
                <a:off x="3163" y="3227"/>
                <a:ext cx="0" cy="33"/>
              </a:xfrm>
              <a:prstGeom prst="line">
                <a:avLst/>
              </a:prstGeom>
              <a:noFill/>
              <a:ln w="3175">
                <a:solidFill>
                  <a:srgbClr val="000000"/>
                </a:solidFill>
                <a:round/>
                <a:headEnd/>
                <a:tailEnd/>
              </a:ln>
            </p:spPr>
            <p:txBody>
              <a:bodyPr/>
              <a:lstStyle/>
              <a:p>
                <a:endParaRPr lang="en-US"/>
              </a:p>
            </p:txBody>
          </p:sp>
          <p:sp>
            <p:nvSpPr>
              <p:cNvPr id="33191" name="Line 1441"/>
              <p:cNvSpPr>
                <a:spLocks noChangeShapeType="1"/>
              </p:cNvSpPr>
              <p:nvPr/>
            </p:nvSpPr>
            <p:spPr bwMode="auto">
              <a:xfrm>
                <a:off x="3163" y="3227"/>
                <a:ext cx="0" cy="33"/>
              </a:xfrm>
              <a:prstGeom prst="line">
                <a:avLst/>
              </a:prstGeom>
              <a:noFill/>
              <a:ln w="3175">
                <a:solidFill>
                  <a:srgbClr val="000000"/>
                </a:solidFill>
                <a:round/>
                <a:headEnd/>
                <a:tailEnd/>
              </a:ln>
            </p:spPr>
            <p:txBody>
              <a:bodyPr/>
              <a:lstStyle/>
              <a:p>
                <a:endParaRPr lang="en-US"/>
              </a:p>
            </p:txBody>
          </p:sp>
          <p:sp>
            <p:nvSpPr>
              <p:cNvPr id="33192" name="Line 1442"/>
              <p:cNvSpPr>
                <a:spLocks noChangeShapeType="1"/>
              </p:cNvSpPr>
              <p:nvPr/>
            </p:nvSpPr>
            <p:spPr bwMode="auto">
              <a:xfrm>
                <a:off x="3163" y="3260"/>
                <a:ext cx="60" cy="0"/>
              </a:xfrm>
              <a:prstGeom prst="line">
                <a:avLst/>
              </a:prstGeom>
              <a:noFill/>
              <a:ln w="3175">
                <a:solidFill>
                  <a:srgbClr val="000000"/>
                </a:solidFill>
                <a:round/>
                <a:headEnd/>
                <a:tailEnd/>
              </a:ln>
            </p:spPr>
            <p:txBody>
              <a:bodyPr/>
              <a:lstStyle/>
              <a:p>
                <a:endParaRPr lang="en-US"/>
              </a:p>
            </p:txBody>
          </p:sp>
          <p:sp>
            <p:nvSpPr>
              <p:cNvPr id="33193" name="Line 1443"/>
              <p:cNvSpPr>
                <a:spLocks noChangeShapeType="1"/>
              </p:cNvSpPr>
              <p:nvPr/>
            </p:nvSpPr>
            <p:spPr bwMode="auto">
              <a:xfrm flipV="1">
                <a:off x="3223" y="3227"/>
                <a:ext cx="0" cy="33"/>
              </a:xfrm>
              <a:prstGeom prst="line">
                <a:avLst/>
              </a:prstGeom>
              <a:noFill/>
              <a:ln w="3175">
                <a:solidFill>
                  <a:srgbClr val="000000"/>
                </a:solidFill>
                <a:round/>
                <a:headEnd/>
                <a:tailEnd/>
              </a:ln>
            </p:spPr>
            <p:txBody>
              <a:bodyPr/>
              <a:lstStyle/>
              <a:p>
                <a:endParaRPr lang="en-US"/>
              </a:p>
            </p:txBody>
          </p:sp>
          <p:sp>
            <p:nvSpPr>
              <p:cNvPr id="33194" name="Line 1444"/>
              <p:cNvSpPr>
                <a:spLocks noChangeShapeType="1"/>
              </p:cNvSpPr>
              <p:nvPr/>
            </p:nvSpPr>
            <p:spPr bwMode="auto">
              <a:xfrm>
                <a:off x="3223" y="3227"/>
                <a:ext cx="0" cy="33"/>
              </a:xfrm>
              <a:prstGeom prst="line">
                <a:avLst/>
              </a:prstGeom>
              <a:noFill/>
              <a:ln w="3175">
                <a:solidFill>
                  <a:srgbClr val="000000"/>
                </a:solidFill>
                <a:round/>
                <a:headEnd/>
                <a:tailEnd/>
              </a:ln>
            </p:spPr>
            <p:txBody>
              <a:bodyPr/>
              <a:lstStyle/>
              <a:p>
                <a:endParaRPr lang="en-US"/>
              </a:p>
            </p:txBody>
          </p:sp>
          <p:sp>
            <p:nvSpPr>
              <p:cNvPr id="33195" name="Line 1445"/>
              <p:cNvSpPr>
                <a:spLocks noChangeShapeType="1"/>
              </p:cNvSpPr>
              <p:nvPr/>
            </p:nvSpPr>
            <p:spPr bwMode="auto">
              <a:xfrm>
                <a:off x="3223" y="3260"/>
                <a:ext cx="60" cy="0"/>
              </a:xfrm>
              <a:prstGeom prst="line">
                <a:avLst/>
              </a:prstGeom>
              <a:noFill/>
              <a:ln w="3175">
                <a:solidFill>
                  <a:srgbClr val="000000"/>
                </a:solidFill>
                <a:round/>
                <a:headEnd/>
                <a:tailEnd/>
              </a:ln>
            </p:spPr>
            <p:txBody>
              <a:bodyPr/>
              <a:lstStyle/>
              <a:p>
                <a:endParaRPr lang="en-US"/>
              </a:p>
            </p:txBody>
          </p:sp>
          <p:sp>
            <p:nvSpPr>
              <p:cNvPr id="33196" name="Line 1446"/>
              <p:cNvSpPr>
                <a:spLocks noChangeShapeType="1"/>
              </p:cNvSpPr>
              <p:nvPr/>
            </p:nvSpPr>
            <p:spPr bwMode="auto">
              <a:xfrm flipV="1">
                <a:off x="3283" y="3227"/>
                <a:ext cx="0" cy="33"/>
              </a:xfrm>
              <a:prstGeom prst="line">
                <a:avLst/>
              </a:prstGeom>
              <a:noFill/>
              <a:ln w="3175">
                <a:solidFill>
                  <a:srgbClr val="000000"/>
                </a:solidFill>
                <a:round/>
                <a:headEnd/>
                <a:tailEnd/>
              </a:ln>
            </p:spPr>
            <p:txBody>
              <a:bodyPr/>
              <a:lstStyle/>
              <a:p>
                <a:endParaRPr lang="en-US"/>
              </a:p>
            </p:txBody>
          </p:sp>
          <p:sp>
            <p:nvSpPr>
              <p:cNvPr id="33197" name="Line 1447"/>
              <p:cNvSpPr>
                <a:spLocks noChangeShapeType="1"/>
              </p:cNvSpPr>
              <p:nvPr/>
            </p:nvSpPr>
            <p:spPr bwMode="auto">
              <a:xfrm>
                <a:off x="3283" y="3227"/>
                <a:ext cx="0" cy="33"/>
              </a:xfrm>
              <a:prstGeom prst="line">
                <a:avLst/>
              </a:prstGeom>
              <a:noFill/>
              <a:ln w="3175">
                <a:solidFill>
                  <a:srgbClr val="000000"/>
                </a:solidFill>
                <a:round/>
                <a:headEnd/>
                <a:tailEnd/>
              </a:ln>
            </p:spPr>
            <p:txBody>
              <a:bodyPr/>
              <a:lstStyle/>
              <a:p>
                <a:endParaRPr lang="en-US"/>
              </a:p>
            </p:txBody>
          </p:sp>
          <p:sp>
            <p:nvSpPr>
              <p:cNvPr id="33198" name="Line 1448"/>
              <p:cNvSpPr>
                <a:spLocks noChangeShapeType="1"/>
              </p:cNvSpPr>
              <p:nvPr/>
            </p:nvSpPr>
            <p:spPr bwMode="auto">
              <a:xfrm>
                <a:off x="3283" y="3260"/>
                <a:ext cx="61" cy="0"/>
              </a:xfrm>
              <a:prstGeom prst="line">
                <a:avLst/>
              </a:prstGeom>
              <a:noFill/>
              <a:ln w="3175">
                <a:solidFill>
                  <a:srgbClr val="000000"/>
                </a:solidFill>
                <a:round/>
                <a:headEnd/>
                <a:tailEnd/>
              </a:ln>
            </p:spPr>
            <p:txBody>
              <a:bodyPr/>
              <a:lstStyle/>
              <a:p>
                <a:endParaRPr lang="en-US"/>
              </a:p>
            </p:txBody>
          </p:sp>
          <p:sp>
            <p:nvSpPr>
              <p:cNvPr id="33199" name="Line 1449"/>
              <p:cNvSpPr>
                <a:spLocks noChangeShapeType="1"/>
              </p:cNvSpPr>
              <p:nvPr/>
            </p:nvSpPr>
            <p:spPr bwMode="auto">
              <a:xfrm flipV="1">
                <a:off x="3344" y="3227"/>
                <a:ext cx="0" cy="33"/>
              </a:xfrm>
              <a:prstGeom prst="line">
                <a:avLst/>
              </a:prstGeom>
              <a:noFill/>
              <a:ln w="3175">
                <a:solidFill>
                  <a:srgbClr val="000000"/>
                </a:solidFill>
                <a:round/>
                <a:headEnd/>
                <a:tailEnd/>
              </a:ln>
            </p:spPr>
            <p:txBody>
              <a:bodyPr/>
              <a:lstStyle/>
              <a:p>
                <a:endParaRPr lang="en-US"/>
              </a:p>
            </p:txBody>
          </p:sp>
          <p:sp>
            <p:nvSpPr>
              <p:cNvPr id="33200" name="Line 1450"/>
              <p:cNvSpPr>
                <a:spLocks noChangeShapeType="1"/>
              </p:cNvSpPr>
              <p:nvPr/>
            </p:nvSpPr>
            <p:spPr bwMode="auto">
              <a:xfrm>
                <a:off x="3344" y="3227"/>
                <a:ext cx="0" cy="33"/>
              </a:xfrm>
              <a:prstGeom prst="line">
                <a:avLst/>
              </a:prstGeom>
              <a:noFill/>
              <a:ln w="3175">
                <a:solidFill>
                  <a:srgbClr val="000000"/>
                </a:solidFill>
                <a:round/>
                <a:headEnd/>
                <a:tailEnd/>
              </a:ln>
            </p:spPr>
            <p:txBody>
              <a:bodyPr/>
              <a:lstStyle/>
              <a:p>
                <a:endParaRPr lang="en-US"/>
              </a:p>
            </p:txBody>
          </p:sp>
          <p:sp>
            <p:nvSpPr>
              <p:cNvPr id="33201" name="Line 1451"/>
              <p:cNvSpPr>
                <a:spLocks noChangeShapeType="1"/>
              </p:cNvSpPr>
              <p:nvPr/>
            </p:nvSpPr>
            <p:spPr bwMode="auto">
              <a:xfrm>
                <a:off x="3344" y="3260"/>
                <a:ext cx="60" cy="0"/>
              </a:xfrm>
              <a:prstGeom prst="line">
                <a:avLst/>
              </a:prstGeom>
              <a:noFill/>
              <a:ln w="3175">
                <a:solidFill>
                  <a:srgbClr val="000000"/>
                </a:solidFill>
                <a:round/>
                <a:headEnd/>
                <a:tailEnd/>
              </a:ln>
            </p:spPr>
            <p:txBody>
              <a:bodyPr/>
              <a:lstStyle/>
              <a:p>
                <a:endParaRPr lang="en-US"/>
              </a:p>
            </p:txBody>
          </p:sp>
          <p:sp>
            <p:nvSpPr>
              <p:cNvPr id="33202" name="Line 1452"/>
              <p:cNvSpPr>
                <a:spLocks noChangeShapeType="1"/>
              </p:cNvSpPr>
              <p:nvPr/>
            </p:nvSpPr>
            <p:spPr bwMode="auto">
              <a:xfrm flipV="1">
                <a:off x="3404" y="3227"/>
                <a:ext cx="0" cy="33"/>
              </a:xfrm>
              <a:prstGeom prst="line">
                <a:avLst/>
              </a:prstGeom>
              <a:noFill/>
              <a:ln w="3175">
                <a:solidFill>
                  <a:srgbClr val="000000"/>
                </a:solidFill>
                <a:round/>
                <a:headEnd/>
                <a:tailEnd/>
              </a:ln>
            </p:spPr>
            <p:txBody>
              <a:bodyPr/>
              <a:lstStyle/>
              <a:p>
                <a:endParaRPr lang="en-US"/>
              </a:p>
            </p:txBody>
          </p:sp>
          <p:sp>
            <p:nvSpPr>
              <p:cNvPr id="33203" name="Line 1453"/>
              <p:cNvSpPr>
                <a:spLocks noChangeShapeType="1"/>
              </p:cNvSpPr>
              <p:nvPr/>
            </p:nvSpPr>
            <p:spPr bwMode="auto">
              <a:xfrm>
                <a:off x="3404" y="3227"/>
                <a:ext cx="0" cy="33"/>
              </a:xfrm>
              <a:prstGeom prst="line">
                <a:avLst/>
              </a:prstGeom>
              <a:noFill/>
              <a:ln w="3175">
                <a:solidFill>
                  <a:srgbClr val="000000"/>
                </a:solidFill>
                <a:round/>
                <a:headEnd/>
                <a:tailEnd/>
              </a:ln>
            </p:spPr>
            <p:txBody>
              <a:bodyPr/>
              <a:lstStyle/>
              <a:p>
                <a:endParaRPr lang="en-US"/>
              </a:p>
            </p:txBody>
          </p:sp>
          <p:sp>
            <p:nvSpPr>
              <p:cNvPr id="33204" name="Line 1454"/>
              <p:cNvSpPr>
                <a:spLocks noChangeShapeType="1"/>
              </p:cNvSpPr>
              <p:nvPr/>
            </p:nvSpPr>
            <p:spPr bwMode="auto">
              <a:xfrm>
                <a:off x="3404" y="3260"/>
                <a:ext cx="60" cy="0"/>
              </a:xfrm>
              <a:prstGeom prst="line">
                <a:avLst/>
              </a:prstGeom>
              <a:noFill/>
              <a:ln w="3175">
                <a:solidFill>
                  <a:srgbClr val="000000"/>
                </a:solidFill>
                <a:round/>
                <a:headEnd/>
                <a:tailEnd/>
              </a:ln>
            </p:spPr>
            <p:txBody>
              <a:bodyPr/>
              <a:lstStyle/>
              <a:p>
                <a:endParaRPr lang="en-US"/>
              </a:p>
            </p:txBody>
          </p:sp>
          <p:sp>
            <p:nvSpPr>
              <p:cNvPr id="33205" name="Line 1455"/>
              <p:cNvSpPr>
                <a:spLocks noChangeShapeType="1"/>
              </p:cNvSpPr>
              <p:nvPr/>
            </p:nvSpPr>
            <p:spPr bwMode="auto">
              <a:xfrm flipV="1">
                <a:off x="3464" y="3227"/>
                <a:ext cx="0" cy="33"/>
              </a:xfrm>
              <a:prstGeom prst="line">
                <a:avLst/>
              </a:prstGeom>
              <a:noFill/>
              <a:ln w="3175">
                <a:solidFill>
                  <a:srgbClr val="000000"/>
                </a:solidFill>
                <a:round/>
                <a:headEnd/>
                <a:tailEnd/>
              </a:ln>
            </p:spPr>
            <p:txBody>
              <a:bodyPr/>
              <a:lstStyle/>
              <a:p>
                <a:endParaRPr lang="en-US"/>
              </a:p>
            </p:txBody>
          </p:sp>
          <p:sp>
            <p:nvSpPr>
              <p:cNvPr id="33206" name="Line 1456"/>
              <p:cNvSpPr>
                <a:spLocks noChangeShapeType="1"/>
              </p:cNvSpPr>
              <p:nvPr/>
            </p:nvSpPr>
            <p:spPr bwMode="auto">
              <a:xfrm>
                <a:off x="3464" y="3227"/>
                <a:ext cx="0" cy="33"/>
              </a:xfrm>
              <a:prstGeom prst="line">
                <a:avLst/>
              </a:prstGeom>
              <a:noFill/>
              <a:ln w="3175">
                <a:solidFill>
                  <a:srgbClr val="000000"/>
                </a:solidFill>
                <a:round/>
                <a:headEnd/>
                <a:tailEnd/>
              </a:ln>
            </p:spPr>
            <p:txBody>
              <a:bodyPr/>
              <a:lstStyle/>
              <a:p>
                <a:endParaRPr lang="en-US"/>
              </a:p>
            </p:txBody>
          </p:sp>
          <p:sp>
            <p:nvSpPr>
              <p:cNvPr id="33207" name="Line 1457"/>
              <p:cNvSpPr>
                <a:spLocks noChangeShapeType="1"/>
              </p:cNvSpPr>
              <p:nvPr/>
            </p:nvSpPr>
            <p:spPr bwMode="auto">
              <a:xfrm>
                <a:off x="3464" y="3260"/>
                <a:ext cx="61" cy="0"/>
              </a:xfrm>
              <a:prstGeom prst="line">
                <a:avLst/>
              </a:prstGeom>
              <a:noFill/>
              <a:ln w="3175">
                <a:solidFill>
                  <a:srgbClr val="000000"/>
                </a:solidFill>
                <a:round/>
                <a:headEnd/>
                <a:tailEnd/>
              </a:ln>
            </p:spPr>
            <p:txBody>
              <a:bodyPr/>
              <a:lstStyle/>
              <a:p>
                <a:endParaRPr lang="en-US"/>
              </a:p>
            </p:txBody>
          </p:sp>
          <p:sp>
            <p:nvSpPr>
              <p:cNvPr id="33208" name="Line 1458"/>
              <p:cNvSpPr>
                <a:spLocks noChangeShapeType="1"/>
              </p:cNvSpPr>
              <p:nvPr/>
            </p:nvSpPr>
            <p:spPr bwMode="auto">
              <a:xfrm flipV="1">
                <a:off x="3525" y="3227"/>
                <a:ext cx="0" cy="33"/>
              </a:xfrm>
              <a:prstGeom prst="line">
                <a:avLst/>
              </a:prstGeom>
              <a:noFill/>
              <a:ln w="3175">
                <a:solidFill>
                  <a:srgbClr val="000000"/>
                </a:solidFill>
                <a:round/>
                <a:headEnd/>
                <a:tailEnd/>
              </a:ln>
            </p:spPr>
            <p:txBody>
              <a:bodyPr/>
              <a:lstStyle/>
              <a:p>
                <a:endParaRPr lang="en-US"/>
              </a:p>
            </p:txBody>
          </p:sp>
          <p:sp>
            <p:nvSpPr>
              <p:cNvPr id="33209" name="Line 1459"/>
              <p:cNvSpPr>
                <a:spLocks noChangeShapeType="1"/>
              </p:cNvSpPr>
              <p:nvPr/>
            </p:nvSpPr>
            <p:spPr bwMode="auto">
              <a:xfrm>
                <a:off x="3525" y="3227"/>
                <a:ext cx="0" cy="33"/>
              </a:xfrm>
              <a:prstGeom prst="line">
                <a:avLst/>
              </a:prstGeom>
              <a:noFill/>
              <a:ln w="3175">
                <a:solidFill>
                  <a:srgbClr val="000000"/>
                </a:solidFill>
                <a:round/>
                <a:headEnd/>
                <a:tailEnd/>
              </a:ln>
            </p:spPr>
            <p:txBody>
              <a:bodyPr/>
              <a:lstStyle/>
              <a:p>
                <a:endParaRPr lang="en-US"/>
              </a:p>
            </p:txBody>
          </p:sp>
          <p:sp>
            <p:nvSpPr>
              <p:cNvPr id="33210" name="Line 1460"/>
              <p:cNvSpPr>
                <a:spLocks noChangeShapeType="1"/>
              </p:cNvSpPr>
              <p:nvPr/>
            </p:nvSpPr>
            <p:spPr bwMode="auto">
              <a:xfrm>
                <a:off x="3525" y="3260"/>
                <a:ext cx="60" cy="0"/>
              </a:xfrm>
              <a:prstGeom prst="line">
                <a:avLst/>
              </a:prstGeom>
              <a:noFill/>
              <a:ln w="3175">
                <a:solidFill>
                  <a:srgbClr val="000000"/>
                </a:solidFill>
                <a:round/>
                <a:headEnd/>
                <a:tailEnd/>
              </a:ln>
            </p:spPr>
            <p:txBody>
              <a:bodyPr/>
              <a:lstStyle/>
              <a:p>
                <a:endParaRPr lang="en-US"/>
              </a:p>
            </p:txBody>
          </p:sp>
          <p:sp>
            <p:nvSpPr>
              <p:cNvPr id="33211" name="Line 1461"/>
              <p:cNvSpPr>
                <a:spLocks noChangeShapeType="1"/>
              </p:cNvSpPr>
              <p:nvPr/>
            </p:nvSpPr>
            <p:spPr bwMode="auto">
              <a:xfrm flipV="1">
                <a:off x="3585" y="3227"/>
                <a:ext cx="0" cy="33"/>
              </a:xfrm>
              <a:prstGeom prst="line">
                <a:avLst/>
              </a:prstGeom>
              <a:noFill/>
              <a:ln w="3175">
                <a:solidFill>
                  <a:srgbClr val="000000"/>
                </a:solidFill>
                <a:round/>
                <a:headEnd/>
                <a:tailEnd/>
              </a:ln>
            </p:spPr>
            <p:txBody>
              <a:bodyPr/>
              <a:lstStyle/>
              <a:p>
                <a:endParaRPr lang="en-US"/>
              </a:p>
            </p:txBody>
          </p:sp>
          <p:sp>
            <p:nvSpPr>
              <p:cNvPr id="33212" name="Line 1462"/>
              <p:cNvSpPr>
                <a:spLocks noChangeShapeType="1"/>
              </p:cNvSpPr>
              <p:nvPr/>
            </p:nvSpPr>
            <p:spPr bwMode="auto">
              <a:xfrm>
                <a:off x="3585" y="3227"/>
                <a:ext cx="0" cy="33"/>
              </a:xfrm>
              <a:prstGeom prst="line">
                <a:avLst/>
              </a:prstGeom>
              <a:noFill/>
              <a:ln w="3175">
                <a:solidFill>
                  <a:srgbClr val="000000"/>
                </a:solidFill>
                <a:round/>
                <a:headEnd/>
                <a:tailEnd/>
              </a:ln>
            </p:spPr>
            <p:txBody>
              <a:bodyPr/>
              <a:lstStyle/>
              <a:p>
                <a:endParaRPr lang="en-US"/>
              </a:p>
            </p:txBody>
          </p:sp>
          <p:sp>
            <p:nvSpPr>
              <p:cNvPr id="33213" name="Line 1463"/>
              <p:cNvSpPr>
                <a:spLocks noChangeShapeType="1"/>
              </p:cNvSpPr>
              <p:nvPr/>
            </p:nvSpPr>
            <p:spPr bwMode="auto">
              <a:xfrm>
                <a:off x="3585" y="3260"/>
                <a:ext cx="60" cy="0"/>
              </a:xfrm>
              <a:prstGeom prst="line">
                <a:avLst/>
              </a:prstGeom>
              <a:noFill/>
              <a:ln w="3175">
                <a:solidFill>
                  <a:srgbClr val="000000"/>
                </a:solidFill>
                <a:round/>
                <a:headEnd/>
                <a:tailEnd/>
              </a:ln>
            </p:spPr>
            <p:txBody>
              <a:bodyPr/>
              <a:lstStyle/>
              <a:p>
                <a:endParaRPr lang="en-US"/>
              </a:p>
            </p:txBody>
          </p:sp>
          <p:sp>
            <p:nvSpPr>
              <p:cNvPr id="33214" name="Line 1464"/>
              <p:cNvSpPr>
                <a:spLocks noChangeShapeType="1"/>
              </p:cNvSpPr>
              <p:nvPr/>
            </p:nvSpPr>
            <p:spPr bwMode="auto">
              <a:xfrm flipV="1">
                <a:off x="3645" y="3182"/>
                <a:ext cx="0" cy="78"/>
              </a:xfrm>
              <a:prstGeom prst="line">
                <a:avLst/>
              </a:prstGeom>
              <a:noFill/>
              <a:ln w="3175">
                <a:solidFill>
                  <a:srgbClr val="000000"/>
                </a:solidFill>
                <a:round/>
                <a:headEnd/>
                <a:tailEnd/>
              </a:ln>
            </p:spPr>
            <p:txBody>
              <a:bodyPr/>
              <a:lstStyle/>
              <a:p>
                <a:endParaRPr lang="en-US"/>
              </a:p>
            </p:txBody>
          </p:sp>
          <p:sp>
            <p:nvSpPr>
              <p:cNvPr id="33215" name="Line 1465"/>
              <p:cNvSpPr>
                <a:spLocks noChangeShapeType="1"/>
              </p:cNvSpPr>
              <p:nvPr/>
            </p:nvSpPr>
            <p:spPr bwMode="auto">
              <a:xfrm>
                <a:off x="3645" y="3182"/>
                <a:ext cx="0" cy="78"/>
              </a:xfrm>
              <a:prstGeom prst="line">
                <a:avLst/>
              </a:prstGeom>
              <a:noFill/>
              <a:ln w="3175">
                <a:solidFill>
                  <a:srgbClr val="000000"/>
                </a:solidFill>
                <a:round/>
                <a:headEnd/>
                <a:tailEnd/>
              </a:ln>
            </p:spPr>
            <p:txBody>
              <a:bodyPr/>
              <a:lstStyle/>
              <a:p>
                <a:endParaRPr lang="en-US"/>
              </a:p>
            </p:txBody>
          </p:sp>
          <p:sp>
            <p:nvSpPr>
              <p:cNvPr id="33216" name="Line 1466"/>
              <p:cNvSpPr>
                <a:spLocks noChangeShapeType="1"/>
              </p:cNvSpPr>
              <p:nvPr/>
            </p:nvSpPr>
            <p:spPr bwMode="auto">
              <a:xfrm>
                <a:off x="3645" y="3260"/>
                <a:ext cx="62" cy="0"/>
              </a:xfrm>
              <a:prstGeom prst="line">
                <a:avLst/>
              </a:prstGeom>
              <a:noFill/>
              <a:ln w="3175">
                <a:solidFill>
                  <a:srgbClr val="000000"/>
                </a:solidFill>
                <a:round/>
                <a:headEnd/>
                <a:tailEnd/>
              </a:ln>
            </p:spPr>
            <p:txBody>
              <a:bodyPr/>
              <a:lstStyle/>
              <a:p>
                <a:endParaRPr lang="en-US"/>
              </a:p>
            </p:txBody>
          </p:sp>
          <p:sp>
            <p:nvSpPr>
              <p:cNvPr id="33217" name="Line 1467"/>
              <p:cNvSpPr>
                <a:spLocks noChangeShapeType="1"/>
              </p:cNvSpPr>
              <p:nvPr/>
            </p:nvSpPr>
            <p:spPr bwMode="auto">
              <a:xfrm flipV="1">
                <a:off x="3707" y="3227"/>
                <a:ext cx="0" cy="33"/>
              </a:xfrm>
              <a:prstGeom prst="line">
                <a:avLst/>
              </a:prstGeom>
              <a:noFill/>
              <a:ln w="3175">
                <a:solidFill>
                  <a:srgbClr val="000000"/>
                </a:solidFill>
                <a:round/>
                <a:headEnd/>
                <a:tailEnd/>
              </a:ln>
            </p:spPr>
            <p:txBody>
              <a:bodyPr/>
              <a:lstStyle/>
              <a:p>
                <a:endParaRPr lang="en-US"/>
              </a:p>
            </p:txBody>
          </p:sp>
          <p:sp>
            <p:nvSpPr>
              <p:cNvPr id="33218" name="Line 1468"/>
              <p:cNvSpPr>
                <a:spLocks noChangeShapeType="1"/>
              </p:cNvSpPr>
              <p:nvPr/>
            </p:nvSpPr>
            <p:spPr bwMode="auto">
              <a:xfrm>
                <a:off x="3707" y="3227"/>
                <a:ext cx="0" cy="33"/>
              </a:xfrm>
              <a:prstGeom prst="line">
                <a:avLst/>
              </a:prstGeom>
              <a:noFill/>
              <a:ln w="3175">
                <a:solidFill>
                  <a:srgbClr val="000000"/>
                </a:solidFill>
                <a:round/>
                <a:headEnd/>
                <a:tailEnd/>
              </a:ln>
            </p:spPr>
            <p:txBody>
              <a:bodyPr/>
              <a:lstStyle/>
              <a:p>
                <a:endParaRPr lang="en-US"/>
              </a:p>
            </p:txBody>
          </p:sp>
          <p:sp>
            <p:nvSpPr>
              <p:cNvPr id="33219" name="Line 1469"/>
              <p:cNvSpPr>
                <a:spLocks noChangeShapeType="1"/>
              </p:cNvSpPr>
              <p:nvPr/>
            </p:nvSpPr>
            <p:spPr bwMode="auto">
              <a:xfrm>
                <a:off x="3707" y="3260"/>
                <a:ext cx="59" cy="0"/>
              </a:xfrm>
              <a:prstGeom prst="line">
                <a:avLst/>
              </a:prstGeom>
              <a:noFill/>
              <a:ln w="3175">
                <a:solidFill>
                  <a:srgbClr val="000000"/>
                </a:solidFill>
                <a:round/>
                <a:headEnd/>
                <a:tailEnd/>
              </a:ln>
            </p:spPr>
            <p:txBody>
              <a:bodyPr/>
              <a:lstStyle/>
              <a:p>
                <a:endParaRPr lang="en-US"/>
              </a:p>
            </p:txBody>
          </p:sp>
          <p:sp>
            <p:nvSpPr>
              <p:cNvPr id="33220" name="Line 1470"/>
              <p:cNvSpPr>
                <a:spLocks noChangeShapeType="1"/>
              </p:cNvSpPr>
              <p:nvPr/>
            </p:nvSpPr>
            <p:spPr bwMode="auto">
              <a:xfrm flipV="1">
                <a:off x="3766" y="3227"/>
                <a:ext cx="0" cy="33"/>
              </a:xfrm>
              <a:prstGeom prst="line">
                <a:avLst/>
              </a:prstGeom>
              <a:noFill/>
              <a:ln w="3175">
                <a:solidFill>
                  <a:srgbClr val="000000"/>
                </a:solidFill>
                <a:round/>
                <a:headEnd/>
                <a:tailEnd/>
              </a:ln>
            </p:spPr>
            <p:txBody>
              <a:bodyPr/>
              <a:lstStyle/>
              <a:p>
                <a:endParaRPr lang="en-US"/>
              </a:p>
            </p:txBody>
          </p:sp>
          <p:sp>
            <p:nvSpPr>
              <p:cNvPr id="33221" name="Line 1471"/>
              <p:cNvSpPr>
                <a:spLocks noChangeShapeType="1"/>
              </p:cNvSpPr>
              <p:nvPr/>
            </p:nvSpPr>
            <p:spPr bwMode="auto">
              <a:xfrm>
                <a:off x="3766" y="3227"/>
                <a:ext cx="0" cy="33"/>
              </a:xfrm>
              <a:prstGeom prst="line">
                <a:avLst/>
              </a:prstGeom>
              <a:noFill/>
              <a:ln w="3175">
                <a:solidFill>
                  <a:srgbClr val="000000"/>
                </a:solidFill>
                <a:round/>
                <a:headEnd/>
                <a:tailEnd/>
              </a:ln>
            </p:spPr>
            <p:txBody>
              <a:bodyPr/>
              <a:lstStyle/>
              <a:p>
                <a:endParaRPr lang="en-US"/>
              </a:p>
            </p:txBody>
          </p:sp>
          <p:sp>
            <p:nvSpPr>
              <p:cNvPr id="33222" name="Line 1472"/>
              <p:cNvSpPr>
                <a:spLocks noChangeShapeType="1"/>
              </p:cNvSpPr>
              <p:nvPr/>
            </p:nvSpPr>
            <p:spPr bwMode="auto">
              <a:xfrm>
                <a:off x="3766" y="3260"/>
                <a:ext cx="60" cy="0"/>
              </a:xfrm>
              <a:prstGeom prst="line">
                <a:avLst/>
              </a:prstGeom>
              <a:noFill/>
              <a:ln w="3175">
                <a:solidFill>
                  <a:srgbClr val="000000"/>
                </a:solidFill>
                <a:round/>
                <a:headEnd/>
                <a:tailEnd/>
              </a:ln>
            </p:spPr>
            <p:txBody>
              <a:bodyPr/>
              <a:lstStyle/>
              <a:p>
                <a:endParaRPr lang="en-US"/>
              </a:p>
            </p:txBody>
          </p:sp>
          <p:sp>
            <p:nvSpPr>
              <p:cNvPr id="33223" name="Line 1473"/>
              <p:cNvSpPr>
                <a:spLocks noChangeShapeType="1"/>
              </p:cNvSpPr>
              <p:nvPr/>
            </p:nvSpPr>
            <p:spPr bwMode="auto">
              <a:xfrm flipV="1">
                <a:off x="3826" y="3227"/>
                <a:ext cx="0" cy="33"/>
              </a:xfrm>
              <a:prstGeom prst="line">
                <a:avLst/>
              </a:prstGeom>
              <a:noFill/>
              <a:ln w="3175">
                <a:solidFill>
                  <a:srgbClr val="000000"/>
                </a:solidFill>
                <a:round/>
                <a:headEnd/>
                <a:tailEnd/>
              </a:ln>
            </p:spPr>
            <p:txBody>
              <a:bodyPr/>
              <a:lstStyle/>
              <a:p>
                <a:endParaRPr lang="en-US"/>
              </a:p>
            </p:txBody>
          </p:sp>
          <p:sp>
            <p:nvSpPr>
              <p:cNvPr id="33224" name="Line 1474"/>
              <p:cNvSpPr>
                <a:spLocks noChangeShapeType="1"/>
              </p:cNvSpPr>
              <p:nvPr/>
            </p:nvSpPr>
            <p:spPr bwMode="auto">
              <a:xfrm>
                <a:off x="3826" y="3227"/>
                <a:ext cx="0" cy="33"/>
              </a:xfrm>
              <a:prstGeom prst="line">
                <a:avLst/>
              </a:prstGeom>
              <a:noFill/>
              <a:ln w="3175">
                <a:solidFill>
                  <a:srgbClr val="000000"/>
                </a:solidFill>
                <a:round/>
                <a:headEnd/>
                <a:tailEnd/>
              </a:ln>
            </p:spPr>
            <p:txBody>
              <a:bodyPr/>
              <a:lstStyle/>
              <a:p>
                <a:endParaRPr lang="en-US"/>
              </a:p>
            </p:txBody>
          </p:sp>
          <p:sp>
            <p:nvSpPr>
              <p:cNvPr id="33225" name="Line 1475"/>
              <p:cNvSpPr>
                <a:spLocks noChangeShapeType="1"/>
              </p:cNvSpPr>
              <p:nvPr/>
            </p:nvSpPr>
            <p:spPr bwMode="auto">
              <a:xfrm>
                <a:off x="3826" y="3260"/>
                <a:ext cx="62" cy="0"/>
              </a:xfrm>
              <a:prstGeom prst="line">
                <a:avLst/>
              </a:prstGeom>
              <a:noFill/>
              <a:ln w="3175">
                <a:solidFill>
                  <a:srgbClr val="000000"/>
                </a:solidFill>
                <a:round/>
                <a:headEnd/>
                <a:tailEnd/>
              </a:ln>
            </p:spPr>
            <p:txBody>
              <a:bodyPr/>
              <a:lstStyle/>
              <a:p>
                <a:endParaRPr lang="en-US"/>
              </a:p>
            </p:txBody>
          </p:sp>
          <p:sp>
            <p:nvSpPr>
              <p:cNvPr id="33226" name="Line 1476"/>
              <p:cNvSpPr>
                <a:spLocks noChangeShapeType="1"/>
              </p:cNvSpPr>
              <p:nvPr/>
            </p:nvSpPr>
            <p:spPr bwMode="auto">
              <a:xfrm flipV="1">
                <a:off x="3888" y="3227"/>
                <a:ext cx="0" cy="33"/>
              </a:xfrm>
              <a:prstGeom prst="line">
                <a:avLst/>
              </a:prstGeom>
              <a:noFill/>
              <a:ln w="3175">
                <a:solidFill>
                  <a:srgbClr val="000000"/>
                </a:solidFill>
                <a:round/>
                <a:headEnd/>
                <a:tailEnd/>
              </a:ln>
            </p:spPr>
            <p:txBody>
              <a:bodyPr/>
              <a:lstStyle/>
              <a:p>
                <a:endParaRPr lang="en-US"/>
              </a:p>
            </p:txBody>
          </p:sp>
          <p:sp>
            <p:nvSpPr>
              <p:cNvPr id="33227" name="Line 1477"/>
              <p:cNvSpPr>
                <a:spLocks noChangeShapeType="1"/>
              </p:cNvSpPr>
              <p:nvPr/>
            </p:nvSpPr>
            <p:spPr bwMode="auto">
              <a:xfrm>
                <a:off x="3888" y="3227"/>
                <a:ext cx="0" cy="33"/>
              </a:xfrm>
              <a:prstGeom prst="line">
                <a:avLst/>
              </a:prstGeom>
              <a:noFill/>
              <a:ln w="3175">
                <a:solidFill>
                  <a:srgbClr val="000000"/>
                </a:solidFill>
                <a:round/>
                <a:headEnd/>
                <a:tailEnd/>
              </a:ln>
            </p:spPr>
            <p:txBody>
              <a:bodyPr/>
              <a:lstStyle/>
              <a:p>
                <a:endParaRPr lang="en-US"/>
              </a:p>
            </p:txBody>
          </p:sp>
          <p:sp>
            <p:nvSpPr>
              <p:cNvPr id="33228" name="Line 1478"/>
              <p:cNvSpPr>
                <a:spLocks noChangeShapeType="1"/>
              </p:cNvSpPr>
              <p:nvPr/>
            </p:nvSpPr>
            <p:spPr bwMode="auto">
              <a:xfrm>
                <a:off x="3888" y="3260"/>
                <a:ext cx="60" cy="0"/>
              </a:xfrm>
              <a:prstGeom prst="line">
                <a:avLst/>
              </a:prstGeom>
              <a:noFill/>
              <a:ln w="3175">
                <a:solidFill>
                  <a:srgbClr val="000000"/>
                </a:solidFill>
                <a:round/>
                <a:headEnd/>
                <a:tailEnd/>
              </a:ln>
            </p:spPr>
            <p:txBody>
              <a:bodyPr/>
              <a:lstStyle/>
              <a:p>
                <a:endParaRPr lang="en-US"/>
              </a:p>
            </p:txBody>
          </p:sp>
          <p:sp>
            <p:nvSpPr>
              <p:cNvPr id="33229" name="Line 1479"/>
              <p:cNvSpPr>
                <a:spLocks noChangeShapeType="1"/>
              </p:cNvSpPr>
              <p:nvPr/>
            </p:nvSpPr>
            <p:spPr bwMode="auto">
              <a:xfrm flipV="1">
                <a:off x="3948" y="3227"/>
                <a:ext cx="0" cy="33"/>
              </a:xfrm>
              <a:prstGeom prst="line">
                <a:avLst/>
              </a:prstGeom>
              <a:noFill/>
              <a:ln w="3175">
                <a:solidFill>
                  <a:srgbClr val="000000"/>
                </a:solidFill>
                <a:round/>
                <a:headEnd/>
                <a:tailEnd/>
              </a:ln>
            </p:spPr>
            <p:txBody>
              <a:bodyPr/>
              <a:lstStyle/>
              <a:p>
                <a:endParaRPr lang="en-US"/>
              </a:p>
            </p:txBody>
          </p:sp>
          <p:sp>
            <p:nvSpPr>
              <p:cNvPr id="33230" name="Line 1480"/>
              <p:cNvSpPr>
                <a:spLocks noChangeShapeType="1"/>
              </p:cNvSpPr>
              <p:nvPr/>
            </p:nvSpPr>
            <p:spPr bwMode="auto">
              <a:xfrm>
                <a:off x="3948" y="3227"/>
                <a:ext cx="0" cy="33"/>
              </a:xfrm>
              <a:prstGeom prst="line">
                <a:avLst/>
              </a:prstGeom>
              <a:noFill/>
              <a:ln w="3175">
                <a:solidFill>
                  <a:srgbClr val="000000"/>
                </a:solidFill>
                <a:round/>
                <a:headEnd/>
                <a:tailEnd/>
              </a:ln>
            </p:spPr>
            <p:txBody>
              <a:bodyPr/>
              <a:lstStyle/>
              <a:p>
                <a:endParaRPr lang="en-US"/>
              </a:p>
            </p:txBody>
          </p:sp>
          <p:sp>
            <p:nvSpPr>
              <p:cNvPr id="33231" name="Line 1481"/>
              <p:cNvSpPr>
                <a:spLocks noChangeShapeType="1"/>
              </p:cNvSpPr>
              <p:nvPr/>
            </p:nvSpPr>
            <p:spPr bwMode="auto">
              <a:xfrm>
                <a:off x="3948" y="3260"/>
                <a:ext cx="59" cy="0"/>
              </a:xfrm>
              <a:prstGeom prst="line">
                <a:avLst/>
              </a:prstGeom>
              <a:noFill/>
              <a:ln w="3175">
                <a:solidFill>
                  <a:srgbClr val="000000"/>
                </a:solidFill>
                <a:round/>
                <a:headEnd/>
                <a:tailEnd/>
              </a:ln>
            </p:spPr>
            <p:txBody>
              <a:bodyPr/>
              <a:lstStyle/>
              <a:p>
                <a:endParaRPr lang="en-US"/>
              </a:p>
            </p:txBody>
          </p:sp>
          <p:sp>
            <p:nvSpPr>
              <p:cNvPr id="33232" name="Line 1482"/>
              <p:cNvSpPr>
                <a:spLocks noChangeShapeType="1"/>
              </p:cNvSpPr>
              <p:nvPr/>
            </p:nvSpPr>
            <p:spPr bwMode="auto">
              <a:xfrm flipV="1">
                <a:off x="4007" y="3227"/>
                <a:ext cx="0" cy="33"/>
              </a:xfrm>
              <a:prstGeom prst="line">
                <a:avLst/>
              </a:prstGeom>
              <a:noFill/>
              <a:ln w="3175">
                <a:solidFill>
                  <a:srgbClr val="000000"/>
                </a:solidFill>
                <a:round/>
                <a:headEnd/>
                <a:tailEnd/>
              </a:ln>
            </p:spPr>
            <p:txBody>
              <a:bodyPr/>
              <a:lstStyle/>
              <a:p>
                <a:endParaRPr lang="en-US"/>
              </a:p>
            </p:txBody>
          </p:sp>
          <p:sp>
            <p:nvSpPr>
              <p:cNvPr id="33233" name="Line 1483"/>
              <p:cNvSpPr>
                <a:spLocks noChangeShapeType="1"/>
              </p:cNvSpPr>
              <p:nvPr/>
            </p:nvSpPr>
            <p:spPr bwMode="auto">
              <a:xfrm>
                <a:off x="4007" y="3227"/>
                <a:ext cx="0" cy="33"/>
              </a:xfrm>
              <a:prstGeom prst="line">
                <a:avLst/>
              </a:prstGeom>
              <a:noFill/>
              <a:ln w="3175">
                <a:solidFill>
                  <a:srgbClr val="000000"/>
                </a:solidFill>
                <a:round/>
                <a:headEnd/>
                <a:tailEnd/>
              </a:ln>
            </p:spPr>
            <p:txBody>
              <a:bodyPr/>
              <a:lstStyle/>
              <a:p>
                <a:endParaRPr lang="en-US"/>
              </a:p>
            </p:txBody>
          </p:sp>
          <p:sp>
            <p:nvSpPr>
              <p:cNvPr id="33234" name="Line 1484"/>
              <p:cNvSpPr>
                <a:spLocks noChangeShapeType="1"/>
              </p:cNvSpPr>
              <p:nvPr/>
            </p:nvSpPr>
            <p:spPr bwMode="auto">
              <a:xfrm>
                <a:off x="4007" y="3260"/>
                <a:ext cx="62" cy="0"/>
              </a:xfrm>
              <a:prstGeom prst="line">
                <a:avLst/>
              </a:prstGeom>
              <a:noFill/>
              <a:ln w="3175">
                <a:solidFill>
                  <a:srgbClr val="000000"/>
                </a:solidFill>
                <a:round/>
                <a:headEnd/>
                <a:tailEnd/>
              </a:ln>
            </p:spPr>
            <p:txBody>
              <a:bodyPr/>
              <a:lstStyle/>
              <a:p>
                <a:endParaRPr lang="en-US"/>
              </a:p>
            </p:txBody>
          </p:sp>
          <p:sp>
            <p:nvSpPr>
              <p:cNvPr id="33235" name="Line 1485"/>
              <p:cNvSpPr>
                <a:spLocks noChangeShapeType="1"/>
              </p:cNvSpPr>
              <p:nvPr/>
            </p:nvSpPr>
            <p:spPr bwMode="auto">
              <a:xfrm flipV="1">
                <a:off x="4069" y="3227"/>
                <a:ext cx="0" cy="33"/>
              </a:xfrm>
              <a:prstGeom prst="line">
                <a:avLst/>
              </a:prstGeom>
              <a:noFill/>
              <a:ln w="3175">
                <a:solidFill>
                  <a:srgbClr val="000000"/>
                </a:solidFill>
                <a:round/>
                <a:headEnd/>
                <a:tailEnd/>
              </a:ln>
            </p:spPr>
            <p:txBody>
              <a:bodyPr/>
              <a:lstStyle/>
              <a:p>
                <a:endParaRPr lang="en-US"/>
              </a:p>
            </p:txBody>
          </p:sp>
          <p:sp>
            <p:nvSpPr>
              <p:cNvPr id="33236" name="Line 1486"/>
              <p:cNvSpPr>
                <a:spLocks noChangeShapeType="1"/>
              </p:cNvSpPr>
              <p:nvPr/>
            </p:nvSpPr>
            <p:spPr bwMode="auto">
              <a:xfrm>
                <a:off x="4069" y="3227"/>
                <a:ext cx="0" cy="33"/>
              </a:xfrm>
              <a:prstGeom prst="line">
                <a:avLst/>
              </a:prstGeom>
              <a:noFill/>
              <a:ln w="3175">
                <a:solidFill>
                  <a:srgbClr val="000000"/>
                </a:solidFill>
                <a:round/>
                <a:headEnd/>
                <a:tailEnd/>
              </a:ln>
            </p:spPr>
            <p:txBody>
              <a:bodyPr/>
              <a:lstStyle/>
              <a:p>
                <a:endParaRPr lang="en-US"/>
              </a:p>
            </p:txBody>
          </p:sp>
          <p:sp>
            <p:nvSpPr>
              <p:cNvPr id="33237" name="Line 1487"/>
              <p:cNvSpPr>
                <a:spLocks noChangeShapeType="1"/>
              </p:cNvSpPr>
              <p:nvPr/>
            </p:nvSpPr>
            <p:spPr bwMode="auto">
              <a:xfrm>
                <a:off x="4069" y="3260"/>
                <a:ext cx="60" cy="0"/>
              </a:xfrm>
              <a:prstGeom prst="line">
                <a:avLst/>
              </a:prstGeom>
              <a:noFill/>
              <a:ln w="3175">
                <a:solidFill>
                  <a:srgbClr val="000000"/>
                </a:solidFill>
                <a:round/>
                <a:headEnd/>
                <a:tailEnd/>
              </a:ln>
            </p:spPr>
            <p:txBody>
              <a:bodyPr/>
              <a:lstStyle/>
              <a:p>
                <a:endParaRPr lang="en-US"/>
              </a:p>
            </p:txBody>
          </p:sp>
          <p:sp>
            <p:nvSpPr>
              <p:cNvPr id="33238" name="Line 1488"/>
              <p:cNvSpPr>
                <a:spLocks noChangeShapeType="1"/>
              </p:cNvSpPr>
              <p:nvPr/>
            </p:nvSpPr>
            <p:spPr bwMode="auto">
              <a:xfrm flipV="1">
                <a:off x="4129" y="3227"/>
                <a:ext cx="0" cy="33"/>
              </a:xfrm>
              <a:prstGeom prst="line">
                <a:avLst/>
              </a:prstGeom>
              <a:noFill/>
              <a:ln w="3175">
                <a:solidFill>
                  <a:srgbClr val="000000"/>
                </a:solidFill>
                <a:round/>
                <a:headEnd/>
                <a:tailEnd/>
              </a:ln>
            </p:spPr>
            <p:txBody>
              <a:bodyPr/>
              <a:lstStyle/>
              <a:p>
                <a:endParaRPr lang="en-US"/>
              </a:p>
            </p:txBody>
          </p:sp>
          <p:sp>
            <p:nvSpPr>
              <p:cNvPr id="33239" name="Line 1489"/>
              <p:cNvSpPr>
                <a:spLocks noChangeShapeType="1"/>
              </p:cNvSpPr>
              <p:nvPr/>
            </p:nvSpPr>
            <p:spPr bwMode="auto">
              <a:xfrm>
                <a:off x="4129" y="3227"/>
                <a:ext cx="0" cy="33"/>
              </a:xfrm>
              <a:prstGeom prst="line">
                <a:avLst/>
              </a:prstGeom>
              <a:noFill/>
              <a:ln w="3175">
                <a:solidFill>
                  <a:srgbClr val="000000"/>
                </a:solidFill>
                <a:round/>
                <a:headEnd/>
                <a:tailEnd/>
              </a:ln>
            </p:spPr>
            <p:txBody>
              <a:bodyPr/>
              <a:lstStyle/>
              <a:p>
                <a:endParaRPr lang="en-US"/>
              </a:p>
            </p:txBody>
          </p:sp>
          <p:sp>
            <p:nvSpPr>
              <p:cNvPr id="33240" name="Line 1490"/>
              <p:cNvSpPr>
                <a:spLocks noChangeShapeType="1"/>
              </p:cNvSpPr>
              <p:nvPr/>
            </p:nvSpPr>
            <p:spPr bwMode="auto">
              <a:xfrm>
                <a:off x="4129" y="3260"/>
                <a:ext cx="60" cy="0"/>
              </a:xfrm>
              <a:prstGeom prst="line">
                <a:avLst/>
              </a:prstGeom>
              <a:noFill/>
              <a:ln w="3175">
                <a:solidFill>
                  <a:srgbClr val="000000"/>
                </a:solidFill>
                <a:round/>
                <a:headEnd/>
                <a:tailEnd/>
              </a:ln>
            </p:spPr>
            <p:txBody>
              <a:bodyPr/>
              <a:lstStyle/>
              <a:p>
                <a:endParaRPr lang="en-US"/>
              </a:p>
            </p:txBody>
          </p:sp>
          <p:sp>
            <p:nvSpPr>
              <p:cNvPr id="33241" name="Line 1491"/>
              <p:cNvSpPr>
                <a:spLocks noChangeShapeType="1"/>
              </p:cNvSpPr>
              <p:nvPr/>
            </p:nvSpPr>
            <p:spPr bwMode="auto">
              <a:xfrm flipV="1">
                <a:off x="4189" y="3227"/>
                <a:ext cx="0" cy="33"/>
              </a:xfrm>
              <a:prstGeom prst="line">
                <a:avLst/>
              </a:prstGeom>
              <a:noFill/>
              <a:ln w="3175">
                <a:solidFill>
                  <a:srgbClr val="000000"/>
                </a:solidFill>
                <a:round/>
                <a:headEnd/>
                <a:tailEnd/>
              </a:ln>
            </p:spPr>
            <p:txBody>
              <a:bodyPr/>
              <a:lstStyle/>
              <a:p>
                <a:endParaRPr lang="en-US"/>
              </a:p>
            </p:txBody>
          </p:sp>
          <p:sp>
            <p:nvSpPr>
              <p:cNvPr id="33242" name="Line 1492"/>
              <p:cNvSpPr>
                <a:spLocks noChangeShapeType="1"/>
              </p:cNvSpPr>
              <p:nvPr/>
            </p:nvSpPr>
            <p:spPr bwMode="auto">
              <a:xfrm>
                <a:off x="4189" y="3227"/>
                <a:ext cx="0" cy="33"/>
              </a:xfrm>
              <a:prstGeom prst="line">
                <a:avLst/>
              </a:prstGeom>
              <a:noFill/>
              <a:ln w="3175">
                <a:solidFill>
                  <a:srgbClr val="000000"/>
                </a:solidFill>
                <a:round/>
                <a:headEnd/>
                <a:tailEnd/>
              </a:ln>
            </p:spPr>
            <p:txBody>
              <a:bodyPr/>
              <a:lstStyle/>
              <a:p>
                <a:endParaRPr lang="en-US"/>
              </a:p>
            </p:txBody>
          </p:sp>
          <p:sp>
            <p:nvSpPr>
              <p:cNvPr id="33243" name="Line 1493"/>
              <p:cNvSpPr>
                <a:spLocks noChangeShapeType="1"/>
              </p:cNvSpPr>
              <p:nvPr/>
            </p:nvSpPr>
            <p:spPr bwMode="auto">
              <a:xfrm>
                <a:off x="4189" y="3260"/>
                <a:ext cx="61" cy="0"/>
              </a:xfrm>
              <a:prstGeom prst="line">
                <a:avLst/>
              </a:prstGeom>
              <a:noFill/>
              <a:ln w="3175">
                <a:solidFill>
                  <a:srgbClr val="000000"/>
                </a:solidFill>
                <a:round/>
                <a:headEnd/>
                <a:tailEnd/>
              </a:ln>
            </p:spPr>
            <p:txBody>
              <a:bodyPr/>
              <a:lstStyle/>
              <a:p>
                <a:endParaRPr lang="en-US"/>
              </a:p>
            </p:txBody>
          </p:sp>
          <p:sp>
            <p:nvSpPr>
              <p:cNvPr id="33244" name="Line 1494"/>
              <p:cNvSpPr>
                <a:spLocks noChangeShapeType="1"/>
              </p:cNvSpPr>
              <p:nvPr/>
            </p:nvSpPr>
            <p:spPr bwMode="auto">
              <a:xfrm flipV="1">
                <a:off x="4250" y="3182"/>
                <a:ext cx="0" cy="78"/>
              </a:xfrm>
              <a:prstGeom prst="line">
                <a:avLst/>
              </a:prstGeom>
              <a:noFill/>
              <a:ln w="3175">
                <a:solidFill>
                  <a:srgbClr val="000000"/>
                </a:solidFill>
                <a:round/>
                <a:headEnd/>
                <a:tailEnd/>
              </a:ln>
            </p:spPr>
            <p:txBody>
              <a:bodyPr/>
              <a:lstStyle/>
              <a:p>
                <a:endParaRPr lang="en-US"/>
              </a:p>
            </p:txBody>
          </p:sp>
          <p:sp>
            <p:nvSpPr>
              <p:cNvPr id="33245" name="Line 1495"/>
              <p:cNvSpPr>
                <a:spLocks noChangeShapeType="1"/>
              </p:cNvSpPr>
              <p:nvPr/>
            </p:nvSpPr>
            <p:spPr bwMode="auto">
              <a:xfrm>
                <a:off x="4250" y="3182"/>
                <a:ext cx="0" cy="78"/>
              </a:xfrm>
              <a:prstGeom prst="line">
                <a:avLst/>
              </a:prstGeom>
              <a:noFill/>
              <a:ln w="3175">
                <a:solidFill>
                  <a:srgbClr val="000000"/>
                </a:solidFill>
                <a:round/>
                <a:headEnd/>
                <a:tailEnd/>
              </a:ln>
            </p:spPr>
            <p:txBody>
              <a:bodyPr/>
              <a:lstStyle/>
              <a:p>
                <a:endParaRPr lang="en-US"/>
              </a:p>
            </p:txBody>
          </p:sp>
          <p:sp>
            <p:nvSpPr>
              <p:cNvPr id="33246" name="Line 1496"/>
              <p:cNvSpPr>
                <a:spLocks noChangeShapeType="1"/>
              </p:cNvSpPr>
              <p:nvPr/>
            </p:nvSpPr>
            <p:spPr bwMode="auto">
              <a:xfrm>
                <a:off x="4250" y="3260"/>
                <a:ext cx="60" cy="0"/>
              </a:xfrm>
              <a:prstGeom prst="line">
                <a:avLst/>
              </a:prstGeom>
              <a:noFill/>
              <a:ln w="3175">
                <a:solidFill>
                  <a:srgbClr val="000000"/>
                </a:solidFill>
                <a:round/>
                <a:headEnd/>
                <a:tailEnd/>
              </a:ln>
            </p:spPr>
            <p:txBody>
              <a:bodyPr/>
              <a:lstStyle/>
              <a:p>
                <a:endParaRPr lang="en-US"/>
              </a:p>
            </p:txBody>
          </p:sp>
          <p:sp>
            <p:nvSpPr>
              <p:cNvPr id="33247" name="Line 1497"/>
              <p:cNvSpPr>
                <a:spLocks noChangeShapeType="1"/>
              </p:cNvSpPr>
              <p:nvPr/>
            </p:nvSpPr>
            <p:spPr bwMode="auto">
              <a:xfrm flipV="1">
                <a:off x="4310" y="3227"/>
                <a:ext cx="0" cy="33"/>
              </a:xfrm>
              <a:prstGeom prst="line">
                <a:avLst/>
              </a:prstGeom>
              <a:noFill/>
              <a:ln w="3175">
                <a:solidFill>
                  <a:srgbClr val="000000"/>
                </a:solidFill>
                <a:round/>
                <a:headEnd/>
                <a:tailEnd/>
              </a:ln>
            </p:spPr>
            <p:txBody>
              <a:bodyPr/>
              <a:lstStyle/>
              <a:p>
                <a:endParaRPr lang="en-US"/>
              </a:p>
            </p:txBody>
          </p:sp>
          <p:sp>
            <p:nvSpPr>
              <p:cNvPr id="33248" name="Line 1498"/>
              <p:cNvSpPr>
                <a:spLocks noChangeShapeType="1"/>
              </p:cNvSpPr>
              <p:nvPr/>
            </p:nvSpPr>
            <p:spPr bwMode="auto">
              <a:xfrm>
                <a:off x="4310" y="3227"/>
                <a:ext cx="0" cy="33"/>
              </a:xfrm>
              <a:prstGeom prst="line">
                <a:avLst/>
              </a:prstGeom>
              <a:noFill/>
              <a:ln w="3175">
                <a:solidFill>
                  <a:srgbClr val="000000"/>
                </a:solidFill>
                <a:round/>
                <a:headEnd/>
                <a:tailEnd/>
              </a:ln>
            </p:spPr>
            <p:txBody>
              <a:bodyPr/>
              <a:lstStyle/>
              <a:p>
                <a:endParaRPr lang="en-US"/>
              </a:p>
            </p:txBody>
          </p:sp>
          <p:sp>
            <p:nvSpPr>
              <p:cNvPr id="33249" name="Line 1499"/>
              <p:cNvSpPr>
                <a:spLocks noChangeShapeType="1"/>
              </p:cNvSpPr>
              <p:nvPr/>
            </p:nvSpPr>
            <p:spPr bwMode="auto">
              <a:xfrm>
                <a:off x="4310" y="3260"/>
                <a:ext cx="60" cy="0"/>
              </a:xfrm>
              <a:prstGeom prst="line">
                <a:avLst/>
              </a:prstGeom>
              <a:noFill/>
              <a:ln w="3175">
                <a:solidFill>
                  <a:srgbClr val="000000"/>
                </a:solidFill>
                <a:round/>
                <a:headEnd/>
                <a:tailEnd/>
              </a:ln>
            </p:spPr>
            <p:txBody>
              <a:bodyPr/>
              <a:lstStyle/>
              <a:p>
                <a:endParaRPr lang="en-US"/>
              </a:p>
            </p:txBody>
          </p:sp>
          <p:sp>
            <p:nvSpPr>
              <p:cNvPr id="33250" name="Line 1500"/>
              <p:cNvSpPr>
                <a:spLocks noChangeShapeType="1"/>
              </p:cNvSpPr>
              <p:nvPr/>
            </p:nvSpPr>
            <p:spPr bwMode="auto">
              <a:xfrm flipV="1">
                <a:off x="4370" y="3227"/>
                <a:ext cx="0" cy="33"/>
              </a:xfrm>
              <a:prstGeom prst="line">
                <a:avLst/>
              </a:prstGeom>
              <a:noFill/>
              <a:ln w="3175">
                <a:solidFill>
                  <a:srgbClr val="000000"/>
                </a:solidFill>
                <a:round/>
                <a:headEnd/>
                <a:tailEnd/>
              </a:ln>
            </p:spPr>
            <p:txBody>
              <a:bodyPr/>
              <a:lstStyle/>
              <a:p>
                <a:endParaRPr lang="en-US"/>
              </a:p>
            </p:txBody>
          </p:sp>
          <p:sp>
            <p:nvSpPr>
              <p:cNvPr id="33251" name="Line 1501"/>
              <p:cNvSpPr>
                <a:spLocks noChangeShapeType="1"/>
              </p:cNvSpPr>
              <p:nvPr/>
            </p:nvSpPr>
            <p:spPr bwMode="auto">
              <a:xfrm>
                <a:off x="4370" y="3227"/>
                <a:ext cx="0" cy="33"/>
              </a:xfrm>
              <a:prstGeom prst="line">
                <a:avLst/>
              </a:prstGeom>
              <a:noFill/>
              <a:ln w="3175">
                <a:solidFill>
                  <a:srgbClr val="000000"/>
                </a:solidFill>
                <a:round/>
                <a:headEnd/>
                <a:tailEnd/>
              </a:ln>
            </p:spPr>
            <p:txBody>
              <a:bodyPr/>
              <a:lstStyle/>
              <a:p>
                <a:endParaRPr lang="en-US"/>
              </a:p>
            </p:txBody>
          </p:sp>
          <p:sp>
            <p:nvSpPr>
              <p:cNvPr id="33252" name="Line 1502"/>
              <p:cNvSpPr>
                <a:spLocks noChangeShapeType="1"/>
              </p:cNvSpPr>
              <p:nvPr/>
            </p:nvSpPr>
            <p:spPr bwMode="auto">
              <a:xfrm flipH="1">
                <a:off x="1172" y="3260"/>
                <a:ext cx="60" cy="0"/>
              </a:xfrm>
              <a:prstGeom prst="line">
                <a:avLst/>
              </a:prstGeom>
              <a:noFill/>
              <a:ln w="3175">
                <a:solidFill>
                  <a:srgbClr val="000000"/>
                </a:solidFill>
                <a:round/>
                <a:headEnd/>
                <a:tailEnd/>
              </a:ln>
            </p:spPr>
            <p:txBody>
              <a:bodyPr/>
              <a:lstStyle/>
              <a:p>
                <a:endParaRPr lang="en-US"/>
              </a:p>
            </p:txBody>
          </p:sp>
          <p:sp>
            <p:nvSpPr>
              <p:cNvPr id="33253" name="Line 1503"/>
              <p:cNvSpPr>
                <a:spLocks noChangeShapeType="1"/>
              </p:cNvSpPr>
              <p:nvPr/>
            </p:nvSpPr>
            <p:spPr bwMode="auto">
              <a:xfrm flipV="1">
                <a:off x="1172" y="3227"/>
                <a:ext cx="0" cy="33"/>
              </a:xfrm>
              <a:prstGeom prst="line">
                <a:avLst/>
              </a:prstGeom>
              <a:noFill/>
              <a:ln w="3175">
                <a:solidFill>
                  <a:srgbClr val="000000"/>
                </a:solidFill>
                <a:round/>
                <a:headEnd/>
                <a:tailEnd/>
              </a:ln>
            </p:spPr>
            <p:txBody>
              <a:bodyPr/>
              <a:lstStyle/>
              <a:p>
                <a:endParaRPr lang="en-US"/>
              </a:p>
            </p:txBody>
          </p:sp>
          <p:sp>
            <p:nvSpPr>
              <p:cNvPr id="33254" name="Line 1504"/>
              <p:cNvSpPr>
                <a:spLocks noChangeShapeType="1"/>
              </p:cNvSpPr>
              <p:nvPr/>
            </p:nvSpPr>
            <p:spPr bwMode="auto">
              <a:xfrm>
                <a:off x="1172" y="3227"/>
                <a:ext cx="0" cy="33"/>
              </a:xfrm>
              <a:prstGeom prst="line">
                <a:avLst/>
              </a:prstGeom>
              <a:noFill/>
              <a:ln w="3175">
                <a:solidFill>
                  <a:srgbClr val="000000"/>
                </a:solidFill>
                <a:round/>
                <a:headEnd/>
                <a:tailEnd/>
              </a:ln>
            </p:spPr>
            <p:txBody>
              <a:bodyPr/>
              <a:lstStyle/>
              <a:p>
                <a:endParaRPr lang="en-US"/>
              </a:p>
            </p:txBody>
          </p:sp>
          <p:sp>
            <p:nvSpPr>
              <p:cNvPr id="33255" name="Line 1505"/>
              <p:cNvSpPr>
                <a:spLocks noChangeShapeType="1"/>
              </p:cNvSpPr>
              <p:nvPr/>
            </p:nvSpPr>
            <p:spPr bwMode="auto">
              <a:xfrm flipH="1">
                <a:off x="1111" y="3260"/>
                <a:ext cx="61" cy="0"/>
              </a:xfrm>
              <a:prstGeom prst="line">
                <a:avLst/>
              </a:prstGeom>
              <a:noFill/>
              <a:ln w="3175">
                <a:solidFill>
                  <a:srgbClr val="000000"/>
                </a:solidFill>
                <a:round/>
                <a:headEnd/>
                <a:tailEnd/>
              </a:ln>
            </p:spPr>
            <p:txBody>
              <a:bodyPr/>
              <a:lstStyle/>
              <a:p>
                <a:endParaRPr lang="en-US"/>
              </a:p>
            </p:txBody>
          </p:sp>
          <p:sp>
            <p:nvSpPr>
              <p:cNvPr id="33256" name="Line 1506"/>
              <p:cNvSpPr>
                <a:spLocks noChangeShapeType="1"/>
              </p:cNvSpPr>
              <p:nvPr/>
            </p:nvSpPr>
            <p:spPr bwMode="auto">
              <a:xfrm flipV="1">
                <a:off x="1111" y="3227"/>
                <a:ext cx="0" cy="33"/>
              </a:xfrm>
              <a:prstGeom prst="line">
                <a:avLst/>
              </a:prstGeom>
              <a:noFill/>
              <a:ln w="3175">
                <a:solidFill>
                  <a:srgbClr val="000000"/>
                </a:solidFill>
                <a:round/>
                <a:headEnd/>
                <a:tailEnd/>
              </a:ln>
            </p:spPr>
            <p:txBody>
              <a:bodyPr/>
              <a:lstStyle/>
              <a:p>
                <a:endParaRPr lang="en-US"/>
              </a:p>
            </p:txBody>
          </p:sp>
          <p:sp>
            <p:nvSpPr>
              <p:cNvPr id="33257" name="Line 1507"/>
              <p:cNvSpPr>
                <a:spLocks noChangeShapeType="1"/>
              </p:cNvSpPr>
              <p:nvPr/>
            </p:nvSpPr>
            <p:spPr bwMode="auto">
              <a:xfrm>
                <a:off x="1111" y="3227"/>
                <a:ext cx="0" cy="33"/>
              </a:xfrm>
              <a:prstGeom prst="line">
                <a:avLst/>
              </a:prstGeom>
              <a:noFill/>
              <a:ln w="3175">
                <a:solidFill>
                  <a:srgbClr val="000000"/>
                </a:solidFill>
                <a:round/>
                <a:headEnd/>
                <a:tailEnd/>
              </a:ln>
            </p:spPr>
            <p:txBody>
              <a:bodyPr/>
              <a:lstStyle/>
              <a:p>
                <a:endParaRPr lang="en-US"/>
              </a:p>
            </p:txBody>
          </p:sp>
          <p:sp>
            <p:nvSpPr>
              <p:cNvPr id="33258" name="Line 1508"/>
              <p:cNvSpPr>
                <a:spLocks noChangeShapeType="1"/>
              </p:cNvSpPr>
              <p:nvPr/>
            </p:nvSpPr>
            <p:spPr bwMode="auto">
              <a:xfrm>
                <a:off x="1111" y="3260"/>
                <a:ext cx="121" cy="0"/>
              </a:xfrm>
              <a:prstGeom prst="line">
                <a:avLst/>
              </a:prstGeom>
              <a:noFill/>
              <a:ln w="3175">
                <a:solidFill>
                  <a:srgbClr val="000000"/>
                </a:solidFill>
                <a:round/>
                <a:headEnd/>
                <a:tailEnd/>
              </a:ln>
            </p:spPr>
            <p:txBody>
              <a:bodyPr/>
              <a:lstStyle/>
              <a:p>
                <a:endParaRPr lang="en-US"/>
              </a:p>
            </p:txBody>
          </p:sp>
          <p:sp>
            <p:nvSpPr>
              <p:cNvPr id="33259" name="Line 1509"/>
              <p:cNvSpPr>
                <a:spLocks noChangeShapeType="1"/>
              </p:cNvSpPr>
              <p:nvPr/>
            </p:nvSpPr>
            <p:spPr bwMode="auto">
              <a:xfrm flipV="1">
                <a:off x="1232" y="3182"/>
                <a:ext cx="0" cy="78"/>
              </a:xfrm>
              <a:prstGeom prst="line">
                <a:avLst/>
              </a:prstGeom>
              <a:noFill/>
              <a:ln w="3175">
                <a:solidFill>
                  <a:srgbClr val="000000"/>
                </a:solidFill>
                <a:round/>
                <a:headEnd/>
                <a:tailEnd/>
              </a:ln>
            </p:spPr>
            <p:txBody>
              <a:bodyPr/>
              <a:lstStyle/>
              <a:p>
                <a:endParaRPr lang="en-US"/>
              </a:p>
            </p:txBody>
          </p:sp>
          <p:sp>
            <p:nvSpPr>
              <p:cNvPr id="33260" name="Line 1510"/>
              <p:cNvSpPr>
                <a:spLocks noChangeShapeType="1"/>
              </p:cNvSpPr>
              <p:nvPr/>
            </p:nvSpPr>
            <p:spPr bwMode="auto">
              <a:xfrm>
                <a:off x="1232" y="3182"/>
                <a:ext cx="0" cy="78"/>
              </a:xfrm>
              <a:prstGeom prst="line">
                <a:avLst/>
              </a:prstGeom>
              <a:noFill/>
              <a:ln w="3175">
                <a:solidFill>
                  <a:srgbClr val="000000"/>
                </a:solidFill>
                <a:round/>
                <a:headEnd/>
                <a:tailEnd/>
              </a:ln>
            </p:spPr>
            <p:txBody>
              <a:bodyPr/>
              <a:lstStyle/>
              <a:p>
                <a:endParaRPr lang="en-US"/>
              </a:p>
            </p:txBody>
          </p:sp>
          <p:sp>
            <p:nvSpPr>
              <p:cNvPr id="33261" name="Line 1511"/>
              <p:cNvSpPr>
                <a:spLocks noChangeShapeType="1"/>
              </p:cNvSpPr>
              <p:nvPr/>
            </p:nvSpPr>
            <p:spPr bwMode="auto">
              <a:xfrm>
                <a:off x="1232" y="3260"/>
                <a:ext cx="60" cy="0"/>
              </a:xfrm>
              <a:prstGeom prst="line">
                <a:avLst/>
              </a:prstGeom>
              <a:noFill/>
              <a:ln w="3175">
                <a:solidFill>
                  <a:srgbClr val="000000"/>
                </a:solidFill>
                <a:round/>
                <a:headEnd/>
                <a:tailEnd/>
              </a:ln>
            </p:spPr>
            <p:txBody>
              <a:bodyPr/>
              <a:lstStyle/>
              <a:p>
                <a:endParaRPr lang="en-US"/>
              </a:p>
            </p:txBody>
          </p:sp>
          <p:sp>
            <p:nvSpPr>
              <p:cNvPr id="33262" name="Line 1512"/>
              <p:cNvSpPr>
                <a:spLocks noChangeShapeType="1"/>
              </p:cNvSpPr>
              <p:nvPr/>
            </p:nvSpPr>
            <p:spPr bwMode="auto">
              <a:xfrm flipV="1">
                <a:off x="1292" y="3227"/>
                <a:ext cx="0" cy="33"/>
              </a:xfrm>
              <a:prstGeom prst="line">
                <a:avLst/>
              </a:prstGeom>
              <a:noFill/>
              <a:ln w="3175">
                <a:solidFill>
                  <a:srgbClr val="000000"/>
                </a:solidFill>
                <a:round/>
                <a:headEnd/>
                <a:tailEnd/>
              </a:ln>
            </p:spPr>
            <p:txBody>
              <a:bodyPr/>
              <a:lstStyle/>
              <a:p>
                <a:endParaRPr lang="en-US"/>
              </a:p>
            </p:txBody>
          </p:sp>
          <p:sp>
            <p:nvSpPr>
              <p:cNvPr id="33263" name="Line 1513"/>
              <p:cNvSpPr>
                <a:spLocks noChangeShapeType="1"/>
              </p:cNvSpPr>
              <p:nvPr/>
            </p:nvSpPr>
            <p:spPr bwMode="auto">
              <a:xfrm>
                <a:off x="1292" y="3227"/>
                <a:ext cx="0" cy="33"/>
              </a:xfrm>
              <a:prstGeom prst="line">
                <a:avLst/>
              </a:prstGeom>
              <a:noFill/>
              <a:ln w="3175">
                <a:solidFill>
                  <a:srgbClr val="000000"/>
                </a:solidFill>
                <a:round/>
                <a:headEnd/>
                <a:tailEnd/>
              </a:ln>
            </p:spPr>
            <p:txBody>
              <a:bodyPr/>
              <a:lstStyle/>
              <a:p>
                <a:endParaRPr lang="en-US"/>
              </a:p>
            </p:txBody>
          </p:sp>
          <p:sp>
            <p:nvSpPr>
              <p:cNvPr id="33264" name="Line 1514"/>
              <p:cNvSpPr>
                <a:spLocks noChangeShapeType="1"/>
              </p:cNvSpPr>
              <p:nvPr/>
            </p:nvSpPr>
            <p:spPr bwMode="auto">
              <a:xfrm>
                <a:off x="1292" y="3260"/>
                <a:ext cx="61" cy="0"/>
              </a:xfrm>
              <a:prstGeom prst="line">
                <a:avLst/>
              </a:prstGeom>
              <a:noFill/>
              <a:ln w="3175">
                <a:solidFill>
                  <a:srgbClr val="000000"/>
                </a:solidFill>
                <a:round/>
                <a:headEnd/>
                <a:tailEnd/>
              </a:ln>
            </p:spPr>
            <p:txBody>
              <a:bodyPr/>
              <a:lstStyle/>
              <a:p>
                <a:endParaRPr lang="en-US"/>
              </a:p>
            </p:txBody>
          </p:sp>
          <p:sp>
            <p:nvSpPr>
              <p:cNvPr id="33265" name="Line 1515"/>
              <p:cNvSpPr>
                <a:spLocks noChangeShapeType="1"/>
              </p:cNvSpPr>
              <p:nvPr/>
            </p:nvSpPr>
            <p:spPr bwMode="auto">
              <a:xfrm flipV="1">
                <a:off x="1353" y="3227"/>
                <a:ext cx="0" cy="33"/>
              </a:xfrm>
              <a:prstGeom prst="line">
                <a:avLst/>
              </a:prstGeom>
              <a:noFill/>
              <a:ln w="3175">
                <a:solidFill>
                  <a:srgbClr val="000000"/>
                </a:solidFill>
                <a:round/>
                <a:headEnd/>
                <a:tailEnd/>
              </a:ln>
            </p:spPr>
            <p:txBody>
              <a:bodyPr/>
              <a:lstStyle/>
              <a:p>
                <a:endParaRPr lang="en-US"/>
              </a:p>
            </p:txBody>
          </p:sp>
          <p:sp>
            <p:nvSpPr>
              <p:cNvPr id="33266" name="Line 1516"/>
              <p:cNvSpPr>
                <a:spLocks noChangeShapeType="1"/>
              </p:cNvSpPr>
              <p:nvPr/>
            </p:nvSpPr>
            <p:spPr bwMode="auto">
              <a:xfrm>
                <a:off x="1353" y="3227"/>
                <a:ext cx="0" cy="33"/>
              </a:xfrm>
              <a:prstGeom prst="line">
                <a:avLst/>
              </a:prstGeom>
              <a:noFill/>
              <a:ln w="3175">
                <a:solidFill>
                  <a:srgbClr val="000000"/>
                </a:solidFill>
                <a:round/>
                <a:headEnd/>
                <a:tailEnd/>
              </a:ln>
            </p:spPr>
            <p:txBody>
              <a:bodyPr/>
              <a:lstStyle/>
              <a:p>
                <a:endParaRPr lang="en-US"/>
              </a:p>
            </p:txBody>
          </p:sp>
          <p:sp>
            <p:nvSpPr>
              <p:cNvPr id="33267" name="Line 1517"/>
              <p:cNvSpPr>
                <a:spLocks noChangeShapeType="1"/>
              </p:cNvSpPr>
              <p:nvPr/>
            </p:nvSpPr>
            <p:spPr bwMode="auto">
              <a:xfrm>
                <a:off x="1353" y="3260"/>
                <a:ext cx="60" cy="0"/>
              </a:xfrm>
              <a:prstGeom prst="line">
                <a:avLst/>
              </a:prstGeom>
              <a:noFill/>
              <a:ln w="3175">
                <a:solidFill>
                  <a:srgbClr val="000000"/>
                </a:solidFill>
                <a:round/>
                <a:headEnd/>
                <a:tailEnd/>
              </a:ln>
            </p:spPr>
            <p:txBody>
              <a:bodyPr/>
              <a:lstStyle/>
              <a:p>
                <a:endParaRPr lang="en-US"/>
              </a:p>
            </p:txBody>
          </p:sp>
          <p:sp>
            <p:nvSpPr>
              <p:cNvPr id="33268" name="Line 1518"/>
              <p:cNvSpPr>
                <a:spLocks noChangeShapeType="1"/>
              </p:cNvSpPr>
              <p:nvPr/>
            </p:nvSpPr>
            <p:spPr bwMode="auto">
              <a:xfrm flipV="1">
                <a:off x="1413" y="3227"/>
                <a:ext cx="0" cy="33"/>
              </a:xfrm>
              <a:prstGeom prst="line">
                <a:avLst/>
              </a:prstGeom>
              <a:noFill/>
              <a:ln w="3175">
                <a:solidFill>
                  <a:srgbClr val="000000"/>
                </a:solidFill>
                <a:round/>
                <a:headEnd/>
                <a:tailEnd/>
              </a:ln>
            </p:spPr>
            <p:txBody>
              <a:bodyPr/>
              <a:lstStyle/>
              <a:p>
                <a:endParaRPr lang="en-US"/>
              </a:p>
            </p:txBody>
          </p:sp>
          <p:sp>
            <p:nvSpPr>
              <p:cNvPr id="33269" name="Line 1519"/>
              <p:cNvSpPr>
                <a:spLocks noChangeShapeType="1"/>
              </p:cNvSpPr>
              <p:nvPr/>
            </p:nvSpPr>
            <p:spPr bwMode="auto">
              <a:xfrm>
                <a:off x="1413" y="3227"/>
                <a:ext cx="0" cy="33"/>
              </a:xfrm>
              <a:prstGeom prst="line">
                <a:avLst/>
              </a:prstGeom>
              <a:noFill/>
              <a:ln w="3175">
                <a:solidFill>
                  <a:srgbClr val="000000"/>
                </a:solidFill>
                <a:round/>
                <a:headEnd/>
                <a:tailEnd/>
              </a:ln>
            </p:spPr>
            <p:txBody>
              <a:bodyPr/>
              <a:lstStyle/>
              <a:p>
                <a:endParaRPr lang="en-US"/>
              </a:p>
            </p:txBody>
          </p:sp>
          <p:sp>
            <p:nvSpPr>
              <p:cNvPr id="33270" name="Line 1520"/>
              <p:cNvSpPr>
                <a:spLocks noChangeShapeType="1"/>
              </p:cNvSpPr>
              <p:nvPr/>
            </p:nvSpPr>
            <p:spPr bwMode="auto">
              <a:xfrm>
                <a:off x="1413" y="3260"/>
                <a:ext cx="60" cy="0"/>
              </a:xfrm>
              <a:prstGeom prst="line">
                <a:avLst/>
              </a:prstGeom>
              <a:noFill/>
              <a:ln w="3175">
                <a:solidFill>
                  <a:srgbClr val="000000"/>
                </a:solidFill>
                <a:round/>
                <a:headEnd/>
                <a:tailEnd/>
              </a:ln>
            </p:spPr>
            <p:txBody>
              <a:bodyPr/>
              <a:lstStyle/>
              <a:p>
                <a:endParaRPr lang="en-US"/>
              </a:p>
            </p:txBody>
          </p:sp>
          <p:sp>
            <p:nvSpPr>
              <p:cNvPr id="33271" name="Line 1521"/>
              <p:cNvSpPr>
                <a:spLocks noChangeShapeType="1"/>
              </p:cNvSpPr>
              <p:nvPr/>
            </p:nvSpPr>
            <p:spPr bwMode="auto">
              <a:xfrm flipV="1">
                <a:off x="1473" y="3227"/>
                <a:ext cx="0" cy="33"/>
              </a:xfrm>
              <a:prstGeom prst="line">
                <a:avLst/>
              </a:prstGeom>
              <a:noFill/>
              <a:ln w="3175">
                <a:solidFill>
                  <a:srgbClr val="000000"/>
                </a:solidFill>
                <a:round/>
                <a:headEnd/>
                <a:tailEnd/>
              </a:ln>
            </p:spPr>
            <p:txBody>
              <a:bodyPr/>
              <a:lstStyle/>
              <a:p>
                <a:endParaRPr lang="en-US"/>
              </a:p>
            </p:txBody>
          </p:sp>
          <p:sp>
            <p:nvSpPr>
              <p:cNvPr id="33272" name="Line 1522"/>
              <p:cNvSpPr>
                <a:spLocks noChangeShapeType="1"/>
              </p:cNvSpPr>
              <p:nvPr/>
            </p:nvSpPr>
            <p:spPr bwMode="auto">
              <a:xfrm>
                <a:off x="1473" y="3227"/>
                <a:ext cx="0" cy="33"/>
              </a:xfrm>
              <a:prstGeom prst="line">
                <a:avLst/>
              </a:prstGeom>
              <a:noFill/>
              <a:ln w="3175">
                <a:solidFill>
                  <a:srgbClr val="000000"/>
                </a:solidFill>
                <a:round/>
                <a:headEnd/>
                <a:tailEnd/>
              </a:ln>
            </p:spPr>
            <p:txBody>
              <a:bodyPr/>
              <a:lstStyle/>
              <a:p>
                <a:endParaRPr lang="en-US"/>
              </a:p>
            </p:txBody>
          </p:sp>
          <p:sp>
            <p:nvSpPr>
              <p:cNvPr id="33273" name="Line 1523"/>
              <p:cNvSpPr>
                <a:spLocks noChangeShapeType="1"/>
              </p:cNvSpPr>
              <p:nvPr/>
            </p:nvSpPr>
            <p:spPr bwMode="auto">
              <a:xfrm>
                <a:off x="1473" y="3260"/>
                <a:ext cx="61" cy="0"/>
              </a:xfrm>
              <a:prstGeom prst="line">
                <a:avLst/>
              </a:prstGeom>
              <a:noFill/>
              <a:ln w="3175">
                <a:solidFill>
                  <a:srgbClr val="000000"/>
                </a:solidFill>
                <a:round/>
                <a:headEnd/>
                <a:tailEnd/>
              </a:ln>
            </p:spPr>
            <p:txBody>
              <a:bodyPr/>
              <a:lstStyle/>
              <a:p>
                <a:endParaRPr lang="en-US"/>
              </a:p>
            </p:txBody>
          </p:sp>
          <p:sp>
            <p:nvSpPr>
              <p:cNvPr id="33274" name="Line 1524"/>
              <p:cNvSpPr>
                <a:spLocks noChangeShapeType="1"/>
              </p:cNvSpPr>
              <p:nvPr/>
            </p:nvSpPr>
            <p:spPr bwMode="auto">
              <a:xfrm flipV="1">
                <a:off x="1534" y="3227"/>
                <a:ext cx="0" cy="33"/>
              </a:xfrm>
              <a:prstGeom prst="line">
                <a:avLst/>
              </a:prstGeom>
              <a:noFill/>
              <a:ln w="3175">
                <a:solidFill>
                  <a:srgbClr val="000000"/>
                </a:solidFill>
                <a:round/>
                <a:headEnd/>
                <a:tailEnd/>
              </a:ln>
            </p:spPr>
            <p:txBody>
              <a:bodyPr/>
              <a:lstStyle/>
              <a:p>
                <a:endParaRPr lang="en-US"/>
              </a:p>
            </p:txBody>
          </p:sp>
          <p:sp>
            <p:nvSpPr>
              <p:cNvPr id="33275" name="Line 1525"/>
              <p:cNvSpPr>
                <a:spLocks noChangeShapeType="1"/>
              </p:cNvSpPr>
              <p:nvPr/>
            </p:nvSpPr>
            <p:spPr bwMode="auto">
              <a:xfrm>
                <a:off x="1534" y="3227"/>
                <a:ext cx="0" cy="33"/>
              </a:xfrm>
              <a:prstGeom prst="line">
                <a:avLst/>
              </a:prstGeom>
              <a:noFill/>
              <a:ln w="3175">
                <a:solidFill>
                  <a:srgbClr val="000000"/>
                </a:solidFill>
                <a:round/>
                <a:headEnd/>
                <a:tailEnd/>
              </a:ln>
            </p:spPr>
            <p:txBody>
              <a:bodyPr/>
              <a:lstStyle/>
              <a:p>
                <a:endParaRPr lang="en-US"/>
              </a:p>
            </p:txBody>
          </p:sp>
          <p:sp>
            <p:nvSpPr>
              <p:cNvPr id="33276" name="Line 1526"/>
              <p:cNvSpPr>
                <a:spLocks noChangeShapeType="1"/>
              </p:cNvSpPr>
              <p:nvPr/>
            </p:nvSpPr>
            <p:spPr bwMode="auto">
              <a:xfrm>
                <a:off x="1534" y="3260"/>
                <a:ext cx="60" cy="0"/>
              </a:xfrm>
              <a:prstGeom prst="line">
                <a:avLst/>
              </a:prstGeom>
              <a:noFill/>
              <a:ln w="3175">
                <a:solidFill>
                  <a:srgbClr val="000000"/>
                </a:solidFill>
                <a:round/>
                <a:headEnd/>
                <a:tailEnd/>
              </a:ln>
            </p:spPr>
            <p:txBody>
              <a:bodyPr/>
              <a:lstStyle/>
              <a:p>
                <a:endParaRPr lang="en-US"/>
              </a:p>
            </p:txBody>
          </p:sp>
          <p:sp>
            <p:nvSpPr>
              <p:cNvPr id="33277" name="Line 1527"/>
              <p:cNvSpPr>
                <a:spLocks noChangeShapeType="1"/>
              </p:cNvSpPr>
              <p:nvPr/>
            </p:nvSpPr>
            <p:spPr bwMode="auto">
              <a:xfrm flipV="1">
                <a:off x="1594" y="3227"/>
                <a:ext cx="0" cy="33"/>
              </a:xfrm>
              <a:prstGeom prst="line">
                <a:avLst/>
              </a:prstGeom>
              <a:noFill/>
              <a:ln w="3175">
                <a:solidFill>
                  <a:srgbClr val="000000"/>
                </a:solidFill>
                <a:round/>
                <a:headEnd/>
                <a:tailEnd/>
              </a:ln>
            </p:spPr>
            <p:txBody>
              <a:bodyPr/>
              <a:lstStyle/>
              <a:p>
                <a:endParaRPr lang="en-US"/>
              </a:p>
            </p:txBody>
          </p:sp>
          <p:sp>
            <p:nvSpPr>
              <p:cNvPr id="33278" name="Line 1528"/>
              <p:cNvSpPr>
                <a:spLocks noChangeShapeType="1"/>
              </p:cNvSpPr>
              <p:nvPr/>
            </p:nvSpPr>
            <p:spPr bwMode="auto">
              <a:xfrm>
                <a:off x="1594" y="3227"/>
                <a:ext cx="0" cy="33"/>
              </a:xfrm>
              <a:prstGeom prst="line">
                <a:avLst/>
              </a:prstGeom>
              <a:noFill/>
              <a:ln w="3175">
                <a:solidFill>
                  <a:srgbClr val="000000"/>
                </a:solidFill>
                <a:round/>
                <a:headEnd/>
                <a:tailEnd/>
              </a:ln>
            </p:spPr>
            <p:txBody>
              <a:bodyPr/>
              <a:lstStyle/>
              <a:p>
                <a:endParaRPr lang="en-US"/>
              </a:p>
            </p:txBody>
          </p:sp>
          <p:sp>
            <p:nvSpPr>
              <p:cNvPr id="33279" name="Line 1529"/>
              <p:cNvSpPr>
                <a:spLocks noChangeShapeType="1"/>
              </p:cNvSpPr>
              <p:nvPr/>
            </p:nvSpPr>
            <p:spPr bwMode="auto">
              <a:xfrm>
                <a:off x="1594" y="3260"/>
                <a:ext cx="60" cy="0"/>
              </a:xfrm>
              <a:prstGeom prst="line">
                <a:avLst/>
              </a:prstGeom>
              <a:noFill/>
              <a:ln w="3175">
                <a:solidFill>
                  <a:srgbClr val="000000"/>
                </a:solidFill>
                <a:round/>
                <a:headEnd/>
                <a:tailEnd/>
              </a:ln>
            </p:spPr>
            <p:txBody>
              <a:bodyPr/>
              <a:lstStyle/>
              <a:p>
                <a:endParaRPr lang="en-US"/>
              </a:p>
            </p:txBody>
          </p:sp>
          <p:sp>
            <p:nvSpPr>
              <p:cNvPr id="33280" name="Line 1530"/>
              <p:cNvSpPr>
                <a:spLocks noChangeShapeType="1"/>
              </p:cNvSpPr>
              <p:nvPr/>
            </p:nvSpPr>
            <p:spPr bwMode="auto">
              <a:xfrm flipV="1">
                <a:off x="1654" y="3227"/>
                <a:ext cx="0" cy="33"/>
              </a:xfrm>
              <a:prstGeom prst="line">
                <a:avLst/>
              </a:prstGeom>
              <a:noFill/>
              <a:ln w="3175">
                <a:solidFill>
                  <a:srgbClr val="000000"/>
                </a:solidFill>
                <a:round/>
                <a:headEnd/>
                <a:tailEnd/>
              </a:ln>
            </p:spPr>
            <p:txBody>
              <a:bodyPr/>
              <a:lstStyle/>
              <a:p>
                <a:endParaRPr lang="en-US"/>
              </a:p>
            </p:txBody>
          </p:sp>
          <p:sp>
            <p:nvSpPr>
              <p:cNvPr id="33281" name="Line 1531"/>
              <p:cNvSpPr>
                <a:spLocks noChangeShapeType="1"/>
              </p:cNvSpPr>
              <p:nvPr/>
            </p:nvSpPr>
            <p:spPr bwMode="auto">
              <a:xfrm>
                <a:off x="1654" y="3227"/>
                <a:ext cx="0" cy="33"/>
              </a:xfrm>
              <a:prstGeom prst="line">
                <a:avLst/>
              </a:prstGeom>
              <a:noFill/>
              <a:ln w="3175">
                <a:solidFill>
                  <a:srgbClr val="000000"/>
                </a:solidFill>
                <a:round/>
                <a:headEnd/>
                <a:tailEnd/>
              </a:ln>
            </p:spPr>
            <p:txBody>
              <a:bodyPr/>
              <a:lstStyle/>
              <a:p>
                <a:endParaRPr lang="en-US"/>
              </a:p>
            </p:txBody>
          </p:sp>
          <p:sp>
            <p:nvSpPr>
              <p:cNvPr id="33282" name="Line 1532"/>
              <p:cNvSpPr>
                <a:spLocks noChangeShapeType="1"/>
              </p:cNvSpPr>
              <p:nvPr/>
            </p:nvSpPr>
            <p:spPr bwMode="auto">
              <a:xfrm>
                <a:off x="1654" y="3260"/>
                <a:ext cx="61" cy="0"/>
              </a:xfrm>
              <a:prstGeom prst="line">
                <a:avLst/>
              </a:prstGeom>
              <a:noFill/>
              <a:ln w="3175">
                <a:solidFill>
                  <a:srgbClr val="000000"/>
                </a:solidFill>
                <a:round/>
                <a:headEnd/>
                <a:tailEnd/>
              </a:ln>
            </p:spPr>
            <p:txBody>
              <a:bodyPr/>
              <a:lstStyle/>
              <a:p>
                <a:endParaRPr lang="en-US"/>
              </a:p>
            </p:txBody>
          </p:sp>
          <p:sp>
            <p:nvSpPr>
              <p:cNvPr id="33283" name="Line 1533"/>
              <p:cNvSpPr>
                <a:spLocks noChangeShapeType="1"/>
              </p:cNvSpPr>
              <p:nvPr/>
            </p:nvSpPr>
            <p:spPr bwMode="auto">
              <a:xfrm flipV="1">
                <a:off x="1715" y="3227"/>
                <a:ext cx="0" cy="33"/>
              </a:xfrm>
              <a:prstGeom prst="line">
                <a:avLst/>
              </a:prstGeom>
              <a:noFill/>
              <a:ln w="3175">
                <a:solidFill>
                  <a:srgbClr val="000000"/>
                </a:solidFill>
                <a:round/>
                <a:headEnd/>
                <a:tailEnd/>
              </a:ln>
            </p:spPr>
            <p:txBody>
              <a:bodyPr/>
              <a:lstStyle/>
              <a:p>
                <a:endParaRPr lang="en-US"/>
              </a:p>
            </p:txBody>
          </p:sp>
          <p:sp>
            <p:nvSpPr>
              <p:cNvPr id="33284" name="Line 1534"/>
              <p:cNvSpPr>
                <a:spLocks noChangeShapeType="1"/>
              </p:cNvSpPr>
              <p:nvPr/>
            </p:nvSpPr>
            <p:spPr bwMode="auto">
              <a:xfrm>
                <a:off x="1715" y="3227"/>
                <a:ext cx="0" cy="33"/>
              </a:xfrm>
              <a:prstGeom prst="line">
                <a:avLst/>
              </a:prstGeom>
              <a:noFill/>
              <a:ln w="3175">
                <a:solidFill>
                  <a:srgbClr val="000000"/>
                </a:solidFill>
                <a:round/>
                <a:headEnd/>
                <a:tailEnd/>
              </a:ln>
            </p:spPr>
            <p:txBody>
              <a:bodyPr/>
              <a:lstStyle/>
              <a:p>
                <a:endParaRPr lang="en-US"/>
              </a:p>
            </p:txBody>
          </p:sp>
          <p:sp>
            <p:nvSpPr>
              <p:cNvPr id="33285" name="Line 1535"/>
              <p:cNvSpPr>
                <a:spLocks noChangeShapeType="1"/>
              </p:cNvSpPr>
              <p:nvPr/>
            </p:nvSpPr>
            <p:spPr bwMode="auto">
              <a:xfrm>
                <a:off x="1715" y="3260"/>
                <a:ext cx="60" cy="0"/>
              </a:xfrm>
              <a:prstGeom prst="line">
                <a:avLst/>
              </a:prstGeom>
              <a:noFill/>
              <a:ln w="3175">
                <a:solidFill>
                  <a:srgbClr val="000000"/>
                </a:solidFill>
                <a:round/>
                <a:headEnd/>
                <a:tailEnd/>
              </a:ln>
            </p:spPr>
            <p:txBody>
              <a:bodyPr/>
              <a:lstStyle/>
              <a:p>
                <a:endParaRPr lang="en-US"/>
              </a:p>
            </p:txBody>
          </p:sp>
          <p:sp>
            <p:nvSpPr>
              <p:cNvPr id="33286" name="Line 1536"/>
              <p:cNvSpPr>
                <a:spLocks noChangeShapeType="1"/>
              </p:cNvSpPr>
              <p:nvPr/>
            </p:nvSpPr>
            <p:spPr bwMode="auto">
              <a:xfrm flipV="1">
                <a:off x="1775" y="3227"/>
                <a:ext cx="0" cy="33"/>
              </a:xfrm>
              <a:prstGeom prst="line">
                <a:avLst/>
              </a:prstGeom>
              <a:noFill/>
              <a:ln w="3175">
                <a:solidFill>
                  <a:srgbClr val="000000"/>
                </a:solidFill>
                <a:round/>
                <a:headEnd/>
                <a:tailEnd/>
              </a:ln>
            </p:spPr>
            <p:txBody>
              <a:bodyPr/>
              <a:lstStyle/>
              <a:p>
                <a:endParaRPr lang="en-US"/>
              </a:p>
            </p:txBody>
          </p:sp>
          <p:sp>
            <p:nvSpPr>
              <p:cNvPr id="33287" name="Line 1537"/>
              <p:cNvSpPr>
                <a:spLocks noChangeShapeType="1"/>
              </p:cNvSpPr>
              <p:nvPr/>
            </p:nvSpPr>
            <p:spPr bwMode="auto">
              <a:xfrm>
                <a:off x="1775" y="3227"/>
                <a:ext cx="0" cy="33"/>
              </a:xfrm>
              <a:prstGeom prst="line">
                <a:avLst/>
              </a:prstGeom>
              <a:noFill/>
              <a:ln w="3175">
                <a:solidFill>
                  <a:srgbClr val="000000"/>
                </a:solidFill>
                <a:round/>
                <a:headEnd/>
                <a:tailEnd/>
              </a:ln>
            </p:spPr>
            <p:txBody>
              <a:bodyPr/>
              <a:lstStyle/>
              <a:p>
                <a:endParaRPr lang="en-US"/>
              </a:p>
            </p:txBody>
          </p:sp>
          <p:sp>
            <p:nvSpPr>
              <p:cNvPr id="33288" name="Line 1538"/>
              <p:cNvSpPr>
                <a:spLocks noChangeShapeType="1"/>
              </p:cNvSpPr>
              <p:nvPr/>
            </p:nvSpPr>
            <p:spPr bwMode="auto">
              <a:xfrm>
                <a:off x="1775" y="3260"/>
                <a:ext cx="60" cy="0"/>
              </a:xfrm>
              <a:prstGeom prst="line">
                <a:avLst/>
              </a:prstGeom>
              <a:noFill/>
              <a:ln w="3175">
                <a:solidFill>
                  <a:srgbClr val="000000"/>
                </a:solidFill>
                <a:round/>
                <a:headEnd/>
                <a:tailEnd/>
              </a:ln>
            </p:spPr>
            <p:txBody>
              <a:bodyPr/>
              <a:lstStyle/>
              <a:p>
                <a:endParaRPr lang="en-US"/>
              </a:p>
            </p:txBody>
          </p:sp>
          <p:sp>
            <p:nvSpPr>
              <p:cNvPr id="33289" name="Line 1539"/>
              <p:cNvSpPr>
                <a:spLocks noChangeShapeType="1"/>
              </p:cNvSpPr>
              <p:nvPr/>
            </p:nvSpPr>
            <p:spPr bwMode="auto">
              <a:xfrm flipV="1">
                <a:off x="1835" y="3182"/>
                <a:ext cx="0" cy="78"/>
              </a:xfrm>
              <a:prstGeom prst="line">
                <a:avLst/>
              </a:prstGeom>
              <a:noFill/>
              <a:ln w="3175">
                <a:solidFill>
                  <a:srgbClr val="000000"/>
                </a:solidFill>
                <a:round/>
                <a:headEnd/>
                <a:tailEnd/>
              </a:ln>
            </p:spPr>
            <p:txBody>
              <a:bodyPr/>
              <a:lstStyle/>
              <a:p>
                <a:endParaRPr lang="en-US"/>
              </a:p>
            </p:txBody>
          </p:sp>
          <p:sp>
            <p:nvSpPr>
              <p:cNvPr id="33290" name="Line 1540"/>
              <p:cNvSpPr>
                <a:spLocks noChangeShapeType="1"/>
              </p:cNvSpPr>
              <p:nvPr/>
            </p:nvSpPr>
            <p:spPr bwMode="auto">
              <a:xfrm>
                <a:off x="1835" y="3182"/>
                <a:ext cx="0" cy="78"/>
              </a:xfrm>
              <a:prstGeom prst="line">
                <a:avLst/>
              </a:prstGeom>
              <a:noFill/>
              <a:ln w="3175">
                <a:solidFill>
                  <a:srgbClr val="000000"/>
                </a:solidFill>
                <a:round/>
                <a:headEnd/>
                <a:tailEnd/>
              </a:ln>
            </p:spPr>
            <p:txBody>
              <a:bodyPr/>
              <a:lstStyle/>
              <a:p>
                <a:endParaRPr lang="en-US"/>
              </a:p>
            </p:txBody>
          </p:sp>
          <p:sp>
            <p:nvSpPr>
              <p:cNvPr id="33291" name="Line 1541"/>
              <p:cNvSpPr>
                <a:spLocks noChangeShapeType="1"/>
              </p:cNvSpPr>
              <p:nvPr/>
            </p:nvSpPr>
            <p:spPr bwMode="auto">
              <a:xfrm>
                <a:off x="1835" y="3260"/>
                <a:ext cx="61" cy="0"/>
              </a:xfrm>
              <a:prstGeom prst="line">
                <a:avLst/>
              </a:prstGeom>
              <a:noFill/>
              <a:ln w="3175">
                <a:solidFill>
                  <a:srgbClr val="000000"/>
                </a:solidFill>
                <a:round/>
                <a:headEnd/>
                <a:tailEnd/>
              </a:ln>
            </p:spPr>
            <p:txBody>
              <a:bodyPr/>
              <a:lstStyle/>
              <a:p>
                <a:endParaRPr lang="en-US"/>
              </a:p>
            </p:txBody>
          </p:sp>
          <p:sp>
            <p:nvSpPr>
              <p:cNvPr id="33292" name="Line 1542"/>
              <p:cNvSpPr>
                <a:spLocks noChangeShapeType="1"/>
              </p:cNvSpPr>
              <p:nvPr/>
            </p:nvSpPr>
            <p:spPr bwMode="auto">
              <a:xfrm flipV="1">
                <a:off x="1896" y="3227"/>
                <a:ext cx="0" cy="33"/>
              </a:xfrm>
              <a:prstGeom prst="line">
                <a:avLst/>
              </a:prstGeom>
              <a:noFill/>
              <a:ln w="3175">
                <a:solidFill>
                  <a:srgbClr val="000000"/>
                </a:solidFill>
                <a:round/>
                <a:headEnd/>
                <a:tailEnd/>
              </a:ln>
            </p:spPr>
            <p:txBody>
              <a:bodyPr/>
              <a:lstStyle/>
              <a:p>
                <a:endParaRPr lang="en-US"/>
              </a:p>
            </p:txBody>
          </p:sp>
          <p:sp>
            <p:nvSpPr>
              <p:cNvPr id="33293" name="Line 1543"/>
              <p:cNvSpPr>
                <a:spLocks noChangeShapeType="1"/>
              </p:cNvSpPr>
              <p:nvPr/>
            </p:nvSpPr>
            <p:spPr bwMode="auto">
              <a:xfrm>
                <a:off x="1896" y="3227"/>
                <a:ext cx="0" cy="33"/>
              </a:xfrm>
              <a:prstGeom prst="line">
                <a:avLst/>
              </a:prstGeom>
              <a:noFill/>
              <a:ln w="3175">
                <a:solidFill>
                  <a:srgbClr val="000000"/>
                </a:solidFill>
                <a:round/>
                <a:headEnd/>
                <a:tailEnd/>
              </a:ln>
            </p:spPr>
            <p:txBody>
              <a:bodyPr/>
              <a:lstStyle/>
              <a:p>
                <a:endParaRPr lang="en-US"/>
              </a:p>
            </p:txBody>
          </p:sp>
          <p:sp>
            <p:nvSpPr>
              <p:cNvPr id="33294" name="Line 1544"/>
              <p:cNvSpPr>
                <a:spLocks noChangeShapeType="1"/>
              </p:cNvSpPr>
              <p:nvPr/>
            </p:nvSpPr>
            <p:spPr bwMode="auto">
              <a:xfrm>
                <a:off x="1896" y="3260"/>
                <a:ext cx="60" cy="0"/>
              </a:xfrm>
              <a:prstGeom prst="line">
                <a:avLst/>
              </a:prstGeom>
              <a:noFill/>
              <a:ln w="3175">
                <a:solidFill>
                  <a:srgbClr val="000000"/>
                </a:solidFill>
                <a:round/>
                <a:headEnd/>
                <a:tailEnd/>
              </a:ln>
            </p:spPr>
            <p:txBody>
              <a:bodyPr/>
              <a:lstStyle/>
              <a:p>
                <a:endParaRPr lang="en-US"/>
              </a:p>
            </p:txBody>
          </p:sp>
          <p:sp>
            <p:nvSpPr>
              <p:cNvPr id="33295" name="Line 1545"/>
              <p:cNvSpPr>
                <a:spLocks noChangeShapeType="1"/>
              </p:cNvSpPr>
              <p:nvPr/>
            </p:nvSpPr>
            <p:spPr bwMode="auto">
              <a:xfrm flipV="1">
                <a:off x="1956" y="3227"/>
                <a:ext cx="0" cy="33"/>
              </a:xfrm>
              <a:prstGeom prst="line">
                <a:avLst/>
              </a:prstGeom>
              <a:noFill/>
              <a:ln w="3175">
                <a:solidFill>
                  <a:srgbClr val="000000"/>
                </a:solidFill>
                <a:round/>
                <a:headEnd/>
                <a:tailEnd/>
              </a:ln>
            </p:spPr>
            <p:txBody>
              <a:bodyPr/>
              <a:lstStyle/>
              <a:p>
                <a:endParaRPr lang="en-US"/>
              </a:p>
            </p:txBody>
          </p:sp>
          <p:sp>
            <p:nvSpPr>
              <p:cNvPr id="33296" name="Line 1546"/>
              <p:cNvSpPr>
                <a:spLocks noChangeShapeType="1"/>
              </p:cNvSpPr>
              <p:nvPr/>
            </p:nvSpPr>
            <p:spPr bwMode="auto">
              <a:xfrm>
                <a:off x="1956" y="3227"/>
                <a:ext cx="0" cy="33"/>
              </a:xfrm>
              <a:prstGeom prst="line">
                <a:avLst/>
              </a:prstGeom>
              <a:noFill/>
              <a:ln w="3175">
                <a:solidFill>
                  <a:srgbClr val="000000"/>
                </a:solidFill>
                <a:round/>
                <a:headEnd/>
                <a:tailEnd/>
              </a:ln>
            </p:spPr>
            <p:txBody>
              <a:bodyPr/>
              <a:lstStyle/>
              <a:p>
                <a:endParaRPr lang="en-US"/>
              </a:p>
            </p:txBody>
          </p:sp>
          <p:sp>
            <p:nvSpPr>
              <p:cNvPr id="33297" name="Line 1547"/>
              <p:cNvSpPr>
                <a:spLocks noChangeShapeType="1"/>
              </p:cNvSpPr>
              <p:nvPr/>
            </p:nvSpPr>
            <p:spPr bwMode="auto">
              <a:xfrm>
                <a:off x="1956" y="3260"/>
                <a:ext cx="60" cy="0"/>
              </a:xfrm>
              <a:prstGeom prst="line">
                <a:avLst/>
              </a:prstGeom>
              <a:noFill/>
              <a:ln w="3175">
                <a:solidFill>
                  <a:srgbClr val="000000"/>
                </a:solidFill>
                <a:round/>
                <a:headEnd/>
                <a:tailEnd/>
              </a:ln>
            </p:spPr>
            <p:txBody>
              <a:bodyPr/>
              <a:lstStyle/>
              <a:p>
                <a:endParaRPr lang="en-US"/>
              </a:p>
            </p:txBody>
          </p:sp>
          <p:sp>
            <p:nvSpPr>
              <p:cNvPr id="33298" name="Line 1548"/>
              <p:cNvSpPr>
                <a:spLocks noChangeShapeType="1"/>
              </p:cNvSpPr>
              <p:nvPr/>
            </p:nvSpPr>
            <p:spPr bwMode="auto">
              <a:xfrm flipV="1">
                <a:off x="2016" y="3227"/>
                <a:ext cx="0" cy="33"/>
              </a:xfrm>
              <a:prstGeom prst="line">
                <a:avLst/>
              </a:prstGeom>
              <a:noFill/>
              <a:ln w="3175">
                <a:solidFill>
                  <a:srgbClr val="000000"/>
                </a:solidFill>
                <a:round/>
                <a:headEnd/>
                <a:tailEnd/>
              </a:ln>
            </p:spPr>
            <p:txBody>
              <a:bodyPr/>
              <a:lstStyle/>
              <a:p>
                <a:endParaRPr lang="en-US"/>
              </a:p>
            </p:txBody>
          </p:sp>
          <p:sp>
            <p:nvSpPr>
              <p:cNvPr id="33299" name="Line 1549"/>
              <p:cNvSpPr>
                <a:spLocks noChangeShapeType="1"/>
              </p:cNvSpPr>
              <p:nvPr/>
            </p:nvSpPr>
            <p:spPr bwMode="auto">
              <a:xfrm>
                <a:off x="2016" y="3227"/>
                <a:ext cx="0" cy="33"/>
              </a:xfrm>
              <a:prstGeom prst="line">
                <a:avLst/>
              </a:prstGeom>
              <a:noFill/>
              <a:ln w="3175">
                <a:solidFill>
                  <a:srgbClr val="000000"/>
                </a:solidFill>
                <a:round/>
                <a:headEnd/>
                <a:tailEnd/>
              </a:ln>
            </p:spPr>
            <p:txBody>
              <a:bodyPr/>
              <a:lstStyle/>
              <a:p>
                <a:endParaRPr lang="en-US"/>
              </a:p>
            </p:txBody>
          </p:sp>
          <p:sp>
            <p:nvSpPr>
              <p:cNvPr id="33300" name="Line 1550"/>
              <p:cNvSpPr>
                <a:spLocks noChangeShapeType="1"/>
              </p:cNvSpPr>
              <p:nvPr/>
            </p:nvSpPr>
            <p:spPr bwMode="auto">
              <a:xfrm>
                <a:off x="2016" y="3260"/>
                <a:ext cx="61" cy="0"/>
              </a:xfrm>
              <a:prstGeom prst="line">
                <a:avLst/>
              </a:prstGeom>
              <a:noFill/>
              <a:ln w="3175">
                <a:solidFill>
                  <a:srgbClr val="000000"/>
                </a:solidFill>
                <a:round/>
                <a:headEnd/>
                <a:tailEnd/>
              </a:ln>
            </p:spPr>
            <p:txBody>
              <a:bodyPr/>
              <a:lstStyle/>
              <a:p>
                <a:endParaRPr lang="en-US"/>
              </a:p>
            </p:txBody>
          </p:sp>
          <p:sp>
            <p:nvSpPr>
              <p:cNvPr id="33301" name="Line 1551"/>
              <p:cNvSpPr>
                <a:spLocks noChangeShapeType="1"/>
              </p:cNvSpPr>
              <p:nvPr/>
            </p:nvSpPr>
            <p:spPr bwMode="auto">
              <a:xfrm flipV="1">
                <a:off x="2077" y="3227"/>
                <a:ext cx="0" cy="33"/>
              </a:xfrm>
              <a:prstGeom prst="line">
                <a:avLst/>
              </a:prstGeom>
              <a:noFill/>
              <a:ln w="3175">
                <a:solidFill>
                  <a:srgbClr val="000000"/>
                </a:solidFill>
                <a:round/>
                <a:headEnd/>
                <a:tailEnd/>
              </a:ln>
            </p:spPr>
            <p:txBody>
              <a:bodyPr/>
              <a:lstStyle/>
              <a:p>
                <a:endParaRPr lang="en-US"/>
              </a:p>
            </p:txBody>
          </p:sp>
          <p:sp>
            <p:nvSpPr>
              <p:cNvPr id="33302" name="Line 1552"/>
              <p:cNvSpPr>
                <a:spLocks noChangeShapeType="1"/>
              </p:cNvSpPr>
              <p:nvPr/>
            </p:nvSpPr>
            <p:spPr bwMode="auto">
              <a:xfrm>
                <a:off x="2077" y="3227"/>
                <a:ext cx="0" cy="33"/>
              </a:xfrm>
              <a:prstGeom prst="line">
                <a:avLst/>
              </a:prstGeom>
              <a:noFill/>
              <a:ln w="3175">
                <a:solidFill>
                  <a:srgbClr val="000000"/>
                </a:solidFill>
                <a:round/>
                <a:headEnd/>
                <a:tailEnd/>
              </a:ln>
            </p:spPr>
            <p:txBody>
              <a:bodyPr/>
              <a:lstStyle/>
              <a:p>
                <a:endParaRPr lang="en-US"/>
              </a:p>
            </p:txBody>
          </p:sp>
          <p:sp>
            <p:nvSpPr>
              <p:cNvPr id="33303" name="Line 1553"/>
              <p:cNvSpPr>
                <a:spLocks noChangeShapeType="1"/>
              </p:cNvSpPr>
              <p:nvPr/>
            </p:nvSpPr>
            <p:spPr bwMode="auto">
              <a:xfrm>
                <a:off x="2077" y="3260"/>
                <a:ext cx="60" cy="0"/>
              </a:xfrm>
              <a:prstGeom prst="line">
                <a:avLst/>
              </a:prstGeom>
              <a:noFill/>
              <a:ln w="3175">
                <a:solidFill>
                  <a:srgbClr val="000000"/>
                </a:solidFill>
                <a:round/>
                <a:headEnd/>
                <a:tailEnd/>
              </a:ln>
            </p:spPr>
            <p:txBody>
              <a:bodyPr/>
              <a:lstStyle/>
              <a:p>
                <a:endParaRPr lang="en-US"/>
              </a:p>
            </p:txBody>
          </p:sp>
          <p:sp>
            <p:nvSpPr>
              <p:cNvPr id="33304" name="Line 1554"/>
              <p:cNvSpPr>
                <a:spLocks noChangeShapeType="1"/>
              </p:cNvSpPr>
              <p:nvPr/>
            </p:nvSpPr>
            <p:spPr bwMode="auto">
              <a:xfrm flipV="1">
                <a:off x="2137" y="3227"/>
                <a:ext cx="0" cy="33"/>
              </a:xfrm>
              <a:prstGeom prst="line">
                <a:avLst/>
              </a:prstGeom>
              <a:noFill/>
              <a:ln w="3175">
                <a:solidFill>
                  <a:srgbClr val="000000"/>
                </a:solidFill>
                <a:round/>
                <a:headEnd/>
                <a:tailEnd/>
              </a:ln>
            </p:spPr>
            <p:txBody>
              <a:bodyPr/>
              <a:lstStyle/>
              <a:p>
                <a:endParaRPr lang="en-US"/>
              </a:p>
            </p:txBody>
          </p:sp>
          <p:sp>
            <p:nvSpPr>
              <p:cNvPr id="33305" name="Line 1555"/>
              <p:cNvSpPr>
                <a:spLocks noChangeShapeType="1"/>
              </p:cNvSpPr>
              <p:nvPr/>
            </p:nvSpPr>
            <p:spPr bwMode="auto">
              <a:xfrm>
                <a:off x="2137" y="3227"/>
                <a:ext cx="0" cy="33"/>
              </a:xfrm>
              <a:prstGeom prst="line">
                <a:avLst/>
              </a:prstGeom>
              <a:noFill/>
              <a:ln w="3175">
                <a:solidFill>
                  <a:srgbClr val="000000"/>
                </a:solidFill>
                <a:round/>
                <a:headEnd/>
                <a:tailEnd/>
              </a:ln>
            </p:spPr>
            <p:txBody>
              <a:bodyPr/>
              <a:lstStyle/>
              <a:p>
                <a:endParaRPr lang="en-US"/>
              </a:p>
            </p:txBody>
          </p:sp>
          <p:sp>
            <p:nvSpPr>
              <p:cNvPr id="33306" name="Line 1556"/>
              <p:cNvSpPr>
                <a:spLocks noChangeShapeType="1"/>
              </p:cNvSpPr>
              <p:nvPr/>
            </p:nvSpPr>
            <p:spPr bwMode="auto">
              <a:xfrm>
                <a:off x="2137" y="3260"/>
                <a:ext cx="60" cy="0"/>
              </a:xfrm>
              <a:prstGeom prst="line">
                <a:avLst/>
              </a:prstGeom>
              <a:noFill/>
              <a:ln w="3175">
                <a:solidFill>
                  <a:srgbClr val="000000"/>
                </a:solidFill>
                <a:round/>
                <a:headEnd/>
                <a:tailEnd/>
              </a:ln>
            </p:spPr>
            <p:txBody>
              <a:bodyPr/>
              <a:lstStyle/>
              <a:p>
                <a:endParaRPr lang="en-US"/>
              </a:p>
            </p:txBody>
          </p:sp>
          <p:sp>
            <p:nvSpPr>
              <p:cNvPr id="33307" name="Line 1557"/>
              <p:cNvSpPr>
                <a:spLocks noChangeShapeType="1"/>
              </p:cNvSpPr>
              <p:nvPr/>
            </p:nvSpPr>
            <p:spPr bwMode="auto">
              <a:xfrm flipV="1">
                <a:off x="2197" y="3227"/>
                <a:ext cx="0" cy="33"/>
              </a:xfrm>
              <a:prstGeom prst="line">
                <a:avLst/>
              </a:prstGeom>
              <a:noFill/>
              <a:ln w="3175">
                <a:solidFill>
                  <a:srgbClr val="000000"/>
                </a:solidFill>
                <a:round/>
                <a:headEnd/>
                <a:tailEnd/>
              </a:ln>
            </p:spPr>
            <p:txBody>
              <a:bodyPr/>
              <a:lstStyle/>
              <a:p>
                <a:endParaRPr lang="en-US"/>
              </a:p>
            </p:txBody>
          </p:sp>
          <p:sp>
            <p:nvSpPr>
              <p:cNvPr id="33308" name="Line 1558"/>
              <p:cNvSpPr>
                <a:spLocks noChangeShapeType="1"/>
              </p:cNvSpPr>
              <p:nvPr/>
            </p:nvSpPr>
            <p:spPr bwMode="auto">
              <a:xfrm>
                <a:off x="2197" y="3227"/>
                <a:ext cx="0" cy="33"/>
              </a:xfrm>
              <a:prstGeom prst="line">
                <a:avLst/>
              </a:prstGeom>
              <a:noFill/>
              <a:ln w="3175">
                <a:solidFill>
                  <a:srgbClr val="000000"/>
                </a:solidFill>
                <a:round/>
                <a:headEnd/>
                <a:tailEnd/>
              </a:ln>
            </p:spPr>
            <p:txBody>
              <a:bodyPr/>
              <a:lstStyle/>
              <a:p>
                <a:endParaRPr lang="en-US"/>
              </a:p>
            </p:txBody>
          </p:sp>
          <p:sp>
            <p:nvSpPr>
              <p:cNvPr id="33309" name="Line 1559"/>
              <p:cNvSpPr>
                <a:spLocks noChangeShapeType="1"/>
              </p:cNvSpPr>
              <p:nvPr/>
            </p:nvSpPr>
            <p:spPr bwMode="auto">
              <a:xfrm>
                <a:off x="2197" y="3260"/>
                <a:ext cx="61" cy="0"/>
              </a:xfrm>
              <a:prstGeom prst="line">
                <a:avLst/>
              </a:prstGeom>
              <a:noFill/>
              <a:ln w="3175">
                <a:solidFill>
                  <a:srgbClr val="000000"/>
                </a:solidFill>
                <a:round/>
                <a:headEnd/>
                <a:tailEnd/>
              </a:ln>
            </p:spPr>
            <p:txBody>
              <a:bodyPr/>
              <a:lstStyle/>
              <a:p>
                <a:endParaRPr lang="en-US"/>
              </a:p>
            </p:txBody>
          </p:sp>
          <p:sp>
            <p:nvSpPr>
              <p:cNvPr id="33310" name="Line 1560"/>
              <p:cNvSpPr>
                <a:spLocks noChangeShapeType="1"/>
              </p:cNvSpPr>
              <p:nvPr/>
            </p:nvSpPr>
            <p:spPr bwMode="auto">
              <a:xfrm flipV="1">
                <a:off x="2258" y="3227"/>
                <a:ext cx="0" cy="33"/>
              </a:xfrm>
              <a:prstGeom prst="line">
                <a:avLst/>
              </a:prstGeom>
              <a:noFill/>
              <a:ln w="3175">
                <a:solidFill>
                  <a:srgbClr val="000000"/>
                </a:solidFill>
                <a:round/>
                <a:headEnd/>
                <a:tailEnd/>
              </a:ln>
            </p:spPr>
            <p:txBody>
              <a:bodyPr/>
              <a:lstStyle/>
              <a:p>
                <a:endParaRPr lang="en-US"/>
              </a:p>
            </p:txBody>
          </p:sp>
          <p:sp>
            <p:nvSpPr>
              <p:cNvPr id="33311" name="Line 1561"/>
              <p:cNvSpPr>
                <a:spLocks noChangeShapeType="1"/>
              </p:cNvSpPr>
              <p:nvPr/>
            </p:nvSpPr>
            <p:spPr bwMode="auto">
              <a:xfrm>
                <a:off x="2258" y="3227"/>
                <a:ext cx="0" cy="33"/>
              </a:xfrm>
              <a:prstGeom prst="line">
                <a:avLst/>
              </a:prstGeom>
              <a:noFill/>
              <a:ln w="3175">
                <a:solidFill>
                  <a:srgbClr val="000000"/>
                </a:solidFill>
                <a:round/>
                <a:headEnd/>
                <a:tailEnd/>
              </a:ln>
            </p:spPr>
            <p:txBody>
              <a:bodyPr/>
              <a:lstStyle/>
              <a:p>
                <a:endParaRPr lang="en-US"/>
              </a:p>
            </p:txBody>
          </p:sp>
          <p:sp>
            <p:nvSpPr>
              <p:cNvPr id="33312" name="Line 1562"/>
              <p:cNvSpPr>
                <a:spLocks noChangeShapeType="1"/>
              </p:cNvSpPr>
              <p:nvPr/>
            </p:nvSpPr>
            <p:spPr bwMode="auto">
              <a:xfrm>
                <a:off x="2258" y="3260"/>
                <a:ext cx="60" cy="0"/>
              </a:xfrm>
              <a:prstGeom prst="line">
                <a:avLst/>
              </a:prstGeom>
              <a:noFill/>
              <a:ln w="3175">
                <a:solidFill>
                  <a:srgbClr val="000000"/>
                </a:solidFill>
                <a:round/>
                <a:headEnd/>
                <a:tailEnd/>
              </a:ln>
            </p:spPr>
            <p:txBody>
              <a:bodyPr/>
              <a:lstStyle/>
              <a:p>
                <a:endParaRPr lang="en-US"/>
              </a:p>
            </p:txBody>
          </p:sp>
          <p:sp>
            <p:nvSpPr>
              <p:cNvPr id="33313" name="Line 1563"/>
              <p:cNvSpPr>
                <a:spLocks noChangeShapeType="1"/>
              </p:cNvSpPr>
              <p:nvPr/>
            </p:nvSpPr>
            <p:spPr bwMode="auto">
              <a:xfrm flipV="1">
                <a:off x="2318" y="3227"/>
                <a:ext cx="0" cy="33"/>
              </a:xfrm>
              <a:prstGeom prst="line">
                <a:avLst/>
              </a:prstGeom>
              <a:noFill/>
              <a:ln w="3175">
                <a:solidFill>
                  <a:srgbClr val="000000"/>
                </a:solidFill>
                <a:round/>
                <a:headEnd/>
                <a:tailEnd/>
              </a:ln>
            </p:spPr>
            <p:txBody>
              <a:bodyPr/>
              <a:lstStyle/>
              <a:p>
                <a:endParaRPr lang="en-US"/>
              </a:p>
            </p:txBody>
          </p:sp>
          <p:sp>
            <p:nvSpPr>
              <p:cNvPr id="33314" name="Line 1564"/>
              <p:cNvSpPr>
                <a:spLocks noChangeShapeType="1"/>
              </p:cNvSpPr>
              <p:nvPr/>
            </p:nvSpPr>
            <p:spPr bwMode="auto">
              <a:xfrm>
                <a:off x="2318" y="3227"/>
                <a:ext cx="0" cy="33"/>
              </a:xfrm>
              <a:prstGeom prst="line">
                <a:avLst/>
              </a:prstGeom>
              <a:noFill/>
              <a:ln w="3175">
                <a:solidFill>
                  <a:srgbClr val="000000"/>
                </a:solidFill>
                <a:round/>
                <a:headEnd/>
                <a:tailEnd/>
              </a:ln>
            </p:spPr>
            <p:txBody>
              <a:bodyPr/>
              <a:lstStyle/>
              <a:p>
                <a:endParaRPr lang="en-US"/>
              </a:p>
            </p:txBody>
          </p:sp>
          <p:sp>
            <p:nvSpPr>
              <p:cNvPr id="33315" name="Line 1565"/>
              <p:cNvSpPr>
                <a:spLocks noChangeShapeType="1"/>
              </p:cNvSpPr>
              <p:nvPr/>
            </p:nvSpPr>
            <p:spPr bwMode="auto">
              <a:xfrm>
                <a:off x="2318" y="3260"/>
                <a:ext cx="60" cy="0"/>
              </a:xfrm>
              <a:prstGeom prst="line">
                <a:avLst/>
              </a:prstGeom>
              <a:noFill/>
              <a:ln w="3175">
                <a:solidFill>
                  <a:srgbClr val="000000"/>
                </a:solidFill>
                <a:round/>
                <a:headEnd/>
                <a:tailEnd/>
              </a:ln>
            </p:spPr>
            <p:txBody>
              <a:bodyPr/>
              <a:lstStyle/>
              <a:p>
                <a:endParaRPr lang="en-US"/>
              </a:p>
            </p:txBody>
          </p:sp>
          <p:sp>
            <p:nvSpPr>
              <p:cNvPr id="33316" name="Line 1566"/>
              <p:cNvSpPr>
                <a:spLocks noChangeShapeType="1"/>
              </p:cNvSpPr>
              <p:nvPr/>
            </p:nvSpPr>
            <p:spPr bwMode="auto">
              <a:xfrm flipV="1">
                <a:off x="2378" y="3227"/>
                <a:ext cx="0" cy="33"/>
              </a:xfrm>
              <a:prstGeom prst="line">
                <a:avLst/>
              </a:prstGeom>
              <a:noFill/>
              <a:ln w="3175">
                <a:solidFill>
                  <a:srgbClr val="000000"/>
                </a:solidFill>
                <a:round/>
                <a:headEnd/>
                <a:tailEnd/>
              </a:ln>
            </p:spPr>
            <p:txBody>
              <a:bodyPr/>
              <a:lstStyle/>
              <a:p>
                <a:endParaRPr lang="en-US"/>
              </a:p>
            </p:txBody>
          </p:sp>
          <p:sp>
            <p:nvSpPr>
              <p:cNvPr id="33317" name="Line 1567"/>
              <p:cNvSpPr>
                <a:spLocks noChangeShapeType="1"/>
              </p:cNvSpPr>
              <p:nvPr/>
            </p:nvSpPr>
            <p:spPr bwMode="auto">
              <a:xfrm>
                <a:off x="2378" y="3227"/>
                <a:ext cx="0" cy="33"/>
              </a:xfrm>
              <a:prstGeom prst="line">
                <a:avLst/>
              </a:prstGeom>
              <a:noFill/>
              <a:ln w="3175">
                <a:solidFill>
                  <a:srgbClr val="000000"/>
                </a:solidFill>
                <a:round/>
                <a:headEnd/>
                <a:tailEnd/>
              </a:ln>
            </p:spPr>
            <p:txBody>
              <a:bodyPr/>
              <a:lstStyle/>
              <a:p>
                <a:endParaRPr lang="en-US"/>
              </a:p>
            </p:txBody>
          </p:sp>
          <p:sp>
            <p:nvSpPr>
              <p:cNvPr id="33318" name="Line 1568"/>
              <p:cNvSpPr>
                <a:spLocks noChangeShapeType="1"/>
              </p:cNvSpPr>
              <p:nvPr/>
            </p:nvSpPr>
            <p:spPr bwMode="auto">
              <a:xfrm>
                <a:off x="2378" y="3260"/>
                <a:ext cx="61" cy="0"/>
              </a:xfrm>
              <a:prstGeom prst="line">
                <a:avLst/>
              </a:prstGeom>
              <a:noFill/>
              <a:ln w="3175">
                <a:solidFill>
                  <a:srgbClr val="000000"/>
                </a:solidFill>
                <a:round/>
                <a:headEnd/>
                <a:tailEnd/>
              </a:ln>
            </p:spPr>
            <p:txBody>
              <a:bodyPr/>
              <a:lstStyle/>
              <a:p>
                <a:endParaRPr lang="en-US"/>
              </a:p>
            </p:txBody>
          </p:sp>
          <p:sp>
            <p:nvSpPr>
              <p:cNvPr id="33319" name="Line 1569"/>
              <p:cNvSpPr>
                <a:spLocks noChangeShapeType="1"/>
              </p:cNvSpPr>
              <p:nvPr/>
            </p:nvSpPr>
            <p:spPr bwMode="auto">
              <a:xfrm flipV="1">
                <a:off x="2439" y="3182"/>
                <a:ext cx="0" cy="78"/>
              </a:xfrm>
              <a:prstGeom prst="line">
                <a:avLst/>
              </a:prstGeom>
              <a:noFill/>
              <a:ln w="3175">
                <a:solidFill>
                  <a:srgbClr val="000000"/>
                </a:solidFill>
                <a:round/>
                <a:headEnd/>
                <a:tailEnd/>
              </a:ln>
            </p:spPr>
            <p:txBody>
              <a:bodyPr/>
              <a:lstStyle/>
              <a:p>
                <a:endParaRPr lang="en-US"/>
              </a:p>
            </p:txBody>
          </p:sp>
          <p:sp>
            <p:nvSpPr>
              <p:cNvPr id="33320" name="Line 1570"/>
              <p:cNvSpPr>
                <a:spLocks noChangeShapeType="1"/>
              </p:cNvSpPr>
              <p:nvPr/>
            </p:nvSpPr>
            <p:spPr bwMode="auto">
              <a:xfrm>
                <a:off x="2439" y="3182"/>
                <a:ext cx="0" cy="78"/>
              </a:xfrm>
              <a:prstGeom prst="line">
                <a:avLst/>
              </a:prstGeom>
              <a:noFill/>
              <a:ln w="3175">
                <a:solidFill>
                  <a:srgbClr val="000000"/>
                </a:solidFill>
                <a:round/>
                <a:headEnd/>
                <a:tailEnd/>
              </a:ln>
            </p:spPr>
            <p:txBody>
              <a:bodyPr/>
              <a:lstStyle/>
              <a:p>
                <a:endParaRPr lang="en-US"/>
              </a:p>
            </p:txBody>
          </p:sp>
          <p:sp>
            <p:nvSpPr>
              <p:cNvPr id="33321" name="Line 1571"/>
              <p:cNvSpPr>
                <a:spLocks noChangeShapeType="1"/>
              </p:cNvSpPr>
              <p:nvPr/>
            </p:nvSpPr>
            <p:spPr bwMode="auto">
              <a:xfrm>
                <a:off x="2439" y="3260"/>
                <a:ext cx="60" cy="0"/>
              </a:xfrm>
              <a:prstGeom prst="line">
                <a:avLst/>
              </a:prstGeom>
              <a:noFill/>
              <a:ln w="3175">
                <a:solidFill>
                  <a:srgbClr val="000000"/>
                </a:solidFill>
                <a:round/>
                <a:headEnd/>
                <a:tailEnd/>
              </a:ln>
            </p:spPr>
            <p:txBody>
              <a:bodyPr/>
              <a:lstStyle/>
              <a:p>
                <a:endParaRPr lang="en-US"/>
              </a:p>
            </p:txBody>
          </p:sp>
          <p:sp>
            <p:nvSpPr>
              <p:cNvPr id="33322" name="Line 1572"/>
              <p:cNvSpPr>
                <a:spLocks noChangeShapeType="1"/>
              </p:cNvSpPr>
              <p:nvPr/>
            </p:nvSpPr>
            <p:spPr bwMode="auto">
              <a:xfrm flipV="1">
                <a:off x="2499" y="3227"/>
                <a:ext cx="0" cy="33"/>
              </a:xfrm>
              <a:prstGeom prst="line">
                <a:avLst/>
              </a:prstGeom>
              <a:noFill/>
              <a:ln w="3175">
                <a:solidFill>
                  <a:srgbClr val="000000"/>
                </a:solidFill>
                <a:round/>
                <a:headEnd/>
                <a:tailEnd/>
              </a:ln>
            </p:spPr>
            <p:txBody>
              <a:bodyPr/>
              <a:lstStyle/>
              <a:p>
                <a:endParaRPr lang="en-US"/>
              </a:p>
            </p:txBody>
          </p:sp>
          <p:sp>
            <p:nvSpPr>
              <p:cNvPr id="33323" name="Line 1573"/>
              <p:cNvSpPr>
                <a:spLocks noChangeShapeType="1"/>
              </p:cNvSpPr>
              <p:nvPr/>
            </p:nvSpPr>
            <p:spPr bwMode="auto">
              <a:xfrm>
                <a:off x="2499" y="3227"/>
                <a:ext cx="0" cy="33"/>
              </a:xfrm>
              <a:prstGeom prst="line">
                <a:avLst/>
              </a:prstGeom>
              <a:noFill/>
              <a:ln w="3175">
                <a:solidFill>
                  <a:srgbClr val="000000"/>
                </a:solidFill>
                <a:round/>
                <a:headEnd/>
                <a:tailEnd/>
              </a:ln>
            </p:spPr>
            <p:txBody>
              <a:bodyPr/>
              <a:lstStyle/>
              <a:p>
                <a:endParaRPr lang="en-US"/>
              </a:p>
            </p:txBody>
          </p:sp>
          <p:sp>
            <p:nvSpPr>
              <p:cNvPr id="33324" name="Line 1574"/>
              <p:cNvSpPr>
                <a:spLocks noChangeShapeType="1"/>
              </p:cNvSpPr>
              <p:nvPr/>
            </p:nvSpPr>
            <p:spPr bwMode="auto">
              <a:xfrm>
                <a:off x="2499" y="3260"/>
                <a:ext cx="60" cy="0"/>
              </a:xfrm>
              <a:prstGeom prst="line">
                <a:avLst/>
              </a:prstGeom>
              <a:noFill/>
              <a:ln w="3175">
                <a:solidFill>
                  <a:srgbClr val="000000"/>
                </a:solidFill>
                <a:round/>
                <a:headEnd/>
                <a:tailEnd/>
              </a:ln>
            </p:spPr>
            <p:txBody>
              <a:bodyPr/>
              <a:lstStyle/>
              <a:p>
                <a:endParaRPr lang="en-US"/>
              </a:p>
            </p:txBody>
          </p:sp>
          <p:sp>
            <p:nvSpPr>
              <p:cNvPr id="33325" name="Line 1575"/>
              <p:cNvSpPr>
                <a:spLocks noChangeShapeType="1"/>
              </p:cNvSpPr>
              <p:nvPr/>
            </p:nvSpPr>
            <p:spPr bwMode="auto">
              <a:xfrm flipV="1">
                <a:off x="2559" y="3227"/>
                <a:ext cx="0" cy="33"/>
              </a:xfrm>
              <a:prstGeom prst="line">
                <a:avLst/>
              </a:prstGeom>
              <a:noFill/>
              <a:ln w="3175">
                <a:solidFill>
                  <a:srgbClr val="000000"/>
                </a:solidFill>
                <a:round/>
                <a:headEnd/>
                <a:tailEnd/>
              </a:ln>
            </p:spPr>
            <p:txBody>
              <a:bodyPr/>
              <a:lstStyle/>
              <a:p>
                <a:endParaRPr lang="en-US"/>
              </a:p>
            </p:txBody>
          </p:sp>
          <p:sp>
            <p:nvSpPr>
              <p:cNvPr id="33326" name="Line 1576"/>
              <p:cNvSpPr>
                <a:spLocks noChangeShapeType="1"/>
              </p:cNvSpPr>
              <p:nvPr/>
            </p:nvSpPr>
            <p:spPr bwMode="auto">
              <a:xfrm>
                <a:off x="2559" y="3227"/>
                <a:ext cx="0" cy="33"/>
              </a:xfrm>
              <a:prstGeom prst="line">
                <a:avLst/>
              </a:prstGeom>
              <a:noFill/>
              <a:ln w="3175">
                <a:solidFill>
                  <a:srgbClr val="000000"/>
                </a:solidFill>
                <a:round/>
                <a:headEnd/>
                <a:tailEnd/>
              </a:ln>
            </p:spPr>
            <p:txBody>
              <a:bodyPr/>
              <a:lstStyle/>
              <a:p>
                <a:endParaRPr lang="en-US"/>
              </a:p>
            </p:txBody>
          </p:sp>
          <p:sp>
            <p:nvSpPr>
              <p:cNvPr id="33327" name="Line 1577"/>
              <p:cNvSpPr>
                <a:spLocks noChangeShapeType="1"/>
              </p:cNvSpPr>
              <p:nvPr/>
            </p:nvSpPr>
            <p:spPr bwMode="auto">
              <a:xfrm>
                <a:off x="2559" y="3260"/>
                <a:ext cx="61" cy="0"/>
              </a:xfrm>
              <a:prstGeom prst="line">
                <a:avLst/>
              </a:prstGeom>
              <a:noFill/>
              <a:ln w="3175">
                <a:solidFill>
                  <a:srgbClr val="000000"/>
                </a:solidFill>
                <a:round/>
                <a:headEnd/>
                <a:tailEnd/>
              </a:ln>
            </p:spPr>
            <p:txBody>
              <a:bodyPr/>
              <a:lstStyle/>
              <a:p>
                <a:endParaRPr lang="en-US"/>
              </a:p>
            </p:txBody>
          </p:sp>
          <p:sp>
            <p:nvSpPr>
              <p:cNvPr id="33328" name="Line 1578"/>
              <p:cNvSpPr>
                <a:spLocks noChangeShapeType="1"/>
              </p:cNvSpPr>
              <p:nvPr/>
            </p:nvSpPr>
            <p:spPr bwMode="auto">
              <a:xfrm flipV="1">
                <a:off x="2620" y="3227"/>
                <a:ext cx="0" cy="33"/>
              </a:xfrm>
              <a:prstGeom prst="line">
                <a:avLst/>
              </a:prstGeom>
              <a:noFill/>
              <a:ln w="3175">
                <a:solidFill>
                  <a:srgbClr val="000000"/>
                </a:solidFill>
                <a:round/>
                <a:headEnd/>
                <a:tailEnd/>
              </a:ln>
            </p:spPr>
            <p:txBody>
              <a:bodyPr/>
              <a:lstStyle/>
              <a:p>
                <a:endParaRPr lang="en-US"/>
              </a:p>
            </p:txBody>
          </p:sp>
          <p:sp>
            <p:nvSpPr>
              <p:cNvPr id="33329" name="Line 1579"/>
              <p:cNvSpPr>
                <a:spLocks noChangeShapeType="1"/>
              </p:cNvSpPr>
              <p:nvPr/>
            </p:nvSpPr>
            <p:spPr bwMode="auto">
              <a:xfrm>
                <a:off x="2620" y="3227"/>
                <a:ext cx="0" cy="33"/>
              </a:xfrm>
              <a:prstGeom prst="line">
                <a:avLst/>
              </a:prstGeom>
              <a:noFill/>
              <a:ln w="3175">
                <a:solidFill>
                  <a:srgbClr val="000000"/>
                </a:solidFill>
                <a:round/>
                <a:headEnd/>
                <a:tailEnd/>
              </a:ln>
            </p:spPr>
            <p:txBody>
              <a:bodyPr/>
              <a:lstStyle/>
              <a:p>
                <a:endParaRPr lang="en-US"/>
              </a:p>
            </p:txBody>
          </p:sp>
          <p:sp>
            <p:nvSpPr>
              <p:cNvPr id="33330" name="Line 1580"/>
              <p:cNvSpPr>
                <a:spLocks noChangeShapeType="1"/>
              </p:cNvSpPr>
              <p:nvPr/>
            </p:nvSpPr>
            <p:spPr bwMode="auto">
              <a:xfrm>
                <a:off x="2620" y="3260"/>
                <a:ext cx="60" cy="0"/>
              </a:xfrm>
              <a:prstGeom prst="line">
                <a:avLst/>
              </a:prstGeom>
              <a:noFill/>
              <a:ln w="3175">
                <a:solidFill>
                  <a:srgbClr val="000000"/>
                </a:solidFill>
                <a:round/>
                <a:headEnd/>
                <a:tailEnd/>
              </a:ln>
            </p:spPr>
            <p:txBody>
              <a:bodyPr/>
              <a:lstStyle/>
              <a:p>
                <a:endParaRPr lang="en-US"/>
              </a:p>
            </p:txBody>
          </p:sp>
          <p:sp>
            <p:nvSpPr>
              <p:cNvPr id="33331" name="Line 1581"/>
              <p:cNvSpPr>
                <a:spLocks noChangeShapeType="1"/>
              </p:cNvSpPr>
              <p:nvPr/>
            </p:nvSpPr>
            <p:spPr bwMode="auto">
              <a:xfrm flipV="1">
                <a:off x="2680" y="3227"/>
                <a:ext cx="0" cy="33"/>
              </a:xfrm>
              <a:prstGeom prst="line">
                <a:avLst/>
              </a:prstGeom>
              <a:noFill/>
              <a:ln w="3175">
                <a:solidFill>
                  <a:srgbClr val="000000"/>
                </a:solidFill>
                <a:round/>
                <a:headEnd/>
                <a:tailEnd/>
              </a:ln>
            </p:spPr>
            <p:txBody>
              <a:bodyPr/>
              <a:lstStyle/>
              <a:p>
                <a:endParaRPr lang="en-US"/>
              </a:p>
            </p:txBody>
          </p:sp>
          <p:sp>
            <p:nvSpPr>
              <p:cNvPr id="33332" name="Line 1582"/>
              <p:cNvSpPr>
                <a:spLocks noChangeShapeType="1"/>
              </p:cNvSpPr>
              <p:nvPr/>
            </p:nvSpPr>
            <p:spPr bwMode="auto">
              <a:xfrm>
                <a:off x="2680" y="3227"/>
                <a:ext cx="0" cy="33"/>
              </a:xfrm>
              <a:prstGeom prst="line">
                <a:avLst/>
              </a:prstGeom>
              <a:noFill/>
              <a:ln w="3175">
                <a:solidFill>
                  <a:srgbClr val="000000"/>
                </a:solidFill>
                <a:round/>
                <a:headEnd/>
                <a:tailEnd/>
              </a:ln>
            </p:spPr>
            <p:txBody>
              <a:bodyPr/>
              <a:lstStyle/>
              <a:p>
                <a:endParaRPr lang="en-US"/>
              </a:p>
            </p:txBody>
          </p:sp>
          <p:sp>
            <p:nvSpPr>
              <p:cNvPr id="33333" name="Line 1583"/>
              <p:cNvSpPr>
                <a:spLocks noChangeShapeType="1"/>
              </p:cNvSpPr>
              <p:nvPr/>
            </p:nvSpPr>
            <p:spPr bwMode="auto">
              <a:xfrm>
                <a:off x="2680" y="3260"/>
                <a:ext cx="60" cy="0"/>
              </a:xfrm>
              <a:prstGeom prst="line">
                <a:avLst/>
              </a:prstGeom>
              <a:noFill/>
              <a:ln w="3175">
                <a:solidFill>
                  <a:srgbClr val="000000"/>
                </a:solidFill>
                <a:round/>
                <a:headEnd/>
                <a:tailEnd/>
              </a:ln>
            </p:spPr>
            <p:txBody>
              <a:bodyPr/>
              <a:lstStyle/>
              <a:p>
                <a:endParaRPr lang="en-US"/>
              </a:p>
            </p:txBody>
          </p:sp>
          <p:sp>
            <p:nvSpPr>
              <p:cNvPr id="33334" name="Line 1584"/>
              <p:cNvSpPr>
                <a:spLocks noChangeShapeType="1"/>
              </p:cNvSpPr>
              <p:nvPr/>
            </p:nvSpPr>
            <p:spPr bwMode="auto">
              <a:xfrm flipV="1">
                <a:off x="2740" y="3227"/>
                <a:ext cx="0" cy="33"/>
              </a:xfrm>
              <a:prstGeom prst="line">
                <a:avLst/>
              </a:prstGeom>
              <a:noFill/>
              <a:ln w="3175">
                <a:solidFill>
                  <a:srgbClr val="000000"/>
                </a:solidFill>
                <a:round/>
                <a:headEnd/>
                <a:tailEnd/>
              </a:ln>
            </p:spPr>
            <p:txBody>
              <a:bodyPr/>
              <a:lstStyle/>
              <a:p>
                <a:endParaRPr lang="en-US"/>
              </a:p>
            </p:txBody>
          </p:sp>
          <p:sp>
            <p:nvSpPr>
              <p:cNvPr id="33335" name="Line 1585"/>
              <p:cNvSpPr>
                <a:spLocks noChangeShapeType="1"/>
              </p:cNvSpPr>
              <p:nvPr/>
            </p:nvSpPr>
            <p:spPr bwMode="auto">
              <a:xfrm>
                <a:off x="2740" y="3227"/>
                <a:ext cx="0" cy="33"/>
              </a:xfrm>
              <a:prstGeom prst="line">
                <a:avLst/>
              </a:prstGeom>
              <a:noFill/>
              <a:ln w="3175">
                <a:solidFill>
                  <a:srgbClr val="000000"/>
                </a:solidFill>
                <a:round/>
                <a:headEnd/>
                <a:tailEnd/>
              </a:ln>
            </p:spPr>
            <p:txBody>
              <a:bodyPr/>
              <a:lstStyle/>
              <a:p>
                <a:endParaRPr lang="en-US"/>
              </a:p>
            </p:txBody>
          </p:sp>
          <p:sp>
            <p:nvSpPr>
              <p:cNvPr id="33336" name="Line 1586"/>
              <p:cNvSpPr>
                <a:spLocks noChangeShapeType="1"/>
              </p:cNvSpPr>
              <p:nvPr/>
            </p:nvSpPr>
            <p:spPr bwMode="auto">
              <a:xfrm>
                <a:off x="2740" y="3260"/>
                <a:ext cx="61" cy="0"/>
              </a:xfrm>
              <a:prstGeom prst="line">
                <a:avLst/>
              </a:prstGeom>
              <a:noFill/>
              <a:ln w="3175">
                <a:solidFill>
                  <a:srgbClr val="000000"/>
                </a:solidFill>
                <a:round/>
                <a:headEnd/>
                <a:tailEnd/>
              </a:ln>
            </p:spPr>
            <p:txBody>
              <a:bodyPr/>
              <a:lstStyle/>
              <a:p>
                <a:endParaRPr lang="en-US"/>
              </a:p>
            </p:txBody>
          </p:sp>
          <p:sp>
            <p:nvSpPr>
              <p:cNvPr id="33337" name="Line 1587"/>
              <p:cNvSpPr>
                <a:spLocks noChangeShapeType="1"/>
              </p:cNvSpPr>
              <p:nvPr/>
            </p:nvSpPr>
            <p:spPr bwMode="auto">
              <a:xfrm flipV="1">
                <a:off x="2801" y="3227"/>
                <a:ext cx="0" cy="33"/>
              </a:xfrm>
              <a:prstGeom prst="line">
                <a:avLst/>
              </a:prstGeom>
              <a:noFill/>
              <a:ln w="3175">
                <a:solidFill>
                  <a:srgbClr val="000000"/>
                </a:solidFill>
                <a:round/>
                <a:headEnd/>
                <a:tailEnd/>
              </a:ln>
            </p:spPr>
            <p:txBody>
              <a:bodyPr/>
              <a:lstStyle/>
              <a:p>
                <a:endParaRPr lang="en-US"/>
              </a:p>
            </p:txBody>
          </p:sp>
          <p:sp>
            <p:nvSpPr>
              <p:cNvPr id="33338" name="Line 1588"/>
              <p:cNvSpPr>
                <a:spLocks noChangeShapeType="1"/>
              </p:cNvSpPr>
              <p:nvPr/>
            </p:nvSpPr>
            <p:spPr bwMode="auto">
              <a:xfrm>
                <a:off x="2801" y="3227"/>
                <a:ext cx="0" cy="33"/>
              </a:xfrm>
              <a:prstGeom prst="line">
                <a:avLst/>
              </a:prstGeom>
              <a:noFill/>
              <a:ln w="3175">
                <a:solidFill>
                  <a:srgbClr val="000000"/>
                </a:solidFill>
                <a:round/>
                <a:headEnd/>
                <a:tailEnd/>
              </a:ln>
            </p:spPr>
            <p:txBody>
              <a:bodyPr/>
              <a:lstStyle/>
              <a:p>
                <a:endParaRPr lang="en-US"/>
              </a:p>
            </p:txBody>
          </p:sp>
          <p:sp>
            <p:nvSpPr>
              <p:cNvPr id="33339" name="Line 1589"/>
              <p:cNvSpPr>
                <a:spLocks noChangeShapeType="1"/>
              </p:cNvSpPr>
              <p:nvPr/>
            </p:nvSpPr>
            <p:spPr bwMode="auto">
              <a:xfrm>
                <a:off x="2801" y="3260"/>
                <a:ext cx="60" cy="0"/>
              </a:xfrm>
              <a:prstGeom prst="line">
                <a:avLst/>
              </a:prstGeom>
              <a:noFill/>
              <a:ln w="3175">
                <a:solidFill>
                  <a:srgbClr val="000000"/>
                </a:solidFill>
                <a:round/>
                <a:headEnd/>
                <a:tailEnd/>
              </a:ln>
            </p:spPr>
            <p:txBody>
              <a:bodyPr/>
              <a:lstStyle/>
              <a:p>
                <a:endParaRPr lang="en-US"/>
              </a:p>
            </p:txBody>
          </p:sp>
          <p:sp>
            <p:nvSpPr>
              <p:cNvPr id="33340" name="Line 1590"/>
              <p:cNvSpPr>
                <a:spLocks noChangeShapeType="1"/>
              </p:cNvSpPr>
              <p:nvPr/>
            </p:nvSpPr>
            <p:spPr bwMode="auto">
              <a:xfrm flipV="1">
                <a:off x="2861" y="3227"/>
                <a:ext cx="0" cy="33"/>
              </a:xfrm>
              <a:prstGeom prst="line">
                <a:avLst/>
              </a:prstGeom>
              <a:noFill/>
              <a:ln w="3175">
                <a:solidFill>
                  <a:srgbClr val="000000"/>
                </a:solidFill>
                <a:round/>
                <a:headEnd/>
                <a:tailEnd/>
              </a:ln>
            </p:spPr>
            <p:txBody>
              <a:bodyPr/>
              <a:lstStyle/>
              <a:p>
                <a:endParaRPr lang="en-US"/>
              </a:p>
            </p:txBody>
          </p:sp>
          <p:sp>
            <p:nvSpPr>
              <p:cNvPr id="33341" name="Line 1591"/>
              <p:cNvSpPr>
                <a:spLocks noChangeShapeType="1"/>
              </p:cNvSpPr>
              <p:nvPr/>
            </p:nvSpPr>
            <p:spPr bwMode="auto">
              <a:xfrm>
                <a:off x="2861" y="3227"/>
                <a:ext cx="0" cy="33"/>
              </a:xfrm>
              <a:prstGeom prst="line">
                <a:avLst/>
              </a:prstGeom>
              <a:noFill/>
              <a:ln w="3175">
                <a:solidFill>
                  <a:srgbClr val="000000"/>
                </a:solidFill>
                <a:round/>
                <a:headEnd/>
                <a:tailEnd/>
              </a:ln>
            </p:spPr>
            <p:txBody>
              <a:bodyPr/>
              <a:lstStyle/>
              <a:p>
                <a:endParaRPr lang="en-US"/>
              </a:p>
            </p:txBody>
          </p:sp>
          <p:sp>
            <p:nvSpPr>
              <p:cNvPr id="33342" name="Line 1592"/>
              <p:cNvSpPr>
                <a:spLocks noChangeShapeType="1"/>
              </p:cNvSpPr>
              <p:nvPr/>
            </p:nvSpPr>
            <p:spPr bwMode="auto">
              <a:xfrm>
                <a:off x="2861" y="3260"/>
                <a:ext cx="60" cy="0"/>
              </a:xfrm>
              <a:prstGeom prst="line">
                <a:avLst/>
              </a:prstGeom>
              <a:noFill/>
              <a:ln w="3175">
                <a:solidFill>
                  <a:srgbClr val="000000"/>
                </a:solidFill>
                <a:round/>
                <a:headEnd/>
                <a:tailEnd/>
              </a:ln>
            </p:spPr>
            <p:txBody>
              <a:bodyPr/>
              <a:lstStyle/>
              <a:p>
                <a:endParaRPr lang="en-US"/>
              </a:p>
            </p:txBody>
          </p:sp>
          <p:sp>
            <p:nvSpPr>
              <p:cNvPr id="33343" name="Line 1593"/>
              <p:cNvSpPr>
                <a:spLocks noChangeShapeType="1"/>
              </p:cNvSpPr>
              <p:nvPr/>
            </p:nvSpPr>
            <p:spPr bwMode="auto">
              <a:xfrm flipV="1">
                <a:off x="2921" y="3227"/>
                <a:ext cx="0" cy="33"/>
              </a:xfrm>
              <a:prstGeom prst="line">
                <a:avLst/>
              </a:prstGeom>
              <a:noFill/>
              <a:ln w="3175">
                <a:solidFill>
                  <a:srgbClr val="000000"/>
                </a:solidFill>
                <a:round/>
                <a:headEnd/>
                <a:tailEnd/>
              </a:ln>
            </p:spPr>
            <p:txBody>
              <a:bodyPr/>
              <a:lstStyle/>
              <a:p>
                <a:endParaRPr lang="en-US"/>
              </a:p>
            </p:txBody>
          </p:sp>
          <p:sp>
            <p:nvSpPr>
              <p:cNvPr id="33344" name="Line 1594"/>
              <p:cNvSpPr>
                <a:spLocks noChangeShapeType="1"/>
              </p:cNvSpPr>
              <p:nvPr/>
            </p:nvSpPr>
            <p:spPr bwMode="auto">
              <a:xfrm>
                <a:off x="2921" y="3227"/>
                <a:ext cx="0" cy="33"/>
              </a:xfrm>
              <a:prstGeom prst="line">
                <a:avLst/>
              </a:prstGeom>
              <a:noFill/>
              <a:ln w="3175">
                <a:solidFill>
                  <a:srgbClr val="000000"/>
                </a:solidFill>
                <a:round/>
                <a:headEnd/>
                <a:tailEnd/>
              </a:ln>
            </p:spPr>
            <p:txBody>
              <a:bodyPr/>
              <a:lstStyle/>
              <a:p>
                <a:endParaRPr lang="en-US"/>
              </a:p>
            </p:txBody>
          </p:sp>
          <p:sp>
            <p:nvSpPr>
              <p:cNvPr id="33345" name="Line 1595"/>
              <p:cNvSpPr>
                <a:spLocks noChangeShapeType="1"/>
              </p:cNvSpPr>
              <p:nvPr/>
            </p:nvSpPr>
            <p:spPr bwMode="auto">
              <a:xfrm>
                <a:off x="2921" y="3260"/>
                <a:ext cx="61" cy="0"/>
              </a:xfrm>
              <a:prstGeom prst="line">
                <a:avLst/>
              </a:prstGeom>
              <a:noFill/>
              <a:ln w="3175">
                <a:solidFill>
                  <a:srgbClr val="000000"/>
                </a:solidFill>
                <a:round/>
                <a:headEnd/>
                <a:tailEnd/>
              </a:ln>
            </p:spPr>
            <p:txBody>
              <a:bodyPr/>
              <a:lstStyle/>
              <a:p>
                <a:endParaRPr lang="en-US"/>
              </a:p>
            </p:txBody>
          </p:sp>
          <p:sp>
            <p:nvSpPr>
              <p:cNvPr id="33346" name="Line 1596"/>
              <p:cNvSpPr>
                <a:spLocks noChangeShapeType="1"/>
              </p:cNvSpPr>
              <p:nvPr/>
            </p:nvSpPr>
            <p:spPr bwMode="auto">
              <a:xfrm flipV="1">
                <a:off x="2982" y="3227"/>
                <a:ext cx="0" cy="33"/>
              </a:xfrm>
              <a:prstGeom prst="line">
                <a:avLst/>
              </a:prstGeom>
              <a:noFill/>
              <a:ln w="3175">
                <a:solidFill>
                  <a:srgbClr val="000000"/>
                </a:solidFill>
                <a:round/>
                <a:headEnd/>
                <a:tailEnd/>
              </a:ln>
            </p:spPr>
            <p:txBody>
              <a:bodyPr/>
              <a:lstStyle/>
              <a:p>
                <a:endParaRPr lang="en-US"/>
              </a:p>
            </p:txBody>
          </p:sp>
          <p:sp>
            <p:nvSpPr>
              <p:cNvPr id="33347" name="Line 1597"/>
              <p:cNvSpPr>
                <a:spLocks noChangeShapeType="1"/>
              </p:cNvSpPr>
              <p:nvPr/>
            </p:nvSpPr>
            <p:spPr bwMode="auto">
              <a:xfrm>
                <a:off x="2982" y="3227"/>
                <a:ext cx="0" cy="33"/>
              </a:xfrm>
              <a:prstGeom prst="line">
                <a:avLst/>
              </a:prstGeom>
              <a:noFill/>
              <a:ln w="3175">
                <a:solidFill>
                  <a:srgbClr val="000000"/>
                </a:solidFill>
                <a:round/>
                <a:headEnd/>
                <a:tailEnd/>
              </a:ln>
            </p:spPr>
            <p:txBody>
              <a:bodyPr/>
              <a:lstStyle/>
              <a:p>
                <a:endParaRPr lang="en-US"/>
              </a:p>
            </p:txBody>
          </p:sp>
          <p:sp>
            <p:nvSpPr>
              <p:cNvPr id="33348" name="Line 1598"/>
              <p:cNvSpPr>
                <a:spLocks noChangeShapeType="1"/>
              </p:cNvSpPr>
              <p:nvPr/>
            </p:nvSpPr>
            <p:spPr bwMode="auto">
              <a:xfrm>
                <a:off x="2982" y="3260"/>
                <a:ext cx="60" cy="0"/>
              </a:xfrm>
              <a:prstGeom prst="line">
                <a:avLst/>
              </a:prstGeom>
              <a:noFill/>
              <a:ln w="3175">
                <a:solidFill>
                  <a:srgbClr val="000000"/>
                </a:solidFill>
                <a:round/>
                <a:headEnd/>
                <a:tailEnd/>
              </a:ln>
            </p:spPr>
            <p:txBody>
              <a:bodyPr/>
              <a:lstStyle/>
              <a:p>
                <a:endParaRPr lang="en-US"/>
              </a:p>
            </p:txBody>
          </p:sp>
          <p:sp>
            <p:nvSpPr>
              <p:cNvPr id="33349" name="Line 1599"/>
              <p:cNvSpPr>
                <a:spLocks noChangeShapeType="1"/>
              </p:cNvSpPr>
              <p:nvPr/>
            </p:nvSpPr>
            <p:spPr bwMode="auto">
              <a:xfrm flipV="1">
                <a:off x="3042" y="3182"/>
                <a:ext cx="0" cy="78"/>
              </a:xfrm>
              <a:prstGeom prst="line">
                <a:avLst/>
              </a:prstGeom>
              <a:noFill/>
              <a:ln w="3175">
                <a:solidFill>
                  <a:srgbClr val="000000"/>
                </a:solidFill>
                <a:round/>
                <a:headEnd/>
                <a:tailEnd/>
              </a:ln>
            </p:spPr>
            <p:txBody>
              <a:bodyPr/>
              <a:lstStyle/>
              <a:p>
                <a:endParaRPr lang="en-US"/>
              </a:p>
            </p:txBody>
          </p:sp>
          <p:sp>
            <p:nvSpPr>
              <p:cNvPr id="33350" name="Line 1600"/>
              <p:cNvSpPr>
                <a:spLocks noChangeShapeType="1"/>
              </p:cNvSpPr>
              <p:nvPr/>
            </p:nvSpPr>
            <p:spPr bwMode="auto">
              <a:xfrm>
                <a:off x="3042" y="3182"/>
                <a:ext cx="0" cy="78"/>
              </a:xfrm>
              <a:prstGeom prst="line">
                <a:avLst/>
              </a:prstGeom>
              <a:noFill/>
              <a:ln w="3175">
                <a:solidFill>
                  <a:srgbClr val="000000"/>
                </a:solidFill>
                <a:round/>
                <a:headEnd/>
                <a:tailEnd/>
              </a:ln>
            </p:spPr>
            <p:txBody>
              <a:bodyPr/>
              <a:lstStyle/>
              <a:p>
                <a:endParaRPr lang="en-US"/>
              </a:p>
            </p:txBody>
          </p:sp>
          <p:sp>
            <p:nvSpPr>
              <p:cNvPr id="33351" name="Line 1601"/>
              <p:cNvSpPr>
                <a:spLocks noChangeShapeType="1"/>
              </p:cNvSpPr>
              <p:nvPr/>
            </p:nvSpPr>
            <p:spPr bwMode="auto">
              <a:xfrm>
                <a:off x="3042" y="3260"/>
                <a:ext cx="60" cy="0"/>
              </a:xfrm>
              <a:prstGeom prst="line">
                <a:avLst/>
              </a:prstGeom>
              <a:noFill/>
              <a:ln w="3175">
                <a:solidFill>
                  <a:srgbClr val="000000"/>
                </a:solidFill>
                <a:round/>
                <a:headEnd/>
                <a:tailEnd/>
              </a:ln>
            </p:spPr>
            <p:txBody>
              <a:bodyPr/>
              <a:lstStyle/>
              <a:p>
                <a:endParaRPr lang="en-US"/>
              </a:p>
            </p:txBody>
          </p:sp>
          <p:sp>
            <p:nvSpPr>
              <p:cNvPr id="33352" name="Line 1602"/>
              <p:cNvSpPr>
                <a:spLocks noChangeShapeType="1"/>
              </p:cNvSpPr>
              <p:nvPr/>
            </p:nvSpPr>
            <p:spPr bwMode="auto">
              <a:xfrm flipV="1">
                <a:off x="3102" y="3227"/>
                <a:ext cx="0" cy="33"/>
              </a:xfrm>
              <a:prstGeom prst="line">
                <a:avLst/>
              </a:prstGeom>
              <a:noFill/>
              <a:ln w="3175">
                <a:solidFill>
                  <a:srgbClr val="000000"/>
                </a:solidFill>
                <a:round/>
                <a:headEnd/>
                <a:tailEnd/>
              </a:ln>
            </p:spPr>
            <p:txBody>
              <a:bodyPr/>
              <a:lstStyle/>
              <a:p>
                <a:endParaRPr lang="en-US"/>
              </a:p>
            </p:txBody>
          </p:sp>
          <p:sp>
            <p:nvSpPr>
              <p:cNvPr id="33353" name="Line 1603"/>
              <p:cNvSpPr>
                <a:spLocks noChangeShapeType="1"/>
              </p:cNvSpPr>
              <p:nvPr/>
            </p:nvSpPr>
            <p:spPr bwMode="auto">
              <a:xfrm>
                <a:off x="3102" y="3227"/>
                <a:ext cx="0" cy="33"/>
              </a:xfrm>
              <a:prstGeom prst="line">
                <a:avLst/>
              </a:prstGeom>
              <a:noFill/>
              <a:ln w="3175">
                <a:solidFill>
                  <a:srgbClr val="000000"/>
                </a:solidFill>
                <a:round/>
                <a:headEnd/>
                <a:tailEnd/>
              </a:ln>
            </p:spPr>
            <p:txBody>
              <a:bodyPr/>
              <a:lstStyle/>
              <a:p>
                <a:endParaRPr lang="en-US"/>
              </a:p>
            </p:txBody>
          </p:sp>
          <p:sp>
            <p:nvSpPr>
              <p:cNvPr id="33354" name="Line 1604"/>
              <p:cNvSpPr>
                <a:spLocks noChangeShapeType="1"/>
              </p:cNvSpPr>
              <p:nvPr/>
            </p:nvSpPr>
            <p:spPr bwMode="auto">
              <a:xfrm>
                <a:off x="3102" y="3260"/>
                <a:ext cx="61" cy="0"/>
              </a:xfrm>
              <a:prstGeom prst="line">
                <a:avLst/>
              </a:prstGeom>
              <a:noFill/>
              <a:ln w="3175">
                <a:solidFill>
                  <a:srgbClr val="000000"/>
                </a:solidFill>
                <a:round/>
                <a:headEnd/>
                <a:tailEnd/>
              </a:ln>
            </p:spPr>
            <p:txBody>
              <a:bodyPr/>
              <a:lstStyle/>
              <a:p>
                <a:endParaRPr lang="en-US"/>
              </a:p>
            </p:txBody>
          </p:sp>
          <p:sp>
            <p:nvSpPr>
              <p:cNvPr id="33355" name="Line 1605"/>
              <p:cNvSpPr>
                <a:spLocks noChangeShapeType="1"/>
              </p:cNvSpPr>
              <p:nvPr/>
            </p:nvSpPr>
            <p:spPr bwMode="auto">
              <a:xfrm flipV="1">
                <a:off x="3163" y="3227"/>
                <a:ext cx="0" cy="33"/>
              </a:xfrm>
              <a:prstGeom prst="line">
                <a:avLst/>
              </a:prstGeom>
              <a:noFill/>
              <a:ln w="3175">
                <a:solidFill>
                  <a:srgbClr val="000000"/>
                </a:solidFill>
                <a:round/>
                <a:headEnd/>
                <a:tailEnd/>
              </a:ln>
            </p:spPr>
            <p:txBody>
              <a:bodyPr/>
              <a:lstStyle/>
              <a:p>
                <a:endParaRPr lang="en-US"/>
              </a:p>
            </p:txBody>
          </p:sp>
          <p:sp>
            <p:nvSpPr>
              <p:cNvPr id="33356" name="Line 1606"/>
              <p:cNvSpPr>
                <a:spLocks noChangeShapeType="1"/>
              </p:cNvSpPr>
              <p:nvPr/>
            </p:nvSpPr>
            <p:spPr bwMode="auto">
              <a:xfrm>
                <a:off x="3163" y="3227"/>
                <a:ext cx="0" cy="33"/>
              </a:xfrm>
              <a:prstGeom prst="line">
                <a:avLst/>
              </a:prstGeom>
              <a:noFill/>
              <a:ln w="3175">
                <a:solidFill>
                  <a:srgbClr val="000000"/>
                </a:solidFill>
                <a:round/>
                <a:headEnd/>
                <a:tailEnd/>
              </a:ln>
            </p:spPr>
            <p:txBody>
              <a:bodyPr/>
              <a:lstStyle/>
              <a:p>
                <a:endParaRPr lang="en-US"/>
              </a:p>
            </p:txBody>
          </p:sp>
          <p:sp>
            <p:nvSpPr>
              <p:cNvPr id="33357" name="Line 1607"/>
              <p:cNvSpPr>
                <a:spLocks noChangeShapeType="1"/>
              </p:cNvSpPr>
              <p:nvPr/>
            </p:nvSpPr>
            <p:spPr bwMode="auto">
              <a:xfrm>
                <a:off x="3163" y="3260"/>
                <a:ext cx="60" cy="0"/>
              </a:xfrm>
              <a:prstGeom prst="line">
                <a:avLst/>
              </a:prstGeom>
              <a:noFill/>
              <a:ln w="3175">
                <a:solidFill>
                  <a:srgbClr val="000000"/>
                </a:solidFill>
                <a:round/>
                <a:headEnd/>
                <a:tailEnd/>
              </a:ln>
            </p:spPr>
            <p:txBody>
              <a:bodyPr/>
              <a:lstStyle/>
              <a:p>
                <a:endParaRPr lang="en-US"/>
              </a:p>
            </p:txBody>
          </p:sp>
          <p:sp>
            <p:nvSpPr>
              <p:cNvPr id="33358" name="Line 1608"/>
              <p:cNvSpPr>
                <a:spLocks noChangeShapeType="1"/>
              </p:cNvSpPr>
              <p:nvPr/>
            </p:nvSpPr>
            <p:spPr bwMode="auto">
              <a:xfrm flipV="1">
                <a:off x="3223" y="3227"/>
                <a:ext cx="0" cy="33"/>
              </a:xfrm>
              <a:prstGeom prst="line">
                <a:avLst/>
              </a:prstGeom>
              <a:noFill/>
              <a:ln w="3175">
                <a:solidFill>
                  <a:srgbClr val="000000"/>
                </a:solidFill>
                <a:round/>
                <a:headEnd/>
                <a:tailEnd/>
              </a:ln>
            </p:spPr>
            <p:txBody>
              <a:bodyPr/>
              <a:lstStyle/>
              <a:p>
                <a:endParaRPr lang="en-US"/>
              </a:p>
            </p:txBody>
          </p:sp>
          <p:sp>
            <p:nvSpPr>
              <p:cNvPr id="33359" name="Line 1609"/>
              <p:cNvSpPr>
                <a:spLocks noChangeShapeType="1"/>
              </p:cNvSpPr>
              <p:nvPr/>
            </p:nvSpPr>
            <p:spPr bwMode="auto">
              <a:xfrm>
                <a:off x="3223" y="3227"/>
                <a:ext cx="0" cy="33"/>
              </a:xfrm>
              <a:prstGeom prst="line">
                <a:avLst/>
              </a:prstGeom>
              <a:noFill/>
              <a:ln w="3175">
                <a:solidFill>
                  <a:srgbClr val="000000"/>
                </a:solidFill>
                <a:round/>
                <a:headEnd/>
                <a:tailEnd/>
              </a:ln>
            </p:spPr>
            <p:txBody>
              <a:bodyPr/>
              <a:lstStyle/>
              <a:p>
                <a:endParaRPr lang="en-US"/>
              </a:p>
            </p:txBody>
          </p:sp>
          <p:sp>
            <p:nvSpPr>
              <p:cNvPr id="33360" name="Line 1610"/>
              <p:cNvSpPr>
                <a:spLocks noChangeShapeType="1"/>
              </p:cNvSpPr>
              <p:nvPr/>
            </p:nvSpPr>
            <p:spPr bwMode="auto">
              <a:xfrm>
                <a:off x="3223" y="3260"/>
                <a:ext cx="60" cy="0"/>
              </a:xfrm>
              <a:prstGeom prst="line">
                <a:avLst/>
              </a:prstGeom>
              <a:noFill/>
              <a:ln w="3175">
                <a:solidFill>
                  <a:srgbClr val="000000"/>
                </a:solidFill>
                <a:round/>
                <a:headEnd/>
                <a:tailEnd/>
              </a:ln>
            </p:spPr>
            <p:txBody>
              <a:bodyPr/>
              <a:lstStyle/>
              <a:p>
                <a:endParaRPr lang="en-US"/>
              </a:p>
            </p:txBody>
          </p:sp>
          <p:sp>
            <p:nvSpPr>
              <p:cNvPr id="33361" name="Line 1611"/>
              <p:cNvSpPr>
                <a:spLocks noChangeShapeType="1"/>
              </p:cNvSpPr>
              <p:nvPr/>
            </p:nvSpPr>
            <p:spPr bwMode="auto">
              <a:xfrm flipV="1">
                <a:off x="3283" y="3227"/>
                <a:ext cx="0" cy="33"/>
              </a:xfrm>
              <a:prstGeom prst="line">
                <a:avLst/>
              </a:prstGeom>
              <a:noFill/>
              <a:ln w="3175">
                <a:solidFill>
                  <a:srgbClr val="000000"/>
                </a:solidFill>
                <a:round/>
                <a:headEnd/>
                <a:tailEnd/>
              </a:ln>
            </p:spPr>
            <p:txBody>
              <a:bodyPr/>
              <a:lstStyle/>
              <a:p>
                <a:endParaRPr lang="en-US"/>
              </a:p>
            </p:txBody>
          </p:sp>
          <p:sp>
            <p:nvSpPr>
              <p:cNvPr id="33362" name="Line 1612"/>
              <p:cNvSpPr>
                <a:spLocks noChangeShapeType="1"/>
              </p:cNvSpPr>
              <p:nvPr/>
            </p:nvSpPr>
            <p:spPr bwMode="auto">
              <a:xfrm>
                <a:off x="3283" y="3227"/>
                <a:ext cx="0" cy="33"/>
              </a:xfrm>
              <a:prstGeom prst="line">
                <a:avLst/>
              </a:prstGeom>
              <a:noFill/>
              <a:ln w="3175">
                <a:solidFill>
                  <a:srgbClr val="000000"/>
                </a:solidFill>
                <a:round/>
                <a:headEnd/>
                <a:tailEnd/>
              </a:ln>
            </p:spPr>
            <p:txBody>
              <a:bodyPr/>
              <a:lstStyle/>
              <a:p>
                <a:endParaRPr lang="en-US"/>
              </a:p>
            </p:txBody>
          </p:sp>
          <p:sp>
            <p:nvSpPr>
              <p:cNvPr id="33363" name="Line 1613"/>
              <p:cNvSpPr>
                <a:spLocks noChangeShapeType="1"/>
              </p:cNvSpPr>
              <p:nvPr/>
            </p:nvSpPr>
            <p:spPr bwMode="auto">
              <a:xfrm>
                <a:off x="3283" y="3260"/>
                <a:ext cx="61" cy="0"/>
              </a:xfrm>
              <a:prstGeom prst="line">
                <a:avLst/>
              </a:prstGeom>
              <a:noFill/>
              <a:ln w="3175">
                <a:solidFill>
                  <a:srgbClr val="000000"/>
                </a:solidFill>
                <a:round/>
                <a:headEnd/>
                <a:tailEnd/>
              </a:ln>
            </p:spPr>
            <p:txBody>
              <a:bodyPr/>
              <a:lstStyle/>
              <a:p>
                <a:endParaRPr lang="en-US"/>
              </a:p>
            </p:txBody>
          </p:sp>
          <p:sp>
            <p:nvSpPr>
              <p:cNvPr id="33364" name="Line 1614"/>
              <p:cNvSpPr>
                <a:spLocks noChangeShapeType="1"/>
              </p:cNvSpPr>
              <p:nvPr/>
            </p:nvSpPr>
            <p:spPr bwMode="auto">
              <a:xfrm flipV="1">
                <a:off x="3344" y="3227"/>
                <a:ext cx="0" cy="33"/>
              </a:xfrm>
              <a:prstGeom prst="line">
                <a:avLst/>
              </a:prstGeom>
              <a:noFill/>
              <a:ln w="3175">
                <a:solidFill>
                  <a:srgbClr val="000000"/>
                </a:solidFill>
                <a:round/>
                <a:headEnd/>
                <a:tailEnd/>
              </a:ln>
            </p:spPr>
            <p:txBody>
              <a:bodyPr/>
              <a:lstStyle/>
              <a:p>
                <a:endParaRPr lang="en-US"/>
              </a:p>
            </p:txBody>
          </p:sp>
          <p:sp>
            <p:nvSpPr>
              <p:cNvPr id="33365" name="Line 1615"/>
              <p:cNvSpPr>
                <a:spLocks noChangeShapeType="1"/>
              </p:cNvSpPr>
              <p:nvPr/>
            </p:nvSpPr>
            <p:spPr bwMode="auto">
              <a:xfrm>
                <a:off x="3344" y="3227"/>
                <a:ext cx="0" cy="33"/>
              </a:xfrm>
              <a:prstGeom prst="line">
                <a:avLst/>
              </a:prstGeom>
              <a:noFill/>
              <a:ln w="3175">
                <a:solidFill>
                  <a:srgbClr val="000000"/>
                </a:solidFill>
                <a:round/>
                <a:headEnd/>
                <a:tailEnd/>
              </a:ln>
            </p:spPr>
            <p:txBody>
              <a:bodyPr/>
              <a:lstStyle/>
              <a:p>
                <a:endParaRPr lang="en-US"/>
              </a:p>
            </p:txBody>
          </p:sp>
          <p:sp>
            <p:nvSpPr>
              <p:cNvPr id="33366" name="Line 1616"/>
              <p:cNvSpPr>
                <a:spLocks noChangeShapeType="1"/>
              </p:cNvSpPr>
              <p:nvPr/>
            </p:nvSpPr>
            <p:spPr bwMode="auto">
              <a:xfrm>
                <a:off x="3344" y="3260"/>
                <a:ext cx="60" cy="0"/>
              </a:xfrm>
              <a:prstGeom prst="line">
                <a:avLst/>
              </a:prstGeom>
              <a:noFill/>
              <a:ln w="3175">
                <a:solidFill>
                  <a:srgbClr val="000000"/>
                </a:solidFill>
                <a:round/>
                <a:headEnd/>
                <a:tailEnd/>
              </a:ln>
            </p:spPr>
            <p:txBody>
              <a:bodyPr/>
              <a:lstStyle/>
              <a:p>
                <a:endParaRPr lang="en-US"/>
              </a:p>
            </p:txBody>
          </p:sp>
          <p:sp>
            <p:nvSpPr>
              <p:cNvPr id="33367" name="Line 1617"/>
              <p:cNvSpPr>
                <a:spLocks noChangeShapeType="1"/>
              </p:cNvSpPr>
              <p:nvPr/>
            </p:nvSpPr>
            <p:spPr bwMode="auto">
              <a:xfrm flipV="1">
                <a:off x="3404" y="3227"/>
                <a:ext cx="0" cy="33"/>
              </a:xfrm>
              <a:prstGeom prst="line">
                <a:avLst/>
              </a:prstGeom>
              <a:noFill/>
              <a:ln w="3175">
                <a:solidFill>
                  <a:srgbClr val="000000"/>
                </a:solidFill>
                <a:round/>
                <a:headEnd/>
                <a:tailEnd/>
              </a:ln>
            </p:spPr>
            <p:txBody>
              <a:bodyPr/>
              <a:lstStyle/>
              <a:p>
                <a:endParaRPr lang="en-US"/>
              </a:p>
            </p:txBody>
          </p:sp>
          <p:sp>
            <p:nvSpPr>
              <p:cNvPr id="33368" name="Line 1618"/>
              <p:cNvSpPr>
                <a:spLocks noChangeShapeType="1"/>
              </p:cNvSpPr>
              <p:nvPr/>
            </p:nvSpPr>
            <p:spPr bwMode="auto">
              <a:xfrm>
                <a:off x="3404" y="3227"/>
                <a:ext cx="0" cy="33"/>
              </a:xfrm>
              <a:prstGeom prst="line">
                <a:avLst/>
              </a:prstGeom>
              <a:noFill/>
              <a:ln w="3175">
                <a:solidFill>
                  <a:srgbClr val="000000"/>
                </a:solidFill>
                <a:round/>
                <a:headEnd/>
                <a:tailEnd/>
              </a:ln>
            </p:spPr>
            <p:txBody>
              <a:bodyPr/>
              <a:lstStyle/>
              <a:p>
                <a:endParaRPr lang="en-US"/>
              </a:p>
            </p:txBody>
          </p:sp>
          <p:sp>
            <p:nvSpPr>
              <p:cNvPr id="33369" name="Line 1619"/>
              <p:cNvSpPr>
                <a:spLocks noChangeShapeType="1"/>
              </p:cNvSpPr>
              <p:nvPr/>
            </p:nvSpPr>
            <p:spPr bwMode="auto">
              <a:xfrm>
                <a:off x="3404" y="3260"/>
                <a:ext cx="60" cy="0"/>
              </a:xfrm>
              <a:prstGeom prst="line">
                <a:avLst/>
              </a:prstGeom>
              <a:noFill/>
              <a:ln w="3175">
                <a:solidFill>
                  <a:srgbClr val="000000"/>
                </a:solidFill>
                <a:round/>
                <a:headEnd/>
                <a:tailEnd/>
              </a:ln>
            </p:spPr>
            <p:txBody>
              <a:bodyPr/>
              <a:lstStyle/>
              <a:p>
                <a:endParaRPr lang="en-US"/>
              </a:p>
            </p:txBody>
          </p:sp>
          <p:sp>
            <p:nvSpPr>
              <p:cNvPr id="33370" name="Line 1620"/>
              <p:cNvSpPr>
                <a:spLocks noChangeShapeType="1"/>
              </p:cNvSpPr>
              <p:nvPr/>
            </p:nvSpPr>
            <p:spPr bwMode="auto">
              <a:xfrm flipV="1">
                <a:off x="3464" y="3227"/>
                <a:ext cx="0" cy="33"/>
              </a:xfrm>
              <a:prstGeom prst="line">
                <a:avLst/>
              </a:prstGeom>
              <a:noFill/>
              <a:ln w="3175">
                <a:solidFill>
                  <a:srgbClr val="000000"/>
                </a:solidFill>
                <a:round/>
                <a:headEnd/>
                <a:tailEnd/>
              </a:ln>
            </p:spPr>
            <p:txBody>
              <a:bodyPr/>
              <a:lstStyle/>
              <a:p>
                <a:endParaRPr lang="en-US"/>
              </a:p>
            </p:txBody>
          </p:sp>
          <p:sp>
            <p:nvSpPr>
              <p:cNvPr id="33371" name="Line 1621"/>
              <p:cNvSpPr>
                <a:spLocks noChangeShapeType="1"/>
              </p:cNvSpPr>
              <p:nvPr/>
            </p:nvSpPr>
            <p:spPr bwMode="auto">
              <a:xfrm>
                <a:off x="3464" y="3227"/>
                <a:ext cx="0" cy="33"/>
              </a:xfrm>
              <a:prstGeom prst="line">
                <a:avLst/>
              </a:prstGeom>
              <a:noFill/>
              <a:ln w="3175">
                <a:solidFill>
                  <a:srgbClr val="000000"/>
                </a:solidFill>
                <a:round/>
                <a:headEnd/>
                <a:tailEnd/>
              </a:ln>
            </p:spPr>
            <p:txBody>
              <a:bodyPr/>
              <a:lstStyle/>
              <a:p>
                <a:endParaRPr lang="en-US"/>
              </a:p>
            </p:txBody>
          </p:sp>
          <p:sp>
            <p:nvSpPr>
              <p:cNvPr id="33372" name="Line 1622"/>
              <p:cNvSpPr>
                <a:spLocks noChangeShapeType="1"/>
              </p:cNvSpPr>
              <p:nvPr/>
            </p:nvSpPr>
            <p:spPr bwMode="auto">
              <a:xfrm>
                <a:off x="3464" y="3260"/>
                <a:ext cx="61" cy="0"/>
              </a:xfrm>
              <a:prstGeom prst="line">
                <a:avLst/>
              </a:prstGeom>
              <a:noFill/>
              <a:ln w="3175">
                <a:solidFill>
                  <a:srgbClr val="000000"/>
                </a:solidFill>
                <a:round/>
                <a:headEnd/>
                <a:tailEnd/>
              </a:ln>
            </p:spPr>
            <p:txBody>
              <a:bodyPr/>
              <a:lstStyle/>
              <a:p>
                <a:endParaRPr lang="en-US"/>
              </a:p>
            </p:txBody>
          </p:sp>
          <p:sp>
            <p:nvSpPr>
              <p:cNvPr id="33373" name="Line 1623"/>
              <p:cNvSpPr>
                <a:spLocks noChangeShapeType="1"/>
              </p:cNvSpPr>
              <p:nvPr/>
            </p:nvSpPr>
            <p:spPr bwMode="auto">
              <a:xfrm flipV="1">
                <a:off x="3525" y="3227"/>
                <a:ext cx="0" cy="33"/>
              </a:xfrm>
              <a:prstGeom prst="line">
                <a:avLst/>
              </a:prstGeom>
              <a:noFill/>
              <a:ln w="3175">
                <a:solidFill>
                  <a:srgbClr val="000000"/>
                </a:solidFill>
                <a:round/>
                <a:headEnd/>
                <a:tailEnd/>
              </a:ln>
            </p:spPr>
            <p:txBody>
              <a:bodyPr/>
              <a:lstStyle/>
              <a:p>
                <a:endParaRPr lang="en-US"/>
              </a:p>
            </p:txBody>
          </p:sp>
          <p:sp>
            <p:nvSpPr>
              <p:cNvPr id="33374" name="Line 1624"/>
              <p:cNvSpPr>
                <a:spLocks noChangeShapeType="1"/>
              </p:cNvSpPr>
              <p:nvPr/>
            </p:nvSpPr>
            <p:spPr bwMode="auto">
              <a:xfrm>
                <a:off x="3525" y="3227"/>
                <a:ext cx="0" cy="33"/>
              </a:xfrm>
              <a:prstGeom prst="line">
                <a:avLst/>
              </a:prstGeom>
              <a:noFill/>
              <a:ln w="3175">
                <a:solidFill>
                  <a:srgbClr val="000000"/>
                </a:solidFill>
                <a:round/>
                <a:headEnd/>
                <a:tailEnd/>
              </a:ln>
            </p:spPr>
            <p:txBody>
              <a:bodyPr/>
              <a:lstStyle/>
              <a:p>
                <a:endParaRPr lang="en-US"/>
              </a:p>
            </p:txBody>
          </p:sp>
          <p:sp>
            <p:nvSpPr>
              <p:cNvPr id="33375" name="Line 1625"/>
              <p:cNvSpPr>
                <a:spLocks noChangeShapeType="1"/>
              </p:cNvSpPr>
              <p:nvPr/>
            </p:nvSpPr>
            <p:spPr bwMode="auto">
              <a:xfrm>
                <a:off x="3525" y="3260"/>
                <a:ext cx="60" cy="0"/>
              </a:xfrm>
              <a:prstGeom prst="line">
                <a:avLst/>
              </a:prstGeom>
              <a:noFill/>
              <a:ln w="3175">
                <a:solidFill>
                  <a:srgbClr val="000000"/>
                </a:solidFill>
                <a:round/>
                <a:headEnd/>
                <a:tailEnd/>
              </a:ln>
            </p:spPr>
            <p:txBody>
              <a:bodyPr/>
              <a:lstStyle/>
              <a:p>
                <a:endParaRPr lang="en-US"/>
              </a:p>
            </p:txBody>
          </p:sp>
          <p:sp>
            <p:nvSpPr>
              <p:cNvPr id="33376" name="Line 1626"/>
              <p:cNvSpPr>
                <a:spLocks noChangeShapeType="1"/>
              </p:cNvSpPr>
              <p:nvPr/>
            </p:nvSpPr>
            <p:spPr bwMode="auto">
              <a:xfrm flipV="1">
                <a:off x="3585" y="3227"/>
                <a:ext cx="0" cy="33"/>
              </a:xfrm>
              <a:prstGeom prst="line">
                <a:avLst/>
              </a:prstGeom>
              <a:noFill/>
              <a:ln w="3175">
                <a:solidFill>
                  <a:srgbClr val="000000"/>
                </a:solidFill>
                <a:round/>
                <a:headEnd/>
                <a:tailEnd/>
              </a:ln>
            </p:spPr>
            <p:txBody>
              <a:bodyPr/>
              <a:lstStyle/>
              <a:p>
                <a:endParaRPr lang="en-US"/>
              </a:p>
            </p:txBody>
          </p:sp>
          <p:sp>
            <p:nvSpPr>
              <p:cNvPr id="33377" name="Line 1627"/>
              <p:cNvSpPr>
                <a:spLocks noChangeShapeType="1"/>
              </p:cNvSpPr>
              <p:nvPr/>
            </p:nvSpPr>
            <p:spPr bwMode="auto">
              <a:xfrm>
                <a:off x="3585" y="3227"/>
                <a:ext cx="0" cy="33"/>
              </a:xfrm>
              <a:prstGeom prst="line">
                <a:avLst/>
              </a:prstGeom>
              <a:noFill/>
              <a:ln w="3175">
                <a:solidFill>
                  <a:srgbClr val="000000"/>
                </a:solidFill>
                <a:round/>
                <a:headEnd/>
                <a:tailEnd/>
              </a:ln>
            </p:spPr>
            <p:txBody>
              <a:bodyPr/>
              <a:lstStyle/>
              <a:p>
                <a:endParaRPr lang="en-US"/>
              </a:p>
            </p:txBody>
          </p:sp>
          <p:sp>
            <p:nvSpPr>
              <p:cNvPr id="33378" name="Line 1628"/>
              <p:cNvSpPr>
                <a:spLocks noChangeShapeType="1"/>
              </p:cNvSpPr>
              <p:nvPr/>
            </p:nvSpPr>
            <p:spPr bwMode="auto">
              <a:xfrm>
                <a:off x="3585" y="3260"/>
                <a:ext cx="60" cy="0"/>
              </a:xfrm>
              <a:prstGeom prst="line">
                <a:avLst/>
              </a:prstGeom>
              <a:noFill/>
              <a:ln w="3175">
                <a:solidFill>
                  <a:srgbClr val="000000"/>
                </a:solidFill>
                <a:round/>
                <a:headEnd/>
                <a:tailEnd/>
              </a:ln>
            </p:spPr>
            <p:txBody>
              <a:bodyPr/>
              <a:lstStyle/>
              <a:p>
                <a:endParaRPr lang="en-US"/>
              </a:p>
            </p:txBody>
          </p:sp>
          <p:sp>
            <p:nvSpPr>
              <p:cNvPr id="33379" name="Line 1629"/>
              <p:cNvSpPr>
                <a:spLocks noChangeShapeType="1"/>
              </p:cNvSpPr>
              <p:nvPr/>
            </p:nvSpPr>
            <p:spPr bwMode="auto">
              <a:xfrm flipV="1">
                <a:off x="3645" y="3182"/>
                <a:ext cx="0" cy="78"/>
              </a:xfrm>
              <a:prstGeom prst="line">
                <a:avLst/>
              </a:prstGeom>
              <a:noFill/>
              <a:ln w="3175">
                <a:solidFill>
                  <a:srgbClr val="000000"/>
                </a:solidFill>
                <a:round/>
                <a:headEnd/>
                <a:tailEnd/>
              </a:ln>
            </p:spPr>
            <p:txBody>
              <a:bodyPr/>
              <a:lstStyle/>
              <a:p>
                <a:endParaRPr lang="en-US"/>
              </a:p>
            </p:txBody>
          </p:sp>
          <p:sp>
            <p:nvSpPr>
              <p:cNvPr id="33380" name="Line 1630"/>
              <p:cNvSpPr>
                <a:spLocks noChangeShapeType="1"/>
              </p:cNvSpPr>
              <p:nvPr/>
            </p:nvSpPr>
            <p:spPr bwMode="auto">
              <a:xfrm>
                <a:off x="3645" y="3182"/>
                <a:ext cx="0" cy="78"/>
              </a:xfrm>
              <a:prstGeom prst="line">
                <a:avLst/>
              </a:prstGeom>
              <a:noFill/>
              <a:ln w="3175">
                <a:solidFill>
                  <a:srgbClr val="000000"/>
                </a:solidFill>
                <a:round/>
                <a:headEnd/>
                <a:tailEnd/>
              </a:ln>
            </p:spPr>
            <p:txBody>
              <a:bodyPr/>
              <a:lstStyle/>
              <a:p>
                <a:endParaRPr lang="en-US"/>
              </a:p>
            </p:txBody>
          </p:sp>
          <p:sp>
            <p:nvSpPr>
              <p:cNvPr id="33381" name="Line 1631"/>
              <p:cNvSpPr>
                <a:spLocks noChangeShapeType="1"/>
              </p:cNvSpPr>
              <p:nvPr/>
            </p:nvSpPr>
            <p:spPr bwMode="auto">
              <a:xfrm>
                <a:off x="3645" y="3260"/>
                <a:ext cx="62" cy="0"/>
              </a:xfrm>
              <a:prstGeom prst="line">
                <a:avLst/>
              </a:prstGeom>
              <a:noFill/>
              <a:ln w="3175">
                <a:solidFill>
                  <a:srgbClr val="000000"/>
                </a:solidFill>
                <a:round/>
                <a:headEnd/>
                <a:tailEnd/>
              </a:ln>
            </p:spPr>
            <p:txBody>
              <a:bodyPr/>
              <a:lstStyle/>
              <a:p>
                <a:endParaRPr lang="en-US"/>
              </a:p>
            </p:txBody>
          </p:sp>
          <p:sp>
            <p:nvSpPr>
              <p:cNvPr id="33382" name="Line 1632"/>
              <p:cNvSpPr>
                <a:spLocks noChangeShapeType="1"/>
              </p:cNvSpPr>
              <p:nvPr/>
            </p:nvSpPr>
            <p:spPr bwMode="auto">
              <a:xfrm flipV="1">
                <a:off x="3707" y="3227"/>
                <a:ext cx="0" cy="33"/>
              </a:xfrm>
              <a:prstGeom prst="line">
                <a:avLst/>
              </a:prstGeom>
              <a:noFill/>
              <a:ln w="3175">
                <a:solidFill>
                  <a:srgbClr val="000000"/>
                </a:solidFill>
                <a:round/>
                <a:headEnd/>
                <a:tailEnd/>
              </a:ln>
            </p:spPr>
            <p:txBody>
              <a:bodyPr/>
              <a:lstStyle/>
              <a:p>
                <a:endParaRPr lang="en-US"/>
              </a:p>
            </p:txBody>
          </p:sp>
          <p:sp>
            <p:nvSpPr>
              <p:cNvPr id="33383" name="Line 1633"/>
              <p:cNvSpPr>
                <a:spLocks noChangeShapeType="1"/>
              </p:cNvSpPr>
              <p:nvPr/>
            </p:nvSpPr>
            <p:spPr bwMode="auto">
              <a:xfrm>
                <a:off x="3707" y="3227"/>
                <a:ext cx="0" cy="33"/>
              </a:xfrm>
              <a:prstGeom prst="line">
                <a:avLst/>
              </a:prstGeom>
              <a:noFill/>
              <a:ln w="3175">
                <a:solidFill>
                  <a:srgbClr val="000000"/>
                </a:solidFill>
                <a:round/>
                <a:headEnd/>
                <a:tailEnd/>
              </a:ln>
            </p:spPr>
            <p:txBody>
              <a:bodyPr/>
              <a:lstStyle/>
              <a:p>
                <a:endParaRPr lang="en-US"/>
              </a:p>
            </p:txBody>
          </p:sp>
          <p:sp>
            <p:nvSpPr>
              <p:cNvPr id="33384" name="Line 1634"/>
              <p:cNvSpPr>
                <a:spLocks noChangeShapeType="1"/>
              </p:cNvSpPr>
              <p:nvPr/>
            </p:nvSpPr>
            <p:spPr bwMode="auto">
              <a:xfrm>
                <a:off x="3707" y="3260"/>
                <a:ext cx="59" cy="0"/>
              </a:xfrm>
              <a:prstGeom prst="line">
                <a:avLst/>
              </a:prstGeom>
              <a:noFill/>
              <a:ln w="3175">
                <a:solidFill>
                  <a:srgbClr val="000000"/>
                </a:solidFill>
                <a:round/>
                <a:headEnd/>
                <a:tailEnd/>
              </a:ln>
            </p:spPr>
            <p:txBody>
              <a:bodyPr/>
              <a:lstStyle/>
              <a:p>
                <a:endParaRPr lang="en-US"/>
              </a:p>
            </p:txBody>
          </p:sp>
          <p:sp>
            <p:nvSpPr>
              <p:cNvPr id="33385" name="Line 1635"/>
              <p:cNvSpPr>
                <a:spLocks noChangeShapeType="1"/>
              </p:cNvSpPr>
              <p:nvPr/>
            </p:nvSpPr>
            <p:spPr bwMode="auto">
              <a:xfrm flipV="1">
                <a:off x="3766" y="3227"/>
                <a:ext cx="0" cy="33"/>
              </a:xfrm>
              <a:prstGeom prst="line">
                <a:avLst/>
              </a:prstGeom>
              <a:noFill/>
              <a:ln w="3175">
                <a:solidFill>
                  <a:srgbClr val="000000"/>
                </a:solidFill>
                <a:round/>
                <a:headEnd/>
                <a:tailEnd/>
              </a:ln>
            </p:spPr>
            <p:txBody>
              <a:bodyPr/>
              <a:lstStyle/>
              <a:p>
                <a:endParaRPr lang="en-US"/>
              </a:p>
            </p:txBody>
          </p:sp>
          <p:sp>
            <p:nvSpPr>
              <p:cNvPr id="33386" name="Line 1636"/>
              <p:cNvSpPr>
                <a:spLocks noChangeShapeType="1"/>
              </p:cNvSpPr>
              <p:nvPr/>
            </p:nvSpPr>
            <p:spPr bwMode="auto">
              <a:xfrm>
                <a:off x="3766" y="3227"/>
                <a:ext cx="0" cy="33"/>
              </a:xfrm>
              <a:prstGeom prst="line">
                <a:avLst/>
              </a:prstGeom>
              <a:noFill/>
              <a:ln w="3175">
                <a:solidFill>
                  <a:srgbClr val="000000"/>
                </a:solidFill>
                <a:round/>
                <a:headEnd/>
                <a:tailEnd/>
              </a:ln>
            </p:spPr>
            <p:txBody>
              <a:bodyPr/>
              <a:lstStyle/>
              <a:p>
                <a:endParaRPr lang="en-US"/>
              </a:p>
            </p:txBody>
          </p:sp>
          <p:sp>
            <p:nvSpPr>
              <p:cNvPr id="33387" name="Line 1637"/>
              <p:cNvSpPr>
                <a:spLocks noChangeShapeType="1"/>
              </p:cNvSpPr>
              <p:nvPr/>
            </p:nvSpPr>
            <p:spPr bwMode="auto">
              <a:xfrm>
                <a:off x="3766" y="3260"/>
                <a:ext cx="60" cy="0"/>
              </a:xfrm>
              <a:prstGeom prst="line">
                <a:avLst/>
              </a:prstGeom>
              <a:noFill/>
              <a:ln w="3175">
                <a:solidFill>
                  <a:srgbClr val="000000"/>
                </a:solidFill>
                <a:round/>
                <a:headEnd/>
                <a:tailEnd/>
              </a:ln>
            </p:spPr>
            <p:txBody>
              <a:bodyPr/>
              <a:lstStyle/>
              <a:p>
                <a:endParaRPr lang="en-US"/>
              </a:p>
            </p:txBody>
          </p:sp>
          <p:sp>
            <p:nvSpPr>
              <p:cNvPr id="33388" name="Line 1638"/>
              <p:cNvSpPr>
                <a:spLocks noChangeShapeType="1"/>
              </p:cNvSpPr>
              <p:nvPr/>
            </p:nvSpPr>
            <p:spPr bwMode="auto">
              <a:xfrm flipV="1">
                <a:off x="3826" y="3227"/>
                <a:ext cx="0" cy="33"/>
              </a:xfrm>
              <a:prstGeom prst="line">
                <a:avLst/>
              </a:prstGeom>
              <a:noFill/>
              <a:ln w="3175">
                <a:solidFill>
                  <a:srgbClr val="000000"/>
                </a:solidFill>
                <a:round/>
                <a:headEnd/>
                <a:tailEnd/>
              </a:ln>
            </p:spPr>
            <p:txBody>
              <a:bodyPr/>
              <a:lstStyle/>
              <a:p>
                <a:endParaRPr lang="en-US"/>
              </a:p>
            </p:txBody>
          </p:sp>
          <p:sp>
            <p:nvSpPr>
              <p:cNvPr id="33389" name="Line 1639"/>
              <p:cNvSpPr>
                <a:spLocks noChangeShapeType="1"/>
              </p:cNvSpPr>
              <p:nvPr/>
            </p:nvSpPr>
            <p:spPr bwMode="auto">
              <a:xfrm>
                <a:off x="3826" y="3227"/>
                <a:ext cx="0" cy="33"/>
              </a:xfrm>
              <a:prstGeom prst="line">
                <a:avLst/>
              </a:prstGeom>
              <a:noFill/>
              <a:ln w="3175">
                <a:solidFill>
                  <a:srgbClr val="000000"/>
                </a:solidFill>
                <a:round/>
                <a:headEnd/>
                <a:tailEnd/>
              </a:ln>
            </p:spPr>
            <p:txBody>
              <a:bodyPr/>
              <a:lstStyle/>
              <a:p>
                <a:endParaRPr lang="en-US"/>
              </a:p>
            </p:txBody>
          </p:sp>
          <p:sp>
            <p:nvSpPr>
              <p:cNvPr id="33390" name="Line 1640"/>
              <p:cNvSpPr>
                <a:spLocks noChangeShapeType="1"/>
              </p:cNvSpPr>
              <p:nvPr/>
            </p:nvSpPr>
            <p:spPr bwMode="auto">
              <a:xfrm>
                <a:off x="3826" y="3260"/>
                <a:ext cx="62" cy="0"/>
              </a:xfrm>
              <a:prstGeom prst="line">
                <a:avLst/>
              </a:prstGeom>
              <a:noFill/>
              <a:ln w="3175">
                <a:solidFill>
                  <a:srgbClr val="000000"/>
                </a:solidFill>
                <a:round/>
                <a:headEnd/>
                <a:tailEnd/>
              </a:ln>
            </p:spPr>
            <p:txBody>
              <a:bodyPr/>
              <a:lstStyle/>
              <a:p>
                <a:endParaRPr lang="en-US"/>
              </a:p>
            </p:txBody>
          </p:sp>
          <p:sp>
            <p:nvSpPr>
              <p:cNvPr id="33391" name="Line 1641"/>
              <p:cNvSpPr>
                <a:spLocks noChangeShapeType="1"/>
              </p:cNvSpPr>
              <p:nvPr/>
            </p:nvSpPr>
            <p:spPr bwMode="auto">
              <a:xfrm flipV="1">
                <a:off x="3888" y="3227"/>
                <a:ext cx="0" cy="33"/>
              </a:xfrm>
              <a:prstGeom prst="line">
                <a:avLst/>
              </a:prstGeom>
              <a:noFill/>
              <a:ln w="3175">
                <a:solidFill>
                  <a:srgbClr val="000000"/>
                </a:solidFill>
                <a:round/>
                <a:headEnd/>
                <a:tailEnd/>
              </a:ln>
            </p:spPr>
            <p:txBody>
              <a:bodyPr/>
              <a:lstStyle/>
              <a:p>
                <a:endParaRPr lang="en-US"/>
              </a:p>
            </p:txBody>
          </p:sp>
          <p:sp>
            <p:nvSpPr>
              <p:cNvPr id="33392" name="Line 1642"/>
              <p:cNvSpPr>
                <a:spLocks noChangeShapeType="1"/>
              </p:cNvSpPr>
              <p:nvPr/>
            </p:nvSpPr>
            <p:spPr bwMode="auto">
              <a:xfrm>
                <a:off x="3888" y="3227"/>
                <a:ext cx="0" cy="33"/>
              </a:xfrm>
              <a:prstGeom prst="line">
                <a:avLst/>
              </a:prstGeom>
              <a:noFill/>
              <a:ln w="3175">
                <a:solidFill>
                  <a:srgbClr val="000000"/>
                </a:solidFill>
                <a:round/>
                <a:headEnd/>
                <a:tailEnd/>
              </a:ln>
            </p:spPr>
            <p:txBody>
              <a:bodyPr/>
              <a:lstStyle/>
              <a:p>
                <a:endParaRPr lang="en-US"/>
              </a:p>
            </p:txBody>
          </p:sp>
          <p:sp>
            <p:nvSpPr>
              <p:cNvPr id="33393" name="Line 1643"/>
              <p:cNvSpPr>
                <a:spLocks noChangeShapeType="1"/>
              </p:cNvSpPr>
              <p:nvPr/>
            </p:nvSpPr>
            <p:spPr bwMode="auto">
              <a:xfrm>
                <a:off x="3888" y="3260"/>
                <a:ext cx="60" cy="0"/>
              </a:xfrm>
              <a:prstGeom prst="line">
                <a:avLst/>
              </a:prstGeom>
              <a:noFill/>
              <a:ln w="3175">
                <a:solidFill>
                  <a:srgbClr val="000000"/>
                </a:solidFill>
                <a:round/>
                <a:headEnd/>
                <a:tailEnd/>
              </a:ln>
            </p:spPr>
            <p:txBody>
              <a:bodyPr/>
              <a:lstStyle/>
              <a:p>
                <a:endParaRPr lang="en-US"/>
              </a:p>
            </p:txBody>
          </p:sp>
          <p:sp>
            <p:nvSpPr>
              <p:cNvPr id="33394" name="Line 1644"/>
              <p:cNvSpPr>
                <a:spLocks noChangeShapeType="1"/>
              </p:cNvSpPr>
              <p:nvPr/>
            </p:nvSpPr>
            <p:spPr bwMode="auto">
              <a:xfrm flipV="1">
                <a:off x="3948" y="3227"/>
                <a:ext cx="0" cy="33"/>
              </a:xfrm>
              <a:prstGeom prst="line">
                <a:avLst/>
              </a:prstGeom>
              <a:noFill/>
              <a:ln w="3175">
                <a:solidFill>
                  <a:srgbClr val="000000"/>
                </a:solidFill>
                <a:round/>
                <a:headEnd/>
                <a:tailEnd/>
              </a:ln>
            </p:spPr>
            <p:txBody>
              <a:bodyPr/>
              <a:lstStyle/>
              <a:p>
                <a:endParaRPr lang="en-US"/>
              </a:p>
            </p:txBody>
          </p:sp>
          <p:sp>
            <p:nvSpPr>
              <p:cNvPr id="33395" name="Line 1645"/>
              <p:cNvSpPr>
                <a:spLocks noChangeShapeType="1"/>
              </p:cNvSpPr>
              <p:nvPr/>
            </p:nvSpPr>
            <p:spPr bwMode="auto">
              <a:xfrm>
                <a:off x="3948" y="3227"/>
                <a:ext cx="0" cy="33"/>
              </a:xfrm>
              <a:prstGeom prst="line">
                <a:avLst/>
              </a:prstGeom>
              <a:noFill/>
              <a:ln w="3175">
                <a:solidFill>
                  <a:srgbClr val="000000"/>
                </a:solidFill>
                <a:round/>
                <a:headEnd/>
                <a:tailEnd/>
              </a:ln>
            </p:spPr>
            <p:txBody>
              <a:bodyPr/>
              <a:lstStyle/>
              <a:p>
                <a:endParaRPr lang="en-US"/>
              </a:p>
            </p:txBody>
          </p:sp>
          <p:sp>
            <p:nvSpPr>
              <p:cNvPr id="33396" name="Line 1646"/>
              <p:cNvSpPr>
                <a:spLocks noChangeShapeType="1"/>
              </p:cNvSpPr>
              <p:nvPr/>
            </p:nvSpPr>
            <p:spPr bwMode="auto">
              <a:xfrm>
                <a:off x="3948" y="3260"/>
                <a:ext cx="59" cy="0"/>
              </a:xfrm>
              <a:prstGeom prst="line">
                <a:avLst/>
              </a:prstGeom>
              <a:noFill/>
              <a:ln w="3175">
                <a:solidFill>
                  <a:srgbClr val="000000"/>
                </a:solidFill>
                <a:round/>
                <a:headEnd/>
                <a:tailEnd/>
              </a:ln>
            </p:spPr>
            <p:txBody>
              <a:bodyPr/>
              <a:lstStyle/>
              <a:p>
                <a:endParaRPr lang="en-US"/>
              </a:p>
            </p:txBody>
          </p:sp>
          <p:sp>
            <p:nvSpPr>
              <p:cNvPr id="33397" name="Line 1647"/>
              <p:cNvSpPr>
                <a:spLocks noChangeShapeType="1"/>
              </p:cNvSpPr>
              <p:nvPr/>
            </p:nvSpPr>
            <p:spPr bwMode="auto">
              <a:xfrm flipV="1">
                <a:off x="4007" y="3227"/>
                <a:ext cx="0" cy="33"/>
              </a:xfrm>
              <a:prstGeom prst="line">
                <a:avLst/>
              </a:prstGeom>
              <a:noFill/>
              <a:ln w="3175">
                <a:solidFill>
                  <a:srgbClr val="000000"/>
                </a:solidFill>
                <a:round/>
                <a:headEnd/>
                <a:tailEnd/>
              </a:ln>
            </p:spPr>
            <p:txBody>
              <a:bodyPr/>
              <a:lstStyle/>
              <a:p>
                <a:endParaRPr lang="en-US"/>
              </a:p>
            </p:txBody>
          </p:sp>
          <p:sp>
            <p:nvSpPr>
              <p:cNvPr id="33398" name="Line 1648"/>
              <p:cNvSpPr>
                <a:spLocks noChangeShapeType="1"/>
              </p:cNvSpPr>
              <p:nvPr/>
            </p:nvSpPr>
            <p:spPr bwMode="auto">
              <a:xfrm>
                <a:off x="4007" y="3227"/>
                <a:ext cx="0" cy="33"/>
              </a:xfrm>
              <a:prstGeom prst="line">
                <a:avLst/>
              </a:prstGeom>
              <a:noFill/>
              <a:ln w="3175">
                <a:solidFill>
                  <a:srgbClr val="000000"/>
                </a:solidFill>
                <a:round/>
                <a:headEnd/>
                <a:tailEnd/>
              </a:ln>
            </p:spPr>
            <p:txBody>
              <a:bodyPr/>
              <a:lstStyle/>
              <a:p>
                <a:endParaRPr lang="en-US"/>
              </a:p>
            </p:txBody>
          </p:sp>
          <p:sp>
            <p:nvSpPr>
              <p:cNvPr id="33399" name="Line 1649"/>
              <p:cNvSpPr>
                <a:spLocks noChangeShapeType="1"/>
              </p:cNvSpPr>
              <p:nvPr/>
            </p:nvSpPr>
            <p:spPr bwMode="auto">
              <a:xfrm>
                <a:off x="4007" y="3260"/>
                <a:ext cx="62" cy="0"/>
              </a:xfrm>
              <a:prstGeom prst="line">
                <a:avLst/>
              </a:prstGeom>
              <a:noFill/>
              <a:ln w="3175">
                <a:solidFill>
                  <a:srgbClr val="000000"/>
                </a:solidFill>
                <a:round/>
                <a:headEnd/>
                <a:tailEnd/>
              </a:ln>
            </p:spPr>
            <p:txBody>
              <a:bodyPr/>
              <a:lstStyle/>
              <a:p>
                <a:endParaRPr lang="en-US"/>
              </a:p>
            </p:txBody>
          </p:sp>
          <p:sp>
            <p:nvSpPr>
              <p:cNvPr id="33400" name="Line 1650"/>
              <p:cNvSpPr>
                <a:spLocks noChangeShapeType="1"/>
              </p:cNvSpPr>
              <p:nvPr/>
            </p:nvSpPr>
            <p:spPr bwMode="auto">
              <a:xfrm flipV="1">
                <a:off x="4069" y="3227"/>
                <a:ext cx="0" cy="33"/>
              </a:xfrm>
              <a:prstGeom prst="line">
                <a:avLst/>
              </a:prstGeom>
              <a:noFill/>
              <a:ln w="3175">
                <a:solidFill>
                  <a:srgbClr val="000000"/>
                </a:solidFill>
                <a:round/>
                <a:headEnd/>
                <a:tailEnd/>
              </a:ln>
            </p:spPr>
            <p:txBody>
              <a:bodyPr/>
              <a:lstStyle/>
              <a:p>
                <a:endParaRPr lang="en-US"/>
              </a:p>
            </p:txBody>
          </p:sp>
          <p:sp>
            <p:nvSpPr>
              <p:cNvPr id="33401" name="Line 1651"/>
              <p:cNvSpPr>
                <a:spLocks noChangeShapeType="1"/>
              </p:cNvSpPr>
              <p:nvPr/>
            </p:nvSpPr>
            <p:spPr bwMode="auto">
              <a:xfrm>
                <a:off x="4069" y="3227"/>
                <a:ext cx="0" cy="33"/>
              </a:xfrm>
              <a:prstGeom prst="line">
                <a:avLst/>
              </a:prstGeom>
              <a:noFill/>
              <a:ln w="3175">
                <a:solidFill>
                  <a:srgbClr val="000000"/>
                </a:solidFill>
                <a:round/>
                <a:headEnd/>
                <a:tailEnd/>
              </a:ln>
            </p:spPr>
            <p:txBody>
              <a:bodyPr/>
              <a:lstStyle/>
              <a:p>
                <a:endParaRPr lang="en-US"/>
              </a:p>
            </p:txBody>
          </p:sp>
          <p:sp>
            <p:nvSpPr>
              <p:cNvPr id="33402" name="Line 1652"/>
              <p:cNvSpPr>
                <a:spLocks noChangeShapeType="1"/>
              </p:cNvSpPr>
              <p:nvPr/>
            </p:nvSpPr>
            <p:spPr bwMode="auto">
              <a:xfrm>
                <a:off x="4069" y="3260"/>
                <a:ext cx="60" cy="0"/>
              </a:xfrm>
              <a:prstGeom prst="line">
                <a:avLst/>
              </a:prstGeom>
              <a:noFill/>
              <a:ln w="3175">
                <a:solidFill>
                  <a:srgbClr val="000000"/>
                </a:solidFill>
                <a:round/>
                <a:headEnd/>
                <a:tailEnd/>
              </a:ln>
            </p:spPr>
            <p:txBody>
              <a:bodyPr/>
              <a:lstStyle/>
              <a:p>
                <a:endParaRPr lang="en-US"/>
              </a:p>
            </p:txBody>
          </p:sp>
          <p:sp>
            <p:nvSpPr>
              <p:cNvPr id="33403" name="Line 1653"/>
              <p:cNvSpPr>
                <a:spLocks noChangeShapeType="1"/>
              </p:cNvSpPr>
              <p:nvPr/>
            </p:nvSpPr>
            <p:spPr bwMode="auto">
              <a:xfrm flipV="1">
                <a:off x="4129" y="3227"/>
                <a:ext cx="0" cy="33"/>
              </a:xfrm>
              <a:prstGeom prst="line">
                <a:avLst/>
              </a:prstGeom>
              <a:noFill/>
              <a:ln w="3175">
                <a:solidFill>
                  <a:srgbClr val="000000"/>
                </a:solidFill>
                <a:round/>
                <a:headEnd/>
                <a:tailEnd/>
              </a:ln>
            </p:spPr>
            <p:txBody>
              <a:bodyPr/>
              <a:lstStyle/>
              <a:p>
                <a:endParaRPr lang="en-US"/>
              </a:p>
            </p:txBody>
          </p:sp>
          <p:sp>
            <p:nvSpPr>
              <p:cNvPr id="33404" name="Line 1654"/>
              <p:cNvSpPr>
                <a:spLocks noChangeShapeType="1"/>
              </p:cNvSpPr>
              <p:nvPr/>
            </p:nvSpPr>
            <p:spPr bwMode="auto">
              <a:xfrm>
                <a:off x="4129" y="3227"/>
                <a:ext cx="0" cy="33"/>
              </a:xfrm>
              <a:prstGeom prst="line">
                <a:avLst/>
              </a:prstGeom>
              <a:noFill/>
              <a:ln w="3175">
                <a:solidFill>
                  <a:srgbClr val="000000"/>
                </a:solidFill>
                <a:round/>
                <a:headEnd/>
                <a:tailEnd/>
              </a:ln>
            </p:spPr>
            <p:txBody>
              <a:bodyPr/>
              <a:lstStyle/>
              <a:p>
                <a:endParaRPr lang="en-US"/>
              </a:p>
            </p:txBody>
          </p:sp>
          <p:sp>
            <p:nvSpPr>
              <p:cNvPr id="33405" name="Line 1655"/>
              <p:cNvSpPr>
                <a:spLocks noChangeShapeType="1"/>
              </p:cNvSpPr>
              <p:nvPr/>
            </p:nvSpPr>
            <p:spPr bwMode="auto">
              <a:xfrm>
                <a:off x="4129" y="3260"/>
                <a:ext cx="60" cy="0"/>
              </a:xfrm>
              <a:prstGeom prst="line">
                <a:avLst/>
              </a:prstGeom>
              <a:noFill/>
              <a:ln w="3175">
                <a:solidFill>
                  <a:srgbClr val="000000"/>
                </a:solidFill>
                <a:round/>
                <a:headEnd/>
                <a:tailEnd/>
              </a:ln>
            </p:spPr>
            <p:txBody>
              <a:bodyPr/>
              <a:lstStyle/>
              <a:p>
                <a:endParaRPr lang="en-US"/>
              </a:p>
            </p:txBody>
          </p:sp>
          <p:sp>
            <p:nvSpPr>
              <p:cNvPr id="33406" name="Line 1656"/>
              <p:cNvSpPr>
                <a:spLocks noChangeShapeType="1"/>
              </p:cNvSpPr>
              <p:nvPr/>
            </p:nvSpPr>
            <p:spPr bwMode="auto">
              <a:xfrm flipV="1">
                <a:off x="4189" y="3227"/>
                <a:ext cx="0" cy="33"/>
              </a:xfrm>
              <a:prstGeom prst="line">
                <a:avLst/>
              </a:prstGeom>
              <a:noFill/>
              <a:ln w="3175">
                <a:solidFill>
                  <a:srgbClr val="000000"/>
                </a:solidFill>
                <a:round/>
                <a:headEnd/>
                <a:tailEnd/>
              </a:ln>
            </p:spPr>
            <p:txBody>
              <a:bodyPr/>
              <a:lstStyle/>
              <a:p>
                <a:endParaRPr lang="en-US"/>
              </a:p>
            </p:txBody>
          </p:sp>
          <p:sp>
            <p:nvSpPr>
              <p:cNvPr id="33407" name="Line 1657"/>
              <p:cNvSpPr>
                <a:spLocks noChangeShapeType="1"/>
              </p:cNvSpPr>
              <p:nvPr/>
            </p:nvSpPr>
            <p:spPr bwMode="auto">
              <a:xfrm>
                <a:off x="4189" y="3227"/>
                <a:ext cx="0" cy="33"/>
              </a:xfrm>
              <a:prstGeom prst="line">
                <a:avLst/>
              </a:prstGeom>
              <a:noFill/>
              <a:ln w="3175">
                <a:solidFill>
                  <a:srgbClr val="000000"/>
                </a:solidFill>
                <a:round/>
                <a:headEnd/>
                <a:tailEnd/>
              </a:ln>
            </p:spPr>
            <p:txBody>
              <a:bodyPr/>
              <a:lstStyle/>
              <a:p>
                <a:endParaRPr lang="en-US"/>
              </a:p>
            </p:txBody>
          </p:sp>
          <p:sp>
            <p:nvSpPr>
              <p:cNvPr id="33408" name="Line 1658"/>
              <p:cNvSpPr>
                <a:spLocks noChangeShapeType="1"/>
              </p:cNvSpPr>
              <p:nvPr/>
            </p:nvSpPr>
            <p:spPr bwMode="auto">
              <a:xfrm>
                <a:off x="4189" y="3260"/>
                <a:ext cx="61" cy="0"/>
              </a:xfrm>
              <a:prstGeom prst="line">
                <a:avLst/>
              </a:prstGeom>
              <a:noFill/>
              <a:ln w="3175">
                <a:solidFill>
                  <a:srgbClr val="000000"/>
                </a:solidFill>
                <a:round/>
                <a:headEnd/>
                <a:tailEnd/>
              </a:ln>
            </p:spPr>
            <p:txBody>
              <a:bodyPr/>
              <a:lstStyle/>
              <a:p>
                <a:endParaRPr lang="en-US"/>
              </a:p>
            </p:txBody>
          </p:sp>
          <p:sp>
            <p:nvSpPr>
              <p:cNvPr id="33409" name="Line 1659"/>
              <p:cNvSpPr>
                <a:spLocks noChangeShapeType="1"/>
              </p:cNvSpPr>
              <p:nvPr/>
            </p:nvSpPr>
            <p:spPr bwMode="auto">
              <a:xfrm flipV="1">
                <a:off x="4250" y="3182"/>
                <a:ext cx="0" cy="78"/>
              </a:xfrm>
              <a:prstGeom prst="line">
                <a:avLst/>
              </a:prstGeom>
              <a:noFill/>
              <a:ln w="3175">
                <a:solidFill>
                  <a:srgbClr val="000000"/>
                </a:solidFill>
                <a:round/>
                <a:headEnd/>
                <a:tailEnd/>
              </a:ln>
            </p:spPr>
            <p:txBody>
              <a:bodyPr/>
              <a:lstStyle/>
              <a:p>
                <a:endParaRPr lang="en-US"/>
              </a:p>
            </p:txBody>
          </p:sp>
          <p:sp>
            <p:nvSpPr>
              <p:cNvPr id="33410" name="Line 1660"/>
              <p:cNvSpPr>
                <a:spLocks noChangeShapeType="1"/>
              </p:cNvSpPr>
              <p:nvPr/>
            </p:nvSpPr>
            <p:spPr bwMode="auto">
              <a:xfrm>
                <a:off x="4250" y="3182"/>
                <a:ext cx="0" cy="78"/>
              </a:xfrm>
              <a:prstGeom prst="line">
                <a:avLst/>
              </a:prstGeom>
              <a:noFill/>
              <a:ln w="3175">
                <a:solidFill>
                  <a:srgbClr val="000000"/>
                </a:solidFill>
                <a:round/>
                <a:headEnd/>
                <a:tailEnd/>
              </a:ln>
            </p:spPr>
            <p:txBody>
              <a:bodyPr/>
              <a:lstStyle/>
              <a:p>
                <a:endParaRPr lang="en-US"/>
              </a:p>
            </p:txBody>
          </p:sp>
          <p:sp>
            <p:nvSpPr>
              <p:cNvPr id="33411" name="Line 1661"/>
              <p:cNvSpPr>
                <a:spLocks noChangeShapeType="1"/>
              </p:cNvSpPr>
              <p:nvPr/>
            </p:nvSpPr>
            <p:spPr bwMode="auto">
              <a:xfrm>
                <a:off x="4250" y="3260"/>
                <a:ext cx="60" cy="0"/>
              </a:xfrm>
              <a:prstGeom prst="line">
                <a:avLst/>
              </a:prstGeom>
              <a:noFill/>
              <a:ln w="3175">
                <a:solidFill>
                  <a:srgbClr val="000000"/>
                </a:solidFill>
                <a:round/>
                <a:headEnd/>
                <a:tailEnd/>
              </a:ln>
            </p:spPr>
            <p:txBody>
              <a:bodyPr/>
              <a:lstStyle/>
              <a:p>
                <a:endParaRPr lang="en-US"/>
              </a:p>
            </p:txBody>
          </p:sp>
          <p:sp>
            <p:nvSpPr>
              <p:cNvPr id="33412" name="Line 1662"/>
              <p:cNvSpPr>
                <a:spLocks noChangeShapeType="1"/>
              </p:cNvSpPr>
              <p:nvPr/>
            </p:nvSpPr>
            <p:spPr bwMode="auto">
              <a:xfrm flipV="1">
                <a:off x="4310" y="3227"/>
                <a:ext cx="0" cy="33"/>
              </a:xfrm>
              <a:prstGeom prst="line">
                <a:avLst/>
              </a:prstGeom>
              <a:noFill/>
              <a:ln w="3175">
                <a:solidFill>
                  <a:srgbClr val="000000"/>
                </a:solidFill>
                <a:round/>
                <a:headEnd/>
                <a:tailEnd/>
              </a:ln>
            </p:spPr>
            <p:txBody>
              <a:bodyPr/>
              <a:lstStyle/>
              <a:p>
                <a:endParaRPr lang="en-US"/>
              </a:p>
            </p:txBody>
          </p:sp>
          <p:sp>
            <p:nvSpPr>
              <p:cNvPr id="33413" name="Line 1663"/>
              <p:cNvSpPr>
                <a:spLocks noChangeShapeType="1"/>
              </p:cNvSpPr>
              <p:nvPr/>
            </p:nvSpPr>
            <p:spPr bwMode="auto">
              <a:xfrm>
                <a:off x="4310" y="3227"/>
                <a:ext cx="0" cy="33"/>
              </a:xfrm>
              <a:prstGeom prst="line">
                <a:avLst/>
              </a:prstGeom>
              <a:noFill/>
              <a:ln w="3175">
                <a:solidFill>
                  <a:srgbClr val="000000"/>
                </a:solidFill>
                <a:round/>
                <a:headEnd/>
                <a:tailEnd/>
              </a:ln>
            </p:spPr>
            <p:txBody>
              <a:bodyPr/>
              <a:lstStyle/>
              <a:p>
                <a:endParaRPr lang="en-US"/>
              </a:p>
            </p:txBody>
          </p:sp>
          <p:sp>
            <p:nvSpPr>
              <p:cNvPr id="33414" name="Line 1664"/>
              <p:cNvSpPr>
                <a:spLocks noChangeShapeType="1"/>
              </p:cNvSpPr>
              <p:nvPr/>
            </p:nvSpPr>
            <p:spPr bwMode="auto">
              <a:xfrm>
                <a:off x="4310" y="3260"/>
                <a:ext cx="60" cy="0"/>
              </a:xfrm>
              <a:prstGeom prst="line">
                <a:avLst/>
              </a:prstGeom>
              <a:noFill/>
              <a:ln w="3175">
                <a:solidFill>
                  <a:srgbClr val="000000"/>
                </a:solidFill>
                <a:round/>
                <a:headEnd/>
                <a:tailEnd/>
              </a:ln>
            </p:spPr>
            <p:txBody>
              <a:bodyPr/>
              <a:lstStyle/>
              <a:p>
                <a:endParaRPr lang="en-US"/>
              </a:p>
            </p:txBody>
          </p:sp>
          <p:sp>
            <p:nvSpPr>
              <p:cNvPr id="33415" name="Line 1665"/>
              <p:cNvSpPr>
                <a:spLocks noChangeShapeType="1"/>
              </p:cNvSpPr>
              <p:nvPr/>
            </p:nvSpPr>
            <p:spPr bwMode="auto">
              <a:xfrm flipV="1">
                <a:off x="4370" y="3227"/>
                <a:ext cx="0" cy="33"/>
              </a:xfrm>
              <a:prstGeom prst="line">
                <a:avLst/>
              </a:prstGeom>
              <a:noFill/>
              <a:ln w="3175">
                <a:solidFill>
                  <a:srgbClr val="000000"/>
                </a:solidFill>
                <a:round/>
                <a:headEnd/>
                <a:tailEnd/>
              </a:ln>
            </p:spPr>
            <p:txBody>
              <a:bodyPr/>
              <a:lstStyle/>
              <a:p>
                <a:endParaRPr lang="en-US"/>
              </a:p>
            </p:txBody>
          </p:sp>
          <p:sp>
            <p:nvSpPr>
              <p:cNvPr id="33416" name="Line 1666"/>
              <p:cNvSpPr>
                <a:spLocks noChangeShapeType="1"/>
              </p:cNvSpPr>
              <p:nvPr/>
            </p:nvSpPr>
            <p:spPr bwMode="auto">
              <a:xfrm>
                <a:off x="4370" y="3227"/>
                <a:ext cx="0" cy="33"/>
              </a:xfrm>
              <a:prstGeom prst="line">
                <a:avLst/>
              </a:prstGeom>
              <a:noFill/>
              <a:ln w="3175">
                <a:solidFill>
                  <a:srgbClr val="000000"/>
                </a:solidFill>
                <a:round/>
                <a:headEnd/>
                <a:tailEnd/>
              </a:ln>
            </p:spPr>
            <p:txBody>
              <a:bodyPr/>
              <a:lstStyle/>
              <a:p>
                <a:endParaRPr lang="en-US"/>
              </a:p>
            </p:txBody>
          </p:sp>
          <p:sp>
            <p:nvSpPr>
              <p:cNvPr id="33417" name="Line 1667"/>
              <p:cNvSpPr>
                <a:spLocks noChangeShapeType="1"/>
              </p:cNvSpPr>
              <p:nvPr/>
            </p:nvSpPr>
            <p:spPr bwMode="auto">
              <a:xfrm flipV="1">
                <a:off x="1111" y="911"/>
                <a:ext cx="0" cy="2349"/>
              </a:xfrm>
              <a:prstGeom prst="line">
                <a:avLst/>
              </a:prstGeom>
              <a:noFill/>
              <a:ln w="3175">
                <a:solidFill>
                  <a:srgbClr val="000000"/>
                </a:solidFill>
                <a:round/>
                <a:headEnd/>
                <a:tailEnd/>
              </a:ln>
            </p:spPr>
            <p:txBody>
              <a:bodyPr/>
              <a:lstStyle/>
              <a:p>
                <a:endParaRPr lang="en-US"/>
              </a:p>
            </p:txBody>
          </p:sp>
          <p:sp>
            <p:nvSpPr>
              <p:cNvPr id="33418" name="Line 1668"/>
              <p:cNvSpPr>
                <a:spLocks noChangeShapeType="1"/>
              </p:cNvSpPr>
              <p:nvPr/>
            </p:nvSpPr>
            <p:spPr bwMode="auto">
              <a:xfrm flipV="1">
                <a:off x="4370" y="911"/>
                <a:ext cx="0" cy="2349"/>
              </a:xfrm>
              <a:prstGeom prst="line">
                <a:avLst/>
              </a:prstGeom>
              <a:noFill/>
              <a:ln w="3175">
                <a:solidFill>
                  <a:srgbClr val="000000"/>
                </a:solidFill>
                <a:round/>
                <a:headEnd/>
                <a:tailEnd/>
              </a:ln>
            </p:spPr>
            <p:txBody>
              <a:bodyPr/>
              <a:lstStyle/>
              <a:p>
                <a:endParaRPr lang="en-US"/>
              </a:p>
            </p:txBody>
          </p:sp>
          <p:sp>
            <p:nvSpPr>
              <p:cNvPr id="33419" name="Line 1669"/>
              <p:cNvSpPr>
                <a:spLocks noChangeShapeType="1"/>
              </p:cNvSpPr>
              <p:nvPr/>
            </p:nvSpPr>
            <p:spPr bwMode="auto">
              <a:xfrm>
                <a:off x="1111" y="911"/>
                <a:ext cx="3259" cy="0"/>
              </a:xfrm>
              <a:prstGeom prst="line">
                <a:avLst/>
              </a:prstGeom>
              <a:noFill/>
              <a:ln w="3175">
                <a:solidFill>
                  <a:srgbClr val="000000"/>
                </a:solidFill>
                <a:round/>
                <a:headEnd/>
                <a:tailEnd/>
              </a:ln>
            </p:spPr>
            <p:txBody>
              <a:bodyPr/>
              <a:lstStyle/>
              <a:p>
                <a:endParaRPr lang="en-US"/>
              </a:p>
            </p:txBody>
          </p:sp>
          <p:sp>
            <p:nvSpPr>
              <p:cNvPr id="33420" name="Line 1670"/>
              <p:cNvSpPr>
                <a:spLocks noChangeShapeType="1"/>
              </p:cNvSpPr>
              <p:nvPr/>
            </p:nvSpPr>
            <p:spPr bwMode="auto">
              <a:xfrm>
                <a:off x="1111" y="3260"/>
                <a:ext cx="3259" cy="0"/>
              </a:xfrm>
              <a:prstGeom prst="line">
                <a:avLst/>
              </a:prstGeom>
              <a:noFill/>
              <a:ln w="3175">
                <a:solidFill>
                  <a:srgbClr val="000000"/>
                </a:solidFill>
                <a:round/>
                <a:headEnd/>
                <a:tailEnd/>
              </a:ln>
            </p:spPr>
            <p:txBody>
              <a:bodyPr/>
              <a:lstStyle/>
              <a:p>
                <a:endParaRPr lang="en-US"/>
              </a:p>
            </p:txBody>
          </p:sp>
          <p:sp>
            <p:nvSpPr>
              <p:cNvPr id="33421" name="Freeform 1671"/>
              <p:cNvSpPr>
                <a:spLocks noEditPoints="1"/>
              </p:cNvSpPr>
              <p:nvPr/>
            </p:nvSpPr>
            <p:spPr bwMode="auto">
              <a:xfrm>
                <a:off x="1200" y="1368"/>
                <a:ext cx="2963" cy="1364"/>
              </a:xfrm>
              <a:custGeom>
                <a:avLst/>
                <a:gdLst>
                  <a:gd name="T0" fmla="*/ 252 w 2963"/>
                  <a:gd name="T1" fmla="*/ 1277 h 1364"/>
                  <a:gd name="T2" fmla="*/ 372 w 2963"/>
                  <a:gd name="T3" fmla="*/ 1212 h 1364"/>
                  <a:gd name="T4" fmla="*/ 2229 w 2963"/>
                  <a:gd name="T5" fmla="*/ 472 h 1364"/>
                  <a:gd name="T6" fmla="*/ 2768 w 2963"/>
                  <a:gd name="T7" fmla="*/ 159 h 1364"/>
                  <a:gd name="T8" fmla="*/ 2963 w 2963"/>
                  <a:gd name="T9" fmla="*/ 13 h 1364"/>
                  <a:gd name="T10" fmla="*/ 2783 w 2963"/>
                  <a:gd name="T11" fmla="*/ 164 h 1364"/>
                  <a:gd name="T12" fmla="*/ 2660 w 2963"/>
                  <a:gd name="T13" fmla="*/ 316 h 1364"/>
                  <a:gd name="T14" fmla="*/ 2601 w 2963"/>
                  <a:gd name="T15" fmla="*/ 388 h 1364"/>
                  <a:gd name="T16" fmla="*/ 2480 w 2963"/>
                  <a:gd name="T17" fmla="*/ 434 h 1364"/>
                  <a:gd name="T18" fmla="*/ 2416 w 2963"/>
                  <a:gd name="T19" fmla="*/ 471 h 1364"/>
                  <a:gd name="T20" fmla="*/ 2238 w 2963"/>
                  <a:gd name="T21" fmla="*/ 484 h 1364"/>
                  <a:gd name="T22" fmla="*/ 2117 w 2963"/>
                  <a:gd name="T23" fmla="*/ 541 h 1364"/>
                  <a:gd name="T24" fmla="*/ 2057 w 2963"/>
                  <a:gd name="T25" fmla="*/ 568 h 1364"/>
                  <a:gd name="T26" fmla="*/ 1990 w 2963"/>
                  <a:gd name="T27" fmla="*/ 569 h 1364"/>
                  <a:gd name="T28" fmla="*/ 1815 w 2963"/>
                  <a:gd name="T29" fmla="*/ 576 h 1364"/>
                  <a:gd name="T30" fmla="*/ 1695 w 2963"/>
                  <a:gd name="T31" fmla="*/ 648 h 1364"/>
                  <a:gd name="T32" fmla="*/ 1515 w 2963"/>
                  <a:gd name="T33" fmla="*/ 748 h 1364"/>
                  <a:gd name="T34" fmla="*/ 1450 w 2963"/>
                  <a:gd name="T35" fmla="*/ 788 h 1364"/>
                  <a:gd name="T36" fmla="*/ 1329 w 2963"/>
                  <a:gd name="T37" fmla="*/ 775 h 1364"/>
                  <a:gd name="T38" fmla="*/ 1268 w 2963"/>
                  <a:gd name="T39" fmla="*/ 740 h 1364"/>
                  <a:gd name="T40" fmla="*/ 1153 w 2963"/>
                  <a:gd name="T41" fmla="*/ 789 h 1364"/>
                  <a:gd name="T42" fmla="*/ 1033 w 2963"/>
                  <a:gd name="T43" fmla="*/ 835 h 1364"/>
                  <a:gd name="T44" fmla="*/ 968 w 2963"/>
                  <a:gd name="T45" fmla="*/ 896 h 1364"/>
                  <a:gd name="T46" fmla="*/ 792 w 2963"/>
                  <a:gd name="T47" fmla="*/ 941 h 1364"/>
                  <a:gd name="T48" fmla="*/ 730 w 2963"/>
                  <a:gd name="T49" fmla="*/ 978 h 1364"/>
                  <a:gd name="T50" fmla="*/ 612 w 2963"/>
                  <a:gd name="T51" fmla="*/ 1070 h 1364"/>
                  <a:gd name="T52" fmla="*/ 489 w 2963"/>
                  <a:gd name="T53" fmla="*/ 1156 h 1364"/>
                  <a:gd name="T54" fmla="*/ 428 w 2963"/>
                  <a:gd name="T55" fmla="*/ 1180 h 1364"/>
                  <a:gd name="T56" fmla="*/ 308 w 2963"/>
                  <a:gd name="T57" fmla="*/ 1245 h 1364"/>
                  <a:gd name="T58" fmla="*/ 186 w 2963"/>
                  <a:gd name="T59" fmla="*/ 1311 h 1364"/>
                  <a:gd name="T60" fmla="*/ 126 w 2963"/>
                  <a:gd name="T61" fmla="*/ 1335 h 1364"/>
                  <a:gd name="T62" fmla="*/ 5 w 2963"/>
                  <a:gd name="T63" fmla="*/ 1364 h 1364"/>
                  <a:gd name="T64" fmla="*/ 62 w 2963"/>
                  <a:gd name="T65" fmla="*/ 1325 h 1364"/>
                  <a:gd name="T66" fmla="*/ 180 w 2963"/>
                  <a:gd name="T67" fmla="*/ 1298 h 1364"/>
                  <a:gd name="T68" fmla="*/ 361 w 2963"/>
                  <a:gd name="T69" fmla="*/ 1201 h 1364"/>
                  <a:gd name="T70" fmla="*/ 482 w 2963"/>
                  <a:gd name="T71" fmla="*/ 1144 h 1364"/>
                  <a:gd name="T72" fmla="*/ 661 w 2963"/>
                  <a:gd name="T73" fmla="*/ 1000 h 1364"/>
                  <a:gd name="T74" fmla="*/ 784 w 2963"/>
                  <a:gd name="T75" fmla="*/ 929 h 1364"/>
                  <a:gd name="T76" fmla="*/ 847 w 2963"/>
                  <a:gd name="T77" fmla="*/ 877 h 1364"/>
                  <a:gd name="T78" fmla="*/ 965 w 2963"/>
                  <a:gd name="T79" fmla="*/ 881 h 1364"/>
                  <a:gd name="T80" fmla="*/ 1085 w 2963"/>
                  <a:gd name="T81" fmla="*/ 792 h 1364"/>
                  <a:gd name="T82" fmla="*/ 1204 w 2963"/>
                  <a:gd name="T83" fmla="*/ 715 h 1364"/>
                  <a:gd name="T84" fmla="*/ 1271 w 2963"/>
                  <a:gd name="T85" fmla="*/ 727 h 1364"/>
                  <a:gd name="T86" fmla="*/ 1391 w 2963"/>
                  <a:gd name="T87" fmla="*/ 770 h 1364"/>
                  <a:gd name="T88" fmla="*/ 1568 w 2963"/>
                  <a:gd name="T89" fmla="*/ 701 h 1364"/>
                  <a:gd name="T90" fmla="*/ 1748 w 2963"/>
                  <a:gd name="T91" fmla="*/ 590 h 1364"/>
                  <a:gd name="T92" fmla="*/ 1809 w 2963"/>
                  <a:gd name="T93" fmla="*/ 562 h 1364"/>
                  <a:gd name="T94" fmla="*/ 1934 w 2963"/>
                  <a:gd name="T95" fmla="*/ 529 h 1364"/>
                  <a:gd name="T96" fmla="*/ 2054 w 2963"/>
                  <a:gd name="T97" fmla="*/ 553 h 1364"/>
                  <a:gd name="T98" fmla="*/ 2231 w 2963"/>
                  <a:gd name="T99" fmla="*/ 472 h 1364"/>
                  <a:gd name="T100" fmla="*/ 2294 w 2963"/>
                  <a:gd name="T101" fmla="*/ 446 h 1364"/>
                  <a:gd name="T102" fmla="*/ 2415 w 2963"/>
                  <a:gd name="T103" fmla="*/ 456 h 1364"/>
                  <a:gd name="T104" fmla="*/ 2535 w 2963"/>
                  <a:gd name="T105" fmla="*/ 387 h 1364"/>
                  <a:gd name="T106" fmla="*/ 2712 w 2963"/>
                  <a:gd name="T107" fmla="*/ 219 h 1364"/>
                  <a:gd name="T108" fmla="*/ 2769 w 2963"/>
                  <a:gd name="T109" fmla="*/ 158 h 1364"/>
                  <a:gd name="T110" fmla="*/ 2893 w 2963"/>
                  <a:gd name="T111" fmla="*/ 37 h 13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63"/>
                  <a:gd name="T169" fmla="*/ 0 h 1364"/>
                  <a:gd name="T170" fmla="*/ 2963 w 2963"/>
                  <a:gd name="T171" fmla="*/ 1364 h 13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63" h="1364">
                    <a:moveTo>
                      <a:pt x="252" y="1277"/>
                    </a:moveTo>
                    <a:lnTo>
                      <a:pt x="248" y="1279"/>
                    </a:lnTo>
                    <a:lnTo>
                      <a:pt x="252" y="1277"/>
                    </a:lnTo>
                    <a:close/>
                    <a:moveTo>
                      <a:pt x="372" y="1212"/>
                    </a:moveTo>
                    <a:lnTo>
                      <a:pt x="368" y="1214"/>
                    </a:lnTo>
                    <a:lnTo>
                      <a:pt x="372" y="1212"/>
                    </a:lnTo>
                    <a:close/>
                    <a:moveTo>
                      <a:pt x="2232" y="471"/>
                    </a:moveTo>
                    <a:lnTo>
                      <a:pt x="2231" y="472"/>
                    </a:lnTo>
                    <a:lnTo>
                      <a:pt x="2229" y="472"/>
                    </a:lnTo>
                    <a:lnTo>
                      <a:pt x="2232" y="471"/>
                    </a:lnTo>
                    <a:close/>
                    <a:moveTo>
                      <a:pt x="2773" y="154"/>
                    </a:moveTo>
                    <a:lnTo>
                      <a:pt x="2768" y="159"/>
                    </a:lnTo>
                    <a:lnTo>
                      <a:pt x="2773" y="154"/>
                    </a:lnTo>
                    <a:close/>
                    <a:moveTo>
                      <a:pt x="2956" y="0"/>
                    </a:moveTo>
                    <a:lnTo>
                      <a:pt x="2963" y="13"/>
                    </a:lnTo>
                    <a:lnTo>
                      <a:pt x="2902" y="49"/>
                    </a:lnTo>
                    <a:lnTo>
                      <a:pt x="2843" y="108"/>
                    </a:lnTo>
                    <a:lnTo>
                      <a:pt x="2783" y="164"/>
                    </a:lnTo>
                    <a:lnTo>
                      <a:pt x="2723" y="228"/>
                    </a:lnTo>
                    <a:lnTo>
                      <a:pt x="2663" y="312"/>
                    </a:lnTo>
                    <a:lnTo>
                      <a:pt x="2660" y="316"/>
                    </a:lnTo>
                    <a:lnTo>
                      <a:pt x="2663" y="313"/>
                    </a:lnTo>
                    <a:lnTo>
                      <a:pt x="2603" y="387"/>
                    </a:lnTo>
                    <a:lnTo>
                      <a:pt x="2601" y="388"/>
                    </a:lnTo>
                    <a:lnTo>
                      <a:pt x="2598" y="389"/>
                    </a:lnTo>
                    <a:lnTo>
                      <a:pt x="2539" y="400"/>
                    </a:lnTo>
                    <a:lnTo>
                      <a:pt x="2480" y="434"/>
                    </a:lnTo>
                    <a:lnTo>
                      <a:pt x="2420" y="470"/>
                    </a:lnTo>
                    <a:lnTo>
                      <a:pt x="2418" y="471"/>
                    </a:lnTo>
                    <a:lnTo>
                      <a:pt x="2416" y="471"/>
                    </a:lnTo>
                    <a:lnTo>
                      <a:pt x="2355" y="467"/>
                    </a:lnTo>
                    <a:lnTo>
                      <a:pt x="2297" y="460"/>
                    </a:lnTo>
                    <a:lnTo>
                      <a:pt x="2238" y="484"/>
                    </a:lnTo>
                    <a:lnTo>
                      <a:pt x="2177" y="513"/>
                    </a:lnTo>
                    <a:lnTo>
                      <a:pt x="2177" y="512"/>
                    </a:lnTo>
                    <a:lnTo>
                      <a:pt x="2117" y="541"/>
                    </a:lnTo>
                    <a:lnTo>
                      <a:pt x="2113" y="543"/>
                    </a:lnTo>
                    <a:lnTo>
                      <a:pt x="2117" y="542"/>
                    </a:lnTo>
                    <a:lnTo>
                      <a:pt x="2057" y="568"/>
                    </a:lnTo>
                    <a:lnTo>
                      <a:pt x="2054" y="568"/>
                    </a:lnTo>
                    <a:lnTo>
                      <a:pt x="1993" y="569"/>
                    </a:lnTo>
                    <a:lnTo>
                      <a:pt x="1990" y="569"/>
                    </a:lnTo>
                    <a:lnTo>
                      <a:pt x="1932" y="544"/>
                    </a:lnTo>
                    <a:lnTo>
                      <a:pt x="1875" y="563"/>
                    </a:lnTo>
                    <a:lnTo>
                      <a:pt x="1815" y="576"/>
                    </a:lnTo>
                    <a:lnTo>
                      <a:pt x="1755" y="602"/>
                    </a:lnTo>
                    <a:lnTo>
                      <a:pt x="1696" y="648"/>
                    </a:lnTo>
                    <a:lnTo>
                      <a:pt x="1695" y="648"/>
                    </a:lnTo>
                    <a:lnTo>
                      <a:pt x="1635" y="678"/>
                    </a:lnTo>
                    <a:lnTo>
                      <a:pt x="1575" y="714"/>
                    </a:lnTo>
                    <a:lnTo>
                      <a:pt x="1515" y="748"/>
                    </a:lnTo>
                    <a:lnTo>
                      <a:pt x="1454" y="787"/>
                    </a:lnTo>
                    <a:lnTo>
                      <a:pt x="1452" y="788"/>
                    </a:lnTo>
                    <a:lnTo>
                      <a:pt x="1450" y="788"/>
                    </a:lnTo>
                    <a:lnTo>
                      <a:pt x="1390" y="783"/>
                    </a:lnTo>
                    <a:lnTo>
                      <a:pt x="1389" y="783"/>
                    </a:lnTo>
                    <a:lnTo>
                      <a:pt x="1329" y="775"/>
                    </a:lnTo>
                    <a:lnTo>
                      <a:pt x="1328" y="775"/>
                    </a:lnTo>
                    <a:lnTo>
                      <a:pt x="1327" y="774"/>
                    </a:lnTo>
                    <a:lnTo>
                      <a:pt x="1268" y="740"/>
                    </a:lnTo>
                    <a:lnTo>
                      <a:pt x="1211" y="729"/>
                    </a:lnTo>
                    <a:lnTo>
                      <a:pt x="1154" y="788"/>
                    </a:lnTo>
                    <a:lnTo>
                      <a:pt x="1153" y="789"/>
                    </a:lnTo>
                    <a:lnTo>
                      <a:pt x="1151" y="790"/>
                    </a:lnTo>
                    <a:lnTo>
                      <a:pt x="1090" y="806"/>
                    </a:lnTo>
                    <a:lnTo>
                      <a:pt x="1033" y="835"/>
                    </a:lnTo>
                    <a:lnTo>
                      <a:pt x="973" y="894"/>
                    </a:lnTo>
                    <a:lnTo>
                      <a:pt x="971" y="896"/>
                    </a:lnTo>
                    <a:lnTo>
                      <a:pt x="968" y="896"/>
                    </a:lnTo>
                    <a:lnTo>
                      <a:pt x="907" y="890"/>
                    </a:lnTo>
                    <a:lnTo>
                      <a:pt x="851" y="892"/>
                    </a:lnTo>
                    <a:lnTo>
                      <a:pt x="792" y="941"/>
                    </a:lnTo>
                    <a:lnTo>
                      <a:pt x="792" y="940"/>
                    </a:lnTo>
                    <a:lnTo>
                      <a:pt x="791" y="941"/>
                    </a:lnTo>
                    <a:lnTo>
                      <a:pt x="730" y="978"/>
                    </a:lnTo>
                    <a:lnTo>
                      <a:pt x="670" y="1012"/>
                    </a:lnTo>
                    <a:lnTo>
                      <a:pt x="611" y="1071"/>
                    </a:lnTo>
                    <a:lnTo>
                      <a:pt x="612" y="1070"/>
                    </a:lnTo>
                    <a:lnTo>
                      <a:pt x="610" y="1072"/>
                    </a:lnTo>
                    <a:lnTo>
                      <a:pt x="549" y="1118"/>
                    </a:lnTo>
                    <a:lnTo>
                      <a:pt x="489" y="1156"/>
                    </a:lnTo>
                    <a:lnTo>
                      <a:pt x="488" y="1156"/>
                    </a:lnTo>
                    <a:lnTo>
                      <a:pt x="488" y="1157"/>
                    </a:lnTo>
                    <a:lnTo>
                      <a:pt x="428" y="1180"/>
                    </a:lnTo>
                    <a:lnTo>
                      <a:pt x="370" y="1213"/>
                    </a:lnTo>
                    <a:lnTo>
                      <a:pt x="367" y="1214"/>
                    </a:lnTo>
                    <a:lnTo>
                      <a:pt x="308" y="1245"/>
                    </a:lnTo>
                    <a:lnTo>
                      <a:pt x="250" y="1278"/>
                    </a:lnTo>
                    <a:lnTo>
                      <a:pt x="247" y="1279"/>
                    </a:lnTo>
                    <a:lnTo>
                      <a:pt x="186" y="1311"/>
                    </a:lnTo>
                    <a:lnTo>
                      <a:pt x="184" y="1312"/>
                    </a:lnTo>
                    <a:lnTo>
                      <a:pt x="186" y="1312"/>
                    </a:lnTo>
                    <a:lnTo>
                      <a:pt x="126" y="1335"/>
                    </a:lnTo>
                    <a:lnTo>
                      <a:pt x="124" y="1335"/>
                    </a:lnTo>
                    <a:lnTo>
                      <a:pt x="66" y="1339"/>
                    </a:lnTo>
                    <a:lnTo>
                      <a:pt x="5" y="1364"/>
                    </a:lnTo>
                    <a:lnTo>
                      <a:pt x="0" y="1350"/>
                    </a:lnTo>
                    <a:lnTo>
                      <a:pt x="61" y="1326"/>
                    </a:lnTo>
                    <a:lnTo>
                      <a:pt x="62" y="1325"/>
                    </a:lnTo>
                    <a:lnTo>
                      <a:pt x="63" y="1325"/>
                    </a:lnTo>
                    <a:lnTo>
                      <a:pt x="123" y="1320"/>
                    </a:lnTo>
                    <a:lnTo>
                      <a:pt x="180" y="1298"/>
                    </a:lnTo>
                    <a:lnTo>
                      <a:pt x="241" y="1267"/>
                    </a:lnTo>
                    <a:lnTo>
                      <a:pt x="301" y="1232"/>
                    </a:lnTo>
                    <a:lnTo>
                      <a:pt x="361" y="1201"/>
                    </a:lnTo>
                    <a:lnTo>
                      <a:pt x="422" y="1167"/>
                    </a:lnTo>
                    <a:lnTo>
                      <a:pt x="423" y="1167"/>
                    </a:lnTo>
                    <a:lnTo>
                      <a:pt x="482" y="1144"/>
                    </a:lnTo>
                    <a:lnTo>
                      <a:pt x="542" y="1106"/>
                    </a:lnTo>
                    <a:lnTo>
                      <a:pt x="601" y="1060"/>
                    </a:lnTo>
                    <a:lnTo>
                      <a:pt x="661" y="1000"/>
                    </a:lnTo>
                    <a:lnTo>
                      <a:pt x="663" y="999"/>
                    </a:lnTo>
                    <a:lnTo>
                      <a:pt x="723" y="966"/>
                    </a:lnTo>
                    <a:lnTo>
                      <a:pt x="784" y="929"/>
                    </a:lnTo>
                    <a:lnTo>
                      <a:pt x="843" y="879"/>
                    </a:lnTo>
                    <a:lnTo>
                      <a:pt x="844" y="877"/>
                    </a:lnTo>
                    <a:lnTo>
                      <a:pt x="847" y="877"/>
                    </a:lnTo>
                    <a:lnTo>
                      <a:pt x="907" y="875"/>
                    </a:lnTo>
                    <a:lnTo>
                      <a:pt x="908" y="875"/>
                    </a:lnTo>
                    <a:lnTo>
                      <a:pt x="965" y="881"/>
                    </a:lnTo>
                    <a:lnTo>
                      <a:pt x="1023" y="825"/>
                    </a:lnTo>
                    <a:lnTo>
                      <a:pt x="1025" y="823"/>
                    </a:lnTo>
                    <a:lnTo>
                      <a:pt x="1085" y="792"/>
                    </a:lnTo>
                    <a:lnTo>
                      <a:pt x="1087" y="792"/>
                    </a:lnTo>
                    <a:lnTo>
                      <a:pt x="1144" y="777"/>
                    </a:lnTo>
                    <a:lnTo>
                      <a:pt x="1204" y="715"/>
                    </a:lnTo>
                    <a:lnTo>
                      <a:pt x="1206" y="713"/>
                    </a:lnTo>
                    <a:lnTo>
                      <a:pt x="1211" y="714"/>
                    </a:lnTo>
                    <a:lnTo>
                      <a:pt x="1271" y="727"/>
                    </a:lnTo>
                    <a:lnTo>
                      <a:pt x="1273" y="727"/>
                    </a:lnTo>
                    <a:lnTo>
                      <a:pt x="1333" y="760"/>
                    </a:lnTo>
                    <a:lnTo>
                      <a:pt x="1391" y="770"/>
                    </a:lnTo>
                    <a:lnTo>
                      <a:pt x="1449" y="773"/>
                    </a:lnTo>
                    <a:lnTo>
                      <a:pt x="1508" y="735"/>
                    </a:lnTo>
                    <a:lnTo>
                      <a:pt x="1568" y="701"/>
                    </a:lnTo>
                    <a:lnTo>
                      <a:pt x="1628" y="666"/>
                    </a:lnTo>
                    <a:lnTo>
                      <a:pt x="1689" y="635"/>
                    </a:lnTo>
                    <a:lnTo>
                      <a:pt x="1748" y="590"/>
                    </a:lnTo>
                    <a:lnTo>
                      <a:pt x="1750" y="588"/>
                    </a:lnTo>
                    <a:lnTo>
                      <a:pt x="1749" y="589"/>
                    </a:lnTo>
                    <a:lnTo>
                      <a:pt x="1809" y="562"/>
                    </a:lnTo>
                    <a:lnTo>
                      <a:pt x="1811" y="562"/>
                    </a:lnTo>
                    <a:lnTo>
                      <a:pt x="1871" y="550"/>
                    </a:lnTo>
                    <a:lnTo>
                      <a:pt x="1934" y="529"/>
                    </a:lnTo>
                    <a:lnTo>
                      <a:pt x="1936" y="530"/>
                    </a:lnTo>
                    <a:lnTo>
                      <a:pt x="1994" y="554"/>
                    </a:lnTo>
                    <a:lnTo>
                      <a:pt x="2054" y="553"/>
                    </a:lnTo>
                    <a:lnTo>
                      <a:pt x="2111" y="529"/>
                    </a:lnTo>
                    <a:lnTo>
                      <a:pt x="2171" y="499"/>
                    </a:lnTo>
                    <a:lnTo>
                      <a:pt x="2231" y="472"/>
                    </a:lnTo>
                    <a:lnTo>
                      <a:pt x="2233" y="471"/>
                    </a:lnTo>
                    <a:lnTo>
                      <a:pt x="2293" y="447"/>
                    </a:lnTo>
                    <a:lnTo>
                      <a:pt x="2294" y="446"/>
                    </a:lnTo>
                    <a:lnTo>
                      <a:pt x="2296" y="446"/>
                    </a:lnTo>
                    <a:lnTo>
                      <a:pt x="2356" y="452"/>
                    </a:lnTo>
                    <a:lnTo>
                      <a:pt x="2415" y="456"/>
                    </a:lnTo>
                    <a:lnTo>
                      <a:pt x="2473" y="421"/>
                    </a:lnTo>
                    <a:lnTo>
                      <a:pt x="2533" y="387"/>
                    </a:lnTo>
                    <a:lnTo>
                      <a:pt x="2535" y="387"/>
                    </a:lnTo>
                    <a:lnTo>
                      <a:pt x="2593" y="376"/>
                    </a:lnTo>
                    <a:lnTo>
                      <a:pt x="2652" y="303"/>
                    </a:lnTo>
                    <a:lnTo>
                      <a:pt x="2712" y="219"/>
                    </a:lnTo>
                    <a:lnTo>
                      <a:pt x="2713" y="217"/>
                    </a:lnTo>
                    <a:lnTo>
                      <a:pt x="2712" y="218"/>
                    </a:lnTo>
                    <a:lnTo>
                      <a:pt x="2769" y="158"/>
                    </a:lnTo>
                    <a:lnTo>
                      <a:pt x="2774" y="154"/>
                    </a:lnTo>
                    <a:lnTo>
                      <a:pt x="2833" y="97"/>
                    </a:lnTo>
                    <a:lnTo>
                      <a:pt x="2893" y="37"/>
                    </a:lnTo>
                    <a:lnTo>
                      <a:pt x="2895" y="36"/>
                    </a:lnTo>
                    <a:lnTo>
                      <a:pt x="2956" y="0"/>
                    </a:lnTo>
                    <a:close/>
                  </a:path>
                </a:pathLst>
              </a:custGeom>
              <a:solidFill>
                <a:srgbClr val="000000"/>
              </a:solidFill>
              <a:ln w="0">
                <a:solidFill>
                  <a:srgbClr val="000000"/>
                </a:solidFill>
                <a:prstDash val="solid"/>
                <a:round/>
                <a:headEnd/>
                <a:tailEnd/>
              </a:ln>
            </p:spPr>
            <p:txBody>
              <a:bodyPr/>
              <a:lstStyle/>
              <a:p>
                <a:endParaRPr lang="en-US"/>
              </a:p>
            </p:txBody>
          </p:sp>
          <p:sp>
            <p:nvSpPr>
              <p:cNvPr id="33422" name="Freeform 1672"/>
              <p:cNvSpPr>
                <a:spLocks/>
              </p:cNvSpPr>
              <p:nvPr/>
            </p:nvSpPr>
            <p:spPr bwMode="auto">
              <a:xfrm>
                <a:off x="1202" y="2847"/>
                <a:ext cx="61" cy="220"/>
              </a:xfrm>
              <a:custGeom>
                <a:avLst/>
                <a:gdLst>
                  <a:gd name="T0" fmla="*/ 0 w 61"/>
                  <a:gd name="T1" fmla="*/ 0 h 220"/>
                  <a:gd name="T2" fmla="*/ 61 w 61"/>
                  <a:gd name="T3" fmla="*/ 2 h 220"/>
                  <a:gd name="T4" fmla="*/ 61 w 61"/>
                  <a:gd name="T5" fmla="*/ 220 h 220"/>
                  <a:gd name="T6" fmla="*/ 0 w 61"/>
                  <a:gd name="T7" fmla="*/ 217 h 220"/>
                  <a:gd name="T8" fmla="*/ 0 w 61"/>
                  <a:gd name="T9" fmla="*/ 0 h 220"/>
                  <a:gd name="T10" fmla="*/ 0 60000 65536"/>
                  <a:gd name="T11" fmla="*/ 0 60000 65536"/>
                  <a:gd name="T12" fmla="*/ 0 60000 65536"/>
                  <a:gd name="T13" fmla="*/ 0 60000 65536"/>
                  <a:gd name="T14" fmla="*/ 0 60000 65536"/>
                  <a:gd name="T15" fmla="*/ 0 w 61"/>
                  <a:gd name="T16" fmla="*/ 0 h 220"/>
                  <a:gd name="T17" fmla="*/ 61 w 61"/>
                  <a:gd name="T18" fmla="*/ 220 h 220"/>
                </a:gdLst>
                <a:ahLst/>
                <a:cxnLst>
                  <a:cxn ang="T10">
                    <a:pos x="T0" y="T1"/>
                  </a:cxn>
                  <a:cxn ang="T11">
                    <a:pos x="T2" y="T3"/>
                  </a:cxn>
                  <a:cxn ang="T12">
                    <a:pos x="T4" y="T5"/>
                  </a:cxn>
                  <a:cxn ang="T13">
                    <a:pos x="T6" y="T7"/>
                  </a:cxn>
                  <a:cxn ang="T14">
                    <a:pos x="T8" y="T9"/>
                  </a:cxn>
                </a:cxnLst>
                <a:rect l="T15" t="T16" r="T17" b="T18"/>
                <a:pathLst>
                  <a:path w="61" h="220">
                    <a:moveTo>
                      <a:pt x="0" y="0"/>
                    </a:moveTo>
                    <a:lnTo>
                      <a:pt x="61" y="2"/>
                    </a:lnTo>
                    <a:lnTo>
                      <a:pt x="61" y="220"/>
                    </a:lnTo>
                    <a:lnTo>
                      <a:pt x="0" y="217"/>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23" name="Freeform 1673"/>
              <p:cNvSpPr>
                <a:spLocks/>
              </p:cNvSpPr>
              <p:nvPr/>
            </p:nvSpPr>
            <p:spPr bwMode="auto">
              <a:xfrm>
                <a:off x="1263" y="2833"/>
                <a:ext cx="60" cy="234"/>
              </a:xfrm>
              <a:custGeom>
                <a:avLst/>
                <a:gdLst>
                  <a:gd name="T0" fmla="*/ 60 w 60"/>
                  <a:gd name="T1" fmla="*/ 0 h 234"/>
                  <a:gd name="T2" fmla="*/ 60 w 60"/>
                  <a:gd name="T3" fmla="*/ 218 h 234"/>
                  <a:gd name="T4" fmla="*/ 0 w 60"/>
                  <a:gd name="T5" fmla="*/ 234 h 234"/>
                  <a:gd name="T6" fmla="*/ 0 w 60"/>
                  <a:gd name="T7" fmla="*/ 16 h 234"/>
                  <a:gd name="T8" fmla="*/ 60 w 60"/>
                  <a:gd name="T9" fmla="*/ 0 h 234"/>
                  <a:gd name="T10" fmla="*/ 0 60000 65536"/>
                  <a:gd name="T11" fmla="*/ 0 60000 65536"/>
                  <a:gd name="T12" fmla="*/ 0 60000 65536"/>
                  <a:gd name="T13" fmla="*/ 0 60000 65536"/>
                  <a:gd name="T14" fmla="*/ 0 60000 65536"/>
                  <a:gd name="T15" fmla="*/ 0 w 60"/>
                  <a:gd name="T16" fmla="*/ 0 h 234"/>
                  <a:gd name="T17" fmla="*/ 60 w 60"/>
                  <a:gd name="T18" fmla="*/ 234 h 234"/>
                </a:gdLst>
                <a:ahLst/>
                <a:cxnLst>
                  <a:cxn ang="T10">
                    <a:pos x="T0" y="T1"/>
                  </a:cxn>
                  <a:cxn ang="T11">
                    <a:pos x="T2" y="T3"/>
                  </a:cxn>
                  <a:cxn ang="T12">
                    <a:pos x="T4" y="T5"/>
                  </a:cxn>
                  <a:cxn ang="T13">
                    <a:pos x="T6" y="T7"/>
                  </a:cxn>
                  <a:cxn ang="T14">
                    <a:pos x="T8" y="T9"/>
                  </a:cxn>
                </a:cxnLst>
                <a:rect l="T15" t="T16" r="T17" b="T18"/>
                <a:pathLst>
                  <a:path w="60" h="234">
                    <a:moveTo>
                      <a:pt x="60" y="0"/>
                    </a:moveTo>
                    <a:lnTo>
                      <a:pt x="60" y="218"/>
                    </a:lnTo>
                    <a:lnTo>
                      <a:pt x="0" y="234"/>
                    </a:lnTo>
                    <a:lnTo>
                      <a:pt x="0" y="16"/>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33424" name="Freeform 1674"/>
              <p:cNvSpPr>
                <a:spLocks/>
              </p:cNvSpPr>
              <p:nvPr/>
            </p:nvSpPr>
            <p:spPr bwMode="auto">
              <a:xfrm>
                <a:off x="1323" y="2833"/>
                <a:ext cx="60" cy="218"/>
              </a:xfrm>
              <a:custGeom>
                <a:avLst/>
                <a:gdLst>
                  <a:gd name="T0" fmla="*/ 0 w 60"/>
                  <a:gd name="T1" fmla="*/ 0 h 218"/>
                  <a:gd name="T2" fmla="*/ 60 w 60"/>
                  <a:gd name="T3" fmla="*/ 1 h 218"/>
                  <a:gd name="T4" fmla="*/ 60 w 60"/>
                  <a:gd name="T5" fmla="*/ 218 h 218"/>
                  <a:gd name="T6" fmla="*/ 0 w 60"/>
                  <a:gd name="T7" fmla="*/ 218 h 218"/>
                  <a:gd name="T8" fmla="*/ 0 w 60"/>
                  <a:gd name="T9" fmla="*/ 0 h 218"/>
                  <a:gd name="T10" fmla="*/ 0 60000 65536"/>
                  <a:gd name="T11" fmla="*/ 0 60000 65536"/>
                  <a:gd name="T12" fmla="*/ 0 60000 65536"/>
                  <a:gd name="T13" fmla="*/ 0 60000 65536"/>
                  <a:gd name="T14" fmla="*/ 0 60000 65536"/>
                  <a:gd name="T15" fmla="*/ 0 w 60"/>
                  <a:gd name="T16" fmla="*/ 0 h 218"/>
                  <a:gd name="T17" fmla="*/ 60 w 60"/>
                  <a:gd name="T18" fmla="*/ 218 h 218"/>
                </a:gdLst>
                <a:ahLst/>
                <a:cxnLst>
                  <a:cxn ang="T10">
                    <a:pos x="T0" y="T1"/>
                  </a:cxn>
                  <a:cxn ang="T11">
                    <a:pos x="T2" y="T3"/>
                  </a:cxn>
                  <a:cxn ang="T12">
                    <a:pos x="T4" y="T5"/>
                  </a:cxn>
                  <a:cxn ang="T13">
                    <a:pos x="T6" y="T7"/>
                  </a:cxn>
                  <a:cxn ang="T14">
                    <a:pos x="T8" y="T9"/>
                  </a:cxn>
                </a:cxnLst>
                <a:rect l="T15" t="T16" r="T17" b="T18"/>
                <a:pathLst>
                  <a:path w="60" h="218">
                    <a:moveTo>
                      <a:pt x="0" y="0"/>
                    </a:moveTo>
                    <a:lnTo>
                      <a:pt x="60" y="1"/>
                    </a:lnTo>
                    <a:lnTo>
                      <a:pt x="60" y="218"/>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25" name="Freeform 1675"/>
              <p:cNvSpPr>
                <a:spLocks/>
              </p:cNvSpPr>
              <p:nvPr/>
            </p:nvSpPr>
            <p:spPr bwMode="auto">
              <a:xfrm>
                <a:off x="1383" y="2830"/>
                <a:ext cx="61" cy="221"/>
              </a:xfrm>
              <a:custGeom>
                <a:avLst/>
                <a:gdLst>
                  <a:gd name="T0" fmla="*/ 61 w 61"/>
                  <a:gd name="T1" fmla="*/ 0 h 221"/>
                  <a:gd name="T2" fmla="*/ 61 w 61"/>
                  <a:gd name="T3" fmla="*/ 217 h 221"/>
                  <a:gd name="T4" fmla="*/ 0 w 61"/>
                  <a:gd name="T5" fmla="*/ 221 h 221"/>
                  <a:gd name="T6" fmla="*/ 0 w 61"/>
                  <a:gd name="T7" fmla="*/ 4 h 221"/>
                  <a:gd name="T8" fmla="*/ 61 w 61"/>
                  <a:gd name="T9" fmla="*/ 0 h 221"/>
                  <a:gd name="T10" fmla="*/ 0 60000 65536"/>
                  <a:gd name="T11" fmla="*/ 0 60000 65536"/>
                  <a:gd name="T12" fmla="*/ 0 60000 65536"/>
                  <a:gd name="T13" fmla="*/ 0 60000 65536"/>
                  <a:gd name="T14" fmla="*/ 0 60000 65536"/>
                  <a:gd name="T15" fmla="*/ 0 w 61"/>
                  <a:gd name="T16" fmla="*/ 0 h 221"/>
                  <a:gd name="T17" fmla="*/ 61 w 61"/>
                  <a:gd name="T18" fmla="*/ 221 h 221"/>
                </a:gdLst>
                <a:ahLst/>
                <a:cxnLst>
                  <a:cxn ang="T10">
                    <a:pos x="T0" y="T1"/>
                  </a:cxn>
                  <a:cxn ang="T11">
                    <a:pos x="T2" y="T3"/>
                  </a:cxn>
                  <a:cxn ang="T12">
                    <a:pos x="T4" y="T5"/>
                  </a:cxn>
                  <a:cxn ang="T13">
                    <a:pos x="T6" y="T7"/>
                  </a:cxn>
                  <a:cxn ang="T14">
                    <a:pos x="T8" y="T9"/>
                  </a:cxn>
                </a:cxnLst>
                <a:rect l="T15" t="T16" r="T17" b="T18"/>
                <a:pathLst>
                  <a:path w="61" h="221">
                    <a:moveTo>
                      <a:pt x="61" y="0"/>
                    </a:moveTo>
                    <a:lnTo>
                      <a:pt x="61" y="217"/>
                    </a:lnTo>
                    <a:lnTo>
                      <a:pt x="0" y="221"/>
                    </a:lnTo>
                    <a:lnTo>
                      <a:pt x="0" y="4"/>
                    </a:lnTo>
                    <a:lnTo>
                      <a:pt x="61" y="0"/>
                    </a:lnTo>
                    <a:close/>
                  </a:path>
                </a:pathLst>
              </a:custGeom>
              <a:solidFill>
                <a:srgbClr val="DEBC9A"/>
              </a:solidFill>
              <a:ln w="0">
                <a:solidFill>
                  <a:srgbClr val="DBB691"/>
                </a:solidFill>
                <a:prstDash val="solid"/>
                <a:round/>
                <a:headEnd/>
                <a:tailEnd/>
              </a:ln>
            </p:spPr>
            <p:txBody>
              <a:bodyPr/>
              <a:lstStyle/>
              <a:p>
                <a:endParaRPr lang="en-US"/>
              </a:p>
            </p:txBody>
          </p:sp>
          <p:sp>
            <p:nvSpPr>
              <p:cNvPr id="33426" name="Freeform 1676"/>
              <p:cNvSpPr>
                <a:spLocks/>
              </p:cNvSpPr>
              <p:nvPr/>
            </p:nvSpPr>
            <p:spPr bwMode="auto">
              <a:xfrm>
                <a:off x="1444" y="2827"/>
                <a:ext cx="60" cy="220"/>
              </a:xfrm>
              <a:custGeom>
                <a:avLst/>
                <a:gdLst>
                  <a:gd name="T0" fmla="*/ 60 w 60"/>
                  <a:gd name="T1" fmla="*/ 0 h 220"/>
                  <a:gd name="T2" fmla="*/ 60 w 60"/>
                  <a:gd name="T3" fmla="*/ 218 h 220"/>
                  <a:gd name="T4" fmla="*/ 0 w 60"/>
                  <a:gd name="T5" fmla="*/ 220 h 220"/>
                  <a:gd name="T6" fmla="*/ 0 w 60"/>
                  <a:gd name="T7" fmla="*/ 3 h 220"/>
                  <a:gd name="T8" fmla="*/ 60 w 60"/>
                  <a:gd name="T9" fmla="*/ 0 h 220"/>
                  <a:gd name="T10" fmla="*/ 0 60000 65536"/>
                  <a:gd name="T11" fmla="*/ 0 60000 65536"/>
                  <a:gd name="T12" fmla="*/ 0 60000 65536"/>
                  <a:gd name="T13" fmla="*/ 0 60000 65536"/>
                  <a:gd name="T14" fmla="*/ 0 60000 65536"/>
                  <a:gd name="T15" fmla="*/ 0 w 60"/>
                  <a:gd name="T16" fmla="*/ 0 h 220"/>
                  <a:gd name="T17" fmla="*/ 60 w 60"/>
                  <a:gd name="T18" fmla="*/ 220 h 220"/>
                </a:gdLst>
                <a:ahLst/>
                <a:cxnLst>
                  <a:cxn ang="T10">
                    <a:pos x="T0" y="T1"/>
                  </a:cxn>
                  <a:cxn ang="T11">
                    <a:pos x="T2" y="T3"/>
                  </a:cxn>
                  <a:cxn ang="T12">
                    <a:pos x="T4" y="T5"/>
                  </a:cxn>
                  <a:cxn ang="T13">
                    <a:pos x="T6" y="T7"/>
                  </a:cxn>
                  <a:cxn ang="T14">
                    <a:pos x="T8" y="T9"/>
                  </a:cxn>
                </a:cxnLst>
                <a:rect l="T15" t="T16" r="T17" b="T18"/>
                <a:pathLst>
                  <a:path w="60" h="220">
                    <a:moveTo>
                      <a:pt x="60" y="0"/>
                    </a:moveTo>
                    <a:lnTo>
                      <a:pt x="60" y="218"/>
                    </a:lnTo>
                    <a:lnTo>
                      <a:pt x="0" y="220"/>
                    </a:lnTo>
                    <a:lnTo>
                      <a:pt x="0" y="3"/>
                    </a:lnTo>
                    <a:lnTo>
                      <a:pt x="60" y="0"/>
                    </a:lnTo>
                    <a:close/>
                  </a:path>
                </a:pathLst>
              </a:custGeom>
              <a:solidFill>
                <a:srgbClr val="DEBC9A"/>
              </a:solidFill>
              <a:ln w="0">
                <a:solidFill>
                  <a:srgbClr val="DEBC9A"/>
                </a:solidFill>
                <a:prstDash val="solid"/>
                <a:round/>
                <a:headEnd/>
                <a:tailEnd/>
              </a:ln>
            </p:spPr>
            <p:txBody>
              <a:bodyPr/>
              <a:lstStyle/>
              <a:p>
                <a:endParaRPr lang="en-US"/>
              </a:p>
            </p:txBody>
          </p:sp>
          <p:sp>
            <p:nvSpPr>
              <p:cNvPr id="33427" name="Freeform 1677"/>
              <p:cNvSpPr>
                <a:spLocks/>
              </p:cNvSpPr>
              <p:nvPr/>
            </p:nvSpPr>
            <p:spPr bwMode="auto">
              <a:xfrm>
                <a:off x="1504" y="2824"/>
                <a:ext cx="60" cy="221"/>
              </a:xfrm>
              <a:custGeom>
                <a:avLst/>
                <a:gdLst>
                  <a:gd name="T0" fmla="*/ 60 w 60"/>
                  <a:gd name="T1" fmla="*/ 0 h 221"/>
                  <a:gd name="T2" fmla="*/ 60 w 60"/>
                  <a:gd name="T3" fmla="*/ 217 h 221"/>
                  <a:gd name="T4" fmla="*/ 0 w 60"/>
                  <a:gd name="T5" fmla="*/ 221 h 221"/>
                  <a:gd name="T6" fmla="*/ 0 w 60"/>
                  <a:gd name="T7" fmla="*/ 3 h 221"/>
                  <a:gd name="T8" fmla="*/ 60 w 60"/>
                  <a:gd name="T9" fmla="*/ 0 h 221"/>
                  <a:gd name="T10" fmla="*/ 0 60000 65536"/>
                  <a:gd name="T11" fmla="*/ 0 60000 65536"/>
                  <a:gd name="T12" fmla="*/ 0 60000 65536"/>
                  <a:gd name="T13" fmla="*/ 0 60000 65536"/>
                  <a:gd name="T14" fmla="*/ 0 60000 65536"/>
                  <a:gd name="T15" fmla="*/ 0 w 60"/>
                  <a:gd name="T16" fmla="*/ 0 h 221"/>
                  <a:gd name="T17" fmla="*/ 60 w 60"/>
                  <a:gd name="T18" fmla="*/ 221 h 221"/>
                </a:gdLst>
                <a:ahLst/>
                <a:cxnLst>
                  <a:cxn ang="T10">
                    <a:pos x="T0" y="T1"/>
                  </a:cxn>
                  <a:cxn ang="T11">
                    <a:pos x="T2" y="T3"/>
                  </a:cxn>
                  <a:cxn ang="T12">
                    <a:pos x="T4" y="T5"/>
                  </a:cxn>
                  <a:cxn ang="T13">
                    <a:pos x="T6" y="T7"/>
                  </a:cxn>
                  <a:cxn ang="T14">
                    <a:pos x="T8" y="T9"/>
                  </a:cxn>
                </a:cxnLst>
                <a:rect l="T15" t="T16" r="T17" b="T18"/>
                <a:pathLst>
                  <a:path w="60" h="221">
                    <a:moveTo>
                      <a:pt x="60" y="0"/>
                    </a:moveTo>
                    <a:lnTo>
                      <a:pt x="60" y="217"/>
                    </a:lnTo>
                    <a:lnTo>
                      <a:pt x="0" y="221"/>
                    </a:lnTo>
                    <a:lnTo>
                      <a:pt x="0" y="3"/>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33428" name="Freeform 1678"/>
              <p:cNvSpPr>
                <a:spLocks/>
              </p:cNvSpPr>
              <p:nvPr/>
            </p:nvSpPr>
            <p:spPr bwMode="auto">
              <a:xfrm>
                <a:off x="1564" y="2817"/>
                <a:ext cx="61" cy="224"/>
              </a:xfrm>
              <a:custGeom>
                <a:avLst/>
                <a:gdLst>
                  <a:gd name="T0" fmla="*/ 61 w 61"/>
                  <a:gd name="T1" fmla="*/ 0 h 224"/>
                  <a:gd name="T2" fmla="*/ 61 w 61"/>
                  <a:gd name="T3" fmla="*/ 217 h 224"/>
                  <a:gd name="T4" fmla="*/ 0 w 61"/>
                  <a:gd name="T5" fmla="*/ 224 h 224"/>
                  <a:gd name="T6" fmla="*/ 0 w 61"/>
                  <a:gd name="T7" fmla="*/ 7 h 224"/>
                  <a:gd name="T8" fmla="*/ 61 w 61"/>
                  <a:gd name="T9" fmla="*/ 0 h 224"/>
                  <a:gd name="T10" fmla="*/ 0 60000 65536"/>
                  <a:gd name="T11" fmla="*/ 0 60000 65536"/>
                  <a:gd name="T12" fmla="*/ 0 60000 65536"/>
                  <a:gd name="T13" fmla="*/ 0 60000 65536"/>
                  <a:gd name="T14" fmla="*/ 0 60000 65536"/>
                  <a:gd name="T15" fmla="*/ 0 w 61"/>
                  <a:gd name="T16" fmla="*/ 0 h 224"/>
                  <a:gd name="T17" fmla="*/ 61 w 61"/>
                  <a:gd name="T18" fmla="*/ 224 h 224"/>
                </a:gdLst>
                <a:ahLst/>
                <a:cxnLst>
                  <a:cxn ang="T10">
                    <a:pos x="T0" y="T1"/>
                  </a:cxn>
                  <a:cxn ang="T11">
                    <a:pos x="T2" y="T3"/>
                  </a:cxn>
                  <a:cxn ang="T12">
                    <a:pos x="T4" y="T5"/>
                  </a:cxn>
                  <a:cxn ang="T13">
                    <a:pos x="T6" y="T7"/>
                  </a:cxn>
                  <a:cxn ang="T14">
                    <a:pos x="T8" y="T9"/>
                  </a:cxn>
                </a:cxnLst>
                <a:rect l="T15" t="T16" r="T17" b="T18"/>
                <a:pathLst>
                  <a:path w="61" h="224">
                    <a:moveTo>
                      <a:pt x="61" y="0"/>
                    </a:moveTo>
                    <a:lnTo>
                      <a:pt x="61" y="217"/>
                    </a:lnTo>
                    <a:lnTo>
                      <a:pt x="0" y="224"/>
                    </a:lnTo>
                    <a:lnTo>
                      <a:pt x="0" y="7"/>
                    </a:lnTo>
                    <a:lnTo>
                      <a:pt x="61" y="0"/>
                    </a:lnTo>
                    <a:close/>
                  </a:path>
                </a:pathLst>
              </a:custGeom>
              <a:solidFill>
                <a:srgbClr val="DEBC9A"/>
              </a:solidFill>
              <a:ln w="0">
                <a:solidFill>
                  <a:srgbClr val="DBB691"/>
                </a:solidFill>
                <a:prstDash val="solid"/>
                <a:round/>
                <a:headEnd/>
                <a:tailEnd/>
              </a:ln>
            </p:spPr>
            <p:txBody>
              <a:bodyPr/>
              <a:lstStyle/>
              <a:p>
                <a:endParaRPr lang="en-US"/>
              </a:p>
            </p:txBody>
          </p:sp>
          <p:sp>
            <p:nvSpPr>
              <p:cNvPr id="33429" name="Freeform 1679"/>
              <p:cNvSpPr>
                <a:spLocks/>
              </p:cNvSpPr>
              <p:nvPr/>
            </p:nvSpPr>
            <p:spPr bwMode="auto">
              <a:xfrm>
                <a:off x="1625" y="2815"/>
                <a:ext cx="60" cy="219"/>
              </a:xfrm>
              <a:custGeom>
                <a:avLst/>
                <a:gdLst>
                  <a:gd name="T0" fmla="*/ 60 w 60"/>
                  <a:gd name="T1" fmla="*/ 0 h 219"/>
                  <a:gd name="T2" fmla="*/ 60 w 60"/>
                  <a:gd name="T3" fmla="*/ 218 h 219"/>
                  <a:gd name="T4" fmla="*/ 0 w 60"/>
                  <a:gd name="T5" fmla="*/ 219 h 219"/>
                  <a:gd name="T6" fmla="*/ 0 w 60"/>
                  <a:gd name="T7" fmla="*/ 2 h 219"/>
                  <a:gd name="T8" fmla="*/ 60 w 60"/>
                  <a:gd name="T9" fmla="*/ 0 h 219"/>
                  <a:gd name="T10" fmla="*/ 0 60000 65536"/>
                  <a:gd name="T11" fmla="*/ 0 60000 65536"/>
                  <a:gd name="T12" fmla="*/ 0 60000 65536"/>
                  <a:gd name="T13" fmla="*/ 0 60000 65536"/>
                  <a:gd name="T14" fmla="*/ 0 60000 65536"/>
                  <a:gd name="T15" fmla="*/ 0 w 60"/>
                  <a:gd name="T16" fmla="*/ 0 h 219"/>
                  <a:gd name="T17" fmla="*/ 60 w 60"/>
                  <a:gd name="T18" fmla="*/ 219 h 219"/>
                </a:gdLst>
                <a:ahLst/>
                <a:cxnLst>
                  <a:cxn ang="T10">
                    <a:pos x="T0" y="T1"/>
                  </a:cxn>
                  <a:cxn ang="T11">
                    <a:pos x="T2" y="T3"/>
                  </a:cxn>
                  <a:cxn ang="T12">
                    <a:pos x="T4" y="T5"/>
                  </a:cxn>
                  <a:cxn ang="T13">
                    <a:pos x="T6" y="T7"/>
                  </a:cxn>
                  <a:cxn ang="T14">
                    <a:pos x="T8" y="T9"/>
                  </a:cxn>
                </a:cxnLst>
                <a:rect l="T15" t="T16" r="T17" b="T18"/>
                <a:pathLst>
                  <a:path w="60" h="219">
                    <a:moveTo>
                      <a:pt x="60" y="0"/>
                    </a:moveTo>
                    <a:lnTo>
                      <a:pt x="60" y="218"/>
                    </a:lnTo>
                    <a:lnTo>
                      <a:pt x="0" y="219"/>
                    </a:lnTo>
                    <a:lnTo>
                      <a:pt x="0" y="2"/>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33430" name="Freeform 1680"/>
              <p:cNvSpPr>
                <a:spLocks/>
              </p:cNvSpPr>
              <p:nvPr/>
            </p:nvSpPr>
            <p:spPr bwMode="auto">
              <a:xfrm>
                <a:off x="1685" y="2815"/>
                <a:ext cx="60" cy="232"/>
              </a:xfrm>
              <a:custGeom>
                <a:avLst/>
                <a:gdLst>
                  <a:gd name="T0" fmla="*/ 0 w 60"/>
                  <a:gd name="T1" fmla="*/ 0 h 232"/>
                  <a:gd name="T2" fmla="*/ 60 w 60"/>
                  <a:gd name="T3" fmla="*/ 14 h 232"/>
                  <a:gd name="T4" fmla="*/ 60 w 60"/>
                  <a:gd name="T5" fmla="*/ 232 h 232"/>
                  <a:gd name="T6" fmla="*/ 0 w 60"/>
                  <a:gd name="T7" fmla="*/ 218 h 232"/>
                  <a:gd name="T8" fmla="*/ 0 w 60"/>
                  <a:gd name="T9" fmla="*/ 0 h 232"/>
                  <a:gd name="T10" fmla="*/ 0 60000 65536"/>
                  <a:gd name="T11" fmla="*/ 0 60000 65536"/>
                  <a:gd name="T12" fmla="*/ 0 60000 65536"/>
                  <a:gd name="T13" fmla="*/ 0 60000 65536"/>
                  <a:gd name="T14" fmla="*/ 0 60000 65536"/>
                  <a:gd name="T15" fmla="*/ 0 w 60"/>
                  <a:gd name="T16" fmla="*/ 0 h 232"/>
                  <a:gd name="T17" fmla="*/ 60 w 60"/>
                  <a:gd name="T18" fmla="*/ 232 h 232"/>
                </a:gdLst>
                <a:ahLst/>
                <a:cxnLst>
                  <a:cxn ang="T10">
                    <a:pos x="T0" y="T1"/>
                  </a:cxn>
                  <a:cxn ang="T11">
                    <a:pos x="T2" y="T3"/>
                  </a:cxn>
                  <a:cxn ang="T12">
                    <a:pos x="T4" y="T5"/>
                  </a:cxn>
                  <a:cxn ang="T13">
                    <a:pos x="T6" y="T7"/>
                  </a:cxn>
                  <a:cxn ang="T14">
                    <a:pos x="T8" y="T9"/>
                  </a:cxn>
                </a:cxnLst>
                <a:rect l="T15" t="T16" r="T17" b="T18"/>
                <a:pathLst>
                  <a:path w="60" h="232">
                    <a:moveTo>
                      <a:pt x="0" y="0"/>
                    </a:moveTo>
                    <a:lnTo>
                      <a:pt x="60" y="14"/>
                    </a:lnTo>
                    <a:lnTo>
                      <a:pt x="60" y="232"/>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31" name="Freeform 1681"/>
              <p:cNvSpPr>
                <a:spLocks/>
              </p:cNvSpPr>
              <p:nvPr/>
            </p:nvSpPr>
            <p:spPr bwMode="auto">
              <a:xfrm>
                <a:off x="1745" y="2828"/>
                <a:ext cx="61" cy="219"/>
              </a:xfrm>
              <a:custGeom>
                <a:avLst/>
                <a:gdLst>
                  <a:gd name="T0" fmla="*/ 61 w 61"/>
                  <a:gd name="T1" fmla="*/ 0 h 219"/>
                  <a:gd name="T2" fmla="*/ 61 w 61"/>
                  <a:gd name="T3" fmla="*/ 218 h 219"/>
                  <a:gd name="T4" fmla="*/ 0 w 61"/>
                  <a:gd name="T5" fmla="*/ 219 h 219"/>
                  <a:gd name="T6" fmla="*/ 0 w 61"/>
                  <a:gd name="T7" fmla="*/ 1 h 219"/>
                  <a:gd name="T8" fmla="*/ 61 w 61"/>
                  <a:gd name="T9" fmla="*/ 0 h 219"/>
                  <a:gd name="T10" fmla="*/ 0 60000 65536"/>
                  <a:gd name="T11" fmla="*/ 0 60000 65536"/>
                  <a:gd name="T12" fmla="*/ 0 60000 65536"/>
                  <a:gd name="T13" fmla="*/ 0 60000 65536"/>
                  <a:gd name="T14" fmla="*/ 0 60000 65536"/>
                  <a:gd name="T15" fmla="*/ 0 w 61"/>
                  <a:gd name="T16" fmla="*/ 0 h 219"/>
                  <a:gd name="T17" fmla="*/ 61 w 61"/>
                  <a:gd name="T18" fmla="*/ 219 h 219"/>
                </a:gdLst>
                <a:ahLst/>
                <a:cxnLst>
                  <a:cxn ang="T10">
                    <a:pos x="T0" y="T1"/>
                  </a:cxn>
                  <a:cxn ang="T11">
                    <a:pos x="T2" y="T3"/>
                  </a:cxn>
                  <a:cxn ang="T12">
                    <a:pos x="T4" y="T5"/>
                  </a:cxn>
                  <a:cxn ang="T13">
                    <a:pos x="T6" y="T7"/>
                  </a:cxn>
                  <a:cxn ang="T14">
                    <a:pos x="T8" y="T9"/>
                  </a:cxn>
                </a:cxnLst>
                <a:rect l="T15" t="T16" r="T17" b="T18"/>
                <a:pathLst>
                  <a:path w="61" h="219">
                    <a:moveTo>
                      <a:pt x="61" y="0"/>
                    </a:moveTo>
                    <a:lnTo>
                      <a:pt x="61" y="218"/>
                    </a:lnTo>
                    <a:lnTo>
                      <a:pt x="0" y="219"/>
                    </a:lnTo>
                    <a:lnTo>
                      <a:pt x="0" y="1"/>
                    </a:lnTo>
                    <a:lnTo>
                      <a:pt x="61" y="0"/>
                    </a:lnTo>
                    <a:close/>
                  </a:path>
                </a:pathLst>
              </a:custGeom>
              <a:solidFill>
                <a:srgbClr val="DEBC9A"/>
              </a:solidFill>
              <a:ln w="0">
                <a:solidFill>
                  <a:srgbClr val="DBB691"/>
                </a:solidFill>
                <a:prstDash val="solid"/>
                <a:round/>
                <a:headEnd/>
                <a:tailEnd/>
              </a:ln>
            </p:spPr>
            <p:txBody>
              <a:bodyPr/>
              <a:lstStyle/>
              <a:p>
                <a:endParaRPr lang="en-US"/>
              </a:p>
            </p:txBody>
          </p:sp>
          <p:sp>
            <p:nvSpPr>
              <p:cNvPr id="33432" name="Freeform 1682"/>
              <p:cNvSpPr>
                <a:spLocks/>
              </p:cNvSpPr>
              <p:nvPr/>
            </p:nvSpPr>
            <p:spPr bwMode="auto">
              <a:xfrm>
                <a:off x="1806" y="2828"/>
                <a:ext cx="60" cy="228"/>
              </a:xfrm>
              <a:custGeom>
                <a:avLst/>
                <a:gdLst>
                  <a:gd name="T0" fmla="*/ 0 w 60"/>
                  <a:gd name="T1" fmla="*/ 0 h 228"/>
                  <a:gd name="T2" fmla="*/ 60 w 60"/>
                  <a:gd name="T3" fmla="*/ 10 h 228"/>
                  <a:gd name="T4" fmla="*/ 60 w 60"/>
                  <a:gd name="T5" fmla="*/ 228 h 228"/>
                  <a:gd name="T6" fmla="*/ 0 w 60"/>
                  <a:gd name="T7" fmla="*/ 218 h 228"/>
                  <a:gd name="T8" fmla="*/ 0 w 60"/>
                  <a:gd name="T9" fmla="*/ 0 h 228"/>
                  <a:gd name="T10" fmla="*/ 0 60000 65536"/>
                  <a:gd name="T11" fmla="*/ 0 60000 65536"/>
                  <a:gd name="T12" fmla="*/ 0 60000 65536"/>
                  <a:gd name="T13" fmla="*/ 0 60000 65536"/>
                  <a:gd name="T14" fmla="*/ 0 60000 65536"/>
                  <a:gd name="T15" fmla="*/ 0 w 60"/>
                  <a:gd name="T16" fmla="*/ 0 h 228"/>
                  <a:gd name="T17" fmla="*/ 60 w 60"/>
                  <a:gd name="T18" fmla="*/ 228 h 228"/>
                </a:gdLst>
                <a:ahLst/>
                <a:cxnLst>
                  <a:cxn ang="T10">
                    <a:pos x="T0" y="T1"/>
                  </a:cxn>
                  <a:cxn ang="T11">
                    <a:pos x="T2" y="T3"/>
                  </a:cxn>
                  <a:cxn ang="T12">
                    <a:pos x="T4" y="T5"/>
                  </a:cxn>
                  <a:cxn ang="T13">
                    <a:pos x="T6" y="T7"/>
                  </a:cxn>
                  <a:cxn ang="T14">
                    <a:pos x="T8" y="T9"/>
                  </a:cxn>
                </a:cxnLst>
                <a:rect l="T15" t="T16" r="T17" b="T18"/>
                <a:pathLst>
                  <a:path w="60" h="228">
                    <a:moveTo>
                      <a:pt x="0" y="0"/>
                    </a:moveTo>
                    <a:lnTo>
                      <a:pt x="60" y="10"/>
                    </a:lnTo>
                    <a:lnTo>
                      <a:pt x="60" y="228"/>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33" name="Freeform 1683"/>
              <p:cNvSpPr>
                <a:spLocks/>
              </p:cNvSpPr>
              <p:nvPr/>
            </p:nvSpPr>
            <p:spPr bwMode="auto">
              <a:xfrm>
                <a:off x="1866" y="2838"/>
                <a:ext cx="60" cy="249"/>
              </a:xfrm>
              <a:custGeom>
                <a:avLst/>
                <a:gdLst>
                  <a:gd name="T0" fmla="*/ 0 w 60"/>
                  <a:gd name="T1" fmla="*/ 0 h 249"/>
                  <a:gd name="T2" fmla="*/ 60 w 60"/>
                  <a:gd name="T3" fmla="*/ 33 h 249"/>
                  <a:gd name="T4" fmla="*/ 60 w 60"/>
                  <a:gd name="T5" fmla="*/ 249 h 249"/>
                  <a:gd name="T6" fmla="*/ 0 w 60"/>
                  <a:gd name="T7" fmla="*/ 218 h 249"/>
                  <a:gd name="T8" fmla="*/ 0 w 60"/>
                  <a:gd name="T9" fmla="*/ 0 h 249"/>
                  <a:gd name="T10" fmla="*/ 0 60000 65536"/>
                  <a:gd name="T11" fmla="*/ 0 60000 65536"/>
                  <a:gd name="T12" fmla="*/ 0 60000 65536"/>
                  <a:gd name="T13" fmla="*/ 0 60000 65536"/>
                  <a:gd name="T14" fmla="*/ 0 60000 65536"/>
                  <a:gd name="T15" fmla="*/ 0 w 60"/>
                  <a:gd name="T16" fmla="*/ 0 h 249"/>
                  <a:gd name="T17" fmla="*/ 60 w 60"/>
                  <a:gd name="T18" fmla="*/ 249 h 249"/>
                </a:gdLst>
                <a:ahLst/>
                <a:cxnLst>
                  <a:cxn ang="T10">
                    <a:pos x="T0" y="T1"/>
                  </a:cxn>
                  <a:cxn ang="T11">
                    <a:pos x="T2" y="T3"/>
                  </a:cxn>
                  <a:cxn ang="T12">
                    <a:pos x="T4" y="T5"/>
                  </a:cxn>
                  <a:cxn ang="T13">
                    <a:pos x="T6" y="T7"/>
                  </a:cxn>
                  <a:cxn ang="T14">
                    <a:pos x="T8" y="T9"/>
                  </a:cxn>
                </a:cxnLst>
                <a:rect l="T15" t="T16" r="T17" b="T18"/>
                <a:pathLst>
                  <a:path w="60" h="249">
                    <a:moveTo>
                      <a:pt x="0" y="0"/>
                    </a:moveTo>
                    <a:lnTo>
                      <a:pt x="60" y="33"/>
                    </a:lnTo>
                    <a:lnTo>
                      <a:pt x="60" y="249"/>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34" name="Freeform 1684"/>
              <p:cNvSpPr>
                <a:spLocks/>
              </p:cNvSpPr>
              <p:nvPr/>
            </p:nvSpPr>
            <p:spPr bwMode="auto">
              <a:xfrm>
                <a:off x="1926" y="2871"/>
                <a:ext cx="61" cy="223"/>
              </a:xfrm>
              <a:custGeom>
                <a:avLst/>
                <a:gdLst>
                  <a:gd name="T0" fmla="*/ 0 w 61"/>
                  <a:gd name="T1" fmla="*/ 0 h 223"/>
                  <a:gd name="T2" fmla="*/ 61 w 61"/>
                  <a:gd name="T3" fmla="*/ 5 h 223"/>
                  <a:gd name="T4" fmla="*/ 61 w 61"/>
                  <a:gd name="T5" fmla="*/ 223 h 223"/>
                  <a:gd name="T6" fmla="*/ 0 w 61"/>
                  <a:gd name="T7" fmla="*/ 216 h 223"/>
                  <a:gd name="T8" fmla="*/ 0 w 61"/>
                  <a:gd name="T9" fmla="*/ 0 h 223"/>
                  <a:gd name="T10" fmla="*/ 0 60000 65536"/>
                  <a:gd name="T11" fmla="*/ 0 60000 65536"/>
                  <a:gd name="T12" fmla="*/ 0 60000 65536"/>
                  <a:gd name="T13" fmla="*/ 0 60000 65536"/>
                  <a:gd name="T14" fmla="*/ 0 60000 65536"/>
                  <a:gd name="T15" fmla="*/ 0 w 61"/>
                  <a:gd name="T16" fmla="*/ 0 h 223"/>
                  <a:gd name="T17" fmla="*/ 61 w 61"/>
                  <a:gd name="T18" fmla="*/ 223 h 223"/>
                </a:gdLst>
                <a:ahLst/>
                <a:cxnLst>
                  <a:cxn ang="T10">
                    <a:pos x="T0" y="T1"/>
                  </a:cxn>
                  <a:cxn ang="T11">
                    <a:pos x="T2" y="T3"/>
                  </a:cxn>
                  <a:cxn ang="T12">
                    <a:pos x="T4" y="T5"/>
                  </a:cxn>
                  <a:cxn ang="T13">
                    <a:pos x="T6" y="T7"/>
                  </a:cxn>
                  <a:cxn ang="T14">
                    <a:pos x="T8" y="T9"/>
                  </a:cxn>
                </a:cxnLst>
                <a:rect l="T15" t="T16" r="T17" b="T18"/>
                <a:pathLst>
                  <a:path w="61" h="223">
                    <a:moveTo>
                      <a:pt x="0" y="0"/>
                    </a:moveTo>
                    <a:lnTo>
                      <a:pt x="61" y="5"/>
                    </a:lnTo>
                    <a:lnTo>
                      <a:pt x="61" y="223"/>
                    </a:lnTo>
                    <a:lnTo>
                      <a:pt x="0" y="216"/>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35" name="Freeform 1685"/>
              <p:cNvSpPr>
                <a:spLocks/>
              </p:cNvSpPr>
              <p:nvPr/>
            </p:nvSpPr>
            <p:spPr bwMode="auto">
              <a:xfrm>
                <a:off x="1987" y="2876"/>
                <a:ext cx="60" cy="221"/>
              </a:xfrm>
              <a:custGeom>
                <a:avLst/>
                <a:gdLst>
                  <a:gd name="T0" fmla="*/ 0 w 60"/>
                  <a:gd name="T1" fmla="*/ 0 h 221"/>
                  <a:gd name="T2" fmla="*/ 60 w 60"/>
                  <a:gd name="T3" fmla="*/ 4 h 221"/>
                  <a:gd name="T4" fmla="*/ 60 w 60"/>
                  <a:gd name="T5" fmla="*/ 221 h 221"/>
                  <a:gd name="T6" fmla="*/ 0 w 60"/>
                  <a:gd name="T7" fmla="*/ 218 h 221"/>
                  <a:gd name="T8" fmla="*/ 0 w 60"/>
                  <a:gd name="T9" fmla="*/ 0 h 221"/>
                  <a:gd name="T10" fmla="*/ 0 60000 65536"/>
                  <a:gd name="T11" fmla="*/ 0 60000 65536"/>
                  <a:gd name="T12" fmla="*/ 0 60000 65536"/>
                  <a:gd name="T13" fmla="*/ 0 60000 65536"/>
                  <a:gd name="T14" fmla="*/ 0 60000 65536"/>
                  <a:gd name="T15" fmla="*/ 0 w 60"/>
                  <a:gd name="T16" fmla="*/ 0 h 221"/>
                  <a:gd name="T17" fmla="*/ 60 w 60"/>
                  <a:gd name="T18" fmla="*/ 221 h 221"/>
                </a:gdLst>
                <a:ahLst/>
                <a:cxnLst>
                  <a:cxn ang="T10">
                    <a:pos x="T0" y="T1"/>
                  </a:cxn>
                  <a:cxn ang="T11">
                    <a:pos x="T2" y="T3"/>
                  </a:cxn>
                  <a:cxn ang="T12">
                    <a:pos x="T4" y="T5"/>
                  </a:cxn>
                  <a:cxn ang="T13">
                    <a:pos x="T6" y="T7"/>
                  </a:cxn>
                  <a:cxn ang="T14">
                    <a:pos x="T8" y="T9"/>
                  </a:cxn>
                </a:cxnLst>
                <a:rect l="T15" t="T16" r="T17" b="T18"/>
                <a:pathLst>
                  <a:path w="60" h="221">
                    <a:moveTo>
                      <a:pt x="0" y="0"/>
                    </a:moveTo>
                    <a:lnTo>
                      <a:pt x="60" y="4"/>
                    </a:lnTo>
                    <a:lnTo>
                      <a:pt x="60" y="221"/>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36" name="Freeform 1686"/>
              <p:cNvSpPr>
                <a:spLocks/>
              </p:cNvSpPr>
              <p:nvPr/>
            </p:nvSpPr>
            <p:spPr bwMode="auto">
              <a:xfrm>
                <a:off x="2047" y="2878"/>
                <a:ext cx="60" cy="219"/>
              </a:xfrm>
              <a:custGeom>
                <a:avLst/>
                <a:gdLst>
                  <a:gd name="T0" fmla="*/ 60 w 60"/>
                  <a:gd name="T1" fmla="*/ 0 h 219"/>
                  <a:gd name="T2" fmla="*/ 60 w 60"/>
                  <a:gd name="T3" fmla="*/ 218 h 219"/>
                  <a:gd name="T4" fmla="*/ 0 w 60"/>
                  <a:gd name="T5" fmla="*/ 219 h 219"/>
                  <a:gd name="T6" fmla="*/ 0 w 60"/>
                  <a:gd name="T7" fmla="*/ 2 h 219"/>
                  <a:gd name="T8" fmla="*/ 60 w 60"/>
                  <a:gd name="T9" fmla="*/ 0 h 219"/>
                  <a:gd name="T10" fmla="*/ 0 60000 65536"/>
                  <a:gd name="T11" fmla="*/ 0 60000 65536"/>
                  <a:gd name="T12" fmla="*/ 0 60000 65536"/>
                  <a:gd name="T13" fmla="*/ 0 60000 65536"/>
                  <a:gd name="T14" fmla="*/ 0 60000 65536"/>
                  <a:gd name="T15" fmla="*/ 0 w 60"/>
                  <a:gd name="T16" fmla="*/ 0 h 219"/>
                  <a:gd name="T17" fmla="*/ 60 w 60"/>
                  <a:gd name="T18" fmla="*/ 219 h 219"/>
                </a:gdLst>
                <a:ahLst/>
                <a:cxnLst>
                  <a:cxn ang="T10">
                    <a:pos x="T0" y="T1"/>
                  </a:cxn>
                  <a:cxn ang="T11">
                    <a:pos x="T2" y="T3"/>
                  </a:cxn>
                  <a:cxn ang="T12">
                    <a:pos x="T4" y="T5"/>
                  </a:cxn>
                  <a:cxn ang="T13">
                    <a:pos x="T6" y="T7"/>
                  </a:cxn>
                  <a:cxn ang="T14">
                    <a:pos x="T8" y="T9"/>
                  </a:cxn>
                </a:cxnLst>
                <a:rect l="T15" t="T16" r="T17" b="T18"/>
                <a:pathLst>
                  <a:path w="60" h="219">
                    <a:moveTo>
                      <a:pt x="60" y="0"/>
                    </a:moveTo>
                    <a:lnTo>
                      <a:pt x="60" y="218"/>
                    </a:lnTo>
                    <a:lnTo>
                      <a:pt x="0" y="219"/>
                    </a:lnTo>
                    <a:lnTo>
                      <a:pt x="0" y="2"/>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33437" name="Freeform 1687"/>
              <p:cNvSpPr>
                <a:spLocks/>
              </p:cNvSpPr>
              <p:nvPr/>
            </p:nvSpPr>
            <p:spPr bwMode="auto">
              <a:xfrm>
                <a:off x="2107" y="2878"/>
                <a:ext cx="61" cy="220"/>
              </a:xfrm>
              <a:custGeom>
                <a:avLst/>
                <a:gdLst>
                  <a:gd name="T0" fmla="*/ 0 w 61"/>
                  <a:gd name="T1" fmla="*/ 0 h 220"/>
                  <a:gd name="T2" fmla="*/ 61 w 61"/>
                  <a:gd name="T3" fmla="*/ 2 h 220"/>
                  <a:gd name="T4" fmla="*/ 61 w 61"/>
                  <a:gd name="T5" fmla="*/ 220 h 220"/>
                  <a:gd name="T6" fmla="*/ 0 w 61"/>
                  <a:gd name="T7" fmla="*/ 218 h 220"/>
                  <a:gd name="T8" fmla="*/ 0 w 61"/>
                  <a:gd name="T9" fmla="*/ 0 h 220"/>
                  <a:gd name="T10" fmla="*/ 0 60000 65536"/>
                  <a:gd name="T11" fmla="*/ 0 60000 65536"/>
                  <a:gd name="T12" fmla="*/ 0 60000 65536"/>
                  <a:gd name="T13" fmla="*/ 0 60000 65536"/>
                  <a:gd name="T14" fmla="*/ 0 60000 65536"/>
                  <a:gd name="T15" fmla="*/ 0 w 61"/>
                  <a:gd name="T16" fmla="*/ 0 h 220"/>
                  <a:gd name="T17" fmla="*/ 61 w 61"/>
                  <a:gd name="T18" fmla="*/ 220 h 220"/>
                </a:gdLst>
                <a:ahLst/>
                <a:cxnLst>
                  <a:cxn ang="T10">
                    <a:pos x="T0" y="T1"/>
                  </a:cxn>
                  <a:cxn ang="T11">
                    <a:pos x="T2" y="T3"/>
                  </a:cxn>
                  <a:cxn ang="T12">
                    <a:pos x="T4" y="T5"/>
                  </a:cxn>
                  <a:cxn ang="T13">
                    <a:pos x="T6" y="T7"/>
                  </a:cxn>
                  <a:cxn ang="T14">
                    <a:pos x="T8" y="T9"/>
                  </a:cxn>
                </a:cxnLst>
                <a:rect l="T15" t="T16" r="T17" b="T18"/>
                <a:pathLst>
                  <a:path w="61" h="220">
                    <a:moveTo>
                      <a:pt x="0" y="0"/>
                    </a:moveTo>
                    <a:lnTo>
                      <a:pt x="61" y="2"/>
                    </a:lnTo>
                    <a:lnTo>
                      <a:pt x="61" y="220"/>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38" name="Freeform 1688"/>
              <p:cNvSpPr>
                <a:spLocks/>
              </p:cNvSpPr>
              <p:nvPr/>
            </p:nvSpPr>
            <p:spPr bwMode="auto">
              <a:xfrm>
                <a:off x="2168" y="2866"/>
                <a:ext cx="60" cy="232"/>
              </a:xfrm>
              <a:custGeom>
                <a:avLst/>
                <a:gdLst>
                  <a:gd name="T0" fmla="*/ 60 w 60"/>
                  <a:gd name="T1" fmla="*/ 0 h 232"/>
                  <a:gd name="T2" fmla="*/ 60 w 60"/>
                  <a:gd name="T3" fmla="*/ 217 h 232"/>
                  <a:gd name="T4" fmla="*/ 0 w 60"/>
                  <a:gd name="T5" fmla="*/ 232 h 232"/>
                  <a:gd name="T6" fmla="*/ 0 w 60"/>
                  <a:gd name="T7" fmla="*/ 14 h 232"/>
                  <a:gd name="T8" fmla="*/ 60 w 60"/>
                  <a:gd name="T9" fmla="*/ 0 h 232"/>
                  <a:gd name="T10" fmla="*/ 0 60000 65536"/>
                  <a:gd name="T11" fmla="*/ 0 60000 65536"/>
                  <a:gd name="T12" fmla="*/ 0 60000 65536"/>
                  <a:gd name="T13" fmla="*/ 0 60000 65536"/>
                  <a:gd name="T14" fmla="*/ 0 60000 65536"/>
                  <a:gd name="T15" fmla="*/ 0 w 60"/>
                  <a:gd name="T16" fmla="*/ 0 h 232"/>
                  <a:gd name="T17" fmla="*/ 60 w 60"/>
                  <a:gd name="T18" fmla="*/ 232 h 232"/>
                </a:gdLst>
                <a:ahLst/>
                <a:cxnLst>
                  <a:cxn ang="T10">
                    <a:pos x="T0" y="T1"/>
                  </a:cxn>
                  <a:cxn ang="T11">
                    <a:pos x="T2" y="T3"/>
                  </a:cxn>
                  <a:cxn ang="T12">
                    <a:pos x="T4" y="T5"/>
                  </a:cxn>
                  <a:cxn ang="T13">
                    <a:pos x="T6" y="T7"/>
                  </a:cxn>
                  <a:cxn ang="T14">
                    <a:pos x="T8" y="T9"/>
                  </a:cxn>
                </a:cxnLst>
                <a:rect l="T15" t="T16" r="T17" b="T18"/>
                <a:pathLst>
                  <a:path w="60" h="232">
                    <a:moveTo>
                      <a:pt x="60" y="0"/>
                    </a:moveTo>
                    <a:lnTo>
                      <a:pt x="60" y="217"/>
                    </a:lnTo>
                    <a:lnTo>
                      <a:pt x="0" y="232"/>
                    </a:lnTo>
                    <a:lnTo>
                      <a:pt x="0" y="14"/>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33439" name="Freeform 1689"/>
              <p:cNvSpPr>
                <a:spLocks/>
              </p:cNvSpPr>
              <p:nvPr/>
            </p:nvSpPr>
            <p:spPr bwMode="auto">
              <a:xfrm>
                <a:off x="2228" y="2865"/>
                <a:ext cx="60" cy="218"/>
              </a:xfrm>
              <a:custGeom>
                <a:avLst/>
                <a:gdLst>
                  <a:gd name="T0" fmla="*/ 60 w 60"/>
                  <a:gd name="T1" fmla="*/ 0 h 218"/>
                  <a:gd name="T2" fmla="*/ 60 w 60"/>
                  <a:gd name="T3" fmla="*/ 217 h 218"/>
                  <a:gd name="T4" fmla="*/ 0 w 60"/>
                  <a:gd name="T5" fmla="*/ 218 h 218"/>
                  <a:gd name="T6" fmla="*/ 0 w 60"/>
                  <a:gd name="T7" fmla="*/ 1 h 218"/>
                  <a:gd name="T8" fmla="*/ 60 w 60"/>
                  <a:gd name="T9" fmla="*/ 0 h 218"/>
                  <a:gd name="T10" fmla="*/ 0 60000 65536"/>
                  <a:gd name="T11" fmla="*/ 0 60000 65536"/>
                  <a:gd name="T12" fmla="*/ 0 60000 65536"/>
                  <a:gd name="T13" fmla="*/ 0 60000 65536"/>
                  <a:gd name="T14" fmla="*/ 0 60000 65536"/>
                  <a:gd name="T15" fmla="*/ 0 w 60"/>
                  <a:gd name="T16" fmla="*/ 0 h 218"/>
                  <a:gd name="T17" fmla="*/ 60 w 60"/>
                  <a:gd name="T18" fmla="*/ 218 h 218"/>
                </a:gdLst>
                <a:ahLst/>
                <a:cxnLst>
                  <a:cxn ang="T10">
                    <a:pos x="T0" y="T1"/>
                  </a:cxn>
                  <a:cxn ang="T11">
                    <a:pos x="T2" y="T3"/>
                  </a:cxn>
                  <a:cxn ang="T12">
                    <a:pos x="T4" y="T5"/>
                  </a:cxn>
                  <a:cxn ang="T13">
                    <a:pos x="T6" y="T7"/>
                  </a:cxn>
                  <a:cxn ang="T14">
                    <a:pos x="T8" y="T9"/>
                  </a:cxn>
                </a:cxnLst>
                <a:rect l="T15" t="T16" r="T17" b="T18"/>
                <a:pathLst>
                  <a:path w="60" h="218">
                    <a:moveTo>
                      <a:pt x="60" y="0"/>
                    </a:moveTo>
                    <a:lnTo>
                      <a:pt x="60" y="217"/>
                    </a:lnTo>
                    <a:lnTo>
                      <a:pt x="0" y="218"/>
                    </a:lnTo>
                    <a:lnTo>
                      <a:pt x="0" y="1"/>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33440" name="Freeform 1690"/>
              <p:cNvSpPr>
                <a:spLocks/>
              </p:cNvSpPr>
              <p:nvPr/>
            </p:nvSpPr>
            <p:spPr bwMode="auto">
              <a:xfrm>
                <a:off x="2288" y="2865"/>
                <a:ext cx="61" cy="218"/>
              </a:xfrm>
              <a:custGeom>
                <a:avLst/>
                <a:gdLst>
                  <a:gd name="T0" fmla="*/ 0 w 61"/>
                  <a:gd name="T1" fmla="*/ 0 h 218"/>
                  <a:gd name="T2" fmla="*/ 61 w 61"/>
                  <a:gd name="T3" fmla="*/ 1 h 218"/>
                  <a:gd name="T4" fmla="*/ 61 w 61"/>
                  <a:gd name="T5" fmla="*/ 218 h 218"/>
                  <a:gd name="T6" fmla="*/ 0 w 61"/>
                  <a:gd name="T7" fmla="*/ 217 h 218"/>
                  <a:gd name="T8" fmla="*/ 0 w 61"/>
                  <a:gd name="T9" fmla="*/ 0 h 218"/>
                  <a:gd name="T10" fmla="*/ 0 60000 65536"/>
                  <a:gd name="T11" fmla="*/ 0 60000 65536"/>
                  <a:gd name="T12" fmla="*/ 0 60000 65536"/>
                  <a:gd name="T13" fmla="*/ 0 60000 65536"/>
                  <a:gd name="T14" fmla="*/ 0 60000 65536"/>
                  <a:gd name="T15" fmla="*/ 0 w 61"/>
                  <a:gd name="T16" fmla="*/ 0 h 218"/>
                  <a:gd name="T17" fmla="*/ 61 w 61"/>
                  <a:gd name="T18" fmla="*/ 218 h 218"/>
                </a:gdLst>
                <a:ahLst/>
                <a:cxnLst>
                  <a:cxn ang="T10">
                    <a:pos x="T0" y="T1"/>
                  </a:cxn>
                  <a:cxn ang="T11">
                    <a:pos x="T2" y="T3"/>
                  </a:cxn>
                  <a:cxn ang="T12">
                    <a:pos x="T4" y="T5"/>
                  </a:cxn>
                  <a:cxn ang="T13">
                    <a:pos x="T6" y="T7"/>
                  </a:cxn>
                  <a:cxn ang="T14">
                    <a:pos x="T8" y="T9"/>
                  </a:cxn>
                </a:cxnLst>
                <a:rect l="T15" t="T16" r="T17" b="T18"/>
                <a:pathLst>
                  <a:path w="61" h="218">
                    <a:moveTo>
                      <a:pt x="0" y="0"/>
                    </a:moveTo>
                    <a:lnTo>
                      <a:pt x="61" y="1"/>
                    </a:lnTo>
                    <a:lnTo>
                      <a:pt x="61" y="218"/>
                    </a:lnTo>
                    <a:lnTo>
                      <a:pt x="0" y="217"/>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41" name="Freeform 1691"/>
              <p:cNvSpPr>
                <a:spLocks/>
              </p:cNvSpPr>
              <p:nvPr/>
            </p:nvSpPr>
            <p:spPr bwMode="auto">
              <a:xfrm>
                <a:off x="2349" y="2866"/>
                <a:ext cx="60" cy="223"/>
              </a:xfrm>
              <a:custGeom>
                <a:avLst/>
                <a:gdLst>
                  <a:gd name="T0" fmla="*/ 0 w 60"/>
                  <a:gd name="T1" fmla="*/ 0 h 223"/>
                  <a:gd name="T2" fmla="*/ 60 w 60"/>
                  <a:gd name="T3" fmla="*/ 6 h 223"/>
                  <a:gd name="T4" fmla="*/ 60 w 60"/>
                  <a:gd name="T5" fmla="*/ 223 h 223"/>
                  <a:gd name="T6" fmla="*/ 0 w 60"/>
                  <a:gd name="T7" fmla="*/ 217 h 223"/>
                  <a:gd name="T8" fmla="*/ 0 w 60"/>
                  <a:gd name="T9" fmla="*/ 0 h 223"/>
                  <a:gd name="T10" fmla="*/ 0 60000 65536"/>
                  <a:gd name="T11" fmla="*/ 0 60000 65536"/>
                  <a:gd name="T12" fmla="*/ 0 60000 65536"/>
                  <a:gd name="T13" fmla="*/ 0 60000 65536"/>
                  <a:gd name="T14" fmla="*/ 0 60000 65536"/>
                  <a:gd name="T15" fmla="*/ 0 w 60"/>
                  <a:gd name="T16" fmla="*/ 0 h 223"/>
                  <a:gd name="T17" fmla="*/ 60 w 60"/>
                  <a:gd name="T18" fmla="*/ 223 h 223"/>
                </a:gdLst>
                <a:ahLst/>
                <a:cxnLst>
                  <a:cxn ang="T10">
                    <a:pos x="T0" y="T1"/>
                  </a:cxn>
                  <a:cxn ang="T11">
                    <a:pos x="T2" y="T3"/>
                  </a:cxn>
                  <a:cxn ang="T12">
                    <a:pos x="T4" y="T5"/>
                  </a:cxn>
                  <a:cxn ang="T13">
                    <a:pos x="T6" y="T7"/>
                  </a:cxn>
                  <a:cxn ang="T14">
                    <a:pos x="T8" y="T9"/>
                  </a:cxn>
                </a:cxnLst>
                <a:rect l="T15" t="T16" r="T17" b="T18"/>
                <a:pathLst>
                  <a:path w="60" h="223">
                    <a:moveTo>
                      <a:pt x="0" y="0"/>
                    </a:moveTo>
                    <a:lnTo>
                      <a:pt x="60" y="6"/>
                    </a:lnTo>
                    <a:lnTo>
                      <a:pt x="60" y="223"/>
                    </a:lnTo>
                    <a:lnTo>
                      <a:pt x="0" y="217"/>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42" name="Freeform 1692"/>
              <p:cNvSpPr>
                <a:spLocks/>
              </p:cNvSpPr>
              <p:nvPr/>
            </p:nvSpPr>
            <p:spPr bwMode="auto">
              <a:xfrm>
                <a:off x="2409" y="2872"/>
                <a:ext cx="60" cy="227"/>
              </a:xfrm>
              <a:custGeom>
                <a:avLst/>
                <a:gdLst>
                  <a:gd name="T0" fmla="*/ 0 w 60"/>
                  <a:gd name="T1" fmla="*/ 0 h 227"/>
                  <a:gd name="T2" fmla="*/ 60 w 60"/>
                  <a:gd name="T3" fmla="*/ 9 h 227"/>
                  <a:gd name="T4" fmla="*/ 60 w 60"/>
                  <a:gd name="T5" fmla="*/ 227 h 227"/>
                  <a:gd name="T6" fmla="*/ 0 w 60"/>
                  <a:gd name="T7" fmla="*/ 217 h 227"/>
                  <a:gd name="T8" fmla="*/ 0 w 60"/>
                  <a:gd name="T9" fmla="*/ 0 h 227"/>
                  <a:gd name="T10" fmla="*/ 0 60000 65536"/>
                  <a:gd name="T11" fmla="*/ 0 60000 65536"/>
                  <a:gd name="T12" fmla="*/ 0 60000 65536"/>
                  <a:gd name="T13" fmla="*/ 0 60000 65536"/>
                  <a:gd name="T14" fmla="*/ 0 60000 65536"/>
                  <a:gd name="T15" fmla="*/ 0 w 60"/>
                  <a:gd name="T16" fmla="*/ 0 h 227"/>
                  <a:gd name="T17" fmla="*/ 60 w 60"/>
                  <a:gd name="T18" fmla="*/ 227 h 227"/>
                </a:gdLst>
                <a:ahLst/>
                <a:cxnLst>
                  <a:cxn ang="T10">
                    <a:pos x="T0" y="T1"/>
                  </a:cxn>
                  <a:cxn ang="T11">
                    <a:pos x="T2" y="T3"/>
                  </a:cxn>
                  <a:cxn ang="T12">
                    <a:pos x="T4" y="T5"/>
                  </a:cxn>
                  <a:cxn ang="T13">
                    <a:pos x="T6" y="T7"/>
                  </a:cxn>
                  <a:cxn ang="T14">
                    <a:pos x="T8" y="T9"/>
                  </a:cxn>
                </a:cxnLst>
                <a:rect l="T15" t="T16" r="T17" b="T18"/>
                <a:pathLst>
                  <a:path w="60" h="227">
                    <a:moveTo>
                      <a:pt x="0" y="0"/>
                    </a:moveTo>
                    <a:lnTo>
                      <a:pt x="60" y="9"/>
                    </a:lnTo>
                    <a:lnTo>
                      <a:pt x="60" y="227"/>
                    </a:lnTo>
                    <a:lnTo>
                      <a:pt x="0" y="217"/>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43" name="Freeform 1693"/>
              <p:cNvSpPr>
                <a:spLocks/>
              </p:cNvSpPr>
              <p:nvPr/>
            </p:nvSpPr>
            <p:spPr bwMode="auto">
              <a:xfrm>
                <a:off x="2469" y="2877"/>
                <a:ext cx="61" cy="222"/>
              </a:xfrm>
              <a:custGeom>
                <a:avLst/>
                <a:gdLst>
                  <a:gd name="T0" fmla="*/ 61 w 61"/>
                  <a:gd name="T1" fmla="*/ 0 h 222"/>
                  <a:gd name="T2" fmla="*/ 61 w 61"/>
                  <a:gd name="T3" fmla="*/ 217 h 222"/>
                  <a:gd name="T4" fmla="*/ 0 w 61"/>
                  <a:gd name="T5" fmla="*/ 222 h 222"/>
                  <a:gd name="T6" fmla="*/ 0 w 61"/>
                  <a:gd name="T7" fmla="*/ 4 h 222"/>
                  <a:gd name="T8" fmla="*/ 61 w 61"/>
                  <a:gd name="T9" fmla="*/ 0 h 222"/>
                  <a:gd name="T10" fmla="*/ 0 60000 65536"/>
                  <a:gd name="T11" fmla="*/ 0 60000 65536"/>
                  <a:gd name="T12" fmla="*/ 0 60000 65536"/>
                  <a:gd name="T13" fmla="*/ 0 60000 65536"/>
                  <a:gd name="T14" fmla="*/ 0 60000 65536"/>
                  <a:gd name="T15" fmla="*/ 0 w 61"/>
                  <a:gd name="T16" fmla="*/ 0 h 222"/>
                  <a:gd name="T17" fmla="*/ 61 w 61"/>
                  <a:gd name="T18" fmla="*/ 222 h 222"/>
                </a:gdLst>
                <a:ahLst/>
                <a:cxnLst>
                  <a:cxn ang="T10">
                    <a:pos x="T0" y="T1"/>
                  </a:cxn>
                  <a:cxn ang="T11">
                    <a:pos x="T2" y="T3"/>
                  </a:cxn>
                  <a:cxn ang="T12">
                    <a:pos x="T4" y="T5"/>
                  </a:cxn>
                  <a:cxn ang="T13">
                    <a:pos x="T6" y="T7"/>
                  </a:cxn>
                  <a:cxn ang="T14">
                    <a:pos x="T8" y="T9"/>
                  </a:cxn>
                </a:cxnLst>
                <a:rect l="T15" t="T16" r="T17" b="T18"/>
                <a:pathLst>
                  <a:path w="61" h="222">
                    <a:moveTo>
                      <a:pt x="61" y="0"/>
                    </a:moveTo>
                    <a:lnTo>
                      <a:pt x="61" y="217"/>
                    </a:lnTo>
                    <a:lnTo>
                      <a:pt x="0" y="222"/>
                    </a:lnTo>
                    <a:lnTo>
                      <a:pt x="0" y="4"/>
                    </a:lnTo>
                    <a:lnTo>
                      <a:pt x="61" y="0"/>
                    </a:lnTo>
                    <a:close/>
                  </a:path>
                </a:pathLst>
              </a:custGeom>
              <a:solidFill>
                <a:srgbClr val="DEBC9A"/>
              </a:solidFill>
              <a:ln w="0">
                <a:solidFill>
                  <a:srgbClr val="DBB691"/>
                </a:solidFill>
                <a:prstDash val="solid"/>
                <a:round/>
                <a:headEnd/>
                <a:tailEnd/>
              </a:ln>
            </p:spPr>
            <p:txBody>
              <a:bodyPr/>
              <a:lstStyle/>
              <a:p>
                <a:endParaRPr lang="en-US"/>
              </a:p>
            </p:txBody>
          </p:sp>
          <p:sp>
            <p:nvSpPr>
              <p:cNvPr id="33444" name="Freeform 1694"/>
              <p:cNvSpPr>
                <a:spLocks/>
              </p:cNvSpPr>
              <p:nvPr/>
            </p:nvSpPr>
            <p:spPr bwMode="auto">
              <a:xfrm>
                <a:off x="2530" y="2833"/>
                <a:ext cx="60" cy="261"/>
              </a:xfrm>
              <a:custGeom>
                <a:avLst/>
                <a:gdLst>
                  <a:gd name="T0" fmla="*/ 60 w 60"/>
                  <a:gd name="T1" fmla="*/ 0 h 261"/>
                  <a:gd name="T2" fmla="*/ 60 w 60"/>
                  <a:gd name="T3" fmla="*/ 218 h 261"/>
                  <a:gd name="T4" fmla="*/ 0 w 60"/>
                  <a:gd name="T5" fmla="*/ 261 h 261"/>
                  <a:gd name="T6" fmla="*/ 0 w 60"/>
                  <a:gd name="T7" fmla="*/ 44 h 261"/>
                  <a:gd name="T8" fmla="*/ 60 w 60"/>
                  <a:gd name="T9" fmla="*/ 0 h 261"/>
                  <a:gd name="T10" fmla="*/ 0 60000 65536"/>
                  <a:gd name="T11" fmla="*/ 0 60000 65536"/>
                  <a:gd name="T12" fmla="*/ 0 60000 65536"/>
                  <a:gd name="T13" fmla="*/ 0 60000 65536"/>
                  <a:gd name="T14" fmla="*/ 0 60000 65536"/>
                  <a:gd name="T15" fmla="*/ 0 w 60"/>
                  <a:gd name="T16" fmla="*/ 0 h 261"/>
                  <a:gd name="T17" fmla="*/ 60 w 60"/>
                  <a:gd name="T18" fmla="*/ 261 h 261"/>
                </a:gdLst>
                <a:ahLst/>
                <a:cxnLst>
                  <a:cxn ang="T10">
                    <a:pos x="T0" y="T1"/>
                  </a:cxn>
                  <a:cxn ang="T11">
                    <a:pos x="T2" y="T3"/>
                  </a:cxn>
                  <a:cxn ang="T12">
                    <a:pos x="T4" y="T5"/>
                  </a:cxn>
                  <a:cxn ang="T13">
                    <a:pos x="T6" y="T7"/>
                  </a:cxn>
                  <a:cxn ang="T14">
                    <a:pos x="T8" y="T9"/>
                  </a:cxn>
                </a:cxnLst>
                <a:rect l="T15" t="T16" r="T17" b="T18"/>
                <a:pathLst>
                  <a:path w="60" h="261">
                    <a:moveTo>
                      <a:pt x="60" y="0"/>
                    </a:moveTo>
                    <a:lnTo>
                      <a:pt x="60" y="218"/>
                    </a:lnTo>
                    <a:lnTo>
                      <a:pt x="0" y="261"/>
                    </a:lnTo>
                    <a:lnTo>
                      <a:pt x="0" y="44"/>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33445" name="Freeform 1695"/>
              <p:cNvSpPr>
                <a:spLocks/>
              </p:cNvSpPr>
              <p:nvPr/>
            </p:nvSpPr>
            <p:spPr bwMode="auto">
              <a:xfrm>
                <a:off x="2590" y="2822"/>
                <a:ext cx="60" cy="229"/>
              </a:xfrm>
              <a:custGeom>
                <a:avLst/>
                <a:gdLst>
                  <a:gd name="T0" fmla="*/ 60 w 60"/>
                  <a:gd name="T1" fmla="*/ 0 h 229"/>
                  <a:gd name="T2" fmla="*/ 60 w 60"/>
                  <a:gd name="T3" fmla="*/ 218 h 229"/>
                  <a:gd name="T4" fmla="*/ 0 w 60"/>
                  <a:gd name="T5" fmla="*/ 229 h 229"/>
                  <a:gd name="T6" fmla="*/ 0 w 60"/>
                  <a:gd name="T7" fmla="*/ 11 h 229"/>
                  <a:gd name="T8" fmla="*/ 60 w 60"/>
                  <a:gd name="T9" fmla="*/ 0 h 229"/>
                  <a:gd name="T10" fmla="*/ 0 60000 65536"/>
                  <a:gd name="T11" fmla="*/ 0 60000 65536"/>
                  <a:gd name="T12" fmla="*/ 0 60000 65536"/>
                  <a:gd name="T13" fmla="*/ 0 60000 65536"/>
                  <a:gd name="T14" fmla="*/ 0 60000 65536"/>
                  <a:gd name="T15" fmla="*/ 0 w 60"/>
                  <a:gd name="T16" fmla="*/ 0 h 229"/>
                  <a:gd name="T17" fmla="*/ 60 w 60"/>
                  <a:gd name="T18" fmla="*/ 229 h 229"/>
                </a:gdLst>
                <a:ahLst/>
                <a:cxnLst>
                  <a:cxn ang="T10">
                    <a:pos x="T0" y="T1"/>
                  </a:cxn>
                  <a:cxn ang="T11">
                    <a:pos x="T2" y="T3"/>
                  </a:cxn>
                  <a:cxn ang="T12">
                    <a:pos x="T4" y="T5"/>
                  </a:cxn>
                  <a:cxn ang="T13">
                    <a:pos x="T6" y="T7"/>
                  </a:cxn>
                  <a:cxn ang="T14">
                    <a:pos x="T8" y="T9"/>
                  </a:cxn>
                </a:cxnLst>
                <a:rect l="T15" t="T16" r="T17" b="T18"/>
                <a:pathLst>
                  <a:path w="60" h="229">
                    <a:moveTo>
                      <a:pt x="60" y="0"/>
                    </a:moveTo>
                    <a:lnTo>
                      <a:pt x="60" y="218"/>
                    </a:lnTo>
                    <a:lnTo>
                      <a:pt x="0" y="229"/>
                    </a:lnTo>
                    <a:lnTo>
                      <a:pt x="0" y="11"/>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33446" name="Freeform 1696"/>
              <p:cNvSpPr>
                <a:spLocks/>
              </p:cNvSpPr>
              <p:nvPr/>
            </p:nvSpPr>
            <p:spPr bwMode="auto">
              <a:xfrm>
                <a:off x="2650" y="2812"/>
                <a:ext cx="61" cy="228"/>
              </a:xfrm>
              <a:custGeom>
                <a:avLst/>
                <a:gdLst>
                  <a:gd name="T0" fmla="*/ 61 w 61"/>
                  <a:gd name="T1" fmla="*/ 0 h 228"/>
                  <a:gd name="T2" fmla="*/ 61 w 61"/>
                  <a:gd name="T3" fmla="*/ 217 h 228"/>
                  <a:gd name="T4" fmla="*/ 0 w 61"/>
                  <a:gd name="T5" fmla="*/ 228 h 228"/>
                  <a:gd name="T6" fmla="*/ 0 w 61"/>
                  <a:gd name="T7" fmla="*/ 10 h 228"/>
                  <a:gd name="T8" fmla="*/ 61 w 61"/>
                  <a:gd name="T9" fmla="*/ 0 h 228"/>
                  <a:gd name="T10" fmla="*/ 0 60000 65536"/>
                  <a:gd name="T11" fmla="*/ 0 60000 65536"/>
                  <a:gd name="T12" fmla="*/ 0 60000 65536"/>
                  <a:gd name="T13" fmla="*/ 0 60000 65536"/>
                  <a:gd name="T14" fmla="*/ 0 60000 65536"/>
                  <a:gd name="T15" fmla="*/ 0 w 61"/>
                  <a:gd name="T16" fmla="*/ 0 h 228"/>
                  <a:gd name="T17" fmla="*/ 61 w 61"/>
                  <a:gd name="T18" fmla="*/ 228 h 228"/>
                </a:gdLst>
                <a:ahLst/>
                <a:cxnLst>
                  <a:cxn ang="T10">
                    <a:pos x="T0" y="T1"/>
                  </a:cxn>
                  <a:cxn ang="T11">
                    <a:pos x="T2" y="T3"/>
                  </a:cxn>
                  <a:cxn ang="T12">
                    <a:pos x="T4" y="T5"/>
                  </a:cxn>
                  <a:cxn ang="T13">
                    <a:pos x="T6" y="T7"/>
                  </a:cxn>
                  <a:cxn ang="T14">
                    <a:pos x="T8" y="T9"/>
                  </a:cxn>
                </a:cxnLst>
                <a:rect l="T15" t="T16" r="T17" b="T18"/>
                <a:pathLst>
                  <a:path w="61" h="228">
                    <a:moveTo>
                      <a:pt x="61" y="0"/>
                    </a:moveTo>
                    <a:lnTo>
                      <a:pt x="61" y="217"/>
                    </a:lnTo>
                    <a:lnTo>
                      <a:pt x="0" y="228"/>
                    </a:lnTo>
                    <a:lnTo>
                      <a:pt x="0" y="10"/>
                    </a:lnTo>
                    <a:lnTo>
                      <a:pt x="61" y="0"/>
                    </a:lnTo>
                    <a:close/>
                  </a:path>
                </a:pathLst>
              </a:custGeom>
              <a:solidFill>
                <a:srgbClr val="DEBC9A"/>
              </a:solidFill>
              <a:ln w="0">
                <a:solidFill>
                  <a:srgbClr val="DBB691"/>
                </a:solidFill>
                <a:prstDash val="solid"/>
                <a:round/>
                <a:headEnd/>
                <a:tailEnd/>
              </a:ln>
            </p:spPr>
            <p:txBody>
              <a:bodyPr/>
              <a:lstStyle/>
              <a:p>
                <a:endParaRPr lang="en-US"/>
              </a:p>
            </p:txBody>
          </p:sp>
          <p:sp>
            <p:nvSpPr>
              <p:cNvPr id="33447" name="Freeform 1697"/>
              <p:cNvSpPr>
                <a:spLocks/>
              </p:cNvSpPr>
              <p:nvPr/>
            </p:nvSpPr>
            <p:spPr bwMode="auto">
              <a:xfrm>
                <a:off x="2711" y="2806"/>
                <a:ext cx="60" cy="223"/>
              </a:xfrm>
              <a:custGeom>
                <a:avLst/>
                <a:gdLst>
                  <a:gd name="T0" fmla="*/ 60 w 60"/>
                  <a:gd name="T1" fmla="*/ 0 h 223"/>
                  <a:gd name="T2" fmla="*/ 60 w 60"/>
                  <a:gd name="T3" fmla="*/ 218 h 223"/>
                  <a:gd name="T4" fmla="*/ 0 w 60"/>
                  <a:gd name="T5" fmla="*/ 223 h 223"/>
                  <a:gd name="T6" fmla="*/ 0 w 60"/>
                  <a:gd name="T7" fmla="*/ 6 h 223"/>
                  <a:gd name="T8" fmla="*/ 60 w 60"/>
                  <a:gd name="T9" fmla="*/ 0 h 223"/>
                  <a:gd name="T10" fmla="*/ 0 60000 65536"/>
                  <a:gd name="T11" fmla="*/ 0 60000 65536"/>
                  <a:gd name="T12" fmla="*/ 0 60000 65536"/>
                  <a:gd name="T13" fmla="*/ 0 60000 65536"/>
                  <a:gd name="T14" fmla="*/ 0 60000 65536"/>
                  <a:gd name="T15" fmla="*/ 0 w 60"/>
                  <a:gd name="T16" fmla="*/ 0 h 223"/>
                  <a:gd name="T17" fmla="*/ 60 w 60"/>
                  <a:gd name="T18" fmla="*/ 223 h 223"/>
                </a:gdLst>
                <a:ahLst/>
                <a:cxnLst>
                  <a:cxn ang="T10">
                    <a:pos x="T0" y="T1"/>
                  </a:cxn>
                  <a:cxn ang="T11">
                    <a:pos x="T2" y="T3"/>
                  </a:cxn>
                  <a:cxn ang="T12">
                    <a:pos x="T4" y="T5"/>
                  </a:cxn>
                  <a:cxn ang="T13">
                    <a:pos x="T6" y="T7"/>
                  </a:cxn>
                  <a:cxn ang="T14">
                    <a:pos x="T8" y="T9"/>
                  </a:cxn>
                </a:cxnLst>
                <a:rect l="T15" t="T16" r="T17" b="T18"/>
                <a:pathLst>
                  <a:path w="60" h="223">
                    <a:moveTo>
                      <a:pt x="60" y="0"/>
                    </a:moveTo>
                    <a:lnTo>
                      <a:pt x="60" y="218"/>
                    </a:lnTo>
                    <a:lnTo>
                      <a:pt x="0" y="223"/>
                    </a:lnTo>
                    <a:lnTo>
                      <a:pt x="0" y="6"/>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33448" name="Freeform 1698"/>
              <p:cNvSpPr>
                <a:spLocks/>
              </p:cNvSpPr>
              <p:nvPr/>
            </p:nvSpPr>
            <p:spPr bwMode="auto">
              <a:xfrm>
                <a:off x="2771" y="2803"/>
                <a:ext cx="60" cy="221"/>
              </a:xfrm>
              <a:custGeom>
                <a:avLst/>
                <a:gdLst>
                  <a:gd name="T0" fmla="*/ 60 w 60"/>
                  <a:gd name="T1" fmla="*/ 0 h 221"/>
                  <a:gd name="T2" fmla="*/ 60 w 60"/>
                  <a:gd name="T3" fmla="*/ 217 h 221"/>
                  <a:gd name="T4" fmla="*/ 0 w 60"/>
                  <a:gd name="T5" fmla="*/ 221 h 221"/>
                  <a:gd name="T6" fmla="*/ 0 w 60"/>
                  <a:gd name="T7" fmla="*/ 3 h 221"/>
                  <a:gd name="T8" fmla="*/ 60 w 60"/>
                  <a:gd name="T9" fmla="*/ 0 h 221"/>
                  <a:gd name="T10" fmla="*/ 0 60000 65536"/>
                  <a:gd name="T11" fmla="*/ 0 60000 65536"/>
                  <a:gd name="T12" fmla="*/ 0 60000 65536"/>
                  <a:gd name="T13" fmla="*/ 0 60000 65536"/>
                  <a:gd name="T14" fmla="*/ 0 60000 65536"/>
                  <a:gd name="T15" fmla="*/ 0 w 60"/>
                  <a:gd name="T16" fmla="*/ 0 h 221"/>
                  <a:gd name="T17" fmla="*/ 60 w 60"/>
                  <a:gd name="T18" fmla="*/ 221 h 221"/>
                </a:gdLst>
                <a:ahLst/>
                <a:cxnLst>
                  <a:cxn ang="T10">
                    <a:pos x="T0" y="T1"/>
                  </a:cxn>
                  <a:cxn ang="T11">
                    <a:pos x="T2" y="T3"/>
                  </a:cxn>
                  <a:cxn ang="T12">
                    <a:pos x="T4" y="T5"/>
                  </a:cxn>
                  <a:cxn ang="T13">
                    <a:pos x="T6" y="T7"/>
                  </a:cxn>
                  <a:cxn ang="T14">
                    <a:pos x="T8" y="T9"/>
                  </a:cxn>
                </a:cxnLst>
                <a:rect l="T15" t="T16" r="T17" b="T18"/>
                <a:pathLst>
                  <a:path w="60" h="221">
                    <a:moveTo>
                      <a:pt x="60" y="0"/>
                    </a:moveTo>
                    <a:lnTo>
                      <a:pt x="60" y="217"/>
                    </a:lnTo>
                    <a:lnTo>
                      <a:pt x="0" y="221"/>
                    </a:lnTo>
                    <a:lnTo>
                      <a:pt x="0" y="3"/>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33449" name="Freeform 1699"/>
              <p:cNvSpPr>
                <a:spLocks/>
              </p:cNvSpPr>
              <p:nvPr/>
            </p:nvSpPr>
            <p:spPr bwMode="auto">
              <a:xfrm>
                <a:off x="2831" y="2801"/>
                <a:ext cx="61" cy="219"/>
              </a:xfrm>
              <a:custGeom>
                <a:avLst/>
                <a:gdLst>
                  <a:gd name="T0" fmla="*/ 61 w 61"/>
                  <a:gd name="T1" fmla="*/ 0 h 219"/>
                  <a:gd name="T2" fmla="*/ 61 w 61"/>
                  <a:gd name="T3" fmla="*/ 217 h 219"/>
                  <a:gd name="T4" fmla="*/ 0 w 61"/>
                  <a:gd name="T5" fmla="*/ 219 h 219"/>
                  <a:gd name="T6" fmla="*/ 0 w 61"/>
                  <a:gd name="T7" fmla="*/ 2 h 219"/>
                  <a:gd name="T8" fmla="*/ 61 w 61"/>
                  <a:gd name="T9" fmla="*/ 0 h 219"/>
                  <a:gd name="T10" fmla="*/ 0 60000 65536"/>
                  <a:gd name="T11" fmla="*/ 0 60000 65536"/>
                  <a:gd name="T12" fmla="*/ 0 60000 65536"/>
                  <a:gd name="T13" fmla="*/ 0 60000 65536"/>
                  <a:gd name="T14" fmla="*/ 0 60000 65536"/>
                  <a:gd name="T15" fmla="*/ 0 w 61"/>
                  <a:gd name="T16" fmla="*/ 0 h 219"/>
                  <a:gd name="T17" fmla="*/ 61 w 61"/>
                  <a:gd name="T18" fmla="*/ 219 h 219"/>
                </a:gdLst>
                <a:ahLst/>
                <a:cxnLst>
                  <a:cxn ang="T10">
                    <a:pos x="T0" y="T1"/>
                  </a:cxn>
                  <a:cxn ang="T11">
                    <a:pos x="T2" y="T3"/>
                  </a:cxn>
                  <a:cxn ang="T12">
                    <a:pos x="T4" y="T5"/>
                  </a:cxn>
                  <a:cxn ang="T13">
                    <a:pos x="T6" y="T7"/>
                  </a:cxn>
                  <a:cxn ang="T14">
                    <a:pos x="T8" y="T9"/>
                  </a:cxn>
                </a:cxnLst>
                <a:rect l="T15" t="T16" r="T17" b="T18"/>
                <a:pathLst>
                  <a:path w="61" h="219">
                    <a:moveTo>
                      <a:pt x="61" y="0"/>
                    </a:moveTo>
                    <a:lnTo>
                      <a:pt x="61" y="217"/>
                    </a:lnTo>
                    <a:lnTo>
                      <a:pt x="0" y="219"/>
                    </a:lnTo>
                    <a:lnTo>
                      <a:pt x="0" y="2"/>
                    </a:lnTo>
                    <a:lnTo>
                      <a:pt x="61" y="0"/>
                    </a:lnTo>
                    <a:close/>
                  </a:path>
                </a:pathLst>
              </a:custGeom>
              <a:solidFill>
                <a:srgbClr val="DEBC9A"/>
              </a:solidFill>
              <a:ln w="0">
                <a:solidFill>
                  <a:srgbClr val="DBB691"/>
                </a:solidFill>
                <a:prstDash val="solid"/>
                <a:round/>
                <a:headEnd/>
                <a:tailEnd/>
              </a:ln>
            </p:spPr>
            <p:txBody>
              <a:bodyPr/>
              <a:lstStyle/>
              <a:p>
                <a:endParaRPr lang="en-US"/>
              </a:p>
            </p:txBody>
          </p:sp>
          <p:sp>
            <p:nvSpPr>
              <p:cNvPr id="33450" name="Freeform 1700"/>
              <p:cNvSpPr>
                <a:spLocks/>
              </p:cNvSpPr>
              <p:nvPr/>
            </p:nvSpPr>
            <p:spPr bwMode="auto">
              <a:xfrm>
                <a:off x="2892" y="2795"/>
                <a:ext cx="60" cy="223"/>
              </a:xfrm>
              <a:custGeom>
                <a:avLst/>
                <a:gdLst>
                  <a:gd name="T0" fmla="*/ 60 w 60"/>
                  <a:gd name="T1" fmla="*/ 0 h 223"/>
                  <a:gd name="T2" fmla="*/ 60 w 60"/>
                  <a:gd name="T3" fmla="*/ 218 h 223"/>
                  <a:gd name="T4" fmla="*/ 0 w 60"/>
                  <a:gd name="T5" fmla="*/ 223 h 223"/>
                  <a:gd name="T6" fmla="*/ 0 w 60"/>
                  <a:gd name="T7" fmla="*/ 6 h 223"/>
                  <a:gd name="T8" fmla="*/ 60 w 60"/>
                  <a:gd name="T9" fmla="*/ 0 h 223"/>
                  <a:gd name="T10" fmla="*/ 0 60000 65536"/>
                  <a:gd name="T11" fmla="*/ 0 60000 65536"/>
                  <a:gd name="T12" fmla="*/ 0 60000 65536"/>
                  <a:gd name="T13" fmla="*/ 0 60000 65536"/>
                  <a:gd name="T14" fmla="*/ 0 60000 65536"/>
                  <a:gd name="T15" fmla="*/ 0 w 60"/>
                  <a:gd name="T16" fmla="*/ 0 h 223"/>
                  <a:gd name="T17" fmla="*/ 60 w 60"/>
                  <a:gd name="T18" fmla="*/ 223 h 223"/>
                </a:gdLst>
                <a:ahLst/>
                <a:cxnLst>
                  <a:cxn ang="T10">
                    <a:pos x="T0" y="T1"/>
                  </a:cxn>
                  <a:cxn ang="T11">
                    <a:pos x="T2" y="T3"/>
                  </a:cxn>
                  <a:cxn ang="T12">
                    <a:pos x="T4" y="T5"/>
                  </a:cxn>
                  <a:cxn ang="T13">
                    <a:pos x="T6" y="T7"/>
                  </a:cxn>
                  <a:cxn ang="T14">
                    <a:pos x="T8" y="T9"/>
                  </a:cxn>
                </a:cxnLst>
                <a:rect l="T15" t="T16" r="T17" b="T18"/>
                <a:pathLst>
                  <a:path w="60" h="223">
                    <a:moveTo>
                      <a:pt x="60" y="0"/>
                    </a:moveTo>
                    <a:lnTo>
                      <a:pt x="60" y="218"/>
                    </a:lnTo>
                    <a:lnTo>
                      <a:pt x="0" y="223"/>
                    </a:lnTo>
                    <a:lnTo>
                      <a:pt x="0" y="6"/>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33451" name="Freeform 1701"/>
              <p:cNvSpPr>
                <a:spLocks/>
              </p:cNvSpPr>
              <p:nvPr/>
            </p:nvSpPr>
            <p:spPr bwMode="auto">
              <a:xfrm>
                <a:off x="2952" y="2793"/>
                <a:ext cx="60" cy="220"/>
              </a:xfrm>
              <a:custGeom>
                <a:avLst/>
                <a:gdLst>
                  <a:gd name="T0" fmla="*/ 60 w 60"/>
                  <a:gd name="T1" fmla="*/ 0 h 220"/>
                  <a:gd name="T2" fmla="*/ 60 w 60"/>
                  <a:gd name="T3" fmla="*/ 218 h 220"/>
                  <a:gd name="T4" fmla="*/ 0 w 60"/>
                  <a:gd name="T5" fmla="*/ 220 h 220"/>
                  <a:gd name="T6" fmla="*/ 0 w 60"/>
                  <a:gd name="T7" fmla="*/ 2 h 220"/>
                  <a:gd name="T8" fmla="*/ 60 w 60"/>
                  <a:gd name="T9" fmla="*/ 0 h 220"/>
                  <a:gd name="T10" fmla="*/ 0 60000 65536"/>
                  <a:gd name="T11" fmla="*/ 0 60000 65536"/>
                  <a:gd name="T12" fmla="*/ 0 60000 65536"/>
                  <a:gd name="T13" fmla="*/ 0 60000 65536"/>
                  <a:gd name="T14" fmla="*/ 0 60000 65536"/>
                  <a:gd name="T15" fmla="*/ 0 w 60"/>
                  <a:gd name="T16" fmla="*/ 0 h 220"/>
                  <a:gd name="T17" fmla="*/ 60 w 60"/>
                  <a:gd name="T18" fmla="*/ 220 h 220"/>
                </a:gdLst>
                <a:ahLst/>
                <a:cxnLst>
                  <a:cxn ang="T10">
                    <a:pos x="T0" y="T1"/>
                  </a:cxn>
                  <a:cxn ang="T11">
                    <a:pos x="T2" y="T3"/>
                  </a:cxn>
                  <a:cxn ang="T12">
                    <a:pos x="T4" y="T5"/>
                  </a:cxn>
                  <a:cxn ang="T13">
                    <a:pos x="T6" y="T7"/>
                  </a:cxn>
                  <a:cxn ang="T14">
                    <a:pos x="T8" y="T9"/>
                  </a:cxn>
                </a:cxnLst>
                <a:rect l="T15" t="T16" r="T17" b="T18"/>
                <a:pathLst>
                  <a:path w="60" h="220">
                    <a:moveTo>
                      <a:pt x="60" y="0"/>
                    </a:moveTo>
                    <a:lnTo>
                      <a:pt x="60" y="218"/>
                    </a:lnTo>
                    <a:lnTo>
                      <a:pt x="0" y="220"/>
                    </a:lnTo>
                    <a:lnTo>
                      <a:pt x="0" y="2"/>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33452" name="Freeform 1702"/>
              <p:cNvSpPr>
                <a:spLocks/>
              </p:cNvSpPr>
              <p:nvPr/>
            </p:nvSpPr>
            <p:spPr bwMode="auto">
              <a:xfrm>
                <a:off x="3012" y="2793"/>
                <a:ext cx="61" cy="218"/>
              </a:xfrm>
              <a:custGeom>
                <a:avLst/>
                <a:gdLst>
                  <a:gd name="T0" fmla="*/ 0 w 61"/>
                  <a:gd name="T1" fmla="*/ 0 h 218"/>
                  <a:gd name="T2" fmla="*/ 61 w 61"/>
                  <a:gd name="T3" fmla="*/ 1 h 218"/>
                  <a:gd name="T4" fmla="*/ 61 w 61"/>
                  <a:gd name="T5" fmla="*/ 218 h 218"/>
                  <a:gd name="T6" fmla="*/ 0 w 61"/>
                  <a:gd name="T7" fmla="*/ 218 h 218"/>
                  <a:gd name="T8" fmla="*/ 0 w 61"/>
                  <a:gd name="T9" fmla="*/ 0 h 218"/>
                  <a:gd name="T10" fmla="*/ 0 60000 65536"/>
                  <a:gd name="T11" fmla="*/ 0 60000 65536"/>
                  <a:gd name="T12" fmla="*/ 0 60000 65536"/>
                  <a:gd name="T13" fmla="*/ 0 60000 65536"/>
                  <a:gd name="T14" fmla="*/ 0 60000 65536"/>
                  <a:gd name="T15" fmla="*/ 0 w 61"/>
                  <a:gd name="T16" fmla="*/ 0 h 218"/>
                  <a:gd name="T17" fmla="*/ 61 w 61"/>
                  <a:gd name="T18" fmla="*/ 218 h 218"/>
                </a:gdLst>
                <a:ahLst/>
                <a:cxnLst>
                  <a:cxn ang="T10">
                    <a:pos x="T0" y="T1"/>
                  </a:cxn>
                  <a:cxn ang="T11">
                    <a:pos x="T2" y="T3"/>
                  </a:cxn>
                  <a:cxn ang="T12">
                    <a:pos x="T4" y="T5"/>
                  </a:cxn>
                  <a:cxn ang="T13">
                    <a:pos x="T6" y="T7"/>
                  </a:cxn>
                  <a:cxn ang="T14">
                    <a:pos x="T8" y="T9"/>
                  </a:cxn>
                </a:cxnLst>
                <a:rect l="T15" t="T16" r="T17" b="T18"/>
                <a:pathLst>
                  <a:path w="61" h="218">
                    <a:moveTo>
                      <a:pt x="0" y="0"/>
                    </a:moveTo>
                    <a:lnTo>
                      <a:pt x="61" y="1"/>
                    </a:lnTo>
                    <a:lnTo>
                      <a:pt x="61" y="218"/>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53" name="Freeform 1703"/>
              <p:cNvSpPr>
                <a:spLocks/>
              </p:cNvSpPr>
              <p:nvPr/>
            </p:nvSpPr>
            <p:spPr bwMode="auto">
              <a:xfrm>
                <a:off x="3073" y="2779"/>
                <a:ext cx="60" cy="232"/>
              </a:xfrm>
              <a:custGeom>
                <a:avLst/>
                <a:gdLst>
                  <a:gd name="T0" fmla="*/ 60 w 60"/>
                  <a:gd name="T1" fmla="*/ 0 h 232"/>
                  <a:gd name="T2" fmla="*/ 60 w 60"/>
                  <a:gd name="T3" fmla="*/ 217 h 232"/>
                  <a:gd name="T4" fmla="*/ 0 w 60"/>
                  <a:gd name="T5" fmla="*/ 232 h 232"/>
                  <a:gd name="T6" fmla="*/ 0 w 60"/>
                  <a:gd name="T7" fmla="*/ 15 h 232"/>
                  <a:gd name="T8" fmla="*/ 60 w 60"/>
                  <a:gd name="T9" fmla="*/ 0 h 232"/>
                  <a:gd name="T10" fmla="*/ 0 60000 65536"/>
                  <a:gd name="T11" fmla="*/ 0 60000 65536"/>
                  <a:gd name="T12" fmla="*/ 0 60000 65536"/>
                  <a:gd name="T13" fmla="*/ 0 60000 65536"/>
                  <a:gd name="T14" fmla="*/ 0 60000 65536"/>
                  <a:gd name="T15" fmla="*/ 0 w 60"/>
                  <a:gd name="T16" fmla="*/ 0 h 232"/>
                  <a:gd name="T17" fmla="*/ 60 w 60"/>
                  <a:gd name="T18" fmla="*/ 232 h 232"/>
                </a:gdLst>
                <a:ahLst/>
                <a:cxnLst>
                  <a:cxn ang="T10">
                    <a:pos x="T0" y="T1"/>
                  </a:cxn>
                  <a:cxn ang="T11">
                    <a:pos x="T2" y="T3"/>
                  </a:cxn>
                  <a:cxn ang="T12">
                    <a:pos x="T4" y="T5"/>
                  </a:cxn>
                  <a:cxn ang="T13">
                    <a:pos x="T6" y="T7"/>
                  </a:cxn>
                  <a:cxn ang="T14">
                    <a:pos x="T8" y="T9"/>
                  </a:cxn>
                </a:cxnLst>
                <a:rect l="T15" t="T16" r="T17" b="T18"/>
                <a:pathLst>
                  <a:path w="60" h="232">
                    <a:moveTo>
                      <a:pt x="60" y="0"/>
                    </a:moveTo>
                    <a:lnTo>
                      <a:pt x="60" y="217"/>
                    </a:lnTo>
                    <a:lnTo>
                      <a:pt x="0" y="232"/>
                    </a:lnTo>
                    <a:lnTo>
                      <a:pt x="0" y="15"/>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33454" name="Freeform 1704"/>
              <p:cNvSpPr>
                <a:spLocks/>
              </p:cNvSpPr>
              <p:nvPr/>
            </p:nvSpPr>
            <p:spPr bwMode="auto">
              <a:xfrm>
                <a:off x="3133" y="2779"/>
                <a:ext cx="60" cy="241"/>
              </a:xfrm>
              <a:custGeom>
                <a:avLst/>
                <a:gdLst>
                  <a:gd name="T0" fmla="*/ 0 w 60"/>
                  <a:gd name="T1" fmla="*/ 0 h 241"/>
                  <a:gd name="T2" fmla="*/ 60 w 60"/>
                  <a:gd name="T3" fmla="*/ 23 h 241"/>
                  <a:gd name="T4" fmla="*/ 60 w 60"/>
                  <a:gd name="T5" fmla="*/ 241 h 241"/>
                  <a:gd name="T6" fmla="*/ 0 w 60"/>
                  <a:gd name="T7" fmla="*/ 217 h 241"/>
                  <a:gd name="T8" fmla="*/ 0 w 60"/>
                  <a:gd name="T9" fmla="*/ 0 h 241"/>
                  <a:gd name="T10" fmla="*/ 0 60000 65536"/>
                  <a:gd name="T11" fmla="*/ 0 60000 65536"/>
                  <a:gd name="T12" fmla="*/ 0 60000 65536"/>
                  <a:gd name="T13" fmla="*/ 0 60000 65536"/>
                  <a:gd name="T14" fmla="*/ 0 60000 65536"/>
                  <a:gd name="T15" fmla="*/ 0 w 60"/>
                  <a:gd name="T16" fmla="*/ 0 h 241"/>
                  <a:gd name="T17" fmla="*/ 60 w 60"/>
                  <a:gd name="T18" fmla="*/ 241 h 241"/>
                </a:gdLst>
                <a:ahLst/>
                <a:cxnLst>
                  <a:cxn ang="T10">
                    <a:pos x="T0" y="T1"/>
                  </a:cxn>
                  <a:cxn ang="T11">
                    <a:pos x="T2" y="T3"/>
                  </a:cxn>
                  <a:cxn ang="T12">
                    <a:pos x="T4" y="T5"/>
                  </a:cxn>
                  <a:cxn ang="T13">
                    <a:pos x="T6" y="T7"/>
                  </a:cxn>
                  <a:cxn ang="T14">
                    <a:pos x="T8" y="T9"/>
                  </a:cxn>
                </a:cxnLst>
                <a:rect l="T15" t="T16" r="T17" b="T18"/>
                <a:pathLst>
                  <a:path w="60" h="241">
                    <a:moveTo>
                      <a:pt x="0" y="0"/>
                    </a:moveTo>
                    <a:lnTo>
                      <a:pt x="60" y="23"/>
                    </a:lnTo>
                    <a:lnTo>
                      <a:pt x="60" y="241"/>
                    </a:lnTo>
                    <a:lnTo>
                      <a:pt x="0" y="217"/>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55" name="Freeform 1705"/>
              <p:cNvSpPr>
                <a:spLocks/>
              </p:cNvSpPr>
              <p:nvPr/>
            </p:nvSpPr>
            <p:spPr bwMode="auto">
              <a:xfrm>
                <a:off x="3193" y="2802"/>
                <a:ext cx="61" cy="220"/>
              </a:xfrm>
              <a:custGeom>
                <a:avLst/>
                <a:gdLst>
                  <a:gd name="T0" fmla="*/ 0 w 61"/>
                  <a:gd name="T1" fmla="*/ 0 h 220"/>
                  <a:gd name="T2" fmla="*/ 61 w 61"/>
                  <a:gd name="T3" fmla="*/ 2 h 220"/>
                  <a:gd name="T4" fmla="*/ 61 w 61"/>
                  <a:gd name="T5" fmla="*/ 220 h 220"/>
                  <a:gd name="T6" fmla="*/ 0 w 61"/>
                  <a:gd name="T7" fmla="*/ 218 h 220"/>
                  <a:gd name="T8" fmla="*/ 0 w 61"/>
                  <a:gd name="T9" fmla="*/ 0 h 220"/>
                  <a:gd name="T10" fmla="*/ 0 60000 65536"/>
                  <a:gd name="T11" fmla="*/ 0 60000 65536"/>
                  <a:gd name="T12" fmla="*/ 0 60000 65536"/>
                  <a:gd name="T13" fmla="*/ 0 60000 65536"/>
                  <a:gd name="T14" fmla="*/ 0 60000 65536"/>
                  <a:gd name="T15" fmla="*/ 0 w 61"/>
                  <a:gd name="T16" fmla="*/ 0 h 220"/>
                  <a:gd name="T17" fmla="*/ 61 w 61"/>
                  <a:gd name="T18" fmla="*/ 220 h 220"/>
                </a:gdLst>
                <a:ahLst/>
                <a:cxnLst>
                  <a:cxn ang="T10">
                    <a:pos x="T0" y="T1"/>
                  </a:cxn>
                  <a:cxn ang="T11">
                    <a:pos x="T2" y="T3"/>
                  </a:cxn>
                  <a:cxn ang="T12">
                    <a:pos x="T4" y="T5"/>
                  </a:cxn>
                  <a:cxn ang="T13">
                    <a:pos x="T6" y="T7"/>
                  </a:cxn>
                  <a:cxn ang="T14">
                    <a:pos x="T8" y="T9"/>
                  </a:cxn>
                </a:cxnLst>
                <a:rect l="T15" t="T16" r="T17" b="T18"/>
                <a:pathLst>
                  <a:path w="61" h="220">
                    <a:moveTo>
                      <a:pt x="0" y="0"/>
                    </a:moveTo>
                    <a:lnTo>
                      <a:pt x="61" y="2"/>
                    </a:lnTo>
                    <a:lnTo>
                      <a:pt x="61" y="220"/>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56" name="Freeform 1706"/>
              <p:cNvSpPr>
                <a:spLocks/>
              </p:cNvSpPr>
              <p:nvPr/>
            </p:nvSpPr>
            <p:spPr bwMode="auto">
              <a:xfrm>
                <a:off x="3254" y="2804"/>
                <a:ext cx="60" cy="221"/>
              </a:xfrm>
              <a:custGeom>
                <a:avLst/>
                <a:gdLst>
                  <a:gd name="T0" fmla="*/ 0 w 60"/>
                  <a:gd name="T1" fmla="*/ 0 h 221"/>
                  <a:gd name="T2" fmla="*/ 60 w 60"/>
                  <a:gd name="T3" fmla="*/ 3 h 221"/>
                  <a:gd name="T4" fmla="*/ 60 w 60"/>
                  <a:gd name="T5" fmla="*/ 221 h 221"/>
                  <a:gd name="T6" fmla="*/ 0 w 60"/>
                  <a:gd name="T7" fmla="*/ 218 h 221"/>
                  <a:gd name="T8" fmla="*/ 0 w 60"/>
                  <a:gd name="T9" fmla="*/ 0 h 221"/>
                  <a:gd name="T10" fmla="*/ 0 60000 65536"/>
                  <a:gd name="T11" fmla="*/ 0 60000 65536"/>
                  <a:gd name="T12" fmla="*/ 0 60000 65536"/>
                  <a:gd name="T13" fmla="*/ 0 60000 65536"/>
                  <a:gd name="T14" fmla="*/ 0 60000 65536"/>
                  <a:gd name="T15" fmla="*/ 0 w 60"/>
                  <a:gd name="T16" fmla="*/ 0 h 221"/>
                  <a:gd name="T17" fmla="*/ 60 w 60"/>
                  <a:gd name="T18" fmla="*/ 221 h 221"/>
                </a:gdLst>
                <a:ahLst/>
                <a:cxnLst>
                  <a:cxn ang="T10">
                    <a:pos x="T0" y="T1"/>
                  </a:cxn>
                  <a:cxn ang="T11">
                    <a:pos x="T2" y="T3"/>
                  </a:cxn>
                  <a:cxn ang="T12">
                    <a:pos x="T4" y="T5"/>
                  </a:cxn>
                  <a:cxn ang="T13">
                    <a:pos x="T6" y="T7"/>
                  </a:cxn>
                  <a:cxn ang="T14">
                    <a:pos x="T8" y="T9"/>
                  </a:cxn>
                </a:cxnLst>
                <a:rect l="T15" t="T16" r="T17" b="T18"/>
                <a:pathLst>
                  <a:path w="60" h="221">
                    <a:moveTo>
                      <a:pt x="0" y="0"/>
                    </a:moveTo>
                    <a:lnTo>
                      <a:pt x="60" y="3"/>
                    </a:lnTo>
                    <a:lnTo>
                      <a:pt x="60" y="221"/>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57" name="Freeform 1707"/>
              <p:cNvSpPr>
                <a:spLocks/>
              </p:cNvSpPr>
              <p:nvPr/>
            </p:nvSpPr>
            <p:spPr bwMode="auto">
              <a:xfrm>
                <a:off x="3314" y="2807"/>
                <a:ext cx="60" cy="221"/>
              </a:xfrm>
              <a:custGeom>
                <a:avLst/>
                <a:gdLst>
                  <a:gd name="T0" fmla="*/ 0 w 60"/>
                  <a:gd name="T1" fmla="*/ 0 h 221"/>
                  <a:gd name="T2" fmla="*/ 60 w 60"/>
                  <a:gd name="T3" fmla="*/ 5 h 221"/>
                  <a:gd name="T4" fmla="*/ 60 w 60"/>
                  <a:gd name="T5" fmla="*/ 221 h 221"/>
                  <a:gd name="T6" fmla="*/ 0 w 60"/>
                  <a:gd name="T7" fmla="*/ 218 h 221"/>
                  <a:gd name="T8" fmla="*/ 0 w 60"/>
                  <a:gd name="T9" fmla="*/ 0 h 221"/>
                  <a:gd name="T10" fmla="*/ 0 60000 65536"/>
                  <a:gd name="T11" fmla="*/ 0 60000 65536"/>
                  <a:gd name="T12" fmla="*/ 0 60000 65536"/>
                  <a:gd name="T13" fmla="*/ 0 60000 65536"/>
                  <a:gd name="T14" fmla="*/ 0 60000 65536"/>
                  <a:gd name="T15" fmla="*/ 0 w 60"/>
                  <a:gd name="T16" fmla="*/ 0 h 221"/>
                  <a:gd name="T17" fmla="*/ 60 w 60"/>
                  <a:gd name="T18" fmla="*/ 221 h 221"/>
                </a:gdLst>
                <a:ahLst/>
                <a:cxnLst>
                  <a:cxn ang="T10">
                    <a:pos x="T0" y="T1"/>
                  </a:cxn>
                  <a:cxn ang="T11">
                    <a:pos x="T2" y="T3"/>
                  </a:cxn>
                  <a:cxn ang="T12">
                    <a:pos x="T4" y="T5"/>
                  </a:cxn>
                  <a:cxn ang="T13">
                    <a:pos x="T6" y="T7"/>
                  </a:cxn>
                  <a:cxn ang="T14">
                    <a:pos x="T8" y="T9"/>
                  </a:cxn>
                </a:cxnLst>
                <a:rect l="T15" t="T16" r="T17" b="T18"/>
                <a:pathLst>
                  <a:path w="60" h="221">
                    <a:moveTo>
                      <a:pt x="0" y="0"/>
                    </a:moveTo>
                    <a:lnTo>
                      <a:pt x="60" y="5"/>
                    </a:lnTo>
                    <a:lnTo>
                      <a:pt x="60" y="221"/>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58" name="Freeform 1708"/>
              <p:cNvSpPr>
                <a:spLocks/>
              </p:cNvSpPr>
              <p:nvPr/>
            </p:nvSpPr>
            <p:spPr bwMode="auto">
              <a:xfrm>
                <a:off x="3374" y="2812"/>
                <a:ext cx="61" cy="224"/>
              </a:xfrm>
              <a:custGeom>
                <a:avLst/>
                <a:gdLst>
                  <a:gd name="T0" fmla="*/ 0 w 61"/>
                  <a:gd name="T1" fmla="*/ 0 h 224"/>
                  <a:gd name="T2" fmla="*/ 61 w 61"/>
                  <a:gd name="T3" fmla="*/ 6 h 224"/>
                  <a:gd name="T4" fmla="*/ 61 w 61"/>
                  <a:gd name="T5" fmla="*/ 224 h 224"/>
                  <a:gd name="T6" fmla="*/ 0 w 61"/>
                  <a:gd name="T7" fmla="*/ 216 h 224"/>
                  <a:gd name="T8" fmla="*/ 0 w 61"/>
                  <a:gd name="T9" fmla="*/ 0 h 224"/>
                  <a:gd name="T10" fmla="*/ 0 60000 65536"/>
                  <a:gd name="T11" fmla="*/ 0 60000 65536"/>
                  <a:gd name="T12" fmla="*/ 0 60000 65536"/>
                  <a:gd name="T13" fmla="*/ 0 60000 65536"/>
                  <a:gd name="T14" fmla="*/ 0 60000 65536"/>
                  <a:gd name="T15" fmla="*/ 0 w 61"/>
                  <a:gd name="T16" fmla="*/ 0 h 224"/>
                  <a:gd name="T17" fmla="*/ 61 w 61"/>
                  <a:gd name="T18" fmla="*/ 224 h 224"/>
                </a:gdLst>
                <a:ahLst/>
                <a:cxnLst>
                  <a:cxn ang="T10">
                    <a:pos x="T0" y="T1"/>
                  </a:cxn>
                  <a:cxn ang="T11">
                    <a:pos x="T2" y="T3"/>
                  </a:cxn>
                  <a:cxn ang="T12">
                    <a:pos x="T4" y="T5"/>
                  </a:cxn>
                  <a:cxn ang="T13">
                    <a:pos x="T6" y="T7"/>
                  </a:cxn>
                  <a:cxn ang="T14">
                    <a:pos x="T8" y="T9"/>
                  </a:cxn>
                </a:cxnLst>
                <a:rect l="T15" t="T16" r="T17" b="T18"/>
                <a:pathLst>
                  <a:path w="61" h="224">
                    <a:moveTo>
                      <a:pt x="0" y="0"/>
                    </a:moveTo>
                    <a:lnTo>
                      <a:pt x="61" y="6"/>
                    </a:lnTo>
                    <a:lnTo>
                      <a:pt x="61" y="224"/>
                    </a:lnTo>
                    <a:lnTo>
                      <a:pt x="0" y="216"/>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59" name="Freeform 1709"/>
              <p:cNvSpPr>
                <a:spLocks/>
              </p:cNvSpPr>
              <p:nvPr/>
            </p:nvSpPr>
            <p:spPr bwMode="auto">
              <a:xfrm>
                <a:off x="3435" y="2818"/>
                <a:ext cx="60" cy="226"/>
              </a:xfrm>
              <a:custGeom>
                <a:avLst/>
                <a:gdLst>
                  <a:gd name="T0" fmla="*/ 0 w 60"/>
                  <a:gd name="T1" fmla="*/ 0 h 226"/>
                  <a:gd name="T2" fmla="*/ 60 w 60"/>
                  <a:gd name="T3" fmla="*/ 8 h 226"/>
                  <a:gd name="T4" fmla="*/ 60 w 60"/>
                  <a:gd name="T5" fmla="*/ 226 h 226"/>
                  <a:gd name="T6" fmla="*/ 0 w 60"/>
                  <a:gd name="T7" fmla="*/ 218 h 226"/>
                  <a:gd name="T8" fmla="*/ 0 w 60"/>
                  <a:gd name="T9" fmla="*/ 0 h 226"/>
                  <a:gd name="T10" fmla="*/ 0 60000 65536"/>
                  <a:gd name="T11" fmla="*/ 0 60000 65536"/>
                  <a:gd name="T12" fmla="*/ 0 60000 65536"/>
                  <a:gd name="T13" fmla="*/ 0 60000 65536"/>
                  <a:gd name="T14" fmla="*/ 0 60000 65536"/>
                  <a:gd name="T15" fmla="*/ 0 w 60"/>
                  <a:gd name="T16" fmla="*/ 0 h 226"/>
                  <a:gd name="T17" fmla="*/ 60 w 60"/>
                  <a:gd name="T18" fmla="*/ 226 h 226"/>
                </a:gdLst>
                <a:ahLst/>
                <a:cxnLst>
                  <a:cxn ang="T10">
                    <a:pos x="T0" y="T1"/>
                  </a:cxn>
                  <a:cxn ang="T11">
                    <a:pos x="T2" y="T3"/>
                  </a:cxn>
                  <a:cxn ang="T12">
                    <a:pos x="T4" y="T5"/>
                  </a:cxn>
                  <a:cxn ang="T13">
                    <a:pos x="T6" y="T7"/>
                  </a:cxn>
                  <a:cxn ang="T14">
                    <a:pos x="T8" y="T9"/>
                  </a:cxn>
                </a:cxnLst>
                <a:rect l="T15" t="T16" r="T17" b="T18"/>
                <a:pathLst>
                  <a:path w="60" h="226">
                    <a:moveTo>
                      <a:pt x="0" y="0"/>
                    </a:moveTo>
                    <a:lnTo>
                      <a:pt x="60" y="8"/>
                    </a:lnTo>
                    <a:lnTo>
                      <a:pt x="60" y="226"/>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60" name="Freeform 1710"/>
              <p:cNvSpPr>
                <a:spLocks/>
              </p:cNvSpPr>
              <p:nvPr/>
            </p:nvSpPr>
            <p:spPr bwMode="auto">
              <a:xfrm>
                <a:off x="3495" y="2826"/>
                <a:ext cx="60" cy="219"/>
              </a:xfrm>
              <a:custGeom>
                <a:avLst/>
                <a:gdLst>
                  <a:gd name="T0" fmla="*/ 0 w 60"/>
                  <a:gd name="T1" fmla="*/ 0 h 219"/>
                  <a:gd name="T2" fmla="*/ 60 w 60"/>
                  <a:gd name="T3" fmla="*/ 1 h 219"/>
                  <a:gd name="T4" fmla="*/ 60 w 60"/>
                  <a:gd name="T5" fmla="*/ 219 h 219"/>
                  <a:gd name="T6" fmla="*/ 0 w 60"/>
                  <a:gd name="T7" fmla="*/ 218 h 219"/>
                  <a:gd name="T8" fmla="*/ 0 w 60"/>
                  <a:gd name="T9" fmla="*/ 0 h 219"/>
                  <a:gd name="T10" fmla="*/ 0 60000 65536"/>
                  <a:gd name="T11" fmla="*/ 0 60000 65536"/>
                  <a:gd name="T12" fmla="*/ 0 60000 65536"/>
                  <a:gd name="T13" fmla="*/ 0 60000 65536"/>
                  <a:gd name="T14" fmla="*/ 0 60000 65536"/>
                  <a:gd name="T15" fmla="*/ 0 w 60"/>
                  <a:gd name="T16" fmla="*/ 0 h 219"/>
                  <a:gd name="T17" fmla="*/ 60 w 60"/>
                  <a:gd name="T18" fmla="*/ 219 h 219"/>
                </a:gdLst>
                <a:ahLst/>
                <a:cxnLst>
                  <a:cxn ang="T10">
                    <a:pos x="T0" y="T1"/>
                  </a:cxn>
                  <a:cxn ang="T11">
                    <a:pos x="T2" y="T3"/>
                  </a:cxn>
                  <a:cxn ang="T12">
                    <a:pos x="T4" y="T5"/>
                  </a:cxn>
                  <a:cxn ang="T13">
                    <a:pos x="T6" y="T7"/>
                  </a:cxn>
                  <a:cxn ang="T14">
                    <a:pos x="T8" y="T9"/>
                  </a:cxn>
                </a:cxnLst>
                <a:rect l="T15" t="T16" r="T17" b="T18"/>
                <a:pathLst>
                  <a:path w="60" h="219">
                    <a:moveTo>
                      <a:pt x="0" y="0"/>
                    </a:moveTo>
                    <a:lnTo>
                      <a:pt x="60" y="1"/>
                    </a:lnTo>
                    <a:lnTo>
                      <a:pt x="60" y="219"/>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61" name="Freeform 1711"/>
              <p:cNvSpPr>
                <a:spLocks/>
              </p:cNvSpPr>
              <p:nvPr/>
            </p:nvSpPr>
            <p:spPr bwMode="auto">
              <a:xfrm>
                <a:off x="3555" y="2827"/>
                <a:ext cx="61" cy="227"/>
              </a:xfrm>
              <a:custGeom>
                <a:avLst/>
                <a:gdLst>
                  <a:gd name="T0" fmla="*/ 0 w 61"/>
                  <a:gd name="T1" fmla="*/ 0 h 227"/>
                  <a:gd name="T2" fmla="*/ 61 w 61"/>
                  <a:gd name="T3" fmla="*/ 9 h 227"/>
                  <a:gd name="T4" fmla="*/ 61 w 61"/>
                  <a:gd name="T5" fmla="*/ 227 h 227"/>
                  <a:gd name="T6" fmla="*/ 0 w 61"/>
                  <a:gd name="T7" fmla="*/ 218 h 227"/>
                  <a:gd name="T8" fmla="*/ 0 w 61"/>
                  <a:gd name="T9" fmla="*/ 0 h 227"/>
                  <a:gd name="T10" fmla="*/ 0 60000 65536"/>
                  <a:gd name="T11" fmla="*/ 0 60000 65536"/>
                  <a:gd name="T12" fmla="*/ 0 60000 65536"/>
                  <a:gd name="T13" fmla="*/ 0 60000 65536"/>
                  <a:gd name="T14" fmla="*/ 0 60000 65536"/>
                  <a:gd name="T15" fmla="*/ 0 w 61"/>
                  <a:gd name="T16" fmla="*/ 0 h 227"/>
                  <a:gd name="T17" fmla="*/ 61 w 61"/>
                  <a:gd name="T18" fmla="*/ 227 h 227"/>
                </a:gdLst>
                <a:ahLst/>
                <a:cxnLst>
                  <a:cxn ang="T10">
                    <a:pos x="T0" y="T1"/>
                  </a:cxn>
                  <a:cxn ang="T11">
                    <a:pos x="T2" y="T3"/>
                  </a:cxn>
                  <a:cxn ang="T12">
                    <a:pos x="T4" y="T5"/>
                  </a:cxn>
                  <a:cxn ang="T13">
                    <a:pos x="T6" y="T7"/>
                  </a:cxn>
                  <a:cxn ang="T14">
                    <a:pos x="T8" y="T9"/>
                  </a:cxn>
                </a:cxnLst>
                <a:rect l="T15" t="T16" r="T17" b="T18"/>
                <a:pathLst>
                  <a:path w="61" h="227">
                    <a:moveTo>
                      <a:pt x="0" y="0"/>
                    </a:moveTo>
                    <a:lnTo>
                      <a:pt x="61" y="9"/>
                    </a:lnTo>
                    <a:lnTo>
                      <a:pt x="61" y="227"/>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62" name="Freeform 1712"/>
              <p:cNvSpPr>
                <a:spLocks/>
              </p:cNvSpPr>
              <p:nvPr/>
            </p:nvSpPr>
            <p:spPr bwMode="auto">
              <a:xfrm>
                <a:off x="3616" y="2836"/>
                <a:ext cx="60" cy="226"/>
              </a:xfrm>
              <a:custGeom>
                <a:avLst/>
                <a:gdLst>
                  <a:gd name="T0" fmla="*/ 0 w 60"/>
                  <a:gd name="T1" fmla="*/ 0 h 226"/>
                  <a:gd name="T2" fmla="*/ 60 w 60"/>
                  <a:gd name="T3" fmla="*/ 8 h 226"/>
                  <a:gd name="T4" fmla="*/ 60 w 60"/>
                  <a:gd name="T5" fmla="*/ 226 h 226"/>
                  <a:gd name="T6" fmla="*/ 0 w 60"/>
                  <a:gd name="T7" fmla="*/ 218 h 226"/>
                  <a:gd name="T8" fmla="*/ 0 w 60"/>
                  <a:gd name="T9" fmla="*/ 0 h 226"/>
                  <a:gd name="T10" fmla="*/ 0 60000 65536"/>
                  <a:gd name="T11" fmla="*/ 0 60000 65536"/>
                  <a:gd name="T12" fmla="*/ 0 60000 65536"/>
                  <a:gd name="T13" fmla="*/ 0 60000 65536"/>
                  <a:gd name="T14" fmla="*/ 0 60000 65536"/>
                  <a:gd name="T15" fmla="*/ 0 w 60"/>
                  <a:gd name="T16" fmla="*/ 0 h 226"/>
                  <a:gd name="T17" fmla="*/ 60 w 60"/>
                  <a:gd name="T18" fmla="*/ 226 h 226"/>
                </a:gdLst>
                <a:ahLst/>
                <a:cxnLst>
                  <a:cxn ang="T10">
                    <a:pos x="T0" y="T1"/>
                  </a:cxn>
                  <a:cxn ang="T11">
                    <a:pos x="T2" y="T3"/>
                  </a:cxn>
                  <a:cxn ang="T12">
                    <a:pos x="T4" y="T5"/>
                  </a:cxn>
                  <a:cxn ang="T13">
                    <a:pos x="T6" y="T7"/>
                  </a:cxn>
                  <a:cxn ang="T14">
                    <a:pos x="T8" y="T9"/>
                  </a:cxn>
                </a:cxnLst>
                <a:rect l="T15" t="T16" r="T17" b="T18"/>
                <a:pathLst>
                  <a:path w="60" h="226">
                    <a:moveTo>
                      <a:pt x="0" y="0"/>
                    </a:moveTo>
                    <a:lnTo>
                      <a:pt x="60" y="8"/>
                    </a:lnTo>
                    <a:lnTo>
                      <a:pt x="60" y="226"/>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63" name="Freeform 1713"/>
              <p:cNvSpPr>
                <a:spLocks/>
              </p:cNvSpPr>
              <p:nvPr/>
            </p:nvSpPr>
            <p:spPr bwMode="auto">
              <a:xfrm>
                <a:off x="3676" y="2844"/>
                <a:ext cx="60" cy="223"/>
              </a:xfrm>
              <a:custGeom>
                <a:avLst/>
                <a:gdLst>
                  <a:gd name="T0" fmla="*/ 0 w 60"/>
                  <a:gd name="T1" fmla="*/ 0 h 223"/>
                  <a:gd name="T2" fmla="*/ 60 w 60"/>
                  <a:gd name="T3" fmla="*/ 5 h 223"/>
                  <a:gd name="T4" fmla="*/ 60 w 60"/>
                  <a:gd name="T5" fmla="*/ 223 h 223"/>
                  <a:gd name="T6" fmla="*/ 0 w 60"/>
                  <a:gd name="T7" fmla="*/ 218 h 223"/>
                  <a:gd name="T8" fmla="*/ 0 w 60"/>
                  <a:gd name="T9" fmla="*/ 0 h 223"/>
                  <a:gd name="T10" fmla="*/ 0 60000 65536"/>
                  <a:gd name="T11" fmla="*/ 0 60000 65536"/>
                  <a:gd name="T12" fmla="*/ 0 60000 65536"/>
                  <a:gd name="T13" fmla="*/ 0 60000 65536"/>
                  <a:gd name="T14" fmla="*/ 0 60000 65536"/>
                  <a:gd name="T15" fmla="*/ 0 w 60"/>
                  <a:gd name="T16" fmla="*/ 0 h 223"/>
                  <a:gd name="T17" fmla="*/ 60 w 60"/>
                  <a:gd name="T18" fmla="*/ 223 h 223"/>
                </a:gdLst>
                <a:ahLst/>
                <a:cxnLst>
                  <a:cxn ang="T10">
                    <a:pos x="T0" y="T1"/>
                  </a:cxn>
                  <a:cxn ang="T11">
                    <a:pos x="T2" y="T3"/>
                  </a:cxn>
                  <a:cxn ang="T12">
                    <a:pos x="T4" y="T5"/>
                  </a:cxn>
                  <a:cxn ang="T13">
                    <a:pos x="T6" y="T7"/>
                  </a:cxn>
                  <a:cxn ang="T14">
                    <a:pos x="T8" y="T9"/>
                  </a:cxn>
                </a:cxnLst>
                <a:rect l="T15" t="T16" r="T17" b="T18"/>
                <a:pathLst>
                  <a:path w="60" h="223">
                    <a:moveTo>
                      <a:pt x="0" y="0"/>
                    </a:moveTo>
                    <a:lnTo>
                      <a:pt x="60" y="5"/>
                    </a:lnTo>
                    <a:lnTo>
                      <a:pt x="60" y="223"/>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64" name="Freeform 1714"/>
              <p:cNvSpPr>
                <a:spLocks/>
              </p:cNvSpPr>
              <p:nvPr/>
            </p:nvSpPr>
            <p:spPr bwMode="auto">
              <a:xfrm>
                <a:off x="3736" y="2821"/>
                <a:ext cx="61" cy="246"/>
              </a:xfrm>
              <a:custGeom>
                <a:avLst/>
                <a:gdLst>
                  <a:gd name="T0" fmla="*/ 61 w 61"/>
                  <a:gd name="T1" fmla="*/ 0 h 246"/>
                  <a:gd name="T2" fmla="*/ 61 w 61"/>
                  <a:gd name="T3" fmla="*/ 218 h 246"/>
                  <a:gd name="T4" fmla="*/ 0 w 61"/>
                  <a:gd name="T5" fmla="*/ 246 h 246"/>
                  <a:gd name="T6" fmla="*/ 0 w 61"/>
                  <a:gd name="T7" fmla="*/ 28 h 246"/>
                  <a:gd name="T8" fmla="*/ 61 w 61"/>
                  <a:gd name="T9" fmla="*/ 0 h 246"/>
                  <a:gd name="T10" fmla="*/ 0 60000 65536"/>
                  <a:gd name="T11" fmla="*/ 0 60000 65536"/>
                  <a:gd name="T12" fmla="*/ 0 60000 65536"/>
                  <a:gd name="T13" fmla="*/ 0 60000 65536"/>
                  <a:gd name="T14" fmla="*/ 0 60000 65536"/>
                  <a:gd name="T15" fmla="*/ 0 w 61"/>
                  <a:gd name="T16" fmla="*/ 0 h 246"/>
                  <a:gd name="T17" fmla="*/ 61 w 61"/>
                  <a:gd name="T18" fmla="*/ 246 h 246"/>
                </a:gdLst>
                <a:ahLst/>
                <a:cxnLst>
                  <a:cxn ang="T10">
                    <a:pos x="T0" y="T1"/>
                  </a:cxn>
                  <a:cxn ang="T11">
                    <a:pos x="T2" y="T3"/>
                  </a:cxn>
                  <a:cxn ang="T12">
                    <a:pos x="T4" y="T5"/>
                  </a:cxn>
                  <a:cxn ang="T13">
                    <a:pos x="T6" y="T7"/>
                  </a:cxn>
                  <a:cxn ang="T14">
                    <a:pos x="T8" y="T9"/>
                  </a:cxn>
                </a:cxnLst>
                <a:rect l="T15" t="T16" r="T17" b="T18"/>
                <a:pathLst>
                  <a:path w="61" h="246">
                    <a:moveTo>
                      <a:pt x="61" y="0"/>
                    </a:moveTo>
                    <a:lnTo>
                      <a:pt x="61" y="218"/>
                    </a:lnTo>
                    <a:lnTo>
                      <a:pt x="0" y="246"/>
                    </a:lnTo>
                    <a:lnTo>
                      <a:pt x="0" y="28"/>
                    </a:lnTo>
                    <a:lnTo>
                      <a:pt x="61" y="0"/>
                    </a:lnTo>
                    <a:close/>
                  </a:path>
                </a:pathLst>
              </a:custGeom>
              <a:solidFill>
                <a:srgbClr val="DEBC9A"/>
              </a:solidFill>
              <a:ln w="0">
                <a:solidFill>
                  <a:srgbClr val="DBB691"/>
                </a:solidFill>
                <a:prstDash val="solid"/>
                <a:round/>
                <a:headEnd/>
                <a:tailEnd/>
              </a:ln>
            </p:spPr>
            <p:txBody>
              <a:bodyPr/>
              <a:lstStyle/>
              <a:p>
                <a:endParaRPr lang="en-US"/>
              </a:p>
            </p:txBody>
          </p:sp>
          <p:sp>
            <p:nvSpPr>
              <p:cNvPr id="33465" name="Freeform 1715"/>
              <p:cNvSpPr>
                <a:spLocks/>
              </p:cNvSpPr>
              <p:nvPr/>
            </p:nvSpPr>
            <p:spPr bwMode="auto">
              <a:xfrm>
                <a:off x="3797" y="2821"/>
                <a:ext cx="60" cy="218"/>
              </a:xfrm>
              <a:custGeom>
                <a:avLst/>
                <a:gdLst>
                  <a:gd name="T0" fmla="*/ 0 w 60"/>
                  <a:gd name="T1" fmla="*/ 0 h 218"/>
                  <a:gd name="T2" fmla="*/ 60 w 60"/>
                  <a:gd name="T3" fmla="*/ 1 h 218"/>
                  <a:gd name="T4" fmla="*/ 60 w 60"/>
                  <a:gd name="T5" fmla="*/ 218 h 218"/>
                  <a:gd name="T6" fmla="*/ 0 w 60"/>
                  <a:gd name="T7" fmla="*/ 218 h 218"/>
                  <a:gd name="T8" fmla="*/ 0 w 60"/>
                  <a:gd name="T9" fmla="*/ 0 h 218"/>
                  <a:gd name="T10" fmla="*/ 0 60000 65536"/>
                  <a:gd name="T11" fmla="*/ 0 60000 65536"/>
                  <a:gd name="T12" fmla="*/ 0 60000 65536"/>
                  <a:gd name="T13" fmla="*/ 0 60000 65536"/>
                  <a:gd name="T14" fmla="*/ 0 60000 65536"/>
                  <a:gd name="T15" fmla="*/ 0 w 60"/>
                  <a:gd name="T16" fmla="*/ 0 h 218"/>
                  <a:gd name="T17" fmla="*/ 60 w 60"/>
                  <a:gd name="T18" fmla="*/ 218 h 218"/>
                </a:gdLst>
                <a:ahLst/>
                <a:cxnLst>
                  <a:cxn ang="T10">
                    <a:pos x="T0" y="T1"/>
                  </a:cxn>
                  <a:cxn ang="T11">
                    <a:pos x="T2" y="T3"/>
                  </a:cxn>
                  <a:cxn ang="T12">
                    <a:pos x="T4" y="T5"/>
                  </a:cxn>
                  <a:cxn ang="T13">
                    <a:pos x="T6" y="T7"/>
                  </a:cxn>
                  <a:cxn ang="T14">
                    <a:pos x="T8" y="T9"/>
                  </a:cxn>
                </a:cxnLst>
                <a:rect l="T15" t="T16" r="T17" b="T18"/>
                <a:pathLst>
                  <a:path w="60" h="218">
                    <a:moveTo>
                      <a:pt x="0" y="0"/>
                    </a:moveTo>
                    <a:lnTo>
                      <a:pt x="60" y="1"/>
                    </a:lnTo>
                    <a:lnTo>
                      <a:pt x="60" y="218"/>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66" name="Freeform 1716"/>
              <p:cNvSpPr>
                <a:spLocks/>
              </p:cNvSpPr>
              <p:nvPr/>
            </p:nvSpPr>
            <p:spPr bwMode="auto">
              <a:xfrm>
                <a:off x="3857" y="2817"/>
                <a:ext cx="60" cy="222"/>
              </a:xfrm>
              <a:custGeom>
                <a:avLst/>
                <a:gdLst>
                  <a:gd name="T0" fmla="*/ 60 w 60"/>
                  <a:gd name="T1" fmla="*/ 0 h 222"/>
                  <a:gd name="T2" fmla="*/ 60 w 60"/>
                  <a:gd name="T3" fmla="*/ 218 h 222"/>
                  <a:gd name="T4" fmla="*/ 0 w 60"/>
                  <a:gd name="T5" fmla="*/ 222 h 222"/>
                  <a:gd name="T6" fmla="*/ 0 w 60"/>
                  <a:gd name="T7" fmla="*/ 5 h 222"/>
                  <a:gd name="T8" fmla="*/ 60 w 60"/>
                  <a:gd name="T9" fmla="*/ 0 h 222"/>
                  <a:gd name="T10" fmla="*/ 0 60000 65536"/>
                  <a:gd name="T11" fmla="*/ 0 60000 65536"/>
                  <a:gd name="T12" fmla="*/ 0 60000 65536"/>
                  <a:gd name="T13" fmla="*/ 0 60000 65536"/>
                  <a:gd name="T14" fmla="*/ 0 60000 65536"/>
                  <a:gd name="T15" fmla="*/ 0 w 60"/>
                  <a:gd name="T16" fmla="*/ 0 h 222"/>
                  <a:gd name="T17" fmla="*/ 60 w 60"/>
                  <a:gd name="T18" fmla="*/ 222 h 222"/>
                </a:gdLst>
                <a:ahLst/>
                <a:cxnLst>
                  <a:cxn ang="T10">
                    <a:pos x="T0" y="T1"/>
                  </a:cxn>
                  <a:cxn ang="T11">
                    <a:pos x="T2" y="T3"/>
                  </a:cxn>
                  <a:cxn ang="T12">
                    <a:pos x="T4" y="T5"/>
                  </a:cxn>
                  <a:cxn ang="T13">
                    <a:pos x="T6" y="T7"/>
                  </a:cxn>
                  <a:cxn ang="T14">
                    <a:pos x="T8" y="T9"/>
                  </a:cxn>
                </a:cxnLst>
                <a:rect l="T15" t="T16" r="T17" b="T18"/>
                <a:pathLst>
                  <a:path w="60" h="222">
                    <a:moveTo>
                      <a:pt x="60" y="0"/>
                    </a:moveTo>
                    <a:lnTo>
                      <a:pt x="60" y="218"/>
                    </a:lnTo>
                    <a:lnTo>
                      <a:pt x="0" y="222"/>
                    </a:lnTo>
                    <a:lnTo>
                      <a:pt x="0" y="5"/>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33467" name="Freeform 1717"/>
              <p:cNvSpPr>
                <a:spLocks/>
              </p:cNvSpPr>
              <p:nvPr/>
            </p:nvSpPr>
            <p:spPr bwMode="auto">
              <a:xfrm>
                <a:off x="3917" y="2817"/>
                <a:ext cx="61" cy="232"/>
              </a:xfrm>
              <a:custGeom>
                <a:avLst/>
                <a:gdLst>
                  <a:gd name="T0" fmla="*/ 0 w 61"/>
                  <a:gd name="T1" fmla="*/ 0 h 232"/>
                  <a:gd name="T2" fmla="*/ 61 w 61"/>
                  <a:gd name="T3" fmla="*/ 15 h 232"/>
                  <a:gd name="T4" fmla="*/ 61 w 61"/>
                  <a:gd name="T5" fmla="*/ 232 h 232"/>
                  <a:gd name="T6" fmla="*/ 0 w 61"/>
                  <a:gd name="T7" fmla="*/ 218 h 232"/>
                  <a:gd name="T8" fmla="*/ 0 w 61"/>
                  <a:gd name="T9" fmla="*/ 0 h 232"/>
                  <a:gd name="T10" fmla="*/ 0 60000 65536"/>
                  <a:gd name="T11" fmla="*/ 0 60000 65536"/>
                  <a:gd name="T12" fmla="*/ 0 60000 65536"/>
                  <a:gd name="T13" fmla="*/ 0 60000 65536"/>
                  <a:gd name="T14" fmla="*/ 0 60000 65536"/>
                  <a:gd name="T15" fmla="*/ 0 w 61"/>
                  <a:gd name="T16" fmla="*/ 0 h 232"/>
                  <a:gd name="T17" fmla="*/ 61 w 61"/>
                  <a:gd name="T18" fmla="*/ 232 h 232"/>
                </a:gdLst>
                <a:ahLst/>
                <a:cxnLst>
                  <a:cxn ang="T10">
                    <a:pos x="T0" y="T1"/>
                  </a:cxn>
                  <a:cxn ang="T11">
                    <a:pos x="T2" y="T3"/>
                  </a:cxn>
                  <a:cxn ang="T12">
                    <a:pos x="T4" y="T5"/>
                  </a:cxn>
                  <a:cxn ang="T13">
                    <a:pos x="T6" y="T7"/>
                  </a:cxn>
                  <a:cxn ang="T14">
                    <a:pos x="T8" y="T9"/>
                  </a:cxn>
                </a:cxnLst>
                <a:rect l="T15" t="T16" r="T17" b="T18"/>
                <a:pathLst>
                  <a:path w="61" h="232">
                    <a:moveTo>
                      <a:pt x="0" y="0"/>
                    </a:moveTo>
                    <a:lnTo>
                      <a:pt x="61" y="15"/>
                    </a:lnTo>
                    <a:lnTo>
                      <a:pt x="61" y="232"/>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68" name="Freeform 1718"/>
              <p:cNvSpPr>
                <a:spLocks/>
              </p:cNvSpPr>
              <p:nvPr/>
            </p:nvSpPr>
            <p:spPr bwMode="auto">
              <a:xfrm>
                <a:off x="3978" y="2812"/>
                <a:ext cx="60" cy="237"/>
              </a:xfrm>
              <a:custGeom>
                <a:avLst/>
                <a:gdLst>
                  <a:gd name="T0" fmla="*/ 60 w 60"/>
                  <a:gd name="T1" fmla="*/ 0 h 237"/>
                  <a:gd name="T2" fmla="*/ 60 w 60"/>
                  <a:gd name="T3" fmla="*/ 217 h 237"/>
                  <a:gd name="T4" fmla="*/ 0 w 60"/>
                  <a:gd name="T5" fmla="*/ 237 h 237"/>
                  <a:gd name="T6" fmla="*/ 0 w 60"/>
                  <a:gd name="T7" fmla="*/ 20 h 237"/>
                  <a:gd name="T8" fmla="*/ 60 w 60"/>
                  <a:gd name="T9" fmla="*/ 0 h 237"/>
                  <a:gd name="T10" fmla="*/ 0 60000 65536"/>
                  <a:gd name="T11" fmla="*/ 0 60000 65536"/>
                  <a:gd name="T12" fmla="*/ 0 60000 65536"/>
                  <a:gd name="T13" fmla="*/ 0 60000 65536"/>
                  <a:gd name="T14" fmla="*/ 0 60000 65536"/>
                  <a:gd name="T15" fmla="*/ 0 w 60"/>
                  <a:gd name="T16" fmla="*/ 0 h 237"/>
                  <a:gd name="T17" fmla="*/ 60 w 60"/>
                  <a:gd name="T18" fmla="*/ 237 h 237"/>
                </a:gdLst>
                <a:ahLst/>
                <a:cxnLst>
                  <a:cxn ang="T10">
                    <a:pos x="T0" y="T1"/>
                  </a:cxn>
                  <a:cxn ang="T11">
                    <a:pos x="T2" y="T3"/>
                  </a:cxn>
                  <a:cxn ang="T12">
                    <a:pos x="T4" y="T5"/>
                  </a:cxn>
                  <a:cxn ang="T13">
                    <a:pos x="T6" y="T7"/>
                  </a:cxn>
                  <a:cxn ang="T14">
                    <a:pos x="T8" y="T9"/>
                  </a:cxn>
                </a:cxnLst>
                <a:rect l="T15" t="T16" r="T17" b="T18"/>
                <a:pathLst>
                  <a:path w="60" h="237">
                    <a:moveTo>
                      <a:pt x="60" y="0"/>
                    </a:moveTo>
                    <a:lnTo>
                      <a:pt x="60" y="217"/>
                    </a:lnTo>
                    <a:lnTo>
                      <a:pt x="0" y="237"/>
                    </a:lnTo>
                    <a:lnTo>
                      <a:pt x="0" y="20"/>
                    </a:lnTo>
                    <a:lnTo>
                      <a:pt x="60" y="0"/>
                    </a:lnTo>
                    <a:close/>
                  </a:path>
                </a:pathLst>
              </a:custGeom>
              <a:solidFill>
                <a:srgbClr val="DEBC9A"/>
              </a:solidFill>
              <a:ln w="0">
                <a:solidFill>
                  <a:srgbClr val="DBB691"/>
                </a:solidFill>
                <a:prstDash val="solid"/>
                <a:round/>
                <a:headEnd/>
                <a:tailEnd/>
              </a:ln>
            </p:spPr>
            <p:txBody>
              <a:bodyPr/>
              <a:lstStyle/>
              <a:p>
                <a:endParaRPr lang="en-US"/>
              </a:p>
            </p:txBody>
          </p:sp>
          <p:sp>
            <p:nvSpPr>
              <p:cNvPr id="33469" name="Freeform 1719"/>
              <p:cNvSpPr>
                <a:spLocks/>
              </p:cNvSpPr>
              <p:nvPr/>
            </p:nvSpPr>
            <p:spPr bwMode="auto">
              <a:xfrm>
                <a:off x="4038" y="2812"/>
                <a:ext cx="60" cy="243"/>
              </a:xfrm>
              <a:custGeom>
                <a:avLst/>
                <a:gdLst>
                  <a:gd name="T0" fmla="*/ 0 w 60"/>
                  <a:gd name="T1" fmla="*/ 0 h 243"/>
                  <a:gd name="T2" fmla="*/ 60 w 60"/>
                  <a:gd name="T3" fmla="*/ 25 h 243"/>
                  <a:gd name="T4" fmla="*/ 60 w 60"/>
                  <a:gd name="T5" fmla="*/ 243 h 243"/>
                  <a:gd name="T6" fmla="*/ 0 w 60"/>
                  <a:gd name="T7" fmla="*/ 217 h 243"/>
                  <a:gd name="T8" fmla="*/ 0 w 60"/>
                  <a:gd name="T9" fmla="*/ 0 h 243"/>
                  <a:gd name="T10" fmla="*/ 0 60000 65536"/>
                  <a:gd name="T11" fmla="*/ 0 60000 65536"/>
                  <a:gd name="T12" fmla="*/ 0 60000 65536"/>
                  <a:gd name="T13" fmla="*/ 0 60000 65536"/>
                  <a:gd name="T14" fmla="*/ 0 60000 65536"/>
                  <a:gd name="T15" fmla="*/ 0 w 60"/>
                  <a:gd name="T16" fmla="*/ 0 h 243"/>
                  <a:gd name="T17" fmla="*/ 60 w 60"/>
                  <a:gd name="T18" fmla="*/ 243 h 243"/>
                </a:gdLst>
                <a:ahLst/>
                <a:cxnLst>
                  <a:cxn ang="T10">
                    <a:pos x="T0" y="T1"/>
                  </a:cxn>
                  <a:cxn ang="T11">
                    <a:pos x="T2" y="T3"/>
                  </a:cxn>
                  <a:cxn ang="T12">
                    <a:pos x="T4" y="T5"/>
                  </a:cxn>
                  <a:cxn ang="T13">
                    <a:pos x="T6" y="T7"/>
                  </a:cxn>
                  <a:cxn ang="T14">
                    <a:pos x="T8" y="T9"/>
                  </a:cxn>
                </a:cxnLst>
                <a:rect l="T15" t="T16" r="T17" b="T18"/>
                <a:pathLst>
                  <a:path w="60" h="243">
                    <a:moveTo>
                      <a:pt x="0" y="0"/>
                    </a:moveTo>
                    <a:lnTo>
                      <a:pt x="60" y="25"/>
                    </a:lnTo>
                    <a:lnTo>
                      <a:pt x="60" y="243"/>
                    </a:lnTo>
                    <a:lnTo>
                      <a:pt x="0" y="217"/>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70" name="Freeform 1720"/>
              <p:cNvSpPr>
                <a:spLocks/>
              </p:cNvSpPr>
              <p:nvPr/>
            </p:nvSpPr>
            <p:spPr bwMode="auto">
              <a:xfrm>
                <a:off x="4098" y="2837"/>
                <a:ext cx="61" cy="271"/>
              </a:xfrm>
              <a:custGeom>
                <a:avLst/>
                <a:gdLst>
                  <a:gd name="T0" fmla="*/ 0 w 61"/>
                  <a:gd name="T1" fmla="*/ 0 h 271"/>
                  <a:gd name="T2" fmla="*/ 61 w 61"/>
                  <a:gd name="T3" fmla="*/ 55 h 271"/>
                  <a:gd name="T4" fmla="*/ 61 w 61"/>
                  <a:gd name="T5" fmla="*/ 271 h 271"/>
                  <a:gd name="T6" fmla="*/ 0 w 61"/>
                  <a:gd name="T7" fmla="*/ 218 h 271"/>
                  <a:gd name="T8" fmla="*/ 0 w 61"/>
                  <a:gd name="T9" fmla="*/ 0 h 271"/>
                  <a:gd name="T10" fmla="*/ 0 60000 65536"/>
                  <a:gd name="T11" fmla="*/ 0 60000 65536"/>
                  <a:gd name="T12" fmla="*/ 0 60000 65536"/>
                  <a:gd name="T13" fmla="*/ 0 60000 65536"/>
                  <a:gd name="T14" fmla="*/ 0 60000 65536"/>
                  <a:gd name="T15" fmla="*/ 0 w 61"/>
                  <a:gd name="T16" fmla="*/ 0 h 271"/>
                  <a:gd name="T17" fmla="*/ 61 w 61"/>
                  <a:gd name="T18" fmla="*/ 271 h 271"/>
                </a:gdLst>
                <a:ahLst/>
                <a:cxnLst>
                  <a:cxn ang="T10">
                    <a:pos x="T0" y="T1"/>
                  </a:cxn>
                  <a:cxn ang="T11">
                    <a:pos x="T2" y="T3"/>
                  </a:cxn>
                  <a:cxn ang="T12">
                    <a:pos x="T4" y="T5"/>
                  </a:cxn>
                  <a:cxn ang="T13">
                    <a:pos x="T6" y="T7"/>
                  </a:cxn>
                  <a:cxn ang="T14">
                    <a:pos x="T8" y="T9"/>
                  </a:cxn>
                </a:cxnLst>
                <a:rect l="T15" t="T16" r="T17" b="T18"/>
                <a:pathLst>
                  <a:path w="61" h="271">
                    <a:moveTo>
                      <a:pt x="0" y="0"/>
                    </a:moveTo>
                    <a:lnTo>
                      <a:pt x="61" y="55"/>
                    </a:lnTo>
                    <a:lnTo>
                      <a:pt x="61" y="271"/>
                    </a:lnTo>
                    <a:lnTo>
                      <a:pt x="0" y="218"/>
                    </a:lnTo>
                    <a:lnTo>
                      <a:pt x="0" y="0"/>
                    </a:lnTo>
                    <a:close/>
                  </a:path>
                </a:pathLst>
              </a:custGeom>
              <a:solidFill>
                <a:srgbClr val="DEBC9A"/>
              </a:solidFill>
              <a:ln w="0">
                <a:solidFill>
                  <a:srgbClr val="DBB691"/>
                </a:solidFill>
                <a:prstDash val="solid"/>
                <a:round/>
                <a:headEnd/>
                <a:tailEnd/>
              </a:ln>
            </p:spPr>
            <p:txBody>
              <a:bodyPr/>
              <a:lstStyle/>
              <a:p>
                <a:endParaRPr lang="en-US"/>
              </a:p>
            </p:txBody>
          </p:sp>
          <p:sp>
            <p:nvSpPr>
              <p:cNvPr id="33471" name="Line 1721"/>
              <p:cNvSpPr>
                <a:spLocks noChangeShapeType="1"/>
              </p:cNvSpPr>
              <p:nvPr/>
            </p:nvSpPr>
            <p:spPr bwMode="auto">
              <a:xfrm>
                <a:off x="1111" y="3260"/>
                <a:ext cx="78" cy="0"/>
              </a:xfrm>
              <a:prstGeom prst="line">
                <a:avLst/>
              </a:prstGeom>
              <a:noFill/>
              <a:ln w="3175">
                <a:solidFill>
                  <a:srgbClr val="000000"/>
                </a:solidFill>
                <a:round/>
                <a:headEnd/>
                <a:tailEnd/>
              </a:ln>
            </p:spPr>
            <p:txBody>
              <a:bodyPr/>
              <a:lstStyle/>
              <a:p>
                <a:endParaRPr lang="en-US"/>
              </a:p>
            </p:txBody>
          </p:sp>
          <p:sp>
            <p:nvSpPr>
              <p:cNvPr id="33472" name="Line 1722"/>
              <p:cNvSpPr>
                <a:spLocks noChangeShapeType="1"/>
              </p:cNvSpPr>
              <p:nvPr/>
            </p:nvSpPr>
            <p:spPr bwMode="auto">
              <a:xfrm flipH="1">
                <a:off x="1111" y="3260"/>
                <a:ext cx="78" cy="0"/>
              </a:xfrm>
              <a:prstGeom prst="line">
                <a:avLst/>
              </a:prstGeom>
              <a:noFill/>
              <a:ln w="3175">
                <a:solidFill>
                  <a:srgbClr val="000000"/>
                </a:solidFill>
                <a:round/>
                <a:headEnd/>
                <a:tailEnd/>
              </a:ln>
            </p:spPr>
            <p:txBody>
              <a:bodyPr/>
              <a:lstStyle/>
              <a:p>
                <a:endParaRPr lang="en-US"/>
              </a:p>
            </p:txBody>
          </p:sp>
          <p:sp>
            <p:nvSpPr>
              <p:cNvPr id="33473" name="Line 1723"/>
              <p:cNvSpPr>
                <a:spLocks noChangeShapeType="1"/>
              </p:cNvSpPr>
              <p:nvPr/>
            </p:nvSpPr>
            <p:spPr bwMode="auto">
              <a:xfrm flipV="1">
                <a:off x="1111" y="3042"/>
                <a:ext cx="0" cy="218"/>
              </a:xfrm>
              <a:prstGeom prst="line">
                <a:avLst/>
              </a:prstGeom>
              <a:noFill/>
              <a:ln w="3175">
                <a:solidFill>
                  <a:srgbClr val="000000"/>
                </a:solidFill>
                <a:round/>
                <a:headEnd/>
                <a:tailEnd/>
              </a:ln>
            </p:spPr>
            <p:txBody>
              <a:bodyPr/>
              <a:lstStyle/>
              <a:p>
                <a:endParaRPr lang="en-US"/>
              </a:p>
            </p:txBody>
          </p:sp>
          <p:sp>
            <p:nvSpPr>
              <p:cNvPr id="33474" name="Line 1724"/>
              <p:cNvSpPr>
                <a:spLocks noChangeShapeType="1"/>
              </p:cNvSpPr>
              <p:nvPr/>
            </p:nvSpPr>
            <p:spPr bwMode="auto">
              <a:xfrm>
                <a:off x="1111" y="3042"/>
                <a:ext cx="33" cy="0"/>
              </a:xfrm>
              <a:prstGeom prst="line">
                <a:avLst/>
              </a:prstGeom>
              <a:noFill/>
              <a:ln w="3175">
                <a:solidFill>
                  <a:srgbClr val="000000"/>
                </a:solidFill>
                <a:round/>
                <a:headEnd/>
                <a:tailEnd/>
              </a:ln>
            </p:spPr>
            <p:txBody>
              <a:bodyPr/>
              <a:lstStyle/>
              <a:p>
                <a:endParaRPr lang="en-US"/>
              </a:p>
            </p:txBody>
          </p:sp>
          <p:sp>
            <p:nvSpPr>
              <p:cNvPr id="33475" name="Line 1725"/>
              <p:cNvSpPr>
                <a:spLocks noChangeShapeType="1"/>
              </p:cNvSpPr>
              <p:nvPr/>
            </p:nvSpPr>
            <p:spPr bwMode="auto">
              <a:xfrm flipH="1">
                <a:off x="1111" y="3042"/>
                <a:ext cx="33" cy="0"/>
              </a:xfrm>
              <a:prstGeom prst="line">
                <a:avLst/>
              </a:prstGeom>
              <a:noFill/>
              <a:ln w="3175">
                <a:solidFill>
                  <a:srgbClr val="000000"/>
                </a:solidFill>
                <a:round/>
                <a:headEnd/>
                <a:tailEnd/>
              </a:ln>
            </p:spPr>
            <p:txBody>
              <a:bodyPr/>
              <a:lstStyle/>
              <a:p>
                <a:endParaRPr lang="en-US"/>
              </a:p>
            </p:txBody>
          </p:sp>
          <p:sp>
            <p:nvSpPr>
              <p:cNvPr id="33476" name="Line 1726"/>
              <p:cNvSpPr>
                <a:spLocks noChangeShapeType="1"/>
              </p:cNvSpPr>
              <p:nvPr/>
            </p:nvSpPr>
            <p:spPr bwMode="auto">
              <a:xfrm flipV="1">
                <a:off x="1111" y="2825"/>
                <a:ext cx="0" cy="217"/>
              </a:xfrm>
              <a:prstGeom prst="line">
                <a:avLst/>
              </a:prstGeom>
              <a:noFill/>
              <a:ln w="3175">
                <a:solidFill>
                  <a:srgbClr val="000000"/>
                </a:solidFill>
                <a:round/>
                <a:headEnd/>
                <a:tailEnd/>
              </a:ln>
            </p:spPr>
            <p:txBody>
              <a:bodyPr/>
              <a:lstStyle/>
              <a:p>
                <a:endParaRPr lang="en-US"/>
              </a:p>
            </p:txBody>
          </p:sp>
          <p:sp>
            <p:nvSpPr>
              <p:cNvPr id="33477" name="Line 1727"/>
              <p:cNvSpPr>
                <a:spLocks noChangeShapeType="1"/>
              </p:cNvSpPr>
              <p:nvPr/>
            </p:nvSpPr>
            <p:spPr bwMode="auto">
              <a:xfrm>
                <a:off x="1111" y="2825"/>
                <a:ext cx="78" cy="0"/>
              </a:xfrm>
              <a:prstGeom prst="line">
                <a:avLst/>
              </a:prstGeom>
              <a:noFill/>
              <a:ln w="3175">
                <a:solidFill>
                  <a:srgbClr val="000000"/>
                </a:solidFill>
                <a:round/>
                <a:headEnd/>
                <a:tailEnd/>
              </a:ln>
            </p:spPr>
            <p:txBody>
              <a:bodyPr/>
              <a:lstStyle/>
              <a:p>
                <a:endParaRPr lang="en-US"/>
              </a:p>
            </p:txBody>
          </p:sp>
          <p:sp>
            <p:nvSpPr>
              <p:cNvPr id="33478" name="Line 1728"/>
              <p:cNvSpPr>
                <a:spLocks noChangeShapeType="1"/>
              </p:cNvSpPr>
              <p:nvPr/>
            </p:nvSpPr>
            <p:spPr bwMode="auto">
              <a:xfrm flipH="1">
                <a:off x="1111" y="2825"/>
                <a:ext cx="78" cy="0"/>
              </a:xfrm>
              <a:prstGeom prst="line">
                <a:avLst/>
              </a:prstGeom>
              <a:noFill/>
              <a:ln w="3175">
                <a:solidFill>
                  <a:srgbClr val="000000"/>
                </a:solidFill>
                <a:round/>
                <a:headEnd/>
                <a:tailEnd/>
              </a:ln>
            </p:spPr>
            <p:txBody>
              <a:bodyPr/>
              <a:lstStyle/>
              <a:p>
                <a:endParaRPr lang="en-US"/>
              </a:p>
            </p:txBody>
          </p:sp>
          <p:sp>
            <p:nvSpPr>
              <p:cNvPr id="33479" name="Line 1729"/>
              <p:cNvSpPr>
                <a:spLocks noChangeShapeType="1"/>
              </p:cNvSpPr>
              <p:nvPr/>
            </p:nvSpPr>
            <p:spPr bwMode="auto">
              <a:xfrm flipV="1">
                <a:off x="1111" y="2607"/>
                <a:ext cx="0" cy="218"/>
              </a:xfrm>
              <a:prstGeom prst="line">
                <a:avLst/>
              </a:prstGeom>
              <a:noFill/>
              <a:ln w="3175">
                <a:solidFill>
                  <a:srgbClr val="000000"/>
                </a:solidFill>
                <a:round/>
                <a:headEnd/>
                <a:tailEnd/>
              </a:ln>
            </p:spPr>
            <p:txBody>
              <a:bodyPr/>
              <a:lstStyle/>
              <a:p>
                <a:endParaRPr lang="en-US"/>
              </a:p>
            </p:txBody>
          </p:sp>
          <p:sp>
            <p:nvSpPr>
              <p:cNvPr id="33480" name="Line 1730"/>
              <p:cNvSpPr>
                <a:spLocks noChangeShapeType="1"/>
              </p:cNvSpPr>
              <p:nvPr/>
            </p:nvSpPr>
            <p:spPr bwMode="auto">
              <a:xfrm>
                <a:off x="1111" y="2607"/>
                <a:ext cx="33" cy="0"/>
              </a:xfrm>
              <a:prstGeom prst="line">
                <a:avLst/>
              </a:prstGeom>
              <a:noFill/>
              <a:ln w="3175">
                <a:solidFill>
                  <a:srgbClr val="000000"/>
                </a:solidFill>
                <a:round/>
                <a:headEnd/>
                <a:tailEnd/>
              </a:ln>
            </p:spPr>
            <p:txBody>
              <a:bodyPr/>
              <a:lstStyle/>
              <a:p>
                <a:endParaRPr lang="en-US"/>
              </a:p>
            </p:txBody>
          </p:sp>
          <p:sp>
            <p:nvSpPr>
              <p:cNvPr id="33481" name="Line 1731"/>
              <p:cNvSpPr>
                <a:spLocks noChangeShapeType="1"/>
              </p:cNvSpPr>
              <p:nvPr/>
            </p:nvSpPr>
            <p:spPr bwMode="auto">
              <a:xfrm flipH="1">
                <a:off x="1111" y="2607"/>
                <a:ext cx="33" cy="0"/>
              </a:xfrm>
              <a:prstGeom prst="line">
                <a:avLst/>
              </a:prstGeom>
              <a:noFill/>
              <a:ln w="3175">
                <a:solidFill>
                  <a:srgbClr val="000000"/>
                </a:solidFill>
                <a:round/>
                <a:headEnd/>
                <a:tailEnd/>
              </a:ln>
            </p:spPr>
            <p:txBody>
              <a:bodyPr/>
              <a:lstStyle/>
              <a:p>
                <a:endParaRPr lang="en-US"/>
              </a:p>
            </p:txBody>
          </p:sp>
          <p:sp>
            <p:nvSpPr>
              <p:cNvPr id="33482" name="Line 1732"/>
              <p:cNvSpPr>
                <a:spLocks noChangeShapeType="1"/>
              </p:cNvSpPr>
              <p:nvPr/>
            </p:nvSpPr>
            <p:spPr bwMode="auto">
              <a:xfrm flipV="1">
                <a:off x="1111" y="2390"/>
                <a:ext cx="0" cy="217"/>
              </a:xfrm>
              <a:prstGeom prst="line">
                <a:avLst/>
              </a:prstGeom>
              <a:noFill/>
              <a:ln w="3175">
                <a:solidFill>
                  <a:srgbClr val="000000"/>
                </a:solidFill>
                <a:round/>
                <a:headEnd/>
                <a:tailEnd/>
              </a:ln>
            </p:spPr>
            <p:txBody>
              <a:bodyPr/>
              <a:lstStyle/>
              <a:p>
                <a:endParaRPr lang="en-US"/>
              </a:p>
            </p:txBody>
          </p:sp>
          <p:sp>
            <p:nvSpPr>
              <p:cNvPr id="33483" name="Line 1733"/>
              <p:cNvSpPr>
                <a:spLocks noChangeShapeType="1"/>
              </p:cNvSpPr>
              <p:nvPr/>
            </p:nvSpPr>
            <p:spPr bwMode="auto">
              <a:xfrm>
                <a:off x="1111" y="2390"/>
                <a:ext cx="78" cy="0"/>
              </a:xfrm>
              <a:prstGeom prst="line">
                <a:avLst/>
              </a:prstGeom>
              <a:noFill/>
              <a:ln w="3175">
                <a:solidFill>
                  <a:srgbClr val="000000"/>
                </a:solidFill>
                <a:round/>
                <a:headEnd/>
                <a:tailEnd/>
              </a:ln>
            </p:spPr>
            <p:txBody>
              <a:bodyPr/>
              <a:lstStyle/>
              <a:p>
                <a:endParaRPr lang="en-US"/>
              </a:p>
            </p:txBody>
          </p:sp>
          <p:sp>
            <p:nvSpPr>
              <p:cNvPr id="33484" name="Line 1734"/>
              <p:cNvSpPr>
                <a:spLocks noChangeShapeType="1"/>
              </p:cNvSpPr>
              <p:nvPr/>
            </p:nvSpPr>
            <p:spPr bwMode="auto">
              <a:xfrm flipH="1">
                <a:off x="1111" y="2390"/>
                <a:ext cx="78" cy="0"/>
              </a:xfrm>
              <a:prstGeom prst="line">
                <a:avLst/>
              </a:prstGeom>
              <a:noFill/>
              <a:ln w="3175">
                <a:solidFill>
                  <a:srgbClr val="000000"/>
                </a:solidFill>
                <a:round/>
                <a:headEnd/>
                <a:tailEnd/>
              </a:ln>
            </p:spPr>
            <p:txBody>
              <a:bodyPr/>
              <a:lstStyle/>
              <a:p>
                <a:endParaRPr lang="en-US"/>
              </a:p>
            </p:txBody>
          </p:sp>
          <p:sp>
            <p:nvSpPr>
              <p:cNvPr id="33485" name="Line 1735"/>
              <p:cNvSpPr>
                <a:spLocks noChangeShapeType="1"/>
              </p:cNvSpPr>
              <p:nvPr/>
            </p:nvSpPr>
            <p:spPr bwMode="auto">
              <a:xfrm flipV="1">
                <a:off x="1111" y="2173"/>
                <a:ext cx="0" cy="217"/>
              </a:xfrm>
              <a:prstGeom prst="line">
                <a:avLst/>
              </a:prstGeom>
              <a:noFill/>
              <a:ln w="3175">
                <a:solidFill>
                  <a:srgbClr val="000000"/>
                </a:solidFill>
                <a:round/>
                <a:headEnd/>
                <a:tailEnd/>
              </a:ln>
            </p:spPr>
            <p:txBody>
              <a:bodyPr/>
              <a:lstStyle/>
              <a:p>
                <a:endParaRPr lang="en-US"/>
              </a:p>
            </p:txBody>
          </p:sp>
          <p:sp>
            <p:nvSpPr>
              <p:cNvPr id="33486" name="Line 1736"/>
              <p:cNvSpPr>
                <a:spLocks noChangeShapeType="1"/>
              </p:cNvSpPr>
              <p:nvPr/>
            </p:nvSpPr>
            <p:spPr bwMode="auto">
              <a:xfrm>
                <a:off x="1111" y="2173"/>
                <a:ext cx="33" cy="0"/>
              </a:xfrm>
              <a:prstGeom prst="line">
                <a:avLst/>
              </a:prstGeom>
              <a:noFill/>
              <a:ln w="3175">
                <a:solidFill>
                  <a:srgbClr val="000000"/>
                </a:solidFill>
                <a:round/>
                <a:headEnd/>
                <a:tailEnd/>
              </a:ln>
            </p:spPr>
            <p:txBody>
              <a:bodyPr/>
              <a:lstStyle/>
              <a:p>
                <a:endParaRPr lang="en-US"/>
              </a:p>
            </p:txBody>
          </p:sp>
          <p:sp>
            <p:nvSpPr>
              <p:cNvPr id="33487" name="Line 1737"/>
              <p:cNvSpPr>
                <a:spLocks noChangeShapeType="1"/>
              </p:cNvSpPr>
              <p:nvPr/>
            </p:nvSpPr>
            <p:spPr bwMode="auto">
              <a:xfrm flipH="1">
                <a:off x="1111" y="2173"/>
                <a:ext cx="33" cy="0"/>
              </a:xfrm>
              <a:prstGeom prst="line">
                <a:avLst/>
              </a:prstGeom>
              <a:noFill/>
              <a:ln w="3175">
                <a:solidFill>
                  <a:srgbClr val="000000"/>
                </a:solidFill>
                <a:round/>
                <a:headEnd/>
                <a:tailEnd/>
              </a:ln>
            </p:spPr>
            <p:txBody>
              <a:bodyPr/>
              <a:lstStyle/>
              <a:p>
                <a:endParaRPr lang="en-US"/>
              </a:p>
            </p:txBody>
          </p:sp>
          <p:sp>
            <p:nvSpPr>
              <p:cNvPr id="33488" name="Line 1738"/>
              <p:cNvSpPr>
                <a:spLocks noChangeShapeType="1"/>
              </p:cNvSpPr>
              <p:nvPr/>
            </p:nvSpPr>
            <p:spPr bwMode="auto">
              <a:xfrm flipV="1">
                <a:off x="1111" y="1956"/>
                <a:ext cx="0" cy="217"/>
              </a:xfrm>
              <a:prstGeom prst="line">
                <a:avLst/>
              </a:prstGeom>
              <a:noFill/>
              <a:ln w="3175">
                <a:solidFill>
                  <a:srgbClr val="000000"/>
                </a:solidFill>
                <a:round/>
                <a:headEnd/>
                <a:tailEnd/>
              </a:ln>
            </p:spPr>
            <p:txBody>
              <a:bodyPr/>
              <a:lstStyle/>
              <a:p>
                <a:endParaRPr lang="en-US"/>
              </a:p>
            </p:txBody>
          </p:sp>
          <p:sp>
            <p:nvSpPr>
              <p:cNvPr id="33489" name="Line 1739"/>
              <p:cNvSpPr>
                <a:spLocks noChangeShapeType="1"/>
              </p:cNvSpPr>
              <p:nvPr/>
            </p:nvSpPr>
            <p:spPr bwMode="auto">
              <a:xfrm>
                <a:off x="1111" y="1956"/>
                <a:ext cx="78" cy="0"/>
              </a:xfrm>
              <a:prstGeom prst="line">
                <a:avLst/>
              </a:prstGeom>
              <a:noFill/>
              <a:ln w="3175">
                <a:solidFill>
                  <a:srgbClr val="000000"/>
                </a:solidFill>
                <a:round/>
                <a:headEnd/>
                <a:tailEnd/>
              </a:ln>
            </p:spPr>
            <p:txBody>
              <a:bodyPr/>
              <a:lstStyle/>
              <a:p>
                <a:endParaRPr lang="en-US"/>
              </a:p>
            </p:txBody>
          </p:sp>
          <p:sp>
            <p:nvSpPr>
              <p:cNvPr id="33490" name="Line 1740"/>
              <p:cNvSpPr>
                <a:spLocks noChangeShapeType="1"/>
              </p:cNvSpPr>
              <p:nvPr/>
            </p:nvSpPr>
            <p:spPr bwMode="auto">
              <a:xfrm flipH="1">
                <a:off x="1111" y="1956"/>
                <a:ext cx="78" cy="0"/>
              </a:xfrm>
              <a:prstGeom prst="line">
                <a:avLst/>
              </a:prstGeom>
              <a:noFill/>
              <a:ln w="3175">
                <a:solidFill>
                  <a:srgbClr val="000000"/>
                </a:solidFill>
                <a:round/>
                <a:headEnd/>
                <a:tailEnd/>
              </a:ln>
            </p:spPr>
            <p:txBody>
              <a:bodyPr/>
              <a:lstStyle/>
              <a:p>
                <a:endParaRPr lang="en-US"/>
              </a:p>
            </p:txBody>
          </p:sp>
          <p:sp>
            <p:nvSpPr>
              <p:cNvPr id="33491" name="Line 1741"/>
              <p:cNvSpPr>
                <a:spLocks noChangeShapeType="1"/>
              </p:cNvSpPr>
              <p:nvPr/>
            </p:nvSpPr>
            <p:spPr bwMode="auto">
              <a:xfrm flipV="1">
                <a:off x="1111" y="1738"/>
                <a:ext cx="0" cy="218"/>
              </a:xfrm>
              <a:prstGeom prst="line">
                <a:avLst/>
              </a:prstGeom>
              <a:noFill/>
              <a:ln w="3175">
                <a:solidFill>
                  <a:srgbClr val="000000"/>
                </a:solidFill>
                <a:round/>
                <a:headEnd/>
                <a:tailEnd/>
              </a:ln>
            </p:spPr>
            <p:txBody>
              <a:bodyPr/>
              <a:lstStyle/>
              <a:p>
                <a:endParaRPr lang="en-US"/>
              </a:p>
            </p:txBody>
          </p:sp>
          <p:sp>
            <p:nvSpPr>
              <p:cNvPr id="33492" name="Line 1742"/>
              <p:cNvSpPr>
                <a:spLocks noChangeShapeType="1"/>
              </p:cNvSpPr>
              <p:nvPr/>
            </p:nvSpPr>
            <p:spPr bwMode="auto">
              <a:xfrm>
                <a:off x="1111" y="1738"/>
                <a:ext cx="33" cy="0"/>
              </a:xfrm>
              <a:prstGeom prst="line">
                <a:avLst/>
              </a:prstGeom>
              <a:noFill/>
              <a:ln w="3175">
                <a:solidFill>
                  <a:srgbClr val="000000"/>
                </a:solidFill>
                <a:round/>
                <a:headEnd/>
                <a:tailEnd/>
              </a:ln>
            </p:spPr>
            <p:txBody>
              <a:bodyPr/>
              <a:lstStyle/>
              <a:p>
                <a:endParaRPr lang="en-US"/>
              </a:p>
            </p:txBody>
          </p:sp>
          <p:sp>
            <p:nvSpPr>
              <p:cNvPr id="33493" name="Line 1743"/>
              <p:cNvSpPr>
                <a:spLocks noChangeShapeType="1"/>
              </p:cNvSpPr>
              <p:nvPr/>
            </p:nvSpPr>
            <p:spPr bwMode="auto">
              <a:xfrm flipH="1">
                <a:off x="1111" y="1738"/>
                <a:ext cx="33" cy="0"/>
              </a:xfrm>
              <a:prstGeom prst="line">
                <a:avLst/>
              </a:prstGeom>
              <a:noFill/>
              <a:ln w="3175">
                <a:solidFill>
                  <a:srgbClr val="000000"/>
                </a:solidFill>
                <a:round/>
                <a:headEnd/>
                <a:tailEnd/>
              </a:ln>
            </p:spPr>
            <p:txBody>
              <a:bodyPr/>
              <a:lstStyle/>
              <a:p>
                <a:endParaRPr lang="en-US"/>
              </a:p>
            </p:txBody>
          </p:sp>
          <p:sp>
            <p:nvSpPr>
              <p:cNvPr id="33494" name="Line 1744"/>
              <p:cNvSpPr>
                <a:spLocks noChangeShapeType="1"/>
              </p:cNvSpPr>
              <p:nvPr/>
            </p:nvSpPr>
            <p:spPr bwMode="auto">
              <a:xfrm flipV="1">
                <a:off x="1111" y="1521"/>
                <a:ext cx="0" cy="217"/>
              </a:xfrm>
              <a:prstGeom prst="line">
                <a:avLst/>
              </a:prstGeom>
              <a:noFill/>
              <a:ln w="3175">
                <a:solidFill>
                  <a:srgbClr val="000000"/>
                </a:solidFill>
                <a:round/>
                <a:headEnd/>
                <a:tailEnd/>
              </a:ln>
            </p:spPr>
            <p:txBody>
              <a:bodyPr/>
              <a:lstStyle/>
              <a:p>
                <a:endParaRPr lang="en-US"/>
              </a:p>
            </p:txBody>
          </p:sp>
          <p:sp>
            <p:nvSpPr>
              <p:cNvPr id="33495" name="Line 1745"/>
              <p:cNvSpPr>
                <a:spLocks noChangeShapeType="1"/>
              </p:cNvSpPr>
              <p:nvPr/>
            </p:nvSpPr>
            <p:spPr bwMode="auto">
              <a:xfrm>
                <a:off x="1111" y="1521"/>
                <a:ext cx="78" cy="0"/>
              </a:xfrm>
              <a:prstGeom prst="line">
                <a:avLst/>
              </a:prstGeom>
              <a:noFill/>
              <a:ln w="3175">
                <a:solidFill>
                  <a:srgbClr val="000000"/>
                </a:solidFill>
                <a:round/>
                <a:headEnd/>
                <a:tailEnd/>
              </a:ln>
            </p:spPr>
            <p:txBody>
              <a:bodyPr/>
              <a:lstStyle/>
              <a:p>
                <a:endParaRPr lang="en-US"/>
              </a:p>
            </p:txBody>
          </p:sp>
          <p:sp>
            <p:nvSpPr>
              <p:cNvPr id="33496" name="Line 1746"/>
              <p:cNvSpPr>
                <a:spLocks noChangeShapeType="1"/>
              </p:cNvSpPr>
              <p:nvPr/>
            </p:nvSpPr>
            <p:spPr bwMode="auto">
              <a:xfrm flipH="1">
                <a:off x="1111" y="1521"/>
                <a:ext cx="78" cy="0"/>
              </a:xfrm>
              <a:prstGeom prst="line">
                <a:avLst/>
              </a:prstGeom>
              <a:noFill/>
              <a:ln w="3175">
                <a:solidFill>
                  <a:srgbClr val="000000"/>
                </a:solidFill>
                <a:round/>
                <a:headEnd/>
                <a:tailEnd/>
              </a:ln>
            </p:spPr>
            <p:txBody>
              <a:bodyPr/>
              <a:lstStyle/>
              <a:p>
                <a:endParaRPr lang="en-US"/>
              </a:p>
            </p:txBody>
          </p:sp>
          <p:sp>
            <p:nvSpPr>
              <p:cNvPr id="33497" name="Line 1747"/>
              <p:cNvSpPr>
                <a:spLocks noChangeShapeType="1"/>
              </p:cNvSpPr>
              <p:nvPr/>
            </p:nvSpPr>
            <p:spPr bwMode="auto">
              <a:xfrm flipV="1">
                <a:off x="1111" y="1303"/>
                <a:ext cx="0" cy="218"/>
              </a:xfrm>
              <a:prstGeom prst="line">
                <a:avLst/>
              </a:prstGeom>
              <a:noFill/>
              <a:ln w="3175">
                <a:solidFill>
                  <a:srgbClr val="000000"/>
                </a:solidFill>
                <a:round/>
                <a:headEnd/>
                <a:tailEnd/>
              </a:ln>
            </p:spPr>
            <p:txBody>
              <a:bodyPr/>
              <a:lstStyle/>
              <a:p>
                <a:endParaRPr lang="en-US"/>
              </a:p>
            </p:txBody>
          </p:sp>
          <p:sp>
            <p:nvSpPr>
              <p:cNvPr id="33498" name="Line 1748"/>
              <p:cNvSpPr>
                <a:spLocks noChangeShapeType="1"/>
              </p:cNvSpPr>
              <p:nvPr/>
            </p:nvSpPr>
            <p:spPr bwMode="auto">
              <a:xfrm>
                <a:off x="1111" y="1303"/>
                <a:ext cx="33" cy="0"/>
              </a:xfrm>
              <a:prstGeom prst="line">
                <a:avLst/>
              </a:prstGeom>
              <a:noFill/>
              <a:ln w="3175">
                <a:solidFill>
                  <a:srgbClr val="000000"/>
                </a:solidFill>
                <a:round/>
                <a:headEnd/>
                <a:tailEnd/>
              </a:ln>
            </p:spPr>
            <p:txBody>
              <a:bodyPr/>
              <a:lstStyle/>
              <a:p>
                <a:endParaRPr lang="en-US"/>
              </a:p>
            </p:txBody>
          </p:sp>
          <p:sp>
            <p:nvSpPr>
              <p:cNvPr id="33499" name="Line 1749"/>
              <p:cNvSpPr>
                <a:spLocks noChangeShapeType="1"/>
              </p:cNvSpPr>
              <p:nvPr/>
            </p:nvSpPr>
            <p:spPr bwMode="auto">
              <a:xfrm flipH="1">
                <a:off x="1111" y="1303"/>
                <a:ext cx="33" cy="0"/>
              </a:xfrm>
              <a:prstGeom prst="line">
                <a:avLst/>
              </a:prstGeom>
              <a:noFill/>
              <a:ln w="3175">
                <a:solidFill>
                  <a:srgbClr val="000000"/>
                </a:solidFill>
                <a:round/>
                <a:headEnd/>
                <a:tailEnd/>
              </a:ln>
            </p:spPr>
            <p:txBody>
              <a:bodyPr/>
              <a:lstStyle/>
              <a:p>
                <a:endParaRPr lang="en-US"/>
              </a:p>
            </p:txBody>
          </p:sp>
          <p:sp>
            <p:nvSpPr>
              <p:cNvPr id="33500" name="Line 1750"/>
              <p:cNvSpPr>
                <a:spLocks noChangeShapeType="1"/>
              </p:cNvSpPr>
              <p:nvPr/>
            </p:nvSpPr>
            <p:spPr bwMode="auto">
              <a:xfrm flipV="1">
                <a:off x="1111" y="1086"/>
                <a:ext cx="0" cy="217"/>
              </a:xfrm>
              <a:prstGeom prst="line">
                <a:avLst/>
              </a:prstGeom>
              <a:noFill/>
              <a:ln w="3175">
                <a:solidFill>
                  <a:srgbClr val="000000"/>
                </a:solidFill>
                <a:round/>
                <a:headEnd/>
                <a:tailEnd/>
              </a:ln>
            </p:spPr>
            <p:txBody>
              <a:bodyPr/>
              <a:lstStyle/>
              <a:p>
                <a:endParaRPr lang="en-US"/>
              </a:p>
            </p:txBody>
          </p:sp>
          <p:sp>
            <p:nvSpPr>
              <p:cNvPr id="33501" name="Line 1751"/>
              <p:cNvSpPr>
                <a:spLocks noChangeShapeType="1"/>
              </p:cNvSpPr>
              <p:nvPr/>
            </p:nvSpPr>
            <p:spPr bwMode="auto">
              <a:xfrm>
                <a:off x="1111" y="1086"/>
                <a:ext cx="78" cy="0"/>
              </a:xfrm>
              <a:prstGeom prst="line">
                <a:avLst/>
              </a:prstGeom>
              <a:noFill/>
              <a:ln w="3175">
                <a:solidFill>
                  <a:srgbClr val="000000"/>
                </a:solidFill>
                <a:round/>
                <a:headEnd/>
                <a:tailEnd/>
              </a:ln>
            </p:spPr>
            <p:txBody>
              <a:bodyPr/>
              <a:lstStyle/>
              <a:p>
                <a:endParaRPr lang="en-US"/>
              </a:p>
            </p:txBody>
          </p:sp>
          <p:sp>
            <p:nvSpPr>
              <p:cNvPr id="33502" name="Line 1752"/>
              <p:cNvSpPr>
                <a:spLocks noChangeShapeType="1"/>
              </p:cNvSpPr>
              <p:nvPr/>
            </p:nvSpPr>
            <p:spPr bwMode="auto">
              <a:xfrm flipH="1">
                <a:off x="1111" y="1086"/>
                <a:ext cx="78" cy="0"/>
              </a:xfrm>
              <a:prstGeom prst="line">
                <a:avLst/>
              </a:prstGeom>
              <a:noFill/>
              <a:ln w="3175">
                <a:solidFill>
                  <a:srgbClr val="000000"/>
                </a:solidFill>
                <a:round/>
                <a:headEnd/>
                <a:tailEnd/>
              </a:ln>
            </p:spPr>
            <p:txBody>
              <a:bodyPr/>
              <a:lstStyle/>
              <a:p>
                <a:endParaRPr lang="en-US"/>
              </a:p>
            </p:txBody>
          </p:sp>
          <p:sp>
            <p:nvSpPr>
              <p:cNvPr id="33503" name="Line 1753"/>
              <p:cNvSpPr>
                <a:spLocks noChangeShapeType="1"/>
              </p:cNvSpPr>
              <p:nvPr/>
            </p:nvSpPr>
            <p:spPr bwMode="auto">
              <a:xfrm flipV="1">
                <a:off x="1111" y="911"/>
                <a:ext cx="0" cy="175"/>
              </a:xfrm>
              <a:prstGeom prst="line">
                <a:avLst/>
              </a:prstGeom>
              <a:noFill/>
              <a:ln w="3175">
                <a:solidFill>
                  <a:srgbClr val="000000"/>
                </a:solidFill>
                <a:round/>
                <a:headEnd/>
                <a:tailEnd/>
              </a:ln>
            </p:spPr>
            <p:txBody>
              <a:bodyPr/>
              <a:lstStyle/>
              <a:p>
                <a:endParaRPr lang="en-US"/>
              </a:p>
            </p:txBody>
          </p:sp>
          <p:sp>
            <p:nvSpPr>
              <p:cNvPr id="33504" name="Line 1754"/>
              <p:cNvSpPr>
                <a:spLocks noChangeShapeType="1"/>
              </p:cNvSpPr>
              <p:nvPr/>
            </p:nvSpPr>
            <p:spPr bwMode="auto">
              <a:xfrm>
                <a:off x="1111" y="3260"/>
                <a:ext cx="78" cy="0"/>
              </a:xfrm>
              <a:prstGeom prst="line">
                <a:avLst/>
              </a:prstGeom>
              <a:noFill/>
              <a:ln w="3175">
                <a:solidFill>
                  <a:srgbClr val="000000"/>
                </a:solidFill>
                <a:round/>
                <a:headEnd/>
                <a:tailEnd/>
              </a:ln>
            </p:spPr>
            <p:txBody>
              <a:bodyPr/>
              <a:lstStyle/>
              <a:p>
                <a:endParaRPr lang="en-US"/>
              </a:p>
            </p:txBody>
          </p:sp>
          <p:sp>
            <p:nvSpPr>
              <p:cNvPr id="33505" name="Line 1755"/>
              <p:cNvSpPr>
                <a:spLocks noChangeShapeType="1"/>
              </p:cNvSpPr>
              <p:nvPr/>
            </p:nvSpPr>
            <p:spPr bwMode="auto">
              <a:xfrm flipH="1">
                <a:off x="1111" y="3260"/>
                <a:ext cx="78" cy="0"/>
              </a:xfrm>
              <a:prstGeom prst="line">
                <a:avLst/>
              </a:prstGeom>
              <a:noFill/>
              <a:ln w="3175">
                <a:solidFill>
                  <a:srgbClr val="000000"/>
                </a:solidFill>
                <a:round/>
                <a:headEnd/>
                <a:tailEnd/>
              </a:ln>
            </p:spPr>
            <p:txBody>
              <a:bodyPr/>
              <a:lstStyle/>
              <a:p>
                <a:endParaRPr lang="en-US"/>
              </a:p>
            </p:txBody>
          </p:sp>
          <p:sp>
            <p:nvSpPr>
              <p:cNvPr id="33506" name="Line 1756"/>
              <p:cNvSpPr>
                <a:spLocks noChangeShapeType="1"/>
              </p:cNvSpPr>
              <p:nvPr/>
            </p:nvSpPr>
            <p:spPr bwMode="auto">
              <a:xfrm flipV="1">
                <a:off x="1111" y="3042"/>
                <a:ext cx="0" cy="218"/>
              </a:xfrm>
              <a:prstGeom prst="line">
                <a:avLst/>
              </a:prstGeom>
              <a:noFill/>
              <a:ln w="3175">
                <a:solidFill>
                  <a:srgbClr val="000000"/>
                </a:solidFill>
                <a:round/>
                <a:headEnd/>
                <a:tailEnd/>
              </a:ln>
            </p:spPr>
            <p:txBody>
              <a:bodyPr/>
              <a:lstStyle/>
              <a:p>
                <a:endParaRPr lang="en-US"/>
              </a:p>
            </p:txBody>
          </p:sp>
          <p:sp>
            <p:nvSpPr>
              <p:cNvPr id="33507" name="Line 1757"/>
              <p:cNvSpPr>
                <a:spLocks noChangeShapeType="1"/>
              </p:cNvSpPr>
              <p:nvPr/>
            </p:nvSpPr>
            <p:spPr bwMode="auto">
              <a:xfrm>
                <a:off x="1111" y="3042"/>
                <a:ext cx="33" cy="0"/>
              </a:xfrm>
              <a:prstGeom prst="line">
                <a:avLst/>
              </a:prstGeom>
              <a:noFill/>
              <a:ln w="3175">
                <a:solidFill>
                  <a:srgbClr val="000000"/>
                </a:solidFill>
                <a:round/>
                <a:headEnd/>
                <a:tailEnd/>
              </a:ln>
            </p:spPr>
            <p:txBody>
              <a:bodyPr/>
              <a:lstStyle/>
              <a:p>
                <a:endParaRPr lang="en-US"/>
              </a:p>
            </p:txBody>
          </p:sp>
          <p:sp>
            <p:nvSpPr>
              <p:cNvPr id="33508" name="Line 1758"/>
              <p:cNvSpPr>
                <a:spLocks noChangeShapeType="1"/>
              </p:cNvSpPr>
              <p:nvPr/>
            </p:nvSpPr>
            <p:spPr bwMode="auto">
              <a:xfrm flipH="1">
                <a:off x="1111" y="3042"/>
                <a:ext cx="33" cy="0"/>
              </a:xfrm>
              <a:prstGeom prst="line">
                <a:avLst/>
              </a:prstGeom>
              <a:noFill/>
              <a:ln w="3175">
                <a:solidFill>
                  <a:srgbClr val="000000"/>
                </a:solidFill>
                <a:round/>
                <a:headEnd/>
                <a:tailEnd/>
              </a:ln>
            </p:spPr>
            <p:txBody>
              <a:bodyPr/>
              <a:lstStyle/>
              <a:p>
                <a:endParaRPr lang="en-US"/>
              </a:p>
            </p:txBody>
          </p:sp>
          <p:sp>
            <p:nvSpPr>
              <p:cNvPr id="33509" name="Line 1759"/>
              <p:cNvSpPr>
                <a:spLocks noChangeShapeType="1"/>
              </p:cNvSpPr>
              <p:nvPr/>
            </p:nvSpPr>
            <p:spPr bwMode="auto">
              <a:xfrm flipV="1">
                <a:off x="1111" y="2825"/>
                <a:ext cx="0" cy="217"/>
              </a:xfrm>
              <a:prstGeom prst="line">
                <a:avLst/>
              </a:prstGeom>
              <a:noFill/>
              <a:ln w="3175">
                <a:solidFill>
                  <a:srgbClr val="000000"/>
                </a:solidFill>
                <a:round/>
                <a:headEnd/>
                <a:tailEnd/>
              </a:ln>
            </p:spPr>
            <p:txBody>
              <a:bodyPr/>
              <a:lstStyle/>
              <a:p>
                <a:endParaRPr lang="en-US"/>
              </a:p>
            </p:txBody>
          </p:sp>
          <p:sp>
            <p:nvSpPr>
              <p:cNvPr id="33510" name="Line 1760"/>
              <p:cNvSpPr>
                <a:spLocks noChangeShapeType="1"/>
              </p:cNvSpPr>
              <p:nvPr/>
            </p:nvSpPr>
            <p:spPr bwMode="auto">
              <a:xfrm>
                <a:off x="1111" y="2825"/>
                <a:ext cx="78" cy="0"/>
              </a:xfrm>
              <a:prstGeom prst="line">
                <a:avLst/>
              </a:prstGeom>
              <a:noFill/>
              <a:ln w="3175">
                <a:solidFill>
                  <a:srgbClr val="000000"/>
                </a:solidFill>
                <a:round/>
                <a:headEnd/>
                <a:tailEnd/>
              </a:ln>
            </p:spPr>
            <p:txBody>
              <a:bodyPr/>
              <a:lstStyle/>
              <a:p>
                <a:endParaRPr lang="en-US"/>
              </a:p>
            </p:txBody>
          </p:sp>
          <p:sp>
            <p:nvSpPr>
              <p:cNvPr id="33511" name="Line 1761"/>
              <p:cNvSpPr>
                <a:spLocks noChangeShapeType="1"/>
              </p:cNvSpPr>
              <p:nvPr/>
            </p:nvSpPr>
            <p:spPr bwMode="auto">
              <a:xfrm flipH="1">
                <a:off x="1111" y="2825"/>
                <a:ext cx="78" cy="0"/>
              </a:xfrm>
              <a:prstGeom prst="line">
                <a:avLst/>
              </a:prstGeom>
              <a:noFill/>
              <a:ln w="3175">
                <a:solidFill>
                  <a:srgbClr val="000000"/>
                </a:solidFill>
                <a:round/>
                <a:headEnd/>
                <a:tailEnd/>
              </a:ln>
            </p:spPr>
            <p:txBody>
              <a:bodyPr/>
              <a:lstStyle/>
              <a:p>
                <a:endParaRPr lang="en-US"/>
              </a:p>
            </p:txBody>
          </p:sp>
          <p:sp>
            <p:nvSpPr>
              <p:cNvPr id="33512" name="Line 1762"/>
              <p:cNvSpPr>
                <a:spLocks noChangeShapeType="1"/>
              </p:cNvSpPr>
              <p:nvPr/>
            </p:nvSpPr>
            <p:spPr bwMode="auto">
              <a:xfrm flipV="1">
                <a:off x="1111" y="2607"/>
                <a:ext cx="0" cy="218"/>
              </a:xfrm>
              <a:prstGeom prst="line">
                <a:avLst/>
              </a:prstGeom>
              <a:noFill/>
              <a:ln w="3175">
                <a:solidFill>
                  <a:srgbClr val="000000"/>
                </a:solidFill>
                <a:round/>
                <a:headEnd/>
                <a:tailEnd/>
              </a:ln>
            </p:spPr>
            <p:txBody>
              <a:bodyPr/>
              <a:lstStyle/>
              <a:p>
                <a:endParaRPr lang="en-US"/>
              </a:p>
            </p:txBody>
          </p:sp>
          <p:sp>
            <p:nvSpPr>
              <p:cNvPr id="33513" name="Line 1763"/>
              <p:cNvSpPr>
                <a:spLocks noChangeShapeType="1"/>
              </p:cNvSpPr>
              <p:nvPr/>
            </p:nvSpPr>
            <p:spPr bwMode="auto">
              <a:xfrm>
                <a:off x="1111" y="2607"/>
                <a:ext cx="33" cy="0"/>
              </a:xfrm>
              <a:prstGeom prst="line">
                <a:avLst/>
              </a:prstGeom>
              <a:noFill/>
              <a:ln w="3175">
                <a:solidFill>
                  <a:srgbClr val="000000"/>
                </a:solidFill>
                <a:round/>
                <a:headEnd/>
                <a:tailEnd/>
              </a:ln>
            </p:spPr>
            <p:txBody>
              <a:bodyPr/>
              <a:lstStyle/>
              <a:p>
                <a:endParaRPr lang="en-US"/>
              </a:p>
            </p:txBody>
          </p:sp>
          <p:sp>
            <p:nvSpPr>
              <p:cNvPr id="33514" name="Line 1764"/>
              <p:cNvSpPr>
                <a:spLocks noChangeShapeType="1"/>
              </p:cNvSpPr>
              <p:nvPr/>
            </p:nvSpPr>
            <p:spPr bwMode="auto">
              <a:xfrm flipH="1">
                <a:off x="1111" y="2607"/>
                <a:ext cx="33" cy="0"/>
              </a:xfrm>
              <a:prstGeom prst="line">
                <a:avLst/>
              </a:prstGeom>
              <a:noFill/>
              <a:ln w="3175">
                <a:solidFill>
                  <a:srgbClr val="000000"/>
                </a:solidFill>
                <a:round/>
                <a:headEnd/>
                <a:tailEnd/>
              </a:ln>
            </p:spPr>
            <p:txBody>
              <a:bodyPr/>
              <a:lstStyle/>
              <a:p>
                <a:endParaRPr lang="en-US"/>
              </a:p>
            </p:txBody>
          </p:sp>
          <p:sp>
            <p:nvSpPr>
              <p:cNvPr id="33515" name="Line 1765"/>
              <p:cNvSpPr>
                <a:spLocks noChangeShapeType="1"/>
              </p:cNvSpPr>
              <p:nvPr/>
            </p:nvSpPr>
            <p:spPr bwMode="auto">
              <a:xfrm flipV="1">
                <a:off x="1111" y="2390"/>
                <a:ext cx="0" cy="217"/>
              </a:xfrm>
              <a:prstGeom prst="line">
                <a:avLst/>
              </a:prstGeom>
              <a:noFill/>
              <a:ln w="3175">
                <a:solidFill>
                  <a:srgbClr val="000000"/>
                </a:solidFill>
                <a:round/>
                <a:headEnd/>
                <a:tailEnd/>
              </a:ln>
            </p:spPr>
            <p:txBody>
              <a:bodyPr/>
              <a:lstStyle/>
              <a:p>
                <a:endParaRPr lang="en-US"/>
              </a:p>
            </p:txBody>
          </p:sp>
          <p:sp>
            <p:nvSpPr>
              <p:cNvPr id="33516" name="Line 1766"/>
              <p:cNvSpPr>
                <a:spLocks noChangeShapeType="1"/>
              </p:cNvSpPr>
              <p:nvPr/>
            </p:nvSpPr>
            <p:spPr bwMode="auto">
              <a:xfrm>
                <a:off x="1111" y="2390"/>
                <a:ext cx="78" cy="0"/>
              </a:xfrm>
              <a:prstGeom prst="line">
                <a:avLst/>
              </a:prstGeom>
              <a:noFill/>
              <a:ln w="3175">
                <a:solidFill>
                  <a:srgbClr val="000000"/>
                </a:solidFill>
                <a:round/>
                <a:headEnd/>
                <a:tailEnd/>
              </a:ln>
            </p:spPr>
            <p:txBody>
              <a:bodyPr/>
              <a:lstStyle/>
              <a:p>
                <a:endParaRPr lang="en-US"/>
              </a:p>
            </p:txBody>
          </p:sp>
          <p:sp>
            <p:nvSpPr>
              <p:cNvPr id="33517" name="Line 1767"/>
              <p:cNvSpPr>
                <a:spLocks noChangeShapeType="1"/>
              </p:cNvSpPr>
              <p:nvPr/>
            </p:nvSpPr>
            <p:spPr bwMode="auto">
              <a:xfrm flipH="1">
                <a:off x="1111" y="2390"/>
                <a:ext cx="78" cy="0"/>
              </a:xfrm>
              <a:prstGeom prst="line">
                <a:avLst/>
              </a:prstGeom>
              <a:noFill/>
              <a:ln w="3175">
                <a:solidFill>
                  <a:srgbClr val="000000"/>
                </a:solidFill>
                <a:round/>
                <a:headEnd/>
                <a:tailEnd/>
              </a:ln>
            </p:spPr>
            <p:txBody>
              <a:bodyPr/>
              <a:lstStyle/>
              <a:p>
                <a:endParaRPr lang="en-US"/>
              </a:p>
            </p:txBody>
          </p:sp>
          <p:sp>
            <p:nvSpPr>
              <p:cNvPr id="33518" name="Line 1768"/>
              <p:cNvSpPr>
                <a:spLocks noChangeShapeType="1"/>
              </p:cNvSpPr>
              <p:nvPr/>
            </p:nvSpPr>
            <p:spPr bwMode="auto">
              <a:xfrm flipV="1">
                <a:off x="1111" y="2173"/>
                <a:ext cx="0" cy="217"/>
              </a:xfrm>
              <a:prstGeom prst="line">
                <a:avLst/>
              </a:prstGeom>
              <a:noFill/>
              <a:ln w="3175">
                <a:solidFill>
                  <a:srgbClr val="000000"/>
                </a:solidFill>
                <a:round/>
                <a:headEnd/>
                <a:tailEnd/>
              </a:ln>
            </p:spPr>
            <p:txBody>
              <a:bodyPr/>
              <a:lstStyle/>
              <a:p>
                <a:endParaRPr lang="en-US"/>
              </a:p>
            </p:txBody>
          </p:sp>
          <p:sp>
            <p:nvSpPr>
              <p:cNvPr id="33519" name="Line 1769"/>
              <p:cNvSpPr>
                <a:spLocks noChangeShapeType="1"/>
              </p:cNvSpPr>
              <p:nvPr/>
            </p:nvSpPr>
            <p:spPr bwMode="auto">
              <a:xfrm>
                <a:off x="1111" y="2173"/>
                <a:ext cx="33" cy="0"/>
              </a:xfrm>
              <a:prstGeom prst="line">
                <a:avLst/>
              </a:prstGeom>
              <a:noFill/>
              <a:ln w="3175">
                <a:solidFill>
                  <a:srgbClr val="000000"/>
                </a:solidFill>
                <a:round/>
                <a:headEnd/>
                <a:tailEnd/>
              </a:ln>
            </p:spPr>
            <p:txBody>
              <a:bodyPr/>
              <a:lstStyle/>
              <a:p>
                <a:endParaRPr lang="en-US"/>
              </a:p>
            </p:txBody>
          </p:sp>
          <p:sp>
            <p:nvSpPr>
              <p:cNvPr id="33520" name="Line 1770"/>
              <p:cNvSpPr>
                <a:spLocks noChangeShapeType="1"/>
              </p:cNvSpPr>
              <p:nvPr/>
            </p:nvSpPr>
            <p:spPr bwMode="auto">
              <a:xfrm flipH="1">
                <a:off x="1111" y="2173"/>
                <a:ext cx="33" cy="0"/>
              </a:xfrm>
              <a:prstGeom prst="line">
                <a:avLst/>
              </a:prstGeom>
              <a:noFill/>
              <a:ln w="3175">
                <a:solidFill>
                  <a:srgbClr val="000000"/>
                </a:solidFill>
                <a:round/>
                <a:headEnd/>
                <a:tailEnd/>
              </a:ln>
            </p:spPr>
            <p:txBody>
              <a:bodyPr/>
              <a:lstStyle/>
              <a:p>
                <a:endParaRPr lang="en-US"/>
              </a:p>
            </p:txBody>
          </p:sp>
          <p:sp>
            <p:nvSpPr>
              <p:cNvPr id="33521" name="Line 1771"/>
              <p:cNvSpPr>
                <a:spLocks noChangeShapeType="1"/>
              </p:cNvSpPr>
              <p:nvPr/>
            </p:nvSpPr>
            <p:spPr bwMode="auto">
              <a:xfrm flipV="1">
                <a:off x="1111" y="1956"/>
                <a:ext cx="0" cy="217"/>
              </a:xfrm>
              <a:prstGeom prst="line">
                <a:avLst/>
              </a:prstGeom>
              <a:noFill/>
              <a:ln w="3175">
                <a:solidFill>
                  <a:srgbClr val="000000"/>
                </a:solidFill>
                <a:round/>
                <a:headEnd/>
                <a:tailEnd/>
              </a:ln>
            </p:spPr>
            <p:txBody>
              <a:bodyPr/>
              <a:lstStyle/>
              <a:p>
                <a:endParaRPr lang="en-US"/>
              </a:p>
            </p:txBody>
          </p:sp>
          <p:sp>
            <p:nvSpPr>
              <p:cNvPr id="33522" name="Line 1772"/>
              <p:cNvSpPr>
                <a:spLocks noChangeShapeType="1"/>
              </p:cNvSpPr>
              <p:nvPr/>
            </p:nvSpPr>
            <p:spPr bwMode="auto">
              <a:xfrm>
                <a:off x="1111" y="1956"/>
                <a:ext cx="78" cy="0"/>
              </a:xfrm>
              <a:prstGeom prst="line">
                <a:avLst/>
              </a:prstGeom>
              <a:noFill/>
              <a:ln w="3175">
                <a:solidFill>
                  <a:srgbClr val="000000"/>
                </a:solidFill>
                <a:round/>
                <a:headEnd/>
                <a:tailEnd/>
              </a:ln>
            </p:spPr>
            <p:txBody>
              <a:bodyPr/>
              <a:lstStyle/>
              <a:p>
                <a:endParaRPr lang="en-US"/>
              </a:p>
            </p:txBody>
          </p:sp>
          <p:sp>
            <p:nvSpPr>
              <p:cNvPr id="33523" name="Line 1773"/>
              <p:cNvSpPr>
                <a:spLocks noChangeShapeType="1"/>
              </p:cNvSpPr>
              <p:nvPr/>
            </p:nvSpPr>
            <p:spPr bwMode="auto">
              <a:xfrm flipH="1">
                <a:off x="1111" y="1956"/>
                <a:ext cx="78" cy="0"/>
              </a:xfrm>
              <a:prstGeom prst="line">
                <a:avLst/>
              </a:prstGeom>
              <a:noFill/>
              <a:ln w="3175">
                <a:solidFill>
                  <a:srgbClr val="000000"/>
                </a:solidFill>
                <a:round/>
                <a:headEnd/>
                <a:tailEnd/>
              </a:ln>
            </p:spPr>
            <p:txBody>
              <a:bodyPr/>
              <a:lstStyle/>
              <a:p>
                <a:endParaRPr lang="en-US"/>
              </a:p>
            </p:txBody>
          </p:sp>
          <p:sp>
            <p:nvSpPr>
              <p:cNvPr id="33524" name="Line 1774"/>
              <p:cNvSpPr>
                <a:spLocks noChangeShapeType="1"/>
              </p:cNvSpPr>
              <p:nvPr/>
            </p:nvSpPr>
            <p:spPr bwMode="auto">
              <a:xfrm flipV="1">
                <a:off x="1111" y="1738"/>
                <a:ext cx="0" cy="218"/>
              </a:xfrm>
              <a:prstGeom prst="line">
                <a:avLst/>
              </a:prstGeom>
              <a:noFill/>
              <a:ln w="3175">
                <a:solidFill>
                  <a:srgbClr val="000000"/>
                </a:solidFill>
                <a:round/>
                <a:headEnd/>
                <a:tailEnd/>
              </a:ln>
            </p:spPr>
            <p:txBody>
              <a:bodyPr/>
              <a:lstStyle/>
              <a:p>
                <a:endParaRPr lang="en-US"/>
              </a:p>
            </p:txBody>
          </p:sp>
          <p:sp>
            <p:nvSpPr>
              <p:cNvPr id="33525" name="Line 1775"/>
              <p:cNvSpPr>
                <a:spLocks noChangeShapeType="1"/>
              </p:cNvSpPr>
              <p:nvPr/>
            </p:nvSpPr>
            <p:spPr bwMode="auto">
              <a:xfrm>
                <a:off x="1111" y="1738"/>
                <a:ext cx="33" cy="0"/>
              </a:xfrm>
              <a:prstGeom prst="line">
                <a:avLst/>
              </a:prstGeom>
              <a:noFill/>
              <a:ln w="3175">
                <a:solidFill>
                  <a:srgbClr val="000000"/>
                </a:solidFill>
                <a:round/>
                <a:headEnd/>
                <a:tailEnd/>
              </a:ln>
            </p:spPr>
            <p:txBody>
              <a:bodyPr/>
              <a:lstStyle/>
              <a:p>
                <a:endParaRPr lang="en-US"/>
              </a:p>
            </p:txBody>
          </p:sp>
          <p:sp>
            <p:nvSpPr>
              <p:cNvPr id="33526" name="Line 1776"/>
              <p:cNvSpPr>
                <a:spLocks noChangeShapeType="1"/>
              </p:cNvSpPr>
              <p:nvPr/>
            </p:nvSpPr>
            <p:spPr bwMode="auto">
              <a:xfrm flipH="1">
                <a:off x="1111" y="1738"/>
                <a:ext cx="33" cy="0"/>
              </a:xfrm>
              <a:prstGeom prst="line">
                <a:avLst/>
              </a:prstGeom>
              <a:noFill/>
              <a:ln w="3175">
                <a:solidFill>
                  <a:srgbClr val="000000"/>
                </a:solidFill>
                <a:round/>
                <a:headEnd/>
                <a:tailEnd/>
              </a:ln>
            </p:spPr>
            <p:txBody>
              <a:bodyPr/>
              <a:lstStyle/>
              <a:p>
                <a:endParaRPr lang="en-US"/>
              </a:p>
            </p:txBody>
          </p:sp>
          <p:sp>
            <p:nvSpPr>
              <p:cNvPr id="33527" name="Line 1777"/>
              <p:cNvSpPr>
                <a:spLocks noChangeShapeType="1"/>
              </p:cNvSpPr>
              <p:nvPr/>
            </p:nvSpPr>
            <p:spPr bwMode="auto">
              <a:xfrm flipV="1">
                <a:off x="1111" y="1521"/>
                <a:ext cx="0" cy="217"/>
              </a:xfrm>
              <a:prstGeom prst="line">
                <a:avLst/>
              </a:prstGeom>
              <a:noFill/>
              <a:ln w="3175">
                <a:solidFill>
                  <a:srgbClr val="000000"/>
                </a:solidFill>
                <a:round/>
                <a:headEnd/>
                <a:tailEnd/>
              </a:ln>
            </p:spPr>
            <p:txBody>
              <a:bodyPr/>
              <a:lstStyle/>
              <a:p>
                <a:endParaRPr lang="en-US"/>
              </a:p>
            </p:txBody>
          </p:sp>
          <p:sp>
            <p:nvSpPr>
              <p:cNvPr id="33528" name="Line 1778"/>
              <p:cNvSpPr>
                <a:spLocks noChangeShapeType="1"/>
              </p:cNvSpPr>
              <p:nvPr/>
            </p:nvSpPr>
            <p:spPr bwMode="auto">
              <a:xfrm>
                <a:off x="1111" y="1521"/>
                <a:ext cx="78" cy="0"/>
              </a:xfrm>
              <a:prstGeom prst="line">
                <a:avLst/>
              </a:prstGeom>
              <a:noFill/>
              <a:ln w="3175">
                <a:solidFill>
                  <a:srgbClr val="000000"/>
                </a:solidFill>
                <a:round/>
                <a:headEnd/>
                <a:tailEnd/>
              </a:ln>
            </p:spPr>
            <p:txBody>
              <a:bodyPr/>
              <a:lstStyle/>
              <a:p>
                <a:endParaRPr lang="en-US"/>
              </a:p>
            </p:txBody>
          </p:sp>
          <p:sp>
            <p:nvSpPr>
              <p:cNvPr id="33529" name="Line 1779"/>
              <p:cNvSpPr>
                <a:spLocks noChangeShapeType="1"/>
              </p:cNvSpPr>
              <p:nvPr/>
            </p:nvSpPr>
            <p:spPr bwMode="auto">
              <a:xfrm flipH="1">
                <a:off x="1111" y="1521"/>
                <a:ext cx="78" cy="0"/>
              </a:xfrm>
              <a:prstGeom prst="line">
                <a:avLst/>
              </a:prstGeom>
              <a:noFill/>
              <a:ln w="3175">
                <a:solidFill>
                  <a:srgbClr val="000000"/>
                </a:solidFill>
                <a:round/>
                <a:headEnd/>
                <a:tailEnd/>
              </a:ln>
            </p:spPr>
            <p:txBody>
              <a:bodyPr/>
              <a:lstStyle/>
              <a:p>
                <a:endParaRPr lang="en-US"/>
              </a:p>
            </p:txBody>
          </p:sp>
          <p:sp>
            <p:nvSpPr>
              <p:cNvPr id="33530" name="Line 1780"/>
              <p:cNvSpPr>
                <a:spLocks noChangeShapeType="1"/>
              </p:cNvSpPr>
              <p:nvPr/>
            </p:nvSpPr>
            <p:spPr bwMode="auto">
              <a:xfrm flipV="1">
                <a:off x="1111" y="1303"/>
                <a:ext cx="0" cy="218"/>
              </a:xfrm>
              <a:prstGeom prst="line">
                <a:avLst/>
              </a:prstGeom>
              <a:noFill/>
              <a:ln w="3175">
                <a:solidFill>
                  <a:srgbClr val="000000"/>
                </a:solidFill>
                <a:round/>
                <a:headEnd/>
                <a:tailEnd/>
              </a:ln>
            </p:spPr>
            <p:txBody>
              <a:bodyPr/>
              <a:lstStyle/>
              <a:p>
                <a:endParaRPr lang="en-US"/>
              </a:p>
            </p:txBody>
          </p:sp>
          <p:sp>
            <p:nvSpPr>
              <p:cNvPr id="33531" name="Line 1781"/>
              <p:cNvSpPr>
                <a:spLocks noChangeShapeType="1"/>
              </p:cNvSpPr>
              <p:nvPr/>
            </p:nvSpPr>
            <p:spPr bwMode="auto">
              <a:xfrm>
                <a:off x="1111" y="1303"/>
                <a:ext cx="33" cy="0"/>
              </a:xfrm>
              <a:prstGeom prst="line">
                <a:avLst/>
              </a:prstGeom>
              <a:noFill/>
              <a:ln w="3175">
                <a:solidFill>
                  <a:srgbClr val="000000"/>
                </a:solidFill>
                <a:round/>
                <a:headEnd/>
                <a:tailEnd/>
              </a:ln>
            </p:spPr>
            <p:txBody>
              <a:bodyPr/>
              <a:lstStyle/>
              <a:p>
                <a:endParaRPr lang="en-US"/>
              </a:p>
            </p:txBody>
          </p:sp>
          <p:sp>
            <p:nvSpPr>
              <p:cNvPr id="33532" name="Line 1782"/>
              <p:cNvSpPr>
                <a:spLocks noChangeShapeType="1"/>
              </p:cNvSpPr>
              <p:nvPr/>
            </p:nvSpPr>
            <p:spPr bwMode="auto">
              <a:xfrm flipH="1">
                <a:off x="1111" y="1303"/>
                <a:ext cx="33" cy="0"/>
              </a:xfrm>
              <a:prstGeom prst="line">
                <a:avLst/>
              </a:prstGeom>
              <a:noFill/>
              <a:ln w="3175">
                <a:solidFill>
                  <a:srgbClr val="000000"/>
                </a:solidFill>
                <a:round/>
                <a:headEnd/>
                <a:tailEnd/>
              </a:ln>
            </p:spPr>
            <p:txBody>
              <a:bodyPr/>
              <a:lstStyle/>
              <a:p>
                <a:endParaRPr lang="en-US"/>
              </a:p>
            </p:txBody>
          </p:sp>
          <p:sp>
            <p:nvSpPr>
              <p:cNvPr id="33533" name="Line 1783"/>
              <p:cNvSpPr>
                <a:spLocks noChangeShapeType="1"/>
              </p:cNvSpPr>
              <p:nvPr/>
            </p:nvSpPr>
            <p:spPr bwMode="auto">
              <a:xfrm flipV="1">
                <a:off x="1111" y="1086"/>
                <a:ext cx="0" cy="217"/>
              </a:xfrm>
              <a:prstGeom prst="line">
                <a:avLst/>
              </a:prstGeom>
              <a:noFill/>
              <a:ln w="3175">
                <a:solidFill>
                  <a:srgbClr val="000000"/>
                </a:solidFill>
                <a:round/>
                <a:headEnd/>
                <a:tailEnd/>
              </a:ln>
            </p:spPr>
            <p:txBody>
              <a:bodyPr/>
              <a:lstStyle/>
              <a:p>
                <a:endParaRPr lang="en-US"/>
              </a:p>
            </p:txBody>
          </p:sp>
          <p:sp>
            <p:nvSpPr>
              <p:cNvPr id="33534" name="Line 1784"/>
              <p:cNvSpPr>
                <a:spLocks noChangeShapeType="1"/>
              </p:cNvSpPr>
              <p:nvPr/>
            </p:nvSpPr>
            <p:spPr bwMode="auto">
              <a:xfrm>
                <a:off x="1111" y="1086"/>
                <a:ext cx="78" cy="0"/>
              </a:xfrm>
              <a:prstGeom prst="line">
                <a:avLst/>
              </a:prstGeom>
              <a:noFill/>
              <a:ln w="3175">
                <a:solidFill>
                  <a:srgbClr val="000000"/>
                </a:solidFill>
                <a:round/>
                <a:headEnd/>
                <a:tailEnd/>
              </a:ln>
            </p:spPr>
            <p:txBody>
              <a:bodyPr/>
              <a:lstStyle/>
              <a:p>
                <a:endParaRPr lang="en-US"/>
              </a:p>
            </p:txBody>
          </p:sp>
          <p:sp>
            <p:nvSpPr>
              <p:cNvPr id="33535" name="Line 1785"/>
              <p:cNvSpPr>
                <a:spLocks noChangeShapeType="1"/>
              </p:cNvSpPr>
              <p:nvPr/>
            </p:nvSpPr>
            <p:spPr bwMode="auto">
              <a:xfrm flipH="1">
                <a:off x="1111" y="1086"/>
                <a:ext cx="78" cy="0"/>
              </a:xfrm>
              <a:prstGeom prst="line">
                <a:avLst/>
              </a:prstGeom>
              <a:noFill/>
              <a:ln w="3175">
                <a:solidFill>
                  <a:srgbClr val="000000"/>
                </a:solidFill>
                <a:round/>
                <a:headEnd/>
                <a:tailEnd/>
              </a:ln>
            </p:spPr>
            <p:txBody>
              <a:bodyPr/>
              <a:lstStyle/>
              <a:p>
                <a:endParaRPr lang="en-US"/>
              </a:p>
            </p:txBody>
          </p:sp>
          <p:sp>
            <p:nvSpPr>
              <p:cNvPr id="33536" name="Line 1786"/>
              <p:cNvSpPr>
                <a:spLocks noChangeShapeType="1"/>
              </p:cNvSpPr>
              <p:nvPr/>
            </p:nvSpPr>
            <p:spPr bwMode="auto">
              <a:xfrm flipV="1">
                <a:off x="1111" y="911"/>
                <a:ext cx="0" cy="175"/>
              </a:xfrm>
              <a:prstGeom prst="line">
                <a:avLst/>
              </a:prstGeom>
              <a:noFill/>
              <a:ln w="3175">
                <a:solidFill>
                  <a:srgbClr val="000000"/>
                </a:solidFill>
                <a:round/>
                <a:headEnd/>
                <a:tailEnd/>
              </a:ln>
            </p:spPr>
            <p:txBody>
              <a:bodyPr/>
              <a:lstStyle/>
              <a:p>
                <a:endParaRPr lang="en-US"/>
              </a:p>
            </p:txBody>
          </p:sp>
          <p:sp>
            <p:nvSpPr>
              <p:cNvPr id="33537" name="Line 1787"/>
              <p:cNvSpPr>
                <a:spLocks noChangeShapeType="1"/>
              </p:cNvSpPr>
              <p:nvPr/>
            </p:nvSpPr>
            <p:spPr bwMode="auto">
              <a:xfrm flipH="1">
                <a:off x="4293" y="3260"/>
                <a:ext cx="77" cy="0"/>
              </a:xfrm>
              <a:prstGeom prst="line">
                <a:avLst/>
              </a:prstGeom>
              <a:noFill/>
              <a:ln w="3175">
                <a:solidFill>
                  <a:srgbClr val="000000"/>
                </a:solidFill>
                <a:round/>
                <a:headEnd/>
                <a:tailEnd/>
              </a:ln>
            </p:spPr>
            <p:txBody>
              <a:bodyPr/>
              <a:lstStyle/>
              <a:p>
                <a:endParaRPr lang="en-US"/>
              </a:p>
            </p:txBody>
          </p:sp>
          <p:sp>
            <p:nvSpPr>
              <p:cNvPr id="33538" name="Line 1788"/>
              <p:cNvSpPr>
                <a:spLocks noChangeShapeType="1"/>
              </p:cNvSpPr>
              <p:nvPr/>
            </p:nvSpPr>
            <p:spPr bwMode="auto">
              <a:xfrm>
                <a:off x="4293" y="3260"/>
                <a:ext cx="77" cy="0"/>
              </a:xfrm>
              <a:prstGeom prst="line">
                <a:avLst/>
              </a:prstGeom>
              <a:noFill/>
              <a:ln w="3175">
                <a:solidFill>
                  <a:srgbClr val="000000"/>
                </a:solidFill>
                <a:round/>
                <a:headEnd/>
                <a:tailEnd/>
              </a:ln>
            </p:spPr>
            <p:txBody>
              <a:bodyPr/>
              <a:lstStyle/>
              <a:p>
                <a:endParaRPr lang="en-US"/>
              </a:p>
            </p:txBody>
          </p:sp>
          <p:sp>
            <p:nvSpPr>
              <p:cNvPr id="33539" name="Line 1789"/>
              <p:cNvSpPr>
                <a:spLocks noChangeShapeType="1"/>
              </p:cNvSpPr>
              <p:nvPr/>
            </p:nvSpPr>
            <p:spPr bwMode="auto">
              <a:xfrm flipV="1">
                <a:off x="4370" y="3042"/>
                <a:ext cx="0" cy="218"/>
              </a:xfrm>
              <a:prstGeom prst="line">
                <a:avLst/>
              </a:prstGeom>
              <a:noFill/>
              <a:ln w="3175">
                <a:solidFill>
                  <a:srgbClr val="000000"/>
                </a:solidFill>
                <a:round/>
                <a:headEnd/>
                <a:tailEnd/>
              </a:ln>
            </p:spPr>
            <p:txBody>
              <a:bodyPr/>
              <a:lstStyle/>
              <a:p>
                <a:endParaRPr lang="en-US"/>
              </a:p>
            </p:txBody>
          </p:sp>
          <p:sp>
            <p:nvSpPr>
              <p:cNvPr id="33540" name="Line 1790"/>
              <p:cNvSpPr>
                <a:spLocks noChangeShapeType="1"/>
              </p:cNvSpPr>
              <p:nvPr/>
            </p:nvSpPr>
            <p:spPr bwMode="auto">
              <a:xfrm flipH="1">
                <a:off x="4338" y="3042"/>
                <a:ext cx="32" cy="0"/>
              </a:xfrm>
              <a:prstGeom prst="line">
                <a:avLst/>
              </a:prstGeom>
              <a:noFill/>
              <a:ln w="3175">
                <a:solidFill>
                  <a:srgbClr val="000000"/>
                </a:solidFill>
                <a:round/>
                <a:headEnd/>
                <a:tailEnd/>
              </a:ln>
            </p:spPr>
            <p:txBody>
              <a:bodyPr/>
              <a:lstStyle/>
              <a:p>
                <a:endParaRPr lang="en-US"/>
              </a:p>
            </p:txBody>
          </p:sp>
          <p:sp>
            <p:nvSpPr>
              <p:cNvPr id="33541" name="Line 1791"/>
              <p:cNvSpPr>
                <a:spLocks noChangeShapeType="1"/>
              </p:cNvSpPr>
              <p:nvPr/>
            </p:nvSpPr>
            <p:spPr bwMode="auto">
              <a:xfrm>
                <a:off x="4338" y="3042"/>
                <a:ext cx="32" cy="0"/>
              </a:xfrm>
              <a:prstGeom prst="line">
                <a:avLst/>
              </a:prstGeom>
              <a:noFill/>
              <a:ln w="3175">
                <a:solidFill>
                  <a:srgbClr val="000000"/>
                </a:solidFill>
                <a:round/>
                <a:headEnd/>
                <a:tailEnd/>
              </a:ln>
            </p:spPr>
            <p:txBody>
              <a:bodyPr/>
              <a:lstStyle/>
              <a:p>
                <a:endParaRPr lang="en-US"/>
              </a:p>
            </p:txBody>
          </p:sp>
          <p:sp>
            <p:nvSpPr>
              <p:cNvPr id="33542" name="Line 1792"/>
              <p:cNvSpPr>
                <a:spLocks noChangeShapeType="1"/>
              </p:cNvSpPr>
              <p:nvPr/>
            </p:nvSpPr>
            <p:spPr bwMode="auto">
              <a:xfrm flipV="1">
                <a:off x="4370" y="2825"/>
                <a:ext cx="0" cy="217"/>
              </a:xfrm>
              <a:prstGeom prst="line">
                <a:avLst/>
              </a:prstGeom>
              <a:noFill/>
              <a:ln w="3175">
                <a:solidFill>
                  <a:srgbClr val="000000"/>
                </a:solidFill>
                <a:round/>
                <a:headEnd/>
                <a:tailEnd/>
              </a:ln>
            </p:spPr>
            <p:txBody>
              <a:bodyPr/>
              <a:lstStyle/>
              <a:p>
                <a:endParaRPr lang="en-US"/>
              </a:p>
            </p:txBody>
          </p:sp>
          <p:sp>
            <p:nvSpPr>
              <p:cNvPr id="33543" name="Line 1793"/>
              <p:cNvSpPr>
                <a:spLocks noChangeShapeType="1"/>
              </p:cNvSpPr>
              <p:nvPr/>
            </p:nvSpPr>
            <p:spPr bwMode="auto">
              <a:xfrm flipH="1">
                <a:off x="4293" y="2825"/>
                <a:ext cx="77" cy="0"/>
              </a:xfrm>
              <a:prstGeom prst="line">
                <a:avLst/>
              </a:prstGeom>
              <a:noFill/>
              <a:ln w="3175">
                <a:solidFill>
                  <a:srgbClr val="000000"/>
                </a:solidFill>
                <a:round/>
                <a:headEnd/>
                <a:tailEnd/>
              </a:ln>
            </p:spPr>
            <p:txBody>
              <a:bodyPr/>
              <a:lstStyle/>
              <a:p>
                <a:endParaRPr lang="en-US"/>
              </a:p>
            </p:txBody>
          </p:sp>
          <p:sp>
            <p:nvSpPr>
              <p:cNvPr id="33544" name="Line 1794"/>
              <p:cNvSpPr>
                <a:spLocks noChangeShapeType="1"/>
              </p:cNvSpPr>
              <p:nvPr/>
            </p:nvSpPr>
            <p:spPr bwMode="auto">
              <a:xfrm>
                <a:off x="4293" y="2825"/>
                <a:ext cx="77" cy="0"/>
              </a:xfrm>
              <a:prstGeom prst="line">
                <a:avLst/>
              </a:prstGeom>
              <a:noFill/>
              <a:ln w="3175">
                <a:solidFill>
                  <a:srgbClr val="000000"/>
                </a:solidFill>
                <a:round/>
                <a:headEnd/>
                <a:tailEnd/>
              </a:ln>
            </p:spPr>
            <p:txBody>
              <a:bodyPr/>
              <a:lstStyle/>
              <a:p>
                <a:endParaRPr lang="en-US"/>
              </a:p>
            </p:txBody>
          </p:sp>
          <p:sp>
            <p:nvSpPr>
              <p:cNvPr id="33545" name="Line 1795"/>
              <p:cNvSpPr>
                <a:spLocks noChangeShapeType="1"/>
              </p:cNvSpPr>
              <p:nvPr/>
            </p:nvSpPr>
            <p:spPr bwMode="auto">
              <a:xfrm flipV="1">
                <a:off x="4370" y="2607"/>
                <a:ext cx="0" cy="218"/>
              </a:xfrm>
              <a:prstGeom prst="line">
                <a:avLst/>
              </a:prstGeom>
              <a:noFill/>
              <a:ln w="3175">
                <a:solidFill>
                  <a:srgbClr val="000000"/>
                </a:solidFill>
                <a:round/>
                <a:headEnd/>
                <a:tailEnd/>
              </a:ln>
            </p:spPr>
            <p:txBody>
              <a:bodyPr/>
              <a:lstStyle/>
              <a:p>
                <a:endParaRPr lang="en-US"/>
              </a:p>
            </p:txBody>
          </p:sp>
          <p:sp>
            <p:nvSpPr>
              <p:cNvPr id="33546" name="Line 1796"/>
              <p:cNvSpPr>
                <a:spLocks noChangeShapeType="1"/>
              </p:cNvSpPr>
              <p:nvPr/>
            </p:nvSpPr>
            <p:spPr bwMode="auto">
              <a:xfrm flipH="1">
                <a:off x="4338" y="2607"/>
                <a:ext cx="32" cy="0"/>
              </a:xfrm>
              <a:prstGeom prst="line">
                <a:avLst/>
              </a:prstGeom>
              <a:noFill/>
              <a:ln w="3175">
                <a:solidFill>
                  <a:srgbClr val="000000"/>
                </a:solidFill>
                <a:round/>
                <a:headEnd/>
                <a:tailEnd/>
              </a:ln>
            </p:spPr>
            <p:txBody>
              <a:bodyPr/>
              <a:lstStyle/>
              <a:p>
                <a:endParaRPr lang="en-US"/>
              </a:p>
            </p:txBody>
          </p:sp>
          <p:sp>
            <p:nvSpPr>
              <p:cNvPr id="33547" name="Line 1797"/>
              <p:cNvSpPr>
                <a:spLocks noChangeShapeType="1"/>
              </p:cNvSpPr>
              <p:nvPr/>
            </p:nvSpPr>
            <p:spPr bwMode="auto">
              <a:xfrm>
                <a:off x="4338" y="2607"/>
                <a:ext cx="32" cy="0"/>
              </a:xfrm>
              <a:prstGeom prst="line">
                <a:avLst/>
              </a:prstGeom>
              <a:noFill/>
              <a:ln w="3175">
                <a:solidFill>
                  <a:srgbClr val="000000"/>
                </a:solidFill>
                <a:round/>
                <a:headEnd/>
                <a:tailEnd/>
              </a:ln>
            </p:spPr>
            <p:txBody>
              <a:bodyPr/>
              <a:lstStyle/>
              <a:p>
                <a:endParaRPr lang="en-US"/>
              </a:p>
            </p:txBody>
          </p:sp>
          <p:sp>
            <p:nvSpPr>
              <p:cNvPr id="33548" name="Line 1798"/>
              <p:cNvSpPr>
                <a:spLocks noChangeShapeType="1"/>
              </p:cNvSpPr>
              <p:nvPr/>
            </p:nvSpPr>
            <p:spPr bwMode="auto">
              <a:xfrm flipV="1">
                <a:off x="4370" y="2390"/>
                <a:ext cx="0" cy="217"/>
              </a:xfrm>
              <a:prstGeom prst="line">
                <a:avLst/>
              </a:prstGeom>
              <a:noFill/>
              <a:ln w="3175">
                <a:solidFill>
                  <a:srgbClr val="000000"/>
                </a:solidFill>
                <a:round/>
                <a:headEnd/>
                <a:tailEnd/>
              </a:ln>
            </p:spPr>
            <p:txBody>
              <a:bodyPr/>
              <a:lstStyle/>
              <a:p>
                <a:endParaRPr lang="en-US"/>
              </a:p>
            </p:txBody>
          </p:sp>
          <p:sp>
            <p:nvSpPr>
              <p:cNvPr id="33549" name="Line 1799"/>
              <p:cNvSpPr>
                <a:spLocks noChangeShapeType="1"/>
              </p:cNvSpPr>
              <p:nvPr/>
            </p:nvSpPr>
            <p:spPr bwMode="auto">
              <a:xfrm flipH="1">
                <a:off x="4293" y="2390"/>
                <a:ext cx="77" cy="0"/>
              </a:xfrm>
              <a:prstGeom prst="line">
                <a:avLst/>
              </a:prstGeom>
              <a:noFill/>
              <a:ln w="3175">
                <a:solidFill>
                  <a:srgbClr val="000000"/>
                </a:solidFill>
                <a:round/>
                <a:headEnd/>
                <a:tailEnd/>
              </a:ln>
            </p:spPr>
            <p:txBody>
              <a:bodyPr/>
              <a:lstStyle/>
              <a:p>
                <a:endParaRPr lang="en-US"/>
              </a:p>
            </p:txBody>
          </p:sp>
          <p:sp>
            <p:nvSpPr>
              <p:cNvPr id="33550" name="Line 1800"/>
              <p:cNvSpPr>
                <a:spLocks noChangeShapeType="1"/>
              </p:cNvSpPr>
              <p:nvPr/>
            </p:nvSpPr>
            <p:spPr bwMode="auto">
              <a:xfrm>
                <a:off x="4293" y="2390"/>
                <a:ext cx="77" cy="0"/>
              </a:xfrm>
              <a:prstGeom prst="line">
                <a:avLst/>
              </a:prstGeom>
              <a:noFill/>
              <a:ln w="3175">
                <a:solidFill>
                  <a:srgbClr val="000000"/>
                </a:solidFill>
                <a:round/>
                <a:headEnd/>
                <a:tailEnd/>
              </a:ln>
            </p:spPr>
            <p:txBody>
              <a:bodyPr/>
              <a:lstStyle/>
              <a:p>
                <a:endParaRPr lang="en-US"/>
              </a:p>
            </p:txBody>
          </p:sp>
          <p:sp>
            <p:nvSpPr>
              <p:cNvPr id="33551" name="Line 1801"/>
              <p:cNvSpPr>
                <a:spLocks noChangeShapeType="1"/>
              </p:cNvSpPr>
              <p:nvPr/>
            </p:nvSpPr>
            <p:spPr bwMode="auto">
              <a:xfrm flipV="1">
                <a:off x="4370" y="2173"/>
                <a:ext cx="0" cy="217"/>
              </a:xfrm>
              <a:prstGeom prst="line">
                <a:avLst/>
              </a:prstGeom>
              <a:noFill/>
              <a:ln w="3175">
                <a:solidFill>
                  <a:srgbClr val="000000"/>
                </a:solidFill>
                <a:round/>
                <a:headEnd/>
                <a:tailEnd/>
              </a:ln>
            </p:spPr>
            <p:txBody>
              <a:bodyPr/>
              <a:lstStyle/>
              <a:p>
                <a:endParaRPr lang="en-US"/>
              </a:p>
            </p:txBody>
          </p:sp>
          <p:sp>
            <p:nvSpPr>
              <p:cNvPr id="33552" name="Line 1802"/>
              <p:cNvSpPr>
                <a:spLocks noChangeShapeType="1"/>
              </p:cNvSpPr>
              <p:nvPr/>
            </p:nvSpPr>
            <p:spPr bwMode="auto">
              <a:xfrm flipH="1">
                <a:off x="4338" y="2173"/>
                <a:ext cx="32" cy="0"/>
              </a:xfrm>
              <a:prstGeom prst="line">
                <a:avLst/>
              </a:prstGeom>
              <a:noFill/>
              <a:ln w="3175">
                <a:solidFill>
                  <a:srgbClr val="000000"/>
                </a:solidFill>
                <a:round/>
                <a:headEnd/>
                <a:tailEnd/>
              </a:ln>
            </p:spPr>
            <p:txBody>
              <a:bodyPr/>
              <a:lstStyle/>
              <a:p>
                <a:endParaRPr lang="en-US"/>
              </a:p>
            </p:txBody>
          </p:sp>
          <p:sp>
            <p:nvSpPr>
              <p:cNvPr id="33553" name="Line 1803"/>
              <p:cNvSpPr>
                <a:spLocks noChangeShapeType="1"/>
              </p:cNvSpPr>
              <p:nvPr/>
            </p:nvSpPr>
            <p:spPr bwMode="auto">
              <a:xfrm>
                <a:off x="4338" y="2173"/>
                <a:ext cx="32" cy="0"/>
              </a:xfrm>
              <a:prstGeom prst="line">
                <a:avLst/>
              </a:prstGeom>
              <a:noFill/>
              <a:ln w="3175">
                <a:solidFill>
                  <a:srgbClr val="000000"/>
                </a:solidFill>
                <a:round/>
                <a:headEnd/>
                <a:tailEnd/>
              </a:ln>
            </p:spPr>
            <p:txBody>
              <a:bodyPr/>
              <a:lstStyle/>
              <a:p>
                <a:endParaRPr lang="en-US"/>
              </a:p>
            </p:txBody>
          </p:sp>
          <p:sp>
            <p:nvSpPr>
              <p:cNvPr id="33554" name="Line 1804"/>
              <p:cNvSpPr>
                <a:spLocks noChangeShapeType="1"/>
              </p:cNvSpPr>
              <p:nvPr/>
            </p:nvSpPr>
            <p:spPr bwMode="auto">
              <a:xfrm flipV="1">
                <a:off x="4370" y="1956"/>
                <a:ext cx="0" cy="217"/>
              </a:xfrm>
              <a:prstGeom prst="line">
                <a:avLst/>
              </a:prstGeom>
              <a:noFill/>
              <a:ln w="3175">
                <a:solidFill>
                  <a:srgbClr val="000000"/>
                </a:solidFill>
                <a:round/>
                <a:headEnd/>
                <a:tailEnd/>
              </a:ln>
            </p:spPr>
            <p:txBody>
              <a:bodyPr/>
              <a:lstStyle/>
              <a:p>
                <a:endParaRPr lang="en-US"/>
              </a:p>
            </p:txBody>
          </p:sp>
          <p:sp>
            <p:nvSpPr>
              <p:cNvPr id="33555" name="Line 1805"/>
              <p:cNvSpPr>
                <a:spLocks noChangeShapeType="1"/>
              </p:cNvSpPr>
              <p:nvPr/>
            </p:nvSpPr>
            <p:spPr bwMode="auto">
              <a:xfrm flipH="1">
                <a:off x="4293" y="1956"/>
                <a:ext cx="77" cy="0"/>
              </a:xfrm>
              <a:prstGeom prst="line">
                <a:avLst/>
              </a:prstGeom>
              <a:noFill/>
              <a:ln w="3175">
                <a:solidFill>
                  <a:srgbClr val="000000"/>
                </a:solidFill>
                <a:round/>
                <a:headEnd/>
                <a:tailEnd/>
              </a:ln>
            </p:spPr>
            <p:txBody>
              <a:bodyPr/>
              <a:lstStyle/>
              <a:p>
                <a:endParaRPr lang="en-US"/>
              </a:p>
            </p:txBody>
          </p:sp>
          <p:sp>
            <p:nvSpPr>
              <p:cNvPr id="33556" name="Line 1806"/>
              <p:cNvSpPr>
                <a:spLocks noChangeShapeType="1"/>
              </p:cNvSpPr>
              <p:nvPr/>
            </p:nvSpPr>
            <p:spPr bwMode="auto">
              <a:xfrm>
                <a:off x="4293" y="1956"/>
                <a:ext cx="77" cy="0"/>
              </a:xfrm>
              <a:prstGeom prst="line">
                <a:avLst/>
              </a:prstGeom>
              <a:noFill/>
              <a:ln w="3175">
                <a:solidFill>
                  <a:srgbClr val="000000"/>
                </a:solidFill>
                <a:round/>
                <a:headEnd/>
                <a:tailEnd/>
              </a:ln>
            </p:spPr>
            <p:txBody>
              <a:bodyPr/>
              <a:lstStyle/>
              <a:p>
                <a:endParaRPr lang="en-US"/>
              </a:p>
            </p:txBody>
          </p:sp>
          <p:sp>
            <p:nvSpPr>
              <p:cNvPr id="33557" name="Line 1807"/>
              <p:cNvSpPr>
                <a:spLocks noChangeShapeType="1"/>
              </p:cNvSpPr>
              <p:nvPr/>
            </p:nvSpPr>
            <p:spPr bwMode="auto">
              <a:xfrm flipV="1">
                <a:off x="4370" y="1738"/>
                <a:ext cx="0" cy="218"/>
              </a:xfrm>
              <a:prstGeom prst="line">
                <a:avLst/>
              </a:prstGeom>
              <a:noFill/>
              <a:ln w="3175">
                <a:solidFill>
                  <a:srgbClr val="000000"/>
                </a:solidFill>
                <a:round/>
                <a:headEnd/>
                <a:tailEnd/>
              </a:ln>
            </p:spPr>
            <p:txBody>
              <a:bodyPr/>
              <a:lstStyle/>
              <a:p>
                <a:endParaRPr lang="en-US"/>
              </a:p>
            </p:txBody>
          </p:sp>
          <p:sp>
            <p:nvSpPr>
              <p:cNvPr id="33558" name="Line 1808"/>
              <p:cNvSpPr>
                <a:spLocks noChangeShapeType="1"/>
              </p:cNvSpPr>
              <p:nvPr/>
            </p:nvSpPr>
            <p:spPr bwMode="auto">
              <a:xfrm flipH="1">
                <a:off x="4338" y="1738"/>
                <a:ext cx="32" cy="0"/>
              </a:xfrm>
              <a:prstGeom prst="line">
                <a:avLst/>
              </a:prstGeom>
              <a:noFill/>
              <a:ln w="3175">
                <a:solidFill>
                  <a:srgbClr val="000000"/>
                </a:solidFill>
                <a:round/>
                <a:headEnd/>
                <a:tailEnd/>
              </a:ln>
            </p:spPr>
            <p:txBody>
              <a:bodyPr/>
              <a:lstStyle/>
              <a:p>
                <a:endParaRPr lang="en-US"/>
              </a:p>
            </p:txBody>
          </p:sp>
          <p:sp>
            <p:nvSpPr>
              <p:cNvPr id="33559" name="Line 1809"/>
              <p:cNvSpPr>
                <a:spLocks noChangeShapeType="1"/>
              </p:cNvSpPr>
              <p:nvPr/>
            </p:nvSpPr>
            <p:spPr bwMode="auto">
              <a:xfrm>
                <a:off x="4338" y="1738"/>
                <a:ext cx="32" cy="0"/>
              </a:xfrm>
              <a:prstGeom prst="line">
                <a:avLst/>
              </a:prstGeom>
              <a:noFill/>
              <a:ln w="3175">
                <a:solidFill>
                  <a:srgbClr val="000000"/>
                </a:solidFill>
                <a:round/>
                <a:headEnd/>
                <a:tailEnd/>
              </a:ln>
            </p:spPr>
            <p:txBody>
              <a:bodyPr/>
              <a:lstStyle/>
              <a:p>
                <a:endParaRPr lang="en-US"/>
              </a:p>
            </p:txBody>
          </p:sp>
          <p:sp>
            <p:nvSpPr>
              <p:cNvPr id="33560" name="Line 1810"/>
              <p:cNvSpPr>
                <a:spLocks noChangeShapeType="1"/>
              </p:cNvSpPr>
              <p:nvPr/>
            </p:nvSpPr>
            <p:spPr bwMode="auto">
              <a:xfrm flipV="1">
                <a:off x="4370" y="1521"/>
                <a:ext cx="0" cy="217"/>
              </a:xfrm>
              <a:prstGeom prst="line">
                <a:avLst/>
              </a:prstGeom>
              <a:noFill/>
              <a:ln w="3175">
                <a:solidFill>
                  <a:srgbClr val="000000"/>
                </a:solidFill>
                <a:round/>
                <a:headEnd/>
                <a:tailEnd/>
              </a:ln>
            </p:spPr>
            <p:txBody>
              <a:bodyPr/>
              <a:lstStyle/>
              <a:p>
                <a:endParaRPr lang="en-US"/>
              </a:p>
            </p:txBody>
          </p:sp>
          <p:sp>
            <p:nvSpPr>
              <p:cNvPr id="33561" name="Line 1811"/>
              <p:cNvSpPr>
                <a:spLocks noChangeShapeType="1"/>
              </p:cNvSpPr>
              <p:nvPr/>
            </p:nvSpPr>
            <p:spPr bwMode="auto">
              <a:xfrm flipH="1">
                <a:off x="4293" y="1521"/>
                <a:ext cx="77" cy="0"/>
              </a:xfrm>
              <a:prstGeom prst="line">
                <a:avLst/>
              </a:prstGeom>
              <a:noFill/>
              <a:ln w="3175">
                <a:solidFill>
                  <a:srgbClr val="000000"/>
                </a:solidFill>
                <a:round/>
                <a:headEnd/>
                <a:tailEnd/>
              </a:ln>
            </p:spPr>
            <p:txBody>
              <a:bodyPr/>
              <a:lstStyle/>
              <a:p>
                <a:endParaRPr lang="en-US"/>
              </a:p>
            </p:txBody>
          </p:sp>
          <p:sp>
            <p:nvSpPr>
              <p:cNvPr id="33562" name="Line 1812"/>
              <p:cNvSpPr>
                <a:spLocks noChangeShapeType="1"/>
              </p:cNvSpPr>
              <p:nvPr/>
            </p:nvSpPr>
            <p:spPr bwMode="auto">
              <a:xfrm>
                <a:off x="4293" y="1521"/>
                <a:ext cx="77" cy="0"/>
              </a:xfrm>
              <a:prstGeom prst="line">
                <a:avLst/>
              </a:prstGeom>
              <a:noFill/>
              <a:ln w="3175">
                <a:solidFill>
                  <a:srgbClr val="000000"/>
                </a:solidFill>
                <a:round/>
                <a:headEnd/>
                <a:tailEnd/>
              </a:ln>
            </p:spPr>
            <p:txBody>
              <a:bodyPr/>
              <a:lstStyle/>
              <a:p>
                <a:endParaRPr lang="en-US"/>
              </a:p>
            </p:txBody>
          </p:sp>
          <p:sp>
            <p:nvSpPr>
              <p:cNvPr id="33563" name="Line 1813"/>
              <p:cNvSpPr>
                <a:spLocks noChangeShapeType="1"/>
              </p:cNvSpPr>
              <p:nvPr/>
            </p:nvSpPr>
            <p:spPr bwMode="auto">
              <a:xfrm flipV="1">
                <a:off x="4370" y="1303"/>
                <a:ext cx="0" cy="218"/>
              </a:xfrm>
              <a:prstGeom prst="line">
                <a:avLst/>
              </a:prstGeom>
              <a:noFill/>
              <a:ln w="3175">
                <a:solidFill>
                  <a:srgbClr val="000000"/>
                </a:solidFill>
                <a:round/>
                <a:headEnd/>
                <a:tailEnd/>
              </a:ln>
            </p:spPr>
            <p:txBody>
              <a:bodyPr/>
              <a:lstStyle/>
              <a:p>
                <a:endParaRPr lang="en-US"/>
              </a:p>
            </p:txBody>
          </p:sp>
          <p:sp>
            <p:nvSpPr>
              <p:cNvPr id="33564" name="Line 1814"/>
              <p:cNvSpPr>
                <a:spLocks noChangeShapeType="1"/>
              </p:cNvSpPr>
              <p:nvPr/>
            </p:nvSpPr>
            <p:spPr bwMode="auto">
              <a:xfrm flipH="1">
                <a:off x="4338" y="1303"/>
                <a:ext cx="32" cy="0"/>
              </a:xfrm>
              <a:prstGeom prst="line">
                <a:avLst/>
              </a:prstGeom>
              <a:noFill/>
              <a:ln w="3175">
                <a:solidFill>
                  <a:srgbClr val="000000"/>
                </a:solidFill>
                <a:round/>
                <a:headEnd/>
                <a:tailEnd/>
              </a:ln>
            </p:spPr>
            <p:txBody>
              <a:bodyPr/>
              <a:lstStyle/>
              <a:p>
                <a:endParaRPr lang="en-US"/>
              </a:p>
            </p:txBody>
          </p:sp>
          <p:sp>
            <p:nvSpPr>
              <p:cNvPr id="33565" name="Line 1815"/>
              <p:cNvSpPr>
                <a:spLocks noChangeShapeType="1"/>
              </p:cNvSpPr>
              <p:nvPr/>
            </p:nvSpPr>
            <p:spPr bwMode="auto">
              <a:xfrm>
                <a:off x="4338" y="1303"/>
                <a:ext cx="32" cy="0"/>
              </a:xfrm>
              <a:prstGeom prst="line">
                <a:avLst/>
              </a:prstGeom>
              <a:noFill/>
              <a:ln w="3175">
                <a:solidFill>
                  <a:srgbClr val="000000"/>
                </a:solidFill>
                <a:round/>
                <a:headEnd/>
                <a:tailEnd/>
              </a:ln>
            </p:spPr>
            <p:txBody>
              <a:bodyPr/>
              <a:lstStyle/>
              <a:p>
                <a:endParaRPr lang="en-US"/>
              </a:p>
            </p:txBody>
          </p:sp>
          <p:sp>
            <p:nvSpPr>
              <p:cNvPr id="33566" name="Line 1816"/>
              <p:cNvSpPr>
                <a:spLocks noChangeShapeType="1"/>
              </p:cNvSpPr>
              <p:nvPr/>
            </p:nvSpPr>
            <p:spPr bwMode="auto">
              <a:xfrm flipV="1">
                <a:off x="4370" y="1086"/>
                <a:ext cx="0" cy="217"/>
              </a:xfrm>
              <a:prstGeom prst="line">
                <a:avLst/>
              </a:prstGeom>
              <a:noFill/>
              <a:ln w="3175">
                <a:solidFill>
                  <a:srgbClr val="000000"/>
                </a:solidFill>
                <a:round/>
                <a:headEnd/>
                <a:tailEnd/>
              </a:ln>
            </p:spPr>
            <p:txBody>
              <a:bodyPr/>
              <a:lstStyle/>
              <a:p>
                <a:endParaRPr lang="en-US"/>
              </a:p>
            </p:txBody>
          </p:sp>
          <p:sp>
            <p:nvSpPr>
              <p:cNvPr id="33567" name="Line 1817"/>
              <p:cNvSpPr>
                <a:spLocks noChangeShapeType="1"/>
              </p:cNvSpPr>
              <p:nvPr/>
            </p:nvSpPr>
            <p:spPr bwMode="auto">
              <a:xfrm flipH="1">
                <a:off x="4293" y="1086"/>
                <a:ext cx="77" cy="0"/>
              </a:xfrm>
              <a:prstGeom prst="line">
                <a:avLst/>
              </a:prstGeom>
              <a:noFill/>
              <a:ln w="3175">
                <a:solidFill>
                  <a:srgbClr val="000000"/>
                </a:solidFill>
                <a:round/>
                <a:headEnd/>
                <a:tailEnd/>
              </a:ln>
            </p:spPr>
            <p:txBody>
              <a:bodyPr/>
              <a:lstStyle/>
              <a:p>
                <a:endParaRPr lang="en-US"/>
              </a:p>
            </p:txBody>
          </p:sp>
          <p:sp>
            <p:nvSpPr>
              <p:cNvPr id="33568" name="Line 1818"/>
              <p:cNvSpPr>
                <a:spLocks noChangeShapeType="1"/>
              </p:cNvSpPr>
              <p:nvPr/>
            </p:nvSpPr>
            <p:spPr bwMode="auto">
              <a:xfrm>
                <a:off x="4293" y="1086"/>
                <a:ext cx="77" cy="0"/>
              </a:xfrm>
              <a:prstGeom prst="line">
                <a:avLst/>
              </a:prstGeom>
              <a:noFill/>
              <a:ln w="3175">
                <a:solidFill>
                  <a:srgbClr val="000000"/>
                </a:solidFill>
                <a:round/>
                <a:headEnd/>
                <a:tailEnd/>
              </a:ln>
            </p:spPr>
            <p:txBody>
              <a:bodyPr/>
              <a:lstStyle/>
              <a:p>
                <a:endParaRPr lang="en-US"/>
              </a:p>
            </p:txBody>
          </p:sp>
          <p:sp>
            <p:nvSpPr>
              <p:cNvPr id="33569" name="Line 1819"/>
              <p:cNvSpPr>
                <a:spLocks noChangeShapeType="1"/>
              </p:cNvSpPr>
              <p:nvPr/>
            </p:nvSpPr>
            <p:spPr bwMode="auto">
              <a:xfrm flipV="1">
                <a:off x="4370" y="911"/>
                <a:ext cx="0" cy="175"/>
              </a:xfrm>
              <a:prstGeom prst="line">
                <a:avLst/>
              </a:prstGeom>
              <a:noFill/>
              <a:ln w="3175">
                <a:solidFill>
                  <a:srgbClr val="000000"/>
                </a:solidFill>
                <a:round/>
                <a:headEnd/>
                <a:tailEnd/>
              </a:ln>
            </p:spPr>
            <p:txBody>
              <a:bodyPr/>
              <a:lstStyle/>
              <a:p>
                <a:endParaRPr lang="en-US"/>
              </a:p>
            </p:txBody>
          </p:sp>
          <p:sp>
            <p:nvSpPr>
              <p:cNvPr id="33570" name="Line 1820"/>
              <p:cNvSpPr>
                <a:spLocks noChangeShapeType="1"/>
              </p:cNvSpPr>
              <p:nvPr/>
            </p:nvSpPr>
            <p:spPr bwMode="auto">
              <a:xfrm flipH="1">
                <a:off x="4293" y="3260"/>
                <a:ext cx="77" cy="0"/>
              </a:xfrm>
              <a:prstGeom prst="line">
                <a:avLst/>
              </a:prstGeom>
              <a:noFill/>
              <a:ln w="3175">
                <a:solidFill>
                  <a:srgbClr val="000000"/>
                </a:solidFill>
                <a:round/>
                <a:headEnd/>
                <a:tailEnd/>
              </a:ln>
            </p:spPr>
            <p:txBody>
              <a:bodyPr/>
              <a:lstStyle/>
              <a:p>
                <a:endParaRPr lang="en-US"/>
              </a:p>
            </p:txBody>
          </p:sp>
          <p:sp>
            <p:nvSpPr>
              <p:cNvPr id="33571" name="Line 1821"/>
              <p:cNvSpPr>
                <a:spLocks noChangeShapeType="1"/>
              </p:cNvSpPr>
              <p:nvPr/>
            </p:nvSpPr>
            <p:spPr bwMode="auto">
              <a:xfrm>
                <a:off x="4293" y="3260"/>
                <a:ext cx="77" cy="0"/>
              </a:xfrm>
              <a:prstGeom prst="line">
                <a:avLst/>
              </a:prstGeom>
              <a:noFill/>
              <a:ln w="3175">
                <a:solidFill>
                  <a:srgbClr val="000000"/>
                </a:solidFill>
                <a:round/>
                <a:headEnd/>
                <a:tailEnd/>
              </a:ln>
            </p:spPr>
            <p:txBody>
              <a:bodyPr/>
              <a:lstStyle/>
              <a:p>
                <a:endParaRPr lang="en-US"/>
              </a:p>
            </p:txBody>
          </p:sp>
          <p:sp>
            <p:nvSpPr>
              <p:cNvPr id="33572" name="Line 1822"/>
              <p:cNvSpPr>
                <a:spLocks noChangeShapeType="1"/>
              </p:cNvSpPr>
              <p:nvPr/>
            </p:nvSpPr>
            <p:spPr bwMode="auto">
              <a:xfrm flipV="1">
                <a:off x="4370" y="3042"/>
                <a:ext cx="0" cy="218"/>
              </a:xfrm>
              <a:prstGeom prst="line">
                <a:avLst/>
              </a:prstGeom>
              <a:noFill/>
              <a:ln w="3175">
                <a:solidFill>
                  <a:srgbClr val="000000"/>
                </a:solidFill>
                <a:round/>
                <a:headEnd/>
                <a:tailEnd/>
              </a:ln>
            </p:spPr>
            <p:txBody>
              <a:bodyPr/>
              <a:lstStyle/>
              <a:p>
                <a:endParaRPr lang="en-US"/>
              </a:p>
            </p:txBody>
          </p:sp>
          <p:sp>
            <p:nvSpPr>
              <p:cNvPr id="33573" name="Line 1823"/>
              <p:cNvSpPr>
                <a:spLocks noChangeShapeType="1"/>
              </p:cNvSpPr>
              <p:nvPr/>
            </p:nvSpPr>
            <p:spPr bwMode="auto">
              <a:xfrm flipH="1">
                <a:off x="4338" y="3042"/>
                <a:ext cx="32" cy="0"/>
              </a:xfrm>
              <a:prstGeom prst="line">
                <a:avLst/>
              </a:prstGeom>
              <a:noFill/>
              <a:ln w="3175">
                <a:solidFill>
                  <a:srgbClr val="000000"/>
                </a:solidFill>
                <a:round/>
                <a:headEnd/>
                <a:tailEnd/>
              </a:ln>
            </p:spPr>
            <p:txBody>
              <a:bodyPr/>
              <a:lstStyle/>
              <a:p>
                <a:endParaRPr lang="en-US"/>
              </a:p>
            </p:txBody>
          </p:sp>
          <p:sp>
            <p:nvSpPr>
              <p:cNvPr id="33574" name="Line 1824"/>
              <p:cNvSpPr>
                <a:spLocks noChangeShapeType="1"/>
              </p:cNvSpPr>
              <p:nvPr/>
            </p:nvSpPr>
            <p:spPr bwMode="auto">
              <a:xfrm>
                <a:off x="4338" y="3042"/>
                <a:ext cx="32" cy="0"/>
              </a:xfrm>
              <a:prstGeom prst="line">
                <a:avLst/>
              </a:prstGeom>
              <a:noFill/>
              <a:ln w="3175">
                <a:solidFill>
                  <a:srgbClr val="000000"/>
                </a:solidFill>
                <a:round/>
                <a:headEnd/>
                <a:tailEnd/>
              </a:ln>
            </p:spPr>
            <p:txBody>
              <a:bodyPr/>
              <a:lstStyle/>
              <a:p>
                <a:endParaRPr lang="en-US"/>
              </a:p>
            </p:txBody>
          </p:sp>
          <p:sp>
            <p:nvSpPr>
              <p:cNvPr id="33575" name="Line 1825"/>
              <p:cNvSpPr>
                <a:spLocks noChangeShapeType="1"/>
              </p:cNvSpPr>
              <p:nvPr/>
            </p:nvSpPr>
            <p:spPr bwMode="auto">
              <a:xfrm flipV="1">
                <a:off x="4370" y="2825"/>
                <a:ext cx="0" cy="217"/>
              </a:xfrm>
              <a:prstGeom prst="line">
                <a:avLst/>
              </a:prstGeom>
              <a:noFill/>
              <a:ln w="3175">
                <a:solidFill>
                  <a:srgbClr val="000000"/>
                </a:solidFill>
                <a:round/>
                <a:headEnd/>
                <a:tailEnd/>
              </a:ln>
            </p:spPr>
            <p:txBody>
              <a:bodyPr/>
              <a:lstStyle/>
              <a:p>
                <a:endParaRPr lang="en-US"/>
              </a:p>
            </p:txBody>
          </p:sp>
          <p:sp>
            <p:nvSpPr>
              <p:cNvPr id="33576" name="Line 1826"/>
              <p:cNvSpPr>
                <a:spLocks noChangeShapeType="1"/>
              </p:cNvSpPr>
              <p:nvPr/>
            </p:nvSpPr>
            <p:spPr bwMode="auto">
              <a:xfrm flipH="1">
                <a:off x="4293" y="2825"/>
                <a:ext cx="77" cy="0"/>
              </a:xfrm>
              <a:prstGeom prst="line">
                <a:avLst/>
              </a:prstGeom>
              <a:noFill/>
              <a:ln w="3175">
                <a:solidFill>
                  <a:srgbClr val="000000"/>
                </a:solidFill>
                <a:round/>
                <a:headEnd/>
                <a:tailEnd/>
              </a:ln>
            </p:spPr>
            <p:txBody>
              <a:bodyPr/>
              <a:lstStyle/>
              <a:p>
                <a:endParaRPr lang="en-US"/>
              </a:p>
            </p:txBody>
          </p:sp>
          <p:sp>
            <p:nvSpPr>
              <p:cNvPr id="33577" name="Line 1827"/>
              <p:cNvSpPr>
                <a:spLocks noChangeShapeType="1"/>
              </p:cNvSpPr>
              <p:nvPr/>
            </p:nvSpPr>
            <p:spPr bwMode="auto">
              <a:xfrm>
                <a:off x="4293" y="2825"/>
                <a:ext cx="77" cy="0"/>
              </a:xfrm>
              <a:prstGeom prst="line">
                <a:avLst/>
              </a:prstGeom>
              <a:noFill/>
              <a:ln w="3175">
                <a:solidFill>
                  <a:srgbClr val="000000"/>
                </a:solidFill>
                <a:round/>
                <a:headEnd/>
                <a:tailEnd/>
              </a:ln>
            </p:spPr>
            <p:txBody>
              <a:bodyPr/>
              <a:lstStyle/>
              <a:p>
                <a:endParaRPr lang="en-US"/>
              </a:p>
            </p:txBody>
          </p:sp>
          <p:sp>
            <p:nvSpPr>
              <p:cNvPr id="33578" name="Line 1828"/>
              <p:cNvSpPr>
                <a:spLocks noChangeShapeType="1"/>
              </p:cNvSpPr>
              <p:nvPr/>
            </p:nvSpPr>
            <p:spPr bwMode="auto">
              <a:xfrm flipV="1">
                <a:off x="4370" y="2607"/>
                <a:ext cx="0" cy="218"/>
              </a:xfrm>
              <a:prstGeom prst="line">
                <a:avLst/>
              </a:prstGeom>
              <a:noFill/>
              <a:ln w="3175">
                <a:solidFill>
                  <a:srgbClr val="000000"/>
                </a:solidFill>
                <a:round/>
                <a:headEnd/>
                <a:tailEnd/>
              </a:ln>
            </p:spPr>
            <p:txBody>
              <a:bodyPr/>
              <a:lstStyle/>
              <a:p>
                <a:endParaRPr lang="en-US"/>
              </a:p>
            </p:txBody>
          </p:sp>
          <p:sp>
            <p:nvSpPr>
              <p:cNvPr id="33579" name="Line 1829"/>
              <p:cNvSpPr>
                <a:spLocks noChangeShapeType="1"/>
              </p:cNvSpPr>
              <p:nvPr/>
            </p:nvSpPr>
            <p:spPr bwMode="auto">
              <a:xfrm flipH="1">
                <a:off x="4338" y="2607"/>
                <a:ext cx="32" cy="0"/>
              </a:xfrm>
              <a:prstGeom prst="line">
                <a:avLst/>
              </a:prstGeom>
              <a:noFill/>
              <a:ln w="3175">
                <a:solidFill>
                  <a:srgbClr val="000000"/>
                </a:solidFill>
                <a:round/>
                <a:headEnd/>
                <a:tailEnd/>
              </a:ln>
            </p:spPr>
            <p:txBody>
              <a:bodyPr/>
              <a:lstStyle/>
              <a:p>
                <a:endParaRPr lang="en-US"/>
              </a:p>
            </p:txBody>
          </p:sp>
          <p:sp>
            <p:nvSpPr>
              <p:cNvPr id="33580" name="Line 1830"/>
              <p:cNvSpPr>
                <a:spLocks noChangeShapeType="1"/>
              </p:cNvSpPr>
              <p:nvPr/>
            </p:nvSpPr>
            <p:spPr bwMode="auto">
              <a:xfrm>
                <a:off x="4338" y="2607"/>
                <a:ext cx="32" cy="0"/>
              </a:xfrm>
              <a:prstGeom prst="line">
                <a:avLst/>
              </a:prstGeom>
              <a:noFill/>
              <a:ln w="3175">
                <a:solidFill>
                  <a:srgbClr val="000000"/>
                </a:solidFill>
                <a:round/>
                <a:headEnd/>
                <a:tailEnd/>
              </a:ln>
            </p:spPr>
            <p:txBody>
              <a:bodyPr/>
              <a:lstStyle/>
              <a:p>
                <a:endParaRPr lang="en-US"/>
              </a:p>
            </p:txBody>
          </p:sp>
          <p:sp>
            <p:nvSpPr>
              <p:cNvPr id="33581" name="Line 1831"/>
              <p:cNvSpPr>
                <a:spLocks noChangeShapeType="1"/>
              </p:cNvSpPr>
              <p:nvPr/>
            </p:nvSpPr>
            <p:spPr bwMode="auto">
              <a:xfrm flipV="1">
                <a:off x="4370" y="2390"/>
                <a:ext cx="0" cy="217"/>
              </a:xfrm>
              <a:prstGeom prst="line">
                <a:avLst/>
              </a:prstGeom>
              <a:noFill/>
              <a:ln w="3175">
                <a:solidFill>
                  <a:srgbClr val="000000"/>
                </a:solidFill>
                <a:round/>
                <a:headEnd/>
                <a:tailEnd/>
              </a:ln>
            </p:spPr>
            <p:txBody>
              <a:bodyPr/>
              <a:lstStyle/>
              <a:p>
                <a:endParaRPr lang="en-US"/>
              </a:p>
            </p:txBody>
          </p:sp>
          <p:sp>
            <p:nvSpPr>
              <p:cNvPr id="33582" name="Line 1832"/>
              <p:cNvSpPr>
                <a:spLocks noChangeShapeType="1"/>
              </p:cNvSpPr>
              <p:nvPr/>
            </p:nvSpPr>
            <p:spPr bwMode="auto">
              <a:xfrm flipH="1">
                <a:off x="4293" y="2390"/>
                <a:ext cx="77" cy="0"/>
              </a:xfrm>
              <a:prstGeom prst="line">
                <a:avLst/>
              </a:prstGeom>
              <a:noFill/>
              <a:ln w="3175">
                <a:solidFill>
                  <a:srgbClr val="000000"/>
                </a:solidFill>
                <a:round/>
                <a:headEnd/>
                <a:tailEnd/>
              </a:ln>
            </p:spPr>
            <p:txBody>
              <a:bodyPr/>
              <a:lstStyle/>
              <a:p>
                <a:endParaRPr lang="en-US"/>
              </a:p>
            </p:txBody>
          </p:sp>
          <p:sp>
            <p:nvSpPr>
              <p:cNvPr id="33583" name="Line 1833"/>
              <p:cNvSpPr>
                <a:spLocks noChangeShapeType="1"/>
              </p:cNvSpPr>
              <p:nvPr/>
            </p:nvSpPr>
            <p:spPr bwMode="auto">
              <a:xfrm>
                <a:off x="4293" y="2390"/>
                <a:ext cx="77" cy="0"/>
              </a:xfrm>
              <a:prstGeom prst="line">
                <a:avLst/>
              </a:prstGeom>
              <a:noFill/>
              <a:ln w="3175">
                <a:solidFill>
                  <a:srgbClr val="000000"/>
                </a:solidFill>
                <a:round/>
                <a:headEnd/>
                <a:tailEnd/>
              </a:ln>
            </p:spPr>
            <p:txBody>
              <a:bodyPr/>
              <a:lstStyle/>
              <a:p>
                <a:endParaRPr lang="en-US"/>
              </a:p>
            </p:txBody>
          </p:sp>
          <p:sp>
            <p:nvSpPr>
              <p:cNvPr id="33584" name="Line 1834"/>
              <p:cNvSpPr>
                <a:spLocks noChangeShapeType="1"/>
              </p:cNvSpPr>
              <p:nvPr/>
            </p:nvSpPr>
            <p:spPr bwMode="auto">
              <a:xfrm flipV="1">
                <a:off x="4370" y="2173"/>
                <a:ext cx="0" cy="217"/>
              </a:xfrm>
              <a:prstGeom prst="line">
                <a:avLst/>
              </a:prstGeom>
              <a:noFill/>
              <a:ln w="3175">
                <a:solidFill>
                  <a:srgbClr val="000000"/>
                </a:solidFill>
                <a:round/>
                <a:headEnd/>
                <a:tailEnd/>
              </a:ln>
            </p:spPr>
            <p:txBody>
              <a:bodyPr/>
              <a:lstStyle/>
              <a:p>
                <a:endParaRPr lang="en-US"/>
              </a:p>
            </p:txBody>
          </p:sp>
          <p:sp>
            <p:nvSpPr>
              <p:cNvPr id="33585" name="Line 1835"/>
              <p:cNvSpPr>
                <a:spLocks noChangeShapeType="1"/>
              </p:cNvSpPr>
              <p:nvPr/>
            </p:nvSpPr>
            <p:spPr bwMode="auto">
              <a:xfrm flipH="1">
                <a:off x="4338" y="2173"/>
                <a:ext cx="32" cy="0"/>
              </a:xfrm>
              <a:prstGeom prst="line">
                <a:avLst/>
              </a:prstGeom>
              <a:noFill/>
              <a:ln w="3175">
                <a:solidFill>
                  <a:srgbClr val="000000"/>
                </a:solidFill>
                <a:round/>
                <a:headEnd/>
                <a:tailEnd/>
              </a:ln>
            </p:spPr>
            <p:txBody>
              <a:bodyPr/>
              <a:lstStyle/>
              <a:p>
                <a:endParaRPr lang="en-US"/>
              </a:p>
            </p:txBody>
          </p:sp>
          <p:sp>
            <p:nvSpPr>
              <p:cNvPr id="33586" name="Line 1836"/>
              <p:cNvSpPr>
                <a:spLocks noChangeShapeType="1"/>
              </p:cNvSpPr>
              <p:nvPr/>
            </p:nvSpPr>
            <p:spPr bwMode="auto">
              <a:xfrm>
                <a:off x="4338" y="2173"/>
                <a:ext cx="32" cy="0"/>
              </a:xfrm>
              <a:prstGeom prst="line">
                <a:avLst/>
              </a:prstGeom>
              <a:noFill/>
              <a:ln w="3175">
                <a:solidFill>
                  <a:srgbClr val="000000"/>
                </a:solidFill>
                <a:round/>
                <a:headEnd/>
                <a:tailEnd/>
              </a:ln>
            </p:spPr>
            <p:txBody>
              <a:bodyPr/>
              <a:lstStyle/>
              <a:p>
                <a:endParaRPr lang="en-US"/>
              </a:p>
            </p:txBody>
          </p:sp>
          <p:sp>
            <p:nvSpPr>
              <p:cNvPr id="33587" name="Line 1837"/>
              <p:cNvSpPr>
                <a:spLocks noChangeShapeType="1"/>
              </p:cNvSpPr>
              <p:nvPr/>
            </p:nvSpPr>
            <p:spPr bwMode="auto">
              <a:xfrm flipV="1">
                <a:off x="4370" y="1956"/>
                <a:ext cx="0" cy="217"/>
              </a:xfrm>
              <a:prstGeom prst="line">
                <a:avLst/>
              </a:prstGeom>
              <a:noFill/>
              <a:ln w="3175">
                <a:solidFill>
                  <a:srgbClr val="000000"/>
                </a:solidFill>
                <a:round/>
                <a:headEnd/>
                <a:tailEnd/>
              </a:ln>
            </p:spPr>
            <p:txBody>
              <a:bodyPr/>
              <a:lstStyle/>
              <a:p>
                <a:endParaRPr lang="en-US"/>
              </a:p>
            </p:txBody>
          </p:sp>
          <p:sp>
            <p:nvSpPr>
              <p:cNvPr id="33588" name="Line 1838"/>
              <p:cNvSpPr>
                <a:spLocks noChangeShapeType="1"/>
              </p:cNvSpPr>
              <p:nvPr/>
            </p:nvSpPr>
            <p:spPr bwMode="auto">
              <a:xfrm flipH="1">
                <a:off x="4293" y="1956"/>
                <a:ext cx="77" cy="0"/>
              </a:xfrm>
              <a:prstGeom prst="line">
                <a:avLst/>
              </a:prstGeom>
              <a:noFill/>
              <a:ln w="3175">
                <a:solidFill>
                  <a:srgbClr val="000000"/>
                </a:solidFill>
                <a:round/>
                <a:headEnd/>
                <a:tailEnd/>
              </a:ln>
            </p:spPr>
            <p:txBody>
              <a:bodyPr/>
              <a:lstStyle/>
              <a:p>
                <a:endParaRPr lang="en-US"/>
              </a:p>
            </p:txBody>
          </p:sp>
          <p:sp>
            <p:nvSpPr>
              <p:cNvPr id="33589" name="Line 1839"/>
              <p:cNvSpPr>
                <a:spLocks noChangeShapeType="1"/>
              </p:cNvSpPr>
              <p:nvPr/>
            </p:nvSpPr>
            <p:spPr bwMode="auto">
              <a:xfrm>
                <a:off x="4293" y="1956"/>
                <a:ext cx="77" cy="0"/>
              </a:xfrm>
              <a:prstGeom prst="line">
                <a:avLst/>
              </a:prstGeom>
              <a:noFill/>
              <a:ln w="3175">
                <a:solidFill>
                  <a:srgbClr val="000000"/>
                </a:solidFill>
                <a:round/>
                <a:headEnd/>
                <a:tailEnd/>
              </a:ln>
            </p:spPr>
            <p:txBody>
              <a:bodyPr/>
              <a:lstStyle/>
              <a:p>
                <a:endParaRPr lang="en-US"/>
              </a:p>
            </p:txBody>
          </p:sp>
          <p:sp>
            <p:nvSpPr>
              <p:cNvPr id="33590" name="Line 1840"/>
              <p:cNvSpPr>
                <a:spLocks noChangeShapeType="1"/>
              </p:cNvSpPr>
              <p:nvPr/>
            </p:nvSpPr>
            <p:spPr bwMode="auto">
              <a:xfrm flipV="1">
                <a:off x="4370" y="1738"/>
                <a:ext cx="0" cy="218"/>
              </a:xfrm>
              <a:prstGeom prst="line">
                <a:avLst/>
              </a:prstGeom>
              <a:noFill/>
              <a:ln w="3175">
                <a:solidFill>
                  <a:srgbClr val="000000"/>
                </a:solidFill>
                <a:round/>
                <a:headEnd/>
                <a:tailEnd/>
              </a:ln>
            </p:spPr>
            <p:txBody>
              <a:bodyPr/>
              <a:lstStyle/>
              <a:p>
                <a:endParaRPr lang="en-US"/>
              </a:p>
            </p:txBody>
          </p:sp>
          <p:sp>
            <p:nvSpPr>
              <p:cNvPr id="33591" name="Line 1841"/>
              <p:cNvSpPr>
                <a:spLocks noChangeShapeType="1"/>
              </p:cNvSpPr>
              <p:nvPr/>
            </p:nvSpPr>
            <p:spPr bwMode="auto">
              <a:xfrm flipH="1">
                <a:off x="4338" y="1738"/>
                <a:ext cx="32" cy="0"/>
              </a:xfrm>
              <a:prstGeom prst="line">
                <a:avLst/>
              </a:prstGeom>
              <a:noFill/>
              <a:ln w="3175">
                <a:solidFill>
                  <a:srgbClr val="000000"/>
                </a:solidFill>
                <a:round/>
                <a:headEnd/>
                <a:tailEnd/>
              </a:ln>
            </p:spPr>
            <p:txBody>
              <a:bodyPr/>
              <a:lstStyle/>
              <a:p>
                <a:endParaRPr lang="en-US"/>
              </a:p>
            </p:txBody>
          </p:sp>
          <p:sp>
            <p:nvSpPr>
              <p:cNvPr id="33592" name="Line 1842"/>
              <p:cNvSpPr>
                <a:spLocks noChangeShapeType="1"/>
              </p:cNvSpPr>
              <p:nvPr/>
            </p:nvSpPr>
            <p:spPr bwMode="auto">
              <a:xfrm>
                <a:off x="4338" y="1738"/>
                <a:ext cx="32" cy="0"/>
              </a:xfrm>
              <a:prstGeom prst="line">
                <a:avLst/>
              </a:prstGeom>
              <a:noFill/>
              <a:ln w="3175">
                <a:solidFill>
                  <a:srgbClr val="000000"/>
                </a:solidFill>
                <a:round/>
                <a:headEnd/>
                <a:tailEnd/>
              </a:ln>
            </p:spPr>
            <p:txBody>
              <a:bodyPr/>
              <a:lstStyle/>
              <a:p>
                <a:endParaRPr lang="en-US"/>
              </a:p>
            </p:txBody>
          </p:sp>
          <p:sp>
            <p:nvSpPr>
              <p:cNvPr id="33593" name="Line 1843"/>
              <p:cNvSpPr>
                <a:spLocks noChangeShapeType="1"/>
              </p:cNvSpPr>
              <p:nvPr/>
            </p:nvSpPr>
            <p:spPr bwMode="auto">
              <a:xfrm flipV="1">
                <a:off x="4370" y="1521"/>
                <a:ext cx="0" cy="217"/>
              </a:xfrm>
              <a:prstGeom prst="line">
                <a:avLst/>
              </a:prstGeom>
              <a:noFill/>
              <a:ln w="3175">
                <a:solidFill>
                  <a:srgbClr val="000000"/>
                </a:solidFill>
                <a:round/>
                <a:headEnd/>
                <a:tailEnd/>
              </a:ln>
            </p:spPr>
            <p:txBody>
              <a:bodyPr/>
              <a:lstStyle/>
              <a:p>
                <a:endParaRPr lang="en-US"/>
              </a:p>
            </p:txBody>
          </p:sp>
          <p:sp>
            <p:nvSpPr>
              <p:cNvPr id="33594" name="Line 1844"/>
              <p:cNvSpPr>
                <a:spLocks noChangeShapeType="1"/>
              </p:cNvSpPr>
              <p:nvPr/>
            </p:nvSpPr>
            <p:spPr bwMode="auto">
              <a:xfrm flipH="1">
                <a:off x="4293" y="1521"/>
                <a:ext cx="77" cy="0"/>
              </a:xfrm>
              <a:prstGeom prst="line">
                <a:avLst/>
              </a:prstGeom>
              <a:noFill/>
              <a:ln w="3175">
                <a:solidFill>
                  <a:srgbClr val="000000"/>
                </a:solidFill>
                <a:round/>
                <a:headEnd/>
                <a:tailEnd/>
              </a:ln>
            </p:spPr>
            <p:txBody>
              <a:bodyPr/>
              <a:lstStyle/>
              <a:p>
                <a:endParaRPr lang="en-US"/>
              </a:p>
            </p:txBody>
          </p:sp>
          <p:sp>
            <p:nvSpPr>
              <p:cNvPr id="33595" name="Line 1845"/>
              <p:cNvSpPr>
                <a:spLocks noChangeShapeType="1"/>
              </p:cNvSpPr>
              <p:nvPr/>
            </p:nvSpPr>
            <p:spPr bwMode="auto">
              <a:xfrm>
                <a:off x="4293" y="1521"/>
                <a:ext cx="77" cy="0"/>
              </a:xfrm>
              <a:prstGeom prst="line">
                <a:avLst/>
              </a:prstGeom>
              <a:noFill/>
              <a:ln w="3175">
                <a:solidFill>
                  <a:srgbClr val="000000"/>
                </a:solidFill>
                <a:round/>
                <a:headEnd/>
                <a:tailEnd/>
              </a:ln>
            </p:spPr>
            <p:txBody>
              <a:bodyPr/>
              <a:lstStyle/>
              <a:p>
                <a:endParaRPr lang="en-US"/>
              </a:p>
            </p:txBody>
          </p:sp>
          <p:sp>
            <p:nvSpPr>
              <p:cNvPr id="33596" name="Line 1846"/>
              <p:cNvSpPr>
                <a:spLocks noChangeShapeType="1"/>
              </p:cNvSpPr>
              <p:nvPr/>
            </p:nvSpPr>
            <p:spPr bwMode="auto">
              <a:xfrm flipV="1">
                <a:off x="4370" y="1303"/>
                <a:ext cx="0" cy="218"/>
              </a:xfrm>
              <a:prstGeom prst="line">
                <a:avLst/>
              </a:prstGeom>
              <a:noFill/>
              <a:ln w="3175">
                <a:solidFill>
                  <a:srgbClr val="000000"/>
                </a:solidFill>
                <a:round/>
                <a:headEnd/>
                <a:tailEnd/>
              </a:ln>
            </p:spPr>
            <p:txBody>
              <a:bodyPr/>
              <a:lstStyle/>
              <a:p>
                <a:endParaRPr lang="en-US"/>
              </a:p>
            </p:txBody>
          </p:sp>
          <p:sp>
            <p:nvSpPr>
              <p:cNvPr id="33597" name="Line 1847"/>
              <p:cNvSpPr>
                <a:spLocks noChangeShapeType="1"/>
              </p:cNvSpPr>
              <p:nvPr/>
            </p:nvSpPr>
            <p:spPr bwMode="auto">
              <a:xfrm flipH="1">
                <a:off x="4338" y="1303"/>
                <a:ext cx="32" cy="0"/>
              </a:xfrm>
              <a:prstGeom prst="line">
                <a:avLst/>
              </a:prstGeom>
              <a:noFill/>
              <a:ln w="3175">
                <a:solidFill>
                  <a:srgbClr val="000000"/>
                </a:solidFill>
                <a:round/>
                <a:headEnd/>
                <a:tailEnd/>
              </a:ln>
            </p:spPr>
            <p:txBody>
              <a:bodyPr/>
              <a:lstStyle/>
              <a:p>
                <a:endParaRPr lang="en-US"/>
              </a:p>
            </p:txBody>
          </p:sp>
          <p:sp>
            <p:nvSpPr>
              <p:cNvPr id="33598" name="Line 1848"/>
              <p:cNvSpPr>
                <a:spLocks noChangeShapeType="1"/>
              </p:cNvSpPr>
              <p:nvPr/>
            </p:nvSpPr>
            <p:spPr bwMode="auto">
              <a:xfrm>
                <a:off x="4338" y="1303"/>
                <a:ext cx="32" cy="0"/>
              </a:xfrm>
              <a:prstGeom prst="line">
                <a:avLst/>
              </a:prstGeom>
              <a:noFill/>
              <a:ln w="3175">
                <a:solidFill>
                  <a:srgbClr val="000000"/>
                </a:solidFill>
                <a:round/>
                <a:headEnd/>
                <a:tailEnd/>
              </a:ln>
            </p:spPr>
            <p:txBody>
              <a:bodyPr/>
              <a:lstStyle/>
              <a:p>
                <a:endParaRPr lang="en-US"/>
              </a:p>
            </p:txBody>
          </p:sp>
          <p:sp>
            <p:nvSpPr>
              <p:cNvPr id="33599" name="Line 1849"/>
              <p:cNvSpPr>
                <a:spLocks noChangeShapeType="1"/>
              </p:cNvSpPr>
              <p:nvPr/>
            </p:nvSpPr>
            <p:spPr bwMode="auto">
              <a:xfrm flipV="1">
                <a:off x="4370" y="1086"/>
                <a:ext cx="0" cy="217"/>
              </a:xfrm>
              <a:prstGeom prst="line">
                <a:avLst/>
              </a:prstGeom>
              <a:noFill/>
              <a:ln w="3175">
                <a:solidFill>
                  <a:srgbClr val="000000"/>
                </a:solidFill>
                <a:round/>
                <a:headEnd/>
                <a:tailEnd/>
              </a:ln>
            </p:spPr>
            <p:txBody>
              <a:bodyPr/>
              <a:lstStyle/>
              <a:p>
                <a:endParaRPr lang="en-US"/>
              </a:p>
            </p:txBody>
          </p:sp>
          <p:sp>
            <p:nvSpPr>
              <p:cNvPr id="33600" name="Line 1850"/>
              <p:cNvSpPr>
                <a:spLocks noChangeShapeType="1"/>
              </p:cNvSpPr>
              <p:nvPr/>
            </p:nvSpPr>
            <p:spPr bwMode="auto">
              <a:xfrm flipH="1">
                <a:off x="4293" y="1086"/>
                <a:ext cx="77" cy="0"/>
              </a:xfrm>
              <a:prstGeom prst="line">
                <a:avLst/>
              </a:prstGeom>
              <a:noFill/>
              <a:ln w="3175">
                <a:solidFill>
                  <a:srgbClr val="000000"/>
                </a:solidFill>
                <a:round/>
                <a:headEnd/>
                <a:tailEnd/>
              </a:ln>
            </p:spPr>
            <p:txBody>
              <a:bodyPr/>
              <a:lstStyle/>
              <a:p>
                <a:endParaRPr lang="en-US"/>
              </a:p>
            </p:txBody>
          </p:sp>
          <p:sp>
            <p:nvSpPr>
              <p:cNvPr id="33601" name="Line 1851"/>
              <p:cNvSpPr>
                <a:spLocks noChangeShapeType="1"/>
              </p:cNvSpPr>
              <p:nvPr/>
            </p:nvSpPr>
            <p:spPr bwMode="auto">
              <a:xfrm>
                <a:off x="4293" y="1086"/>
                <a:ext cx="77" cy="0"/>
              </a:xfrm>
              <a:prstGeom prst="line">
                <a:avLst/>
              </a:prstGeom>
              <a:noFill/>
              <a:ln w="3175">
                <a:solidFill>
                  <a:srgbClr val="000000"/>
                </a:solidFill>
                <a:round/>
                <a:headEnd/>
                <a:tailEnd/>
              </a:ln>
            </p:spPr>
            <p:txBody>
              <a:bodyPr/>
              <a:lstStyle/>
              <a:p>
                <a:endParaRPr lang="en-US"/>
              </a:p>
            </p:txBody>
          </p:sp>
          <p:sp>
            <p:nvSpPr>
              <p:cNvPr id="33602" name="Line 1852"/>
              <p:cNvSpPr>
                <a:spLocks noChangeShapeType="1"/>
              </p:cNvSpPr>
              <p:nvPr/>
            </p:nvSpPr>
            <p:spPr bwMode="auto">
              <a:xfrm flipV="1">
                <a:off x="4370" y="911"/>
                <a:ext cx="0" cy="175"/>
              </a:xfrm>
              <a:prstGeom prst="line">
                <a:avLst/>
              </a:prstGeom>
              <a:noFill/>
              <a:ln w="3175">
                <a:solidFill>
                  <a:srgbClr val="000000"/>
                </a:solidFill>
                <a:round/>
                <a:headEnd/>
                <a:tailEnd/>
              </a:ln>
            </p:spPr>
            <p:txBody>
              <a:bodyPr/>
              <a:lstStyle/>
              <a:p>
                <a:endParaRPr lang="en-US"/>
              </a:p>
            </p:txBody>
          </p:sp>
          <p:sp>
            <p:nvSpPr>
              <p:cNvPr id="33603" name="Line 1853"/>
              <p:cNvSpPr>
                <a:spLocks noChangeShapeType="1"/>
              </p:cNvSpPr>
              <p:nvPr/>
            </p:nvSpPr>
            <p:spPr bwMode="auto">
              <a:xfrm flipH="1">
                <a:off x="1172" y="911"/>
                <a:ext cx="60" cy="0"/>
              </a:xfrm>
              <a:prstGeom prst="line">
                <a:avLst/>
              </a:prstGeom>
              <a:noFill/>
              <a:ln w="3175">
                <a:solidFill>
                  <a:srgbClr val="000000"/>
                </a:solidFill>
                <a:round/>
                <a:headEnd/>
                <a:tailEnd/>
              </a:ln>
            </p:spPr>
            <p:txBody>
              <a:bodyPr/>
              <a:lstStyle/>
              <a:p>
                <a:endParaRPr lang="en-US"/>
              </a:p>
            </p:txBody>
          </p:sp>
          <p:sp>
            <p:nvSpPr>
              <p:cNvPr id="33604" name="Line 1854"/>
              <p:cNvSpPr>
                <a:spLocks noChangeShapeType="1"/>
              </p:cNvSpPr>
              <p:nvPr/>
            </p:nvSpPr>
            <p:spPr bwMode="auto">
              <a:xfrm>
                <a:off x="1172" y="911"/>
                <a:ext cx="0" cy="33"/>
              </a:xfrm>
              <a:prstGeom prst="line">
                <a:avLst/>
              </a:prstGeom>
              <a:noFill/>
              <a:ln w="3175">
                <a:solidFill>
                  <a:srgbClr val="000000"/>
                </a:solidFill>
                <a:round/>
                <a:headEnd/>
                <a:tailEnd/>
              </a:ln>
            </p:spPr>
            <p:txBody>
              <a:bodyPr/>
              <a:lstStyle/>
              <a:p>
                <a:endParaRPr lang="en-US"/>
              </a:p>
            </p:txBody>
          </p:sp>
          <p:sp>
            <p:nvSpPr>
              <p:cNvPr id="33605" name="Line 1855"/>
              <p:cNvSpPr>
                <a:spLocks noChangeShapeType="1"/>
              </p:cNvSpPr>
              <p:nvPr/>
            </p:nvSpPr>
            <p:spPr bwMode="auto">
              <a:xfrm flipV="1">
                <a:off x="1172" y="911"/>
                <a:ext cx="0" cy="33"/>
              </a:xfrm>
              <a:prstGeom prst="line">
                <a:avLst/>
              </a:prstGeom>
              <a:noFill/>
              <a:ln w="3175">
                <a:solidFill>
                  <a:srgbClr val="000000"/>
                </a:solidFill>
                <a:round/>
                <a:headEnd/>
                <a:tailEnd/>
              </a:ln>
            </p:spPr>
            <p:txBody>
              <a:bodyPr/>
              <a:lstStyle/>
              <a:p>
                <a:endParaRPr lang="en-US"/>
              </a:p>
            </p:txBody>
          </p:sp>
          <p:sp>
            <p:nvSpPr>
              <p:cNvPr id="33606" name="Line 1856"/>
              <p:cNvSpPr>
                <a:spLocks noChangeShapeType="1"/>
              </p:cNvSpPr>
              <p:nvPr/>
            </p:nvSpPr>
            <p:spPr bwMode="auto">
              <a:xfrm flipH="1">
                <a:off x="1111" y="911"/>
                <a:ext cx="61" cy="0"/>
              </a:xfrm>
              <a:prstGeom prst="line">
                <a:avLst/>
              </a:prstGeom>
              <a:noFill/>
              <a:ln w="3175">
                <a:solidFill>
                  <a:srgbClr val="000000"/>
                </a:solidFill>
                <a:round/>
                <a:headEnd/>
                <a:tailEnd/>
              </a:ln>
            </p:spPr>
            <p:txBody>
              <a:bodyPr/>
              <a:lstStyle/>
              <a:p>
                <a:endParaRPr lang="en-US"/>
              </a:p>
            </p:txBody>
          </p:sp>
          <p:sp>
            <p:nvSpPr>
              <p:cNvPr id="33607" name="Line 1857"/>
              <p:cNvSpPr>
                <a:spLocks noChangeShapeType="1"/>
              </p:cNvSpPr>
              <p:nvPr/>
            </p:nvSpPr>
            <p:spPr bwMode="auto">
              <a:xfrm>
                <a:off x="1111" y="911"/>
                <a:ext cx="0" cy="33"/>
              </a:xfrm>
              <a:prstGeom prst="line">
                <a:avLst/>
              </a:prstGeom>
              <a:noFill/>
              <a:ln w="3175">
                <a:solidFill>
                  <a:srgbClr val="000000"/>
                </a:solidFill>
                <a:round/>
                <a:headEnd/>
                <a:tailEnd/>
              </a:ln>
            </p:spPr>
            <p:txBody>
              <a:bodyPr/>
              <a:lstStyle/>
              <a:p>
                <a:endParaRPr lang="en-US"/>
              </a:p>
            </p:txBody>
          </p:sp>
          <p:sp>
            <p:nvSpPr>
              <p:cNvPr id="33608" name="Line 1858"/>
              <p:cNvSpPr>
                <a:spLocks noChangeShapeType="1"/>
              </p:cNvSpPr>
              <p:nvPr/>
            </p:nvSpPr>
            <p:spPr bwMode="auto">
              <a:xfrm flipV="1">
                <a:off x="1111" y="911"/>
                <a:ext cx="0" cy="33"/>
              </a:xfrm>
              <a:prstGeom prst="line">
                <a:avLst/>
              </a:prstGeom>
              <a:noFill/>
              <a:ln w="3175">
                <a:solidFill>
                  <a:srgbClr val="000000"/>
                </a:solidFill>
                <a:round/>
                <a:headEnd/>
                <a:tailEnd/>
              </a:ln>
            </p:spPr>
            <p:txBody>
              <a:bodyPr/>
              <a:lstStyle/>
              <a:p>
                <a:endParaRPr lang="en-US"/>
              </a:p>
            </p:txBody>
          </p:sp>
          <p:sp>
            <p:nvSpPr>
              <p:cNvPr id="33609" name="Line 1859"/>
              <p:cNvSpPr>
                <a:spLocks noChangeShapeType="1"/>
              </p:cNvSpPr>
              <p:nvPr/>
            </p:nvSpPr>
            <p:spPr bwMode="auto">
              <a:xfrm>
                <a:off x="1111" y="911"/>
                <a:ext cx="121" cy="0"/>
              </a:xfrm>
              <a:prstGeom prst="line">
                <a:avLst/>
              </a:prstGeom>
              <a:noFill/>
              <a:ln w="3175">
                <a:solidFill>
                  <a:srgbClr val="000000"/>
                </a:solidFill>
                <a:round/>
                <a:headEnd/>
                <a:tailEnd/>
              </a:ln>
            </p:spPr>
            <p:txBody>
              <a:bodyPr/>
              <a:lstStyle/>
              <a:p>
                <a:endParaRPr lang="en-US"/>
              </a:p>
            </p:txBody>
          </p:sp>
          <p:sp>
            <p:nvSpPr>
              <p:cNvPr id="33610" name="Line 1860"/>
              <p:cNvSpPr>
                <a:spLocks noChangeShapeType="1"/>
              </p:cNvSpPr>
              <p:nvPr/>
            </p:nvSpPr>
            <p:spPr bwMode="auto">
              <a:xfrm>
                <a:off x="1232" y="911"/>
                <a:ext cx="0" cy="78"/>
              </a:xfrm>
              <a:prstGeom prst="line">
                <a:avLst/>
              </a:prstGeom>
              <a:noFill/>
              <a:ln w="3175">
                <a:solidFill>
                  <a:srgbClr val="000000"/>
                </a:solidFill>
                <a:round/>
                <a:headEnd/>
                <a:tailEnd/>
              </a:ln>
            </p:spPr>
            <p:txBody>
              <a:bodyPr/>
              <a:lstStyle/>
              <a:p>
                <a:endParaRPr lang="en-US"/>
              </a:p>
            </p:txBody>
          </p:sp>
          <p:sp>
            <p:nvSpPr>
              <p:cNvPr id="33611" name="Line 1861"/>
              <p:cNvSpPr>
                <a:spLocks noChangeShapeType="1"/>
              </p:cNvSpPr>
              <p:nvPr/>
            </p:nvSpPr>
            <p:spPr bwMode="auto">
              <a:xfrm flipV="1">
                <a:off x="1232" y="911"/>
                <a:ext cx="0" cy="78"/>
              </a:xfrm>
              <a:prstGeom prst="line">
                <a:avLst/>
              </a:prstGeom>
              <a:noFill/>
              <a:ln w="3175">
                <a:solidFill>
                  <a:srgbClr val="000000"/>
                </a:solidFill>
                <a:round/>
                <a:headEnd/>
                <a:tailEnd/>
              </a:ln>
            </p:spPr>
            <p:txBody>
              <a:bodyPr/>
              <a:lstStyle/>
              <a:p>
                <a:endParaRPr lang="en-US"/>
              </a:p>
            </p:txBody>
          </p:sp>
          <p:sp>
            <p:nvSpPr>
              <p:cNvPr id="33612" name="Line 1862"/>
              <p:cNvSpPr>
                <a:spLocks noChangeShapeType="1"/>
              </p:cNvSpPr>
              <p:nvPr/>
            </p:nvSpPr>
            <p:spPr bwMode="auto">
              <a:xfrm>
                <a:off x="1232" y="911"/>
                <a:ext cx="60" cy="0"/>
              </a:xfrm>
              <a:prstGeom prst="line">
                <a:avLst/>
              </a:prstGeom>
              <a:noFill/>
              <a:ln w="3175">
                <a:solidFill>
                  <a:srgbClr val="000000"/>
                </a:solidFill>
                <a:round/>
                <a:headEnd/>
                <a:tailEnd/>
              </a:ln>
            </p:spPr>
            <p:txBody>
              <a:bodyPr/>
              <a:lstStyle/>
              <a:p>
                <a:endParaRPr lang="en-US"/>
              </a:p>
            </p:txBody>
          </p:sp>
          <p:sp>
            <p:nvSpPr>
              <p:cNvPr id="33613" name="Line 1863"/>
              <p:cNvSpPr>
                <a:spLocks noChangeShapeType="1"/>
              </p:cNvSpPr>
              <p:nvPr/>
            </p:nvSpPr>
            <p:spPr bwMode="auto">
              <a:xfrm>
                <a:off x="1292" y="911"/>
                <a:ext cx="0" cy="33"/>
              </a:xfrm>
              <a:prstGeom prst="line">
                <a:avLst/>
              </a:prstGeom>
              <a:noFill/>
              <a:ln w="3175">
                <a:solidFill>
                  <a:srgbClr val="000000"/>
                </a:solidFill>
                <a:round/>
                <a:headEnd/>
                <a:tailEnd/>
              </a:ln>
            </p:spPr>
            <p:txBody>
              <a:bodyPr/>
              <a:lstStyle/>
              <a:p>
                <a:endParaRPr lang="en-US"/>
              </a:p>
            </p:txBody>
          </p:sp>
          <p:sp>
            <p:nvSpPr>
              <p:cNvPr id="33614" name="Line 1864"/>
              <p:cNvSpPr>
                <a:spLocks noChangeShapeType="1"/>
              </p:cNvSpPr>
              <p:nvPr/>
            </p:nvSpPr>
            <p:spPr bwMode="auto">
              <a:xfrm flipV="1">
                <a:off x="1292" y="911"/>
                <a:ext cx="0" cy="33"/>
              </a:xfrm>
              <a:prstGeom prst="line">
                <a:avLst/>
              </a:prstGeom>
              <a:noFill/>
              <a:ln w="3175">
                <a:solidFill>
                  <a:srgbClr val="000000"/>
                </a:solidFill>
                <a:round/>
                <a:headEnd/>
                <a:tailEnd/>
              </a:ln>
            </p:spPr>
            <p:txBody>
              <a:bodyPr/>
              <a:lstStyle/>
              <a:p>
                <a:endParaRPr lang="en-US"/>
              </a:p>
            </p:txBody>
          </p:sp>
          <p:sp>
            <p:nvSpPr>
              <p:cNvPr id="33615" name="Line 1865"/>
              <p:cNvSpPr>
                <a:spLocks noChangeShapeType="1"/>
              </p:cNvSpPr>
              <p:nvPr/>
            </p:nvSpPr>
            <p:spPr bwMode="auto">
              <a:xfrm>
                <a:off x="1292" y="911"/>
                <a:ext cx="61" cy="0"/>
              </a:xfrm>
              <a:prstGeom prst="line">
                <a:avLst/>
              </a:prstGeom>
              <a:noFill/>
              <a:ln w="3175">
                <a:solidFill>
                  <a:srgbClr val="000000"/>
                </a:solidFill>
                <a:round/>
                <a:headEnd/>
                <a:tailEnd/>
              </a:ln>
            </p:spPr>
            <p:txBody>
              <a:bodyPr/>
              <a:lstStyle/>
              <a:p>
                <a:endParaRPr lang="en-US"/>
              </a:p>
            </p:txBody>
          </p:sp>
          <p:sp>
            <p:nvSpPr>
              <p:cNvPr id="33616" name="Line 1866"/>
              <p:cNvSpPr>
                <a:spLocks noChangeShapeType="1"/>
              </p:cNvSpPr>
              <p:nvPr/>
            </p:nvSpPr>
            <p:spPr bwMode="auto">
              <a:xfrm>
                <a:off x="1353" y="911"/>
                <a:ext cx="0" cy="33"/>
              </a:xfrm>
              <a:prstGeom prst="line">
                <a:avLst/>
              </a:prstGeom>
              <a:noFill/>
              <a:ln w="3175">
                <a:solidFill>
                  <a:srgbClr val="000000"/>
                </a:solidFill>
                <a:round/>
                <a:headEnd/>
                <a:tailEnd/>
              </a:ln>
            </p:spPr>
            <p:txBody>
              <a:bodyPr/>
              <a:lstStyle/>
              <a:p>
                <a:endParaRPr lang="en-US"/>
              </a:p>
            </p:txBody>
          </p:sp>
          <p:sp>
            <p:nvSpPr>
              <p:cNvPr id="33617" name="Line 1867"/>
              <p:cNvSpPr>
                <a:spLocks noChangeShapeType="1"/>
              </p:cNvSpPr>
              <p:nvPr/>
            </p:nvSpPr>
            <p:spPr bwMode="auto">
              <a:xfrm flipV="1">
                <a:off x="1353" y="911"/>
                <a:ext cx="0" cy="33"/>
              </a:xfrm>
              <a:prstGeom prst="line">
                <a:avLst/>
              </a:prstGeom>
              <a:noFill/>
              <a:ln w="3175">
                <a:solidFill>
                  <a:srgbClr val="000000"/>
                </a:solidFill>
                <a:round/>
                <a:headEnd/>
                <a:tailEnd/>
              </a:ln>
            </p:spPr>
            <p:txBody>
              <a:bodyPr/>
              <a:lstStyle/>
              <a:p>
                <a:endParaRPr lang="en-US"/>
              </a:p>
            </p:txBody>
          </p:sp>
          <p:sp>
            <p:nvSpPr>
              <p:cNvPr id="33618" name="Line 1868"/>
              <p:cNvSpPr>
                <a:spLocks noChangeShapeType="1"/>
              </p:cNvSpPr>
              <p:nvPr/>
            </p:nvSpPr>
            <p:spPr bwMode="auto">
              <a:xfrm>
                <a:off x="1353" y="911"/>
                <a:ext cx="60" cy="0"/>
              </a:xfrm>
              <a:prstGeom prst="line">
                <a:avLst/>
              </a:prstGeom>
              <a:noFill/>
              <a:ln w="3175">
                <a:solidFill>
                  <a:srgbClr val="000000"/>
                </a:solidFill>
                <a:round/>
                <a:headEnd/>
                <a:tailEnd/>
              </a:ln>
            </p:spPr>
            <p:txBody>
              <a:bodyPr/>
              <a:lstStyle/>
              <a:p>
                <a:endParaRPr lang="en-US"/>
              </a:p>
            </p:txBody>
          </p:sp>
          <p:sp>
            <p:nvSpPr>
              <p:cNvPr id="33619" name="Line 1869"/>
              <p:cNvSpPr>
                <a:spLocks noChangeShapeType="1"/>
              </p:cNvSpPr>
              <p:nvPr/>
            </p:nvSpPr>
            <p:spPr bwMode="auto">
              <a:xfrm>
                <a:off x="1413" y="911"/>
                <a:ext cx="0" cy="33"/>
              </a:xfrm>
              <a:prstGeom prst="line">
                <a:avLst/>
              </a:prstGeom>
              <a:noFill/>
              <a:ln w="3175">
                <a:solidFill>
                  <a:srgbClr val="000000"/>
                </a:solidFill>
                <a:round/>
                <a:headEnd/>
                <a:tailEnd/>
              </a:ln>
            </p:spPr>
            <p:txBody>
              <a:bodyPr/>
              <a:lstStyle/>
              <a:p>
                <a:endParaRPr lang="en-US"/>
              </a:p>
            </p:txBody>
          </p:sp>
          <p:sp>
            <p:nvSpPr>
              <p:cNvPr id="33620" name="Line 1870"/>
              <p:cNvSpPr>
                <a:spLocks noChangeShapeType="1"/>
              </p:cNvSpPr>
              <p:nvPr/>
            </p:nvSpPr>
            <p:spPr bwMode="auto">
              <a:xfrm flipV="1">
                <a:off x="1413" y="911"/>
                <a:ext cx="0" cy="33"/>
              </a:xfrm>
              <a:prstGeom prst="line">
                <a:avLst/>
              </a:prstGeom>
              <a:noFill/>
              <a:ln w="3175">
                <a:solidFill>
                  <a:srgbClr val="000000"/>
                </a:solidFill>
                <a:round/>
                <a:headEnd/>
                <a:tailEnd/>
              </a:ln>
            </p:spPr>
            <p:txBody>
              <a:bodyPr/>
              <a:lstStyle/>
              <a:p>
                <a:endParaRPr lang="en-US"/>
              </a:p>
            </p:txBody>
          </p:sp>
          <p:sp>
            <p:nvSpPr>
              <p:cNvPr id="33621" name="Line 1871"/>
              <p:cNvSpPr>
                <a:spLocks noChangeShapeType="1"/>
              </p:cNvSpPr>
              <p:nvPr/>
            </p:nvSpPr>
            <p:spPr bwMode="auto">
              <a:xfrm>
                <a:off x="1413" y="911"/>
                <a:ext cx="60" cy="0"/>
              </a:xfrm>
              <a:prstGeom prst="line">
                <a:avLst/>
              </a:prstGeom>
              <a:noFill/>
              <a:ln w="3175">
                <a:solidFill>
                  <a:srgbClr val="000000"/>
                </a:solidFill>
                <a:round/>
                <a:headEnd/>
                <a:tailEnd/>
              </a:ln>
            </p:spPr>
            <p:txBody>
              <a:bodyPr/>
              <a:lstStyle/>
              <a:p>
                <a:endParaRPr lang="en-US"/>
              </a:p>
            </p:txBody>
          </p:sp>
          <p:sp>
            <p:nvSpPr>
              <p:cNvPr id="33622" name="Line 1872"/>
              <p:cNvSpPr>
                <a:spLocks noChangeShapeType="1"/>
              </p:cNvSpPr>
              <p:nvPr/>
            </p:nvSpPr>
            <p:spPr bwMode="auto">
              <a:xfrm>
                <a:off x="1473" y="911"/>
                <a:ext cx="0" cy="33"/>
              </a:xfrm>
              <a:prstGeom prst="line">
                <a:avLst/>
              </a:prstGeom>
              <a:noFill/>
              <a:ln w="3175">
                <a:solidFill>
                  <a:srgbClr val="000000"/>
                </a:solidFill>
                <a:round/>
                <a:headEnd/>
                <a:tailEnd/>
              </a:ln>
            </p:spPr>
            <p:txBody>
              <a:bodyPr/>
              <a:lstStyle/>
              <a:p>
                <a:endParaRPr lang="en-US"/>
              </a:p>
            </p:txBody>
          </p:sp>
          <p:sp>
            <p:nvSpPr>
              <p:cNvPr id="33623" name="Line 1873"/>
              <p:cNvSpPr>
                <a:spLocks noChangeShapeType="1"/>
              </p:cNvSpPr>
              <p:nvPr/>
            </p:nvSpPr>
            <p:spPr bwMode="auto">
              <a:xfrm flipV="1">
                <a:off x="1473" y="911"/>
                <a:ext cx="0" cy="33"/>
              </a:xfrm>
              <a:prstGeom prst="line">
                <a:avLst/>
              </a:prstGeom>
              <a:noFill/>
              <a:ln w="3175">
                <a:solidFill>
                  <a:srgbClr val="000000"/>
                </a:solidFill>
                <a:round/>
                <a:headEnd/>
                <a:tailEnd/>
              </a:ln>
            </p:spPr>
            <p:txBody>
              <a:bodyPr/>
              <a:lstStyle/>
              <a:p>
                <a:endParaRPr lang="en-US"/>
              </a:p>
            </p:txBody>
          </p:sp>
          <p:sp>
            <p:nvSpPr>
              <p:cNvPr id="33624" name="Line 1874"/>
              <p:cNvSpPr>
                <a:spLocks noChangeShapeType="1"/>
              </p:cNvSpPr>
              <p:nvPr/>
            </p:nvSpPr>
            <p:spPr bwMode="auto">
              <a:xfrm>
                <a:off x="1473" y="911"/>
                <a:ext cx="61" cy="0"/>
              </a:xfrm>
              <a:prstGeom prst="line">
                <a:avLst/>
              </a:prstGeom>
              <a:noFill/>
              <a:ln w="3175">
                <a:solidFill>
                  <a:srgbClr val="000000"/>
                </a:solidFill>
                <a:round/>
                <a:headEnd/>
                <a:tailEnd/>
              </a:ln>
            </p:spPr>
            <p:txBody>
              <a:bodyPr/>
              <a:lstStyle/>
              <a:p>
                <a:endParaRPr lang="en-US"/>
              </a:p>
            </p:txBody>
          </p:sp>
          <p:sp>
            <p:nvSpPr>
              <p:cNvPr id="33625" name="Line 1875"/>
              <p:cNvSpPr>
                <a:spLocks noChangeShapeType="1"/>
              </p:cNvSpPr>
              <p:nvPr/>
            </p:nvSpPr>
            <p:spPr bwMode="auto">
              <a:xfrm>
                <a:off x="1534" y="911"/>
                <a:ext cx="0" cy="33"/>
              </a:xfrm>
              <a:prstGeom prst="line">
                <a:avLst/>
              </a:prstGeom>
              <a:noFill/>
              <a:ln w="3175">
                <a:solidFill>
                  <a:srgbClr val="000000"/>
                </a:solidFill>
                <a:round/>
                <a:headEnd/>
                <a:tailEnd/>
              </a:ln>
            </p:spPr>
            <p:txBody>
              <a:bodyPr/>
              <a:lstStyle/>
              <a:p>
                <a:endParaRPr lang="en-US"/>
              </a:p>
            </p:txBody>
          </p:sp>
          <p:sp>
            <p:nvSpPr>
              <p:cNvPr id="33626" name="Line 1876"/>
              <p:cNvSpPr>
                <a:spLocks noChangeShapeType="1"/>
              </p:cNvSpPr>
              <p:nvPr/>
            </p:nvSpPr>
            <p:spPr bwMode="auto">
              <a:xfrm flipV="1">
                <a:off x="1534" y="911"/>
                <a:ext cx="0" cy="33"/>
              </a:xfrm>
              <a:prstGeom prst="line">
                <a:avLst/>
              </a:prstGeom>
              <a:noFill/>
              <a:ln w="3175">
                <a:solidFill>
                  <a:srgbClr val="000000"/>
                </a:solidFill>
                <a:round/>
                <a:headEnd/>
                <a:tailEnd/>
              </a:ln>
            </p:spPr>
            <p:txBody>
              <a:bodyPr/>
              <a:lstStyle/>
              <a:p>
                <a:endParaRPr lang="en-US"/>
              </a:p>
            </p:txBody>
          </p:sp>
          <p:sp>
            <p:nvSpPr>
              <p:cNvPr id="33627" name="Line 1877"/>
              <p:cNvSpPr>
                <a:spLocks noChangeShapeType="1"/>
              </p:cNvSpPr>
              <p:nvPr/>
            </p:nvSpPr>
            <p:spPr bwMode="auto">
              <a:xfrm>
                <a:off x="1534" y="911"/>
                <a:ext cx="60" cy="0"/>
              </a:xfrm>
              <a:prstGeom prst="line">
                <a:avLst/>
              </a:prstGeom>
              <a:noFill/>
              <a:ln w="3175">
                <a:solidFill>
                  <a:srgbClr val="000000"/>
                </a:solidFill>
                <a:round/>
                <a:headEnd/>
                <a:tailEnd/>
              </a:ln>
            </p:spPr>
            <p:txBody>
              <a:bodyPr/>
              <a:lstStyle/>
              <a:p>
                <a:endParaRPr lang="en-US"/>
              </a:p>
            </p:txBody>
          </p:sp>
          <p:sp>
            <p:nvSpPr>
              <p:cNvPr id="33628" name="Line 1878"/>
              <p:cNvSpPr>
                <a:spLocks noChangeShapeType="1"/>
              </p:cNvSpPr>
              <p:nvPr/>
            </p:nvSpPr>
            <p:spPr bwMode="auto">
              <a:xfrm>
                <a:off x="1594" y="911"/>
                <a:ext cx="0" cy="33"/>
              </a:xfrm>
              <a:prstGeom prst="line">
                <a:avLst/>
              </a:prstGeom>
              <a:noFill/>
              <a:ln w="3175">
                <a:solidFill>
                  <a:srgbClr val="000000"/>
                </a:solidFill>
                <a:round/>
                <a:headEnd/>
                <a:tailEnd/>
              </a:ln>
            </p:spPr>
            <p:txBody>
              <a:bodyPr/>
              <a:lstStyle/>
              <a:p>
                <a:endParaRPr lang="en-US"/>
              </a:p>
            </p:txBody>
          </p:sp>
          <p:sp>
            <p:nvSpPr>
              <p:cNvPr id="33629" name="Line 1879"/>
              <p:cNvSpPr>
                <a:spLocks noChangeShapeType="1"/>
              </p:cNvSpPr>
              <p:nvPr/>
            </p:nvSpPr>
            <p:spPr bwMode="auto">
              <a:xfrm flipV="1">
                <a:off x="1594" y="911"/>
                <a:ext cx="0" cy="33"/>
              </a:xfrm>
              <a:prstGeom prst="line">
                <a:avLst/>
              </a:prstGeom>
              <a:noFill/>
              <a:ln w="3175">
                <a:solidFill>
                  <a:srgbClr val="000000"/>
                </a:solidFill>
                <a:round/>
                <a:headEnd/>
                <a:tailEnd/>
              </a:ln>
            </p:spPr>
            <p:txBody>
              <a:bodyPr/>
              <a:lstStyle/>
              <a:p>
                <a:endParaRPr lang="en-US"/>
              </a:p>
            </p:txBody>
          </p:sp>
          <p:sp>
            <p:nvSpPr>
              <p:cNvPr id="33630" name="Line 1880"/>
              <p:cNvSpPr>
                <a:spLocks noChangeShapeType="1"/>
              </p:cNvSpPr>
              <p:nvPr/>
            </p:nvSpPr>
            <p:spPr bwMode="auto">
              <a:xfrm>
                <a:off x="1594" y="911"/>
                <a:ext cx="60" cy="0"/>
              </a:xfrm>
              <a:prstGeom prst="line">
                <a:avLst/>
              </a:prstGeom>
              <a:noFill/>
              <a:ln w="3175">
                <a:solidFill>
                  <a:srgbClr val="000000"/>
                </a:solidFill>
                <a:round/>
                <a:headEnd/>
                <a:tailEnd/>
              </a:ln>
            </p:spPr>
            <p:txBody>
              <a:bodyPr/>
              <a:lstStyle/>
              <a:p>
                <a:endParaRPr lang="en-US"/>
              </a:p>
            </p:txBody>
          </p:sp>
          <p:sp>
            <p:nvSpPr>
              <p:cNvPr id="33631" name="Line 1881"/>
              <p:cNvSpPr>
                <a:spLocks noChangeShapeType="1"/>
              </p:cNvSpPr>
              <p:nvPr/>
            </p:nvSpPr>
            <p:spPr bwMode="auto">
              <a:xfrm>
                <a:off x="1654" y="911"/>
                <a:ext cx="0" cy="33"/>
              </a:xfrm>
              <a:prstGeom prst="line">
                <a:avLst/>
              </a:prstGeom>
              <a:noFill/>
              <a:ln w="3175">
                <a:solidFill>
                  <a:srgbClr val="000000"/>
                </a:solidFill>
                <a:round/>
                <a:headEnd/>
                <a:tailEnd/>
              </a:ln>
            </p:spPr>
            <p:txBody>
              <a:bodyPr/>
              <a:lstStyle/>
              <a:p>
                <a:endParaRPr lang="en-US"/>
              </a:p>
            </p:txBody>
          </p:sp>
          <p:sp>
            <p:nvSpPr>
              <p:cNvPr id="33632" name="Line 1882"/>
              <p:cNvSpPr>
                <a:spLocks noChangeShapeType="1"/>
              </p:cNvSpPr>
              <p:nvPr/>
            </p:nvSpPr>
            <p:spPr bwMode="auto">
              <a:xfrm flipV="1">
                <a:off x="1654" y="911"/>
                <a:ext cx="0" cy="33"/>
              </a:xfrm>
              <a:prstGeom prst="line">
                <a:avLst/>
              </a:prstGeom>
              <a:noFill/>
              <a:ln w="3175">
                <a:solidFill>
                  <a:srgbClr val="000000"/>
                </a:solidFill>
                <a:round/>
                <a:headEnd/>
                <a:tailEnd/>
              </a:ln>
            </p:spPr>
            <p:txBody>
              <a:bodyPr/>
              <a:lstStyle/>
              <a:p>
                <a:endParaRPr lang="en-US"/>
              </a:p>
            </p:txBody>
          </p:sp>
          <p:sp>
            <p:nvSpPr>
              <p:cNvPr id="33633" name="Line 1883"/>
              <p:cNvSpPr>
                <a:spLocks noChangeShapeType="1"/>
              </p:cNvSpPr>
              <p:nvPr/>
            </p:nvSpPr>
            <p:spPr bwMode="auto">
              <a:xfrm>
                <a:off x="1654" y="911"/>
                <a:ext cx="61" cy="0"/>
              </a:xfrm>
              <a:prstGeom prst="line">
                <a:avLst/>
              </a:prstGeom>
              <a:noFill/>
              <a:ln w="3175">
                <a:solidFill>
                  <a:srgbClr val="000000"/>
                </a:solidFill>
                <a:round/>
                <a:headEnd/>
                <a:tailEnd/>
              </a:ln>
            </p:spPr>
            <p:txBody>
              <a:bodyPr/>
              <a:lstStyle/>
              <a:p>
                <a:endParaRPr lang="en-US"/>
              </a:p>
            </p:txBody>
          </p:sp>
          <p:sp>
            <p:nvSpPr>
              <p:cNvPr id="33634" name="Line 1884"/>
              <p:cNvSpPr>
                <a:spLocks noChangeShapeType="1"/>
              </p:cNvSpPr>
              <p:nvPr/>
            </p:nvSpPr>
            <p:spPr bwMode="auto">
              <a:xfrm>
                <a:off x="1715" y="911"/>
                <a:ext cx="0" cy="33"/>
              </a:xfrm>
              <a:prstGeom prst="line">
                <a:avLst/>
              </a:prstGeom>
              <a:noFill/>
              <a:ln w="3175">
                <a:solidFill>
                  <a:srgbClr val="000000"/>
                </a:solidFill>
                <a:round/>
                <a:headEnd/>
                <a:tailEnd/>
              </a:ln>
            </p:spPr>
            <p:txBody>
              <a:bodyPr/>
              <a:lstStyle/>
              <a:p>
                <a:endParaRPr lang="en-US"/>
              </a:p>
            </p:txBody>
          </p:sp>
          <p:sp>
            <p:nvSpPr>
              <p:cNvPr id="33635" name="Line 1885"/>
              <p:cNvSpPr>
                <a:spLocks noChangeShapeType="1"/>
              </p:cNvSpPr>
              <p:nvPr/>
            </p:nvSpPr>
            <p:spPr bwMode="auto">
              <a:xfrm flipV="1">
                <a:off x="1715" y="911"/>
                <a:ext cx="0" cy="33"/>
              </a:xfrm>
              <a:prstGeom prst="line">
                <a:avLst/>
              </a:prstGeom>
              <a:noFill/>
              <a:ln w="3175">
                <a:solidFill>
                  <a:srgbClr val="000000"/>
                </a:solidFill>
                <a:round/>
                <a:headEnd/>
                <a:tailEnd/>
              </a:ln>
            </p:spPr>
            <p:txBody>
              <a:bodyPr/>
              <a:lstStyle/>
              <a:p>
                <a:endParaRPr lang="en-US"/>
              </a:p>
            </p:txBody>
          </p:sp>
          <p:sp>
            <p:nvSpPr>
              <p:cNvPr id="33636" name="Line 1886"/>
              <p:cNvSpPr>
                <a:spLocks noChangeShapeType="1"/>
              </p:cNvSpPr>
              <p:nvPr/>
            </p:nvSpPr>
            <p:spPr bwMode="auto">
              <a:xfrm>
                <a:off x="1715" y="911"/>
                <a:ext cx="60" cy="0"/>
              </a:xfrm>
              <a:prstGeom prst="line">
                <a:avLst/>
              </a:prstGeom>
              <a:noFill/>
              <a:ln w="3175">
                <a:solidFill>
                  <a:srgbClr val="000000"/>
                </a:solidFill>
                <a:round/>
                <a:headEnd/>
                <a:tailEnd/>
              </a:ln>
            </p:spPr>
            <p:txBody>
              <a:bodyPr/>
              <a:lstStyle/>
              <a:p>
                <a:endParaRPr lang="en-US"/>
              </a:p>
            </p:txBody>
          </p:sp>
          <p:sp>
            <p:nvSpPr>
              <p:cNvPr id="33637" name="Line 1887"/>
              <p:cNvSpPr>
                <a:spLocks noChangeShapeType="1"/>
              </p:cNvSpPr>
              <p:nvPr/>
            </p:nvSpPr>
            <p:spPr bwMode="auto">
              <a:xfrm>
                <a:off x="1775" y="911"/>
                <a:ext cx="0" cy="33"/>
              </a:xfrm>
              <a:prstGeom prst="line">
                <a:avLst/>
              </a:prstGeom>
              <a:noFill/>
              <a:ln w="3175">
                <a:solidFill>
                  <a:srgbClr val="000000"/>
                </a:solidFill>
                <a:round/>
                <a:headEnd/>
                <a:tailEnd/>
              </a:ln>
            </p:spPr>
            <p:txBody>
              <a:bodyPr/>
              <a:lstStyle/>
              <a:p>
                <a:endParaRPr lang="en-US"/>
              </a:p>
            </p:txBody>
          </p:sp>
          <p:sp>
            <p:nvSpPr>
              <p:cNvPr id="33638" name="Line 1888"/>
              <p:cNvSpPr>
                <a:spLocks noChangeShapeType="1"/>
              </p:cNvSpPr>
              <p:nvPr/>
            </p:nvSpPr>
            <p:spPr bwMode="auto">
              <a:xfrm flipV="1">
                <a:off x="1775" y="911"/>
                <a:ext cx="0" cy="33"/>
              </a:xfrm>
              <a:prstGeom prst="line">
                <a:avLst/>
              </a:prstGeom>
              <a:noFill/>
              <a:ln w="3175">
                <a:solidFill>
                  <a:srgbClr val="000000"/>
                </a:solidFill>
                <a:round/>
                <a:headEnd/>
                <a:tailEnd/>
              </a:ln>
            </p:spPr>
            <p:txBody>
              <a:bodyPr/>
              <a:lstStyle/>
              <a:p>
                <a:endParaRPr lang="en-US"/>
              </a:p>
            </p:txBody>
          </p:sp>
          <p:sp>
            <p:nvSpPr>
              <p:cNvPr id="33639" name="Line 1889"/>
              <p:cNvSpPr>
                <a:spLocks noChangeShapeType="1"/>
              </p:cNvSpPr>
              <p:nvPr/>
            </p:nvSpPr>
            <p:spPr bwMode="auto">
              <a:xfrm>
                <a:off x="1775" y="911"/>
                <a:ext cx="60" cy="0"/>
              </a:xfrm>
              <a:prstGeom prst="line">
                <a:avLst/>
              </a:prstGeom>
              <a:noFill/>
              <a:ln w="3175">
                <a:solidFill>
                  <a:srgbClr val="000000"/>
                </a:solidFill>
                <a:round/>
                <a:headEnd/>
                <a:tailEnd/>
              </a:ln>
            </p:spPr>
            <p:txBody>
              <a:bodyPr/>
              <a:lstStyle/>
              <a:p>
                <a:endParaRPr lang="en-US"/>
              </a:p>
            </p:txBody>
          </p:sp>
          <p:sp>
            <p:nvSpPr>
              <p:cNvPr id="33640" name="Line 1890"/>
              <p:cNvSpPr>
                <a:spLocks noChangeShapeType="1"/>
              </p:cNvSpPr>
              <p:nvPr/>
            </p:nvSpPr>
            <p:spPr bwMode="auto">
              <a:xfrm>
                <a:off x="1835" y="911"/>
                <a:ext cx="0" cy="78"/>
              </a:xfrm>
              <a:prstGeom prst="line">
                <a:avLst/>
              </a:prstGeom>
              <a:noFill/>
              <a:ln w="3175">
                <a:solidFill>
                  <a:srgbClr val="000000"/>
                </a:solidFill>
                <a:round/>
                <a:headEnd/>
                <a:tailEnd/>
              </a:ln>
            </p:spPr>
            <p:txBody>
              <a:bodyPr/>
              <a:lstStyle/>
              <a:p>
                <a:endParaRPr lang="en-US"/>
              </a:p>
            </p:txBody>
          </p:sp>
          <p:sp>
            <p:nvSpPr>
              <p:cNvPr id="33641" name="Line 1891"/>
              <p:cNvSpPr>
                <a:spLocks noChangeShapeType="1"/>
              </p:cNvSpPr>
              <p:nvPr/>
            </p:nvSpPr>
            <p:spPr bwMode="auto">
              <a:xfrm flipV="1">
                <a:off x="1835" y="911"/>
                <a:ext cx="0" cy="78"/>
              </a:xfrm>
              <a:prstGeom prst="line">
                <a:avLst/>
              </a:prstGeom>
              <a:noFill/>
              <a:ln w="3175">
                <a:solidFill>
                  <a:srgbClr val="000000"/>
                </a:solidFill>
                <a:round/>
                <a:headEnd/>
                <a:tailEnd/>
              </a:ln>
            </p:spPr>
            <p:txBody>
              <a:bodyPr/>
              <a:lstStyle/>
              <a:p>
                <a:endParaRPr lang="en-US"/>
              </a:p>
            </p:txBody>
          </p:sp>
          <p:sp>
            <p:nvSpPr>
              <p:cNvPr id="33642" name="Line 1892"/>
              <p:cNvSpPr>
                <a:spLocks noChangeShapeType="1"/>
              </p:cNvSpPr>
              <p:nvPr/>
            </p:nvSpPr>
            <p:spPr bwMode="auto">
              <a:xfrm>
                <a:off x="1835" y="911"/>
                <a:ext cx="61" cy="0"/>
              </a:xfrm>
              <a:prstGeom prst="line">
                <a:avLst/>
              </a:prstGeom>
              <a:noFill/>
              <a:ln w="3175">
                <a:solidFill>
                  <a:srgbClr val="000000"/>
                </a:solidFill>
                <a:round/>
                <a:headEnd/>
                <a:tailEnd/>
              </a:ln>
            </p:spPr>
            <p:txBody>
              <a:bodyPr/>
              <a:lstStyle/>
              <a:p>
                <a:endParaRPr lang="en-US"/>
              </a:p>
            </p:txBody>
          </p:sp>
          <p:sp>
            <p:nvSpPr>
              <p:cNvPr id="33643" name="Line 1893"/>
              <p:cNvSpPr>
                <a:spLocks noChangeShapeType="1"/>
              </p:cNvSpPr>
              <p:nvPr/>
            </p:nvSpPr>
            <p:spPr bwMode="auto">
              <a:xfrm>
                <a:off x="1896" y="911"/>
                <a:ext cx="0" cy="33"/>
              </a:xfrm>
              <a:prstGeom prst="line">
                <a:avLst/>
              </a:prstGeom>
              <a:noFill/>
              <a:ln w="3175">
                <a:solidFill>
                  <a:srgbClr val="000000"/>
                </a:solidFill>
                <a:round/>
                <a:headEnd/>
                <a:tailEnd/>
              </a:ln>
            </p:spPr>
            <p:txBody>
              <a:bodyPr/>
              <a:lstStyle/>
              <a:p>
                <a:endParaRPr lang="en-US"/>
              </a:p>
            </p:txBody>
          </p:sp>
          <p:sp>
            <p:nvSpPr>
              <p:cNvPr id="33644" name="Line 1894"/>
              <p:cNvSpPr>
                <a:spLocks noChangeShapeType="1"/>
              </p:cNvSpPr>
              <p:nvPr/>
            </p:nvSpPr>
            <p:spPr bwMode="auto">
              <a:xfrm flipV="1">
                <a:off x="1896" y="911"/>
                <a:ext cx="0" cy="33"/>
              </a:xfrm>
              <a:prstGeom prst="line">
                <a:avLst/>
              </a:prstGeom>
              <a:noFill/>
              <a:ln w="3175">
                <a:solidFill>
                  <a:srgbClr val="000000"/>
                </a:solidFill>
                <a:round/>
                <a:headEnd/>
                <a:tailEnd/>
              </a:ln>
            </p:spPr>
            <p:txBody>
              <a:bodyPr/>
              <a:lstStyle/>
              <a:p>
                <a:endParaRPr lang="en-US"/>
              </a:p>
            </p:txBody>
          </p:sp>
          <p:sp>
            <p:nvSpPr>
              <p:cNvPr id="33645" name="Line 1895"/>
              <p:cNvSpPr>
                <a:spLocks noChangeShapeType="1"/>
              </p:cNvSpPr>
              <p:nvPr/>
            </p:nvSpPr>
            <p:spPr bwMode="auto">
              <a:xfrm>
                <a:off x="1896" y="911"/>
                <a:ext cx="60" cy="0"/>
              </a:xfrm>
              <a:prstGeom prst="line">
                <a:avLst/>
              </a:prstGeom>
              <a:noFill/>
              <a:ln w="3175">
                <a:solidFill>
                  <a:srgbClr val="000000"/>
                </a:solidFill>
                <a:round/>
                <a:headEnd/>
                <a:tailEnd/>
              </a:ln>
            </p:spPr>
            <p:txBody>
              <a:bodyPr/>
              <a:lstStyle/>
              <a:p>
                <a:endParaRPr lang="en-US"/>
              </a:p>
            </p:txBody>
          </p:sp>
          <p:sp>
            <p:nvSpPr>
              <p:cNvPr id="33646" name="Line 1896"/>
              <p:cNvSpPr>
                <a:spLocks noChangeShapeType="1"/>
              </p:cNvSpPr>
              <p:nvPr/>
            </p:nvSpPr>
            <p:spPr bwMode="auto">
              <a:xfrm>
                <a:off x="1956" y="911"/>
                <a:ext cx="0" cy="33"/>
              </a:xfrm>
              <a:prstGeom prst="line">
                <a:avLst/>
              </a:prstGeom>
              <a:noFill/>
              <a:ln w="3175">
                <a:solidFill>
                  <a:srgbClr val="000000"/>
                </a:solidFill>
                <a:round/>
                <a:headEnd/>
                <a:tailEnd/>
              </a:ln>
            </p:spPr>
            <p:txBody>
              <a:bodyPr/>
              <a:lstStyle/>
              <a:p>
                <a:endParaRPr lang="en-US"/>
              </a:p>
            </p:txBody>
          </p:sp>
          <p:sp>
            <p:nvSpPr>
              <p:cNvPr id="33647" name="Line 1897"/>
              <p:cNvSpPr>
                <a:spLocks noChangeShapeType="1"/>
              </p:cNvSpPr>
              <p:nvPr/>
            </p:nvSpPr>
            <p:spPr bwMode="auto">
              <a:xfrm flipV="1">
                <a:off x="1956" y="911"/>
                <a:ext cx="0" cy="33"/>
              </a:xfrm>
              <a:prstGeom prst="line">
                <a:avLst/>
              </a:prstGeom>
              <a:noFill/>
              <a:ln w="3175">
                <a:solidFill>
                  <a:srgbClr val="000000"/>
                </a:solidFill>
                <a:round/>
                <a:headEnd/>
                <a:tailEnd/>
              </a:ln>
            </p:spPr>
            <p:txBody>
              <a:bodyPr/>
              <a:lstStyle/>
              <a:p>
                <a:endParaRPr lang="en-US"/>
              </a:p>
            </p:txBody>
          </p:sp>
          <p:sp>
            <p:nvSpPr>
              <p:cNvPr id="33648" name="Line 1898"/>
              <p:cNvSpPr>
                <a:spLocks noChangeShapeType="1"/>
              </p:cNvSpPr>
              <p:nvPr/>
            </p:nvSpPr>
            <p:spPr bwMode="auto">
              <a:xfrm>
                <a:off x="1956" y="911"/>
                <a:ext cx="60" cy="0"/>
              </a:xfrm>
              <a:prstGeom prst="line">
                <a:avLst/>
              </a:prstGeom>
              <a:noFill/>
              <a:ln w="3175">
                <a:solidFill>
                  <a:srgbClr val="000000"/>
                </a:solidFill>
                <a:round/>
                <a:headEnd/>
                <a:tailEnd/>
              </a:ln>
            </p:spPr>
            <p:txBody>
              <a:bodyPr/>
              <a:lstStyle/>
              <a:p>
                <a:endParaRPr lang="en-US"/>
              </a:p>
            </p:txBody>
          </p:sp>
          <p:sp>
            <p:nvSpPr>
              <p:cNvPr id="33649" name="Line 1899"/>
              <p:cNvSpPr>
                <a:spLocks noChangeShapeType="1"/>
              </p:cNvSpPr>
              <p:nvPr/>
            </p:nvSpPr>
            <p:spPr bwMode="auto">
              <a:xfrm>
                <a:off x="2016" y="911"/>
                <a:ext cx="0" cy="33"/>
              </a:xfrm>
              <a:prstGeom prst="line">
                <a:avLst/>
              </a:prstGeom>
              <a:noFill/>
              <a:ln w="3175">
                <a:solidFill>
                  <a:srgbClr val="000000"/>
                </a:solidFill>
                <a:round/>
                <a:headEnd/>
                <a:tailEnd/>
              </a:ln>
            </p:spPr>
            <p:txBody>
              <a:bodyPr/>
              <a:lstStyle/>
              <a:p>
                <a:endParaRPr lang="en-US"/>
              </a:p>
            </p:txBody>
          </p:sp>
          <p:sp>
            <p:nvSpPr>
              <p:cNvPr id="33650" name="Line 1900"/>
              <p:cNvSpPr>
                <a:spLocks noChangeShapeType="1"/>
              </p:cNvSpPr>
              <p:nvPr/>
            </p:nvSpPr>
            <p:spPr bwMode="auto">
              <a:xfrm flipV="1">
                <a:off x="2016" y="911"/>
                <a:ext cx="0" cy="33"/>
              </a:xfrm>
              <a:prstGeom prst="line">
                <a:avLst/>
              </a:prstGeom>
              <a:noFill/>
              <a:ln w="3175">
                <a:solidFill>
                  <a:srgbClr val="000000"/>
                </a:solidFill>
                <a:round/>
                <a:headEnd/>
                <a:tailEnd/>
              </a:ln>
            </p:spPr>
            <p:txBody>
              <a:bodyPr/>
              <a:lstStyle/>
              <a:p>
                <a:endParaRPr lang="en-US"/>
              </a:p>
            </p:txBody>
          </p:sp>
          <p:sp>
            <p:nvSpPr>
              <p:cNvPr id="33651" name="Line 1901"/>
              <p:cNvSpPr>
                <a:spLocks noChangeShapeType="1"/>
              </p:cNvSpPr>
              <p:nvPr/>
            </p:nvSpPr>
            <p:spPr bwMode="auto">
              <a:xfrm>
                <a:off x="2016" y="911"/>
                <a:ext cx="61" cy="0"/>
              </a:xfrm>
              <a:prstGeom prst="line">
                <a:avLst/>
              </a:prstGeom>
              <a:noFill/>
              <a:ln w="3175">
                <a:solidFill>
                  <a:srgbClr val="000000"/>
                </a:solidFill>
                <a:round/>
                <a:headEnd/>
                <a:tailEnd/>
              </a:ln>
            </p:spPr>
            <p:txBody>
              <a:bodyPr/>
              <a:lstStyle/>
              <a:p>
                <a:endParaRPr lang="en-US"/>
              </a:p>
            </p:txBody>
          </p:sp>
          <p:sp>
            <p:nvSpPr>
              <p:cNvPr id="33652" name="Line 1902"/>
              <p:cNvSpPr>
                <a:spLocks noChangeShapeType="1"/>
              </p:cNvSpPr>
              <p:nvPr/>
            </p:nvSpPr>
            <p:spPr bwMode="auto">
              <a:xfrm>
                <a:off x="2077" y="911"/>
                <a:ext cx="0" cy="33"/>
              </a:xfrm>
              <a:prstGeom prst="line">
                <a:avLst/>
              </a:prstGeom>
              <a:noFill/>
              <a:ln w="3175">
                <a:solidFill>
                  <a:srgbClr val="000000"/>
                </a:solidFill>
                <a:round/>
                <a:headEnd/>
                <a:tailEnd/>
              </a:ln>
            </p:spPr>
            <p:txBody>
              <a:bodyPr/>
              <a:lstStyle/>
              <a:p>
                <a:endParaRPr lang="en-US"/>
              </a:p>
            </p:txBody>
          </p:sp>
          <p:sp>
            <p:nvSpPr>
              <p:cNvPr id="33653" name="Line 1903"/>
              <p:cNvSpPr>
                <a:spLocks noChangeShapeType="1"/>
              </p:cNvSpPr>
              <p:nvPr/>
            </p:nvSpPr>
            <p:spPr bwMode="auto">
              <a:xfrm flipV="1">
                <a:off x="2077" y="911"/>
                <a:ext cx="0" cy="33"/>
              </a:xfrm>
              <a:prstGeom prst="line">
                <a:avLst/>
              </a:prstGeom>
              <a:noFill/>
              <a:ln w="3175">
                <a:solidFill>
                  <a:srgbClr val="000000"/>
                </a:solidFill>
                <a:round/>
                <a:headEnd/>
                <a:tailEnd/>
              </a:ln>
            </p:spPr>
            <p:txBody>
              <a:bodyPr/>
              <a:lstStyle/>
              <a:p>
                <a:endParaRPr lang="en-US"/>
              </a:p>
            </p:txBody>
          </p:sp>
          <p:sp>
            <p:nvSpPr>
              <p:cNvPr id="33654" name="Line 1904"/>
              <p:cNvSpPr>
                <a:spLocks noChangeShapeType="1"/>
              </p:cNvSpPr>
              <p:nvPr/>
            </p:nvSpPr>
            <p:spPr bwMode="auto">
              <a:xfrm>
                <a:off x="2077" y="911"/>
                <a:ext cx="60" cy="0"/>
              </a:xfrm>
              <a:prstGeom prst="line">
                <a:avLst/>
              </a:prstGeom>
              <a:noFill/>
              <a:ln w="3175">
                <a:solidFill>
                  <a:srgbClr val="000000"/>
                </a:solidFill>
                <a:round/>
                <a:headEnd/>
                <a:tailEnd/>
              </a:ln>
            </p:spPr>
            <p:txBody>
              <a:bodyPr/>
              <a:lstStyle/>
              <a:p>
                <a:endParaRPr lang="en-US"/>
              </a:p>
            </p:txBody>
          </p:sp>
          <p:sp>
            <p:nvSpPr>
              <p:cNvPr id="33655" name="Line 1905"/>
              <p:cNvSpPr>
                <a:spLocks noChangeShapeType="1"/>
              </p:cNvSpPr>
              <p:nvPr/>
            </p:nvSpPr>
            <p:spPr bwMode="auto">
              <a:xfrm>
                <a:off x="2137" y="911"/>
                <a:ext cx="0" cy="33"/>
              </a:xfrm>
              <a:prstGeom prst="line">
                <a:avLst/>
              </a:prstGeom>
              <a:noFill/>
              <a:ln w="3175">
                <a:solidFill>
                  <a:srgbClr val="000000"/>
                </a:solidFill>
                <a:round/>
                <a:headEnd/>
                <a:tailEnd/>
              </a:ln>
            </p:spPr>
            <p:txBody>
              <a:bodyPr/>
              <a:lstStyle/>
              <a:p>
                <a:endParaRPr lang="en-US"/>
              </a:p>
            </p:txBody>
          </p:sp>
          <p:sp>
            <p:nvSpPr>
              <p:cNvPr id="33656" name="Line 1906"/>
              <p:cNvSpPr>
                <a:spLocks noChangeShapeType="1"/>
              </p:cNvSpPr>
              <p:nvPr/>
            </p:nvSpPr>
            <p:spPr bwMode="auto">
              <a:xfrm flipV="1">
                <a:off x="2137" y="911"/>
                <a:ext cx="0" cy="33"/>
              </a:xfrm>
              <a:prstGeom prst="line">
                <a:avLst/>
              </a:prstGeom>
              <a:noFill/>
              <a:ln w="3175">
                <a:solidFill>
                  <a:srgbClr val="000000"/>
                </a:solidFill>
                <a:round/>
                <a:headEnd/>
                <a:tailEnd/>
              </a:ln>
            </p:spPr>
            <p:txBody>
              <a:bodyPr/>
              <a:lstStyle/>
              <a:p>
                <a:endParaRPr lang="en-US"/>
              </a:p>
            </p:txBody>
          </p:sp>
          <p:sp>
            <p:nvSpPr>
              <p:cNvPr id="33657" name="Line 1907"/>
              <p:cNvSpPr>
                <a:spLocks noChangeShapeType="1"/>
              </p:cNvSpPr>
              <p:nvPr/>
            </p:nvSpPr>
            <p:spPr bwMode="auto">
              <a:xfrm>
                <a:off x="2137" y="911"/>
                <a:ext cx="60" cy="0"/>
              </a:xfrm>
              <a:prstGeom prst="line">
                <a:avLst/>
              </a:prstGeom>
              <a:noFill/>
              <a:ln w="3175">
                <a:solidFill>
                  <a:srgbClr val="000000"/>
                </a:solidFill>
                <a:round/>
                <a:headEnd/>
                <a:tailEnd/>
              </a:ln>
            </p:spPr>
            <p:txBody>
              <a:bodyPr/>
              <a:lstStyle/>
              <a:p>
                <a:endParaRPr lang="en-US"/>
              </a:p>
            </p:txBody>
          </p:sp>
          <p:sp>
            <p:nvSpPr>
              <p:cNvPr id="33658" name="Line 1908"/>
              <p:cNvSpPr>
                <a:spLocks noChangeShapeType="1"/>
              </p:cNvSpPr>
              <p:nvPr/>
            </p:nvSpPr>
            <p:spPr bwMode="auto">
              <a:xfrm>
                <a:off x="2197" y="911"/>
                <a:ext cx="0" cy="33"/>
              </a:xfrm>
              <a:prstGeom prst="line">
                <a:avLst/>
              </a:prstGeom>
              <a:noFill/>
              <a:ln w="3175">
                <a:solidFill>
                  <a:srgbClr val="000000"/>
                </a:solidFill>
                <a:round/>
                <a:headEnd/>
                <a:tailEnd/>
              </a:ln>
            </p:spPr>
            <p:txBody>
              <a:bodyPr/>
              <a:lstStyle/>
              <a:p>
                <a:endParaRPr lang="en-US"/>
              </a:p>
            </p:txBody>
          </p:sp>
          <p:sp>
            <p:nvSpPr>
              <p:cNvPr id="33659" name="Line 1909"/>
              <p:cNvSpPr>
                <a:spLocks noChangeShapeType="1"/>
              </p:cNvSpPr>
              <p:nvPr/>
            </p:nvSpPr>
            <p:spPr bwMode="auto">
              <a:xfrm flipV="1">
                <a:off x="2197" y="911"/>
                <a:ext cx="0" cy="33"/>
              </a:xfrm>
              <a:prstGeom prst="line">
                <a:avLst/>
              </a:prstGeom>
              <a:noFill/>
              <a:ln w="3175">
                <a:solidFill>
                  <a:srgbClr val="000000"/>
                </a:solidFill>
                <a:round/>
                <a:headEnd/>
                <a:tailEnd/>
              </a:ln>
            </p:spPr>
            <p:txBody>
              <a:bodyPr/>
              <a:lstStyle/>
              <a:p>
                <a:endParaRPr lang="en-US"/>
              </a:p>
            </p:txBody>
          </p:sp>
          <p:sp>
            <p:nvSpPr>
              <p:cNvPr id="33660" name="Line 1910"/>
              <p:cNvSpPr>
                <a:spLocks noChangeShapeType="1"/>
              </p:cNvSpPr>
              <p:nvPr/>
            </p:nvSpPr>
            <p:spPr bwMode="auto">
              <a:xfrm>
                <a:off x="2197" y="911"/>
                <a:ext cx="61" cy="0"/>
              </a:xfrm>
              <a:prstGeom prst="line">
                <a:avLst/>
              </a:prstGeom>
              <a:noFill/>
              <a:ln w="3175">
                <a:solidFill>
                  <a:srgbClr val="000000"/>
                </a:solidFill>
                <a:round/>
                <a:headEnd/>
                <a:tailEnd/>
              </a:ln>
            </p:spPr>
            <p:txBody>
              <a:bodyPr/>
              <a:lstStyle/>
              <a:p>
                <a:endParaRPr lang="en-US"/>
              </a:p>
            </p:txBody>
          </p:sp>
          <p:sp>
            <p:nvSpPr>
              <p:cNvPr id="33661" name="Line 1911"/>
              <p:cNvSpPr>
                <a:spLocks noChangeShapeType="1"/>
              </p:cNvSpPr>
              <p:nvPr/>
            </p:nvSpPr>
            <p:spPr bwMode="auto">
              <a:xfrm>
                <a:off x="2258" y="911"/>
                <a:ext cx="0" cy="33"/>
              </a:xfrm>
              <a:prstGeom prst="line">
                <a:avLst/>
              </a:prstGeom>
              <a:noFill/>
              <a:ln w="3175">
                <a:solidFill>
                  <a:srgbClr val="000000"/>
                </a:solidFill>
                <a:round/>
                <a:headEnd/>
                <a:tailEnd/>
              </a:ln>
            </p:spPr>
            <p:txBody>
              <a:bodyPr/>
              <a:lstStyle/>
              <a:p>
                <a:endParaRPr lang="en-US"/>
              </a:p>
            </p:txBody>
          </p:sp>
          <p:sp>
            <p:nvSpPr>
              <p:cNvPr id="33662" name="Line 1912"/>
              <p:cNvSpPr>
                <a:spLocks noChangeShapeType="1"/>
              </p:cNvSpPr>
              <p:nvPr/>
            </p:nvSpPr>
            <p:spPr bwMode="auto">
              <a:xfrm flipV="1">
                <a:off x="2258" y="911"/>
                <a:ext cx="0" cy="33"/>
              </a:xfrm>
              <a:prstGeom prst="line">
                <a:avLst/>
              </a:prstGeom>
              <a:noFill/>
              <a:ln w="3175">
                <a:solidFill>
                  <a:srgbClr val="000000"/>
                </a:solidFill>
                <a:round/>
                <a:headEnd/>
                <a:tailEnd/>
              </a:ln>
            </p:spPr>
            <p:txBody>
              <a:bodyPr/>
              <a:lstStyle/>
              <a:p>
                <a:endParaRPr lang="en-US"/>
              </a:p>
            </p:txBody>
          </p:sp>
          <p:sp>
            <p:nvSpPr>
              <p:cNvPr id="33663" name="Line 1913"/>
              <p:cNvSpPr>
                <a:spLocks noChangeShapeType="1"/>
              </p:cNvSpPr>
              <p:nvPr/>
            </p:nvSpPr>
            <p:spPr bwMode="auto">
              <a:xfrm>
                <a:off x="2258" y="911"/>
                <a:ext cx="60" cy="0"/>
              </a:xfrm>
              <a:prstGeom prst="line">
                <a:avLst/>
              </a:prstGeom>
              <a:noFill/>
              <a:ln w="3175">
                <a:solidFill>
                  <a:srgbClr val="000000"/>
                </a:solidFill>
                <a:round/>
                <a:headEnd/>
                <a:tailEnd/>
              </a:ln>
            </p:spPr>
            <p:txBody>
              <a:bodyPr/>
              <a:lstStyle/>
              <a:p>
                <a:endParaRPr lang="en-US"/>
              </a:p>
            </p:txBody>
          </p:sp>
          <p:sp>
            <p:nvSpPr>
              <p:cNvPr id="33664" name="Line 1914"/>
              <p:cNvSpPr>
                <a:spLocks noChangeShapeType="1"/>
              </p:cNvSpPr>
              <p:nvPr/>
            </p:nvSpPr>
            <p:spPr bwMode="auto">
              <a:xfrm>
                <a:off x="2318" y="911"/>
                <a:ext cx="0" cy="33"/>
              </a:xfrm>
              <a:prstGeom prst="line">
                <a:avLst/>
              </a:prstGeom>
              <a:noFill/>
              <a:ln w="3175">
                <a:solidFill>
                  <a:srgbClr val="000000"/>
                </a:solidFill>
                <a:round/>
                <a:headEnd/>
                <a:tailEnd/>
              </a:ln>
            </p:spPr>
            <p:txBody>
              <a:bodyPr/>
              <a:lstStyle/>
              <a:p>
                <a:endParaRPr lang="en-US"/>
              </a:p>
            </p:txBody>
          </p:sp>
          <p:sp>
            <p:nvSpPr>
              <p:cNvPr id="33665" name="Line 1915"/>
              <p:cNvSpPr>
                <a:spLocks noChangeShapeType="1"/>
              </p:cNvSpPr>
              <p:nvPr/>
            </p:nvSpPr>
            <p:spPr bwMode="auto">
              <a:xfrm flipV="1">
                <a:off x="2318" y="911"/>
                <a:ext cx="0" cy="33"/>
              </a:xfrm>
              <a:prstGeom prst="line">
                <a:avLst/>
              </a:prstGeom>
              <a:noFill/>
              <a:ln w="3175">
                <a:solidFill>
                  <a:srgbClr val="000000"/>
                </a:solidFill>
                <a:round/>
                <a:headEnd/>
                <a:tailEnd/>
              </a:ln>
            </p:spPr>
            <p:txBody>
              <a:bodyPr/>
              <a:lstStyle/>
              <a:p>
                <a:endParaRPr lang="en-US"/>
              </a:p>
            </p:txBody>
          </p:sp>
          <p:sp>
            <p:nvSpPr>
              <p:cNvPr id="33666" name="Line 1916"/>
              <p:cNvSpPr>
                <a:spLocks noChangeShapeType="1"/>
              </p:cNvSpPr>
              <p:nvPr/>
            </p:nvSpPr>
            <p:spPr bwMode="auto">
              <a:xfrm>
                <a:off x="2318" y="911"/>
                <a:ext cx="60" cy="0"/>
              </a:xfrm>
              <a:prstGeom prst="line">
                <a:avLst/>
              </a:prstGeom>
              <a:noFill/>
              <a:ln w="3175">
                <a:solidFill>
                  <a:srgbClr val="000000"/>
                </a:solidFill>
                <a:round/>
                <a:headEnd/>
                <a:tailEnd/>
              </a:ln>
            </p:spPr>
            <p:txBody>
              <a:bodyPr/>
              <a:lstStyle/>
              <a:p>
                <a:endParaRPr lang="en-US"/>
              </a:p>
            </p:txBody>
          </p:sp>
          <p:sp>
            <p:nvSpPr>
              <p:cNvPr id="33667" name="Line 1917"/>
              <p:cNvSpPr>
                <a:spLocks noChangeShapeType="1"/>
              </p:cNvSpPr>
              <p:nvPr/>
            </p:nvSpPr>
            <p:spPr bwMode="auto">
              <a:xfrm>
                <a:off x="2378" y="911"/>
                <a:ext cx="0" cy="33"/>
              </a:xfrm>
              <a:prstGeom prst="line">
                <a:avLst/>
              </a:prstGeom>
              <a:noFill/>
              <a:ln w="3175">
                <a:solidFill>
                  <a:srgbClr val="000000"/>
                </a:solidFill>
                <a:round/>
                <a:headEnd/>
                <a:tailEnd/>
              </a:ln>
            </p:spPr>
            <p:txBody>
              <a:bodyPr/>
              <a:lstStyle/>
              <a:p>
                <a:endParaRPr lang="en-US"/>
              </a:p>
            </p:txBody>
          </p:sp>
          <p:sp>
            <p:nvSpPr>
              <p:cNvPr id="33668" name="Line 1918"/>
              <p:cNvSpPr>
                <a:spLocks noChangeShapeType="1"/>
              </p:cNvSpPr>
              <p:nvPr/>
            </p:nvSpPr>
            <p:spPr bwMode="auto">
              <a:xfrm flipV="1">
                <a:off x="2378" y="911"/>
                <a:ext cx="0" cy="33"/>
              </a:xfrm>
              <a:prstGeom prst="line">
                <a:avLst/>
              </a:prstGeom>
              <a:noFill/>
              <a:ln w="3175">
                <a:solidFill>
                  <a:srgbClr val="000000"/>
                </a:solidFill>
                <a:round/>
                <a:headEnd/>
                <a:tailEnd/>
              </a:ln>
            </p:spPr>
            <p:txBody>
              <a:bodyPr/>
              <a:lstStyle/>
              <a:p>
                <a:endParaRPr lang="en-US"/>
              </a:p>
            </p:txBody>
          </p:sp>
          <p:sp>
            <p:nvSpPr>
              <p:cNvPr id="33669" name="Line 1919"/>
              <p:cNvSpPr>
                <a:spLocks noChangeShapeType="1"/>
              </p:cNvSpPr>
              <p:nvPr/>
            </p:nvSpPr>
            <p:spPr bwMode="auto">
              <a:xfrm>
                <a:off x="2378" y="911"/>
                <a:ext cx="61" cy="0"/>
              </a:xfrm>
              <a:prstGeom prst="line">
                <a:avLst/>
              </a:prstGeom>
              <a:noFill/>
              <a:ln w="3175">
                <a:solidFill>
                  <a:srgbClr val="000000"/>
                </a:solidFill>
                <a:round/>
                <a:headEnd/>
                <a:tailEnd/>
              </a:ln>
            </p:spPr>
            <p:txBody>
              <a:bodyPr/>
              <a:lstStyle/>
              <a:p>
                <a:endParaRPr lang="en-US"/>
              </a:p>
            </p:txBody>
          </p:sp>
          <p:sp>
            <p:nvSpPr>
              <p:cNvPr id="33670" name="Line 1920"/>
              <p:cNvSpPr>
                <a:spLocks noChangeShapeType="1"/>
              </p:cNvSpPr>
              <p:nvPr/>
            </p:nvSpPr>
            <p:spPr bwMode="auto">
              <a:xfrm>
                <a:off x="2439" y="911"/>
                <a:ext cx="0" cy="78"/>
              </a:xfrm>
              <a:prstGeom prst="line">
                <a:avLst/>
              </a:prstGeom>
              <a:noFill/>
              <a:ln w="3175">
                <a:solidFill>
                  <a:srgbClr val="000000"/>
                </a:solidFill>
                <a:round/>
                <a:headEnd/>
                <a:tailEnd/>
              </a:ln>
            </p:spPr>
            <p:txBody>
              <a:bodyPr/>
              <a:lstStyle/>
              <a:p>
                <a:endParaRPr lang="en-US"/>
              </a:p>
            </p:txBody>
          </p:sp>
          <p:sp>
            <p:nvSpPr>
              <p:cNvPr id="33671" name="Line 1921"/>
              <p:cNvSpPr>
                <a:spLocks noChangeShapeType="1"/>
              </p:cNvSpPr>
              <p:nvPr/>
            </p:nvSpPr>
            <p:spPr bwMode="auto">
              <a:xfrm flipV="1">
                <a:off x="2439" y="911"/>
                <a:ext cx="0" cy="78"/>
              </a:xfrm>
              <a:prstGeom prst="line">
                <a:avLst/>
              </a:prstGeom>
              <a:noFill/>
              <a:ln w="3175">
                <a:solidFill>
                  <a:srgbClr val="000000"/>
                </a:solidFill>
                <a:round/>
                <a:headEnd/>
                <a:tailEnd/>
              </a:ln>
            </p:spPr>
            <p:txBody>
              <a:bodyPr/>
              <a:lstStyle/>
              <a:p>
                <a:endParaRPr lang="en-US"/>
              </a:p>
            </p:txBody>
          </p:sp>
          <p:sp>
            <p:nvSpPr>
              <p:cNvPr id="33672" name="Line 1922"/>
              <p:cNvSpPr>
                <a:spLocks noChangeShapeType="1"/>
              </p:cNvSpPr>
              <p:nvPr/>
            </p:nvSpPr>
            <p:spPr bwMode="auto">
              <a:xfrm>
                <a:off x="2439" y="911"/>
                <a:ext cx="60" cy="0"/>
              </a:xfrm>
              <a:prstGeom prst="line">
                <a:avLst/>
              </a:prstGeom>
              <a:noFill/>
              <a:ln w="3175">
                <a:solidFill>
                  <a:srgbClr val="000000"/>
                </a:solidFill>
                <a:round/>
                <a:headEnd/>
                <a:tailEnd/>
              </a:ln>
            </p:spPr>
            <p:txBody>
              <a:bodyPr/>
              <a:lstStyle/>
              <a:p>
                <a:endParaRPr lang="en-US"/>
              </a:p>
            </p:txBody>
          </p:sp>
          <p:sp>
            <p:nvSpPr>
              <p:cNvPr id="33673" name="Line 1923"/>
              <p:cNvSpPr>
                <a:spLocks noChangeShapeType="1"/>
              </p:cNvSpPr>
              <p:nvPr/>
            </p:nvSpPr>
            <p:spPr bwMode="auto">
              <a:xfrm>
                <a:off x="2499" y="911"/>
                <a:ext cx="0" cy="33"/>
              </a:xfrm>
              <a:prstGeom prst="line">
                <a:avLst/>
              </a:prstGeom>
              <a:noFill/>
              <a:ln w="3175">
                <a:solidFill>
                  <a:srgbClr val="000000"/>
                </a:solidFill>
                <a:round/>
                <a:headEnd/>
                <a:tailEnd/>
              </a:ln>
            </p:spPr>
            <p:txBody>
              <a:bodyPr/>
              <a:lstStyle/>
              <a:p>
                <a:endParaRPr lang="en-US"/>
              </a:p>
            </p:txBody>
          </p:sp>
          <p:sp>
            <p:nvSpPr>
              <p:cNvPr id="33674" name="Line 1924"/>
              <p:cNvSpPr>
                <a:spLocks noChangeShapeType="1"/>
              </p:cNvSpPr>
              <p:nvPr/>
            </p:nvSpPr>
            <p:spPr bwMode="auto">
              <a:xfrm flipV="1">
                <a:off x="2499" y="911"/>
                <a:ext cx="0" cy="33"/>
              </a:xfrm>
              <a:prstGeom prst="line">
                <a:avLst/>
              </a:prstGeom>
              <a:noFill/>
              <a:ln w="3175">
                <a:solidFill>
                  <a:srgbClr val="000000"/>
                </a:solidFill>
                <a:round/>
                <a:headEnd/>
                <a:tailEnd/>
              </a:ln>
            </p:spPr>
            <p:txBody>
              <a:bodyPr/>
              <a:lstStyle/>
              <a:p>
                <a:endParaRPr lang="en-US"/>
              </a:p>
            </p:txBody>
          </p:sp>
          <p:sp>
            <p:nvSpPr>
              <p:cNvPr id="33675" name="Line 1925"/>
              <p:cNvSpPr>
                <a:spLocks noChangeShapeType="1"/>
              </p:cNvSpPr>
              <p:nvPr/>
            </p:nvSpPr>
            <p:spPr bwMode="auto">
              <a:xfrm>
                <a:off x="2499" y="911"/>
                <a:ext cx="60" cy="0"/>
              </a:xfrm>
              <a:prstGeom prst="line">
                <a:avLst/>
              </a:prstGeom>
              <a:noFill/>
              <a:ln w="3175">
                <a:solidFill>
                  <a:srgbClr val="000000"/>
                </a:solidFill>
                <a:round/>
                <a:headEnd/>
                <a:tailEnd/>
              </a:ln>
            </p:spPr>
            <p:txBody>
              <a:bodyPr/>
              <a:lstStyle/>
              <a:p>
                <a:endParaRPr lang="en-US"/>
              </a:p>
            </p:txBody>
          </p:sp>
          <p:sp>
            <p:nvSpPr>
              <p:cNvPr id="33676" name="Line 1926"/>
              <p:cNvSpPr>
                <a:spLocks noChangeShapeType="1"/>
              </p:cNvSpPr>
              <p:nvPr/>
            </p:nvSpPr>
            <p:spPr bwMode="auto">
              <a:xfrm>
                <a:off x="2559" y="911"/>
                <a:ext cx="0" cy="33"/>
              </a:xfrm>
              <a:prstGeom prst="line">
                <a:avLst/>
              </a:prstGeom>
              <a:noFill/>
              <a:ln w="3175">
                <a:solidFill>
                  <a:srgbClr val="000000"/>
                </a:solidFill>
                <a:round/>
                <a:headEnd/>
                <a:tailEnd/>
              </a:ln>
            </p:spPr>
            <p:txBody>
              <a:bodyPr/>
              <a:lstStyle/>
              <a:p>
                <a:endParaRPr lang="en-US"/>
              </a:p>
            </p:txBody>
          </p:sp>
          <p:sp>
            <p:nvSpPr>
              <p:cNvPr id="33677" name="Line 1927"/>
              <p:cNvSpPr>
                <a:spLocks noChangeShapeType="1"/>
              </p:cNvSpPr>
              <p:nvPr/>
            </p:nvSpPr>
            <p:spPr bwMode="auto">
              <a:xfrm flipV="1">
                <a:off x="2559" y="911"/>
                <a:ext cx="0" cy="33"/>
              </a:xfrm>
              <a:prstGeom prst="line">
                <a:avLst/>
              </a:prstGeom>
              <a:noFill/>
              <a:ln w="3175">
                <a:solidFill>
                  <a:srgbClr val="000000"/>
                </a:solidFill>
                <a:round/>
                <a:headEnd/>
                <a:tailEnd/>
              </a:ln>
            </p:spPr>
            <p:txBody>
              <a:bodyPr/>
              <a:lstStyle/>
              <a:p>
                <a:endParaRPr lang="en-US"/>
              </a:p>
            </p:txBody>
          </p:sp>
          <p:sp>
            <p:nvSpPr>
              <p:cNvPr id="33678" name="Line 1928"/>
              <p:cNvSpPr>
                <a:spLocks noChangeShapeType="1"/>
              </p:cNvSpPr>
              <p:nvPr/>
            </p:nvSpPr>
            <p:spPr bwMode="auto">
              <a:xfrm>
                <a:off x="2559" y="911"/>
                <a:ext cx="61" cy="0"/>
              </a:xfrm>
              <a:prstGeom prst="line">
                <a:avLst/>
              </a:prstGeom>
              <a:noFill/>
              <a:ln w="3175">
                <a:solidFill>
                  <a:srgbClr val="000000"/>
                </a:solidFill>
                <a:round/>
                <a:headEnd/>
                <a:tailEnd/>
              </a:ln>
            </p:spPr>
            <p:txBody>
              <a:bodyPr/>
              <a:lstStyle/>
              <a:p>
                <a:endParaRPr lang="en-US"/>
              </a:p>
            </p:txBody>
          </p:sp>
          <p:sp>
            <p:nvSpPr>
              <p:cNvPr id="33679" name="Line 1929"/>
              <p:cNvSpPr>
                <a:spLocks noChangeShapeType="1"/>
              </p:cNvSpPr>
              <p:nvPr/>
            </p:nvSpPr>
            <p:spPr bwMode="auto">
              <a:xfrm>
                <a:off x="2620" y="911"/>
                <a:ext cx="0" cy="33"/>
              </a:xfrm>
              <a:prstGeom prst="line">
                <a:avLst/>
              </a:prstGeom>
              <a:noFill/>
              <a:ln w="3175">
                <a:solidFill>
                  <a:srgbClr val="000000"/>
                </a:solidFill>
                <a:round/>
                <a:headEnd/>
                <a:tailEnd/>
              </a:ln>
            </p:spPr>
            <p:txBody>
              <a:bodyPr/>
              <a:lstStyle/>
              <a:p>
                <a:endParaRPr lang="en-US"/>
              </a:p>
            </p:txBody>
          </p:sp>
          <p:sp>
            <p:nvSpPr>
              <p:cNvPr id="33680" name="Line 1930"/>
              <p:cNvSpPr>
                <a:spLocks noChangeShapeType="1"/>
              </p:cNvSpPr>
              <p:nvPr/>
            </p:nvSpPr>
            <p:spPr bwMode="auto">
              <a:xfrm flipV="1">
                <a:off x="2620" y="911"/>
                <a:ext cx="0" cy="33"/>
              </a:xfrm>
              <a:prstGeom prst="line">
                <a:avLst/>
              </a:prstGeom>
              <a:noFill/>
              <a:ln w="3175">
                <a:solidFill>
                  <a:srgbClr val="000000"/>
                </a:solidFill>
                <a:round/>
                <a:headEnd/>
                <a:tailEnd/>
              </a:ln>
            </p:spPr>
            <p:txBody>
              <a:bodyPr/>
              <a:lstStyle/>
              <a:p>
                <a:endParaRPr lang="en-US"/>
              </a:p>
            </p:txBody>
          </p:sp>
          <p:sp>
            <p:nvSpPr>
              <p:cNvPr id="33681" name="Line 1931"/>
              <p:cNvSpPr>
                <a:spLocks noChangeShapeType="1"/>
              </p:cNvSpPr>
              <p:nvPr/>
            </p:nvSpPr>
            <p:spPr bwMode="auto">
              <a:xfrm>
                <a:off x="2620" y="911"/>
                <a:ext cx="60" cy="0"/>
              </a:xfrm>
              <a:prstGeom prst="line">
                <a:avLst/>
              </a:prstGeom>
              <a:noFill/>
              <a:ln w="3175">
                <a:solidFill>
                  <a:srgbClr val="000000"/>
                </a:solidFill>
                <a:round/>
                <a:headEnd/>
                <a:tailEnd/>
              </a:ln>
            </p:spPr>
            <p:txBody>
              <a:bodyPr/>
              <a:lstStyle/>
              <a:p>
                <a:endParaRPr lang="en-US"/>
              </a:p>
            </p:txBody>
          </p:sp>
          <p:sp>
            <p:nvSpPr>
              <p:cNvPr id="33682" name="Line 1932"/>
              <p:cNvSpPr>
                <a:spLocks noChangeShapeType="1"/>
              </p:cNvSpPr>
              <p:nvPr/>
            </p:nvSpPr>
            <p:spPr bwMode="auto">
              <a:xfrm>
                <a:off x="2680" y="911"/>
                <a:ext cx="0" cy="33"/>
              </a:xfrm>
              <a:prstGeom prst="line">
                <a:avLst/>
              </a:prstGeom>
              <a:noFill/>
              <a:ln w="3175">
                <a:solidFill>
                  <a:srgbClr val="000000"/>
                </a:solidFill>
                <a:round/>
                <a:headEnd/>
                <a:tailEnd/>
              </a:ln>
            </p:spPr>
            <p:txBody>
              <a:bodyPr/>
              <a:lstStyle/>
              <a:p>
                <a:endParaRPr lang="en-US"/>
              </a:p>
            </p:txBody>
          </p:sp>
          <p:sp>
            <p:nvSpPr>
              <p:cNvPr id="33683" name="Line 1933"/>
              <p:cNvSpPr>
                <a:spLocks noChangeShapeType="1"/>
              </p:cNvSpPr>
              <p:nvPr/>
            </p:nvSpPr>
            <p:spPr bwMode="auto">
              <a:xfrm flipV="1">
                <a:off x="2680" y="911"/>
                <a:ext cx="0" cy="33"/>
              </a:xfrm>
              <a:prstGeom prst="line">
                <a:avLst/>
              </a:prstGeom>
              <a:noFill/>
              <a:ln w="3175">
                <a:solidFill>
                  <a:srgbClr val="000000"/>
                </a:solidFill>
                <a:round/>
                <a:headEnd/>
                <a:tailEnd/>
              </a:ln>
            </p:spPr>
            <p:txBody>
              <a:bodyPr/>
              <a:lstStyle/>
              <a:p>
                <a:endParaRPr lang="en-US"/>
              </a:p>
            </p:txBody>
          </p:sp>
          <p:sp>
            <p:nvSpPr>
              <p:cNvPr id="33684" name="Line 1934"/>
              <p:cNvSpPr>
                <a:spLocks noChangeShapeType="1"/>
              </p:cNvSpPr>
              <p:nvPr/>
            </p:nvSpPr>
            <p:spPr bwMode="auto">
              <a:xfrm>
                <a:off x="2680" y="911"/>
                <a:ext cx="60" cy="0"/>
              </a:xfrm>
              <a:prstGeom prst="line">
                <a:avLst/>
              </a:prstGeom>
              <a:noFill/>
              <a:ln w="3175">
                <a:solidFill>
                  <a:srgbClr val="000000"/>
                </a:solidFill>
                <a:round/>
                <a:headEnd/>
                <a:tailEnd/>
              </a:ln>
            </p:spPr>
            <p:txBody>
              <a:bodyPr/>
              <a:lstStyle/>
              <a:p>
                <a:endParaRPr lang="en-US"/>
              </a:p>
            </p:txBody>
          </p:sp>
          <p:sp>
            <p:nvSpPr>
              <p:cNvPr id="33685" name="Line 1935"/>
              <p:cNvSpPr>
                <a:spLocks noChangeShapeType="1"/>
              </p:cNvSpPr>
              <p:nvPr/>
            </p:nvSpPr>
            <p:spPr bwMode="auto">
              <a:xfrm>
                <a:off x="2740" y="911"/>
                <a:ext cx="0" cy="33"/>
              </a:xfrm>
              <a:prstGeom prst="line">
                <a:avLst/>
              </a:prstGeom>
              <a:noFill/>
              <a:ln w="3175">
                <a:solidFill>
                  <a:srgbClr val="000000"/>
                </a:solidFill>
                <a:round/>
                <a:headEnd/>
                <a:tailEnd/>
              </a:ln>
            </p:spPr>
            <p:txBody>
              <a:bodyPr/>
              <a:lstStyle/>
              <a:p>
                <a:endParaRPr lang="en-US"/>
              </a:p>
            </p:txBody>
          </p:sp>
          <p:sp>
            <p:nvSpPr>
              <p:cNvPr id="33686" name="Line 1936"/>
              <p:cNvSpPr>
                <a:spLocks noChangeShapeType="1"/>
              </p:cNvSpPr>
              <p:nvPr/>
            </p:nvSpPr>
            <p:spPr bwMode="auto">
              <a:xfrm flipV="1">
                <a:off x="2740" y="911"/>
                <a:ext cx="0" cy="33"/>
              </a:xfrm>
              <a:prstGeom prst="line">
                <a:avLst/>
              </a:prstGeom>
              <a:noFill/>
              <a:ln w="3175">
                <a:solidFill>
                  <a:srgbClr val="000000"/>
                </a:solidFill>
                <a:round/>
                <a:headEnd/>
                <a:tailEnd/>
              </a:ln>
            </p:spPr>
            <p:txBody>
              <a:bodyPr/>
              <a:lstStyle/>
              <a:p>
                <a:endParaRPr lang="en-US"/>
              </a:p>
            </p:txBody>
          </p:sp>
          <p:sp>
            <p:nvSpPr>
              <p:cNvPr id="33687" name="Line 1937"/>
              <p:cNvSpPr>
                <a:spLocks noChangeShapeType="1"/>
              </p:cNvSpPr>
              <p:nvPr/>
            </p:nvSpPr>
            <p:spPr bwMode="auto">
              <a:xfrm>
                <a:off x="2740" y="911"/>
                <a:ext cx="61" cy="0"/>
              </a:xfrm>
              <a:prstGeom prst="line">
                <a:avLst/>
              </a:prstGeom>
              <a:noFill/>
              <a:ln w="3175">
                <a:solidFill>
                  <a:srgbClr val="000000"/>
                </a:solidFill>
                <a:round/>
                <a:headEnd/>
                <a:tailEnd/>
              </a:ln>
            </p:spPr>
            <p:txBody>
              <a:bodyPr/>
              <a:lstStyle/>
              <a:p>
                <a:endParaRPr lang="en-US"/>
              </a:p>
            </p:txBody>
          </p:sp>
          <p:sp>
            <p:nvSpPr>
              <p:cNvPr id="33688" name="Line 1938"/>
              <p:cNvSpPr>
                <a:spLocks noChangeShapeType="1"/>
              </p:cNvSpPr>
              <p:nvPr/>
            </p:nvSpPr>
            <p:spPr bwMode="auto">
              <a:xfrm>
                <a:off x="2801" y="911"/>
                <a:ext cx="0" cy="33"/>
              </a:xfrm>
              <a:prstGeom prst="line">
                <a:avLst/>
              </a:prstGeom>
              <a:noFill/>
              <a:ln w="3175">
                <a:solidFill>
                  <a:srgbClr val="000000"/>
                </a:solidFill>
                <a:round/>
                <a:headEnd/>
                <a:tailEnd/>
              </a:ln>
            </p:spPr>
            <p:txBody>
              <a:bodyPr/>
              <a:lstStyle/>
              <a:p>
                <a:endParaRPr lang="en-US"/>
              </a:p>
            </p:txBody>
          </p:sp>
          <p:sp>
            <p:nvSpPr>
              <p:cNvPr id="33689" name="Line 1939"/>
              <p:cNvSpPr>
                <a:spLocks noChangeShapeType="1"/>
              </p:cNvSpPr>
              <p:nvPr/>
            </p:nvSpPr>
            <p:spPr bwMode="auto">
              <a:xfrm flipV="1">
                <a:off x="2801" y="911"/>
                <a:ext cx="0" cy="33"/>
              </a:xfrm>
              <a:prstGeom prst="line">
                <a:avLst/>
              </a:prstGeom>
              <a:noFill/>
              <a:ln w="3175">
                <a:solidFill>
                  <a:srgbClr val="000000"/>
                </a:solidFill>
                <a:round/>
                <a:headEnd/>
                <a:tailEnd/>
              </a:ln>
            </p:spPr>
            <p:txBody>
              <a:bodyPr/>
              <a:lstStyle/>
              <a:p>
                <a:endParaRPr lang="en-US"/>
              </a:p>
            </p:txBody>
          </p:sp>
          <p:sp>
            <p:nvSpPr>
              <p:cNvPr id="33690" name="Line 1940"/>
              <p:cNvSpPr>
                <a:spLocks noChangeShapeType="1"/>
              </p:cNvSpPr>
              <p:nvPr/>
            </p:nvSpPr>
            <p:spPr bwMode="auto">
              <a:xfrm>
                <a:off x="2801" y="911"/>
                <a:ext cx="60" cy="0"/>
              </a:xfrm>
              <a:prstGeom prst="line">
                <a:avLst/>
              </a:prstGeom>
              <a:noFill/>
              <a:ln w="3175">
                <a:solidFill>
                  <a:srgbClr val="000000"/>
                </a:solidFill>
                <a:round/>
                <a:headEnd/>
                <a:tailEnd/>
              </a:ln>
            </p:spPr>
            <p:txBody>
              <a:bodyPr/>
              <a:lstStyle/>
              <a:p>
                <a:endParaRPr lang="en-US"/>
              </a:p>
            </p:txBody>
          </p:sp>
          <p:sp>
            <p:nvSpPr>
              <p:cNvPr id="33691" name="Line 1941"/>
              <p:cNvSpPr>
                <a:spLocks noChangeShapeType="1"/>
              </p:cNvSpPr>
              <p:nvPr/>
            </p:nvSpPr>
            <p:spPr bwMode="auto">
              <a:xfrm>
                <a:off x="2861" y="911"/>
                <a:ext cx="0" cy="33"/>
              </a:xfrm>
              <a:prstGeom prst="line">
                <a:avLst/>
              </a:prstGeom>
              <a:noFill/>
              <a:ln w="3175">
                <a:solidFill>
                  <a:srgbClr val="000000"/>
                </a:solidFill>
                <a:round/>
                <a:headEnd/>
                <a:tailEnd/>
              </a:ln>
            </p:spPr>
            <p:txBody>
              <a:bodyPr/>
              <a:lstStyle/>
              <a:p>
                <a:endParaRPr lang="en-US"/>
              </a:p>
            </p:txBody>
          </p:sp>
          <p:sp>
            <p:nvSpPr>
              <p:cNvPr id="33692" name="Line 1942"/>
              <p:cNvSpPr>
                <a:spLocks noChangeShapeType="1"/>
              </p:cNvSpPr>
              <p:nvPr/>
            </p:nvSpPr>
            <p:spPr bwMode="auto">
              <a:xfrm flipV="1">
                <a:off x="2861" y="911"/>
                <a:ext cx="0" cy="33"/>
              </a:xfrm>
              <a:prstGeom prst="line">
                <a:avLst/>
              </a:prstGeom>
              <a:noFill/>
              <a:ln w="3175">
                <a:solidFill>
                  <a:srgbClr val="000000"/>
                </a:solidFill>
                <a:round/>
                <a:headEnd/>
                <a:tailEnd/>
              </a:ln>
            </p:spPr>
            <p:txBody>
              <a:bodyPr/>
              <a:lstStyle/>
              <a:p>
                <a:endParaRPr lang="en-US"/>
              </a:p>
            </p:txBody>
          </p:sp>
          <p:sp>
            <p:nvSpPr>
              <p:cNvPr id="33693" name="Line 1943"/>
              <p:cNvSpPr>
                <a:spLocks noChangeShapeType="1"/>
              </p:cNvSpPr>
              <p:nvPr/>
            </p:nvSpPr>
            <p:spPr bwMode="auto">
              <a:xfrm>
                <a:off x="2861" y="911"/>
                <a:ext cx="60" cy="0"/>
              </a:xfrm>
              <a:prstGeom prst="line">
                <a:avLst/>
              </a:prstGeom>
              <a:noFill/>
              <a:ln w="3175">
                <a:solidFill>
                  <a:srgbClr val="000000"/>
                </a:solidFill>
                <a:round/>
                <a:headEnd/>
                <a:tailEnd/>
              </a:ln>
            </p:spPr>
            <p:txBody>
              <a:bodyPr/>
              <a:lstStyle/>
              <a:p>
                <a:endParaRPr lang="en-US"/>
              </a:p>
            </p:txBody>
          </p:sp>
          <p:sp>
            <p:nvSpPr>
              <p:cNvPr id="33694" name="Line 1944"/>
              <p:cNvSpPr>
                <a:spLocks noChangeShapeType="1"/>
              </p:cNvSpPr>
              <p:nvPr/>
            </p:nvSpPr>
            <p:spPr bwMode="auto">
              <a:xfrm>
                <a:off x="2921" y="911"/>
                <a:ext cx="0" cy="33"/>
              </a:xfrm>
              <a:prstGeom prst="line">
                <a:avLst/>
              </a:prstGeom>
              <a:noFill/>
              <a:ln w="3175">
                <a:solidFill>
                  <a:srgbClr val="000000"/>
                </a:solidFill>
                <a:round/>
                <a:headEnd/>
                <a:tailEnd/>
              </a:ln>
            </p:spPr>
            <p:txBody>
              <a:bodyPr/>
              <a:lstStyle/>
              <a:p>
                <a:endParaRPr lang="en-US"/>
              </a:p>
            </p:txBody>
          </p:sp>
          <p:sp>
            <p:nvSpPr>
              <p:cNvPr id="33695" name="Line 1945"/>
              <p:cNvSpPr>
                <a:spLocks noChangeShapeType="1"/>
              </p:cNvSpPr>
              <p:nvPr/>
            </p:nvSpPr>
            <p:spPr bwMode="auto">
              <a:xfrm flipV="1">
                <a:off x="2921" y="911"/>
                <a:ext cx="0" cy="33"/>
              </a:xfrm>
              <a:prstGeom prst="line">
                <a:avLst/>
              </a:prstGeom>
              <a:noFill/>
              <a:ln w="3175">
                <a:solidFill>
                  <a:srgbClr val="000000"/>
                </a:solidFill>
                <a:round/>
                <a:headEnd/>
                <a:tailEnd/>
              </a:ln>
            </p:spPr>
            <p:txBody>
              <a:bodyPr/>
              <a:lstStyle/>
              <a:p>
                <a:endParaRPr lang="en-US"/>
              </a:p>
            </p:txBody>
          </p:sp>
          <p:sp>
            <p:nvSpPr>
              <p:cNvPr id="33696" name="Line 1946"/>
              <p:cNvSpPr>
                <a:spLocks noChangeShapeType="1"/>
              </p:cNvSpPr>
              <p:nvPr/>
            </p:nvSpPr>
            <p:spPr bwMode="auto">
              <a:xfrm>
                <a:off x="2921" y="911"/>
                <a:ext cx="61" cy="0"/>
              </a:xfrm>
              <a:prstGeom prst="line">
                <a:avLst/>
              </a:prstGeom>
              <a:noFill/>
              <a:ln w="3175">
                <a:solidFill>
                  <a:srgbClr val="000000"/>
                </a:solidFill>
                <a:round/>
                <a:headEnd/>
                <a:tailEnd/>
              </a:ln>
            </p:spPr>
            <p:txBody>
              <a:bodyPr/>
              <a:lstStyle/>
              <a:p>
                <a:endParaRPr lang="en-US"/>
              </a:p>
            </p:txBody>
          </p:sp>
          <p:sp>
            <p:nvSpPr>
              <p:cNvPr id="33697" name="Line 1947"/>
              <p:cNvSpPr>
                <a:spLocks noChangeShapeType="1"/>
              </p:cNvSpPr>
              <p:nvPr/>
            </p:nvSpPr>
            <p:spPr bwMode="auto">
              <a:xfrm>
                <a:off x="2982" y="911"/>
                <a:ext cx="0" cy="33"/>
              </a:xfrm>
              <a:prstGeom prst="line">
                <a:avLst/>
              </a:prstGeom>
              <a:noFill/>
              <a:ln w="3175">
                <a:solidFill>
                  <a:srgbClr val="000000"/>
                </a:solidFill>
                <a:round/>
                <a:headEnd/>
                <a:tailEnd/>
              </a:ln>
            </p:spPr>
            <p:txBody>
              <a:bodyPr/>
              <a:lstStyle/>
              <a:p>
                <a:endParaRPr lang="en-US"/>
              </a:p>
            </p:txBody>
          </p:sp>
          <p:sp>
            <p:nvSpPr>
              <p:cNvPr id="33698" name="Line 1948"/>
              <p:cNvSpPr>
                <a:spLocks noChangeShapeType="1"/>
              </p:cNvSpPr>
              <p:nvPr/>
            </p:nvSpPr>
            <p:spPr bwMode="auto">
              <a:xfrm flipV="1">
                <a:off x="2982" y="911"/>
                <a:ext cx="0" cy="33"/>
              </a:xfrm>
              <a:prstGeom prst="line">
                <a:avLst/>
              </a:prstGeom>
              <a:noFill/>
              <a:ln w="3175">
                <a:solidFill>
                  <a:srgbClr val="000000"/>
                </a:solidFill>
                <a:round/>
                <a:headEnd/>
                <a:tailEnd/>
              </a:ln>
            </p:spPr>
            <p:txBody>
              <a:bodyPr/>
              <a:lstStyle/>
              <a:p>
                <a:endParaRPr lang="en-US"/>
              </a:p>
            </p:txBody>
          </p:sp>
          <p:sp>
            <p:nvSpPr>
              <p:cNvPr id="33699" name="Line 1949"/>
              <p:cNvSpPr>
                <a:spLocks noChangeShapeType="1"/>
              </p:cNvSpPr>
              <p:nvPr/>
            </p:nvSpPr>
            <p:spPr bwMode="auto">
              <a:xfrm>
                <a:off x="2982" y="911"/>
                <a:ext cx="60" cy="0"/>
              </a:xfrm>
              <a:prstGeom prst="line">
                <a:avLst/>
              </a:prstGeom>
              <a:noFill/>
              <a:ln w="3175">
                <a:solidFill>
                  <a:srgbClr val="000000"/>
                </a:solidFill>
                <a:round/>
                <a:headEnd/>
                <a:tailEnd/>
              </a:ln>
            </p:spPr>
            <p:txBody>
              <a:bodyPr/>
              <a:lstStyle/>
              <a:p>
                <a:endParaRPr lang="en-US"/>
              </a:p>
            </p:txBody>
          </p:sp>
          <p:sp>
            <p:nvSpPr>
              <p:cNvPr id="33700" name="Line 1950"/>
              <p:cNvSpPr>
                <a:spLocks noChangeShapeType="1"/>
              </p:cNvSpPr>
              <p:nvPr/>
            </p:nvSpPr>
            <p:spPr bwMode="auto">
              <a:xfrm>
                <a:off x="3042" y="911"/>
                <a:ext cx="0" cy="78"/>
              </a:xfrm>
              <a:prstGeom prst="line">
                <a:avLst/>
              </a:prstGeom>
              <a:noFill/>
              <a:ln w="3175">
                <a:solidFill>
                  <a:srgbClr val="000000"/>
                </a:solidFill>
                <a:round/>
                <a:headEnd/>
                <a:tailEnd/>
              </a:ln>
            </p:spPr>
            <p:txBody>
              <a:bodyPr/>
              <a:lstStyle/>
              <a:p>
                <a:endParaRPr lang="en-US"/>
              </a:p>
            </p:txBody>
          </p:sp>
          <p:sp>
            <p:nvSpPr>
              <p:cNvPr id="33701" name="Line 1951"/>
              <p:cNvSpPr>
                <a:spLocks noChangeShapeType="1"/>
              </p:cNvSpPr>
              <p:nvPr/>
            </p:nvSpPr>
            <p:spPr bwMode="auto">
              <a:xfrm flipV="1">
                <a:off x="3042" y="911"/>
                <a:ext cx="0" cy="78"/>
              </a:xfrm>
              <a:prstGeom prst="line">
                <a:avLst/>
              </a:prstGeom>
              <a:noFill/>
              <a:ln w="3175">
                <a:solidFill>
                  <a:srgbClr val="000000"/>
                </a:solidFill>
                <a:round/>
                <a:headEnd/>
                <a:tailEnd/>
              </a:ln>
            </p:spPr>
            <p:txBody>
              <a:bodyPr/>
              <a:lstStyle/>
              <a:p>
                <a:endParaRPr lang="en-US"/>
              </a:p>
            </p:txBody>
          </p:sp>
          <p:sp>
            <p:nvSpPr>
              <p:cNvPr id="33702" name="Line 1952"/>
              <p:cNvSpPr>
                <a:spLocks noChangeShapeType="1"/>
              </p:cNvSpPr>
              <p:nvPr/>
            </p:nvSpPr>
            <p:spPr bwMode="auto">
              <a:xfrm>
                <a:off x="3042" y="911"/>
                <a:ext cx="60" cy="0"/>
              </a:xfrm>
              <a:prstGeom prst="line">
                <a:avLst/>
              </a:prstGeom>
              <a:noFill/>
              <a:ln w="3175">
                <a:solidFill>
                  <a:srgbClr val="000000"/>
                </a:solidFill>
                <a:round/>
                <a:headEnd/>
                <a:tailEnd/>
              </a:ln>
            </p:spPr>
            <p:txBody>
              <a:bodyPr/>
              <a:lstStyle/>
              <a:p>
                <a:endParaRPr lang="en-US"/>
              </a:p>
            </p:txBody>
          </p:sp>
          <p:sp>
            <p:nvSpPr>
              <p:cNvPr id="33703" name="Line 1953"/>
              <p:cNvSpPr>
                <a:spLocks noChangeShapeType="1"/>
              </p:cNvSpPr>
              <p:nvPr/>
            </p:nvSpPr>
            <p:spPr bwMode="auto">
              <a:xfrm>
                <a:off x="3102" y="911"/>
                <a:ext cx="0" cy="33"/>
              </a:xfrm>
              <a:prstGeom prst="line">
                <a:avLst/>
              </a:prstGeom>
              <a:noFill/>
              <a:ln w="3175">
                <a:solidFill>
                  <a:srgbClr val="000000"/>
                </a:solidFill>
                <a:round/>
                <a:headEnd/>
                <a:tailEnd/>
              </a:ln>
            </p:spPr>
            <p:txBody>
              <a:bodyPr/>
              <a:lstStyle/>
              <a:p>
                <a:endParaRPr lang="en-US"/>
              </a:p>
            </p:txBody>
          </p:sp>
          <p:sp>
            <p:nvSpPr>
              <p:cNvPr id="33704" name="Line 1954"/>
              <p:cNvSpPr>
                <a:spLocks noChangeShapeType="1"/>
              </p:cNvSpPr>
              <p:nvPr/>
            </p:nvSpPr>
            <p:spPr bwMode="auto">
              <a:xfrm flipV="1">
                <a:off x="3102" y="911"/>
                <a:ext cx="0" cy="33"/>
              </a:xfrm>
              <a:prstGeom prst="line">
                <a:avLst/>
              </a:prstGeom>
              <a:noFill/>
              <a:ln w="3175">
                <a:solidFill>
                  <a:srgbClr val="000000"/>
                </a:solidFill>
                <a:round/>
                <a:headEnd/>
                <a:tailEnd/>
              </a:ln>
            </p:spPr>
            <p:txBody>
              <a:bodyPr/>
              <a:lstStyle/>
              <a:p>
                <a:endParaRPr lang="en-US"/>
              </a:p>
            </p:txBody>
          </p:sp>
          <p:sp>
            <p:nvSpPr>
              <p:cNvPr id="33705" name="Line 1955"/>
              <p:cNvSpPr>
                <a:spLocks noChangeShapeType="1"/>
              </p:cNvSpPr>
              <p:nvPr/>
            </p:nvSpPr>
            <p:spPr bwMode="auto">
              <a:xfrm>
                <a:off x="3102" y="911"/>
                <a:ext cx="61" cy="0"/>
              </a:xfrm>
              <a:prstGeom prst="line">
                <a:avLst/>
              </a:prstGeom>
              <a:noFill/>
              <a:ln w="3175">
                <a:solidFill>
                  <a:srgbClr val="000000"/>
                </a:solidFill>
                <a:round/>
                <a:headEnd/>
                <a:tailEnd/>
              </a:ln>
            </p:spPr>
            <p:txBody>
              <a:bodyPr/>
              <a:lstStyle/>
              <a:p>
                <a:endParaRPr lang="en-US"/>
              </a:p>
            </p:txBody>
          </p:sp>
          <p:sp>
            <p:nvSpPr>
              <p:cNvPr id="33706" name="Line 1956"/>
              <p:cNvSpPr>
                <a:spLocks noChangeShapeType="1"/>
              </p:cNvSpPr>
              <p:nvPr/>
            </p:nvSpPr>
            <p:spPr bwMode="auto">
              <a:xfrm>
                <a:off x="3163" y="911"/>
                <a:ext cx="0" cy="33"/>
              </a:xfrm>
              <a:prstGeom prst="line">
                <a:avLst/>
              </a:prstGeom>
              <a:noFill/>
              <a:ln w="3175">
                <a:solidFill>
                  <a:srgbClr val="000000"/>
                </a:solidFill>
                <a:round/>
                <a:headEnd/>
                <a:tailEnd/>
              </a:ln>
            </p:spPr>
            <p:txBody>
              <a:bodyPr/>
              <a:lstStyle/>
              <a:p>
                <a:endParaRPr lang="en-US"/>
              </a:p>
            </p:txBody>
          </p:sp>
          <p:sp>
            <p:nvSpPr>
              <p:cNvPr id="33707" name="Line 1957"/>
              <p:cNvSpPr>
                <a:spLocks noChangeShapeType="1"/>
              </p:cNvSpPr>
              <p:nvPr/>
            </p:nvSpPr>
            <p:spPr bwMode="auto">
              <a:xfrm flipV="1">
                <a:off x="3163" y="911"/>
                <a:ext cx="0" cy="33"/>
              </a:xfrm>
              <a:prstGeom prst="line">
                <a:avLst/>
              </a:prstGeom>
              <a:noFill/>
              <a:ln w="3175">
                <a:solidFill>
                  <a:srgbClr val="000000"/>
                </a:solidFill>
                <a:round/>
                <a:headEnd/>
                <a:tailEnd/>
              </a:ln>
            </p:spPr>
            <p:txBody>
              <a:bodyPr/>
              <a:lstStyle/>
              <a:p>
                <a:endParaRPr lang="en-US"/>
              </a:p>
            </p:txBody>
          </p:sp>
          <p:sp>
            <p:nvSpPr>
              <p:cNvPr id="33708" name="Line 1958"/>
              <p:cNvSpPr>
                <a:spLocks noChangeShapeType="1"/>
              </p:cNvSpPr>
              <p:nvPr/>
            </p:nvSpPr>
            <p:spPr bwMode="auto">
              <a:xfrm>
                <a:off x="3163" y="911"/>
                <a:ext cx="60" cy="0"/>
              </a:xfrm>
              <a:prstGeom prst="line">
                <a:avLst/>
              </a:prstGeom>
              <a:noFill/>
              <a:ln w="3175">
                <a:solidFill>
                  <a:srgbClr val="000000"/>
                </a:solidFill>
                <a:round/>
                <a:headEnd/>
                <a:tailEnd/>
              </a:ln>
            </p:spPr>
            <p:txBody>
              <a:bodyPr/>
              <a:lstStyle/>
              <a:p>
                <a:endParaRPr lang="en-US"/>
              </a:p>
            </p:txBody>
          </p:sp>
          <p:sp>
            <p:nvSpPr>
              <p:cNvPr id="33709" name="Line 1959"/>
              <p:cNvSpPr>
                <a:spLocks noChangeShapeType="1"/>
              </p:cNvSpPr>
              <p:nvPr/>
            </p:nvSpPr>
            <p:spPr bwMode="auto">
              <a:xfrm>
                <a:off x="3223" y="911"/>
                <a:ext cx="0" cy="33"/>
              </a:xfrm>
              <a:prstGeom prst="line">
                <a:avLst/>
              </a:prstGeom>
              <a:noFill/>
              <a:ln w="3175">
                <a:solidFill>
                  <a:srgbClr val="000000"/>
                </a:solidFill>
                <a:round/>
                <a:headEnd/>
                <a:tailEnd/>
              </a:ln>
            </p:spPr>
            <p:txBody>
              <a:bodyPr/>
              <a:lstStyle/>
              <a:p>
                <a:endParaRPr lang="en-US"/>
              </a:p>
            </p:txBody>
          </p:sp>
          <p:sp>
            <p:nvSpPr>
              <p:cNvPr id="33710" name="Line 1960"/>
              <p:cNvSpPr>
                <a:spLocks noChangeShapeType="1"/>
              </p:cNvSpPr>
              <p:nvPr/>
            </p:nvSpPr>
            <p:spPr bwMode="auto">
              <a:xfrm flipV="1">
                <a:off x="3223" y="911"/>
                <a:ext cx="0" cy="33"/>
              </a:xfrm>
              <a:prstGeom prst="line">
                <a:avLst/>
              </a:prstGeom>
              <a:noFill/>
              <a:ln w="3175">
                <a:solidFill>
                  <a:srgbClr val="000000"/>
                </a:solidFill>
                <a:round/>
                <a:headEnd/>
                <a:tailEnd/>
              </a:ln>
            </p:spPr>
            <p:txBody>
              <a:bodyPr/>
              <a:lstStyle/>
              <a:p>
                <a:endParaRPr lang="en-US"/>
              </a:p>
            </p:txBody>
          </p:sp>
          <p:sp>
            <p:nvSpPr>
              <p:cNvPr id="33711" name="Line 1961"/>
              <p:cNvSpPr>
                <a:spLocks noChangeShapeType="1"/>
              </p:cNvSpPr>
              <p:nvPr/>
            </p:nvSpPr>
            <p:spPr bwMode="auto">
              <a:xfrm>
                <a:off x="3223" y="911"/>
                <a:ext cx="60" cy="0"/>
              </a:xfrm>
              <a:prstGeom prst="line">
                <a:avLst/>
              </a:prstGeom>
              <a:noFill/>
              <a:ln w="3175">
                <a:solidFill>
                  <a:srgbClr val="000000"/>
                </a:solidFill>
                <a:round/>
                <a:headEnd/>
                <a:tailEnd/>
              </a:ln>
            </p:spPr>
            <p:txBody>
              <a:bodyPr/>
              <a:lstStyle/>
              <a:p>
                <a:endParaRPr lang="en-US"/>
              </a:p>
            </p:txBody>
          </p:sp>
          <p:sp>
            <p:nvSpPr>
              <p:cNvPr id="33712" name="Line 1962"/>
              <p:cNvSpPr>
                <a:spLocks noChangeShapeType="1"/>
              </p:cNvSpPr>
              <p:nvPr/>
            </p:nvSpPr>
            <p:spPr bwMode="auto">
              <a:xfrm>
                <a:off x="3283" y="911"/>
                <a:ext cx="0" cy="33"/>
              </a:xfrm>
              <a:prstGeom prst="line">
                <a:avLst/>
              </a:prstGeom>
              <a:noFill/>
              <a:ln w="3175">
                <a:solidFill>
                  <a:srgbClr val="000000"/>
                </a:solidFill>
                <a:round/>
                <a:headEnd/>
                <a:tailEnd/>
              </a:ln>
            </p:spPr>
            <p:txBody>
              <a:bodyPr/>
              <a:lstStyle/>
              <a:p>
                <a:endParaRPr lang="en-US"/>
              </a:p>
            </p:txBody>
          </p:sp>
          <p:sp>
            <p:nvSpPr>
              <p:cNvPr id="33713" name="Line 1963"/>
              <p:cNvSpPr>
                <a:spLocks noChangeShapeType="1"/>
              </p:cNvSpPr>
              <p:nvPr/>
            </p:nvSpPr>
            <p:spPr bwMode="auto">
              <a:xfrm flipV="1">
                <a:off x="3283" y="911"/>
                <a:ext cx="0" cy="33"/>
              </a:xfrm>
              <a:prstGeom prst="line">
                <a:avLst/>
              </a:prstGeom>
              <a:noFill/>
              <a:ln w="3175">
                <a:solidFill>
                  <a:srgbClr val="000000"/>
                </a:solidFill>
                <a:round/>
                <a:headEnd/>
                <a:tailEnd/>
              </a:ln>
            </p:spPr>
            <p:txBody>
              <a:bodyPr/>
              <a:lstStyle/>
              <a:p>
                <a:endParaRPr lang="en-US"/>
              </a:p>
            </p:txBody>
          </p:sp>
          <p:sp>
            <p:nvSpPr>
              <p:cNvPr id="33714" name="Line 1964"/>
              <p:cNvSpPr>
                <a:spLocks noChangeShapeType="1"/>
              </p:cNvSpPr>
              <p:nvPr/>
            </p:nvSpPr>
            <p:spPr bwMode="auto">
              <a:xfrm>
                <a:off x="3283" y="911"/>
                <a:ext cx="61" cy="0"/>
              </a:xfrm>
              <a:prstGeom prst="line">
                <a:avLst/>
              </a:prstGeom>
              <a:noFill/>
              <a:ln w="3175">
                <a:solidFill>
                  <a:srgbClr val="000000"/>
                </a:solidFill>
                <a:round/>
                <a:headEnd/>
                <a:tailEnd/>
              </a:ln>
            </p:spPr>
            <p:txBody>
              <a:bodyPr/>
              <a:lstStyle/>
              <a:p>
                <a:endParaRPr lang="en-US"/>
              </a:p>
            </p:txBody>
          </p:sp>
          <p:sp>
            <p:nvSpPr>
              <p:cNvPr id="33715" name="Line 1965"/>
              <p:cNvSpPr>
                <a:spLocks noChangeShapeType="1"/>
              </p:cNvSpPr>
              <p:nvPr/>
            </p:nvSpPr>
            <p:spPr bwMode="auto">
              <a:xfrm>
                <a:off x="3344" y="911"/>
                <a:ext cx="0" cy="33"/>
              </a:xfrm>
              <a:prstGeom prst="line">
                <a:avLst/>
              </a:prstGeom>
              <a:noFill/>
              <a:ln w="3175">
                <a:solidFill>
                  <a:srgbClr val="000000"/>
                </a:solidFill>
                <a:round/>
                <a:headEnd/>
                <a:tailEnd/>
              </a:ln>
            </p:spPr>
            <p:txBody>
              <a:bodyPr/>
              <a:lstStyle/>
              <a:p>
                <a:endParaRPr lang="en-US"/>
              </a:p>
            </p:txBody>
          </p:sp>
          <p:sp>
            <p:nvSpPr>
              <p:cNvPr id="33716" name="Line 1966"/>
              <p:cNvSpPr>
                <a:spLocks noChangeShapeType="1"/>
              </p:cNvSpPr>
              <p:nvPr/>
            </p:nvSpPr>
            <p:spPr bwMode="auto">
              <a:xfrm flipV="1">
                <a:off x="3344" y="911"/>
                <a:ext cx="0" cy="33"/>
              </a:xfrm>
              <a:prstGeom prst="line">
                <a:avLst/>
              </a:prstGeom>
              <a:noFill/>
              <a:ln w="3175">
                <a:solidFill>
                  <a:srgbClr val="000000"/>
                </a:solidFill>
                <a:round/>
                <a:headEnd/>
                <a:tailEnd/>
              </a:ln>
            </p:spPr>
            <p:txBody>
              <a:bodyPr/>
              <a:lstStyle/>
              <a:p>
                <a:endParaRPr lang="en-US"/>
              </a:p>
            </p:txBody>
          </p:sp>
          <p:sp>
            <p:nvSpPr>
              <p:cNvPr id="33717" name="Line 1967"/>
              <p:cNvSpPr>
                <a:spLocks noChangeShapeType="1"/>
              </p:cNvSpPr>
              <p:nvPr/>
            </p:nvSpPr>
            <p:spPr bwMode="auto">
              <a:xfrm>
                <a:off x="3344" y="911"/>
                <a:ext cx="60" cy="0"/>
              </a:xfrm>
              <a:prstGeom prst="line">
                <a:avLst/>
              </a:prstGeom>
              <a:noFill/>
              <a:ln w="3175">
                <a:solidFill>
                  <a:srgbClr val="000000"/>
                </a:solidFill>
                <a:round/>
                <a:headEnd/>
                <a:tailEnd/>
              </a:ln>
            </p:spPr>
            <p:txBody>
              <a:bodyPr/>
              <a:lstStyle/>
              <a:p>
                <a:endParaRPr lang="en-US"/>
              </a:p>
            </p:txBody>
          </p:sp>
          <p:sp>
            <p:nvSpPr>
              <p:cNvPr id="33718" name="Line 1968"/>
              <p:cNvSpPr>
                <a:spLocks noChangeShapeType="1"/>
              </p:cNvSpPr>
              <p:nvPr/>
            </p:nvSpPr>
            <p:spPr bwMode="auto">
              <a:xfrm>
                <a:off x="3404" y="911"/>
                <a:ext cx="0" cy="33"/>
              </a:xfrm>
              <a:prstGeom prst="line">
                <a:avLst/>
              </a:prstGeom>
              <a:noFill/>
              <a:ln w="3175">
                <a:solidFill>
                  <a:srgbClr val="000000"/>
                </a:solidFill>
                <a:round/>
                <a:headEnd/>
                <a:tailEnd/>
              </a:ln>
            </p:spPr>
            <p:txBody>
              <a:bodyPr/>
              <a:lstStyle/>
              <a:p>
                <a:endParaRPr lang="en-US"/>
              </a:p>
            </p:txBody>
          </p:sp>
          <p:sp>
            <p:nvSpPr>
              <p:cNvPr id="33719" name="Line 1969"/>
              <p:cNvSpPr>
                <a:spLocks noChangeShapeType="1"/>
              </p:cNvSpPr>
              <p:nvPr/>
            </p:nvSpPr>
            <p:spPr bwMode="auto">
              <a:xfrm flipV="1">
                <a:off x="3404" y="911"/>
                <a:ext cx="0" cy="33"/>
              </a:xfrm>
              <a:prstGeom prst="line">
                <a:avLst/>
              </a:prstGeom>
              <a:noFill/>
              <a:ln w="3175">
                <a:solidFill>
                  <a:srgbClr val="000000"/>
                </a:solidFill>
                <a:round/>
                <a:headEnd/>
                <a:tailEnd/>
              </a:ln>
            </p:spPr>
            <p:txBody>
              <a:bodyPr/>
              <a:lstStyle/>
              <a:p>
                <a:endParaRPr lang="en-US"/>
              </a:p>
            </p:txBody>
          </p:sp>
          <p:sp>
            <p:nvSpPr>
              <p:cNvPr id="33720" name="Line 1970"/>
              <p:cNvSpPr>
                <a:spLocks noChangeShapeType="1"/>
              </p:cNvSpPr>
              <p:nvPr/>
            </p:nvSpPr>
            <p:spPr bwMode="auto">
              <a:xfrm>
                <a:off x="3404" y="911"/>
                <a:ext cx="60" cy="0"/>
              </a:xfrm>
              <a:prstGeom prst="line">
                <a:avLst/>
              </a:prstGeom>
              <a:noFill/>
              <a:ln w="3175">
                <a:solidFill>
                  <a:srgbClr val="000000"/>
                </a:solidFill>
                <a:round/>
                <a:headEnd/>
                <a:tailEnd/>
              </a:ln>
            </p:spPr>
            <p:txBody>
              <a:bodyPr/>
              <a:lstStyle/>
              <a:p>
                <a:endParaRPr lang="en-US"/>
              </a:p>
            </p:txBody>
          </p:sp>
          <p:sp>
            <p:nvSpPr>
              <p:cNvPr id="33721" name="Line 1971"/>
              <p:cNvSpPr>
                <a:spLocks noChangeShapeType="1"/>
              </p:cNvSpPr>
              <p:nvPr/>
            </p:nvSpPr>
            <p:spPr bwMode="auto">
              <a:xfrm>
                <a:off x="3464" y="911"/>
                <a:ext cx="0" cy="33"/>
              </a:xfrm>
              <a:prstGeom prst="line">
                <a:avLst/>
              </a:prstGeom>
              <a:noFill/>
              <a:ln w="3175">
                <a:solidFill>
                  <a:srgbClr val="000000"/>
                </a:solidFill>
                <a:round/>
                <a:headEnd/>
                <a:tailEnd/>
              </a:ln>
            </p:spPr>
            <p:txBody>
              <a:bodyPr/>
              <a:lstStyle/>
              <a:p>
                <a:endParaRPr lang="en-US"/>
              </a:p>
            </p:txBody>
          </p:sp>
          <p:sp>
            <p:nvSpPr>
              <p:cNvPr id="33722" name="Line 1972"/>
              <p:cNvSpPr>
                <a:spLocks noChangeShapeType="1"/>
              </p:cNvSpPr>
              <p:nvPr/>
            </p:nvSpPr>
            <p:spPr bwMode="auto">
              <a:xfrm flipV="1">
                <a:off x="3464" y="911"/>
                <a:ext cx="0" cy="33"/>
              </a:xfrm>
              <a:prstGeom prst="line">
                <a:avLst/>
              </a:prstGeom>
              <a:noFill/>
              <a:ln w="3175">
                <a:solidFill>
                  <a:srgbClr val="000000"/>
                </a:solidFill>
                <a:round/>
                <a:headEnd/>
                <a:tailEnd/>
              </a:ln>
            </p:spPr>
            <p:txBody>
              <a:bodyPr/>
              <a:lstStyle/>
              <a:p>
                <a:endParaRPr lang="en-US"/>
              </a:p>
            </p:txBody>
          </p:sp>
          <p:sp>
            <p:nvSpPr>
              <p:cNvPr id="33723" name="Line 1973"/>
              <p:cNvSpPr>
                <a:spLocks noChangeShapeType="1"/>
              </p:cNvSpPr>
              <p:nvPr/>
            </p:nvSpPr>
            <p:spPr bwMode="auto">
              <a:xfrm>
                <a:off x="3464" y="911"/>
                <a:ext cx="61" cy="0"/>
              </a:xfrm>
              <a:prstGeom prst="line">
                <a:avLst/>
              </a:prstGeom>
              <a:noFill/>
              <a:ln w="3175">
                <a:solidFill>
                  <a:srgbClr val="000000"/>
                </a:solidFill>
                <a:round/>
                <a:headEnd/>
                <a:tailEnd/>
              </a:ln>
            </p:spPr>
            <p:txBody>
              <a:bodyPr/>
              <a:lstStyle/>
              <a:p>
                <a:endParaRPr lang="en-US"/>
              </a:p>
            </p:txBody>
          </p:sp>
          <p:sp>
            <p:nvSpPr>
              <p:cNvPr id="33724" name="Line 1974"/>
              <p:cNvSpPr>
                <a:spLocks noChangeShapeType="1"/>
              </p:cNvSpPr>
              <p:nvPr/>
            </p:nvSpPr>
            <p:spPr bwMode="auto">
              <a:xfrm>
                <a:off x="3525" y="911"/>
                <a:ext cx="0" cy="33"/>
              </a:xfrm>
              <a:prstGeom prst="line">
                <a:avLst/>
              </a:prstGeom>
              <a:noFill/>
              <a:ln w="3175">
                <a:solidFill>
                  <a:srgbClr val="000000"/>
                </a:solidFill>
                <a:round/>
                <a:headEnd/>
                <a:tailEnd/>
              </a:ln>
            </p:spPr>
            <p:txBody>
              <a:bodyPr/>
              <a:lstStyle/>
              <a:p>
                <a:endParaRPr lang="en-US"/>
              </a:p>
            </p:txBody>
          </p:sp>
          <p:sp>
            <p:nvSpPr>
              <p:cNvPr id="33725" name="Line 1975"/>
              <p:cNvSpPr>
                <a:spLocks noChangeShapeType="1"/>
              </p:cNvSpPr>
              <p:nvPr/>
            </p:nvSpPr>
            <p:spPr bwMode="auto">
              <a:xfrm flipV="1">
                <a:off x="3525" y="911"/>
                <a:ext cx="0" cy="33"/>
              </a:xfrm>
              <a:prstGeom prst="line">
                <a:avLst/>
              </a:prstGeom>
              <a:noFill/>
              <a:ln w="3175">
                <a:solidFill>
                  <a:srgbClr val="000000"/>
                </a:solidFill>
                <a:round/>
                <a:headEnd/>
                <a:tailEnd/>
              </a:ln>
            </p:spPr>
            <p:txBody>
              <a:bodyPr/>
              <a:lstStyle/>
              <a:p>
                <a:endParaRPr lang="en-US"/>
              </a:p>
            </p:txBody>
          </p:sp>
          <p:sp>
            <p:nvSpPr>
              <p:cNvPr id="33726" name="Line 1976"/>
              <p:cNvSpPr>
                <a:spLocks noChangeShapeType="1"/>
              </p:cNvSpPr>
              <p:nvPr/>
            </p:nvSpPr>
            <p:spPr bwMode="auto">
              <a:xfrm>
                <a:off x="3525" y="911"/>
                <a:ext cx="60" cy="0"/>
              </a:xfrm>
              <a:prstGeom prst="line">
                <a:avLst/>
              </a:prstGeom>
              <a:noFill/>
              <a:ln w="3175">
                <a:solidFill>
                  <a:srgbClr val="000000"/>
                </a:solidFill>
                <a:round/>
                <a:headEnd/>
                <a:tailEnd/>
              </a:ln>
            </p:spPr>
            <p:txBody>
              <a:bodyPr/>
              <a:lstStyle/>
              <a:p>
                <a:endParaRPr lang="en-US"/>
              </a:p>
            </p:txBody>
          </p:sp>
          <p:sp>
            <p:nvSpPr>
              <p:cNvPr id="33727" name="Line 1977"/>
              <p:cNvSpPr>
                <a:spLocks noChangeShapeType="1"/>
              </p:cNvSpPr>
              <p:nvPr/>
            </p:nvSpPr>
            <p:spPr bwMode="auto">
              <a:xfrm>
                <a:off x="3585" y="911"/>
                <a:ext cx="0" cy="33"/>
              </a:xfrm>
              <a:prstGeom prst="line">
                <a:avLst/>
              </a:prstGeom>
              <a:noFill/>
              <a:ln w="3175">
                <a:solidFill>
                  <a:srgbClr val="000000"/>
                </a:solidFill>
                <a:round/>
                <a:headEnd/>
                <a:tailEnd/>
              </a:ln>
            </p:spPr>
            <p:txBody>
              <a:bodyPr/>
              <a:lstStyle/>
              <a:p>
                <a:endParaRPr lang="en-US"/>
              </a:p>
            </p:txBody>
          </p:sp>
          <p:sp>
            <p:nvSpPr>
              <p:cNvPr id="33728" name="Line 1978"/>
              <p:cNvSpPr>
                <a:spLocks noChangeShapeType="1"/>
              </p:cNvSpPr>
              <p:nvPr/>
            </p:nvSpPr>
            <p:spPr bwMode="auto">
              <a:xfrm flipV="1">
                <a:off x="3585" y="911"/>
                <a:ext cx="0" cy="33"/>
              </a:xfrm>
              <a:prstGeom prst="line">
                <a:avLst/>
              </a:prstGeom>
              <a:noFill/>
              <a:ln w="3175">
                <a:solidFill>
                  <a:srgbClr val="000000"/>
                </a:solidFill>
                <a:round/>
                <a:headEnd/>
                <a:tailEnd/>
              </a:ln>
            </p:spPr>
            <p:txBody>
              <a:bodyPr/>
              <a:lstStyle/>
              <a:p>
                <a:endParaRPr lang="en-US"/>
              </a:p>
            </p:txBody>
          </p:sp>
          <p:sp>
            <p:nvSpPr>
              <p:cNvPr id="33729" name="Line 1979"/>
              <p:cNvSpPr>
                <a:spLocks noChangeShapeType="1"/>
              </p:cNvSpPr>
              <p:nvPr/>
            </p:nvSpPr>
            <p:spPr bwMode="auto">
              <a:xfrm>
                <a:off x="3585" y="911"/>
                <a:ext cx="60" cy="0"/>
              </a:xfrm>
              <a:prstGeom prst="line">
                <a:avLst/>
              </a:prstGeom>
              <a:noFill/>
              <a:ln w="3175">
                <a:solidFill>
                  <a:srgbClr val="000000"/>
                </a:solidFill>
                <a:round/>
                <a:headEnd/>
                <a:tailEnd/>
              </a:ln>
            </p:spPr>
            <p:txBody>
              <a:bodyPr/>
              <a:lstStyle/>
              <a:p>
                <a:endParaRPr lang="en-US"/>
              </a:p>
            </p:txBody>
          </p:sp>
          <p:sp>
            <p:nvSpPr>
              <p:cNvPr id="33730" name="Line 1980"/>
              <p:cNvSpPr>
                <a:spLocks noChangeShapeType="1"/>
              </p:cNvSpPr>
              <p:nvPr/>
            </p:nvSpPr>
            <p:spPr bwMode="auto">
              <a:xfrm>
                <a:off x="3645" y="911"/>
                <a:ext cx="0" cy="78"/>
              </a:xfrm>
              <a:prstGeom prst="line">
                <a:avLst/>
              </a:prstGeom>
              <a:noFill/>
              <a:ln w="3175">
                <a:solidFill>
                  <a:srgbClr val="000000"/>
                </a:solidFill>
                <a:round/>
                <a:headEnd/>
                <a:tailEnd/>
              </a:ln>
            </p:spPr>
            <p:txBody>
              <a:bodyPr/>
              <a:lstStyle/>
              <a:p>
                <a:endParaRPr lang="en-US"/>
              </a:p>
            </p:txBody>
          </p:sp>
          <p:sp>
            <p:nvSpPr>
              <p:cNvPr id="33731" name="Line 1981"/>
              <p:cNvSpPr>
                <a:spLocks noChangeShapeType="1"/>
              </p:cNvSpPr>
              <p:nvPr/>
            </p:nvSpPr>
            <p:spPr bwMode="auto">
              <a:xfrm flipV="1">
                <a:off x="3645" y="911"/>
                <a:ext cx="0" cy="78"/>
              </a:xfrm>
              <a:prstGeom prst="line">
                <a:avLst/>
              </a:prstGeom>
              <a:noFill/>
              <a:ln w="3175">
                <a:solidFill>
                  <a:srgbClr val="000000"/>
                </a:solidFill>
                <a:round/>
                <a:headEnd/>
                <a:tailEnd/>
              </a:ln>
            </p:spPr>
            <p:txBody>
              <a:bodyPr/>
              <a:lstStyle/>
              <a:p>
                <a:endParaRPr lang="en-US"/>
              </a:p>
            </p:txBody>
          </p:sp>
          <p:sp>
            <p:nvSpPr>
              <p:cNvPr id="33732" name="Line 1982"/>
              <p:cNvSpPr>
                <a:spLocks noChangeShapeType="1"/>
              </p:cNvSpPr>
              <p:nvPr/>
            </p:nvSpPr>
            <p:spPr bwMode="auto">
              <a:xfrm>
                <a:off x="3645" y="911"/>
                <a:ext cx="62" cy="0"/>
              </a:xfrm>
              <a:prstGeom prst="line">
                <a:avLst/>
              </a:prstGeom>
              <a:noFill/>
              <a:ln w="3175">
                <a:solidFill>
                  <a:srgbClr val="000000"/>
                </a:solidFill>
                <a:round/>
                <a:headEnd/>
                <a:tailEnd/>
              </a:ln>
            </p:spPr>
            <p:txBody>
              <a:bodyPr/>
              <a:lstStyle/>
              <a:p>
                <a:endParaRPr lang="en-US"/>
              </a:p>
            </p:txBody>
          </p:sp>
          <p:sp>
            <p:nvSpPr>
              <p:cNvPr id="33733" name="Line 1983"/>
              <p:cNvSpPr>
                <a:spLocks noChangeShapeType="1"/>
              </p:cNvSpPr>
              <p:nvPr/>
            </p:nvSpPr>
            <p:spPr bwMode="auto">
              <a:xfrm>
                <a:off x="3707" y="911"/>
                <a:ext cx="0" cy="33"/>
              </a:xfrm>
              <a:prstGeom prst="line">
                <a:avLst/>
              </a:prstGeom>
              <a:noFill/>
              <a:ln w="3175">
                <a:solidFill>
                  <a:srgbClr val="000000"/>
                </a:solidFill>
                <a:round/>
                <a:headEnd/>
                <a:tailEnd/>
              </a:ln>
            </p:spPr>
            <p:txBody>
              <a:bodyPr/>
              <a:lstStyle/>
              <a:p>
                <a:endParaRPr lang="en-US"/>
              </a:p>
            </p:txBody>
          </p:sp>
          <p:sp>
            <p:nvSpPr>
              <p:cNvPr id="33734" name="Line 1984"/>
              <p:cNvSpPr>
                <a:spLocks noChangeShapeType="1"/>
              </p:cNvSpPr>
              <p:nvPr/>
            </p:nvSpPr>
            <p:spPr bwMode="auto">
              <a:xfrm flipV="1">
                <a:off x="3707" y="911"/>
                <a:ext cx="0" cy="33"/>
              </a:xfrm>
              <a:prstGeom prst="line">
                <a:avLst/>
              </a:prstGeom>
              <a:noFill/>
              <a:ln w="3175">
                <a:solidFill>
                  <a:srgbClr val="000000"/>
                </a:solidFill>
                <a:round/>
                <a:headEnd/>
                <a:tailEnd/>
              </a:ln>
            </p:spPr>
            <p:txBody>
              <a:bodyPr/>
              <a:lstStyle/>
              <a:p>
                <a:endParaRPr lang="en-US"/>
              </a:p>
            </p:txBody>
          </p:sp>
          <p:sp>
            <p:nvSpPr>
              <p:cNvPr id="33735" name="Line 1985"/>
              <p:cNvSpPr>
                <a:spLocks noChangeShapeType="1"/>
              </p:cNvSpPr>
              <p:nvPr/>
            </p:nvSpPr>
            <p:spPr bwMode="auto">
              <a:xfrm>
                <a:off x="3707" y="911"/>
                <a:ext cx="59" cy="0"/>
              </a:xfrm>
              <a:prstGeom prst="line">
                <a:avLst/>
              </a:prstGeom>
              <a:noFill/>
              <a:ln w="3175">
                <a:solidFill>
                  <a:srgbClr val="000000"/>
                </a:solidFill>
                <a:round/>
                <a:headEnd/>
                <a:tailEnd/>
              </a:ln>
            </p:spPr>
            <p:txBody>
              <a:bodyPr/>
              <a:lstStyle/>
              <a:p>
                <a:endParaRPr lang="en-US"/>
              </a:p>
            </p:txBody>
          </p:sp>
          <p:sp>
            <p:nvSpPr>
              <p:cNvPr id="33736" name="Line 1986"/>
              <p:cNvSpPr>
                <a:spLocks noChangeShapeType="1"/>
              </p:cNvSpPr>
              <p:nvPr/>
            </p:nvSpPr>
            <p:spPr bwMode="auto">
              <a:xfrm>
                <a:off x="3766" y="911"/>
                <a:ext cx="0" cy="33"/>
              </a:xfrm>
              <a:prstGeom prst="line">
                <a:avLst/>
              </a:prstGeom>
              <a:noFill/>
              <a:ln w="3175">
                <a:solidFill>
                  <a:srgbClr val="000000"/>
                </a:solidFill>
                <a:round/>
                <a:headEnd/>
                <a:tailEnd/>
              </a:ln>
            </p:spPr>
            <p:txBody>
              <a:bodyPr/>
              <a:lstStyle/>
              <a:p>
                <a:endParaRPr lang="en-US"/>
              </a:p>
            </p:txBody>
          </p:sp>
          <p:sp>
            <p:nvSpPr>
              <p:cNvPr id="33737" name="Line 1987"/>
              <p:cNvSpPr>
                <a:spLocks noChangeShapeType="1"/>
              </p:cNvSpPr>
              <p:nvPr/>
            </p:nvSpPr>
            <p:spPr bwMode="auto">
              <a:xfrm flipV="1">
                <a:off x="3766" y="911"/>
                <a:ext cx="0" cy="33"/>
              </a:xfrm>
              <a:prstGeom prst="line">
                <a:avLst/>
              </a:prstGeom>
              <a:noFill/>
              <a:ln w="3175">
                <a:solidFill>
                  <a:srgbClr val="000000"/>
                </a:solidFill>
                <a:round/>
                <a:headEnd/>
                <a:tailEnd/>
              </a:ln>
            </p:spPr>
            <p:txBody>
              <a:bodyPr/>
              <a:lstStyle/>
              <a:p>
                <a:endParaRPr lang="en-US"/>
              </a:p>
            </p:txBody>
          </p:sp>
          <p:sp>
            <p:nvSpPr>
              <p:cNvPr id="33738" name="Line 1988"/>
              <p:cNvSpPr>
                <a:spLocks noChangeShapeType="1"/>
              </p:cNvSpPr>
              <p:nvPr/>
            </p:nvSpPr>
            <p:spPr bwMode="auto">
              <a:xfrm>
                <a:off x="3766" y="911"/>
                <a:ext cx="60" cy="0"/>
              </a:xfrm>
              <a:prstGeom prst="line">
                <a:avLst/>
              </a:prstGeom>
              <a:noFill/>
              <a:ln w="3175">
                <a:solidFill>
                  <a:srgbClr val="000000"/>
                </a:solidFill>
                <a:round/>
                <a:headEnd/>
                <a:tailEnd/>
              </a:ln>
            </p:spPr>
            <p:txBody>
              <a:bodyPr/>
              <a:lstStyle/>
              <a:p>
                <a:endParaRPr lang="en-US"/>
              </a:p>
            </p:txBody>
          </p:sp>
          <p:sp>
            <p:nvSpPr>
              <p:cNvPr id="33739" name="Line 1989"/>
              <p:cNvSpPr>
                <a:spLocks noChangeShapeType="1"/>
              </p:cNvSpPr>
              <p:nvPr/>
            </p:nvSpPr>
            <p:spPr bwMode="auto">
              <a:xfrm>
                <a:off x="3826" y="911"/>
                <a:ext cx="0" cy="33"/>
              </a:xfrm>
              <a:prstGeom prst="line">
                <a:avLst/>
              </a:prstGeom>
              <a:noFill/>
              <a:ln w="3175">
                <a:solidFill>
                  <a:srgbClr val="000000"/>
                </a:solidFill>
                <a:round/>
                <a:headEnd/>
                <a:tailEnd/>
              </a:ln>
            </p:spPr>
            <p:txBody>
              <a:bodyPr/>
              <a:lstStyle/>
              <a:p>
                <a:endParaRPr lang="en-US"/>
              </a:p>
            </p:txBody>
          </p:sp>
          <p:sp>
            <p:nvSpPr>
              <p:cNvPr id="33740" name="Line 1990"/>
              <p:cNvSpPr>
                <a:spLocks noChangeShapeType="1"/>
              </p:cNvSpPr>
              <p:nvPr/>
            </p:nvSpPr>
            <p:spPr bwMode="auto">
              <a:xfrm flipV="1">
                <a:off x="3826" y="911"/>
                <a:ext cx="0" cy="33"/>
              </a:xfrm>
              <a:prstGeom prst="line">
                <a:avLst/>
              </a:prstGeom>
              <a:noFill/>
              <a:ln w="3175">
                <a:solidFill>
                  <a:srgbClr val="000000"/>
                </a:solidFill>
                <a:round/>
                <a:headEnd/>
                <a:tailEnd/>
              </a:ln>
            </p:spPr>
            <p:txBody>
              <a:bodyPr/>
              <a:lstStyle/>
              <a:p>
                <a:endParaRPr lang="en-US"/>
              </a:p>
            </p:txBody>
          </p:sp>
          <p:sp>
            <p:nvSpPr>
              <p:cNvPr id="33741" name="Line 1991"/>
              <p:cNvSpPr>
                <a:spLocks noChangeShapeType="1"/>
              </p:cNvSpPr>
              <p:nvPr/>
            </p:nvSpPr>
            <p:spPr bwMode="auto">
              <a:xfrm>
                <a:off x="3826" y="911"/>
                <a:ext cx="62" cy="0"/>
              </a:xfrm>
              <a:prstGeom prst="line">
                <a:avLst/>
              </a:prstGeom>
              <a:noFill/>
              <a:ln w="3175">
                <a:solidFill>
                  <a:srgbClr val="000000"/>
                </a:solidFill>
                <a:round/>
                <a:headEnd/>
                <a:tailEnd/>
              </a:ln>
            </p:spPr>
            <p:txBody>
              <a:bodyPr/>
              <a:lstStyle/>
              <a:p>
                <a:endParaRPr lang="en-US"/>
              </a:p>
            </p:txBody>
          </p:sp>
          <p:sp>
            <p:nvSpPr>
              <p:cNvPr id="33742" name="Line 1992"/>
              <p:cNvSpPr>
                <a:spLocks noChangeShapeType="1"/>
              </p:cNvSpPr>
              <p:nvPr/>
            </p:nvSpPr>
            <p:spPr bwMode="auto">
              <a:xfrm>
                <a:off x="3888" y="911"/>
                <a:ext cx="0" cy="33"/>
              </a:xfrm>
              <a:prstGeom prst="line">
                <a:avLst/>
              </a:prstGeom>
              <a:noFill/>
              <a:ln w="3175">
                <a:solidFill>
                  <a:srgbClr val="000000"/>
                </a:solidFill>
                <a:round/>
                <a:headEnd/>
                <a:tailEnd/>
              </a:ln>
            </p:spPr>
            <p:txBody>
              <a:bodyPr/>
              <a:lstStyle/>
              <a:p>
                <a:endParaRPr lang="en-US"/>
              </a:p>
            </p:txBody>
          </p:sp>
          <p:sp>
            <p:nvSpPr>
              <p:cNvPr id="33743" name="Line 1993"/>
              <p:cNvSpPr>
                <a:spLocks noChangeShapeType="1"/>
              </p:cNvSpPr>
              <p:nvPr/>
            </p:nvSpPr>
            <p:spPr bwMode="auto">
              <a:xfrm flipV="1">
                <a:off x="3888" y="911"/>
                <a:ext cx="0" cy="33"/>
              </a:xfrm>
              <a:prstGeom prst="line">
                <a:avLst/>
              </a:prstGeom>
              <a:noFill/>
              <a:ln w="3175">
                <a:solidFill>
                  <a:srgbClr val="000000"/>
                </a:solidFill>
                <a:round/>
                <a:headEnd/>
                <a:tailEnd/>
              </a:ln>
            </p:spPr>
            <p:txBody>
              <a:bodyPr/>
              <a:lstStyle/>
              <a:p>
                <a:endParaRPr lang="en-US"/>
              </a:p>
            </p:txBody>
          </p:sp>
          <p:sp>
            <p:nvSpPr>
              <p:cNvPr id="33744" name="Line 1994"/>
              <p:cNvSpPr>
                <a:spLocks noChangeShapeType="1"/>
              </p:cNvSpPr>
              <p:nvPr/>
            </p:nvSpPr>
            <p:spPr bwMode="auto">
              <a:xfrm>
                <a:off x="3888" y="911"/>
                <a:ext cx="60" cy="0"/>
              </a:xfrm>
              <a:prstGeom prst="line">
                <a:avLst/>
              </a:prstGeom>
              <a:noFill/>
              <a:ln w="3175">
                <a:solidFill>
                  <a:srgbClr val="000000"/>
                </a:solidFill>
                <a:round/>
                <a:headEnd/>
                <a:tailEnd/>
              </a:ln>
            </p:spPr>
            <p:txBody>
              <a:bodyPr/>
              <a:lstStyle/>
              <a:p>
                <a:endParaRPr lang="en-US"/>
              </a:p>
            </p:txBody>
          </p:sp>
          <p:sp>
            <p:nvSpPr>
              <p:cNvPr id="33745" name="Line 1995"/>
              <p:cNvSpPr>
                <a:spLocks noChangeShapeType="1"/>
              </p:cNvSpPr>
              <p:nvPr/>
            </p:nvSpPr>
            <p:spPr bwMode="auto">
              <a:xfrm>
                <a:off x="3948" y="911"/>
                <a:ext cx="0" cy="33"/>
              </a:xfrm>
              <a:prstGeom prst="line">
                <a:avLst/>
              </a:prstGeom>
              <a:noFill/>
              <a:ln w="3175">
                <a:solidFill>
                  <a:srgbClr val="000000"/>
                </a:solidFill>
                <a:round/>
                <a:headEnd/>
                <a:tailEnd/>
              </a:ln>
            </p:spPr>
            <p:txBody>
              <a:bodyPr/>
              <a:lstStyle/>
              <a:p>
                <a:endParaRPr lang="en-US"/>
              </a:p>
            </p:txBody>
          </p:sp>
          <p:sp>
            <p:nvSpPr>
              <p:cNvPr id="33746" name="Line 1996"/>
              <p:cNvSpPr>
                <a:spLocks noChangeShapeType="1"/>
              </p:cNvSpPr>
              <p:nvPr/>
            </p:nvSpPr>
            <p:spPr bwMode="auto">
              <a:xfrm flipV="1">
                <a:off x="3948" y="911"/>
                <a:ext cx="0" cy="33"/>
              </a:xfrm>
              <a:prstGeom prst="line">
                <a:avLst/>
              </a:prstGeom>
              <a:noFill/>
              <a:ln w="3175">
                <a:solidFill>
                  <a:srgbClr val="000000"/>
                </a:solidFill>
                <a:round/>
                <a:headEnd/>
                <a:tailEnd/>
              </a:ln>
            </p:spPr>
            <p:txBody>
              <a:bodyPr/>
              <a:lstStyle/>
              <a:p>
                <a:endParaRPr lang="en-US"/>
              </a:p>
            </p:txBody>
          </p:sp>
          <p:sp>
            <p:nvSpPr>
              <p:cNvPr id="33747" name="Line 1997"/>
              <p:cNvSpPr>
                <a:spLocks noChangeShapeType="1"/>
              </p:cNvSpPr>
              <p:nvPr/>
            </p:nvSpPr>
            <p:spPr bwMode="auto">
              <a:xfrm>
                <a:off x="3948" y="911"/>
                <a:ext cx="59" cy="0"/>
              </a:xfrm>
              <a:prstGeom prst="line">
                <a:avLst/>
              </a:prstGeom>
              <a:noFill/>
              <a:ln w="3175">
                <a:solidFill>
                  <a:srgbClr val="000000"/>
                </a:solidFill>
                <a:round/>
                <a:headEnd/>
                <a:tailEnd/>
              </a:ln>
            </p:spPr>
            <p:txBody>
              <a:bodyPr/>
              <a:lstStyle/>
              <a:p>
                <a:endParaRPr lang="en-US"/>
              </a:p>
            </p:txBody>
          </p:sp>
          <p:sp>
            <p:nvSpPr>
              <p:cNvPr id="33748" name="Line 1998"/>
              <p:cNvSpPr>
                <a:spLocks noChangeShapeType="1"/>
              </p:cNvSpPr>
              <p:nvPr/>
            </p:nvSpPr>
            <p:spPr bwMode="auto">
              <a:xfrm>
                <a:off x="4007" y="911"/>
                <a:ext cx="0" cy="33"/>
              </a:xfrm>
              <a:prstGeom prst="line">
                <a:avLst/>
              </a:prstGeom>
              <a:noFill/>
              <a:ln w="3175">
                <a:solidFill>
                  <a:srgbClr val="000000"/>
                </a:solidFill>
                <a:round/>
                <a:headEnd/>
                <a:tailEnd/>
              </a:ln>
            </p:spPr>
            <p:txBody>
              <a:bodyPr/>
              <a:lstStyle/>
              <a:p>
                <a:endParaRPr lang="en-US"/>
              </a:p>
            </p:txBody>
          </p:sp>
          <p:sp>
            <p:nvSpPr>
              <p:cNvPr id="33749" name="Line 1999"/>
              <p:cNvSpPr>
                <a:spLocks noChangeShapeType="1"/>
              </p:cNvSpPr>
              <p:nvPr/>
            </p:nvSpPr>
            <p:spPr bwMode="auto">
              <a:xfrm flipV="1">
                <a:off x="4007" y="911"/>
                <a:ext cx="0" cy="33"/>
              </a:xfrm>
              <a:prstGeom prst="line">
                <a:avLst/>
              </a:prstGeom>
              <a:noFill/>
              <a:ln w="3175">
                <a:solidFill>
                  <a:srgbClr val="000000"/>
                </a:solidFill>
                <a:round/>
                <a:headEnd/>
                <a:tailEnd/>
              </a:ln>
            </p:spPr>
            <p:txBody>
              <a:bodyPr/>
              <a:lstStyle/>
              <a:p>
                <a:endParaRPr lang="en-US"/>
              </a:p>
            </p:txBody>
          </p:sp>
          <p:sp>
            <p:nvSpPr>
              <p:cNvPr id="33750" name="Line 2000"/>
              <p:cNvSpPr>
                <a:spLocks noChangeShapeType="1"/>
              </p:cNvSpPr>
              <p:nvPr/>
            </p:nvSpPr>
            <p:spPr bwMode="auto">
              <a:xfrm>
                <a:off x="4007" y="911"/>
                <a:ext cx="62" cy="0"/>
              </a:xfrm>
              <a:prstGeom prst="line">
                <a:avLst/>
              </a:prstGeom>
              <a:noFill/>
              <a:ln w="3175">
                <a:solidFill>
                  <a:srgbClr val="000000"/>
                </a:solidFill>
                <a:round/>
                <a:headEnd/>
                <a:tailEnd/>
              </a:ln>
            </p:spPr>
            <p:txBody>
              <a:bodyPr/>
              <a:lstStyle/>
              <a:p>
                <a:endParaRPr lang="en-US"/>
              </a:p>
            </p:txBody>
          </p:sp>
          <p:sp>
            <p:nvSpPr>
              <p:cNvPr id="33751" name="Line 2001"/>
              <p:cNvSpPr>
                <a:spLocks noChangeShapeType="1"/>
              </p:cNvSpPr>
              <p:nvPr/>
            </p:nvSpPr>
            <p:spPr bwMode="auto">
              <a:xfrm>
                <a:off x="4069" y="911"/>
                <a:ext cx="0" cy="33"/>
              </a:xfrm>
              <a:prstGeom prst="line">
                <a:avLst/>
              </a:prstGeom>
              <a:noFill/>
              <a:ln w="3175">
                <a:solidFill>
                  <a:srgbClr val="000000"/>
                </a:solidFill>
                <a:round/>
                <a:headEnd/>
                <a:tailEnd/>
              </a:ln>
            </p:spPr>
            <p:txBody>
              <a:bodyPr/>
              <a:lstStyle/>
              <a:p>
                <a:endParaRPr lang="en-US"/>
              </a:p>
            </p:txBody>
          </p:sp>
          <p:sp>
            <p:nvSpPr>
              <p:cNvPr id="33752" name="Line 2002"/>
              <p:cNvSpPr>
                <a:spLocks noChangeShapeType="1"/>
              </p:cNvSpPr>
              <p:nvPr/>
            </p:nvSpPr>
            <p:spPr bwMode="auto">
              <a:xfrm flipV="1">
                <a:off x="4069" y="911"/>
                <a:ext cx="0" cy="33"/>
              </a:xfrm>
              <a:prstGeom prst="line">
                <a:avLst/>
              </a:prstGeom>
              <a:noFill/>
              <a:ln w="3175">
                <a:solidFill>
                  <a:srgbClr val="000000"/>
                </a:solidFill>
                <a:round/>
                <a:headEnd/>
                <a:tailEnd/>
              </a:ln>
            </p:spPr>
            <p:txBody>
              <a:bodyPr/>
              <a:lstStyle/>
              <a:p>
                <a:endParaRPr lang="en-US"/>
              </a:p>
            </p:txBody>
          </p:sp>
          <p:sp>
            <p:nvSpPr>
              <p:cNvPr id="33753" name="Line 2003"/>
              <p:cNvSpPr>
                <a:spLocks noChangeShapeType="1"/>
              </p:cNvSpPr>
              <p:nvPr/>
            </p:nvSpPr>
            <p:spPr bwMode="auto">
              <a:xfrm>
                <a:off x="4069" y="911"/>
                <a:ext cx="60" cy="0"/>
              </a:xfrm>
              <a:prstGeom prst="line">
                <a:avLst/>
              </a:prstGeom>
              <a:noFill/>
              <a:ln w="3175">
                <a:solidFill>
                  <a:srgbClr val="000000"/>
                </a:solidFill>
                <a:round/>
                <a:headEnd/>
                <a:tailEnd/>
              </a:ln>
            </p:spPr>
            <p:txBody>
              <a:bodyPr/>
              <a:lstStyle/>
              <a:p>
                <a:endParaRPr lang="en-US"/>
              </a:p>
            </p:txBody>
          </p:sp>
          <p:sp>
            <p:nvSpPr>
              <p:cNvPr id="33754" name="Line 2004"/>
              <p:cNvSpPr>
                <a:spLocks noChangeShapeType="1"/>
              </p:cNvSpPr>
              <p:nvPr/>
            </p:nvSpPr>
            <p:spPr bwMode="auto">
              <a:xfrm>
                <a:off x="4129" y="911"/>
                <a:ext cx="0" cy="33"/>
              </a:xfrm>
              <a:prstGeom prst="line">
                <a:avLst/>
              </a:prstGeom>
              <a:noFill/>
              <a:ln w="3175">
                <a:solidFill>
                  <a:srgbClr val="000000"/>
                </a:solidFill>
                <a:round/>
                <a:headEnd/>
                <a:tailEnd/>
              </a:ln>
            </p:spPr>
            <p:txBody>
              <a:bodyPr/>
              <a:lstStyle/>
              <a:p>
                <a:endParaRPr lang="en-US"/>
              </a:p>
            </p:txBody>
          </p:sp>
          <p:sp>
            <p:nvSpPr>
              <p:cNvPr id="33755" name="Line 2005"/>
              <p:cNvSpPr>
                <a:spLocks noChangeShapeType="1"/>
              </p:cNvSpPr>
              <p:nvPr/>
            </p:nvSpPr>
            <p:spPr bwMode="auto">
              <a:xfrm flipV="1">
                <a:off x="4129" y="911"/>
                <a:ext cx="0" cy="33"/>
              </a:xfrm>
              <a:prstGeom prst="line">
                <a:avLst/>
              </a:prstGeom>
              <a:noFill/>
              <a:ln w="3175">
                <a:solidFill>
                  <a:srgbClr val="000000"/>
                </a:solidFill>
                <a:round/>
                <a:headEnd/>
                <a:tailEnd/>
              </a:ln>
            </p:spPr>
            <p:txBody>
              <a:bodyPr/>
              <a:lstStyle/>
              <a:p>
                <a:endParaRPr lang="en-US"/>
              </a:p>
            </p:txBody>
          </p:sp>
          <p:sp>
            <p:nvSpPr>
              <p:cNvPr id="33756" name="Line 2006"/>
              <p:cNvSpPr>
                <a:spLocks noChangeShapeType="1"/>
              </p:cNvSpPr>
              <p:nvPr/>
            </p:nvSpPr>
            <p:spPr bwMode="auto">
              <a:xfrm>
                <a:off x="4129" y="911"/>
                <a:ext cx="60" cy="0"/>
              </a:xfrm>
              <a:prstGeom prst="line">
                <a:avLst/>
              </a:prstGeom>
              <a:noFill/>
              <a:ln w="3175">
                <a:solidFill>
                  <a:srgbClr val="000000"/>
                </a:solidFill>
                <a:round/>
                <a:headEnd/>
                <a:tailEnd/>
              </a:ln>
            </p:spPr>
            <p:txBody>
              <a:bodyPr/>
              <a:lstStyle/>
              <a:p>
                <a:endParaRPr lang="en-US"/>
              </a:p>
            </p:txBody>
          </p:sp>
          <p:sp>
            <p:nvSpPr>
              <p:cNvPr id="33757" name="Line 2007"/>
              <p:cNvSpPr>
                <a:spLocks noChangeShapeType="1"/>
              </p:cNvSpPr>
              <p:nvPr/>
            </p:nvSpPr>
            <p:spPr bwMode="auto">
              <a:xfrm>
                <a:off x="4189" y="911"/>
                <a:ext cx="0" cy="33"/>
              </a:xfrm>
              <a:prstGeom prst="line">
                <a:avLst/>
              </a:prstGeom>
              <a:noFill/>
              <a:ln w="3175">
                <a:solidFill>
                  <a:srgbClr val="000000"/>
                </a:solidFill>
                <a:round/>
                <a:headEnd/>
                <a:tailEnd/>
              </a:ln>
            </p:spPr>
            <p:txBody>
              <a:bodyPr/>
              <a:lstStyle/>
              <a:p>
                <a:endParaRPr lang="en-US"/>
              </a:p>
            </p:txBody>
          </p:sp>
          <p:sp>
            <p:nvSpPr>
              <p:cNvPr id="33758" name="Line 2008"/>
              <p:cNvSpPr>
                <a:spLocks noChangeShapeType="1"/>
              </p:cNvSpPr>
              <p:nvPr/>
            </p:nvSpPr>
            <p:spPr bwMode="auto">
              <a:xfrm flipV="1">
                <a:off x="4189" y="911"/>
                <a:ext cx="0" cy="33"/>
              </a:xfrm>
              <a:prstGeom prst="line">
                <a:avLst/>
              </a:prstGeom>
              <a:noFill/>
              <a:ln w="3175">
                <a:solidFill>
                  <a:srgbClr val="000000"/>
                </a:solidFill>
                <a:round/>
                <a:headEnd/>
                <a:tailEnd/>
              </a:ln>
            </p:spPr>
            <p:txBody>
              <a:bodyPr/>
              <a:lstStyle/>
              <a:p>
                <a:endParaRPr lang="en-US"/>
              </a:p>
            </p:txBody>
          </p:sp>
          <p:sp>
            <p:nvSpPr>
              <p:cNvPr id="33759" name="Line 2009"/>
              <p:cNvSpPr>
                <a:spLocks noChangeShapeType="1"/>
              </p:cNvSpPr>
              <p:nvPr/>
            </p:nvSpPr>
            <p:spPr bwMode="auto">
              <a:xfrm>
                <a:off x="4189" y="911"/>
                <a:ext cx="61" cy="0"/>
              </a:xfrm>
              <a:prstGeom prst="line">
                <a:avLst/>
              </a:prstGeom>
              <a:noFill/>
              <a:ln w="3175">
                <a:solidFill>
                  <a:srgbClr val="000000"/>
                </a:solidFill>
                <a:round/>
                <a:headEnd/>
                <a:tailEnd/>
              </a:ln>
            </p:spPr>
            <p:txBody>
              <a:bodyPr/>
              <a:lstStyle/>
              <a:p>
                <a:endParaRPr lang="en-US"/>
              </a:p>
            </p:txBody>
          </p:sp>
          <p:sp>
            <p:nvSpPr>
              <p:cNvPr id="33760" name="Line 2010"/>
              <p:cNvSpPr>
                <a:spLocks noChangeShapeType="1"/>
              </p:cNvSpPr>
              <p:nvPr/>
            </p:nvSpPr>
            <p:spPr bwMode="auto">
              <a:xfrm>
                <a:off x="4250" y="911"/>
                <a:ext cx="0" cy="78"/>
              </a:xfrm>
              <a:prstGeom prst="line">
                <a:avLst/>
              </a:prstGeom>
              <a:noFill/>
              <a:ln w="3175">
                <a:solidFill>
                  <a:srgbClr val="000000"/>
                </a:solidFill>
                <a:round/>
                <a:headEnd/>
                <a:tailEnd/>
              </a:ln>
            </p:spPr>
            <p:txBody>
              <a:bodyPr/>
              <a:lstStyle/>
              <a:p>
                <a:endParaRPr lang="en-US"/>
              </a:p>
            </p:txBody>
          </p:sp>
          <p:sp>
            <p:nvSpPr>
              <p:cNvPr id="33761" name="Line 2011"/>
              <p:cNvSpPr>
                <a:spLocks noChangeShapeType="1"/>
              </p:cNvSpPr>
              <p:nvPr/>
            </p:nvSpPr>
            <p:spPr bwMode="auto">
              <a:xfrm flipV="1">
                <a:off x="4250" y="911"/>
                <a:ext cx="0" cy="78"/>
              </a:xfrm>
              <a:prstGeom prst="line">
                <a:avLst/>
              </a:prstGeom>
              <a:noFill/>
              <a:ln w="3175">
                <a:solidFill>
                  <a:srgbClr val="000000"/>
                </a:solidFill>
                <a:round/>
                <a:headEnd/>
                <a:tailEnd/>
              </a:ln>
            </p:spPr>
            <p:txBody>
              <a:bodyPr/>
              <a:lstStyle/>
              <a:p>
                <a:endParaRPr lang="en-US"/>
              </a:p>
            </p:txBody>
          </p:sp>
          <p:sp>
            <p:nvSpPr>
              <p:cNvPr id="33762" name="Line 2012"/>
              <p:cNvSpPr>
                <a:spLocks noChangeShapeType="1"/>
              </p:cNvSpPr>
              <p:nvPr/>
            </p:nvSpPr>
            <p:spPr bwMode="auto">
              <a:xfrm>
                <a:off x="4250" y="911"/>
                <a:ext cx="60" cy="0"/>
              </a:xfrm>
              <a:prstGeom prst="line">
                <a:avLst/>
              </a:prstGeom>
              <a:noFill/>
              <a:ln w="3175">
                <a:solidFill>
                  <a:srgbClr val="000000"/>
                </a:solidFill>
                <a:round/>
                <a:headEnd/>
                <a:tailEnd/>
              </a:ln>
            </p:spPr>
            <p:txBody>
              <a:bodyPr/>
              <a:lstStyle/>
              <a:p>
                <a:endParaRPr lang="en-US"/>
              </a:p>
            </p:txBody>
          </p:sp>
          <p:sp>
            <p:nvSpPr>
              <p:cNvPr id="33763" name="Line 2013"/>
              <p:cNvSpPr>
                <a:spLocks noChangeShapeType="1"/>
              </p:cNvSpPr>
              <p:nvPr/>
            </p:nvSpPr>
            <p:spPr bwMode="auto">
              <a:xfrm>
                <a:off x="4310" y="911"/>
                <a:ext cx="0" cy="33"/>
              </a:xfrm>
              <a:prstGeom prst="line">
                <a:avLst/>
              </a:prstGeom>
              <a:noFill/>
              <a:ln w="3175">
                <a:solidFill>
                  <a:srgbClr val="000000"/>
                </a:solidFill>
                <a:round/>
                <a:headEnd/>
                <a:tailEnd/>
              </a:ln>
            </p:spPr>
            <p:txBody>
              <a:bodyPr/>
              <a:lstStyle/>
              <a:p>
                <a:endParaRPr lang="en-US"/>
              </a:p>
            </p:txBody>
          </p:sp>
          <p:sp>
            <p:nvSpPr>
              <p:cNvPr id="33764" name="Line 2014"/>
              <p:cNvSpPr>
                <a:spLocks noChangeShapeType="1"/>
              </p:cNvSpPr>
              <p:nvPr/>
            </p:nvSpPr>
            <p:spPr bwMode="auto">
              <a:xfrm flipV="1">
                <a:off x="4310" y="911"/>
                <a:ext cx="0" cy="33"/>
              </a:xfrm>
              <a:prstGeom prst="line">
                <a:avLst/>
              </a:prstGeom>
              <a:noFill/>
              <a:ln w="3175">
                <a:solidFill>
                  <a:srgbClr val="000000"/>
                </a:solidFill>
                <a:round/>
                <a:headEnd/>
                <a:tailEnd/>
              </a:ln>
            </p:spPr>
            <p:txBody>
              <a:bodyPr/>
              <a:lstStyle/>
              <a:p>
                <a:endParaRPr lang="en-US"/>
              </a:p>
            </p:txBody>
          </p:sp>
          <p:sp>
            <p:nvSpPr>
              <p:cNvPr id="33765" name="Line 2015"/>
              <p:cNvSpPr>
                <a:spLocks noChangeShapeType="1"/>
              </p:cNvSpPr>
              <p:nvPr/>
            </p:nvSpPr>
            <p:spPr bwMode="auto">
              <a:xfrm>
                <a:off x="4310" y="911"/>
                <a:ext cx="60" cy="0"/>
              </a:xfrm>
              <a:prstGeom prst="line">
                <a:avLst/>
              </a:prstGeom>
              <a:noFill/>
              <a:ln w="3175">
                <a:solidFill>
                  <a:srgbClr val="000000"/>
                </a:solidFill>
                <a:round/>
                <a:headEnd/>
                <a:tailEnd/>
              </a:ln>
            </p:spPr>
            <p:txBody>
              <a:bodyPr/>
              <a:lstStyle/>
              <a:p>
                <a:endParaRPr lang="en-US"/>
              </a:p>
            </p:txBody>
          </p:sp>
          <p:sp>
            <p:nvSpPr>
              <p:cNvPr id="33766" name="Line 2016"/>
              <p:cNvSpPr>
                <a:spLocks noChangeShapeType="1"/>
              </p:cNvSpPr>
              <p:nvPr/>
            </p:nvSpPr>
            <p:spPr bwMode="auto">
              <a:xfrm>
                <a:off x="4370" y="911"/>
                <a:ext cx="0" cy="33"/>
              </a:xfrm>
              <a:prstGeom prst="line">
                <a:avLst/>
              </a:prstGeom>
              <a:noFill/>
              <a:ln w="3175">
                <a:solidFill>
                  <a:srgbClr val="000000"/>
                </a:solidFill>
                <a:round/>
                <a:headEnd/>
                <a:tailEnd/>
              </a:ln>
            </p:spPr>
            <p:txBody>
              <a:bodyPr/>
              <a:lstStyle/>
              <a:p>
                <a:endParaRPr lang="en-US"/>
              </a:p>
            </p:txBody>
          </p:sp>
          <p:sp>
            <p:nvSpPr>
              <p:cNvPr id="33767" name="Line 2017"/>
              <p:cNvSpPr>
                <a:spLocks noChangeShapeType="1"/>
              </p:cNvSpPr>
              <p:nvPr/>
            </p:nvSpPr>
            <p:spPr bwMode="auto">
              <a:xfrm flipV="1">
                <a:off x="4370" y="911"/>
                <a:ext cx="0" cy="33"/>
              </a:xfrm>
              <a:prstGeom prst="line">
                <a:avLst/>
              </a:prstGeom>
              <a:noFill/>
              <a:ln w="3175">
                <a:solidFill>
                  <a:srgbClr val="000000"/>
                </a:solidFill>
                <a:round/>
                <a:headEnd/>
                <a:tailEnd/>
              </a:ln>
            </p:spPr>
            <p:txBody>
              <a:bodyPr/>
              <a:lstStyle/>
              <a:p>
                <a:endParaRPr lang="en-US"/>
              </a:p>
            </p:txBody>
          </p:sp>
          <p:sp>
            <p:nvSpPr>
              <p:cNvPr id="33768" name="Line 2018"/>
              <p:cNvSpPr>
                <a:spLocks noChangeShapeType="1"/>
              </p:cNvSpPr>
              <p:nvPr/>
            </p:nvSpPr>
            <p:spPr bwMode="auto">
              <a:xfrm flipH="1">
                <a:off x="1172" y="911"/>
                <a:ext cx="60" cy="0"/>
              </a:xfrm>
              <a:prstGeom prst="line">
                <a:avLst/>
              </a:prstGeom>
              <a:noFill/>
              <a:ln w="3175">
                <a:solidFill>
                  <a:srgbClr val="000000"/>
                </a:solidFill>
                <a:round/>
                <a:headEnd/>
                <a:tailEnd/>
              </a:ln>
            </p:spPr>
            <p:txBody>
              <a:bodyPr/>
              <a:lstStyle/>
              <a:p>
                <a:endParaRPr lang="en-US"/>
              </a:p>
            </p:txBody>
          </p:sp>
          <p:sp>
            <p:nvSpPr>
              <p:cNvPr id="33769" name="Line 2019"/>
              <p:cNvSpPr>
                <a:spLocks noChangeShapeType="1"/>
              </p:cNvSpPr>
              <p:nvPr/>
            </p:nvSpPr>
            <p:spPr bwMode="auto">
              <a:xfrm>
                <a:off x="1172" y="911"/>
                <a:ext cx="0" cy="33"/>
              </a:xfrm>
              <a:prstGeom prst="line">
                <a:avLst/>
              </a:prstGeom>
              <a:noFill/>
              <a:ln w="3175">
                <a:solidFill>
                  <a:srgbClr val="000000"/>
                </a:solidFill>
                <a:round/>
                <a:headEnd/>
                <a:tailEnd/>
              </a:ln>
            </p:spPr>
            <p:txBody>
              <a:bodyPr/>
              <a:lstStyle/>
              <a:p>
                <a:endParaRPr lang="en-US"/>
              </a:p>
            </p:txBody>
          </p:sp>
          <p:sp>
            <p:nvSpPr>
              <p:cNvPr id="33770" name="Line 2020"/>
              <p:cNvSpPr>
                <a:spLocks noChangeShapeType="1"/>
              </p:cNvSpPr>
              <p:nvPr/>
            </p:nvSpPr>
            <p:spPr bwMode="auto">
              <a:xfrm flipV="1">
                <a:off x="1172" y="911"/>
                <a:ext cx="0" cy="33"/>
              </a:xfrm>
              <a:prstGeom prst="line">
                <a:avLst/>
              </a:prstGeom>
              <a:noFill/>
              <a:ln w="3175">
                <a:solidFill>
                  <a:srgbClr val="000000"/>
                </a:solidFill>
                <a:round/>
                <a:headEnd/>
                <a:tailEnd/>
              </a:ln>
            </p:spPr>
            <p:txBody>
              <a:bodyPr/>
              <a:lstStyle/>
              <a:p>
                <a:endParaRPr lang="en-US"/>
              </a:p>
            </p:txBody>
          </p:sp>
          <p:sp>
            <p:nvSpPr>
              <p:cNvPr id="33771" name="Line 2021"/>
              <p:cNvSpPr>
                <a:spLocks noChangeShapeType="1"/>
              </p:cNvSpPr>
              <p:nvPr/>
            </p:nvSpPr>
            <p:spPr bwMode="auto">
              <a:xfrm flipH="1">
                <a:off x="1111" y="911"/>
                <a:ext cx="61" cy="0"/>
              </a:xfrm>
              <a:prstGeom prst="line">
                <a:avLst/>
              </a:prstGeom>
              <a:noFill/>
              <a:ln w="3175">
                <a:solidFill>
                  <a:srgbClr val="000000"/>
                </a:solidFill>
                <a:round/>
                <a:headEnd/>
                <a:tailEnd/>
              </a:ln>
            </p:spPr>
            <p:txBody>
              <a:bodyPr/>
              <a:lstStyle/>
              <a:p>
                <a:endParaRPr lang="en-US"/>
              </a:p>
            </p:txBody>
          </p:sp>
          <p:sp>
            <p:nvSpPr>
              <p:cNvPr id="33772" name="Line 2022"/>
              <p:cNvSpPr>
                <a:spLocks noChangeShapeType="1"/>
              </p:cNvSpPr>
              <p:nvPr/>
            </p:nvSpPr>
            <p:spPr bwMode="auto">
              <a:xfrm>
                <a:off x="1111" y="911"/>
                <a:ext cx="0" cy="33"/>
              </a:xfrm>
              <a:prstGeom prst="line">
                <a:avLst/>
              </a:prstGeom>
              <a:noFill/>
              <a:ln w="3175">
                <a:solidFill>
                  <a:srgbClr val="000000"/>
                </a:solidFill>
                <a:round/>
                <a:headEnd/>
                <a:tailEnd/>
              </a:ln>
            </p:spPr>
            <p:txBody>
              <a:bodyPr/>
              <a:lstStyle/>
              <a:p>
                <a:endParaRPr lang="en-US"/>
              </a:p>
            </p:txBody>
          </p:sp>
          <p:sp>
            <p:nvSpPr>
              <p:cNvPr id="33773" name="Line 2023"/>
              <p:cNvSpPr>
                <a:spLocks noChangeShapeType="1"/>
              </p:cNvSpPr>
              <p:nvPr/>
            </p:nvSpPr>
            <p:spPr bwMode="auto">
              <a:xfrm flipV="1">
                <a:off x="1111" y="911"/>
                <a:ext cx="0" cy="33"/>
              </a:xfrm>
              <a:prstGeom prst="line">
                <a:avLst/>
              </a:prstGeom>
              <a:noFill/>
              <a:ln w="3175">
                <a:solidFill>
                  <a:srgbClr val="000000"/>
                </a:solidFill>
                <a:round/>
                <a:headEnd/>
                <a:tailEnd/>
              </a:ln>
            </p:spPr>
            <p:txBody>
              <a:bodyPr/>
              <a:lstStyle/>
              <a:p>
                <a:endParaRPr lang="en-US"/>
              </a:p>
            </p:txBody>
          </p:sp>
          <p:sp>
            <p:nvSpPr>
              <p:cNvPr id="33774" name="Line 2024"/>
              <p:cNvSpPr>
                <a:spLocks noChangeShapeType="1"/>
              </p:cNvSpPr>
              <p:nvPr/>
            </p:nvSpPr>
            <p:spPr bwMode="auto">
              <a:xfrm>
                <a:off x="1111" y="911"/>
                <a:ext cx="121" cy="0"/>
              </a:xfrm>
              <a:prstGeom prst="line">
                <a:avLst/>
              </a:prstGeom>
              <a:noFill/>
              <a:ln w="3175">
                <a:solidFill>
                  <a:srgbClr val="000000"/>
                </a:solidFill>
                <a:round/>
                <a:headEnd/>
                <a:tailEnd/>
              </a:ln>
            </p:spPr>
            <p:txBody>
              <a:bodyPr/>
              <a:lstStyle/>
              <a:p>
                <a:endParaRPr lang="en-US"/>
              </a:p>
            </p:txBody>
          </p:sp>
          <p:sp>
            <p:nvSpPr>
              <p:cNvPr id="33775" name="Line 2025"/>
              <p:cNvSpPr>
                <a:spLocks noChangeShapeType="1"/>
              </p:cNvSpPr>
              <p:nvPr/>
            </p:nvSpPr>
            <p:spPr bwMode="auto">
              <a:xfrm>
                <a:off x="1232" y="911"/>
                <a:ext cx="0" cy="78"/>
              </a:xfrm>
              <a:prstGeom prst="line">
                <a:avLst/>
              </a:prstGeom>
              <a:noFill/>
              <a:ln w="3175">
                <a:solidFill>
                  <a:srgbClr val="000000"/>
                </a:solidFill>
                <a:round/>
                <a:headEnd/>
                <a:tailEnd/>
              </a:ln>
            </p:spPr>
            <p:txBody>
              <a:bodyPr/>
              <a:lstStyle/>
              <a:p>
                <a:endParaRPr lang="en-US"/>
              </a:p>
            </p:txBody>
          </p:sp>
          <p:sp>
            <p:nvSpPr>
              <p:cNvPr id="33776" name="Line 2026"/>
              <p:cNvSpPr>
                <a:spLocks noChangeShapeType="1"/>
              </p:cNvSpPr>
              <p:nvPr/>
            </p:nvSpPr>
            <p:spPr bwMode="auto">
              <a:xfrm flipV="1">
                <a:off x="1232" y="911"/>
                <a:ext cx="0" cy="78"/>
              </a:xfrm>
              <a:prstGeom prst="line">
                <a:avLst/>
              </a:prstGeom>
              <a:noFill/>
              <a:ln w="3175">
                <a:solidFill>
                  <a:srgbClr val="000000"/>
                </a:solidFill>
                <a:round/>
                <a:headEnd/>
                <a:tailEnd/>
              </a:ln>
            </p:spPr>
            <p:txBody>
              <a:bodyPr/>
              <a:lstStyle/>
              <a:p>
                <a:endParaRPr lang="en-US"/>
              </a:p>
            </p:txBody>
          </p:sp>
          <p:sp>
            <p:nvSpPr>
              <p:cNvPr id="33777" name="Line 2027"/>
              <p:cNvSpPr>
                <a:spLocks noChangeShapeType="1"/>
              </p:cNvSpPr>
              <p:nvPr/>
            </p:nvSpPr>
            <p:spPr bwMode="auto">
              <a:xfrm>
                <a:off x="1232" y="911"/>
                <a:ext cx="60" cy="0"/>
              </a:xfrm>
              <a:prstGeom prst="line">
                <a:avLst/>
              </a:prstGeom>
              <a:noFill/>
              <a:ln w="3175">
                <a:solidFill>
                  <a:srgbClr val="000000"/>
                </a:solidFill>
                <a:round/>
                <a:headEnd/>
                <a:tailEnd/>
              </a:ln>
            </p:spPr>
            <p:txBody>
              <a:bodyPr/>
              <a:lstStyle/>
              <a:p>
                <a:endParaRPr lang="en-US"/>
              </a:p>
            </p:txBody>
          </p:sp>
          <p:sp>
            <p:nvSpPr>
              <p:cNvPr id="33778" name="Line 2028"/>
              <p:cNvSpPr>
                <a:spLocks noChangeShapeType="1"/>
              </p:cNvSpPr>
              <p:nvPr/>
            </p:nvSpPr>
            <p:spPr bwMode="auto">
              <a:xfrm>
                <a:off x="1292" y="911"/>
                <a:ext cx="0" cy="33"/>
              </a:xfrm>
              <a:prstGeom prst="line">
                <a:avLst/>
              </a:prstGeom>
              <a:noFill/>
              <a:ln w="3175">
                <a:solidFill>
                  <a:srgbClr val="000000"/>
                </a:solidFill>
                <a:round/>
                <a:headEnd/>
                <a:tailEnd/>
              </a:ln>
            </p:spPr>
            <p:txBody>
              <a:bodyPr/>
              <a:lstStyle/>
              <a:p>
                <a:endParaRPr lang="en-US"/>
              </a:p>
            </p:txBody>
          </p:sp>
          <p:sp>
            <p:nvSpPr>
              <p:cNvPr id="33779" name="Line 2029"/>
              <p:cNvSpPr>
                <a:spLocks noChangeShapeType="1"/>
              </p:cNvSpPr>
              <p:nvPr/>
            </p:nvSpPr>
            <p:spPr bwMode="auto">
              <a:xfrm flipV="1">
                <a:off x="1292" y="911"/>
                <a:ext cx="0" cy="33"/>
              </a:xfrm>
              <a:prstGeom prst="line">
                <a:avLst/>
              </a:prstGeom>
              <a:noFill/>
              <a:ln w="3175">
                <a:solidFill>
                  <a:srgbClr val="000000"/>
                </a:solidFill>
                <a:round/>
                <a:headEnd/>
                <a:tailEnd/>
              </a:ln>
            </p:spPr>
            <p:txBody>
              <a:bodyPr/>
              <a:lstStyle/>
              <a:p>
                <a:endParaRPr lang="en-US"/>
              </a:p>
            </p:txBody>
          </p:sp>
          <p:sp>
            <p:nvSpPr>
              <p:cNvPr id="33780" name="Line 2030"/>
              <p:cNvSpPr>
                <a:spLocks noChangeShapeType="1"/>
              </p:cNvSpPr>
              <p:nvPr/>
            </p:nvSpPr>
            <p:spPr bwMode="auto">
              <a:xfrm>
                <a:off x="1292" y="911"/>
                <a:ext cx="61" cy="0"/>
              </a:xfrm>
              <a:prstGeom prst="line">
                <a:avLst/>
              </a:prstGeom>
              <a:noFill/>
              <a:ln w="3175">
                <a:solidFill>
                  <a:srgbClr val="000000"/>
                </a:solidFill>
                <a:round/>
                <a:headEnd/>
                <a:tailEnd/>
              </a:ln>
            </p:spPr>
            <p:txBody>
              <a:bodyPr/>
              <a:lstStyle/>
              <a:p>
                <a:endParaRPr lang="en-US"/>
              </a:p>
            </p:txBody>
          </p:sp>
          <p:sp>
            <p:nvSpPr>
              <p:cNvPr id="33781" name="Line 2031"/>
              <p:cNvSpPr>
                <a:spLocks noChangeShapeType="1"/>
              </p:cNvSpPr>
              <p:nvPr/>
            </p:nvSpPr>
            <p:spPr bwMode="auto">
              <a:xfrm>
                <a:off x="1353" y="911"/>
                <a:ext cx="0" cy="33"/>
              </a:xfrm>
              <a:prstGeom prst="line">
                <a:avLst/>
              </a:prstGeom>
              <a:noFill/>
              <a:ln w="3175">
                <a:solidFill>
                  <a:srgbClr val="000000"/>
                </a:solidFill>
                <a:round/>
                <a:headEnd/>
                <a:tailEnd/>
              </a:ln>
            </p:spPr>
            <p:txBody>
              <a:bodyPr/>
              <a:lstStyle/>
              <a:p>
                <a:endParaRPr lang="en-US"/>
              </a:p>
            </p:txBody>
          </p:sp>
          <p:sp>
            <p:nvSpPr>
              <p:cNvPr id="33782" name="Line 2032"/>
              <p:cNvSpPr>
                <a:spLocks noChangeShapeType="1"/>
              </p:cNvSpPr>
              <p:nvPr/>
            </p:nvSpPr>
            <p:spPr bwMode="auto">
              <a:xfrm flipV="1">
                <a:off x="1353" y="911"/>
                <a:ext cx="0" cy="33"/>
              </a:xfrm>
              <a:prstGeom prst="line">
                <a:avLst/>
              </a:prstGeom>
              <a:noFill/>
              <a:ln w="3175">
                <a:solidFill>
                  <a:srgbClr val="000000"/>
                </a:solidFill>
                <a:round/>
                <a:headEnd/>
                <a:tailEnd/>
              </a:ln>
            </p:spPr>
            <p:txBody>
              <a:bodyPr/>
              <a:lstStyle/>
              <a:p>
                <a:endParaRPr lang="en-US"/>
              </a:p>
            </p:txBody>
          </p:sp>
          <p:sp>
            <p:nvSpPr>
              <p:cNvPr id="33783" name="Line 2033"/>
              <p:cNvSpPr>
                <a:spLocks noChangeShapeType="1"/>
              </p:cNvSpPr>
              <p:nvPr/>
            </p:nvSpPr>
            <p:spPr bwMode="auto">
              <a:xfrm>
                <a:off x="1353" y="911"/>
                <a:ext cx="60" cy="0"/>
              </a:xfrm>
              <a:prstGeom prst="line">
                <a:avLst/>
              </a:prstGeom>
              <a:noFill/>
              <a:ln w="3175">
                <a:solidFill>
                  <a:srgbClr val="000000"/>
                </a:solidFill>
                <a:round/>
                <a:headEnd/>
                <a:tailEnd/>
              </a:ln>
            </p:spPr>
            <p:txBody>
              <a:bodyPr/>
              <a:lstStyle/>
              <a:p>
                <a:endParaRPr lang="en-US"/>
              </a:p>
            </p:txBody>
          </p:sp>
          <p:sp>
            <p:nvSpPr>
              <p:cNvPr id="33784" name="Line 2034"/>
              <p:cNvSpPr>
                <a:spLocks noChangeShapeType="1"/>
              </p:cNvSpPr>
              <p:nvPr/>
            </p:nvSpPr>
            <p:spPr bwMode="auto">
              <a:xfrm>
                <a:off x="1413" y="911"/>
                <a:ext cx="0" cy="33"/>
              </a:xfrm>
              <a:prstGeom prst="line">
                <a:avLst/>
              </a:prstGeom>
              <a:noFill/>
              <a:ln w="3175">
                <a:solidFill>
                  <a:srgbClr val="000000"/>
                </a:solidFill>
                <a:round/>
                <a:headEnd/>
                <a:tailEnd/>
              </a:ln>
            </p:spPr>
            <p:txBody>
              <a:bodyPr/>
              <a:lstStyle/>
              <a:p>
                <a:endParaRPr lang="en-US"/>
              </a:p>
            </p:txBody>
          </p:sp>
          <p:sp>
            <p:nvSpPr>
              <p:cNvPr id="33785" name="Line 2035"/>
              <p:cNvSpPr>
                <a:spLocks noChangeShapeType="1"/>
              </p:cNvSpPr>
              <p:nvPr/>
            </p:nvSpPr>
            <p:spPr bwMode="auto">
              <a:xfrm flipV="1">
                <a:off x="1413" y="911"/>
                <a:ext cx="0" cy="33"/>
              </a:xfrm>
              <a:prstGeom prst="line">
                <a:avLst/>
              </a:prstGeom>
              <a:noFill/>
              <a:ln w="3175">
                <a:solidFill>
                  <a:srgbClr val="000000"/>
                </a:solidFill>
                <a:round/>
                <a:headEnd/>
                <a:tailEnd/>
              </a:ln>
            </p:spPr>
            <p:txBody>
              <a:bodyPr/>
              <a:lstStyle/>
              <a:p>
                <a:endParaRPr lang="en-US"/>
              </a:p>
            </p:txBody>
          </p:sp>
          <p:sp>
            <p:nvSpPr>
              <p:cNvPr id="33786" name="Line 2036"/>
              <p:cNvSpPr>
                <a:spLocks noChangeShapeType="1"/>
              </p:cNvSpPr>
              <p:nvPr/>
            </p:nvSpPr>
            <p:spPr bwMode="auto">
              <a:xfrm>
                <a:off x="1413" y="911"/>
                <a:ext cx="60" cy="0"/>
              </a:xfrm>
              <a:prstGeom prst="line">
                <a:avLst/>
              </a:prstGeom>
              <a:noFill/>
              <a:ln w="3175">
                <a:solidFill>
                  <a:srgbClr val="000000"/>
                </a:solidFill>
                <a:round/>
                <a:headEnd/>
                <a:tailEnd/>
              </a:ln>
            </p:spPr>
            <p:txBody>
              <a:bodyPr/>
              <a:lstStyle/>
              <a:p>
                <a:endParaRPr lang="en-US"/>
              </a:p>
            </p:txBody>
          </p:sp>
          <p:sp>
            <p:nvSpPr>
              <p:cNvPr id="33787" name="Line 2037"/>
              <p:cNvSpPr>
                <a:spLocks noChangeShapeType="1"/>
              </p:cNvSpPr>
              <p:nvPr/>
            </p:nvSpPr>
            <p:spPr bwMode="auto">
              <a:xfrm>
                <a:off x="1473" y="911"/>
                <a:ext cx="0" cy="33"/>
              </a:xfrm>
              <a:prstGeom prst="line">
                <a:avLst/>
              </a:prstGeom>
              <a:noFill/>
              <a:ln w="3175">
                <a:solidFill>
                  <a:srgbClr val="000000"/>
                </a:solidFill>
                <a:round/>
                <a:headEnd/>
                <a:tailEnd/>
              </a:ln>
            </p:spPr>
            <p:txBody>
              <a:bodyPr/>
              <a:lstStyle/>
              <a:p>
                <a:endParaRPr lang="en-US"/>
              </a:p>
            </p:txBody>
          </p:sp>
          <p:sp>
            <p:nvSpPr>
              <p:cNvPr id="33788" name="Line 2038"/>
              <p:cNvSpPr>
                <a:spLocks noChangeShapeType="1"/>
              </p:cNvSpPr>
              <p:nvPr/>
            </p:nvSpPr>
            <p:spPr bwMode="auto">
              <a:xfrm flipV="1">
                <a:off x="1473" y="911"/>
                <a:ext cx="0" cy="33"/>
              </a:xfrm>
              <a:prstGeom prst="line">
                <a:avLst/>
              </a:prstGeom>
              <a:noFill/>
              <a:ln w="3175">
                <a:solidFill>
                  <a:srgbClr val="000000"/>
                </a:solidFill>
                <a:round/>
                <a:headEnd/>
                <a:tailEnd/>
              </a:ln>
            </p:spPr>
            <p:txBody>
              <a:bodyPr/>
              <a:lstStyle/>
              <a:p>
                <a:endParaRPr lang="en-US"/>
              </a:p>
            </p:txBody>
          </p:sp>
          <p:sp>
            <p:nvSpPr>
              <p:cNvPr id="33789" name="Line 2039"/>
              <p:cNvSpPr>
                <a:spLocks noChangeShapeType="1"/>
              </p:cNvSpPr>
              <p:nvPr/>
            </p:nvSpPr>
            <p:spPr bwMode="auto">
              <a:xfrm>
                <a:off x="1473" y="911"/>
                <a:ext cx="61" cy="0"/>
              </a:xfrm>
              <a:prstGeom prst="line">
                <a:avLst/>
              </a:prstGeom>
              <a:noFill/>
              <a:ln w="3175">
                <a:solidFill>
                  <a:srgbClr val="000000"/>
                </a:solidFill>
                <a:round/>
                <a:headEnd/>
                <a:tailEnd/>
              </a:ln>
            </p:spPr>
            <p:txBody>
              <a:bodyPr/>
              <a:lstStyle/>
              <a:p>
                <a:endParaRPr lang="en-US"/>
              </a:p>
            </p:txBody>
          </p:sp>
          <p:sp>
            <p:nvSpPr>
              <p:cNvPr id="33790" name="Line 2040"/>
              <p:cNvSpPr>
                <a:spLocks noChangeShapeType="1"/>
              </p:cNvSpPr>
              <p:nvPr/>
            </p:nvSpPr>
            <p:spPr bwMode="auto">
              <a:xfrm>
                <a:off x="1534" y="911"/>
                <a:ext cx="0" cy="33"/>
              </a:xfrm>
              <a:prstGeom prst="line">
                <a:avLst/>
              </a:prstGeom>
              <a:noFill/>
              <a:ln w="3175">
                <a:solidFill>
                  <a:srgbClr val="000000"/>
                </a:solidFill>
                <a:round/>
                <a:headEnd/>
                <a:tailEnd/>
              </a:ln>
            </p:spPr>
            <p:txBody>
              <a:bodyPr/>
              <a:lstStyle/>
              <a:p>
                <a:endParaRPr lang="en-US"/>
              </a:p>
            </p:txBody>
          </p:sp>
          <p:sp>
            <p:nvSpPr>
              <p:cNvPr id="33791" name="Line 2041"/>
              <p:cNvSpPr>
                <a:spLocks noChangeShapeType="1"/>
              </p:cNvSpPr>
              <p:nvPr/>
            </p:nvSpPr>
            <p:spPr bwMode="auto">
              <a:xfrm flipV="1">
                <a:off x="1534" y="911"/>
                <a:ext cx="0" cy="33"/>
              </a:xfrm>
              <a:prstGeom prst="line">
                <a:avLst/>
              </a:prstGeom>
              <a:noFill/>
              <a:ln w="3175">
                <a:solidFill>
                  <a:srgbClr val="000000"/>
                </a:solidFill>
                <a:round/>
                <a:headEnd/>
                <a:tailEnd/>
              </a:ln>
            </p:spPr>
            <p:txBody>
              <a:bodyPr/>
              <a:lstStyle/>
              <a:p>
                <a:endParaRPr lang="en-US"/>
              </a:p>
            </p:txBody>
          </p:sp>
          <p:sp>
            <p:nvSpPr>
              <p:cNvPr id="33792" name="Line 2042"/>
              <p:cNvSpPr>
                <a:spLocks noChangeShapeType="1"/>
              </p:cNvSpPr>
              <p:nvPr/>
            </p:nvSpPr>
            <p:spPr bwMode="auto">
              <a:xfrm>
                <a:off x="1534" y="911"/>
                <a:ext cx="60" cy="0"/>
              </a:xfrm>
              <a:prstGeom prst="line">
                <a:avLst/>
              </a:prstGeom>
              <a:noFill/>
              <a:ln w="3175">
                <a:solidFill>
                  <a:srgbClr val="000000"/>
                </a:solidFill>
                <a:round/>
                <a:headEnd/>
                <a:tailEnd/>
              </a:ln>
            </p:spPr>
            <p:txBody>
              <a:bodyPr/>
              <a:lstStyle/>
              <a:p>
                <a:endParaRPr lang="en-US"/>
              </a:p>
            </p:txBody>
          </p:sp>
          <p:sp>
            <p:nvSpPr>
              <p:cNvPr id="33793" name="Line 2043"/>
              <p:cNvSpPr>
                <a:spLocks noChangeShapeType="1"/>
              </p:cNvSpPr>
              <p:nvPr/>
            </p:nvSpPr>
            <p:spPr bwMode="auto">
              <a:xfrm>
                <a:off x="1594" y="911"/>
                <a:ext cx="0" cy="33"/>
              </a:xfrm>
              <a:prstGeom prst="line">
                <a:avLst/>
              </a:prstGeom>
              <a:noFill/>
              <a:ln w="3175">
                <a:solidFill>
                  <a:srgbClr val="000000"/>
                </a:solidFill>
                <a:round/>
                <a:headEnd/>
                <a:tailEnd/>
              </a:ln>
            </p:spPr>
            <p:txBody>
              <a:bodyPr/>
              <a:lstStyle/>
              <a:p>
                <a:endParaRPr lang="en-US"/>
              </a:p>
            </p:txBody>
          </p:sp>
          <p:sp>
            <p:nvSpPr>
              <p:cNvPr id="33794" name="Line 2044"/>
              <p:cNvSpPr>
                <a:spLocks noChangeShapeType="1"/>
              </p:cNvSpPr>
              <p:nvPr/>
            </p:nvSpPr>
            <p:spPr bwMode="auto">
              <a:xfrm flipV="1">
                <a:off x="1594" y="911"/>
                <a:ext cx="0" cy="33"/>
              </a:xfrm>
              <a:prstGeom prst="line">
                <a:avLst/>
              </a:prstGeom>
              <a:noFill/>
              <a:ln w="3175">
                <a:solidFill>
                  <a:srgbClr val="000000"/>
                </a:solidFill>
                <a:round/>
                <a:headEnd/>
                <a:tailEnd/>
              </a:ln>
            </p:spPr>
            <p:txBody>
              <a:bodyPr/>
              <a:lstStyle/>
              <a:p>
                <a:endParaRPr lang="en-US"/>
              </a:p>
            </p:txBody>
          </p:sp>
          <p:sp>
            <p:nvSpPr>
              <p:cNvPr id="33795" name="Line 2045"/>
              <p:cNvSpPr>
                <a:spLocks noChangeShapeType="1"/>
              </p:cNvSpPr>
              <p:nvPr/>
            </p:nvSpPr>
            <p:spPr bwMode="auto">
              <a:xfrm>
                <a:off x="1594" y="911"/>
                <a:ext cx="60" cy="0"/>
              </a:xfrm>
              <a:prstGeom prst="line">
                <a:avLst/>
              </a:prstGeom>
              <a:noFill/>
              <a:ln w="3175">
                <a:solidFill>
                  <a:srgbClr val="000000"/>
                </a:solidFill>
                <a:round/>
                <a:headEnd/>
                <a:tailEnd/>
              </a:ln>
            </p:spPr>
            <p:txBody>
              <a:bodyPr/>
              <a:lstStyle/>
              <a:p>
                <a:endParaRPr lang="en-US"/>
              </a:p>
            </p:txBody>
          </p:sp>
          <p:sp>
            <p:nvSpPr>
              <p:cNvPr id="33796" name="Line 2046"/>
              <p:cNvSpPr>
                <a:spLocks noChangeShapeType="1"/>
              </p:cNvSpPr>
              <p:nvPr/>
            </p:nvSpPr>
            <p:spPr bwMode="auto">
              <a:xfrm>
                <a:off x="1654" y="911"/>
                <a:ext cx="0" cy="33"/>
              </a:xfrm>
              <a:prstGeom prst="line">
                <a:avLst/>
              </a:prstGeom>
              <a:noFill/>
              <a:ln w="3175">
                <a:solidFill>
                  <a:srgbClr val="000000"/>
                </a:solidFill>
                <a:round/>
                <a:headEnd/>
                <a:tailEnd/>
              </a:ln>
            </p:spPr>
            <p:txBody>
              <a:bodyPr/>
              <a:lstStyle/>
              <a:p>
                <a:endParaRPr lang="en-US"/>
              </a:p>
            </p:txBody>
          </p:sp>
          <p:sp>
            <p:nvSpPr>
              <p:cNvPr id="33797" name="Line 2047"/>
              <p:cNvSpPr>
                <a:spLocks noChangeShapeType="1"/>
              </p:cNvSpPr>
              <p:nvPr/>
            </p:nvSpPr>
            <p:spPr bwMode="auto">
              <a:xfrm flipV="1">
                <a:off x="1654" y="911"/>
                <a:ext cx="0" cy="33"/>
              </a:xfrm>
              <a:prstGeom prst="line">
                <a:avLst/>
              </a:prstGeom>
              <a:noFill/>
              <a:ln w="3175">
                <a:solidFill>
                  <a:srgbClr val="000000"/>
                </a:solidFill>
                <a:round/>
                <a:headEnd/>
                <a:tailEnd/>
              </a:ln>
            </p:spPr>
            <p:txBody>
              <a:bodyPr/>
              <a:lstStyle/>
              <a:p>
                <a:endParaRPr lang="en-US"/>
              </a:p>
            </p:txBody>
          </p:sp>
          <p:sp>
            <p:nvSpPr>
              <p:cNvPr id="33798" name="Line 2048"/>
              <p:cNvSpPr>
                <a:spLocks noChangeShapeType="1"/>
              </p:cNvSpPr>
              <p:nvPr/>
            </p:nvSpPr>
            <p:spPr bwMode="auto">
              <a:xfrm>
                <a:off x="1654" y="911"/>
                <a:ext cx="61" cy="0"/>
              </a:xfrm>
              <a:prstGeom prst="line">
                <a:avLst/>
              </a:prstGeom>
              <a:noFill/>
              <a:ln w="3175">
                <a:solidFill>
                  <a:srgbClr val="000000"/>
                </a:solidFill>
                <a:round/>
                <a:headEnd/>
                <a:tailEnd/>
              </a:ln>
            </p:spPr>
            <p:txBody>
              <a:bodyPr/>
              <a:lstStyle/>
              <a:p>
                <a:endParaRPr lang="en-US"/>
              </a:p>
            </p:txBody>
          </p:sp>
          <p:sp>
            <p:nvSpPr>
              <p:cNvPr id="33799" name="Line 2049"/>
              <p:cNvSpPr>
                <a:spLocks noChangeShapeType="1"/>
              </p:cNvSpPr>
              <p:nvPr/>
            </p:nvSpPr>
            <p:spPr bwMode="auto">
              <a:xfrm>
                <a:off x="1715" y="911"/>
                <a:ext cx="0" cy="33"/>
              </a:xfrm>
              <a:prstGeom prst="line">
                <a:avLst/>
              </a:prstGeom>
              <a:noFill/>
              <a:ln w="3175">
                <a:solidFill>
                  <a:srgbClr val="000000"/>
                </a:solidFill>
                <a:round/>
                <a:headEnd/>
                <a:tailEnd/>
              </a:ln>
            </p:spPr>
            <p:txBody>
              <a:bodyPr/>
              <a:lstStyle/>
              <a:p>
                <a:endParaRPr lang="en-US"/>
              </a:p>
            </p:txBody>
          </p:sp>
          <p:sp>
            <p:nvSpPr>
              <p:cNvPr id="33800" name="Line 2050"/>
              <p:cNvSpPr>
                <a:spLocks noChangeShapeType="1"/>
              </p:cNvSpPr>
              <p:nvPr/>
            </p:nvSpPr>
            <p:spPr bwMode="auto">
              <a:xfrm flipV="1">
                <a:off x="1715" y="911"/>
                <a:ext cx="0" cy="33"/>
              </a:xfrm>
              <a:prstGeom prst="line">
                <a:avLst/>
              </a:prstGeom>
              <a:noFill/>
              <a:ln w="3175">
                <a:solidFill>
                  <a:srgbClr val="000000"/>
                </a:solidFill>
                <a:round/>
                <a:headEnd/>
                <a:tailEnd/>
              </a:ln>
            </p:spPr>
            <p:txBody>
              <a:bodyPr/>
              <a:lstStyle/>
              <a:p>
                <a:endParaRPr lang="en-US"/>
              </a:p>
            </p:txBody>
          </p:sp>
          <p:sp>
            <p:nvSpPr>
              <p:cNvPr id="33801" name="Line 2051"/>
              <p:cNvSpPr>
                <a:spLocks noChangeShapeType="1"/>
              </p:cNvSpPr>
              <p:nvPr/>
            </p:nvSpPr>
            <p:spPr bwMode="auto">
              <a:xfrm>
                <a:off x="1715" y="911"/>
                <a:ext cx="60" cy="0"/>
              </a:xfrm>
              <a:prstGeom prst="line">
                <a:avLst/>
              </a:prstGeom>
              <a:noFill/>
              <a:ln w="3175">
                <a:solidFill>
                  <a:srgbClr val="000000"/>
                </a:solidFill>
                <a:round/>
                <a:headEnd/>
                <a:tailEnd/>
              </a:ln>
            </p:spPr>
            <p:txBody>
              <a:bodyPr/>
              <a:lstStyle/>
              <a:p>
                <a:endParaRPr lang="en-US"/>
              </a:p>
            </p:txBody>
          </p:sp>
          <p:sp>
            <p:nvSpPr>
              <p:cNvPr id="33802" name="Line 2052"/>
              <p:cNvSpPr>
                <a:spLocks noChangeShapeType="1"/>
              </p:cNvSpPr>
              <p:nvPr/>
            </p:nvSpPr>
            <p:spPr bwMode="auto">
              <a:xfrm>
                <a:off x="1775" y="911"/>
                <a:ext cx="0" cy="33"/>
              </a:xfrm>
              <a:prstGeom prst="line">
                <a:avLst/>
              </a:prstGeom>
              <a:noFill/>
              <a:ln w="3175">
                <a:solidFill>
                  <a:srgbClr val="000000"/>
                </a:solidFill>
                <a:round/>
                <a:headEnd/>
                <a:tailEnd/>
              </a:ln>
            </p:spPr>
            <p:txBody>
              <a:bodyPr/>
              <a:lstStyle/>
              <a:p>
                <a:endParaRPr lang="en-US"/>
              </a:p>
            </p:txBody>
          </p:sp>
          <p:sp>
            <p:nvSpPr>
              <p:cNvPr id="33803" name="Line 2053"/>
              <p:cNvSpPr>
                <a:spLocks noChangeShapeType="1"/>
              </p:cNvSpPr>
              <p:nvPr/>
            </p:nvSpPr>
            <p:spPr bwMode="auto">
              <a:xfrm flipV="1">
                <a:off x="1775" y="911"/>
                <a:ext cx="0" cy="33"/>
              </a:xfrm>
              <a:prstGeom prst="line">
                <a:avLst/>
              </a:prstGeom>
              <a:noFill/>
              <a:ln w="3175">
                <a:solidFill>
                  <a:srgbClr val="000000"/>
                </a:solidFill>
                <a:round/>
                <a:headEnd/>
                <a:tailEnd/>
              </a:ln>
            </p:spPr>
            <p:txBody>
              <a:bodyPr/>
              <a:lstStyle/>
              <a:p>
                <a:endParaRPr lang="en-US"/>
              </a:p>
            </p:txBody>
          </p:sp>
          <p:sp>
            <p:nvSpPr>
              <p:cNvPr id="33804" name="Line 2054"/>
              <p:cNvSpPr>
                <a:spLocks noChangeShapeType="1"/>
              </p:cNvSpPr>
              <p:nvPr/>
            </p:nvSpPr>
            <p:spPr bwMode="auto">
              <a:xfrm>
                <a:off x="1775" y="911"/>
                <a:ext cx="60" cy="0"/>
              </a:xfrm>
              <a:prstGeom prst="line">
                <a:avLst/>
              </a:prstGeom>
              <a:noFill/>
              <a:ln w="3175">
                <a:solidFill>
                  <a:srgbClr val="000000"/>
                </a:solidFill>
                <a:round/>
                <a:headEnd/>
                <a:tailEnd/>
              </a:ln>
            </p:spPr>
            <p:txBody>
              <a:bodyPr/>
              <a:lstStyle/>
              <a:p>
                <a:endParaRPr lang="en-US"/>
              </a:p>
            </p:txBody>
          </p:sp>
          <p:sp>
            <p:nvSpPr>
              <p:cNvPr id="33805" name="Line 2055"/>
              <p:cNvSpPr>
                <a:spLocks noChangeShapeType="1"/>
              </p:cNvSpPr>
              <p:nvPr/>
            </p:nvSpPr>
            <p:spPr bwMode="auto">
              <a:xfrm>
                <a:off x="1835" y="911"/>
                <a:ext cx="0" cy="78"/>
              </a:xfrm>
              <a:prstGeom prst="line">
                <a:avLst/>
              </a:prstGeom>
              <a:noFill/>
              <a:ln w="3175">
                <a:solidFill>
                  <a:srgbClr val="000000"/>
                </a:solidFill>
                <a:round/>
                <a:headEnd/>
                <a:tailEnd/>
              </a:ln>
            </p:spPr>
            <p:txBody>
              <a:bodyPr/>
              <a:lstStyle/>
              <a:p>
                <a:endParaRPr lang="en-US"/>
              </a:p>
            </p:txBody>
          </p:sp>
          <p:sp>
            <p:nvSpPr>
              <p:cNvPr id="33806" name="Line 2056"/>
              <p:cNvSpPr>
                <a:spLocks noChangeShapeType="1"/>
              </p:cNvSpPr>
              <p:nvPr/>
            </p:nvSpPr>
            <p:spPr bwMode="auto">
              <a:xfrm flipV="1">
                <a:off x="1835" y="911"/>
                <a:ext cx="0" cy="78"/>
              </a:xfrm>
              <a:prstGeom prst="line">
                <a:avLst/>
              </a:prstGeom>
              <a:noFill/>
              <a:ln w="3175">
                <a:solidFill>
                  <a:srgbClr val="000000"/>
                </a:solidFill>
                <a:round/>
                <a:headEnd/>
                <a:tailEnd/>
              </a:ln>
            </p:spPr>
            <p:txBody>
              <a:bodyPr/>
              <a:lstStyle/>
              <a:p>
                <a:endParaRPr lang="en-US"/>
              </a:p>
            </p:txBody>
          </p:sp>
          <p:sp>
            <p:nvSpPr>
              <p:cNvPr id="33807" name="Line 2057"/>
              <p:cNvSpPr>
                <a:spLocks noChangeShapeType="1"/>
              </p:cNvSpPr>
              <p:nvPr/>
            </p:nvSpPr>
            <p:spPr bwMode="auto">
              <a:xfrm>
                <a:off x="1835" y="911"/>
                <a:ext cx="61" cy="0"/>
              </a:xfrm>
              <a:prstGeom prst="line">
                <a:avLst/>
              </a:prstGeom>
              <a:noFill/>
              <a:ln w="3175">
                <a:solidFill>
                  <a:srgbClr val="000000"/>
                </a:solidFill>
                <a:round/>
                <a:headEnd/>
                <a:tailEnd/>
              </a:ln>
            </p:spPr>
            <p:txBody>
              <a:bodyPr/>
              <a:lstStyle/>
              <a:p>
                <a:endParaRPr lang="en-US"/>
              </a:p>
            </p:txBody>
          </p:sp>
          <p:sp>
            <p:nvSpPr>
              <p:cNvPr id="33808" name="Line 2058"/>
              <p:cNvSpPr>
                <a:spLocks noChangeShapeType="1"/>
              </p:cNvSpPr>
              <p:nvPr/>
            </p:nvSpPr>
            <p:spPr bwMode="auto">
              <a:xfrm>
                <a:off x="1896" y="911"/>
                <a:ext cx="0" cy="33"/>
              </a:xfrm>
              <a:prstGeom prst="line">
                <a:avLst/>
              </a:prstGeom>
              <a:noFill/>
              <a:ln w="3175">
                <a:solidFill>
                  <a:srgbClr val="000000"/>
                </a:solidFill>
                <a:round/>
                <a:headEnd/>
                <a:tailEnd/>
              </a:ln>
            </p:spPr>
            <p:txBody>
              <a:bodyPr/>
              <a:lstStyle/>
              <a:p>
                <a:endParaRPr lang="en-US"/>
              </a:p>
            </p:txBody>
          </p:sp>
          <p:sp>
            <p:nvSpPr>
              <p:cNvPr id="33809" name="Line 2059"/>
              <p:cNvSpPr>
                <a:spLocks noChangeShapeType="1"/>
              </p:cNvSpPr>
              <p:nvPr/>
            </p:nvSpPr>
            <p:spPr bwMode="auto">
              <a:xfrm flipV="1">
                <a:off x="1896" y="911"/>
                <a:ext cx="0" cy="33"/>
              </a:xfrm>
              <a:prstGeom prst="line">
                <a:avLst/>
              </a:prstGeom>
              <a:noFill/>
              <a:ln w="3175">
                <a:solidFill>
                  <a:srgbClr val="000000"/>
                </a:solidFill>
                <a:round/>
                <a:headEnd/>
                <a:tailEnd/>
              </a:ln>
            </p:spPr>
            <p:txBody>
              <a:bodyPr/>
              <a:lstStyle/>
              <a:p>
                <a:endParaRPr lang="en-US"/>
              </a:p>
            </p:txBody>
          </p:sp>
          <p:sp>
            <p:nvSpPr>
              <p:cNvPr id="33810" name="Line 2060"/>
              <p:cNvSpPr>
                <a:spLocks noChangeShapeType="1"/>
              </p:cNvSpPr>
              <p:nvPr/>
            </p:nvSpPr>
            <p:spPr bwMode="auto">
              <a:xfrm>
                <a:off x="1896" y="911"/>
                <a:ext cx="60" cy="0"/>
              </a:xfrm>
              <a:prstGeom prst="line">
                <a:avLst/>
              </a:prstGeom>
              <a:noFill/>
              <a:ln w="3175">
                <a:solidFill>
                  <a:srgbClr val="000000"/>
                </a:solidFill>
                <a:round/>
                <a:headEnd/>
                <a:tailEnd/>
              </a:ln>
            </p:spPr>
            <p:txBody>
              <a:bodyPr/>
              <a:lstStyle/>
              <a:p>
                <a:endParaRPr lang="en-US"/>
              </a:p>
            </p:txBody>
          </p:sp>
          <p:sp>
            <p:nvSpPr>
              <p:cNvPr id="33811" name="Line 2061"/>
              <p:cNvSpPr>
                <a:spLocks noChangeShapeType="1"/>
              </p:cNvSpPr>
              <p:nvPr/>
            </p:nvSpPr>
            <p:spPr bwMode="auto">
              <a:xfrm>
                <a:off x="1956" y="911"/>
                <a:ext cx="0" cy="33"/>
              </a:xfrm>
              <a:prstGeom prst="line">
                <a:avLst/>
              </a:prstGeom>
              <a:noFill/>
              <a:ln w="3175">
                <a:solidFill>
                  <a:srgbClr val="000000"/>
                </a:solidFill>
                <a:round/>
                <a:headEnd/>
                <a:tailEnd/>
              </a:ln>
            </p:spPr>
            <p:txBody>
              <a:bodyPr/>
              <a:lstStyle/>
              <a:p>
                <a:endParaRPr lang="en-US"/>
              </a:p>
            </p:txBody>
          </p:sp>
          <p:sp>
            <p:nvSpPr>
              <p:cNvPr id="33812" name="Line 2062"/>
              <p:cNvSpPr>
                <a:spLocks noChangeShapeType="1"/>
              </p:cNvSpPr>
              <p:nvPr/>
            </p:nvSpPr>
            <p:spPr bwMode="auto">
              <a:xfrm flipV="1">
                <a:off x="1956" y="911"/>
                <a:ext cx="0" cy="33"/>
              </a:xfrm>
              <a:prstGeom prst="line">
                <a:avLst/>
              </a:prstGeom>
              <a:noFill/>
              <a:ln w="3175">
                <a:solidFill>
                  <a:srgbClr val="000000"/>
                </a:solidFill>
                <a:round/>
                <a:headEnd/>
                <a:tailEnd/>
              </a:ln>
            </p:spPr>
            <p:txBody>
              <a:bodyPr/>
              <a:lstStyle/>
              <a:p>
                <a:endParaRPr lang="en-US"/>
              </a:p>
            </p:txBody>
          </p:sp>
          <p:sp>
            <p:nvSpPr>
              <p:cNvPr id="33813" name="Line 2063"/>
              <p:cNvSpPr>
                <a:spLocks noChangeShapeType="1"/>
              </p:cNvSpPr>
              <p:nvPr/>
            </p:nvSpPr>
            <p:spPr bwMode="auto">
              <a:xfrm>
                <a:off x="1956" y="911"/>
                <a:ext cx="60" cy="0"/>
              </a:xfrm>
              <a:prstGeom prst="line">
                <a:avLst/>
              </a:prstGeom>
              <a:noFill/>
              <a:ln w="3175">
                <a:solidFill>
                  <a:srgbClr val="000000"/>
                </a:solidFill>
                <a:round/>
                <a:headEnd/>
                <a:tailEnd/>
              </a:ln>
            </p:spPr>
            <p:txBody>
              <a:bodyPr/>
              <a:lstStyle/>
              <a:p>
                <a:endParaRPr lang="en-US"/>
              </a:p>
            </p:txBody>
          </p:sp>
          <p:sp>
            <p:nvSpPr>
              <p:cNvPr id="33814" name="Line 2064"/>
              <p:cNvSpPr>
                <a:spLocks noChangeShapeType="1"/>
              </p:cNvSpPr>
              <p:nvPr/>
            </p:nvSpPr>
            <p:spPr bwMode="auto">
              <a:xfrm>
                <a:off x="2016" y="911"/>
                <a:ext cx="0" cy="33"/>
              </a:xfrm>
              <a:prstGeom prst="line">
                <a:avLst/>
              </a:prstGeom>
              <a:noFill/>
              <a:ln w="3175">
                <a:solidFill>
                  <a:srgbClr val="000000"/>
                </a:solidFill>
                <a:round/>
                <a:headEnd/>
                <a:tailEnd/>
              </a:ln>
            </p:spPr>
            <p:txBody>
              <a:bodyPr/>
              <a:lstStyle/>
              <a:p>
                <a:endParaRPr lang="en-US"/>
              </a:p>
            </p:txBody>
          </p:sp>
          <p:sp>
            <p:nvSpPr>
              <p:cNvPr id="33815" name="Line 2065"/>
              <p:cNvSpPr>
                <a:spLocks noChangeShapeType="1"/>
              </p:cNvSpPr>
              <p:nvPr/>
            </p:nvSpPr>
            <p:spPr bwMode="auto">
              <a:xfrm flipV="1">
                <a:off x="2016" y="911"/>
                <a:ext cx="0" cy="33"/>
              </a:xfrm>
              <a:prstGeom prst="line">
                <a:avLst/>
              </a:prstGeom>
              <a:noFill/>
              <a:ln w="3175">
                <a:solidFill>
                  <a:srgbClr val="000000"/>
                </a:solidFill>
                <a:round/>
                <a:headEnd/>
                <a:tailEnd/>
              </a:ln>
            </p:spPr>
            <p:txBody>
              <a:bodyPr/>
              <a:lstStyle/>
              <a:p>
                <a:endParaRPr lang="en-US"/>
              </a:p>
            </p:txBody>
          </p:sp>
          <p:sp>
            <p:nvSpPr>
              <p:cNvPr id="33816" name="Line 2066"/>
              <p:cNvSpPr>
                <a:spLocks noChangeShapeType="1"/>
              </p:cNvSpPr>
              <p:nvPr/>
            </p:nvSpPr>
            <p:spPr bwMode="auto">
              <a:xfrm>
                <a:off x="2016" y="911"/>
                <a:ext cx="61" cy="0"/>
              </a:xfrm>
              <a:prstGeom prst="line">
                <a:avLst/>
              </a:prstGeom>
              <a:noFill/>
              <a:ln w="3175">
                <a:solidFill>
                  <a:srgbClr val="000000"/>
                </a:solidFill>
                <a:round/>
                <a:headEnd/>
                <a:tailEnd/>
              </a:ln>
            </p:spPr>
            <p:txBody>
              <a:bodyPr/>
              <a:lstStyle/>
              <a:p>
                <a:endParaRPr lang="en-US"/>
              </a:p>
            </p:txBody>
          </p:sp>
          <p:sp>
            <p:nvSpPr>
              <p:cNvPr id="33817" name="Line 2067"/>
              <p:cNvSpPr>
                <a:spLocks noChangeShapeType="1"/>
              </p:cNvSpPr>
              <p:nvPr/>
            </p:nvSpPr>
            <p:spPr bwMode="auto">
              <a:xfrm>
                <a:off x="2077" y="911"/>
                <a:ext cx="0" cy="33"/>
              </a:xfrm>
              <a:prstGeom prst="line">
                <a:avLst/>
              </a:prstGeom>
              <a:noFill/>
              <a:ln w="3175">
                <a:solidFill>
                  <a:srgbClr val="000000"/>
                </a:solidFill>
                <a:round/>
                <a:headEnd/>
                <a:tailEnd/>
              </a:ln>
            </p:spPr>
            <p:txBody>
              <a:bodyPr/>
              <a:lstStyle/>
              <a:p>
                <a:endParaRPr lang="en-US"/>
              </a:p>
            </p:txBody>
          </p:sp>
          <p:sp>
            <p:nvSpPr>
              <p:cNvPr id="33818" name="Line 2068"/>
              <p:cNvSpPr>
                <a:spLocks noChangeShapeType="1"/>
              </p:cNvSpPr>
              <p:nvPr/>
            </p:nvSpPr>
            <p:spPr bwMode="auto">
              <a:xfrm flipV="1">
                <a:off x="2077" y="911"/>
                <a:ext cx="0" cy="33"/>
              </a:xfrm>
              <a:prstGeom prst="line">
                <a:avLst/>
              </a:prstGeom>
              <a:noFill/>
              <a:ln w="3175">
                <a:solidFill>
                  <a:srgbClr val="000000"/>
                </a:solidFill>
                <a:round/>
                <a:headEnd/>
                <a:tailEnd/>
              </a:ln>
            </p:spPr>
            <p:txBody>
              <a:bodyPr/>
              <a:lstStyle/>
              <a:p>
                <a:endParaRPr lang="en-US"/>
              </a:p>
            </p:txBody>
          </p:sp>
          <p:sp>
            <p:nvSpPr>
              <p:cNvPr id="33819" name="Line 2069"/>
              <p:cNvSpPr>
                <a:spLocks noChangeShapeType="1"/>
              </p:cNvSpPr>
              <p:nvPr/>
            </p:nvSpPr>
            <p:spPr bwMode="auto">
              <a:xfrm>
                <a:off x="2077" y="911"/>
                <a:ext cx="60" cy="0"/>
              </a:xfrm>
              <a:prstGeom prst="line">
                <a:avLst/>
              </a:prstGeom>
              <a:noFill/>
              <a:ln w="3175">
                <a:solidFill>
                  <a:srgbClr val="000000"/>
                </a:solidFill>
                <a:round/>
                <a:headEnd/>
                <a:tailEnd/>
              </a:ln>
            </p:spPr>
            <p:txBody>
              <a:bodyPr/>
              <a:lstStyle/>
              <a:p>
                <a:endParaRPr lang="en-US"/>
              </a:p>
            </p:txBody>
          </p:sp>
          <p:sp>
            <p:nvSpPr>
              <p:cNvPr id="33820" name="Line 2070"/>
              <p:cNvSpPr>
                <a:spLocks noChangeShapeType="1"/>
              </p:cNvSpPr>
              <p:nvPr/>
            </p:nvSpPr>
            <p:spPr bwMode="auto">
              <a:xfrm>
                <a:off x="2137" y="911"/>
                <a:ext cx="0" cy="33"/>
              </a:xfrm>
              <a:prstGeom prst="line">
                <a:avLst/>
              </a:prstGeom>
              <a:noFill/>
              <a:ln w="3175">
                <a:solidFill>
                  <a:srgbClr val="000000"/>
                </a:solidFill>
                <a:round/>
                <a:headEnd/>
                <a:tailEnd/>
              </a:ln>
            </p:spPr>
            <p:txBody>
              <a:bodyPr/>
              <a:lstStyle/>
              <a:p>
                <a:endParaRPr lang="en-US"/>
              </a:p>
            </p:txBody>
          </p:sp>
          <p:sp>
            <p:nvSpPr>
              <p:cNvPr id="33821" name="Line 2071"/>
              <p:cNvSpPr>
                <a:spLocks noChangeShapeType="1"/>
              </p:cNvSpPr>
              <p:nvPr/>
            </p:nvSpPr>
            <p:spPr bwMode="auto">
              <a:xfrm flipV="1">
                <a:off x="2137" y="911"/>
                <a:ext cx="0" cy="33"/>
              </a:xfrm>
              <a:prstGeom prst="line">
                <a:avLst/>
              </a:prstGeom>
              <a:noFill/>
              <a:ln w="3175">
                <a:solidFill>
                  <a:srgbClr val="000000"/>
                </a:solidFill>
                <a:round/>
                <a:headEnd/>
                <a:tailEnd/>
              </a:ln>
            </p:spPr>
            <p:txBody>
              <a:bodyPr/>
              <a:lstStyle/>
              <a:p>
                <a:endParaRPr lang="en-US"/>
              </a:p>
            </p:txBody>
          </p:sp>
          <p:sp>
            <p:nvSpPr>
              <p:cNvPr id="33822" name="Line 2072"/>
              <p:cNvSpPr>
                <a:spLocks noChangeShapeType="1"/>
              </p:cNvSpPr>
              <p:nvPr/>
            </p:nvSpPr>
            <p:spPr bwMode="auto">
              <a:xfrm>
                <a:off x="2137" y="911"/>
                <a:ext cx="60" cy="0"/>
              </a:xfrm>
              <a:prstGeom prst="line">
                <a:avLst/>
              </a:prstGeom>
              <a:noFill/>
              <a:ln w="3175">
                <a:solidFill>
                  <a:srgbClr val="000000"/>
                </a:solidFill>
                <a:round/>
                <a:headEnd/>
                <a:tailEnd/>
              </a:ln>
            </p:spPr>
            <p:txBody>
              <a:bodyPr/>
              <a:lstStyle/>
              <a:p>
                <a:endParaRPr lang="en-US"/>
              </a:p>
            </p:txBody>
          </p:sp>
          <p:sp>
            <p:nvSpPr>
              <p:cNvPr id="33823" name="Line 2073"/>
              <p:cNvSpPr>
                <a:spLocks noChangeShapeType="1"/>
              </p:cNvSpPr>
              <p:nvPr/>
            </p:nvSpPr>
            <p:spPr bwMode="auto">
              <a:xfrm>
                <a:off x="2197" y="911"/>
                <a:ext cx="0" cy="33"/>
              </a:xfrm>
              <a:prstGeom prst="line">
                <a:avLst/>
              </a:prstGeom>
              <a:noFill/>
              <a:ln w="3175">
                <a:solidFill>
                  <a:srgbClr val="000000"/>
                </a:solidFill>
                <a:round/>
                <a:headEnd/>
                <a:tailEnd/>
              </a:ln>
            </p:spPr>
            <p:txBody>
              <a:bodyPr/>
              <a:lstStyle/>
              <a:p>
                <a:endParaRPr lang="en-US"/>
              </a:p>
            </p:txBody>
          </p:sp>
          <p:sp>
            <p:nvSpPr>
              <p:cNvPr id="33824" name="Line 2074"/>
              <p:cNvSpPr>
                <a:spLocks noChangeShapeType="1"/>
              </p:cNvSpPr>
              <p:nvPr/>
            </p:nvSpPr>
            <p:spPr bwMode="auto">
              <a:xfrm flipV="1">
                <a:off x="2197" y="911"/>
                <a:ext cx="0" cy="33"/>
              </a:xfrm>
              <a:prstGeom prst="line">
                <a:avLst/>
              </a:prstGeom>
              <a:noFill/>
              <a:ln w="3175">
                <a:solidFill>
                  <a:srgbClr val="000000"/>
                </a:solidFill>
                <a:round/>
                <a:headEnd/>
                <a:tailEnd/>
              </a:ln>
            </p:spPr>
            <p:txBody>
              <a:bodyPr/>
              <a:lstStyle/>
              <a:p>
                <a:endParaRPr lang="en-US"/>
              </a:p>
            </p:txBody>
          </p:sp>
          <p:sp>
            <p:nvSpPr>
              <p:cNvPr id="33825" name="Line 2075"/>
              <p:cNvSpPr>
                <a:spLocks noChangeShapeType="1"/>
              </p:cNvSpPr>
              <p:nvPr/>
            </p:nvSpPr>
            <p:spPr bwMode="auto">
              <a:xfrm>
                <a:off x="2197" y="911"/>
                <a:ext cx="61" cy="0"/>
              </a:xfrm>
              <a:prstGeom prst="line">
                <a:avLst/>
              </a:prstGeom>
              <a:noFill/>
              <a:ln w="3175">
                <a:solidFill>
                  <a:srgbClr val="000000"/>
                </a:solidFill>
                <a:round/>
                <a:headEnd/>
                <a:tailEnd/>
              </a:ln>
            </p:spPr>
            <p:txBody>
              <a:bodyPr/>
              <a:lstStyle/>
              <a:p>
                <a:endParaRPr lang="en-US"/>
              </a:p>
            </p:txBody>
          </p:sp>
          <p:sp>
            <p:nvSpPr>
              <p:cNvPr id="33826" name="Line 2076"/>
              <p:cNvSpPr>
                <a:spLocks noChangeShapeType="1"/>
              </p:cNvSpPr>
              <p:nvPr/>
            </p:nvSpPr>
            <p:spPr bwMode="auto">
              <a:xfrm>
                <a:off x="2258" y="911"/>
                <a:ext cx="0" cy="33"/>
              </a:xfrm>
              <a:prstGeom prst="line">
                <a:avLst/>
              </a:prstGeom>
              <a:noFill/>
              <a:ln w="3175">
                <a:solidFill>
                  <a:srgbClr val="000000"/>
                </a:solidFill>
                <a:round/>
                <a:headEnd/>
                <a:tailEnd/>
              </a:ln>
            </p:spPr>
            <p:txBody>
              <a:bodyPr/>
              <a:lstStyle/>
              <a:p>
                <a:endParaRPr lang="en-US"/>
              </a:p>
            </p:txBody>
          </p:sp>
          <p:sp>
            <p:nvSpPr>
              <p:cNvPr id="33827" name="Line 2077"/>
              <p:cNvSpPr>
                <a:spLocks noChangeShapeType="1"/>
              </p:cNvSpPr>
              <p:nvPr/>
            </p:nvSpPr>
            <p:spPr bwMode="auto">
              <a:xfrm flipV="1">
                <a:off x="2258" y="911"/>
                <a:ext cx="0" cy="33"/>
              </a:xfrm>
              <a:prstGeom prst="line">
                <a:avLst/>
              </a:prstGeom>
              <a:noFill/>
              <a:ln w="3175">
                <a:solidFill>
                  <a:srgbClr val="000000"/>
                </a:solidFill>
                <a:round/>
                <a:headEnd/>
                <a:tailEnd/>
              </a:ln>
            </p:spPr>
            <p:txBody>
              <a:bodyPr/>
              <a:lstStyle/>
              <a:p>
                <a:endParaRPr lang="en-US"/>
              </a:p>
            </p:txBody>
          </p:sp>
          <p:sp>
            <p:nvSpPr>
              <p:cNvPr id="33828" name="Line 2078"/>
              <p:cNvSpPr>
                <a:spLocks noChangeShapeType="1"/>
              </p:cNvSpPr>
              <p:nvPr/>
            </p:nvSpPr>
            <p:spPr bwMode="auto">
              <a:xfrm>
                <a:off x="2258" y="911"/>
                <a:ext cx="60" cy="0"/>
              </a:xfrm>
              <a:prstGeom prst="line">
                <a:avLst/>
              </a:prstGeom>
              <a:noFill/>
              <a:ln w="3175">
                <a:solidFill>
                  <a:srgbClr val="000000"/>
                </a:solidFill>
                <a:round/>
                <a:headEnd/>
                <a:tailEnd/>
              </a:ln>
            </p:spPr>
            <p:txBody>
              <a:bodyPr/>
              <a:lstStyle/>
              <a:p>
                <a:endParaRPr lang="en-US"/>
              </a:p>
            </p:txBody>
          </p:sp>
          <p:sp>
            <p:nvSpPr>
              <p:cNvPr id="33829" name="Line 2079"/>
              <p:cNvSpPr>
                <a:spLocks noChangeShapeType="1"/>
              </p:cNvSpPr>
              <p:nvPr/>
            </p:nvSpPr>
            <p:spPr bwMode="auto">
              <a:xfrm>
                <a:off x="2318" y="911"/>
                <a:ext cx="0" cy="33"/>
              </a:xfrm>
              <a:prstGeom prst="line">
                <a:avLst/>
              </a:prstGeom>
              <a:noFill/>
              <a:ln w="3175">
                <a:solidFill>
                  <a:srgbClr val="000000"/>
                </a:solidFill>
                <a:round/>
                <a:headEnd/>
                <a:tailEnd/>
              </a:ln>
            </p:spPr>
            <p:txBody>
              <a:bodyPr/>
              <a:lstStyle/>
              <a:p>
                <a:endParaRPr lang="en-US"/>
              </a:p>
            </p:txBody>
          </p:sp>
          <p:sp>
            <p:nvSpPr>
              <p:cNvPr id="33830" name="Line 2080"/>
              <p:cNvSpPr>
                <a:spLocks noChangeShapeType="1"/>
              </p:cNvSpPr>
              <p:nvPr/>
            </p:nvSpPr>
            <p:spPr bwMode="auto">
              <a:xfrm flipV="1">
                <a:off x="2318" y="911"/>
                <a:ext cx="0" cy="33"/>
              </a:xfrm>
              <a:prstGeom prst="line">
                <a:avLst/>
              </a:prstGeom>
              <a:noFill/>
              <a:ln w="3175">
                <a:solidFill>
                  <a:srgbClr val="000000"/>
                </a:solidFill>
                <a:round/>
                <a:headEnd/>
                <a:tailEnd/>
              </a:ln>
            </p:spPr>
            <p:txBody>
              <a:bodyPr/>
              <a:lstStyle/>
              <a:p>
                <a:endParaRPr lang="en-US"/>
              </a:p>
            </p:txBody>
          </p:sp>
          <p:sp>
            <p:nvSpPr>
              <p:cNvPr id="33831" name="Line 2081"/>
              <p:cNvSpPr>
                <a:spLocks noChangeShapeType="1"/>
              </p:cNvSpPr>
              <p:nvPr/>
            </p:nvSpPr>
            <p:spPr bwMode="auto">
              <a:xfrm>
                <a:off x="2318" y="911"/>
                <a:ext cx="60" cy="0"/>
              </a:xfrm>
              <a:prstGeom prst="line">
                <a:avLst/>
              </a:prstGeom>
              <a:noFill/>
              <a:ln w="3175">
                <a:solidFill>
                  <a:srgbClr val="000000"/>
                </a:solidFill>
                <a:round/>
                <a:headEnd/>
                <a:tailEnd/>
              </a:ln>
            </p:spPr>
            <p:txBody>
              <a:bodyPr/>
              <a:lstStyle/>
              <a:p>
                <a:endParaRPr lang="en-US"/>
              </a:p>
            </p:txBody>
          </p:sp>
          <p:sp>
            <p:nvSpPr>
              <p:cNvPr id="33832" name="Line 2082"/>
              <p:cNvSpPr>
                <a:spLocks noChangeShapeType="1"/>
              </p:cNvSpPr>
              <p:nvPr/>
            </p:nvSpPr>
            <p:spPr bwMode="auto">
              <a:xfrm>
                <a:off x="2378" y="911"/>
                <a:ext cx="0" cy="33"/>
              </a:xfrm>
              <a:prstGeom prst="line">
                <a:avLst/>
              </a:prstGeom>
              <a:noFill/>
              <a:ln w="3175">
                <a:solidFill>
                  <a:srgbClr val="000000"/>
                </a:solidFill>
                <a:round/>
                <a:headEnd/>
                <a:tailEnd/>
              </a:ln>
            </p:spPr>
            <p:txBody>
              <a:bodyPr/>
              <a:lstStyle/>
              <a:p>
                <a:endParaRPr lang="en-US"/>
              </a:p>
            </p:txBody>
          </p:sp>
          <p:sp>
            <p:nvSpPr>
              <p:cNvPr id="33833" name="Line 2083"/>
              <p:cNvSpPr>
                <a:spLocks noChangeShapeType="1"/>
              </p:cNvSpPr>
              <p:nvPr/>
            </p:nvSpPr>
            <p:spPr bwMode="auto">
              <a:xfrm flipV="1">
                <a:off x="2378" y="911"/>
                <a:ext cx="0" cy="33"/>
              </a:xfrm>
              <a:prstGeom prst="line">
                <a:avLst/>
              </a:prstGeom>
              <a:noFill/>
              <a:ln w="3175">
                <a:solidFill>
                  <a:srgbClr val="000000"/>
                </a:solidFill>
                <a:round/>
                <a:headEnd/>
                <a:tailEnd/>
              </a:ln>
            </p:spPr>
            <p:txBody>
              <a:bodyPr/>
              <a:lstStyle/>
              <a:p>
                <a:endParaRPr lang="en-US"/>
              </a:p>
            </p:txBody>
          </p:sp>
          <p:sp>
            <p:nvSpPr>
              <p:cNvPr id="33834" name="Line 2084"/>
              <p:cNvSpPr>
                <a:spLocks noChangeShapeType="1"/>
              </p:cNvSpPr>
              <p:nvPr/>
            </p:nvSpPr>
            <p:spPr bwMode="auto">
              <a:xfrm>
                <a:off x="2378" y="911"/>
                <a:ext cx="61" cy="0"/>
              </a:xfrm>
              <a:prstGeom prst="line">
                <a:avLst/>
              </a:prstGeom>
              <a:noFill/>
              <a:ln w="3175">
                <a:solidFill>
                  <a:srgbClr val="000000"/>
                </a:solidFill>
                <a:round/>
                <a:headEnd/>
                <a:tailEnd/>
              </a:ln>
            </p:spPr>
            <p:txBody>
              <a:bodyPr/>
              <a:lstStyle/>
              <a:p>
                <a:endParaRPr lang="en-US"/>
              </a:p>
            </p:txBody>
          </p:sp>
          <p:sp>
            <p:nvSpPr>
              <p:cNvPr id="33835" name="Line 2085"/>
              <p:cNvSpPr>
                <a:spLocks noChangeShapeType="1"/>
              </p:cNvSpPr>
              <p:nvPr/>
            </p:nvSpPr>
            <p:spPr bwMode="auto">
              <a:xfrm>
                <a:off x="2439" y="911"/>
                <a:ext cx="0" cy="78"/>
              </a:xfrm>
              <a:prstGeom prst="line">
                <a:avLst/>
              </a:prstGeom>
              <a:noFill/>
              <a:ln w="3175">
                <a:solidFill>
                  <a:srgbClr val="000000"/>
                </a:solidFill>
                <a:round/>
                <a:headEnd/>
                <a:tailEnd/>
              </a:ln>
            </p:spPr>
            <p:txBody>
              <a:bodyPr/>
              <a:lstStyle/>
              <a:p>
                <a:endParaRPr lang="en-US"/>
              </a:p>
            </p:txBody>
          </p:sp>
          <p:sp>
            <p:nvSpPr>
              <p:cNvPr id="33836" name="Line 2086"/>
              <p:cNvSpPr>
                <a:spLocks noChangeShapeType="1"/>
              </p:cNvSpPr>
              <p:nvPr/>
            </p:nvSpPr>
            <p:spPr bwMode="auto">
              <a:xfrm flipV="1">
                <a:off x="2439" y="911"/>
                <a:ext cx="0" cy="78"/>
              </a:xfrm>
              <a:prstGeom prst="line">
                <a:avLst/>
              </a:prstGeom>
              <a:noFill/>
              <a:ln w="3175">
                <a:solidFill>
                  <a:srgbClr val="000000"/>
                </a:solidFill>
                <a:round/>
                <a:headEnd/>
                <a:tailEnd/>
              </a:ln>
            </p:spPr>
            <p:txBody>
              <a:bodyPr/>
              <a:lstStyle/>
              <a:p>
                <a:endParaRPr lang="en-US"/>
              </a:p>
            </p:txBody>
          </p:sp>
          <p:sp>
            <p:nvSpPr>
              <p:cNvPr id="33837" name="Line 2087"/>
              <p:cNvSpPr>
                <a:spLocks noChangeShapeType="1"/>
              </p:cNvSpPr>
              <p:nvPr/>
            </p:nvSpPr>
            <p:spPr bwMode="auto">
              <a:xfrm>
                <a:off x="2439" y="911"/>
                <a:ext cx="60" cy="0"/>
              </a:xfrm>
              <a:prstGeom prst="line">
                <a:avLst/>
              </a:prstGeom>
              <a:noFill/>
              <a:ln w="3175">
                <a:solidFill>
                  <a:srgbClr val="000000"/>
                </a:solidFill>
                <a:round/>
                <a:headEnd/>
                <a:tailEnd/>
              </a:ln>
            </p:spPr>
            <p:txBody>
              <a:bodyPr/>
              <a:lstStyle/>
              <a:p>
                <a:endParaRPr lang="en-US"/>
              </a:p>
            </p:txBody>
          </p:sp>
          <p:sp>
            <p:nvSpPr>
              <p:cNvPr id="33838" name="Line 2088"/>
              <p:cNvSpPr>
                <a:spLocks noChangeShapeType="1"/>
              </p:cNvSpPr>
              <p:nvPr/>
            </p:nvSpPr>
            <p:spPr bwMode="auto">
              <a:xfrm>
                <a:off x="2499" y="911"/>
                <a:ext cx="0" cy="33"/>
              </a:xfrm>
              <a:prstGeom prst="line">
                <a:avLst/>
              </a:prstGeom>
              <a:noFill/>
              <a:ln w="3175">
                <a:solidFill>
                  <a:srgbClr val="000000"/>
                </a:solidFill>
                <a:round/>
                <a:headEnd/>
                <a:tailEnd/>
              </a:ln>
            </p:spPr>
            <p:txBody>
              <a:bodyPr/>
              <a:lstStyle/>
              <a:p>
                <a:endParaRPr lang="en-US"/>
              </a:p>
            </p:txBody>
          </p:sp>
          <p:sp>
            <p:nvSpPr>
              <p:cNvPr id="33839" name="Line 2089"/>
              <p:cNvSpPr>
                <a:spLocks noChangeShapeType="1"/>
              </p:cNvSpPr>
              <p:nvPr/>
            </p:nvSpPr>
            <p:spPr bwMode="auto">
              <a:xfrm flipV="1">
                <a:off x="2499" y="911"/>
                <a:ext cx="0" cy="33"/>
              </a:xfrm>
              <a:prstGeom prst="line">
                <a:avLst/>
              </a:prstGeom>
              <a:noFill/>
              <a:ln w="3175">
                <a:solidFill>
                  <a:srgbClr val="000000"/>
                </a:solidFill>
                <a:round/>
                <a:headEnd/>
                <a:tailEnd/>
              </a:ln>
            </p:spPr>
            <p:txBody>
              <a:bodyPr/>
              <a:lstStyle/>
              <a:p>
                <a:endParaRPr lang="en-US"/>
              </a:p>
            </p:txBody>
          </p:sp>
          <p:sp>
            <p:nvSpPr>
              <p:cNvPr id="33840" name="Line 2090"/>
              <p:cNvSpPr>
                <a:spLocks noChangeShapeType="1"/>
              </p:cNvSpPr>
              <p:nvPr/>
            </p:nvSpPr>
            <p:spPr bwMode="auto">
              <a:xfrm>
                <a:off x="2499" y="911"/>
                <a:ext cx="60" cy="0"/>
              </a:xfrm>
              <a:prstGeom prst="line">
                <a:avLst/>
              </a:prstGeom>
              <a:noFill/>
              <a:ln w="3175">
                <a:solidFill>
                  <a:srgbClr val="000000"/>
                </a:solidFill>
                <a:round/>
                <a:headEnd/>
                <a:tailEnd/>
              </a:ln>
            </p:spPr>
            <p:txBody>
              <a:bodyPr/>
              <a:lstStyle/>
              <a:p>
                <a:endParaRPr lang="en-US"/>
              </a:p>
            </p:txBody>
          </p:sp>
          <p:sp>
            <p:nvSpPr>
              <p:cNvPr id="33841" name="Line 2091"/>
              <p:cNvSpPr>
                <a:spLocks noChangeShapeType="1"/>
              </p:cNvSpPr>
              <p:nvPr/>
            </p:nvSpPr>
            <p:spPr bwMode="auto">
              <a:xfrm>
                <a:off x="2559" y="911"/>
                <a:ext cx="0" cy="33"/>
              </a:xfrm>
              <a:prstGeom prst="line">
                <a:avLst/>
              </a:prstGeom>
              <a:noFill/>
              <a:ln w="3175">
                <a:solidFill>
                  <a:srgbClr val="000000"/>
                </a:solidFill>
                <a:round/>
                <a:headEnd/>
                <a:tailEnd/>
              </a:ln>
            </p:spPr>
            <p:txBody>
              <a:bodyPr/>
              <a:lstStyle/>
              <a:p>
                <a:endParaRPr lang="en-US"/>
              </a:p>
            </p:txBody>
          </p:sp>
          <p:sp>
            <p:nvSpPr>
              <p:cNvPr id="33842" name="Line 2092"/>
              <p:cNvSpPr>
                <a:spLocks noChangeShapeType="1"/>
              </p:cNvSpPr>
              <p:nvPr/>
            </p:nvSpPr>
            <p:spPr bwMode="auto">
              <a:xfrm flipV="1">
                <a:off x="2559" y="911"/>
                <a:ext cx="0" cy="33"/>
              </a:xfrm>
              <a:prstGeom prst="line">
                <a:avLst/>
              </a:prstGeom>
              <a:noFill/>
              <a:ln w="3175">
                <a:solidFill>
                  <a:srgbClr val="000000"/>
                </a:solidFill>
                <a:round/>
                <a:headEnd/>
                <a:tailEnd/>
              </a:ln>
            </p:spPr>
            <p:txBody>
              <a:bodyPr/>
              <a:lstStyle/>
              <a:p>
                <a:endParaRPr lang="en-US"/>
              </a:p>
            </p:txBody>
          </p:sp>
          <p:sp>
            <p:nvSpPr>
              <p:cNvPr id="33843" name="Line 2093"/>
              <p:cNvSpPr>
                <a:spLocks noChangeShapeType="1"/>
              </p:cNvSpPr>
              <p:nvPr/>
            </p:nvSpPr>
            <p:spPr bwMode="auto">
              <a:xfrm>
                <a:off x="2559" y="911"/>
                <a:ext cx="61" cy="0"/>
              </a:xfrm>
              <a:prstGeom prst="line">
                <a:avLst/>
              </a:prstGeom>
              <a:noFill/>
              <a:ln w="3175">
                <a:solidFill>
                  <a:srgbClr val="000000"/>
                </a:solidFill>
                <a:round/>
                <a:headEnd/>
                <a:tailEnd/>
              </a:ln>
            </p:spPr>
            <p:txBody>
              <a:bodyPr/>
              <a:lstStyle/>
              <a:p>
                <a:endParaRPr lang="en-US"/>
              </a:p>
            </p:txBody>
          </p:sp>
          <p:sp>
            <p:nvSpPr>
              <p:cNvPr id="33844" name="Line 2094"/>
              <p:cNvSpPr>
                <a:spLocks noChangeShapeType="1"/>
              </p:cNvSpPr>
              <p:nvPr/>
            </p:nvSpPr>
            <p:spPr bwMode="auto">
              <a:xfrm>
                <a:off x="2620" y="911"/>
                <a:ext cx="0" cy="33"/>
              </a:xfrm>
              <a:prstGeom prst="line">
                <a:avLst/>
              </a:prstGeom>
              <a:noFill/>
              <a:ln w="3175">
                <a:solidFill>
                  <a:srgbClr val="000000"/>
                </a:solidFill>
                <a:round/>
                <a:headEnd/>
                <a:tailEnd/>
              </a:ln>
            </p:spPr>
            <p:txBody>
              <a:bodyPr/>
              <a:lstStyle/>
              <a:p>
                <a:endParaRPr lang="en-US"/>
              </a:p>
            </p:txBody>
          </p:sp>
          <p:sp>
            <p:nvSpPr>
              <p:cNvPr id="33845" name="Line 2095"/>
              <p:cNvSpPr>
                <a:spLocks noChangeShapeType="1"/>
              </p:cNvSpPr>
              <p:nvPr/>
            </p:nvSpPr>
            <p:spPr bwMode="auto">
              <a:xfrm flipV="1">
                <a:off x="2620" y="911"/>
                <a:ext cx="0" cy="33"/>
              </a:xfrm>
              <a:prstGeom prst="line">
                <a:avLst/>
              </a:prstGeom>
              <a:noFill/>
              <a:ln w="3175">
                <a:solidFill>
                  <a:srgbClr val="000000"/>
                </a:solidFill>
                <a:round/>
                <a:headEnd/>
                <a:tailEnd/>
              </a:ln>
            </p:spPr>
            <p:txBody>
              <a:bodyPr/>
              <a:lstStyle/>
              <a:p>
                <a:endParaRPr lang="en-US"/>
              </a:p>
            </p:txBody>
          </p:sp>
          <p:sp>
            <p:nvSpPr>
              <p:cNvPr id="33846" name="Line 2096"/>
              <p:cNvSpPr>
                <a:spLocks noChangeShapeType="1"/>
              </p:cNvSpPr>
              <p:nvPr/>
            </p:nvSpPr>
            <p:spPr bwMode="auto">
              <a:xfrm>
                <a:off x="2620" y="911"/>
                <a:ext cx="60" cy="0"/>
              </a:xfrm>
              <a:prstGeom prst="line">
                <a:avLst/>
              </a:prstGeom>
              <a:noFill/>
              <a:ln w="3175">
                <a:solidFill>
                  <a:srgbClr val="000000"/>
                </a:solidFill>
                <a:round/>
                <a:headEnd/>
                <a:tailEnd/>
              </a:ln>
            </p:spPr>
            <p:txBody>
              <a:bodyPr/>
              <a:lstStyle/>
              <a:p>
                <a:endParaRPr lang="en-US"/>
              </a:p>
            </p:txBody>
          </p:sp>
          <p:sp>
            <p:nvSpPr>
              <p:cNvPr id="33847" name="Line 2097"/>
              <p:cNvSpPr>
                <a:spLocks noChangeShapeType="1"/>
              </p:cNvSpPr>
              <p:nvPr/>
            </p:nvSpPr>
            <p:spPr bwMode="auto">
              <a:xfrm>
                <a:off x="2680" y="911"/>
                <a:ext cx="0" cy="33"/>
              </a:xfrm>
              <a:prstGeom prst="line">
                <a:avLst/>
              </a:prstGeom>
              <a:noFill/>
              <a:ln w="3175">
                <a:solidFill>
                  <a:srgbClr val="000000"/>
                </a:solidFill>
                <a:round/>
                <a:headEnd/>
                <a:tailEnd/>
              </a:ln>
            </p:spPr>
            <p:txBody>
              <a:bodyPr/>
              <a:lstStyle/>
              <a:p>
                <a:endParaRPr lang="en-US"/>
              </a:p>
            </p:txBody>
          </p:sp>
          <p:sp>
            <p:nvSpPr>
              <p:cNvPr id="33848" name="Line 2098"/>
              <p:cNvSpPr>
                <a:spLocks noChangeShapeType="1"/>
              </p:cNvSpPr>
              <p:nvPr/>
            </p:nvSpPr>
            <p:spPr bwMode="auto">
              <a:xfrm flipV="1">
                <a:off x="2680" y="911"/>
                <a:ext cx="0" cy="33"/>
              </a:xfrm>
              <a:prstGeom prst="line">
                <a:avLst/>
              </a:prstGeom>
              <a:noFill/>
              <a:ln w="3175">
                <a:solidFill>
                  <a:srgbClr val="000000"/>
                </a:solidFill>
                <a:round/>
                <a:headEnd/>
                <a:tailEnd/>
              </a:ln>
            </p:spPr>
            <p:txBody>
              <a:bodyPr/>
              <a:lstStyle/>
              <a:p>
                <a:endParaRPr lang="en-US"/>
              </a:p>
            </p:txBody>
          </p:sp>
          <p:sp>
            <p:nvSpPr>
              <p:cNvPr id="33849" name="Line 2099"/>
              <p:cNvSpPr>
                <a:spLocks noChangeShapeType="1"/>
              </p:cNvSpPr>
              <p:nvPr/>
            </p:nvSpPr>
            <p:spPr bwMode="auto">
              <a:xfrm>
                <a:off x="2680" y="911"/>
                <a:ext cx="60" cy="0"/>
              </a:xfrm>
              <a:prstGeom prst="line">
                <a:avLst/>
              </a:prstGeom>
              <a:noFill/>
              <a:ln w="3175">
                <a:solidFill>
                  <a:srgbClr val="000000"/>
                </a:solidFill>
                <a:round/>
                <a:headEnd/>
                <a:tailEnd/>
              </a:ln>
            </p:spPr>
            <p:txBody>
              <a:bodyPr/>
              <a:lstStyle/>
              <a:p>
                <a:endParaRPr lang="en-US"/>
              </a:p>
            </p:txBody>
          </p:sp>
          <p:sp>
            <p:nvSpPr>
              <p:cNvPr id="33850" name="Line 2100"/>
              <p:cNvSpPr>
                <a:spLocks noChangeShapeType="1"/>
              </p:cNvSpPr>
              <p:nvPr/>
            </p:nvSpPr>
            <p:spPr bwMode="auto">
              <a:xfrm>
                <a:off x="2740" y="911"/>
                <a:ext cx="0" cy="33"/>
              </a:xfrm>
              <a:prstGeom prst="line">
                <a:avLst/>
              </a:prstGeom>
              <a:noFill/>
              <a:ln w="3175">
                <a:solidFill>
                  <a:srgbClr val="000000"/>
                </a:solidFill>
                <a:round/>
                <a:headEnd/>
                <a:tailEnd/>
              </a:ln>
            </p:spPr>
            <p:txBody>
              <a:bodyPr/>
              <a:lstStyle/>
              <a:p>
                <a:endParaRPr lang="en-US"/>
              </a:p>
            </p:txBody>
          </p:sp>
          <p:sp>
            <p:nvSpPr>
              <p:cNvPr id="33851" name="Line 2101"/>
              <p:cNvSpPr>
                <a:spLocks noChangeShapeType="1"/>
              </p:cNvSpPr>
              <p:nvPr/>
            </p:nvSpPr>
            <p:spPr bwMode="auto">
              <a:xfrm flipV="1">
                <a:off x="2740" y="911"/>
                <a:ext cx="0" cy="33"/>
              </a:xfrm>
              <a:prstGeom prst="line">
                <a:avLst/>
              </a:prstGeom>
              <a:noFill/>
              <a:ln w="3175">
                <a:solidFill>
                  <a:srgbClr val="000000"/>
                </a:solidFill>
                <a:round/>
                <a:headEnd/>
                <a:tailEnd/>
              </a:ln>
            </p:spPr>
            <p:txBody>
              <a:bodyPr/>
              <a:lstStyle/>
              <a:p>
                <a:endParaRPr lang="en-US"/>
              </a:p>
            </p:txBody>
          </p:sp>
          <p:sp>
            <p:nvSpPr>
              <p:cNvPr id="33852" name="Line 2102"/>
              <p:cNvSpPr>
                <a:spLocks noChangeShapeType="1"/>
              </p:cNvSpPr>
              <p:nvPr/>
            </p:nvSpPr>
            <p:spPr bwMode="auto">
              <a:xfrm>
                <a:off x="2740" y="911"/>
                <a:ext cx="61" cy="0"/>
              </a:xfrm>
              <a:prstGeom prst="line">
                <a:avLst/>
              </a:prstGeom>
              <a:noFill/>
              <a:ln w="3175">
                <a:solidFill>
                  <a:srgbClr val="000000"/>
                </a:solidFill>
                <a:round/>
                <a:headEnd/>
                <a:tailEnd/>
              </a:ln>
            </p:spPr>
            <p:txBody>
              <a:bodyPr/>
              <a:lstStyle/>
              <a:p>
                <a:endParaRPr lang="en-US"/>
              </a:p>
            </p:txBody>
          </p:sp>
          <p:sp>
            <p:nvSpPr>
              <p:cNvPr id="33853" name="Line 2103"/>
              <p:cNvSpPr>
                <a:spLocks noChangeShapeType="1"/>
              </p:cNvSpPr>
              <p:nvPr/>
            </p:nvSpPr>
            <p:spPr bwMode="auto">
              <a:xfrm>
                <a:off x="2801" y="911"/>
                <a:ext cx="0" cy="33"/>
              </a:xfrm>
              <a:prstGeom prst="line">
                <a:avLst/>
              </a:prstGeom>
              <a:noFill/>
              <a:ln w="3175">
                <a:solidFill>
                  <a:srgbClr val="000000"/>
                </a:solidFill>
                <a:round/>
                <a:headEnd/>
                <a:tailEnd/>
              </a:ln>
            </p:spPr>
            <p:txBody>
              <a:bodyPr/>
              <a:lstStyle/>
              <a:p>
                <a:endParaRPr lang="en-US"/>
              </a:p>
            </p:txBody>
          </p:sp>
          <p:sp>
            <p:nvSpPr>
              <p:cNvPr id="33854" name="Line 2104"/>
              <p:cNvSpPr>
                <a:spLocks noChangeShapeType="1"/>
              </p:cNvSpPr>
              <p:nvPr/>
            </p:nvSpPr>
            <p:spPr bwMode="auto">
              <a:xfrm flipV="1">
                <a:off x="2801" y="911"/>
                <a:ext cx="0" cy="33"/>
              </a:xfrm>
              <a:prstGeom prst="line">
                <a:avLst/>
              </a:prstGeom>
              <a:noFill/>
              <a:ln w="3175">
                <a:solidFill>
                  <a:srgbClr val="000000"/>
                </a:solidFill>
                <a:round/>
                <a:headEnd/>
                <a:tailEnd/>
              </a:ln>
            </p:spPr>
            <p:txBody>
              <a:bodyPr/>
              <a:lstStyle/>
              <a:p>
                <a:endParaRPr lang="en-US"/>
              </a:p>
            </p:txBody>
          </p:sp>
          <p:sp>
            <p:nvSpPr>
              <p:cNvPr id="33855" name="Line 2105"/>
              <p:cNvSpPr>
                <a:spLocks noChangeShapeType="1"/>
              </p:cNvSpPr>
              <p:nvPr/>
            </p:nvSpPr>
            <p:spPr bwMode="auto">
              <a:xfrm>
                <a:off x="2801" y="911"/>
                <a:ext cx="60" cy="0"/>
              </a:xfrm>
              <a:prstGeom prst="line">
                <a:avLst/>
              </a:prstGeom>
              <a:noFill/>
              <a:ln w="3175">
                <a:solidFill>
                  <a:srgbClr val="000000"/>
                </a:solidFill>
                <a:round/>
                <a:headEnd/>
                <a:tailEnd/>
              </a:ln>
            </p:spPr>
            <p:txBody>
              <a:bodyPr/>
              <a:lstStyle/>
              <a:p>
                <a:endParaRPr lang="en-US"/>
              </a:p>
            </p:txBody>
          </p:sp>
          <p:sp>
            <p:nvSpPr>
              <p:cNvPr id="33856" name="Line 2106"/>
              <p:cNvSpPr>
                <a:spLocks noChangeShapeType="1"/>
              </p:cNvSpPr>
              <p:nvPr/>
            </p:nvSpPr>
            <p:spPr bwMode="auto">
              <a:xfrm>
                <a:off x="2861" y="911"/>
                <a:ext cx="0" cy="33"/>
              </a:xfrm>
              <a:prstGeom prst="line">
                <a:avLst/>
              </a:prstGeom>
              <a:noFill/>
              <a:ln w="3175">
                <a:solidFill>
                  <a:srgbClr val="000000"/>
                </a:solidFill>
                <a:round/>
                <a:headEnd/>
                <a:tailEnd/>
              </a:ln>
            </p:spPr>
            <p:txBody>
              <a:bodyPr/>
              <a:lstStyle/>
              <a:p>
                <a:endParaRPr lang="en-US"/>
              </a:p>
            </p:txBody>
          </p:sp>
          <p:sp>
            <p:nvSpPr>
              <p:cNvPr id="33857" name="Line 2107"/>
              <p:cNvSpPr>
                <a:spLocks noChangeShapeType="1"/>
              </p:cNvSpPr>
              <p:nvPr/>
            </p:nvSpPr>
            <p:spPr bwMode="auto">
              <a:xfrm flipV="1">
                <a:off x="2861" y="911"/>
                <a:ext cx="0" cy="33"/>
              </a:xfrm>
              <a:prstGeom prst="line">
                <a:avLst/>
              </a:prstGeom>
              <a:noFill/>
              <a:ln w="3175">
                <a:solidFill>
                  <a:srgbClr val="000000"/>
                </a:solidFill>
                <a:round/>
                <a:headEnd/>
                <a:tailEnd/>
              </a:ln>
            </p:spPr>
            <p:txBody>
              <a:bodyPr/>
              <a:lstStyle/>
              <a:p>
                <a:endParaRPr lang="en-US"/>
              </a:p>
            </p:txBody>
          </p:sp>
          <p:sp>
            <p:nvSpPr>
              <p:cNvPr id="33858" name="Line 2108"/>
              <p:cNvSpPr>
                <a:spLocks noChangeShapeType="1"/>
              </p:cNvSpPr>
              <p:nvPr/>
            </p:nvSpPr>
            <p:spPr bwMode="auto">
              <a:xfrm>
                <a:off x="2861" y="911"/>
                <a:ext cx="60" cy="0"/>
              </a:xfrm>
              <a:prstGeom prst="line">
                <a:avLst/>
              </a:prstGeom>
              <a:noFill/>
              <a:ln w="3175">
                <a:solidFill>
                  <a:srgbClr val="000000"/>
                </a:solidFill>
                <a:round/>
                <a:headEnd/>
                <a:tailEnd/>
              </a:ln>
            </p:spPr>
            <p:txBody>
              <a:bodyPr/>
              <a:lstStyle/>
              <a:p>
                <a:endParaRPr lang="en-US"/>
              </a:p>
            </p:txBody>
          </p:sp>
          <p:sp>
            <p:nvSpPr>
              <p:cNvPr id="33859" name="Line 2109"/>
              <p:cNvSpPr>
                <a:spLocks noChangeShapeType="1"/>
              </p:cNvSpPr>
              <p:nvPr/>
            </p:nvSpPr>
            <p:spPr bwMode="auto">
              <a:xfrm>
                <a:off x="2921" y="911"/>
                <a:ext cx="0" cy="33"/>
              </a:xfrm>
              <a:prstGeom prst="line">
                <a:avLst/>
              </a:prstGeom>
              <a:noFill/>
              <a:ln w="3175">
                <a:solidFill>
                  <a:srgbClr val="000000"/>
                </a:solidFill>
                <a:round/>
                <a:headEnd/>
                <a:tailEnd/>
              </a:ln>
            </p:spPr>
            <p:txBody>
              <a:bodyPr/>
              <a:lstStyle/>
              <a:p>
                <a:endParaRPr lang="en-US"/>
              </a:p>
            </p:txBody>
          </p:sp>
          <p:sp>
            <p:nvSpPr>
              <p:cNvPr id="33860" name="Line 2110"/>
              <p:cNvSpPr>
                <a:spLocks noChangeShapeType="1"/>
              </p:cNvSpPr>
              <p:nvPr/>
            </p:nvSpPr>
            <p:spPr bwMode="auto">
              <a:xfrm flipV="1">
                <a:off x="2921" y="911"/>
                <a:ext cx="0" cy="33"/>
              </a:xfrm>
              <a:prstGeom prst="line">
                <a:avLst/>
              </a:prstGeom>
              <a:noFill/>
              <a:ln w="3175">
                <a:solidFill>
                  <a:srgbClr val="000000"/>
                </a:solidFill>
                <a:round/>
                <a:headEnd/>
                <a:tailEnd/>
              </a:ln>
            </p:spPr>
            <p:txBody>
              <a:bodyPr/>
              <a:lstStyle/>
              <a:p>
                <a:endParaRPr lang="en-US"/>
              </a:p>
            </p:txBody>
          </p:sp>
          <p:sp>
            <p:nvSpPr>
              <p:cNvPr id="33861" name="Line 2111"/>
              <p:cNvSpPr>
                <a:spLocks noChangeShapeType="1"/>
              </p:cNvSpPr>
              <p:nvPr/>
            </p:nvSpPr>
            <p:spPr bwMode="auto">
              <a:xfrm>
                <a:off x="2921" y="911"/>
                <a:ext cx="61" cy="0"/>
              </a:xfrm>
              <a:prstGeom prst="line">
                <a:avLst/>
              </a:prstGeom>
              <a:noFill/>
              <a:ln w="3175">
                <a:solidFill>
                  <a:srgbClr val="000000"/>
                </a:solidFill>
                <a:round/>
                <a:headEnd/>
                <a:tailEnd/>
              </a:ln>
            </p:spPr>
            <p:txBody>
              <a:bodyPr/>
              <a:lstStyle/>
              <a:p>
                <a:endParaRPr lang="en-US"/>
              </a:p>
            </p:txBody>
          </p:sp>
          <p:sp>
            <p:nvSpPr>
              <p:cNvPr id="33862" name="Line 2112"/>
              <p:cNvSpPr>
                <a:spLocks noChangeShapeType="1"/>
              </p:cNvSpPr>
              <p:nvPr/>
            </p:nvSpPr>
            <p:spPr bwMode="auto">
              <a:xfrm>
                <a:off x="2982" y="911"/>
                <a:ext cx="0" cy="33"/>
              </a:xfrm>
              <a:prstGeom prst="line">
                <a:avLst/>
              </a:prstGeom>
              <a:noFill/>
              <a:ln w="3175">
                <a:solidFill>
                  <a:srgbClr val="000000"/>
                </a:solidFill>
                <a:round/>
                <a:headEnd/>
                <a:tailEnd/>
              </a:ln>
            </p:spPr>
            <p:txBody>
              <a:bodyPr/>
              <a:lstStyle/>
              <a:p>
                <a:endParaRPr lang="en-US"/>
              </a:p>
            </p:txBody>
          </p:sp>
          <p:sp>
            <p:nvSpPr>
              <p:cNvPr id="33863" name="Line 2113"/>
              <p:cNvSpPr>
                <a:spLocks noChangeShapeType="1"/>
              </p:cNvSpPr>
              <p:nvPr/>
            </p:nvSpPr>
            <p:spPr bwMode="auto">
              <a:xfrm flipV="1">
                <a:off x="2982" y="911"/>
                <a:ext cx="0" cy="33"/>
              </a:xfrm>
              <a:prstGeom prst="line">
                <a:avLst/>
              </a:prstGeom>
              <a:noFill/>
              <a:ln w="3175">
                <a:solidFill>
                  <a:srgbClr val="000000"/>
                </a:solidFill>
                <a:round/>
                <a:headEnd/>
                <a:tailEnd/>
              </a:ln>
            </p:spPr>
            <p:txBody>
              <a:bodyPr/>
              <a:lstStyle/>
              <a:p>
                <a:endParaRPr lang="en-US"/>
              </a:p>
            </p:txBody>
          </p:sp>
          <p:sp>
            <p:nvSpPr>
              <p:cNvPr id="33864" name="Line 2114"/>
              <p:cNvSpPr>
                <a:spLocks noChangeShapeType="1"/>
              </p:cNvSpPr>
              <p:nvPr/>
            </p:nvSpPr>
            <p:spPr bwMode="auto">
              <a:xfrm>
                <a:off x="2982" y="911"/>
                <a:ext cx="60" cy="0"/>
              </a:xfrm>
              <a:prstGeom prst="line">
                <a:avLst/>
              </a:prstGeom>
              <a:noFill/>
              <a:ln w="3175">
                <a:solidFill>
                  <a:srgbClr val="000000"/>
                </a:solidFill>
                <a:round/>
                <a:headEnd/>
                <a:tailEnd/>
              </a:ln>
            </p:spPr>
            <p:txBody>
              <a:bodyPr/>
              <a:lstStyle/>
              <a:p>
                <a:endParaRPr lang="en-US"/>
              </a:p>
            </p:txBody>
          </p:sp>
          <p:sp>
            <p:nvSpPr>
              <p:cNvPr id="33865" name="Line 2115"/>
              <p:cNvSpPr>
                <a:spLocks noChangeShapeType="1"/>
              </p:cNvSpPr>
              <p:nvPr/>
            </p:nvSpPr>
            <p:spPr bwMode="auto">
              <a:xfrm>
                <a:off x="3042" y="911"/>
                <a:ext cx="0" cy="78"/>
              </a:xfrm>
              <a:prstGeom prst="line">
                <a:avLst/>
              </a:prstGeom>
              <a:noFill/>
              <a:ln w="3175">
                <a:solidFill>
                  <a:srgbClr val="000000"/>
                </a:solidFill>
                <a:round/>
                <a:headEnd/>
                <a:tailEnd/>
              </a:ln>
            </p:spPr>
            <p:txBody>
              <a:bodyPr/>
              <a:lstStyle/>
              <a:p>
                <a:endParaRPr lang="en-US"/>
              </a:p>
            </p:txBody>
          </p:sp>
          <p:sp>
            <p:nvSpPr>
              <p:cNvPr id="33866" name="Line 2116"/>
              <p:cNvSpPr>
                <a:spLocks noChangeShapeType="1"/>
              </p:cNvSpPr>
              <p:nvPr/>
            </p:nvSpPr>
            <p:spPr bwMode="auto">
              <a:xfrm flipV="1">
                <a:off x="3042" y="911"/>
                <a:ext cx="0" cy="78"/>
              </a:xfrm>
              <a:prstGeom prst="line">
                <a:avLst/>
              </a:prstGeom>
              <a:noFill/>
              <a:ln w="3175">
                <a:solidFill>
                  <a:srgbClr val="000000"/>
                </a:solidFill>
                <a:round/>
                <a:headEnd/>
                <a:tailEnd/>
              </a:ln>
            </p:spPr>
            <p:txBody>
              <a:bodyPr/>
              <a:lstStyle/>
              <a:p>
                <a:endParaRPr lang="en-US"/>
              </a:p>
            </p:txBody>
          </p:sp>
          <p:sp>
            <p:nvSpPr>
              <p:cNvPr id="33867" name="Line 2117"/>
              <p:cNvSpPr>
                <a:spLocks noChangeShapeType="1"/>
              </p:cNvSpPr>
              <p:nvPr/>
            </p:nvSpPr>
            <p:spPr bwMode="auto">
              <a:xfrm>
                <a:off x="3042" y="911"/>
                <a:ext cx="60" cy="0"/>
              </a:xfrm>
              <a:prstGeom prst="line">
                <a:avLst/>
              </a:prstGeom>
              <a:noFill/>
              <a:ln w="3175">
                <a:solidFill>
                  <a:srgbClr val="000000"/>
                </a:solidFill>
                <a:round/>
                <a:headEnd/>
                <a:tailEnd/>
              </a:ln>
            </p:spPr>
            <p:txBody>
              <a:bodyPr/>
              <a:lstStyle/>
              <a:p>
                <a:endParaRPr lang="en-US"/>
              </a:p>
            </p:txBody>
          </p:sp>
          <p:sp>
            <p:nvSpPr>
              <p:cNvPr id="33868" name="Line 2118"/>
              <p:cNvSpPr>
                <a:spLocks noChangeShapeType="1"/>
              </p:cNvSpPr>
              <p:nvPr/>
            </p:nvSpPr>
            <p:spPr bwMode="auto">
              <a:xfrm>
                <a:off x="3102" y="911"/>
                <a:ext cx="0" cy="33"/>
              </a:xfrm>
              <a:prstGeom prst="line">
                <a:avLst/>
              </a:prstGeom>
              <a:noFill/>
              <a:ln w="3175">
                <a:solidFill>
                  <a:srgbClr val="000000"/>
                </a:solidFill>
                <a:round/>
                <a:headEnd/>
                <a:tailEnd/>
              </a:ln>
            </p:spPr>
            <p:txBody>
              <a:bodyPr/>
              <a:lstStyle/>
              <a:p>
                <a:endParaRPr lang="en-US"/>
              </a:p>
            </p:txBody>
          </p:sp>
          <p:sp>
            <p:nvSpPr>
              <p:cNvPr id="33869" name="Line 2119"/>
              <p:cNvSpPr>
                <a:spLocks noChangeShapeType="1"/>
              </p:cNvSpPr>
              <p:nvPr/>
            </p:nvSpPr>
            <p:spPr bwMode="auto">
              <a:xfrm flipV="1">
                <a:off x="3102" y="911"/>
                <a:ext cx="0" cy="33"/>
              </a:xfrm>
              <a:prstGeom prst="line">
                <a:avLst/>
              </a:prstGeom>
              <a:noFill/>
              <a:ln w="3175">
                <a:solidFill>
                  <a:srgbClr val="000000"/>
                </a:solidFill>
                <a:round/>
                <a:headEnd/>
                <a:tailEnd/>
              </a:ln>
            </p:spPr>
            <p:txBody>
              <a:bodyPr/>
              <a:lstStyle/>
              <a:p>
                <a:endParaRPr lang="en-US"/>
              </a:p>
            </p:txBody>
          </p:sp>
          <p:sp>
            <p:nvSpPr>
              <p:cNvPr id="33870" name="Line 2120"/>
              <p:cNvSpPr>
                <a:spLocks noChangeShapeType="1"/>
              </p:cNvSpPr>
              <p:nvPr/>
            </p:nvSpPr>
            <p:spPr bwMode="auto">
              <a:xfrm>
                <a:off x="3102" y="911"/>
                <a:ext cx="61" cy="0"/>
              </a:xfrm>
              <a:prstGeom prst="line">
                <a:avLst/>
              </a:prstGeom>
              <a:noFill/>
              <a:ln w="3175">
                <a:solidFill>
                  <a:srgbClr val="000000"/>
                </a:solidFill>
                <a:round/>
                <a:headEnd/>
                <a:tailEnd/>
              </a:ln>
            </p:spPr>
            <p:txBody>
              <a:bodyPr/>
              <a:lstStyle/>
              <a:p>
                <a:endParaRPr lang="en-US"/>
              </a:p>
            </p:txBody>
          </p:sp>
          <p:sp>
            <p:nvSpPr>
              <p:cNvPr id="33871" name="Line 2121"/>
              <p:cNvSpPr>
                <a:spLocks noChangeShapeType="1"/>
              </p:cNvSpPr>
              <p:nvPr/>
            </p:nvSpPr>
            <p:spPr bwMode="auto">
              <a:xfrm>
                <a:off x="3163" y="911"/>
                <a:ext cx="0" cy="33"/>
              </a:xfrm>
              <a:prstGeom prst="line">
                <a:avLst/>
              </a:prstGeom>
              <a:noFill/>
              <a:ln w="3175">
                <a:solidFill>
                  <a:srgbClr val="000000"/>
                </a:solidFill>
                <a:round/>
                <a:headEnd/>
                <a:tailEnd/>
              </a:ln>
            </p:spPr>
            <p:txBody>
              <a:bodyPr/>
              <a:lstStyle/>
              <a:p>
                <a:endParaRPr lang="en-US"/>
              </a:p>
            </p:txBody>
          </p:sp>
          <p:sp>
            <p:nvSpPr>
              <p:cNvPr id="33872" name="Line 2122"/>
              <p:cNvSpPr>
                <a:spLocks noChangeShapeType="1"/>
              </p:cNvSpPr>
              <p:nvPr/>
            </p:nvSpPr>
            <p:spPr bwMode="auto">
              <a:xfrm flipV="1">
                <a:off x="3163" y="911"/>
                <a:ext cx="0" cy="33"/>
              </a:xfrm>
              <a:prstGeom prst="line">
                <a:avLst/>
              </a:prstGeom>
              <a:noFill/>
              <a:ln w="3175">
                <a:solidFill>
                  <a:srgbClr val="000000"/>
                </a:solidFill>
                <a:round/>
                <a:headEnd/>
                <a:tailEnd/>
              </a:ln>
            </p:spPr>
            <p:txBody>
              <a:bodyPr/>
              <a:lstStyle/>
              <a:p>
                <a:endParaRPr lang="en-US"/>
              </a:p>
            </p:txBody>
          </p:sp>
          <p:sp>
            <p:nvSpPr>
              <p:cNvPr id="33873" name="Line 2123"/>
              <p:cNvSpPr>
                <a:spLocks noChangeShapeType="1"/>
              </p:cNvSpPr>
              <p:nvPr/>
            </p:nvSpPr>
            <p:spPr bwMode="auto">
              <a:xfrm>
                <a:off x="3163" y="911"/>
                <a:ext cx="60" cy="0"/>
              </a:xfrm>
              <a:prstGeom prst="line">
                <a:avLst/>
              </a:prstGeom>
              <a:noFill/>
              <a:ln w="3175">
                <a:solidFill>
                  <a:srgbClr val="000000"/>
                </a:solidFill>
                <a:round/>
                <a:headEnd/>
                <a:tailEnd/>
              </a:ln>
            </p:spPr>
            <p:txBody>
              <a:bodyPr/>
              <a:lstStyle/>
              <a:p>
                <a:endParaRPr lang="en-US"/>
              </a:p>
            </p:txBody>
          </p:sp>
          <p:sp>
            <p:nvSpPr>
              <p:cNvPr id="33874" name="Line 2124"/>
              <p:cNvSpPr>
                <a:spLocks noChangeShapeType="1"/>
              </p:cNvSpPr>
              <p:nvPr/>
            </p:nvSpPr>
            <p:spPr bwMode="auto">
              <a:xfrm>
                <a:off x="3223" y="911"/>
                <a:ext cx="0" cy="33"/>
              </a:xfrm>
              <a:prstGeom prst="line">
                <a:avLst/>
              </a:prstGeom>
              <a:noFill/>
              <a:ln w="3175">
                <a:solidFill>
                  <a:srgbClr val="000000"/>
                </a:solidFill>
                <a:round/>
                <a:headEnd/>
                <a:tailEnd/>
              </a:ln>
            </p:spPr>
            <p:txBody>
              <a:bodyPr/>
              <a:lstStyle/>
              <a:p>
                <a:endParaRPr lang="en-US"/>
              </a:p>
            </p:txBody>
          </p:sp>
          <p:sp>
            <p:nvSpPr>
              <p:cNvPr id="33875" name="Line 2125"/>
              <p:cNvSpPr>
                <a:spLocks noChangeShapeType="1"/>
              </p:cNvSpPr>
              <p:nvPr/>
            </p:nvSpPr>
            <p:spPr bwMode="auto">
              <a:xfrm flipV="1">
                <a:off x="3223" y="911"/>
                <a:ext cx="0" cy="33"/>
              </a:xfrm>
              <a:prstGeom prst="line">
                <a:avLst/>
              </a:prstGeom>
              <a:noFill/>
              <a:ln w="3175">
                <a:solidFill>
                  <a:srgbClr val="000000"/>
                </a:solidFill>
                <a:round/>
                <a:headEnd/>
                <a:tailEnd/>
              </a:ln>
            </p:spPr>
            <p:txBody>
              <a:bodyPr/>
              <a:lstStyle/>
              <a:p>
                <a:endParaRPr lang="en-US"/>
              </a:p>
            </p:txBody>
          </p:sp>
          <p:sp>
            <p:nvSpPr>
              <p:cNvPr id="33876" name="Line 2126"/>
              <p:cNvSpPr>
                <a:spLocks noChangeShapeType="1"/>
              </p:cNvSpPr>
              <p:nvPr/>
            </p:nvSpPr>
            <p:spPr bwMode="auto">
              <a:xfrm>
                <a:off x="3223" y="911"/>
                <a:ext cx="60" cy="0"/>
              </a:xfrm>
              <a:prstGeom prst="line">
                <a:avLst/>
              </a:prstGeom>
              <a:noFill/>
              <a:ln w="3175">
                <a:solidFill>
                  <a:srgbClr val="000000"/>
                </a:solidFill>
                <a:round/>
                <a:headEnd/>
                <a:tailEnd/>
              </a:ln>
            </p:spPr>
            <p:txBody>
              <a:bodyPr/>
              <a:lstStyle/>
              <a:p>
                <a:endParaRPr lang="en-US"/>
              </a:p>
            </p:txBody>
          </p:sp>
          <p:sp>
            <p:nvSpPr>
              <p:cNvPr id="33877" name="Line 2127"/>
              <p:cNvSpPr>
                <a:spLocks noChangeShapeType="1"/>
              </p:cNvSpPr>
              <p:nvPr/>
            </p:nvSpPr>
            <p:spPr bwMode="auto">
              <a:xfrm>
                <a:off x="3283" y="911"/>
                <a:ext cx="0" cy="33"/>
              </a:xfrm>
              <a:prstGeom prst="line">
                <a:avLst/>
              </a:prstGeom>
              <a:noFill/>
              <a:ln w="3175">
                <a:solidFill>
                  <a:srgbClr val="000000"/>
                </a:solidFill>
                <a:round/>
                <a:headEnd/>
                <a:tailEnd/>
              </a:ln>
            </p:spPr>
            <p:txBody>
              <a:bodyPr/>
              <a:lstStyle/>
              <a:p>
                <a:endParaRPr lang="en-US"/>
              </a:p>
            </p:txBody>
          </p:sp>
          <p:sp>
            <p:nvSpPr>
              <p:cNvPr id="33878" name="Line 2128"/>
              <p:cNvSpPr>
                <a:spLocks noChangeShapeType="1"/>
              </p:cNvSpPr>
              <p:nvPr/>
            </p:nvSpPr>
            <p:spPr bwMode="auto">
              <a:xfrm flipV="1">
                <a:off x="3283" y="911"/>
                <a:ext cx="0" cy="33"/>
              </a:xfrm>
              <a:prstGeom prst="line">
                <a:avLst/>
              </a:prstGeom>
              <a:noFill/>
              <a:ln w="3175">
                <a:solidFill>
                  <a:srgbClr val="000000"/>
                </a:solidFill>
                <a:round/>
                <a:headEnd/>
                <a:tailEnd/>
              </a:ln>
            </p:spPr>
            <p:txBody>
              <a:bodyPr/>
              <a:lstStyle/>
              <a:p>
                <a:endParaRPr lang="en-US"/>
              </a:p>
            </p:txBody>
          </p:sp>
          <p:sp>
            <p:nvSpPr>
              <p:cNvPr id="33879" name="Line 2129"/>
              <p:cNvSpPr>
                <a:spLocks noChangeShapeType="1"/>
              </p:cNvSpPr>
              <p:nvPr/>
            </p:nvSpPr>
            <p:spPr bwMode="auto">
              <a:xfrm>
                <a:off x="3283" y="911"/>
                <a:ext cx="61" cy="0"/>
              </a:xfrm>
              <a:prstGeom prst="line">
                <a:avLst/>
              </a:prstGeom>
              <a:noFill/>
              <a:ln w="3175">
                <a:solidFill>
                  <a:srgbClr val="000000"/>
                </a:solidFill>
                <a:round/>
                <a:headEnd/>
                <a:tailEnd/>
              </a:ln>
            </p:spPr>
            <p:txBody>
              <a:bodyPr/>
              <a:lstStyle/>
              <a:p>
                <a:endParaRPr lang="en-US"/>
              </a:p>
            </p:txBody>
          </p:sp>
          <p:sp>
            <p:nvSpPr>
              <p:cNvPr id="33880" name="Line 2130"/>
              <p:cNvSpPr>
                <a:spLocks noChangeShapeType="1"/>
              </p:cNvSpPr>
              <p:nvPr/>
            </p:nvSpPr>
            <p:spPr bwMode="auto">
              <a:xfrm>
                <a:off x="3344" y="911"/>
                <a:ext cx="0" cy="33"/>
              </a:xfrm>
              <a:prstGeom prst="line">
                <a:avLst/>
              </a:prstGeom>
              <a:noFill/>
              <a:ln w="3175">
                <a:solidFill>
                  <a:srgbClr val="000000"/>
                </a:solidFill>
                <a:round/>
                <a:headEnd/>
                <a:tailEnd/>
              </a:ln>
            </p:spPr>
            <p:txBody>
              <a:bodyPr/>
              <a:lstStyle/>
              <a:p>
                <a:endParaRPr lang="en-US"/>
              </a:p>
            </p:txBody>
          </p:sp>
          <p:sp>
            <p:nvSpPr>
              <p:cNvPr id="33881" name="Line 2131"/>
              <p:cNvSpPr>
                <a:spLocks noChangeShapeType="1"/>
              </p:cNvSpPr>
              <p:nvPr/>
            </p:nvSpPr>
            <p:spPr bwMode="auto">
              <a:xfrm flipV="1">
                <a:off x="3344" y="911"/>
                <a:ext cx="0" cy="33"/>
              </a:xfrm>
              <a:prstGeom prst="line">
                <a:avLst/>
              </a:prstGeom>
              <a:noFill/>
              <a:ln w="3175">
                <a:solidFill>
                  <a:srgbClr val="000000"/>
                </a:solidFill>
                <a:round/>
                <a:headEnd/>
                <a:tailEnd/>
              </a:ln>
            </p:spPr>
            <p:txBody>
              <a:bodyPr/>
              <a:lstStyle/>
              <a:p>
                <a:endParaRPr lang="en-US"/>
              </a:p>
            </p:txBody>
          </p:sp>
          <p:sp>
            <p:nvSpPr>
              <p:cNvPr id="33882" name="Line 2132"/>
              <p:cNvSpPr>
                <a:spLocks noChangeShapeType="1"/>
              </p:cNvSpPr>
              <p:nvPr/>
            </p:nvSpPr>
            <p:spPr bwMode="auto">
              <a:xfrm>
                <a:off x="3344" y="911"/>
                <a:ext cx="60" cy="0"/>
              </a:xfrm>
              <a:prstGeom prst="line">
                <a:avLst/>
              </a:prstGeom>
              <a:noFill/>
              <a:ln w="3175">
                <a:solidFill>
                  <a:srgbClr val="000000"/>
                </a:solidFill>
                <a:round/>
                <a:headEnd/>
                <a:tailEnd/>
              </a:ln>
            </p:spPr>
            <p:txBody>
              <a:bodyPr/>
              <a:lstStyle/>
              <a:p>
                <a:endParaRPr lang="en-US"/>
              </a:p>
            </p:txBody>
          </p:sp>
          <p:sp>
            <p:nvSpPr>
              <p:cNvPr id="33883" name="Line 2133"/>
              <p:cNvSpPr>
                <a:spLocks noChangeShapeType="1"/>
              </p:cNvSpPr>
              <p:nvPr/>
            </p:nvSpPr>
            <p:spPr bwMode="auto">
              <a:xfrm>
                <a:off x="3404" y="911"/>
                <a:ext cx="0" cy="33"/>
              </a:xfrm>
              <a:prstGeom prst="line">
                <a:avLst/>
              </a:prstGeom>
              <a:noFill/>
              <a:ln w="3175">
                <a:solidFill>
                  <a:srgbClr val="000000"/>
                </a:solidFill>
                <a:round/>
                <a:headEnd/>
                <a:tailEnd/>
              </a:ln>
            </p:spPr>
            <p:txBody>
              <a:bodyPr/>
              <a:lstStyle/>
              <a:p>
                <a:endParaRPr lang="en-US"/>
              </a:p>
            </p:txBody>
          </p:sp>
          <p:sp>
            <p:nvSpPr>
              <p:cNvPr id="33884" name="Line 2134"/>
              <p:cNvSpPr>
                <a:spLocks noChangeShapeType="1"/>
              </p:cNvSpPr>
              <p:nvPr/>
            </p:nvSpPr>
            <p:spPr bwMode="auto">
              <a:xfrm flipV="1">
                <a:off x="3404" y="911"/>
                <a:ext cx="0" cy="33"/>
              </a:xfrm>
              <a:prstGeom prst="line">
                <a:avLst/>
              </a:prstGeom>
              <a:noFill/>
              <a:ln w="3175">
                <a:solidFill>
                  <a:srgbClr val="000000"/>
                </a:solidFill>
                <a:round/>
                <a:headEnd/>
                <a:tailEnd/>
              </a:ln>
            </p:spPr>
            <p:txBody>
              <a:bodyPr/>
              <a:lstStyle/>
              <a:p>
                <a:endParaRPr lang="en-US"/>
              </a:p>
            </p:txBody>
          </p:sp>
          <p:sp>
            <p:nvSpPr>
              <p:cNvPr id="33885" name="Line 2135"/>
              <p:cNvSpPr>
                <a:spLocks noChangeShapeType="1"/>
              </p:cNvSpPr>
              <p:nvPr/>
            </p:nvSpPr>
            <p:spPr bwMode="auto">
              <a:xfrm>
                <a:off x="3404" y="911"/>
                <a:ext cx="60" cy="0"/>
              </a:xfrm>
              <a:prstGeom prst="line">
                <a:avLst/>
              </a:prstGeom>
              <a:noFill/>
              <a:ln w="3175">
                <a:solidFill>
                  <a:srgbClr val="000000"/>
                </a:solidFill>
                <a:round/>
                <a:headEnd/>
                <a:tailEnd/>
              </a:ln>
            </p:spPr>
            <p:txBody>
              <a:bodyPr/>
              <a:lstStyle/>
              <a:p>
                <a:endParaRPr lang="en-US"/>
              </a:p>
            </p:txBody>
          </p:sp>
          <p:sp>
            <p:nvSpPr>
              <p:cNvPr id="33886" name="Line 2136"/>
              <p:cNvSpPr>
                <a:spLocks noChangeShapeType="1"/>
              </p:cNvSpPr>
              <p:nvPr/>
            </p:nvSpPr>
            <p:spPr bwMode="auto">
              <a:xfrm>
                <a:off x="3464" y="911"/>
                <a:ext cx="0" cy="33"/>
              </a:xfrm>
              <a:prstGeom prst="line">
                <a:avLst/>
              </a:prstGeom>
              <a:noFill/>
              <a:ln w="3175">
                <a:solidFill>
                  <a:srgbClr val="000000"/>
                </a:solidFill>
                <a:round/>
                <a:headEnd/>
                <a:tailEnd/>
              </a:ln>
            </p:spPr>
            <p:txBody>
              <a:bodyPr/>
              <a:lstStyle/>
              <a:p>
                <a:endParaRPr lang="en-US"/>
              </a:p>
            </p:txBody>
          </p:sp>
          <p:sp>
            <p:nvSpPr>
              <p:cNvPr id="33887" name="Line 2137"/>
              <p:cNvSpPr>
                <a:spLocks noChangeShapeType="1"/>
              </p:cNvSpPr>
              <p:nvPr/>
            </p:nvSpPr>
            <p:spPr bwMode="auto">
              <a:xfrm flipV="1">
                <a:off x="3464" y="911"/>
                <a:ext cx="0" cy="33"/>
              </a:xfrm>
              <a:prstGeom prst="line">
                <a:avLst/>
              </a:prstGeom>
              <a:noFill/>
              <a:ln w="3175">
                <a:solidFill>
                  <a:srgbClr val="000000"/>
                </a:solidFill>
                <a:round/>
                <a:headEnd/>
                <a:tailEnd/>
              </a:ln>
            </p:spPr>
            <p:txBody>
              <a:bodyPr/>
              <a:lstStyle/>
              <a:p>
                <a:endParaRPr lang="en-US"/>
              </a:p>
            </p:txBody>
          </p:sp>
          <p:sp>
            <p:nvSpPr>
              <p:cNvPr id="33888" name="Line 2138"/>
              <p:cNvSpPr>
                <a:spLocks noChangeShapeType="1"/>
              </p:cNvSpPr>
              <p:nvPr/>
            </p:nvSpPr>
            <p:spPr bwMode="auto">
              <a:xfrm>
                <a:off x="3464" y="911"/>
                <a:ext cx="61" cy="0"/>
              </a:xfrm>
              <a:prstGeom prst="line">
                <a:avLst/>
              </a:prstGeom>
              <a:noFill/>
              <a:ln w="3175">
                <a:solidFill>
                  <a:srgbClr val="000000"/>
                </a:solidFill>
                <a:round/>
                <a:headEnd/>
                <a:tailEnd/>
              </a:ln>
            </p:spPr>
            <p:txBody>
              <a:bodyPr/>
              <a:lstStyle/>
              <a:p>
                <a:endParaRPr lang="en-US"/>
              </a:p>
            </p:txBody>
          </p:sp>
          <p:sp>
            <p:nvSpPr>
              <p:cNvPr id="33889" name="Line 2139"/>
              <p:cNvSpPr>
                <a:spLocks noChangeShapeType="1"/>
              </p:cNvSpPr>
              <p:nvPr/>
            </p:nvSpPr>
            <p:spPr bwMode="auto">
              <a:xfrm>
                <a:off x="3525" y="911"/>
                <a:ext cx="0" cy="33"/>
              </a:xfrm>
              <a:prstGeom prst="line">
                <a:avLst/>
              </a:prstGeom>
              <a:noFill/>
              <a:ln w="3175">
                <a:solidFill>
                  <a:srgbClr val="000000"/>
                </a:solidFill>
                <a:round/>
                <a:headEnd/>
                <a:tailEnd/>
              </a:ln>
            </p:spPr>
            <p:txBody>
              <a:bodyPr/>
              <a:lstStyle/>
              <a:p>
                <a:endParaRPr lang="en-US"/>
              </a:p>
            </p:txBody>
          </p:sp>
          <p:sp>
            <p:nvSpPr>
              <p:cNvPr id="33890" name="Line 2140"/>
              <p:cNvSpPr>
                <a:spLocks noChangeShapeType="1"/>
              </p:cNvSpPr>
              <p:nvPr/>
            </p:nvSpPr>
            <p:spPr bwMode="auto">
              <a:xfrm flipV="1">
                <a:off x="3525" y="911"/>
                <a:ext cx="0" cy="33"/>
              </a:xfrm>
              <a:prstGeom prst="line">
                <a:avLst/>
              </a:prstGeom>
              <a:noFill/>
              <a:ln w="3175">
                <a:solidFill>
                  <a:srgbClr val="000000"/>
                </a:solidFill>
                <a:round/>
                <a:headEnd/>
                <a:tailEnd/>
              </a:ln>
            </p:spPr>
            <p:txBody>
              <a:bodyPr/>
              <a:lstStyle/>
              <a:p>
                <a:endParaRPr lang="en-US"/>
              </a:p>
            </p:txBody>
          </p:sp>
          <p:sp>
            <p:nvSpPr>
              <p:cNvPr id="33891" name="Line 2141"/>
              <p:cNvSpPr>
                <a:spLocks noChangeShapeType="1"/>
              </p:cNvSpPr>
              <p:nvPr/>
            </p:nvSpPr>
            <p:spPr bwMode="auto">
              <a:xfrm>
                <a:off x="3525" y="911"/>
                <a:ext cx="60" cy="0"/>
              </a:xfrm>
              <a:prstGeom prst="line">
                <a:avLst/>
              </a:prstGeom>
              <a:noFill/>
              <a:ln w="3175">
                <a:solidFill>
                  <a:srgbClr val="000000"/>
                </a:solidFill>
                <a:round/>
                <a:headEnd/>
                <a:tailEnd/>
              </a:ln>
            </p:spPr>
            <p:txBody>
              <a:bodyPr/>
              <a:lstStyle/>
              <a:p>
                <a:endParaRPr lang="en-US"/>
              </a:p>
            </p:txBody>
          </p:sp>
          <p:sp>
            <p:nvSpPr>
              <p:cNvPr id="33892" name="Line 2142"/>
              <p:cNvSpPr>
                <a:spLocks noChangeShapeType="1"/>
              </p:cNvSpPr>
              <p:nvPr/>
            </p:nvSpPr>
            <p:spPr bwMode="auto">
              <a:xfrm>
                <a:off x="3585" y="911"/>
                <a:ext cx="0" cy="33"/>
              </a:xfrm>
              <a:prstGeom prst="line">
                <a:avLst/>
              </a:prstGeom>
              <a:noFill/>
              <a:ln w="3175">
                <a:solidFill>
                  <a:srgbClr val="000000"/>
                </a:solidFill>
                <a:round/>
                <a:headEnd/>
                <a:tailEnd/>
              </a:ln>
            </p:spPr>
            <p:txBody>
              <a:bodyPr/>
              <a:lstStyle/>
              <a:p>
                <a:endParaRPr lang="en-US"/>
              </a:p>
            </p:txBody>
          </p:sp>
          <p:sp>
            <p:nvSpPr>
              <p:cNvPr id="33893" name="Line 2143"/>
              <p:cNvSpPr>
                <a:spLocks noChangeShapeType="1"/>
              </p:cNvSpPr>
              <p:nvPr/>
            </p:nvSpPr>
            <p:spPr bwMode="auto">
              <a:xfrm flipV="1">
                <a:off x="3585" y="911"/>
                <a:ext cx="0" cy="33"/>
              </a:xfrm>
              <a:prstGeom prst="line">
                <a:avLst/>
              </a:prstGeom>
              <a:noFill/>
              <a:ln w="3175">
                <a:solidFill>
                  <a:srgbClr val="000000"/>
                </a:solidFill>
                <a:round/>
                <a:headEnd/>
                <a:tailEnd/>
              </a:ln>
            </p:spPr>
            <p:txBody>
              <a:bodyPr/>
              <a:lstStyle/>
              <a:p>
                <a:endParaRPr lang="en-US"/>
              </a:p>
            </p:txBody>
          </p:sp>
          <p:sp>
            <p:nvSpPr>
              <p:cNvPr id="33894" name="Line 2144"/>
              <p:cNvSpPr>
                <a:spLocks noChangeShapeType="1"/>
              </p:cNvSpPr>
              <p:nvPr/>
            </p:nvSpPr>
            <p:spPr bwMode="auto">
              <a:xfrm>
                <a:off x="3585" y="911"/>
                <a:ext cx="60" cy="0"/>
              </a:xfrm>
              <a:prstGeom prst="line">
                <a:avLst/>
              </a:prstGeom>
              <a:noFill/>
              <a:ln w="3175">
                <a:solidFill>
                  <a:srgbClr val="000000"/>
                </a:solidFill>
                <a:round/>
                <a:headEnd/>
                <a:tailEnd/>
              </a:ln>
            </p:spPr>
            <p:txBody>
              <a:bodyPr/>
              <a:lstStyle/>
              <a:p>
                <a:endParaRPr lang="en-US"/>
              </a:p>
            </p:txBody>
          </p:sp>
          <p:sp>
            <p:nvSpPr>
              <p:cNvPr id="33895" name="Line 2145"/>
              <p:cNvSpPr>
                <a:spLocks noChangeShapeType="1"/>
              </p:cNvSpPr>
              <p:nvPr/>
            </p:nvSpPr>
            <p:spPr bwMode="auto">
              <a:xfrm>
                <a:off x="3645" y="911"/>
                <a:ext cx="0" cy="78"/>
              </a:xfrm>
              <a:prstGeom prst="line">
                <a:avLst/>
              </a:prstGeom>
              <a:noFill/>
              <a:ln w="3175">
                <a:solidFill>
                  <a:srgbClr val="000000"/>
                </a:solidFill>
                <a:round/>
                <a:headEnd/>
                <a:tailEnd/>
              </a:ln>
            </p:spPr>
            <p:txBody>
              <a:bodyPr/>
              <a:lstStyle/>
              <a:p>
                <a:endParaRPr lang="en-US"/>
              </a:p>
            </p:txBody>
          </p:sp>
          <p:sp>
            <p:nvSpPr>
              <p:cNvPr id="33896" name="Line 2146"/>
              <p:cNvSpPr>
                <a:spLocks noChangeShapeType="1"/>
              </p:cNvSpPr>
              <p:nvPr/>
            </p:nvSpPr>
            <p:spPr bwMode="auto">
              <a:xfrm flipV="1">
                <a:off x="3645" y="911"/>
                <a:ext cx="0" cy="78"/>
              </a:xfrm>
              <a:prstGeom prst="line">
                <a:avLst/>
              </a:prstGeom>
              <a:noFill/>
              <a:ln w="3175">
                <a:solidFill>
                  <a:srgbClr val="000000"/>
                </a:solidFill>
                <a:round/>
                <a:headEnd/>
                <a:tailEnd/>
              </a:ln>
            </p:spPr>
            <p:txBody>
              <a:bodyPr/>
              <a:lstStyle/>
              <a:p>
                <a:endParaRPr lang="en-US"/>
              </a:p>
            </p:txBody>
          </p:sp>
          <p:sp>
            <p:nvSpPr>
              <p:cNvPr id="33897" name="Line 2147"/>
              <p:cNvSpPr>
                <a:spLocks noChangeShapeType="1"/>
              </p:cNvSpPr>
              <p:nvPr/>
            </p:nvSpPr>
            <p:spPr bwMode="auto">
              <a:xfrm>
                <a:off x="3645" y="911"/>
                <a:ext cx="62" cy="0"/>
              </a:xfrm>
              <a:prstGeom prst="line">
                <a:avLst/>
              </a:prstGeom>
              <a:noFill/>
              <a:ln w="3175">
                <a:solidFill>
                  <a:srgbClr val="000000"/>
                </a:solidFill>
                <a:round/>
                <a:headEnd/>
                <a:tailEnd/>
              </a:ln>
            </p:spPr>
            <p:txBody>
              <a:bodyPr/>
              <a:lstStyle/>
              <a:p>
                <a:endParaRPr lang="en-US"/>
              </a:p>
            </p:txBody>
          </p:sp>
          <p:sp>
            <p:nvSpPr>
              <p:cNvPr id="33898" name="Line 2148"/>
              <p:cNvSpPr>
                <a:spLocks noChangeShapeType="1"/>
              </p:cNvSpPr>
              <p:nvPr/>
            </p:nvSpPr>
            <p:spPr bwMode="auto">
              <a:xfrm>
                <a:off x="3707" y="911"/>
                <a:ext cx="0" cy="33"/>
              </a:xfrm>
              <a:prstGeom prst="line">
                <a:avLst/>
              </a:prstGeom>
              <a:noFill/>
              <a:ln w="3175">
                <a:solidFill>
                  <a:srgbClr val="000000"/>
                </a:solidFill>
                <a:round/>
                <a:headEnd/>
                <a:tailEnd/>
              </a:ln>
            </p:spPr>
            <p:txBody>
              <a:bodyPr/>
              <a:lstStyle/>
              <a:p>
                <a:endParaRPr lang="en-US"/>
              </a:p>
            </p:txBody>
          </p:sp>
          <p:sp>
            <p:nvSpPr>
              <p:cNvPr id="33899" name="Line 2149"/>
              <p:cNvSpPr>
                <a:spLocks noChangeShapeType="1"/>
              </p:cNvSpPr>
              <p:nvPr/>
            </p:nvSpPr>
            <p:spPr bwMode="auto">
              <a:xfrm flipV="1">
                <a:off x="3707" y="911"/>
                <a:ext cx="0" cy="33"/>
              </a:xfrm>
              <a:prstGeom prst="line">
                <a:avLst/>
              </a:prstGeom>
              <a:noFill/>
              <a:ln w="3175">
                <a:solidFill>
                  <a:srgbClr val="000000"/>
                </a:solidFill>
                <a:round/>
                <a:headEnd/>
                <a:tailEnd/>
              </a:ln>
            </p:spPr>
            <p:txBody>
              <a:bodyPr/>
              <a:lstStyle/>
              <a:p>
                <a:endParaRPr lang="en-US"/>
              </a:p>
            </p:txBody>
          </p:sp>
          <p:sp>
            <p:nvSpPr>
              <p:cNvPr id="33900" name="Line 2150"/>
              <p:cNvSpPr>
                <a:spLocks noChangeShapeType="1"/>
              </p:cNvSpPr>
              <p:nvPr/>
            </p:nvSpPr>
            <p:spPr bwMode="auto">
              <a:xfrm>
                <a:off x="3707" y="911"/>
                <a:ext cx="59" cy="0"/>
              </a:xfrm>
              <a:prstGeom prst="line">
                <a:avLst/>
              </a:prstGeom>
              <a:noFill/>
              <a:ln w="3175">
                <a:solidFill>
                  <a:srgbClr val="000000"/>
                </a:solidFill>
                <a:round/>
                <a:headEnd/>
                <a:tailEnd/>
              </a:ln>
            </p:spPr>
            <p:txBody>
              <a:bodyPr/>
              <a:lstStyle/>
              <a:p>
                <a:endParaRPr lang="en-US"/>
              </a:p>
            </p:txBody>
          </p:sp>
          <p:sp>
            <p:nvSpPr>
              <p:cNvPr id="33901" name="Line 2151"/>
              <p:cNvSpPr>
                <a:spLocks noChangeShapeType="1"/>
              </p:cNvSpPr>
              <p:nvPr/>
            </p:nvSpPr>
            <p:spPr bwMode="auto">
              <a:xfrm>
                <a:off x="3766" y="911"/>
                <a:ext cx="0" cy="33"/>
              </a:xfrm>
              <a:prstGeom prst="line">
                <a:avLst/>
              </a:prstGeom>
              <a:noFill/>
              <a:ln w="3175">
                <a:solidFill>
                  <a:srgbClr val="000000"/>
                </a:solidFill>
                <a:round/>
                <a:headEnd/>
                <a:tailEnd/>
              </a:ln>
            </p:spPr>
            <p:txBody>
              <a:bodyPr/>
              <a:lstStyle/>
              <a:p>
                <a:endParaRPr lang="en-US"/>
              </a:p>
            </p:txBody>
          </p:sp>
          <p:sp>
            <p:nvSpPr>
              <p:cNvPr id="33902" name="Line 2152"/>
              <p:cNvSpPr>
                <a:spLocks noChangeShapeType="1"/>
              </p:cNvSpPr>
              <p:nvPr/>
            </p:nvSpPr>
            <p:spPr bwMode="auto">
              <a:xfrm flipV="1">
                <a:off x="3766" y="911"/>
                <a:ext cx="0" cy="33"/>
              </a:xfrm>
              <a:prstGeom prst="line">
                <a:avLst/>
              </a:prstGeom>
              <a:noFill/>
              <a:ln w="3175">
                <a:solidFill>
                  <a:srgbClr val="000000"/>
                </a:solidFill>
                <a:round/>
                <a:headEnd/>
                <a:tailEnd/>
              </a:ln>
            </p:spPr>
            <p:txBody>
              <a:bodyPr/>
              <a:lstStyle/>
              <a:p>
                <a:endParaRPr lang="en-US"/>
              </a:p>
            </p:txBody>
          </p:sp>
          <p:sp>
            <p:nvSpPr>
              <p:cNvPr id="33903" name="Line 2153"/>
              <p:cNvSpPr>
                <a:spLocks noChangeShapeType="1"/>
              </p:cNvSpPr>
              <p:nvPr/>
            </p:nvSpPr>
            <p:spPr bwMode="auto">
              <a:xfrm>
                <a:off x="3766" y="911"/>
                <a:ext cx="60" cy="0"/>
              </a:xfrm>
              <a:prstGeom prst="line">
                <a:avLst/>
              </a:prstGeom>
              <a:noFill/>
              <a:ln w="3175">
                <a:solidFill>
                  <a:srgbClr val="000000"/>
                </a:solidFill>
                <a:round/>
                <a:headEnd/>
                <a:tailEnd/>
              </a:ln>
            </p:spPr>
            <p:txBody>
              <a:bodyPr/>
              <a:lstStyle/>
              <a:p>
                <a:endParaRPr lang="en-US"/>
              </a:p>
            </p:txBody>
          </p:sp>
          <p:sp>
            <p:nvSpPr>
              <p:cNvPr id="33904" name="Line 2154"/>
              <p:cNvSpPr>
                <a:spLocks noChangeShapeType="1"/>
              </p:cNvSpPr>
              <p:nvPr/>
            </p:nvSpPr>
            <p:spPr bwMode="auto">
              <a:xfrm>
                <a:off x="3826" y="911"/>
                <a:ext cx="0" cy="33"/>
              </a:xfrm>
              <a:prstGeom prst="line">
                <a:avLst/>
              </a:prstGeom>
              <a:noFill/>
              <a:ln w="3175">
                <a:solidFill>
                  <a:srgbClr val="000000"/>
                </a:solidFill>
                <a:round/>
                <a:headEnd/>
                <a:tailEnd/>
              </a:ln>
            </p:spPr>
            <p:txBody>
              <a:bodyPr/>
              <a:lstStyle/>
              <a:p>
                <a:endParaRPr lang="en-US"/>
              </a:p>
            </p:txBody>
          </p:sp>
          <p:sp>
            <p:nvSpPr>
              <p:cNvPr id="33905" name="Line 2155"/>
              <p:cNvSpPr>
                <a:spLocks noChangeShapeType="1"/>
              </p:cNvSpPr>
              <p:nvPr/>
            </p:nvSpPr>
            <p:spPr bwMode="auto">
              <a:xfrm flipV="1">
                <a:off x="3826" y="911"/>
                <a:ext cx="0" cy="33"/>
              </a:xfrm>
              <a:prstGeom prst="line">
                <a:avLst/>
              </a:prstGeom>
              <a:noFill/>
              <a:ln w="3175">
                <a:solidFill>
                  <a:srgbClr val="000000"/>
                </a:solidFill>
                <a:round/>
                <a:headEnd/>
                <a:tailEnd/>
              </a:ln>
            </p:spPr>
            <p:txBody>
              <a:bodyPr/>
              <a:lstStyle/>
              <a:p>
                <a:endParaRPr lang="en-US"/>
              </a:p>
            </p:txBody>
          </p:sp>
          <p:sp>
            <p:nvSpPr>
              <p:cNvPr id="33906" name="Line 2156"/>
              <p:cNvSpPr>
                <a:spLocks noChangeShapeType="1"/>
              </p:cNvSpPr>
              <p:nvPr/>
            </p:nvSpPr>
            <p:spPr bwMode="auto">
              <a:xfrm>
                <a:off x="3826" y="911"/>
                <a:ext cx="62" cy="0"/>
              </a:xfrm>
              <a:prstGeom prst="line">
                <a:avLst/>
              </a:prstGeom>
              <a:noFill/>
              <a:ln w="3175">
                <a:solidFill>
                  <a:srgbClr val="000000"/>
                </a:solidFill>
                <a:round/>
                <a:headEnd/>
                <a:tailEnd/>
              </a:ln>
            </p:spPr>
            <p:txBody>
              <a:bodyPr/>
              <a:lstStyle/>
              <a:p>
                <a:endParaRPr lang="en-US"/>
              </a:p>
            </p:txBody>
          </p:sp>
          <p:sp>
            <p:nvSpPr>
              <p:cNvPr id="33907" name="Line 2157"/>
              <p:cNvSpPr>
                <a:spLocks noChangeShapeType="1"/>
              </p:cNvSpPr>
              <p:nvPr/>
            </p:nvSpPr>
            <p:spPr bwMode="auto">
              <a:xfrm>
                <a:off x="3888" y="911"/>
                <a:ext cx="0" cy="33"/>
              </a:xfrm>
              <a:prstGeom prst="line">
                <a:avLst/>
              </a:prstGeom>
              <a:noFill/>
              <a:ln w="3175">
                <a:solidFill>
                  <a:srgbClr val="000000"/>
                </a:solidFill>
                <a:round/>
                <a:headEnd/>
                <a:tailEnd/>
              </a:ln>
            </p:spPr>
            <p:txBody>
              <a:bodyPr/>
              <a:lstStyle/>
              <a:p>
                <a:endParaRPr lang="en-US"/>
              </a:p>
            </p:txBody>
          </p:sp>
          <p:sp>
            <p:nvSpPr>
              <p:cNvPr id="33908" name="Line 2158"/>
              <p:cNvSpPr>
                <a:spLocks noChangeShapeType="1"/>
              </p:cNvSpPr>
              <p:nvPr/>
            </p:nvSpPr>
            <p:spPr bwMode="auto">
              <a:xfrm flipV="1">
                <a:off x="3888" y="911"/>
                <a:ext cx="0" cy="33"/>
              </a:xfrm>
              <a:prstGeom prst="line">
                <a:avLst/>
              </a:prstGeom>
              <a:noFill/>
              <a:ln w="3175">
                <a:solidFill>
                  <a:srgbClr val="000000"/>
                </a:solidFill>
                <a:round/>
                <a:headEnd/>
                <a:tailEnd/>
              </a:ln>
            </p:spPr>
            <p:txBody>
              <a:bodyPr/>
              <a:lstStyle/>
              <a:p>
                <a:endParaRPr lang="en-US"/>
              </a:p>
            </p:txBody>
          </p:sp>
          <p:sp>
            <p:nvSpPr>
              <p:cNvPr id="33909" name="Line 2159"/>
              <p:cNvSpPr>
                <a:spLocks noChangeShapeType="1"/>
              </p:cNvSpPr>
              <p:nvPr/>
            </p:nvSpPr>
            <p:spPr bwMode="auto">
              <a:xfrm>
                <a:off x="3888" y="911"/>
                <a:ext cx="60" cy="0"/>
              </a:xfrm>
              <a:prstGeom prst="line">
                <a:avLst/>
              </a:prstGeom>
              <a:noFill/>
              <a:ln w="3175">
                <a:solidFill>
                  <a:srgbClr val="000000"/>
                </a:solidFill>
                <a:round/>
                <a:headEnd/>
                <a:tailEnd/>
              </a:ln>
            </p:spPr>
            <p:txBody>
              <a:bodyPr/>
              <a:lstStyle/>
              <a:p>
                <a:endParaRPr lang="en-US"/>
              </a:p>
            </p:txBody>
          </p:sp>
          <p:sp>
            <p:nvSpPr>
              <p:cNvPr id="33910" name="Line 2160"/>
              <p:cNvSpPr>
                <a:spLocks noChangeShapeType="1"/>
              </p:cNvSpPr>
              <p:nvPr/>
            </p:nvSpPr>
            <p:spPr bwMode="auto">
              <a:xfrm>
                <a:off x="3948" y="911"/>
                <a:ext cx="0" cy="33"/>
              </a:xfrm>
              <a:prstGeom prst="line">
                <a:avLst/>
              </a:prstGeom>
              <a:noFill/>
              <a:ln w="3175">
                <a:solidFill>
                  <a:srgbClr val="000000"/>
                </a:solidFill>
                <a:round/>
                <a:headEnd/>
                <a:tailEnd/>
              </a:ln>
            </p:spPr>
            <p:txBody>
              <a:bodyPr/>
              <a:lstStyle/>
              <a:p>
                <a:endParaRPr lang="en-US"/>
              </a:p>
            </p:txBody>
          </p:sp>
          <p:sp>
            <p:nvSpPr>
              <p:cNvPr id="33911" name="Line 2161"/>
              <p:cNvSpPr>
                <a:spLocks noChangeShapeType="1"/>
              </p:cNvSpPr>
              <p:nvPr/>
            </p:nvSpPr>
            <p:spPr bwMode="auto">
              <a:xfrm flipV="1">
                <a:off x="3948" y="911"/>
                <a:ext cx="0" cy="33"/>
              </a:xfrm>
              <a:prstGeom prst="line">
                <a:avLst/>
              </a:prstGeom>
              <a:noFill/>
              <a:ln w="3175">
                <a:solidFill>
                  <a:srgbClr val="000000"/>
                </a:solidFill>
                <a:round/>
                <a:headEnd/>
                <a:tailEnd/>
              </a:ln>
            </p:spPr>
            <p:txBody>
              <a:bodyPr/>
              <a:lstStyle/>
              <a:p>
                <a:endParaRPr lang="en-US"/>
              </a:p>
            </p:txBody>
          </p:sp>
          <p:sp>
            <p:nvSpPr>
              <p:cNvPr id="33912" name="Line 2162"/>
              <p:cNvSpPr>
                <a:spLocks noChangeShapeType="1"/>
              </p:cNvSpPr>
              <p:nvPr/>
            </p:nvSpPr>
            <p:spPr bwMode="auto">
              <a:xfrm>
                <a:off x="3948" y="911"/>
                <a:ext cx="59" cy="0"/>
              </a:xfrm>
              <a:prstGeom prst="line">
                <a:avLst/>
              </a:prstGeom>
              <a:noFill/>
              <a:ln w="3175">
                <a:solidFill>
                  <a:srgbClr val="000000"/>
                </a:solidFill>
                <a:round/>
                <a:headEnd/>
                <a:tailEnd/>
              </a:ln>
            </p:spPr>
            <p:txBody>
              <a:bodyPr/>
              <a:lstStyle/>
              <a:p>
                <a:endParaRPr lang="en-US"/>
              </a:p>
            </p:txBody>
          </p:sp>
          <p:sp>
            <p:nvSpPr>
              <p:cNvPr id="33913" name="Line 2163"/>
              <p:cNvSpPr>
                <a:spLocks noChangeShapeType="1"/>
              </p:cNvSpPr>
              <p:nvPr/>
            </p:nvSpPr>
            <p:spPr bwMode="auto">
              <a:xfrm>
                <a:off x="4007" y="911"/>
                <a:ext cx="0" cy="33"/>
              </a:xfrm>
              <a:prstGeom prst="line">
                <a:avLst/>
              </a:prstGeom>
              <a:noFill/>
              <a:ln w="3175">
                <a:solidFill>
                  <a:srgbClr val="000000"/>
                </a:solidFill>
                <a:round/>
                <a:headEnd/>
                <a:tailEnd/>
              </a:ln>
            </p:spPr>
            <p:txBody>
              <a:bodyPr/>
              <a:lstStyle/>
              <a:p>
                <a:endParaRPr lang="en-US"/>
              </a:p>
            </p:txBody>
          </p:sp>
          <p:sp>
            <p:nvSpPr>
              <p:cNvPr id="33914" name="Line 2164"/>
              <p:cNvSpPr>
                <a:spLocks noChangeShapeType="1"/>
              </p:cNvSpPr>
              <p:nvPr/>
            </p:nvSpPr>
            <p:spPr bwMode="auto">
              <a:xfrm flipV="1">
                <a:off x="4007" y="911"/>
                <a:ext cx="0" cy="33"/>
              </a:xfrm>
              <a:prstGeom prst="line">
                <a:avLst/>
              </a:prstGeom>
              <a:noFill/>
              <a:ln w="3175">
                <a:solidFill>
                  <a:srgbClr val="000000"/>
                </a:solidFill>
                <a:round/>
                <a:headEnd/>
                <a:tailEnd/>
              </a:ln>
            </p:spPr>
            <p:txBody>
              <a:bodyPr/>
              <a:lstStyle/>
              <a:p>
                <a:endParaRPr lang="en-US"/>
              </a:p>
            </p:txBody>
          </p:sp>
          <p:sp>
            <p:nvSpPr>
              <p:cNvPr id="33915" name="Line 2165"/>
              <p:cNvSpPr>
                <a:spLocks noChangeShapeType="1"/>
              </p:cNvSpPr>
              <p:nvPr/>
            </p:nvSpPr>
            <p:spPr bwMode="auto">
              <a:xfrm>
                <a:off x="4007" y="911"/>
                <a:ext cx="62" cy="0"/>
              </a:xfrm>
              <a:prstGeom prst="line">
                <a:avLst/>
              </a:prstGeom>
              <a:noFill/>
              <a:ln w="3175">
                <a:solidFill>
                  <a:srgbClr val="000000"/>
                </a:solidFill>
                <a:round/>
                <a:headEnd/>
                <a:tailEnd/>
              </a:ln>
            </p:spPr>
            <p:txBody>
              <a:bodyPr/>
              <a:lstStyle/>
              <a:p>
                <a:endParaRPr lang="en-US"/>
              </a:p>
            </p:txBody>
          </p:sp>
          <p:sp>
            <p:nvSpPr>
              <p:cNvPr id="33916" name="Line 2166"/>
              <p:cNvSpPr>
                <a:spLocks noChangeShapeType="1"/>
              </p:cNvSpPr>
              <p:nvPr/>
            </p:nvSpPr>
            <p:spPr bwMode="auto">
              <a:xfrm>
                <a:off x="4069" y="911"/>
                <a:ext cx="0" cy="33"/>
              </a:xfrm>
              <a:prstGeom prst="line">
                <a:avLst/>
              </a:prstGeom>
              <a:noFill/>
              <a:ln w="3175">
                <a:solidFill>
                  <a:srgbClr val="000000"/>
                </a:solidFill>
                <a:round/>
                <a:headEnd/>
                <a:tailEnd/>
              </a:ln>
            </p:spPr>
            <p:txBody>
              <a:bodyPr/>
              <a:lstStyle/>
              <a:p>
                <a:endParaRPr lang="en-US"/>
              </a:p>
            </p:txBody>
          </p:sp>
          <p:sp>
            <p:nvSpPr>
              <p:cNvPr id="33917" name="Line 2167"/>
              <p:cNvSpPr>
                <a:spLocks noChangeShapeType="1"/>
              </p:cNvSpPr>
              <p:nvPr/>
            </p:nvSpPr>
            <p:spPr bwMode="auto">
              <a:xfrm flipV="1">
                <a:off x="4069" y="911"/>
                <a:ext cx="0" cy="33"/>
              </a:xfrm>
              <a:prstGeom prst="line">
                <a:avLst/>
              </a:prstGeom>
              <a:noFill/>
              <a:ln w="3175">
                <a:solidFill>
                  <a:srgbClr val="000000"/>
                </a:solidFill>
                <a:round/>
                <a:headEnd/>
                <a:tailEnd/>
              </a:ln>
            </p:spPr>
            <p:txBody>
              <a:bodyPr/>
              <a:lstStyle/>
              <a:p>
                <a:endParaRPr lang="en-US"/>
              </a:p>
            </p:txBody>
          </p:sp>
          <p:sp>
            <p:nvSpPr>
              <p:cNvPr id="33918" name="Line 2168"/>
              <p:cNvSpPr>
                <a:spLocks noChangeShapeType="1"/>
              </p:cNvSpPr>
              <p:nvPr/>
            </p:nvSpPr>
            <p:spPr bwMode="auto">
              <a:xfrm>
                <a:off x="4069" y="911"/>
                <a:ext cx="60" cy="0"/>
              </a:xfrm>
              <a:prstGeom prst="line">
                <a:avLst/>
              </a:prstGeom>
              <a:noFill/>
              <a:ln w="3175">
                <a:solidFill>
                  <a:srgbClr val="000000"/>
                </a:solidFill>
                <a:round/>
                <a:headEnd/>
                <a:tailEnd/>
              </a:ln>
            </p:spPr>
            <p:txBody>
              <a:bodyPr/>
              <a:lstStyle/>
              <a:p>
                <a:endParaRPr lang="en-US"/>
              </a:p>
            </p:txBody>
          </p:sp>
          <p:sp>
            <p:nvSpPr>
              <p:cNvPr id="33919" name="Line 2169"/>
              <p:cNvSpPr>
                <a:spLocks noChangeShapeType="1"/>
              </p:cNvSpPr>
              <p:nvPr/>
            </p:nvSpPr>
            <p:spPr bwMode="auto">
              <a:xfrm>
                <a:off x="4129" y="911"/>
                <a:ext cx="0" cy="33"/>
              </a:xfrm>
              <a:prstGeom prst="line">
                <a:avLst/>
              </a:prstGeom>
              <a:noFill/>
              <a:ln w="3175">
                <a:solidFill>
                  <a:srgbClr val="000000"/>
                </a:solidFill>
                <a:round/>
                <a:headEnd/>
                <a:tailEnd/>
              </a:ln>
            </p:spPr>
            <p:txBody>
              <a:bodyPr/>
              <a:lstStyle/>
              <a:p>
                <a:endParaRPr lang="en-US"/>
              </a:p>
            </p:txBody>
          </p:sp>
          <p:sp>
            <p:nvSpPr>
              <p:cNvPr id="33920" name="Line 2170"/>
              <p:cNvSpPr>
                <a:spLocks noChangeShapeType="1"/>
              </p:cNvSpPr>
              <p:nvPr/>
            </p:nvSpPr>
            <p:spPr bwMode="auto">
              <a:xfrm flipV="1">
                <a:off x="4129" y="911"/>
                <a:ext cx="0" cy="33"/>
              </a:xfrm>
              <a:prstGeom prst="line">
                <a:avLst/>
              </a:prstGeom>
              <a:noFill/>
              <a:ln w="3175">
                <a:solidFill>
                  <a:srgbClr val="000000"/>
                </a:solidFill>
                <a:round/>
                <a:headEnd/>
                <a:tailEnd/>
              </a:ln>
            </p:spPr>
            <p:txBody>
              <a:bodyPr/>
              <a:lstStyle/>
              <a:p>
                <a:endParaRPr lang="en-US"/>
              </a:p>
            </p:txBody>
          </p:sp>
          <p:sp>
            <p:nvSpPr>
              <p:cNvPr id="33921" name="Line 2171"/>
              <p:cNvSpPr>
                <a:spLocks noChangeShapeType="1"/>
              </p:cNvSpPr>
              <p:nvPr/>
            </p:nvSpPr>
            <p:spPr bwMode="auto">
              <a:xfrm>
                <a:off x="4129" y="911"/>
                <a:ext cx="60" cy="0"/>
              </a:xfrm>
              <a:prstGeom prst="line">
                <a:avLst/>
              </a:prstGeom>
              <a:noFill/>
              <a:ln w="3175">
                <a:solidFill>
                  <a:srgbClr val="000000"/>
                </a:solidFill>
                <a:round/>
                <a:headEnd/>
                <a:tailEnd/>
              </a:ln>
            </p:spPr>
            <p:txBody>
              <a:bodyPr/>
              <a:lstStyle/>
              <a:p>
                <a:endParaRPr lang="en-US"/>
              </a:p>
            </p:txBody>
          </p:sp>
          <p:sp>
            <p:nvSpPr>
              <p:cNvPr id="33922" name="Line 2172"/>
              <p:cNvSpPr>
                <a:spLocks noChangeShapeType="1"/>
              </p:cNvSpPr>
              <p:nvPr/>
            </p:nvSpPr>
            <p:spPr bwMode="auto">
              <a:xfrm>
                <a:off x="4189" y="911"/>
                <a:ext cx="0" cy="33"/>
              </a:xfrm>
              <a:prstGeom prst="line">
                <a:avLst/>
              </a:prstGeom>
              <a:noFill/>
              <a:ln w="3175">
                <a:solidFill>
                  <a:srgbClr val="000000"/>
                </a:solidFill>
                <a:round/>
                <a:headEnd/>
                <a:tailEnd/>
              </a:ln>
            </p:spPr>
            <p:txBody>
              <a:bodyPr/>
              <a:lstStyle/>
              <a:p>
                <a:endParaRPr lang="en-US"/>
              </a:p>
            </p:txBody>
          </p:sp>
          <p:sp>
            <p:nvSpPr>
              <p:cNvPr id="33923" name="Line 2173"/>
              <p:cNvSpPr>
                <a:spLocks noChangeShapeType="1"/>
              </p:cNvSpPr>
              <p:nvPr/>
            </p:nvSpPr>
            <p:spPr bwMode="auto">
              <a:xfrm flipV="1">
                <a:off x="4189" y="911"/>
                <a:ext cx="0" cy="33"/>
              </a:xfrm>
              <a:prstGeom prst="line">
                <a:avLst/>
              </a:prstGeom>
              <a:noFill/>
              <a:ln w="3175">
                <a:solidFill>
                  <a:srgbClr val="000000"/>
                </a:solidFill>
                <a:round/>
                <a:headEnd/>
                <a:tailEnd/>
              </a:ln>
            </p:spPr>
            <p:txBody>
              <a:bodyPr/>
              <a:lstStyle/>
              <a:p>
                <a:endParaRPr lang="en-US"/>
              </a:p>
            </p:txBody>
          </p:sp>
          <p:sp>
            <p:nvSpPr>
              <p:cNvPr id="33924" name="Line 2174"/>
              <p:cNvSpPr>
                <a:spLocks noChangeShapeType="1"/>
              </p:cNvSpPr>
              <p:nvPr/>
            </p:nvSpPr>
            <p:spPr bwMode="auto">
              <a:xfrm>
                <a:off x="4189" y="911"/>
                <a:ext cx="61" cy="0"/>
              </a:xfrm>
              <a:prstGeom prst="line">
                <a:avLst/>
              </a:prstGeom>
              <a:noFill/>
              <a:ln w="3175">
                <a:solidFill>
                  <a:srgbClr val="000000"/>
                </a:solidFill>
                <a:round/>
                <a:headEnd/>
                <a:tailEnd/>
              </a:ln>
            </p:spPr>
            <p:txBody>
              <a:bodyPr/>
              <a:lstStyle/>
              <a:p>
                <a:endParaRPr lang="en-US"/>
              </a:p>
            </p:txBody>
          </p:sp>
          <p:sp>
            <p:nvSpPr>
              <p:cNvPr id="33925" name="Line 2175"/>
              <p:cNvSpPr>
                <a:spLocks noChangeShapeType="1"/>
              </p:cNvSpPr>
              <p:nvPr/>
            </p:nvSpPr>
            <p:spPr bwMode="auto">
              <a:xfrm>
                <a:off x="4250" y="911"/>
                <a:ext cx="0" cy="78"/>
              </a:xfrm>
              <a:prstGeom prst="line">
                <a:avLst/>
              </a:prstGeom>
              <a:noFill/>
              <a:ln w="3175">
                <a:solidFill>
                  <a:srgbClr val="000000"/>
                </a:solidFill>
                <a:round/>
                <a:headEnd/>
                <a:tailEnd/>
              </a:ln>
            </p:spPr>
            <p:txBody>
              <a:bodyPr/>
              <a:lstStyle/>
              <a:p>
                <a:endParaRPr lang="en-US"/>
              </a:p>
            </p:txBody>
          </p:sp>
          <p:sp>
            <p:nvSpPr>
              <p:cNvPr id="33926" name="Line 2176"/>
              <p:cNvSpPr>
                <a:spLocks noChangeShapeType="1"/>
              </p:cNvSpPr>
              <p:nvPr/>
            </p:nvSpPr>
            <p:spPr bwMode="auto">
              <a:xfrm flipV="1">
                <a:off x="4250" y="911"/>
                <a:ext cx="0" cy="78"/>
              </a:xfrm>
              <a:prstGeom prst="line">
                <a:avLst/>
              </a:prstGeom>
              <a:noFill/>
              <a:ln w="3175">
                <a:solidFill>
                  <a:srgbClr val="000000"/>
                </a:solidFill>
                <a:round/>
                <a:headEnd/>
                <a:tailEnd/>
              </a:ln>
            </p:spPr>
            <p:txBody>
              <a:bodyPr/>
              <a:lstStyle/>
              <a:p>
                <a:endParaRPr lang="en-US"/>
              </a:p>
            </p:txBody>
          </p:sp>
          <p:sp>
            <p:nvSpPr>
              <p:cNvPr id="33927" name="Line 2177"/>
              <p:cNvSpPr>
                <a:spLocks noChangeShapeType="1"/>
              </p:cNvSpPr>
              <p:nvPr/>
            </p:nvSpPr>
            <p:spPr bwMode="auto">
              <a:xfrm>
                <a:off x="4250" y="911"/>
                <a:ext cx="60" cy="0"/>
              </a:xfrm>
              <a:prstGeom prst="line">
                <a:avLst/>
              </a:prstGeom>
              <a:noFill/>
              <a:ln w="3175">
                <a:solidFill>
                  <a:srgbClr val="000000"/>
                </a:solidFill>
                <a:round/>
                <a:headEnd/>
                <a:tailEnd/>
              </a:ln>
            </p:spPr>
            <p:txBody>
              <a:bodyPr/>
              <a:lstStyle/>
              <a:p>
                <a:endParaRPr lang="en-US"/>
              </a:p>
            </p:txBody>
          </p:sp>
          <p:sp>
            <p:nvSpPr>
              <p:cNvPr id="33928" name="Line 2178"/>
              <p:cNvSpPr>
                <a:spLocks noChangeShapeType="1"/>
              </p:cNvSpPr>
              <p:nvPr/>
            </p:nvSpPr>
            <p:spPr bwMode="auto">
              <a:xfrm>
                <a:off x="4310" y="911"/>
                <a:ext cx="0" cy="33"/>
              </a:xfrm>
              <a:prstGeom prst="line">
                <a:avLst/>
              </a:prstGeom>
              <a:noFill/>
              <a:ln w="3175">
                <a:solidFill>
                  <a:srgbClr val="000000"/>
                </a:solidFill>
                <a:round/>
                <a:headEnd/>
                <a:tailEnd/>
              </a:ln>
            </p:spPr>
            <p:txBody>
              <a:bodyPr/>
              <a:lstStyle/>
              <a:p>
                <a:endParaRPr lang="en-US"/>
              </a:p>
            </p:txBody>
          </p:sp>
          <p:sp>
            <p:nvSpPr>
              <p:cNvPr id="33929" name="Line 2179"/>
              <p:cNvSpPr>
                <a:spLocks noChangeShapeType="1"/>
              </p:cNvSpPr>
              <p:nvPr/>
            </p:nvSpPr>
            <p:spPr bwMode="auto">
              <a:xfrm flipV="1">
                <a:off x="4310" y="911"/>
                <a:ext cx="0" cy="33"/>
              </a:xfrm>
              <a:prstGeom prst="line">
                <a:avLst/>
              </a:prstGeom>
              <a:noFill/>
              <a:ln w="3175">
                <a:solidFill>
                  <a:srgbClr val="000000"/>
                </a:solidFill>
                <a:round/>
                <a:headEnd/>
                <a:tailEnd/>
              </a:ln>
            </p:spPr>
            <p:txBody>
              <a:bodyPr/>
              <a:lstStyle/>
              <a:p>
                <a:endParaRPr lang="en-US"/>
              </a:p>
            </p:txBody>
          </p:sp>
          <p:sp>
            <p:nvSpPr>
              <p:cNvPr id="33930" name="Line 2180"/>
              <p:cNvSpPr>
                <a:spLocks noChangeShapeType="1"/>
              </p:cNvSpPr>
              <p:nvPr/>
            </p:nvSpPr>
            <p:spPr bwMode="auto">
              <a:xfrm>
                <a:off x="4310" y="911"/>
                <a:ext cx="60" cy="0"/>
              </a:xfrm>
              <a:prstGeom prst="line">
                <a:avLst/>
              </a:prstGeom>
              <a:noFill/>
              <a:ln w="3175">
                <a:solidFill>
                  <a:srgbClr val="000000"/>
                </a:solidFill>
                <a:round/>
                <a:headEnd/>
                <a:tailEnd/>
              </a:ln>
            </p:spPr>
            <p:txBody>
              <a:bodyPr/>
              <a:lstStyle/>
              <a:p>
                <a:endParaRPr lang="en-US"/>
              </a:p>
            </p:txBody>
          </p:sp>
          <p:sp>
            <p:nvSpPr>
              <p:cNvPr id="33931" name="Line 2181"/>
              <p:cNvSpPr>
                <a:spLocks noChangeShapeType="1"/>
              </p:cNvSpPr>
              <p:nvPr/>
            </p:nvSpPr>
            <p:spPr bwMode="auto">
              <a:xfrm>
                <a:off x="4370" y="911"/>
                <a:ext cx="0" cy="33"/>
              </a:xfrm>
              <a:prstGeom prst="line">
                <a:avLst/>
              </a:prstGeom>
              <a:noFill/>
              <a:ln w="3175">
                <a:solidFill>
                  <a:srgbClr val="000000"/>
                </a:solidFill>
                <a:round/>
                <a:headEnd/>
                <a:tailEnd/>
              </a:ln>
            </p:spPr>
            <p:txBody>
              <a:bodyPr/>
              <a:lstStyle/>
              <a:p>
                <a:endParaRPr lang="en-US"/>
              </a:p>
            </p:txBody>
          </p:sp>
          <p:sp>
            <p:nvSpPr>
              <p:cNvPr id="33932" name="Line 2182"/>
              <p:cNvSpPr>
                <a:spLocks noChangeShapeType="1"/>
              </p:cNvSpPr>
              <p:nvPr/>
            </p:nvSpPr>
            <p:spPr bwMode="auto">
              <a:xfrm flipV="1">
                <a:off x="4370" y="911"/>
                <a:ext cx="0" cy="33"/>
              </a:xfrm>
              <a:prstGeom prst="line">
                <a:avLst/>
              </a:prstGeom>
              <a:noFill/>
              <a:ln w="3175">
                <a:solidFill>
                  <a:srgbClr val="000000"/>
                </a:solidFill>
                <a:round/>
                <a:headEnd/>
                <a:tailEnd/>
              </a:ln>
            </p:spPr>
            <p:txBody>
              <a:bodyPr/>
              <a:lstStyle/>
              <a:p>
                <a:endParaRPr lang="en-US"/>
              </a:p>
            </p:txBody>
          </p:sp>
          <p:sp>
            <p:nvSpPr>
              <p:cNvPr id="33933" name="Line 2183"/>
              <p:cNvSpPr>
                <a:spLocks noChangeShapeType="1"/>
              </p:cNvSpPr>
              <p:nvPr/>
            </p:nvSpPr>
            <p:spPr bwMode="auto">
              <a:xfrm flipH="1">
                <a:off x="1172" y="3260"/>
                <a:ext cx="60" cy="0"/>
              </a:xfrm>
              <a:prstGeom prst="line">
                <a:avLst/>
              </a:prstGeom>
              <a:noFill/>
              <a:ln w="3175">
                <a:solidFill>
                  <a:srgbClr val="000000"/>
                </a:solidFill>
                <a:round/>
                <a:headEnd/>
                <a:tailEnd/>
              </a:ln>
            </p:spPr>
            <p:txBody>
              <a:bodyPr/>
              <a:lstStyle/>
              <a:p>
                <a:endParaRPr lang="en-US"/>
              </a:p>
            </p:txBody>
          </p:sp>
          <p:sp>
            <p:nvSpPr>
              <p:cNvPr id="33934" name="Line 2184"/>
              <p:cNvSpPr>
                <a:spLocks noChangeShapeType="1"/>
              </p:cNvSpPr>
              <p:nvPr/>
            </p:nvSpPr>
            <p:spPr bwMode="auto">
              <a:xfrm flipV="1">
                <a:off x="1172" y="3227"/>
                <a:ext cx="0" cy="33"/>
              </a:xfrm>
              <a:prstGeom prst="line">
                <a:avLst/>
              </a:prstGeom>
              <a:noFill/>
              <a:ln w="3175">
                <a:solidFill>
                  <a:srgbClr val="000000"/>
                </a:solidFill>
                <a:round/>
                <a:headEnd/>
                <a:tailEnd/>
              </a:ln>
            </p:spPr>
            <p:txBody>
              <a:bodyPr/>
              <a:lstStyle/>
              <a:p>
                <a:endParaRPr lang="en-US"/>
              </a:p>
            </p:txBody>
          </p:sp>
          <p:sp>
            <p:nvSpPr>
              <p:cNvPr id="33935" name="Line 2185"/>
              <p:cNvSpPr>
                <a:spLocks noChangeShapeType="1"/>
              </p:cNvSpPr>
              <p:nvPr/>
            </p:nvSpPr>
            <p:spPr bwMode="auto">
              <a:xfrm>
                <a:off x="1172" y="3227"/>
                <a:ext cx="0" cy="33"/>
              </a:xfrm>
              <a:prstGeom prst="line">
                <a:avLst/>
              </a:prstGeom>
              <a:noFill/>
              <a:ln w="3175">
                <a:solidFill>
                  <a:srgbClr val="000000"/>
                </a:solidFill>
                <a:round/>
                <a:headEnd/>
                <a:tailEnd/>
              </a:ln>
            </p:spPr>
            <p:txBody>
              <a:bodyPr/>
              <a:lstStyle/>
              <a:p>
                <a:endParaRPr lang="en-US"/>
              </a:p>
            </p:txBody>
          </p:sp>
          <p:sp>
            <p:nvSpPr>
              <p:cNvPr id="33936" name="Line 2186"/>
              <p:cNvSpPr>
                <a:spLocks noChangeShapeType="1"/>
              </p:cNvSpPr>
              <p:nvPr/>
            </p:nvSpPr>
            <p:spPr bwMode="auto">
              <a:xfrm flipH="1">
                <a:off x="1111" y="3260"/>
                <a:ext cx="61" cy="0"/>
              </a:xfrm>
              <a:prstGeom prst="line">
                <a:avLst/>
              </a:prstGeom>
              <a:noFill/>
              <a:ln w="3175">
                <a:solidFill>
                  <a:srgbClr val="000000"/>
                </a:solidFill>
                <a:round/>
                <a:headEnd/>
                <a:tailEnd/>
              </a:ln>
            </p:spPr>
            <p:txBody>
              <a:bodyPr/>
              <a:lstStyle/>
              <a:p>
                <a:endParaRPr lang="en-US"/>
              </a:p>
            </p:txBody>
          </p:sp>
          <p:sp>
            <p:nvSpPr>
              <p:cNvPr id="33937" name="Line 2187"/>
              <p:cNvSpPr>
                <a:spLocks noChangeShapeType="1"/>
              </p:cNvSpPr>
              <p:nvPr/>
            </p:nvSpPr>
            <p:spPr bwMode="auto">
              <a:xfrm flipV="1">
                <a:off x="1111" y="3227"/>
                <a:ext cx="0" cy="33"/>
              </a:xfrm>
              <a:prstGeom prst="line">
                <a:avLst/>
              </a:prstGeom>
              <a:noFill/>
              <a:ln w="3175">
                <a:solidFill>
                  <a:srgbClr val="000000"/>
                </a:solidFill>
                <a:round/>
                <a:headEnd/>
                <a:tailEnd/>
              </a:ln>
            </p:spPr>
            <p:txBody>
              <a:bodyPr/>
              <a:lstStyle/>
              <a:p>
                <a:endParaRPr lang="en-US"/>
              </a:p>
            </p:txBody>
          </p:sp>
          <p:sp>
            <p:nvSpPr>
              <p:cNvPr id="33938" name="Line 2188"/>
              <p:cNvSpPr>
                <a:spLocks noChangeShapeType="1"/>
              </p:cNvSpPr>
              <p:nvPr/>
            </p:nvSpPr>
            <p:spPr bwMode="auto">
              <a:xfrm>
                <a:off x="1111" y="3227"/>
                <a:ext cx="0" cy="33"/>
              </a:xfrm>
              <a:prstGeom prst="line">
                <a:avLst/>
              </a:prstGeom>
              <a:noFill/>
              <a:ln w="3175">
                <a:solidFill>
                  <a:srgbClr val="000000"/>
                </a:solidFill>
                <a:round/>
                <a:headEnd/>
                <a:tailEnd/>
              </a:ln>
            </p:spPr>
            <p:txBody>
              <a:bodyPr/>
              <a:lstStyle/>
              <a:p>
                <a:endParaRPr lang="en-US"/>
              </a:p>
            </p:txBody>
          </p:sp>
          <p:sp>
            <p:nvSpPr>
              <p:cNvPr id="33939" name="Line 2189"/>
              <p:cNvSpPr>
                <a:spLocks noChangeShapeType="1"/>
              </p:cNvSpPr>
              <p:nvPr/>
            </p:nvSpPr>
            <p:spPr bwMode="auto">
              <a:xfrm>
                <a:off x="1111" y="3260"/>
                <a:ext cx="121" cy="0"/>
              </a:xfrm>
              <a:prstGeom prst="line">
                <a:avLst/>
              </a:prstGeom>
              <a:noFill/>
              <a:ln w="3175">
                <a:solidFill>
                  <a:srgbClr val="000000"/>
                </a:solidFill>
                <a:round/>
                <a:headEnd/>
                <a:tailEnd/>
              </a:ln>
            </p:spPr>
            <p:txBody>
              <a:bodyPr/>
              <a:lstStyle/>
              <a:p>
                <a:endParaRPr lang="en-US"/>
              </a:p>
            </p:txBody>
          </p:sp>
          <p:sp>
            <p:nvSpPr>
              <p:cNvPr id="33940" name="Line 2190"/>
              <p:cNvSpPr>
                <a:spLocks noChangeShapeType="1"/>
              </p:cNvSpPr>
              <p:nvPr/>
            </p:nvSpPr>
            <p:spPr bwMode="auto">
              <a:xfrm flipV="1">
                <a:off x="1232" y="3182"/>
                <a:ext cx="0" cy="78"/>
              </a:xfrm>
              <a:prstGeom prst="line">
                <a:avLst/>
              </a:prstGeom>
              <a:noFill/>
              <a:ln w="3175">
                <a:solidFill>
                  <a:srgbClr val="000000"/>
                </a:solidFill>
                <a:round/>
                <a:headEnd/>
                <a:tailEnd/>
              </a:ln>
            </p:spPr>
            <p:txBody>
              <a:bodyPr/>
              <a:lstStyle/>
              <a:p>
                <a:endParaRPr lang="en-US"/>
              </a:p>
            </p:txBody>
          </p:sp>
          <p:sp>
            <p:nvSpPr>
              <p:cNvPr id="33941" name="Line 2191"/>
              <p:cNvSpPr>
                <a:spLocks noChangeShapeType="1"/>
              </p:cNvSpPr>
              <p:nvPr/>
            </p:nvSpPr>
            <p:spPr bwMode="auto">
              <a:xfrm>
                <a:off x="1232" y="3182"/>
                <a:ext cx="0" cy="78"/>
              </a:xfrm>
              <a:prstGeom prst="line">
                <a:avLst/>
              </a:prstGeom>
              <a:noFill/>
              <a:ln w="3175">
                <a:solidFill>
                  <a:srgbClr val="000000"/>
                </a:solidFill>
                <a:round/>
                <a:headEnd/>
                <a:tailEnd/>
              </a:ln>
            </p:spPr>
            <p:txBody>
              <a:bodyPr/>
              <a:lstStyle/>
              <a:p>
                <a:endParaRPr lang="en-US"/>
              </a:p>
            </p:txBody>
          </p:sp>
          <p:sp>
            <p:nvSpPr>
              <p:cNvPr id="33942" name="Line 2192"/>
              <p:cNvSpPr>
                <a:spLocks noChangeShapeType="1"/>
              </p:cNvSpPr>
              <p:nvPr/>
            </p:nvSpPr>
            <p:spPr bwMode="auto">
              <a:xfrm>
                <a:off x="1232" y="3260"/>
                <a:ext cx="60" cy="0"/>
              </a:xfrm>
              <a:prstGeom prst="line">
                <a:avLst/>
              </a:prstGeom>
              <a:noFill/>
              <a:ln w="3175">
                <a:solidFill>
                  <a:srgbClr val="000000"/>
                </a:solidFill>
                <a:round/>
                <a:headEnd/>
                <a:tailEnd/>
              </a:ln>
            </p:spPr>
            <p:txBody>
              <a:bodyPr/>
              <a:lstStyle/>
              <a:p>
                <a:endParaRPr lang="en-US"/>
              </a:p>
            </p:txBody>
          </p:sp>
          <p:sp>
            <p:nvSpPr>
              <p:cNvPr id="33943" name="Line 2193"/>
              <p:cNvSpPr>
                <a:spLocks noChangeShapeType="1"/>
              </p:cNvSpPr>
              <p:nvPr/>
            </p:nvSpPr>
            <p:spPr bwMode="auto">
              <a:xfrm flipV="1">
                <a:off x="1292" y="3227"/>
                <a:ext cx="0" cy="33"/>
              </a:xfrm>
              <a:prstGeom prst="line">
                <a:avLst/>
              </a:prstGeom>
              <a:noFill/>
              <a:ln w="3175">
                <a:solidFill>
                  <a:srgbClr val="000000"/>
                </a:solidFill>
                <a:round/>
                <a:headEnd/>
                <a:tailEnd/>
              </a:ln>
            </p:spPr>
            <p:txBody>
              <a:bodyPr/>
              <a:lstStyle/>
              <a:p>
                <a:endParaRPr lang="en-US"/>
              </a:p>
            </p:txBody>
          </p:sp>
          <p:sp>
            <p:nvSpPr>
              <p:cNvPr id="33944" name="Line 2194"/>
              <p:cNvSpPr>
                <a:spLocks noChangeShapeType="1"/>
              </p:cNvSpPr>
              <p:nvPr/>
            </p:nvSpPr>
            <p:spPr bwMode="auto">
              <a:xfrm>
                <a:off x="1292" y="3227"/>
                <a:ext cx="0" cy="33"/>
              </a:xfrm>
              <a:prstGeom prst="line">
                <a:avLst/>
              </a:prstGeom>
              <a:noFill/>
              <a:ln w="3175">
                <a:solidFill>
                  <a:srgbClr val="000000"/>
                </a:solidFill>
                <a:round/>
                <a:headEnd/>
                <a:tailEnd/>
              </a:ln>
            </p:spPr>
            <p:txBody>
              <a:bodyPr/>
              <a:lstStyle/>
              <a:p>
                <a:endParaRPr lang="en-US"/>
              </a:p>
            </p:txBody>
          </p:sp>
          <p:sp>
            <p:nvSpPr>
              <p:cNvPr id="33945" name="Line 2195"/>
              <p:cNvSpPr>
                <a:spLocks noChangeShapeType="1"/>
              </p:cNvSpPr>
              <p:nvPr/>
            </p:nvSpPr>
            <p:spPr bwMode="auto">
              <a:xfrm>
                <a:off x="1292" y="3260"/>
                <a:ext cx="61" cy="0"/>
              </a:xfrm>
              <a:prstGeom prst="line">
                <a:avLst/>
              </a:prstGeom>
              <a:noFill/>
              <a:ln w="3175">
                <a:solidFill>
                  <a:srgbClr val="000000"/>
                </a:solidFill>
                <a:round/>
                <a:headEnd/>
                <a:tailEnd/>
              </a:ln>
            </p:spPr>
            <p:txBody>
              <a:bodyPr/>
              <a:lstStyle/>
              <a:p>
                <a:endParaRPr lang="en-US"/>
              </a:p>
            </p:txBody>
          </p:sp>
          <p:sp>
            <p:nvSpPr>
              <p:cNvPr id="33946" name="Line 2196"/>
              <p:cNvSpPr>
                <a:spLocks noChangeShapeType="1"/>
              </p:cNvSpPr>
              <p:nvPr/>
            </p:nvSpPr>
            <p:spPr bwMode="auto">
              <a:xfrm flipV="1">
                <a:off x="1353" y="3227"/>
                <a:ext cx="0" cy="33"/>
              </a:xfrm>
              <a:prstGeom prst="line">
                <a:avLst/>
              </a:prstGeom>
              <a:noFill/>
              <a:ln w="3175">
                <a:solidFill>
                  <a:srgbClr val="000000"/>
                </a:solidFill>
                <a:round/>
                <a:headEnd/>
                <a:tailEnd/>
              </a:ln>
            </p:spPr>
            <p:txBody>
              <a:bodyPr/>
              <a:lstStyle/>
              <a:p>
                <a:endParaRPr lang="en-US"/>
              </a:p>
            </p:txBody>
          </p:sp>
          <p:sp>
            <p:nvSpPr>
              <p:cNvPr id="33947" name="Line 2197"/>
              <p:cNvSpPr>
                <a:spLocks noChangeShapeType="1"/>
              </p:cNvSpPr>
              <p:nvPr/>
            </p:nvSpPr>
            <p:spPr bwMode="auto">
              <a:xfrm>
                <a:off x="1353" y="3227"/>
                <a:ext cx="0" cy="33"/>
              </a:xfrm>
              <a:prstGeom prst="line">
                <a:avLst/>
              </a:prstGeom>
              <a:noFill/>
              <a:ln w="3175">
                <a:solidFill>
                  <a:srgbClr val="000000"/>
                </a:solidFill>
                <a:round/>
                <a:headEnd/>
                <a:tailEnd/>
              </a:ln>
            </p:spPr>
            <p:txBody>
              <a:bodyPr/>
              <a:lstStyle/>
              <a:p>
                <a:endParaRPr lang="en-US"/>
              </a:p>
            </p:txBody>
          </p:sp>
          <p:sp>
            <p:nvSpPr>
              <p:cNvPr id="33948" name="Line 2198"/>
              <p:cNvSpPr>
                <a:spLocks noChangeShapeType="1"/>
              </p:cNvSpPr>
              <p:nvPr/>
            </p:nvSpPr>
            <p:spPr bwMode="auto">
              <a:xfrm>
                <a:off x="1353" y="3260"/>
                <a:ext cx="60" cy="0"/>
              </a:xfrm>
              <a:prstGeom prst="line">
                <a:avLst/>
              </a:prstGeom>
              <a:noFill/>
              <a:ln w="3175">
                <a:solidFill>
                  <a:srgbClr val="000000"/>
                </a:solidFill>
                <a:round/>
                <a:headEnd/>
                <a:tailEnd/>
              </a:ln>
            </p:spPr>
            <p:txBody>
              <a:bodyPr/>
              <a:lstStyle/>
              <a:p>
                <a:endParaRPr lang="en-US"/>
              </a:p>
            </p:txBody>
          </p:sp>
          <p:sp>
            <p:nvSpPr>
              <p:cNvPr id="33949" name="Line 2199"/>
              <p:cNvSpPr>
                <a:spLocks noChangeShapeType="1"/>
              </p:cNvSpPr>
              <p:nvPr/>
            </p:nvSpPr>
            <p:spPr bwMode="auto">
              <a:xfrm flipV="1">
                <a:off x="1413" y="3227"/>
                <a:ext cx="0" cy="33"/>
              </a:xfrm>
              <a:prstGeom prst="line">
                <a:avLst/>
              </a:prstGeom>
              <a:noFill/>
              <a:ln w="3175">
                <a:solidFill>
                  <a:srgbClr val="000000"/>
                </a:solidFill>
                <a:round/>
                <a:headEnd/>
                <a:tailEnd/>
              </a:ln>
            </p:spPr>
            <p:txBody>
              <a:bodyPr/>
              <a:lstStyle/>
              <a:p>
                <a:endParaRPr lang="en-US"/>
              </a:p>
            </p:txBody>
          </p:sp>
          <p:sp>
            <p:nvSpPr>
              <p:cNvPr id="33950" name="Line 2200"/>
              <p:cNvSpPr>
                <a:spLocks noChangeShapeType="1"/>
              </p:cNvSpPr>
              <p:nvPr/>
            </p:nvSpPr>
            <p:spPr bwMode="auto">
              <a:xfrm>
                <a:off x="1413" y="3227"/>
                <a:ext cx="0" cy="33"/>
              </a:xfrm>
              <a:prstGeom prst="line">
                <a:avLst/>
              </a:prstGeom>
              <a:noFill/>
              <a:ln w="3175">
                <a:solidFill>
                  <a:srgbClr val="000000"/>
                </a:solidFill>
                <a:round/>
                <a:headEnd/>
                <a:tailEnd/>
              </a:ln>
            </p:spPr>
            <p:txBody>
              <a:bodyPr/>
              <a:lstStyle/>
              <a:p>
                <a:endParaRPr lang="en-US"/>
              </a:p>
            </p:txBody>
          </p:sp>
          <p:sp>
            <p:nvSpPr>
              <p:cNvPr id="33951" name="Line 2201"/>
              <p:cNvSpPr>
                <a:spLocks noChangeShapeType="1"/>
              </p:cNvSpPr>
              <p:nvPr/>
            </p:nvSpPr>
            <p:spPr bwMode="auto">
              <a:xfrm>
                <a:off x="1413" y="3260"/>
                <a:ext cx="60" cy="0"/>
              </a:xfrm>
              <a:prstGeom prst="line">
                <a:avLst/>
              </a:prstGeom>
              <a:noFill/>
              <a:ln w="3175">
                <a:solidFill>
                  <a:srgbClr val="000000"/>
                </a:solidFill>
                <a:round/>
                <a:headEnd/>
                <a:tailEnd/>
              </a:ln>
            </p:spPr>
            <p:txBody>
              <a:bodyPr/>
              <a:lstStyle/>
              <a:p>
                <a:endParaRPr lang="en-US"/>
              </a:p>
            </p:txBody>
          </p:sp>
          <p:sp>
            <p:nvSpPr>
              <p:cNvPr id="33952" name="Line 2202"/>
              <p:cNvSpPr>
                <a:spLocks noChangeShapeType="1"/>
              </p:cNvSpPr>
              <p:nvPr/>
            </p:nvSpPr>
            <p:spPr bwMode="auto">
              <a:xfrm flipV="1">
                <a:off x="1473" y="3227"/>
                <a:ext cx="0" cy="33"/>
              </a:xfrm>
              <a:prstGeom prst="line">
                <a:avLst/>
              </a:prstGeom>
              <a:noFill/>
              <a:ln w="3175">
                <a:solidFill>
                  <a:srgbClr val="000000"/>
                </a:solidFill>
                <a:round/>
                <a:headEnd/>
                <a:tailEnd/>
              </a:ln>
            </p:spPr>
            <p:txBody>
              <a:bodyPr/>
              <a:lstStyle/>
              <a:p>
                <a:endParaRPr lang="en-US"/>
              </a:p>
            </p:txBody>
          </p:sp>
          <p:sp>
            <p:nvSpPr>
              <p:cNvPr id="33953" name="Line 2203"/>
              <p:cNvSpPr>
                <a:spLocks noChangeShapeType="1"/>
              </p:cNvSpPr>
              <p:nvPr/>
            </p:nvSpPr>
            <p:spPr bwMode="auto">
              <a:xfrm>
                <a:off x="1473" y="3227"/>
                <a:ext cx="0" cy="33"/>
              </a:xfrm>
              <a:prstGeom prst="line">
                <a:avLst/>
              </a:prstGeom>
              <a:noFill/>
              <a:ln w="3175">
                <a:solidFill>
                  <a:srgbClr val="000000"/>
                </a:solidFill>
                <a:round/>
                <a:headEnd/>
                <a:tailEnd/>
              </a:ln>
            </p:spPr>
            <p:txBody>
              <a:bodyPr/>
              <a:lstStyle/>
              <a:p>
                <a:endParaRPr lang="en-US"/>
              </a:p>
            </p:txBody>
          </p:sp>
          <p:sp>
            <p:nvSpPr>
              <p:cNvPr id="33954" name="Line 2204"/>
              <p:cNvSpPr>
                <a:spLocks noChangeShapeType="1"/>
              </p:cNvSpPr>
              <p:nvPr/>
            </p:nvSpPr>
            <p:spPr bwMode="auto">
              <a:xfrm>
                <a:off x="1473" y="3260"/>
                <a:ext cx="61" cy="0"/>
              </a:xfrm>
              <a:prstGeom prst="line">
                <a:avLst/>
              </a:prstGeom>
              <a:noFill/>
              <a:ln w="3175">
                <a:solidFill>
                  <a:srgbClr val="000000"/>
                </a:solidFill>
                <a:round/>
                <a:headEnd/>
                <a:tailEnd/>
              </a:ln>
            </p:spPr>
            <p:txBody>
              <a:bodyPr/>
              <a:lstStyle/>
              <a:p>
                <a:endParaRPr lang="en-US"/>
              </a:p>
            </p:txBody>
          </p:sp>
          <p:sp>
            <p:nvSpPr>
              <p:cNvPr id="33955" name="Line 2205"/>
              <p:cNvSpPr>
                <a:spLocks noChangeShapeType="1"/>
              </p:cNvSpPr>
              <p:nvPr/>
            </p:nvSpPr>
            <p:spPr bwMode="auto">
              <a:xfrm flipV="1">
                <a:off x="1534" y="3227"/>
                <a:ext cx="0" cy="33"/>
              </a:xfrm>
              <a:prstGeom prst="line">
                <a:avLst/>
              </a:prstGeom>
              <a:noFill/>
              <a:ln w="3175">
                <a:solidFill>
                  <a:srgbClr val="000000"/>
                </a:solidFill>
                <a:round/>
                <a:headEnd/>
                <a:tailEnd/>
              </a:ln>
            </p:spPr>
            <p:txBody>
              <a:bodyPr/>
              <a:lstStyle/>
              <a:p>
                <a:endParaRPr lang="en-US"/>
              </a:p>
            </p:txBody>
          </p:sp>
          <p:sp>
            <p:nvSpPr>
              <p:cNvPr id="33956" name="Line 2206"/>
              <p:cNvSpPr>
                <a:spLocks noChangeShapeType="1"/>
              </p:cNvSpPr>
              <p:nvPr/>
            </p:nvSpPr>
            <p:spPr bwMode="auto">
              <a:xfrm>
                <a:off x="1534" y="3227"/>
                <a:ext cx="0" cy="33"/>
              </a:xfrm>
              <a:prstGeom prst="line">
                <a:avLst/>
              </a:prstGeom>
              <a:noFill/>
              <a:ln w="3175">
                <a:solidFill>
                  <a:srgbClr val="000000"/>
                </a:solidFill>
                <a:round/>
                <a:headEnd/>
                <a:tailEnd/>
              </a:ln>
            </p:spPr>
            <p:txBody>
              <a:bodyPr/>
              <a:lstStyle/>
              <a:p>
                <a:endParaRPr lang="en-US"/>
              </a:p>
            </p:txBody>
          </p:sp>
          <p:sp>
            <p:nvSpPr>
              <p:cNvPr id="33957" name="Line 2207"/>
              <p:cNvSpPr>
                <a:spLocks noChangeShapeType="1"/>
              </p:cNvSpPr>
              <p:nvPr/>
            </p:nvSpPr>
            <p:spPr bwMode="auto">
              <a:xfrm>
                <a:off x="1534" y="3260"/>
                <a:ext cx="60" cy="0"/>
              </a:xfrm>
              <a:prstGeom prst="line">
                <a:avLst/>
              </a:prstGeom>
              <a:noFill/>
              <a:ln w="3175">
                <a:solidFill>
                  <a:srgbClr val="000000"/>
                </a:solidFill>
                <a:round/>
                <a:headEnd/>
                <a:tailEnd/>
              </a:ln>
            </p:spPr>
            <p:txBody>
              <a:bodyPr/>
              <a:lstStyle/>
              <a:p>
                <a:endParaRPr lang="en-US"/>
              </a:p>
            </p:txBody>
          </p:sp>
          <p:sp>
            <p:nvSpPr>
              <p:cNvPr id="33958" name="Line 2208"/>
              <p:cNvSpPr>
                <a:spLocks noChangeShapeType="1"/>
              </p:cNvSpPr>
              <p:nvPr/>
            </p:nvSpPr>
            <p:spPr bwMode="auto">
              <a:xfrm flipV="1">
                <a:off x="1594" y="3227"/>
                <a:ext cx="0" cy="33"/>
              </a:xfrm>
              <a:prstGeom prst="line">
                <a:avLst/>
              </a:prstGeom>
              <a:noFill/>
              <a:ln w="3175">
                <a:solidFill>
                  <a:srgbClr val="000000"/>
                </a:solidFill>
                <a:round/>
                <a:headEnd/>
                <a:tailEnd/>
              </a:ln>
            </p:spPr>
            <p:txBody>
              <a:bodyPr/>
              <a:lstStyle/>
              <a:p>
                <a:endParaRPr lang="en-US"/>
              </a:p>
            </p:txBody>
          </p:sp>
          <p:sp>
            <p:nvSpPr>
              <p:cNvPr id="33959" name="Line 2209"/>
              <p:cNvSpPr>
                <a:spLocks noChangeShapeType="1"/>
              </p:cNvSpPr>
              <p:nvPr/>
            </p:nvSpPr>
            <p:spPr bwMode="auto">
              <a:xfrm>
                <a:off x="1594" y="3227"/>
                <a:ext cx="0" cy="33"/>
              </a:xfrm>
              <a:prstGeom prst="line">
                <a:avLst/>
              </a:prstGeom>
              <a:noFill/>
              <a:ln w="3175">
                <a:solidFill>
                  <a:srgbClr val="000000"/>
                </a:solidFill>
                <a:round/>
                <a:headEnd/>
                <a:tailEnd/>
              </a:ln>
            </p:spPr>
            <p:txBody>
              <a:bodyPr/>
              <a:lstStyle/>
              <a:p>
                <a:endParaRPr lang="en-US"/>
              </a:p>
            </p:txBody>
          </p:sp>
          <p:sp>
            <p:nvSpPr>
              <p:cNvPr id="33960" name="Line 2210"/>
              <p:cNvSpPr>
                <a:spLocks noChangeShapeType="1"/>
              </p:cNvSpPr>
              <p:nvPr/>
            </p:nvSpPr>
            <p:spPr bwMode="auto">
              <a:xfrm>
                <a:off x="1594" y="3260"/>
                <a:ext cx="60" cy="0"/>
              </a:xfrm>
              <a:prstGeom prst="line">
                <a:avLst/>
              </a:prstGeom>
              <a:noFill/>
              <a:ln w="3175">
                <a:solidFill>
                  <a:srgbClr val="000000"/>
                </a:solidFill>
                <a:round/>
                <a:headEnd/>
                <a:tailEnd/>
              </a:ln>
            </p:spPr>
            <p:txBody>
              <a:bodyPr/>
              <a:lstStyle/>
              <a:p>
                <a:endParaRPr lang="en-US"/>
              </a:p>
            </p:txBody>
          </p:sp>
          <p:sp>
            <p:nvSpPr>
              <p:cNvPr id="33961" name="Line 2211"/>
              <p:cNvSpPr>
                <a:spLocks noChangeShapeType="1"/>
              </p:cNvSpPr>
              <p:nvPr/>
            </p:nvSpPr>
            <p:spPr bwMode="auto">
              <a:xfrm flipV="1">
                <a:off x="1654" y="3227"/>
                <a:ext cx="0" cy="33"/>
              </a:xfrm>
              <a:prstGeom prst="line">
                <a:avLst/>
              </a:prstGeom>
              <a:noFill/>
              <a:ln w="3175">
                <a:solidFill>
                  <a:srgbClr val="000000"/>
                </a:solidFill>
                <a:round/>
                <a:headEnd/>
                <a:tailEnd/>
              </a:ln>
            </p:spPr>
            <p:txBody>
              <a:bodyPr/>
              <a:lstStyle/>
              <a:p>
                <a:endParaRPr lang="en-US"/>
              </a:p>
            </p:txBody>
          </p:sp>
          <p:sp>
            <p:nvSpPr>
              <p:cNvPr id="33962" name="Line 2212"/>
              <p:cNvSpPr>
                <a:spLocks noChangeShapeType="1"/>
              </p:cNvSpPr>
              <p:nvPr/>
            </p:nvSpPr>
            <p:spPr bwMode="auto">
              <a:xfrm>
                <a:off x="1654" y="3227"/>
                <a:ext cx="0" cy="33"/>
              </a:xfrm>
              <a:prstGeom prst="line">
                <a:avLst/>
              </a:prstGeom>
              <a:noFill/>
              <a:ln w="3175">
                <a:solidFill>
                  <a:srgbClr val="000000"/>
                </a:solidFill>
                <a:round/>
                <a:headEnd/>
                <a:tailEnd/>
              </a:ln>
            </p:spPr>
            <p:txBody>
              <a:bodyPr/>
              <a:lstStyle/>
              <a:p>
                <a:endParaRPr lang="en-US"/>
              </a:p>
            </p:txBody>
          </p:sp>
          <p:sp>
            <p:nvSpPr>
              <p:cNvPr id="33963" name="Line 2213"/>
              <p:cNvSpPr>
                <a:spLocks noChangeShapeType="1"/>
              </p:cNvSpPr>
              <p:nvPr/>
            </p:nvSpPr>
            <p:spPr bwMode="auto">
              <a:xfrm>
                <a:off x="1654" y="3260"/>
                <a:ext cx="61" cy="0"/>
              </a:xfrm>
              <a:prstGeom prst="line">
                <a:avLst/>
              </a:prstGeom>
              <a:noFill/>
              <a:ln w="3175">
                <a:solidFill>
                  <a:srgbClr val="000000"/>
                </a:solidFill>
                <a:round/>
                <a:headEnd/>
                <a:tailEnd/>
              </a:ln>
            </p:spPr>
            <p:txBody>
              <a:bodyPr/>
              <a:lstStyle/>
              <a:p>
                <a:endParaRPr lang="en-US"/>
              </a:p>
            </p:txBody>
          </p:sp>
          <p:sp>
            <p:nvSpPr>
              <p:cNvPr id="33964" name="Line 2214"/>
              <p:cNvSpPr>
                <a:spLocks noChangeShapeType="1"/>
              </p:cNvSpPr>
              <p:nvPr/>
            </p:nvSpPr>
            <p:spPr bwMode="auto">
              <a:xfrm flipV="1">
                <a:off x="1715" y="3227"/>
                <a:ext cx="0" cy="33"/>
              </a:xfrm>
              <a:prstGeom prst="line">
                <a:avLst/>
              </a:prstGeom>
              <a:noFill/>
              <a:ln w="3175">
                <a:solidFill>
                  <a:srgbClr val="000000"/>
                </a:solidFill>
                <a:round/>
                <a:headEnd/>
                <a:tailEnd/>
              </a:ln>
            </p:spPr>
            <p:txBody>
              <a:bodyPr/>
              <a:lstStyle/>
              <a:p>
                <a:endParaRPr lang="en-US"/>
              </a:p>
            </p:txBody>
          </p:sp>
          <p:sp>
            <p:nvSpPr>
              <p:cNvPr id="33965" name="Line 2215"/>
              <p:cNvSpPr>
                <a:spLocks noChangeShapeType="1"/>
              </p:cNvSpPr>
              <p:nvPr/>
            </p:nvSpPr>
            <p:spPr bwMode="auto">
              <a:xfrm>
                <a:off x="1715" y="3227"/>
                <a:ext cx="0" cy="33"/>
              </a:xfrm>
              <a:prstGeom prst="line">
                <a:avLst/>
              </a:prstGeom>
              <a:noFill/>
              <a:ln w="3175">
                <a:solidFill>
                  <a:srgbClr val="000000"/>
                </a:solidFill>
                <a:round/>
                <a:headEnd/>
                <a:tailEnd/>
              </a:ln>
            </p:spPr>
            <p:txBody>
              <a:bodyPr/>
              <a:lstStyle/>
              <a:p>
                <a:endParaRPr lang="en-US"/>
              </a:p>
            </p:txBody>
          </p:sp>
          <p:sp>
            <p:nvSpPr>
              <p:cNvPr id="33966" name="Line 2216"/>
              <p:cNvSpPr>
                <a:spLocks noChangeShapeType="1"/>
              </p:cNvSpPr>
              <p:nvPr/>
            </p:nvSpPr>
            <p:spPr bwMode="auto">
              <a:xfrm>
                <a:off x="1715" y="3260"/>
                <a:ext cx="60" cy="0"/>
              </a:xfrm>
              <a:prstGeom prst="line">
                <a:avLst/>
              </a:prstGeom>
              <a:noFill/>
              <a:ln w="3175">
                <a:solidFill>
                  <a:srgbClr val="000000"/>
                </a:solidFill>
                <a:round/>
                <a:headEnd/>
                <a:tailEnd/>
              </a:ln>
            </p:spPr>
            <p:txBody>
              <a:bodyPr/>
              <a:lstStyle/>
              <a:p>
                <a:endParaRPr lang="en-US"/>
              </a:p>
            </p:txBody>
          </p:sp>
          <p:sp>
            <p:nvSpPr>
              <p:cNvPr id="33967" name="Line 2217"/>
              <p:cNvSpPr>
                <a:spLocks noChangeShapeType="1"/>
              </p:cNvSpPr>
              <p:nvPr/>
            </p:nvSpPr>
            <p:spPr bwMode="auto">
              <a:xfrm flipV="1">
                <a:off x="1775" y="3227"/>
                <a:ext cx="0" cy="33"/>
              </a:xfrm>
              <a:prstGeom prst="line">
                <a:avLst/>
              </a:prstGeom>
              <a:noFill/>
              <a:ln w="3175">
                <a:solidFill>
                  <a:srgbClr val="000000"/>
                </a:solidFill>
                <a:round/>
                <a:headEnd/>
                <a:tailEnd/>
              </a:ln>
            </p:spPr>
            <p:txBody>
              <a:bodyPr/>
              <a:lstStyle/>
              <a:p>
                <a:endParaRPr lang="en-US"/>
              </a:p>
            </p:txBody>
          </p:sp>
          <p:sp>
            <p:nvSpPr>
              <p:cNvPr id="33968" name="Line 2218"/>
              <p:cNvSpPr>
                <a:spLocks noChangeShapeType="1"/>
              </p:cNvSpPr>
              <p:nvPr/>
            </p:nvSpPr>
            <p:spPr bwMode="auto">
              <a:xfrm>
                <a:off x="1775" y="3227"/>
                <a:ext cx="0" cy="33"/>
              </a:xfrm>
              <a:prstGeom prst="line">
                <a:avLst/>
              </a:prstGeom>
              <a:noFill/>
              <a:ln w="3175">
                <a:solidFill>
                  <a:srgbClr val="000000"/>
                </a:solidFill>
                <a:round/>
                <a:headEnd/>
                <a:tailEnd/>
              </a:ln>
            </p:spPr>
            <p:txBody>
              <a:bodyPr/>
              <a:lstStyle/>
              <a:p>
                <a:endParaRPr lang="en-US"/>
              </a:p>
            </p:txBody>
          </p:sp>
          <p:sp>
            <p:nvSpPr>
              <p:cNvPr id="33969" name="Line 2219"/>
              <p:cNvSpPr>
                <a:spLocks noChangeShapeType="1"/>
              </p:cNvSpPr>
              <p:nvPr/>
            </p:nvSpPr>
            <p:spPr bwMode="auto">
              <a:xfrm>
                <a:off x="1775" y="3260"/>
                <a:ext cx="60" cy="0"/>
              </a:xfrm>
              <a:prstGeom prst="line">
                <a:avLst/>
              </a:prstGeom>
              <a:noFill/>
              <a:ln w="3175">
                <a:solidFill>
                  <a:srgbClr val="000000"/>
                </a:solidFill>
                <a:round/>
                <a:headEnd/>
                <a:tailEnd/>
              </a:ln>
            </p:spPr>
            <p:txBody>
              <a:bodyPr/>
              <a:lstStyle/>
              <a:p>
                <a:endParaRPr lang="en-US"/>
              </a:p>
            </p:txBody>
          </p:sp>
          <p:sp>
            <p:nvSpPr>
              <p:cNvPr id="33970" name="Line 2220"/>
              <p:cNvSpPr>
                <a:spLocks noChangeShapeType="1"/>
              </p:cNvSpPr>
              <p:nvPr/>
            </p:nvSpPr>
            <p:spPr bwMode="auto">
              <a:xfrm flipV="1">
                <a:off x="1835" y="3182"/>
                <a:ext cx="0" cy="78"/>
              </a:xfrm>
              <a:prstGeom prst="line">
                <a:avLst/>
              </a:prstGeom>
              <a:noFill/>
              <a:ln w="3175">
                <a:solidFill>
                  <a:srgbClr val="000000"/>
                </a:solidFill>
                <a:round/>
                <a:headEnd/>
                <a:tailEnd/>
              </a:ln>
            </p:spPr>
            <p:txBody>
              <a:bodyPr/>
              <a:lstStyle/>
              <a:p>
                <a:endParaRPr lang="en-US"/>
              </a:p>
            </p:txBody>
          </p:sp>
          <p:sp>
            <p:nvSpPr>
              <p:cNvPr id="33971" name="Line 2221"/>
              <p:cNvSpPr>
                <a:spLocks noChangeShapeType="1"/>
              </p:cNvSpPr>
              <p:nvPr/>
            </p:nvSpPr>
            <p:spPr bwMode="auto">
              <a:xfrm>
                <a:off x="1835" y="3182"/>
                <a:ext cx="0" cy="78"/>
              </a:xfrm>
              <a:prstGeom prst="line">
                <a:avLst/>
              </a:prstGeom>
              <a:noFill/>
              <a:ln w="3175">
                <a:solidFill>
                  <a:srgbClr val="000000"/>
                </a:solidFill>
                <a:round/>
                <a:headEnd/>
                <a:tailEnd/>
              </a:ln>
            </p:spPr>
            <p:txBody>
              <a:bodyPr/>
              <a:lstStyle/>
              <a:p>
                <a:endParaRPr lang="en-US"/>
              </a:p>
            </p:txBody>
          </p:sp>
          <p:sp>
            <p:nvSpPr>
              <p:cNvPr id="33972" name="Line 2222"/>
              <p:cNvSpPr>
                <a:spLocks noChangeShapeType="1"/>
              </p:cNvSpPr>
              <p:nvPr/>
            </p:nvSpPr>
            <p:spPr bwMode="auto">
              <a:xfrm>
                <a:off x="1835" y="3260"/>
                <a:ext cx="61" cy="0"/>
              </a:xfrm>
              <a:prstGeom prst="line">
                <a:avLst/>
              </a:prstGeom>
              <a:noFill/>
              <a:ln w="3175">
                <a:solidFill>
                  <a:srgbClr val="000000"/>
                </a:solidFill>
                <a:round/>
                <a:headEnd/>
                <a:tailEnd/>
              </a:ln>
            </p:spPr>
            <p:txBody>
              <a:bodyPr/>
              <a:lstStyle/>
              <a:p>
                <a:endParaRPr lang="en-US"/>
              </a:p>
            </p:txBody>
          </p:sp>
          <p:sp>
            <p:nvSpPr>
              <p:cNvPr id="33973" name="Line 2223"/>
              <p:cNvSpPr>
                <a:spLocks noChangeShapeType="1"/>
              </p:cNvSpPr>
              <p:nvPr/>
            </p:nvSpPr>
            <p:spPr bwMode="auto">
              <a:xfrm flipV="1">
                <a:off x="1896" y="3227"/>
                <a:ext cx="0" cy="33"/>
              </a:xfrm>
              <a:prstGeom prst="line">
                <a:avLst/>
              </a:prstGeom>
              <a:noFill/>
              <a:ln w="3175">
                <a:solidFill>
                  <a:srgbClr val="000000"/>
                </a:solidFill>
                <a:round/>
                <a:headEnd/>
                <a:tailEnd/>
              </a:ln>
            </p:spPr>
            <p:txBody>
              <a:bodyPr/>
              <a:lstStyle/>
              <a:p>
                <a:endParaRPr lang="en-US"/>
              </a:p>
            </p:txBody>
          </p:sp>
          <p:sp>
            <p:nvSpPr>
              <p:cNvPr id="33974" name="Line 2224"/>
              <p:cNvSpPr>
                <a:spLocks noChangeShapeType="1"/>
              </p:cNvSpPr>
              <p:nvPr/>
            </p:nvSpPr>
            <p:spPr bwMode="auto">
              <a:xfrm>
                <a:off x="1896" y="3227"/>
                <a:ext cx="0" cy="33"/>
              </a:xfrm>
              <a:prstGeom prst="line">
                <a:avLst/>
              </a:prstGeom>
              <a:noFill/>
              <a:ln w="3175">
                <a:solidFill>
                  <a:srgbClr val="000000"/>
                </a:solidFill>
                <a:round/>
                <a:headEnd/>
                <a:tailEnd/>
              </a:ln>
            </p:spPr>
            <p:txBody>
              <a:bodyPr/>
              <a:lstStyle/>
              <a:p>
                <a:endParaRPr lang="en-US"/>
              </a:p>
            </p:txBody>
          </p:sp>
          <p:sp>
            <p:nvSpPr>
              <p:cNvPr id="33975" name="Line 2225"/>
              <p:cNvSpPr>
                <a:spLocks noChangeShapeType="1"/>
              </p:cNvSpPr>
              <p:nvPr/>
            </p:nvSpPr>
            <p:spPr bwMode="auto">
              <a:xfrm>
                <a:off x="1896" y="3260"/>
                <a:ext cx="60" cy="0"/>
              </a:xfrm>
              <a:prstGeom prst="line">
                <a:avLst/>
              </a:prstGeom>
              <a:noFill/>
              <a:ln w="3175">
                <a:solidFill>
                  <a:srgbClr val="000000"/>
                </a:solidFill>
                <a:round/>
                <a:headEnd/>
                <a:tailEnd/>
              </a:ln>
            </p:spPr>
            <p:txBody>
              <a:bodyPr/>
              <a:lstStyle/>
              <a:p>
                <a:endParaRPr lang="en-US"/>
              </a:p>
            </p:txBody>
          </p:sp>
          <p:sp>
            <p:nvSpPr>
              <p:cNvPr id="33976" name="Line 2226"/>
              <p:cNvSpPr>
                <a:spLocks noChangeShapeType="1"/>
              </p:cNvSpPr>
              <p:nvPr/>
            </p:nvSpPr>
            <p:spPr bwMode="auto">
              <a:xfrm flipV="1">
                <a:off x="1956" y="3227"/>
                <a:ext cx="0" cy="33"/>
              </a:xfrm>
              <a:prstGeom prst="line">
                <a:avLst/>
              </a:prstGeom>
              <a:noFill/>
              <a:ln w="3175">
                <a:solidFill>
                  <a:srgbClr val="000000"/>
                </a:solidFill>
                <a:round/>
                <a:headEnd/>
                <a:tailEnd/>
              </a:ln>
            </p:spPr>
            <p:txBody>
              <a:bodyPr/>
              <a:lstStyle/>
              <a:p>
                <a:endParaRPr lang="en-US"/>
              </a:p>
            </p:txBody>
          </p:sp>
          <p:sp>
            <p:nvSpPr>
              <p:cNvPr id="33977" name="Line 2227"/>
              <p:cNvSpPr>
                <a:spLocks noChangeShapeType="1"/>
              </p:cNvSpPr>
              <p:nvPr/>
            </p:nvSpPr>
            <p:spPr bwMode="auto">
              <a:xfrm>
                <a:off x="1956" y="3227"/>
                <a:ext cx="0" cy="33"/>
              </a:xfrm>
              <a:prstGeom prst="line">
                <a:avLst/>
              </a:prstGeom>
              <a:noFill/>
              <a:ln w="3175">
                <a:solidFill>
                  <a:srgbClr val="000000"/>
                </a:solidFill>
                <a:round/>
                <a:headEnd/>
                <a:tailEnd/>
              </a:ln>
            </p:spPr>
            <p:txBody>
              <a:bodyPr/>
              <a:lstStyle/>
              <a:p>
                <a:endParaRPr lang="en-US"/>
              </a:p>
            </p:txBody>
          </p:sp>
          <p:sp>
            <p:nvSpPr>
              <p:cNvPr id="33978" name="Line 2228"/>
              <p:cNvSpPr>
                <a:spLocks noChangeShapeType="1"/>
              </p:cNvSpPr>
              <p:nvPr/>
            </p:nvSpPr>
            <p:spPr bwMode="auto">
              <a:xfrm>
                <a:off x="1956" y="3260"/>
                <a:ext cx="60" cy="0"/>
              </a:xfrm>
              <a:prstGeom prst="line">
                <a:avLst/>
              </a:prstGeom>
              <a:noFill/>
              <a:ln w="3175">
                <a:solidFill>
                  <a:srgbClr val="000000"/>
                </a:solidFill>
                <a:round/>
                <a:headEnd/>
                <a:tailEnd/>
              </a:ln>
            </p:spPr>
            <p:txBody>
              <a:bodyPr/>
              <a:lstStyle/>
              <a:p>
                <a:endParaRPr lang="en-US"/>
              </a:p>
            </p:txBody>
          </p:sp>
          <p:sp>
            <p:nvSpPr>
              <p:cNvPr id="33979" name="Line 2229"/>
              <p:cNvSpPr>
                <a:spLocks noChangeShapeType="1"/>
              </p:cNvSpPr>
              <p:nvPr/>
            </p:nvSpPr>
            <p:spPr bwMode="auto">
              <a:xfrm flipV="1">
                <a:off x="2016" y="3227"/>
                <a:ext cx="0" cy="33"/>
              </a:xfrm>
              <a:prstGeom prst="line">
                <a:avLst/>
              </a:prstGeom>
              <a:noFill/>
              <a:ln w="3175">
                <a:solidFill>
                  <a:srgbClr val="000000"/>
                </a:solidFill>
                <a:round/>
                <a:headEnd/>
                <a:tailEnd/>
              </a:ln>
            </p:spPr>
            <p:txBody>
              <a:bodyPr/>
              <a:lstStyle/>
              <a:p>
                <a:endParaRPr lang="en-US"/>
              </a:p>
            </p:txBody>
          </p:sp>
          <p:sp>
            <p:nvSpPr>
              <p:cNvPr id="33980" name="Line 2230"/>
              <p:cNvSpPr>
                <a:spLocks noChangeShapeType="1"/>
              </p:cNvSpPr>
              <p:nvPr/>
            </p:nvSpPr>
            <p:spPr bwMode="auto">
              <a:xfrm>
                <a:off x="2016" y="3227"/>
                <a:ext cx="0" cy="33"/>
              </a:xfrm>
              <a:prstGeom prst="line">
                <a:avLst/>
              </a:prstGeom>
              <a:noFill/>
              <a:ln w="3175">
                <a:solidFill>
                  <a:srgbClr val="000000"/>
                </a:solidFill>
                <a:round/>
                <a:headEnd/>
                <a:tailEnd/>
              </a:ln>
            </p:spPr>
            <p:txBody>
              <a:bodyPr/>
              <a:lstStyle/>
              <a:p>
                <a:endParaRPr lang="en-US"/>
              </a:p>
            </p:txBody>
          </p:sp>
          <p:sp>
            <p:nvSpPr>
              <p:cNvPr id="33981" name="Line 2231"/>
              <p:cNvSpPr>
                <a:spLocks noChangeShapeType="1"/>
              </p:cNvSpPr>
              <p:nvPr/>
            </p:nvSpPr>
            <p:spPr bwMode="auto">
              <a:xfrm>
                <a:off x="2016" y="3260"/>
                <a:ext cx="61" cy="0"/>
              </a:xfrm>
              <a:prstGeom prst="line">
                <a:avLst/>
              </a:prstGeom>
              <a:noFill/>
              <a:ln w="3175">
                <a:solidFill>
                  <a:srgbClr val="000000"/>
                </a:solidFill>
                <a:round/>
                <a:headEnd/>
                <a:tailEnd/>
              </a:ln>
            </p:spPr>
            <p:txBody>
              <a:bodyPr/>
              <a:lstStyle/>
              <a:p>
                <a:endParaRPr lang="en-US"/>
              </a:p>
            </p:txBody>
          </p:sp>
          <p:sp>
            <p:nvSpPr>
              <p:cNvPr id="33982" name="Line 2232"/>
              <p:cNvSpPr>
                <a:spLocks noChangeShapeType="1"/>
              </p:cNvSpPr>
              <p:nvPr/>
            </p:nvSpPr>
            <p:spPr bwMode="auto">
              <a:xfrm flipV="1">
                <a:off x="2077" y="3227"/>
                <a:ext cx="0" cy="33"/>
              </a:xfrm>
              <a:prstGeom prst="line">
                <a:avLst/>
              </a:prstGeom>
              <a:noFill/>
              <a:ln w="3175">
                <a:solidFill>
                  <a:srgbClr val="000000"/>
                </a:solidFill>
                <a:round/>
                <a:headEnd/>
                <a:tailEnd/>
              </a:ln>
            </p:spPr>
            <p:txBody>
              <a:bodyPr/>
              <a:lstStyle/>
              <a:p>
                <a:endParaRPr lang="en-US"/>
              </a:p>
            </p:txBody>
          </p:sp>
          <p:sp>
            <p:nvSpPr>
              <p:cNvPr id="33983" name="Line 2233"/>
              <p:cNvSpPr>
                <a:spLocks noChangeShapeType="1"/>
              </p:cNvSpPr>
              <p:nvPr/>
            </p:nvSpPr>
            <p:spPr bwMode="auto">
              <a:xfrm>
                <a:off x="2077" y="3227"/>
                <a:ext cx="0" cy="33"/>
              </a:xfrm>
              <a:prstGeom prst="line">
                <a:avLst/>
              </a:prstGeom>
              <a:noFill/>
              <a:ln w="3175">
                <a:solidFill>
                  <a:srgbClr val="000000"/>
                </a:solidFill>
                <a:round/>
                <a:headEnd/>
                <a:tailEnd/>
              </a:ln>
            </p:spPr>
            <p:txBody>
              <a:bodyPr/>
              <a:lstStyle/>
              <a:p>
                <a:endParaRPr lang="en-US"/>
              </a:p>
            </p:txBody>
          </p:sp>
          <p:sp>
            <p:nvSpPr>
              <p:cNvPr id="33984" name="Line 2234"/>
              <p:cNvSpPr>
                <a:spLocks noChangeShapeType="1"/>
              </p:cNvSpPr>
              <p:nvPr/>
            </p:nvSpPr>
            <p:spPr bwMode="auto">
              <a:xfrm>
                <a:off x="2077" y="3260"/>
                <a:ext cx="60" cy="0"/>
              </a:xfrm>
              <a:prstGeom prst="line">
                <a:avLst/>
              </a:prstGeom>
              <a:noFill/>
              <a:ln w="3175">
                <a:solidFill>
                  <a:srgbClr val="000000"/>
                </a:solidFill>
                <a:round/>
                <a:headEnd/>
                <a:tailEnd/>
              </a:ln>
            </p:spPr>
            <p:txBody>
              <a:bodyPr/>
              <a:lstStyle/>
              <a:p>
                <a:endParaRPr lang="en-US"/>
              </a:p>
            </p:txBody>
          </p:sp>
          <p:sp>
            <p:nvSpPr>
              <p:cNvPr id="33985" name="Line 2235"/>
              <p:cNvSpPr>
                <a:spLocks noChangeShapeType="1"/>
              </p:cNvSpPr>
              <p:nvPr/>
            </p:nvSpPr>
            <p:spPr bwMode="auto">
              <a:xfrm flipV="1">
                <a:off x="2137" y="3227"/>
                <a:ext cx="0" cy="33"/>
              </a:xfrm>
              <a:prstGeom prst="line">
                <a:avLst/>
              </a:prstGeom>
              <a:noFill/>
              <a:ln w="3175">
                <a:solidFill>
                  <a:srgbClr val="000000"/>
                </a:solidFill>
                <a:round/>
                <a:headEnd/>
                <a:tailEnd/>
              </a:ln>
            </p:spPr>
            <p:txBody>
              <a:bodyPr/>
              <a:lstStyle/>
              <a:p>
                <a:endParaRPr lang="en-US"/>
              </a:p>
            </p:txBody>
          </p:sp>
          <p:sp>
            <p:nvSpPr>
              <p:cNvPr id="33986" name="Line 2236"/>
              <p:cNvSpPr>
                <a:spLocks noChangeShapeType="1"/>
              </p:cNvSpPr>
              <p:nvPr/>
            </p:nvSpPr>
            <p:spPr bwMode="auto">
              <a:xfrm>
                <a:off x="2137" y="3227"/>
                <a:ext cx="0" cy="33"/>
              </a:xfrm>
              <a:prstGeom prst="line">
                <a:avLst/>
              </a:prstGeom>
              <a:noFill/>
              <a:ln w="3175">
                <a:solidFill>
                  <a:srgbClr val="000000"/>
                </a:solidFill>
                <a:round/>
                <a:headEnd/>
                <a:tailEnd/>
              </a:ln>
            </p:spPr>
            <p:txBody>
              <a:bodyPr/>
              <a:lstStyle/>
              <a:p>
                <a:endParaRPr lang="en-US"/>
              </a:p>
            </p:txBody>
          </p:sp>
          <p:sp>
            <p:nvSpPr>
              <p:cNvPr id="33987" name="Line 2237"/>
              <p:cNvSpPr>
                <a:spLocks noChangeShapeType="1"/>
              </p:cNvSpPr>
              <p:nvPr/>
            </p:nvSpPr>
            <p:spPr bwMode="auto">
              <a:xfrm>
                <a:off x="2137" y="3260"/>
                <a:ext cx="60" cy="0"/>
              </a:xfrm>
              <a:prstGeom prst="line">
                <a:avLst/>
              </a:prstGeom>
              <a:noFill/>
              <a:ln w="3175">
                <a:solidFill>
                  <a:srgbClr val="000000"/>
                </a:solidFill>
                <a:round/>
                <a:headEnd/>
                <a:tailEnd/>
              </a:ln>
            </p:spPr>
            <p:txBody>
              <a:bodyPr/>
              <a:lstStyle/>
              <a:p>
                <a:endParaRPr lang="en-US"/>
              </a:p>
            </p:txBody>
          </p:sp>
          <p:sp>
            <p:nvSpPr>
              <p:cNvPr id="33988" name="Line 2238"/>
              <p:cNvSpPr>
                <a:spLocks noChangeShapeType="1"/>
              </p:cNvSpPr>
              <p:nvPr/>
            </p:nvSpPr>
            <p:spPr bwMode="auto">
              <a:xfrm flipV="1">
                <a:off x="2197" y="3227"/>
                <a:ext cx="0" cy="33"/>
              </a:xfrm>
              <a:prstGeom prst="line">
                <a:avLst/>
              </a:prstGeom>
              <a:noFill/>
              <a:ln w="3175">
                <a:solidFill>
                  <a:srgbClr val="000000"/>
                </a:solidFill>
                <a:round/>
                <a:headEnd/>
                <a:tailEnd/>
              </a:ln>
            </p:spPr>
            <p:txBody>
              <a:bodyPr/>
              <a:lstStyle/>
              <a:p>
                <a:endParaRPr lang="en-US"/>
              </a:p>
            </p:txBody>
          </p:sp>
          <p:sp>
            <p:nvSpPr>
              <p:cNvPr id="33989" name="Line 2239"/>
              <p:cNvSpPr>
                <a:spLocks noChangeShapeType="1"/>
              </p:cNvSpPr>
              <p:nvPr/>
            </p:nvSpPr>
            <p:spPr bwMode="auto">
              <a:xfrm>
                <a:off x="2197" y="3227"/>
                <a:ext cx="0" cy="33"/>
              </a:xfrm>
              <a:prstGeom prst="line">
                <a:avLst/>
              </a:prstGeom>
              <a:noFill/>
              <a:ln w="3175">
                <a:solidFill>
                  <a:srgbClr val="000000"/>
                </a:solidFill>
                <a:round/>
                <a:headEnd/>
                <a:tailEnd/>
              </a:ln>
            </p:spPr>
            <p:txBody>
              <a:bodyPr/>
              <a:lstStyle/>
              <a:p>
                <a:endParaRPr lang="en-US"/>
              </a:p>
            </p:txBody>
          </p:sp>
          <p:sp>
            <p:nvSpPr>
              <p:cNvPr id="33990" name="Line 2240"/>
              <p:cNvSpPr>
                <a:spLocks noChangeShapeType="1"/>
              </p:cNvSpPr>
              <p:nvPr/>
            </p:nvSpPr>
            <p:spPr bwMode="auto">
              <a:xfrm>
                <a:off x="2197" y="3260"/>
                <a:ext cx="61" cy="0"/>
              </a:xfrm>
              <a:prstGeom prst="line">
                <a:avLst/>
              </a:prstGeom>
              <a:noFill/>
              <a:ln w="3175">
                <a:solidFill>
                  <a:srgbClr val="000000"/>
                </a:solidFill>
                <a:round/>
                <a:headEnd/>
                <a:tailEnd/>
              </a:ln>
            </p:spPr>
            <p:txBody>
              <a:bodyPr/>
              <a:lstStyle/>
              <a:p>
                <a:endParaRPr lang="en-US"/>
              </a:p>
            </p:txBody>
          </p:sp>
          <p:sp>
            <p:nvSpPr>
              <p:cNvPr id="33991" name="Line 2241"/>
              <p:cNvSpPr>
                <a:spLocks noChangeShapeType="1"/>
              </p:cNvSpPr>
              <p:nvPr/>
            </p:nvSpPr>
            <p:spPr bwMode="auto">
              <a:xfrm flipV="1">
                <a:off x="2258" y="3227"/>
                <a:ext cx="0" cy="33"/>
              </a:xfrm>
              <a:prstGeom prst="line">
                <a:avLst/>
              </a:prstGeom>
              <a:noFill/>
              <a:ln w="3175">
                <a:solidFill>
                  <a:srgbClr val="000000"/>
                </a:solidFill>
                <a:round/>
                <a:headEnd/>
                <a:tailEnd/>
              </a:ln>
            </p:spPr>
            <p:txBody>
              <a:bodyPr/>
              <a:lstStyle/>
              <a:p>
                <a:endParaRPr lang="en-US"/>
              </a:p>
            </p:txBody>
          </p:sp>
          <p:sp>
            <p:nvSpPr>
              <p:cNvPr id="33992" name="Line 2242"/>
              <p:cNvSpPr>
                <a:spLocks noChangeShapeType="1"/>
              </p:cNvSpPr>
              <p:nvPr/>
            </p:nvSpPr>
            <p:spPr bwMode="auto">
              <a:xfrm>
                <a:off x="2258" y="3227"/>
                <a:ext cx="0" cy="33"/>
              </a:xfrm>
              <a:prstGeom prst="line">
                <a:avLst/>
              </a:prstGeom>
              <a:noFill/>
              <a:ln w="3175">
                <a:solidFill>
                  <a:srgbClr val="000000"/>
                </a:solidFill>
                <a:round/>
                <a:headEnd/>
                <a:tailEnd/>
              </a:ln>
            </p:spPr>
            <p:txBody>
              <a:bodyPr/>
              <a:lstStyle/>
              <a:p>
                <a:endParaRPr lang="en-US"/>
              </a:p>
            </p:txBody>
          </p:sp>
          <p:sp>
            <p:nvSpPr>
              <p:cNvPr id="33993" name="Line 2243"/>
              <p:cNvSpPr>
                <a:spLocks noChangeShapeType="1"/>
              </p:cNvSpPr>
              <p:nvPr/>
            </p:nvSpPr>
            <p:spPr bwMode="auto">
              <a:xfrm>
                <a:off x="2258" y="3260"/>
                <a:ext cx="60" cy="0"/>
              </a:xfrm>
              <a:prstGeom prst="line">
                <a:avLst/>
              </a:prstGeom>
              <a:noFill/>
              <a:ln w="3175">
                <a:solidFill>
                  <a:srgbClr val="000000"/>
                </a:solidFill>
                <a:round/>
                <a:headEnd/>
                <a:tailEnd/>
              </a:ln>
            </p:spPr>
            <p:txBody>
              <a:bodyPr/>
              <a:lstStyle/>
              <a:p>
                <a:endParaRPr lang="en-US"/>
              </a:p>
            </p:txBody>
          </p:sp>
          <p:sp>
            <p:nvSpPr>
              <p:cNvPr id="33994" name="Line 2244"/>
              <p:cNvSpPr>
                <a:spLocks noChangeShapeType="1"/>
              </p:cNvSpPr>
              <p:nvPr/>
            </p:nvSpPr>
            <p:spPr bwMode="auto">
              <a:xfrm flipV="1">
                <a:off x="2318" y="3227"/>
                <a:ext cx="0" cy="33"/>
              </a:xfrm>
              <a:prstGeom prst="line">
                <a:avLst/>
              </a:prstGeom>
              <a:noFill/>
              <a:ln w="3175">
                <a:solidFill>
                  <a:srgbClr val="000000"/>
                </a:solidFill>
                <a:round/>
                <a:headEnd/>
                <a:tailEnd/>
              </a:ln>
            </p:spPr>
            <p:txBody>
              <a:bodyPr/>
              <a:lstStyle/>
              <a:p>
                <a:endParaRPr lang="en-US"/>
              </a:p>
            </p:txBody>
          </p:sp>
          <p:sp>
            <p:nvSpPr>
              <p:cNvPr id="33995" name="Line 2245"/>
              <p:cNvSpPr>
                <a:spLocks noChangeShapeType="1"/>
              </p:cNvSpPr>
              <p:nvPr/>
            </p:nvSpPr>
            <p:spPr bwMode="auto">
              <a:xfrm>
                <a:off x="2318" y="3227"/>
                <a:ext cx="0" cy="33"/>
              </a:xfrm>
              <a:prstGeom prst="line">
                <a:avLst/>
              </a:prstGeom>
              <a:noFill/>
              <a:ln w="3175">
                <a:solidFill>
                  <a:srgbClr val="000000"/>
                </a:solidFill>
                <a:round/>
                <a:headEnd/>
                <a:tailEnd/>
              </a:ln>
            </p:spPr>
            <p:txBody>
              <a:bodyPr/>
              <a:lstStyle/>
              <a:p>
                <a:endParaRPr lang="en-US"/>
              </a:p>
            </p:txBody>
          </p:sp>
          <p:sp>
            <p:nvSpPr>
              <p:cNvPr id="33996" name="Line 2246"/>
              <p:cNvSpPr>
                <a:spLocks noChangeShapeType="1"/>
              </p:cNvSpPr>
              <p:nvPr/>
            </p:nvSpPr>
            <p:spPr bwMode="auto">
              <a:xfrm>
                <a:off x="2318" y="3260"/>
                <a:ext cx="60" cy="0"/>
              </a:xfrm>
              <a:prstGeom prst="line">
                <a:avLst/>
              </a:prstGeom>
              <a:noFill/>
              <a:ln w="3175">
                <a:solidFill>
                  <a:srgbClr val="000000"/>
                </a:solidFill>
                <a:round/>
                <a:headEnd/>
                <a:tailEnd/>
              </a:ln>
            </p:spPr>
            <p:txBody>
              <a:bodyPr/>
              <a:lstStyle/>
              <a:p>
                <a:endParaRPr lang="en-US"/>
              </a:p>
            </p:txBody>
          </p:sp>
          <p:sp>
            <p:nvSpPr>
              <p:cNvPr id="33997" name="Line 2247"/>
              <p:cNvSpPr>
                <a:spLocks noChangeShapeType="1"/>
              </p:cNvSpPr>
              <p:nvPr/>
            </p:nvSpPr>
            <p:spPr bwMode="auto">
              <a:xfrm flipV="1">
                <a:off x="2378" y="3227"/>
                <a:ext cx="0" cy="33"/>
              </a:xfrm>
              <a:prstGeom prst="line">
                <a:avLst/>
              </a:prstGeom>
              <a:noFill/>
              <a:ln w="3175">
                <a:solidFill>
                  <a:srgbClr val="000000"/>
                </a:solidFill>
                <a:round/>
                <a:headEnd/>
                <a:tailEnd/>
              </a:ln>
            </p:spPr>
            <p:txBody>
              <a:bodyPr/>
              <a:lstStyle/>
              <a:p>
                <a:endParaRPr lang="en-US"/>
              </a:p>
            </p:txBody>
          </p:sp>
          <p:sp>
            <p:nvSpPr>
              <p:cNvPr id="33998" name="Line 2248"/>
              <p:cNvSpPr>
                <a:spLocks noChangeShapeType="1"/>
              </p:cNvSpPr>
              <p:nvPr/>
            </p:nvSpPr>
            <p:spPr bwMode="auto">
              <a:xfrm>
                <a:off x="2378" y="3227"/>
                <a:ext cx="0" cy="33"/>
              </a:xfrm>
              <a:prstGeom prst="line">
                <a:avLst/>
              </a:prstGeom>
              <a:noFill/>
              <a:ln w="3175">
                <a:solidFill>
                  <a:srgbClr val="000000"/>
                </a:solidFill>
                <a:round/>
                <a:headEnd/>
                <a:tailEnd/>
              </a:ln>
            </p:spPr>
            <p:txBody>
              <a:bodyPr/>
              <a:lstStyle/>
              <a:p>
                <a:endParaRPr lang="en-US"/>
              </a:p>
            </p:txBody>
          </p:sp>
          <p:sp>
            <p:nvSpPr>
              <p:cNvPr id="33999" name="Line 2249"/>
              <p:cNvSpPr>
                <a:spLocks noChangeShapeType="1"/>
              </p:cNvSpPr>
              <p:nvPr/>
            </p:nvSpPr>
            <p:spPr bwMode="auto">
              <a:xfrm>
                <a:off x="2378" y="3260"/>
                <a:ext cx="61" cy="0"/>
              </a:xfrm>
              <a:prstGeom prst="line">
                <a:avLst/>
              </a:prstGeom>
              <a:noFill/>
              <a:ln w="3175">
                <a:solidFill>
                  <a:srgbClr val="000000"/>
                </a:solidFill>
                <a:round/>
                <a:headEnd/>
                <a:tailEnd/>
              </a:ln>
            </p:spPr>
            <p:txBody>
              <a:bodyPr/>
              <a:lstStyle/>
              <a:p>
                <a:endParaRPr lang="en-US"/>
              </a:p>
            </p:txBody>
          </p:sp>
          <p:sp>
            <p:nvSpPr>
              <p:cNvPr id="34000" name="Line 2250"/>
              <p:cNvSpPr>
                <a:spLocks noChangeShapeType="1"/>
              </p:cNvSpPr>
              <p:nvPr/>
            </p:nvSpPr>
            <p:spPr bwMode="auto">
              <a:xfrm flipV="1">
                <a:off x="2439" y="3182"/>
                <a:ext cx="0" cy="78"/>
              </a:xfrm>
              <a:prstGeom prst="line">
                <a:avLst/>
              </a:prstGeom>
              <a:noFill/>
              <a:ln w="3175">
                <a:solidFill>
                  <a:srgbClr val="000000"/>
                </a:solidFill>
                <a:round/>
                <a:headEnd/>
                <a:tailEnd/>
              </a:ln>
            </p:spPr>
            <p:txBody>
              <a:bodyPr/>
              <a:lstStyle/>
              <a:p>
                <a:endParaRPr lang="en-US"/>
              </a:p>
            </p:txBody>
          </p:sp>
          <p:sp>
            <p:nvSpPr>
              <p:cNvPr id="34001" name="Line 2251"/>
              <p:cNvSpPr>
                <a:spLocks noChangeShapeType="1"/>
              </p:cNvSpPr>
              <p:nvPr/>
            </p:nvSpPr>
            <p:spPr bwMode="auto">
              <a:xfrm>
                <a:off x="2439" y="3182"/>
                <a:ext cx="0" cy="78"/>
              </a:xfrm>
              <a:prstGeom prst="line">
                <a:avLst/>
              </a:prstGeom>
              <a:noFill/>
              <a:ln w="3175">
                <a:solidFill>
                  <a:srgbClr val="000000"/>
                </a:solidFill>
                <a:round/>
                <a:headEnd/>
                <a:tailEnd/>
              </a:ln>
            </p:spPr>
            <p:txBody>
              <a:bodyPr/>
              <a:lstStyle/>
              <a:p>
                <a:endParaRPr lang="en-US"/>
              </a:p>
            </p:txBody>
          </p:sp>
          <p:sp>
            <p:nvSpPr>
              <p:cNvPr id="34002" name="Line 2252"/>
              <p:cNvSpPr>
                <a:spLocks noChangeShapeType="1"/>
              </p:cNvSpPr>
              <p:nvPr/>
            </p:nvSpPr>
            <p:spPr bwMode="auto">
              <a:xfrm>
                <a:off x="2439" y="3260"/>
                <a:ext cx="60" cy="0"/>
              </a:xfrm>
              <a:prstGeom prst="line">
                <a:avLst/>
              </a:prstGeom>
              <a:noFill/>
              <a:ln w="3175">
                <a:solidFill>
                  <a:srgbClr val="000000"/>
                </a:solidFill>
                <a:round/>
                <a:headEnd/>
                <a:tailEnd/>
              </a:ln>
            </p:spPr>
            <p:txBody>
              <a:bodyPr/>
              <a:lstStyle/>
              <a:p>
                <a:endParaRPr lang="en-US"/>
              </a:p>
            </p:txBody>
          </p:sp>
          <p:sp>
            <p:nvSpPr>
              <p:cNvPr id="34003" name="Line 2253"/>
              <p:cNvSpPr>
                <a:spLocks noChangeShapeType="1"/>
              </p:cNvSpPr>
              <p:nvPr/>
            </p:nvSpPr>
            <p:spPr bwMode="auto">
              <a:xfrm flipV="1">
                <a:off x="2499" y="3227"/>
                <a:ext cx="0" cy="33"/>
              </a:xfrm>
              <a:prstGeom prst="line">
                <a:avLst/>
              </a:prstGeom>
              <a:noFill/>
              <a:ln w="3175">
                <a:solidFill>
                  <a:srgbClr val="000000"/>
                </a:solidFill>
                <a:round/>
                <a:headEnd/>
                <a:tailEnd/>
              </a:ln>
            </p:spPr>
            <p:txBody>
              <a:bodyPr/>
              <a:lstStyle/>
              <a:p>
                <a:endParaRPr lang="en-US"/>
              </a:p>
            </p:txBody>
          </p:sp>
          <p:sp>
            <p:nvSpPr>
              <p:cNvPr id="34004" name="Line 2254"/>
              <p:cNvSpPr>
                <a:spLocks noChangeShapeType="1"/>
              </p:cNvSpPr>
              <p:nvPr/>
            </p:nvSpPr>
            <p:spPr bwMode="auto">
              <a:xfrm>
                <a:off x="2499" y="3227"/>
                <a:ext cx="0" cy="33"/>
              </a:xfrm>
              <a:prstGeom prst="line">
                <a:avLst/>
              </a:prstGeom>
              <a:noFill/>
              <a:ln w="3175">
                <a:solidFill>
                  <a:srgbClr val="000000"/>
                </a:solidFill>
                <a:round/>
                <a:headEnd/>
                <a:tailEnd/>
              </a:ln>
            </p:spPr>
            <p:txBody>
              <a:bodyPr/>
              <a:lstStyle/>
              <a:p>
                <a:endParaRPr lang="en-US"/>
              </a:p>
            </p:txBody>
          </p:sp>
          <p:sp>
            <p:nvSpPr>
              <p:cNvPr id="34005" name="Line 2255"/>
              <p:cNvSpPr>
                <a:spLocks noChangeShapeType="1"/>
              </p:cNvSpPr>
              <p:nvPr/>
            </p:nvSpPr>
            <p:spPr bwMode="auto">
              <a:xfrm>
                <a:off x="2499" y="3260"/>
                <a:ext cx="60" cy="0"/>
              </a:xfrm>
              <a:prstGeom prst="line">
                <a:avLst/>
              </a:prstGeom>
              <a:noFill/>
              <a:ln w="3175">
                <a:solidFill>
                  <a:srgbClr val="000000"/>
                </a:solidFill>
                <a:round/>
                <a:headEnd/>
                <a:tailEnd/>
              </a:ln>
            </p:spPr>
            <p:txBody>
              <a:bodyPr/>
              <a:lstStyle/>
              <a:p>
                <a:endParaRPr lang="en-US"/>
              </a:p>
            </p:txBody>
          </p:sp>
          <p:sp>
            <p:nvSpPr>
              <p:cNvPr id="34006" name="Line 2256"/>
              <p:cNvSpPr>
                <a:spLocks noChangeShapeType="1"/>
              </p:cNvSpPr>
              <p:nvPr/>
            </p:nvSpPr>
            <p:spPr bwMode="auto">
              <a:xfrm flipV="1">
                <a:off x="2559" y="3227"/>
                <a:ext cx="0" cy="33"/>
              </a:xfrm>
              <a:prstGeom prst="line">
                <a:avLst/>
              </a:prstGeom>
              <a:noFill/>
              <a:ln w="3175">
                <a:solidFill>
                  <a:srgbClr val="000000"/>
                </a:solidFill>
                <a:round/>
                <a:headEnd/>
                <a:tailEnd/>
              </a:ln>
            </p:spPr>
            <p:txBody>
              <a:bodyPr/>
              <a:lstStyle/>
              <a:p>
                <a:endParaRPr lang="en-US"/>
              </a:p>
            </p:txBody>
          </p:sp>
          <p:sp>
            <p:nvSpPr>
              <p:cNvPr id="34007" name="Line 2257"/>
              <p:cNvSpPr>
                <a:spLocks noChangeShapeType="1"/>
              </p:cNvSpPr>
              <p:nvPr/>
            </p:nvSpPr>
            <p:spPr bwMode="auto">
              <a:xfrm>
                <a:off x="2559" y="3227"/>
                <a:ext cx="0" cy="33"/>
              </a:xfrm>
              <a:prstGeom prst="line">
                <a:avLst/>
              </a:prstGeom>
              <a:noFill/>
              <a:ln w="3175">
                <a:solidFill>
                  <a:srgbClr val="000000"/>
                </a:solidFill>
                <a:round/>
                <a:headEnd/>
                <a:tailEnd/>
              </a:ln>
            </p:spPr>
            <p:txBody>
              <a:bodyPr/>
              <a:lstStyle/>
              <a:p>
                <a:endParaRPr lang="en-US"/>
              </a:p>
            </p:txBody>
          </p:sp>
          <p:sp>
            <p:nvSpPr>
              <p:cNvPr id="34008" name="Line 2258"/>
              <p:cNvSpPr>
                <a:spLocks noChangeShapeType="1"/>
              </p:cNvSpPr>
              <p:nvPr/>
            </p:nvSpPr>
            <p:spPr bwMode="auto">
              <a:xfrm>
                <a:off x="2559" y="3260"/>
                <a:ext cx="61" cy="0"/>
              </a:xfrm>
              <a:prstGeom prst="line">
                <a:avLst/>
              </a:prstGeom>
              <a:noFill/>
              <a:ln w="3175">
                <a:solidFill>
                  <a:srgbClr val="000000"/>
                </a:solidFill>
                <a:round/>
                <a:headEnd/>
                <a:tailEnd/>
              </a:ln>
            </p:spPr>
            <p:txBody>
              <a:bodyPr/>
              <a:lstStyle/>
              <a:p>
                <a:endParaRPr lang="en-US"/>
              </a:p>
            </p:txBody>
          </p:sp>
          <p:sp>
            <p:nvSpPr>
              <p:cNvPr id="34009" name="Line 2259"/>
              <p:cNvSpPr>
                <a:spLocks noChangeShapeType="1"/>
              </p:cNvSpPr>
              <p:nvPr/>
            </p:nvSpPr>
            <p:spPr bwMode="auto">
              <a:xfrm flipV="1">
                <a:off x="2620" y="3227"/>
                <a:ext cx="0" cy="33"/>
              </a:xfrm>
              <a:prstGeom prst="line">
                <a:avLst/>
              </a:prstGeom>
              <a:noFill/>
              <a:ln w="3175">
                <a:solidFill>
                  <a:srgbClr val="000000"/>
                </a:solidFill>
                <a:round/>
                <a:headEnd/>
                <a:tailEnd/>
              </a:ln>
            </p:spPr>
            <p:txBody>
              <a:bodyPr/>
              <a:lstStyle/>
              <a:p>
                <a:endParaRPr lang="en-US"/>
              </a:p>
            </p:txBody>
          </p:sp>
          <p:sp>
            <p:nvSpPr>
              <p:cNvPr id="34010" name="Line 2260"/>
              <p:cNvSpPr>
                <a:spLocks noChangeShapeType="1"/>
              </p:cNvSpPr>
              <p:nvPr/>
            </p:nvSpPr>
            <p:spPr bwMode="auto">
              <a:xfrm>
                <a:off x="2620" y="3227"/>
                <a:ext cx="0" cy="33"/>
              </a:xfrm>
              <a:prstGeom prst="line">
                <a:avLst/>
              </a:prstGeom>
              <a:noFill/>
              <a:ln w="3175">
                <a:solidFill>
                  <a:srgbClr val="000000"/>
                </a:solidFill>
                <a:round/>
                <a:headEnd/>
                <a:tailEnd/>
              </a:ln>
            </p:spPr>
            <p:txBody>
              <a:bodyPr/>
              <a:lstStyle/>
              <a:p>
                <a:endParaRPr lang="en-US"/>
              </a:p>
            </p:txBody>
          </p:sp>
          <p:sp>
            <p:nvSpPr>
              <p:cNvPr id="34011" name="Line 2261"/>
              <p:cNvSpPr>
                <a:spLocks noChangeShapeType="1"/>
              </p:cNvSpPr>
              <p:nvPr/>
            </p:nvSpPr>
            <p:spPr bwMode="auto">
              <a:xfrm>
                <a:off x="2620" y="3260"/>
                <a:ext cx="60" cy="0"/>
              </a:xfrm>
              <a:prstGeom prst="line">
                <a:avLst/>
              </a:prstGeom>
              <a:noFill/>
              <a:ln w="3175">
                <a:solidFill>
                  <a:srgbClr val="000000"/>
                </a:solidFill>
                <a:round/>
                <a:headEnd/>
                <a:tailEnd/>
              </a:ln>
            </p:spPr>
            <p:txBody>
              <a:bodyPr/>
              <a:lstStyle/>
              <a:p>
                <a:endParaRPr lang="en-US"/>
              </a:p>
            </p:txBody>
          </p:sp>
          <p:sp>
            <p:nvSpPr>
              <p:cNvPr id="34012" name="Line 2262"/>
              <p:cNvSpPr>
                <a:spLocks noChangeShapeType="1"/>
              </p:cNvSpPr>
              <p:nvPr/>
            </p:nvSpPr>
            <p:spPr bwMode="auto">
              <a:xfrm flipV="1">
                <a:off x="2680" y="3227"/>
                <a:ext cx="0" cy="33"/>
              </a:xfrm>
              <a:prstGeom prst="line">
                <a:avLst/>
              </a:prstGeom>
              <a:noFill/>
              <a:ln w="3175">
                <a:solidFill>
                  <a:srgbClr val="000000"/>
                </a:solidFill>
                <a:round/>
                <a:headEnd/>
                <a:tailEnd/>
              </a:ln>
            </p:spPr>
            <p:txBody>
              <a:bodyPr/>
              <a:lstStyle/>
              <a:p>
                <a:endParaRPr lang="en-US"/>
              </a:p>
            </p:txBody>
          </p:sp>
          <p:sp>
            <p:nvSpPr>
              <p:cNvPr id="34013" name="Line 2263"/>
              <p:cNvSpPr>
                <a:spLocks noChangeShapeType="1"/>
              </p:cNvSpPr>
              <p:nvPr/>
            </p:nvSpPr>
            <p:spPr bwMode="auto">
              <a:xfrm>
                <a:off x="2680" y="3227"/>
                <a:ext cx="0" cy="33"/>
              </a:xfrm>
              <a:prstGeom prst="line">
                <a:avLst/>
              </a:prstGeom>
              <a:noFill/>
              <a:ln w="3175">
                <a:solidFill>
                  <a:srgbClr val="000000"/>
                </a:solidFill>
                <a:round/>
                <a:headEnd/>
                <a:tailEnd/>
              </a:ln>
            </p:spPr>
            <p:txBody>
              <a:bodyPr/>
              <a:lstStyle/>
              <a:p>
                <a:endParaRPr lang="en-US"/>
              </a:p>
            </p:txBody>
          </p:sp>
          <p:sp>
            <p:nvSpPr>
              <p:cNvPr id="34014" name="Line 2264"/>
              <p:cNvSpPr>
                <a:spLocks noChangeShapeType="1"/>
              </p:cNvSpPr>
              <p:nvPr/>
            </p:nvSpPr>
            <p:spPr bwMode="auto">
              <a:xfrm>
                <a:off x="2680" y="3260"/>
                <a:ext cx="60" cy="0"/>
              </a:xfrm>
              <a:prstGeom prst="line">
                <a:avLst/>
              </a:prstGeom>
              <a:noFill/>
              <a:ln w="3175">
                <a:solidFill>
                  <a:srgbClr val="000000"/>
                </a:solidFill>
                <a:round/>
                <a:headEnd/>
                <a:tailEnd/>
              </a:ln>
            </p:spPr>
            <p:txBody>
              <a:bodyPr/>
              <a:lstStyle/>
              <a:p>
                <a:endParaRPr lang="en-US"/>
              </a:p>
            </p:txBody>
          </p:sp>
          <p:sp>
            <p:nvSpPr>
              <p:cNvPr id="34015" name="Line 2265"/>
              <p:cNvSpPr>
                <a:spLocks noChangeShapeType="1"/>
              </p:cNvSpPr>
              <p:nvPr/>
            </p:nvSpPr>
            <p:spPr bwMode="auto">
              <a:xfrm flipV="1">
                <a:off x="2740" y="3227"/>
                <a:ext cx="0" cy="33"/>
              </a:xfrm>
              <a:prstGeom prst="line">
                <a:avLst/>
              </a:prstGeom>
              <a:noFill/>
              <a:ln w="3175">
                <a:solidFill>
                  <a:srgbClr val="000000"/>
                </a:solidFill>
                <a:round/>
                <a:headEnd/>
                <a:tailEnd/>
              </a:ln>
            </p:spPr>
            <p:txBody>
              <a:bodyPr/>
              <a:lstStyle/>
              <a:p>
                <a:endParaRPr lang="en-US"/>
              </a:p>
            </p:txBody>
          </p:sp>
          <p:sp>
            <p:nvSpPr>
              <p:cNvPr id="34016" name="Line 2266"/>
              <p:cNvSpPr>
                <a:spLocks noChangeShapeType="1"/>
              </p:cNvSpPr>
              <p:nvPr/>
            </p:nvSpPr>
            <p:spPr bwMode="auto">
              <a:xfrm>
                <a:off x="2740" y="3227"/>
                <a:ext cx="0" cy="33"/>
              </a:xfrm>
              <a:prstGeom prst="line">
                <a:avLst/>
              </a:prstGeom>
              <a:noFill/>
              <a:ln w="3175">
                <a:solidFill>
                  <a:srgbClr val="000000"/>
                </a:solidFill>
                <a:round/>
                <a:headEnd/>
                <a:tailEnd/>
              </a:ln>
            </p:spPr>
            <p:txBody>
              <a:bodyPr/>
              <a:lstStyle/>
              <a:p>
                <a:endParaRPr lang="en-US"/>
              </a:p>
            </p:txBody>
          </p:sp>
          <p:sp>
            <p:nvSpPr>
              <p:cNvPr id="34017" name="Line 2267"/>
              <p:cNvSpPr>
                <a:spLocks noChangeShapeType="1"/>
              </p:cNvSpPr>
              <p:nvPr/>
            </p:nvSpPr>
            <p:spPr bwMode="auto">
              <a:xfrm>
                <a:off x="2740" y="3260"/>
                <a:ext cx="61" cy="0"/>
              </a:xfrm>
              <a:prstGeom prst="line">
                <a:avLst/>
              </a:prstGeom>
              <a:noFill/>
              <a:ln w="3175">
                <a:solidFill>
                  <a:srgbClr val="000000"/>
                </a:solidFill>
                <a:round/>
                <a:headEnd/>
                <a:tailEnd/>
              </a:ln>
            </p:spPr>
            <p:txBody>
              <a:bodyPr/>
              <a:lstStyle/>
              <a:p>
                <a:endParaRPr lang="en-US"/>
              </a:p>
            </p:txBody>
          </p:sp>
          <p:sp>
            <p:nvSpPr>
              <p:cNvPr id="34018" name="Line 2268"/>
              <p:cNvSpPr>
                <a:spLocks noChangeShapeType="1"/>
              </p:cNvSpPr>
              <p:nvPr/>
            </p:nvSpPr>
            <p:spPr bwMode="auto">
              <a:xfrm flipV="1">
                <a:off x="2801" y="3227"/>
                <a:ext cx="0" cy="33"/>
              </a:xfrm>
              <a:prstGeom prst="line">
                <a:avLst/>
              </a:prstGeom>
              <a:noFill/>
              <a:ln w="3175">
                <a:solidFill>
                  <a:srgbClr val="000000"/>
                </a:solidFill>
                <a:round/>
                <a:headEnd/>
                <a:tailEnd/>
              </a:ln>
            </p:spPr>
            <p:txBody>
              <a:bodyPr/>
              <a:lstStyle/>
              <a:p>
                <a:endParaRPr lang="en-US"/>
              </a:p>
            </p:txBody>
          </p:sp>
          <p:sp>
            <p:nvSpPr>
              <p:cNvPr id="34019" name="Line 2269"/>
              <p:cNvSpPr>
                <a:spLocks noChangeShapeType="1"/>
              </p:cNvSpPr>
              <p:nvPr/>
            </p:nvSpPr>
            <p:spPr bwMode="auto">
              <a:xfrm>
                <a:off x="2801" y="3227"/>
                <a:ext cx="0" cy="33"/>
              </a:xfrm>
              <a:prstGeom prst="line">
                <a:avLst/>
              </a:prstGeom>
              <a:noFill/>
              <a:ln w="3175">
                <a:solidFill>
                  <a:srgbClr val="000000"/>
                </a:solidFill>
                <a:round/>
                <a:headEnd/>
                <a:tailEnd/>
              </a:ln>
            </p:spPr>
            <p:txBody>
              <a:bodyPr/>
              <a:lstStyle/>
              <a:p>
                <a:endParaRPr lang="en-US"/>
              </a:p>
            </p:txBody>
          </p:sp>
          <p:sp>
            <p:nvSpPr>
              <p:cNvPr id="34020" name="Line 2270"/>
              <p:cNvSpPr>
                <a:spLocks noChangeShapeType="1"/>
              </p:cNvSpPr>
              <p:nvPr/>
            </p:nvSpPr>
            <p:spPr bwMode="auto">
              <a:xfrm>
                <a:off x="2801" y="3260"/>
                <a:ext cx="60" cy="0"/>
              </a:xfrm>
              <a:prstGeom prst="line">
                <a:avLst/>
              </a:prstGeom>
              <a:noFill/>
              <a:ln w="3175">
                <a:solidFill>
                  <a:srgbClr val="000000"/>
                </a:solidFill>
                <a:round/>
                <a:headEnd/>
                <a:tailEnd/>
              </a:ln>
            </p:spPr>
            <p:txBody>
              <a:bodyPr/>
              <a:lstStyle/>
              <a:p>
                <a:endParaRPr lang="en-US"/>
              </a:p>
            </p:txBody>
          </p:sp>
          <p:sp>
            <p:nvSpPr>
              <p:cNvPr id="34021" name="Line 2271"/>
              <p:cNvSpPr>
                <a:spLocks noChangeShapeType="1"/>
              </p:cNvSpPr>
              <p:nvPr/>
            </p:nvSpPr>
            <p:spPr bwMode="auto">
              <a:xfrm flipV="1">
                <a:off x="2861" y="3227"/>
                <a:ext cx="0" cy="33"/>
              </a:xfrm>
              <a:prstGeom prst="line">
                <a:avLst/>
              </a:prstGeom>
              <a:noFill/>
              <a:ln w="3175">
                <a:solidFill>
                  <a:srgbClr val="000000"/>
                </a:solidFill>
                <a:round/>
                <a:headEnd/>
                <a:tailEnd/>
              </a:ln>
            </p:spPr>
            <p:txBody>
              <a:bodyPr/>
              <a:lstStyle/>
              <a:p>
                <a:endParaRPr lang="en-US"/>
              </a:p>
            </p:txBody>
          </p:sp>
          <p:sp>
            <p:nvSpPr>
              <p:cNvPr id="34022" name="Line 2272"/>
              <p:cNvSpPr>
                <a:spLocks noChangeShapeType="1"/>
              </p:cNvSpPr>
              <p:nvPr/>
            </p:nvSpPr>
            <p:spPr bwMode="auto">
              <a:xfrm>
                <a:off x="2861" y="3227"/>
                <a:ext cx="0" cy="33"/>
              </a:xfrm>
              <a:prstGeom prst="line">
                <a:avLst/>
              </a:prstGeom>
              <a:noFill/>
              <a:ln w="3175">
                <a:solidFill>
                  <a:srgbClr val="000000"/>
                </a:solidFill>
                <a:round/>
                <a:headEnd/>
                <a:tailEnd/>
              </a:ln>
            </p:spPr>
            <p:txBody>
              <a:bodyPr/>
              <a:lstStyle/>
              <a:p>
                <a:endParaRPr lang="en-US"/>
              </a:p>
            </p:txBody>
          </p:sp>
          <p:sp>
            <p:nvSpPr>
              <p:cNvPr id="34023" name="Line 2273"/>
              <p:cNvSpPr>
                <a:spLocks noChangeShapeType="1"/>
              </p:cNvSpPr>
              <p:nvPr/>
            </p:nvSpPr>
            <p:spPr bwMode="auto">
              <a:xfrm>
                <a:off x="2861" y="3260"/>
                <a:ext cx="60" cy="0"/>
              </a:xfrm>
              <a:prstGeom prst="line">
                <a:avLst/>
              </a:prstGeom>
              <a:noFill/>
              <a:ln w="3175">
                <a:solidFill>
                  <a:srgbClr val="000000"/>
                </a:solidFill>
                <a:round/>
                <a:headEnd/>
                <a:tailEnd/>
              </a:ln>
            </p:spPr>
            <p:txBody>
              <a:bodyPr/>
              <a:lstStyle/>
              <a:p>
                <a:endParaRPr lang="en-US"/>
              </a:p>
            </p:txBody>
          </p:sp>
          <p:sp>
            <p:nvSpPr>
              <p:cNvPr id="34024" name="Line 2274"/>
              <p:cNvSpPr>
                <a:spLocks noChangeShapeType="1"/>
              </p:cNvSpPr>
              <p:nvPr/>
            </p:nvSpPr>
            <p:spPr bwMode="auto">
              <a:xfrm flipV="1">
                <a:off x="2921" y="3227"/>
                <a:ext cx="0" cy="33"/>
              </a:xfrm>
              <a:prstGeom prst="line">
                <a:avLst/>
              </a:prstGeom>
              <a:noFill/>
              <a:ln w="3175">
                <a:solidFill>
                  <a:srgbClr val="000000"/>
                </a:solidFill>
                <a:round/>
                <a:headEnd/>
                <a:tailEnd/>
              </a:ln>
            </p:spPr>
            <p:txBody>
              <a:bodyPr/>
              <a:lstStyle/>
              <a:p>
                <a:endParaRPr lang="en-US"/>
              </a:p>
            </p:txBody>
          </p:sp>
          <p:sp>
            <p:nvSpPr>
              <p:cNvPr id="34025" name="Line 2275"/>
              <p:cNvSpPr>
                <a:spLocks noChangeShapeType="1"/>
              </p:cNvSpPr>
              <p:nvPr/>
            </p:nvSpPr>
            <p:spPr bwMode="auto">
              <a:xfrm>
                <a:off x="2921" y="3227"/>
                <a:ext cx="0" cy="33"/>
              </a:xfrm>
              <a:prstGeom prst="line">
                <a:avLst/>
              </a:prstGeom>
              <a:noFill/>
              <a:ln w="3175">
                <a:solidFill>
                  <a:srgbClr val="000000"/>
                </a:solidFill>
                <a:round/>
                <a:headEnd/>
                <a:tailEnd/>
              </a:ln>
            </p:spPr>
            <p:txBody>
              <a:bodyPr/>
              <a:lstStyle/>
              <a:p>
                <a:endParaRPr lang="en-US"/>
              </a:p>
            </p:txBody>
          </p:sp>
          <p:sp>
            <p:nvSpPr>
              <p:cNvPr id="34026" name="Line 2276"/>
              <p:cNvSpPr>
                <a:spLocks noChangeShapeType="1"/>
              </p:cNvSpPr>
              <p:nvPr/>
            </p:nvSpPr>
            <p:spPr bwMode="auto">
              <a:xfrm>
                <a:off x="2921" y="3260"/>
                <a:ext cx="61" cy="0"/>
              </a:xfrm>
              <a:prstGeom prst="line">
                <a:avLst/>
              </a:prstGeom>
              <a:noFill/>
              <a:ln w="3175">
                <a:solidFill>
                  <a:srgbClr val="000000"/>
                </a:solidFill>
                <a:round/>
                <a:headEnd/>
                <a:tailEnd/>
              </a:ln>
            </p:spPr>
            <p:txBody>
              <a:bodyPr/>
              <a:lstStyle/>
              <a:p>
                <a:endParaRPr lang="en-US"/>
              </a:p>
            </p:txBody>
          </p:sp>
          <p:sp>
            <p:nvSpPr>
              <p:cNvPr id="34027" name="Line 2277"/>
              <p:cNvSpPr>
                <a:spLocks noChangeShapeType="1"/>
              </p:cNvSpPr>
              <p:nvPr/>
            </p:nvSpPr>
            <p:spPr bwMode="auto">
              <a:xfrm flipV="1">
                <a:off x="2982" y="3227"/>
                <a:ext cx="0" cy="33"/>
              </a:xfrm>
              <a:prstGeom prst="line">
                <a:avLst/>
              </a:prstGeom>
              <a:noFill/>
              <a:ln w="3175">
                <a:solidFill>
                  <a:srgbClr val="000000"/>
                </a:solidFill>
                <a:round/>
                <a:headEnd/>
                <a:tailEnd/>
              </a:ln>
            </p:spPr>
            <p:txBody>
              <a:bodyPr/>
              <a:lstStyle/>
              <a:p>
                <a:endParaRPr lang="en-US"/>
              </a:p>
            </p:txBody>
          </p:sp>
          <p:sp>
            <p:nvSpPr>
              <p:cNvPr id="34028" name="Line 2278"/>
              <p:cNvSpPr>
                <a:spLocks noChangeShapeType="1"/>
              </p:cNvSpPr>
              <p:nvPr/>
            </p:nvSpPr>
            <p:spPr bwMode="auto">
              <a:xfrm>
                <a:off x="2982" y="3227"/>
                <a:ext cx="0" cy="33"/>
              </a:xfrm>
              <a:prstGeom prst="line">
                <a:avLst/>
              </a:prstGeom>
              <a:noFill/>
              <a:ln w="3175">
                <a:solidFill>
                  <a:srgbClr val="000000"/>
                </a:solidFill>
                <a:round/>
                <a:headEnd/>
                <a:tailEnd/>
              </a:ln>
            </p:spPr>
            <p:txBody>
              <a:bodyPr/>
              <a:lstStyle/>
              <a:p>
                <a:endParaRPr lang="en-US"/>
              </a:p>
            </p:txBody>
          </p:sp>
          <p:sp>
            <p:nvSpPr>
              <p:cNvPr id="34029" name="Line 2279"/>
              <p:cNvSpPr>
                <a:spLocks noChangeShapeType="1"/>
              </p:cNvSpPr>
              <p:nvPr/>
            </p:nvSpPr>
            <p:spPr bwMode="auto">
              <a:xfrm>
                <a:off x="2982" y="3260"/>
                <a:ext cx="60" cy="0"/>
              </a:xfrm>
              <a:prstGeom prst="line">
                <a:avLst/>
              </a:prstGeom>
              <a:noFill/>
              <a:ln w="3175">
                <a:solidFill>
                  <a:srgbClr val="000000"/>
                </a:solidFill>
                <a:round/>
                <a:headEnd/>
                <a:tailEnd/>
              </a:ln>
            </p:spPr>
            <p:txBody>
              <a:bodyPr/>
              <a:lstStyle/>
              <a:p>
                <a:endParaRPr lang="en-US"/>
              </a:p>
            </p:txBody>
          </p:sp>
          <p:sp>
            <p:nvSpPr>
              <p:cNvPr id="34030" name="Line 2280"/>
              <p:cNvSpPr>
                <a:spLocks noChangeShapeType="1"/>
              </p:cNvSpPr>
              <p:nvPr/>
            </p:nvSpPr>
            <p:spPr bwMode="auto">
              <a:xfrm flipV="1">
                <a:off x="3042" y="3182"/>
                <a:ext cx="0" cy="78"/>
              </a:xfrm>
              <a:prstGeom prst="line">
                <a:avLst/>
              </a:prstGeom>
              <a:noFill/>
              <a:ln w="3175">
                <a:solidFill>
                  <a:srgbClr val="000000"/>
                </a:solidFill>
                <a:round/>
                <a:headEnd/>
                <a:tailEnd/>
              </a:ln>
            </p:spPr>
            <p:txBody>
              <a:bodyPr/>
              <a:lstStyle/>
              <a:p>
                <a:endParaRPr lang="en-US"/>
              </a:p>
            </p:txBody>
          </p:sp>
          <p:sp>
            <p:nvSpPr>
              <p:cNvPr id="34031" name="Line 2281"/>
              <p:cNvSpPr>
                <a:spLocks noChangeShapeType="1"/>
              </p:cNvSpPr>
              <p:nvPr/>
            </p:nvSpPr>
            <p:spPr bwMode="auto">
              <a:xfrm>
                <a:off x="3042" y="3182"/>
                <a:ext cx="0" cy="78"/>
              </a:xfrm>
              <a:prstGeom prst="line">
                <a:avLst/>
              </a:prstGeom>
              <a:noFill/>
              <a:ln w="3175">
                <a:solidFill>
                  <a:srgbClr val="000000"/>
                </a:solidFill>
                <a:round/>
                <a:headEnd/>
                <a:tailEnd/>
              </a:ln>
            </p:spPr>
            <p:txBody>
              <a:bodyPr/>
              <a:lstStyle/>
              <a:p>
                <a:endParaRPr lang="en-US"/>
              </a:p>
            </p:txBody>
          </p:sp>
          <p:sp>
            <p:nvSpPr>
              <p:cNvPr id="34032" name="Line 2282"/>
              <p:cNvSpPr>
                <a:spLocks noChangeShapeType="1"/>
              </p:cNvSpPr>
              <p:nvPr/>
            </p:nvSpPr>
            <p:spPr bwMode="auto">
              <a:xfrm>
                <a:off x="3042" y="3260"/>
                <a:ext cx="60" cy="0"/>
              </a:xfrm>
              <a:prstGeom prst="line">
                <a:avLst/>
              </a:prstGeom>
              <a:noFill/>
              <a:ln w="3175">
                <a:solidFill>
                  <a:srgbClr val="000000"/>
                </a:solidFill>
                <a:round/>
                <a:headEnd/>
                <a:tailEnd/>
              </a:ln>
            </p:spPr>
            <p:txBody>
              <a:bodyPr/>
              <a:lstStyle/>
              <a:p>
                <a:endParaRPr lang="en-US"/>
              </a:p>
            </p:txBody>
          </p:sp>
          <p:sp>
            <p:nvSpPr>
              <p:cNvPr id="34033" name="Line 2283"/>
              <p:cNvSpPr>
                <a:spLocks noChangeShapeType="1"/>
              </p:cNvSpPr>
              <p:nvPr/>
            </p:nvSpPr>
            <p:spPr bwMode="auto">
              <a:xfrm flipV="1">
                <a:off x="3102" y="3227"/>
                <a:ext cx="0" cy="33"/>
              </a:xfrm>
              <a:prstGeom prst="line">
                <a:avLst/>
              </a:prstGeom>
              <a:noFill/>
              <a:ln w="3175">
                <a:solidFill>
                  <a:srgbClr val="000000"/>
                </a:solidFill>
                <a:round/>
                <a:headEnd/>
                <a:tailEnd/>
              </a:ln>
            </p:spPr>
            <p:txBody>
              <a:bodyPr/>
              <a:lstStyle/>
              <a:p>
                <a:endParaRPr lang="en-US"/>
              </a:p>
            </p:txBody>
          </p:sp>
          <p:sp>
            <p:nvSpPr>
              <p:cNvPr id="34034" name="Line 2284"/>
              <p:cNvSpPr>
                <a:spLocks noChangeShapeType="1"/>
              </p:cNvSpPr>
              <p:nvPr/>
            </p:nvSpPr>
            <p:spPr bwMode="auto">
              <a:xfrm>
                <a:off x="3102" y="3227"/>
                <a:ext cx="0" cy="33"/>
              </a:xfrm>
              <a:prstGeom prst="line">
                <a:avLst/>
              </a:prstGeom>
              <a:noFill/>
              <a:ln w="3175">
                <a:solidFill>
                  <a:srgbClr val="000000"/>
                </a:solidFill>
                <a:round/>
                <a:headEnd/>
                <a:tailEnd/>
              </a:ln>
            </p:spPr>
            <p:txBody>
              <a:bodyPr/>
              <a:lstStyle/>
              <a:p>
                <a:endParaRPr lang="en-US"/>
              </a:p>
            </p:txBody>
          </p:sp>
          <p:sp>
            <p:nvSpPr>
              <p:cNvPr id="34035" name="Line 2285"/>
              <p:cNvSpPr>
                <a:spLocks noChangeShapeType="1"/>
              </p:cNvSpPr>
              <p:nvPr/>
            </p:nvSpPr>
            <p:spPr bwMode="auto">
              <a:xfrm>
                <a:off x="3102" y="3260"/>
                <a:ext cx="61" cy="0"/>
              </a:xfrm>
              <a:prstGeom prst="line">
                <a:avLst/>
              </a:prstGeom>
              <a:noFill/>
              <a:ln w="3175">
                <a:solidFill>
                  <a:srgbClr val="000000"/>
                </a:solidFill>
                <a:round/>
                <a:headEnd/>
                <a:tailEnd/>
              </a:ln>
            </p:spPr>
            <p:txBody>
              <a:bodyPr/>
              <a:lstStyle/>
              <a:p>
                <a:endParaRPr lang="en-US"/>
              </a:p>
            </p:txBody>
          </p:sp>
          <p:sp>
            <p:nvSpPr>
              <p:cNvPr id="34036" name="Line 2286"/>
              <p:cNvSpPr>
                <a:spLocks noChangeShapeType="1"/>
              </p:cNvSpPr>
              <p:nvPr/>
            </p:nvSpPr>
            <p:spPr bwMode="auto">
              <a:xfrm flipV="1">
                <a:off x="3163" y="3227"/>
                <a:ext cx="0" cy="33"/>
              </a:xfrm>
              <a:prstGeom prst="line">
                <a:avLst/>
              </a:prstGeom>
              <a:noFill/>
              <a:ln w="3175">
                <a:solidFill>
                  <a:srgbClr val="000000"/>
                </a:solidFill>
                <a:round/>
                <a:headEnd/>
                <a:tailEnd/>
              </a:ln>
            </p:spPr>
            <p:txBody>
              <a:bodyPr/>
              <a:lstStyle/>
              <a:p>
                <a:endParaRPr lang="en-US"/>
              </a:p>
            </p:txBody>
          </p:sp>
          <p:sp>
            <p:nvSpPr>
              <p:cNvPr id="34037" name="Line 2287"/>
              <p:cNvSpPr>
                <a:spLocks noChangeShapeType="1"/>
              </p:cNvSpPr>
              <p:nvPr/>
            </p:nvSpPr>
            <p:spPr bwMode="auto">
              <a:xfrm>
                <a:off x="3163" y="3227"/>
                <a:ext cx="0" cy="33"/>
              </a:xfrm>
              <a:prstGeom prst="line">
                <a:avLst/>
              </a:prstGeom>
              <a:noFill/>
              <a:ln w="3175">
                <a:solidFill>
                  <a:srgbClr val="000000"/>
                </a:solidFill>
                <a:round/>
                <a:headEnd/>
                <a:tailEnd/>
              </a:ln>
            </p:spPr>
            <p:txBody>
              <a:bodyPr/>
              <a:lstStyle/>
              <a:p>
                <a:endParaRPr lang="en-US"/>
              </a:p>
            </p:txBody>
          </p:sp>
          <p:sp>
            <p:nvSpPr>
              <p:cNvPr id="34038" name="Line 2288"/>
              <p:cNvSpPr>
                <a:spLocks noChangeShapeType="1"/>
              </p:cNvSpPr>
              <p:nvPr/>
            </p:nvSpPr>
            <p:spPr bwMode="auto">
              <a:xfrm>
                <a:off x="3163" y="3260"/>
                <a:ext cx="60" cy="0"/>
              </a:xfrm>
              <a:prstGeom prst="line">
                <a:avLst/>
              </a:prstGeom>
              <a:noFill/>
              <a:ln w="3175">
                <a:solidFill>
                  <a:srgbClr val="000000"/>
                </a:solidFill>
                <a:round/>
                <a:headEnd/>
                <a:tailEnd/>
              </a:ln>
            </p:spPr>
            <p:txBody>
              <a:bodyPr/>
              <a:lstStyle/>
              <a:p>
                <a:endParaRPr lang="en-US"/>
              </a:p>
            </p:txBody>
          </p:sp>
          <p:sp>
            <p:nvSpPr>
              <p:cNvPr id="34039" name="Line 2289"/>
              <p:cNvSpPr>
                <a:spLocks noChangeShapeType="1"/>
              </p:cNvSpPr>
              <p:nvPr/>
            </p:nvSpPr>
            <p:spPr bwMode="auto">
              <a:xfrm flipV="1">
                <a:off x="3223" y="3227"/>
                <a:ext cx="0" cy="33"/>
              </a:xfrm>
              <a:prstGeom prst="line">
                <a:avLst/>
              </a:prstGeom>
              <a:noFill/>
              <a:ln w="3175">
                <a:solidFill>
                  <a:srgbClr val="000000"/>
                </a:solidFill>
                <a:round/>
                <a:headEnd/>
                <a:tailEnd/>
              </a:ln>
            </p:spPr>
            <p:txBody>
              <a:bodyPr/>
              <a:lstStyle/>
              <a:p>
                <a:endParaRPr lang="en-US"/>
              </a:p>
            </p:txBody>
          </p:sp>
          <p:sp>
            <p:nvSpPr>
              <p:cNvPr id="34040" name="Line 2290"/>
              <p:cNvSpPr>
                <a:spLocks noChangeShapeType="1"/>
              </p:cNvSpPr>
              <p:nvPr/>
            </p:nvSpPr>
            <p:spPr bwMode="auto">
              <a:xfrm>
                <a:off x="3223" y="3227"/>
                <a:ext cx="0" cy="33"/>
              </a:xfrm>
              <a:prstGeom prst="line">
                <a:avLst/>
              </a:prstGeom>
              <a:noFill/>
              <a:ln w="3175">
                <a:solidFill>
                  <a:srgbClr val="000000"/>
                </a:solidFill>
                <a:round/>
                <a:headEnd/>
                <a:tailEnd/>
              </a:ln>
            </p:spPr>
            <p:txBody>
              <a:bodyPr/>
              <a:lstStyle/>
              <a:p>
                <a:endParaRPr lang="en-US"/>
              </a:p>
            </p:txBody>
          </p:sp>
          <p:sp>
            <p:nvSpPr>
              <p:cNvPr id="34041" name="Line 2291"/>
              <p:cNvSpPr>
                <a:spLocks noChangeShapeType="1"/>
              </p:cNvSpPr>
              <p:nvPr/>
            </p:nvSpPr>
            <p:spPr bwMode="auto">
              <a:xfrm>
                <a:off x="3223" y="3260"/>
                <a:ext cx="60" cy="0"/>
              </a:xfrm>
              <a:prstGeom prst="line">
                <a:avLst/>
              </a:prstGeom>
              <a:noFill/>
              <a:ln w="3175">
                <a:solidFill>
                  <a:srgbClr val="000000"/>
                </a:solidFill>
                <a:round/>
                <a:headEnd/>
                <a:tailEnd/>
              </a:ln>
            </p:spPr>
            <p:txBody>
              <a:bodyPr/>
              <a:lstStyle/>
              <a:p>
                <a:endParaRPr lang="en-US"/>
              </a:p>
            </p:txBody>
          </p:sp>
          <p:sp>
            <p:nvSpPr>
              <p:cNvPr id="34042" name="Line 2292"/>
              <p:cNvSpPr>
                <a:spLocks noChangeShapeType="1"/>
              </p:cNvSpPr>
              <p:nvPr/>
            </p:nvSpPr>
            <p:spPr bwMode="auto">
              <a:xfrm flipV="1">
                <a:off x="3283" y="3227"/>
                <a:ext cx="0" cy="33"/>
              </a:xfrm>
              <a:prstGeom prst="line">
                <a:avLst/>
              </a:prstGeom>
              <a:noFill/>
              <a:ln w="3175">
                <a:solidFill>
                  <a:srgbClr val="000000"/>
                </a:solidFill>
                <a:round/>
                <a:headEnd/>
                <a:tailEnd/>
              </a:ln>
            </p:spPr>
            <p:txBody>
              <a:bodyPr/>
              <a:lstStyle/>
              <a:p>
                <a:endParaRPr lang="en-US"/>
              </a:p>
            </p:txBody>
          </p:sp>
          <p:sp>
            <p:nvSpPr>
              <p:cNvPr id="34043" name="Line 2293"/>
              <p:cNvSpPr>
                <a:spLocks noChangeShapeType="1"/>
              </p:cNvSpPr>
              <p:nvPr/>
            </p:nvSpPr>
            <p:spPr bwMode="auto">
              <a:xfrm>
                <a:off x="3283" y="3227"/>
                <a:ext cx="0" cy="33"/>
              </a:xfrm>
              <a:prstGeom prst="line">
                <a:avLst/>
              </a:prstGeom>
              <a:noFill/>
              <a:ln w="3175">
                <a:solidFill>
                  <a:srgbClr val="000000"/>
                </a:solidFill>
                <a:round/>
                <a:headEnd/>
                <a:tailEnd/>
              </a:ln>
            </p:spPr>
            <p:txBody>
              <a:bodyPr/>
              <a:lstStyle/>
              <a:p>
                <a:endParaRPr lang="en-US"/>
              </a:p>
            </p:txBody>
          </p:sp>
          <p:sp>
            <p:nvSpPr>
              <p:cNvPr id="34044" name="Line 2294"/>
              <p:cNvSpPr>
                <a:spLocks noChangeShapeType="1"/>
              </p:cNvSpPr>
              <p:nvPr/>
            </p:nvSpPr>
            <p:spPr bwMode="auto">
              <a:xfrm>
                <a:off x="3283" y="3260"/>
                <a:ext cx="61" cy="0"/>
              </a:xfrm>
              <a:prstGeom prst="line">
                <a:avLst/>
              </a:prstGeom>
              <a:noFill/>
              <a:ln w="3175">
                <a:solidFill>
                  <a:srgbClr val="000000"/>
                </a:solidFill>
                <a:round/>
                <a:headEnd/>
                <a:tailEnd/>
              </a:ln>
            </p:spPr>
            <p:txBody>
              <a:bodyPr/>
              <a:lstStyle/>
              <a:p>
                <a:endParaRPr lang="en-US"/>
              </a:p>
            </p:txBody>
          </p:sp>
          <p:sp>
            <p:nvSpPr>
              <p:cNvPr id="34045" name="Line 2295"/>
              <p:cNvSpPr>
                <a:spLocks noChangeShapeType="1"/>
              </p:cNvSpPr>
              <p:nvPr/>
            </p:nvSpPr>
            <p:spPr bwMode="auto">
              <a:xfrm flipV="1">
                <a:off x="3344" y="3227"/>
                <a:ext cx="0" cy="33"/>
              </a:xfrm>
              <a:prstGeom prst="line">
                <a:avLst/>
              </a:prstGeom>
              <a:noFill/>
              <a:ln w="3175">
                <a:solidFill>
                  <a:srgbClr val="000000"/>
                </a:solidFill>
                <a:round/>
                <a:headEnd/>
                <a:tailEnd/>
              </a:ln>
            </p:spPr>
            <p:txBody>
              <a:bodyPr/>
              <a:lstStyle/>
              <a:p>
                <a:endParaRPr lang="en-US"/>
              </a:p>
            </p:txBody>
          </p:sp>
          <p:sp>
            <p:nvSpPr>
              <p:cNvPr id="34046" name="Line 2296"/>
              <p:cNvSpPr>
                <a:spLocks noChangeShapeType="1"/>
              </p:cNvSpPr>
              <p:nvPr/>
            </p:nvSpPr>
            <p:spPr bwMode="auto">
              <a:xfrm>
                <a:off x="3344" y="3227"/>
                <a:ext cx="0" cy="33"/>
              </a:xfrm>
              <a:prstGeom prst="line">
                <a:avLst/>
              </a:prstGeom>
              <a:noFill/>
              <a:ln w="3175">
                <a:solidFill>
                  <a:srgbClr val="000000"/>
                </a:solidFill>
                <a:round/>
                <a:headEnd/>
                <a:tailEnd/>
              </a:ln>
            </p:spPr>
            <p:txBody>
              <a:bodyPr/>
              <a:lstStyle/>
              <a:p>
                <a:endParaRPr lang="en-US"/>
              </a:p>
            </p:txBody>
          </p:sp>
          <p:sp>
            <p:nvSpPr>
              <p:cNvPr id="34047" name="Line 2297"/>
              <p:cNvSpPr>
                <a:spLocks noChangeShapeType="1"/>
              </p:cNvSpPr>
              <p:nvPr/>
            </p:nvSpPr>
            <p:spPr bwMode="auto">
              <a:xfrm>
                <a:off x="3344" y="3260"/>
                <a:ext cx="60" cy="0"/>
              </a:xfrm>
              <a:prstGeom prst="line">
                <a:avLst/>
              </a:prstGeom>
              <a:noFill/>
              <a:ln w="3175">
                <a:solidFill>
                  <a:srgbClr val="000000"/>
                </a:solidFill>
                <a:round/>
                <a:headEnd/>
                <a:tailEnd/>
              </a:ln>
            </p:spPr>
            <p:txBody>
              <a:bodyPr/>
              <a:lstStyle/>
              <a:p>
                <a:endParaRPr lang="en-US"/>
              </a:p>
            </p:txBody>
          </p:sp>
          <p:sp>
            <p:nvSpPr>
              <p:cNvPr id="34048" name="Line 2298"/>
              <p:cNvSpPr>
                <a:spLocks noChangeShapeType="1"/>
              </p:cNvSpPr>
              <p:nvPr/>
            </p:nvSpPr>
            <p:spPr bwMode="auto">
              <a:xfrm flipV="1">
                <a:off x="3404" y="3227"/>
                <a:ext cx="0" cy="33"/>
              </a:xfrm>
              <a:prstGeom prst="line">
                <a:avLst/>
              </a:prstGeom>
              <a:noFill/>
              <a:ln w="3175">
                <a:solidFill>
                  <a:srgbClr val="000000"/>
                </a:solidFill>
                <a:round/>
                <a:headEnd/>
                <a:tailEnd/>
              </a:ln>
            </p:spPr>
            <p:txBody>
              <a:bodyPr/>
              <a:lstStyle/>
              <a:p>
                <a:endParaRPr lang="en-US"/>
              </a:p>
            </p:txBody>
          </p:sp>
          <p:sp>
            <p:nvSpPr>
              <p:cNvPr id="34049" name="Line 2299"/>
              <p:cNvSpPr>
                <a:spLocks noChangeShapeType="1"/>
              </p:cNvSpPr>
              <p:nvPr/>
            </p:nvSpPr>
            <p:spPr bwMode="auto">
              <a:xfrm>
                <a:off x="3404" y="3227"/>
                <a:ext cx="0" cy="33"/>
              </a:xfrm>
              <a:prstGeom prst="line">
                <a:avLst/>
              </a:prstGeom>
              <a:noFill/>
              <a:ln w="3175">
                <a:solidFill>
                  <a:srgbClr val="000000"/>
                </a:solidFill>
                <a:round/>
                <a:headEnd/>
                <a:tailEnd/>
              </a:ln>
            </p:spPr>
            <p:txBody>
              <a:bodyPr/>
              <a:lstStyle/>
              <a:p>
                <a:endParaRPr lang="en-US"/>
              </a:p>
            </p:txBody>
          </p:sp>
          <p:sp>
            <p:nvSpPr>
              <p:cNvPr id="34050" name="Line 2300"/>
              <p:cNvSpPr>
                <a:spLocks noChangeShapeType="1"/>
              </p:cNvSpPr>
              <p:nvPr/>
            </p:nvSpPr>
            <p:spPr bwMode="auto">
              <a:xfrm>
                <a:off x="3404" y="3260"/>
                <a:ext cx="60" cy="0"/>
              </a:xfrm>
              <a:prstGeom prst="line">
                <a:avLst/>
              </a:prstGeom>
              <a:noFill/>
              <a:ln w="3175">
                <a:solidFill>
                  <a:srgbClr val="000000"/>
                </a:solidFill>
                <a:round/>
                <a:headEnd/>
                <a:tailEnd/>
              </a:ln>
            </p:spPr>
            <p:txBody>
              <a:bodyPr/>
              <a:lstStyle/>
              <a:p>
                <a:endParaRPr lang="en-US"/>
              </a:p>
            </p:txBody>
          </p:sp>
          <p:sp>
            <p:nvSpPr>
              <p:cNvPr id="34051" name="Line 2301"/>
              <p:cNvSpPr>
                <a:spLocks noChangeShapeType="1"/>
              </p:cNvSpPr>
              <p:nvPr/>
            </p:nvSpPr>
            <p:spPr bwMode="auto">
              <a:xfrm flipV="1">
                <a:off x="3464" y="3227"/>
                <a:ext cx="0" cy="33"/>
              </a:xfrm>
              <a:prstGeom prst="line">
                <a:avLst/>
              </a:prstGeom>
              <a:noFill/>
              <a:ln w="3175">
                <a:solidFill>
                  <a:srgbClr val="000000"/>
                </a:solidFill>
                <a:round/>
                <a:headEnd/>
                <a:tailEnd/>
              </a:ln>
            </p:spPr>
            <p:txBody>
              <a:bodyPr/>
              <a:lstStyle/>
              <a:p>
                <a:endParaRPr lang="en-US"/>
              </a:p>
            </p:txBody>
          </p:sp>
          <p:sp>
            <p:nvSpPr>
              <p:cNvPr id="34052" name="Line 2302"/>
              <p:cNvSpPr>
                <a:spLocks noChangeShapeType="1"/>
              </p:cNvSpPr>
              <p:nvPr/>
            </p:nvSpPr>
            <p:spPr bwMode="auto">
              <a:xfrm>
                <a:off x="3464" y="3227"/>
                <a:ext cx="0" cy="33"/>
              </a:xfrm>
              <a:prstGeom prst="line">
                <a:avLst/>
              </a:prstGeom>
              <a:noFill/>
              <a:ln w="3175">
                <a:solidFill>
                  <a:srgbClr val="000000"/>
                </a:solidFill>
                <a:round/>
                <a:headEnd/>
                <a:tailEnd/>
              </a:ln>
            </p:spPr>
            <p:txBody>
              <a:bodyPr/>
              <a:lstStyle/>
              <a:p>
                <a:endParaRPr lang="en-US"/>
              </a:p>
            </p:txBody>
          </p:sp>
          <p:sp>
            <p:nvSpPr>
              <p:cNvPr id="34053" name="Line 2303"/>
              <p:cNvSpPr>
                <a:spLocks noChangeShapeType="1"/>
              </p:cNvSpPr>
              <p:nvPr/>
            </p:nvSpPr>
            <p:spPr bwMode="auto">
              <a:xfrm>
                <a:off x="3464" y="3260"/>
                <a:ext cx="61" cy="0"/>
              </a:xfrm>
              <a:prstGeom prst="line">
                <a:avLst/>
              </a:prstGeom>
              <a:noFill/>
              <a:ln w="3175">
                <a:solidFill>
                  <a:srgbClr val="000000"/>
                </a:solidFill>
                <a:round/>
                <a:headEnd/>
                <a:tailEnd/>
              </a:ln>
            </p:spPr>
            <p:txBody>
              <a:bodyPr/>
              <a:lstStyle/>
              <a:p>
                <a:endParaRPr lang="en-US"/>
              </a:p>
            </p:txBody>
          </p:sp>
          <p:sp>
            <p:nvSpPr>
              <p:cNvPr id="34054" name="Line 2304"/>
              <p:cNvSpPr>
                <a:spLocks noChangeShapeType="1"/>
              </p:cNvSpPr>
              <p:nvPr/>
            </p:nvSpPr>
            <p:spPr bwMode="auto">
              <a:xfrm flipV="1">
                <a:off x="3525" y="3227"/>
                <a:ext cx="0" cy="33"/>
              </a:xfrm>
              <a:prstGeom prst="line">
                <a:avLst/>
              </a:prstGeom>
              <a:noFill/>
              <a:ln w="3175">
                <a:solidFill>
                  <a:srgbClr val="000000"/>
                </a:solidFill>
                <a:round/>
                <a:headEnd/>
                <a:tailEnd/>
              </a:ln>
            </p:spPr>
            <p:txBody>
              <a:bodyPr/>
              <a:lstStyle/>
              <a:p>
                <a:endParaRPr lang="en-US"/>
              </a:p>
            </p:txBody>
          </p:sp>
          <p:sp>
            <p:nvSpPr>
              <p:cNvPr id="34055" name="Line 2305"/>
              <p:cNvSpPr>
                <a:spLocks noChangeShapeType="1"/>
              </p:cNvSpPr>
              <p:nvPr/>
            </p:nvSpPr>
            <p:spPr bwMode="auto">
              <a:xfrm>
                <a:off x="3525" y="3227"/>
                <a:ext cx="0" cy="33"/>
              </a:xfrm>
              <a:prstGeom prst="line">
                <a:avLst/>
              </a:prstGeom>
              <a:noFill/>
              <a:ln w="3175">
                <a:solidFill>
                  <a:srgbClr val="000000"/>
                </a:solidFill>
                <a:round/>
                <a:headEnd/>
                <a:tailEnd/>
              </a:ln>
            </p:spPr>
            <p:txBody>
              <a:bodyPr/>
              <a:lstStyle/>
              <a:p>
                <a:endParaRPr lang="en-US"/>
              </a:p>
            </p:txBody>
          </p:sp>
          <p:sp>
            <p:nvSpPr>
              <p:cNvPr id="34056" name="Line 2306"/>
              <p:cNvSpPr>
                <a:spLocks noChangeShapeType="1"/>
              </p:cNvSpPr>
              <p:nvPr/>
            </p:nvSpPr>
            <p:spPr bwMode="auto">
              <a:xfrm>
                <a:off x="3525" y="3260"/>
                <a:ext cx="60" cy="0"/>
              </a:xfrm>
              <a:prstGeom prst="line">
                <a:avLst/>
              </a:prstGeom>
              <a:noFill/>
              <a:ln w="3175">
                <a:solidFill>
                  <a:srgbClr val="000000"/>
                </a:solidFill>
                <a:round/>
                <a:headEnd/>
                <a:tailEnd/>
              </a:ln>
            </p:spPr>
            <p:txBody>
              <a:bodyPr/>
              <a:lstStyle/>
              <a:p>
                <a:endParaRPr lang="en-US"/>
              </a:p>
            </p:txBody>
          </p:sp>
          <p:sp>
            <p:nvSpPr>
              <p:cNvPr id="34057" name="Line 2307"/>
              <p:cNvSpPr>
                <a:spLocks noChangeShapeType="1"/>
              </p:cNvSpPr>
              <p:nvPr/>
            </p:nvSpPr>
            <p:spPr bwMode="auto">
              <a:xfrm flipV="1">
                <a:off x="3585" y="3227"/>
                <a:ext cx="0" cy="33"/>
              </a:xfrm>
              <a:prstGeom prst="line">
                <a:avLst/>
              </a:prstGeom>
              <a:noFill/>
              <a:ln w="3175">
                <a:solidFill>
                  <a:srgbClr val="000000"/>
                </a:solidFill>
                <a:round/>
                <a:headEnd/>
                <a:tailEnd/>
              </a:ln>
            </p:spPr>
            <p:txBody>
              <a:bodyPr/>
              <a:lstStyle/>
              <a:p>
                <a:endParaRPr lang="en-US"/>
              </a:p>
            </p:txBody>
          </p:sp>
          <p:sp>
            <p:nvSpPr>
              <p:cNvPr id="34058" name="Line 2308"/>
              <p:cNvSpPr>
                <a:spLocks noChangeShapeType="1"/>
              </p:cNvSpPr>
              <p:nvPr/>
            </p:nvSpPr>
            <p:spPr bwMode="auto">
              <a:xfrm>
                <a:off x="3585" y="3227"/>
                <a:ext cx="0" cy="33"/>
              </a:xfrm>
              <a:prstGeom prst="line">
                <a:avLst/>
              </a:prstGeom>
              <a:noFill/>
              <a:ln w="3175">
                <a:solidFill>
                  <a:srgbClr val="000000"/>
                </a:solidFill>
                <a:round/>
                <a:headEnd/>
                <a:tailEnd/>
              </a:ln>
            </p:spPr>
            <p:txBody>
              <a:bodyPr/>
              <a:lstStyle/>
              <a:p>
                <a:endParaRPr lang="en-US"/>
              </a:p>
            </p:txBody>
          </p:sp>
          <p:sp>
            <p:nvSpPr>
              <p:cNvPr id="34059" name="Line 2309"/>
              <p:cNvSpPr>
                <a:spLocks noChangeShapeType="1"/>
              </p:cNvSpPr>
              <p:nvPr/>
            </p:nvSpPr>
            <p:spPr bwMode="auto">
              <a:xfrm>
                <a:off x="3585" y="3260"/>
                <a:ext cx="60" cy="0"/>
              </a:xfrm>
              <a:prstGeom prst="line">
                <a:avLst/>
              </a:prstGeom>
              <a:noFill/>
              <a:ln w="3175">
                <a:solidFill>
                  <a:srgbClr val="000000"/>
                </a:solidFill>
                <a:round/>
                <a:headEnd/>
                <a:tailEnd/>
              </a:ln>
            </p:spPr>
            <p:txBody>
              <a:bodyPr/>
              <a:lstStyle/>
              <a:p>
                <a:endParaRPr lang="en-US"/>
              </a:p>
            </p:txBody>
          </p:sp>
          <p:sp>
            <p:nvSpPr>
              <p:cNvPr id="34060" name="Line 2310"/>
              <p:cNvSpPr>
                <a:spLocks noChangeShapeType="1"/>
              </p:cNvSpPr>
              <p:nvPr/>
            </p:nvSpPr>
            <p:spPr bwMode="auto">
              <a:xfrm flipV="1">
                <a:off x="3645" y="3182"/>
                <a:ext cx="0" cy="78"/>
              </a:xfrm>
              <a:prstGeom prst="line">
                <a:avLst/>
              </a:prstGeom>
              <a:noFill/>
              <a:ln w="3175">
                <a:solidFill>
                  <a:srgbClr val="000000"/>
                </a:solidFill>
                <a:round/>
                <a:headEnd/>
                <a:tailEnd/>
              </a:ln>
            </p:spPr>
            <p:txBody>
              <a:bodyPr/>
              <a:lstStyle/>
              <a:p>
                <a:endParaRPr lang="en-US"/>
              </a:p>
            </p:txBody>
          </p:sp>
          <p:sp>
            <p:nvSpPr>
              <p:cNvPr id="34061" name="Line 2311"/>
              <p:cNvSpPr>
                <a:spLocks noChangeShapeType="1"/>
              </p:cNvSpPr>
              <p:nvPr/>
            </p:nvSpPr>
            <p:spPr bwMode="auto">
              <a:xfrm>
                <a:off x="3645" y="3182"/>
                <a:ext cx="0" cy="78"/>
              </a:xfrm>
              <a:prstGeom prst="line">
                <a:avLst/>
              </a:prstGeom>
              <a:noFill/>
              <a:ln w="3175">
                <a:solidFill>
                  <a:srgbClr val="000000"/>
                </a:solidFill>
                <a:round/>
                <a:headEnd/>
                <a:tailEnd/>
              </a:ln>
            </p:spPr>
            <p:txBody>
              <a:bodyPr/>
              <a:lstStyle/>
              <a:p>
                <a:endParaRPr lang="en-US"/>
              </a:p>
            </p:txBody>
          </p:sp>
          <p:sp>
            <p:nvSpPr>
              <p:cNvPr id="34062" name="Line 2312"/>
              <p:cNvSpPr>
                <a:spLocks noChangeShapeType="1"/>
              </p:cNvSpPr>
              <p:nvPr/>
            </p:nvSpPr>
            <p:spPr bwMode="auto">
              <a:xfrm>
                <a:off x="3645" y="3260"/>
                <a:ext cx="62" cy="0"/>
              </a:xfrm>
              <a:prstGeom prst="line">
                <a:avLst/>
              </a:prstGeom>
              <a:noFill/>
              <a:ln w="3175">
                <a:solidFill>
                  <a:srgbClr val="000000"/>
                </a:solidFill>
                <a:round/>
                <a:headEnd/>
                <a:tailEnd/>
              </a:ln>
            </p:spPr>
            <p:txBody>
              <a:bodyPr/>
              <a:lstStyle/>
              <a:p>
                <a:endParaRPr lang="en-US"/>
              </a:p>
            </p:txBody>
          </p:sp>
          <p:sp>
            <p:nvSpPr>
              <p:cNvPr id="34063" name="Line 2313"/>
              <p:cNvSpPr>
                <a:spLocks noChangeShapeType="1"/>
              </p:cNvSpPr>
              <p:nvPr/>
            </p:nvSpPr>
            <p:spPr bwMode="auto">
              <a:xfrm flipV="1">
                <a:off x="3707" y="3227"/>
                <a:ext cx="0" cy="33"/>
              </a:xfrm>
              <a:prstGeom prst="line">
                <a:avLst/>
              </a:prstGeom>
              <a:noFill/>
              <a:ln w="3175">
                <a:solidFill>
                  <a:srgbClr val="000000"/>
                </a:solidFill>
                <a:round/>
                <a:headEnd/>
                <a:tailEnd/>
              </a:ln>
            </p:spPr>
            <p:txBody>
              <a:bodyPr/>
              <a:lstStyle/>
              <a:p>
                <a:endParaRPr lang="en-US"/>
              </a:p>
            </p:txBody>
          </p:sp>
          <p:sp>
            <p:nvSpPr>
              <p:cNvPr id="34064" name="Line 2314"/>
              <p:cNvSpPr>
                <a:spLocks noChangeShapeType="1"/>
              </p:cNvSpPr>
              <p:nvPr/>
            </p:nvSpPr>
            <p:spPr bwMode="auto">
              <a:xfrm>
                <a:off x="3707" y="3227"/>
                <a:ext cx="0" cy="33"/>
              </a:xfrm>
              <a:prstGeom prst="line">
                <a:avLst/>
              </a:prstGeom>
              <a:noFill/>
              <a:ln w="3175">
                <a:solidFill>
                  <a:srgbClr val="000000"/>
                </a:solidFill>
                <a:round/>
                <a:headEnd/>
                <a:tailEnd/>
              </a:ln>
            </p:spPr>
            <p:txBody>
              <a:bodyPr/>
              <a:lstStyle/>
              <a:p>
                <a:endParaRPr lang="en-US"/>
              </a:p>
            </p:txBody>
          </p:sp>
          <p:sp>
            <p:nvSpPr>
              <p:cNvPr id="34065" name="Line 2315"/>
              <p:cNvSpPr>
                <a:spLocks noChangeShapeType="1"/>
              </p:cNvSpPr>
              <p:nvPr/>
            </p:nvSpPr>
            <p:spPr bwMode="auto">
              <a:xfrm>
                <a:off x="3707" y="3260"/>
                <a:ext cx="59" cy="0"/>
              </a:xfrm>
              <a:prstGeom prst="line">
                <a:avLst/>
              </a:prstGeom>
              <a:noFill/>
              <a:ln w="3175">
                <a:solidFill>
                  <a:srgbClr val="000000"/>
                </a:solidFill>
                <a:round/>
                <a:headEnd/>
                <a:tailEnd/>
              </a:ln>
            </p:spPr>
            <p:txBody>
              <a:bodyPr/>
              <a:lstStyle/>
              <a:p>
                <a:endParaRPr lang="en-US"/>
              </a:p>
            </p:txBody>
          </p:sp>
          <p:sp>
            <p:nvSpPr>
              <p:cNvPr id="34066" name="Line 2316"/>
              <p:cNvSpPr>
                <a:spLocks noChangeShapeType="1"/>
              </p:cNvSpPr>
              <p:nvPr/>
            </p:nvSpPr>
            <p:spPr bwMode="auto">
              <a:xfrm flipV="1">
                <a:off x="3766" y="3227"/>
                <a:ext cx="0" cy="33"/>
              </a:xfrm>
              <a:prstGeom prst="line">
                <a:avLst/>
              </a:prstGeom>
              <a:noFill/>
              <a:ln w="3175">
                <a:solidFill>
                  <a:srgbClr val="000000"/>
                </a:solidFill>
                <a:round/>
                <a:headEnd/>
                <a:tailEnd/>
              </a:ln>
            </p:spPr>
            <p:txBody>
              <a:bodyPr/>
              <a:lstStyle/>
              <a:p>
                <a:endParaRPr lang="en-US"/>
              </a:p>
            </p:txBody>
          </p:sp>
          <p:sp>
            <p:nvSpPr>
              <p:cNvPr id="34067" name="Line 2317"/>
              <p:cNvSpPr>
                <a:spLocks noChangeShapeType="1"/>
              </p:cNvSpPr>
              <p:nvPr/>
            </p:nvSpPr>
            <p:spPr bwMode="auto">
              <a:xfrm>
                <a:off x="3766" y="3227"/>
                <a:ext cx="0" cy="33"/>
              </a:xfrm>
              <a:prstGeom prst="line">
                <a:avLst/>
              </a:prstGeom>
              <a:noFill/>
              <a:ln w="3175">
                <a:solidFill>
                  <a:srgbClr val="000000"/>
                </a:solidFill>
                <a:round/>
                <a:headEnd/>
                <a:tailEnd/>
              </a:ln>
            </p:spPr>
            <p:txBody>
              <a:bodyPr/>
              <a:lstStyle/>
              <a:p>
                <a:endParaRPr lang="en-US"/>
              </a:p>
            </p:txBody>
          </p:sp>
          <p:sp>
            <p:nvSpPr>
              <p:cNvPr id="34068" name="Line 2318"/>
              <p:cNvSpPr>
                <a:spLocks noChangeShapeType="1"/>
              </p:cNvSpPr>
              <p:nvPr/>
            </p:nvSpPr>
            <p:spPr bwMode="auto">
              <a:xfrm>
                <a:off x="3766" y="3260"/>
                <a:ext cx="60" cy="0"/>
              </a:xfrm>
              <a:prstGeom prst="line">
                <a:avLst/>
              </a:prstGeom>
              <a:noFill/>
              <a:ln w="3175">
                <a:solidFill>
                  <a:srgbClr val="000000"/>
                </a:solidFill>
                <a:round/>
                <a:headEnd/>
                <a:tailEnd/>
              </a:ln>
            </p:spPr>
            <p:txBody>
              <a:bodyPr/>
              <a:lstStyle/>
              <a:p>
                <a:endParaRPr lang="en-US"/>
              </a:p>
            </p:txBody>
          </p:sp>
          <p:sp>
            <p:nvSpPr>
              <p:cNvPr id="34069" name="Line 2319"/>
              <p:cNvSpPr>
                <a:spLocks noChangeShapeType="1"/>
              </p:cNvSpPr>
              <p:nvPr/>
            </p:nvSpPr>
            <p:spPr bwMode="auto">
              <a:xfrm flipV="1">
                <a:off x="3826" y="3227"/>
                <a:ext cx="0" cy="33"/>
              </a:xfrm>
              <a:prstGeom prst="line">
                <a:avLst/>
              </a:prstGeom>
              <a:noFill/>
              <a:ln w="3175">
                <a:solidFill>
                  <a:srgbClr val="000000"/>
                </a:solidFill>
                <a:round/>
                <a:headEnd/>
                <a:tailEnd/>
              </a:ln>
            </p:spPr>
            <p:txBody>
              <a:bodyPr/>
              <a:lstStyle/>
              <a:p>
                <a:endParaRPr lang="en-US"/>
              </a:p>
            </p:txBody>
          </p:sp>
          <p:sp>
            <p:nvSpPr>
              <p:cNvPr id="34070" name="Line 2320"/>
              <p:cNvSpPr>
                <a:spLocks noChangeShapeType="1"/>
              </p:cNvSpPr>
              <p:nvPr/>
            </p:nvSpPr>
            <p:spPr bwMode="auto">
              <a:xfrm>
                <a:off x="3826" y="3227"/>
                <a:ext cx="0" cy="33"/>
              </a:xfrm>
              <a:prstGeom prst="line">
                <a:avLst/>
              </a:prstGeom>
              <a:noFill/>
              <a:ln w="3175">
                <a:solidFill>
                  <a:srgbClr val="000000"/>
                </a:solidFill>
                <a:round/>
                <a:headEnd/>
                <a:tailEnd/>
              </a:ln>
            </p:spPr>
            <p:txBody>
              <a:bodyPr/>
              <a:lstStyle/>
              <a:p>
                <a:endParaRPr lang="en-US"/>
              </a:p>
            </p:txBody>
          </p:sp>
          <p:sp>
            <p:nvSpPr>
              <p:cNvPr id="34071" name="Line 2321"/>
              <p:cNvSpPr>
                <a:spLocks noChangeShapeType="1"/>
              </p:cNvSpPr>
              <p:nvPr/>
            </p:nvSpPr>
            <p:spPr bwMode="auto">
              <a:xfrm>
                <a:off x="3826" y="3260"/>
                <a:ext cx="62" cy="0"/>
              </a:xfrm>
              <a:prstGeom prst="line">
                <a:avLst/>
              </a:prstGeom>
              <a:noFill/>
              <a:ln w="3175">
                <a:solidFill>
                  <a:srgbClr val="000000"/>
                </a:solidFill>
                <a:round/>
                <a:headEnd/>
                <a:tailEnd/>
              </a:ln>
            </p:spPr>
            <p:txBody>
              <a:bodyPr/>
              <a:lstStyle/>
              <a:p>
                <a:endParaRPr lang="en-US"/>
              </a:p>
            </p:txBody>
          </p:sp>
          <p:sp>
            <p:nvSpPr>
              <p:cNvPr id="34072" name="Line 2322"/>
              <p:cNvSpPr>
                <a:spLocks noChangeShapeType="1"/>
              </p:cNvSpPr>
              <p:nvPr/>
            </p:nvSpPr>
            <p:spPr bwMode="auto">
              <a:xfrm flipV="1">
                <a:off x="3888" y="3227"/>
                <a:ext cx="0" cy="33"/>
              </a:xfrm>
              <a:prstGeom prst="line">
                <a:avLst/>
              </a:prstGeom>
              <a:noFill/>
              <a:ln w="3175">
                <a:solidFill>
                  <a:srgbClr val="000000"/>
                </a:solidFill>
                <a:round/>
                <a:headEnd/>
                <a:tailEnd/>
              </a:ln>
            </p:spPr>
            <p:txBody>
              <a:bodyPr/>
              <a:lstStyle/>
              <a:p>
                <a:endParaRPr lang="en-US"/>
              </a:p>
            </p:txBody>
          </p:sp>
          <p:sp>
            <p:nvSpPr>
              <p:cNvPr id="34073" name="Line 2323"/>
              <p:cNvSpPr>
                <a:spLocks noChangeShapeType="1"/>
              </p:cNvSpPr>
              <p:nvPr/>
            </p:nvSpPr>
            <p:spPr bwMode="auto">
              <a:xfrm>
                <a:off x="3888" y="3227"/>
                <a:ext cx="0" cy="33"/>
              </a:xfrm>
              <a:prstGeom prst="line">
                <a:avLst/>
              </a:prstGeom>
              <a:noFill/>
              <a:ln w="3175">
                <a:solidFill>
                  <a:srgbClr val="000000"/>
                </a:solidFill>
                <a:round/>
                <a:headEnd/>
                <a:tailEnd/>
              </a:ln>
            </p:spPr>
            <p:txBody>
              <a:bodyPr/>
              <a:lstStyle/>
              <a:p>
                <a:endParaRPr lang="en-US"/>
              </a:p>
            </p:txBody>
          </p:sp>
          <p:sp>
            <p:nvSpPr>
              <p:cNvPr id="34074" name="Line 2324"/>
              <p:cNvSpPr>
                <a:spLocks noChangeShapeType="1"/>
              </p:cNvSpPr>
              <p:nvPr/>
            </p:nvSpPr>
            <p:spPr bwMode="auto">
              <a:xfrm>
                <a:off x="3888" y="3260"/>
                <a:ext cx="60" cy="0"/>
              </a:xfrm>
              <a:prstGeom prst="line">
                <a:avLst/>
              </a:prstGeom>
              <a:noFill/>
              <a:ln w="3175">
                <a:solidFill>
                  <a:srgbClr val="000000"/>
                </a:solidFill>
                <a:round/>
                <a:headEnd/>
                <a:tailEnd/>
              </a:ln>
            </p:spPr>
            <p:txBody>
              <a:bodyPr/>
              <a:lstStyle/>
              <a:p>
                <a:endParaRPr lang="en-US"/>
              </a:p>
            </p:txBody>
          </p:sp>
          <p:sp>
            <p:nvSpPr>
              <p:cNvPr id="34075" name="Line 2325"/>
              <p:cNvSpPr>
                <a:spLocks noChangeShapeType="1"/>
              </p:cNvSpPr>
              <p:nvPr/>
            </p:nvSpPr>
            <p:spPr bwMode="auto">
              <a:xfrm flipV="1">
                <a:off x="3948" y="3227"/>
                <a:ext cx="0" cy="33"/>
              </a:xfrm>
              <a:prstGeom prst="line">
                <a:avLst/>
              </a:prstGeom>
              <a:noFill/>
              <a:ln w="3175">
                <a:solidFill>
                  <a:srgbClr val="000000"/>
                </a:solidFill>
                <a:round/>
                <a:headEnd/>
                <a:tailEnd/>
              </a:ln>
            </p:spPr>
            <p:txBody>
              <a:bodyPr/>
              <a:lstStyle/>
              <a:p>
                <a:endParaRPr lang="en-US"/>
              </a:p>
            </p:txBody>
          </p:sp>
          <p:sp>
            <p:nvSpPr>
              <p:cNvPr id="34076" name="Line 2326"/>
              <p:cNvSpPr>
                <a:spLocks noChangeShapeType="1"/>
              </p:cNvSpPr>
              <p:nvPr/>
            </p:nvSpPr>
            <p:spPr bwMode="auto">
              <a:xfrm>
                <a:off x="3948" y="3227"/>
                <a:ext cx="0" cy="33"/>
              </a:xfrm>
              <a:prstGeom prst="line">
                <a:avLst/>
              </a:prstGeom>
              <a:noFill/>
              <a:ln w="3175">
                <a:solidFill>
                  <a:srgbClr val="000000"/>
                </a:solidFill>
                <a:round/>
                <a:headEnd/>
                <a:tailEnd/>
              </a:ln>
            </p:spPr>
            <p:txBody>
              <a:bodyPr/>
              <a:lstStyle/>
              <a:p>
                <a:endParaRPr lang="en-US"/>
              </a:p>
            </p:txBody>
          </p:sp>
          <p:sp>
            <p:nvSpPr>
              <p:cNvPr id="34077" name="Line 2327"/>
              <p:cNvSpPr>
                <a:spLocks noChangeShapeType="1"/>
              </p:cNvSpPr>
              <p:nvPr/>
            </p:nvSpPr>
            <p:spPr bwMode="auto">
              <a:xfrm>
                <a:off x="3948" y="3260"/>
                <a:ext cx="59" cy="0"/>
              </a:xfrm>
              <a:prstGeom prst="line">
                <a:avLst/>
              </a:prstGeom>
              <a:noFill/>
              <a:ln w="3175">
                <a:solidFill>
                  <a:srgbClr val="000000"/>
                </a:solidFill>
                <a:round/>
                <a:headEnd/>
                <a:tailEnd/>
              </a:ln>
            </p:spPr>
            <p:txBody>
              <a:bodyPr/>
              <a:lstStyle/>
              <a:p>
                <a:endParaRPr lang="en-US"/>
              </a:p>
            </p:txBody>
          </p:sp>
          <p:sp>
            <p:nvSpPr>
              <p:cNvPr id="34078" name="Line 2328"/>
              <p:cNvSpPr>
                <a:spLocks noChangeShapeType="1"/>
              </p:cNvSpPr>
              <p:nvPr/>
            </p:nvSpPr>
            <p:spPr bwMode="auto">
              <a:xfrm flipV="1">
                <a:off x="4007" y="3227"/>
                <a:ext cx="0" cy="33"/>
              </a:xfrm>
              <a:prstGeom prst="line">
                <a:avLst/>
              </a:prstGeom>
              <a:noFill/>
              <a:ln w="3175">
                <a:solidFill>
                  <a:srgbClr val="000000"/>
                </a:solidFill>
                <a:round/>
                <a:headEnd/>
                <a:tailEnd/>
              </a:ln>
            </p:spPr>
            <p:txBody>
              <a:bodyPr/>
              <a:lstStyle/>
              <a:p>
                <a:endParaRPr lang="en-US"/>
              </a:p>
            </p:txBody>
          </p:sp>
          <p:sp>
            <p:nvSpPr>
              <p:cNvPr id="34079" name="Line 2329"/>
              <p:cNvSpPr>
                <a:spLocks noChangeShapeType="1"/>
              </p:cNvSpPr>
              <p:nvPr/>
            </p:nvSpPr>
            <p:spPr bwMode="auto">
              <a:xfrm>
                <a:off x="4007" y="3227"/>
                <a:ext cx="0" cy="33"/>
              </a:xfrm>
              <a:prstGeom prst="line">
                <a:avLst/>
              </a:prstGeom>
              <a:noFill/>
              <a:ln w="3175">
                <a:solidFill>
                  <a:srgbClr val="000000"/>
                </a:solidFill>
                <a:round/>
                <a:headEnd/>
                <a:tailEnd/>
              </a:ln>
            </p:spPr>
            <p:txBody>
              <a:bodyPr/>
              <a:lstStyle/>
              <a:p>
                <a:endParaRPr lang="en-US"/>
              </a:p>
            </p:txBody>
          </p:sp>
          <p:sp>
            <p:nvSpPr>
              <p:cNvPr id="34080" name="Line 2330"/>
              <p:cNvSpPr>
                <a:spLocks noChangeShapeType="1"/>
              </p:cNvSpPr>
              <p:nvPr/>
            </p:nvSpPr>
            <p:spPr bwMode="auto">
              <a:xfrm>
                <a:off x="4007" y="3260"/>
                <a:ext cx="62" cy="0"/>
              </a:xfrm>
              <a:prstGeom prst="line">
                <a:avLst/>
              </a:prstGeom>
              <a:noFill/>
              <a:ln w="3175">
                <a:solidFill>
                  <a:srgbClr val="000000"/>
                </a:solidFill>
                <a:round/>
                <a:headEnd/>
                <a:tailEnd/>
              </a:ln>
            </p:spPr>
            <p:txBody>
              <a:bodyPr/>
              <a:lstStyle/>
              <a:p>
                <a:endParaRPr lang="en-US"/>
              </a:p>
            </p:txBody>
          </p:sp>
          <p:sp>
            <p:nvSpPr>
              <p:cNvPr id="34081" name="Line 2331"/>
              <p:cNvSpPr>
                <a:spLocks noChangeShapeType="1"/>
              </p:cNvSpPr>
              <p:nvPr/>
            </p:nvSpPr>
            <p:spPr bwMode="auto">
              <a:xfrm flipV="1">
                <a:off x="4069" y="3227"/>
                <a:ext cx="0" cy="33"/>
              </a:xfrm>
              <a:prstGeom prst="line">
                <a:avLst/>
              </a:prstGeom>
              <a:noFill/>
              <a:ln w="3175">
                <a:solidFill>
                  <a:srgbClr val="000000"/>
                </a:solidFill>
                <a:round/>
                <a:headEnd/>
                <a:tailEnd/>
              </a:ln>
            </p:spPr>
            <p:txBody>
              <a:bodyPr/>
              <a:lstStyle/>
              <a:p>
                <a:endParaRPr lang="en-US"/>
              </a:p>
            </p:txBody>
          </p:sp>
          <p:sp>
            <p:nvSpPr>
              <p:cNvPr id="34082" name="Line 2332"/>
              <p:cNvSpPr>
                <a:spLocks noChangeShapeType="1"/>
              </p:cNvSpPr>
              <p:nvPr/>
            </p:nvSpPr>
            <p:spPr bwMode="auto">
              <a:xfrm>
                <a:off x="4069" y="3227"/>
                <a:ext cx="0" cy="33"/>
              </a:xfrm>
              <a:prstGeom prst="line">
                <a:avLst/>
              </a:prstGeom>
              <a:noFill/>
              <a:ln w="3175">
                <a:solidFill>
                  <a:srgbClr val="000000"/>
                </a:solidFill>
                <a:round/>
                <a:headEnd/>
                <a:tailEnd/>
              </a:ln>
            </p:spPr>
            <p:txBody>
              <a:bodyPr/>
              <a:lstStyle/>
              <a:p>
                <a:endParaRPr lang="en-US"/>
              </a:p>
            </p:txBody>
          </p:sp>
          <p:sp>
            <p:nvSpPr>
              <p:cNvPr id="34083" name="Line 2333"/>
              <p:cNvSpPr>
                <a:spLocks noChangeShapeType="1"/>
              </p:cNvSpPr>
              <p:nvPr/>
            </p:nvSpPr>
            <p:spPr bwMode="auto">
              <a:xfrm>
                <a:off x="4069" y="3260"/>
                <a:ext cx="60" cy="0"/>
              </a:xfrm>
              <a:prstGeom prst="line">
                <a:avLst/>
              </a:prstGeom>
              <a:noFill/>
              <a:ln w="3175">
                <a:solidFill>
                  <a:srgbClr val="000000"/>
                </a:solidFill>
                <a:round/>
                <a:headEnd/>
                <a:tailEnd/>
              </a:ln>
            </p:spPr>
            <p:txBody>
              <a:bodyPr/>
              <a:lstStyle/>
              <a:p>
                <a:endParaRPr lang="en-US"/>
              </a:p>
            </p:txBody>
          </p:sp>
          <p:sp>
            <p:nvSpPr>
              <p:cNvPr id="34084" name="Line 2334"/>
              <p:cNvSpPr>
                <a:spLocks noChangeShapeType="1"/>
              </p:cNvSpPr>
              <p:nvPr/>
            </p:nvSpPr>
            <p:spPr bwMode="auto">
              <a:xfrm flipV="1">
                <a:off x="4129" y="3227"/>
                <a:ext cx="0" cy="33"/>
              </a:xfrm>
              <a:prstGeom prst="line">
                <a:avLst/>
              </a:prstGeom>
              <a:noFill/>
              <a:ln w="3175">
                <a:solidFill>
                  <a:srgbClr val="000000"/>
                </a:solidFill>
                <a:round/>
                <a:headEnd/>
                <a:tailEnd/>
              </a:ln>
            </p:spPr>
            <p:txBody>
              <a:bodyPr/>
              <a:lstStyle/>
              <a:p>
                <a:endParaRPr lang="en-US"/>
              </a:p>
            </p:txBody>
          </p:sp>
          <p:sp>
            <p:nvSpPr>
              <p:cNvPr id="34085" name="Line 2335"/>
              <p:cNvSpPr>
                <a:spLocks noChangeShapeType="1"/>
              </p:cNvSpPr>
              <p:nvPr/>
            </p:nvSpPr>
            <p:spPr bwMode="auto">
              <a:xfrm>
                <a:off x="4129" y="3227"/>
                <a:ext cx="0" cy="33"/>
              </a:xfrm>
              <a:prstGeom prst="line">
                <a:avLst/>
              </a:prstGeom>
              <a:noFill/>
              <a:ln w="3175">
                <a:solidFill>
                  <a:srgbClr val="000000"/>
                </a:solidFill>
                <a:round/>
                <a:headEnd/>
                <a:tailEnd/>
              </a:ln>
            </p:spPr>
            <p:txBody>
              <a:bodyPr/>
              <a:lstStyle/>
              <a:p>
                <a:endParaRPr lang="en-US"/>
              </a:p>
            </p:txBody>
          </p:sp>
          <p:sp>
            <p:nvSpPr>
              <p:cNvPr id="34086" name="Line 2336"/>
              <p:cNvSpPr>
                <a:spLocks noChangeShapeType="1"/>
              </p:cNvSpPr>
              <p:nvPr/>
            </p:nvSpPr>
            <p:spPr bwMode="auto">
              <a:xfrm>
                <a:off x="4129" y="3260"/>
                <a:ext cx="60" cy="0"/>
              </a:xfrm>
              <a:prstGeom prst="line">
                <a:avLst/>
              </a:prstGeom>
              <a:noFill/>
              <a:ln w="3175">
                <a:solidFill>
                  <a:srgbClr val="000000"/>
                </a:solidFill>
                <a:round/>
                <a:headEnd/>
                <a:tailEnd/>
              </a:ln>
            </p:spPr>
            <p:txBody>
              <a:bodyPr/>
              <a:lstStyle/>
              <a:p>
                <a:endParaRPr lang="en-US"/>
              </a:p>
            </p:txBody>
          </p:sp>
          <p:sp>
            <p:nvSpPr>
              <p:cNvPr id="34087" name="Line 2337"/>
              <p:cNvSpPr>
                <a:spLocks noChangeShapeType="1"/>
              </p:cNvSpPr>
              <p:nvPr/>
            </p:nvSpPr>
            <p:spPr bwMode="auto">
              <a:xfrm flipV="1">
                <a:off x="4189" y="3227"/>
                <a:ext cx="0" cy="33"/>
              </a:xfrm>
              <a:prstGeom prst="line">
                <a:avLst/>
              </a:prstGeom>
              <a:noFill/>
              <a:ln w="3175">
                <a:solidFill>
                  <a:srgbClr val="000000"/>
                </a:solidFill>
                <a:round/>
                <a:headEnd/>
                <a:tailEnd/>
              </a:ln>
            </p:spPr>
            <p:txBody>
              <a:bodyPr/>
              <a:lstStyle/>
              <a:p>
                <a:endParaRPr lang="en-US"/>
              </a:p>
            </p:txBody>
          </p:sp>
          <p:sp>
            <p:nvSpPr>
              <p:cNvPr id="34088" name="Line 2338"/>
              <p:cNvSpPr>
                <a:spLocks noChangeShapeType="1"/>
              </p:cNvSpPr>
              <p:nvPr/>
            </p:nvSpPr>
            <p:spPr bwMode="auto">
              <a:xfrm>
                <a:off x="4189" y="3227"/>
                <a:ext cx="0" cy="33"/>
              </a:xfrm>
              <a:prstGeom prst="line">
                <a:avLst/>
              </a:prstGeom>
              <a:noFill/>
              <a:ln w="3175">
                <a:solidFill>
                  <a:srgbClr val="000000"/>
                </a:solidFill>
                <a:round/>
                <a:headEnd/>
                <a:tailEnd/>
              </a:ln>
            </p:spPr>
            <p:txBody>
              <a:bodyPr/>
              <a:lstStyle/>
              <a:p>
                <a:endParaRPr lang="en-US"/>
              </a:p>
            </p:txBody>
          </p:sp>
          <p:sp>
            <p:nvSpPr>
              <p:cNvPr id="34089" name="Line 2339"/>
              <p:cNvSpPr>
                <a:spLocks noChangeShapeType="1"/>
              </p:cNvSpPr>
              <p:nvPr/>
            </p:nvSpPr>
            <p:spPr bwMode="auto">
              <a:xfrm>
                <a:off x="4189" y="3260"/>
                <a:ext cx="61" cy="0"/>
              </a:xfrm>
              <a:prstGeom prst="line">
                <a:avLst/>
              </a:prstGeom>
              <a:noFill/>
              <a:ln w="3175">
                <a:solidFill>
                  <a:srgbClr val="000000"/>
                </a:solidFill>
                <a:round/>
                <a:headEnd/>
                <a:tailEnd/>
              </a:ln>
            </p:spPr>
            <p:txBody>
              <a:bodyPr/>
              <a:lstStyle/>
              <a:p>
                <a:endParaRPr lang="en-US"/>
              </a:p>
            </p:txBody>
          </p:sp>
          <p:sp>
            <p:nvSpPr>
              <p:cNvPr id="34090" name="Line 2340"/>
              <p:cNvSpPr>
                <a:spLocks noChangeShapeType="1"/>
              </p:cNvSpPr>
              <p:nvPr/>
            </p:nvSpPr>
            <p:spPr bwMode="auto">
              <a:xfrm flipV="1">
                <a:off x="4250" y="3182"/>
                <a:ext cx="0" cy="78"/>
              </a:xfrm>
              <a:prstGeom prst="line">
                <a:avLst/>
              </a:prstGeom>
              <a:noFill/>
              <a:ln w="3175">
                <a:solidFill>
                  <a:srgbClr val="000000"/>
                </a:solidFill>
                <a:round/>
                <a:headEnd/>
                <a:tailEnd/>
              </a:ln>
            </p:spPr>
            <p:txBody>
              <a:bodyPr/>
              <a:lstStyle/>
              <a:p>
                <a:endParaRPr lang="en-US"/>
              </a:p>
            </p:txBody>
          </p:sp>
          <p:sp>
            <p:nvSpPr>
              <p:cNvPr id="34091" name="Line 2341"/>
              <p:cNvSpPr>
                <a:spLocks noChangeShapeType="1"/>
              </p:cNvSpPr>
              <p:nvPr/>
            </p:nvSpPr>
            <p:spPr bwMode="auto">
              <a:xfrm>
                <a:off x="4250" y="3182"/>
                <a:ext cx="0" cy="78"/>
              </a:xfrm>
              <a:prstGeom prst="line">
                <a:avLst/>
              </a:prstGeom>
              <a:noFill/>
              <a:ln w="3175">
                <a:solidFill>
                  <a:srgbClr val="000000"/>
                </a:solidFill>
                <a:round/>
                <a:headEnd/>
                <a:tailEnd/>
              </a:ln>
            </p:spPr>
            <p:txBody>
              <a:bodyPr/>
              <a:lstStyle/>
              <a:p>
                <a:endParaRPr lang="en-US"/>
              </a:p>
            </p:txBody>
          </p:sp>
          <p:sp>
            <p:nvSpPr>
              <p:cNvPr id="34092" name="Line 2342"/>
              <p:cNvSpPr>
                <a:spLocks noChangeShapeType="1"/>
              </p:cNvSpPr>
              <p:nvPr/>
            </p:nvSpPr>
            <p:spPr bwMode="auto">
              <a:xfrm>
                <a:off x="4250" y="3260"/>
                <a:ext cx="60" cy="0"/>
              </a:xfrm>
              <a:prstGeom prst="line">
                <a:avLst/>
              </a:prstGeom>
              <a:noFill/>
              <a:ln w="3175">
                <a:solidFill>
                  <a:srgbClr val="000000"/>
                </a:solidFill>
                <a:round/>
                <a:headEnd/>
                <a:tailEnd/>
              </a:ln>
            </p:spPr>
            <p:txBody>
              <a:bodyPr/>
              <a:lstStyle/>
              <a:p>
                <a:endParaRPr lang="en-US"/>
              </a:p>
            </p:txBody>
          </p:sp>
          <p:sp>
            <p:nvSpPr>
              <p:cNvPr id="34093" name="Line 2343"/>
              <p:cNvSpPr>
                <a:spLocks noChangeShapeType="1"/>
              </p:cNvSpPr>
              <p:nvPr/>
            </p:nvSpPr>
            <p:spPr bwMode="auto">
              <a:xfrm flipV="1">
                <a:off x="4310" y="3227"/>
                <a:ext cx="0" cy="33"/>
              </a:xfrm>
              <a:prstGeom prst="line">
                <a:avLst/>
              </a:prstGeom>
              <a:noFill/>
              <a:ln w="3175">
                <a:solidFill>
                  <a:srgbClr val="000000"/>
                </a:solidFill>
                <a:round/>
                <a:headEnd/>
                <a:tailEnd/>
              </a:ln>
            </p:spPr>
            <p:txBody>
              <a:bodyPr/>
              <a:lstStyle/>
              <a:p>
                <a:endParaRPr lang="en-US"/>
              </a:p>
            </p:txBody>
          </p:sp>
          <p:sp>
            <p:nvSpPr>
              <p:cNvPr id="34094" name="Line 2344"/>
              <p:cNvSpPr>
                <a:spLocks noChangeShapeType="1"/>
              </p:cNvSpPr>
              <p:nvPr/>
            </p:nvSpPr>
            <p:spPr bwMode="auto">
              <a:xfrm>
                <a:off x="4310" y="3227"/>
                <a:ext cx="0" cy="33"/>
              </a:xfrm>
              <a:prstGeom prst="line">
                <a:avLst/>
              </a:prstGeom>
              <a:noFill/>
              <a:ln w="3175">
                <a:solidFill>
                  <a:srgbClr val="000000"/>
                </a:solidFill>
                <a:round/>
                <a:headEnd/>
                <a:tailEnd/>
              </a:ln>
            </p:spPr>
            <p:txBody>
              <a:bodyPr/>
              <a:lstStyle/>
              <a:p>
                <a:endParaRPr lang="en-US"/>
              </a:p>
            </p:txBody>
          </p:sp>
          <p:sp>
            <p:nvSpPr>
              <p:cNvPr id="34095" name="Line 2345"/>
              <p:cNvSpPr>
                <a:spLocks noChangeShapeType="1"/>
              </p:cNvSpPr>
              <p:nvPr/>
            </p:nvSpPr>
            <p:spPr bwMode="auto">
              <a:xfrm>
                <a:off x="4310" y="3260"/>
                <a:ext cx="60" cy="0"/>
              </a:xfrm>
              <a:prstGeom prst="line">
                <a:avLst/>
              </a:prstGeom>
              <a:noFill/>
              <a:ln w="3175">
                <a:solidFill>
                  <a:srgbClr val="000000"/>
                </a:solidFill>
                <a:round/>
                <a:headEnd/>
                <a:tailEnd/>
              </a:ln>
            </p:spPr>
            <p:txBody>
              <a:bodyPr/>
              <a:lstStyle/>
              <a:p>
                <a:endParaRPr lang="en-US"/>
              </a:p>
            </p:txBody>
          </p:sp>
          <p:sp>
            <p:nvSpPr>
              <p:cNvPr id="34096" name="Line 2346"/>
              <p:cNvSpPr>
                <a:spLocks noChangeShapeType="1"/>
              </p:cNvSpPr>
              <p:nvPr/>
            </p:nvSpPr>
            <p:spPr bwMode="auto">
              <a:xfrm flipV="1">
                <a:off x="4370" y="3227"/>
                <a:ext cx="0" cy="33"/>
              </a:xfrm>
              <a:prstGeom prst="line">
                <a:avLst/>
              </a:prstGeom>
              <a:noFill/>
              <a:ln w="3175">
                <a:solidFill>
                  <a:srgbClr val="000000"/>
                </a:solidFill>
                <a:round/>
                <a:headEnd/>
                <a:tailEnd/>
              </a:ln>
            </p:spPr>
            <p:txBody>
              <a:bodyPr/>
              <a:lstStyle/>
              <a:p>
                <a:endParaRPr lang="en-US"/>
              </a:p>
            </p:txBody>
          </p:sp>
          <p:sp>
            <p:nvSpPr>
              <p:cNvPr id="34097" name="Line 2347"/>
              <p:cNvSpPr>
                <a:spLocks noChangeShapeType="1"/>
              </p:cNvSpPr>
              <p:nvPr/>
            </p:nvSpPr>
            <p:spPr bwMode="auto">
              <a:xfrm>
                <a:off x="4370" y="3227"/>
                <a:ext cx="0" cy="33"/>
              </a:xfrm>
              <a:prstGeom prst="line">
                <a:avLst/>
              </a:prstGeom>
              <a:noFill/>
              <a:ln w="3175">
                <a:solidFill>
                  <a:srgbClr val="000000"/>
                </a:solidFill>
                <a:round/>
                <a:headEnd/>
                <a:tailEnd/>
              </a:ln>
            </p:spPr>
            <p:txBody>
              <a:bodyPr/>
              <a:lstStyle/>
              <a:p>
                <a:endParaRPr lang="en-US"/>
              </a:p>
            </p:txBody>
          </p:sp>
          <p:sp>
            <p:nvSpPr>
              <p:cNvPr id="34098" name="Line 2348"/>
              <p:cNvSpPr>
                <a:spLocks noChangeShapeType="1"/>
              </p:cNvSpPr>
              <p:nvPr/>
            </p:nvSpPr>
            <p:spPr bwMode="auto">
              <a:xfrm flipH="1">
                <a:off x="1172" y="3260"/>
                <a:ext cx="60" cy="0"/>
              </a:xfrm>
              <a:prstGeom prst="line">
                <a:avLst/>
              </a:prstGeom>
              <a:noFill/>
              <a:ln w="3175">
                <a:solidFill>
                  <a:srgbClr val="000000"/>
                </a:solidFill>
                <a:round/>
                <a:headEnd/>
                <a:tailEnd/>
              </a:ln>
            </p:spPr>
            <p:txBody>
              <a:bodyPr/>
              <a:lstStyle/>
              <a:p>
                <a:endParaRPr lang="en-US"/>
              </a:p>
            </p:txBody>
          </p:sp>
          <p:sp>
            <p:nvSpPr>
              <p:cNvPr id="34099" name="Line 2349"/>
              <p:cNvSpPr>
                <a:spLocks noChangeShapeType="1"/>
              </p:cNvSpPr>
              <p:nvPr/>
            </p:nvSpPr>
            <p:spPr bwMode="auto">
              <a:xfrm flipV="1">
                <a:off x="1172" y="3227"/>
                <a:ext cx="0" cy="33"/>
              </a:xfrm>
              <a:prstGeom prst="line">
                <a:avLst/>
              </a:prstGeom>
              <a:noFill/>
              <a:ln w="3175">
                <a:solidFill>
                  <a:srgbClr val="000000"/>
                </a:solidFill>
                <a:round/>
                <a:headEnd/>
                <a:tailEnd/>
              </a:ln>
            </p:spPr>
            <p:txBody>
              <a:bodyPr/>
              <a:lstStyle/>
              <a:p>
                <a:endParaRPr lang="en-US"/>
              </a:p>
            </p:txBody>
          </p:sp>
          <p:sp>
            <p:nvSpPr>
              <p:cNvPr id="34100" name="Line 2350"/>
              <p:cNvSpPr>
                <a:spLocks noChangeShapeType="1"/>
              </p:cNvSpPr>
              <p:nvPr/>
            </p:nvSpPr>
            <p:spPr bwMode="auto">
              <a:xfrm>
                <a:off x="1172" y="3227"/>
                <a:ext cx="0" cy="33"/>
              </a:xfrm>
              <a:prstGeom prst="line">
                <a:avLst/>
              </a:prstGeom>
              <a:noFill/>
              <a:ln w="3175">
                <a:solidFill>
                  <a:srgbClr val="000000"/>
                </a:solidFill>
                <a:round/>
                <a:headEnd/>
                <a:tailEnd/>
              </a:ln>
            </p:spPr>
            <p:txBody>
              <a:bodyPr/>
              <a:lstStyle/>
              <a:p>
                <a:endParaRPr lang="en-US"/>
              </a:p>
            </p:txBody>
          </p:sp>
          <p:sp>
            <p:nvSpPr>
              <p:cNvPr id="34101" name="Line 2351"/>
              <p:cNvSpPr>
                <a:spLocks noChangeShapeType="1"/>
              </p:cNvSpPr>
              <p:nvPr/>
            </p:nvSpPr>
            <p:spPr bwMode="auto">
              <a:xfrm flipH="1">
                <a:off x="1111" y="3260"/>
                <a:ext cx="61" cy="0"/>
              </a:xfrm>
              <a:prstGeom prst="line">
                <a:avLst/>
              </a:prstGeom>
              <a:noFill/>
              <a:ln w="3175">
                <a:solidFill>
                  <a:srgbClr val="000000"/>
                </a:solidFill>
                <a:round/>
                <a:headEnd/>
                <a:tailEnd/>
              </a:ln>
            </p:spPr>
            <p:txBody>
              <a:bodyPr/>
              <a:lstStyle/>
              <a:p>
                <a:endParaRPr lang="en-US"/>
              </a:p>
            </p:txBody>
          </p:sp>
          <p:sp>
            <p:nvSpPr>
              <p:cNvPr id="34102" name="Line 2352"/>
              <p:cNvSpPr>
                <a:spLocks noChangeShapeType="1"/>
              </p:cNvSpPr>
              <p:nvPr/>
            </p:nvSpPr>
            <p:spPr bwMode="auto">
              <a:xfrm flipV="1">
                <a:off x="1111" y="3227"/>
                <a:ext cx="0" cy="33"/>
              </a:xfrm>
              <a:prstGeom prst="line">
                <a:avLst/>
              </a:prstGeom>
              <a:noFill/>
              <a:ln w="3175">
                <a:solidFill>
                  <a:srgbClr val="000000"/>
                </a:solidFill>
                <a:round/>
                <a:headEnd/>
                <a:tailEnd/>
              </a:ln>
            </p:spPr>
            <p:txBody>
              <a:bodyPr/>
              <a:lstStyle/>
              <a:p>
                <a:endParaRPr lang="en-US"/>
              </a:p>
            </p:txBody>
          </p:sp>
          <p:sp>
            <p:nvSpPr>
              <p:cNvPr id="34103" name="Line 2353"/>
              <p:cNvSpPr>
                <a:spLocks noChangeShapeType="1"/>
              </p:cNvSpPr>
              <p:nvPr/>
            </p:nvSpPr>
            <p:spPr bwMode="auto">
              <a:xfrm>
                <a:off x="1111" y="3227"/>
                <a:ext cx="0" cy="33"/>
              </a:xfrm>
              <a:prstGeom prst="line">
                <a:avLst/>
              </a:prstGeom>
              <a:noFill/>
              <a:ln w="3175">
                <a:solidFill>
                  <a:srgbClr val="000000"/>
                </a:solidFill>
                <a:round/>
                <a:headEnd/>
                <a:tailEnd/>
              </a:ln>
            </p:spPr>
            <p:txBody>
              <a:bodyPr/>
              <a:lstStyle/>
              <a:p>
                <a:endParaRPr lang="en-US"/>
              </a:p>
            </p:txBody>
          </p:sp>
          <p:sp>
            <p:nvSpPr>
              <p:cNvPr id="34104" name="Line 2354"/>
              <p:cNvSpPr>
                <a:spLocks noChangeShapeType="1"/>
              </p:cNvSpPr>
              <p:nvPr/>
            </p:nvSpPr>
            <p:spPr bwMode="auto">
              <a:xfrm>
                <a:off x="1111" y="3260"/>
                <a:ext cx="121" cy="0"/>
              </a:xfrm>
              <a:prstGeom prst="line">
                <a:avLst/>
              </a:prstGeom>
              <a:noFill/>
              <a:ln w="3175">
                <a:solidFill>
                  <a:srgbClr val="000000"/>
                </a:solidFill>
                <a:round/>
                <a:headEnd/>
                <a:tailEnd/>
              </a:ln>
            </p:spPr>
            <p:txBody>
              <a:bodyPr/>
              <a:lstStyle/>
              <a:p>
                <a:endParaRPr lang="en-US"/>
              </a:p>
            </p:txBody>
          </p:sp>
          <p:sp>
            <p:nvSpPr>
              <p:cNvPr id="34105" name="Line 2355"/>
              <p:cNvSpPr>
                <a:spLocks noChangeShapeType="1"/>
              </p:cNvSpPr>
              <p:nvPr/>
            </p:nvSpPr>
            <p:spPr bwMode="auto">
              <a:xfrm flipV="1">
                <a:off x="1232" y="3182"/>
                <a:ext cx="0" cy="78"/>
              </a:xfrm>
              <a:prstGeom prst="line">
                <a:avLst/>
              </a:prstGeom>
              <a:noFill/>
              <a:ln w="3175">
                <a:solidFill>
                  <a:srgbClr val="000000"/>
                </a:solidFill>
                <a:round/>
                <a:headEnd/>
                <a:tailEnd/>
              </a:ln>
            </p:spPr>
            <p:txBody>
              <a:bodyPr/>
              <a:lstStyle/>
              <a:p>
                <a:endParaRPr lang="en-US"/>
              </a:p>
            </p:txBody>
          </p:sp>
          <p:sp>
            <p:nvSpPr>
              <p:cNvPr id="34106" name="Line 2356"/>
              <p:cNvSpPr>
                <a:spLocks noChangeShapeType="1"/>
              </p:cNvSpPr>
              <p:nvPr/>
            </p:nvSpPr>
            <p:spPr bwMode="auto">
              <a:xfrm>
                <a:off x="1232" y="3182"/>
                <a:ext cx="0" cy="78"/>
              </a:xfrm>
              <a:prstGeom prst="line">
                <a:avLst/>
              </a:prstGeom>
              <a:noFill/>
              <a:ln w="3175">
                <a:solidFill>
                  <a:srgbClr val="000000"/>
                </a:solidFill>
                <a:round/>
                <a:headEnd/>
                <a:tailEnd/>
              </a:ln>
            </p:spPr>
            <p:txBody>
              <a:bodyPr/>
              <a:lstStyle/>
              <a:p>
                <a:endParaRPr lang="en-US"/>
              </a:p>
            </p:txBody>
          </p:sp>
          <p:sp>
            <p:nvSpPr>
              <p:cNvPr id="34107" name="Line 2357"/>
              <p:cNvSpPr>
                <a:spLocks noChangeShapeType="1"/>
              </p:cNvSpPr>
              <p:nvPr/>
            </p:nvSpPr>
            <p:spPr bwMode="auto">
              <a:xfrm>
                <a:off x="1232" y="3260"/>
                <a:ext cx="60" cy="0"/>
              </a:xfrm>
              <a:prstGeom prst="line">
                <a:avLst/>
              </a:prstGeom>
              <a:noFill/>
              <a:ln w="3175">
                <a:solidFill>
                  <a:srgbClr val="000000"/>
                </a:solidFill>
                <a:round/>
                <a:headEnd/>
                <a:tailEnd/>
              </a:ln>
            </p:spPr>
            <p:txBody>
              <a:bodyPr/>
              <a:lstStyle/>
              <a:p>
                <a:endParaRPr lang="en-US"/>
              </a:p>
            </p:txBody>
          </p:sp>
          <p:sp>
            <p:nvSpPr>
              <p:cNvPr id="34108" name="Line 2358"/>
              <p:cNvSpPr>
                <a:spLocks noChangeShapeType="1"/>
              </p:cNvSpPr>
              <p:nvPr/>
            </p:nvSpPr>
            <p:spPr bwMode="auto">
              <a:xfrm flipV="1">
                <a:off x="1292" y="3227"/>
                <a:ext cx="0" cy="33"/>
              </a:xfrm>
              <a:prstGeom prst="line">
                <a:avLst/>
              </a:prstGeom>
              <a:noFill/>
              <a:ln w="3175">
                <a:solidFill>
                  <a:srgbClr val="000000"/>
                </a:solidFill>
                <a:round/>
                <a:headEnd/>
                <a:tailEnd/>
              </a:ln>
            </p:spPr>
            <p:txBody>
              <a:bodyPr/>
              <a:lstStyle/>
              <a:p>
                <a:endParaRPr lang="en-US"/>
              </a:p>
            </p:txBody>
          </p:sp>
          <p:sp>
            <p:nvSpPr>
              <p:cNvPr id="34109" name="Line 2359"/>
              <p:cNvSpPr>
                <a:spLocks noChangeShapeType="1"/>
              </p:cNvSpPr>
              <p:nvPr/>
            </p:nvSpPr>
            <p:spPr bwMode="auto">
              <a:xfrm>
                <a:off x="1292" y="3227"/>
                <a:ext cx="0" cy="33"/>
              </a:xfrm>
              <a:prstGeom prst="line">
                <a:avLst/>
              </a:prstGeom>
              <a:noFill/>
              <a:ln w="3175">
                <a:solidFill>
                  <a:srgbClr val="000000"/>
                </a:solidFill>
                <a:round/>
                <a:headEnd/>
                <a:tailEnd/>
              </a:ln>
            </p:spPr>
            <p:txBody>
              <a:bodyPr/>
              <a:lstStyle/>
              <a:p>
                <a:endParaRPr lang="en-US"/>
              </a:p>
            </p:txBody>
          </p:sp>
          <p:sp>
            <p:nvSpPr>
              <p:cNvPr id="34110" name="Line 2360"/>
              <p:cNvSpPr>
                <a:spLocks noChangeShapeType="1"/>
              </p:cNvSpPr>
              <p:nvPr/>
            </p:nvSpPr>
            <p:spPr bwMode="auto">
              <a:xfrm>
                <a:off x="1292" y="3260"/>
                <a:ext cx="61" cy="0"/>
              </a:xfrm>
              <a:prstGeom prst="line">
                <a:avLst/>
              </a:prstGeom>
              <a:noFill/>
              <a:ln w="3175">
                <a:solidFill>
                  <a:srgbClr val="000000"/>
                </a:solidFill>
                <a:round/>
                <a:headEnd/>
                <a:tailEnd/>
              </a:ln>
            </p:spPr>
            <p:txBody>
              <a:bodyPr/>
              <a:lstStyle/>
              <a:p>
                <a:endParaRPr lang="en-US"/>
              </a:p>
            </p:txBody>
          </p:sp>
          <p:sp>
            <p:nvSpPr>
              <p:cNvPr id="34111" name="Line 2361"/>
              <p:cNvSpPr>
                <a:spLocks noChangeShapeType="1"/>
              </p:cNvSpPr>
              <p:nvPr/>
            </p:nvSpPr>
            <p:spPr bwMode="auto">
              <a:xfrm flipV="1">
                <a:off x="1353" y="3227"/>
                <a:ext cx="0" cy="33"/>
              </a:xfrm>
              <a:prstGeom prst="line">
                <a:avLst/>
              </a:prstGeom>
              <a:noFill/>
              <a:ln w="3175">
                <a:solidFill>
                  <a:srgbClr val="000000"/>
                </a:solidFill>
                <a:round/>
                <a:headEnd/>
                <a:tailEnd/>
              </a:ln>
            </p:spPr>
            <p:txBody>
              <a:bodyPr/>
              <a:lstStyle/>
              <a:p>
                <a:endParaRPr lang="en-US"/>
              </a:p>
            </p:txBody>
          </p:sp>
          <p:sp>
            <p:nvSpPr>
              <p:cNvPr id="34112" name="Line 2362"/>
              <p:cNvSpPr>
                <a:spLocks noChangeShapeType="1"/>
              </p:cNvSpPr>
              <p:nvPr/>
            </p:nvSpPr>
            <p:spPr bwMode="auto">
              <a:xfrm>
                <a:off x="1353" y="3227"/>
                <a:ext cx="0" cy="33"/>
              </a:xfrm>
              <a:prstGeom prst="line">
                <a:avLst/>
              </a:prstGeom>
              <a:noFill/>
              <a:ln w="3175">
                <a:solidFill>
                  <a:srgbClr val="000000"/>
                </a:solidFill>
                <a:round/>
                <a:headEnd/>
                <a:tailEnd/>
              </a:ln>
            </p:spPr>
            <p:txBody>
              <a:bodyPr/>
              <a:lstStyle/>
              <a:p>
                <a:endParaRPr lang="en-US"/>
              </a:p>
            </p:txBody>
          </p:sp>
          <p:sp>
            <p:nvSpPr>
              <p:cNvPr id="34113" name="Line 2363"/>
              <p:cNvSpPr>
                <a:spLocks noChangeShapeType="1"/>
              </p:cNvSpPr>
              <p:nvPr/>
            </p:nvSpPr>
            <p:spPr bwMode="auto">
              <a:xfrm>
                <a:off x="1353" y="3260"/>
                <a:ext cx="60" cy="0"/>
              </a:xfrm>
              <a:prstGeom prst="line">
                <a:avLst/>
              </a:prstGeom>
              <a:noFill/>
              <a:ln w="3175">
                <a:solidFill>
                  <a:srgbClr val="000000"/>
                </a:solidFill>
                <a:round/>
                <a:headEnd/>
                <a:tailEnd/>
              </a:ln>
            </p:spPr>
            <p:txBody>
              <a:bodyPr/>
              <a:lstStyle/>
              <a:p>
                <a:endParaRPr lang="en-US"/>
              </a:p>
            </p:txBody>
          </p:sp>
          <p:sp>
            <p:nvSpPr>
              <p:cNvPr id="34114" name="Line 2364"/>
              <p:cNvSpPr>
                <a:spLocks noChangeShapeType="1"/>
              </p:cNvSpPr>
              <p:nvPr/>
            </p:nvSpPr>
            <p:spPr bwMode="auto">
              <a:xfrm flipV="1">
                <a:off x="1413" y="3227"/>
                <a:ext cx="0" cy="33"/>
              </a:xfrm>
              <a:prstGeom prst="line">
                <a:avLst/>
              </a:prstGeom>
              <a:noFill/>
              <a:ln w="3175">
                <a:solidFill>
                  <a:srgbClr val="000000"/>
                </a:solidFill>
                <a:round/>
                <a:headEnd/>
                <a:tailEnd/>
              </a:ln>
            </p:spPr>
            <p:txBody>
              <a:bodyPr/>
              <a:lstStyle/>
              <a:p>
                <a:endParaRPr lang="en-US"/>
              </a:p>
            </p:txBody>
          </p:sp>
          <p:sp>
            <p:nvSpPr>
              <p:cNvPr id="34115" name="Line 2365"/>
              <p:cNvSpPr>
                <a:spLocks noChangeShapeType="1"/>
              </p:cNvSpPr>
              <p:nvPr/>
            </p:nvSpPr>
            <p:spPr bwMode="auto">
              <a:xfrm>
                <a:off x="1413" y="3227"/>
                <a:ext cx="0" cy="33"/>
              </a:xfrm>
              <a:prstGeom prst="line">
                <a:avLst/>
              </a:prstGeom>
              <a:noFill/>
              <a:ln w="3175">
                <a:solidFill>
                  <a:srgbClr val="000000"/>
                </a:solidFill>
                <a:round/>
                <a:headEnd/>
                <a:tailEnd/>
              </a:ln>
            </p:spPr>
            <p:txBody>
              <a:bodyPr/>
              <a:lstStyle/>
              <a:p>
                <a:endParaRPr lang="en-US"/>
              </a:p>
            </p:txBody>
          </p:sp>
          <p:sp>
            <p:nvSpPr>
              <p:cNvPr id="34116" name="Line 2366"/>
              <p:cNvSpPr>
                <a:spLocks noChangeShapeType="1"/>
              </p:cNvSpPr>
              <p:nvPr/>
            </p:nvSpPr>
            <p:spPr bwMode="auto">
              <a:xfrm>
                <a:off x="1413" y="3260"/>
                <a:ext cx="60" cy="0"/>
              </a:xfrm>
              <a:prstGeom prst="line">
                <a:avLst/>
              </a:prstGeom>
              <a:noFill/>
              <a:ln w="3175">
                <a:solidFill>
                  <a:srgbClr val="000000"/>
                </a:solidFill>
                <a:round/>
                <a:headEnd/>
                <a:tailEnd/>
              </a:ln>
            </p:spPr>
            <p:txBody>
              <a:bodyPr/>
              <a:lstStyle/>
              <a:p>
                <a:endParaRPr lang="en-US"/>
              </a:p>
            </p:txBody>
          </p:sp>
          <p:sp>
            <p:nvSpPr>
              <p:cNvPr id="34117" name="Line 2367"/>
              <p:cNvSpPr>
                <a:spLocks noChangeShapeType="1"/>
              </p:cNvSpPr>
              <p:nvPr/>
            </p:nvSpPr>
            <p:spPr bwMode="auto">
              <a:xfrm flipV="1">
                <a:off x="1473" y="3227"/>
                <a:ext cx="0" cy="33"/>
              </a:xfrm>
              <a:prstGeom prst="line">
                <a:avLst/>
              </a:prstGeom>
              <a:noFill/>
              <a:ln w="3175">
                <a:solidFill>
                  <a:srgbClr val="000000"/>
                </a:solidFill>
                <a:round/>
                <a:headEnd/>
                <a:tailEnd/>
              </a:ln>
            </p:spPr>
            <p:txBody>
              <a:bodyPr/>
              <a:lstStyle/>
              <a:p>
                <a:endParaRPr lang="en-US"/>
              </a:p>
            </p:txBody>
          </p:sp>
          <p:sp>
            <p:nvSpPr>
              <p:cNvPr id="34118" name="Line 2368"/>
              <p:cNvSpPr>
                <a:spLocks noChangeShapeType="1"/>
              </p:cNvSpPr>
              <p:nvPr/>
            </p:nvSpPr>
            <p:spPr bwMode="auto">
              <a:xfrm>
                <a:off x="1473" y="3227"/>
                <a:ext cx="0" cy="33"/>
              </a:xfrm>
              <a:prstGeom prst="line">
                <a:avLst/>
              </a:prstGeom>
              <a:noFill/>
              <a:ln w="3175">
                <a:solidFill>
                  <a:srgbClr val="000000"/>
                </a:solidFill>
                <a:round/>
                <a:headEnd/>
                <a:tailEnd/>
              </a:ln>
            </p:spPr>
            <p:txBody>
              <a:bodyPr/>
              <a:lstStyle/>
              <a:p>
                <a:endParaRPr lang="en-US"/>
              </a:p>
            </p:txBody>
          </p:sp>
          <p:sp>
            <p:nvSpPr>
              <p:cNvPr id="34119" name="Line 2369"/>
              <p:cNvSpPr>
                <a:spLocks noChangeShapeType="1"/>
              </p:cNvSpPr>
              <p:nvPr/>
            </p:nvSpPr>
            <p:spPr bwMode="auto">
              <a:xfrm>
                <a:off x="1473" y="3260"/>
                <a:ext cx="61" cy="0"/>
              </a:xfrm>
              <a:prstGeom prst="line">
                <a:avLst/>
              </a:prstGeom>
              <a:noFill/>
              <a:ln w="3175">
                <a:solidFill>
                  <a:srgbClr val="000000"/>
                </a:solidFill>
                <a:round/>
                <a:headEnd/>
                <a:tailEnd/>
              </a:ln>
            </p:spPr>
            <p:txBody>
              <a:bodyPr/>
              <a:lstStyle/>
              <a:p>
                <a:endParaRPr lang="en-US"/>
              </a:p>
            </p:txBody>
          </p:sp>
          <p:sp>
            <p:nvSpPr>
              <p:cNvPr id="34120" name="Line 2370"/>
              <p:cNvSpPr>
                <a:spLocks noChangeShapeType="1"/>
              </p:cNvSpPr>
              <p:nvPr/>
            </p:nvSpPr>
            <p:spPr bwMode="auto">
              <a:xfrm flipV="1">
                <a:off x="1534" y="3227"/>
                <a:ext cx="0" cy="33"/>
              </a:xfrm>
              <a:prstGeom prst="line">
                <a:avLst/>
              </a:prstGeom>
              <a:noFill/>
              <a:ln w="3175">
                <a:solidFill>
                  <a:srgbClr val="000000"/>
                </a:solidFill>
                <a:round/>
                <a:headEnd/>
                <a:tailEnd/>
              </a:ln>
            </p:spPr>
            <p:txBody>
              <a:bodyPr/>
              <a:lstStyle/>
              <a:p>
                <a:endParaRPr lang="en-US"/>
              </a:p>
            </p:txBody>
          </p:sp>
          <p:sp>
            <p:nvSpPr>
              <p:cNvPr id="34121" name="Line 2371"/>
              <p:cNvSpPr>
                <a:spLocks noChangeShapeType="1"/>
              </p:cNvSpPr>
              <p:nvPr/>
            </p:nvSpPr>
            <p:spPr bwMode="auto">
              <a:xfrm>
                <a:off x="1534" y="3227"/>
                <a:ext cx="0" cy="33"/>
              </a:xfrm>
              <a:prstGeom prst="line">
                <a:avLst/>
              </a:prstGeom>
              <a:noFill/>
              <a:ln w="3175">
                <a:solidFill>
                  <a:srgbClr val="000000"/>
                </a:solidFill>
                <a:round/>
                <a:headEnd/>
                <a:tailEnd/>
              </a:ln>
            </p:spPr>
            <p:txBody>
              <a:bodyPr/>
              <a:lstStyle/>
              <a:p>
                <a:endParaRPr lang="en-US"/>
              </a:p>
            </p:txBody>
          </p:sp>
          <p:sp>
            <p:nvSpPr>
              <p:cNvPr id="34122" name="Line 2372"/>
              <p:cNvSpPr>
                <a:spLocks noChangeShapeType="1"/>
              </p:cNvSpPr>
              <p:nvPr/>
            </p:nvSpPr>
            <p:spPr bwMode="auto">
              <a:xfrm>
                <a:off x="1534" y="3260"/>
                <a:ext cx="60" cy="0"/>
              </a:xfrm>
              <a:prstGeom prst="line">
                <a:avLst/>
              </a:prstGeom>
              <a:noFill/>
              <a:ln w="3175">
                <a:solidFill>
                  <a:srgbClr val="000000"/>
                </a:solidFill>
                <a:round/>
                <a:headEnd/>
                <a:tailEnd/>
              </a:ln>
            </p:spPr>
            <p:txBody>
              <a:bodyPr/>
              <a:lstStyle/>
              <a:p>
                <a:endParaRPr lang="en-US"/>
              </a:p>
            </p:txBody>
          </p:sp>
          <p:sp>
            <p:nvSpPr>
              <p:cNvPr id="34123" name="Line 2373"/>
              <p:cNvSpPr>
                <a:spLocks noChangeShapeType="1"/>
              </p:cNvSpPr>
              <p:nvPr/>
            </p:nvSpPr>
            <p:spPr bwMode="auto">
              <a:xfrm flipV="1">
                <a:off x="1594" y="3227"/>
                <a:ext cx="0" cy="33"/>
              </a:xfrm>
              <a:prstGeom prst="line">
                <a:avLst/>
              </a:prstGeom>
              <a:noFill/>
              <a:ln w="3175">
                <a:solidFill>
                  <a:srgbClr val="000000"/>
                </a:solidFill>
                <a:round/>
                <a:headEnd/>
                <a:tailEnd/>
              </a:ln>
            </p:spPr>
            <p:txBody>
              <a:bodyPr/>
              <a:lstStyle/>
              <a:p>
                <a:endParaRPr lang="en-US"/>
              </a:p>
            </p:txBody>
          </p:sp>
          <p:sp>
            <p:nvSpPr>
              <p:cNvPr id="34124" name="Line 2374"/>
              <p:cNvSpPr>
                <a:spLocks noChangeShapeType="1"/>
              </p:cNvSpPr>
              <p:nvPr/>
            </p:nvSpPr>
            <p:spPr bwMode="auto">
              <a:xfrm>
                <a:off x="1594" y="3227"/>
                <a:ext cx="0" cy="33"/>
              </a:xfrm>
              <a:prstGeom prst="line">
                <a:avLst/>
              </a:prstGeom>
              <a:noFill/>
              <a:ln w="3175">
                <a:solidFill>
                  <a:srgbClr val="000000"/>
                </a:solidFill>
                <a:round/>
                <a:headEnd/>
                <a:tailEnd/>
              </a:ln>
            </p:spPr>
            <p:txBody>
              <a:bodyPr/>
              <a:lstStyle/>
              <a:p>
                <a:endParaRPr lang="en-US"/>
              </a:p>
            </p:txBody>
          </p:sp>
          <p:sp>
            <p:nvSpPr>
              <p:cNvPr id="34125" name="Line 2375"/>
              <p:cNvSpPr>
                <a:spLocks noChangeShapeType="1"/>
              </p:cNvSpPr>
              <p:nvPr/>
            </p:nvSpPr>
            <p:spPr bwMode="auto">
              <a:xfrm>
                <a:off x="1594" y="3260"/>
                <a:ext cx="60" cy="0"/>
              </a:xfrm>
              <a:prstGeom prst="line">
                <a:avLst/>
              </a:prstGeom>
              <a:noFill/>
              <a:ln w="3175">
                <a:solidFill>
                  <a:srgbClr val="000000"/>
                </a:solidFill>
                <a:round/>
                <a:headEnd/>
                <a:tailEnd/>
              </a:ln>
            </p:spPr>
            <p:txBody>
              <a:bodyPr/>
              <a:lstStyle/>
              <a:p>
                <a:endParaRPr lang="en-US"/>
              </a:p>
            </p:txBody>
          </p:sp>
          <p:sp>
            <p:nvSpPr>
              <p:cNvPr id="34126" name="Line 2376"/>
              <p:cNvSpPr>
                <a:spLocks noChangeShapeType="1"/>
              </p:cNvSpPr>
              <p:nvPr/>
            </p:nvSpPr>
            <p:spPr bwMode="auto">
              <a:xfrm flipV="1">
                <a:off x="1654" y="3227"/>
                <a:ext cx="0" cy="33"/>
              </a:xfrm>
              <a:prstGeom prst="line">
                <a:avLst/>
              </a:prstGeom>
              <a:noFill/>
              <a:ln w="3175">
                <a:solidFill>
                  <a:srgbClr val="000000"/>
                </a:solidFill>
                <a:round/>
                <a:headEnd/>
                <a:tailEnd/>
              </a:ln>
            </p:spPr>
            <p:txBody>
              <a:bodyPr/>
              <a:lstStyle/>
              <a:p>
                <a:endParaRPr lang="en-US"/>
              </a:p>
            </p:txBody>
          </p:sp>
          <p:sp>
            <p:nvSpPr>
              <p:cNvPr id="34127" name="Line 2377"/>
              <p:cNvSpPr>
                <a:spLocks noChangeShapeType="1"/>
              </p:cNvSpPr>
              <p:nvPr/>
            </p:nvSpPr>
            <p:spPr bwMode="auto">
              <a:xfrm>
                <a:off x="1654" y="3227"/>
                <a:ext cx="0" cy="33"/>
              </a:xfrm>
              <a:prstGeom prst="line">
                <a:avLst/>
              </a:prstGeom>
              <a:noFill/>
              <a:ln w="3175">
                <a:solidFill>
                  <a:srgbClr val="000000"/>
                </a:solidFill>
                <a:round/>
                <a:headEnd/>
                <a:tailEnd/>
              </a:ln>
            </p:spPr>
            <p:txBody>
              <a:bodyPr/>
              <a:lstStyle/>
              <a:p>
                <a:endParaRPr lang="en-US"/>
              </a:p>
            </p:txBody>
          </p:sp>
          <p:sp>
            <p:nvSpPr>
              <p:cNvPr id="34128" name="Line 2378"/>
              <p:cNvSpPr>
                <a:spLocks noChangeShapeType="1"/>
              </p:cNvSpPr>
              <p:nvPr/>
            </p:nvSpPr>
            <p:spPr bwMode="auto">
              <a:xfrm>
                <a:off x="1654" y="3260"/>
                <a:ext cx="61" cy="0"/>
              </a:xfrm>
              <a:prstGeom prst="line">
                <a:avLst/>
              </a:prstGeom>
              <a:noFill/>
              <a:ln w="3175">
                <a:solidFill>
                  <a:srgbClr val="000000"/>
                </a:solidFill>
                <a:round/>
                <a:headEnd/>
                <a:tailEnd/>
              </a:ln>
            </p:spPr>
            <p:txBody>
              <a:bodyPr/>
              <a:lstStyle/>
              <a:p>
                <a:endParaRPr lang="en-US"/>
              </a:p>
            </p:txBody>
          </p:sp>
          <p:sp>
            <p:nvSpPr>
              <p:cNvPr id="34129" name="Line 2379"/>
              <p:cNvSpPr>
                <a:spLocks noChangeShapeType="1"/>
              </p:cNvSpPr>
              <p:nvPr/>
            </p:nvSpPr>
            <p:spPr bwMode="auto">
              <a:xfrm flipV="1">
                <a:off x="1715" y="3227"/>
                <a:ext cx="0" cy="33"/>
              </a:xfrm>
              <a:prstGeom prst="line">
                <a:avLst/>
              </a:prstGeom>
              <a:noFill/>
              <a:ln w="3175">
                <a:solidFill>
                  <a:srgbClr val="000000"/>
                </a:solidFill>
                <a:round/>
                <a:headEnd/>
                <a:tailEnd/>
              </a:ln>
            </p:spPr>
            <p:txBody>
              <a:bodyPr/>
              <a:lstStyle/>
              <a:p>
                <a:endParaRPr lang="en-US"/>
              </a:p>
            </p:txBody>
          </p:sp>
          <p:sp>
            <p:nvSpPr>
              <p:cNvPr id="34130" name="Line 2380"/>
              <p:cNvSpPr>
                <a:spLocks noChangeShapeType="1"/>
              </p:cNvSpPr>
              <p:nvPr/>
            </p:nvSpPr>
            <p:spPr bwMode="auto">
              <a:xfrm>
                <a:off x="1715" y="3227"/>
                <a:ext cx="0" cy="33"/>
              </a:xfrm>
              <a:prstGeom prst="line">
                <a:avLst/>
              </a:prstGeom>
              <a:noFill/>
              <a:ln w="3175">
                <a:solidFill>
                  <a:srgbClr val="000000"/>
                </a:solidFill>
                <a:round/>
                <a:headEnd/>
                <a:tailEnd/>
              </a:ln>
            </p:spPr>
            <p:txBody>
              <a:bodyPr/>
              <a:lstStyle/>
              <a:p>
                <a:endParaRPr lang="en-US"/>
              </a:p>
            </p:txBody>
          </p:sp>
          <p:sp>
            <p:nvSpPr>
              <p:cNvPr id="34131" name="Line 2381"/>
              <p:cNvSpPr>
                <a:spLocks noChangeShapeType="1"/>
              </p:cNvSpPr>
              <p:nvPr/>
            </p:nvSpPr>
            <p:spPr bwMode="auto">
              <a:xfrm>
                <a:off x="1715" y="3260"/>
                <a:ext cx="60" cy="0"/>
              </a:xfrm>
              <a:prstGeom prst="line">
                <a:avLst/>
              </a:prstGeom>
              <a:noFill/>
              <a:ln w="3175">
                <a:solidFill>
                  <a:srgbClr val="000000"/>
                </a:solidFill>
                <a:round/>
                <a:headEnd/>
                <a:tailEnd/>
              </a:ln>
            </p:spPr>
            <p:txBody>
              <a:bodyPr/>
              <a:lstStyle/>
              <a:p>
                <a:endParaRPr lang="en-US"/>
              </a:p>
            </p:txBody>
          </p:sp>
          <p:sp>
            <p:nvSpPr>
              <p:cNvPr id="34132" name="Line 2382"/>
              <p:cNvSpPr>
                <a:spLocks noChangeShapeType="1"/>
              </p:cNvSpPr>
              <p:nvPr/>
            </p:nvSpPr>
            <p:spPr bwMode="auto">
              <a:xfrm flipV="1">
                <a:off x="1775" y="3227"/>
                <a:ext cx="0" cy="33"/>
              </a:xfrm>
              <a:prstGeom prst="line">
                <a:avLst/>
              </a:prstGeom>
              <a:noFill/>
              <a:ln w="3175">
                <a:solidFill>
                  <a:srgbClr val="000000"/>
                </a:solidFill>
                <a:round/>
                <a:headEnd/>
                <a:tailEnd/>
              </a:ln>
            </p:spPr>
            <p:txBody>
              <a:bodyPr/>
              <a:lstStyle/>
              <a:p>
                <a:endParaRPr lang="en-US"/>
              </a:p>
            </p:txBody>
          </p:sp>
          <p:sp>
            <p:nvSpPr>
              <p:cNvPr id="34133" name="Line 2383"/>
              <p:cNvSpPr>
                <a:spLocks noChangeShapeType="1"/>
              </p:cNvSpPr>
              <p:nvPr/>
            </p:nvSpPr>
            <p:spPr bwMode="auto">
              <a:xfrm>
                <a:off x="1775" y="3227"/>
                <a:ext cx="0" cy="33"/>
              </a:xfrm>
              <a:prstGeom prst="line">
                <a:avLst/>
              </a:prstGeom>
              <a:noFill/>
              <a:ln w="3175">
                <a:solidFill>
                  <a:srgbClr val="000000"/>
                </a:solidFill>
                <a:round/>
                <a:headEnd/>
                <a:tailEnd/>
              </a:ln>
            </p:spPr>
            <p:txBody>
              <a:bodyPr/>
              <a:lstStyle/>
              <a:p>
                <a:endParaRPr lang="en-US"/>
              </a:p>
            </p:txBody>
          </p:sp>
          <p:sp>
            <p:nvSpPr>
              <p:cNvPr id="34134" name="Line 2384"/>
              <p:cNvSpPr>
                <a:spLocks noChangeShapeType="1"/>
              </p:cNvSpPr>
              <p:nvPr/>
            </p:nvSpPr>
            <p:spPr bwMode="auto">
              <a:xfrm>
                <a:off x="1775" y="3260"/>
                <a:ext cx="60" cy="0"/>
              </a:xfrm>
              <a:prstGeom prst="line">
                <a:avLst/>
              </a:prstGeom>
              <a:noFill/>
              <a:ln w="3175">
                <a:solidFill>
                  <a:srgbClr val="000000"/>
                </a:solidFill>
                <a:round/>
                <a:headEnd/>
                <a:tailEnd/>
              </a:ln>
            </p:spPr>
            <p:txBody>
              <a:bodyPr/>
              <a:lstStyle/>
              <a:p>
                <a:endParaRPr lang="en-US"/>
              </a:p>
            </p:txBody>
          </p:sp>
          <p:sp>
            <p:nvSpPr>
              <p:cNvPr id="34135" name="Line 2385"/>
              <p:cNvSpPr>
                <a:spLocks noChangeShapeType="1"/>
              </p:cNvSpPr>
              <p:nvPr/>
            </p:nvSpPr>
            <p:spPr bwMode="auto">
              <a:xfrm flipV="1">
                <a:off x="1835" y="3182"/>
                <a:ext cx="0" cy="78"/>
              </a:xfrm>
              <a:prstGeom prst="line">
                <a:avLst/>
              </a:prstGeom>
              <a:noFill/>
              <a:ln w="3175">
                <a:solidFill>
                  <a:srgbClr val="000000"/>
                </a:solidFill>
                <a:round/>
                <a:headEnd/>
                <a:tailEnd/>
              </a:ln>
            </p:spPr>
            <p:txBody>
              <a:bodyPr/>
              <a:lstStyle/>
              <a:p>
                <a:endParaRPr lang="en-US"/>
              </a:p>
            </p:txBody>
          </p:sp>
          <p:sp>
            <p:nvSpPr>
              <p:cNvPr id="34136" name="Line 2386"/>
              <p:cNvSpPr>
                <a:spLocks noChangeShapeType="1"/>
              </p:cNvSpPr>
              <p:nvPr/>
            </p:nvSpPr>
            <p:spPr bwMode="auto">
              <a:xfrm>
                <a:off x="1835" y="3182"/>
                <a:ext cx="0" cy="78"/>
              </a:xfrm>
              <a:prstGeom prst="line">
                <a:avLst/>
              </a:prstGeom>
              <a:noFill/>
              <a:ln w="3175">
                <a:solidFill>
                  <a:srgbClr val="000000"/>
                </a:solidFill>
                <a:round/>
                <a:headEnd/>
                <a:tailEnd/>
              </a:ln>
            </p:spPr>
            <p:txBody>
              <a:bodyPr/>
              <a:lstStyle/>
              <a:p>
                <a:endParaRPr lang="en-US"/>
              </a:p>
            </p:txBody>
          </p:sp>
          <p:sp>
            <p:nvSpPr>
              <p:cNvPr id="34137" name="Line 2387"/>
              <p:cNvSpPr>
                <a:spLocks noChangeShapeType="1"/>
              </p:cNvSpPr>
              <p:nvPr/>
            </p:nvSpPr>
            <p:spPr bwMode="auto">
              <a:xfrm>
                <a:off x="1835" y="3260"/>
                <a:ext cx="61" cy="0"/>
              </a:xfrm>
              <a:prstGeom prst="line">
                <a:avLst/>
              </a:prstGeom>
              <a:noFill/>
              <a:ln w="3175">
                <a:solidFill>
                  <a:srgbClr val="000000"/>
                </a:solidFill>
                <a:round/>
                <a:headEnd/>
                <a:tailEnd/>
              </a:ln>
            </p:spPr>
            <p:txBody>
              <a:bodyPr/>
              <a:lstStyle/>
              <a:p>
                <a:endParaRPr lang="en-US"/>
              </a:p>
            </p:txBody>
          </p:sp>
          <p:sp>
            <p:nvSpPr>
              <p:cNvPr id="34138" name="Line 2388"/>
              <p:cNvSpPr>
                <a:spLocks noChangeShapeType="1"/>
              </p:cNvSpPr>
              <p:nvPr/>
            </p:nvSpPr>
            <p:spPr bwMode="auto">
              <a:xfrm flipV="1">
                <a:off x="1896" y="3227"/>
                <a:ext cx="0" cy="33"/>
              </a:xfrm>
              <a:prstGeom prst="line">
                <a:avLst/>
              </a:prstGeom>
              <a:noFill/>
              <a:ln w="3175">
                <a:solidFill>
                  <a:srgbClr val="000000"/>
                </a:solidFill>
                <a:round/>
                <a:headEnd/>
                <a:tailEnd/>
              </a:ln>
            </p:spPr>
            <p:txBody>
              <a:bodyPr/>
              <a:lstStyle/>
              <a:p>
                <a:endParaRPr lang="en-US"/>
              </a:p>
            </p:txBody>
          </p:sp>
          <p:sp>
            <p:nvSpPr>
              <p:cNvPr id="34139" name="Line 2389"/>
              <p:cNvSpPr>
                <a:spLocks noChangeShapeType="1"/>
              </p:cNvSpPr>
              <p:nvPr/>
            </p:nvSpPr>
            <p:spPr bwMode="auto">
              <a:xfrm>
                <a:off x="1896" y="3227"/>
                <a:ext cx="0" cy="33"/>
              </a:xfrm>
              <a:prstGeom prst="line">
                <a:avLst/>
              </a:prstGeom>
              <a:noFill/>
              <a:ln w="3175">
                <a:solidFill>
                  <a:srgbClr val="000000"/>
                </a:solidFill>
                <a:round/>
                <a:headEnd/>
                <a:tailEnd/>
              </a:ln>
            </p:spPr>
            <p:txBody>
              <a:bodyPr/>
              <a:lstStyle/>
              <a:p>
                <a:endParaRPr lang="en-US"/>
              </a:p>
            </p:txBody>
          </p:sp>
          <p:sp>
            <p:nvSpPr>
              <p:cNvPr id="34140" name="Line 2390"/>
              <p:cNvSpPr>
                <a:spLocks noChangeShapeType="1"/>
              </p:cNvSpPr>
              <p:nvPr/>
            </p:nvSpPr>
            <p:spPr bwMode="auto">
              <a:xfrm>
                <a:off x="1896" y="3260"/>
                <a:ext cx="60" cy="0"/>
              </a:xfrm>
              <a:prstGeom prst="line">
                <a:avLst/>
              </a:prstGeom>
              <a:noFill/>
              <a:ln w="3175">
                <a:solidFill>
                  <a:srgbClr val="000000"/>
                </a:solidFill>
                <a:round/>
                <a:headEnd/>
                <a:tailEnd/>
              </a:ln>
            </p:spPr>
            <p:txBody>
              <a:bodyPr/>
              <a:lstStyle/>
              <a:p>
                <a:endParaRPr lang="en-US"/>
              </a:p>
            </p:txBody>
          </p:sp>
          <p:sp>
            <p:nvSpPr>
              <p:cNvPr id="34141" name="Line 2391"/>
              <p:cNvSpPr>
                <a:spLocks noChangeShapeType="1"/>
              </p:cNvSpPr>
              <p:nvPr/>
            </p:nvSpPr>
            <p:spPr bwMode="auto">
              <a:xfrm flipV="1">
                <a:off x="1956" y="3227"/>
                <a:ext cx="0" cy="33"/>
              </a:xfrm>
              <a:prstGeom prst="line">
                <a:avLst/>
              </a:prstGeom>
              <a:noFill/>
              <a:ln w="3175">
                <a:solidFill>
                  <a:srgbClr val="000000"/>
                </a:solidFill>
                <a:round/>
                <a:headEnd/>
                <a:tailEnd/>
              </a:ln>
            </p:spPr>
            <p:txBody>
              <a:bodyPr/>
              <a:lstStyle/>
              <a:p>
                <a:endParaRPr lang="en-US"/>
              </a:p>
            </p:txBody>
          </p:sp>
          <p:sp>
            <p:nvSpPr>
              <p:cNvPr id="34142" name="Line 2392"/>
              <p:cNvSpPr>
                <a:spLocks noChangeShapeType="1"/>
              </p:cNvSpPr>
              <p:nvPr/>
            </p:nvSpPr>
            <p:spPr bwMode="auto">
              <a:xfrm>
                <a:off x="1956" y="3227"/>
                <a:ext cx="0" cy="33"/>
              </a:xfrm>
              <a:prstGeom prst="line">
                <a:avLst/>
              </a:prstGeom>
              <a:noFill/>
              <a:ln w="3175">
                <a:solidFill>
                  <a:srgbClr val="000000"/>
                </a:solidFill>
                <a:round/>
                <a:headEnd/>
                <a:tailEnd/>
              </a:ln>
            </p:spPr>
            <p:txBody>
              <a:bodyPr/>
              <a:lstStyle/>
              <a:p>
                <a:endParaRPr lang="en-US"/>
              </a:p>
            </p:txBody>
          </p:sp>
          <p:sp>
            <p:nvSpPr>
              <p:cNvPr id="34143" name="Line 2393"/>
              <p:cNvSpPr>
                <a:spLocks noChangeShapeType="1"/>
              </p:cNvSpPr>
              <p:nvPr/>
            </p:nvSpPr>
            <p:spPr bwMode="auto">
              <a:xfrm>
                <a:off x="1956" y="3260"/>
                <a:ext cx="60" cy="0"/>
              </a:xfrm>
              <a:prstGeom prst="line">
                <a:avLst/>
              </a:prstGeom>
              <a:noFill/>
              <a:ln w="3175">
                <a:solidFill>
                  <a:srgbClr val="000000"/>
                </a:solidFill>
                <a:round/>
                <a:headEnd/>
                <a:tailEnd/>
              </a:ln>
            </p:spPr>
            <p:txBody>
              <a:bodyPr/>
              <a:lstStyle/>
              <a:p>
                <a:endParaRPr lang="en-US"/>
              </a:p>
            </p:txBody>
          </p:sp>
          <p:sp>
            <p:nvSpPr>
              <p:cNvPr id="34144" name="Line 2394"/>
              <p:cNvSpPr>
                <a:spLocks noChangeShapeType="1"/>
              </p:cNvSpPr>
              <p:nvPr/>
            </p:nvSpPr>
            <p:spPr bwMode="auto">
              <a:xfrm flipV="1">
                <a:off x="2016" y="3227"/>
                <a:ext cx="0" cy="33"/>
              </a:xfrm>
              <a:prstGeom prst="line">
                <a:avLst/>
              </a:prstGeom>
              <a:noFill/>
              <a:ln w="3175">
                <a:solidFill>
                  <a:srgbClr val="000000"/>
                </a:solidFill>
                <a:round/>
                <a:headEnd/>
                <a:tailEnd/>
              </a:ln>
            </p:spPr>
            <p:txBody>
              <a:bodyPr/>
              <a:lstStyle/>
              <a:p>
                <a:endParaRPr lang="en-US"/>
              </a:p>
            </p:txBody>
          </p:sp>
          <p:sp>
            <p:nvSpPr>
              <p:cNvPr id="34145" name="Line 2395"/>
              <p:cNvSpPr>
                <a:spLocks noChangeShapeType="1"/>
              </p:cNvSpPr>
              <p:nvPr/>
            </p:nvSpPr>
            <p:spPr bwMode="auto">
              <a:xfrm>
                <a:off x="2016" y="3227"/>
                <a:ext cx="0" cy="33"/>
              </a:xfrm>
              <a:prstGeom prst="line">
                <a:avLst/>
              </a:prstGeom>
              <a:noFill/>
              <a:ln w="3175">
                <a:solidFill>
                  <a:srgbClr val="000000"/>
                </a:solidFill>
                <a:round/>
                <a:headEnd/>
                <a:tailEnd/>
              </a:ln>
            </p:spPr>
            <p:txBody>
              <a:bodyPr/>
              <a:lstStyle/>
              <a:p>
                <a:endParaRPr lang="en-US"/>
              </a:p>
            </p:txBody>
          </p:sp>
          <p:sp>
            <p:nvSpPr>
              <p:cNvPr id="34146" name="Line 2396"/>
              <p:cNvSpPr>
                <a:spLocks noChangeShapeType="1"/>
              </p:cNvSpPr>
              <p:nvPr/>
            </p:nvSpPr>
            <p:spPr bwMode="auto">
              <a:xfrm>
                <a:off x="2016" y="3260"/>
                <a:ext cx="61" cy="0"/>
              </a:xfrm>
              <a:prstGeom prst="line">
                <a:avLst/>
              </a:prstGeom>
              <a:noFill/>
              <a:ln w="3175">
                <a:solidFill>
                  <a:srgbClr val="000000"/>
                </a:solidFill>
                <a:round/>
                <a:headEnd/>
                <a:tailEnd/>
              </a:ln>
            </p:spPr>
            <p:txBody>
              <a:bodyPr/>
              <a:lstStyle/>
              <a:p>
                <a:endParaRPr lang="en-US"/>
              </a:p>
            </p:txBody>
          </p:sp>
          <p:sp>
            <p:nvSpPr>
              <p:cNvPr id="34147" name="Line 2397"/>
              <p:cNvSpPr>
                <a:spLocks noChangeShapeType="1"/>
              </p:cNvSpPr>
              <p:nvPr/>
            </p:nvSpPr>
            <p:spPr bwMode="auto">
              <a:xfrm flipV="1">
                <a:off x="2077" y="3227"/>
                <a:ext cx="0" cy="33"/>
              </a:xfrm>
              <a:prstGeom prst="line">
                <a:avLst/>
              </a:prstGeom>
              <a:noFill/>
              <a:ln w="3175">
                <a:solidFill>
                  <a:srgbClr val="000000"/>
                </a:solidFill>
                <a:round/>
                <a:headEnd/>
                <a:tailEnd/>
              </a:ln>
            </p:spPr>
            <p:txBody>
              <a:bodyPr/>
              <a:lstStyle/>
              <a:p>
                <a:endParaRPr lang="en-US"/>
              </a:p>
            </p:txBody>
          </p:sp>
          <p:sp>
            <p:nvSpPr>
              <p:cNvPr id="34148" name="Line 2398"/>
              <p:cNvSpPr>
                <a:spLocks noChangeShapeType="1"/>
              </p:cNvSpPr>
              <p:nvPr/>
            </p:nvSpPr>
            <p:spPr bwMode="auto">
              <a:xfrm>
                <a:off x="2077" y="3227"/>
                <a:ext cx="0" cy="33"/>
              </a:xfrm>
              <a:prstGeom prst="line">
                <a:avLst/>
              </a:prstGeom>
              <a:noFill/>
              <a:ln w="3175">
                <a:solidFill>
                  <a:srgbClr val="000000"/>
                </a:solidFill>
                <a:round/>
                <a:headEnd/>
                <a:tailEnd/>
              </a:ln>
            </p:spPr>
            <p:txBody>
              <a:bodyPr/>
              <a:lstStyle/>
              <a:p>
                <a:endParaRPr lang="en-US"/>
              </a:p>
            </p:txBody>
          </p:sp>
          <p:sp>
            <p:nvSpPr>
              <p:cNvPr id="34149" name="Line 2399"/>
              <p:cNvSpPr>
                <a:spLocks noChangeShapeType="1"/>
              </p:cNvSpPr>
              <p:nvPr/>
            </p:nvSpPr>
            <p:spPr bwMode="auto">
              <a:xfrm>
                <a:off x="2077" y="3260"/>
                <a:ext cx="60" cy="0"/>
              </a:xfrm>
              <a:prstGeom prst="line">
                <a:avLst/>
              </a:prstGeom>
              <a:noFill/>
              <a:ln w="3175">
                <a:solidFill>
                  <a:srgbClr val="000000"/>
                </a:solidFill>
                <a:round/>
                <a:headEnd/>
                <a:tailEnd/>
              </a:ln>
            </p:spPr>
            <p:txBody>
              <a:bodyPr/>
              <a:lstStyle/>
              <a:p>
                <a:endParaRPr lang="en-US"/>
              </a:p>
            </p:txBody>
          </p:sp>
          <p:sp>
            <p:nvSpPr>
              <p:cNvPr id="34150" name="Line 2400"/>
              <p:cNvSpPr>
                <a:spLocks noChangeShapeType="1"/>
              </p:cNvSpPr>
              <p:nvPr/>
            </p:nvSpPr>
            <p:spPr bwMode="auto">
              <a:xfrm flipV="1">
                <a:off x="2137" y="3227"/>
                <a:ext cx="0" cy="33"/>
              </a:xfrm>
              <a:prstGeom prst="line">
                <a:avLst/>
              </a:prstGeom>
              <a:noFill/>
              <a:ln w="3175">
                <a:solidFill>
                  <a:srgbClr val="000000"/>
                </a:solidFill>
                <a:round/>
                <a:headEnd/>
                <a:tailEnd/>
              </a:ln>
            </p:spPr>
            <p:txBody>
              <a:bodyPr/>
              <a:lstStyle/>
              <a:p>
                <a:endParaRPr lang="en-US"/>
              </a:p>
            </p:txBody>
          </p:sp>
          <p:sp>
            <p:nvSpPr>
              <p:cNvPr id="34151" name="Line 2401"/>
              <p:cNvSpPr>
                <a:spLocks noChangeShapeType="1"/>
              </p:cNvSpPr>
              <p:nvPr/>
            </p:nvSpPr>
            <p:spPr bwMode="auto">
              <a:xfrm>
                <a:off x="2137" y="3227"/>
                <a:ext cx="0" cy="33"/>
              </a:xfrm>
              <a:prstGeom prst="line">
                <a:avLst/>
              </a:prstGeom>
              <a:noFill/>
              <a:ln w="3175">
                <a:solidFill>
                  <a:srgbClr val="000000"/>
                </a:solidFill>
                <a:round/>
                <a:headEnd/>
                <a:tailEnd/>
              </a:ln>
            </p:spPr>
            <p:txBody>
              <a:bodyPr/>
              <a:lstStyle/>
              <a:p>
                <a:endParaRPr lang="en-US"/>
              </a:p>
            </p:txBody>
          </p:sp>
          <p:sp>
            <p:nvSpPr>
              <p:cNvPr id="34152" name="Line 2402"/>
              <p:cNvSpPr>
                <a:spLocks noChangeShapeType="1"/>
              </p:cNvSpPr>
              <p:nvPr/>
            </p:nvSpPr>
            <p:spPr bwMode="auto">
              <a:xfrm>
                <a:off x="2137" y="3260"/>
                <a:ext cx="60" cy="0"/>
              </a:xfrm>
              <a:prstGeom prst="line">
                <a:avLst/>
              </a:prstGeom>
              <a:noFill/>
              <a:ln w="3175">
                <a:solidFill>
                  <a:srgbClr val="000000"/>
                </a:solidFill>
                <a:round/>
                <a:headEnd/>
                <a:tailEnd/>
              </a:ln>
            </p:spPr>
            <p:txBody>
              <a:bodyPr/>
              <a:lstStyle/>
              <a:p>
                <a:endParaRPr lang="en-US"/>
              </a:p>
            </p:txBody>
          </p:sp>
          <p:sp>
            <p:nvSpPr>
              <p:cNvPr id="34153" name="Line 2403"/>
              <p:cNvSpPr>
                <a:spLocks noChangeShapeType="1"/>
              </p:cNvSpPr>
              <p:nvPr/>
            </p:nvSpPr>
            <p:spPr bwMode="auto">
              <a:xfrm flipV="1">
                <a:off x="2197" y="3227"/>
                <a:ext cx="0" cy="33"/>
              </a:xfrm>
              <a:prstGeom prst="line">
                <a:avLst/>
              </a:prstGeom>
              <a:noFill/>
              <a:ln w="3175">
                <a:solidFill>
                  <a:srgbClr val="000000"/>
                </a:solidFill>
                <a:round/>
                <a:headEnd/>
                <a:tailEnd/>
              </a:ln>
            </p:spPr>
            <p:txBody>
              <a:bodyPr/>
              <a:lstStyle/>
              <a:p>
                <a:endParaRPr lang="en-US"/>
              </a:p>
            </p:txBody>
          </p:sp>
          <p:sp>
            <p:nvSpPr>
              <p:cNvPr id="34154" name="Line 2404"/>
              <p:cNvSpPr>
                <a:spLocks noChangeShapeType="1"/>
              </p:cNvSpPr>
              <p:nvPr/>
            </p:nvSpPr>
            <p:spPr bwMode="auto">
              <a:xfrm>
                <a:off x="2197" y="3227"/>
                <a:ext cx="0" cy="33"/>
              </a:xfrm>
              <a:prstGeom prst="line">
                <a:avLst/>
              </a:prstGeom>
              <a:noFill/>
              <a:ln w="3175">
                <a:solidFill>
                  <a:srgbClr val="000000"/>
                </a:solidFill>
                <a:round/>
                <a:headEnd/>
                <a:tailEnd/>
              </a:ln>
            </p:spPr>
            <p:txBody>
              <a:bodyPr/>
              <a:lstStyle/>
              <a:p>
                <a:endParaRPr lang="en-US"/>
              </a:p>
            </p:txBody>
          </p:sp>
          <p:sp>
            <p:nvSpPr>
              <p:cNvPr id="34155" name="Line 2405"/>
              <p:cNvSpPr>
                <a:spLocks noChangeShapeType="1"/>
              </p:cNvSpPr>
              <p:nvPr/>
            </p:nvSpPr>
            <p:spPr bwMode="auto">
              <a:xfrm>
                <a:off x="2197" y="3260"/>
                <a:ext cx="61" cy="0"/>
              </a:xfrm>
              <a:prstGeom prst="line">
                <a:avLst/>
              </a:prstGeom>
              <a:noFill/>
              <a:ln w="3175">
                <a:solidFill>
                  <a:srgbClr val="000000"/>
                </a:solidFill>
                <a:round/>
                <a:headEnd/>
                <a:tailEnd/>
              </a:ln>
            </p:spPr>
            <p:txBody>
              <a:bodyPr/>
              <a:lstStyle/>
              <a:p>
                <a:endParaRPr lang="en-US"/>
              </a:p>
            </p:txBody>
          </p:sp>
          <p:sp>
            <p:nvSpPr>
              <p:cNvPr id="34156" name="Line 2406"/>
              <p:cNvSpPr>
                <a:spLocks noChangeShapeType="1"/>
              </p:cNvSpPr>
              <p:nvPr/>
            </p:nvSpPr>
            <p:spPr bwMode="auto">
              <a:xfrm flipV="1">
                <a:off x="2258" y="3227"/>
                <a:ext cx="0" cy="33"/>
              </a:xfrm>
              <a:prstGeom prst="line">
                <a:avLst/>
              </a:prstGeom>
              <a:noFill/>
              <a:ln w="3175">
                <a:solidFill>
                  <a:srgbClr val="000000"/>
                </a:solidFill>
                <a:round/>
                <a:headEnd/>
                <a:tailEnd/>
              </a:ln>
            </p:spPr>
            <p:txBody>
              <a:bodyPr/>
              <a:lstStyle/>
              <a:p>
                <a:endParaRPr lang="en-US"/>
              </a:p>
            </p:txBody>
          </p:sp>
          <p:sp>
            <p:nvSpPr>
              <p:cNvPr id="34157" name="Line 2407"/>
              <p:cNvSpPr>
                <a:spLocks noChangeShapeType="1"/>
              </p:cNvSpPr>
              <p:nvPr/>
            </p:nvSpPr>
            <p:spPr bwMode="auto">
              <a:xfrm>
                <a:off x="2258" y="3227"/>
                <a:ext cx="0" cy="33"/>
              </a:xfrm>
              <a:prstGeom prst="line">
                <a:avLst/>
              </a:prstGeom>
              <a:noFill/>
              <a:ln w="3175">
                <a:solidFill>
                  <a:srgbClr val="000000"/>
                </a:solidFill>
                <a:round/>
                <a:headEnd/>
                <a:tailEnd/>
              </a:ln>
            </p:spPr>
            <p:txBody>
              <a:bodyPr/>
              <a:lstStyle/>
              <a:p>
                <a:endParaRPr lang="en-US"/>
              </a:p>
            </p:txBody>
          </p:sp>
          <p:sp>
            <p:nvSpPr>
              <p:cNvPr id="34158" name="Line 2408"/>
              <p:cNvSpPr>
                <a:spLocks noChangeShapeType="1"/>
              </p:cNvSpPr>
              <p:nvPr/>
            </p:nvSpPr>
            <p:spPr bwMode="auto">
              <a:xfrm>
                <a:off x="2258" y="3260"/>
                <a:ext cx="60" cy="0"/>
              </a:xfrm>
              <a:prstGeom prst="line">
                <a:avLst/>
              </a:prstGeom>
              <a:noFill/>
              <a:ln w="3175">
                <a:solidFill>
                  <a:srgbClr val="000000"/>
                </a:solidFill>
                <a:round/>
                <a:headEnd/>
                <a:tailEnd/>
              </a:ln>
            </p:spPr>
            <p:txBody>
              <a:bodyPr/>
              <a:lstStyle/>
              <a:p>
                <a:endParaRPr lang="en-US"/>
              </a:p>
            </p:txBody>
          </p:sp>
          <p:sp>
            <p:nvSpPr>
              <p:cNvPr id="34159" name="Line 2409"/>
              <p:cNvSpPr>
                <a:spLocks noChangeShapeType="1"/>
              </p:cNvSpPr>
              <p:nvPr/>
            </p:nvSpPr>
            <p:spPr bwMode="auto">
              <a:xfrm flipV="1">
                <a:off x="2318" y="3227"/>
                <a:ext cx="0" cy="33"/>
              </a:xfrm>
              <a:prstGeom prst="line">
                <a:avLst/>
              </a:prstGeom>
              <a:noFill/>
              <a:ln w="3175">
                <a:solidFill>
                  <a:srgbClr val="000000"/>
                </a:solidFill>
                <a:round/>
                <a:headEnd/>
                <a:tailEnd/>
              </a:ln>
            </p:spPr>
            <p:txBody>
              <a:bodyPr/>
              <a:lstStyle/>
              <a:p>
                <a:endParaRPr lang="en-US"/>
              </a:p>
            </p:txBody>
          </p:sp>
          <p:sp>
            <p:nvSpPr>
              <p:cNvPr id="34160" name="Line 2410"/>
              <p:cNvSpPr>
                <a:spLocks noChangeShapeType="1"/>
              </p:cNvSpPr>
              <p:nvPr/>
            </p:nvSpPr>
            <p:spPr bwMode="auto">
              <a:xfrm>
                <a:off x="2318" y="3227"/>
                <a:ext cx="0" cy="33"/>
              </a:xfrm>
              <a:prstGeom prst="line">
                <a:avLst/>
              </a:prstGeom>
              <a:noFill/>
              <a:ln w="3175">
                <a:solidFill>
                  <a:srgbClr val="000000"/>
                </a:solidFill>
                <a:round/>
                <a:headEnd/>
                <a:tailEnd/>
              </a:ln>
            </p:spPr>
            <p:txBody>
              <a:bodyPr/>
              <a:lstStyle/>
              <a:p>
                <a:endParaRPr lang="en-US"/>
              </a:p>
            </p:txBody>
          </p:sp>
          <p:sp>
            <p:nvSpPr>
              <p:cNvPr id="34161" name="Line 2411"/>
              <p:cNvSpPr>
                <a:spLocks noChangeShapeType="1"/>
              </p:cNvSpPr>
              <p:nvPr/>
            </p:nvSpPr>
            <p:spPr bwMode="auto">
              <a:xfrm>
                <a:off x="2318" y="3260"/>
                <a:ext cx="60" cy="0"/>
              </a:xfrm>
              <a:prstGeom prst="line">
                <a:avLst/>
              </a:prstGeom>
              <a:noFill/>
              <a:ln w="3175">
                <a:solidFill>
                  <a:srgbClr val="000000"/>
                </a:solidFill>
                <a:round/>
                <a:headEnd/>
                <a:tailEnd/>
              </a:ln>
            </p:spPr>
            <p:txBody>
              <a:bodyPr/>
              <a:lstStyle/>
              <a:p>
                <a:endParaRPr lang="en-US"/>
              </a:p>
            </p:txBody>
          </p:sp>
          <p:sp>
            <p:nvSpPr>
              <p:cNvPr id="34162" name="Line 2412"/>
              <p:cNvSpPr>
                <a:spLocks noChangeShapeType="1"/>
              </p:cNvSpPr>
              <p:nvPr/>
            </p:nvSpPr>
            <p:spPr bwMode="auto">
              <a:xfrm flipV="1">
                <a:off x="2378" y="3227"/>
                <a:ext cx="0" cy="33"/>
              </a:xfrm>
              <a:prstGeom prst="line">
                <a:avLst/>
              </a:prstGeom>
              <a:noFill/>
              <a:ln w="3175">
                <a:solidFill>
                  <a:srgbClr val="000000"/>
                </a:solidFill>
                <a:round/>
                <a:headEnd/>
                <a:tailEnd/>
              </a:ln>
            </p:spPr>
            <p:txBody>
              <a:bodyPr/>
              <a:lstStyle/>
              <a:p>
                <a:endParaRPr lang="en-US"/>
              </a:p>
            </p:txBody>
          </p:sp>
          <p:sp>
            <p:nvSpPr>
              <p:cNvPr id="34163" name="Line 2413"/>
              <p:cNvSpPr>
                <a:spLocks noChangeShapeType="1"/>
              </p:cNvSpPr>
              <p:nvPr/>
            </p:nvSpPr>
            <p:spPr bwMode="auto">
              <a:xfrm>
                <a:off x="2378" y="3227"/>
                <a:ext cx="0" cy="33"/>
              </a:xfrm>
              <a:prstGeom prst="line">
                <a:avLst/>
              </a:prstGeom>
              <a:noFill/>
              <a:ln w="3175">
                <a:solidFill>
                  <a:srgbClr val="000000"/>
                </a:solidFill>
                <a:round/>
                <a:headEnd/>
                <a:tailEnd/>
              </a:ln>
            </p:spPr>
            <p:txBody>
              <a:bodyPr/>
              <a:lstStyle/>
              <a:p>
                <a:endParaRPr lang="en-US"/>
              </a:p>
            </p:txBody>
          </p:sp>
          <p:sp>
            <p:nvSpPr>
              <p:cNvPr id="34164" name="Line 2414"/>
              <p:cNvSpPr>
                <a:spLocks noChangeShapeType="1"/>
              </p:cNvSpPr>
              <p:nvPr/>
            </p:nvSpPr>
            <p:spPr bwMode="auto">
              <a:xfrm>
                <a:off x="2378" y="3260"/>
                <a:ext cx="61" cy="0"/>
              </a:xfrm>
              <a:prstGeom prst="line">
                <a:avLst/>
              </a:prstGeom>
              <a:noFill/>
              <a:ln w="3175">
                <a:solidFill>
                  <a:srgbClr val="000000"/>
                </a:solidFill>
                <a:round/>
                <a:headEnd/>
                <a:tailEnd/>
              </a:ln>
            </p:spPr>
            <p:txBody>
              <a:bodyPr/>
              <a:lstStyle/>
              <a:p>
                <a:endParaRPr lang="en-US"/>
              </a:p>
            </p:txBody>
          </p:sp>
          <p:sp>
            <p:nvSpPr>
              <p:cNvPr id="34165" name="Line 2415"/>
              <p:cNvSpPr>
                <a:spLocks noChangeShapeType="1"/>
              </p:cNvSpPr>
              <p:nvPr/>
            </p:nvSpPr>
            <p:spPr bwMode="auto">
              <a:xfrm flipV="1">
                <a:off x="2439" y="3182"/>
                <a:ext cx="0" cy="78"/>
              </a:xfrm>
              <a:prstGeom prst="line">
                <a:avLst/>
              </a:prstGeom>
              <a:noFill/>
              <a:ln w="3175">
                <a:solidFill>
                  <a:srgbClr val="000000"/>
                </a:solidFill>
                <a:round/>
                <a:headEnd/>
                <a:tailEnd/>
              </a:ln>
            </p:spPr>
            <p:txBody>
              <a:bodyPr/>
              <a:lstStyle/>
              <a:p>
                <a:endParaRPr lang="en-US"/>
              </a:p>
            </p:txBody>
          </p:sp>
          <p:sp>
            <p:nvSpPr>
              <p:cNvPr id="34166" name="Line 2416"/>
              <p:cNvSpPr>
                <a:spLocks noChangeShapeType="1"/>
              </p:cNvSpPr>
              <p:nvPr/>
            </p:nvSpPr>
            <p:spPr bwMode="auto">
              <a:xfrm>
                <a:off x="2439" y="3182"/>
                <a:ext cx="0" cy="78"/>
              </a:xfrm>
              <a:prstGeom prst="line">
                <a:avLst/>
              </a:prstGeom>
              <a:noFill/>
              <a:ln w="3175">
                <a:solidFill>
                  <a:srgbClr val="000000"/>
                </a:solidFill>
                <a:round/>
                <a:headEnd/>
                <a:tailEnd/>
              </a:ln>
            </p:spPr>
            <p:txBody>
              <a:bodyPr/>
              <a:lstStyle/>
              <a:p>
                <a:endParaRPr lang="en-US"/>
              </a:p>
            </p:txBody>
          </p:sp>
          <p:sp>
            <p:nvSpPr>
              <p:cNvPr id="34167" name="Line 2417"/>
              <p:cNvSpPr>
                <a:spLocks noChangeShapeType="1"/>
              </p:cNvSpPr>
              <p:nvPr/>
            </p:nvSpPr>
            <p:spPr bwMode="auto">
              <a:xfrm>
                <a:off x="2439" y="3260"/>
                <a:ext cx="60" cy="0"/>
              </a:xfrm>
              <a:prstGeom prst="line">
                <a:avLst/>
              </a:prstGeom>
              <a:noFill/>
              <a:ln w="3175">
                <a:solidFill>
                  <a:srgbClr val="000000"/>
                </a:solidFill>
                <a:round/>
                <a:headEnd/>
                <a:tailEnd/>
              </a:ln>
            </p:spPr>
            <p:txBody>
              <a:bodyPr/>
              <a:lstStyle/>
              <a:p>
                <a:endParaRPr lang="en-US"/>
              </a:p>
            </p:txBody>
          </p:sp>
          <p:sp>
            <p:nvSpPr>
              <p:cNvPr id="34168" name="Line 2418"/>
              <p:cNvSpPr>
                <a:spLocks noChangeShapeType="1"/>
              </p:cNvSpPr>
              <p:nvPr/>
            </p:nvSpPr>
            <p:spPr bwMode="auto">
              <a:xfrm flipV="1">
                <a:off x="2499" y="3227"/>
                <a:ext cx="0" cy="33"/>
              </a:xfrm>
              <a:prstGeom prst="line">
                <a:avLst/>
              </a:prstGeom>
              <a:noFill/>
              <a:ln w="3175">
                <a:solidFill>
                  <a:srgbClr val="000000"/>
                </a:solidFill>
                <a:round/>
                <a:headEnd/>
                <a:tailEnd/>
              </a:ln>
            </p:spPr>
            <p:txBody>
              <a:bodyPr/>
              <a:lstStyle/>
              <a:p>
                <a:endParaRPr lang="en-US"/>
              </a:p>
            </p:txBody>
          </p:sp>
          <p:sp>
            <p:nvSpPr>
              <p:cNvPr id="34169" name="Line 2419"/>
              <p:cNvSpPr>
                <a:spLocks noChangeShapeType="1"/>
              </p:cNvSpPr>
              <p:nvPr/>
            </p:nvSpPr>
            <p:spPr bwMode="auto">
              <a:xfrm>
                <a:off x="2499" y="3227"/>
                <a:ext cx="0" cy="33"/>
              </a:xfrm>
              <a:prstGeom prst="line">
                <a:avLst/>
              </a:prstGeom>
              <a:noFill/>
              <a:ln w="3175">
                <a:solidFill>
                  <a:srgbClr val="000000"/>
                </a:solidFill>
                <a:round/>
                <a:headEnd/>
                <a:tailEnd/>
              </a:ln>
            </p:spPr>
            <p:txBody>
              <a:bodyPr/>
              <a:lstStyle/>
              <a:p>
                <a:endParaRPr lang="en-US"/>
              </a:p>
            </p:txBody>
          </p:sp>
          <p:sp>
            <p:nvSpPr>
              <p:cNvPr id="34170" name="Line 2420"/>
              <p:cNvSpPr>
                <a:spLocks noChangeShapeType="1"/>
              </p:cNvSpPr>
              <p:nvPr/>
            </p:nvSpPr>
            <p:spPr bwMode="auto">
              <a:xfrm>
                <a:off x="2499" y="3260"/>
                <a:ext cx="60" cy="0"/>
              </a:xfrm>
              <a:prstGeom prst="line">
                <a:avLst/>
              </a:prstGeom>
              <a:noFill/>
              <a:ln w="3175">
                <a:solidFill>
                  <a:srgbClr val="000000"/>
                </a:solidFill>
                <a:round/>
                <a:headEnd/>
                <a:tailEnd/>
              </a:ln>
            </p:spPr>
            <p:txBody>
              <a:bodyPr/>
              <a:lstStyle/>
              <a:p>
                <a:endParaRPr lang="en-US"/>
              </a:p>
            </p:txBody>
          </p:sp>
          <p:sp>
            <p:nvSpPr>
              <p:cNvPr id="34171" name="Line 2421"/>
              <p:cNvSpPr>
                <a:spLocks noChangeShapeType="1"/>
              </p:cNvSpPr>
              <p:nvPr/>
            </p:nvSpPr>
            <p:spPr bwMode="auto">
              <a:xfrm flipV="1">
                <a:off x="2559" y="3227"/>
                <a:ext cx="0" cy="33"/>
              </a:xfrm>
              <a:prstGeom prst="line">
                <a:avLst/>
              </a:prstGeom>
              <a:noFill/>
              <a:ln w="3175">
                <a:solidFill>
                  <a:srgbClr val="000000"/>
                </a:solidFill>
                <a:round/>
                <a:headEnd/>
                <a:tailEnd/>
              </a:ln>
            </p:spPr>
            <p:txBody>
              <a:bodyPr/>
              <a:lstStyle/>
              <a:p>
                <a:endParaRPr lang="en-US"/>
              </a:p>
            </p:txBody>
          </p:sp>
          <p:sp>
            <p:nvSpPr>
              <p:cNvPr id="34172" name="Line 2422"/>
              <p:cNvSpPr>
                <a:spLocks noChangeShapeType="1"/>
              </p:cNvSpPr>
              <p:nvPr/>
            </p:nvSpPr>
            <p:spPr bwMode="auto">
              <a:xfrm>
                <a:off x="2559" y="3227"/>
                <a:ext cx="0" cy="33"/>
              </a:xfrm>
              <a:prstGeom prst="line">
                <a:avLst/>
              </a:prstGeom>
              <a:noFill/>
              <a:ln w="3175">
                <a:solidFill>
                  <a:srgbClr val="000000"/>
                </a:solidFill>
                <a:round/>
                <a:headEnd/>
                <a:tailEnd/>
              </a:ln>
            </p:spPr>
            <p:txBody>
              <a:bodyPr/>
              <a:lstStyle/>
              <a:p>
                <a:endParaRPr lang="en-US"/>
              </a:p>
            </p:txBody>
          </p:sp>
          <p:sp>
            <p:nvSpPr>
              <p:cNvPr id="34173" name="Line 2423"/>
              <p:cNvSpPr>
                <a:spLocks noChangeShapeType="1"/>
              </p:cNvSpPr>
              <p:nvPr/>
            </p:nvSpPr>
            <p:spPr bwMode="auto">
              <a:xfrm>
                <a:off x="2559" y="3260"/>
                <a:ext cx="61" cy="0"/>
              </a:xfrm>
              <a:prstGeom prst="line">
                <a:avLst/>
              </a:prstGeom>
              <a:noFill/>
              <a:ln w="3175">
                <a:solidFill>
                  <a:srgbClr val="000000"/>
                </a:solidFill>
                <a:round/>
                <a:headEnd/>
                <a:tailEnd/>
              </a:ln>
            </p:spPr>
            <p:txBody>
              <a:bodyPr/>
              <a:lstStyle/>
              <a:p>
                <a:endParaRPr lang="en-US"/>
              </a:p>
            </p:txBody>
          </p:sp>
          <p:sp>
            <p:nvSpPr>
              <p:cNvPr id="34174" name="Line 2424"/>
              <p:cNvSpPr>
                <a:spLocks noChangeShapeType="1"/>
              </p:cNvSpPr>
              <p:nvPr/>
            </p:nvSpPr>
            <p:spPr bwMode="auto">
              <a:xfrm flipV="1">
                <a:off x="2620" y="3227"/>
                <a:ext cx="0" cy="33"/>
              </a:xfrm>
              <a:prstGeom prst="line">
                <a:avLst/>
              </a:prstGeom>
              <a:noFill/>
              <a:ln w="3175">
                <a:solidFill>
                  <a:srgbClr val="000000"/>
                </a:solidFill>
                <a:round/>
                <a:headEnd/>
                <a:tailEnd/>
              </a:ln>
            </p:spPr>
            <p:txBody>
              <a:bodyPr/>
              <a:lstStyle/>
              <a:p>
                <a:endParaRPr lang="en-US"/>
              </a:p>
            </p:txBody>
          </p:sp>
          <p:sp>
            <p:nvSpPr>
              <p:cNvPr id="34175" name="Line 2425"/>
              <p:cNvSpPr>
                <a:spLocks noChangeShapeType="1"/>
              </p:cNvSpPr>
              <p:nvPr/>
            </p:nvSpPr>
            <p:spPr bwMode="auto">
              <a:xfrm>
                <a:off x="2620" y="3227"/>
                <a:ext cx="0" cy="33"/>
              </a:xfrm>
              <a:prstGeom prst="line">
                <a:avLst/>
              </a:prstGeom>
              <a:noFill/>
              <a:ln w="3175">
                <a:solidFill>
                  <a:srgbClr val="000000"/>
                </a:solidFill>
                <a:round/>
                <a:headEnd/>
                <a:tailEnd/>
              </a:ln>
            </p:spPr>
            <p:txBody>
              <a:bodyPr/>
              <a:lstStyle/>
              <a:p>
                <a:endParaRPr lang="en-US"/>
              </a:p>
            </p:txBody>
          </p:sp>
          <p:sp>
            <p:nvSpPr>
              <p:cNvPr id="34176" name="Line 2426"/>
              <p:cNvSpPr>
                <a:spLocks noChangeShapeType="1"/>
              </p:cNvSpPr>
              <p:nvPr/>
            </p:nvSpPr>
            <p:spPr bwMode="auto">
              <a:xfrm>
                <a:off x="2620" y="3260"/>
                <a:ext cx="60" cy="0"/>
              </a:xfrm>
              <a:prstGeom prst="line">
                <a:avLst/>
              </a:prstGeom>
              <a:noFill/>
              <a:ln w="3175">
                <a:solidFill>
                  <a:srgbClr val="000000"/>
                </a:solidFill>
                <a:round/>
                <a:headEnd/>
                <a:tailEnd/>
              </a:ln>
            </p:spPr>
            <p:txBody>
              <a:bodyPr/>
              <a:lstStyle/>
              <a:p>
                <a:endParaRPr lang="en-US"/>
              </a:p>
            </p:txBody>
          </p:sp>
          <p:sp>
            <p:nvSpPr>
              <p:cNvPr id="34177" name="Line 2427"/>
              <p:cNvSpPr>
                <a:spLocks noChangeShapeType="1"/>
              </p:cNvSpPr>
              <p:nvPr/>
            </p:nvSpPr>
            <p:spPr bwMode="auto">
              <a:xfrm flipV="1">
                <a:off x="2680" y="3227"/>
                <a:ext cx="0" cy="33"/>
              </a:xfrm>
              <a:prstGeom prst="line">
                <a:avLst/>
              </a:prstGeom>
              <a:noFill/>
              <a:ln w="3175">
                <a:solidFill>
                  <a:srgbClr val="000000"/>
                </a:solidFill>
                <a:round/>
                <a:headEnd/>
                <a:tailEnd/>
              </a:ln>
            </p:spPr>
            <p:txBody>
              <a:bodyPr/>
              <a:lstStyle/>
              <a:p>
                <a:endParaRPr lang="en-US"/>
              </a:p>
            </p:txBody>
          </p:sp>
          <p:sp>
            <p:nvSpPr>
              <p:cNvPr id="34178" name="Line 2428"/>
              <p:cNvSpPr>
                <a:spLocks noChangeShapeType="1"/>
              </p:cNvSpPr>
              <p:nvPr/>
            </p:nvSpPr>
            <p:spPr bwMode="auto">
              <a:xfrm>
                <a:off x="2680" y="3227"/>
                <a:ext cx="0" cy="33"/>
              </a:xfrm>
              <a:prstGeom prst="line">
                <a:avLst/>
              </a:prstGeom>
              <a:noFill/>
              <a:ln w="3175">
                <a:solidFill>
                  <a:srgbClr val="000000"/>
                </a:solidFill>
                <a:round/>
                <a:headEnd/>
                <a:tailEnd/>
              </a:ln>
            </p:spPr>
            <p:txBody>
              <a:bodyPr/>
              <a:lstStyle/>
              <a:p>
                <a:endParaRPr lang="en-US"/>
              </a:p>
            </p:txBody>
          </p:sp>
          <p:sp>
            <p:nvSpPr>
              <p:cNvPr id="34179" name="Line 2429"/>
              <p:cNvSpPr>
                <a:spLocks noChangeShapeType="1"/>
              </p:cNvSpPr>
              <p:nvPr/>
            </p:nvSpPr>
            <p:spPr bwMode="auto">
              <a:xfrm>
                <a:off x="2680" y="3260"/>
                <a:ext cx="60" cy="0"/>
              </a:xfrm>
              <a:prstGeom prst="line">
                <a:avLst/>
              </a:prstGeom>
              <a:noFill/>
              <a:ln w="3175">
                <a:solidFill>
                  <a:srgbClr val="000000"/>
                </a:solidFill>
                <a:round/>
                <a:headEnd/>
                <a:tailEnd/>
              </a:ln>
            </p:spPr>
            <p:txBody>
              <a:bodyPr/>
              <a:lstStyle/>
              <a:p>
                <a:endParaRPr lang="en-US"/>
              </a:p>
            </p:txBody>
          </p:sp>
          <p:sp>
            <p:nvSpPr>
              <p:cNvPr id="34180" name="Line 2430"/>
              <p:cNvSpPr>
                <a:spLocks noChangeShapeType="1"/>
              </p:cNvSpPr>
              <p:nvPr/>
            </p:nvSpPr>
            <p:spPr bwMode="auto">
              <a:xfrm flipV="1">
                <a:off x="2740" y="3227"/>
                <a:ext cx="0" cy="33"/>
              </a:xfrm>
              <a:prstGeom prst="line">
                <a:avLst/>
              </a:prstGeom>
              <a:noFill/>
              <a:ln w="3175">
                <a:solidFill>
                  <a:srgbClr val="000000"/>
                </a:solidFill>
                <a:round/>
                <a:headEnd/>
                <a:tailEnd/>
              </a:ln>
            </p:spPr>
            <p:txBody>
              <a:bodyPr/>
              <a:lstStyle/>
              <a:p>
                <a:endParaRPr lang="en-US"/>
              </a:p>
            </p:txBody>
          </p:sp>
          <p:sp>
            <p:nvSpPr>
              <p:cNvPr id="34181" name="Line 2431"/>
              <p:cNvSpPr>
                <a:spLocks noChangeShapeType="1"/>
              </p:cNvSpPr>
              <p:nvPr/>
            </p:nvSpPr>
            <p:spPr bwMode="auto">
              <a:xfrm>
                <a:off x="2740" y="3227"/>
                <a:ext cx="0" cy="33"/>
              </a:xfrm>
              <a:prstGeom prst="line">
                <a:avLst/>
              </a:prstGeom>
              <a:noFill/>
              <a:ln w="3175">
                <a:solidFill>
                  <a:srgbClr val="000000"/>
                </a:solidFill>
                <a:round/>
                <a:headEnd/>
                <a:tailEnd/>
              </a:ln>
            </p:spPr>
            <p:txBody>
              <a:bodyPr/>
              <a:lstStyle/>
              <a:p>
                <a:endParaRPr lang="en-US"/>
              </a:p>
            </p:txBody>
          </p:sp>
          <p:sp>
            <p:nvSpPr>
              <p:cNvPr id="34182" name="Line 2432"/>
              <p:cNvSpPr>
                <a:spLocks noChangeShapeType="1"/>
              </p:cNvSpPr>
              <p:nvPr/>
            </p:nvSpPr>
            <p:spPr bwMode="auto">
              <a:xfrm>
                <a:off x="2740" y="3260"/>
                <a:ext cx="61" cy="0"/>
              </a:xfrm>
              <a:prstGeom prst="line">
                <a:avLst/>
              </a:prstGeom>
              <a:noFill/>
              <a:ln w="3175">
                <a:solidFill>
                  <a:srgbClr val="000000"/>
                </a:solidFill>
                <a:round/>
                <a:headEnd/>
                <a:tailEnd/>
              </a:ln>
            </p:spPr>
            <p:txBody>
              <a:bodyPr/>
              <a:lstStyle/>
              <a:p>
                <a:endParaRPr lang="en-US"/>
              </a:p>
            </p:txBody>
          </p:sp>
          <p:sp>
            <p:nvSpPr>
              <p:cNvPr id="34183" name="Line 2433"/>
              <p:cNvSpPr>
                <a:spLocks noChangeShapeType="1"/>
              </p:cNvSpPr>
              <p:nvPr/>
            </p:nvSpPr>
            <p:spPr bwMode="auto">
              <a:xfrm flipV="1">
                <a:off x="2801" y="3227"/>
                <a:ext cx="0" cy="33"/>
              </a:xfrm>
              <a:prstGeom prst="line">
                <a:avLst/>
              </a:prstGeom>
              <a:noFill/>
              <a:ln w="3175">
                <a:solidFill>
                  <a:srgbClr val="000000"/>
                </a:solidFill>
                <a:round/>
                <a:headEnd/>
                <a:tailEnd/>
              </a:ln>
            </p:spPr>
            <p:txBody>
              <a:bodyPr/>
              <a:lstStyle/>
              <a:p>
                <a:endParaRPr lang="en-US"/>
              </a:p>
            </p:txBody>
          </p:sp>
          <p:sp>
            <p:nvSpPr>
              <p:cNvPr id="34184" name="Line 2434"/>
              <p:cNvSpPr>
                <a:spLocks noChangeShapeType="1"/>
              </p:cNvSpPr>
              <p:nvPr/>
            </p:nvSpPr>
            <p:spPr bwMode="auto">
              <a:xfrm>
                <a:off x="2801" y="3227"/>
                <a:ext cx="0" cy="33"/>
              </a:xfrm>
              <a:prstGeom prst="line">
                <a:avLst/>
              </a:prstGeom>
              <a:noFill/>
              <a:ln w="3175">
                <a:solidFill>
                  <a:srgbClr val="000000"/>
                </a:solidFill>
                <a:round/>
                <a:headEnd/>
                <a:tailEnd/>
              </a:ln>
            </p:spPr>
            <p:txBody>
              <a:bodyPr/>
              <a:lstStyle/>
              <a:p>
                <a:endParaRPr lang="en-US"/>
              </a:p>
            </p:txBody>
          </p:sp>
          <p:sp>
            <p:nvSpPr>
              <p:cNvPr id="34185" name="Line 2435"/>
              <p:cNvSpPr>
                <a:spLocks noChangeShapeType="1"/>
              </p:cNvSpPr>
              <p:nvPr/>
            </p:nvSpPr>
            <p:spPr bwMode="auto">
              <a:xfrm>
                <a:off x="2801" y="3260"/>
                <a:ext cx="60" cy="0"/>
              </a:xfrm>
              <a:prstGeom prst="line">
                <a:avLst/>
              </a:prstGeom>
              <a:noFill/>
              <a:ln w="3175">
                <a:solidFill>
                  <a:srgbClr val="000000"/>
                </a:solidFill>
                <a:round/>
                <a:headEnd/>
                <a:tailEnd/>
              </a:ln>
            </p:spPr>
            <p:txBody>
              <a:bodyPr/>
              <a:lstStyle/>
              <a:p>
                <a:endParaRPr lang="en-US"/>
              </a:p>
            </p:txBody>
          </p:sp>
          <p:sp>
            <p:nvSpPr>
              <p:cNvPr id="34186" name="Line 2436"/>
              <p:cNvSpPr>
                <a:spLocks noChangeShapeType="1"/>
              </p:cNvSpPr>
              <p:nvPr/>
            </p:nvSpPr>
            <p:spPr bwMode="auto">
              <a:xfrm flipV="1">
                <a:off x="2861" y="3227"/>
                <a:ext cx="0" cy="33"/>
              </a:xfrm>
              <a:prstGeom prst="line">
                <a:avLst/>
              </a:prstGeom>
              <a:noFill/>
              <a:ln w="3175">
                <a:solidFill>
                  <a:srgbClr val="000000"/>
                </a:solidFill>
                <a:round/>
                <a:headEnd/>
                <a:tailEnd/>
              </a:ln>
            </p:spPr>
            <p:txBody>
              <a:bodyPr/>
              <a:lstStyle/>
              <a:p>
                <a:endParaRPr lang="en-US"/>
              </a:p>
            </p:txBody>
          </p:sp>
          <p:sp>
            <p:nvSpPr>
              <p:cNvPr id="34187" name="Line 2437"/>
              <p:cNvSpPr>
                <a:spLocks noChangeShapeType="1"/>
              </p:cNvSpPr>
              <p:nvPr/>
            </p:nvSpPr>
            <p:spPr bwMode="auto">
              <a:xfrm>
                <a:off x="2861" y="3227"/>
                <a:ext cx="0" cy="33"/>
              </a:xfrm>
              <a:prstGeom prst="line">
                <a:avLst/>
              </a:prstGeom>
              <a:noFill/>
              <a:ln w="3175">
                <a:solidFill>
                  <a:srgbClr val="000000"/>
                </a:solidFill>
                <a:round/>
                <a:headEnd/>
                <a:tailEnd/>
              </a:ln>
            </p:spPr>
            <p:txBody>
              <a:bodyPr/>
              <a:lstStyle/>
              <a:p>
                <a:endParaRPr lang="en-US"/>
              </a:p>
            </p:txBody>
          </p:sp>
          <p:sp>
            <p:nvSpPr>
              <p:cNvPr id="34188" name="Line 2438"/>
              <p:cNvSpPr>
                <a:spLocks noChangeShapeType="1"/>
              </p:cNvSpPr>
              <p:nvPr/>
            </p:nvSpPr>
            <p:spPr bwMode="auto">
              <a:xfrm>
                <a:off x="2861" y="3260"/>
                <a:ext cx="60" cy="0"/>
              </a:xfrm>
              <a:prstGeom prst="line">
                <a:avLst/>
              </a:prstGeom>
              <a:noFill/>
              <a:ln w="3175">
                <a:solidFill>
                  <a:srgbClr val="000000"/>
                </a:solidFill>
                <a:round/>
                <a:headEnd/>
                <a:tailEnd/>
              </a:ln>
            </p:spPr>
            <p:txBody>
              <a:bodyPr/>
              <a:lstStyle/>
              <a:p>
                <a:endParaRPr lang="en-US"/>
              </a:p>
            </p:txBody>
          </p:sp>
          <p:sp>
            <p:nvSpPr>
              <p:cNvPr id="34189" name="Line 2439"/>
              <p:cNvSpPr>
                <a:spLocks noChangeShapeType="1"/>
              </p:cNvSpPr>
              <p:nvPr/>
            </p:nvSpPr>
            <p:spPr bwMode="auto">
              <a:xfrm flipV="1">
                <a:off x="2921" y="3227"/>
                <a:ext cx="0" cy="33"/>
              </a:xfrm>
              <a:prstGeom prst="line">
                <a:avLst/>
              </a:prstGeom>
              <a:noFill/>
              <a:ln w="3175">
                <a:solidFill>
                  <a:srgbClr val="000000"/>
                </a:solidFill>
                <a:round/>
                <a:headEnd/>
                <a:tailEnd/>
              </a:ln>
            </p:spPr>
            <p:txBody>
              <a:bodyPr/>
              <a:lstStyle/>
              <a:p>
                <a:endParaRPr lang="en-US"/>
              </a:p>
            </p:txBody>
          </p:sp>
          <p:sp>
            <p:nvSpPr>
              <p:cNvPr id="34190" name="Line 2440"/>
              <p:cNvSpPr>
                <a:spLocks noChangeShapeType="1"/>
              </p:cNvSpPr>
              <p:nvPr/>
            </p:nvSpPr>
            <p:spPr bwMode="auto">
              <a:xfrm>
                <a:off x="2921" y="3227"/>
                <a:ext cx="0" cy="33"/>
              </a:xfrm>
              <a:prstGeom prst="line">
                <a:avLst/>
              </a:prstGeom>
              <a:noFill/>
              <a:ln w="3175">
                <a:solidFill>
                  <a:srgbClr val="000000"/>
                </a:solidFill>
                <a:round/>
                <a:headEnd/>
                <a:tailEnd/>
              </a:ln>
            </p:spPr>
            <p:txBody>
              <a:bodyPr/>
              <a:lstStyle/>
              <a:p>
                <a:endParaRPr lang="en-US"/>
              </a:p>
            </p:txBody>
          </p:sp>
          <p:sp>
            <p:nvSpPr>
              <p:cNvPr id="34191" name="Line 2441"/>
              <p:cNvSpPr>
                <a:spLocks noChangeShapeType="1"/>
              </p:cNvSpPr>
              <p:nvPr/>
            </p:nvSpPr>
            <p:spPr bwMode="auto">
              <a:xfrm>
                <a:off x="2921" y="3260"/>
                <a:ext cx="61" cy="0"/>
              </a:xfrm>
              <a:prstGeom prst="line">
                <a:avLst/>
              </a:prstGeom>
              <a:noFill/>
              <a:ln w="3175">
                <a:solidFill>
                  <a:srgbClr val="000000"/>
                </a:solidFill>
                <a:round/>
                <a:headEnd/>
                <a:tailEnd/>
              </a:ln>
            </p:spPr>
            <p:txBody>
              <a:bodyPr/>
              <a:lstStyle/>
              <a:p>
                <a:endParaRPr lang="en-US"/>
              </a:p>
            </p:txBody>
          </p:sp>
          <p:sp>
            <p:nvSpPr>
              <p:cNvPr id="34192" name="Line 2442"/>
              <p:cNvSpPr>
                <a:spLocks noChangeShapeType="1"/>
              </p:cNvSpPr>
              <p:nvPr/>
            </p:nvSpPr>
            <p:spPr bwMode="auto">
              <a:xfrm flipV="1">
                <a:off x="2982" y="3227"/>
                <a:ext cx="0" cy="33"/>
              </a:xfrm>
              <a:prstGeom prst="line">
                <a:avLst/>
              </a:prstGeom>
              <a:noFill/>
              <a:ln w="3175">
                <a:solidFill>
                  <a:srgbClr val="000000"/>
                </a:solidFill>
                <a:round/>
                <a:headEnd/>
                <a:tailEnd/>
              </a:ln>
            </p:spPr>
            <p:txBody>
              <a:bodyPr/>
              <a:lstStyle/>
              <a:p>
                <a:endParaRPr lang="en-US"/>
              </a:p>
            </p:txBody>
          </p:sp>
          <p:sp>
            <p:nvSpPr>
              <p:cNvPr id="34193" name="Line 2443"/>
              <p:cNvSpPr>
                <a:spLocks noChangeShapeType="1"/>
              </p:cNvSpPr>
              <p:nvPr/>
            </p:nvSpPr>
            <p:spPr bwMode="auto">
              <a:xfrm>
                <a:off x="2982" y="3227"/>
                <a:ext cx="0" cy="33"/>
              </a:xfrm>
              <a:prstGeom prst="line">
                <a:avLst/>
              </a:prstGeom>
              <a:noFill/>
              <a:ln w="3175">
                <a:solidFill>
                  <a:srgbClr val="000000"/>
                </a:solidFill>
                <a:round/>
                <a:headEnd/>
                <a:tailEnd/>
              </a:ln>
            </p:spPr>
            <p:txBody>
              <a:bodyPr/>
              <a:lstStyle/>
              <a:p>
                <a:endParaRPr lang="en-US"/>
              </a:p>
            </p:txBody>
          </p:sp>
          <p:sp>
            <p:nvSpPr>
              <p:cNvPr id="34194" name="Line 2444"/>
              <p:cNvSpPr>
                <a:spLocks noChangeShapeType="1"/>
              </p:cNvSpPr>
              <p:nvPr/>
            </p:nvSpPr>
            <p:spPr bwMode="auto">
              <a:xfrm>
                <a:off x="2982" y="3260"/>
                <a:ext cx="60" cy="0"/>
              </a:xfrm>
              <a:prstGeom prst="line">
                <a:avLst/>
              </a:prstGeom>
              <a:noFill/>
              <a:ln w="3175">
                <a:solidFill>
                  <a:srgbClr val="000000"/>
                </a:solidFill>
                <a:round/>
                <a:headEnd/>
                <a:tailEnd/>
              </a:ln>
            </p:spPr>
            <p:txBody>
              <a:bodyPr/>
              <a:lstStyle/>
              <a:p>
                <a:endParaRPr lang="en-US"/>
              </a:p>
            </p:txBody>
          </p:sp>
          <p:sp>
            <p:nvSpPr>
              <p:cNvPr id="34195" name="Line 2445"/>
              <p:cNvSpPr>
                <a:spLocks noChangeShapeType="1"/>
              </p:cNvSpPr>
              <p:nvPr/>
            </p:nvSpPr>
            <p:spPr bwMode="auto">
              <a:xfrm flipV="1">
                <a:off x="3042" y="3182"/>
                <a:ext cx="0" cy="78"/>
              </a:xfrm>
              <a:prstGeom prst="line">
                <a:avLst/>
              </a:prstGeom>
              <a:noFill/>
              <a:ln w="3175">
                <a:solidFill>
                  <a:srgbClr val="000000"/>
                </a:solidFill>
                <a:round/>
                <a:headEnd/>
                <a:tailEnd/>
              </a:ln>
            </p:spPr>
            <p:txBody>
              <a:bodyPr/>
              <a:lstStyle/>
              <a:p>
                <a:endParaRPr lang="en-US"/>
              </a:p>
            </p:txBody>
          </p:sp>
          <p:sp>
            <p:nvSpPr>
              <p:cNvPr id="34196" name="Line 2446"/>
              <p:cNvSpPr>
                <a:spLocks noChangeShapeType="1"/>
              </p:cNvSpPr>
              <p:nvPr/>
            </p:nvSpPr>
            <p:spPr bwMode="auto">
              <a:xfrm>
                <a:off x="3042" y="3182"/>
                <a:ext cx="0" cy="78"/>
              </a:xfrm>
              <a:prstGeom prst="line">
                <a:avLst/>
              </a:prstGeom>
              <a:noFill/>
              <a:ln w="3175">
                <a:solidFill>
                  <a:srgbClr val="000000"/>
                </a:solidFill>
                <a:round/>
                <a:headEnd/>
                <a:tailEnd/>
              </a:ln>
            </p:spPr>
            <p:txBody>
              <a:bodyPr/>
              <a:lstStyle/>
              <a:p>
                <a:endParaRPr lang="en-US"/>
              </a:p>
            </p:txBody>
          </p:sp>
          <p:sp>
            <p:nvSpPr>
              <p:cNvPr id="34197" name="Line 2447"/>
              <p:cNvSpPr>
                <a:spLocks noChangeShapeType="1"/>
              </p:cNvSpPr>
              <p:nvPr/>
            </p:nvSpPr>
            <p:spPr bwMode="auto">
              <a:xfrm>
                <a:off x="3042" y="3260"/>
                <a:ext cx="60" cy="0"/>
              </a:xfrm>
              <a:prstGeom prst="line">
                <a:avLst/>
              </a:prstGeom>
              <a:noFill/>
              <a:ln w="3175">
                <a:solidFill>
                  <a:srgbClr val="000000"/>
                </a:solidFill>
                <a:round/>
                <a:headEnd/>
                <a:tailEnd/>
              </a:ln>
            </p:spPr>
            <p:txBody>
              <a:bodyPr/>
              <a:lstStyle/>
              <a:p>
                <a:endParaRPr lang="en-US"/>
              </a:p>
            </p:txBody>
          </p:sp>
          <p:sp>
            <p:nvSpPr>
              <p:cNvPr id="34198" name="Line 2448"/>
              <p:cNvSpPr>
                <a:spLocks noChangeShapeType="1"/>
              </p:cNvSpPr>
              <p:nvPr/>
            </p:nvSpPr>
            <p:spPr bwMode="auto">
              <a:xfrm flipV="1">
                <a:off x="3102" y="3227"/>
                <a:ext cx="0" cy="33"/>
              </a:xfrm>
              <a:prstGeom prst="line">
                <a:avLst/>
              </a:prstGeom>
              <a:noFill/>
              <a:ln w="3175">
                <a:solidFill>
                  <a:srgbClr val="000000"/>
                </a:solidFill>
                <a:round/>
                <a:headEnd/>
                <a:tailEnd/>
              </a:ln>
            </p:spPr>
            <p:txBody>
              <a:bodyPr/>
              <a:lstStyle/>
              <a:p>
                <a:endParaRPr lang="en-US"/>
              </a:p>
            </p:txBody>
          </p:sp>
          <p:sp>
            <p:nvSpPr>
              <p:cNvPr id="34199" name="Line 2449"/>
              <p:cNvSpPr>
                <a:spLocks noChangeShapeType="1"/>
              </p:cNvSpPr>
              <p:nvPr/>
            </p:nvSpPr>
            <p:spPr bwMode="auto">
              <a:xfrm>
                <a:off x="3102" y="3227"/>
                <a:ext cx="0" cy="33"/>
              </a:xfrm>
              <a:prstGeom prst="line">
                <a:avLst/>
              </a:prstGeom>
              <a:noFill/>
              <a:ln w="3175">
                <a:solidFill>
                  <a:srgbClr val="000000"/>
                </a:solidFill>
                <a:round/>
                <a:headEnd/>
                <a:tailEnd/>
              </a:ln>
            </p:spPr>
            <p:txBody>
              <a:bodyPr/>
              <a:lstStyle/>
              <a:p>
                <a:endParaRPr lang="en-US"/>
              </a:p>
            </p:txBody>
          </p:sp>
          <p:sp>
            <p:nvSpPr>
              <p:cNvPr id="34200" name="Line 2450"/>
              <p:cNvSpPr>
                <a:spLocks noChangeShapeType="1"/>
              </p:cNvSpPr>
              <p:nvPr/>
            </p:nvSpPr>
            <p:spPr bwMode="auto">
              <a:xfrm>
                <a:off x="3102" y="3260"/>
                <a:ext cx="61" cy="0"/>
              </a:xfrm>
              <a:prstGeom prst="line">
                <a:avLst/>
              </a:prstGeom>
              <a:noFill/>
              <a:ln w="3175">
                <a:solidFill>
                  <a:srgbClr val="000000"/>
                </a:solidFill>
                <a:round/>
                <a:headEnd/>
                <a:tailEnd/>
              </a:ln>
            </p:spPr>
            <p:txBody>
              <a:bodyPr/>
              <a:lstStyle/>
              <a:p>
                <a:endParaRPr lang="en-US"/>
              </a:p>
            </p:txBody>
          </p:sp>
          <p:sp>
            <p:nvSpPr>
              <p:cNvPr id="34201" name="Line 2451"/>
              <p:cNvSpPr>
                <a:spLocks noChangeShapeType="1"/>
              </p:cNvSpPr>
              <p:nvPr/>
            </p:nvSpPr>
            <p:spPr bwMode="auto">
              <a:xfrm flipV="1">
                <a:off x="3163" y="3227"/>
                <a:ext cx="0" cy="33"/>
              </a:xfrm>
              <a:prstGeom prst="line">
                <a:avLst/>
              </a:prstGeom>
              <a:noFill/>
              <a:ln w="3175">
                <a:solidFill>
                  <a:srgbClr val="000000"/>
                </a:solidFill>
                <a:round/>
                <a:headEnd/>
                <a:tailEnd/>
              </a:ln>
            </p:spPr>
            <p:txBody>
              <a:bodyPr/>
              <a:lstStyle/>
              <a:p>
                <a:endParaRPr lang="en-US"/>
              </a:p>
            </p:txBody>
          </p:sp>
          <p:sp>
            <p:nvSpPr>
              <p:cNvPr id="34202" name="Line 2452"/>
              <p:cNvSpPr>
                <a:spLocks noChangeShapeType="1"/>
              </p:cNvSpPr>
              <p:nvPr/>
            </p:nvSpPr>
            <p:spPr bwMode="auto">
              <a:xfrm>
                <a:off x="3163" y="3227"/>
                <a:ext cx="0" cy="33"/>
              </a:xfrm>
              <a:prstGeom prst="line">
                <a:avLst/>
              </a:prstGeom>
              <a:noFill/>
              <a:ln w="3175">
                <a:solidFill>
                  <a:srgbClr val="000000"/>
                </a:solidFill>
                <a:round/>
                <a:headEnd/>
                <a:tailEnd/>
              </a:ln>
            </p:spPr>
            <p:txBody>
              <a:bodyPr/>
              <a:lstStyle/>
              <a:p>
                <a:endParaRPr lang="en-US"/>
              </a:p>
            </p:txBody>
          </p:sp>
          <p:sp>
            <p:nvSpPr>
              <p:cNvPr id="34203" name="Line 2453"/>
              <p:cNvSpPr>
                <a:spLocks noChangeShapeType="1"/>
              </p:cNvSpPr>
              <p:nvPr/>
            </p:nvSpPr>
            <p:spPr bwMode="auto">
              <a:xfrm>
                <a:off x="3163" y="3260"/>
                <a:ext cx="60" cy="0"/>
              </a:xfrm>
              <a:prstGeom prst="line">
                <a:avLst/>
              </a:prstGeom>
              <a:noFill/>
              <a:ln w="3175">
                <a:solidFill>
                  <a:srgbClr val="000000"/>
                </a:solidFill>
                <a:round/>
                <a:headEnd/>
                <a:tailEnd/>
              </a:ln>
            </p:spPr>
            <p:txBody>
              <a:bodyPr/>
              <a:lstStyle/>
              <a:p>
                <a:endParaRPr lang="en-US"/>
              </a:p>
            </p:txBody>
          </p:sp>
          <p:sp>
            <p:nvSpPr>
              <p:cNvPr id="34204" name="Line 2454"/>
              <p:cNvSpPr>
                <a:spLocks noChangeShapeType="1"/>
              </p:cNvSpPr>
              <p:nvPr/>
            </p:nvSpPr>
            <p:spPr bwMode="auto">
              <a:xfrm flipV="1">
                <a:off x="3223" y="3227"/>
                <a:ext cx="0" cy="33"/>
              </a:xfrm>
              <a:prstGeom prst="line">
                <a:avLst/>
              </a:prstGeom>
              <a:noFill/>
              <a:ln w="3175">
                <a:solidFill>
                  <a:srgbClr val="000000"/>
                </a:solidFill>
                <a:round/>
                <a:headEnd/>
                <a:tailEnd/>
              </a:ln>
            </p:spPr>
            <p:txBody>
              <a:bodyPr/>
              <a:lstStyle/>
              <a:p>
                <a:endParaRPr lang="en-US"/>
              </a:p>
            </p:txBody>
          </p:sp>
          <p:sp>
            <p:nvSpPr>
              <p:cNvPr id="34205" name="Line 2455"/>
              <p:cNvSpPr>
                <a:spLocks noChangeShapeType="1"/>
              </p:cNvSpPr>
              <p:nvPr/>
            </p:nvSpPr>
            <p:spPr bwMode="auto">
              <a:xfrm>
                <a:off x="3223" y="3227"/>
                <a:ext cx="0" cy="33"/>
              </a:xfrm>
              <a:prstGeom prst="line">
                <a:avLst/>
              </a:prstGeom>
              <a:noFill/>
              <a:ln w="3175">
                <a:solidFill>
                  <a:srgbClr val="000000"/>
                </a:solidFill>
                <a:round/>
                <a:headEnd/>
                <a:tailEnd/>
              </a:ln>
            </p:spPr>
            <p:txBody>
              <a:bodyPr/>
              <a:lstStyle/>
              <a:p>
                <a:endParaRPr lang="en-US"/>
              </a:p>
            </p:txBody>
          </p:sp>
          <p:sp>
            <p:nvSpPr>
              <p:cNvPr id="34206" name="Line 2456"/>
              <p:cNvSpPr>
                <a:spLocks noChangeShapeType="1"/>
              </p:cNvSpPr>
              <p:nvPr/>
            </p:nvSpPr>
            <p:spPr bwMode="auto">
              <a:xfrm>
                <a:off x="3223" y="3260"/>
                <a:ext cx="60" cy="0"/>
              </a:xfrm>
              <a:prstGeom prst="line">
                <a:avLst/>
              </a:prstGeom>
              <a:noFill/>
              <a:ln w="3175">
                <a:solidFill>
                  <a:srgbClr val="000000"/>
                </a:solidFill>
                <a:round/>
                <a:headEnd/>
                <a:tailEnd/>
              </a:ln>
            </p:spPr>
            <p:txBody>
              <a:bodyPr/>
              <a:lstStyle/>
              <a:p>
                <a:endParaRPr lang="en-US"/>
              </a:p>
            </p:txBody>
          </p:sp>
          <p:sp>
            <p:nvSpPr>
              <p:cNvPr id="34207" name="Line 2457"/>
              <p:cNvSpPr>
                <a:spLocks noChangeShapeType="1"/>
              </p:cNvSpPr>
              <p:nvPr/>
            </p:nvSpPr>
            <p:spPr bwMode="auto">
              <a:xfrm flipV="1">
                <a:off x="3283" y="3227"/>
                <a:ext cx="0" cy="33"/>
              </a:xfrm>
              <a:prstGeom prst="line">
                <a:avLst/>
              </a:prstGeom>
              <a:noFill/>
              <a:ln w="3175">
                <a:solidFill>
                  <a:srgbClr val="000000"/>
                </a:solidFill>
                <a:round/>
                <a:headEnd/>
                <a:tailEnd/>
              </a:ln>
            </p:spPr>
            <p:txBody>
              <a:bodyPr/>
              <a:lstStyle/>
              <a:p>
                <a:endParaRPr lang="en-US"/>
              </a:p>
            </p:txBody>
          </p:sp>
          <p:sp>
            <p:nvSpPr>
              <p:cNvPr id="34208" name="Line 2458"/>
              <p:cNvSpPr>
                <a:spLocks noChangeShapeType="1"/>
              </p:cNvSpPr>
              <p:nvPr/>
            </p:nvSpPr>
            <p:spPr bwMode="auto">
              <a:xfrm>
                <a:off x="3283" y="3227"/>
                <a:ext cx="0" cy="33"/>
              </a:xfrm>
              <a:prstGeom prst="line">
                <a:avLst/>
              </a:prstGeom>
              <a:noFill/>
              <a:ln w="3175">
                <a:solidFill>
                  <a:srgbClr val="000000"/>
                </a:solidFill>
                <a:round/>
                <a:headEnd/>
                <a:tailEnd/>
              </a:ln>
            </p:spPr>
            <p:txBody>
              <a:bodyPr/>
              <a:lstStyle/>
              <a:p>
                <a:endParaRPr lang="en-US"/>
              </a:p>
            </p:txBody>
          </p:sp>
          <p:sp>
            <p:nvSpPr>
              <p:cNvPr id="34209" name="Line 2459"/>
              <p:cNvSpPr>
                <a:spLocks noChangeShapeType="1"/>
              </p:cNvSpPr>
              <p:nvPr/>
            </p:nvSpPr>
            <p:spPr bwMode="auto">
              <a:xfrm>
                <a:off x="3283" y="3260"/>
                <a:ext cx="61" cy="0"/>
              </a:xfrm>
              <a:prstGeom prst="line">
                <a:avLst/>
              </a:prstGeom>
              <a:noFill/>
              <a:ln w="3175">
                <a:solidFill>
                  <a:srgbClr val="000000"/>
                </a:solidFill>
                <a:round/>
                <a:headEnd/>
                <a:tailEnd/>
              </a:ln>
            </p:spPr>
            <p:txBody>
              <a:bodyPr/>
              <a:lstStyle/>
              <a:p>
                <a:endParaRPr lang="en-US"/>
              </a:p>
            </p:txBody>
          </p:sp>
          <p:sp>
            <p:nvSpPr>
              <p:cNvPr id="34210" name="Line 2460"/>
              <p:cNvSpPr>
                <a:spLocks noChangeShapeType="1"/>
              </p:cNvSpPr>
              <p:nvPr/>
            </p:nvSpPr>
            <p:spPr bwMode="auto">
              <a:xfrm flipV="1">
                <a:off x="3344" y="3227"/>
                <a:ext cx="0" cy="33"/>
              </a:xfrm>
              <a:prstGeom prst="line">
                <a:avLst/>
              </a:prstGeom>
              <a:noFill/>
              <a:ln w="3175">
                <a:solidFill>
                  <a:srgbClr val="000000"/>
                </a:solidFill>
                <a:round/>
                <a:headEnd/>
                <a:tailEnd/>
              </a:ln>
            </p:spPr>
            <p:txBody>
              <a:bodyPr/>
              <a:lstStyle/>
              <a:p>
                <a:endParaRPr lang="en-US"/>
              </a:p>
            </p:txBody>
          </p:sp>
          <p:sp>
            <p:nvSpPr>
              <p:cNvPr id="34211" name="Line 2461"/>
              <p:cNvSpPr>
                <a:spLocks noChangeShapeType="1"/>
              </p:cNvSpPr>
              <p:nvPr/>
            </p:nvSpPr>
            <p:spPr bwMode="auto">
              <a:xfrm>
                <a:off x="3344" y="3227"/>
                <a:ext cx="0" cy="33"/>
              </a:xfrm>
              <a:prstGeom prst="line">
                <a:avLst/>
              </a:prstGeom>
              <a:noFill/>
              <a:ln w="3175">
                <a:solidFill>
                  <a:srgbClr val="000000"/>
                </a:solidFill>
                <a:round/>
                <a:headEnd/>
                <a:tailEnd/>
              </a:ln>
            </p:spPr>
            <p:txBody>
              <a:bodyPr/>
              <a:lstStyle/>
              <a:p>
                <a:endParaRPr lang="en-US"/>
              </a:p>
            </p:txBody>
          </p:sp>
          <p:sp>
            <p:nvSpPr>
              <p:cNvPr id="34212" name="Line 2462"/>
              <p:cNvSpPr>
                <a:spLocks noChangeShapeType="1"/>
              </p:cNvSpPr>
              <p:nvPr/>
            </p:nvSpPr>
            <p:spPr bwMode="auto">
              <a:xfrm>
                <a:off x="3344" y="3260"/>
                <a:ext cx="60" cy="0"/>
              </a:xfrm>
              <a:prstGeom prst="line">
                <a:avLst/>
              </a:prstGeom>
              <a:noFill/>
              <a:ln w="3175">
                <a:solidFill>
                  <a:srgbClr val="000000"/>
                </a:solidFill>
                <a:round/>
                <a:headEnd/>
                <a:tailEnd/>
              </a:ln>
            </p:spPr>
            <p:txBody>
              <a:bodyPr/>
              <a:lstStyle/>
              <a:p>
                <a:endParaRPr lang="en-US"/>
              </a:p>
            </p:txBody>
          </p:sp>
          <p:sp>
            <p:nvSpPr>
              <p:cNvPr id="34213" name="Line 2463"/>
              <p:cNvSpPr>
                <a:spLocks noChangeShapeType="1"/>
              </p:cNvSpPr>
              <p:nvPr/>
            </p:nvSpPr>
            <p:spPr bwMode="auto">
              <a:xfrm flipV="1">
                <a:off x="3404" y="3227"/>
                <a:ext cx="0" cy="33"/>
              </a:xfrm>
              <a:prstGeom prst="line">
                <a:avLst/>
              </a:prstGeom>
              <a:noFill/>
              <a:ln w="3175">
                <a:solidFill>
                  <a:srgbClr val="000000"/>
                </a:solidFill>
                <a:round/>
                <a:headEnd/>
                <a:tailEnd/>
              </a:ln>
            </p:spPr>
            <p:txBody>
              <a:bodyPr/>
              <a:lstStyle/>
              <a:p>
                <a:endParaRPr lang="en-US"/>
              </a:p>
            </p:txBody>
          </p:sp>
          <p:sp>
            <p:nvSpPr>
              <p:cNvPr id="34214" name="Line 2464"/>
              <p:cNvSpPr>
                <a:spLocks noChangeShapeType="1"/>
              </p:cNvSpPr>
              <p:nvPr/>
            </p:nvSpPr>
            <p:spPr bwMode="auto">
              <a:xfrm>
                <a:off x="3404" y="3227"/>
                <a:ext cx="0" cy="33"/>
              </a:xfrm>
              <a:prstGeom prst="line">
                <a:avLst/>
              </a:prstGeom>
              <a:noFill/>
              <a:ln w="3175">
                <a:solidFill>
                  <a:srgbClr val="000000"/>
                </a:solidFill>
                <a:round/>
                <a:headEnd/>
                <a:tailEnd/>
              </a:ln>
            </p:spPr>
            <p:txBody>
              <a:bodyPr/>
              <a:lstStyle/>
              <a:p>
                <a:endParaRPr lang="en-US"/>
              </a:p>
            </p:txBody>
          </p:sp>
          <p:sp>
            <p:nvSpPr>
              <p:cNvPr id="34215" name="Line 2465"/>
              <p:cNvSpPr>
                <a:spLocks noChangeShapeType="1"/>
              </p:cNvSpPr>
              <p:nvPr/>
            </p:nvSpPr>
            <p:spPr bwMode="auto">
              <a:xfrm>
                <a:off x="3404" y="3260"/>
                <a:ext cx="60" cy="0"/>
              </a:xfrm>
              <a:prstGeom prst="line">
                <a:avLst/>
              </a:prstGeom>
              <a:noFill/>
              <a:ln w="3175">
                <a:solidFill>
                  <a:srgbClr val="000000"/>
                </a:solidFill>
                <a:round/>
                <a:headEnd/>
                <a:tailEnd/>
              </a:ln>
            </p:spPr>
            <p:txBody>
              <a:bodyPr/>
              <a:lstStyle/>
              <a:p>
                <a:endParaRPr lang="en-US"/>
              </a:p>
            </p:txBody>
          </p:sp>
          <p:sp>
            <p:nvSpPr>
              <p:cNvPr id="34216" name="Line 2466"/>
              <p:cNvSpPr>
                <a:spLocks noChangeShapeType="1"/>
              </p:cNvSpPr>
              <p:nvPr/>
            </p:nvSpPr>
            <p:spPr bwMode="auto">
              <a:xfrm flipV="1">
                <a:off x="3464" y="3227"/>
                <a:ext cx="0" cy="33"/>
              </a:xfrm>
              <a:prstGeom prst="line">
                <a:avLst/>
              </a:prstGeom>
              <a:noFill/>
              <a:ln w="3175">
                <a:solidFill>
                  <a:srgbClr val="000000"/>
                </a:solidFill>
                <a:round/>
                <a:headEnd/>
                <a:tailEnd/>
              </a:ln>
            </p:spPr>
            <p:txBody>
              <a:bodyPr/>
              <a:lstStyle/>
              <a:p>
                <a:endParaRPr lang="en-US"/>
              </a:p>
            </p:txBody>
          </p:sp>
          <p:sp>
            <p:nvSpPr>
              <p:cNvPr id="34217" name="Line 2467"/>
              <p:cNvSpPr>
                <a:spLocks noChangeShapeType="1"/>
              </p:cNvSpPr>
              <p:nvPr/>
            </p:nvSpPr>
            <p:spPr bwMode="auto">
              <a:xfrm>
                <a:off x="3464" y="3227"/>
                <a:ext cx="0" cy="33"/>
              </a:xfrm>
              <a:prstGeom prst="line">
                <a:avLst/>
              </a:prstGeom>
              <a:noFill/>
              <a:ln w="3175">
                <a:solidFill>
                  <a:srgbClr val="000000"/>
                </a:solidFill>
                <a:round/>
                <a:headEnd/>
                <a:tailEnd/>
              </a:ln>
            </p:spPr>
            <p:txBody>
              <a:bodyPr/>
              <a:lstStyle/>
              <a:p>
                <a:endParaRPr lang="en-US"/>
              </a:p>
            </p:txBody>
          </p:sp>
          <p:sp>
            <p:nvSpPr>
              <p:cNvPr id="34218" name="Line 2468"/>
              <p:cNvSpPr>
                <a:spLocks noChangeShapeType="1"/>
              </p:cNvSpPr>
              <p:nvPr/>
            </p:nvSpPr>
            <p:spPr bwMode="auto">
              <a:xfrm>
                <a:off x="3464" y="3260"/>
                <a:ext cx="61" cy="0"/>
              </a:xfrm>
              <a:prstGeom prst="line">
                <a:avLst/>
              </a:prstGeom>
              <a:noFill/>
              <a:ln w="3175">
                <a:solidFill>
                  <a:srgbClr val="000000"/>
                </a:solidFill>
                <a:round/>
                <a:headEnd/>
                <a:tailEnd/>
              </a:ln>
            </p:spPr>
            <p:txBody>
              <a:bodyPr/>
              <a:lstStyle/>
              <a:p>
                <a:endParaRPr lang="en-US"/>
              </a:p>
            </p:txBody>
          </p:sp>
          <p:sp>
            <p:nvSpPr>
              <p:cNvPr id="34219" name="Line 2469"/>
              <p:cNvSpPr>
                <a:spLocks noChangeShapeType="1"/>
              </p:cNvSpPr>
              <p:nvPr/>
            </p:nvSpPr>
            <p:spPr bwMode="auto">
              <a:xfrm flipV="1">
                <a:off x="3525" y="3227"/>
                <a:ext cx="0" cy="33"/>
              </a:xfrm>
              <a:prstGeom prst="line">
                <a:avLst/>
              </a:prstGeom>
              <a:noFill/>
              <a:ln w="3175">
                <a:solidFill>
                  <a:srgbClr val="000000"/>
                </a:solidFill>
                <a:round/>
                <a:headEnd/>
                <a:tailEnd/>
              </a:ln>
            </p:spPr>
            <p:txBody>
              <a:bodyPr/>
              <a:lstStyle/>
              <a:p>
                <a:endParaRPr lang="en-US"/>
              </a:p>
            </p:txBody>
          </p:sp>
          <p:sp>
            <p:nvSpPr>
              <p:cNvPr id="34220" name="Line 2470"/>
              <p:cNvSpPr>
                <a:spLocks noChangeShapeType="1"/>
              </p:cNvSpPr>
              <p:nvPr/>
            </p:nvSpPr>
            <p:spPr bwMode="auto">
              <a:xfrm>
                <a:off x="3525" y="3227"/>
                <a:ext cx="0" cy="33"/>
              </a:xfrm>
              <a:prstGeom prst="line">
                <a:avLst/>
              </a:prstGeom>
              <a:noFill/>
              <a:ln w="3175">
                <a:solidFill>
                  <a:srgbClr val="000000"/>
                </a:solidFill>
                <a:round/>
                <a:headEnd/>
                <a:tailEnd/>
              </a:ln>
            </p:spPr>
            <p:txBody>
              <a:bodyPr/>
              <a:lstStyle/>
              <a:p>
                <a:endParaRPr lang="en-US"/>
              </a:p>
            </p:txBody>
          </p:sp>
          <p:sp>
            <p:nvSpPr>
              <p:cNvPr id="34221" name="Line 2471"/>
              <p:cNvSpPr>
                <a:spLocks noChangeShapeType="1"/>
              </p:cNvSpPr>
              <p:nvPr/>
            </p:nvSpPr>
            <p:spPr bwMode="auto">
              <a:xfrm>
                <a:off x="3525" y="3260"/>
                <a:ext cx="60" cy="0"/>
              </a:xfrm>
              <a:prstGeom prst="line">
                <a:avLst/>
              </a:prstGeom>
              <a:noFill/>
              <a:ln w="3175">
                <a:solidFill>
                  <a:srgbClr val="000000"/>
                </a:solidFill>
                <a:round/>
                <a:headEnd/>
                <a:tailEnd/>
              </a:ln>
            </p:spPr>
            <p:txBody>
              <a:bodyPr/>
              <a:lstStyle/>
              <a:p>
                <a:endParaRPr lang="en-US"/>
              </a:p>
            </p:txBody>
          </p:sp>
          <p:sp>
            <p:nvSpPr>
              <p:cNvPr id="34222" name="Line 2472"/>
              <p:cNvSpPr>
                <a:spLocks noChangeShapeType="1"/>
              </p:cNvSpPr>
              <p:nvPr/>
            </p:nvSpPr>
            <p:spPr bwMode="auto">
              <a:xfrm flipV="1">
                <a:off x="3585" y="3227"/>
                <a:ext cx="0" cy="33"/>
              </a:xfrm>
              <a:prstGeom prst="line">
                <a:avLst/>
              </a:prstGeom>
              <a:noFill/>
              <a:ln w="3175">
                <a:solidFill>
                  <a:srgbClr val="000000"/>
                </a:solidFill>
                <a:round/>
                <a:headEnd/>
                <a:tailEnd/>
              </a:ln>
            </p:spPr>
            <p:txBody>
              <a:bodyPr/>
              <a:lstStyle/>
              <a:p>
                <a:endParaRPr lang="en-US"/>
              </a:p>
            </p:txBody>
          </p:sp>
          <p:sp>
            <p:nvSpPr>
              <p:cNvPr id="34223" name="Line 2473"/>
              <p:cNvSpPr>
                <a:spLocks noChangeShapeType="1"/>
              </p:cNvSpPr>
              <p:nvPr/>
            </p:nvSpPr>
            <p:spPr bwMode="auto">
              <a:xfrm>
                <a:off x="3585" y="3227"/>
                <a:ext cx="0" cy="33"/>
              </a:xfrm>
              <a:prstGeom prst="line">
                <a:avLst/>
              </a:prstGeom>
              <a:noFill/>
              <a:ln w="3175">
                <a:solidFill>
                  <a:srgbClr val="000000"/>
                </a:solidFill>
                <a:round/>
                <a:headEnd/>
                <a:tailEnd/>
              </a:ln>
            </p:spPr>
            <p:txBody>
              <a:bodyPr/>
              <a:lstStyle/>
              <a:p>
                <a:endParaRPr lang="en-US"/>
              </a:p>
            </p:txBody>
          </p:sp>
          <p:sp>
            <p:nvSpPr>
              <p:cNvPr id="34224" name="Line 2474"/>
              <p:cNvSpPr>
                <a:spLocks noChangeShapeType="1"/>
              </p:cNvSpPr>
              <p:nvPr/>
            </p:nvSpPr>
            <p:spPr bwMode="auto">
              <a:xfrm>
                <a:off x="3585" y="3260"/>
                <a:ext cx="60" cy="0"/>
              </a:xfrm>
              <a:prstGeom prst="line">
                <a:avLst/>
              </a:prstGeom>
              <a:noFill/>
              <a:ln w="3175">
                <a:solidFill>
                  <a:srgbClr val="000000"/>
                </a:solidFill>
                <a:round/>
                <a:headEnd/>
                <a:tailEnd/>
              </a:ln>
            </p:spPr>
            <p:txBody>
              <a:bodyPr/>
              <a:lstStyle/>
              <a:p>
                <a:endParaRPr lang="en-US"/>
              </a:p>
            </p:txBody>
          </p:sp>
          <p:sp>
            <p:nvSpPr>
              <p:cNvPr id="34225" name="Line 2475"/>
              <p:cNvSpPr>
                <a:spLocks noChangeShapeType="1"/>
              </p:cNvSpPr>
              <p:nvPr/>
            </p:nvSpPr>
            <p:spPr bwMode="auto">
              <a:xfrm flipV="1">
                <a:off x="3645" y="3182"/>
                <a:ext cx="0" cy="78"/>
              </a:xfrm>
              <a:prstGeom prst="line">
                <a:avLst/>
              </a:prstGeom>
              <a:noFill/>
              <a:ln w="3175">
                <a:solidFill>
                  <a:srgbClr val="000000"/>
                </a:solidFill>
                <a:round/>
                <a:headEnd/>
                <a:tailEnd/>
              </a:ln>
            </p:spPr>
            <p:txBody>
              <a:bodyPr/>
              <a:lstStyle/>
              <a:p>
                <a:endParaRPr lang="en-US"/>
              </a:p>
            </p:txBody>
          </p:sp>
          <p:sp>
            <p:nvSpPr>
              <p:cNvPr id="34226" name="Line 2476"/>
              <p:cNvSpPr>
                <a:spLocks noChangeShapeType="1"/>
              </p:cNvSpPr>
              <p:nvPr/>
            </p:nvSpPr>
            <p:spPr bwMode="auto">
              <a:xfrm>
                <a:off x="3645" y="3182"/>
                <a:ext cx="0" cy="78"/>
              </a:xfrm>
              <a:prstGeom prst="line">
                <a:avLst/>
              </a:prstGeom>
              <a:noFill/>
              <a:ln w="3175">
                <a:solidFill>
                  <a:srgbClr val="000000"/>
                </a:solidFill>
                <a:round/>
                <a:headEnd/>
                <a:tailEnd/>
              </a:ln>
            </p:spPr>
            <p:txBody>
              <a:bodyPr/>
              <a:lstStyle/>
              <a:p>
                <a:endParaRPr lang="en-US"/>
              </a:p>
            </p:txBody>
          </p:sp>
          <p:sp>
            <p:nvSpPr>
              <p:cNvPr id="34227" name="Line 2477"/>
              <p:cNvSpPr>
                <a:spLocks noChangeShapeType="1"/>
              </p:cNvSpPr>
              <p:nvPr/>
            </p:nvSpPr>
            <p:spPr bwMode="auto">
              <a:xfrm>
                <a:off x="3645" y="3260"/>
                <a:ext cx="62" cy="0"/>
              </a:xfrm>
              <a:prstGeom prst="line">
                <a:avLst/>
              </a:prstGeom>
              <a:noFill/>
              <a:ln w="3175">
                <a:solidFill>
                  <a:srgbClr val="000000"/>
                </a:solidFill>
                <a:round/>
                <a:headEnd/>
                <a:tailEnd/>
              </a:ln>
            </p:spPr>
            <p:txBody>
              <a:bodyPr/>
              <a:lstStyle/>
              <a:p>
                <a:endParaRPr lang="en-US"/>
              </a:p>
            </p:txBody>
          </p:sp>
          <p:sp>
            <p:nvSpPr>
              <p:cNvPr id="34228" name="Line 2478"/>
              <p:cNvSpPr>
                <a:spLocks noChangeShapeType="1"/>
              </p:cNvSpPr>
              <p:nvPr/>
            </p:nvSpPr>
            <p:spPr bwMode="auto">
              <a:xfrm flipV="1">
                <a:off x="3707" y="3227"/>
                <a:ext cx="0" cy="33"/>
              </a:xfrm>
              <a:prstGeom prst="line">
                <a:avLst/>
              </a:prstGeom>
              <a:noFill/>
              <a:ln w="3175">
                <a:solidFill>
                  <a:srgbClr val="000000"/>
                </a:solidFill>
                <a:round/>
                <a:headEnd/>
                <a:tailEnd/>
              </a:ln>
            </p:spPr>
            <p:txBody>
              <a:bodyPr/>
              <a:lstStyle/>
              <a:p>
                <a:endParaRPr lang="en-US"/>
              </a:p>
            </p:txBody>
          </p:sp>
          <p:sp>
            <p:nvSpPr>
              <p:cNvPr id="34229" name="Line 2479"/>
              <p:cNvSpPr>
                <a:spLocks noChangeShapeType="1"/>
              </p:cNvSpPr>
              <p:nvPr/>
            </p:nvSpPr>
            <p:spPr bwMode="auto">
              <a:xfrm>
                <a:off x="3707" y="3227"/>
                <a:ext cx="0" cy="33"/>
              </a:xfrm>
              <a:prstGeom prst="line">
                <a:avLst/>
              </a:prstGeom>
              <a:noFill/>
              <a:ln w="3175">
                <a:solidFill>
                  <a:srgbClr val="000000"/>
                </a:solidFill>
                <a:round/>
                <a:headEnd/>
                <a:tailEnd/>
              </a:ln>
            </p:spPr>
            <p:txBody>
              <a:bodyPr/>
              <a:lstStyle/>
              <a:p>
                <a:endParaRPr lang="en-US"/>
              </a:p>
            </p:txBody>
          </p:sp>
          <p:sp>
            <p:nvSpPr>
              <p:cNvPr id="34230" name="Line 2480"/>
              <p:cNvSpPr>
                <a:spLocks noChangeShapeType="1"/>
              </p:cNvSpPr>
              <p:nvPr/>
            </p:nvSpPr>
            <p:spPr bwMode="auto">
              <a:xfrm>
                <a:off x="3707" y="3260"/>
                <a:ext cx="59" cy="0"/>
              </a:xfrm>
              <a:prstGeom prst="line">
                <a:avLst/>
              </a:prstGeom>
              <a:noFill/>
              <a:ln w="3175">
                <a:solidFill>
                  <a:srgbClr val="000000"/>
                </a:solidFill>
                <a:round/>
                <a:headEnd/>
                <a:tailEnd/>
              </a:ln>
            </p:spPr>
            <p:txBody>
              <a:bodyPr/>
              <a:lstStyle/>
              <a:p>
                <a:endParaRPr lang="en-US"/>
              </a:p>
            </p:txBody>
          </p:sp>
          <p:sp>
            <p:nvSpPr>
              <p:cNvPr id="34231" name="Line 2481"/>
              <p:cNvSpPr>
                <a:spLocks noChangeShapeType="1"/>
              </p:cNvSpPr>
              <p:nvPr/>
            </p:nvSpPr>
            <p:spPr bwMode="auto">
              <a:xfrm flipV="1">
                <a:off x="3766" y="3227"/>
                <a:ext cx="0" cy="33"/>
              </a:xfrm>
              <a:prstGeom prst="line">
                <a:avLst/>
              </a:prstGeom>
              <a:noFill/>
              <a:ln w="3175">
                <a:solidFill>
                  <a:srgbClr val="000000"/>
                </a:solidFill>
                <a:round/>
                <a:headEnd/>
                <a:tailEnd/>
              </a:ln>
            </p:spPr>
            <p:txBody>
              <a:bodyPr/>
              <a:lstStyle/>
              <a:p>
                <a:endParaRPr lang="en-US"/>
              </a:p>
            </p:txBody>
          </p:sp>
          <p:sp>
            <p:nvSpPr>
              <p:cNvPr id="34232" name="Line 2482"/>
              <p:cNvSpPr>
                <a:spLocks noChangeShapeType="1"/>
              </p:cNvSpPr>
              <p:nvPr/>
            </p:nvSpPr>
            <p:spPr bwMode="auto">
              <a:xfrm>
                <a:off x="3766" y="3227"/>
                <a:ext cx="0" cy="33"/>
              </a:xfrm>
              <a:prstGeom prst="line">
                <a:avLst/>
              </a:prstGeom>
              <a:noFill/>
              <a:ln w="3175">
                <a:solidFill>
                  <a:srgbClr val="000000"/>
                </a:solidFill>
                <a:round/>
                <a:headEnd/>
                <a:tailEnd/>
              </a:ln>
            </p:spPr>
            <p:txBody>
              <a:bodyPr/>
              <a:lstStyle/>
              <a:p>
                <a:endParaRPr lang="en-US"/>
              </a:p>
            </p:txBody>
          </p:sp>
          <p:sp>
            <p:nvSpPr>
              <p:cNvPr id="34233" name="Line 2483"/>
              <p:cNvSpPr>
                <a:spLocks noChangeShapeType="1"/>
              </p:cNvSpPr>
              <p:nvPr/>
            </p:nvSpPr>
            <p:spPr bwMode="auto">
              <a:xfrm>
                <a:off x="3766" y="3260"/>
                <a:ext cx="60" cy="0"/>
              </a:xfrm>
              <a:prstGeom prst="line">
                <a:avLst/>
              </a:prstGeom>
              <a:noFill/>
              <a:ln w="3175">
                <a:solidFill>
                  <a:srgbClr val="000000"/>
                </a:solidFill>
                <a:round/>
                <a:headEnd/>
                <a:tailEnd/>
              </a:ln>
            </p:spPr>
            <p:txBody>
              <a:bodyPr/>
              <a:lstStyle/>
              <a:p>
                <a:endParaRPr lang="en-US"/>
              </a:p>
            </p:txBody>
          </p:sp>
          <p:sp>
            <p:nvSpPr>
              <p:cNvPr id="34234" name="Line 2484"/>
              <p:cNvSpPr>
                <a:spLocks noChangeShapeType="1"/>
              </p:cNvSpPr>
              <p:nvPr/>
            </p:nvSpPr>
            <p:spPr bwMode="auto">
              <a:xfrm flipV="1">
                <a:off x="3826" y="3227"/>
                <a:ext cx="0" cy="33"/>
              </a:xfrm>
              <a:prstGeom prst="line">
                <a:avLst/>
              </a:prstGeom>
              <a:noFill/>
              <a:ln w="3175">
                <a:solidFill>
                  <a:srgbClr val="000000"/>
                </a:solidFill>
                <a:round/>
                <a:headEnd/>
                <a:tailEnd/>
              </a:ln>
            </p:spPr>
            <p:txBody>
              <a:bodyPr/>
              <a:lstStyle/>
              <a:p>
                <a:endParaRPr lang="en-US"/>
              </a:p>
            </p:txBody>
          </p:sp>
          <p:sp>
            <p:nvSpPr>
              <p:cNvPr id="34235" name="Line 2485"/>
              <p:cNvSpPr>
                <a:spLocks noChangeShapeType="1"/>
              </p:cNvSpPr>
              <p:nvPr/>
            </p:nvSpPr>
            <p:spPr bwMode="auto">
              <a:xfrm>
                <a:off x="3826" y="3227"/>
                <a:ext cx="0" cy="33"/>
              </a:xfrm>
              <a:prstGeom prst="line">
                <a:avLst/>
              </a:prstGeom>
              <a:noFill/>
              <a:ln w="3175">
                <a:solidFill>
                  <a:srgbClr val="000000"/>
                </a:solidFill>
                <a:round/>
                <a:headEnd/>
                <a:tailEnd/>
              </a:ln>
            </p:spPr>
            <p:txBody>
              <a:bodyPr/>
              <a:lstStyle/>
              <a:p>
                <a:endParaRPr lang="en-US"/>
              </a:p>
            </p:txBody>
          </p:sp>
          <p:sp>
            <p:nvSpPr>
              <p:cNvPr id="34236" name="Line 2486"/>
              <p:cNvSpPr>
                <a:spLocks noChangeShapeType="1"/>
              </p:cNvSpPr>
              <p:nvPr/>
            </p:nvSpPr>
            <p:spPr bwMode="auto">
              <a:xfrm>
                <a:off x="3826" y="3260"/>
                <a:ext cx="62" cy="0"/>
              </a:xfrm>
              <a:prstGeom prst="line">
                <a:avLst/>
              </a:prstGeom>
              <a:noFill/>
              <a:ln w="3175">
                <a:solidFill>
                  <a:srgbClr val="000000"/>
                </a:solidFill>
                <a:round/>
                <a:headEnd/>
                <a:tailEnd/>
              </a:ln>
            </p:spPr>
            <p:txBody>
              <a:bodyPr/>
              <a:lstStyle/>
              <a:p>
                <a:endParaRPr lang="en-US"/>
              </a:p>
            </p:txBody>
          </p:sp>
          <p:sp>
            <p:nvSpPr>
              <p:cNvPr id="34237" name="Line 2487"/>
              <p:cNvSpPr>
                <a:spLocks noChangeShapeType="1"/>
              </p:cNvSpPr>
              <p:nvPr/>
            </p:nvSpPr>
            <p:spPr bwMode="auto">
              <a:xfrm flipV="1">
                <a:off x="3888" y="3227"/>
                <a:ext cx="0" cy="33"/>
              </a:xfrm>
              <a:prstGeom prst="line">
                <a:avLst/>
              </a:prstGeom>
              <a:noFill/>
              <a:ln w="3175">
                <a:solidFill>
                  <a:srgbClr val="000000"/>
                </a:solidFill>
                <a:round/>
                <a:headEnd/>
                <a:tailEnd/>
              </a:ln>
            </p:spPr>
            <p:txBody>
              <a:bodyPr/>
              <a:lstStyle/>
              <a:p>
                <a:endParaRPr lang="en-US"/>
              </a:p>
            </p:txBody>
          </p:sp>
          <p:sp>
            <p:nvSpPr>
              <p:cNvPr id="34238" name="Line 2488"/>
              <p:cNvSpPr>
                <a:spLocks noChangeShapeType="1"/>
              </p:cNvSpPr>
              <p:nvPr/>
            </p:nvSpPr>
            <p:spPr bwMode="auto">
              <a:xfrm>
                <a:off x="3888" y="3227"/>
                <a:ext cx="0" cy="33"/>
              </a:xfrm>
              <a:prstGeom prst="line">
                <a:avLst/>
              </a:prstGeom>
              <a:noFill/>
              <a:ln w="3175">
                <a:solidFill>
                  <a:srgbClr val="000000"/>
                </a:solidFill>
                <a:round/>
                <a:headEnd/>
                <a:tailEnd/>
              </a:ln>
            </p:spPr>
            <p:txBody>
              <a:bodyPr/>
              <a:lstStyle/>
              <a:p>
                <a:endParaRPr lang="en-US"/>
              </a:p>
            </p:txBody>
          </p:sp>
          <p:sp>
            <p:nvSpPr>
              <p:cNvPr id="34239" name="Line 2489"/>
              <p:cNvSpPr>
                <a:spLocks noChangeShapeType="1"/>
              </p:cNvSpPr>
              <p:nvPr/>
            </p:nvSpPr>
            <p:spPr bwMode="auto">
              <a:xfrm>
                <a:off x="3888" y="3260"/>
                <a:ext cx="60" cy="0"/>
              </a:xfrm>
              <a:prstGeom prst="line">
                <a:avLst/>
              </a:prstGeom>
              <a:noFill/>
              <a:ln w="3175">
                <a:solidFill>
                  <a:srgbClr val="000000"/>
                </a:solidFill>
                <a:round/>
                <a:headEnd/>
                <a:tailEnd/>
              </a:ln>
            </p:spPr>
            <p:txBody>
              <a:bodyPr/>
              <a:lstStyle/>
              <a:p>
                <a:endParaRPr lang="en-US"/>
              </a:p>
            </p:txBody>
          </p:sp>
          <p:sp>
            <p:nvSpPr>
              <p:cNvPr id="34240" name="Line 2490"/>
              <p:cNvSpPr>
                <a:spLocks noChangeShapeType="1"/>
              </p:cNvSpPr>
              <p:nvPr/>
            </p:nvSpPr>
            <p:spPr bwMode="auto">
              <a:xfrm flipV="1">
                <a:off x="3948" y="3227"/>
                <a:ext cx="0" cy="33"/>
              </a:xfrm>
              <a:prstGeom prst="line">
                <a:avLst/>
              </a:prstGeom>
              <a:noFill/>
              <a:ln w="3175">
                <a:solidFill>
                  <a:srgbClr val="000000"/>
                </a:solidFill>
                <a:round/>
                <a:headEnd/>
                <a:tailEnd/>
              </a:ln>
            </p:spPr>
            <p:txBody>
              <a:bodyPr/>
              <a:lstStyle/>
              <a:p>
                <a:endParaRPr lang="en-US"/>
              </a:p>
            </p:txBody>
          </p:sp>
          <p:sp>
            <p:nvSpPr>
              <p:cNvPr id="34241" name="Line 2491"/>
              <p:cNvSpPr>
                <a:spLocks noChangeShapeType="1"/>
              </p:cNvSpPr>
              <p:nvPr/>
            </p:nvSpPr>
            <p:spPr bwMode="auto">
              <a:xfrm>
                <a:off x="3948" y="3227"/>
                <a:ext cx="0" cy="33"/>
              </a:xfrm>
              <a:prstGeom prst="line">
                <a:avLst/>
              </a:prstGeom>
              <a:noFill/>
              <a:ln w="3175">
                <a:solidFill>
                  <a:srgbClr val="000000"/>
                </a:solidFill>
                <a:round/>
                <a:headEnd/>
                <a:tailEnd/>
              </a:ln>
            </p:spPr>
            <p:txBody>
              <a:bodyPr/>
              <a:lstStyle/>
              <a:p>
                <a:endParaRPr lang="en-US"/>
              </a:p>
            </p:txBody>
          </p:sp>
          <p:sp>
            <p:nvSpPr>
              <p:cNvPr id="34242" name="Line 2492"/>
              <p:cNvSpPr>
                <a:spLocks noChangeShapeType="1"/>
              </p:cNvSpPr>
              <p:nvPr/>
            </p:nvSpPr>
            <p:spPr bwMode="auto">
              <a:xfrm>
                <a:off x="3948" y="3260"/>
                <a:ext cx="59" cy="0"/>
              </a:xfrm>
              <a:prstGeom prst="line">
                <a:avLst/>
              </a:prstGeom>
              <a:noFill/>
              <a:ln w="3175">
                <a:solidFill>
                  <a:srgbClr val="000000"/>
                </a:solidFill>
                <a:round/>
                <a:headEnd/>
                <a:tailEnd/>
              </a:ln>
            </p:spPr>
            <p:txBody>
              <a:bodyPr/>
              <a:lstStyle/>
              <a:p>
                <a:endParaRPr lang="en-US"/>
              </a:p>
            </p:txBody>
          </p:sp>
          <p:sp>
            <p:nvSpPr>
              <p:cNvPr id="34243" name="Line 2493"/>
              <p:cNvSpPr>
                <a:spLocks noChangeShapeType="1"/>
              </p:cNvSpPr>
              <p:nvPr/>
            </p:nvSpPr>
            <p:spPr bwMode="auto">
              <a:xfrm flipV="1">
                <a:off x="4007" y="3227"/>
                <a:ext cx="0" cy="33"/>
              </a:xfrm>
              <a:prstGeom prst="line">
                <a:avLst/>
              </a:prstGeom>
              <a:noFill/>
              <a:ln w="3175">
                <a:solidFill>
                  <a:srgbClr val="000000"/>
                </a:solidFill>
                <a:round/>
                <a:headEnd/>
                <a:tailEnd/>
              </a:ln>
            </p:spPr>
            <p:txBody>
              <a:bodyPr/>
              <a:lstStyle/>
              <a:p>
                <a:endParaRPr lang="en-US"/>
              </a:p>
            </p:txBody>
          </p:sp>
          <p:sp>
            <p:nvSpPr>
              <p:cNvPr id="34244" name="Line 2494"/>
              <p:cNvSpPr>
                <a:spLocks noChangeShapeType="1"/>
              </p:cNvSpPr>
              <p:nvPr/>
            </p:nvSpPr>
            <p:spPr bwMode="auto">
              <a:xfrm>
                <a:off x="4007" y="3227"/>
                <a:ext cx="0" cy="33"/>
              </a:xfrm>
              <a:prstGeom prst="line">
                <a:avLst/>
              </a:prstGeom>
              <a:noFill/>
              <a:ln w="3175">
                <a:solidFill>
                  <a:srgbClr val="000000"/>
                </a:solidFill>
                <a:round/>
                <a:headEnd/>
                <a:tailEnd/>
              </a:ln>
            </p:spPr>
            <p:txBody>
              <a:bodyPr/>
              <a:lstStyle/>
              <a:p>
                <a:endParaRPr lang="en-US"/>
              </a:p>
            </p:txBody>
          </p:sp>
          <p:sp>
            <p:nvSpPr>
              <p:cNvPr id="34245" name="Line 2495"/>
              <p:cNvSpPr>
                <a:spLocks noChangeShapeType="1"/>
              </p:cNvSpPr>
              <p:nvPr/>
            </p:nvSpPr>
            <p:spPr bwMode="auto">
              <a:xfrm>
                <a:off x="4007" y="3260"/>
                <a:ext cx="62" cy="0"/>
              </a:xfrm>
              <a:prstGeom prst="line">
                <a:avLst/>
              </a:prstGeom>
              <a:noFill/>
              <a:ln w="3175">
                <a:solidFill>
                  <a:srgbClr val="000000"/>
                </a:solidFill>
                <a:round/>
                <a:headEnd/>
                <a:tailEnd/>
              </a:ln>
            </p:spPr>
            <p:txBody>
              <a:bodyPr/>
              <a:lstStyle/>
              <a:p>
                <a:endParaRPr lang="en-US"/>
              </a:p>
            </p:txBody>
          </p:sp>
          <p:sp>
            <p:nvSpPr>
              <p:cNvPr id="34246" name="Line 2496"/>
              <p:cNvSpPr>
                <a:spLocks noChangeShapeType="1"/>
              </p:cNvSpPr>
              <p:nvPr/>
            </p:nvSpPr>
            <p:spPr bwMode="auto">
              <a:xfrm flipV="1">
                <a:off x="4069" y="3227"/>
                <a:ext cx="0" cy="33"/>
              </a:xfrm>
              <a:prstGeom prst="line">
                <a:avLst/>
              </a:prstGeom>
              <a:noFill/>
              <a:ln w="3175">
                <a:solidFill>
                  <a:srgbClr val="000000"/>
                </a:solidFill>
                <a:round/>
                <a:headEnd/>
                <a:tailEnd/>
              </a:ln>
            </p:spPr>
            <p:txBody>
              <a:bodyPr/>
              <a:lstStyle/>
              <a:p>
                <a:endParaRPr lang="en-US"/>
              </a:p>
            </p:txBody>
          </p:sp>
          <p:sp>
            <p:nvSpPr>
              <p:cNvPr id="34247" name="Line 2497"/>
              <p:cNvSpPr>
                <a:spLocks noChangeShapeType="1"/>
              </p:cNvSpPr>
              <p:nvPr/>
            </p:nvSpPr>
            <p:spPr bwMode="auto">
              <a:xfrm>
                <a:off x="4069" y="3227"/>
                <a:ext cx="0" cy="33"/>
              </a:xfrm>
              <a:prstGeom prst="line">
                <a:avLst/>
              </a:prstGeom>
              <a:noFill/>
              <a:ln w="3175">
                <a:solidFill>
                  <a:srgbClr val="000000"/>
                </a:solidFill>
                <a:round/>
                <a:headEnd/>
                <a:tailEnd/>
              </a:ln>
            </p:spPr>
            <p:txBody>
              <a:bodyPr/>
              <a:lstStyle/>
              <a:p>
                <a:endParaRPr lang="en-US"/>
              </a:p>
            </p:txBody>
          </p:sp>
          <p:sp>
            <p:nvSpPr>
              <p:cNvPr id="34248" name="Line 2498"/>
              <p:cNvSpPr>
                <a:spLocks noChangeShapeType="1"/>
              </p:cNvSpPr>
              <p:nvPr/>
            </p:nvSpPr>
            <p:spPr bwMode="auto">
              <a:xfrm>
                <a:off x="4069" y="3260"/>
                <a:ext cx="60" cy="0"/>
              </a:xfrm>
              <a:prstGeom prst="line">
                <a:avLst/>
              </a:prstGeom>
              <a:noFill/>
              <a:ln w="3175">
                <a:solidFill>
                  <a:srgbClr val="000000"/>
                </a:solidFill>
                <a:round/>
                <a:headEnd/>
                <a:tailEnd/>
              </a:ln>
            </p:spPr>
            <p:txBody>
              <a:bodyPr/>
              <a:lstStyle/>
              <a:p>
                <a:endParaRPr lang="en-US"/>
              </a:p>
            </p:txBody>
          </p:sp>
          <p:sp>
            <p:nvSpPr>
              <p:cNvPr id="34249" name="Line 2499"/>
              <p:cNvSpPr>
                <a:spLocks noChangeShapeType="1"/>
              </p:cNvSpPr>
              <p:nvPr/>
            </p:nvSpPr>
            <p:spPr bwMode="auto">
              <a:xfrm flipV="1">
                <a:off x="4129" y="3227"/>
                <a:ext cx="0" cy="33"/>
              </a:xfrm>
              <a:prstGeom prst="line">
                <a:avLst/>
              </a:prstGeom>
              <a:noFill/>
              <a:ln w="3175">
                <a:solidFill>
                  <a:srgbClr val="000000"/>
                </a:solidFill>
                <a:round/>
                <a:headEnd/>
                <a:tailEnd/>
              </a:ln>
            </p:spPr>
            <p:txBody>
              <a:bodyPr/>
              <a:lstStyle/>
              <a:p>
                <a:endParaRPr lang="en-US"/>
              </a:p>
            </p:txBody>
          </p:sp>
          <p:sp>
            <p:nvSpPr>
              <p:cNvPr id="34250" name="Line 2500"/>
              <p:cNvSpPr>
                <a:spLocks noChangeShapeType="1"/>
              </p:cNvSpPr>
              <p:nvPr/>
            </p:nvSpPr>
            <p:spPr bwMode="auto">
              <a:xfrm>
                <a:off x="4129" y="3227"/>
                <a:ext cx="0" cy="33"/>
              </a:xfrm>
              <a:prstGeom prst="line">
                <a:avLst/>
              </a:prstGeom>
              <a:noFill/>
              <a:ln w="3175">
                <a:solidFill>
                  <a:srgbClr val="000000"/>
                </a:solidFill>
                <a:round/>
                <a:headEnd/>
                <a:tailEnd/>
              </a:ln>
            </p:spPr>
            <p:txBody>
              <a:bodyPr/>
              <a:lstStyle/>
              <a:p>
                <a:endParaRPr lang="en-US"/>
              </a:p>
            </p:txBody>
          </p:sp>
          <p:sp>
            <p:nvSpPr>
              <p:cNvPr id="34251" name="Line 2501"/>
              <p:cNvSpPr>
                <a:spLocks noChangeShapeType="1"/>
              </p:cNvSpPr>
              <p:nvPr/>
            </p:nvSpPr>
            <p:spPr bwMode="auto">
              <a:xfrm>
                <a:off x="4129" y="3260"/>
                <a:ext cx="60" cy="0"/>
              </a:xfrm>
              <a:prstGeom prst="line">
                <a:avLst/>
              </a:prstGeom>
              <a:noFill/>
              <a:ln w="3175">
                <a:solidFill>
                  <a:srgbClr val="000000"/>
                </a:solidFill>
                <a:round/>
                <a:headEnd/>
                <a:tailEnd/>
              </a:ln>
            </p:spPr>
            <p:txBody>
              <a:bodyPr/>
              <a:lstStyle/>
              <a:p>
                <a:endParaRPr lang="en-US"/>
              </a:p>
            </p:txBody>
          </p:sp>
          <p:sp>
            <p:nvSpPr>
              <p:cNvPr id="34252" name="Line 2502"/>
              <p:cNvSpPr>
                <a:spLocks noChangeShapeType="1"/>
              </p:cNvSpPr>
              <p:nvPr/>
            </p:nvSpPr>
            <p:spPr bwMode="auto">
              <a:xfrm flipV="1">
                <a:off x="4189" y="3227"/>
                <a:ext cx="0" cy="33"/>
              </a:xfrm>
              <a:prstGeom prst="line">
                <a:avLst/>
              </a:prstGeom>
              <a:noFill/>
              <a:ln w="3175">
                <a:solidFill>
                  <a:srgbClr val="000000"/>
                </a:solidFill>
                <a:round/>
                <a:headEnd/>
                <a:tailEnd/>
              </a:ln>
            </p:spPr>
            <p:txBody>
              <a:bodyPr/>
              <a:lstStyle/>
              <a:p>
                <a:endParaRPr lang="en-US"/>
              </a:p>
            </p:txBody>
          </p:sp>
          <p:sp>
            <p:nvSpPr>
              <p:cNvPr id="34253" name="Line 2503"/>
              <p:cNvSpPr>
                <a:spLocks noChangeShapeType="1"/>
              </p:cNvSpPr>
              <p:nvPr/>
            </p:nvSpPr>
            <p:spPr bwMode="auto">
              <a:xfrm>
                <a:off x="4189" y="3227"/>
                <a:ext cx="0" cy="33"/>
              </a:xfrm>
              <a:prstGeom prst="line">
                <a:avLst/>
              </a:prstGeom>
              <a:noFill/>
              <a:ln w="3175">
                <a:solidFill>
                  <a:srgbClr val="000000"/>
                </a:solidFill>
                <a:round/>
                <a:headEnd/>
                <a:tailEnd/>
              </a:ln>
            </p:spPr>
            <p:txBody>
              <a:bodyPr/>
              <a:lstStyle/>
              <a:p>
                <a:endParaRPr lang="en-US"/>
              </a:p>
            </p:txBody>
          </p:sp>
          <p:sp>
            <p:nvSpPr>
              <p:cNvPr id="34254" name="Line 2504"/>
              <p:cNvSpPr>
                <a:spLocks noChangeShapeType="1"/>
              </p:cNvSpPr>
              <p:nvPr/>
            </p:nvSpPr>
            <p:spPr bwMode="auto">
              <a:xfrm>
                <a:off x="4189" y="3260"/>
                <a:ext cx="61" cy="0"/>
              </a:xfrm>
              <a:prstGeom prst="line">
                <a:avLst/>
              </a:prstGeom>
              <a:noFill/>
              <a:ln w="3175">
                <a:solidFill>
                  <a:srgbClr val="000000"/>
                </a:solidFill>
                <a:round/>
                <a:headEnd/>
                <a:tailEnd/>
              </a:ln>
            </p:spPr>
            <p:txBody>
              <a:bodyPr/>
              <a:lstStyle/>
              <a:p>
                <a:endParaRPr lang="en-US"/>
              </a:p>
            </p:txBody>
          </p:sp>
          <p:sp>
            <p:nvSpPr>
              <p:cNvPr id="34255" name="Line 2505"/>
              <p:cNvSpPr>
                <a:spLocks noChangeShapeType="1"/>
              </p:cNvSpPr>
              <p:nvPr/>
            </p:nvSpPr>
            <p:spPr bwMode="auto">
              <a:xfrm flipV="1">
                <a:off x="4250" y="3182"/>
                <a:ext cx="0" cy="78"/>
              </a:xfrm>
              <a:prstGeom prst="line">
                <a:avLst/>
              </a:prstGeom>
              <a:noFill/>
              <a:ln w="3175">
                <a:solidFill>
                  <a:srgbClr val="000000"/>
                </a:solidFill>
                <a:round/>
                <a:headEnd/>
                <a:tailEnd/>
              </a:ln>
            </p:spPr>
            <p:txBody>
              <a:bodyPr/>
              <a:lstStyle/>
              <a:p>
                <a:endParaRPr lang="en-US"/>
              </a:p>
            </p:txBody>
          </p:sp>
          <p:sp>
            <p:nvSpPr>
              <p:cNvPr id="34256" name="Line 2506"/>
              <p:cNvSpPr>
                <a:spLocks noChangeShapeType="1"/>
              </p:cNvSpPr>
              <p:nvPr/>
            </p:nvSpPr>
            <p:spPr bwMode="auto">
              <a:xfrm>
                <a:off x="4250" y="3182"/>
                <a:ext cx="0" cy="78"/>
              </a:xfrm>
              <a:prstGeom prst="line">
                <a:avLst/>
              </a:prstGeom>
              <a:noFill/>
              <a:ln w="3175">
                <a:solidFill>
                  <a:srgbClr val="000000"/>
                </a:solidFill>
                <a:round/>
                <a:headEnd/>
                <a:tailEnd/>
              </a:ln>
            </p:spPr>
            <p:txBody>
              <a:bodyPr/>
              <a:lstStyle/>
              <a:p>
                <a:endParaRPr lang="en-US"/>
              </a:p>
            </p:txBody>
          </p:sp>
          <p:sp>
            <p:nvSpPr>
              <p:cNvPr id="34257" name="Line 2507"/>
              <p:cNvSpPr>
                <a:spLocks noChangeShapeType="1"/>
              </p:cNvSpPr>
              <p:nvPr/>
            </p:nvSpPr>
            <p:spPr bwMode="auto">
              <a:xfrm>
                <a:off x="4250" y="3260"/>
                <a:ext cx="60" cy="0"/>
              </a:xfrm>
              <a:prstGeom prst="line">
                <a:avLst/>
              </a:prstGeom>
              <a:noFill/>
              <a:ln w="3175">
                <a:solidFill>
                  <a:srgbClr val="000000"/>
                </a:solidFill>
                <a:round/>
                <a:headEnd/>
                <a:tailEnd/>
              </a:ln>
            </p:spPr>
            <p:txBody>
              <a:bodyPr/>
              <a:lstStyle/>
              <a:p>
                <a:endParaRPr lang="en-US"/>
              </a:p>
            </p:txBody>
          </p:sp>
          <p:sp>
            <p:nvSpPr>
              <p:cNvPr id="34258" name="Line 2508"/>
              <p:cNvSpPr>
                <a:spLocks noChangeShapeType="1"/>
              </p:cNvSpPr>
              <p:nvPr/>
            </p:nvSpPr>
            <p:spPr bwMode="auto">
              <a:xfrm flipV="1">
                <a:off x="4310" y="3227"/>
                <a:ext cx="0" cy="33"/>
              </a:xfrm>
              <a:prstGeom prst="line">
                <a:avLst/>
              </a:prstGeom>
              <a:noFill/>
              <a:ln w="3175">
                <a:solidFill>
                  <a:srgbClr val="000000"/>
                </a:solidFill>
                <a:round/>
                <a:headEnd/>
                <a:tailEnd/>
              </a:ln>
            </p:spPr>
            <p:txBody>
              <a:bodyPr/>
              <a:lstStyle/>
              <a:p>
                <a:endParaRPr lang="en-US"/>
              </a:p>
            </p:txBody>
          </p:sp>
          <p:sp>
            <p:nvSpPr>
              <p:cNvPr id="34259" name="Line 2509"/>
              <p:cNvSpPr>
                <a:spLocks noChangeShapeType="1"/>
              </p:cNvSpPr>
              <p:nvPr/>
            </p:nvSpPr>
            <p:spPr bwMode="auto">
              <a:xfrm>
                <a:off x="4310" y="3227"/>
                <a:ext cx="0" cy="33"/>
              </a:xfrm>
              <a:prstGeom prst="line">
                <a:avLst/>
              </a:prstGeom>
              <a:noFill/>
              <a:ln w="3175">
                <a:solidFill>
                  <a:srgbClr val="000000"/>
                </a:solidFill>
                <a:round/>
                <a:headEnd/>
                <a:tailEnd/>
              </a:ln>
            </p:spPr>
            <p:txBody>
              <a:bodyPr/>
              <a:lstStyle/>
              <a:p>
                <a:endParaRPr lang="en-US"/>
              </a:p>
            </p:txBody>
          </p:sp>
          <p:sp>
            <p:nvSpPr>
              <p:cNvPr id="34260" name="Line 2510"/>
              <p:cNvSpPr>
                <a:spLocks noChangeShapeType="1"/>
              </p:cNvSpPr>
              <p:nvPr/>
            </p:nvSpPr>
            <p:spPr bwMode="auto">
              <a:xfrm>
                <a:off x="4310" y="3260"/>
                <a:ext cx="60" cy="0"/>
              </a:xfrm>
              <a:prstGeom prst="line">
                <a:avLst/>
              </a:prstGeom>
              <a:noFill/>
              <a:ln w="3175">
                <a:solidFill>
                  <a:srgbClr val="000000"/>
                </a:solidFill>
                <a:round/>
                <a:headEnd/>
                <a:tailEnd/>
              </a:ln>
            </p:spPr>
            <p:txBody>
              <a:bodyPr/>
              <a:lstStyle/>
              <a:p>
                <a:endParaRPr lang="en-US"/>
              </a:p>
            </p:txBody>
          </p:sp>
          <p:sp>
            <p:nvSpPr>
              <p:cNvPr id="34261" name="Line 2511"/>
              <p:cNvSpPr>
                <a:spLocks noChangeShapeType="1"/>
              </p:cNvSpPr>
              <p:nvPr/>
            </p:nvSpPr>
            <p:spPr bwMode="auto">
              <a:xfrm flipV="1">
                <a:off x="4370" y="3227"/>
                <a:ext cx="0" cy="33"/>
              </a:xfrm>
              <a:prstGeom prst="line">
                <a:avLst/>
              </a:prstGeom>
              <a:noFill/>
              <a:ln w="3175">
                <a:solidFill>
                  <a:srgbClr val="000000"/>
                </a:solidFill>
                <a:round/>
                <a:headEnd/>
                <a:tailEnd/>
              </a:ln>
            </p:spPr>
            <p:txBody>
              <a:bodyPr/>
              <a:lstStyle/>
              <a:p>
                <a:endParaRPr lang="en-US"/>
              </a:p>
            </p:txBody>
          </p:sp>
          <p:sp>
            <p:nvSpPr>
              <p:cNvPr id="34262" name="Line 2512"/>
              <p:cNvSpPr>
                <a:spLocks noChangeShapeType="1"/>
              </p:cNvSpPr>
              <p:nvPr/>
            </p:nvSpPr>
            <p:spPr bwMode="auto">
              <a:xfrm>
                <a:off x="4370" y="3227"/>
                <a:ext cx="0" cy="33"/>
              </a:xfrm>
              <a:prstGeom prst="line">
                <a:avLst/>
              </a:prstGeom>
              <a:noFill/>
              <a:ln w="3175">
                <a:solidFill>
                  <a:srgbClr val="000000"/>
                </a:solidFill>
                <a:round/>
                <a:headEnd/>
                <a:tailEnd/>
              </a:ln>
            </p:spPr>
            <p:txBody>
              <a:bodyPr/>
              <a:lstStyle/>
              <a:p>
                <a:endParaRPr lang="en-US"/>
              </a:p>
            </p:txBody>
          </p:sp>
          <p:sp>
            <p:nvSpPr>
              <p:cNvPr id="34263" name="Line 2513"/>
              <p:cNvSpPr>
                <a:spLocks noChangeShapeType="1"/>
              </p:cNvSpPr>
              <p:nvPr/>
            </p:nvSpPr>
            <p:spPr bwMode="auto">
              <a:xfrm>
                <a:off x="1111" y="3260"/>
                <a:ext cx="78" cy="0"/>
              </a:xfrm>
              <a:prstGeom prst="line">
                <a:avLst/>
              </a:prstGeom>
              <a:noFill/>
              <a:ln w="3175">
                <a:solidFill>
                  <a:srgbClr val="000000"/>
                </a:solidFill>
                <a:round/>
                <a:headEnd/>
                <a:tailEnd/>
              </a:ln>
            </p:spPr>
            <p:txBody>
              <a:bodyPr/>
              <a:lstStyle/>
              <a:p>
                <a:endParaRPr lang="en-US"/>
              </a:p>
            </p:txBody>
          </p:sp>
          <p:sp>
            <p:nvSpPr>
              <p:cNvPr id="34264" name="Line 2514"/>
              <p:cNvSpPr>
                <a:spLocks noChangeShapeType="1"/>
              </p:cNvSpPr>
              <p:nvPr/>
            </p:nvSpPr>
            <p:spPr bwMode="auto">
              <a:xfrm flipH="1">
                <a:off x="1111" y="3260"/>
                <a:ext cx="78" cy="0"/>
              </a:xfrm>
              <a:prstGeom prst="line">
                <a:avLst/>
              </a:prstGeom>
              <a:noFill/>
              <a:ln w="3175">
                <a:solidFill>
                  <a:srgbClr val="000000"/>
                </a:solidFill>
                <a:round/>
                <a:headEnd/>
                <a:tailEnd/>
              </a:ln>
            </p:spPr>
            <p:txBody>
              <a:bodyPr/>
              <a:lstStyle/>
              <a:p>
                <a:endParaRPr lang="en-US"/>
              </a:p>
            </p:txBody>
          </p:sp>
          <p:sp>
            <p:nvSpPr>
              <p:cNvPr id="34265" name="Line 2515"/>
              <p:cNvSpPr>
                <a:spLocks noChangeShapeType="1"/>
              </p:cNvSpPr>
              <p:nvPr/>
            </p:nvSpPr>
            <p:spPr bwMode="auto">
              <a:xfrm flipV="1">
                <a:off x="1111" y="3042"/>
                <a:ext cx="0" cy="218"/>
              </a:xfrm>
              <a:prstGeom prst="line">
                <a:avLst/>
              </a:prstGeom>
              <a:noFill/>
              <a:ln w="3175">
                <a:solidFill>
                  <a:srgbClr val="000000"/>
                </a:solidFill>
                <a:round/>
                <a:headEnd/>
                <a:tailEnd/>
              </a:ln>
            </p:spPr>
            <p:txBody>
              <a:bodyPr/>
              <a:lstStyle/>
              <a:p>
                <a:endParaRPr lang="en-US"/>
              </a:p>
            </p:txBody>
          </p:sp>
          <p:sp>
            <p:nvSpPr>
              <p:cNvPr id="34266" name="Line 2516"/>
              <p:cNvSpPr>
                <a:spLocks noChangeShapeType="1"/>
              </p:cNvSpPr>
              <p:nvPr/>
            </p:nvSpPr>
            <p:spPr bwMode="auto">
              <a:xfrm>
                <a:off x="1111" y="3042"/>
                <a:ext cx="33" cy="0"/>
              </a:xfrm>
              <a:prstGeom prst="line">
                <a:avLst/>
              </a:prstGeom>
              <a:noFill/>
              <a:ln w="3175">
                <a:solidFill>
                  <a:srgbClr val="000000"/>
                </a:solidFill>
                <a:round/>
                <a:headEnd/>
                <a:tailEnd/>
              </a:ln>
            </p:spPr>
            <p:txBody>
              <a:bodyPr/>
              <a:lstStyle/>
              <a:p>
                <a:endParaRPr lang="en-US"/>
              </a:p>
            </p:txBody>
          </p:sp>
          <p:sp>
            <p:nvSpPr>
              <p:cNvPr id="34267" name="Line 2517"/>
              <p:cNvSpPr>
                <a:spLocks noChangeShapeType="1"/>
              </p:cNvSpPr>
              <p:nvPr/>
            </p:nvSpPr>
            <p:spPr bwMode="auto">
              <a:xfrm flipH="1">
                <a:off x="1111" y="3042"/>
                <a:ext cx="33" cy="0"/>
              </a:xfrm>
              <a:prstGeom prst="line">
                <a:avLst/>
              </a:prstGeom>
              <a:noFill/>
              <a:ln w="3175">
                <a:solidFill>
                  <a:srgbClr val="000000"/>
                </a:solidFill>
                <a:round/>
                <a:headEnd/>
                <a:tailEnd/>
              </a:ln>
            </p:spPr>
            <p:txBody>
              <a:bodyPr/>
              <a:lstStyle/>
              <a:p>
                <a:endParaRPr lang="en-US"/>
              </a:p>
            </p:txBody>
          </p:sp>
          <p:sp>
            <p:nvSpPr>
              <p:cNvPr id="34268" name="Line 2518"/>
              <p:cNvSpPr>
                <a:spLocks noChangeShapeType="1"/>
              </p:cNvSpPr>
              <p:nvPr/>
            </p:nvSpPr>
            <p:spPr bwMode="auto">
              <a:xfrm flipV="1">
                <a:off x="1111" y="2825"/>
                <a:ext cx="0" cy="217"/>
              </a:xfrm>
              <a:prstGeom prst="line">
                <a:avLst/>
              </a:prstGeom>
              <a:noFill/>
              <a:ln w="3175">
                <a:solidFill>
                  <a:srgbClr val="000000"/>
                </a:solidFill>
                <a:round/>
                <a:headEnd/>
                <a:tailEnd/>
              </a:ln>
            </p:spPr>
            <p:txBody>
              <a:bodyPr/>
              <a:lstStyle/>
              <a:p>
                <a:endParaRPr lang="en-US"/>
              </a:p>
            </p:txBody>
          </p:sp>
          <p:sp>
            <p:nvSpPr>
              <p:cNvPr id="34269" name="Line 2519"/>
              <p:cNvSpPr>
                <a:spLocks noChangeShapeType="1"/>
              </p:cNvSpPr>
              <p:nvPr/>
            </p:nvSpPr>
            <p:spPr bwMode="auto">
              <a:xfrm>
                <a:off x="1111" y="2825"/>
                <a:ext cx="78" cy="0"/>
              </a:xfrm>
              <a:prstGeom prst="line">
                <a:avLst/>
              </a:prstGeom>
              <a:noFill/>
              <a:ln w="3175">
                <a:solidFill>
                  <a:srgbClr val="000000"/>
                </a:solidFill>
                <a:round/>
                <a:headEnd/>
                <a:tailEnd/>
              </a:ln>
            </p:spPr>
            <p:txBody>
              <a:bodyPr/>
              <a:lstStyle/>
              <a:p>
                <a:endParaRPr lang="en-US"/>
              </a:p>
            </p:txBody>
          </p:sp>
          <p:sp>
            <p:nvSpPr>
              <p:cNvPr id="34270" name="Line 2520"/>
              <p:cNvSpPr>
                <a:spLocks noChangeShapeType="1"/>
              </p:cNvSpPr>
              <p:nvPr/>
            </p:nvSpPr>
            <p:spPr bwMode="auto">
              <a:xfrm flipH="1">
                <a:off x="1111" y="2825"/>
                <a:ext cx="78" cy="0"/>
              </a:xfrm>
              <a:prstGeom prst="line">
                <a:avLst/>
              </a:prstGeom>
              <a:noFill/>
              <a:ln w="3175">
                <a:solidFill>
                  <a:srgbClr val="000000"/>
                </a:solidFill>
                <a:round/>
                <a:headEnd/>
                <a:tailEnd/>
              </a:ln>
            </p:spPr>
            <p:txBody>
              <a:bodyPr/>
              <a:lstStyle/>
              <a:p>
                <a:endParaRPr lang="en-US"/>
              </a:p>
            </p:txBody>
          </p:sp>
          <p:sp>
            <p:nvSpPr>
              <p:cNvPr id="34271" name="Line 2521"/>
              <p:cNvSpPr>
                <a:spLocks noChangeShapeType="1"/>
              </p:cNvSpPr>
              <p:nvPr/>
            </p:nvSpPr>
            <p:spPr bwMode="auto">
              <a:xfrm flipV="1">
                <a:off x="1111" y="2607"/>
                <a:ext cx="0" cy="218"/>
              </a:xfrm>
              <a:prstGeom prst="line">
                <a:avLst/>
              </a:prstGeom>
              <a:noFill/>
              <a:ln w="3175">
                <a:solidFill>
                  <a:srgbClr val="000000"/>
                </a:solidFill>
                <a:round/>
                <a:headEnd/>
                <a:tailEnd/>
              </a:ln>
            </p:spPr>
            <p:txBody>
              <a:bodyPr/>
              <a:lstStyle/>
              <a:p>
                <a:endParaRPr lang="en-US"/>
              </a:p>
            </p:txBody>
          </p:sp>
          <p:sp>
            <p:nvSpPr>
              <p:cNvPr id="34272" name="Line 2522"/>
              <p:cNvSpPr>
                <a:spLocks noChangeShapeType="1"/>
              </p:cNvSpPr>
              <p:nvPr/>
            </p:nvSpPr>
            <p:spPr bwMode="auto">
              <a:xfrm>
                <a:off x="1111" y="2607"/>
                <a:ext cx="33" cy="0"/>
              </a:xfrm>
              <a:prstGeom prst="line">
                <a:avLst/>
              </a:prstGeom>
              <a:noFill/>
              <a:ln w="3175">
                <a:solidFill>
                  <a:srgbClr val="000000"/>
                </a:solidFill>
                <a:round/>
                <a:headEnd/>
                <a:tailEnd/>
              </a:ln>
            </p:spPr>
            <p:txBody>
              <a:bodyPr/>
              <a:lstStyle/>
              <a:p>
                <a:endParaRPr lang="en-US"/>
              </a:p>
            </p:txBody>
          </p:sp>
          <p:sp>
            <p:nvSpPr>
              <p:cNvPr id="34273" name="Line 2523"/>
              <p:cNvSpPr>
                <a:spLocks noChangeShapeType="1"/>
              </p:cNvSpPr>
              <p:nvPr/>
            </p:nvSpPr>
            <p:spPr bwMode="auto">
              <a:xfrm flipH="1">
                <a:off x="1111" y="2607"/>
                <a:ext cx="33" cy="0"/>
              </a:xfrm>
              <a:prstGeom prst="line">
                <a:avLst/>
              </a:prstGeom>
              <a:noFill/>
              <a:ln w="3175">
                <a:solidFill>
                  <a:srgbClr val="000000"/>
                </a:solidFill>
                <a:round/>
                <a:headEnd/>
                <a:tailEnd/>
              </a:ln>
            </p:spPr>
            <p:txBody>
              <a:bodyPr/>
              <a:lstStyle/>
              <a:p>
                <a:endParaRPr lang="en-US"/>
              </a:p>
            </p:txBody>
          </p:sp>
          <p:sp>
            <p:nvSpPr>
              <p:cNvPr id="34274" name="Line 2524"/>
              <p:cNvSpPr>
                <a:spLocks noChangeShapeType="1"/>
              </p:cNvSpPr>
              <p:nvPr/>
            </p:nvSpPr>
            <p:spPr bwMode="auto">
              <a:xfrm flipV="1">
                <a:off x="1111" y="2390"/>
                <a:ext cx="0" cy="217"/>
              </a:xfrm>
              <a:prstGeom prst="line">
                <a:avLst/>
              </a:prstGeom>
              <a:noFill/>
              <a:ln w="3175">
                <a:solidFill>
                  <a:srgbClr val="000000"/>
                </a:solidFill>
                <a:round/>
                <a:headEnd/>
                <a:tailEnd/>
              </a:ln>
            </p:spPr>
            <p:txBody>
              <a:bodyPr/>
              <a:lstStyle/>
              <a:p>
                <a:endParaRPr lang="en-US"/>
              </a:p>
            </p:txBody>
          </p:sp>
          <p:sp>
            <p:nvSpPr>
              <p:cNvPr id="34275" name="Line 2525"/>
              <p:cNvSpPr>
                <a:spLocks noChangeShapeType="1"/>
              </p:cNvSpPr>
              <p:nvPr/>
            </p:nvSpPr>
            <p:spPr bwMode="auto">
              <a:xfrm>
                <a:off x="1111" y="2390"/>
                <a:ext cx="78" cy="0"/>
              </a:xfrm>
              <a:prstGeom prst="line">
                <a:avLst/>
              </a:prstGeom>
              <a:noFill/>
              <a:ln w="3175">
                <a:solidFill>
                  <a:srgbClr val="000000"/>
                </a:solidFill>
                <a:round/>
                <a:headEnd/>
                <a:tailEnd/>
              </a:ln>
            </p:spPr>
            <p:txBody>
              <a:bodyPr/>
              <a:lstStyle/>
              <a:p>
                <a:endParaRPr lang="en-US"/>
              </a:p>
            </p:txBody>
          </p:sp>
          <p:sp>
            <p:nvSpPr>
              <p:cNvPr id="34276" name="Line 2526"/>
              <p:cNvSpPr>
                <a:spLocks noChangeShapeType="1"/>
              </p:cNvSpPr>
              <p:nvPr/>
            </p:nvSpPr>
            <p:spPr bwMode="auto">
              <a:xfrm flipH="1">
                <a:off x="1111" y="2390"/>
                <a:ext cx="78" cy="0"/>
              </a:xfrm>
              <a:prstGeom prst="line">
                <a:avLst/>
              </a:prstGeom>
              <a:noFill/>
              <a:ln w="3175">
                <a:solidFill>
                  <a:srgbClr val="000000"/>
                </a:solidFill>
                <a:round/>
                <a:headEnd/>
                <a:tailEnd/>
              </a:ln>
            </p:spPr>
            <p:txBody>
              <a:bodyPr/>
              <a:lstStyle/>
              <a:p>
                <a:endParaRPr lang="en-US"/>
              </a:p>
            </p:txBody>
          </p:sp>
          <p:sp>
            <p:nvSpPr>
              <p:cNvPr id="34277" name="Line 2527"/>
              <p:cNvSpPr>
                <a:spLocks noChangeShapeType="1"/>
              </p:cNvSpPr>
              <p:nvPr/>
            </p:nvSpPr>
            <p:spPr bwMode="auto">
              <a:xfrm flipV="1">
                <a:off x="1111" y="2173"/>
                <a:ext cx="0" cy="217"/>
              </a:xfrm>
              <a:prstGeom prst="line">
                <a:avLst/>
              </a:prstGeom>
              <a:noFill/>
              <a:ln w="3175">
                <a:solidFill>
                  <a:srgbClr val="000000"/>
                </a:solidFill>
                <a:round/>
                <a:headEnd/>
                <a:tailEnd/>
              </a:ln>
            </p:spPr>
            <p:txBody>
              <a:bodyPr/>
              <a:lstStyle/>
              <a:p>
                <a:endParaRPr lang="en-US"/>
              </a:p>
            </p:txBody>
          </p:sp>
          <p:sp>
            <p:nvSpPr>
              <p:cNvPr id="34278" name="Line 2528"/>
              <p:cNvSpPr>
                <a:spLocks noChangeShapeType="1"/>
              </p:cNvSpPr>
              <p:nvPr/>
            </p:nvSpPr>
            <p:spPr bwMode="auto">
              <a:xfrm>
                <a:off x="1111" y="2173"/>
                <a:ext cx="33" cy="0"/>
              </a:xfrm>
              <a:prstGeom prst="line">
                <a:avLst/>
              </a:prstGeom>
              <a:noFill/>
              <a:ln w="3175">
                <a:solidFill>
                  <a:srgbClr val="000000"/>
                </a:solidFill>
                <a:round/>
                <a:headEnd/>
                <a:tailEnd/>
              </a:ln>
            </p:spPr>
            <p:txBody>
              <a:bodyPr/>
              <a:lstStyle/>
              <a:p>
                <a:endParaRPr lang="en-US"/>
              </a:p>
            </p:txBody>
          </p:sp>
          <p:sp>
            <p:nvSpPr>
              <p:cNvPr id="34279" name="Line 2529"/>
              <p:cNvSpPr>
                <a:spLocks noChangeShapeType="1"/>
              </p:cNvSpPr>
              <p:nvPr/>
            </p:nvSpPr>
            <p:spPr bwMode="auto">
              <a:xfrm flipH="1">
                <a:off x="1111" y="2173"/>
                <a:ext cx="33" cy="0"/>
              </a:xfrm>
              <a:prstGeom prst="line">
                <a:avLst/>
              </a:prstGeom>
              <a:noFill/>
              <a:ln w="3175">
                <a:solidFill>
                  <a:srgbClr val="000000"/>
                </a:solidFill>
                <a:round/>
                <a:headEnd/>
                <a:tailEnd/>
              </a:ln>
            </p:spPr>
            <p:txBody>
              <a:bodyPr/>
              <a:lstStyle/>
              <a:p>
                <a:endParaRPr lang="en-US"/>
              </a:p>
            </p:txBody>
          </p:sp>
          <p:sp>
            <p:nvSpPr>
              <p:cNvPr id="34280" name="Line 2530"/>
              <p:cNvSpPr>
                <a:spLocks noChangeShapeType="1"/>
              </p:cNvSpPr>
              <p:nvPr/>
            </p:nvSpPr>
            <p:spPr bwMode="auto">
              <a:xfrm flipV="1">
                <a:off x="1111" y="1956"/>
                <a:ext cx="0" cy="217"/>
              </a:xfrm>
              <a:prstGeom prst="line">
                <a:avLst/>
              </a:prstGeom>
              <a:noFill/>
              <a:ln w="3175">
                <a:solidFill>
                  <a:srgbClr val="000000"/>
                </a:solidFill>
                <a:round/>
                <a:headEnd/>
                <a:tailEnd/>
              </a:ln>
            </p:spPr>
            <p:txBody>
              <a:bodyPr/>
              <a:lstStyle/>
              <a:p>
                <a:endParaRPr lang="en-US"/>
              </a:p>
            </p:txBody>
          </p:sp>
          <p:sp>
            <p:nvSpPr>
              <p:cNvPr id="34281" name="Line 2531"/>
              <p:cNvSpPr>
                <a:spLocks noChangeShapeType="1"/>
              </p:cNvSpPr>
              <p:nvPr/>
            </p:nvSpPr>
            <p:spPr bwMode="auto">
              <a:xfrm>
                <a:off x="1111" y="1956"/>
                <a:ext cx="78" cy="0"/>
              </a:xfrm>
              <a:prstGeom prst="line">
                <a:avLst/>
              </a:prstGeom>
              <a:noFill/>
              <a:ln w="3175">
                <a:solidFill>
                  <a:srgbClr val="000000"/>
                </a:solidFill>
                <a:round/>
                <a:headEnd/>
                <a:tailEnd/>
              </a:ln>
            </p:spPr>
            <p:txBody>
              <a:bodyPr/>
              <a:lstStyle/>
              <a:p>
                <a:endParaRPr lang="en-US"/>
              </a:p>
            </p:txBody>
          </p:sp>
          <p:sp>
            <p:nvSpPr>
              <p:cNvPr id="34282" name="Line 2532"/>
              <p:cNvSpPr>
                <a:spLocks noChangeShapeType="1"/>
              </p:cNvSpPr>
              <p:nvPr/>
            </p:nvSpPr>
            <p:spPr bwMode="auto">
              <a:xfrm flipH="1">
                <a:off x="1111" y="1956"/>
                <a:ext cx="78" cy="0"/>
              </a:xfrm>
              <a:prstGeom prst="line">
                <a:avLst/>
              </a:prstGeom>
              <a:noFill/>
              <a:ln w="3175">
                <a:solidFill>
                  <a:srgbClr val="000000"/>
                </a:solidFill>
                <a:round/>
                <a:headEnd/>
                <a:tailEnd/>
              </a:ln>
            </p:spPr>
            <p:txBody>
              <a:bodyPr/>
              <a:lstStyle/>
              <a:p>
                <a:endParaRPr lang="en-US"/>
              </a:p>
            </p:txBody>
          </p:sp>
          <p:sp>
            <p:nvSpPr>
              <p:cNvPr id="34283" name="Line 2533"/>
              <p:cNvSpPr>
                <a:spLocks noChangeShapeType="1"/>
              </p:cNvSpPr>
              <p:nvPr/>
            </p:nvSpPr>
            <p:spPr bwMode="auto">
              <a:xfrm flipV="1">
                <a:off x="1111" y="1738"/>
                <a:ext cx="0" cy="218"/>
              </a:xfrm>
              <a:prstGeom prst="line">
                <a:avLst/>
              </a:prstGeom>
              <a:noFill/>
              <a:ln w="3175">
                <a:solidFill>
                  <a:srgbClr val="000000"/>
                </a:solidFill>
                <a:round/>
                <a:headEnd/>
                <a:tailEnd/>
              </a:ln>
            </p:spPr>
            <p:txBody>
              <a:bodyPr/>
              <a:lstStyle/>
              <a:p>
                <a:endParaRPr lang="en-US"/>
              </a:p>
            </p:txBody>
          </p:sp>
          <p:sp>
            <p:nvSpPr>
              <p:cNvPr id="34284" name="Line 2534"/>
              <p:cNvSpPr>
                <a:spLocks noChangeShapeType="1"/>
              </p:cNvSpPr>
              <p:nvPr/>
            </p:nvSpPr>
            <p:spPr bwMode="auto">
              <a:xfrm>
                <a:off x="1111" y="1738"/>
                <a:ext cx="33" cy="0"/>
              </a:xfrm>
              <a:prstGeom prst="line">
                <a:avLst/>
              </a:prstGeom>
              <a:noFill/>
              <a:ln w="3175">
                <a:solidFill>
                  <a:srgbClr val="000000"/>
                </a:solidFill>
                <a:round/>
                <a:headEnd/>
                <a:tailEnd/>
              </a:ln>
            </p:spPr>
            <p:txBody>
              <a:bodyPr/>
              <a:lstStyle/>
              <a:p>
                <a:endParaRPr lang="en-US"/>
              </a:p>
            </p:txBody>
          </p:sp>
          <p:sp>
            <p:nvSpPr>
              <p:cNvPr id="34285" name="Line 2535"/>
              <p:cNvSpPr>
                <a:spLocks noChangeShapeType="1"/>
              </p:cNvSpPr>
              <p:nvPr/>
            </p:nvSpPr>
            <p:spPr bwMode="auto">
              <a:xfrm flipH="1">
                <a:off x="1111" y="1738"/>
                <a:ext cx="33" cy="0"/>
              </a:xfrm>
              <a:prstGeom prst="line">
                <a:avLst/>
              </a:prstGeom>
              <a:noFill/>
              <a:ln w="3175">
                <a:solidFill>
                  <a:srgbClr val="000000"/>
                </a:solidFill>
                <a:round/>
                <a:headEnd/>
                <a:tailEnd/>
              </a:ln>
            </p:spPr>
            <p:txBody>
              <a:bodyPr/>
              <a:lstStyle/>
              <a:p>
                <a:endParaRPr lang="en-US"/>
              </a:p>
            </p:txBody>
          </p:sp>
          <p:sp>
            <p:nvSpPr>
              <p:cNvPr id="34286" name="Line 2536"/>
              <p:cNvSpPr>
                <a:spLocks noChangeShapeType="1"/>
              </p:cNvSpPr>
              <p:nvPr/>
            </p:nvSpPr>
            <p:spPr bwMode="auto">
              <a:xfrm flipV="1">
                <a:off x="1111" y="1521"/>
                <a:ext cx="0" cy="217"/>
              </a:xfrm>
              <a:prstGeom prst="line">
                <a:avLst/>
              </a:prstGeom>
              <a:noFill/>
              <a:ln w="3175">
                <a:solidFill>
                  <a:srgbClr val="000000"/>
                </a:solidFill>
                <a:round/>
                <a:headEnd/>
                <a:tailEnd/>
              </a:ln>
            </p:spPr>
            <p:txBody>
              <a:bodyPr/>
              <a:lstStyle/>
              <a:p>
                <a:endParaRPr lang="en-US"/>
              </a:p>
            </p:txBody>
          </p:sp>
          <p:sp>
            <p:nvSpPr>
              <p:cNvPr id="34287" name="Line 2537"/>
              <p:cNvSpPr>
                <a:spLocks noChangeShapeType="1"/>
              </p:cNvSpPr>
              <p:nvPr/>
            </p:nvSpPr>
            <p:spPr bwMode="auto">
              <a:xfrm>
                <a:off x="1111" y="1521"/>
                <a:ext cx="78" cy="0"/>
              </a:xfrm>
              <a:prstGeom prst="line">
                <a:avLst/>
              </a:prstGeom>
              <a:noFill/>
              <a:ln w="3175">
                <a:solidFill>
                  <a:srgbClr val="000000"/>
                </a:solidFill>
                <a:round/>
                <a:headEnd/>
                <a:tailEnd/>
              </a:ln>
            </p:spPr>
            <p:txBody>
              <a:bodyPr/>
              <a:lstStyle/>
              <a:p>
                <a:endParaRPr lang="en-US"/>
              </a:p>
            </p:txBody>
          </p:sp>
          <p:sp>
            <p:nvSpPr>
              <p:cNvPr id="34288" name="Line 2538"/>
              <p:cNvSpPr>
                <a:spLocks noChangeShapeType="1"/>
              </p:cNvSpPr>
              <p:nvPr/>
            </p:nvSpPr>
            <p:spPr bwMode="auto">
              <a:xfrm flipH="1">
                <a:off x="1111" y="1521"/>
                <a:ext cx="78" cy="0"/>
              </a:xfrm>
              <a:prstGeom prst="line">
                <a:avLst/>
              </a:prstGeom>
              <a:noFill/>
              <a:ln w="3175">
                <a:solidFill>
                  <a:srgbClr val="000000"/>
                </a:solidFill>
                <a:round/>
                <a:headEnd/>
                <a:tailEnd/>
              </a:ln>
            </p:spPr>
            <p:txBody>
              <a:bodyPr/>
              <a:lstStyle/>
              <a:p>
                <a:endParaRPr lang="en-US"/>
              </a:p>
            </p:txBody>
          </p:sp>
          <p:sp>
            <p:nvSpPr>
              <p:cNvPr id="34289" name="Line 2539"/>
              <p:cNvSpPr>
                <a:spLocks noChangeShapeType="1"/>
              </p:cNvSpPr>
              <p:nvPr/>
            </p:nvSpPr>
            <p:spPr bwMode="auto">
              <a:xfrm flipV="1">
                <a:off x="1111" y="1303"/>
                <a:ext cx="0" cy="218"/>
              </a:xfrm>
              <a:prstGeom prst="line">
                <a:avLst/>
              </a:prstGeom>
              <a:noFill/>
              <a:ln w="3175">
                <a:solidFill>
                  <a:srgbClr val="000000"/>
                </a:solidFill>
                <a:round/>
                <a:headEnd/>
                <a:tailEnd/>
              </a:ln>
            </p:spPr>
            <p:txBody>
              <a:bodyPr/>
              <a:lstStyle/>
              <a:p>
                <a:endParaRPr lang="en-US"/>
              </a:p>
            </p:txBody>
          </p:sp>
          <p:sp>
            <p:nvSpPr>
              <p:cNvPr id="34290" name="Line 2540"/>
              <p:cNvSpPr>
                <a:spLocks noChangeShapeType="1"/>
              </p:cNvSpPr>
              <p:nvPr/>
            </p:nvSpPr>
            <p:spPr bwMode="auto">
              <a:xfrm>
                <a:off x="1111" y="1303"/>
                <a:ext cx="33" cy="0"/>
              </a:xfrm>
              <a:prstGeom prst="line">
                <a:avLst/>
              </a:prstGeom>
              <a:noFill/>
              <a:ln w="3175">
                <a:solidFill>
                  <a:srgbClr val="000000"/>
                </a:solidFill>
                <a:round/>
                <a:headEnd/>
                <a:tailEnd/>
              </a:ln>
            </p:spPr>
            <p:txBody>
              <a:bodyPr/>
              <a:lstStyle/>
              <a:p>
                <a:endParaRPr lang="en-US"/>
              </a:p>
            </p:txBody>
          </p:sp>
          <p:sp>
            <p:nvSpPr>
              <p:cNvPr id="34291" name="Line 2541"/>
              <p:cNvSpPr>
                <a:spLocks noChangeShapeType="1"/>
              </p:cNvSpPr>
              <p:nvPr/>
            </p:nvSpPr>
            <p:spPr bwMode="auto">
              <a:xfrm flipH="1">
                <a:off x="1111" y="1303"/>
                <a:ext cx="33" cy="0"/>
              </a:xfrm>
              <a:prstGeom prst="line">
                <a:avLst/>
              </a:prstGeom>
              <a:noFill/>
              <a:ln w="3175">
                <a:solidFill>
                  <a:srgbClr val="000000"/>
                </a:solidFill>
                <a:round/>
                <a:headEnd/>
                <a:tailEnd/>
              </a:ln>
            </p:spPr>
            <p:txBody>
              <a:bodyPr/>
              <a:lstStyle/>
              <a:p>
                <a:endParaRPr lang="en-US"/>
              </a:p>
            </p:txBody>
          </p:sp>
          <p:sp>
            <p:nvSpPr>
              <p:cNvPr id="34292" name="Line 2542"/>
              <p:cNvSpPr>
                <a:spLocks noChangeShapeType="1"/>
              </p:cNvSpPr>
              <p:nvPr/>
            </p:nvSpPr>
            <p:spPr bwMode="auto">
              <a:xfrm flipV="1">
                <a:off x="1111" y="1086"/>
                <a:ext cx="0" cy="217"/>
              </a:xfrm>
              <a:prstGeom prst="line">
                <a:avLst/>
              </a:prstGeom>
              <a:noFill/>
              <a:ln w="3175">
                <a:solidFill>
                  <a:srgbClr val="000000"/>
                </a:solidFill>
                <a:round/>
                <a:headEnd/>
                <a:tailEnd/>
              </a:ln>
            </p:spPr>
            <p:txBody>
              <a:bodyPr/>
              <a:lstStyle/>
              <a:p>
                <a:endParaRPr lang="en-US"/>
              </a:p>
            </p:txBody>
          </p:sp>
          <p:sp>
            <p:nvSpPr>
              <p:cNvPr id="34293" name="Line 2543"/>
              <p:cNvSpPr>
                <a:spLocks noChangeShapeType="1"/>
              </p:cNvSpPr>
              <p:nvPr/>
            </p:nvSpPr>
            <p:spPr bwMode="auto">
              <a:xfrm>
                <a:off x="1111" y="1086"/>
                <a:ext cx="78" cy="0"/>
              </a:xfrm>
              <a:prstGeom prst="line">
                <a:avLst/>
              </a:prstGeom>
              <a:noFill/>
              <a:ln w="3175">
                <a:solidFill>
                  <a:srgbClr val="000000"/>
                </a:solidFill>
                <a:round/>
                <a:headEnd/>
                <a:tailEnd/>
              </a:ln>
            </p:spPr>
            <p:txBody>
              <a:bodyPr/>
              <a:lstStyle/>
              <a:p>
                <a:endParaRPr lang="en-US"/>
              </a:p>
            </p:txBody>
          </p:sp>
          <p:sp>
            <p:nvSpPr>
              <p:cNvPr id="34294" name="Line 2544"/>
              <p:cNvSpPr>
                <a:spLocks noChangeShapeType="1"/>
              </p:cNvSpPr>
              <p:nvPr/>
            </p:nvSpPr>
            <p:spPr bwMode="auto">
              <a:xfrm flipH="1">
                <a:off x="1111" y="1086"/>
                <a:ext cx="78" cy="0"/>
              </a:xfrm>
              <a:prstGeom prst="line">
                <a:avLst/>
              </a:prstGeom>
              <a:noFill/>
              <a:ln w="3175">
                <a:solidFill>
                  <a:srgbClr val="000000"/>
                </a:solidFill>
                <a:round/>
                <a:headEnd/>
                <a:tailEnd/>
              </a:ln>
            </p:spPr>
            <p:txBody>
              <a:bodyPr/>
              <a:lstStyle/>
              <a:p>
                <a:endParaRPr lang="en-US"/>
              </a:p>
            </p:txBody>
          </p:sp>
          <p:sp>
            <p:nvSpPr>
              <p:cNvPr id="34295" name="Line 2545"/>
              <p:cNvSpPr>
                <a:spLocks noChangeShapeType="1"/>
              </p:cNvSpPr>
              <p:nvPr/>
            </p:nvSpPr>
            <p:spPr bwMode="auto">
              <a:xfrm flipV="1">
                <a:off x="1111" y="911"/>
                <a:ext cx="0" cy="175"/>
              </a:xfrm>
              <a:prstGeom prst="line">
                <a:avLst/>
              </a:prstGeom>
              <a:noFill/>
              <a:ln w="3175">
                <a:solidFill>
                  <a:srgbClr val="000000"/>
                </a:solidFill>
                <a:round/>
                <a:headEnd/>
                <a:tailEnd/>
              </a:ln>
            </p:spPr>
            <p:txBody>
              <a:bodyPr/>
              <a:lstStyle/>
              <a:p>
                <a:endParaRPr lang="en-US"/>
              </a:p>
            </p:txBody>
          </p:sp>
          <p:sp>
            <p:nvSpPr>
              <p:cNvPr id="34296" name="Line 2546"/>
              <p:cNvSpPr>
                <a:spLocks noChangeShapeType="1"/>
              </p:cNvSpPr>
              <p:nvPr/>
            </p:nvSpPr>
            <p:spPr bwMode="auto">
              <a:xfrm>
                <a:off x="1111" y="3260"/>
                <a:ext cx="78" cy="0"/>
              </a:xfrm>
              <a:prstGeom prst="line">
                <a:avLst/>
              </a:prstGeom>
              <a:noFill/>
              <a:ln w="3175">
                <a:solidFill>
                  <a:srgbClr val="000000"/>
                </a:solidFill>
                <a:round/>
                <a:headEnd/>
                <a:tailEnd/>
              </a:ln>
            </p:spPr>
            <p:txBody>
              <a:bodyPr/>
              <a:lstStyle/>
              <a:p>
                <a:endParaRPr lang="en-US"/>
              </a:p>
            </p:txBody>
          </p:sp>
          <p:sp>
            <p:nvSpPr>
              <p:cNvPr id="34297" name="Line 2547"/>
              <p:cNvSpPr>
                <a:spLocks noChangeShapeType="1"/>
              </p:cNvSpPr>
              <p:nvPr/>
            </p:nvSpPr>
            <p:spPr bwMode="auto">
              <a:xfrm flipH="1">
                <a:off x="1111" y="3260"/>
                <a:ext cx="78" cy="0"/>
              </a:xfrm>
              <a:prstGeom prst="line">
                <a:avLst/>
              </a:prstGeom>
              <a:noFill/>
              <a:ln w="3175">
                <a:solidFill>
                  <a:srgbClr val="000000"/>
                </a:solidFill>
                <a:round/>
                <a:headEnd/>
                <a:tailEnd/>
              </a:ln>
            </p:spPr>
            <p:txBody>
              <a:bodyPr/>
              <a:lstStyle/>
              <a:p>
                <a:endParaRPr lang="en-US"/>
              </a:p>
            </p:txBody>
          </p:sp>
          <p:sp>
            <p:nvSpPr>
              <p:cNvPr id="34298" name="Line 2548"/>
              <p:cNvSpPr>
                <a:spLocks noChangeShapeType="1"/>
              </p:cNvSpPr>
              <p:nvPr/>
            </p:nvSpPr>
            <p:spPr bwMode="auto">
              <a:xfrm flipV="1">
                <a:off x="1111" y="3042"/>
                <a:ext cx="0" cy="218"/>
              </a:xfrm>
              <a:prstGeom prst="line">
                <a:avLst/>
              </a:prstGeom>
              <a:noFill/>
              <a:ln w="3175">
                <a:solidFill>
                  <a:srgbClr val="000000"/>
                </a:solidFill>
                <a:round/>
                <a:headEnd/>
                <a:tailEnd/>
              </a:ln>
            </p:spPr>
            <p:txBody>
              <a:bodyPr/>
              <a:lstStyle/>
              <a:p>
                <a:endParaRPr lang="en-US"/>
              </a:p>
            </p:txBody>
          </p:sp>
          <p:sp>
            <p:nvSpPr>
              <p:cNvPr id="34299" name="Line 2549"/>
              <p:cNvSpPr>
                <a:spLocks noChangeShapeType="1"/>
              </p:cNvSpPr>
              <p:nvPr/>
            </p:nvSpPr>
            <p:spPr bwMode="auto">
              <a:xfrm>
                <a:off x="1111" y="3042"/>
                <a:ext cx="33" cy="0"/>
              </a:xfrm>
              <a:prstGeom prst="line">
                <a:avLst/>
              </a:prstGeom>
              <a:noFill/>
              <a:ln w="3175">
                <a:solidFill>
                  <a:srgbClr val="000000"/>
                </a:solidFill>
                <a:round/>
                <a:headEnd/>
                <a:tailEnd/>
              </a:ln>
            </p:spPr>
            <p:txBody>
              <a:bodyPr/>
              <a:lstStyle/>
              <a:p>
                <a:endParaRPr lang="en-US"/>
              </a:p>
            </p:txBody>
          </p:sp>
          <p:sp>
            <p:nvSpPr>
              <p:cNvPr id="34300" name="Line 2550"/>
              <p:cNvSpPr>
                <a:spLocks noChangeShapeType="1"/>
              </p:cNvSpPr>
              <p:nvPr/>
            </p:nvSpPr>
            <p:spPr bwMode="auto">
              <a:xfrm flipH="1">
                <a:off x="1111" y="3042"/>
                <a:ext cx="33" cy="0"/>
              </a:xfrm>
              <a:prstGeom prst="line">
                <a:avLst/>
              </a:prstGeom>
              <a:noFill/>
              <a:ln w="3175">
                <a:solidFill>
                  <a:srgbClr val="000000"/>
                </a:solidFill>
                <a:round/>
                <a:headEnd/>
                <a:tailEnd/>
              </a:ln>
            </p:spPr>
            <p:txBody>
              <a:bodyPr/>
              <a:lstStyle/>
              <a:p>
                <a:endParaRPr lang="en-US"/>
              </a:p>
            </p:txBody>
          </p:sp>
          <p:sp>
            <p:nvSpPr>
              <p:cNvPr id="34301" name="Line 2551"/>
              <p:cNvSpPr>
                <a:spLocks noChangeShapeType="1"/>
              </p:cNvSpPr>
              <p:nvPr/>
            </p:nvSpPr>
            <p:spPr bwMode="auto">
              <a:xfrm flipV="1">
                <a:off x="1111" y="2825"/>
                <a:ext cx="0" cy="217"/>
              </a:xfrm>
              <a:prstGeom prst="line">
                <a:avLst/>
              </a:prstGeom>
              <a:noFill/>
              <a:ln w="3175">
                <a:solidFill>
                  <a:srgbClr val="000000"/>
                </a:solidFill>
                <a:round/>
                <a:headEnd/>
                <a:tailEnd/>
              </a:ln>
            </p:spPr>
            <p:txBody>
              <a:bodyPr/>
              <a:lstStyle/>
              <a:p>
                <a:endParaRPr lang="en-US"/>
              </a:p>
            </p:txBody>
          </p:sp>
          <p:sp>
            <p:nvSpPr>
              <p:cNvPr id="34302" name="Line 2552"/>
              <p:cNvSpPr>
                <a:spLocks noChangeShapeType="1"/>
              </p:cNvSpPr>
              <p:nvPr/>
            </p:nvSpPr>
            <p:spPr bwMode="auto">
              <a:xfrm>
                <a:off x="1111" y="2825"/>
                <a:ext cx="78" cy="0"/>
              </a:xfrm>
              <a:prstGeom prst="line">
                <a:avLst/>
              </a:prstGeom>
              <a:noFill/>
              <a:ln w="3175">
                <a:solidFill>
                  <a:srgbClr val="000000"/>
                </a:solidFill>
                <a:round/>
                <a:headEnd/>
                <a:tailEnd/>
              </a:ln>
            </p:spPr>
            <p:txBody>
              <a:bodyPr/>
              <a:lstStyle/>
              <a:p>
                <a:endParaRPr lang="en-US"/>
              </a:p>
            </p:txBody>
          </p:sp>
          <p:sp>
            <p:nvSpPr>
              <p:cNvPr id="34303" name="Line 2553"/>
              <p:cNvSpPr>
                <a:spLocks noChangeShapeType="1"/>
              </p:cNvSpPr>
              <p:nvPr/>
            </p:nvSpPr>
            <p:spPr bwMode="auto">
              <a:xfrm flipH="1">
                <a:off x="1111" y="2825"/>
                <a:ext cx="78" cy="0"/>
              </a:xfrm>
              <a:prstGeom prst="line">
                <a:avLst/>
              </a:prstGeom>
              <a:noFill/>
              <a:ln w="3175">
                <a:solidFill>
                  <a:srgbClr val="000000"/>
                </a:solidFill>
                <a:round/>
                <a:headEnd/>
                <a:tailEnd/>
              </a:ln>
            </p:spPr>
            <p:txBody>
              <a:bodyPr/>
              <a:lstStyle/>
              <a:p>
                <a:endParaRPr lang="en-US"/>
              </a:p>
            </p:txBody>
          </p:sp>
          <p:sp>
            <p:nvSpPr>
              <p:cNvPr id="34304" name="Line 2554"/>
              <p:cNvSpPr>
                <a:spLocks noChangeShapeType="1"/>
              </p:cNvSpPr>
              <p:nvPr/>
            </p:nvSpPr>
            <p:spPr bwMode="auto">
              <a:xfrm flipV="1">
                <a:off x="1111" y="2607"/>
                <a:ext cx="0" cy="218"/>
              </a:xfrm>
              <a:prstGeom prst="line">
                <a:avLst/>
              </a:prstGeom>
              <a:noFill/>
              <a:ln w="3175">
                <a:solidFill>
                  <a:srgbClr val="000000"/>
                </a:solidFill>
                <a:round/>
                <a:headEnd/>
                <a:tailEnd/>
              </a:ln>
            </p:spPr>
            <p:txBody>
              <a:bodyPr/>
              <a:lstStyle/>
              <a:p>
                <a:endParaRPr lang="en-US"/>
              </a:p>
            </p:txBody>
          </p:sp>
          <p:sp>
            <p:nvSpPr>
              <p:cNvPr id="34305" name="Line 2555"/>
              <p:cNvSpPr>
                <a:spLocks noChangeShapeType="1"/>
              </p:cNvSpPr>
              <p:nvPr/>
            </p:nvSpPr>
            <p:spPr bwMode="auto">
              <a:xfrm>
                <a:off x="1111" y="2607"/>
                <a:ext cx="33" cy="0"/>
              </a:xfrm>
              <a:prstGeom prst="line">
                <a:avLst/>
              </a:prstGeom>
              <a:noFill/>
              <a:ln w="3175">
                <a:solidFill>
                  <a:srgbClr val="000000"/>
                </a:solidFill>
                <a:round/>
                <a:headEnd/>
                <a:tailEnd/>
              </a:ln>
            </p:spPr>
            <p:txBody>
              <a:bodyPr/>
              <a:lstStyle/>
              <a:p>
                <a:endParaRPr lang="en-US"/>
              </a:p>
            </p:txBody>
          </p:sp>
          <p:sp>
            <p:nvSpPr>
              <p:cNvPr id="34306" name="Line 2556"/>
              <p:cNvSpPr>
                <a:spLocks noChangeShapeType="1"/>
              </p:cNvSpPr>
              <p:nvPr/>
            </p:nvSpPr>
            <p:spPr bwMode="auto">
              <a:xfrm flipH="1">
                <a:off x="1111" y="2607"/>
                <a:ext cx="33" cy="0"/>
              </a:xfrm>
              <a:prstGeom prst="line">
                <a:avLst/>
              </a:prstGeom>
              <a:noFill/>
              <a:ln w="3175">
                <a:solidFill>
                  <a:srgbClr val="000000"/>
                </a:solidFill>
                <a:round/>
                <a:headEnd/>
                <a:tailEnd/>
              </a:ln>
            </p:spPr>
            <p:txBody>
              <a:bodyPr/>
              <a:lstStyle/>
              <a:p>
                <a:endParaRPr lang="en-US"/>
              </a:p>
            </p:txBody>
          </p:sp>
          <p:sp>
            <p:nvSpPr>
              <p:cNvPr id="34307" name="Line 2557"/>
              <p:cNvSpPr>
                <a:spLocks noChangeShapeType="1"/>
              </p:cNvSpPr>
              <p:nvPr/>
            </p:nvSpPr>
            <p:spPr bwMode="auto">
              <a:xfrm flipV="1">
                <a:off x="1111" y="2390"/>
                <a:ext cx="0" cy="217"/>
              </a:xfrm>
              <a:prstGeom prst="line">
                <a:avLst/>
              </a:prstGeom>
              <a:noFill/>
              <a:ln w="3175">
                <a:solidFill>
                  <a:srgbClr val="000000"/>
                </a:solidFill>
                <a:round/>
                <a:headEnd/>
                <a:tailEnd/>
              </a:ln>
            </p:spPr>
            <p:txBody>
              <a:bodyPr/>
              <a:lstStyle/>
              <a:p>
                <a:endParaRPr lang="en-US"/>
              </a:p>
            </p:txBody>
          </p:sp>
          <p:sp>
            <p:nvSpPr>
              <p:cNvPr id="34308" name="Line 2558"/>
              <p:cNvSpPr>
                <a:spLocks noChangeShapeType="1"/>
              </p:cNvSpPr>
              <p:nvPr/>
            </p:nvSpPr>
            <p:spPr bwMode="auto">
              <a:xfrm>
                <a:off x="1111" y="2390"/>
                <a:ext cx="78" cy="0"/>
              </a:xfrm>
              <a:prstGeom prst="line">
                <a:avLst/>
              </a:prstGeom>
              <a:noFill/>
              <a:ln w="3175">
                <a:solidFill>
                  <a:srgbClr val="000000"/>
                </a:solidFill>
                <a:round/>
                <a:headEnd/>
                <a:tailEnd/>
              </a:ln>
            </p:spPr>
            <p:txBody>
              <a:bodyPr/>
              <a:lstStyle/>
              <a:p>
                <a:endParaRPr lang="en-US"/>
              </a:p>
            </p:txBody>
          </p:sp>
          <p:sp>
            <p:nvSpPr>
              <p:cNvPr id="34309" name="Line 2559"/>
              <p:cNvSpPr>
                <a:spLocks noChangeShapeType="1"/>
              </p:cNvSpPr>
              <p:nvPr/>
            </p:nvSpPr>
            <p:spPr bwMode="auto">
              <a:xfrm flipH="1">
                <a:off x="1111" y="2390"/>
                <a:ext cx="78" cy="0"/>
              </a:xfrm>
              <a:prstGeom prst="line">
                <a:avLst/>
              </a:prstGeom>
              <a:noFill/>
              <a:ln w="3175">
                <a:solidFill>
                  <a:srgbClr val="000000"/>
                </a:solidFill>
                <a:round/>
                <a:headEnd/>
                <a:tailEnd/>
              </a:ln>
            </p:spPr>
            <p:txBody>
              <a:bodyPr/>
              <a:lstStyle/>
              <a:p>
                <a:endParaRPr lang="en-US"/>
              </a:p>
            </p:txBody>
          </p:sp>
          <p:sp>
            <p:nvSpPr>
              <p:cNvPr id="34310" name="Line 2560"/>
              <p:cNvSpPr>
                <a:spLocks noChangeShapeType="1"/>
              </p:cNvSpPr>
              <p:nvPr/>
            </p:nvSpPr>
            <p:spPr bwMode="auto">
              <a:xfrm flipV="1">
                <a:off x="1111" y="2173"/>
                <a:ext cx="0" cy="217"/>
              </a:xfrm>
              <a:prstGeom prst="line">
                <a:avLst/>
              </a:prstGeom>
              <a:noFill/>
              <a:ln w="3175">
                <a:solidFill>
                  <a:srgbClr val="000000"/>
                </a:solidFill>
                <a:round/>
                <a:headEnd/>
                <a:tailEnd/>
              </a:ln>
            </p:spPr>
            <p:txBody>
              <a:bodyPr/>
              <a:lstStyle/>
              <a:p>
                <a:endParaRPr lang="en-US"/>
              </a:p>
            </p:txBody>
          </p:sp>
          <p:sp>
            <p:nvSpPr>
              <p:cNvPr id="34311" name="Line 2561"/>
              <p:cNvSpPr>
                <a:spLocks noChangeShapeType="1"/>
              </p:cNvSpPr>
              <p:nvPr/>
            </p:nvSpPr>
            <p:spPr bwMode="auto">
              <a:xfrm>
                <a:off x="1111" y="2173"/>
                <a:ext cx="33" cy="0"/>
              </a:xfrm>
              <a:prstGeom prst="line">
                <a:avLst/>
              </a:prstGeom>
              <a:noFill/>
              <a:ln w="3175">
                <a:solidFill>
                  <a:srgbClr val="000000"/>
                </a:solidFill>
                <a:round/>
                <a:headEnd/>
                <a:tailEnd/>
              </a:ln>
            </p:spPr>
            <p:txBody>
              <a:bodyPr/>
              <a:lstStyle/>
              <a:p>
                <a:endParaRPr lang="en-US"/>
              </a:p>
            </p:txBody>
          </p:sp>
          <p:sp>
            <p:nvSpPr>
              <p:cNvPr id="34312" name="Line 2562"/>
              <p:cNvSpPr>
                <a:spLocks noChangeShapeType="1"/>
              </p:cNvSpPr>
              <p:nvPr/>
            </p:nvSpPr>
            <p:spPr bwMode="auto">
              <a:xfrm flipH="1">
                <a:off x="1111" y="2173"/>
                <a:ext cx="33" cy="0"/>
              </a:xfrm>
              <a:prstGeom prst="line">
                <a:avLst/>
              </a:prstGeom>
              <a:noFill/>
              <a:ln w="3175">
                <a:solidFill>
                  <a:srgbClr val="000000"/>
                </a:solidFill>
                <a:round/>
                <a:headEnd/>
                <a:tailEnd/>
              </a:ln>
            </p:spPr>
            <p:txBody>
              <a:bodyPr/>
              <a:lstStyle/>
              <a:p>
                <a:endParaRPr lang="en-US"/>
              </a:p>
            </p:txBody>
          </p:sp>
          <p:sp>
            <p:nvSpPr>
              <p:cNvPr id="34313" name="Line 2563"/>
              <p:cNvSpPr>
                <a:spLocks noChangeShapeType="1"/>
              </p:cNvSpPr>
              <p:nvPr/>
            </p:nvSpPr>
            <p:spPr bwMode="auto">
              <a:xfrm flipV="1">
                <a:off x="1111" y="1956"/>
                <a:ext cx="0" cy="217"/>
              </a:xfrm>
              <a:prstGeom prst="line">
                <a:avLst/>
              </a:prstGeom>
              <a:noFill/>
              <a:ln w="3175">
                <a:solidFill>
                  <a:srgbClr val="000000"/>
                </a:solidFill>
                <a:round/>
                <a:headEnd/>
                <a:tailEnd/>
              </a:ln>
            </p:spPr>
            <p:txBody>
              <a:bodyPr/>
              <a:lstStyle/>
              <a:p>
                <a:endParaRPr lang="en-US"/>
              </a:p>
            </p:txBody>
          </p:sp>
          <p:sp>
            <p:nvSpPr>
              <p:cNvPr id="34314" name="Line 2564"/>
              <p:cNvSpPr>
                <a:spLocks noChangeShapeType="1"/>
              </p:cNvSpPr>
              <p:nvPr/>
            </p:nvSpPr>
            <p:spPr bwMode="auto">
              <a:xfrm>
                <a:off x="1111" y="1956"/>
                <a:ext cx="78" cy="0"/>
              </a:xfrm>
              <a:prstGeom prst="line">
                <a:avLst/>
              </a:prstGeom>
              <a:noFill/>
              <a:ln w="3175">
                <a:solidFill>
                  <a:srgbClr val="000000"/>
                </a:solidFill>
                <a:round/>
                <a:headEnd/>
                <a:tailEnd/>
              </a:ln>
            </p:spPr>
            <p:txBody>
              <a:bodyPr/>
              <a:lstStyle/>
              <a:p>
                <a:endParaRPr lang="en-US"/>
              </a:p>
            </p:txBody>
          </p:sp>
          <p:sp>
            <p:nvSpPr>
              <p:cNvPr id="34315" name="Line 2565"/>
              <p:cNvSpPr>
                <a:spLocks noChangeShapeType="1"/>
              </p:cNvSpPr>
              <p:nvPr/>
            </p:nvSpPr>
            <p:spPr bwMode="auto">
              <a:xfrm flipH="1">
                <a:off x="1111" y="1956"/>
                <a:ext cx="78" cy="0"/>
              </a:xfrm>
              <a:prstGeom prst="line">
                <a:avLst/>
              </a:prstGeom>
              <a:noFill/>
              <a:ln w="3175">
                <a:solidFill>
                  <a:srgbClr val="000000"/>
                </a:solidFill>
                <a:round/>
                <a:headEnd/>
                <a:tailEnd/>
              </a:ln>
            </p:spPr>
            <p:txBody>
              <a:bodyPr/>
              <a:lstStyle/>
              <a:p>
                <a:endParaRPr lang="en-US"/>
              </a:p>
            </p:txBody>
          </p:sp>
          <p:sp>
            <p:nvSpPr>
              <p:cNvPr id="34316" name="Line 2566"/>
              <p:cNvSpPr>
                <a:spLocks noChangeShapeType="1"/>
              </p:cNvSpPr>
              <p:nvPr/>
            </p:nvSpPr>
            <p:spPr bwMode="auto">
              <a:xfrm flipV="1">
                <a:off x="1111" y="1738"/>
                <a:ext cx="0" cy="218"/>
              </a:xfrm>
              <a:prstGeom prst="line">
                <a:avLst/>
              </a:prstGeom>
              <a:noFill/>
              <a:ln w="3175">
                <a:solidFill>
                  <a:srgbClr val="000000"/>
                </a:solidFill>
                <a:round/>
                <a:headEnd/>
                <a:tailEnd/>
              </a:ln>
            </p:spPr>
            <p:txBody>
              <a:bodyPr/>
              <a:lstStyle/>
              <a:p>
                <a:endParaRPr lang="en-US"/>
              </a:p>
            </p:txBody>
          </p:sp>
          <p:sp>
            <p:nvSpPr>
              <p:cNvPr id="34317" name="Line 2567"/>
              <p:cNvSpPr>
                <a:spLocks noChangeShapeType="1"/>
              </p:cNvSpPr>
              <p:nvPr/>
            </p:nvSpPr>
            <p:spPr bwMode="auto">
              <a:xfrm>
                <a:off x="1111" y="1738"/>
                <a:ext cx="33" cy="0"/>
              </a:xfrm>
              <a:prstGeom prst="line">
                <a:avLst/>
              </a:prstGeom>
              <a:noFill/>
              <a:ln w="3175">
                <a:solidFill>
                  <a:srgbClr val="000000"/>
                </a:solidFill>
                <a:round/>
                <a:headEnd/>
                <a:tailEnd/>
              </a:ln>
            </p:spPr>
            <p:txBody>
              <a:bodyPr/>
              <a:lstStyle/>
              <a:p>
                <a:endParaRPr lang="en-US"/>
              </a:p>
            </p:txBody>
          </p:sp>
          <p:sp>
            <p:nvSpPr>
              <p:cNvPr id="34318" name="Line 2568"/>
              <p:cNvSpPr>
                <a:spLocks noChangeShapeType="1"/>
              </p:cNvSpPr>
              <p:nvPr/>
            </p:nvSpPr>
            <p:spPr bwMode="auto">
              <a:xfrm flipH="1">
                <a:off x="1111" y="1738"/>
                <a:ext cx="33" cy="0"/>
              </a:xfrm>
              <a:prstGeom prst="line">
                <a:avLst/>
              </a:prstGeom>
              <a:noFill/>
              <a:ln w="3175">
                <a:solidFill>
                  <a:srgbClr val="000000"/>
                </a:solidFill>
                <a:round/>
                <a:headEnd/>
                <a:tailEnd/>
              </a:ln>
            </p:spPr>
            <p:txBody>
              <a:bodyPr/>
              <a:lstStyle/>
              <a:p>
                <a:endParaRPr lang="en-US"/>
              </a:p>
            </p:txBody>
          </p:sp>
          <p:sp>
            <p:nvSpPr>
              <p:cNvPr id="34319" name="Line 2569"/>
              <p:cNvSpPr>
                <a:spLocks noChangeShapeType="1"/>
              </p:cNvSpPr>
              <p:nvPr/>
            </p:nvSpPr>
            <p:spPr bwMode="auto">
              <a:xfrm flipV="1">
                <a:off x="1111" y="1521"/>
                <a:ext cx="0" cy="217"/>
              </a:xfrm>
              <a:prstGeom prst="line">
                <a:avLst/>
              </a:prstGeom>
              <a:noFill/>
              <a:ln w="3175">
                <a:solidFill>
                  <a:srgbClr val="000000"/>
                </a:solidFill>
                <a:round/>
                <a:headEnd/>
                <a:tailEnd/>
              </a:ln>
            </p:spPr>
            <p:txBody>
              <a:bodyPr/>
              <a:lstStyle/>
              <a:p>
                <a:endParaRPr lang="en-US"/>
              </a:p>
            </p:txBody>
          </p:sp>
          <p:sp>
            <p:nvSpPr>
              <p:cNvPr id="34320" name="Line 2570"/>
              <p:cNvSpPr>
                <a:spLocks noChangeShapeType="1"/>
              </p:cNvSpPr>
              <p:nvPr/>
            </p:nvSpPr>
            <p:spPr bwMode="auto">
              <a:xfrm>
                <a:off x="1111" y="1521"/>
                <a:ext cx="78" cy="0"/>
              </a:xfrm>
              <a:prstGeom prst="line">
                <a:avLst/>
              </a:prstGeom>
              <a:noFill/>
              <a:ln w="3175">
                <a:solidFill>
                  <a:srgbClr val="000000"/>
                </a:solidFill>
                <a:round/>
                <a:headEnd/>
                <a:tailEnd/>
              </a:ln>
            </p:spPr>
            <p:txBody>
              <a:bodyPr/>
              <a:lstStyle/>
              <a:p>
                <a:endParaRPr lang="en-US"/>
              </a:p>
            </p:txBody>
          </p:sp>
          <p:sp>
            <p:nvSpPr>
              <p:cNvPr id="34321" name="Line 2571"/>
              <p:cNvSpPr>
                <a:spLocks noChangeShapeType="1"/>
              </p:cNvSpPr>
              <p:nvPr/>
            </p:nvSpPr>
            <p:spPr bwMode="auto">
              <a:xfrm flipH="1">
                <a:off x="1111" y="1521"/>
                <a:ext cx="78" cy="0"/>
              </a:xfrm>
              <a:prstGeom prst="line">
                <a:avLst/>
              </a:prstGeom>
              <a:noFill/>
              <a:ln w="3175">
                <a:solidFill>
                  <a:srgbClr val="000000"/>
                </a:solidFill>
                <a:round/>
                <a:headEnd/>
                <a:tailEnd/>
              </a:ln>
            </p:spPr>
            <p:txBody>
              <a:bodyPr/>
              <a:lstStyle/>
              <a:p>
                <a:endParaRPr lang="en-US"/>
              </a:p>
            </p:txBody>
          </p:sp>
          <p:sp>
            <p:nvSpPr>
              <p:cNvPr id="34322" name="Line 2572"/>
              <p:cNvSpPr>
                <a:spLocks noChangeShapeType="1"/>
              </p:cNvSpPr>
              <p:nvPr/>
            </p:nvSpPr>
            <p:spPr bwMode="auto">
              <a:xfrm flipV="1">
                <a:off x="1111" y="1303"/>
                <a:ext cx="0" cy="218"/>
              </a:xfrm>
              <a:prstGeom prst="line">
                <a:avLst/>
              </a:prstGeom>
              <a:noFill/>
              <a:ln w="3175">
                <a:solidFill>
                  <a:srgbClr val="000000"/>
                </a:solidFill>
                <a:round/>
                <a:headEnd/>
                <a:tailEnd/>
              </a:ln>
            </p:spPr>
            <p:txBody>
              <a:bodyPr/>
              <a:lstStyle/>
              <a:p>
                <a:endParaRPr lang="en-US"/>
              </a:p>
            </p:txBody>
          </p:sp>
          <p:sp>
            <p:nvSpPr>
              <p:cNvPr id="34323" name="Line 2573"/>
              <p:cNvSpPr>
                <a:spLocks noChangeShapeType="1"/>
              </p:cNvSpPr>
              <p:nvPr/>
            </p:nvSpPr>
            <p:spPr bwMode="auto">
              <a:xfrm>
                <a:off x="1111" y="1303"/>
                <a:ext cx="33" cy="0"/>
              </a:xfrm>
              <a:prstGeom prst="line">
                <a:avLst/>
              </a:prstGeom>
              <a:noFill/>
              <a:ln w="3175">
                <a:solidFill>
                  <a:srgbClr val="000000"/>
                </a:solidFill>
                <a:round/>
                <a:headEnd/>
                <a:tailEnd/>
              </a:ln>
            </p:spPr>
            <p:txBody>
              <a:bodyPr/>
              <a:lstStyle/>
              <a:p>
                <a:endParaRPr lang="en-US"/>
              </a:p>
            </p:txBody>
          </p:sp>
          <p:sp>
            <p:nvSpPr>
              <p:cNvPr id="34324" name="Line 2574"/>
              <p:cNvSpPr>
                <a:spLocks noChangeShapeType="1"/>
              </p:cNvSpPr>
              <p:nvPr/>
            </p:nvSpPr>
            <p:spPr bwMode="auto">
              <a:xfrm flipH="1">
                <a:off x="1111" y="1303"/>
                <a:ext cx="33" cy="0"/>
              </a:xfrm>
              <a:prstGeom prst="line">
                <a:avLst/>
              </a:prstGeom>
              <a:noFill/>
              <a:ln w="3175">
                <a:solidFill>
                  <a:srgbClr val="000000"/>
                </a:solidFill>
                <a:round/>
                <a:headEnd/>
                <a:tailEnd/>
              </a:ln>
            </p:spPr>
            <p:txBody>
              <a:bodyPr/>
              <a:lstStyle/>
              <a:p>
                <a:endParaRPr lang="en-US"/>
              </a:p>
            </p:txBody>
          </p:sp>
          <p:sp>
            <p:nvSpPr>
              <p:cNvPr id="34325" name="Line 2575"/>
              <p:cNvSpPr>
                <a:spLocks noChangeShapeType="1"/>
              </p:cNvSpPr>
              <p:nvPr/>
            </p:nvSpPr>
            <p:spPr bwMode="auto">
              <a:xfrm flipV="1">
                <a:off x="1111" y="1086"/>
                <a:ext cx="0" cy="217"/>
              </a:xfrm>
              <a:prstGeom prst="line">
                <a:avLst/>
              </a:prstGeom>
              <a:noFill/>
              <a:ln w="3175">
                <a:solidFill>
                  <a:srgbClr val="000000"/>
                </a:solidFill>
                <a:round/>
                <a:headEnd/>
                <a:tailEnd/>
              </a:ln>
            </p:spPr>
            <p:txBody>
              <a:bodyPr/>
              <a:lstStyle/>
              <a:p>
                <a:endParaRPr lang="en-US"/>
              </a:p>
            </p:txBody>
          </p:sp>
          <p:sp>
            <p:nvSpPr>
              <p:cNvPr id="34326" name="Line 2576"/>
              <p:cNvSpPr>
                <a:spLocks noChangeShapeType="1"/>
              </p:cNvSpPr>
              <p:nvPr/>
            </p:nvSpPr>
            <p:spPr bwMode="auto">
              <a:xfrm>
                <a:off x="1111" y="1086"/>
                <a:ext cx="78" cy="0"/>
              </a:xfrm>
              <a:prstGeom prst="line">
                <a:avLst/>
              </a:prstGeom>
              <a:noFill/>
              <a:ln w="3175">
                <a:solidFill>
                  <a:srgbClr val="000000"/>
                </a:solidFill>
                <a:round/>
                <a:headEnd/>
                <a:tailEnd/>
              </a:ln>
            </p:spPr>
            <p:txBody>
              <a:bodyPr/>
              <a:lstStyle/>
              <a:p>
                <a:endParaRPr lang="en-US"/>
              </a:p>
            </p:txBody>
          </p:sp>
          <p:sp>
            <p:nvSpPr>
              <p:cNvPr id="34327" name="Line 2577"/>
              <p:cNvSpPr>
                <a:spLocks noChangeShapeType="1"/>
              </p:cNvSpPr>
              <p:nvPr/>
            </p:nvSpPr>
            <p:spPr bwMode="auto">
              <a:xfrm flipH="1">
                <a:off x="1111" y="1086"/>
                <a:ext cx="78" cy="0"/>
              </a:xfrm>
              <a:prstGeom prst="line">
                <a:avLst/>
              </a:prstGeom>
              <a:noFill/>
              <a:ln w="3175">
                <a:solidFill>
                  <a:srgbClr val="000000"/>
                </a:solidFill>
                <a:round/>
                <a:headEnd/>
                <a:tailEnd/>
              </a:ln>
            </p:spPr>
            <p:txBody>
              <a:bodyPr/>
              <a:lstStyle/>
              <a:p>
                <a:endParaRPr lang="en-US"/>
              </a:p>
            </p:txBody>
          </p:sp>
          <p:sp>
            <p:nvSpPr>
              <p:cNvPr id="34328" name="Line 2578"/>
              <p:cNvSpPr>
                <a:spLocks noChangeShapeType="1"/>
              </p:cNvSpPr>
              <p:nvPr/>
            </p:nvSpPr>
            <p:spPr bwMode="auto">
              <a:xfrm flipV="1">
                <a:off x="1111" y="911"/>
                <a:ext cx="0" cy="175"/>
              </a:xfrm>
              <a:prstGeom prst="line">
                <a:avLst/>
              </a:prstGeom>
              <a:noFill/>
              <a:ln w="3175">
                <a:solidFill>
                  <a:srgbClr val="000000"/>
                </a:solidFill>
                <a:round/>
                <a:headEnd/>
                <a:tailEnd/>
              </a:ln>
            </p:spPr>
            <p:txBody>
              <a:bodyPr/>
              <a:lstStyle/>
              <a:p>
                <a:endParaRPr lang="en-US"/>
              </a:p>
            </p:txBody>
          </p:sp>
          <p:sp>
            <p:nvSpPr>
              <p:cNvPr id="34329" name="Line 2579"/>
              <p:cNvSpPr>
                <a:spLocks noChangeShapeType="1"/>
              </p:cNvSpPr>
              <p:nvPr/>
            </p:nvSpPr>
            <p:spPr bwMode="auto">
              <a:xfrm flipH="1">
                <a:off x="4293" y="3260"/>
                <a:ext cx="77" cy="0"/>
              </a:xfrm>
              <a:prstGeom prst="line">
                <a:avLst/>
              </a:prstGeom>
              <a:noFill/>
              <a:ln w="3175">
                <a:solidFill>
                  <a:srgbClr val="000000"/>
                </a:solidFill>
                <a:round/>
                <a:headEnd/>
                <a:tailEnd/>
              </a:ln>
            </p:spPr>
            <p:txBody>
              <a:bodyPr/>
              <a:lstStyle/>
              <a:p>
                <a:endParaRPr lang="en-US"/>
              </a:p>
            </p:txBody>
          </p:sp>
          <p:sp>
            <p:nvSpPr>
              <p:cNvPr id="34330" name="Line 2580"/>
              <p:cNvSpPr>
                <a:spLocks noChangeShapeType="1"/>
              </p:cNvSpPr>
              <p:nvPr/>
            </p:nvSpPr>
            <p:spPr bwMode="auto">
              <a:xfrm>
                <a:off x="4293" y="3260"/>
                <a:ext cx="77" cy="0"/>
              </a:xfrm>
              <a:prstGeom prst="line">
                <a:avLst/>
              </a:prstGeom>
              <a:noFill/>
              <a:ln w="3175">
                <a:solidFill>
                  <a:srgbClr val="000000"/>
                </a:solidFill>
                <a:round/>
                <a:headEnd/>
                <a:tailEnd/>
              </a:ln>
            </p:spPr>
            <p:txBody>
              <a:bodyPr/>
              <a:lstStyle/>
              <a:p>
                <a:endParaRPr lang="en-US"/>
              </a:p>
            </p:txBody>
          </p:sp>
          <p:sp>
            <p:nvSpPr>
              <p:cNvPr id="34331" name="Line 2581"/>
              <p:cNvSpPr>
                <a:spLocks noChangeShapeType="1"/>
              </p:cNvSpPr>
              <p:nvPr/>
            </p:nvSpPr>
            <p:spPr bwMode="auto">
              <a:xfrm flipV="1">
                <a:off x="4370" y="3042"/>
                <a:ext cx="0" cy="218"/>
              </a:xfrm>
              <a:prstGeom prst="line">
                <a:avLst/>
              </a:prstGeom>
              <a:noFill/>
              <a:ln w="3175">
                <a:solidFill>
                  <a:srgbClr val="000000"/>
                </a:solidFill>
                <a:round/>
                <a:headEnd/>
                <a:tailEnd/>
              </a:ln>
            </p:spPr>
            <p:txBody>
              <a:bodyPr/>
              <a:lstStyle/>
              <a:p>
                <a:endParaRPr lang="en-US"/>
              </a:p>
            </p:txBody>
          </p:sp>
          <p:sp>
            <p:nvSpPr>
              <p:cNvPr id="34332" name="Line 2582"/>
              <p:cNvSpPr>
                <a:spLocks noChangeShapeType="1"/>
              </p:cNvSpPr>
              <p:nvPr/>
            </p:nvSpPr>
            <p:spPr bwMode="auto">
              <a:xfrm flipH="1">
                <a:off x="4338" y="3042"/>
                <a:ext cx="32" cy="0"/>
              </a:xfrm>
              <a:prstGeom prst="line">
                <a:avLst/>
              </a:prstGeom>
              <a:noFill/>
              <a:ln w="3175">
                <a:solidFill>
                  <a:srgbClr val="000000"/>
                </a:solidFill>
                <a:round/>
                <a:headEnd/>
                <a:tailEnd/>
              </a:ln>
            </p:spPr>
            <p:txBody>
              <a:bodyPr/>
              <a:lstStyle/>
              <a:p>
                <a:endParaRPr lang="en-US"/>
              </a:p>
            </p:txBody>
          </p:sp>
          <p:sp>
            <p:nvSpPr>
              <p:cNvPr id="34333" name="Line 2583"/>
              <p:cNvSpPr>
                <a:spLocks noChangeShapeType="1"/>
              </p:cNvSpPr>
              <p:nvPr/>
            </p:nvSpPr>
            <p:spPr bwMode="auto">
              <a:xfrm>
                <a:off x="4338" y="3042"/>
                <a:ext cx="32" cy="0"/>
              </a:xfrm>
              <a:prstGeom prst="line">
                <a:avLst/>
              </a:prstGeom>
              <a:noFill/>
              <a:ln w="3175">
                <a:solidFill>
                  <a:srgbClr val="000000"/>
                </a:solidFill>
                <a:round/>
                <a:headEnd/>
                <a:tailEnd/>
              </a:ln>
            </p:spPr>
            <p:txBody>
              <a:bodyPr/>
              <a:lstStyle/>
              <a:p>
                <a:endParaRPr lang="en-US"/>
              </a:p>
            </p:txBody>
          </p:sp>
          <p:sp>
            <p:nvSpPr>
              <p:cNvPr id="34334" name="Line 2584"/>
              <p:cNvSpPr>
                <a:spLocks noChangeShapeType="1"/>
              </p:cNvSpPr>
              <p:nvPr/>
            </p:nvSpPr>
            <p:spPr bwMode="auto">
              <a:xfrm flipV="1">
                <a:off x="4370" y="2825"/>
                <a:ext cx="0" cy="217"/>
              </a:xfrm>
              <a:prstGeom prst="line">
                <a:avLst/>
              </a:prstGeom>
              <a:noFill/>
              <a:ln w="3175">
                <a:solidFill>
                  <a:srgbClr val="000000"/>
                </a:solidFill>
                <a:round/>
                <a:headEnd/>
                <a:tailEnd/>
              </a:ln>
            </p:spPr>
            <p:txBody>
              <a:bodyPr/>
              <a:lstStyle/>
              <a:p>
                <a:endParaRPr lang="en-US"/>
              </a:p>
            </p:txBody>
          </p:sp>
          <p:sp>
            <p:nvSpPr>
              <p:cNvPr id="34335" name="Line 2585"/>
              <p:cNvSpPr>
                <a:spLocks noChangeShapeType="1"/>
              </p:cNvSpPr>
              <p:nvPr/>
            </p:nvSpPr>
            <p:spPr bwMode="auto">
              <a:xfrm flipH="1">
                <a:off x="4293" y="2825"/>
                <a:ext cx="77" cy="0"/>
              </a:xfrm>
              <a:prstGeom prst="line">
                <a:avLst/>
              </a:prstGeom>
              <a:noFill/>
              <a:ln w="3175">
                <a:solidFill>
                  <a:srgbClr val="000000"/>
                </a:solidFill>
                <a:round/>
                <a:headEnd/>
                <a:tailEnd/>
              </a:ln>
            </p:spPr>
            <p:txBody>
              <a:bodyPr/>
              <a:lstStyle/>
              <a:p>
                <a:endParaRPr lang="en-US"/>
              </a:p>
            </p:txBody>
          </p:sp>
          <p:sp>
            <p:nvSpPr>
              <p:cNvPr id="34336" name="Line 2586"/>
              <p:cNvSpPr>
                <a:spLocks noChangeShapeType="1"/>
              </p:cNvSpPr>
              <p:nvPr/>
            </p:nvSpPr>
            <p:spPr bwMode="auto">
              <a:xfrm>
                <a:off x="4293" y="2825"/>
                <a:ext cx="77" cy="0"/>
              </a:xfrm>
              <a:prstGeom prst="line">
                <a:avLst/>
              </a:prstGeom>
              <a:noFill/>
              <a:ln w="3175">
                <a:solidFill>
                  <a:srgbClr val="000000"/>
                </a:solidFill>
                <a:round/>
                <a:headEnd/>
                <a:tailEnd/>
              </a:ln>
            </p:spPr>
            <p:txBody>
              <a:bodyPr/>
              <a:lstStyle/>
              <a:p>
                <a:endParaRPr lang="en-US"/>
              </a:p>
            </p:txBody>
          </p:sp>
          <p:sp>
            <p:nvSpPr>
              <p:cNvPr id="34337" name="Line 2587"/>
              <p:cNvSpPr>
                <a:spLocks noChangeShapeType="1"/>
              </p:cNvSpPr>
              <p:nvPr/>
            </p:nvSpPr>
            <p:spPr bwMode="auto">
              <a:xfrm flipV="1">
                <a:off x="4370" y="2607"/>
                <a:ext cx="0" cy="218"/>
              </a:xfrm>
              <a:prstGeom prst="line">
                <a:avLst/>
              </a:prstGeom>
              <a:noFill/>
              <a:ln w="3175">
                <a:solidFill>
                  <a:srgbClr val="000000"/>
                </a:solidFill>
                <a:round/>
                <a:headEnd/>
                <a:tailEnd/>
              </a:ln>
            </p:spPr>
            <p:txBody>
              <a:bodyPr/>
              <a:lstStyle/>
              <a:p>
                <a:endParaRPr lang="en-US"/>
              </a:p>
            </p:txBody>
          </p:sp>
          <p:sp>
            <p:nvSpPr>
              <p:cNvPr id="34338" name="Line 2588"/>
              <p:cNvSpPr>
                <a:spLocks noChangeShapeType="1"/>
              </p:cNvSpPr>
              <p:nvPr/>
            </p:nvSpPr>
            <p:spPr bwMode="auto">
              <a:xfrm flipH="1">
                <a:off x="4338" y="2607"/>
                <a:ext cx="32" cy="0"/>
              </a:xfrm>
              <a:prstGeom prst="line">
                <a:avLst/>
              </a:prstGeom>
              <a:noFill/>
              <a:ln w="3175">
                <a:solidFill>
                  <a:srgbClr val="000000"/>
                </a:solidFill>
                <a:round/>
                <a:headEnd/>
                <a:tailEnd/>
              </a:ln>
            </p:spPr>
            <p:txBody>
              <a:bodyPr/>
              <a:lstStyle/>
              <a:p>
                <a:endParaRPr lang="en-US"/>
              </a:p>
            </p:txBody>
          </p:sp>
          <p:sp>
            <p:nvSpPr>
              <p:cNvPr id="34339" name="Line 2589"/>
              <p:cNvSpPr>
                <a:spLocks noChangeShapeType="1"/>
              </p:cNvSpPr>
              <p:nvPr/>
            </p:nvSpPr>
            <p:spPr bwMode="auto">
              <a:xfrm>
                <a:off x="4338" y="2607"/>
                <a:ext cx="32" cy="0"/>
              </a:xfrm>
              <a:prstGeom prst="line">
                <a:avLst/>
              </a:prstGeom>
              <a:noFill/>
              <a:ln w="3175">
                <a:solidFill>
                  <a:srgbClr val="000000"/>
                </a:solidFill>
                <a:round/>
                <a:headEnd/>
                <a:tailEnd/>
              </a:ln>
            </p:spPr>
            <p:txBody>
              <a:bodyPr/>
              <a:lstStyle/>
              <a:p>
                <a:endParaRPr lang="en-US"/>
              </a:p>
            </p:txBody>
          </p:sp>
          <p:sp>
            <p:nvSpPr>
              <p:cNvPr id="34340" name="Line 2590"/>
              <p:cNvSpPr>
                <a:spLocks noChangeShapeType="1"/>
              </p:cNvSpPr>
              <p:nvPr/>
            </p:nvSpPr>
            <p:spPr bwMode="auto">
              <a:xfrm flipV="1">
                <a:off x="4370" y="2390"/>
                <a:ext cx="0" cy="217"/>
              </a:xfrm>
              <a:prstGeom prst="line">
                <a:avLst/>
              </a:prstGeom>
              <a:noFill/>
              <a:ln w="3175">
                <a:solidFill>
                  <a:srgbClr val="000000"/>
                </a:solidFill>
                <a:round/>
                <a:headEnd/>
                <a:tailEnd/>
              </a:ln>
            </p:spPr>
            <p:txBody>
              <a:bodyPr/>
              <a:lstStyle/>
              <a:p>
                <a:endParaRPr lang="en-US"/>
              </a:p>
            </p:txBody>
          </p:sp>
          <p:sp>
            <p:nvSpPr>
              <p:cNvPr id="34341" name="Line 2591"/>
              <p:cNvSpPr>
                <a:spLocks noChangeShapeType="1"/>
              </p:cNvSpPr>
              <p:nvPr/>
            </p:nvSpPr>
            <p:spPr bwMode="auto">
              <a:xfrm flipH="1">
                <a:off x="4293" y="2390"/>
                <a:ext cx="77" cy="0"/>
              </a:xfrm>
              <a:prstGeom prst="line">
                <a:avLst/>
              </a:prstGeom>
              <a:noFill/>
              <a:ln w="3175">
                <a:solidFill>
                  <a:srgbClr val="000000"/>
                </a:solidFill>
                <a:round/>
                <a:headEnd/>
                <a:tailEnd/>
              </a:ln>
            </p:spPr>
            <p:txBody>
              <a:bodyPr/>
              <a:lstStyle/>
              <a:p>
                <a:endParaRPr lang="en-US"/>
              </a:p>
            </p:txBody>
          </p:sp>
          <p:sp>
            <p:nvSpPr>
              <p:cNvPr id="34342" name="Line 2592"/>
              <p:cNvSpPr>
                <a:spLocks noChangeShapeType="1"/>
              </p:cNvSpPr>
              <p:nvPr/>
            </p:nvSpPr>
            <p:spPr bwMode="auto">
              <a:xfrm>
                <a:off x="4293" y="2390"/>
                <a:ext cx="77" cy="0"/>
              </a:xfrm>
              <a:prstGeom prst="line">
                <a:avLst/>
              </a:prstGeom>
              <a:noFill/>
              <a:ln w="3175">
                <a:solidFill>
                  <a:srgbClr val="000000"/>
                </a:solidFill>
                <a:round/>
                <a:headEnd/>
                <a:tailEnd/>
              </a:ln>
            </p:spPr>
            <p:txBody>
              <a:bodyPr/>
              <a:lstStyle/>
              <a:p>
                <a:endParaRPr lang="en-US"/>
              </a:p>
            </p:txBody>
          </p:sp>
          <p:sp>
            <p:nvSpPr>
              <p:cNvPr id="34343" name="Line 2593"/>
              <p:cNvSpPr>
                <a:spLocks noChangeShapeType="1"/>
              </p:cNvSpPr>
              <p:nvPr/>
            </p:nvSpPr>
            <p:spPr bwMode="auto">
              <a:xfrm flipV="1">
                <a:off x="4370" y="2173"/>
                <a:ext cx="0" cy="217"/>
              </a:xfrm>
              <a:prstGeom prst="line">
                <a:avLst/>
              </a:prstGeom>
              <a:noFill/>
              <a:ln w="3175">
                <a:solidFill>
                  <a:srgbClr val="000000"/>
                </a:solidFill>
                <a:round/>
                <a:headEnd/>
                <a:tailEnd/>
              </a:ln>
            </p:spPr>
            <p:txBody>
              <a:bodyPr/>
              <a:lstStyle/>
              <a:p>
                <a:endParaRPr lang="en-US"/>
              </a:p>
            </p:txBody>
          </p:sp>
          <p:sp>
            <p:nvSpPr>
              <p:cNvPr id="34344" name="Line 2594"/>
              <p:cNvSpPr>
                <a:spLocks noChangeShapeType="1"/>
              </p:cNvSpPr>
              <p:nvPr/>
            </p:nvSpPr>
            <p:spPr bwMode="auto">
              <a:xfrm flipH="1">
                <a:off x="4338" y="2173"/>
                <a:ext cx="32" cy="0"/>
              </a:xfrm>
              <a:prstGeom prst="line">
                <a:avLst/>
              </a:prstGeom>
              <a:noFill/>
              <a:ln w="3175">
                <a:solidFill>
                  <a:srgbClr val="000000"/>
                </a:solidFill>
                <a:round/>
                <a:headEnd/>
                <a:tailEnd/>
              </a:ln>
            </p:spPr>
            <p:txBody>
              <a:bodyPr/>
              <a:lstStyle/>
              <a:p>
                <a:endParaRPr lang="en-US"/>
              </a:p>
            </p:txBody>
          </p:sp>
          <p:sp>
            <p:nvSpPr>
              <p:cNvPr id="34345" name="Line 2595"/>
              <p:cNvSpPr>
                <a:spLocks noChangeShapeType="1"/>
              </p:cNvSpPr>
              <p:nvPr/>
            </p:nvSpPr>
            <p:spPr bwMode="auto">
              <a:xfrm>
                <a:off x="4338" y="2173"/>
                <a:ext cx="32" cy="0"/>
              </a:xfrm>
              <a:prstGeom prst="line">
                <a:avLst/>
              </a:prstGeom>
              <a:noFill/>
              <a:ln w="3175">
                <a:solidFill>
                  <a:srgbClr val="000000"/>
                </a:solidFill>
                <a:round/>
                <a:headEnd/>
                <a:tailEnd/>
              </a:ln>
            </p:spPr>
            <p:txBody>
              <a:bodyPr/>
              <a:lstStyle/>
              <a:p>
                <a:endParaRPr lang="en-US"/>
              </a:p>
            </p:txBody>
          </p:sp>
          <p:sp>
            <p:nvSpPr>
              <p:cNvPr id="34346" name="Line 2596"/>
              <p:cNvSpPr>
                <a:spLocks noChangeShapeType="1"/>
              </p:cNvSpPr>
              <p:nvPr/>
            </p:nvSpPr>
            <p:spPr bwMode="auto">
              <a:xfrm flipV="1">
                <a:off x="4370" y="1956"/>
                <a:ext cx="0" cy="217"/>
              </a:xfrm>
              <a:prstGeom prst="line">
                <a:avLst/>
              </a:prstGeom>
              <a:noFill/>
              <a:ln w="3175">
                <a:solidFill>
                  <a:srgbClr val="000000"/>
                </a:solidFill>
                <a:round/>
                <a:headEnd/>
                <a:tailEnd/>
              </a:ln>
            </p:spPr>
            <p:txBody>
              <a:bodyPr/>
              <a:lstStyle/>
              <a:p>
                <a:endParaRPr lang="en-US"/>
              </a:p>
            </p:txBody>
          </p:sp>
          <p:sp>
            <p:nvSpPr>
              <p:cNvPr id="34347" name="Line 2597"/>
              <p:cNvSpPr>
                <a:spLocks noChangeShapeType="1"/>
              </p:cNvSpPr>
              <p:nvPr/>
            </p:nvSpPr>
            <p:spPr bwMode="auto">
              <a:xfrm flipH="1">
                <a:off x="4293" y="1956"/>
                <a:ext cx="77" cy="0"/>
              </a:xfrm>
              <a:prstGeom prst="line">
                <a:avLst/>
              </a:prstGeom>
              <a:noFill/>
              <a:ln w="3175">
                <a:solidFill>
                  <a:srgbClr val="000000"/>
                </a:solidFill>
                <a:round/>
                <a:headEnd/>
                <a:tailEnd/>
              </a:ln>
            </p:spPr>
            <p:txBody>
              <a:bodyPr/>
              <a:lstStyle/>
              <a:p>
                <a:endParaRPr lang="en-US"/>
              </a:p>
            </p:txBody>
          </p:sp>
          <p:sp>
            <p:nvSpPr>
              <p:cNvPr id="34348" name="Line 2598"/>
              <p:cNvSpPr>
                <a:spLocks noChangeShapeType="1"/>
              </p:cNvSpPr>
              <p:nvPr/>
            </p:nvSpPr>
            <p:spPr bwMode="auto">
              <a:xfrm>
                <a:off x="4293" y="1956"/>
                <a:ext cx="77" cy="0"/>
              </a:xfrm>
              <a:prstGeom prst="line">
                <a:avLst/>
              </a:prstGeom>
              <a:noFill/>
              <a:ln w="3175">
                <a:solidFill>
                  <a:srgbClr val="000000"/>
                </a:solidFill>
                <a:round/>
                <a:headEnd/>
                <a:tailEnd/>
              </a:ln>
            </p:spPr>
            <p:txBody>
              <a:bodyPr/>
              <a:lstStyle/>
              <a:p>
                <a:endParaRPr lang="en-US"/>
              </a:p>
            </p:txBody>
          </p:sp>
          <p:sp>
            <p:nvSpPr>
              <p:cNvPr id="34349" name="Line 2599"/>
              <p:cNvSpPr>
                <a:spLocks noChangeShapeType="1"/>
              </p:cNvSpPr>
              <p:nvPr/>
            </p:nvSpPr>
            <p:spPr bwMode="auto">
              <a:xfrm flipV="1">
                <a:off x="4370" y="1738"/>
                <a:ext cx="0" cy="218"/>
              </a:xfrm>
              <a:prstGeom prst="line">
                <a:avLst/>
              </a:prstGeom>
              <a:noFill/>
              <a:ln w="3175">
                <a:solidFill>
                  <a:srgbClr val="000000"/>
                </a:solidFill>
                <a:round/>
                <a:headEnd/>
                <a:tailEnd/>
              </a:ln>
            </p:spPr>
            <p:txBody>
              <a:bodyPr/>
              <a:lstStyle/>
              <a:p>
                <a:endParaRPr lang="en-US"/>
              </a:p>
            </p:txBody>
          </p:sp>
          <p:sp>
            <p:nvSpPr>
              <p:cNvPr id="34350" name="Line 2600"/>
              <p:cNvSpPr>
                <a:spLocks noChangeShapeType="1"/>
              </p:cNvSpPr>
              <p:nvPr/>
            </p:nvSpPr>
            <p:spPr bwMode="auto">
              <a:xfrm flipH="1">
                <a:off x="4338" y="1738"/>
                <a:ext cx="32" cy="0"/>
              </a:xfrm>
              <a:prstGeom prst="line">
                <a:avLst/>
              </a:prstGeom>
              <a:noFill/>
              <a:ln w="3175">
                <a:solidFill>
                  <a:srgbClr val="000000"/>
                </a:solidFill>
                <a:round/>
                <a:headEnd/>
                <a:tailEnd/>
              </a:ln>
            </p:spPr>
            <p:txBody>
              <a:bodyPr/>
              <a:lstStyle/>
              <a:p>
                <a:endParaRPr lang="en-US"/>
              </a:p>
            </p:txBody>
          </p:sp>
          <p:sp>
            <p:nvSpPr>
              <p:cNvPr id="34351" name="Line 2601"/>
              <p:cNvSpPr>
                <a:spLocks noChangeShapeType="1"/>
              </p:cNvSpPr>
              <p:nvPr/>
            </p:nvSpPr>
            <p:spPr bwMode="auto">
              <a:xfrm>
                <a:off x="4338" y="1738"/>
                <a:ext cx="32" cy="0"/>
              </a:xfrm>
              <a:prstGeom prst="line">
                <a:avLst/>
              </a:prstGeom>
              <a:noFill/>
              <a:ln w="3175">
                <a:solidFill>
                  <a:srgbClr val="000000"/>
                </a:solidFill>
                <a:round/>
                <a:headEnd/>
                <a:tailEnd/>
              </a:ln>
            </p:spPr>
            <p:txBody>
              <a:bodyPr/>
              <a:lstStyle/>
              <a:p>
                <a:endParaRPr lang="en-US"/>
              </a:p>
            </p:txBody>
          </p:sp>
          <p:sp>
            <p:nvSpPr>
              <p:cNvPr id="34352" name="Line 2602"/>
              <p:cNvSpPr>
                <a:spLocks noChangeShapeType="1"/>
              </p:cNvSpPr>
              <p:nvPr/>
            </p:nvSpPr>
            <p:spPr bwMode="auto">
              <a:xfrm flipV="1">
                <a:off x="4370" y="1521"/>
                <a:ext cx="0" cy="217"/>
              </a:xfrm>
              <a:prstGeom prst="line">
                <a:avLst/>
              </a:prstGeom>
              <a:noFill/>
              <a:ln w="3175">
                <a:solidFill>
                  <a:srgbClr val="000000"/>
                </a:solidFill>
                <a:round/>
                <a:headEnd/>
                <a:tailEnd/>
              </a:ln>
            </p:spPr>
            <p:txBody>
              <a:bodyPr/>
              <a:lstStyle/>
              <a:p>
                <a:endParaRPr lang="en-US"/>
              </a:p>
            </p:txBody>
          </p:sp>
          <p:sp>
            <p:nvSpPr>
              <p:cNvPr id="34353" name="Line 2603"/>
              <p:cNvSpPr>
                <a:spLocks noChangeShapeType="1"/>
              </p:cNvSpPr>
              <p:nvPr/>
            </p:nvSpPr>
            <p:spPr bwMode="auto">
              <a:xfrm flipH="1">
                <a:off x="4293" y="1521"/>
                <a:ext cx="77" cy="0"/>
              </a:xfrm>
              <a:prstGeom prst="line">
                <a:avLst/>
              </a:prstGeom>
              <a:noFill/>
              <a:ln w="3175">
                <a:solidFill>
                  <a:srgbClr val="000000"/>
                </a:solidFill>
                <a:round/>
                <a:headEnd/>
                <a:tailEnd/>
              </a:ln>
            </p:spPr>
            <p:txBody>
              <a:bodyPr/>
              <a:lstStyle/>
              <a:p>
                <a:endParaRPr lang="en-US"/>
              </a:p>
            </p:txBody>
          </p:sp>
          <p:sp>
            <p:nvSpPr>
              <p:cNvPr id="34354" name="Line 2604"/>
              <p:cNvSpPr>
                <a:spLocks noChangeShapeType="1"/>
              </p:cNvSpPr>
              <p:nvPr/>
            </p:nvSpPr>
            <p:spPr bwMode="auto">
              <a:xfrm>
                <a:off x="4293" y="1521"/>
                <a:ext cx="77" cy="0"/>
              </a:xfrm>
              <a:prstGeom prst="line">
                <a:avLst/>
              </a:prstGeom>
              <a:noFill/>
              <a:ln w="3175">
                <a:solidFill>
                  <a:srgbClr val="000000"/>
                </a:solidFill>
                <a:round/>
                <a:headEnd/>
                <a:tailEnd/>
              </a:ln>
            </p:spPr>
            <p:txBody>
              <a:bodyPr/>
              <a:lstStyle/>
              <a:p>
                <a:endParaRPr lang="en-US"/>
              </a:p>
            </p:txBody>
          </p:sp>
          <p:sp>
            <p:nvSpPr>
              <p:cNvPr id="34355" name="Line 2605"/>
              <p:cNvSpPr>
                <a:spLocks noChangeShapeType="1"/>
              </p:cNvSpPr>
              <p:nvPr/>
            </p:nvSpPr>
            <p:spPr bwMode="auto">
              <a:xfrm flipV="1">
                <a:off x="4370" y="1303"/>
                <a:ext cx="0" cy="218"/>
              </a:xfrm>
              <a:prstGeom prst="line">
                <a:avLst/>
              </a:prstGeom>
              <a:noFill/>
              <a:ln w="3175">
                <a:solidFill>
                  <a:srgbClr val="000000"/>
                </a:solidFill>
                <a:round/>
                <a:headEnd/>
                <a:tailEnd/>
              </a:ln>
            </p:spPr>
            <p:txBody>
              <a:bodyPr/>
              <a:lstStyle/>
              <a:p>
                <a:endParaRPr lang="en-US"/>
              </a:p>
            </p:txBody>
          </p:sp>
          <p:sp>
            <p:nvSpPr>
              <p:cNvPr id="34356" name="Line 2606"/>
              <p:cNvSpPr>
                <a:spLocks noChangeShapeType="1"/>
              </p:cNvSpPr>
              <p:nvPr/>
            </p:nvSpPr>
            <p:spPr bwMode="auto">
              <a:xfrm flipH="1">
                <a:off x="4338" y="1303"/>
                <a:ext cx="32" cy="0"/>
              </a:xfrm>
              <a:prstGeom prst="line">
                <a:avLst/>
              </a:prstGeom>
              <a:noFill/>
              <a:ln w="3175">
                <a:solidFill>
                  <a:srgbClr val="000000"/>
                </a:solidFill>
                <a:round/>
                <a:headEnd/>
                <a:tailEnd/>
              </a:ln>
            </p:spPr>
            <p:txBody>
              <a:bodyPr/>
              <a:lstStyle/>
              <a:p>
                <a:endParaRPr lang="en-US"/>
              </a:p>
            </p:txBody>
          </p:sp>
          <p:sp>
            <p:nvSpPr>
              <p:cNvPr id="34357" name="Line 2607"/>
              <p:cNvSpPr>
                <a:spLocks noChangeShapeType="1"/>
              </p:cNvSpPr>
              <p:nvPr/>
            </p:nvSpPr>
            <p:spPr bwMode="auto">
              <a:xfrm>
                <a:off x="4338" y="1303"/>
                <a:ext cx="32" cy="0"/>
              </a:xfrm>
              <a:prstGeom prst="line">
                <a:avLst/>
              </a:prstGeom>
              <a:noFill/>
              <a:ln w="3175">
                <a:solidFill>
                  <a:srgbClr val="000000"/>
                </a:solidFill>
                <a:round/>
                <a:headEnd/>
                <a:tailEnd/>
              </a:ln>
            </p:spPr>
            <p:txBody>
              <a:bodyPr/>
              <a:lstStyle/>
              <a:p>
                <a:endParaRPr lang="en-US"/>
              </a:p>
            </p:txBody>
          </p:sp>
          <p:sp>
            <p:nvSpPr>
              <p:cNvPr id="34358" name="Line 2608"/>
              <p:cNvSpPr>
                <a:spLocks noChangeShapeType="1"/>
              </p:cNvSpPr>
              <p:nvPr/>
            </p:nvSpPr>
            <p:spPr bwMode="auto">
              <a:xfrm flipV="1">
                <a:off x="4370" y="1086"/>
                <a:ext cx="0" cy="217"/>
              </a:xfrm>
              <a:prstGeom prst="line">
                <a:avLst/>
              </a:prstGeom>
              <a:noFill/>
              <a:ln w="3175">
                <a:solidFill>
                  <a:srgbClr val="000000"/>
                </a:solidFill>
                <a:round/>
                <a:headEnd/>
                <a:tailEnd/>
              </a:ln>
            </p:spPr>
            <p:txBody>
              <a:bodyPr/>
              <a:lstStyle/>
              <a:p>
                <a:endParaRPr lang="en-US"/>
              </a:p>
            </p:txBody>
          </p:sp>
          <p:sp>
            <p:nvSpPr>
              <p:cNvPr id="34359" name="Line 2609"/>
              <p:cNvSpPr>
                <a:spLocks noChangeShapeType="1"/>
              </p:cNvSpPr>
              <p:nvPr/>
            </p:nvSpPr>
            <p:spPr bwMode="auto">
              <a:xfrm flipH="1">
                <a:off x="4293" y="1086"/>
                <a:ext cx="77" cy="0"/>
              </a:xfrm>
              <a:prstGeom prst="line">
                <a:avLst/>
              </a:prstGeom>
              <a:noFill/>
              <a:ln w="3175">
                <a:solidFill>
                  <a:srgbClr val="000000"/>
                </a:solidFill>
                <a:round/>
                <a:headEnd/>
                <a:tailEnd/>
              </a:ln>
            </p:spPr>
            <p:txBody>
              <a:bodyPr/>
              <a:lstStyle/>
              <a:p>
                <a:endParaRPr lang="en-US"/>
              </a:p>
            </p:txBody>
          </p:sp>
          <p:sp>
            <p:nvSpPr>
              <p:cNvPr id="34360" name="Line 2610"/>
              <p:cNvSpPr>
                <a:spLocks noChangeShapeType="1"/>
              </p:cNvSpPr>
              <p:nvPr/>
            </p:nvSpPr>
            <p:spPr bwMode="auto">
              <a:xfrm>
                <a:off x="4293" y="1086"/>
                <a:ext cx="77" cy="0"/>
              </a:xfrm>
              <a:prstGeom prst="line">
                <a:avLst/>
              </a:prstGeom>
              <a:noFill/>
              <a:ln w="3175">
                <a:solidFill>
                  <a:srgbClr val="000000"/>
                </a:solidFill>
                <a:round/>
                <a:headEnd/>
                <a:tailEnd/>
              </a:ln>
            </p:spPr>
            <p:txBody>
              <a:bodyPr/>
              <a:lstStyle/>
              <a:p>
                <a:endParaRPr lang="en-US"/>
              </a:p>
            </p:txBody>
          </p:sp>
          <p:sp>
            <p:nvSpPr>
              <p:cNvPr id="34361" name="Line 2611"/>
              <p:cNvSpPr>
                <a:spLocks noChangeShapeType="1"/>
              </p:cNvSpPr>
              <p:nvPr/>
            </p:nvSpPr>
            <p:spPr bwMode="auto">
              <a:xfrm flipV="1">
                <a:off x="4370" y="911"/>
                <a:ext cx="0" cy="175"/>
              </a:xfrm>
              <a:prstGeom prst="line">
                <a:avLst/>
              </a:prstGeom>
              <a:noFill/>
              <a:ln w="3175">
                <a:solidFill>
                  <a:srgbClr val="000000"/>
                </a:solidFill>
                <a:round/>
                <a:headEnd/>
                <a:tailEnd/>
              </a:ln>
            </p:spPr>
            <p:txBody>
              <a:bodyPr/>
              <a:lstStyle/>
              <a:p>
                <a:endParaRPr lang="en-US"/>
              </a:p>
            </p:txBody>
          </p:sp>
          <p:sp>
            <p:nvSpPr>
              <p:cNvPr id="34362" name="Line 2612"/>
              <p:cNvSpPr>
                <a:spLocks noChangeShapeType="1"/>
              </p:cNvSpPr>
              <p:nvPr/>
            </p:nvSpPr>
            <p:spPr bwMode="auto">
              <a:xfrm flipH="1">
                <a:off x="4293" y="3260"/>
                <a:ext cx="77" cy="0"/>
              </a:xfrm>
              <a:prstGeom prst="line">
                <a:avLst/>
              </a:prstGeom>
              <a:noFill/>
              <a:ln w="3175">
                <a:solidFill>
                  <a:srgbClr val="000000"/>
                </a:solidFill>
                <a:round/>
                <a:headEnd/>
                <a:tailEnd/>
              </a:ln>
            </p:spPr>
            <p:txBody>
              <a:bodyPr/>
              <a:lstStyle/>
              <a:p>
                <a:endParaRPr lang="en-US"/>
              </a:p>
            </p:txBody>
          </p:sp>
          <p:sp>
            <p:nvSpPr>
              <p:cNvPr id="34363" name="Line 2613"/>
              <p:cNvSpPr>
                <a:spLocks noChangeShapeType="1"/>
              </p:cNvSpPr>
              <p:nvPr/>
            </p:nvSpPr>
            <p:spPr bwMode="auto">
              <a:xfrm>
                <a:off x="4293" y="3260"/>
                <a:ext cx="77" cy="0"/>
              </a:xfrm>
              <a:prstGeom prst="line">
                <a:avLst/>
              </a:prstGeom>
              <a:noFill/>
              <a:ln w="3175">
                <a:solidFill>
                  <a:srgbClr val="000000"/>
                </a:solidFill>
                <a:round/>
                <a:headEnd/>
                <a:tailEnd/>
              </a:ln>
            </p:spPr>
            <p:txBody>
              <a:bodyPr/>
              <a:lstStyle/>
              <a:p>
                <a:endParaRPr lang="en-US"/>
              </a:p>
            </p:txBody>
          </p:sp>
          <p:sp>
            <p:nvSpPr>
              <p:cNvPr id="34364" name="Line 2614"/>
              <p:cNvSpPr>
                <a:spLocks noChangeShapeType="1"/>
              </p:cNvSpPr>
              <p:nvPr/>
            </p:nvSpPr>
            <p:spPr bwMode="auto">
              <a:xfrm flipV="1">
                <a:off x="4370" y="3042"/>
                <a:ext cx="0" cy="218"/>
              </a:xfrm>
              <a:prstGeom prst="line">
                <a:avLst/>
              </a:prstGeom>
              <a:noFill/>
              <a:ln w="3175">
                <a:solidFill>
                  <a:srgbClr val="000000"/>
                </a:solidFill>
                <a:round/>
                <a:headEnd/>
                <a:tailEnd/>
              </a:ln>
            </p:spPr>
            <p:txBody>
              <a:bodyPr/>
              <a:lstStyle/>
              <a:p>
                <a:endParaRPr lang="en-US"/>
              </a:p>
            </p:txBody>
          </p:sp>
          <p:sp>
            <p:nvSpPr>
              <p:cNvPr id="34365" name="Line 2615"/>
              <p:cNvSpPr>
                <a:spLocks noChangeShapeType="1"/>
              </p:cNvSpPr>
              <p:nvPr/>
            </p:nvSpPr>
            <p:spPr bwMode="auto">
              <a:xfrm flipH="1">
                <a:off x="4338" y="3042"/>
                <a:ext cx="32" cy="0"/>
              </a:xfrm>
              <a:prstGeom prst="line">
                <a:avLst/>
              </a:prstGeom>
              <a:noFill/>
              <a:ln w="3175">
                <a:solidFill>
                  <a:srgbClr val="000000"/>
                </a:solidFill>
                <a:round/>
                <a:headEnd/>
                <a:tailEnd/>
              </a:ln>
            </p:spPr>
            <p:txBody>
              <a:bodyPr/>
              <a:lstStyle/>
              <a:p>
                <a:endParaRPr lang="en-US"/>
              </a:p>
            </p:txBody>
          </p:sp>
          <p:sp>
            <p:nvSpPr>
              <p:cNvPr id="34366" name="Line 2616"/>
              <p:cNvSpPr>
                <a:spLocks noChangeShapeType="1"/>
              </p:cNvSpPr>
              <p:nvPr/>
            </p:nvSpPr>
            <p:spPr bwMode="auto">
              <a:xfrm>
                <a:off x="4338" y="3042"/>
                <a:ext cx="32" cy="0"/>
              </a:xfrm>
              <a:prstGeom prst="line">
                <a:avLst/>
              </a:prstGeom>
              <a:noFill/>
              <a:ln w="3175">
                <a:solidFill>
                  <a:srgbClr val="000000"/>
                </a:solidFill>
                <a:round/>
                <a:headEnd/>
                <a:tailEnd/>
              </a:ln>
            </p:spPr>
            <p:txBody>
              <a:bodyPr/>
              <a:lstStyle/>
              <a:p>
                <a:endParaRPr lang="en-US"/>
              </a:p>
            </p:txBody>
          </p:sp>
          <p:sp>
            <p:nvSpPr>
              <p:cNvPr id="34367" name="Line 2617"/>
              <p:cNvSpPr>
                <a:spLocks noChangeShapeType="1"/>
              </p:cNvSpPr>
              <p:nvPr/>
            </p:nvSpPr>
            <p:spPr bwMode="auto">
              <a:xfrm flipV="1">
                <a:off x="4370" y="2825"/>
                <a:ext cx="0" cy="217"/>
              </a:xfrm>
              <a:prstGeom prst="line">
                <a:avLst/>
              </a:prstGeom>
              <a:noFill/>
              <a:ln w="3175">
                <a:solidFill>
                  <a:srgbClr val="000000"/>
                </a:solidFill>
                <a:round/>
                <a:headEnd/>
                <a:tailEnd/>
              </a:ln>
            </p:spPr>
            <p:txBody>
              <a:bodyPr/>
              <a:lstStyle/>
              <a:p>
                <a:endParaRPr lang="en-US"/>
              </a:p>
            </p:txBody>
          </p:sp>
          <p:sp>
            <p:nvSpPr>
              <p:cNvPr id="34368" name="Line 2618"/>
              <p:cNvSpPr>
                <a:spLocks noChangeShapeType="1"/>
              </p:cNvSpPr>
              <p:nvPr/>
            </p:nvSpPr>
            <p:spPr bwMode="auto">
              <a:xfrm flipH="1">
                <a:off x="4293" y="2825"/>
                <a:ext cx="77" cy="0"/>
              </a:xfrm>
              <a:prstGeom prst="line">
                <a:avLst/>
              </a:prstGeom>
              <a:noFill/>
              <a:ln w="3175">
                <a:solidFill>
                  <a:srgbClr val="000000"/>
                </a:solidFill>
                <a:round/>
                <a:headEnd/>
                <a:tailEnd/>
              </a:ln>
            </p:spPr>
            <p:txBody>
              <a:bodyPr/>
              <a:lstStyle/>
              <a:p>
                <a:endParaRPr lang="en-US"/>
              </a:p>
            </p:txBody>
          </p:sp>
          <p:sp>
            <p:nvSpPr>
              <p:cNvPr id="34369" name="Line 2619"/>
              <p:cNvSpPr>
                <a:spLocks noChangeShapeType="1"/>
              </p:cNvSpPr>
              <p:nvPr/>
            </p:nvSpPr>
            <p:spPr bwMode="auto">
              <a:xfrm>
                <a:off x="4293" y="2825"/>
                <a:ext cx="77" cy="0"/>
              </a:xfrm>
              <a:prstGeom prst="line">
                <a:avLst/>
              </a:prstGeom>
              <a:noFill/>
              <a:ln w="3175">
                <a:solidFill>
                  <a:srgbClr val="000000"/>
                </a:solidFill>
                <a:round/>
                <a:headEnd/>
                <a:tailEnd/>
              </a:ln>
            </p:spPr>
            <p:txBody>
              <a:bodyPr/>
              <a:lstStyle/>
              <a:p>
                <a:endParaRPr lang="en-US"/>
              </a:p>
            </p:txBody>
          </p:sp>
          <p:sp>
            <p:nvSpPr>
              <p:cNvPr id="34370" name="Line 2620"/>
              <p:cNvSpPr>
                <a:spLocks noChangeShapeType="1"/>
              </p:cNvSpPr>
              <p:nvPr/>
            </p:nvSpPr>
            <p:spPr bwMode="auto">
              <a:xfrm flipV="1">
                <a:off x="4370" y="2607"/>
                <a:ext cx="0" cy="218"/>
              </a:xfrm>
              <a:prstGeom prst="line">
                <a:avLst/>
              </a:prstGeom>
              <a:noFill/>
              <a:ln w="3175">
                <a:solidFill>
                  <a:srgbClr val="000000"/>
                </a:solidFill>
                <a:round/>
                <a:headEnd/>
                <a:tailEnd/>
              </a:ln>
            </p:spPr>
            <p:txBody>
              <a:bodyPr/>
              <a:lstStyle/>
              <a:p>
                <a:endParaRPr lang="en-US"/>
              </a:p>
            </p:txBody>
          </p:sp>
          <p:sp>
            <p:nvSpPr>
              <p:cNvPr id="34371" name="Line 2621"/>
              <p:cNvSpPr>
                <a:spLocks noChangeShapeType="1"/>
              </p:cNvSpPr>
              <p:nvPr/>
            </p:nvSpPr>
            <p:spPr bwMode="auto">
              <a:xfrm flipH="1">
                <a:off x="4338" y="2607"/>
                <a:ext cx="32" cy="0"/>
              </a:xfrm>
              <a:prstGeom prst="line">
                <a:avLst/>
              </a:prstGeom>
              <a:noFill/>
              <a:ln w="3175">
                <a:solidFill>
                  <a:srgbClr val="000000"/>
                </a:solidFill>
                <a:round/>
                <a:headEnd/>
                <a:tailEnd/>
              </a:ln>
            </p:spPr>
            <p:txBody>
              <a:bodyPr/>
              <a:lstStyle/>
              <a:p>
                <a:endParaRPr lang="en-US"/>
              </a:p>
            </p:txBody>
          </p:sp>
          <p:sp>
            <p:nvSpPr>
              <p:cNvPr id="34372" name="Line 2622"/>
              <p:cNvSpPr>
                <a:spLocks noChangeShapeType="1"/>
              </p:cNvSpPr>
              <p:nvPr/>
            </p:nvSpPr>
            <p:spPr bwMode="auto">
              <a:xfrm>
                <a:off x="4338" y="2607"/>
                <a:ext cx="32" cy="0"/>
              </a:xfrm>
              <a:prstGeom prst="line">
                <a:avLst/>
              </a:prstGeom>
              <a:noFill/>
              <a:ln w="3175">
                <a:solidFill>
                  <a:srgbClr val="000000"/>
                </a:solidFill>
                <a:round/>
                <a:headEnd/>
                <a:tailEnd/>
              </a:ln>
            </p:spPr>
            <p:txBody>
              <a:bodyPr/>
              <a:lstStyle/>
              <a:p>
                <a:endParaRPr lang="en-US"/>
              </a:p>
            </p:txBody>
          </p:sp>
          <p:sp>
            <p:nvSpPr>
              <p:cNvPr id="34373" name="Line 2623"/>
              <p:cNvSpPr>
                <a:spLocks noChangeShapeType="1"/>
              </p:cNvSpPr>
              <p:nvPr/>
            </p:nvSpPr>
            <p:spPr bwMode="auto">
              <a:xfrm flipV="1">
                <a:off x="4370" y="2390"/>
                <a:ext cx="0" cy="217"/>
              </a:xfrm>
              <a:prstGeom prst="line">
                <a:avLst/>
              </a:prstGeom>
              <a:noFill/>
              <a:ln w="3175">
                <a:solidFill>
                  <a:srgbClr val="000000"/>
                </a:solidFill>
                <a:round/>
                <a:headEnd/>
                <a:tailEnd/>
              </a:ln>
            </p:spPr>
            <p:txBody>
              <a:bodyPr/>
              <a:lstStyle/>
              <a:p>
                <a:endParaRPr lang="en-US"/>
              </a:p>
            </p:txBody>
          </p:sp>
          <p:sp>
            <p:nvSpPr>
              <p:cNvPr id="34374" name="Line 2624"/>
              <p:cNvSpPr>
                <a:spLocks noChangeShapeType="1"/>
              </p:cNvSpPr>
              <p:nvPr/>
            </p:nvSpPr>
            <p:spPr bwMode="auto">
              <a:xfrm flipH="1">
                <a:off x="4293" y="2390"/>
                <a:ext cx="77" cy="0"/>
              </a:xfrm>
              <a:prstGeom prst="line">
                <a:avLst/>
              </a:prstGeom>
              <a:noFill/>
              <a:ln w="3175">
                <a:solidFill>
                  <a:srgbClr val="000000"/>
                </a:solidFill>
                <a:round/>
                <a:headEnd/>
                <a:tailEnd/>
              </a:ln>
            </p:spPr>
            <p:txBody>
              <a:bodyPr/>
              <a:lstStyle/>
              <a:p>
                <a:endParaRPr lang="en-US"/>
              </a:p>
            </p:txBody>
          </p:sp>
          <p:sp>
            <p:nvSpPr>
              <p:cNvPr id="34375" name="Line 2625"/>
              <p:cNvSpPr>
                <a:spLocks noChangeShapeType="1"/>
              </p:cNvSpPr>
              <p:nvPr/>
            </p:nvSpPr>
            <p:spPr bwMode="auto">
              <a:xfrm>
                <a:off x="4293" y="2390"/>
                <a:ext cx="77" cy="0"/>
              </a:xfrm>
              <a:prstGeom prst="line">
                <a:avLst/>
              </a:prstGeom>
              <a:noFill/>
              <a:ln w="3175">
                <a:solidFill>
                  <a:srgbClr val="000000"/>
                </a:solidFill>
                <a:round/>
                <a:headEnd/>
                <a:tailEnd/>
              </a:ln>
            </p:spPr>
            <p:txBody>
              <a:bodyPr/>
              <a:lstStyle/>
              <a:p>
                <a:endParaRPr lang="en-US"/>
              </a:p>
            </p:txBody>
          </p:sp>
          <p:sp>
            <p:nvSpPr>
              <p:cNvPr id="34376" name="Line 2626"/>
              <p:cNvSpPr>
                <a:spLocks noChangeShapeType="1"/>
              </p:cNvSpPr>
              <p:nvPr/>
            </p:nvSpPr>
            <p:spPr bwMode="auto">
              <a:xfrm flipV="1">
                <a:off x="4370" y="2173"/>
                <a:ext cx="0" cy="217"/>
              </a:xfrm>
              <a:prstGeom prst="line">
                <a:avLst/>
              </a:prstGeom>
              <a:noFill/>
              <a:ln w="3175">
                <a:solidFill>
                  <a:srgbClr val="000000"/>
                </a:solidFill>
                <a:round/>
                <a:headEnd/>
                <a:tailEnd/>
              </a:ln>
            </p:spPr>
            <p:txBody>
              <a:bodyPr/>
              <a:lstStyle/>
              <a:p>
                <a:endParaRPr lang="en-US"/>
              </a:p>
            </p:txBody>
          </p:sp>
          <p:sp>
            <p:nvSpPr>
              <p:cNvPr id="34377" name="Line 2627"/>
              <p:cNvSpPr>
                <a:spLocks noChangeShapeType="1"/>
              </p:cNvSpPr>
              <p:nvPr/>
            </p:nvSpPr>
            <p:spPr bwMode="auto">
              <a:xfrm flipH="1">
                <a:off x="4338" y="2173"/>
                <a:ext cx="32" cy="0"/>
              </a:xfrm>
              <a:prstGeom prst="line">
                <a:avLst/>
              </a:prstGeom>
              <a:noFill/>
              <a:ln w="3175">
                <a:solidFill>
                  <a:srgbClr val="000000"/>
                </a:solidFill>
                <a:round/>
                <a:headEnd/>
                <a:tailEnd/>
              </a:ln>
            </p:spPr>
            <p:txBody>
              <a:bodyPr/>
              <a:lstStyle/>
              <a:p>
                <a:endParaRPr lang="en-US"/>
              </a:p>
            </p:txBody>
          </p:sp>
          <p:sp>
            <p:nvSpPr>
              <p:cNvPr id="34378" name="Line 2628"/>
              <p:cNvSpPr>
                <a:spLocks noChangeShapeType="1"/>
              </p:cNvSpPr>
              <p:nvPr/>
            </p:nvSpPr>
            <p:spPr bwMode="auto">
              <a:xfrm>
                <a:off x="4338" y="2173"/>
                <a:ext cx="32" cy="0"/>
              </a:xfrm>
              <a:prstGeom prst="line">
                <a:avLst/>
              </a:prstGeom>
              <a:noFill/>
              <a:ln w="3175">
                <a:solidFill>
                  <a:srgbClr val="000000"/>
                </a:solidFill>
                <a:round/>
                <a:headEnd/>
                <a:tailEnd/>
              </a:ln>
            </p:spPr>
            <p:txBody>
              <a:bodyPr/>
              <a:lstStyle/>
              <a:p>
                <a:endParaRPr lang="en-US"/>
              </a:p>
            </p:txBody>
          </p:sp>
          <p:sp>
            <p:nvSpPr>
              <p:cNvPr id="34379" name="Line 2629"/>
              <p:cNvSpPr>
                <a:spLocks noChangeShapeType="1"/>
              </p:cNvSpPr>
              <p:nvPr/>
            </p:nvSpPr>
            <p:spPr bwMode="auto">
              <a:xfrm flipV="1">
                <a:off x="4370" y="1956"/>
                <a:ext cx="0" cy="217"/>
              </a:xfrm>
              <a:prstGeom prst="line">
                <a:avLst/>
              </a:prstGeom>
              <a:noFill/>
              <a:ln w="3175">
                <a:solidFill>
                  <a:srgbClr val="000000"/>
                </a:solidFill>
                <a:round/>
                <a:headEnd/>
                <a:tailEnd/>
              </a:ln>
            </p:spPr>
            <p:txBody>
              <a:bodyPr/>
              <a:lstStyle/>
              <a:p>
                <a:endParaRPr lang="en-US"/>
              </a:p>
            </p:txBody>
          </p:sp>
          <p:sp>
            <p:nvSpPr>
              <p:cNvPr id="34380" name="Line 2630"/>
              <p:cNvSpPr>
                <a:spLocks noChangeShapeType="1"/>
              </p:cNvSpPr>
              <p:nvPr/>
            </p:nvSpPr>
            <p:spPr bwMode="auto">
              <a:xfrm flipH="1">
                <a:off x="4293" y="1956"/>
                <a:ext cx="77" cy="0"/>
              </a:xfrm>
              <a:prstGeom prst="line">
                <a:avLst/>
              </a:prstGeom>
              <a:noFill/>
              <a:ln w="3175">
                <a:solidFill>
                  <a:srgbClr val="000000"/>
                </a:solidFill>
                <a:round/>
                <a:headEnd/>
                <a:tailEnd/>
              </a:ln>
            </p:spPr>
            <p:txBody>
              <a:bodyPr/>
              <a:lstStyle/>
              <a:p>
                <a:endParaRPr lang="en-US"/>
              </a:p>
            </p:txBody>
          </p:sp>
          <p:sp>
            <p:nvSpPr>
              <p:cNvPr id="34381" name="Line 2631"/>
              <p:cNvSpPr>
                <a:spLocks noChangeShapeType="1"/>
              </p:cNvSpPr>
              <p:nvPr/>
            </p:nvSpPr>
            <p:spPr bwMode="auto">
              <a:xfrm>
                <a:off x="4293" y="1956"/>
                <a:ext cx="77" cy="0"/>
              </a:xfrm>
              <a:prstGeom prst="line">
                <a:avLst/>
              </a:prstGeom>
              <a:noFill/>
              <a:ln w="3175">
                <a:solidFill>
                  <a:srgbClr val="000000"/>
                </a:solidFill>
                <a:round/>
                <a:headEnd/>
                <a:tailEnd/>
              </a:ln>
            </p:spPr>
            <p:txBody>
              <a:bodyPr/>
              <a:lstStyle/>
              <a:p>
                <a:endParaRPr lang="en-US"/>
              </a:p>
            </p:txBody>
          </p:sp>
          <p:sp>
            <p:nvSpPr>
              <p:cNvPr id="34382" name="Line 2632"/>
              <p:cNvSpPr>
                <a:spLocks noChangeShapeType="1"/>
              </p:cNvSpPr>
              <p:nvPr/>
            </p:nvSpPr>
            <p:spPr bwMode="auto">
              <a:xfrm flipV="1">
                <a:off x="4370" y="1738"/>
                <a:ext cx="0" cy="218"/>
              </a:xfrm>
              <a:prstGeom prst="line">
                <a:avLst/>
              </a:prstGeom>
              <a:noFill/>
              <a:ln w="3175">
                <a:solidFill>
                  <a:srgbClr val="000000"/>
                </a:solidFill>
                <a:round/>
                <a:headEnd/>
                <a:tailEnd/>
              </a:ln>
            </p:spPr>
            <p:txBody>
              <a:bodyPr/>
              <a:lstStyle/>
              <a:p>
                <a:endParaRPr lang="en-US"/>
              </a:p>
            </p:txBody>
          </p:sp>
          <p:sp>
            <p:nvSpPr>
              <p:cNvPr id="34383" name="Line 2633"/>
              <p:cNvSpPr>
                <a:spLocks noChangeShapeType="1"/>
              </p:cNvSpPr>
              <p:nvPr/>
            </p:nvSpPr>
            <p:spPr bwMode="auto">
              <a:xfrm flipH="1">
                <a:off x="4338" y="1738"/>
                <a:ext cx="32" cy="0"/>
              </a:xfrm>
              <a:prstGeom prst="line">
                <a:avLst/>
              </a:prstGeom>
              <a:noFill/>
              <a:ln w="3175">
                <a:solidFill>
                  <a:srgbClr val="000000"/>
                </a:solidFill>
                <a:round/>
                <a:headEnd/>
                <a:tailEnd/>
              </a:ln>
            </p:spPr>
            <p:txBody>
              <a:bodyPr/>
              <a:lstStyle/>
              <a:p>
                <a:endParaRPr lang="en-US"/>
              </a:p>
            </p:txBody>
          </p:sp>
          <p:sp>
            <p:nvSpPr>
              <p:cNvPr id="34384" name="Line 2634"/>
              <p:cNvSpPr>
                <a:spLocks noChangeShapeType="1"/>
              </p:cNvSpPr>
              <p:nvPr/>
            </p:nvSpPr>
            <p:spPr bwMode="auto">
              <a:xfrm>
                <a:off x="4338" y="1738"/>
                <a:ext cx="32" cy="0"/>
              </a:xfrm>
              <a:prstGeom prst="line">
                <a:avLst/>
              </a:prstGeom>
              <a:noFill/>
              <a:ln w="3175">
                <a:solidFill>
                  <a:srgbClr val="000000"/>
                </a:solidFill>
                <a:round/>
                <a:headEnd/>
                <a:tailEnd/>
              </a:ln>
            </p:spPr>
            <p:txBody>
              <a:bodyPr/>
              <a:lstStyle/>
              <a:p>
                <a:endParaRPr lang="en-US"/>
              </a:p>
            </p:txBody>
          </p:sp>
          <p:sp>
            <p:nvSpPr>
              <p:cNvPr id="34385" name="Line 2635"/>
              <p:cNvSpPr>
                <a:spLocks noChangeShapeType="1"/>
              </p:cNvSpPr>
              <p:nvPr/>
            </p:nvSpPr>
            <p:spPr bwMode="auto">
              <a:xfrm flipV="1">
                <a:off x="4370" y="1521"/>
                <a:ext cx="0" cy="217"/>
              </a:xfrm>
              <a:prstGeom prst="line">
                <a:avLst/>
              </a:prstGeom>
              <a:noFill/>
              <a:ln w="3175">
                <a:solidFill>
                  <a:srgbClr val="000000"/>
                </a:solidFill>
                <a:round/>
                <a:headEnd/>
                <a:tailEnd/>
              </a:ln>
            </p:spPr>
            <p:txBody>
              <a:bodyPr/>
              <a:lstStyle/>
              <a:p>
                <a:endParaRPr lang="en-US"/>
              </a:p>
            </p:txBody>
          </p:sp>
          <p:sp>
            <p:nvSpPr>
              <p:cNvPr id="34386" name="Line 2636"/>
              <p:cNvSpPr>
                <a:spLocks noChangeShapeType="1"/>
              </p:cNvSpPr>
              <p:nvPr/>
            </p:nvSpPr>
            <p:spPr bwMode="auto">
              <a:xfrm flipH="1">
                <a:off x="4293" y="1521"/>
                <a:ext cx="77" cy="0"/>
              </a:xfrm>
              <a:prstGeom prst="line">
                <a:avLst/>
              </a:prstGeom>
              <a:noFill/>
              <a:ln w="3175">
                <a:solidFill>
                  <a:srgbClr val="000000"/>
                </a:solidFill>
                <a:round/>
                <a:headEnd/>
                <a:tailEnd/>
              </a:ln>
            </p:spPr>
            <p:txBody>
              <a:bodyPr/>
              <a:lstStyle/>
              <a:p>
                <a:endParaRPr lang="en-US"/>
              </a:p>
            </p:txBody>
          </p:sp>
          <p:sp>
            <p:nvSpPr>
              <p:cNvPr id="34387" name="Line 2637"/>
              <p:cNvSpPr>
                <a:spLocks noChangeShapeType="1"/>
              </p:cNvSpPr>
              <p:nvPr/>
            </p:nvSpPr>
            <p:spPr bwMode="auto">
              <a:xfrm>
                <a:off x="4293" y="1521"/>
                <a:ext cx="77" cy="0"/>
              </a:xfrm>
              <a:prstGeom prst="line">
                <a:avLst/>
              </a:prstGeom>
              <a:noFill/>
              <a:ln w="3175">
                <a:solidFill>
                  <a:srgbClr val="000000"/>
                </a:solidFill>
                <a:round/>
                <a:headEnd/>
                <a:tailEnd/>
              </a:ln>
            </p:spPr>
            <p:txBody>
              <a:bodyPr/>
              <a:lstStyle/>
              <a:p>
                <a:endParaRPr lang="en-US"/>
              </a:p>
            </p:txBody>
          </p:sp>
          <p:sp>
            <p:nvSpPr>
              <p:cNvPr id="34388" name="Line 2638"/>
              <p:cNvSpPr>
                <a:spLocks noChangeShapeType="1"/>
              </p:cNvSpPr>
              <p:nvPr/>
            </p:nvSpPr>
            <p:spPr bwMode="auto">
              <a:xfrm flipV="1">
                <a:off x="4370" y="1303"/>
                <a:ext cx="0" cy="218"/>
              </a:xfrm>
              <a:prstGeom prst="line">
                <a:avLst/>
              </a:prstGeom>
              <a:noFill/>
              <a:ln w="3175">
                <a:solidFill>
                  <a:srgbClr val="000000"/>
                </a:solidFill>
                <a:round/>
                <a:headEnd/>
                <a:tailEnd/>
              </a:ln>
            </p:spPr>
            <p:txBody>
              <a:bodyPr/>
              <a:lstStyle/>
              <a:p>
                <a:endParaRPr lang="en-US"/>
              </a:p>
            </p:txBody>
          </p:sp>
          <p:sp>
            <p:nvSpPr>
              <p:cNvPr id="34389" name="Line 2639"/>
              <p:cNvSpPr>
                <a:spLocks noChangeShapeType="1"/>
              </p:cNvSpPr>
              <p:nvPr/>
            </p:nvSpPr>
            <p:spPr bwMode="auto">
              <a:xfrm flipH="1">
                <a:off x="4338" y="1303"/>
                <a:ext cx="32" cy="0"/>
              </a:xfrm>
              <a:prstGeom prst="line">
                <a:avLst/>
              </a:prstGeom>
              <a:noFill/>
              <a:ln w="3175">
                <a:solidFill>
                  <a:srgbClr val="000000"/>
                </a:solidFill>
                <a:round/>
                <a:headEnd/>
                <a:tailEnd/>
              </a:ln>
            </p:spPr>
            <p:txBody>
              <a:bodyPr/>
              <a:lstStyle/>
              <a:p>
                <a:endParaRPr lang="en-US"/>
              </a:p>
            </p:txBody>
          </p:sp>
          <p:sp>
            <p:nvSpPr>
              <p:cNvPr id="34390" name="Line 2640"/>
              <p:cNvSpPr>
                <a:spLocks noChangeShapeType="1"/>
              </p:cNvSpPr>
              <p:nvPr/>
            </p:nvSpPr>
            <p:spPr bwMode="auto">
              <a:xfrm>
                <a:off x="4338" y="1303"/>
                <a:ext cx="32" cy="0"/>
              </a:xfrm>
              <a:prstGeom prst="line">
                <a:avLst/>
              </a:prstGeom>
              <a:noFill/>
              <a:ln w="3175">
                <a:solidFill>
                  <a:srgbClr val="000000"/>
                </a:solidFill>
                <a:round/>
                <a:headEnd/>
                <a:tailEnd/>
              </a:ln>
            </p:spPr>
            <p:txBody>
              <a:bodyPr/>
              <a:lstStyle/>
              <a:p>
                <a:endParaRPr lang="en-US"/>
              </a:p>
            </p:txBody>
          </p:sp>
          <p:sp>
            <p:nvSpPr>
              <p:cNvPr id="34391" name="Line 2641"/>
              <p:cNvSpPr>
                <a:spLocks noChangeShapeType="1"/>
              </p:cNvSpPr>
              <p:nvPr/>
            </p:nvSpPr>
            <p:spPr bwMode="auto">
              <a:xfrm flipV="1">
                <a:off x="4370" y="1086"/>
                <a:ext cx="0" cy="217"/>
              </a:xfrm>
              <a:prstGeom prst="line">
                <a:avLst/>
              </a:prstGeom>
              <a:noFill/>
              <a:ln w="3175">
                <a:solidFill>
                  <a:srgbClr val="000000"/>
                </a:solidFill>
                <a:round/>
                <a:headEnd/>
                <a:tailEnd/>
              </a:ln>
            </p:spPr>
            <p:txBody>
              <a:bodyPr/>
              <a:lstStyle/>
              <a:p>
                <a:endParaRPr lang="en-US"/>
              </a:p>
            </p:txBody>
          </p:sp>
          <p:sp>
            <p:nvSpPr>
              <p:cNvPr id="34392" name="Line 2642"/>
              <p:cNvSpPr>
                <a:spLocks noChangeShapeType="1"/>
              </p:cNvSpPr>
              <p:nvPr/>
            </p:nvSpPr>
            <p:spPr bwMode="auto">
              <a:xfrm flipH="1">
                <a:off x="4293" y="1086"/>
                <a:ext cx="77" cy="0"/>
              </a:xfrm>
              <a:prstGeom prst="line">
                <a:avLst/>
              </a:prstGeom>
              <a:noFill/>
              <a:ln w="3175">
                <a:solidFill>
                  <a:srgbClr val="000000"/>
                </a:solidFill>
                <a:round/>
                <a:headEnd/>
                <a:tailEnd/>
              </a:ln>
            </p:spPr>
            <p:txBody>
              <a:bodyPr/>
              <a:lstStyle/>
              <a:p>
                <a:endParaRPr lang="en-US"/>
              </a:p>
            </p:txBody>
          </p:sp>
          <p:sp>
            <p:nvSpPr>
              <p:cNvPr id="34393" name="Line 2643"/>
              <p:cNvSpPr>
                <a:spLocks noChangeShapeType="1"/>
              </p:cNvSpPr>
              <p:nvPr/>
            </p:nvSpPr>
            <p:spPr bwMode="auto">
              <a:xfrm>
                <a:off x="4293" y="1086"/>
                <a:ext cx="77" cy="0"/>
              </a:xfrm>
              <a:prstGeom prst="line">
                <a:avLst/>
              </a:prstGeom>
              <a:noFill/>
              <a:ln w="3175">
                <a:solidFill>
                  <a:srgbClr val="000000"/>
                </a:solidFill>
                <a:round/>
                <a:headEnd/>
                <a:tailEnd/>
              </a:ln>
            </p:spPr>
            <p:txBody>
              <a:bodyPr/>
              <a:lstStyle/>
              <a:p>
                <a:endParaRPr lang="en-US"/>
              </a:p>
            </p:txBody>
          </p:sp>
          <p:sp>
            <p:nvSpPr>
              <p:cNvPr id="34394" name="Line 2644"/>
              <p:cNvSpPr>
                <a:spLocks noChangeShapeType="1"/>
              </p:cNvSpPr>
              <p:nvPr/>
            </p:nvSpPr>
            <p:spPr bwMode="auto">
              <a:xfrm flipV="1">
                <a:off x="4370" y="911"/>
                <a:ext cx="0" cy="175"/>
              </a:xfrm>
              <a:prstGeom prst="line">
                <a:avLst/>
              </a:prstGeom>
              <a:noFill/>
              <a:ln w="3175">
                <a:solidFill>
                  <a:srgbClr val="000000"/>
                </a:solidFill>
                <a:round/>
                <a:headEnd/>
                <a:tailEnd/>
              </a:ln>
            </p:spPr>
            <p:txBody>
              <a:bodyPr/>
              <a:lstStyle/>
              <a:p>
                <a:endParaRPr lang="en-US"/>
              </a:p>
            </p:txBody>
          </p:sp>
          <p:sp>
            <p:nvSpPr>
              <p:cNvPr id="34395" name="Line 2645"/>
              <p:cNvSpPr>
                <a:spLocks noChangeShapeType="1"/>
              </p:cNvSpPr>
              <p:nvPr/>
            </p:nvSpPr>
            <p:spPr bwMode="auto">
              <a:xfrm flipH="1">
                <a:off x="1172" y="911"/>
                <a:ext cx="60" cy="0"/>
              </a:xfrm>
              <a:prstGeom prst="line">
                <a:avLst/>
              </a:prstGeom>
              <a:noFill/>
              <a:ln w="3175">
                <a:solidFill>
                  <a:srgbClr val="000000"/>
                </a:solidFill>
                <a:round/>
                <a:headEnd/>
                <a:tailEnd/>
              </a:ln>
            </p:spPr>
            <p:txBody>
              <a:bodyPr/>
              <a:lstStyle/>
              <a:p>
                <a:endParaRPr lang="en-US"/>
              </a:p>
            </p:txBody>
          </p:sp>
          <p:sp>
            <p:nvSpPr>
              <p:cNvPr id="34396" name="Line 2646"/>
              <p:cNvSpPr>
                <a:spLocks noChangeShapeType="1"/>
              </p:cNvSpPr>
              <p:nvPr/>
            </p:nvSpPr>
            <p:spPr bwMode="auto">
              <a:xfrm>
                <a:off x="1172" y="911"/>
                <a:ext cx="0" cy="33"/>
              </a:xfrm>
              <a:prstGeom prst="line">
                <a:avLst/>
              </a:prstGeom>
              <a:noFill/>
              <a:ln w="3175">
                <a:solidFill>
                  <a:srgbClr val="000000"/>
                </a:solidFill>
                <a:round/>
                <a:headEnd/>
                <a:tailEnd/>
              </a:ln>
            </p:spPr>
            <p:txBody>
              <a:bodyPr/>
              <a:lstStyle/>
              <a:p>
                <a:endParaRPr lang="en-US"/>
              </a:p>
            </p:txBody>
          </p:sp>
          <p:sp>
            <p:nvSpPr>
              <p:cNvPr id="34397" name="Line 2647"/>
              <p:cNvSpPr>
                <a:spLocks noChangeShapeType="1"/>
              </p:cNvSpPr>
              <p:nvPr/>
            </p:nvSpPr>
            <p:spPr bwMode="auto">
              <a:xfrm flipV="1">
                <a:off x="1172" y="911"/>
                <a:ext cx="0" cy="33"/>
              </a:xfrm>
              <a:prstGeom prst="line">
                <a:avLst/>
              </a:prstGeom>
              <a:noFill/>
              <a:ln w="3175">
                <a:solidFill>
                  <a:srgbClr val="000000"/>
                </a:solidFill>
                <a:round/>
                <a:headEnd/>
                <a:tailEnd/>
              </a:ln>
            </p:spPr>
            <p:txBody>
              <a:bodyPr/>
              <a:lstStyle/>
              <a:p>
                <a:endParaRPr lang="en-US"/>
              </a:p>
            </p:txBody>
          </p:sp>
          <p:sp>
            <p:nvSpPr>
              <p:cNvPr id="34398" name="Line 2648"/>
              <p:cNvSpPr>
                <a:spLocks noChangeShapeType="1"/>
              </p:cNvSpPr>
              <p:nvPr/>
            </p:nvSpPr>
            <p:spPr bwMode="auto">
              <a:xfrm flipH="1">
                <a:off x="1111" y="911"/>
                <a:ext cx="61" cy="0"/>
              </a:xfrm>
              <a:prstGeom prst="line">
                <a:avLst/>
              </a:prstGeom>
              <a:noFill/>
              <a:ln w="3175">
                <a:solidFill>
                  <a:srgbClr val="000000"/>
                </a:solidFill>
                <a:round/>
                <a:headEnd/>
                <a:tailEnd/>
              </a:ln>
            </p:spPr>
            <p:txBody>
              <a:bodyPr/>
              <a:lstStyle/>
              <a:p>
                <a:endParaRPr lang="en-US"/>
              </a:p>
            </p:txBody>
          </p:sp>
          <p:sp>
            <p:nvSpPr>
              <p:cNvPr id="34399" name="Line 2649"/>
              <p:cNvSpPr>
                <a:spLocks noChangeShapeType="1"/>
              </p:cNvSpPr>
              <p:nvPr/>
            </p:nvSpPr>
            <p:spPr bwMode="auto">
              <a:xfrm>
                <a:off x="1111" y="911"/>
                <a:ext cx="0" cy="33"/>
              </a:xfrm>
              <a:prstGeom prst="line">
                <a:avLst/>
              </a:prstGeom>
              <a:noFill/>
              <a:ln w="3175">
                <a:solidFill>
                  <a:srgbClr val="000000"/>
                </a:solidFill>
                <a:round/>
                <a:headEnd/>
                <a:tailEnd/>
              </a:ln>
            </p:spPr>
            <p:txBody>
              <a:bodyPr/>
              <a:lstStyle/>
              <a:p>
                <a:endParaRPr lang="en-US"/>
              </a:p>
            </p:txBody>
          </p:sp>
          <p:sp>
            <p:nvSpPr>
              <p:cNvPr id="34400" name="Line 2650"/>
              <p:cNvSpPr>
                <a:spLocks noChangeShapeType="1"/>
              </p:cNvSpPr>
              <p:nvPr/>
            </p:nvSpPr>
            <p:spPr bwMode="auto">
              <a:xfrm flipV="1">
                <a:off x="1111" y="911"/>
                <a:ext cx="0" cy="33"/>
              </a:xfrm>
              <a:prstGeom prst="line">
                <a:avLst/>
              </a:prstGeom>
              <a:noFill/>
              <a:ln w="3175">
                <a:solidFill>
                  <a:srgbClr val="000000"/>
                </a:solidFill>
                <a:round/>
                <a:headEnd/>
                <a:tailEnd/>
              </a:ln>
            </p:spPr>
            <p:txBody>
              <a:bodyPr/>
              <a:lstStyle/>
              <a:p>
                <a:endParaRPr lang="en-US"/>
              </a:p>
            </p:txBody>
          </p:sp>
          <p:sp>
            <p:nvSpPr>
              <p:cNvPr id="34401" name="Line 2651"/>
              <p:cNvSpPr>
                <a:spLocks noChangeShapeType="1"/>
              </p:cNvSpPr>
              <p:nvPr/>
            </p:nvSpPr>
            <p:spPr bwMode="auto">
              <a:xfrm>
                <a:off x="1111" y="911"/>
                <a:ext cx="121" cy="0"/>
              </a:xfrm>
              <a:prstGeom prst="line">
                <a:avLst/>
              </a:prstGeom>
              <a:noFill/>
              <a:ln w="3175">
                <a:solidFill>
                  <a:srgbClr val="000000"/>
                </a:solidFill>
                <a:round/>
                <a:headEnd/>
                <a:tailEnd/>
              </a:ln>
            </p:spPr>
            <p:txBody>
              <a:bodyPr/>
              <a:lstStyle/>
              <a:p>
                <a:endParaRPr lang="en-US"/>
              </a:p>
            </p:txBody>
          </p:sp>
          <p:sp>
            <p:nvSpPr>
              <p:cNvPr id="34402" name="Line 2652"/>
              <p:cNvSpPr>
                <a:spLocks noChangeShapeType="1"/>
              </p:cNvSpPr>
              <p:nvPr/>
            </p:nvSpPr>
            <p:spPr bwMode="auto">
              <a:xfrm>
                <a:off x="1232" y="911"/>
                <a:ext cx="0" cy="78"/>
              </a:xfrm>
              <a:prstGeom prst="line">
                <a:avLst/>
              </a:prstGeom>
              <a:noFill/>
              <a:ln w="3175">
                <a:solidFill>
                  <a:srgbClr val="000000"/>
                </a:solidFill>
                <a:round/>
                <a:headEnd/>
                <a:tailEnd/>
              </a:ln>
            </p:spPr>
            <p:txBody>
              <a:bodyPr/>
              <a:lstStyle/>
              <a:p>
                <a:endParaRPr lang="en-US"/>
              </a:p>
            </p:txBody>
          </p:sp>
          <p:sp>
            <p:nvSpPr>
              <p:cNvPr id="34403" name="Line 2653"/>
              <p:cNvSpPr>
                <a:spLocks noChangeShapeType="1"/>
              </p:cNvSpPr>
              <p:nvPr/>
            </p:nvSpPr>
            <p:spPr bwMode="auto">
              <a:xfrm flipV="1">
                <a:off x="1232" y="911"/>
                <a:ext cx="0" cy="78"/>
              </a:xfrm>
              <a:prstGeom prst="line">
                <a:avLst/>
              </a:prstGeom>
              <a:noFill/>
              <a:ln w="3175">
                <a:solidFill>
                  <a:srgbClr val="000000"/>
                </a:solidFill>
                <a:round/>
                <a:headEnd/>
                <a:tailEnd/>
              </a:ln>
            </p:spPr>
            <p:txBody>
              <a:bodyPr/>
              <a:lstStyle/>
              <a:p>
                <a:endParaRPr lang="en-US"/>
              </a:p>
            </p:txBody>
          </p:sp>
          <p:sp>
            <p:nvSpPr>
              <p:cNvPr id="34404" name="Line 2654"/>
              <p:cNvSpPr>
                <a:spLocks noChangeShapeType="1"/>
              </p:cNvSpPr>
              <p:nvPr/>
            </p:nvSpPr>
            <p:spPr bwMode="auto">
              <a:xfrm>
                <a:off x="1232" y="911"/>
                <a:ext cx="60" cy="0"/>
              </a:xfrm>
              <a:prstGeom prst="line">
                <a:avLst/>
              </a:prstGeom>
              <a:noFill/>
              <a:ln w="3175">
                <a:solidFill>
                  <a:srgbClr val="000000"/>
                </a:solidFill>
                <a:round/>
                <a:headEnd/>
                <a:tailEnd/>
              </a:ln>
            </p:spPr>
            <p:txBody>
              <a:bodyPr/>
              <a:lstStyle/>
              <a:p>
                <a:endParaRPr lang="en-US"/>
              </a:p>
            </p:txBody>
          </p:sp>
          <p:sp>
            <p:nvSpPr>
              <p:cNvPr id="34405" name="Line 2655"/>
              <p:cNvSpPr>
                <a:spLocks noChangeShapeType="1"/>
              </p:cNvSpPr>
              <p:nvPr/>
            </p:nvSpPr>
            <p:spPr bwMode="auto">
              <a:xfrm>
                <a:off x="1292" y="911"/>
                <a:ext cx="0" cy="33"/>
              </a:xfrm>
              <a:prstGeom prst="line">
                <a:avLst/>
              </a:prstGeom>
              <a:noFill/>
              <a:ln w="3175">
                <a:solidFill>
                  <a:srgbClr val="000000"/>
                </a:solidFill>
                <a:round/>
                <a:headEnd/>
                <a:tailEnd/>
              </a:ln>
            </p:spPr>
            <p:txBody>
              <a:bodyPr/>
              <a:lstStyle/>
              <a:p>
                <a:endParaRPr lang="en-US"/>
              </a:p>
            </p:txBody>
          </p:sp>
          <p:sp>
            <p:nvSpPr>
              <p:cNvPr id="34406" name="Line 2656"/>
              <p:cNvSpPr>
                <a:spLocks noChangeShapeType="1"/>
              </p:cNvSpPr>
              <p:nvPr/>
            </p:nvSpPr>
            <p:spPr bwMode="auto">
              <a:xfrm flipV="1">
                <a:off x="1292" y="911"/>
                <a:ext cx="0" cy="33"/>
              </a:xfrm>
              <a:prstGeom prst="line">
                <a:avLst/>
              </a:prstGeom>
              <a:noFill/>
              <a:ln w="3175">
                <a:solidFill>
                  <a:srgbClr val="000000"/>
                </a:solidFill>
                <a:round/>
                <a:headEnd/>
                <a:tailEnd/>
              </a:ln>
            </p:spPr>
            <p:txBody>
              <a:bodyPr/>
              <a:lstStyle/>
              <a:p>
                <a:endParaRPr lang="en-US"/>
              </a:p>
            </p:txBody>
          </p:sp>
          <p:sp>
            <p:nvSpPr>
              <p:cNvPr id="34407" name="Line 2657"/>
              <p:cNvSpPr>
                <a:spLocks noChangeShapeType="1"/>
              </p:cNvSpPr>
              <p:nvPr/>
            </p:nvSpPr>
            <p:spPr bwMode="auto">
              <a:xfrm>
                <a:off x="1292" y="911"/>
                <a:ext cx="61" cy="0"/>
              </a:xfrm>
              <a:prstGeom prst="line">
                <a:avLst/>
              </a:prstGeom>
              <a:noFill/>
              <a:ln w="3175">
                <a:solidFill>
                  <a:srgbClr val="000000"/>
                </a:solidFill>
                <a:round/>
                <a:headEnd/>
                <a:tailEnd/>
              </a:ln>
            </p:spPr>
            <p:txBody>
              <a:bodyPr/>
              <a:lstStyle/>
              <a:p>
                <a:endParaRPr lang="en-US"/>
              </a:p>
            </p:txBody>
          </p:sp>
          <p:sp>
            <p:nvSpPr>
              <p:cNvPr id="34408" name="Line 2658"/>
              <p:cNvSpPr>
                <a:spLocks noChangeShapeType="1"/>
              </p:cNvSpPr>
              <p:nvPr/>
            </p:nvSpPr>
            <p:spPr bwMode="auto">
              <a:xfrm>
                <a:off x="1353" y="911"/>
                <a:ext cx="0" cy="33"/>
              </a:xfrm>
              <a:prstGeom prst="line">
                <a:avLst/>
              </a:prstGeom>
              <a:noFill/>
              <a:ln w="3175">
                <a:solidFill>
                  <a:srgbClr val="000000"/>
                </a:solidFill>
                <a:round/>
                <a:headEnd/>
                <a:tailEnd/>
              </a:ln>
            </p:spPr>
            <p:txBody>
              <a:bodyPr/>
              <a:lstStyle/>
              <a:p>
                <a:endParaRPr lang="en-US"/>
              </a:p>
            </p:txBody>
          </p:sp>
          <p:sp>
            <p:nvSpPr>
              <p:cNvPr id="34409" name="Line 2659"/>
              <p:cNvSpPr>
                <a:spLocks noChangeShapeType="1"/>
              </p:cNvSpPr>
              <p:nvPr/>
            </p:nvSpPr>
            <p:spPr bwMode="auto">
              <a:xfrm flipV="1">
                <a:off x="1353" y="911"/>
                <a:ext cx="0" cy="33"/>
              </a:xfrm>
              <a:prstGeom prst="line">
                <a:avLst/>
              </a:prstGeom>
              <a:noFill/>
              <a:ln w="3175">
                <a:solidFill>
                  <a:srgbClr val="000000"/>
                </a:solidFill>
                <a:round/>
                <a:headEnd/>
                <a:tailEnd/>
              </a:ln>
            </p:spPr>
            <p:txBody>
              <a:bodyPr/>
              <a:lstStyle/>
              <a:p>
                <a:endParaRPr lang="en-US"/>
              </a:p>
            </p:txBody>
          </p:sp>
          <p:sp>
            <p:nvSpPr>
              <p:cNvPr id="34410" name="Line 2660"/>
              <p:cNvSpPr>
                <a:spLocks noChangeShapeType="1"/>
              </p:cNvSpPr>
              <p:nvPr/>
            </p:nvSpPr>
            <p:spPr bwMode="auto">
              <a:xfrm>
                <a:off x="1353" y="911"/>
                <a:ext cx="60" cy="0"/>
              </a:xfrm>
              <a:prstGeom prst="line">
                <a:avLst/>
              </a:prstGeom>
              <a:noFill/>
              <a:ln w="3175">
                <a:solidFill>
                  <a:srgbClr val="000000"/>
                </a:solidFill>
                <a:round/>
                <a:headEnd/>
                <a:tailEnd/>
              </a:ln>
            </p:spPr>
            <p:txBody>
              <a:bodyPr/>
              <a:lstStyle/>
              <a:p>
                <a:endParaRPr lang="en-US"/>
              </a:p>
            </p:txBody>
          </p:sp>
          <p:sp>
            <p:nvSpPr>
              <p:cNvPr id="34411" name="Line 2661"/>
              <p:cNvSpPr>
                <a:spLocks noChangeShapeType="1"/>
              </p:cNvSpPr>
              <p:nvPr/>
            </p:nvSpPr>
            <p:spPr bwMode="auto">
              <a:xfrm>
                <a:off x="1413" y="911"/>
                <a:ext cx="0" cy="33"/>
              </a:xfrm>
              <a:prstGeom prst="line">
                <a:avLst/>
              </a:prstGeom>
              <a:noFill/>
              <a:ln w="3175">
                <a:solidFill>
                  <a:srgbClr val="000000"/>
                </a:solidFill>
                <a:round/>
                <a:headEnd/>
                <a:tailEnd/>
              </a:ln>
            </p:spPr>
            <p:txBody>
              <a:bodyPr/>
              <a:lstStyle/>
              <a:p>
                <a:endParaRPr lang="en-US"/>
              </a:p>
            </p:txBody>
          </p:sp>
          <p:sp>
            <p:nvSpPr>
              <p:cNvPr id="34412" name="Line 2662"/>
              <p:cNvSpPr>
                <a:spLocks noChangeShapeType="1"/>
              </p:cNvSpPr>
              <p:nvPr/>
            </p:nvSpPr>
            <p:spPr bwMode="auto">
              <a:xfrm flipV="1">
                <a:off x="1413" y="911"/>
                <a:ext cx="0" cy="33"/>
              </a:xfrm>
              <a:prstGeom prst="line">
                <a:avLst/>
              </a:prstGeom>
              <a:noFill/>
              <a:ln w="3175">
                <a:solidFill>
                  <a:srgbClr val="000000"/>
                </a:solidFill>
                <a:round/>
                <a:headEnd/>
                <a:tailEnd/>
              </a:ln>
            </p:spPr>
            <p:txBody>
              <a:bodyPr/>
              <a:lstStyle/>
              <a:p>
                <a:endParaRPr lang="en-US"/>
              </a:p>
            </p:txBody>
          </p:sp>
          <p:sp>
            <p:nvSpPr>
              <p:cNvPr id="34413" name="Line 2663"/>
              <p:cNvSpPr>
                <a:spLocks noChangeShapeType="1"/>
              </p:cNvSpPr>
              <p:nvPr/>
            </p:nvSpPr>
            <p:spPr bwMode="auto">
              <a:xfrm>
                <a:off x="1413" y="911"/>
                <a:ext cx="60" cy="0"/>
              </a:xfrm>
              <a:prstGeom prst="line">
                <a:avLst/>
              </a:prstGeom>
              <a:noFill/>
              <a:ln w="3175">
                <a:solidFill>
                  <a:srgbClr val="000000"/>
                </a:solidFill>
                <a:round/>
                <a:headEnd/>
                <a:tailEnd/>
              </a:ln>
            </p:spPr>
            <p:txBody>
              <a:bodyPr/>
              <a:lstStyle/>
              <a:p>
                <a:endParaRPr lang="en-US"/>
              </a:p>
            </p:txBody>
          </p:sp>
          <p:sp>
            <p:nvSpPr>
              <p:cNvPr id="34414" name="Line 2664"/>
              <p:cNvSpPr>
                <a:spLocks noChangeShapeType="1"/>
              </p:cNvSpPr>
              <p:nvPr/>
            </p:nvSpPr>
            <p:spPr bwMode="auto">
              <a:xfrm>
                <a:off x="1473" y="911"/>
                <a:ext cx="0" cy="33"/>
              </a:xfrm>
              <a:prstGeom prst="line">
                <a:avLst/>
              </a:prstGeom>
              <a:noFill/>
              <a:ln w="3175">
                <a:solidFill>
                  <a:srgbClr val="000000"/>
                </a:solidFill>
                <a:round/>
                <a:headEnd/>
                <a:tailEnd/>
              </a:ln>
            </p:spPr>
            <p:txBody>
              <a:bodyPr/>
              <a:lstStyle/>
              <a:p>
                <a:endParaRPr lang="en-US"/>
              </a:p>
            </p:txBody>
          </p:sp>
          <p:sp>
            <p:nvSpPr>
              <p:cNvPr id="34415" name="Line 2665"/>
              <p:cNvSpPr>
                <a:spLocks noChangeShapeType="1"/>
              </p:cNvSpPr>
              <p:nvPr/>
            </p:nvSpPr>
            <p:spPr bwMode="auto">
              <a:xfrm flipV="1">
                <a:off x="1473" y="911"/>
                <a:ext cx="0" cy="33"/>
              </a:xfrm>
              <a:prstGeom prst="line">
                <a:avLst/>
              </a:prstGeom>
              <a:noFill/>
              <a:ln w="3175">
                <a:solidFill>
                  <a:srgbClr val="000000"/>
                </a:solidFill>
                <a:round/>
                <a:headEnd/>
                <a:tailEnd/>
              </a:ln>
            </p:spPr>
            <p:txBody>
              <a:bodyPr/>
              <a:lstStyle/>
              <a:p>
                <a:endParaRPr lang="en-US"/>
              </a:p>
            </p:txBody>
          </p:sp>
          <p:sp>
            <p:nvSpPr>
              <p:cNvPr id="34416" name="Line 2666"/>
              <p:cNvSpPr>
                <a:spLocks noChangeShapeType="1"/>
              </p:cNvSpPr>
              <p:nvPr/>
            </p:nvSpPr>
            <p:spPr bwMode="auto">
              <a:xfrm>
                <a:off x="1473" y="911"/>
                <a:ext cx="61" cy="0"/>
              </a:xfrm>
              <a:prstGeom prst="line">
                <a:avLst/>
              </a:prstGeom>
              <a:noFill/>
              <a:ln w="3175">
                <a:solidFill>
                  <a:srgbClr val="000000"/>
                </a:solidFill>
                <a:round/>
                <a:headEnd/>
                <a:tailEnd/>
              </a:ln>
            </p:spPr>
            <p:txBody>
              <a:bodyPr/>
              <a:lstStyle/>
              <a:p>
                <a:endParaRPr lang="en-US"/>
              </a:p>
            </p:txBody>
          </p:sp>
          <p:sp>
            <p:nvSpPr>
              <p:cNvPr id="34417" name="Line 2667"/>
              <p:cNvSpPr>
                <a:spLocks noChangeShapeType="1"/>
              </p:cNvSpPr>
              <p:nvPr/>
            </p:nvSpPr>
            <p:spPr bwMode="auto">
              <a:xfrm>
                <a:off x="1534" y="911"/>
                <a:ext cx="0" cy="33"/>
              </a:xfrm>
              <a:prstGeom prst="line">
                <a:avLst/>
              </a:prstGeom>
              <a:noFill/>
              <a:ln w="3175">
                <a:solidFill>
                  <a:srgbClr val="000000"/>
                </a:solidFill>
                <a:round/>
                <a:headEnd/>
                <a:tailEnd/>
              </a:ln>
            </p:spPr>
            <p:txBody>
              <a:bodyPr/>
              <a:lstStyle/>
              <a:p>
                <a:endParaRPr lang="en-US"/>
              </a:p>
            </p:txBody>
          </p:sp>
          <p:sp>
            <p:nvSpPr>
              <p:cNvPr id="34418" name="Line 2668"/>
              <p:cNvSpPr>
                <a:spLocks noChangeShapeType="1"/>
              </p:cNvSpPr>
              <p:nvPr/>
            </p:nvSpPr>
            <p:spPr bwMode="auto">
              <a:xfrm flipV="1">
                <a:off x="1534" y="911"/>
                <a:ext cx="0" cy="33"/>
              </a:xfrm>
              <a:prstGeom prst="line">
                <a:avLst/>
              </a:prstGeom>
              <a:noFill/>
              <a:ln w="3175">
                <a:solidFill>
                  <a:srgbClr val="000000"/>
                </a:solidFill>
                <a:round/>
                <a:headEnd/>
                <a:tailEnd/>
              </a:ln>
            </p:spPr>
            <p:txBody>
              <a:bodyPr/>
              <a:lstStyle/>
              <a:p>
                <a:endParaRPr lang="en-US"/>
              </a:p>
            </p:txBody>
          </p:sp>
          <p:sp>
            <p:nvSpPr>
              <p:cNvPr id="34419" name="Line 2669"/>
              <p:cNvSpPr>
                <a:spLocks noChangeShapeType="1"/>
              </p:cNvSpPr>
              <p:nvPr/>
            </p:nvSpPr>
            <p:spPr bwMode="auto">
              <a:xfrm>
                <a:off x="1534" y="911"/>
                <a:ext cx="60" cy="0"/>
              </a:xfrm>
              <a:prstGeom prst="line">
                <a:avLst/>
              </a:prstGeom>
              <a:noFill/>
              <a:ln w="3175">
                <a:solidFill>
                  <a:srgbClr val="000000"/>
                </a:solidFill>
                <a:round/>
                <a:headEnd/>
                <a:tailEnd/>
              </a:ln>
            </p:spPr>
            <p:txBody>
              <a:bodyPr/>
              <a:lstStyle/>
              <a:p>
                <a:endParaRPr lang="en-US"/>
              </a:p>
            </p:txBody>
          </p:sp>
          <p:sp>
            <p:nvSpPr>
              <p:cNvPr id="34420" name="Line 2670"/>
              <p:cNvSpPr>
                <a:spLocks noChangeShapeType="1"/>
              </p:cNvSpPr>
              <p:nvPr/>
            </p:nvSpPr>
            <p:spPr bwMode="auto">
              <a:xfrm>
                <a:off x="1594" y="911"/>
                <a:ext cx="0" cy="33"/>
              </a:xfrm>
              <a:prstGeom prst="line">
                <a:avLst/>
              </a:prstGeom>
              <a:noFill/>
              <a:ln w="3175">
                <a:solidFill>
                  <a:srgbClr val="000000"/>
                </a:solidFill>
                <a:round/>
                <a:headEnd/>
                <a:tailEnd/>
              </a:ln>
            </p:spPr>
            <p:txBody>
              <a:bodyPr/>
              <a:lstStyle/>
              <a:p>
                <a:endParaRPr lang="en-US"/>
              </a:p>
            </p:txBody>
          </p:sp>
          <p:sp>
            <p:nvSpPr>
              <p:cNvPr id="34421" name="Line 2671"/>
              <p:cNvSpPr>
                <a:spLocks noChangeShapeType="1"/>
              </p:cNvSpPr>
              <p:nvPr/>
            </p:nvSpPr>
            <p:spPr bwMode="auto">
              <a:xfrm flipV="1">
                <a:off x="1594" y="911"/>
                <a:ext cx="0" cy="33"/>
              </a:xfrm>
              <a:prstGeom prst="line">
                <a:avLst/>
              </a:prstGeom>
              <a:noFill/>
              <a:ln w="3175">
                <a:solidFill>
                  <a:srgbClr val="000000"/>
                </a:solidFill>
                <a:round/>
                <a:headEnd/>
                <a:tailEnd/>
              </a:ln>
            </p:spPr>
            <p:txBody>
              <a:bodyPr/>
              <a:lstStyle/>
              <a:p>
                <a:endParaRPr lang="en-US"/>
              </a:p>
            </p:txBody>
          </p:sp>
          <p:sp>
            <p:nvSpPr>
              <p:cNvPr id="34422" name="Line 2672"/>
              <p:cNvSpPr>
                <a:spLocks noChangeShapeType="1"/>
              </p:cNvSpPr>
              <p:nvPr/>
            </p:nvSpPr>
            <p:spPr bwMode="auto">
              <a:xfrm>
                <a:off x="1594" y="911"/>
                <a:ext cx="60" cy="0"/>
              </a:xfrm>
              <a:prstGeom prst="line">
                <a:avLst/>
              </a:prstGeom>
              <a:noFill/>
              <a:ln w="3175">
                <a:solidFill>
                  <a:srgbClr val="000000"/>
                </a:solidFill>
                <a:round/>
                <a:headEnd/>
                <a:tailEnd/>
              </a:ln>
            </p:spPr>
            <p:txBody>
              <a:bodyPr/>
              <a:lstStyle/>
              <a:p>
                <a:endParaRPr lang="en-US"/>
              </a:p>
            </p:txBody>
          </p:sp>
          <p:sp>
            <p:nvSpPr>
              <p:cNvPr id="34423" name="Line 2673"/>
              <p:cNvSpPr>
                <a:spLocks noChangeShapeType="1"/>
              </p:cNvSpPr>
              <p:nvPr/>
            </p:nvSpPr>
            <p:spPr bwMode="auto">
              <a:xfrm>
                <a:off x="1654" y="911"/>
                <a:ext cx="0" cy="33"/>
              </a:xfrm>
              <a:prstGeom prst="line">
                <a:avLst/>
              </a:prstGeom>
              <a:noFill/>
              <a:ln w="3175">
                <a:solidFill>
                  <a:srgbClr val="000000"/>
                </a:solidFill>
                <a:round/>
                <a:headEnd/>
                <a:tailEnd/>
              </a:ln>
            </p:spPr>
            <p:txBody>
              <a:bodyPr/>
              <a:lstStyle/>
              <a:p>
                <a:endParaRPr lang="en-US"/>
              </a:p>
            </p:txBody>
          </p:sp>
          <p:sp>
            <p:nvSpPr>
              <p:cNvPr id="34424" name="Line 2674"/>
              <p:cNvSpPr>
                <a:spLocks noChangeShapeType="1"/>
              </p:cNvSpPr>
              <p:nvPr/>
            </p:nvSpPr>
            <p:spPr bwMode="auto">
              <a:xfrm flipV="1">
                <a:off x="1654" y="911"/>
                <a:ext cx="0" cy="33"/>
              </a:xfrm>
              <a:prstGeom prst="line">
                <a:avLst/>
              </a:prstGeom>
              <a:noFill/>
              <a:ln w="3175">
                <a:solidFill>
                  <a:srgbClr val="000000"/>
                </a:solidFill>
                <a:round/>
                <a:headEnd/>
                <a:tailEnd/>
              </a:ln>
            </p:spPr>
            <p:txBody>
              <a:bodyPr/>
              <a:lstStyle/>
              <a:p>
                <a:endParaRPr lang="en-US"/>
              </a:p>
            </p:txBody>
          </p:sp>
          <p:sp>
            <p:nvSpPr>
              <p:cNvPr id="34425" name="Line 2675"/>
              <p:cNvSpPr>
                <a:spLocks noChangeShapeType="1"/>
              </p:cNvSpPr>
              <p:nvPr/>
            </p:nvSpPr>
            <p:spPr bwMode="auto">
              <a:xfrm>
                <a:off x="1654" y="911"/>
                <a:ext cx="61" cy="0"/>
              </a:xfrm>
              <a:prstGeom prst="line">
                <a:avLst/>
              </a:prstGeom>
              <a:noFill/>
              <a:ln w="3175">
                <a:solidFill>
                  <a:srgbClr val="000000"/>
                </a:solidFill>
                <a:round/>
                <a:headEnd/>
                <a:tailEnd/>
              </a:ln>
            </p:spPr>
            <p:txBody>
              <a:bodyPr/>
              <a:lstStyle/>
              <a:p>
                <a:endParaRPr lang="en-US"/>
              </a:p>
            </p:txBody>
          </p:sp>
          <p:sp>
            <p:nvSpPr>
              <p:cNvPr id="34426" name="Line 2676"/>
              <p:cNvSpPr>
                <a:spLocks noChangeShapeType="1"/>
              </p:cNvSpPr>
              <p:nvPr/>
            </p:nvSpPr>
            <p:spPr bwMode="auto">
              <a:xfrm>
                <a:off x="1715" y="911"/>
                <a:ext cx="0" cy="33"/>
              </a:xfrm>
              <a:prstGeom prst="line">
                <a:avLst/>
              </a:prstGeom>
              <a:noFill/>
              <a:ln w="3175">
                <a:solidFill>
                  <a:srgbClr val="000000"/>
                </a:solidFill>
                <a:round/>
                <a:headEnd/>
                <a:tailEnd/>
              </a:ln>
            </p:spPr>
            <p:txBody>
              <a:bodyPr/>
              <a:lstStyle/>
              <a:p>
                <a:endParaRPr lang="en-US"/>
              </a:p>
            </p:txBody>
          </p:sp>
          <p:sp>
            <p:nvSpPr>
              <p:cNvPr id="34427" name="Line 2677"/>
              <p:cNvSpPr>
                <a:spLocks noChangeShapeType="1"/>
              </p:cNvSpPr>
              <p:nvPr/>
            </p:nvSpPr>
            <p:spPr bwMode="auto">
              <a:xfrm flipV="1">
                <a:off x="1715" y="911"/>
                <a:ext cx="0" cy="33"/>
              </a:xfrm>
              <a:prstGeom prst="line">
                <a:avLst/>
              </a:prstGeom>
              <a:noFill/>
              <a:ln w="3175">
                <a:solidFill>
                  <a:srgbClr val="000000"/>
                </a:solidFill>
                <a:round/>
                <a:headEnd/>
                <a:tailEnd/>
              </a:ln>
            </p:spPr>
            <p:txBody>
              <a:bodyPr/>
              <a:lstStyle/>
              <a:p>
                <a:endParaRPr lang="en-US"/>
              </a:p>
            </p:txBody>
          </p:sp>
          <p:sp>
            <p:nvSpPr>
              <p:cNvPr id="34428" name="Line 2678"/>
              <p:cNvSpPr>
                <a:spLocks noChangeShapeType="1"/>
              </p:cNvSpPr>
              <p:nvPr/>
            </p:nvSpPr>
            <p:spPr bwMode="auto">
              <a:xfrm>
                <a:off x="1715" y="911"/>
                <a:ext cx="60" cy="0"/>
              </a:xfrm>
              <a:prstGeom prst="line">
                <a:avLst/>
              </a:prstGeom>
              <a:noFill/>
              <a:ln w="3175">
                <a:solidFill>
                  <a:srgbClr val="000000"/>
                </a:solidFill>
                <a:round/>
                <a:headEnd/>
                <a:tailEnd/>
              </a:ln>
            </p:spPr>
            <p:txBody>
              <a:bodyPr/>
              <a:lstStyle/>
              <a:p>
                <a:endParaRPr lang="en-US"/>
              </a:p>
            </p:txBody>
          </p:sp>
          <p:sp>
            <p:nvSpPr>
              <p:cNvPr id="34429" name="Line 2679"/>
              <p:cNvSpPr>
                <a:spLocks noChangeShapeType="1"/>
              </p:cNvSpPr>
              <p:nvPr/>
            </p:nvSpPr>
            <p:spPr bwMode="auto">
              <a:xfrm>
                <a:off x="1775" y="911"/>
                <a:ext cx="0" cy="33"/>
              </a:xfrm>
              <a:prstGeom prst="line">
                <a:avLst/>
              </a:prstGeom>
              <a:noFill/>
              <a:ln w="3175">
                <a:solidFill>
                  <a:srgbClr val="000000"/>
                </a:solidFill>
                <a:round/>
                <a:headEnd/>
                <a:tailEnd/>
              </a:ln>
            </p:spPr>
            <p:txBody>
              <a:bodyPr/>
              <a:lstStyle/>
              <a:p>
                <a:endParaRPr lang="en-US"/>
              </a:p>
            </p:txBody>
          </p:sp>
          <p:sp>
            <p:nvSpPr>
              <p:cNvPr id="34430" name="Line 2680"/>
              <p:cNvSpPr>
                <a:spLocks noChangeShapeType="1"/>
              </p:cNvSpPr>
              <p:nvPr/>
            </p:nvSpPr>
            <p:spPr bwMode="auto">
              <a:xfrm flipV="1">
                <a:off x="1775" y="911"/>
                <a:ext cx="0" cy="33"/>
              </a:xfrm>
              <a:prstGeom prst="line">
                <a:avLst/>
              </a:prstGeom>
              <a:noFill/>
              <a:ln w="3175">
                <a:solidFill>
                  <a:srgbClr val="000000"/>
                </a:solidFill>
                <a:round/>
                <a:headEnd/>
                <a:tailEnd/>
              </a:ln>
            </p:spPr>
            <p:txBody>
              <a:bodyPr/>
              <a:lstStyle/>
              <a:p>
                <a:endParaRPr lang="en-US"/>
              </a:p>
            </p:txBody>
          </p:sp>
          <p:sp>
            <p:nvSpPr>
              <p:cNvPr id="34431" name="Line 2681"/>
              <p:cNvSpPr>
                <a:spLocks noChangeShapeType="1"/>
              </p:cNvSpPr>
              <p:nvPr/>
            </p:nvSpPr>
            <p:spPr bwMode="auto">
              <a:xfrm>
                <a:off x="1775" y="911"/>
                <a:ext cx="60" cy="0"/>
              </a:xfrm>
              <a:prstGeom prst="line">
                <a:avLst/>
              </a:prstGeom>
              <a:noFill/>
              <a:ln w="3175">
                <a:solidFill>
                  <a:srgbClr val="000000"/>
                </a:solidFill>
                <a:round/>
                <a:headEnd/>
                <a:tailEnd/>
              </a:ln>
            </p:spPr>
            <p:txBody>
              <a:bodyPr/>
              <a:lstStyle/>
              <a:p>
                <a:endParaRPr lang="en-US"/>
              </a:p>
            </p:txBody>
          </p:sp>
          <p:sp>
            <p:nvSpPr>
              <p:cNvPr id="34432" name="Line 2682"/>
              <p:cNvSpPr>
                <a:spLocks noChangeShapeType="1"/>
              </p:cNvSpPr>
              <p:nvPr/>
            </p:nvSpPr>
            <p:spPr bwMode="auto">
              <a:xfrm>
                <a:off x="1835" y="911"/>
                <a:ext cx="0" cy="78"/>
              </a:xfrm>
              <a:prstGeom prst="line">
                <a:avLst/>
              </a:prstGeom>
              <a:noFill/>
              <a:ln w="3175">
                <a:solidFill>
                  <a:srgbClr val="000000"/>
                </a:solidFill>
                <a:round/>
                <a:headEnd/>
                <a:tailEnd/>
              </a:ln>
            </p:spPr>
            <p:txBody>
              <a:bodyPr/>
              <a:lstStyle/>
              <a:p>
                <a:endParaRPr lang="en-US"/>
              </a:p>
            </p:txBody>
          </p:sp>
          <p:sp>
            <p:nvSpPr>
              <p:cNvPr id="34433" name="Line 2683"/>
              <p:cNvSpPr>
                <a:spLocks noChangeShapeType="1"/>
              </p:cNvSpPr>
              <p:nvPr/>
            </p:nvSpPr>
            <p:spPr bwMode="auto">
              <a:xfrm flipV="1">
                <a:off x="1835" y="911"/>
                <a:ext cx="0" cy="78"/>
              </a:xfrm>
              <a:prstGeom prst="line">
                <a:avLst/>
              </a:prstGeom>
              <a:noFill/>
              <a:ln w="3175">
                <a:solidFill>
                  <a:srgbClr val="000000"/>
                </a:solidFill>
                <a:round/>
                <a:headEnd/>
                <a:tailEnd/>
              </a:ln>
            </p:spPr>
            <p:txBody>
              <a:bodyPr/>
              <a:lstStyle/>
              <a:p>
                <a:endParaRPr lang="en-US"/>
              </a:p>
            </p:txBody>
          </p:sp>
          <p:sp>
            <p:nvSpPr>
              <p:cNvPr id="34434" name="Line 2684"/>
              <p:cNvSpPr>
                <a:spLocks noChangeShapeType="1"/>
              </p:cNvSpPr>
              <p:nvPr/>
            </p:nvSpPr>
            <p:spPr bwMode="auto">
              <a:xfrm>
                <a:off x="1835" y="911"/>
                <a:ext cx="61" cy="0"/>
              </a:xfrm>
              <a:prstGeom prst="line">
                <a:avLst/>
              </a:prstGeom>
              <a:noFill/>
              <a:ln w="3175">
                <a:solidFill>
                  <a:srgbClr val="000000"/>
                </a:solidFill>
                <a:round/>
                <a:headEnd/>
                <a:tailEnd/>
              </a:ln>
            </p:spPr>
            <p:txBody>
              <a:bodyPr/>
              <a:lstStyle/>
              <a:p>
                <a:endParaRPr lang="en-US"/>
              </a:p>
            </p:txBody>
          </p:sp>
          <p:sp>
            <p:nvSpPr>
              <p:cNvPr id="34435" name="Line 2685"/>
              <p:cNvSpPr>
                <a:spLocks noChangeShapeType="1"/>
              </p:cNvSpPr>
              <p:nvPr/>
            </p:nvSpPr>
            <p:spPr bwMode="auto">
              <a:xfrm>
                <a:off x="1896" y="911"/>
                <a:ext cx="0" cy="33"/>
              </a:xfrm>
              <a:prstGeom prst="line">
                <a:avLst/>
              </a:prstGeom>
              <a:noFill/>
              <a:ln w="3175">
                <a:solidFill>
                  <a:srgbClr val="000000"/>
                </a:solidFill>
                <a:round/>
                <a:headEnd/>
                <a:tailEnd/>
              </a:ln>
            </p:spPr>
            <p:txBody>
              <a:bodyPr/>
              <a:lstStyle/>
              <a:p>
                <a:endParaRPr lang="en-US"/>
              </a:p>
            </p:txBody>
          </p:sp>
          <p:sp>
            <p:nvSpPr>
              <p:cNvPr id="34436" name="Line 2686"/>
              <p:cNvSpPr>
                <a:spLocks noChangeShapeType="1"/>
              </p:cNvSpPr>
              <p:nvPr/>
            </p:nvSpPr>
            <p:spPr bwMode="auto">
              <a:xfrm flipV="1">
                <a:off x="1896" y="911"/>
                <a:ext cx="0" cy="33"/>
              </a:xfrm>
              <a:prstGeom prst="line">
                <a:avLst/>
              </a:prstGeom>
              <a:noFill/>
              <a:ln w="3175">
                <a:solidFill>
                  <a:srgbClr val="000000"/>
                </a:solidFill>
                <a:round/>
                <a:headEnd/>
                <a:tailEnd/>
              </a:ln>
            </p:spPr>
            <p:txBody>
              <a:bodyPr/>
              <a:lstStyle/>
              <a:p>
                <a:endParaRPr lang="en-US"/>
              </a:p>
            </p:txBody>
          </p:sp>
          <p:sp>
            <p:nvSpPr>
              <p:cNvPr id="34437" name="Line 2687"/>
              <p:cNvSpPr>
                <a:spLocks noChangeShapeType="1"/>
              </p:cNvSpPr>
              <p:nvPr/>
            </p:nvSpPr>
            <p:spPr bwMode="auto">
              <a:xfrm>
                <a:off x="1896" y="911"/>
                <a:ext cx="60" cy="0"/>
              </a:xfrm>
              <a:prstGeom prst="line">
                <a:avLst/>
              </a:prstGeom>
              <a:noFill/>
              <a:ln w="3175">
                <a:solidFill>
                  <a:srgbClr val="000000"/>
                </a:solidFill>
                <a:round/>
                <a:headEnd/>
                <a:tailEnd/>
              </a:ln>
            </p:spPr>
            <p:txBody>
              <a:bodyPr/>
              <a:lstStyle/>
              <a:p>
                <a:endParaRPr lang="en-US"/>
              </a:p>
            </p:txBody>
          </p:sp>
          <p:sp>
            <p:nvSpPr>
              <p:cNvPr id="34438" name="Line 2688"/>
              <p:cNvSpPr>
                <a:spLocks noChangeShapeType="1"/>
              </p:cNvSpPr>
              <p:nvPr/>
            </p:nvSpPr>
            <p:spPr bwMode="auto">
              <a:xfrm>
                <a:off x="1956" y="911"/>
                <a:ext cx="0" cy="33"/>
              </a:xfrm>
              <a:prstGeom prst="line">
                <a:avLst/>
              </a:prstGeom>
              <a:noFill/>
              <a:ln w="3175">
                <a:solidFill>
                  <a:srgbClr val="000000"/>
                </a:solidFill>
                <a:round/>
                <a:headEnd/>
                <a:tailEnd/>
              </a:ln>
            </p:spPr>
            <p:txBody>
              <a:bodyPr/>
              <a:lstStyle/>
              <a:p>
                <a:endParaRPr lang="en-US"/>
              </a:p>
            </p:txBody>
          </p:sp>
          <p:sp>
            <p:nvSpPr>
              <p:cNvPr id="34439" name="Line 2689"/>
              <p:cNvSpPr>
                <a:spLocks noChangeShapeType="1"/>
              </p:cNvSpPr>
              <p:nvPr/>
            </p:nvSpPr>
            <p:spPr bwMode="auto">
              <a:xfrm flipV="1">
                <a:off x="1956" y="911"/>
                <a:ext cx="0" cy="33"/>
              </a:xfrm>
              <a:prstGeom prst="line">
                <a:avLst/>
              </a:prstGeom>
              <a:noFill/>
              <a:ln w="3175">
                <a:solidFill>
                  <a:srgbClr val="000000"/>
                </a:solidFill>
                <a:round/>
                <a:headEnd/>
                <a:tailEnd/>
              </a:ln>
            </p:spPr>
            <p:txBody>
              <a:bodyPr/>
              <a:lstStyle/>
              <a:p>
                <a:endParaRPr lang="en-US"/>
              </a:p>
            </p:txBody>
          </p:sp>
          <p:sp>
            <p:nvSpPr>
              <p:cNvPr id="34440" name="Line 2690"/>
              <p:cNvSpPr>
                <a:spLocks noChangeShapeType="1"/>
              </p:cNvSpPr>
              <p:nvPr/>
            </p:nvSpPr>
            <p:spPr bwMode="auto">
              <a:xfrm>
                <a:off x="1956" y="911"/>
                <a:ext cx="60" cy="0"/>
              </a:xfrm>
              <a:prstGeom prst="line">
                <a:avLst/>
              </a:prstGeom>
              <a:noFill/>
              <a:ln w="3175">
                <a:solidFill>
                  <a:srgbClr val="000000"/>
                </a:solidFill>
                <a:round/>
                <a:headEnd/>
                <a:tailEnd/>
              </a:ln>
            </p:spPr>
            <p:txBody>
              <a:bodyPr/>
              <a:lstStyle/>
              <a:p>
                <a:endParaRPr lang="en-US"/>
              </a:p>
            </p:txBody>
          </p:sp>
          <p:sp>
            <p:nvSpPr>
              <p:cNvPr id="34441" name="Line 2691"/>
              <p:cNvSpPr>
                <a:spLocks noChangeShapeType="1"/>
              </p:cNvSpPr>
              <p:nvPr/>
            </p:nvSpPr>
            <p:spPr bwMode="auto">
              <a:xfrm>
                <a:off x="2016" y="911"/>
                <a:ext cx="0" cy="33"/>
              </a:xfrm>
              <a:prstGeom prst="line">
                <a:avLst/>
              </a:prstGeom>
              <a:noFill/>
              <a:ln w="3175">
                <a:solidFill>
                  <a:srgbClr val="000000"/>
                </a:solidFill>
                <a:round/>
                <a:headEnd/>
                <a:tailEnd/>
              </a:ln>
            </p:spPr>
            <p:txBody>
              <a:bodyPr/>
              <a:lstStyle/>
              <a:p>
                <a:endParaRPr lang="en-US"/>
              </a:p>
            </p:txBody>
          </p:sp>
          <p:sp>
            <p:nvSpPr>
              <p:cNvPr id="34442" name="Line 2692"/>
              <p:cNvSpPr>
                <a:spLocks noChangeShapeType="1"/>
              </p:cNvSpPr>
              <p:nvPr/>
            </p:nvSpPr>
            <p:spPr bwMode="auto">
              <a:xfrm flipV="1">
                <a:off x="2016" y="911"/>
                <a:ext cx="0" cy="33"/>
              </a:xfrm>
              <a:prstGeom prst="line">
                <a:avLst/>
              </a:prstGeom>
              <a:noFill/>
              <a:ln w="3175">
                <a:solidFill>
                  <a:srgbClr val="000000"/>
                </a:solidFill>
                <a:round/>
                <a:headEnd/>
                <a:tailEnd/>
              </a:ln>
            </p:spPr>
            <p:txBody>
              <a:bodyPr/>
              <a:lstStyle/>
              <a:p>
                <a:endParaRPr lang="en-US"/>
              </a:p>
            </p:txBody>
          </p:sp>
          <p:sp>
            <p:nvSpPr>
              <p:cNvPr id="34443" name="Line 2693"/>
              <p:cNvSpPr>
                <a:spLocks noChangeShapeType="1"/>
              </p:cNvSpPr>
              <p:nvPr/>
            </p:nvSpPr>
            <p:spPr bwMode="auto">
              <a:xfrm>
                <a:off x="2016" y="911"/>
                <a:ext cx="61" cy="0"/>
              </a:xfrm>
              <a:prstGeom prst="line">
                <a:avLst/>
              </a:prstGeom>
              <a:noFill/>
              <a:ln w="3175">
                <a:solidFill>
                  <a:srgbClr val="000000"/>
                </a:solidFill>
                <a:round/>
                <a:headEnd/>
                <a:tailEnd/>
              </a:ln>
            </p:spPr>
            <p:txBody>
              <a:bodyPr/>
              <a:lstStyle/>
              <a:p>
                <a:endParaRPr lang="en-US"/>
              </a:p>
            </p:txBody>
          </p:sp>
          <p:sp>
            <p:nvSpPr>
              <p:cNvPr id="34444" name="Line 2694"/>
              <p:cNvSpPr>
                <a:spLocks noChangeShapeType="1"/>
              </p:cNvSpPr>
              <p:nvPr/>
            </p:nvSpPr>
            <p:spPr bwMode="auto">
              <a:xfrm>
                <a:off x="2077" y="911"/>
                <a:ext cx="0" cy="33"/>
              </a:xfrm>
              <a:prstGeom prst="line">
                <a:avLst/>
              </a:prstGeom>
              <a:noFill/>
              <a:ln w="3175">
                <a:solidFill>
                  <a:srgbClr val="000000"/>
                </a:solidFill>
                <a:round/>
                <a:headEnd/>
                <a:tailEnd/>
              </a:ln>
            </p:spPr>
            <p:txBody>
              <a:bodyPr/>
              <a:lstStyle/>
              <a:p>
                <a:endParaRPr lang="en-US"/>
              </a:p>
            </p:txBody>
          </p:sp>
          <p:sp>
            <p:nvSpPr>
              <p:cNvPr id="34445" name="Line 2695"/>
              <p:cNvSpPr>
                <a:spLocks noChangeShapeType="1"/>
              </p:cNvSpPr>
              <p:nvPr/>
            </p:nvSpPr>
            <p:spPr bwMode="auto">
              <a:xfrm flipV="1">
                <a:off x="2077" y="911"/>
                <a:ext cx="0" cy="33"/>
              </a:xfrm>
              <a:prstGeom prst="line">
                <a:avLst/>
              </a:prstGeom>
              <a:noFill/>
              <a:ln w="3175">
                <a:solidFill>
                  <a:srgbClr val="000000"/>
                </a:solidFill>
                <a:round/>
                <a:headEnd/>
                <a:tailEnd/>
              </a:ln>
            </p:spPr>
            <p:txBody>
              <a:bodyPr/>
              <a:lstStyle/>
              <a:p>
                <a:endParaRPr lang="en-US"/>
              </a:p>
            </p:txBody>
          </p:sp>
          <p:sp>
            <p:nvSpPr>
              <p:cNvPr id="34446" name="Line 2696"/>
              <p:cNvSpPr>
                <a:spLocks noChangeShapeType="1"/>
              </p:cNvSpPr>
              <p:nvPr/>
            </p:nvSpPr>
            <p:spPr bwMode="auto">
              <a:xfrm>
                <a:off x="2077" y="911"/>
                <a:ext cx="60" cy="0"/>
              </a:xfrm>
              <a:prstGeom prst="line">
                <a:avLst/>
              </a:prstGeom>
              <a:noFill/>
              <a:ln w="3175">
                <a:solidFill>
                  <a:srgbClr val="000000"/>
                </a:solidFill>
                <a:round/>
                <a:headEnd/>
                <a:tailEnd/>
              </a:ln>
            </p:spPr>
            <p:txBody>
              <a:bodyPr/>
              <a:lstStyle/>
              <a:p>
                <a:endParaRPr lang="en-US"/>
              </a:p>
            </p:txBody>
          </p:sp>
          <p:sp>
            <p:nvSpPr>
              <p:cNvPr id="34447" name="Line 2697"/>
              <p:cNvSpPr>
                <a:spLocks noChangeShapeType="1"/>
              </p:cNvSpPr>
              <p:nvPr/>
            </p:nvSpPr>
            <p:spPr bwMode="auto">
              <a:xfrm>
                <a:off x="2137" y="911"/>
                <a:ext cx="0" cy="33"/>
              </a:xfrm>
              <a:prstGeom prst="line">
                <a:avLst/>
              </a:prstGeom>
              <a:noFill/>
              <a:ln w="3175">
                <a:solidFill>
                  <a:srgbClr val="000000"/>
                </a:solidFill>
                <a:round/>
                <a:headEnd/>
                <a:tailEnd/>
              </a:ln>
            </p:spPr>
            <p:txBody>
              <a:bodyPr/>
              <a:lstStyle/>
              <a:p>
                <a:endParaRPr lang="en-US"/>
              </a:p>
            </p:txBody>
          </p:sp>
          <p:sp>
            <p:nvSpPr>
              <p:cNvPr id="34448" name="Line 2698"/>
              <p:cNvSpPr>
                <a:spLocks noChangeShapeType="1"/>
              </p:cNvSpPr>
              <p:nvPr/>
            </p:nvSpPr>
            <p:spPr bwMode="auto">
              <a:xfrm flipV="1">
                <a:off x="2137" y="911"/>
                <a:ext cx="0" cy="33"/>
              </a:xfrm>
              <a:prstGeom prst="line">
                <a:avLst/>
              </a:prstGeom>
              <a:noFill/>
              <a:ln w="3175">
                <a:solidFill>
                  <a:srgbClr val="000000"/>
                </a:solidFill>
                <a:round/>
                <a:headEnd/>
                <a:tailEnd/>
              </a:ln>
            </p:spPr>
            <p:txBody>
              <a:bodyPr/>
              <a:lstStyle/>
              <a:p>
                <a:endParaRPr lang="en-US"/>
              </a:p>
            </p:txBody>
          </p:sp>
          <p:sp>
            <p:nvSpPr>
              <p:cNvPr id="34449" name="Line 2699"/>
              <p:cNvSpPr>
                <a:spLocks noChangeShapeType="1"/>
              </p:cNvSpPr>
              <p:nvPr/>
            </p:nvSpPr>
            <p:spPr bwMode="auto">
              <a:xfrm>
                <a:off x="2137" y="911"/>
                <a:ext cx="60" cy="0"/>
              </a:xfrm>
              <a:prstGeom prst="line">
                <a:avLst/>
              </a:prstGeom>
              <a:noFill/>
              <a:ln w="3175">
                <a:solidFill>
                  <a:srgbClr val="000000"/>
                </a:solidFill>
                <a:round/>
                <a:headEnd/>
                <a:tailEnd/>
              </a:ln>
            </p:spPr>
            <p:txBody>
              <a:bodyPr/>
              <a:lstStyle/>
              <a:p>
                <a:endParaRPr lang="en-US"/>
              </a:p>
            </p:txBody>
          </p:sp>
          <p:sp>
            <p:nvSpPr>
              <p:cNvPr id="34450" name="Line 2700"/>
              <p:cNvSpPr>
                <a:spLocks noChangeShapeType="1"/>
              </p:cNvSpPr>
              <p:nvPr/>
            </p:nvSpPr>
            <p:spPr bwMode="auto">
              <a:xfrm>
                <a:off x="2197" y="911"/>
                <a:ext cx="0" cy="33"/>
              </a:xfrm>
              <a:prstGeom prst="line">
                <a:avLst/>
              </a:prstGeom>
              <a:noFill/>
              <a:ln w="3175">
                <a:solidFill>
                  <a:srgbClr val="000000"/>
                </a:solidFill>
                <a:round/>
                <a:headEnd/>
                <a:tailEnd/>
              </a:ln>
            </p:spPr>
            <p:txBody>
              <a:bodyPr/>
              <a:lstStyle/>
              <a:p>
                <a:endParaRPr lang="en-US"/>
              </a:p>
            </p:txBody>
          </p:sp>
          <p:sp>
            <p:nvSpPr>
              <p:cNvPr id="34451" name="Line 2701"/>
              <p:cNvSpPr>
                <a:spLocks noChangeShapeType="1"/>
              </p:cNvSpPr>
              <p:nvPr/>
            </p:nvSpPr>
            <p:spPr bwMode="auto">
              <a:xfrm flipV="1">
                <a:off x="2197" y="911"/>
                <a:ext cx="0" cy="33"/>
              </a:xfrm>
              <a:prstGeom prst="line">
                <a:avLst/>
              </a:prstGeom>
              <a:noFill/>
              <a:ln w="3175">
                <a:solidFill>
                  <a:srgbClr val="000000"/>
                </a:solidFill>
                <a:round/>
                <a:headEnd/>
                <a:tailEnd/>
              </a:ln>
            </p:spPr>
            <p:txBody>
              <a:bodyPr/>
              <a:lstStyle/>
              <a:p>
                <a:endParaRPr lang="en-US"/>
              </a:p>
            </p:txBody>
          </p:sp>
          <p:sp>
            <p:nvSpPr>
              <p:cNvPr id="34452" name="Line 2702"/>
              <p:cNvSpPr>
                <a:spLocks noChangeShapeType="1"/>
              </p:cNvSpPr>
              <p:nvPr/>
            </p:nvSpPr>
            <p:spPr bwMode="auto">
              <a:xfrm>
                <a:off x="2197" y="911"/>
                <a:ext cx="61" cy="0"/>
              </a:xfrm>
              <a:prstGeom prst="line">
                <a:avLst/>
              </a:prstGeom>
              <a:noFill/>
              <a:ln w="3175">
                <a:solidFill>
                  <a:srgbClr val="000000"/>
                </a:solidFill>
                <a:round/>
                <a:headEnd/>
                <a:tailEnd/>
              </a:ln>
            </p:spPr>
            <p:txBody>
              <a:bodyPr/>
              <a:lstStyle/>
              <a:p>
                <a:endParaRPr lang="en-US"/>
              </a:p>
            </p:txBody>
          </p:sp>
          <p:sp>
            <p:nvSpPr>
              <p:cNvPr id="34453" name="Line 2703"/>
              <p:cNvSpPr>
                <a:spLocks noChangeShapeType="1"/>
              </p:cNvSpPr>
              <p:nvPr/>
            </p:nvSpPr>
            <p:spPr bwMode="auto">
              <a:xfrm>
                <a:off x="2258" y="911"/>
                <a:ext cx="0" cy="33"/>
              </a:xfrm>
              <a:prstGeom prst="line">
                <a:avLst/>
              </a:prstGeom>
              <a:noFill/>
              <a:ln w="3175">
                <a:solidFill>
                  <a:srgbClr val="000000"/>
                </a:solidFill>
                <a:round/>
                <a:headEnd/>
                <a:tailEnd/>
              </a:ln>
            </p:spPr>
            <p:txBody>
              <a:bodyPr/>
              <a:lstStyle/>
              <a:p>
                <a:endParaRPr lang="en-US"/>
              </a:p>
            </p:txBody>
          </p:sp>
          <p:sp>
            <p:nvSpPr>
              <p:cNvPr id="34454" name="Line 2704"/>
              <p:cNvSpPr>
                <a:spLocks noChangeShapeType="1"/>
              </p:cNvSpPr>
              <p:nvPr/>
            </p:nvSpPr>
            <p:spPr bwMode="auto">
              <a:xfrm flipV="1">
                <a:off x="2258" y="911"/>
                <a:ext cx="0" cy="33"/>
              </a:xfrm>
              <a:prstGeom prst="line">
                <a:avLst/>
              </a:prstGeom>
              <a:noFill/>
              <a:ln w="3175">
                <a:solidFill>
                  <a:srgbClr val="000000"/>
                </a:solidFill>
                <a:round/>
                <a:headEnd/>
                <a:tailEnd/>
              </a:ln>
            </p:spPr>
            <p:txBody>
              <a:bodyPr/>
              <a:lstStyle/>
              <a:p>
                <a:endParaRPr lang="en-US"/>
              </a:p>
            </p:txBody>
          </p:sp>
          <p:sp>
            <p:nvSpPr>
              <p:cNvPr id="34455" name="Line 2705"/>
              <p:cNvSpPr>
                <a:spLocks noChangeShapeType="1"/>
              </p:cNvSpPr>
              <p:nvPr/>
            </p:nvSpPr>
            <p:spPr bwMode="auto">
              <a:xfrm>
                <a:off x="2258" y="911"/>
                <a:ext cx="60" cy="0"/>
              </a:xfrm>
              <a:prstGeom prst="line">
                <a:avLst/>
              </a:prstGeom>
              <a:noFill/>
              <a:ln w="3175">
                <a:solidFill>
                  <a:srgbClr val="000000"/>
                </a:solidFill>
                <a:round/>
                <a:headEnd/>
                <a:tailEnd/>
              </a:ln>
            </p:spPr>
            <p:txBody>
              <a:bodyPr/>
              <a:lstStyle/>
              <a:p>
                <a:endParaRPr lang="en-US"/>
              </a:p>
            </p:txBody>
          </p:sp>
          <p:sp>
            <p:nvSpPr>
              <p:cNvPr id="34456" name="Line 2706"/>
              <p:cNvSpPr>
                <a:spLocks noChangeShapeType="1"/>
              </p:cNvSpPr>
              <p:nvPr/>
            </p:nvSpPr>
            <p:spPr bwMode="auto">
              <a:xfrm>
                <a:off x="2318" y="911"/>
                <a:ext cx="0" cy="33"/>
              </a:xfrm>
              <a:prstGeom prst="line">
                <a:avLst/>
              </a:prstGeom>
              <a:noFill/>
              <a:ln w="3175">
                <a:solidFill>
                  <a:srgbClr val="000000"/>
                </a:solidFill>
                <a:round/>
                <a:headEnd/>
                <a:tailEnd/>
              </a:ln>
            </p:spPr>
            <p:txBody>
              <a:bodyPr/>
              <a:lstStyle/>
              <a:p>
                <a:endParaRPr lang="en-US"/>
              </a:p>
            </p:txBody>
          </p:sp>
          <p:sp>
            <p:nvSpPr>
              <p:cNvPr id="34457" name="Line 2707"/>
              <p:cNvSpPr>
                <a:spLocks noChangeShapeType="1"/>
              </p:cNvSpPr>
              <p:nvPr/>
            </p:nvSpPr>
            <p:spPr bwMode="auto">
              <a:xfrm flipV="1">
                <a:off x="2318" y="911"/>
                <a:ext cx="0" cy="33"/>
              </a:xfrm>
              <a:prstGeom prst="line">
                <a:avLst/>
              </a:prstGeom>
              <a:noFill/>
              <a:ln w="3175">
                <a:solidFill>
                  <a:srgbClr val="000000"/>
                </a:solidFill>
                <a:round/>
                <a:headEnd/>
                <a:tailEnd/>
              </a:ln>
            </p:spPr>
            <p:txBody>
              <a:bodyPr/>
              <a:lstStyle/>
              <a:p>
                <a:endParaRPr lang="en-US"/>
              </a:p>
            </p:txBody>
          </p:sp>
          <p:sp>
            <p:nvSpPr>
              <p:cNvPr id="34458" name="Line 2708"/>
              <p:cNvSpPr>
                <a:spLocks noChangeShapeType="1"/>
              </p:cNvSpPr>
              <p:nvPr/>
            </p:nvSpPr>
            <p:spPr bwMode="auto">
              <a:xfrm>
                <a:off x="2318" y="911"/>
                <a:ext cx="60" cy="0"/>
              </a:xfrm>
              <a:prstGeom prst="line">
                <a:avLst/>
              </a:prstGeom>
              <a:noFill/>
              <a:ln w="3175">
                <a:solidFill>
                  <a:srgbClr val="000000"/>
                </a:solidFill>
                <a:round/>
                <a:headEnd/>
                <a:tailEnd/>
              </a:ln>
            </p:spPr>
            <p:txBody>
              <a:bodyPr/>
              <a:lstStyle/>
              <a:p>
                <a:endParaRPr lang="en-US"/>
              </a:p>
            </p:txBody>
          </p:sp>
          <p:sp>
            <p:nvSpPr>
              <p:cNvPr id="34459" name="Line 2709"/>
              <p:cNvSpPr>
                <a:spLocks noChangeShapeType="1"/>
              </p:cNvSpPr>
              <p:nvPr/>
            </p:nvSpPr>
            <p:spPr bwMode="auto">
              <a:xfrm>
                <a:off x="2378" y="911"/>
                <a:ext cx="0" cy="33"/>
              </a:xfrm>
              <a:prstGeom prst="line">
                <a:avLst/>
              </a:prstGeom>
              <a:noFill/>
              <a:ln w="3175">
                <a:solidFill>
                  <a:srgbClr val="000000"/>
                </a:solidFill>
                <a:round/>
                <a:headEnd/>
                <a:tailEnd/>
              </a:ln>
            </p:spPr>
            <p:txBody>
              <a:bodyPr/>
              <a:lstStyle/>
              <a:p>
                <a:endParaRPr lang="en-US"/>
              </a:p>
            </p:txBody>
          </p:sp>
          <p:sp>
            <p:nvSpPr>
              <p:cNvPr id="34460" name="Line 2710"/>
              <p:cNvSpPr>
                <a:spLocks noChangeShapeType="1"/>
              </p:cNvSpPr>
              <p:nvPr/>
            </p:nvSpPr>
            <p:spPr bwMode="auto">
              <a:xfrm flipV="1">
                <a:off x="2378" y="911"/>
                <a:ext cx="0" cy="33"/>
              </a:xfrm>
              <a:prstGeom prst="line">
                <a:avLst/>
              </a:prstGeom>
              <a:noFill/>
              <a:ln w="3175">
                <a:solidFill>
                  <a:srgbClr val="000000"/>
                </a:solidFill>
                <a:round/>
                <a:headEnd/>
                <a:tailEnd/>
              </a:ln>
            </p:spPr>
            <p:txBody>
              <a:bodyPr/>
              <a:lstStyle/>
              <a:p>
                <a:endParaRPr lang="en-US"/>
              </a:p>
            </p:txBody>
          </p:sp>
          <p:sp>
            <p:nvSpPr>
              <p:cNvPr id="34461" name="Line 2711"/>
              <p:cNvSpPr>
                <a:spLocks noChangeShapeType="1"/>
              </p:cNvSpPr>
              <p:nvPr/>
            </p:nvSpPr>
            <p:spPr bwMode="auto">
              <a:xfrm>
                <a:off x="2378" y="911"/>
                <a:ext cx="61" cy="0"/>
              </a:xfrm>
              <a:prstGeom prst="line">
                <a:avLst/>
              </a:prstGeom>
              <a:noFill/>
              <a:ln w="3175">
                <a:solidFill>
                  <a:srgbClr val="000000"/>
                </a:solidFill>
                <a:round/>
                <a:headEnd/>
                <a:tailEnd/>
              </a:ln>
            </p:spPr>
            <p:txBody>
              <a:bodyPr/>
              <a:lstStyle/>
              <a:p>
                <a:endParaRPr lang="en-US"/>
              </a:p>
            </p:txBody>
          </p:sp>
          <p:sp>
            <p:nvSpPr>
              <p:cNvPr id="34462" name="Line 2712"/>
              <p:cNvSpPr>
                <a:spLocks noChangeShapeType="1"/>
              </p:cNvSpPr>
              <p:nvPr/>
            </p:nvSpPr>
            <p:spPr bwMode="auto">
              <a:xfrm>
                <a:off x="2439" y="911"/>
                <a:ext cx="0" cy="78"/>
              </a:xfrm>
              <a:prstGeom prst="line">
                <a:avLst/>
              </a:prstGeom>
              <a:noFill/>
              <a:ln w="3175">
                <a:solidFill>
                  <a:srgbClr val="000000"/>
                </a:solidFill>
                <a:round/>
                <a:headEnd/>
                <a:tailEnd/>
              </a:ln>
            </p:spPr>
            <p:txBody>
              <a:bodyPr/>
              <a:lstStyle/>
              <a:p>
                <a:endParaRPr lang="en-US"/>
              </a:p>
            </p:txBody>
          </p:sp>
          <p:sp>
            <p:nvSpPr>
              <p:cNvPr id="34463" name="Line 2713"/>
              <p:cNvSpPr>
                <a:spLocks noChangeShapeType="1"/>
              </p:cNvSpPr>
              <p:nvPr/>
            </p:nvSpPr>
            <p:spPr bwMode="auto">
              <a:xfrm flipV="1">
                <a:off x="2439" y="911"/>
                <a:ext cx="0" cy="78"/>
              </a:xfrm>
              <a:prstGeom prst="line">
                <a:avLst/>
              </a:prstGeom>
              <a:noFill/>
              <a:ln w="3175">
                <a:solidFill>
                  <a:srgbClr val="000000"/>
                </a:solidFill>
                <a:round/>
                <a:headEnd/>
                <a:tailEnd/>
              </a:ln>
            </p:spPr>
            <p:txBody>
              <a:bodyPr/>
              <a:lstStyle/>
              <a:p>
                <a:endParaRPr lang="en-US"/>
              </a:p>
            </p:txBody>
          </p:sp>
          <p:sp>
            <p:nvSpPr>
              <p:cNvPr id="34464" name="Line 2714"/>
              <p:cNvSpPr>
                <a:spLocks noChangeShapeType="1"/>
              </p:cNvSpPr>
              <p:nvPr/>
            </p:nvSpPr>
            <p:spPr bwMode="auto">
              <a:xfrm>
                <a:off x="2439" y="911"/>
                <a:ext cx="60" cy="0"/>
              </a:xfrm>
              <a:prstGeom prst="line">
                <a:avLst/>
              </a:prstGeom>
              <a:noFill/>
              <a:ln w="3175">
                <a:solidFill>
                  <a:srgbClr val="000000"/>
                </a:solidFill>
                <a:round/>
                <a:headEnd/>
                <a:tailEnd/>
              </a:ln>
            </p:spPr>
            <p:txBody>
              <a:bodyPr/>
              <a:lstStyle/>
              <a:p>
                <a:endParaRPr lang="en-US"/>
              </a:p>
            </p:txBody>
          </p:sp>
          <p:sp>
            <p:nvSpPr>
              <p:cNvPr id="34465" name="Line 2715"/>
              <p:cNvSpPr>
                <a:spLocks noChangeShapeType="1"/>
              </p:cNvSpPr>
              <p:nvPr/>
            </p:nvSpPr>
            <p:spPr bwMode="auto">
              <a:xfrm>
                <a:off x="2499" y="911"/>
                <a:ext cx="0" cy="33"/>
              </a:xfrm>
              <a:prstGeom prst="line">
                <a:avLst/>
              </a:prstGeom>
              <a:noFill/>
              <a:ln w="3175">
                <a:solidFill>
                  <a:srgbClr val="000000"/>
                </a:solidFill>
                <a:round/>
                <a:headEnd/>
                <a:tailEnd/>
              </a:ln>
            </p:spPr>
            <p:txBody>
              <a:bodyPr/>
              <a:lstStyle/>
              <a:p>
                <a:endParaRPr lang="en-US"/>
              </a:p>
            </p:txBody>
          </p:sp>
          <p:sp>
            <p:nvSpPr>
              <p:cNvPr id="34466" name="Line 2716"/>
              <p:cNvSpPr>
                <a:spLocks noChangeShapeType="1"/>
              </p:cNvSpPr>
              <p:nvPr/>
            </p:nvSpPr>
            <p:spPr bwMode="auto">
              <a:xfrm flipV="1">
                <a:off x="2499" y="911"/>
                <a:ext cx="0" cy="33"/>
              </a:xfrm>
              <a:prstGeom prst="line">
                <a:avLst/>
              </a:prstGeom>
              <a:noFill/>
              <a:ln w="3175">
                <a:solidFill>
                  <a:srgbClr val="000000"/>
                </a:solidFill>
                <a:round/>
                <a:headEnd/>
                <a:tailEnd/>
              </a:ln>
            </p:spPr>
            <p:txBody>
              <a:bodyPr/>
              <a:lstStyle/>
              <a:p>
                <a:endParaRPr lang="en-US"/>
              </a:p>
            </p:txBody>
          </p:sp>
          <p:sp>
            <p:nvSpPr>
              <p:cNvPr id="34467" name="Line 2717"/>
              <p:cNvSpPr>
                <a:spLocks noChangeShapeType="1"/>
              </p:cNvSpPr>
              <p:nvPr/>
            </p:nvSpPr>
            <p:spPr bwMode="auto">
              <a:xfrm>
                <a:off x="2499" y="911"/>
                <a:ext cx="60" cy="0"/>
              </a:xfrm>
              <a:prstGeom prst="line">
                <a:avLst/>
              </a:prstGeom>
              <a:noFill/>
              <a:ln w="3175">
                <a:solidFill>
                  <a:srgbClr val="000000"/>
                </a:solidFill>
                <a:round/>
                <a:headEnd/>
                <a:tailEnd/>
              </a:ln>
            </p:spPr>
            <p:txBody>
              <a:bodyPr/>
              <a:lstStyle/>
              <a:p>
                <a:endParaRPr lang="en-US"/>
              </a:p>
            </p:txBody>
          </p:sp>
          <p:sp>
            <p:nvSpPr>
              <p:cNvPr id="34468" name="Line 2718"/>
              <p:cNvSpPr>
                <a:spLocks noChangeShapeType="1"/>
              </p:cNvSpPr>
              <p:nvPr/>
            </p:nvSpPr>
            <p:spPr bwMode="auto">
              <a:xfrm>
                <a:off x="2559" y="911"/>
                <a:ext cx="0" cy="33"/>
              </a:xfrm>
              <a:prstGeom prst="line">
                <a:avLst/>
              </a:prstGeom>
              <a:noFill/>
              <a:ln w="3175">
                <a:solidFill>
                  <a:srgbClr val="000000"/>
                </a:solidFill>
                <a:round/>
                <a:headEnd/>
                <a:tailEnd/>
              </a:ln>
            </p:spPr>
            <p:txBody>
              <a:bodyPr/>
              <a:lstStyle/>
              <a:p>
                <a:endParaRPr lang="en-US"/>
              </a:p>
            </p:txBody>
          </p:sp>
          <p:sp>
            <p:nvSpPr>
              <p:cNvPr id="34469" name="Line 2719"/>
              <p:cNvSpPr>
                <a:spLocks noChangeShapeType="1"/>
              </p:cNvSpPr>
              <p:nvPr/>
            </p:nvSpPr>
            <p:spPr bwMode="auto">
              <a:xfrm flipV="1">
                <a:off x="2559" y="911"/>
                <a:ext cx="0" cy="33"/>
              </a:xfrm>
              <a:prstGeom prst="line">
                <a:avLst/>
              </a:prstGeom>
              <a:noFill/>
              <a:ln w="3175">
                <a:solidFill>
                  <a:srgbClr val="000000"/>
                </a:solidFill>
                <a:round/>
                <a:headEnd/>
                <a:tailEnd/>
              </a:ln>
            </p:spPr>
            <p:txBody>
              <a:bodyPr/>
              <a:lstStyle/>
              <a:p>
                <a:endParaRPr lang="en-US"/>
              </a:p>
            </p:txBody>
          </p:sp>
          <p:sp>
            <p:nvSpPr>
              <p:cNvPr id="34470" name="Line 2720"/>
              <p:cNvSpPr>
                <a:spLocks noChangeShapeType="1"/>
              </p:cNvSpPr>
              <p:nvPr/>
            </p:nvSpPr>
            <p:spPr bwMode="auto">
              <a:xfrm>
                <a:off x="2559" y="911"/>
                <a:ext cx="61" cy="0"/>
              </a:xfrm>
              <a:prstGeom prst="line">
                <a:avLst/>
              </a:prstGeom>
              <a:noFill/>
              <a:ln w="3175">
                <a:solidFill>
                  <a:srgbClr val="000000"/>
                </a:solidFill>
                <a:round/>
                <a:headEnd/>
                <a:tailEnd/>
              </a:ln>
            </p:spPr>
            <p:txBody>
              <a:bodyPr/>
              <a:lstStyle/>
              <a:p>
                <a:endParaRPr lang="en-US"/>
              </a:p>
            </p:txBody>
          </p:sp>
          <p:sp>
            <p:nvSpPr>
              <p:cNvPr id="34471" name="Line 2721"/>
              <p:cNvSpPr>
                <a:spLocks noChangeShapeType="1"/>
              </p:cNvSpPr>
              <p:nvPr/>
            </p:nvSpPr>
            <p:spPr bwMode="auto">
              <a:xfrm>
                <a:off x="2620" y="911"/>
                <a:ext cx="0" cy="33"/>
              </a:xfrm>
              <a:prstGeom prst="line">
                <a:avLst/>
              </a:prstGeom>
              <a:noFill/>
              <a:ln w="3175">
                <a:solidFill>
                  <a:srgbClr val="000000"/>
                </a:solidFill>
                <a:round/>
                <a:headEnd/>
                <a:tailEnd/>
              </a:ln>
            </p:spPr>
            <p:txBody>
              <a:bodyPr/>
              <a:lstStyle/>
              <a:p>
                <a:endParaRPr lang="en-US"/>
              </a:p>
            </p:txBody>
          </p:sp>
          <p:sp>
            <p:nvSpPr>
              <p:cNvPr id="34472" name="Line 2722"/>
              <p:cNvSpPr>
                <a:spLocks noChangeShapeType="1"/>
              </p:cNvSpPr>
              <p:nvPr/>
            </p:nvSpPr>
            <p:spPr bwMode="auto">
              <a:xfrm flipV="1">
                <a:off x="2620" y="911"/>
                <a:ext cx="0" cy="33"/>
              </a:xfrm>
              <a:prstGeom prst="line">
                <a:avLst/>
              </a:prstGeom>
              <a:noFill/>
              <a:ln w="3175">
                <a:solidFill>
                  <a:srgbClr val="000000"/>
                </a:solidFill>
                <a:round/>
                <a:headEnd/>
                <a:tailEnd/>
              </a:ln>
            </p:spPr>
            <p:txBody>
              <a:bodyPr/>
              <a:lstStyle/>
              <a:p>
                <a:endParaRPr lang="en-US"/>
              </a:p>
            </p:txBody>
          </p:sp>
          <p:sp>
            <p:nvSpPr>
              <p:cNvPr id="34473" name="Line 2723"/>
              <p:cNvSpPr>
                <a:spLocks noChangeShapeType="1"/>
              </p:cNvSpPr>
              <p:nvPr/>
            </p:nvSpPr>
            <p:spPr bwMode="auto">
              <a:xfrm>
                <a:off x="2620" y="911"/>
                <a:ext cx="60" cy="0"/>
              </a:xfrm>
              <a:prstGeom prst="line">
                <a:avLst/>
              </a:prstGeom>
              <a:noFill/>
              <a:ln w="3175">
                <a:solidFill>
                  <a:srgbClr val="000000"/>
                </a:solidFill>
                <a:round/>
                <a:headEnd/>
                <a:tailEnd/>
              </a:ln>
            </p:spPr>
            <p:txBody>
              <a:bodyPr/>
              <a:lstStyle/>
              <a:p>
                <a:endParaRPr lang="en-US"/>
              </a:p>
            </p:txBody>
          </p:sp>
          <p:sp>
            <p:nvSpPr>
              <p:cNvPr id="34474" name="Line 2724"/>
              <p:cNvSpPr>
                <a:spLocks noChangeShapeType="1"/>
              </p:cNvSpPr>
              <p:nvPr/>
            </p:nvSpPr>
            <p:spPr bwMode="auto">
              <a:xfrm>
                <a:off x="2680" y="911"/>
                <a:ext cx="0" cy="33"/>
              </a:xfrm>
              <a:prstGeom prst="line">
                <a:avLst/>
              </a:prstGeom>
              <a:noFill/>
              <a:ln w="3175">
                <a:solidFill>
                  <a:srgbClr val="000000"/>
                </a:solidFill>
                <a:round/>
                <a:headEnd/>
                <a:tailEnd/>
              </a:ln>
            </p:spPr>
            <p:txBody>
              <a:bodyPr/>
              <a:lstStyle/>
              <a:p>
                <a:endParaRPr lang="en-US"/>
              </a:p>
            </p:txBody>
          </p:sp>
          <p:sp>
            <p:nvSpPr>
              <p:cNvPr id="34475" name="Line 2725"/>
              <p:cNvSpPr>
                <a:spLocks noChangeShapeType="1"/>
              </p:cNvSpPr>
              <p:nvPr/>
            </p:nvSpPr>
            <p:spPr bwMode="auto">
              <a:xfrm flipV="1">
                <a:off x="2680" y="911"/>
                <a:ext cx="0" cy="33"/>
              </a:xfrm>
              <a:prstGeom prst="line">
                <a:avLst/>
              </a:prstGeom>
              <a:noFill/>
              <a:ln w="3175">
                <a:solidFill>
                  <a:srgbClr val="000000"/>
                </a:solidFill>
                <a:round/>
                <a:headEnd/>
                <a:tailEnd/>
              </a:ln>
            </p:spPr>
            <p:txBody>
              <a:bodyPr/>
              <a:lstStyle/>
              <a:p>
                <a:endParaRPr lang="en-US"/>
              </a:p>
            </p:txBody>
          </p:sp>
          <p:sp>
            <p:nvSpPr>
              <p:cNvPr id="34476" name="Line 2726"/>
              <p:cNvSpPr>
                <a:spLocks noChangeShapeType="1"/>
              </p:cNvSpPr>
              <p:nvPr/>
            </p:nvSpPr>
            <p:spPr bwMode="auto">
              <a:xfrm>
                <a:off x="2680" y="911"/>
                <a:ext cx="60" cy="0"/>
              </a:xfrm>
              <a:prstGeom prst="line">
                <a:avLst/>
              </a:prstGeom>
              <a:noFill/>
              <a:ln w="3175">
                <a:solidFill>
                  <a:srgbClr val="000000"/>
                </a:solidFill>
                <a:round/>
                <a:headEnd/>
                <a:tailEnd/>
              </a:ln>
            </p:spPr>
            <p:txBody>
              <a:bodyPr/>
              <a:lstStyle/>
              <a:p>
                <a:endParaRPr lang="en-US"/>
              </a:p>
            </p:txBody>
          </p:sp>
          <p:sp>
            <p:nvSpPr>
              <p:cNvPr id="34477" name="Line 2727"/>
              <p:cNvSpPr>
                <a:spLocks noChangeShapeType="1"/>
              </p:cNvSpPr>
              <p:nvPr/>
            </p:nvSpPr>
            <p:spPr bwMode="auto">
              <a:xfrm>
                <a:off x="2740" y="911"/>
                <a:ext cx="0" cy="33"/>
              </a:xfrm>
              <a:prstGeom prst="line">
                <a:avLst/>
              </a:prstGeom>
              <a:noFill/>
              <a:ln w="3175">
                <a:solidFill>
                  <a:srgbClr val="000000"/>
                </a:solidFill>
                <a:round/>
                <a:headEnd/>
                <a:tailEnd/>
              </a:ln>
            </p:spPr>
            <p:txBody>
              <a:bodyPr/>
              <a:lstStyle/>
              <a:p>
                <a:endParaRPr lang="en-US"/>
              </a:p>
            </p:txBody>
          </p:sp>
          <p:sp>
            <p:nvSpPr>
              <p:cNvPr id="34478" name="Line 2728"/>
              <p:cNvSpPr>
                <a:spLocks noChangeShapeType="1"/>
              </p:cNvSpPr>
              <p:nvPr/>
            </p:nvSpPr>
            <p:spPr bwMode="auto">
              <a:xfrm flipV="1">
                <a:off x="2740" y="911"/>
                <a:ext cx="0" cy="33"/>
              </a:xfrm>
              <a:prstGeom prst="line">
                <a:avLst/>
              </a:prstGeom>
              <a:noFill/>
              <a:ln w="3175">
                <a:solidFill>
                  <a:srgbClr val="000000"/>
                </a:solidFill>
                <a:round/>
                <a:headEnd/>
                <a:tailEnd/>
              </a:ln>
            </p:spPr>
            <p:txBody>
              <a:bodyPr/>
              <a:lstStyle/>
              <a:p>
                <a:endParaRPr lang="en-US"/>
              </a:p>
            </p:txBody>
          </p:sp>
          <p:sp>
            <p:nvSpPr>
              <p:cNvPr id="34479" name="Line 2729"/>
              <p:cNvSpPr>
                <a:spLocks noChangeShapeType="1"/>
              </p:cNvSpPr>
              <p:nvPr/>
            </p:nvSpPr>
            <p:spPr bwMode="auto">
              <a:xfrm>
                <a:off x="2740" y="911"/>
                <a:ext cx="61" cy="0"/>
              </a:xfrm>
              <a:prstGeom prst="line">
                <a:avLst/>
              </a:prstGeom>
              <a:noFill/>
              <a:ln w="3175">
                <a:solidFill>
                  <a:srgbClr val="000000"/>
                </a:solidFill>
                <a:round/>
                <a:headEnd/>
                <a:tailEnd/>
              </a:ln>
            </p:spPr>
            <p:txBody>
              <a:bodyPr/>
              <a:lstStyle/>
              <a:p>
                <a:endParaRPr lang="en-US"/>
              </a:p>
            </p:txBody>
          </p:sp>
          <p:sp>
            <p:nvSpPr>
              <p:cNvPr id="34480" name="Line 2730"/>
              <p:cNvSpPr>
                <a:spLocks noChangeShapeType="1"/>
              </p:cNvSpPr>
              <p:nvPr/>
            </p:nvSpPr>
            <p:spPr bwMode="auto">
              <a:xfrm>
                <a:off x="2801" y="911"/>
                <a:ext cx="0" cy="33"/>
              </a:xfrm>
              <a:prstGeom prst="line">
                <a:avLst/>
              </a:prstGeom>
              <a:noFill/>
              <a:ln w="3175">
                <a:solidFill>
                  <a:srgbClr val="000000"/>
                </a:solidFill>
                <a:round/>
                <a:headEnd/>
                <a:tailEnd/>
              </a:ln>
            </p:spPr>
            <p:txBody>
              <a:bodyPr/>
              <a:lstStyle/>
              <a:p>
                <a:endParaRPr lang="en-US"/>
              </a:p>
            </p:txBody>
          </p:sp>
          <p:sp>
            <p:nvSpPr>
              <p:cNvPr id="34481" name="Line 2731"/>
              <p:cNvSpPr>
                <a:spLocks noChangeShapeType="1"/>
              </p:cNvSpPr>
              <p:nvPr/>
            </p:nvSpPr>
            <p:spPr bwMode="auto">
              <a:xfrm flipV="1">
                <a:off x="2801" y="911"/>
                <a:ext cx="0" cy="33"/>
              </a:xfrm>
              <a:prstGeom prst="line">
                <a:avLst/>
              </a:prstGeom>
              <a:noFill/>
              <a:ln w="3175">
                <a:solidFill>
                  <a:srgbClr val="000000"/>
                </a:solidFill>
                <a:round/>
                <a:headEnd/>
                <a:tailEnd/>
              </a:ln>
            </p:spPr>
            <p:txBody>
              <a:bodyPr/>
              <a:lstStyle/>
              <a:p>
                <a:endParaRPr lang="en-US"/>
              </a:p>
            </p:txBody>
          </p:sp>
          <p:sp>
            <p:nvSpPr>
              <p:cNvPr id="34482" name="Line 2732"/>
              <p:cNvSpPr>
                <a:spLocks noChangeShapeType="1"/>
              </p:cNvSpPr>
              <p:nvPr/>
            </p:nvSpPr>
            <p:spPr bwMode="auto">
              <a:xfrm>
                <a:off x="2801" y="911"/>
                <a:ext cx="60" cy="0"/>
              </a:xfrm>
              <a:prstGeom prst="line">
                <a:avLst/>
              </a:prstGeom>
              <a:noFill/>
              <a:ln w="3175">
                <a:solidFill>
                  <a:srgbClr val="000000"/>
                </a:solidFill>
                <a:round/>
                <a:headEnd/>
                <a:tailEnd/>
              </a:ln>
            </p:spPr>
            <p:txBody>
              <a:bodyPr/>
              <a:lstStyle/>
              <a:p>
                <a:endParaRPr lang="en-US"/>
              </a:p>
            </p:txBody>
          </p:sp>
          <p:sp>
            <p:nvSpPr>
              <p:cNvPr id="34483" name="Line 2733"/>
              <p:cNvSpPr>
                <a:spLocks noChangeShapeType="1"/>
              </p:cNvSpPr>
              <p:nvPr/>
            </p:nvSpPr>
            <p:spPr bwMode="auto">
              <a:xfrm>
                <a:off x="2861" y="911"/>
                <a:ext cx="0" cy="33"/>
              </a:xfrm>
              <a:prstGeom prst="line">
                <a:avLst/>
              </a:prstGeom>
              <a:noFill/>
              <a:ln w="3175">
                <a:solidFill>
                  <a:srgbClr val="000000"/>
                </a:solidFill>
                <a:round/>
                <a:headEnd/>
                <a:tailEnd/>
              </a:ln>
            </p:spPr>
            <p:txBody>
              <a:bodyPr/>
              <a:lstStyle/>
              <a:p>
                <a:endParaRPr lang="en-US"/>
              </a:p>
            </p:txBody>
          </p:sp>
          <p:sp>
            <p:nvSpPr>
              <p:cNvPr id="34484" name="Line 2734"/>
              <p:cNvSpPr>
                <a:spLocks noChangeShapeType="1"/>
              </p:cNvSpPr>
              <p:nvPr/>
            </p:nvSpPr>
            <p:spPr bwMode="auto">
              <a:xfrm flipV="1">
                <a:off x="2861" y="911"/>
                <a:ext cx="0" cy="33"/>
              </a:xfrm>
              <a:prstGeom prst="line">
                <a:avLst/>
              </a:prstGeom>
              <a:noFill/>
              <a:ln w="3175">
                <a:solidFill>
                  <a:srgbClr val="000000"/>
                </a:solidFill>
                <a:round/>
                <a:headEnd/>
                <a:tailEnd/>
              </a:ln>
            </p:spPr>
            <p:txBody>
              <a:bodyPr/>
              <a:lstStyle/>
              <a:p>
                <a:endParaRPr lang="en-US"/>
              </a:p>
            </p:txBody>
          </p:sp>
          <p:sp>
            <p:nvSpPr>
              <p:cNvPr id="34485" name="Line 2735"/>
              <p:cNvSpPr>
                <a:spLocks noChangeShapeType="1"/>
              </p:cNvSpPr>
              <p:nvPr/>
            </p:nvSpPr>
            <p:spPr bwMode="auto">
              <a:xfrm>
                <a:off x="2861" y="911"/>
                <a:ext cx="60" cy="0"/>
              </a:xfrm>
              <a:prstGeom prst="line">
                <a:avLst/>
              </a:prstGeom>
              <a:noFill/>
              <a:ln w="3175">
                <a:solidFill>
                  <a:srgbClr val="000000"/>
                </a:solidFill>
                <a:round/>
                <a:headEnd/>
                <a:tailEnd/>
              </a:ln>
            </p:spPr>
            <p:txBody>
              <a:bodyPr/>
              <a:lstStyle/>
              <a:p>
                <a:endParaRPr lang="en-US"/>
              </a:p>
            </p:txBody>
          </p:sp>
          <p:sp>
            <p:nvSpPr>
              <p:cNvPr id="34486" name="Line 2736"/>
              <p:cNvSpPr>
                <a:spLocks noChangeShapeType="1"/>
              </p:cNvSpPr>
              <p:nvPr/>
            </p:nvSpPr>
            <p:spPr bwMode="auto">
              <a:xfrm>
                <a:off x="2921" y="911"/>
                <a:ext cx="0" cy="33"/>
              </a:xfrm>
              <a:prstGeom prst="line">
                <a:avLst/>
              </a:prstGeom>
              <a:noFill/>
              <a:ln w="3175">
                <a:solidFill>
                  <a:srgbClr val="000000"/>
                </a:solidFill>
                <a:round/>
                <a:headEnd/>
                <a:tailEnd/>
              </a:ln>
            </p:spPr>
            <p:txBody>
              <a:bodyPr/>
              <a:lstStyle/>
              <a:p>
                <a:endParaRPr lang="en-US"/>
              </a:p>
            </p:txBody>
          </p:sp>
          <p:sp>
            <p:nvSpPr>
              <p:cNvPr id="34487" name="Line 2737"/>
              <p:cNvSpPr>
                <a:spLocks noChangeShapeType="1"/>
              </p:cNvSpPr>
              <p:nvPr/>
            </p:nvSpPr>
            <p:spPr bwMode="auto">
              <a:xfrm flipV="1">
                <a:off x="2921" y="911"/>
                <a:ext cx="0" cy="33"/>
              </a:xfrm>
              <a:prstGeom prst="line">
                <a:avLst/>
              </a:prstGeom>
              <a:noFill/>
              <a:ln w="3175">
                <a:solidFill>
                  <a:srgbClr val="000000"/>
                </a:solidFill>
                <a:round/>
                <a:headEnd/>
                <a:tailEnd/>
              </a:ln>
            </p:spPr>
            <p:txBody>
              <a:bodyPr/>
              <a:lstStyle/>
              <a:p>
                <a:endParaRPr lang="en-US"/>
              </a:p>
            </p:txBody>
          </p:sp>
          <p:sp>
            <p:nvSpPr>
              <p:cNvPr id="34488" name="Line 2738"/>
              <p:cNvSpPr>
                <a:spLocks noChangeShapeType="1"/>
              </p:cNvSpPr>
              <p:nvPr/>
            </p:nvSpPr>
            <p:spPr bwMode="auto">
              <a:xfrm>
                <a:off x="2921" y="911"/>
                <a:ext cx="61" cy="0"/>
              </a:xfrm>
              <a:prstGeom prst="line">
                <a:avLst/>
              </a:prstGeom>
              <a:noFill/>
              <a:ln w="3175">
                <a:solidFill>
                  <a:srgbClr val="000000"/>
                </a:solidFill>
                <a:round/>
                <a:headEnd/>
                <a:tailEnd/>
              </a:ln>
            </p:spPr>
            <p:txBody>
              <a:bodyPr/>
              <a:lstStyle/>
              <a:p>
                <a:endParaRPr lang="en-US"/>
              </a:p>
            </p:txBody>
          </p:sp>
          <p:sp>
            <p:nvSpPr>
              <p:cNvPr id="34489" name="Line 2739"/>
              <p:cNvSpPr>
                <a:spLocks noChangeShapeType="1"/>
              </p:cNvSpPr>
              <p:nvPr/>
            </p:nvSpPr>
            <p:spPr bwMode="auto">
              <a:xfrm>
                <a:off x="2982" y="911"/>
                <a:ext cx="0" cy="33"/>
              </a:xfrm>
              <a:prstGeom prst="line">
                <a:avLst/>
              </a:prstGeom>
              <a:noFill/>
              <a:ln w="3175">
                <a:solidFill>
                  <a:srgbClr val="000000"/>
                </a:solidFill>
                <a:round/>
                <a:headEnd/>
                <a:tailEnd/>
              </a:ln>
            </p:spPr>
            <p:txBody>
              <a:bodyPr/>
              <a:lstStyle/>
              <a:p>
                <a:endParaRPr lang="en-US"/>
              </a:p>
            </p:txBody>
          </p:sp>
          <p:sp>
            <p:nvSpPr>
              <p:cNvPr id="34490" name="Line 2740"/>
              <p:cNvSpPr>
                <a:spLocks noChangeShapeType="1"/>
              </p:cNvSpPr>
              <p:nvPr/>
            </p:nvSpPr>
            <p:spPr bwMode="auto">
              <a:xfrm flipV="1">
                <a:off x="2982" y="911"/>
                <a:ext cx="0" cy="33"/>
              </a:xfrm>
              <a:prstGeom prst="line">
                <a:avLst/>
              </a:prstGeom>
              <a:noFill/>
              <a:ln w="3175">
                <a:solidFill>
                  <a:srgbClr val="000000"/>
                </a:solidFill>
                <a:round/>
                <a:headEnd/>
                <a:tailEnd/>
              </a:ln>
            </p:spPr>
            <p:txBody>
              <a:bodyPr/>
              <a:lstStyle/>
              <a:p>
                <a:endParaRPr lang="en-US"/>
              </a:p>
            </p:txBody>
          </p:sp>
          <p:sp>
            <p:nvSpPr>
              <p:cNvPr id="34491" name="Line 2741"/>
              <p:cNvSpPr>
                <a:spLocks noChangeShapeType="1"/>
              </p:cNvSpPr>
              <p:nvPr/>
            </p:nvSpPr>
            <p:spPr bwMode="auto">
              <a:xfrm>
                <a:off x="2982" y="911"/>
                <a:ext cx="60" cy="0"/>
              </a:xfrm>
              <a:prstGeom prst="line">
                <a:avLst/>
              </a:prstGeom>
              <a:noFill/>
              <a:ln w="3175">
                <a:solidFill>
                  <a:srgbClr val="000000"/>
                </a:solidFill>
                <a:round/>
                <a:headEnd/>
                <a:tailEnd/>
              </a:ln>
            </p:spPr>
            <p:txBody>
              <a:bodyPr/>
              <a:lstStyle/>
              <a:p>
                <a:endParaRPr lang="en-US"/>
              </a:p>
            </p:txBody>
          </p:sp>
          <p:sp>
            <p:nvSpPr>
              <p:cNvPr id="34492" name="Line 2742"/>
              <p:cNvSpPr>
                <a:spLocks noChangeShapeType="1"/>
              </p:cNvSpPr>
              <p:nvPr/>
            </p:nvSpPr>
            <p:spPr bwMode="auto">
              <a:xfrm>
                <a:off x="3042" y="911"/>
                <a:ext cx="0" cy="78"/>
              </a:xfrm>
              <a:prstGeom prst="line">
                <a:avLst/>
              </a:prstGeom>
              <a:noFill/>
              <a:ln w="3175">
                <a:solidFill>
                  <a:srgbClr val="000000"/>
                </a:solidFill>
                <a:round/>
                <a:headEnd/>
                <a:tailEnd/>
              </a:ln>
            </p:spPr>
            <p:txBody>
              <a:bodyPr/>
              <a:lstStyle/>
              <a:p>
                <a:endParaRPr lang="en-US"/>
              </a:p>
            </p:txBody>
          </p:sp>
          <p:sp>
            <p:nvSpPr>
              <p:cNvPr id="34493" name="Line 2743"/>
              <p:cNvSpPr>
                <a:spLocks noChangeShapeType="1"/>
              </p:cNvSpPr>
              <p:nvPr/>
            </p:nvSpPr>
            <p:spPr bwMode="auto">
              <a:xfrm flipV="1">
                <a:off x="3042" y="911"/>
                <a:ext cx="0" cy="78"/>
              </a:xfrm>
              <a:prstGeom prst="line">
                <a:avLst/>
              </a:prstGeom>
              <a:noFill/>
              <a:ln w="3175">
                <a:solidFill>
                  <a:srgbClr val="000000"/>
                </a:solidFill>
                <a:round/>
                <a:headEnd/>
                <a:tailEnd/>
              </a:ln>
            </p:spPr>
            <p:txBody>
              <a:bodyPr/>
              <a:lstStyle/>
              <a:p>
                <a:endParaRPr lang="en-US"/>
              </a:p>
            </p:txBody>
          </p:sp>
          <p:sp>
            <p:nvSpPr>
              <p:cNvPr id="34494" name="Line 2744"/>
              <p:cNvSpPr>
                <a:spLocks noChangeShapeType="1"/>
              </p:cNvSpPr>
              <p:nvPr/>
            </p:nvSpPr>
            <p:spPr bwMode="auto">
              <a:xfrm>
                <a:off x="3042" y="911"/>
                <a:ext cx="60" cy="0"/>
              </a:xfrm>
              <a:prstGeom prst="line">
                <a:avLst/>
              </a:prstGeom>
              <a:noFill/>
              <a:ln w="3175">
                <a:solidFill>
                  <a:srgbClr val="000000"/>
                </a:solidFill>
                <a:round/>
                <a:headEnd/>
                <a:tailEnd/>
              </a:ln>
            </p:spPr>
            <p:txBody>
              <a:bodyPr/>
              <a:lstStyle/>
              <a:p>
                <a:endParaRPr lang="en-US"/>
              </a:p>
            </p:txBody>
          </p:sp>
          <p:sp>
            <p:nvSpPr>
              <p:cNvPr id="34495" name="Line 2745"/>
              <p:cNvSpPr>
                <a:spLocks noChangeShapeType="1"/>
              </p:cNvSpPr>
              <p:nvPr/>
            </p:nvSpPr>
            <p:spPr bwMode="auto">
              <a:xfrm>
                <a:off x="3102" y="911"/>
                <a:ext cx="0" cy="33"/>
              </a:xfrm>
              <a:prstGeom prst="line">
                <a:avLst/>
              </a:prstGeom>
              <a:noFill/>
              <a:ln w="3175">
                <a:solidFill>
                  <a:srgbClr val="000000"/>
                </a:solidFill>
                <a:round/>
                <a:headEnd/>
                <a:tailEnd/>
              </a:ln>
            </p:spPr>
            <p:txBody>
              <a:bodyPr/>
              <a:lstStyle/>
              <a:p>
                <a:endParaRPr lang="en-US"/>
              </a:p>
            </p:txBody>
          </p:sp>
          <p:sp>
            <p:nvSpPr>
              <p:cNvPr id="34496" name="Line 2746"/>
              <p:cNvSpPr>
                <a:spLocks noChangeShapeType="1"/>
              </p:cNvSpPr>
              <p:nvPr/>
            </p:nvSpPr>
            <p:spPr bwMode="auto">
              <a:xfrm flipV="1">
                <a:off x="3102" y="911"/>
                <a:ext cx="0" cy="33"/>
              </a:xfrm>
              <a:prstGeom prst="line">
                <a:avLst/>
              </a:prstGeom>
              <a:noFill/>
              <a:ln w="3175">
                <a:solidFill>
                  <a:srgbClr val="000000"/>
                </a:solidFill>
                <a:round/>
                <a:headEnd/>
                <a:tailEnd/>
              </a:ln>
            </p:spPr>
            <p:txBody>
              <a:bodyPr/>
              <a:lstStyle/>
              <a:p>
                <a:endParaRPr lang="en-US"/>
              </a:p>
            </p:txBody>
          </p:sp>
          <p:sp>
            <p:nvSpPr>
              <p:cNvPr id="34497" name="Line 2747"/>
              <p:cNvSpPr>
                <a:spLocks noChangeShapeType="1"/>
              </p:cNvSpPr>
              <p:nvPr/>
            </p:nvSpPr>
            <p:spPr bwMode="auto">
              <a:xfrm>
                <a:off x="3102" y="911"/>
                <a:ext cx="61" cy="0"/>
              </a:xfrm>
              <a:prstGeom prst="line">
                <a:avLst/>
              </a:prstGeom>
              <a:noFill/>
              <a:ln w="3175">
                <a:solidFill>
                  <a:srgbClr val="000000"/>
                </a:solidFill>
                <a:round/>
                <a:headEnd/>
                <a:tailEnd/>
              </a:ln>
            </p:spPr>
            <p:txBody>
              <a:bodyPr/>
              <a:lstStyle/>
              <a:p>
                <a:endParaRPr lang="en-US"/>
              </a:p>
            </p:txBody>
          </p:sp>
          <p:sp>
            <p:nvSpPr>
              <p:cNvPr id="34498" name="Line 2748"/>
              <p:cNvSpPr>
                <a:spLocks noChangeShapeType="1"/>
              </p:cNvSpPr>
              <p:nvPr/>
            </p:nvSpPr>
            <p:spPr bwMode="auto">
              <a:xfrm>
                <a:off x="3163" y="911"/>
                <a:ext cx="0" cy="33"/>
              </a:xfrm>
              <a:prstGeom prst="line">
                <a:avLst/>
              </a:prstGeom>
              <a:noFill/>
              <a:ln w="3175">
                <a:solidFill>
                  <a:srgbClr val="000000"/>
                </a:solidFill>
                <a:round/>
                <a:headEnd/>
                <a:tailEnd/>
              </a:ln>
            </p:spPr>
            <p:txBody>
              <a:bodyPr/>
              <a:lstStyle/>
              <a:p>
                <a:endParaRPr lang="en-US"/>
              </a:p>
            </p:txBody>
          </p:sp>
          <p:sp>
            <p:nvSpPr>
              <p:cNvPr id="34499" name="Line 2749"/>
              <p:cNvSpPr>
                <a:spLocks noChangeShapeType="1"/>
              </p:cNvSpPr>
              <p:nvPr/>
            </p:nvSpPr>
            <p:spPr bwMode="auto">
              <a:xfrm flipV="1">
                <a:off x="3163" y="911"/>
                <a:ext cx="0" cy="33"/>
              </a:xfrm>
              <a:prstGeom prst="line">
                <a:avLst/>
              </a:prstGeom>
              <a:noFill/>
              <a:ln w="3175">
                <a:solidFill>
                  <a:srgbClr val="000000"/>
                </a:solidFill>
                <a:round/>
                <a:headEnd/>
                <a:tailEnd/>
              </a:ln>
            </p:spPr>
            <p:txBody>
              <a:bodyPr/>
              <a:lstStyle/>
              <a:p>
                <a:endParaRPr lang="en-US"/>
              </a:p>
            </p:txBody>
          </p:sp>
          <p:sp>
            <p:nvSpPr>
              <p:cNvPr id="34500" name="Line 2750"/>
              <p:cNvSpPr>
                <a:spLocks noChangeShapeType="1"/>
              </p:cNvSpPr>
              <p:nvPr/>
            </p:nvSpPr>
            <p:spPr bwMode="auto">
              <a:xfrm>
                <a:off x="3163" y="911"/>
                <a:ext cx="60" cy="0"/>
              </a:xfrm>
              <a:prstGeom prst="line">
                <a:avLst/>
              </a:prstGeom>
              <a:noFill/>
              <a:ln w="3175">
                <a:solidFill>
                  <a:srgbClr val="000000"/>
                </a:solidFill>
                <a:round/>
                <a:headEnd/>
                <a:tailEnd/>
              </a:ln>
            </p:spPr>
            <p:txBody>
              <a:bodyPr/>
              <a:lstStyle/>
              <a:p>
                <a:endParaRPr lang="en-US"/>
              </a:p>
            </p:txBody>
          </p:sp>
          <p:sp>
            <p:nvSpPr>
              <p:cNvPr id="34501" name="Line 2751"/>
              <p:cNvSpPr>
                <a:spLocks noChangeShapeType="1"/>
              </p:cNvSpPr>
              <p:nvPr/>
            </p:nvSpPr>
            <p:spPr bwMode="auto">
              <a:xfrm>
                <a:off x="3223" y="911"/>
                <a:ext cx="0" cy="33"/>
              </a:xfrm>
              <a:prstGeom prst="line">
                <a:avLst/>
              </a:prstGeom>
              <a:noFill/>
              <a:ln w="3175">
                <a:solidFill>
                  <a:srgbClr val="000000"/>
                </a:solidFill>
                <a:round/>
                <a:headEnd/>
                <a:tailEnd/>
              </a:ln>
            </p:spPr>
            <p:txBody>
              <a:bodyPr/>
              <a:lstStyle/>
              <a:p>
                <a:endParaRPr lang="en-US"/>
              </a:p>
            </p:txBody>
          </p:sp>
          <p:sp>
            <p:nvSpPr>
              <p:cNvPr id="34502" name="Line 2752"/>
              <p:cNvSpPr>
                <a:spLocks noChangeShapeType="1"/>
              </p:cNvSpPr>
              <p:nvPr/>
            </p:nvSpPr>
            <p:spPr bwMode="auto">
              <a:xfrm flipV="1">
                <a:off x="3223" y="911"/>
                <a:ext cx="0" cy="33"/>
              </a:xfrm>
              <a:prstGeom prst="line">
                <a:avLst/>
              </a:prstGeom>
              <a:noFill/>
              <a:ln w="3175">
                <a:solidFill>
                  <a:srgbClr val="000000"/>
                </a:solidFill>
                <a:round/>
                <a:headEnd/>
                <a:tailEnd/>
              </a:ln>
            </p:spPr>
            <p:txBody>
              <a:bodyPr/>
              <a:lstStyle/>
              <a:p>
                <a:endParaRPr lang="en-US"/>
              </a:p>
            </p:txBody>
          </p:sp>
          <p:sp>
            <p:nvSpPr>
              <p:cNvPr id="34503" name="Line 2753"/>
              <p:cNvSpPr>
                <a:spLocks noChangeShapeType="1"/>
              </p:cNvSpPr>
              <p:nvPr/>
            </p:nvSpPr>
            <p:spPr bwMode="auto">
              <a:xfrm>
                <a:off x="3223" y="911"/>
                <a:ext cx="60" cy="0"/>
              </a:xfrm>
              <a:prstGeom prst="line">
                <a:avLst/>
              </a:prstGeom>
              <a:noFill/>
              <a:ln w="3175">
                <a:solidFill>
                  <a:srgbClr val="000000"/>
                </a:solidFill>
                <a:round/>
                <a:headEnd/>
                <a:tailEnd/>
              </a:ln>
            </p:spPr>
            <p:txBody>
              <a:bodyPr/>
              <a:lstStyle/>
              <a:p>
                <a:endParaRPr lang="en-US"/>
              </a:p>
            </p:txBody>
          </p:sp>
          <p:sp>
            <p:nvSpPr>
              <p:cNvPr id="34504" name="Line 2754"/>
              <p:cNvSpPr>
                <a:spLocks noChangeShapeType="1"/>
              </p:cNvSpPr>
              <p:nvPr/>
            </p:nvSpPr>
            <p:spPr bwMode="auto">
              <a:xfrm>
                <a:off x="3283" y="911"/>
                <a:ext cx="0" cy="33"/>
              </a:xfrm>
              <a:prstGeom prst="line">
                <a:avLst/>
              </a:prstGeom>
              <a:noFill/>
              <a:ln w="3175">
                <a:solidFill>
                  <a:srgbClr val="000000"/>
                </a:solidFill>
                <a:round/>
                <a:headEnd/>
                <a:tailEnd/>
              </a:ln>
            </p:spPr>
            <p:txBody>
              <a:bodyPr/>
              <a:lstStyle/>
              <a:p>
                <a:endParaRPr lang="en-US"/>
              </a:p>
            </p:txBody>
          </p:sp>
          <p:sp>
            <p:nvSpPr>
              <p:cNvPr id="34505" name="Line 2755"/>
              <p:cNvSpPr>
                <a:spLocks noChangeShapeType="1"/>
              </p:cNvSpPr>
              <p:nvPr/>
            </p:nvSpPr>
            <p:spPr bwMode="auto">
              <a:xfrm flipV="1">
                <a:off x="3283" y="911"/>
                <a:ext cx="0" cy="33"/>
              </a:xfrm>
              <a:prstGeom prst="line">
                <a:avLst/>
              </a:prstGeom>
              <a:noFill/>
              <a:ln w="3175">
                <a:solidFill>
                  <a:srgbClr val="000000"/>
                </a:solidFill>
                <a:round/>
                <a:headEnd/>
                <a:tailEnd/>
              </a:ln>
            </p:spPr>
            <p:txBody>
              <a:bodyPr/>
              <a:lstStyle/>
              <a:p>
                <a:endParaRPr lang="en-US"/>
              </a:p>
            </p:txBody>
          </p:sp>
          <p:sp>
            <p:nvSpPr>
              <p:cNvPr id="34506" name="Line 2756"/>
              <p:cNvSpPr>
                <a:spLocks noChangeShapeType="1"/>
              </p:cNvSpPr>
              <p:nvPr/>
            </p:nvSpPr>
            <p:spPr bwMode="auto">
              <a:xfrm>
                <a:off x="3283" y="911"/>
                <a:ext cx="61" cy="0"/>
              </a:xfrm>
              <a:prstGeom prst="line">
                <a:avLst/>
              </a:prstGeom>
              <a:noFill/>
              <a:ln w="3175">
                <a:solidFill>
                  <a:srgbClr val="000000"/>
                </a:solidFill>
                <a:round/>
                <a:headEnd/>
                <a:tailEnd/>
              </a:ln>
            </p:spPr>
            <p:txBody>
              <a:bodyPr/>
              <a:lstStyle/>
              <a:p>
                <a:endParaRPr lang="en-US"/>
              </a:p>
            </p:txBody>
          </p:sp>
          <p:sp>
            <p:nvSpPr>
              <p:cNvPr id="34507" name="Line 2757"/>
              <p:cNvSpPr>
                <a:spLocks noChangeShapeType="1"/>
              </p:cNvSpPr>
              <p:nvPr/>
            </p:nvSpPr>
            <p:spPr bwMode="auto">
              <a:xfrm>
                <a:off x="3344" y="911"/>
                <a:ext cx="0" cy="33"/>
              </a:xfrm>
              <a:prstGeom prst="line">
                <a:avLst/>
              </a:prstGeom>
              <a:noFill/>
              <a:ln w="3175">
                <a:solidFill>
                  <a:srgbClr val="000000"/>
                </a:solidFill>
                <a:round/>
                <a:headEnd/>
                <a:tailEnd/>
              </a:ln>
            </p:spPr>
            <p:txBody>
              <a:bodyPr/>
              <a:lstStyle/>
              <a:p>
                <a:endParaRPr lang="en-US"/>
              </a:p>
            </p:txBody>
          </p:sp>
          <p:sp>
            <p:nvSpPr>
              <p:cNvPr id="34508" name="Line 2758"/>
              <p:cNvSpPr>
                <a:spLocks noChangeShapeType="1"/>
              </p:cNvSpPr>
              <p:nvPr/>
            </p:nvSpPr>
            <p:spPr bwMode="auto">
              <a:xfrm flipV="1">
                <a:off x="3344" y="911"/>
                <a:ext cx="0" cy="33"/>
              </a:xfrm>
              <a:prstGeom prst="line">
                <a:avLst/>
              </a:prstGeom>
              <a:noFill/>
              <a:ln w="3175">
                <a:solidFill>
                  <a:srgbClr val="000000"/>
                </a:solidFill>
                <a:round/>
                <a:headEnd/>
                <a:tailEnd/>
              </a:ln>
            </p:spPr>
            <p:txBody>
              <a:bodyPr/>
              <a:lstStyle/>
              <a:p>
                <a:endParaRPr lang="en-US"/>
              </a:p>
            </p:txBody>
          </p:sp>
          <p:sp>
            <p:nvSpPr>
              <p:cNvPr id="34509" name="Line 2759"/>
              <p:cNvSpPr>
                <a:spLocks noChangeShapeType="1"/>
              </p:cNvSpPr>
              <p:nvPr/>
            </p:nvSpPr>
            <p:spPr bwMode="auto">
              <a:xfrm>
                <a:off x="3344" y="911"/>
                <a:ext cx="60" cy="0"/>
              </a:xfrm>
              <a:prstGeom prst="line">
                <a:avLst/>
              </a:prstGeom>
              <a:noFill/>
              <a:ln w="3175">
                <a:solidFill>
                  <a:srgbClr val="000000"/>
                </a:solidFill>
                <a:round/>
                <a:headEnd/>
                <a:tailEnd/>
              </a:ln>
            </p:spPr>
            <p:txBody>
              <a:bodyPr/>
              <a:lstStyle/>
              <a:p>
                <a:endParaRPr lang="en-US"/>
              </a:p>
            </p:txBody>
          </p:sp>
          <p:sp>
            <p:nvSpPr>
              <p:cNvPr id="34510" name="Line 2760"/>
              <p:cNvSpPr>
                <a:spLocks noChangeShapeType="1"/>
              </p:cNvSpPr>
              <p:nvPr/>
            </p:nvSpPr>
            <p:spPr bwMode="auto">
              <a:xfrm>
                <a:off x="3404" y="911"/>
                <a:ext cx="0" cy="33"/>
              </a:xfrm>
              <a:prstGeom prst="line">
                <a:avLst/>
              </a:prstGeom>
              <a:noFill/>
              <a:ln w="3175">
                <a:solidFill>
                  <a:srgbClr val="000000"/>
                </a:solidFill>
                <a:round/>
                <a:headEnd/>
                <a:tailEnd/>
              </a:ln>
            </p:spPr>
            <p:txBody>
              <a:bodyPr/>
              <a:lstStyle/>
              <a:p>
                <a:endParaRPr lang="en-US"/>
              </a:p>
            </p:txBody>
          </p:sp>
          <p:sp>
            <p:nvSpPr>
              <p:cNvPr id="34511" name="Line 2761"/>
              <p:cNvSpPr>
                <a:spLocks noChangeShapeType="1"/>
              </p:cNvSpPr>
              <p:nvPr/>
            </p:nvSpPr>
            <p:spPr bwMode="auto">
              <a:xfrm flipV="1">
                <a:off x="3404" y="911"/>
                <a:ext cx="0" cy="33"/>
              </a:xfrm>
              <a:prstGeom prst="line">
                <a:avLst/>
              </a:prstGeom>
              <a:noFill/>
              <a:ln w="3175">
                <a:solidFill>
                  <a:srgbClr val="000000"/>
                </a:solidFill>
                <a:round/>
                <a:headEnd/>
                <a:tailEnd/>
              </a:ln>
            </p:spPr>
            <p:txBody>
              <a:bodyPr/>
              <a:lstStyle/>
              <a:p>
                <a:endParaRPr lang="en-US"/>
              </a:p>
            </p:txBody>
          </p:sp>
          <p:sp>
            <p:nvSpPr>
              <p:cNvPr id="34512" name="Line 2762"/>
              <p:cNvSpPr>
                <a:spLocks noChangeShapeType="1"/>
              </p:cNvSpPr>
              <p:nvPr/>
            </p:nvSpPr>
            <p:spPr bwMode="auto">
              <a:xfrm>
                <a:off x="3404" y="911"/>
                <a:ext cx="60" cy="0"/>
              </a:xfrm>
              <a:prstGeom prst="line">
                <a:avLst/>
              </a:prstGeom>
              <a:noFill/>
              <a:ln w="3175">
                <a:solidFill>
                  <a:srgbClr val="000000"/>
                </a:solidFill>
                <a:round/>
                <a:headEnd/>
                <a:tailEnd/>
              </a:ln>
            </p:spPr>
            <p:txBody>
              <a:bodyPr/>
              <a:lstStyle/>
              <a:p>
                <a:endParaRPr lang="en-US"/>
              </a:p>
            </p:txBody>
          </p:sp>
          <p:sp>
            <p:nvSpPr>
              <p:cNvPr id="34513" name="Line 2763"/>
              <p:cNvSpPr>
                <a:spLocks noChangeShapeType="1"/>
              </p:cNvSpPr>
              <p:nvPr/>
            </p:nvSpPr>
            <p:spPr bwMode="auto">
              <a:xfrm>
                <a:off x="3464" y="911"/>
                <a:ext cx="0" cy="33"/>
              </a:xfrm>
              <a:prstGeom prst="line">
                <a:avLst/>
              </a:prstGeom>
              <a:noFill/>
              <a:ln w="3175">
                <a:solidFill>
                  <a:srgbClr val="000000"/>
                </a:solidFill>
                <a:round/>
                <a:headEnd/>
                <a:tailEnd/>
              </a:ln>
            </p:spPr>
            <p:txBody>
              <a:bodyPr/>
              <a:lstStyle/>
              <a:p>
                <a:endParaRPr lang="en-US"/>
              </a:p>
            </p:txBody>
          </p:sp>
          <p:sp>
            <p:nvSpPr>
              <p:cNvPr id="34514" name="Line 2764"/>
              <p:cNvSpPr>
                <a:spLocks noChangeShapeType="1"/>
              </p:cNvSpPr>
              <p:nvPr/>
            </p:nvSpPr>
            <p:spPr bwMode="auto">
              <a:xfrm flipV="1">
                <a:off x="3464" y="911"/>
                <a:ext cx="0" cy="33"/>
              </a:xfrm>
              <a:prstGeom prst="line">
                <a:avLst/>
              </a:prstGeom>
              <a:noFill/>
              <a:ln w="3175">
                <a:solidFill>
                  <a:srgbClr val="000000"/>
                </a:solidFill>
                <a:round/>
                <a:headEnd/>
                <a:tailEnd/>
              </a:ln>
            </p:spPr>
            <p:txBody>
              <a:bodyPr/>
              <a:lstStyle/>
              <a:p>
                <a:endParaRPr lang="en-US"/>
              </a:p>
            </p:txBody>
          </p:sp>
          <p:sp>
            <p:nvSpPr>
              <p:cNvPr id="34515" name="Line 2765"/>
              <p:cNvSpPr>
                <a:spLocks noChangeShapeType="1"/>
              </p:cNvSpPr>
              <p:nvPr/>
            </p:nvSpPr>
            <p:spPr bwMode="auto">
              <a:xfrm>
                <a:off x="3464" y="911"/>
                <a:ext cx="61" cy="0"/>
              </a:xfrm>
              <a:prstGeom prst="line">
                <a:avLst/>
              </a:prstGeom>
              <a:noFill/>
              <a:ln w="3175">
                <a:solidFill>
                  <a:srgbClr val="000000"/>
                </a:solidFill>
                <a:round/>
                <a:headEnd/>
                <a:tailEnd/>
              </a:ln>
            </p:spPr>
            <p:txBody>
              <a:bodyPr/>
              <a:lstStyle/>
              <a:p>
                <a:endParaRPr lang="en-US"/>
              </a:p>
            </p:txBody>
          </p:sp>
          <p:sp>
            <p:nvSpPr>
              <p:cNvPr id="34516" name="Line 2766"/>
              <p:cNvSpPr>
                <a:spLocks noChangeShapeType="1"/>
              </p:cNvSpPr>
              <p:nvPr/>
            </p:nvSpPr>
            <p:spPr bwMode="auto">
              <a:xfrm>
                <a:off x="3525" y="911"/>
                <a:ext cx="0" cy="33"/>
              </a:xfrm>
              <a:prstGeom prst="line">
                <a:avLst/>
              </a:prstGeom>
              <a:noFill/>
              <a:ln w="3175">
                <a:solidFill>
                  <a:srgbClr val="000000"/>
                </a:solidFill>
                <a:round/>
                <a:headEnd/>
                <a:tailEnd/>
              </a:ln>
            </p:spPr>
            <p:txBody>
              <a:bodyPr/>
              <a:lstStyle/>
              <a:p>
                <a:endParaRPr lang="en-US"/>
              </a:p>
            </p:txBody>
          </p:sp>
          <p:sp>
            <p:nvSpPr>
              <p:cNvPr id="34517" name="Line 2767"/>
              <p:cNvSpPr>
                <a:spLocks noChangeShapeType="1"/>
              </p:cNvSpPr>
              <p:nvPr/>
            </p:nvSpPr>
            <p:spPr bwMode="auto">
              <a:xfrm flipV="1">
                <a:off x="3525" y="911"/>
                <a:ext cx="0" cy="33"/>
              </a:xfrm>
              <a:prstGeom prst="line">
                <a:avLst/>
              </a:prstGeom>
              <a:noFill/>
              <a:ln w="3175">
                <a:solidFill>
                  <a:srgbClr val="000000"/>
                </a:solidFill>
                <a:round/>
                <a:headEnd/>
                <a:tailEnd/>
              </a:ln>
            </p:spPr>
            <p:txBody>
              <a:bodyPr/>
              <a:lstStyle/>
              <a:p>
                <a:endParaRPr lang="en-US"/>
              </a:p>
            </p:txBody>
          </p:sp>
          <p:sp>
            <p:nvSpPr>
              <p:cNvPr id="34518" name="Line 2768"/>
              <p:cNvSpPr>
                <a:spLocks noChangeShapeType="1"/>
              </p:cNvSpPr>
              <p:nvPr/>
            </p:nvSpPr>
            <p:spPr bwMode="auto">
              <a:xfrm>
                <a:off x="3525" y="911"/>
                <a:ext cx="60" cy="0"/>
              </a:xfrm>
              <a:prstGeom prst="line">
                <a:avLst/>
              </a:prstGeom>
              <a:noFill/>
              <a:ln w="3175">
                <a:solidFill>
                  <a:srgbClr val="000000"/>
                </a:solidFill>
                <a:round/>
                <a:headEnd/>
                <a:tailEnd/>
              </a:ln>
            </p:spPr>
            <p:txBody>
              <a:bodyPr/>
              <a:lstStyle/>
              <a:p>
                <a:endParaRPr lang="en-US"/>
              </a:p>
            </p:txBody>
          </p:sp>
          <p:sp>
            <p:nvSpPr>
              <p:cNvPr id="34519" name="Line 2769"/>
              <p:cNvSpPr>
                <a:spLocks noChangeShapeType="1"/>
              </p:cNvSpPr>
              <p:nvPr/>
            </p:nvSpPr>
            <p:spPr bwMode="auto">
              <a:xfrm>
                <a:off x="3585" y="911"/>
                <a:ext cx="0" cy="33"/>
              </a:xfrm>
              <a:prstGeom prst="line">
                <a:avLst/>
              </a:prstGeom>
              <a:noFill/>
              <a:ln w="3175">
                <a:solidFill>
                  <a:srgbClr val="000000"/>
                </a:solidFill>
                <a:round/>
                <a:headEnd/>
                <a:tailEnd/>
              </a:ln>
            </p:spPr>
            <p:txBody>
              <a:bodyPr/>
              <a:lstStyle/>
              <a:p>
                <a:endParaRPr lang="en-US"/>
              </a:p>
            </p:txBody>
          </p:sp>
          <p:sp>
            <p:nvSpPr>
              <p:cNvPr id="34520" name="Line 2770"/>
              <p:cNvSpPr>
                <a:spLocks noChangeShapeType="1"/>
              </p:cNvSpPr>
              <p:nvPr/>
            </p:nvSpPr>
            <p:spPr bwMode="auto">
              <a:xfrm flipV="1">
                <a:off x="3585" y="911"/>
                <a:ext cx="0" cy="33"/>
              </a:xfrm>
              <a:prstGeom prst="line">
                <a:avLst/>
              </a:prstGeom>
              <a:noFill/>
              <a:ln w="3175">
                <a:solidFill>
                  <a:srgbClr val="000000"/>
                </a:solidFill>
                <a:round/>
                <a:headEnd/>
                <a:tailEnd/>
              </a:ln>
            </p:spPr>
            <p:txBody>
              <a:bodyPr/>
              <a:lstStyle/>
              <a:p>
                <a:endParaRPr lang="en-US"/>
              </a:p>
            </p:txBody>
          </p:sp>
          <p:sp>
            <p:nvSpPr>
              <p:cNvPr id="34521" name="Line 2771"/>
              <p:cNvSpPr>
                <a:spLocks noChangeShapeType="1"/>
              </p:cNvSpPr>
              <p:nvPr/>
            </p:nvSpPr>
            <p:spPr bwMode="auto">
              <a:xfrm>
                <a:off x="3585" y="911"/>
                <a:ext cx="60" cy="0"/>
              </a:xfrm>
              <a:prstGeom prst="line">
                <a:avLst/>
              </a:prstGeom>
              <a:noFill/>
              <a:ln w="3175">
                <a:solidFill>
                  <a:srgbClr val="000000"/>
                </a:solidFill>
                <a:round/>
                <a:headEnd/>
                <a:tailEnd/>
              </a:ln>
            </p:spPr>
            <p:txBody>
              <a:bodyPr/>
              <a:lstStyle/>
              <a:p>
                <a:endParaRPr lang="en-US"/>
              </a:p>
            </p:txBody>
          </p:sp>
          <p:sp>
            <p:nvSpPr>
              <p:cNvPr id="34522" name="Line 2772"/>
              <p:cNvSpPr>
                <a:spLocks noChangeShapeType="1"/>
              </p:cNvSpPr>
              <p:nvPr/>
            </p:nvSpPr>
            <p:spPr bwMode="auto">
              <a:xfrm>
                <a:off x="3645" y="911"/>
                <a:ext cx="0" cy="78"/>
              </a:xfrm>
              <a:prstGeom prst="line">
                <a:avLst/>
              </a:prstGeom>
              <a:noFill/>
              <a:ln w="3175">
                <a:solidFill>
                  <a:srgbClr val="000000"/>
                </a:solidFill>
                <a:round/>
                <a:headEnd/>
                <a:tailEnd/>
              </a:ln>
            </p:spPr>
            <p:txBody>
              <a:bodyPr/>
              <a:lstStyle/>
              <a:p>
                <a:endParaRPr lang="en-US"/>
              </a:p>
            </p:txBody>
          </p:sp>
          <p:sp>
            <p:nvSpPr>
              <p:cNvPr id="34523" name="Line 2773"/>
              <p:cNvSpPr>
                <a:spLocks noChangeShapeType="1"/>
              </p:cNvSpPr>
              <p:nvPr/>
            </p:nvSpPr>
            <p:spPr bwMode="auto">
              <a:xfrm flipV="1">
                <a:off x="3645" y="911"/>
                <a:ext cx="0" cy="78"/>
              </a:xfrm>
              <a:prstGeom prst="line">
                <a:avLst/>
              </a:prstGeom>
              <a:noFill/>
              <a:ln w="3175">
                <a:solidFill>
                  <a:srgbClr val="000000"/>
                </a:solidFill>
                <a:round/>
                <a:headEnd/>
                <a:tailEnd/>
              </a:ln>
            </p:spPr>
            <p:txBody>
              <a:bodyPr/>
              <a:lstStyle/>
              <a:p>
                <a:endParaRPr lang="en-US"/>
              </a:p>
            </p:txBody>
          </p:sp>
          <p:sp>
            <p:nvSpPr>
              <p:cNvPr id="34524" name="Line 2774"/>
              <p:cNvSpPr>
                <a:spLocks noChangeShapeType="1"/>
              </p:cNvSpPr>
              <p:nvPr/>
            </p:nvSpPr>
            <p:spPr bwMode="auto">
              <a:xfrm>
                <a:off x="3645" y="911"/>
                <a:ext cx="62" cy="0"/>
              </a:xfrm>
              <a:prstGeom prst="line">
                <a:avLst/>
              </a:prstGeom>
              <a:noFill/>
              <a:ln w="3175">
                <a:solidFill>
                  <a:srgbClr val="000000"/>
                </a:solidFill>
                <a:round/>
                <a:headEnd/>
                <a:tailEnd/>
              </a:ln>
            </p:spPr>
            <p:txBody>
              <a:bodyPr/>
              <a:lstStyle/>
              <a:p>
                <a:endParaRPr lang="en-US"/>
              </a:p>
            </p:txBody>
          </p:sp>
          <p:sp>
            <p:nvSpPr>
              <p:cNvPr id="34525" name="Line 2775"/>
              <p:cNvSpPr>
                <a:spLocks noChangeShapeType="1"/>
              </p:cNvSpPr>
              <p:nvPr/>
            </p:nvSpPr>
            <p:spPr bwMode="auto">
              <a:xfrm>
                <a:off x="3707" y="911"/>
                <a:ext cx="0" cy="33"/>
              </a:xfrm>
              <a:prstGeom prst="line">
                <a:avLst/>
              </a:prstGeom>
              <a:noFill/>
              <a:ln w="3175">
                <a:solidFill>
                  <a:srgbClr val="000000"/>
                </a:solidFill>
                <a:round/>
                <a:headEnd/>
                <a:tailEnd/>
              </a:ln>
            </p:spPr>
            <p:txBody>
              <a:bodyPr/>
              <a:lstStyle/>
              <a:p>
                <a:endParaRPr lang="en-US"/>
              </a:p>
            </p:txBody>
          </p:sp>
          <p:sp>
            <p:nvSpPr>
              <p:cNvPr id="34526" name="Line 2776"/>
              <p:cNvSpPr>
                <a:spLocks noChangeShapeType="1"/>
              </p:cNvSpPr>
              <p:nvPr/>
            </p:nvSpPr>
            <p:spPr bwMode="auto">
              <a:xfrm flipV="1">
                <a:off x="3707" y="911"/>
                <a:ext cx="0" cy="33"/>
              </a:xfrm>
              <a:prstGeom prst="line">
                <a:avLst/>
              </a:prstGeom>
              <a:noFill/>
              <a:ln w="3175">
                <a:solidFill>
                  <a:srgbClr val="000000"/>
                </a:solidFill>
                <a:round/>
                <a:headEnd/>
                <a:tailEnd/>
              </a:ln>
            </p:spPr>
            <p:txBody>
              <a:bodyPr/>
              <a:lstStyle/>
              <a:p>
                <a:endParaRPr lang="en-US"/>
              </a:p>
            </p:txBody>
          </p:sp>
          <p:sp>
            <p:nvSpPr>
              <p:cNvPr id="34527" name="Line 2777"/>
              <p:cNvSpPr>
                <a:spLocks noChangeShapeType="1"/>
              </p:cNvSpPr>
              <p:nvPr/>
            </p:nvSpPr>
            <p:spPr bwMode="auto">
              <a:xfrm>
                <a:off x="3707" y="911"/>
                <a:ext cx="59" cy="0"/>
              </a:xfrm>
              <a:prstGeom prst="line">
                <a:avLst/>
              </a:prstGeom>
              <a:noFill/>
              <a:ln w="3175">
                <a:solidFill>
                  <a:srgbClr val="000000"/>
                </a:solidFill>
                <a:round/>
                <a:headEnd/>
                <a:tailEnd/>
              </a:ln>
            </p:spPr>
            <p:txBody>
              <a:bodyPr/>
              <a:lstStyle/>
              <a:p>
                <a:endParaRPr lang="en-US"/>
              </a:p>
            </p:txBody>
          </p:sp>
          <p:sp>
            <p:nvSpPr>
              <p:cNvPr id="34528" name="Line 2778"/>
              <p:cNvSpPr>
                <a:spLocks noChangeShapeType="1"/>
              </p:cNvSpPr>
              <p:nvPr/>
            </p:nvSpPr>
            <p:spPr bwMode="auto">
              <a:xfrm>
                <a:off x="3766" y="911"/>
                <a:ext cx="0" cy="33"/>
              </a:xfrm>
              <a:prstGeom prst="line">
                <a:avLst/>
              </a:prstGeom>
              <a:noFill/>
              <a:ln w="3175">
                <a:solidFill>
                  <a:srgbClr val="000000"/>
                </a:solidFill>
                <a:round/>
                <a:headEnd/>
                <a:tailEnd/>
              </a:ln>
            </p:spPr>
            <p:txBody>
              <a:bodyPr/>
              <a:lstStyle/>
              <a:p>
                <a:endParaRPr lang="en-US"/>
              </a:p>
            </p:txBody>
          </p:sp>
          <p:sp>
            <p:nvSpPr>
              <p:cNvPr id="34529" name="Line 2779"/>
              <p:cNvSpPr>
                <a:spLocks noChangeShapeType="1"/>
              </p:cNvSpPr>
              <p:nvPr/>
            </p:nvSpPr>
            <p:spPr bwMode="auto">
              <a:xfrm flipV="1">
                <a:off x="3766" y="911"/>
                <a:ext cx="0" cy="33"/>
              </a:xfrm>
              <a:prstGeom prst="line">
                <a:avLst/>
              </a:prstGeom>
              <a:noFill/>
              <a:ln w="3175">
                <a:solidFill>
                  <a:srgbClr val="000000"/>
                </a:solidFill>
                <a:round/>
                <a:headEnd/>
                <a:tailEnd/>
              </a:ln>
            </p:spPr>
            <p:txBody>
              <a:bodyPr/>
              <a:lstStyle/>
              <a:p>
                <a:endParaRPr lang="en-US"/>
              </a:p>
            </p:txBody>
          </p:sp>
          <p:sp>
            <p:nvSpPr>
              <p:cNvPr id="34530" name="Line 2780"/>
              <p:cNvSpPr>
                <a:spLocks noChangeShapeType="1"/>
              </p:cNvSpPr>
              <p:nvPr/>
            </p:nvSpPr>
            <p:spPr bwMode="auto">
              <a:xfrm>
                <a:off x="3766" y="911"/>
                <a:ext cx="60" cy="0"/>
              </a:xfrm>
              <a:prstGeom prst="line">
                <a:avLst/>
              </a:prstGeom>
              <a:noFill/>
              <a:ln w="3175">
                <a:solidFill>
                  <a:srgbClr val="000000"/>
                </a:solidFill>
                <a:round/>
                <a:headEnd/>
                <a:tailEnd/>
              </a:ln>
            </p:spPr>
            <p:txBody>
              <a:bodyPr/>
              <a:lstStyle/>
              <a:p>
                <a:endParaRPr lang="en-US"/>
              </a:p>
            </p:txBody>
          </p:sp>
          <p:sp>
            <p:nvSpPr>
              <p:cNvPr id="34531" name="Line 2781"/>
              <p:cNvSpPr>
                <a:spLocks noChangeShapeType="1"/>
              </p:cNvSpPr>
              <p:nvPr/>
            </p:nvSpPr>
            <p:spPr bwMode="auto">
              <a:xfrm>
                <a:off x="3826" y="911"/>
                <a:ext cx="0" cy="33"/>
              </a:xfrm>
              <a:prstGeom prst="line">
                <a:avLst/>
              </a:prstGeom>
              <a:noFill/>
              <a:ln w="3175">
                <a:solidFill>
                  <a:srgbClr val="000000"/>
                </a:solidFill>
                <a:round/>
                <a:headEnd/>
                <a:tailEnd/>
              </a:ln>
            </p:spPr>
            <p:txBody>
              <a:bodyPr/>
              <a:lstStyle/>
              <a:p>
                <a:endParaRPr lang="en-US"/>
              </a:p>
            </p:txBody>
          </p:sp>
          <p:sp>
            <p:nvSpPr>
              <p:cNvPr id="34532" name="Line 2782"/>
              <p:cNvSpPr>
                <a:spLocks noChangeShapeType="1"/>
              </p:cNvSpPr>
              <p:nvPr/>
            </p:nvSpPr>
            <p:spPr bwMode="auto">
              <a:xfrm flipV="1">
                <a:off x="3826" y="911"/>
                <a:ext cx="0" cy="33"/>
              </a:xfrm>
              <a:prstGeom prst="line">
                <a:avLst/>
              </a:prstGeom>
              <a:noFill/>
              <a:ln w="3175">
                <a:solidFill>
                  <a:srgbClr val="000000"/>
                </a:solidFill>
                <a:round/>
                <a:headEnd/>
                <a:tailEnd/>
              </a:ln>
            </p:spPr>
            <p:txBody>
              <a:bodyPr/>
              <a:lstStyle/>
              <a:p>
                <a:endParaRPr lang="en-US"/>
              </a:p>
            </p:txBody>
          </p:sp>
          <p:sp>
            <p:nvSpPr>
              <p:cNvPr id="34533" name="Line 2783"/>
              <p:cNvSpPr>
                <a:spLocks noChangeShapeType="1"/>
              </p:cNvSpPr>
              <p:nvPr/>
            </p:nvSpPr>
            <p:spPr bwMode="auto">
              <a:xfrm>
                <a:off x="3826" y="911"/>
                <a:ext cx="62" cy="0"/>
              </a:xfrm>
              <a:prstGeom prst="line">
                <a:avLst/>
              </a:prstGeom>
              <a:noFill/>
              <a:ln w="3175">
                <a:solidFill>
                  <a:srgbClr val="000000"/>
                </a:solidFill>
                <a:round/>
                <a:headEnd/>
                <a:tailEnd/>
              </a:ln>
            </p:spPr>
            <p:txBody>
              <a:bodyPr/>
              <a:lstStyle/>
              <a:p>
                <a:endParaRPr lang="en-US"/>
              </a:p>
            </p:txBody>
          </p:sp>
          <p:sp>
            <p:nvSpPr>
              <p:cNvPr id="34534" name="Line 2784"/>
              <p:cNvSpPr>
                <a:spLocks noChangeShapeType="1"/>
              </p:cNvSpPr>
              <p:nvPr/>
            </p:nvSpPr>
            <p:spPr bwMode="auto">
              <a:xfrm>
                <a:off x="3888" y="911"/>
                <a:ext cx="0" cy="33"/>
              </a:xfrm>
              <a:prstGeom prst="line">
                <a:avLst/>
              </a:prstGeom>
              <a:noFill/>
              <a:ln w="3175">
                <a:solidFill>
                  <a:srgbClr val="000000"/>
                </a:solidFill>
                <a:round/>
                <a:headEnd/>
                <a:tailEnd/>
              </a:ln>
            </p:spPr>
            <p:txBody>
              <a:bodyPr/>
              <a:lstStyle/>
              <a:p>
                <a:endParaRPr lang="en-US"/>
              </a:p>
            </p:txBody>
          </p:sp>
          <p:sp>
            <p:nvSpPr>
              <p:cNvPr id="34535" name="Line 2785"/>
              <p:cNvSpPr>
                <a:spLocks noChangeShapeType="1"/>
              </p:cNvSpPr>
              <p:nvPr/>
            </p:nvSpPr>
            <p:spPr bwMode="auto">
              <a:xfrm flipV="1">
                <a:off x="3888" y="911"/>
                <a:ext cx="0" cy="33"/>
              </a:xfrm>
              <a:prstGeom prst="line">
                <a:avLst/>
              </a:prstGeom>
              <a:noFill/>
              <a:ln w="3175">
                <a:solidFill>
                  <a:srgbClr val="000000"/>
                </a:solidFill>
                <a:round/>
                <a:headEnd/>
                <a:tailEnd/>
              </a:ln>
            </p:spPr>
            <p:txBody>
              <a:bodyPr/>
              <a:lstStyle/>
              <a:p>
                <a:endParaRPr lang="en-US"/>
              </a:p>
            </p:txBody>
          </p:sp>
          <p:sp>
            <p:nvSpPr>
              <p:cNvPr id="34536" name="Line 2786"/>
              <p:cNvSpPr>
                <a:spLocks noChangeShapeType="1"/>
              </p:cNvSpPr>
              <p:nvPr/>
            </p:nvSpPr>
            <p:spPr bwMode="auto">
              <a:xfrm>
                <a:off x="3888" y="911"/>
                <a:ext cx="60" cy="0"/>
              </a:xfrm>
              <a:prstGeom prst="line">
                <a:avLst/>
              </a:prstGeom>
              <a:noFill/>
              <a:ln w="3175">
                <a:solidFill>
                  <a:srgbClr val="000000"/>
                </a:solidFill>
                <a:round/>
                <a:headEnd/>
                <a:tailEnd/>
              </a:ln>
            </p:spPr>
            <p:txBody>
              <a:bodyPr/>
              <a:lstStyle/>
              <a:p>
                <a:endParaRPr lang="en-US"/>
              </a:p>
            </p:txBody>
          </p:sp>
          <p:sp>
            <p:nvSpPr>
              <p:cNvPr id="34537" name="Line 2787"/>
              <p:cNvSpPr>
                <a:spLocks noChangeShapeType="1"/>
              </p:cNvSpPr>
              <p:nvPr/>
            </p:nvSpPr>
            <p:spPr bwMode="auto">
              <a:xfrm>
                <a:off x="3948" y="911"/>
                <a:ext cx="0" cy="33"/>
              </a:xfrm>
              <a:prstGeom prst="line">
                <a:avLst/>
              </a:prstGeom>
              <a:noFill/>
              <a:ln w="3175">
                <a:solidFill>
                  <a:srgbClr val="000000"/>
                </a:solidFill>
                <a:round/>
                <a:headEnd/>
                <a:tailEnd/>
              </a:ln>
            </p:spPr>
            <p:txBody>
              <a:bodyPr/>
              <a:lstStyle/>
              <a:p>
                <a:endParaRPr lang="en-US"/>
              </a:p>
            </p:txBody>
          </p:sp>
          <p:sp>
            <p:nvSpPr>
              <p:cNvPr id="34538" name="Line 2788"/>
              <p:cNvSpPr>
                <a:spLocks noChangeShapeType="1"/>
              </p:cNvSpPr>
              <p:nvPr/>
            </p:nvSpPr>
            <p:spPr bwMode="auto">
              <a:xfrm flipV="1">
                <a:off x="3948" y="911"/>
                <a:ext cx="0" cy="33"/>
              </a:xfrm>
              <a:prstGeom prst="line">
                <a:avLst/>
              </a:prstGeom>
              <a:noFill/>
              <a:ln w="3175">
                <a:solidFill>
                  <a:srgbClr val="000000"/>
                </a:solidFill>
                <a:round/>
                <a:headEnd/>
                <a:tailEnd/>
              </a:ln>
            </p:spPr>
            <p:txBody>
              <a:bodyPr/>
              <a:lstStyle/>
              <a:p>
                <a:endParaRPr lang="en-US"/>
              </a:p>
            </p:txBody>
          </p:sp>
          <p:sp>
            <p:nvSpPr>
              <p:cNvPr id="34539" name="Line 2789"/>
              <p:cNvSpPr>
                <a:spLocks noChangeShapeType="1"/>
              </p:cNvSpPr>
              <p:nvPr/>
            </p:nvSpPr>
            <p:spPr bwMode="auto">
              <a:xfrm>
                <a:off x="3948" y="911"/>
                <a:ext cx="59" cy="0"/>
              </a:xfrm>
              <a:prstGeom prst="line">
                <a:avLst/>
              </a:prstGeom>
              <a:noFill/>
              <a:ln w="3175">
                <a:solidFill>
                  <a:srgbClr val="000000"/>
                </a:solidFill>
                <a:round/>
                <a:headEnd/>
                <a:tailEnd/>
              </a:ln>
            </p:spPr>
            <p:txBody>
              <a:bodyPr/>
              <a:lstStyle/>
              <a:p>
                <a:endParaRPr lang="en-US"/>
              </a:p>
            </p:txBody>
          </p:sp>
          <p:sp>
            <p:nvSpPr>
              <p:cNvPr id="34540" name="Line 2790"/>
              <p:cNvSpPr>
                <a:spLocks noChangeShapeType="1"/>
              </p:cNvSpPr>
              <p:nvPr/>
            </p:nvSpPr>
            <p:spPr bwMode="auto">
              <a:xfrm>
                <a:off x="4007" y="911"/>
                <a:ext cx="0" cy="33"/>
              </a:xfrm>
              <a:prstGeom prst="line">
                <a:avLst/>
              </a:prstGeom>
              <a:noFill/>
              <a:ln w="3175">
                <a:solidFill>
                  <a:srgbClr val="000000"/>
                </a:solidFill>
                <a:round/>
                <a:headEnd/>
                <a:tailEnd/>
              </a:ln>
            </p:spPr>
            <p:txBody>
              <a:bodyPr/>
              <a:lstStyle/>
              <a:p>
                <a:endParaRPr lang="en-US"/>
              </a:p>
            </p:txBody>
          </p:sp>
          <p:sp>
            <p:nvSpPr>
              <p:cNvPr id="34541" name="Line 2791"/>
              <p:cNvSpPr>
                <a:spLocks noChangeShapeType="1"/>
              </p:cNvSpPr>
              <p:nvPr/>
            </p:nvSpPr>
            <p:spPr bwMode="auto">
              <a:xfrm flipV="1">
                <a:off x="4007" y="911"/>
                <a:ext cx="0" cy="33"/>
              </a:xfrm>
              <a:prstGeom prst="line">
                <a:avLst/>
              </a:prstGeom>
              <a:noFill/>
              <a:ln w="3175">
                <a:solidFill>
                  <a:srgbClr val="000000"/>
                </a:solidFill>
                <a:round/>
                <a:headEnd/>
                <a:tailEnd/>
              </a:ln>
            </p:spPr>
            <p:txBody>
              <a:bodyPr/>
              <a:lstStyle/>
              <a:p>
                <a:endParaRPr lang="en-US"/>
              </a:p>
            </p:txBody>
          </p:sp>
          <p:sp>
            <p:nvSpPr>
              <p:cNvPr id="34542" name="Line 2792"/>
              <p:cNvSpPr>
                <a:spLocks noChangeShapeType="1"/>
              </p:cNvSpPr>
              <p:nvPr/>
            </p:nvSpPr>
            <p:spPr bwMode="auto">
              <a:xfrm>
                <a:off x="4007" y="911"/>
                <a:ext cx="62" cy="0"/>
              </a:xfrm>
              <a:prstGeom prst="line">
                <a:avLst/>
              </a:prstGeom>
              <a:noFill/>
              <a:ln w="3175">
                <a:solidFill>
                  <a:srgbClr val="000000"/>
                </a:solidFill>
                <a:round/>
                <a:headEnd/>
                <a:tailEnd/>
              </a:ln>
            </p:spPr>
            <p:txBody>
              <a:bodyPr/>
              <a:lstStyle/>
              <a:p>
                <a:endParaRPr lang="en-US"/>
              </a:p>
            </p:txBody>
          </p:sp>
          <p:sp>
            <p:nvSpPr>
              <p:cNvPr id="34543" name="Line 2793"/>
              <p:cNvSpPr>
                <a:spLocks noChangeShapeType="1"/>
              </p:cNvSpPr>
              <p:nvPr/>
            </p:nvSpPr>
            <p:spPr bwMode="auto">
              <a:xfrm>
                <a:off x="4069" y="911"/>
                <a:ext cx="0" cy="33"/>
              </a:xfrm>
              <a:prstGeom prst="line">
                <a:avLst/>
              </a:prstGeom>
              <a:noFill/>
              <a:ln w="3175">
                <a:solidFill>
                  <a:srgbClr val="000000"/>
                </a:solidFill>
                <a:round/>
                <a:headEnd/>
                <a:tailEnd/>
              </a:ln>
            </p:spPr>
            <p:txBody>
              <a:bodyPr/>
              <a:lstStyle/>
              <a:p>
                <a:endParaRPr lang="en-US"/>
              </a:p>
            </p:txBody>
          </p:sp>
          <p:sp>
            <p:nvSpPr>
              <p:cNvPr id="34544" name="Line 2794"/>
              <p:cNvSpPr>
                <a:spLocks noChangeShapeType="1"/>
              </p:cNvSpPr>
              <p:nvPr/>
            </p:nvSpPr>
            <p:spPr bwMode="auto">
              <a:xfrm flipV="1">
                <a:off x="4069" y="911"/>
                <a:ext cx="0" cy="33"/>
              </a:xfrm>
              <a:prstGeom prst="line">
                <a:avLst/>
              </a:prstGeom>
              <a:noFill/>
              <a:ln w="3175">
                <a:solidFill>
                  <a:srgbClr val="000000"/>
                </a:solidFill>
                <a:round/>
                <a:headEnd/>
                <a:tailEnd/>
              </a:ln>
            </p:spPr>
            <p:txBody>
              <a:bodyPr/>
              <a:lstStyle/>
              <a:p>
                <a:endParaRPr lang="en-US"/>
              </a:p>
            </p:txBody>
          </p:sp>
          <p:sp>
            <p:nvSpPr>
              <p:cNvPr id="34545" name="Line 2795"/>
              <p:cNvSpPr>
                <a:spLocks noChangeShapeType="1"/>
              </p:cNvSpPr>
              <p:nvPr/>
            </p:nvSpPr>
            <p:spPr bwMode="auto">
              <a:xfrm>
                <a:off x="4069" y="911"/>
                <a:ext cx="60" cy="0"/>
              </a:xfrm>
              <a:prstGeom prst="line">
                <a:avLst/>
              </a:prstGeom>
              <a:noFill/>
              <a:ln w="3175">
                <a:solidFill>
                  <a:srgbClr val="000000"/>
                </a:solidFill>
                <a:round/>
                <a:headEnd/>
                <a:tailEnd/>
              </a:ln>
            </p:spPr>
            <p:txBody>
              <a:bodyPr/>
              <a:lstStyle/>
              <a:p>
                <a:endParaRPr lang="en-US"/>
              </a:p>
            </p:txBody>
          </p:sp>
          <p:sp>
            <p:nvSpPr>
              <p:cNvPr id="34546" name="Line 2796"/>
              <p:cNvSpPr>
                <a:spLocks noChangeShapeType="1"/>
              </p:cNvSpPr>
              <p:nvPr/>
            </p:nvSpPr>
            <p:spPr bwMode="auto">
              <a:xfrm>
                <a:off x="4129" y="911"/>
                <a:ext cx="0" cy="33"/>
              </a:xfrm>
              <a:prstGeom prst="line">
                <a:avLst/>
              </a:prstGeom>
              <a:noFill/>
              <a:ln w="3175">
                <a:solidFill>
                  <a:srgbClr val="000000"/>
                </a:solidFill>
                <a:round/>
                <a:headEnd/>
                <a:tailEnd/>
              </a:ln>
            </p:spPr>
            <p:txBody>
              <a:bodyPr/>
              <a:lstStyle/>
              <a:p>
                <a:endParaRPr lang="en-US"/>
              </a:p>
            </p:txBody>
          </p:sp>
          <p:sp>
            <p:nvSpPr>
              <p:cNvPr id="34547" name="Line 2797"/>
              <p:cNvSpPr>
                <a:spLocks noChangeShapeType="1"/>
              </p:cNvSpPr>
              <p:nvPr/>
            </p:nvSpPr>
            <p:spPr bwMode="auto">
              <a:xfrm flipV="1">
                <a:off x="4129" y="911"/>
                <a:ext cx="0" cy="33"/>
              </a:xfrm>
              <a:prstGeom prst="line">
                <a:avLst/>
              </a:prstGeom>
              <a:noFill/>
              <a:ln w="3175">
                <a:solidFill>
                  <a:srgbClr val="000000"/>
                </a:solidFill>
                <a:round/>
                <a:headEnd/>
                <a:tailEnd/>
              </a:ln>
            </p:spPr>
            <p:txBody>
              <a:bodyPr/>
              <a:lstStyle/>
              <a:p>
                <a:endParaRPr lang="en-US"/>
              </a:p>
            </p:txBody>
          </p:sp>
          <p:sp>
            <p:nvSpPr>
              <p:cNvPr id="34548" name="Line 2798"/>
              <p:cNvSpPr>
                <a:spLocks noChangeShapeType="1"/>
              </p:cNvSpPr>
              <p:nvPr/>
            </p:nvSpPr>
            <p:spPr bwMode="auto">
              <a:xfrm>
                <a:off x="4129" y="911"/>
                <a:ext cx="60" cy="0"/>
              </a:xfrm>
              <a:prstGeom prst="line">
                <a:avLst/>
              </a:prstGeom>
              <a:noFill/>
              <a:ln w="3175">
                <a:solidFill>
                  <a:srgbClr val="000000"/>
                </a:solidFill>
                <a:round/>
                <a:headEnd/>
                <a:tailEnd/>
              </a:ln>
            </p:spPr>
            <p:txBody>
              <a:bodyPr/>
              <a:lstStyle/>
              <a:p>
                <a:endParaRPr lang="en-US"/>
              </a:p>
            </p:txBody>
          </p:sp>
          <p:sp>
            <p:nvSpPr>
              <p:cNvPr id="34549" name="Line 2799"/>
              <p:cNvSpPr>
                <a:spLocks noChangeShapeType="1"/>
              </p:cNvSpPr>
              <p:nvPr/>
            </p:nvSpPr>
            <p:spPr bwMode="auto">
              <a:xfrm>
                <a:off x="4189" y="911"/>
                <a:ext cx="0" cy="33"/>
              </a:xfrm>
              <a:prstGeom prst="line">
                <a:avLst/>
              </a:prstGeom>
              <a:noFill/>
              <a:ln w="3175">
                <a:solidFill>
                  <a:srgbClr val="000000"/>
                </a:solidFill>
                <a:round/>
                <a:headEnd/>
                <a:tailEnd/>
              </a:ln>
            </p:spPr>
            <p:txBody>
              <a:bodyPr/>
              <a:lstStyle/>
              <a:p>
                <a:endParaRPr lang="en-US"/>
              </a:p>
            </p:txBody>
          </p:sp>
          <p:sp>
            <p:nvSpPr>
              <p:cNvPr id="34550" name="Line 2800"/>
              <p:cNvSpPr>
                <a:spLocks noChangeShapeType="1"/>
              </p:cNvSpPr>
              <p:nvPr/>
            </p:nvSpPr>
            <p:spPr bwMode="auto">
              <a:xfrm flipV="1">
                <a:off x="4189" y="911"/>
                <a:ext cx="0" cy="33"/>
              </a:xfrm>
              <a:prstGeom prst="line">
                <a:avLst/>
              </a:prstGeom>
              <a:noFill/>
              <a:ln w="3175">
                <a:solidFill>
                  <a:srgbClr val="000000"/>
                </a:solidFill>
                <a:round/>
                <a:headEnd/>
                <a:tailEnd/>
              </a:ln>
            </p:spPr>
            <p:txBody>
              <a:bodyPr/>
              <a:lstStyle/>
              <a:p>
                <a:endParaRPr lang="en-US"/>
              </a:p>
            </p:txBody>
          </p:sp>
          <p:sp>
            <p:nvSpPr>
              <p:cNvPr id="34551" name="Line 2801"/>
              <p:cNvSpPr>
                <a:spLocks noChangeShapeType="1"/>
              </p:cNvSpPr>
              <p:nvPr/>
            </p:nvSpPr>
            <p:spPr bwMode="auto">
              <a:xfrm>
                <a:off x="4189" y="911"/>
                <a:ext cx="61" cy="0"/>
              </a:xfrm>
              <a:prstGeom prst="line">
                <a:avLst/>
              </a:prstGeom>
              <a:noFill/>
              <a:ln w="3175">
                <a:solidFill>
                  <a:srgbClr val="000000"/>
                </a:solidFill>
                <a:round/>
                <a:headEnd/>
                <a:tailEnd/>
              </a:ln>
            </p:spPr>
            <p:txBody>
              <a:bodyPr/>
              <a:lstStyle/>
              <a:p>
                <a:endParaRPr lang="en-US"/>
              </a:p>
            </p:txBody>
          </p:sp>
          <p:sp>
            <p:nvSpPr>
              <p:cNvPr id="34552" name="Line 2802"/>
              <p:cNvSpPr>
                <a:spLocks noChangeShapeType="1"/>
              </p:cNvSpPr>
              <p:nvPr/>
            </p:nvSpPr>
            <p:spPr bwMode="auto">
              <a:xfrm>
                <a:off x="4250" y="911"/>
                <a:ext cx="0" cy="78"/>
              </a:xfrm>
              <a:prstGeom prst="line">
                <a:avLst/>
              </a:prstGeom>
              <a:noFill/>
              <a:ln w="3175">
                <a:solidFill>
                  <a:srgbClr val="000000"/>
                </a:solidFill>
                <a:round/>
                <a:headEnd/>
                <a:tailEnd/>
              </a:ln>
            </p:spPr>
            <p:txBody>
              <a:bodyPr/>
              <a:lstStyle/>
              <a:p>
                <a:endParaRPr lang="en-US"/>
              </a:p>
            </p:txBody>
          </p:sp>
          <p:sp>
            <p:nvSpPr>
              <p:cNvPr id="34553" name="Line 2803"/>
              <p:cNvSpPr>
                <a:spLocks noChangeShapeType="1"/>
              </p:cNvSpPr>
              <p:nvPr/>
            </p:nvSpPr>
            <p:spPr bwMode="auto">
              <a:xfrm flipV="1">
                <a:off x="4250" y="911"/>
                <a:ext cx="0" cy="78"/>
              </a:xfrm>
              <a:prstGeom prst="line">
                <a:avLst/>
              </a:prstGeom>
              <a:noFill/>
              <a:ln w="3175">
                <a:solidFill>
                  <a:srgbClr val="000000"/>
                </a:solidFill>
                <a:round/>
                <a:headEnd/>
                <a:tailEnd/>
              </a:ln>
            </p:spPr>
            <p:txBody>
              <a:bodyPr/>
              <a:lstStyle/>
              <a:p>
                <a:endParaRPr lang="en-US"/>
              </a:p>
            </p:txBody>
          </p:sp>
          <p:sp>
            <p:nvSpPr>
              <p:cNvPr id="34554" name="Line 2804"/>
              <p:cNvSpPr>
                <a:spLocks noChangeShapeType="1"/>
              </p:cNvSpPr>
              <p:nvPr/>
            </p:nvSpPr>
            <p:spPr bwMode="auto">
              <a:xfrm>
                <a:off x="4250" y="911"/>
                <a:ext cx="60" cy="0"/>
              </a:xfrm>
              <a:prstGeom prst="line">
                <a:avLst/>
              </a:prstGeom>
              <a:noFill/>
              <a:ln w="3175">
                <a:solidFill>
                  <a:srgbClr val="000000"/>
                </a:solidFill>
                <a:round/>
                <a:headEnd/>
                <a:tailEnd/>
              </a:ln>
            </p:spPr>
            <p:txBody>
              <a:bodyPr/>
              <a:lstStyle/>
              <a:p>
                <a:endParaRPr lang="en-US"/>
              </a:p>
            </p:txBody>
          </p:sp>
          <p:sp>
            <p:nvSpPr>
              <p:cNvPr id="34555" name="Line 2805"/>
              <p:cNvSpPr>
                <a:spLocks noChangeShapeType="1"/>
              </p:cNvSpPr>
              <p:nvPr/>
            </p:nvSpPr>
            <p:spPr bwMode="auto">
              <a:xfrm>
                <a:off x="4310" y="911"/>
                <a:ext cx="0" cy="33"/>
              </a:xfrm>
              <a:prstGeom prst="line">
                <a:avLst/>
              </a:prstGeom>
              <a:noFill/>
              <a:ln w="3175">
                <a:solidFill>
                  <a:srgbClr val="000000"/>
                </a:solidFill>
                <a:round/>
                <a:headEnd/>
                <a:tailEnd/>
              </a:ln>
            </p:spPr>
            <p:txBody>
              <a:bodyPr/>
              <a:lstStyle/>
              <a:p>
                <a:endParaRPr lang="en-US"/>
              </a:p>
            </p:txBody>
          </p:sp>
          <p:sp>
            <p:nvSpPr>
              <p:cNvPr id="34556" name="Line 2806"/>
              <p:cNvSpPr>
                <a:spLocks noChangeShapeType="1"/>
              </p:cNvSpPr>
              <p:nvPr/>
            </p:nvSpPr>
            <p:spPr bwMode="auto">
              <a:xfrm flipV="1">
                <a:off x="4310" y="911"/>
                <a:ext cx="0" cy="33"/>
              </a:xfrm>
              <a:prstGeom prst="line">
                <a:avLst/>
              </a:prstGeom>
              <a:noFill/>
              <a:ln w="3175">
                <a:solidFill>
                  <a:srgbClr val="000000"/>
                </a:solidFill>
                <a:round/>
                <a:headEnd/>
                <a:tailEnd/>
              </a:ln>
            </p:spPr>
            <p:txBody>
              <a:bodyPr/>
              <a:lstStyle/>
              <a:p>
                <a:endParaRPr lang="en-US"/>
              </a:p>
            </p:txBody>
          </p:sp>
          <p:sp>
            <p:nvSpPr>
              <p:cNvPr id="34557" name="Line 2807"/>
              <p:cNvSpPr>
                <a:spLocks noChangeShapeType="1"/>
              </p:cNvSpPr>
              <p:nvPr/>
            </p:nvSpPr>
            <p:spPr bwMode="auto">
              <a:xfrm>
                <a:off x="4310" y="911"/>
                <a:ext cx="60" cy="0"/>
              </a:xfrm>
              <a:prstGeom prst="line">
                <a:avLst/>
              </a:prstGeom>
              <a:noFill/>
              <a:ln w="3175">
                <a:solidFill>
                  <a:srgbClr val="000000"/>
                </a:solidFill>
                <a:round/>
                <a:headEnd/>
                <a:tailEnd/>
              </a:ln>
            </p:spPr>
            <p:txBody>
              <a:bodyPr/>
              <a:lstStyle/>
              <a:p>
                <a:endParaRPr lang="en-US"/>
              </a:p>
            </p:txBody>
          </p:sp>
          <p:sp>
            <p:nvSpPr>
              <p:cNvPr id="34558" name="Line 2808"/>
              <p:cNvSpPr>
                <a:spLocks noChangeShapeType="1"/>
              </p:cNvSpPr>
              <p:nvPr/>
            </p:nvSpPr>
            <p:spPr bwMode="auto">
              <a:xfrm>
                <a:off x="4370" y="911"/>
                <a:ext cx="0" cy="33"/>
              </a:xfrm>
              <a:prstGeom prst="line">
                <a:avLst/>
              </a:prstGeom>
              <a:noFill/>
              <a:ln w="3175">
                <a:solidFill>
                  <a:srgbClr val="000000"/>
                </a:solidFill>
                <a:round/>
                <a:headEnd/>
                <a:tailEnd/>
              </a:ln>
            </p:spPr>
            <p:txBody>
              <a:bodyPr/>
              <a:lstStyle/>
              <a:p>
                <a:endParaRPr lang="en-US"/>
              </a:p>
            </p:txBody>
          </p:sp>
          <p:sp>
            <p:nvSpPr>
              <p:cNvPr id="34559" name="Line 2809"/>
              <p:cNvSpPr>
                <a:spLocks noChangeShapeType="1"/>
              </p:cNvSpPr>
              <p:nvPr/>
            </p:nvSpPr>
            <p:spPr bwMode="auto">
              <a:xfrm flipV="1">
                <a:off x="4370" y="911"/>
                <a:ext cx="0" cy="33"/>
              </a:xfrm>
              <a:prstGeom prst="line">
                <a:avLst/>
              </a:prstGeom>
              <a:noFill/>
              <a:ln w="3175">
                <a:solidFill>
                  <a:srgbClr val="000000"/>
                </a:solidFill>
                <a:round/>
                <a:headEnd/>
                <a:tailEnd/>
              </a:ln>
            </p:spPr>
            <p:txBody>
              <a:bodyPr/>
              <a:lstStyle/>
              <a:p>
                <a:endParaRPr lang="en-US"/>
              </a:p>
            </p:txBody>
          </p:sp>
          <p:sp>
            <p:nvSpPr>
              <p:cNvPr id="34560" name="Line 2810"/>
              <p:cNvSpPr>
                <a:spLocks noChangeShapeType="1"/>
              </p:cNvSpPr>
              <p:nvPr/>
            </p:nvSpPr>
            <p:spPr bwMode="auto">
              <a:xfrm flipH="1">
                <a:off x="1172" y="911"/>
                <a:ext cx="60" cy="0"/>
              </a:xfrm>
              <a:prstGeom prst="line">
                <a:avLst/>
              </a:prstGeom>
              <a:noFill/>
              <a:ln w="3175">
                <a:solidFill>
                  <a:srgbClr val="000000"/>
                </a:solidFill>
                <a:round/>
                <a:headEnd/>
                <a:tailEnd/>
              </a:ln>
            </p:spPr>
            <p:txBody>
              <a:bodyPr/>
              <a:lstStyle/>
              <a:p>
                <a:endParaRPr lang="en-US"/>
              </a:p>
            </p:txBody>
          </p:sp>
          <p:sp>
            <p:nvSpPr>
              <p:cNvPr id="34561" name="Line 2811"/>
              <p:cNvSpPr>
                <a:spLocks noChangeShapeType="1"/>
              </p:cNvSpPr>
              <p:nvPr/>
            </p:nvSpPr>
            <p:spPr bwMode="auto">
              <a:xfrm>
                <a:off x="1172" y="911"/>
                <a:ext cx="0" cy="33"/>
              </a:xfrm>
              <a:prstGeom prst="line">
                <a:avLst/>
              </a:prstGeom>
              <a:noFill/>
              <a:ln w="3175">
                <a:solidFill>
                  <a:srgbClr val="000000"/>
                </a:solidFill>
                <a:round/>
                <a:headEnd/>
                <a:tailEnd/>
              </a:ln>
            </p:spPr>
            <p:txBody>
              <a:bodyPr/>
              <a:lstStyle/>
              <a:p>
                <a:endParaRPr lang="en-US"/>
              </a:p>
            </p:txBody>
          </p:sp>
          <p:sp>
            <p:nvSpPr>
              <p:cNvPr id="34562" name="Line 2812"/>
              <p:cNvSpPr>
                <a:spLocks noChangeShapeType="1"/>
              </p:cNvSpPr>
              <p:nvPr/>
            </p:nvSpPr>
            <p:spPr bwMode="auto">
              <a:xfrm flipV="1">
                <a:off x="1172" y="911"/>
                <a:ext cx="0" cy="33"/>
              </a:xfrm>
              <a:prstGeom prst="line">
                <a:avLst/>
              </a:prstGeom>
              <a:noFill/>
              <a:ln w="3175">
                <a:solidFill>
                  <a:srgbClr val="000000"/>
                </a:solidFill>
                <a:round/>
                <a:headEnd/>
                <a:tailEnd/>
              </a:ln>
            </p:spPr>
            <p:txBody>
              <a:bodyPr/>
              <a:lstStyle/>
              <a:p>
                <a:endParaRPr lang="en-US"/>
              </a:p>
            </p:txBody>
          </p:sp>
          <p:sp>
            <p:nvSpPr>
              <p:cNvPr id="34563" name="Line 2813"/>
              <p:cNvSpPr>
                <a:spLocks noChangeShapeType="1"/>
              </p:cNvSpPr>
              <p:nvPr/>
            </p:nvSpPr>
            <p:spPr bwMode="auto">
              <a:xfrm flipH="1">
                <a:off x="1111" y="911"/>
                <a:ext cx="61" cy="0"/>
              </a:xfrm>
              <a:prstGeom prst="line">
                <a:avLst/>
              </a:prstGeom>
              <a:noFill/>
              <a:ln w="3175">
                <a:solidFill>
                  <a:srgbClr val="000000"/>
                </a:solidFill>
                <a:round/>
                <a:headEnd/>
                <a:tailEnd/>
              </a:ln>
            </p:spPr>
            <p:txBody>
              <a:bodyPr/>
              <a:lstStyle/>
              <a:p>
                <a:endParaRPr lang="en-US"/>
              </a:p>
            </p:txBody>
          </p:sp>
          <p:sp>
            <p:nvSpPr>
              <p:cNvPr id="34564" name="Line 2814"/>
              <p:cNvSpPr>
                <a:spLocks noChangeShapeType="1"/>
              </p:cNvSpPr>
              <p:nvPr/>
            </p:nvSpPr>
            <p:spPr bwMode="auto">
              <a:xfrm>
                <a:off x="1111" y="911"/>
                <a:ext cx="0" cy="33"/>
              </a:xfrm>
              <a:prstGeom prst="line">
                <a:avLst/>
              </a:prstGeom>
              <a:noFill/>
              <a:ln w="3175">
                <a:solidFill>
                  <a:srgbClr val="000000"/>
                </a:solidFill>
                <a:round/>
                <a:headEnd/>
                <a:tailEnd/>
              </a:ln>
            </p:spPr>
            <p:txBody>
              <a:bodyPr/>
              <a:lstStyle/>
              <a:p>
                <a:endParaRPr lang="en-US"/>
              </a:p>
            </p:txBody>
          </p:sp>
          <p:sp>
            <p:nvSpPr>
              <p:cNvPr id="34565" name="Line 2815"/>
              <p:cNvSpPr>
                <a:spLocks noChangeShapeType="1"/>
              </p:cNvSpPr>
              <p:nvPr/>
            </p:nvSpPr>
            <p:spPr bwMode="auto">
              <a:xfrm flipV="1">
                <a:off x="1111" y="911"/>
                <a:ext cx="0" cy="33"/>
              </a:xfrm>
              <a:prstGeom prst="line">
                <a:avLst/>
              </a:prstGeom>
              <a:noFill/>
              <a:ln w="3175">
                <a:solidFill>
                  <a:srgbClr val="000000"/>
                </a:solidFill>
                <a:round/>
                <a:headEnd/>
                <a:tailEnd/>
              </a:ln>
            </p:spPr>
            <p:txBody>
              <a:bodyPr/>
              <a:lstStyle/>
              <a:p>
                <a:endParaRPr lang="en-US"/>
              </a:p>
            </p:txBody>
          </p:sp>
          <p:sp>
            <p:nvSpPr>
              <p:cNvPr id="34566" name="Line 2816"/>
              <p:cNvSpPr>
                <a:spLocks noChangeShapeType="1"/>
              </p:cNvSpPr>
              <p:nvPr/>
            </p:nvSpPr>
            <p:spPr bwMode="auto">
              <a:xfrm>
                <a:off x="1111" y="911"/>
                <a:ext cx="121" cy="0"/>
              </a:xfrm>
              <a:prstGeom prst="line">
                <a:avLst/>
              </a:prstGeom>
              <a:noFill/>
              <a:ln w="3175">
                <a:solidFill>
                  <a:srgbClr val="000000"/>
                </a:solidFill>
                <a:round/>
                <a:headEnd/>
                <a:tailEnd/>
              </a:ln>
            </p:spPr>
            <p:txBody>
              <a:bodyPr/>
              <a:lstStyle/>
              <a:p>
                <a:endParaRPr lang="en-US"/>
              </a:p>
            </p:txBody>
          </p:sp>
          <p:sp>
            <p:nvSpPr>
              <p:cNvPr id="34567" name="Line 2817"/>
              <p:cNvSpPr>
                <a:spLocks noChangeShapeType="1"/>
              </p:cNvSpPr>
              <p:nvPr/>
            </p:nvSpPr>
            <p:spPr bwMode="auto">
              <a:xfrm>
                <a:off x="1232" y="911"/>
                <a:ext cx="0" cy="78"/>
              </a:xfrm>
              <a:prstGeom prst="line">
                <a:avLst/>
              </a:prstGeom>
              <a:noFill/>
              <a:ln w="3175">
                <a:solidFill>
                  <a:srgbClr val="000000"/>
                </a:solidFill>
                <a:round/>
                <a:headEnd/>
                <a:tailEnd/>
              </a:ln>
            </p:spPr>
            <p:txBody>
              <a:bodyPr/>
              <a:lstStyle/>
              <a:p>
                <a:endParaRPr lang="en-US"/>
              </a:p>
            </p:txBody>
          </p:sp>
          <p:sp>
            <p:nvSpPr>
              <p:cNvPr id="34568" name="Line 2818"/>
              <p:cNvSpPr>
                <a:spLocks noChangeShapeType="1"/>
              </p:cNvSpPr>
              <p:nvPr/>
            </p:nvSpPr>
            <p:spPr bwMode="auto">
              <a:xfrm flipV="1">
                <a:off x="1232" y="911"/>
                <a:ext cx="0" cy="78"/>
              </a:xfrm>
              <a:prstGeom prst="line">
                <a:avLst/>
              </a:prstGeom>
              <a:noFill/>
              <a:ln w="3175">
                <a:solidFill>
                  <a:srgbClr val="000000"/>
                </a:solidFill>
                <a:round/>
                <a:headEnd/>
                <a:tailEnd/>
              </a:ln>
            </p:spPr>
            <p:txBody>
              <a:bodyPr/>
              <a:lstStyle/>
              <a:p>
                <a:endParaRPr lang="en-US"/>
              </a:p>
            </p:txBody>
          </p:sp>
          <p:sp>
            <p:nvSpPr>
              <p:cNvPr id="34569" name="Line 2819"/>
              <p:cNvSpPr>
                <a:spLocks noChangeShapeType="1"/>
              </p:cNvSpPr>
              <p:nvPr/>
            </p:nvSpPr>
            <p:spPr bwMode="auto">
              <a:xfrm>
                <a:off x="1232" y="911"/>
                <a:ext cx="60" cy="0"/>
              </a:xfrm>
              <a:prstGeom prst="line">
                <a:avLst/>
              </a:prstGeom>
              <a:noFill/>
              <a:ln w="3175">
                <a:solidFill>
                  <a:srgbClr val="000000"/>
                </a:solidFill>
                <a:round/>
                <a:headEnd/>
                <a:tailEnd/>
              </a:ln>
            </p:spPr>
            <p:txBody>
              <a:bodyPr/>
              <a:lstStyle/>
              <a:p>
                <a:endParaRPr lang="en-US"/>
              </a:p>
            </p:txBody>
          </p:sp>
          <p:sp>
            <p:nvSpPr>
              <p:cNvPr id="34570" name="Line 2820"/>
              <p:cNvSpPr>
                <a:spLocks noChangeShapeType="1"/>
              </p:cNvSpPr>
              <p:nvPr/>
            </p:nvSpPr>
            <p:spPr bwMode="auto">
              <a:xfrm>
                <a:off x="1292" y="911"/>
                <a:ext cx="0" cy="33"/>
              </a:xfrm>
              <a:prstGeom prst="line">
                <a:avLst/>
              </a:prstGeom>
              <a:noFill/>
              <a:ln w="3175">
                <a:solidFill>
                  <a:srgbClr val="000000"/>
                </a:solidFill>
                <a:round/>
                <a:headEnd/>
                <a:tailEnd/>
              </a:ln>
            </p:spPr>
            <p:txBody>
              <a:bodyPr/>
              <a:lstStyle/>
              <a:p>
                <a:endParaRPr lang="en-US"/>
              </a:p>
            </p:txBody>
          </p:sp>
          <p:sp>
            <p:nvSpPr>
              <p:cNvPr id="34571" name="Line 2821"/>
              <p:cNvSpPr>
                <a:spLocks noChangeShapeType="1"/>
              </p:cNvSpPr>
              <p:nvPr/>
            </p:nvSpPr>
            <p:spPr bwMode="auto">
              <a:xfrm flipV="1">
                <a:off x="1292" y="911"/>
                <a:ext cx="0" cy="33"/>
              </a:xfrm>
              <a:prstGeom prst="line">
                <a:avLst/>
              </a:prstGeom>
              <a:noFill/>
              <a:ln w="3175">
                <a:solidFill>
                  <a:srgbClr val="000000"/>
                </a:solidFill>
                <a:round/>
                <a:headEnd/>
                <a:tailEnd/>
              </a:ln>
            </p:spPr>
            <p:txBody>
              <a:bodyPr/>
              <a:lstStyle/>
              <a:p>
                <a:endParaRPr lang="en-US"/>
              </a:p>
            </p:txBody>
          </p:sp>
          <p:sp>
            <p:nvSpPr>
              <p:cNvPr id="34572" name="Line 2822"/>
              <p:cNvSpPr>
                <a:spLocks noChangeShapeType="1"/>
              </p:cNvSpPr>
              <p:nvPr/>
            </p:nvSpPr>
            <p:spPr bwMode="auto">
              <a:xfrm>
                <a:off x="1292" y="911"/>
                <a:ext cx="61" cy="0"/>
              </a:xfrm>
              <a:prstGeom prst="line">
                <a:avLst/>
              </a:prstGeom>
              <a:noFill/>
              <a:ln w="3175">
                <a:solidFill>
                  <a:srgbClr val="000000"/>
                </a:solidFill>
                <a:round/>
                <a:headEnd/>
                <a:tailEnd/>
              </a:ln>
            </p:spPr>
            <p:txBody>
              <a:bodyPr/>
              <a:lstStyle/>
              <a:p>
                <a:endParaRPr lang="en-US"/>
              </a:p>
            </p:txBody>
          </p:sp>
          <p:sp>
            <p:nvSpPr>
              <p:cNvPr id="34573" name="Line 2823"/>
              <p:cNvSpPr>
                <a:spLocks noChangeShapeType="1"/>
              </p:cNvSpPr>
              <p:nvPr/>
            </p:nvSpPr>
            <p:spPr bwMode="auto">
              <a:xfrm>
                <a:off x="1353" y="911"/>
                <a:ext cx="0" cy="33"/>
              </a:xfrm>
              <a:prstGeom prst="line">
                <a:avLst/>
              </a:prstGeom>
              <a:noFill/>
              <a:ln w="3175">
                <a:solidFill>
                  <a:srgbClr val="000000"/>
                </a:solidFill>
                <a:round/>
                <a:headEnd/>
                <a:tailEnd/>
              </a:ln>
            </p:spPr>
            <p:txBody>
              <a:bodyPr/>
              <a:lstStyle/>
              <a:p>
                <a:endParaRPr lang="en-US"/>
              </a:p>
            </p:txBody>
          </p:sp>
          <p:sp>
            <p:nvSpPr>
              <p:cNvPr id="34574" name="Line 2824"/>
              <p:cNvSpPr>
                <a:spLocks noChangeShapeType="1"/>
              </p:cNvSpPr>
              <p:nvPr/>
            </p:nvSpPr>
            <p:spPr bwMode="auto">
              <a:xfrm flipV="1">
                <a:off x="1353" y="911"/>
                <a:ext cx="0" cy="33"/>
              </a:xfrm>
              <a:prstGeom prst="line">
                <a:avLst/>
              </a:prstGeom>
              <a:noFill/>
              <a:ln w="3175">
                <a:solidFill>
                  <a:srgbClr val="000000"/>
                </a:solidFill>
                <a:round/>
                <a:headEnd/>
                <a:tailEnd/>
              </a:ln>
            </p:spPr>
            <p:txBody>
              <a:bodyPr/>
              <a:lstStyle/>
              <a:p>
                <a:endParaRPr lang="en-US"/>
              </a:p>
            </p:txBody>
          </p:sp>
          <p:sp>
            <p:nvSpPr>
              <p:cNvPr id="34575" name="Line 2825"/>
              <p:cNvSpPr>
                <a:spLocks noChangeShapeType="1"/>
              </p:cNvSpPr>
              <p:nvPr/>
            </p:nvSpPr>
            <p:spPr bwMode="auto">
              <a:xfrm>
                <a:off x="1353" y="911"/>
                <a:ext cx="60" cy="0"/>
              </a:xfrm>
              <a:prstGeom prst="line">
                <a:avLst/>
              </a:prstGeom>
              <a:noFill/>
              <a:ln w="3175">
                <a:solidFill>
                  <a:srgbClr val="000000"/>
                </a:solidFill>
                <a:round/>
                <a:headEnd/>
                <a:tailEnd/>
              </a:ln>
            </p:spPr>
            <p:txBody>
              <a:bodyPr/>
              <a:lstStyle/>
              <a:p>
                <a:endParaRPr lang="en-US"/>
              </a:p>
            </p:txBody>
          </p:sp>
          <p:sp>
            <p:nvSpPr>
              <p:cNvPr id="34576" name="Line 2826"/>
              <p:cNvSpPr>
                <a:spLocks noChangeShapeType="1"/>
              </p:cNvSpPr>
              <p:nvPr/>
            </p:nvSpPr>
            <p:spPr bwMode="auto">
              <a:xfrm>
                <a:off x="1413" y="911"/>
                <a:ext cx="0" cy="33"/>
              </a:xfrm>
              <a:prstGeom prst="line">
                <a:avLst/>
              </a:prstGeom>
              <a:noFill/>
              <a:ln w="3175">
                <a:solidFill>
                  <a:srgbClr val="000000"/>
                </a:solidFill>
                <a:round/>
                <a:headEnd/>
                <a:tailEnd/>
              </a:ln>
            </p:spPr>
            <p:txBody>
              <a:bodyPr/>
              <a:lstStyle/>
              <a:p>
                <a:endParaRPr lang="en-US"/>
              </a:p>
            </p:txBody>
          </p:sp>
          <p:sp>
            <p:nvSpPr>
              <p:cNvPr id="34577" name="Line 2827"/>
              <p:cNvSpPr>
                <a:spLocks noChangeShapeType="1"/>
              </p:cNvSpPr>
              <p:nvPr/>
            </p:nvSpPr>
            <p:spPr bwMode="auto">
              <a:xfrm flipV="1">
                <a:off x="1413" y="911"/>
                <a:ext cx="0" cy="33"/>
              </a:xfrm>
              <a:prstGeom prst="line">
                <a:avLst/>
              </a:prstGeom>
              <a:noFill/>
              <a:ln w="3175">
                <a:solidFill>
                  <a:srgbClr val="000000"/>
                </a:solidFill>
                <a:round/>
                <a:headEnd/>
                <a:tailEnd/>
              </a:ln>
            </p:spPr>
            <p:txBody>
              <a:bodyPr/>
              <a:lstStyle/>
              <a:p>
                <a:endParaRPr lang="en-US"/>
              </a:p>
            </p:txBody>
          </p:sp>
          <p:sp>
            <p:nvSpPr>
              <p:cNvPr id="34578" name="Line 2828"/>
              <p:cNvSpPr>
                <a:spLocks noChangeShapeType="1"/>
              </p:cNvSpPr>
              <p:nvPr/>
            </p:nvSpPr>
            <p:spPr bwMode="auto">
              <a:xfrm>
                <a:off x="1413" y="911"/>
                <a:ext cx="60" cy="0"/>
              </a:xfrm>
              <a:prstGeom prst="line">
                <a:avLst/>
              </a:prstGeom>
              <a:noFill/>
              <a:ln w="3175">
                <a:solidFill>
                  <a:srgbClr val="000000"/>
                </a:solidFill>
                <a:round/>
                <a:headEnd/>
                <a:tailEnd/>
              </a:ln>
            </p:spPr>
            <p:txBody>
              <a:bodyPr/>
              <a:lstStyle/>
              <a:p>
                <a:endParaRPr lang="en-US"/>
              </a:p>
            </p:txBody>
          </p:sp>
          <p:sp>
            <p:nvSpPr>
              <p:cNvPr id="34579" name="Line 2829"/>
              <p:cNvSpPr>
                <a:spLocks noChangeShapeType="1"/>
              </p:cNvSpPr>
              <p:nvPr/>
            </p:nvSpPr>
            <p:spPr bwMode="auto">
              <a:xfrm>
                <a:off x="1473" y="911"/>
                <a:ext cx="0" cy="33"/>
              </a:xfrm>
              <a:prstGeom prst="line">
                <a:avLst/>
              </a:prstGeom>
              <a:noFill/>
              <a:ln w="3175">
                <a:solidFill>
                  <a:srgbClr val="000000"/>
                </a:solidFill>
                <a:round/>
                <a:headEnd/>
                <a:tailEnd/>
              </a:ln>
            </p:spPr>
            <p:txBody>
              <a:bodyPr/>
              <a:lstStyle/>
              <a:p>
                <a:endParaRPr lang="en-US"/>
              </a:p>
            </p:txBody>
          </p:sp>
          <p:sp>
            <p:nvSpPr>
              <p:cNvPr id="34580" name="Line 2830"/>
              <p:cNvSpPr>
                <a:spLocks noChangeShapeType="1"/>
              </p:cNvSpPr>
              <p:nvPr/>
            </p:nvSpPr>
            <p:spPr bwMode="auto">
              <a:xfrm flipV="1">
                <a:off x="1473" y="911"/>
                <a:ext cx="0" cy="33"/>
              </a:xfrm>
              <a:prstGeom prst="line">
                <a:avLst/>
              </a:prstGeom>
              <a:noFill/>
              <a:ln w="3175">
                <a:solidFill>
                  <a:srgbClr val="000000"/>
                </a:solidFill>
                <a:round/>
                <a:headEnd/>
                <a:tailEnd/>
              </a:ln>
            </p:spPr>
            <p:txBody>
              <a:bodyPr/>
              <a:lstStyle/>
              <a:p>
                <a:endParaRPr lang="en-US"/>
              </a:p>
            </p:txBody>
          </p:sp>
          <p:sp>
            <p:nvSpPr>
              <p:cNvPr id="34581" name="Line 2831"/>
              <p:cNvSpPr>
                <a:spLocks noChangeShapeType="1"/>
              </p:cNvSpPr>
              <p:nvPr/>
            </p:nvSpPr>
            <p:spPr bwMode="auto">
              <a:xfrm>
                <a:off x="1473" y="911"/>
                <a:ext cx="61" cy="0"/>
              </a:xfrm>
              <a:prstGeom prst="line">
                <a:avLst/>
              </a:prstGeom>
              <a:noFill/>
              <a:ln w="3175">
                <a:solidFill>
                  <a:srgbClr val="000000"/>
                </a:solidFill>
                <a:round/>
                <a:headEnd/>
                <a:tailEnd/>
              </a:ln>
            </p:spPr>
            <p:txBody>
              <a:bodyPr/>
              <a:lstStyle/>
              <a:p>
                <a:endParaRPr lang="en-US"/>
              </a:p>
            </p:txBody>
          </p:sp>
          <p:sp>
            <p:nvSpPr>
              <p:cNvPr id="34582" name="Line 2832"/>
              <p:cNvSpPr>
                <a:spLocks noChangeShapeType="1"/>
              </p:cNvSpPr>
              <p:nvPr/>
            </p:nvSpPr>
            <p:spPr bwMode="auto">
              <a:xfrm>
                <a:off x="1534" y="911"/>
                <a:ext cx="0" cy="33"/>
              </a:xfrm>
              <a:prstGeom prst="line">
                <a:avLst/>
              </a:prstGeom>
              <a:noFill/>
              <a:ln w="3175">
                <a:solidFill>
                  <a:srgbClr val="000000"/>
                </a:solidFill>
                <a:round/>
                <a:headEnd/>
                <a:tailEnd/>
              </a:ln>
            </p:spPr>
            <p:txBody>
              <a:bodyPr/>
              <a:lstStyle/>
              <a:p>
                <a:endParaRPr lang="en-US"/>
              </a:p>
            </p:txBody>
          </p:sp>
          <p:sp>
            <p:nvSpPr>
              <p:cNvPr id="34583" name="Line 2833"/>
              <p:cNvSpPr>
                <a:spLocks noChangeShapeType="1"/>
              </p:cNvSpPr>
              <p:nvPr/>
            </p:nvSpPr>
            <p:spPr bwMode="auto">
              <a:xfrm flipV="1">
                <a:off x="1534" y="911"/>
                <a:ext cx="0" cy="33"/>
              </a:xfrm>
              <a:prstGeom prst="line">
                <a:avLst/>
              </a:prstGeom>
              <a:noFill/>
              <a:ln w="3175">
                <a:solidFill>
                  <a:srgbClr val="000000"/>
                </a:solidFill>
                <a:round/>
                <a:headEnd/>
                <a:tailEnd/>
              </a:ln>
            </p:spPr>
            <p:txBody>
              <a:bodyPr/>
              <a:lstStyle/>
              <a:p>
                <a:endParaRPr lang="en-US"/>
              </a:p>
            </p:txBody>
          </p:sp>
          <p:sp>
            <p:nvSpPr>
              <p:cNvPr id="34584" name="Line 2834"/>
              <p:cNvSpPr>
                <a:spLocks noChangeShapeType="1"/>
              </p:cNvSpPr>
              <p:nvPr/>
            </p:nvSpPr>
            <p:spPr bwMode="auto">
              <a:xfrm>
                <a:off x="1534" y="911"/>
                <a:ext cx="60" cy="0"/>
              </a:xfrm>
              <a:prstGeom prst="line">
                <a:avLst/>
              </a:prstGeom>
              <a:noFill/>
              <a:ln w="3175">
                <a:solidFill>
                  <a:srgbClr val="000000"/>
                </a:solidFill>
                <a:round/>
                <a:headEnd/>
                <a:tailEnd/>
              </a:ln>
            </p:spPr>
            <p:txBody>
              <a:bodyPr/>
              <a:lstStyle/>
              <a:p>
                <a:endParaRPr lang="en-US"/>
              </a:p>
            </p:txBody>
          </p:sp>
          <p:sp>
            <p:nvSpPr>
              <p:cNvPr id="34585" name="Line 2835"/>
              <p:cNvSpPr>
                <a:spLocks noChangeShapeType="1"/>
              </p:cNvSpPr>
              <p:nvPr/>
            </p:nvSpPr>
            <p:spPr bwMode="auto">
              <a:xfrm>
                <a:off x="1594" y="911"/>
                <a:ext cx="0" cy="33"/>
              </a:xfrm>
              <a:prstGeom prst="line">
                <a:avLst/>
              </a:prstGeom>
              <a:noFill/>
              <a:ln w="3175">
                <a:solidFill>
                  <a:srgbClr val="000000"/>
                </a:solidFill>
                <a:round/>
                <a:headEnd/>
                <a:tailEnd/>
              </a:ln>
            </p:spPr>
            <p:txBody>
              <a:bodyPr/>
              <a:lstStyle/>
              <a:p>
                <a:endParaRPr lang="en-US"/>
              </a:p>
            </p:txBody>
          </p:sp>
          <p:sp>
            <p:nvSpPr>
              <p:cNvPr id="34586" name="Line 2836"/>
              <p:cNvSpPr>
                <a:spLocks noChangeShapeType="1"/>
              </p:cNvSpPr>
              <p:nvPr/>
            </p:nvSpPr>
            <p:spPr bwMode="auto">
              <a:xfrm flipV="1">
                <a:off x="1594" y="911"/>
                <a:ext cx="0" cy="33"/>
              </a:xfrm>
              <a:prstGeom prst="line">
                <a:avLst/>
              </a:prstGeom>
              <a:noFill/>
              <a:ln w="3175">
                <a:solidFill>
                  <a:srgbClr val="000000"/>
                </a:solidFill>
                <a:round/>
                <a:headEnd/>
                <a:tailEnd/>
              </a:ln>
            </p:spPr>
            <p:txBody>
              <a:bodyPr/>
              <a:lstStyle/>
              <a:p>
                <a:endParaRPr lang="en-US"/>
              </a:p>
            </p:txBody>
          </p:sp>
          <p:sp>
            <p:nvSpPr>
              <p:cNvPr id="34587" name="Line 2837"/>
              <p:cNvSpPr>
                <a:spLocks noChangeShapeType="1"/>
              </p:cNvSpPr>
              <p:nvPr/>
            </p:nvSpPr>
            <p:spPr bwMode="auto">
              <a:xfrm>
                <a:off x="1594" y="911"/>
                <a:ext cx="60" cy="0"/>
              </a:xfrm>
              <a:prstGeom prst="line">
                <a:avLst/>
              </a:prstGeom>
              <a:noFill/>
              <a:ln w="3175">
                <a:solidFill>
                  <a:srgbClr val="000000"/>
                </a:solidFill>
                <a:round/>
                <a:headEnd/>
                <a:tailEnd/>
              </a:ln>
            </p:spPr>
            <p:txBody>
              <a:bodyPr/>
              <a:lstStyle/>
              <a:p>
                <a:endParaRPr lang="en-US"/>
              </a:p>
            </p:txBody>
          </p:sp>
          <p:sp>
            <p:nvSpPr>
              <p:cNvPr id="34588" name="Line 2838"/>
              <p:cNvSpPr>
                <a:spLocks noChangeShapeType="1"/>
              </p:cNvSpPr>
              <p:nvPr/>
            </p:nvSpPr>
            <p:spPr bwMode="auto">
              <a:xfrm>
                <a:off x="1654" y="911"/>
                <a:ext cx="0" cy="33"/>
              </a:xfrm>
              <a:prstGeom prst="line">
                <a:avLst/>
              </a:prstGeom>
              <a:noFill/>
              <a:ln w="3175">
                <a:solidFill>
                  <a:srgbClr val="000000"/>
                </a:solidFill>
                <a:round/>
                <a:headEnd/>
                <a:tailEnd/>
              </a:ln>
            </p:spPr>
            <p:txBody>
              <a:bodyPr/>
              <a:lstStyle/>
              <a:p>
                <a:endParaRPr lang="en-US"/>
              </a:p>
            </p:txBody>
          </p:sp>
          <p:sp>
            <p:nvSpPr>
              <p:cNvPr id="34589" name="Line 2839"/>
              <p:cNvSpPr>
                <a:spLocks noChangeShapeType="1"/>
              </p:cNvSpPr>
              <p:nvPr/>
            </p:nvSpPr>
            <p:spPr bwMode="auto">
              <a:xfrm flipV="1">
                <a:off x="1654" y="911"/>
                <a:ext cx="0" cy="33"/>
              </a:xfrm>
              <a:prstGeom prst="line">
                <a:avLst/>
              </a:prstGeom>
              <a:noFill/>
              <a:ln w="3175">
                <a:solidFill>
                  <a:srgbClr val="000000"/>
                </a:solidFill>
                <a:round/>
                <a:headEnd/>
                <a:tailEnd/>
              </a:ln>
            </p:spPr>
            <p:txBody>
              <a:bodyPr/>
              <a:lstStyle/>
              <a:p>
                <a:endParaRPr lang="en-US"/>
              </a:p>
            </p:txBody>
          </p:sp>
          <p:sp>
            <p:nvSpPr>
              <p:cNvPr id="34590" name="Line 2840"/>
              <p:cNvSpPr>
                <a:spLocks noChangeShapeType="1"/>
              </p:cNvSpPr>
              <p:nvPr/>
            </p:nvSpPr>
            <p:spPr bwMode="auto">
              <a:xfrm>
                <a:off x="1654" y="911"/>
                <a:ext cx="61" cy="0"/>
              </a:xfrm>
              <a:prstGeom prst="line">
                <a:avLst/>
              </a:prstGeom>
              <a:noFill/>
              <a:ln w="3175">
                <a:solidFill>
                  <a:srgbClr val="000000"/>
                </a:solidFill>
                <a:round/>
                <a:headEnd/>
                <a:tailEnd/>
              </a:ln>
            </p:spPr>
            <p:txBody>
              <a:bodyPr/>
              <a:lstStyle/>
              <a:p>
                <a:endParaRPr lang="en-US"/>
              </a:p>
            </p:txBody>
          </p:sp>
          <p:sp>
            <p:nvSpPr>
              <p:cNvPr id="34591" name="Line 2841"/>
              <p:cNvSpPr>
                <a:spLocks noChangeShapeType="1"/>
              </p:cNvSpPr>
              <p:nvPr/>
            </p:nvSpPr>
            <p:spPr bwMode="auto">
              <a:xfrm>
                <a:off x="1715" y="911"/>
                <a:ext cx="0" cy="33"/>
              </a:xfrm>
              <a:prstGeom prst="line">
                <a:avLst/>
              </a:prstGeom>
              <a:noFill/>
              <a:ln w="3175">
                <a:solidFill>
                  <a:srgbClr val="000000"/>
                </a:solidFill>
                <a:round/>
                <a:headEnd/>
                <a:tailEnd/>
              </a:ln>
            </p:spPr>
            <p:txBody>
              <a:bodyPr/>
              <a:lstStyle/>
              <a:p>
                <a:endParaRPr lang="en-US"/>
              </a:p>
            </p:txBody>
          </p:sp>
          <p:sp>
            <p:nvSpPr>
              <p:cNvPr id="34592" name="Line 2842"/>
              <p:cNvSpPr>
                <a:spLocks noChangeShapeType="1"/>
              </p:cNvSpPr>
              <p:nvPr/>
            </p:nvSpPr>
            <p:spPr bwMode="auto">
              <a:xfrm flipV="1">
                <a:off x="1715" y="911"/>
                <a:ext cx="0" cy="33"/>
              </a:xfrm>
              <a:prstGeom prst="line">
                <a:avLst/>
              </a:prstGeom>
              <a:noFill/>
              <a:ln w="3175">
                <a:solidFill>
                  <a:srgbClr val="000000"/>
                </a:solidFill>
                <a:round/>
                <a:headEnd/>
                <a:tailEnd/>
              </a:ln>
            </p:spPr>
            <p:txBody>
              <a:bodyPr/>
              <a:lstStyle/>
              <a:p>
                <a:endParaRPr lang="en-US"/>
              </a:p>
            </p:txBody>
          </p:sp>
          <p:sp>
            <p:nvSpPr>
              <p:cNvPr id="34593" name="Line 2843"/>
              <p:cNvSpPr>
                <a:spLocks noChangeShapeType="1"/>
              </p:cNvSpPr>
              <p:nvPr/>
            </p:nvSpPr>
            <p:spPr bwMode="auto">
              <a:xfrm>
                <a:off x="1715" y="911"/>
                <a:ext cx="60" cy="0"/>
              </a:xfrm>
              <a:prstGeom prst="line">
                <a:avLst/>
              </a:prstGeom>
              <a:noFill/>
              <a:ln w="3175">
                <a:solidFill>
                  <a:srgbClr val="000000"/>
                </a:solidFill>
                <a:round/>
                <a:headEnd/>
                <a:tailEnd/>
              </a:ln>
            </p:spPr>
            <p:txBody>
              <a:bodyPr/>
              <a:lstStyle/>
              <a:p>
                <a:endParaRPr lang="en-US"/>
              </a:p>
            </p:txBody>
          </p:sp>
          <p:sp>
            <p:nvSpPr>
              <p:cNvPr id="34594" name="Line 2844"/>
              <p:cNvSpPr>
                <a:spLocks noChangeShapeType="1"/>
              </p:cNvSpPr>
              <p:nvPr/>
            </p:nvSpPr>
            <p:spPr bwMode="auto">
              <a:xfrm>
                <a:off x="1775" y="911"/>
                <a:ext cx="0" cy="33"/>
              </a:xfrm>
              <a:prstGeom prst="line">
                <a:avLst/>
              </a:prstGeom>
              <a:noFill/>
              <a:ln w="3175">
                <a:solidFill>
                  <a:srgbClr val="000000"/>
                </a:solidFill>
                <a:round/>
                <a:headEnd/>
                <a:tailEnd/>
              </a:ln>
            </p:spPr>
            <p:txBody>
              <a:bodyPr/>
              <a:lstStyle/>
              <a:p>
                <a:endParaRPr lang="en-US"/>
              </a:p>
            </p:txBody>
          </p:sp>
          <p:sp>
            <p:nvSpPr>
              <p:cNvPr id="34595" name="Line 2845"/>
              <p:cNvSpPr>
                <a:spLocks noChangeShapeType="1"/>
              </p:cNvSpPr>
              <p:nvPr/>
            </p:nvSpPr>
            <p:spPr bwMode="auto">
              <a:xfrm flipV="1">
                <a:off x="1775" y="911"/>
                <a:ext cx="0" cy="33"/>
              </a:xfrm>
              <a:prstGeom prst="line">
                <a:avLst/>
              </a:prstGeom>
              <a:noFill/>
              <a:ln w="3175">
                <a:solidFill>
                  <a:srgbClr val="000000"/>
                </a:solidFill>
                <a:round/>
                <a:headEnd/>
                <a:tailEnd/>
              </a:ln>
            </p:spPr>
            <p:txBody>
              <a:bodyPr/>
              <a:lstStyle/>
              <a:p>
                <a:endParaRPr lang="en-US"/>
              </a:p>
            </p:txBody>
          </p:sp>
          <p:sp>
            <p:nvSpPr>
              <p:cNvPr id="34596" name="Line 2846"/>
              <p:cNvSpPr>
                <a:spLocks noChangeShapeType="1"/>
              </p:cNvSpPr>
              <p:nvPr/>
            </p:nvSpPr>
            <p:spPr bwMode="auto">
              <a:xfrm>
                <a:off x="1775" y="911"/>
                <a:ext cx="60" cy="0"/>
              </a:xfrm>
              <a:prstGeom prst="line">
                <a:avLst/>
              </a:prstGeom>
              <a:noFill/>
              <a:ln w="3175">
                <a:solidFill>
                  <a:srgbClr val="000000"/>
                </a:solidFill>
                <a:round/>
                <a:headEnd/>
                <a:tailEnd/>
              </a:ln>
            </p:spPr>
            <p:txBody>
              <a:bodyPr/>
              <a:lstStyle/>
              <a:p>
                <a:endParaRPr lang="en-US"/>
              </a:p>
            </p:txBody>
          </p:sp>
          <p:sp>
            <p:nvSpPr>
              <p:cNvPr id="34597" name="Line 2847"/>
              <p:cNvSpPr>
                <a:spLocks noChangeShapeType="1"/>
              </p:cNvSpPr>
              <p:nvPr/>
            </p:nvSpPr>
            <p:spPr bwMode="auto">
              <a:xfrm>
                <a:off x="1835" y="911"/>
                <a:ext cx="0" cy="78"/>
              </a:xfrm>
              <a:prstGeom prst="line">
                <a:avLst/>
              </a:prstGeom>
              <a:noFill/>
              <a:ln w="3175">
                <a:solidFill>
                  <a:srgbClr val="000000"/>
                </a:solidFill>
                <a:round/>
                <a:headEnd/>
                <a:tailEnd/>
              </a:ln>
            </p:spPr>
            <p:txBody>
              <a:bodyPr/>
              <a:lstStyle/>
              <a:p>
                <a:endParaRPr lang="en-US"/>
              </a:p>
            </p:txBody>
          </p:sp>
          <p:sp>
            <p:nvSpPr>
              <p:cNvPr id="34598" name="Line 2848"/>
              <p:cNvSpPr>
                <a:spLocks noChangeShapeType="1"/>
              </p:cNvSpPr>
              <p:nvPr/>
            </p:nvSpPr>
            <p:spPr bwMode="auto">
              <a:xfrm flipV="1">
                <a:off x="1835" y="911"/>
                <a:ext cx="0" cy="78"/>
              </a:xfrm>
              <a:prstGeom prst="line">
                <a:avLst/>
              </a:prstGeom>
              <a:noFill/>
              <a:ln w="3175">
                <a:solidFill>
                  <a:srgbClr val="000000"/>
                </a:solidFill>
                <a:round/>
                <a:headEnd/>
                <a:tailEnd/>
              </a:ln>
            </p:spPr>
            <p:txBody>
              <a:bodyPr/>
              <a:lstStyle/>
              <a:p>
                <a:endParaRPr lang="en-US"/>
              </a:p>
            </p:txBody>
          </p:sp>
          <p:sp>
            <p:nvSpPr>
              <p:cNvPr id="34599" name="Line 2849"/>
              <p:cNvSpPr>
                <a:spLocks noChangeShapeType="1"/>
              </p:cNvSpPr>
              <p:nvPr/>
            </p:nvSpPr>
            <p:spPr bwMode="auto">
              <a:xfrm>
                <a:off x="1835" y="911"/>
                <a:ext cx="61" cy="0"/>
              </a:xfrm>
              <a:prstGeom prst="line">
                <a:avLst/>
              </a:prstGeom>
              <a:noFill/>
              <a:ln w="3175">
                <a:solidFill>
                  <a:srgbClr val="000000"/>
                </a:solidFill>
                <a:round/>
                <a:headEnd/>
                <a:tailEnd/>
              </a:ln>
            </p:spPr>
            <p:txBody>
              <a:bodyPr/>
              <a:lstStyle/>
              <a:p>
                <a:endParaRPr lang="en-US"/>
              </a:p>
            </p:txBody>
          </p:sp>
          <p:sp>
            <p:nvSpPr>
              <p:cNvPr id="34600" name="Line 2850"/>
              <p:cNvSpPr>
                <a:spLocks noChangeShapeType="1"/>
              </p:cNvSpPr>
              <p:nvPr/>
            </p:nvSpPr>
            <p:spPr bwMode="auto">
              <a:xfrm>
                <a:off x="1896" y="911"/>
                <a:ext cx="0" cy="33"/>
              </a:xfrm>
              <a:prstGeom prst="line">
                <a:avLst/>
              </a:prstGeom>
              <a:noFill/>
              <a:ln w="3175">
                <a:solidFill>
                  <a:srgbClr val="000000"/>
                </a:solidFill>
                <a:round/>
                <a:headEnd/>
                <a:tailEnd/>
              </a:ln>
            </p:spPr>
            <p:txBody>
              <a:bodyPr/>
              <a:lstStyle/>
              <a:p>
                <a:endParaRPr lang="en-US"/>
              </a:p>
            </p:txBody>
          </p:sp>
          <p:sp>
            <p:nvSpPr>
              <p:cNvPr id="34601" name="Line 2851"/>
              <p:cNvSpPr>
                <a:spLocks noChangeShapeType="1"/>
              </p:cNvSpPr>
              <p:nvPr/>
            </p:nvSpPr>
            <p:spPr bwMode="auto">
              <a:xfrm flipV="1">
                <a:off x="1896" y="911"/>
                <a:ext cx="0" cy="33"/>
              </a:xfrm>
              <a:prstGeom prst="line">
                <a:avLst/>
              </a:prstGeom>
              <a:noFill/>
              <a:ln w="3175">
                <a:solidFill>
                  <a:srgbClr val="000000"/>
                </a:solidFill>
                <a:round/>
                <a:headEnd/>
                <a:tailEnd/>
              </a:ln>
            </p:spPr>
            <p:txBody>
              <a:bodyPr/>
              <a:lstStyle/>
              <a:p>
                <a:endParaRPr lang="en-US"/>
              </a:p>
            </p:txBody>
          </p:sp>
          <p:sp>
            <p:nvSpPr>
              <p:cNvPr id="34602" name="Line 2852"/>
              <p:cNvSpPr>
                <a:spLocks noChangeShapeType="1"/>
              </p:cNvSpPr>
              <p:nvPr/>
            </p:nvSpPr>
            <p:spPr bwMode="auto">
              <a:xfrm>
                <a:off x="1896" y="911"/>
                <a:ext cx="60" cy="0"/>
              </a:xfrm>
              <a:prstGeom prst="line">
                <a:avLst/>
              </a:prstGeom>
              <a:noFill/>
              <a:ln w="3175">
                <a:solidFill>
                  <a:srgbClr val="000000"/>
                </a:solidFill>
                <a:round/>
                <a:headEnd/>
                <a:tailEnd/>
              </a:ln>
            </p:spPr>
            <p:txBody>
              <a:bodyPr/>
              <a:lstStyle/>
              <a:p>
                <a:endParaRPr lang="en-US"/>
              </a:p>
            </p:txBody>
          </p:sp>
          <p:sp>
            <p:nvSpPr>
              <p:cNvPr id="34603" name="Line 2853"/>
              <p:cNvSpPr>
                <a:spLocks noChangeShapeType="1"/>
              </p:cNvSpPr>
              <p:nvPr/>
            </p:nvSpPr>
            <p:spPr bwMode="auto">
              <a:xfrm>
                <a:off x="1956" y="911"/>
                <a:ext cx="0" cy="33"/>
              </a:xfrm>
              <a:prstGeom prst="line">
                <a:avLst/>
              </a:prstGeom>
              <a:noFill/>
              <a:ln w="3175">
                <a:solidFill>
                  <a:srgbClr val="000000"/>
                </a:solidFill>
                <a:round/>
                <a:headEnd/>
                <a:tailEnd/>
              </a:ln>
            </p:spPr>
            <p:txBody>
              <a:bodyPr/>
              <a:lstStyle/>
              <a:p>
                <a:endParaRPr lang="en-US"/>
              </a:p>
            </p:txBody>
          </p:sp>
          <p:sp>
            <p:nvSpPr>
              <p:cNvPr id="34604" name="Line 2854"/>
              <p:cNvSpPr>
                <a:spLocks noChangeShapeType="1"/>
              </p:cNvSpPr>
              <p:nvPr/>
            </p:nvSpPr>
            <p:spPr bwMode="auto">
              <a:xfrm flipV="1">
                <a:off x="1956" y="911"/>
                <a:ext cx="0" cy="33"/>
              </a:xfrm>
              <a:prstGeom prst="line">
                <a:avLst/>
              </a:prstGeom>
              <a:noFill/>
              <a:ln w="3175">
                <a:solidFill>
                  <a:srgbClr val="000000"/>
                </a:solidFill>
                <a:round/>
                <a:headEnd/>
                <a:tailEnd/>
              </a:ln>
            </p:spPr>
            <p:txBody>
              <a:bodyPr/>
              <a:lstStyle/>
              <a:p>
                <a:endParaRPr lang="en-US"/>
              </a:p>
            </p:txBody>
          </p:sp>
          <p:sp>
            <p:nvSpPr>
              <p:cNvPr id="34605" name="Line 2855"/>
              <p:cNvSpPr>
                <a:spLocks noChangeShapeType="1"/>
              </p:cNvSpPr>
              <p:nvPr/>
            </p:nvSpPr>
            <p:spPr bwMode="auto">
              <a:xfrm>
                <a:off x="1956" y="911"/>
                <a:ext cx="60" cy="0"/>
              </a:xfrm>
              <a:prstGeom prst="line">
                <a:avLst/>
              </a:prstGeom>
              <a:noFill/>
              <a:ln w="3175">
                <a:solidFill>
                  <a:srgbClr val="000000"/>
                </a:solidFill>
                <a:round/>
                <a:headEnd/>
                <a:tailEnd/>
              </a:ln>
            </p:spPr>
            <p:txBody>
              <a:bodyPr/>
              <a:lstStyle/>
              <a:p>
                <a:endParaRPr lang="en-US"/>
              </a:p>
            </p:txBody>
          </p:sp>
          <p:sp>
            <p:nvSpPr>
              <p:cNvPr id="34606" name="Line 2856"/>
              <p:cNvSpPr>
                <a:spLocks noChangeShapeType="1"/>
              </p:cNvSpPr>
              <p:nvPr/>
            </p:nvSpPr>
            <p:spPr bwMode="auto">
              <a:xfrm>
                <a:off x="2016" y="911"/>
                <a:ext cx="0" cy="33"/>
              </a:xfrm>
              <a:prstGeom prst="line">
                <a:avLst/>
              </a:prstGeom>
              <a:noFill/>
              <a:ln w="3175">
                <a:solidFill>
                  <a:srgbClr val="000000"/>
                </a:solidFill>
                <a:round/>
                <a:headEnd/>
                <a:tailEnd/>
              </a:ln>
            </p:spPr>
            <p:txBody>
              <a:bodyPr/>
              <a:lstStyle/>
              <a:p>
                <a:endParaRPr lang="en-US"/>
              </a:p>
            </p:txBody>
          </p:sp>
          <p:sp>
            <p:nvSpPr>
              <p:cNvPr id="34607" name="Line 2857"/>
              <p:cNvSpPr>
                <a:spLocks noChangeShapeType="1"/>
              </p:cNvSpPr>
              <p:nvPr/>
            </p:nvSpPr>
            <p:spPr bwMode="auto">
              <a:xfrm flipV="1">
                <a:off x="2016" y="911"/>
                <a:ext cx="0" cy="33"/>
              </a:xfrm>
              <a:prstGeom prst="line">
                <a:avLst/>
              </a:prstGeom>
              <a:noFill/>
              <a:ln w="3175">
                <a:solidFill>
                  <a:srgbClr val="000000"/>
                </a:solidFill>
                <a:round/>
                <a:headEnd/>
                <a:tailEnd/>
              </a:ln>
            </p:spPr>
            <p:txBody>
              <a:bodyPr/>
              <a:lstStyle/>
              <a:p>
                <a:endParaRPr lang="en-US"/>
              </a:p>
            </p:txBody>
          </p:sp>
          <p:sp>
            <p:nvSpPr>
              <p:cNvPr id="34608" name="Line 2858"/>
              <p:cNvSpPr>
                <a:spLocks noChangeShapeType="1"/>
              </p:cNvSpPr>
              <p:nvPr/>
            </p:nvSpPr>
            <p:spPr bwMode="auto">
              <a:xfrm>
                <a:off x="2016" y="911"/>
                <a:ext cx="61" cy="0"/>
              </a:xfrm>
              <a:prstGeom prst="line">
                <a:avLst/>
              </a:prstGeom>
              <a:noFill/>
              <a:ln w="3175">
                <a:solidFill>
                  <a:srgbClr val="000000"/>
                </a:solidFill>
                <a:round/>
                <a:headEnd/>
                <a:tailEnd/>
              </a:ln>
            </p:spPr>
            <p:txBody>
              <a:bodyPr/>
              <a:lstStyle/>
              <a:p>
                <a:endParaRPr lang="en-US"/>
              </a:p>
            </p:txBody>
          </p:sp>
          <p:sp>
            <p:nvSpPr>
              <p:cNvPr id="34609" name="Line 2859"/>
              <p:cNvSpPr>
                <a:spLocks noChangeShapeType="1"/>
              </p:cNvSpPr>
              <p:nvPr/>
            </p:nvSpPr>
            <p:spPr bwMode="auto">
              <a:xfrm>
                <a:off x="2077" y="911"/>
                <a:ext cx="0" cy="33"/>
              </a:xfrm>
              <a:prstGeom prst="line">
                <a:avLst/>
              </a:prstGeom>
              <a:noFill/>
              <a:ln w="3175">
                <a:solidFill>
                  <a:srgbClr val="000000"/>
                </a:solidFill>
                <a:round/>
                <a:headEnd/>
                <a:tailEnd/>
              </a:ln>
            </p:spPr>
            <p:txBody>
              <a:bodyPr/>
              <a:lstStyle/>
              <a:p>
                <a:endParaRPr lang="en-US"/>
              </a:p>
            </p:txBody>
          </p:sp>
          <p:sp>
            <p:nvSpPr>
              <p:cNvPr id="34610" name="Line 2860"/>
              <p:cNvSpPr>
                <a:spLocks noChangeShapeType="1"/>
              </p:cNvSpPr>
              <p:nvPr/>
            </p:nvSpPr>
            <p:spPr bwMode="auto">
              <a:xfrm flipV="1">
                <a:off x="2077" y="911"/>
                <a:ext cx="0" cy="33"/>
              </a:xfrm>
              <a:prstGeom prst="line">
                <a:avLst/>
              </a:prstGeom>
              <a:noFill/>
              <a:ln w="3175">
                <a:solidFill>
                  <a:srgbClr val="000000"/>
                </a:solidFill>
                <a:round/>
                <a:headEnd/>
                <a:tailEnd/>
              </a:ln>
            </p:spPr>
            <p:txBody>
              <a:bodyPr/>
              <a:lstStyle/>
              <a:p>
                <a:endParaRPr lang="en-US"/>
              </a:p>
            </p:txBody>
          </p:sp>
          <p:sp>
            <p:nvSpPr>
              <p:cNvPr id="34611" name="Line 2861"/>
              <p:cNvSpPr>
                <a:spLocks noChangeShapeType="1"/>
              </p:cNvSpPr>
              <p:nvPr/>
            </p:nvSpPr>
            <p:spPr bwMode="auto">
              <a:xfrm>
                <a:off x="2077" y="911"/>
                <a:ext cx="60" cy="0"/>
              </a:xfrm>
              <a:prstGeom prst="line">
                <a:avLst/>
              </a:prstGeom>
              <a:noFill/>
              <a:ln w="3175">
                <a:solidFill>
                  <a:srgbClr val="000000"/>
                </a:solidFill>
                <a:round/>
                <a:headEnd/>
                <a:tailEnd/>
              </a:ln>
            </p:spPr>
            <p:txBody>
              <a:bodyPr/>
              <a:lstStyle/>
              <a:p>
                <a:endParaRPr lang="en-US"/>
              </a:p>
            </p:txBody>
          </p:sp>
          <p:sp>
            <p:nvSpPr>
              <p:cNvPr id="34612" name="Line 2862"/>
              <p:cNvSpPr>
                <a:spLocks noChangeShapeType="1"/>
              </p:cNvSpPr>
              <p:nvPr/>
            </p:nvSpPr>
            <p:spPr bwMode="auto">
              <a:xfrm>
                <a:off x="2137" y="911"/>
                <a:ext cx="0" cy="33"/>
              </a:xfrm>
              <a:prstGeom prst="line">
                <a:avLst/>
              </a:prstGeom>
              <a:noFill/>
              <a:ln w="3175">
                <a:solidFill>
                  <a:srgbClr val="000000"/>
                </a:solidFill>
                <a:round/>
                <a:headEnd/>
                <a:tailEnd/>
              </a:ln>
            </p:spPr>
            <p:txBody>
              <a:bodyPr/>
              <a:lstStyle/>
              <a:p>
                <a:endParaRPr lang="en-US"/>
              </a:p>
            </p:txBody>
          </p:sp>
          <p:sp>
            <p:nvSpPr>
              <p:cNvPr id="34613" name="Line 2863"/>
              <p:cNvSpPr>
                <a:spLocks noChangeShapeType="1"/>
              </p:cNvSpPr>
              <p:nvPr/>
            </p:nvSpPr>
            <p:spPr bwMode="auto">
              <a:xfrm flipV="1">
                <a:off x="2137" y="911"/>
                <a:ext cx="0" cy="33"/>
              </a:xfrm>
              <a:prstGeom prst="line">
                <a:avLst/>
              </a:prstGeom>
              <a:noFill/>
              <a:ln w="3175">
                <a:solidFill>
                  <a:srgbClr val="000000"/>
                </a:solidFill>
                <a:round/>
                <a:headEnd/>
                <a:tailEnd/>
              </a:ln>
            </p:spPr>
            <p:txBody>
              <a:bodyPr/>
              <a:lstStyle/>
              <a:p>
                <a:endParaRPr lang="en-US"/>
              </a:p>
            </p:txBody>
          </p:sp>
          <p:sp>
            <p:nvSpPr>
              <p:cNvPr id="34614" name="Line 2864"/>
              <p:cNvSpPr>
                <a:spLocks noChangeShapeType="1"/>
              </p:cNvSpPr>
              <p:nvPr/>
            </p:nvSpPr>
            <p:spPr bwMode="auto">
              <a:xfrm>
                <a:off x="2137" y="911"/>
                <a:ext cx="60" cy="0"/>
              </a:xfrm>
              <a:prstGeom prst="line">
                <a:avLst/>
              </a:prstGeom>
              <a:noFill/>
              <a:ln w="3175">
                <a:solidFill>
                  <a:srgbClr val="000000"/>
                </a:solidFill>
                <a:round/>
                <a:headEnd/>
                <a:tailEnd/>
              </a:ln>
            </p:spPr>
            <p:txBody>
              <a:bodyPr/>
              <a:lstStyle/>
              <a:p>
                <a:endParaRPr lang="en-US"/>
              </a:p>
            </p:txBody>
          </p:sp>
          <p:sp>
            <p:nvSpPr>
              <p:cNvPr id="34615" name="Line 2865"/>
              <p:cNvSpPr>
                <a:spLocks noChangeShapeType="1"/>
              </p:cNvSpPr>
              <p:nvPr/>
            </p:nvSpPr>
            <p:spPr bwMode="auto">
              <a:xfrm>
                <a:off x="2197" y="911"/>
                <a:ext cx="0" cy="33"/>
              </a:xfrm>
              <a:prstGeom prst="line">
                <a:avLst/>
              </a:prstGeom>
              <a:noFill/>
              <a:ln w="3175">
                <a:solidFill>
                  <a:srgbClr val="000000"/>
                </a:solidFill>
                <a:round/>
                <a:headEnd/>
                <a:tailEnd/>
              </a:ln>
            </p:spPr>
            <p:txBody>
              <a:bodyPr/>
              <a:lstStyle/>
              <a:p>
                <a:endParaRPr lang="en-US"/>
              </a:p>
            </p:txBody>
          </p:sp>
          <p:sp>
            <p:nvSpPr>
              <p:cNvPr id="34616" name="Line 2866"/>
              <p:cNvSpPr>
                <a:spLocks noChangeShapeType="1"/>
              </p:cNvSpPr>
              <p:nvPr/>
            </p:nvSpPr>
            <p:spPr bwMode="auto">
              <a:xfrm flipV="1">
                <a:off x="2197" y="911"/>
                <a:ext cx="0" cy="33"/>
              </a:xfrm>
              <a:prstGeom prst="line">
                <a:avLst/>
              </a:prstGeom>
              <a:noFill/>
              <a:ln w="3175">
                <a:solidFill>
                  <a:srgbClr val="000000"/>
                </a:solidFill>
                <a:round/>
                <a:headEnd/>
                <a:tailEnd/>
              </a:ln>
            </p:spPr>
            <p:txBody>
              <a:bodyPr/>
              <a:lstStyle/>
              <a:p>
                <a:endParaRPr lang="en-US"/>
              </a:p>
            </p:txBody>
          </p:sp>
          <p:sp>
            <p:nvSpPr>
              <p:cNvPr id="34617" name="Line 2867"/>
              <p:cNvSpPr>
                <a:spLocks noChangeShapeType="1"/>
              </p:cNvSpPr>
              <p:nvPr/>
            </p:nvSpPr>
            <p:spPr bwMode="auto">
              <a:xfrm>
                <a:off x="2197" y="911"/>
                <a:ext cx="61" cy="0"/>
              </a:xfrm>
              <a:prstGeom prst="line">
                <a:avLst/>
              </a:prstGeom>
              <a:noFill/>
              <a:ln w="3175">
                <a:solidFill>
                  <a:srgbClr val="000000"/>
                </a:solidFill>
                <a:round/>
                <a:headEnd/>
                <a:tailEnd/>
              </a:ln>
            </p:spPr>
            <p:txBody>
              <a:bodyPr/>
              <a:lstStyle/>
              <a:p>
                <a:endParaRPr lang="en-US"/>
              </a:p>
            </p:txBody>
          </p:sp>
          <p:sp>
            <p:nvSpPr>
              <p:cNvPr id="34618" name="Line 2868"/>
              <p:cNvSpPr>
                <a:spLocks noChangeShapeType="1"/>
              </p:cNvSpPr>
              <p:nvPr/>
            </p:nvSpPr>
            <p:spPr bwMode="auto">
              <a:xfrm>
                <a:off x="2258" y="911"/>
                <a:ext cx="0" cy="33"/>
              </a:xfrm>
              <a:prstGeom prst="line">
                <a:avLst/>
              </a:prstGeom>
              <a:noFill/>
              <a:ln w="3175">
                <a:solidFill>
                  <a:srgbClr val="000000"/>
                </a:solidFill>
                <a:round/>
                <a:headEnd/>
                <a:tailEnd/>
              </a:ln>
            </p:spPr>
            <p:txBody>
              <a:bodyPr/>
              <a:lstStyle/>
              <a:p>
                <a:endParaRPr lang="en-US"/>
              </a:p>
            </p:txBody>
          </p:sp>
          <p:sp>
            <p:nvSpPr>
              <p:cNvPr id="34619" name="Line 2869"/>
              <p:cNvSpPr>
                <a:spLocks noChangeShapeType="1"/>
              </p:cNvSpPr>
              <p:nvPr/>
            </p:nvSpPr>
            <p:spPr bwMode="auto">
              <a:xfrm flipV="1">
                <a:off x="2258" y="911"/>
                <a:ext cx="0" cy="33"/>
              </a:xfrm>
              <a:prstGeom prst="line">
                <a:avLst/>
              </a:prstGeom>
              <a:noFill/>
              <a:ln w="3175">
                <a:solidFill>
                  <a:srgbClr val="000000"/>
                </a:solidFill>
                <a:round/>
                <a:headEnd/>
                <a:tailEnd/>
              </a:ln>
            </p:spPr>
            <p:txBody>
              <a:bodyPr/>
              <a:lstStyle/>
              <a:p>
                <a:endParaRPr lang="en-US"/>
              </a:p>
            </p:txBody>
          </p:sp>
          <p:sp>
            <p:nvSpPr>
              <p:cNvPr id="34620" name="Line 2870"/>
              <p:cNvSpPr>
                <a:spLocks noChangeShapeType="1"/>
              </p:cNvSpPr>
              <p:nvPr/>
            </p:nvSpPr>
            <p:spPr bwMode="auto">
              <a:xfrm>
                <a:off x="2258" y="911"/>
                <a:ext cx="60" cy="0"/>
              </a:xfrm>
              <a:prstGeom prst="line">
                <a:avLst/>
              </a:prstGeom>
              <a:noFill/>
              <a:ln w="3175">
                <a:solidFill>
                  <a:srgbClr val="000000"/>
                </a:solidFill>
                <a:round/>
                <a:headEnd/>
                <a:tailEnd/>
              </a:ln>
            </p:spPr>
            <p:txBody>
              <a:bodyPr/>
              <a:lstStyle/>
              <a:p>
                <a:endParaRPr lang="en-US"/>
              </a:p>
            </p:txBody>
          </p:sp>
          <p:sp>
            <p:nvSpPr>
              <p:cNvPr id="34621" name="Line 2871"/>
              <p:cNvSpPr>
                <a:spLocks noChangeShapeType="1"/>
              </p:cNvSpPr>
              <p:nvPr/>
            </p:nvSpPr>
            <p:spPr bwMode="auto">
              <a:xfrm>
                <a:off x="2318" y="911"/>
                <a:ext cx="0" cy="33"/>
              </a:xfrm>
              <a:prstGeom prst="line">
                <a:avLst/>
              </a:prstGeom>
              <a:noFill/>
              <a:ln w="3175">
                <a:solidFill>
                  <a:srgbClr val="000000"/>
                </a:solidFill>
                <a:round/>
                <a:headEnd/>
                <a:tailEnd/>
              </a:ln>
            </p:spPr>
            <p:txBody>
              <a:bodyPr/>
              <a:lstStyle/>
              <a:p>
                <a:endParaRPr lang="en-US"/>
              </a:p>
            </p:txBody>
          </p:sp>
          <p:sp>
            <p:nvSpPr>
              <p:cNvPr id="34622" name="Line 2872"/>
              <p:cNvSpPr>
                <a:spLocks noChangeShapeType="1"/>
              </p:cNvSpPr>
              <p:nvPr/>
            </p:nvSpPr>
            <p:spPr bwMode="auto">
              <a:xfrm flipV="1">
                <a:off x="2318" y="911"/>
                <a:ext cx="0" cy="33"/>
              </a:xfrm>
              <a:prstGeom prst="line">
                <a:avLst/>
              </a:prstGeom>
              <a:noFill/>
              <a:ln w="3175">
                <a:solidFill>
                  <a:srgbClr val="000000"/>
                </a:solidFill>
                <a:round/>
                <a:headEnd/>
                <a:tailEnd/>
              </a:ln>
            </p:spPr>
            <p:txBody>
              <a:bodyPr/>
              <a:lstStyle/>
              <a:p>
                <a:endParaRPr lang="en-US"/>
              </a:p>
            </p:txBody>
          </p:sp>
          <p:sp>
            <p:nvSpPr>
              <p:cNvPr id="34623" name="Line 2873"/>
              <p:cNvSpPr>
                <a:spLocks noChangeShapeType="1"/>
              </p:cNvSpPr>
              <p:nvPr/>
            </p:nvSpPr>
            <p:spPr bwMode="auto">
              <a:xfrm>
                <a:off x="2318" y="911"/>
                <a:ext cx="60" cy="0"/>
              </a:xfrm>
              <a:prstGeom prst="line">
                <a:avLst/>
              </a:prstGeom>
              <a:noFill/>
              <a:ln w="3175">
                <a:solidFill>
                  <a:srgbClr val="000000"/>
                </a:solidFill>
                <a:round/>
                <a:headEnd/>
                <a:tailEnd/>
              </a:ln>
            </p:spPr>
            <p:txBody>
              <a:bodyPr/>
              <a:lstStyle/>
              <a:p>
                <a:endParaRPr lang="en-US"/>
              </a:p>
            </p:txBody>
          </p:sp>
          <p:sp>
            <p:nvSpPr>
              <p:cNvPr id="34624" name="Line 2874"/>
              <p:cNvSpPr>
                <a:spLocks noChangeShapeType="1"/>
              </p:cNvSpPr>
              <p:nvPr/>
            </p:nvSpPr>
            <p:spPr bwMode="auto">
              <a:xfrm>
                <a:off x="2378" y="911"/>
                <a:ext cx="0" cy="33"/>
              </a:xfrm>
              <a:prstGeom prst="line">
                <a:avLst/>
              </a:prstGeom>
              <a:noFill/>
              <a:ln w="3175">
                <a:solidFill>
                  <a:srgbClr val="000000"/>
                </a:solidFill>
                <a:round/>
                <a:headEnd/>
                <a:tailEnd/>
              </a:ln>
            </p:spPr>
            <p:txBody>
              <a:bodyPr/>
              <a:lstStyle/>
              <a:p>
                <a:endParaRPr lang="en-US"/>
              </a:p>
            </p:txBody>
          </p:sp>
          <p:sp>
            <p:nvSpPr>
              <p:cNvPr id="34625" name="Line 2875"/>
              <p:cNvSpPr>
                <a:spLocks noChangeShapeType="1"/>
              </p:cNvSpPr>
              <p:nvPr/>
            </p:nvSpPr>
            <p:spPr bwMode="auto">
              <a:xfrm flipV="1">
                <a:off x="2378" y="911"/>
                <a:ext cx="0" cy="33"/>
              </a:xfrm>
              <a:prstGeom prst="line">
                <a:avLst/>
              </a:prstGeom>
              <a:noFill/>
              <a:ln w="3175">
                <a:solidFill>
                  <a:srgbClr val="000000"/>
                </a:solidFill>
                <a:round/>
                <a:headEnd/>
                <a:tailEnd/>
              </a:ln>
            </p:spPr>
            <p:txBody>
              <a:bodyPr/>
              <a:lstStyle/>
              <a:p>
                <a:endParaRPr lang="en-US"/>
              </a:p>
            </p:txBody>
          </p:sp>
          <p:sp>
            <p:nvSpPr>
              <p:cNvPr id="34626" name="Line 2876"/>
              <p:cNvSpPr>
                <a:spLocks noChangeShapeType="1"/>
              </p:cNvSpPr>
              <p:nvPr/>
            </p:nvSpPr>
            <p:spPr bwMode="auto">
              <a:xfrm>
                <a:off x="2378" y="911"/>
                <a:ext cx="61" cy="0"/>
              </a:xfrm>
              <a:prstGeom prst="line">
                <a:avLst/>
              </a:prstGeom>
              <a:noFill/>
              <a:ln w="3175">
                <a:solidFill>
                  <a:srgbClr val="000000"/>
                </a:solidFill>
                <a:round/>
                <a:headEnd/>
                <a:tailEnd/>
              </a:ln>
            </p:spPr>
            <p:txBody>
              <a:bodyPr/>
              <a:lstStyle/>
              <a:p>
                <a:endParaRPr lang="en-US"/>
              </a:p>
            </p:txBody>
          </p:sp>
          <p:sp>
            <p:nvSpPr>
              <p:cNvPr id="34627" name="Line 2877"/>
              <p:cNvSpPr>
                <a:spLocks noChangeShapeType="1"/>
              </p:cNvSpPr>
              <p:nvPr/>
            </p:nvSpPr>
            <p:spPr bwMode="auto">
              <a:xfrm>
                <a:off x="2439" y="911"/>
                <a:ext cx="0" cy="78"/>
              </a:xfrm>
              <a:prstGeom prst="line">
                <a:avLst/>
              </a:prstGeom>
              <a:noFill/>
              <a:ln w="3175">
                <a:solidFill>
                  <a:srgbClr val="000000"/>
                </a:solidFill>
                <a:round/>
                <a:headEnd/>
                <a:tailEnd/>
              </a:ln>
            </p:spPr>
            <p:txBody>
              <a:bodyPr/>
              <a:lstStyle/>
              <a:p>
                <a:endParaRPr lang="en-US"/>
              </a:p>
            </p:txBody>
          </p:sp>
          <p:sp>
            <p:nvSpPr>
              <p:cNvPr id="34628" name="Line 2878"/>
              <p:cNvSpPr>
                <a:spLocks noChangeShapeType="1"/>
              </p:cNvSpPr>
              <p:nvPr/>
            </p:nvSpPr>
            <p:spPr bwMode="auto">
              <a:xfrm flipV="1">
                <a:off x="2439" y="911"/>
                <a:ext cx="0" cy="78"/>
              </a:xfrm>
              <a:prstGeom prst="line">
                <a:avLst/>
              </a:prstGeom>
              <a:noFill/>
              <a:ln w="3175">
                <a:solidFill>
                  <a:srgbClr val="000000"/>
                </a:solidFill>
                <a:round/>
                <a:headEnd/>
                <a:tailEnd/>
              </a:ln>
            </p:spPr>
            <p:txBody>
              <a:bodyPr/>
              <a:lstStyle/>
              <a:p>
                <a:endParaRPr lang="en-US"/>
              </a:p>
            </p:txBody>
          </p:sp>
          <p:sp>
            <p:nvSpPr>
              <p:cNvPr id="34629" name="Line 2879"/>
              <p:cNvSpPr>
                <a:spLocks noChangeShapeType="1"/>
              </p:cNvSpPr>
              <p:nvPr/>
            </p:nvSpPr>
            <p:spPr bwMode="auto">
              <a:xfrm>
                <a:off x="2439" y="911"/>
                <a:ext cx="60" cy="0"/>
              </a:xfrm>
              <a:prstGeom prst="line">
                <a:avLst/>
              </a:prstGeom>
              <a:noFill/>
              <a:ln w="3175">
                <a:solidFill>
                  <a:srgbClr val="000000"/>
                </a:solidFill>
                <a:round/>
                <a:headEnd/>
                <a:tailEnd/>
              </a:ln>
            </p:spPr>
            <p:txBody>
              <a:bodyPr/>
              <a:lstStyle/>
              <a:p>
                <a:endParaRPr lang="en-US"/>
              </a:p>
            </p:txBody>
          </p:sp>
          <p:sp>
            <p:nvSpPr>
              <p:cNvPr id="34630" name="Line 2880"/>
              <p:cNvSpPr>
                <a:spLocks noChangeShapeType="1"/>
              </p:cNvSpPr>
              <p:nvPr/>
            </p:nvSpPr>
            <p:spPr bwMode="auto">
              <a:xfrm>
                <a:off x="2499" y="911"/>
                <a:ext cx="0" cy="33"/>
              </a:xfrm>
              <a:prstGeom prst="line">
                <a:avLst/>
              </a:prstGeom>
              <a:noFill/>
              <a:ln w="3175">
                <a:solidFill>
                  <a:srgbClr val="000000"/>
                </a:solidFill>
                <a:round/>
                <a:headEnd/>
                <a:tailEnd/>
              </a:ln>
            </p:spPr>
            <p:txBody>
              <a:bodyPr/>
              <a:lstStyle/>
              <a:p>
                <a:endParaRPr lang="en-US"/>
              </a:p>
            </p:txBody>
          </p:sp>
          <p:sp>
            <p:nvSpPr>
              <p:cNvPr id="34631" name="Line 2881"/>
              <p:cNvSpPr>
                <a:spLocks noChangeShapeType="1"/>
              </p:cNvSpPr>
              <p:nvPr/>
            </p:nvSpPr>
            <p:spPr bwMode="auto">
              <a:xfrm flipV="1">
                <a:off x="2499" y="911"/>
                <a:ext cx="0" cy="33"/>
              </a:xfrm>
              <a:prstGeom prst="line">
                <a:avLst/>
              </a:prstGeom>
              <a:noFill/>
              <a:ln w="3175">
                <a:solidFill>
                  <a:srgbClr val="000000"/>
                </a:solidFill>
                <a:round/>
                <a:headEnd/>
                <a:tailEnd/>
              </a:ln>
            </p:spPr>
            <p:txBody>
              <a:bodyPr/>
              <a:lstStyle/>
              <a:p>
                <a:endParaRPr lang="en-US"/>
              </a:p>
            </p:txBody>
          </p:sp>
          <p:sp>
            <p:nvSpPr>
              <p:cNvPr id="34632" name="Line 2882"/>
              <p:cNvSpPr>
                <a:spLocks noChangeShapeType="1"/>
              </p:cNvSpPr>
              <p:nvPr/>
            </p:nvSpPr>
            <p:spPr bwMode="auto">
              <a:xfrm>
                <a:off x="2499" y="911"/>
                <a:ext cx="60" cy="0"/>
              </a:xfrm>
              <a:prstGeom prst="line">
                <a:avLst/>
              </a:prstGeom>
              <a:noFill/>
              <a:ln w="3175">
                <a:solidFill>
                  <a:srgbClr val="000000"/>
                </a:solidFill>
                <a:round/>
                <a:headEnd/>
                <a:tailEnd/>
              </a:ln>
            </p:spPr>
            <p:txBody>
              <a:bodyPr/>
              <a:lstStyle/>
              <a:p>
                <a:endParaRPr lang="en-US"/>
              </a:p>
            </p:txBody>
          </p:sp>
          <p:sp>
            <p:nvSpPr>
              <p:cNvPr id="34633" name="Line 2883"/>
              <p:cNvSpPr>
                <a:spLocks noChangeShapeType="1"/>
              </p:cNvSpPr>
              <p:nvPr/>
            </p:nvSpPr>
            <p:spPr bwMode="auto">
              <a:xfrm>
                <a:off x="2559" y="911"/>
                <a:ext cx="0" cy="33"/>
              </a:xfrm>
              <a:prstGeom prst="line">
                <a:avLst/>
              </a:prstGeom>
              <a:noFill/>
              <a:ln w="3175">
                <a:solidFill>
                  <a:srgbClr val="000000"/>
                </a:solidFill>
                <a:round/>
                <a:headEnd/>
                <a:tailEnd/>
              </a:ln>
            </p:spPr>
            <p:txBody>
              <a:bodyPr/>
              <a:lstStyle/>
              <a:p>
                <a:endParaRPr lang="en-US"/>
              </a:p>
            </p:txBody>
          </p:sp>
          <p:sp>
            <p:nvSpPr>
              <p:cNvPr id="34634" name="Line 2884"/>
              <p:cNvSpPr>
                <a:spLocks noChangeShapeType="1"/>
              </p:cNvSpPr>
              <p:nvPr/>
            </p:nvSpPr>
            <p:spPr bwMode="auto">
              <a:xfrm flipV="1">
                <a:off x="2559" y="911"/>
                <a:ext cx="0" cy="33"/>
              </a:xfrm>
              <a:prstGeom prst="line">
                <a:avLst/>
              </a:prstGeom>
              <a:noFill/>
              <a:ln w="3175">
                <a:solidFill>
                  <a:srgbClr val="000000"/>
                </a:solidFill>
                <a:round/>
                <a:headEnd/>
                <a:tailEnd/>
              </a:ln>
            </p:spPr>
            <p:txBody>
              <a:bodyPr/>
              <a:lstStyle/>
              <a:p>
                <a:endParaRPr lang="en-US"/>
              </a:p>
            </p:txBody>
          </p:sp>
          <p:sp>
            <p:nvSpPr>
              <p:cNvPr id="34635" name="Line 2885"/>
              <p:cNvSpPr>
                <a:spLocks noChangeShapeType="1"/>
              </p:cNvSpPr>
              <p:nvPr/>
            </p:nvSpPr>
            <p:spPr bwMode="auto">
              <a:xfrm>
                <a:off x="2559" y="911"/>
                <a:ext cx="61" cy="0"/>
              </a:xfrm>
              <a:prstGeom prst="line">
                <a:avLst/>
              </a:prstGeom>
              <a:noFill/>
              <a:ln w="3175">
                <a:solidFill>
                  <a:srgbClr val="000000"/>
                </a:solidFill>
                <a:round/>
                <a:headEnd/>
                <a:tailEnd/>
              </a:ln>
            </p:spPr>
            <p:txBody>
              <a:bodyPr/>
              <a:lstStyle/>
              <a:p>
                <a:endParaRPr lang="en-US"/>
              </a:p>
            </p:txBody>
          </p:sp>
          <p:sp>
            <p:nvSpPr>
              <p:cNvPr id="34636" name="Line 2886"/>
              <p:cNvSpPr>
                <a:spLocks noChangeShapeType="1"/>
              </p:cNvSpPr>
              <p:nvPr/>
            </p:nvSpPr>
            <p:spPr bwMode="auto">
              <a:xfrm>
                <a:off x="2620" y="911"/>
                <a:ext cx="0" cy="33"/>
              </a:xfrm>
              <a:prstGeom prst="line">
                <a:avLst/>
              </a:prstGeom>
              <a:noFill/>
              <a:ln w="3175">
                <a:solidFill>
                  <a:srgbClr val="000000"/>
                </a:solidFill>
                <a:round/>
                <a:headEnd/>
                <a:tailEnd/>
              </a:ln>
            </p:spPr>
            <p:txBody>
              <a:bodyPr/>
              <a:lstStyle/>
              <a:p>
                <a:endParaRPr lang="en-US"/>
              </a:p>
            </p:txBody>
          </p:sp>
          <p:sp>
            <p:nvSpPr>
              <p:cNvPr id="34637" name="Line 2887"/>
              <p:cNvSpPr>
                <a:spLocks noChangeShapeType="1"/>
              </p:cNvSpPr>
              <p:nvPr/>
            </p:nvSpPr>
            <p:spPr bwMode="auto">
              <a:xfrm flipV="1">
                <a:off x="2620" y="911"/>
                <a:ext cx="0" cy="33"/>
              </a:xfrm>
              <a:prstGeom prst="line">
                <a:avLst/>
              </a:prstGeom>
              <a:noFill/>
              <a:ln w="3175">
                <a:solidFill>
                  <a:srgbClr val="000000"/>
                </a:solidFill>
                <a:round/>
                <a:headEnd/>
                <a:tailEnd/>
              </a:ln>
            </p:spPr>
            <p:txBody>
              <a:bodyPr/>
              <a:lstStyle/>
              <a:p>
                <a:endParaRPr lang="en-US"/>
              </a:p>
            </p:txBody>
          </p:sp>
          <p:sp>
            <p:nvSpPr>
              <p:cNvPr id="34638" name="Line 2888"/>
              <p:cNvSpPr>
                <a:spLocks noChangeShapeType="1"/>
              </p:cNvSpPr>
              <p:nvPr/>
            </p:nvSpPr>
            <p:spPr bwMode="auto">
              <a:xfrm>
                <a:off x="2620" y="911"/>
                <a:ext cx="60" cy="0"/>
              </a:xfrm>
              <a:prstGeom prst="line">
                <a:avLst/>
              </a:prstGeom>
              <a:noFill/>
              <a:ln w="3175">
                <a:solidFill>
                  <a:srgbClr val="000000"/>
                </a:solidFill>
                <a:round/>
                <a:headEnd/>
                <a:tailEnd/>
              </a:ln>
            </p:spPr>
            <p:txBody>
              <a:bodyPr/>
              <a:lstStyle/>
              <a:p>
                <a:endParaRPr lang="en-US"/>
              </a:p>
            </p:txBody>
          </p:sp>
          <p:sp>
            <p:nvSpPr>
              <p:cNvPr id="34639" name="Line 2889"/>
              <p:cNvSpPr>
                <a:spLocks noChangeShapeType="1"/>
              </p:cNvSpPr>
              <p:nvPr/>
            </p:nvSpPr>
            <p:spPr bwMode="auto">
              <a:xfrm>
                <a:off x="2680" y="911"/>
                <a:ext cx="0" cy="33"/>
              </a:xfrm>
              <a:prstGeom prst="line">
                <a:avLst/>
              </a:prstGeom>
              <a:noFill/>
              <a:ln w="3175">
                <a:solidFill>
                  <a:srgbClr val="000000"/>
                </a:solidFill>
                <a:round/>
                <a:headEnd/>
                <a:tailEnd/>
              </a:ln>
            </p:spPr>
            <p:txBody>
              <a:bodyPr/>
              <a:lstStyle/>
              <a:p>
                <a:endParaRPr lang="en-US"/>
              </a:p>
            </p:txBody>
          </p:sp>
          <p:sp>
            <p:nvSpPr>
              <p:cNvPr id="34640" name="Line 2890"/>
              <p:cNvSpPr>
                <a:spLocks noChangeShapeType="1"/>
              </p:cNvSpPr>
              <p:nvPr/>
            </p:nvSpPr>
            <p:spPr bwMode="auto">
              <a:xfrm flipV="1">
                <a:off x="2680" y="911"/>
                <a:ext cx="0" cy="33"/>
              </a:xfrm>
              <a:prstGeom prst="line">
                <a:avLst/>
              </a:prstGeom>
              <a:noFill/>
              <a:ln w="3175">
                <a:solidFill>
                  <a:srgbClr val="000000"/>
                </a:solidFill>
                <a:round/>
                <a:headEnd/>
                <a:tailEnd/>
              </a:ln>
            </p:spPr>
            <p:txBody>
              <a:bodyPr/>
              <a:lstStyle/>
              <a:p>
                <a:endParaRPr lang="en-US"/>
              </a:p>
            </p:txBody>
          </p:sp>
          <p:sp>
            <p:nvSpPr>
              <p:cNvPr id="34641" name="Line 2891"/>
              <p:cNvSpPr>
                <a:spLocks noChangeShapeType="1"/>
              </p:cNvSpPr>
              <p:nvPr/>
            </p:nvSpPr>
            <p:spPr bwMode="auto">
              <a:xfrm>
                <a:off x="2680" y="911"/>
                <a:ext cx="60" cy="0"/>
              </a:xfrm>
              <a:prstGeom prst="line">
                <a:avLst/>
              </a:prstGeom>
              <a:noFill/>
              <a:ln w="3175">
                <a:solidFill>
                  <a:srgbClr val="000000"/>
                </a:solidFill>
                <a:round/>
                <a:headEnd/>
                <a:tailEnd/>
              </a:ln>
            </p:spPr>
            <p:txBody>
              <a:bodyPr/>
              <a:lstStyle/>
              <a:p>
                <a:endParaRPr lang="en-US"/>
              </a:p>
            </p:txBody>
          </p:sp>
          <p:sp>
            <p:nvSpPr>
              <p:cNvPr id="34642" name="Line 2892"/>
              <p:cNvSpPr>
                <a:spLocks noChangeShapeType="1"/>
              </p:cNvSpPr>
              <p:nvPr/>
            </p:nvSpPr>
            <p:spPr bwMode="auto">
              <a:xfrm>
                <a:off x="2740" y="911"/>
                <a:ext cx="0" cy="33"/>
              </a:xfrm>
              <a:prstGeom prst="line">
                <a:avLst/>
              </a:prstGeom>
              <a:noFill/>
              <a:ln w="3175">
                <a:solidFill>
                  <a:srgbClr val="000000"/>
                </a:solidFill>
                <a:round/>
                <a:headEnd/>
                <a:tailEnd/>
              </a:ln>
            </p:spPr>
            <p:txBody>
              <a:bodyPr/>
              <a:lstStyle/>
              <a:p>
                <a:endParaRPr lang="en-US"/>
              </a:p>
            </p:txBody>
          </p:sp>
          <p:sp>
            <p:nvSpPr>
              <p:cNvPr id="34643" name="Line 2893"/>
              <p:cNvSpPr>
                <a:spLocks noChangeShapeType="1"/>
              </p:cNvSpPr>
              <p:nvPr/>
            </p:nvSpPr>
            <p:spPr bwMode="auto">
              <a:xfrm flipV="1">
                <a:off x="2740" y="911"/>
                <a:ext cx="0" cy="33"/>
              </a:xfrm>
              <a:prstGeom prst="line">
                <a:avLst/>
              </a:prstGeom>
              <a:noFill/>
              <a:ln w="3175">
                <a:solidFill>
                  <a:srgbClr val="000000"/>
                </a:solidFill>
                <a:round/>
                <a:headEnd/>
                <a:tailEnd/>
              </a:ln>
            </p:spPr>
            <p:txBody>
              <a:bodyPr/>
              <a:lstStyle/>
              <a:p>
                <a:endParaRPr lang="en-US"/>
              </a:p>
            </p:txBody>
          </p:sp>
          <p:sp>
            <p:nvSpPr>
              <p:cNvPr id="34644" name="Line 2894"/>
              <p:cNvSpPr>
                <a:spLocks noChangeShapeType="1"/>
              </p:cNvSpPr>
              <p:nvPr/>
            </p:nvSpPr>
            <p:spPr bwMode="auto">
              <a:xfrm>
                <a:off x="2740" y="911"/>
                <a:ext cx="61" cy="0"/>
              </a:xfrm>
              <a:prstGeom prst="line">
                <a:avLst/>
              </a:prstGeom>
              <a:noFill/>
              <a:ln w="3175">
                <a:solidFill>
                  <a:srgbClr val="000000"/>
                </a:solidFill>
                <a:round/>
                <a:headEnd/>
                <a:tailEnd/>
              </a:ln>
            </p:spPr>
            <p:txBody>
              <a:bodyPr/>
              <a:lstStyle/>
              <a:p>
                <a:endParaRPr lang="en-US"/>
              </a:p>
            </p:txBody>
          </p:sp>
          <p:sp>
            <p:nvSpPr>
              <p:cNvPr id="34645" name="Line 2895"/>
              <p:cNvSpPr>
                <a:spLocks noChangeShapeType="1"/>
              </p:cNvSpPr>
              <p:nvPr/>
            </p:nvSpPr>
            <p:spPr bwMode="auto">
              <a:xfrm>
                <a:off x="2801" y="911"/>
                <a:ext cx="0" cy="33"/>
              </a:xfrm>
              <a:prstGeom prst="line">
                <a:avLst/>
              </a:prstGeom>
              <a:noFill/>
              <a:ln w="3175">
                <a:solidFill>
                  <a:srgbClr val="000000"/>
                </a:solidFill>
                <a:round/>
                <a:headEnd/>
                <a:tailEnd/>
              </a:ln>
            </p:spPr>
            <p:txBody>
              <a:bodyPr/>
              <a:lstStyle/>
              <a:p>
                <a:endParaRPr lang="en-US"/>
              </a:p>
            </p:txBody>
          </p:sp>
          <p:sp>
            <p:nvSpPr>
              <p:cNvPr id="34646" name="Line 2896"/>
              <p:cNvSpPr>
                <a:spLocks noChangeShapeType="1"/>
              </p:cNvSpPr>
              <p:nvPr/>
            </p:nvSpPr>
            <p:spPr bwMode="auto">
              <a:xfrm flipV="1">
                <a:off x="2801" y="911"/>
                <a:ext cx="0" cy="33"/>
              </a:xfrm>
              <a:prstGeom prst="line">
                <a:avLst/>
              </a:prstGeom>
              <a:noFill/>
              <a:ln w="3175">
                <a:solidFill>
                  <a:srgbClr val="000000"/>
                </a:solidFill>
                <a:round/>
                <a:headEnd/>
                <a:tailEnd/>
              </a:ln>
            </p:spPr>
            <p:txBody>
              <a:bodyPr/>
              <a:lstStyle/>
              <a:p>
                <a:endParaRPr lang="en-US"/>
              </a:p>
            </p:txBody>
          </p:sp>
          <p:sp>
            <p:nvSpPr>
              <p:cNvPr id="34647" name="Line 2897"/>
              <p:cNvSpPr>
                <a:spLocks noChangeShapeType="1"/>
              </p:cNvSpPr>
              <p:nvPr/>
            </p:nvSpPr>
            <p:spPr bwMode="auto">
              <a:xfrm>
                <a:off x="2801" y="911"/>
                <a:ext cx="60" cy="0"/>
              </a:xfrm>
              <a:prstGeom prst="line">
                <a:avLst/>
              </a:prstGeom>
              <a:noFill/>
              <a:ln w="3175">
                <a:solidFill>
                  <a:srgbClr val="000000"/>
                </a:solidFill>
                <a:round/>
                <a:headEnd/>
                <a:tailEnd/>
              </a:ln>
            </p:spPr>
            <p:txBody>
              <a:bodyPr/>
              <a:lstStyle/>
              <a:p>
                <a:endParaRPr lang="en-US"/>
              </a:p>
            </p:txBody>
          </p:sp>
          <p:sp>
            <p:nvSpPr>
              <p:cNvPr id="34648" name="Line 2898"/>
              <p:cNvSpPr>
                <a:spLocks noChangeShapeType="1"/>
              </p:cNvSpPr>
              <p:nvPr/>
            </p:nvSpPr>
            <p:spPr bwMode="auto">
              <a:xfrm>
                <a:off x="2861" y="911"/>
                <a:ext cx="0" cy="33"/>
              </a:xfrm>
              <a:prstGeom prst="line">
                <a:avLst/>
              </a:prstGeom>
              <a:noFill/>
              <a:ln w="3175">
                <a:solidFill>
                  <a:srgbClr val="000000"/>
                </a:solidFill>
                <a:round/>
                <a:headEnd/>
                <a:tailEnd/>
              </a:ln>
            </p:spPr>
            <p:txBody>
              <a:bodyPr/>
              <a:lstStyle/>
              <a:p>
                <a:endParaRPr lang="en-US"/>
              </a:p>
            </p:txBody>
          </p:sp>
          <p:sp>
            <p:nvSpPr>
              <p:cNvPr id="34649" name="Line 2899"/>
              <p:cNvSpPr>
                <a:spLocks noChangeShapeType="1"/>
              </p:cNvSpPr>
              <p:nvPr/>
            </p:nvSpPr>
            <p:spPr bwMode="auto">
              <a:xfrm flipV="1">
                <a:off x="2861" y="911"/>
                <a:ext cx="0" cy="33"/>
              </a:xfrm>
              <a:prstGeom prst="line">
                <a:avLst/>
              </a:prstGeom>
              <a:noFill/>
              <a:ln w="3175">
                <a:solidFill>
                  <a:srgbClr val="000000"/>
                </a:solidFill>
                <a:round/>
                <a:headEnd/>
                <a:tailEnd/>
              </a:ln>
            </p:spPr>
            <p:txBody>
              <a:bodyPr/>
              <a:lstStyle/>
              <a:p>
                <a:endParaRPr lang="en-US"/>
              </a:p>
            </p:txBody>
          </p:sp>
          <p:sp>
            <p:nvSpPr>
              <p:cNvPr id="34650" name="Line 2900"/>
              <p:cNvSpPr>
                <a:spLocks noChangeShapeType="1"/>
              </p:cNvSpPr>
              <p:nvPr/>
            </p:nvSpPr>
            <p:spPr bwMode="auto">
              <a:xfrm>
                <a:off x="2861" y="911"/>
                <a:ext cx="60" cy="0"/>
              </a:xfrm>
              <a:prstGeom prst="line">
                <a:avLst/>
              </a:prstGeom>
              <a:noFill/>
              <a:ln w="3175">
                <a:solidFill>
                  <a:srgbClr val="000000"/>
                </a:solidFill>
                <a:round/>
                <a:headEnd/>
                <a:tailEnd/>
              </a:ln>
            </p:spPr>
            <p:txBody>
              <a:bodyPr/>
              <a:lstStyle/>
              <a:p>
                <a:endParaRPr lang="en-US"/>
              </a:p>
            </p:txBody>
          </p:sp>
          <p:sp>
            <p:nvSpPr>
              <p:cNvPr id="34651" name="Line 2901"/>
              <p:cNvSpPr>
                <a:spLocks noChangeShapeType="1"/>
              </p:cNvSpPr>
              <p:nvPr/>
            </p:nvSpPr>
            <p:spPr bwMode="auto">
              <a:xfrm>
                <a:off x="2921" y="911"/>
                <a:ext cx="0" cy="33"/>
              </a:xfrm>
              <a:prstGeom prst="line">
                <a:avLst/>
              </a:prstGeom>
              <a:noFill/>
              <a:ln w="3175">
                <a:solidFill>
                  <a:srgbClr val="000000"/>
                </a:solidFill>
                <a:round/>
                <a:headEnd/>
                <a:tailEnd/>
              </a:ln>
            </p:spPr>
            <p:txBody>
              <a:bodyPr/>
              <a:lstStyle/>
              <a:p>
                <a:endParaRPr lang="en-US"/>
              </a:p>
            </p:txBody>
          </p:sp>
          <p:sp>
            <p:nvSpPr>
              <p:cNvPr id="34652" name="Line 2902"/>
              <p:cNvSpPr>
                <a:spLocks noChangeShapeType="1"/>
              </p:cNvSpPr>
              <p:nvPr/>
            </p:nvSpPr>
            <p:spPr bwMode="auto">
              <a:xfrm flipV="1">
                <a:off x="2921" y="911"/>
                <a:ext cx="0" cy="33"/>
              </a:xfrm>
              <a:prstGeom prst="line">
                <a:avLst/>
              </a:prstGeom>
              <a:noFill/>
              <a:ln w="3175">
                <a:solidFill>
                  <a:srgbClr val="000000"/>
                </a:solidFill>
                <a:round/>
                <a:headEnd/>
                <a:tailEnd/>
              </a:ln>
            </p:spPr>
            <p:txBody>
              <a:bodyPr/>
              <a:lstStyle/>
              <a:p>
                <a:endParaRPr lang="en-US"/>
              </a:p>
            </p:txBody>
          </p:sp>
          <p:sp>
            <p:nvSpPr>
              <p:cNvPr id="34653" name="Line 2903"/>
              <p:cNvSpPr>
                <a:spLocks noChangeShapeType="1"/>
              </p:cNvSpPr>
              <p:nvPr/>
            </p:nvSpPr>
            <p:spPr bwMode="auto">
              <a:xfrm>
                <a:off x="2921" y="911"/>
                <a:ext cx="61" cy="0"/>
              </a:xfrm>
              <a:prstGeom prst="line">
                <a:avLst/>
              </a:prstGeom>
              <a:noFill/>
              <a:ln w="3175">
                <a:solidFill>
                  <a:srgbClr val="000000"/>
                </a:solidFill>
                <a:round/>
                <a:headEnd/>
                <a:tailEnd/>
              </a:ln>
            </p:spPr>
            <p:txBody>
              <a:bodyPr/>
              <a:lstStyle/>
              <a:p>
                <a:endParaRPr lang="en-US"/>
              </a:p>
            </p:txBody>
          </p:sp>
          <p:sp>
            <p:nvSpPr>
              <p:cNvPr id="34654" name="Line 2904"/>
              <p:cNvSpPr>
                <a:spLocks noChangeShapeType="1"/>
              </p:cNvSpPr>
              <p:nvPr/>
            </p:nvSpPr>
            <p:spPr bwMode="auto">
              <a:xfrm>
                <a:off x="2982" y="911"/>
                <a:ext cx="0" cy="33"/>
              </a:xfrm>
              <a:prstGeom prst="line">
                <a:avLst/>
              </a:prstGeom>
              <a:noFill/>
              <a:ln w="3175">
                <a:solidFill>
                  <a:srgbClr val="000000"/>
                </a:solidFill>
                <a:round/>
                <a:headEnd/>
                <a:tailEnd/>
              </a:ln>
            </p:spPr>
            <p:txBody>
              <a:bodyPr/>
              <a:lstStyle/>
              <a:p>
                <a:endParaRPr lang="en-US"/>
              </a:p>
            </p:txBody>
          </p:sp>
          <p:sp>
            <p:nvSpPr>
              <p:cNvPr id="34655" name="Line 2905"/>
              <p:cNvSpPr>
                <a:spLocks noChangeShapeType="1"/>
              </p:cNvSpPr>
              <p:nvPr/>
            </p:nvSpPr>
            <p:spPr bwMode="auto">
              <a:xfrm flipV="1">
                <a:off x="2982" y="911"/>
                <a:ext cx="0" cy="33"/>
              </a:xfrm>
              <a:prstGeom prst="line">
                <a:avLst/>
              </a:prstGeom>
              <a:noFill/>
              <a:ln w="3175">
                <a:solidFill>
                  <a:srgbClr val="000000"/>
                </a:solidFill>
                <a:round/>
                <a:headEnd/>
                <a:tailEnd/>
              </a:ln>
            </p:spPr>
            <p:txBody>
              <a:bodyPr/>
              <a:lstStyle/>
              <a:p>
                <a:endParaRPr lang="en-US"/>
              </a:p>
            </p:txBody>
          </p:sp>
          <p:sp>
            <p:nvSpPr>
              <p:cNvPr id="34656" name="Line 2906"/>
              <p:cNvSpPr>
                <a:spLocks noChangeShapeType="1"/>
              </p:cNvSpPr>
              <p:nvPr/>
            </p:nvSpPr>
            <p:spPr bwMode="auto">
              <a:xfrm>
                <a:off x="2982" y="911"/>
                <a:ext cx="60" cy="0"/>
              </a:xfrm>
              <a:prstGeom prst="line">
                <a:avLst/>
              </a:prstGeom>
              <a:noFill/>
              <a:ln w="3175">
                <a:solidFill>
                  <a:srgbClr val="000000"/>
                </a:solidFill>
                <a:round/>
                <a:headEnd/>
                <a:tailEnd/>
              </a:ln>
            </p:spPr>
            <p:txBody>
              <a:bodyPr/>
              <a:lstStyle/>
              <a:p>
                <a:endParaRPr lang="en-US"/>
              </a:p>
            </p:txBody>
          </p:sp>
          <p:sp>
            <p:nvSpPr>
              <p:cNvPr id="34657" name="Line 2907"/>
              <p:cNvSpPr>
                <a:spLocks noChangeShapeType="1"/>
              </p:cNvSpPr>
              <p:nvPr/>
            </p:nvSpPr>
            <p:spPr bwMode="auto">
              <a:xfrm>
                <a:off x="3042" y="911"/>
                <a:ext cx="0" cy="78"/>
              </a:xfrm>
              <a:prstGeom prst="line">
                <a:avLst/>
              </a:prstGeom>
              <a:noFill/>
              <a:ln w="3175">
                <a:solidFill>
                  <a:srgbClr val="000000"/>
                </a:solidFill>
                <a:round/>
                <a:headEnd/>
                <a:tailEnd/>
              </a:ln>
            </p:spPr>
            <p:txBody>
              <a:bodyPr/>
              <a:lstStyle/>
              <a:p>
                <a:endParaRPr lang="en-US"/>
              </a:p>
            </p:txBody>
          </p:sp>
          <p:sp>
            <p:nvSpPr>
              <p:cNvPr id="34658" name="Line 2908"/>
              <p:cNvSpPr>
                <a:spLocks noChangeShapeType="1"/>
              </p:cNvSpPr>
              <p:nvPr/>
            </p:nvSpPr>
            <p:spPr bwMode="auto">
              <a:xfrm flipV="1">
                <a:off x="3042" y="911"/>
                <a:ext cx="0" cy="78"/>
              </a:xfrm>
              <a:prstGeom prst="line">
                <a:avLst/>
              </a:prstGeom>
              <a:noFill/>
              <a:ln w="3175">
                <a:solidFill>
                  <a:srgbClr val="000000"/>
                </a:solidFill>
                <a:round/>
                <a:headEnd/>
                <a:tailEnd/>
              </a:ln>
            </p:spPr>
            <p:txBody>
              <a:bodyPr/>
              <a:lstStyle/>
              <a:p>
                <a:endParaRPr lang="en-US"/>
              </a:p>
            </p:txBody>
          </p:sp>
          <p:sp>
            <p:nvSpPr>
              <p:cNvPr id="34659" name="Line 2909"/>
              <p:cNvSpPr>
                <a:spLocks noChangeShapeType="1"/>
              </p:cNvSpPr>
              <p:nvPr/>
            </p:nvSpPr>
            <p:spPr bwMode="auto">
              <a:xfrm>
                <a:off x="3042" y="911"/>
                <a:ext cx="60" cy="0"/>
              </a:xfrm>
              <a:prstGeom prst="line">
                <a:avLst/>
              </a:prstGeom>
              <a:noFill/>
              <a:ln w="3175">
                <a:solidFill>
                  <a:srgbClr val="000000"/>
                </a:solidFill>
                <a:round/>
                <a:headEnd/>
                <a:tailEnd/>
              </a:ln>
            </p:spPr>
            <p:txBody>
              <a:bodyPr/>
              <a:lstStyle/>
              <a:p>
                <a:endParaRPr lang="en-US"/>
              </a:p>
            </p:txBody>
          </p:sp>
          <p:sp>
            <p:nvSpPr>
              <p:cNvPr id="34660" name="Line 2910"/>
              <p:cNvSpPr>
                <a:spLocks noChangeShapeType="1"/>
              </p:cNvSpPr>
              <p:nvPr/>
            </p:nvSpPr>
            <p:spPr bwMode="auto">
              <a:xfrm>
                <a:off x="3102" y="911"/>
                <a:ext cx="0" cy="33"/>
              </a:xfrm>
              <a:prstGeom prst="line">
                <a:avLst/>
              </a:prstGeom>
              <a:noFill/>
              <a:ln w="3175">
                <a:solidFill>
                  <a:srgbClr val="000000"/>
                </a:solidFill>
                <a:round/>
                <a:headEnd/>
                <a:tailEnd/>
              </a:ln>
            </p:spPr>
            <p:txBody>
              <a:bodyPr/>
              <a:lstStyle/>
              <a:p>
                <a:endParaRPr lang="en-US"/>
              </a:p>
            </p:txBody>
          </p:sp>
          <p:sp>
            <p:nvSpPr>
              <p:cNvPr id="34661" name="Line 2911"/>
              <p:cNvSpPr>
                <a:spLocks noChangeShapeType="1"/>
              </p:cNvSpPr>
              <p:nvPr/>
            </p:nvSpPr>
            <p:spPr bwMode="auto">
              <a:xfrm flipV="1">
                <a:off x="3102" y="911"/>
                <a:ext cx="0" cy="33"/>
              </a:xfrm>
              <a:prstGeom prst="line">
                <a:avLst/>
              </a:prstGeom>
              <a:noFill/>
              <a:ln w="3175">
                <a:solidFill>
                  <a:srgbClr val="000000"/>
                </a:solidFill>
                <a:round/>
                <a:headEnd/>
                <a:tailEnd/>
              </a:ln>
            </p:spPr>
            <p:txBody>
              <a:bodyPr/>
              <a:lstStyle/>
              <a:p>
                <a:endParaRPr lang="en-US"/>
              </a:p>
            </p:txBody>
          </p:sp>
          <p:sp>
            <p:nvSpPr>
              <p:cNvPr id="34662" name="Line 2912"/>
              <p:cNvSpPr>
                <a:spLocks noChangeShapeType="1"/>
              </p:cNvSpPr>
              <p:nvPr/>
            </p:nvSpPr>
            <p:spPr bwMode="auto">
              <a:xfrm>
                <a:off x="3102" y="911"/>
                <a:ext cx="61" cy="0"/>
              </a:xfrm>
              <a:prstGeom prst="line">
                <a:avLst/>
              </a:prstGeom>
              <a:noFill/>
              <a:ln w="3175">
                <a:solidFill>
                  <a:srgbClr val="000000"/>
                </a:solidFill>
                <a:round/>
                <a:headEnd/>
                <a:tailEnd/>
              </a:ln>
            </p:spPr>
            <p:txBody>
              <a:bodyPr/>
              <a:lstStyle/>
              <a:p>
                <a:endParaRPr lang="en-US"/>
              </a:p>
            </p:txBody>
          </p:sp>
          <p:sp>
            <p:nvSpPr>
              <p:cNvPr id="34663" name="Line 2913"/>
              <p:cNvSpPr>
                <a:spLocks noChangeShapeType="1"/>
              </p:cNvSpPr>
              <p:nvPr/>
            </p:nvSpPr>
            <p:spPr bwMode="auto">
              <a:xfrm>
                <a:off x="3163" y="911"/>
                <a:ext cx="0" cy="33"/>
              </a:xfrm>
              <a:prstGeom prst="line">
                <a:avLst/>
              </a:prstGeom>
              <a:noFill/>
              <a:ln w="3175">
                <a:solidFill>
                  <a:srgbClr val="000000"/>
                </a:solidFill>
                <a:round/>
                <a:headEnd/>
                <a:tailEnd/>
              </a:ln>
            </p:spPr>
            <p:txBody>
              <a:bodyPr/>
              <a:lstStyle/>
              <a:p>
                <a:endParaRPr lang="en-US"/>
              </a:p>
            </p:txBody>
          </p:sp>
          <p:sp>
            <p:nvSpPr>
              <p:cNvPr id="34664" name="Line 2914"/>
              <p:cNvSpPr>
                <a:spLocks noChangeShapeType="1"/>
              </p:cNvSpPr>
              <p:nvPr/>
            </p:nvSpPr>
            <p:spPr bwMode="auto">
              <a:xfrm flipV="1">
                <a:off x="3163" y="911"/>
                <a:ext cx="0" cy="33"/>
              </a:xfrm>
              <a:prstGeom prst="line">
                <a:avLst/>
              </a:prstGeom>
              <a:noFill/>
              <a:ln w="3175">
                <a:solidFill>
                  <a:srgbClr val="000000"/>
                </a:solidFill>
                <a:round/>
                <a:headEnd/>
                <a:tailEnd/>
              </a:ln>
            </p:spPr>
            <p:txBody>
              <a:bodyPr/>
              <a:lstStyle/>
              <a:p>
                <a:endParaRPr lang="en-US"/>
              </a:p>
            </p:txBody>
          </p:sp>
          <p:sp>
            <p:nvSpPr>
              <p:cNvPr id="34665" name="Line 2915"/>
              <p:cNvSpPr>
                <a:spLocks noChangeShapeType="1"/>
              </p:cNvSpPr>
              <p:nvPr/>
            </p:nvSpPr>
            <p:spPr bwMode="auto">
              <a:xfrm>
                <a:off x="3163" y="911"/>
                <a:ext cx="60" cy="0"/>
              </a:xfrm>
              <a:prstGeom prst="line">
                <a:avLst/>
              </a:prstGeom>
              <a:noFill/>
              <a:ln w="3175">
                <a:solidFill>
                  <a:srgbClr val="000000"/>
                </a:solidFill>
                <a:round/>
                <a:headEnd/>
                <a:tailEnd/>
              </a:ln>
            </p:spPr>
            <p:txBody>
              <a:bodyPr/>
              <a:lstStyle/>
              <a:p>
                <a:endParaRPr lang="en-US"/>
              </a:p>
            </p:txBody>
          </p:sp>
          <p:sp>
            <p:nvSpPr>
              <p:cNvPr id="34666" name="Line 2916"/>
              <p:cNvSpPr>
                <a:spLocks noChangeShapeType="1"/>
              </p:cNvSpPr>
              <p:nvPr/>
            </p:nvSpPr>
            <p:spPr bwMode="auto">
              <a:xfrm>
                <a:off x="3223" y="911"/>
                <a:ext cx="0" cy="33"/>
              </a:xfrm>
              <a:prstGeom prst="line">
                <a:avLst/>
              </a:prstGeom>
              <a:noFill/>
              <a:ln w="3175">
                <a:solidFill>
                  <a:srgbClr val="000000"/>
                </a:solidFill>
                <a:round/>
                <a:headEnd/>
                <a:tailEnd/>
              </a:ln>
            </p:spPr>
            <p:txBody>
              <a:bodyPr/>
              <a:lstStyle/>
              <a:p>
                <a:endParaRPr lang="en-US"/>
              </a:p>
            </p:txBody>
          </p:sp>
          <p:sp>
            <p:nvSpPr>
              <p:cNvPr id="34667" name="Line 2917"/>
              <p:cNvSpPr>
                <a:spLocks noChangeShapeType="1"/>
              </p:cNvSpPr>
              <p:nvPr/>
            </p:nvSpPr>
            <p:spPr bwMode="auto">
              <a:xfrm flipV="1">
                <a:off x="3223" y="911"/>
                <a:ext cx="0" cy="33"/>
              </a:xfrm>
              <a:prstGeom prst="line">
                <a:avLst/>
              </a:prstGeom>
              <a:noFill/>
              <a:ln w="3175">
                <a:solidFill>
                  <a:srgbClr val="000000"/>
                </a:solidFill>
                <a:round/>
                <a:headEnd/>
                <a:tailEnd/>
              </a:ln>
            </p:spPr>
            <p:txBody>
              <a:bodyPr/>
              <a:lstStyle/>
              <a:p>
                <a:endParaRPr lang="en-US"/>
              </a:p>
            </p:txBody>
          </p:sp>
          <p:sp>
            <p:nvSpPr>
              <p:cNvPr id="34668" name="Line 2918"/>
              <p:cNvSpPr>
                <a:spLocks noChangeShapeType="1"/>
              </p:cNvSpPr>
              <p:nvPr/>
            </p:nvSpPr>
            <p:spPr bwMode="auto">
              <a:xfrm>
                <a:off x="3223" y="911"/>
                <a:ext cx="60" cy="0"/>
              </a:xfrm>
              <a:prstGeom prst="line">
                <a:avLst/>
              </a:prstGeom>
              <a:noFill/>
              <a:ln w="3175">
                <a:solidFill>
                  <a:srgbClr val="000000"/>
                </a:solidFill>
                <a:round/>
                <a:headEnd/>
                <a:tailEnd/>
              </a:ln>
            </p:spPr>
            <p:txBody>
              <a:bodyPr/>
              <a:lstStyle/>
              <a:p>
                <a:endParaRPr lang="en-US"/>
              </a:p>
            </p:txBody>
          </p:sp>
          <p:sp>
            <p:nvSpPr>
              <p:cNvPr id="34669" name="Line 2919"/>
              <p:cNvSpPr>
                <a:spLocks noChangeShapeType="1"/>
              </p:cNvSpPr>
              <p:nvPr/>
            </p:nvSpPr>
            <p:spPr bwMode="auto">
              <a:xfrm>
                <a:off x="3283" y="911"/>
                <a:ext cx="0" cy="33"/>
              </a:xfrm>
              <a:prstGeom prst="line">
                <a:avLst/>
              </a:prstGeom>
              <a:noFill/>
              <a:ln w="3175">
                <a:solidFill>
                  <a:srgbClr val="000000"/>
                </a:solidFill>
                <a:round/>
                <a:headEnd/>
                <a:tailEnd/>
              </a:ln>
            </p:spPr>
            <p:txBody>
              <a:bodyPr/>
              <a:lstStyle/>
              <a:p>
                <a:endParaRPr lang="en-US"/>
              </a:p>
            </p:txBody>
          </p:sp>
          <p:sp>
            <p:nvSpPr>
              <p:cNvPr id="34670" name="Line 2920"/>
              <p:cNvSpPr>
                <a:spLocks noChangeShapeType="1"/>
              </p:cNvSpPr>
              <p:nvPr/>
            </p:nvSpPr>
            <p:spPr bwMode="auto">
              <a:xfrm flipV="1">
                <a:off x="3283" y="911"/>
                <a:ext cx="0" cy="33"/>
              </a:xfrm>
              <a:prstGeom prst="line">
                <a:avLst/>
              </a:prstGeom>
              <a:noFill/>
              <a:ln w="3175">
                <a:solidFill>
                  <a:srgbClr val="000000"/>
                </a:solidFill>
                <a:round/>
                <a:headEnd/>
                <a:tailEnd/>
              </a:ln>
            </p:spPr>
            <p:txBody>
              <a:bodyPr/>
              <a:lstStyle/>
              <a:p>
                <a:endParaRPr lang="en-US"/>
              </a:p>
            </p:txBody>
          </p:sp>
          <p:sp>
            <p:nvSpPr>
              <p:cNvPr id="34671" name="Line 2921"/>
              <p:cNvSpPr>
                <a:spLocks noChangeShapeType="1"/>
              </p:cNvSpPr>
              <p:nvPr/>
            </p:nvSpPr>
            <p:spPr bwMode="auto">
              <a:xfrm>
                <a:off x="3283" y="911"/>
                <a:ext cx="61" cy="0"/>
              </a:xfrm>
              <a:prstGeom prst="line">
                <a:avLst/>
              </a:prstGeom>
              <a:noFill/>
              <a:ln w="3175">
                <a:solidFill>
                  <a:srgbClr val="000000"/>
                </a:solidFill>
                <a:round/>
                <a:headEnd/>
                <a:tailEnd/>
              </a:ln>
            </p:spPr>
            <p:txBody>
              <a:bodyPr/>
              <a:lstStyle/>
              <a:p>
                <a:endParaRPr lang="en-US"/>
              </a:p>
            </p:txBody>
          </p:sp>
          <p:sp>
            <p:nvSpPr>
              <p:cNvPr id="34672" name="Line 2922"/>
              <p:cNvSpPr>
                <a:spLocks noChangeShapeType="1"/>
              </p:cNvSpPr>
              <p:nvPr/>
            </p:nvSpPr>
            <p:spPr bwMode="auto">
              <a:xfrm>
                <a:off x="3344" y="911"/>
                <a:ext cx="0" cy="33"/>
              </a:xfrm>
              <a:prstGeom prst="line">
                <a:avLst/>
              </a:prstGeom>
              <a:noFill/>
              <a:ln w="3175">
                <a:solidFill>
                  <a:srgbClr val="000000"/>
                </a:solidFill>
                <a:round/>
                <a:headEnd/>
                <a:tailEnd/>
              </a:ln>
            </p:spPr>
            <p:txBody>
              <a:bodyPr/>
              <a:lstStyle/>
              <a:p>
                <a:endParaRPr lang="en-US"/>
              </a:p>
            </p:txBody>
          </p:sp>
          <p:sp>
            <p:nvSpPr>
              <p:cNvPr id="34673" name="Line 2923"/>
              <p:cNvSpPr>
                <a:spLocks noChangeShapeType="1"/>
              </p:cNvSpPr>
              <p:nvPr/>
            </p:nvSpPr>
            <p:spPr bwMode="auto">
              <a:xfrm flipV="1">
                <a:off x="3344" y="911"/>
                <a:ext cx="0" cy="33"/>
              </a:xfrm>
              <a:prstGeom prst="line">
                <a:avLst/>
              </a:prstGeom>
              <a:noFill/>
              <a:ln w="3175">
                <a:solidFill>
                  <a:srgbClr val="000000"/>
                </a:solidFill>
                <a:round/>
                <a:headEnd/>
                <a:tailEnd/>
              </a:ln>
            </p:spPr>
            <p:txBody>
              <a:bodyPr/>
              <a:lstStyle/>
              <a:p>
                <a:endParaRPr lang="en-US"/>
              </a:p>
            </p:txBody>
          </p:sp>
          <p:sp>
            <p:nvSpPr>
              <p:cNvPr id="34674" name="Line 2924"/>
              <p:cNvSpPr>
                <a:spLocks noChangeShapeType="1"/>
              </p:cNvSpPr>
              <p:nvPr/>
            </p:nvSpPr>
            <p:spPr bwMode="auto">
              <a:xfrm>
                <a:off x="3344" y="911"/>
                <a:ext cx="60" cy="0"/>
              </a:xfrm>
              <a:prstGeom prst="line">
                <a:avLst/>
              </a:prstGeom>
              <a:noFill/>
              <a:ln w="3175">
                <a:solidFill>
                  <a:srgbClr val="000000"/>
                </a:solidFill>
                <a:round/>
                <a:headEnd/>
                <a:tailEnd/>
              </a:ln>
            </p:spPr>
            <p:txBody>
              <a:bodyPr/>
              <a:lstStyle/>
              <a:p>
                <a:endParaRPr lang="en-US"/>
              </a:p>
            </p:txBody>
          </p:sp>
          <p:sp>
            <p:nvSpPr>
              <p:cNvPr id="34675" name="Line 2925"/>
              <p:cNvSpPr>
                <a:spLocks noChangeShapeType="1"/>
              </p:cNvSpPr>
              <p:nvPr/>
            </p:nvSpPr>
            <p:spPr bwMode="auto">
              <a:xfrm>
                <a:off x="3404" y="911"/>
                <a:ext cx="0" cy="33"/>
              </a:xfrm>
              <a:prstGeom prst="line">
                <a:avLst/>
              </a:prstGeom>
              <a:noFill/>
              <a:ln w="3175">
                <a:solidFill>
                  <a:srgbClr val="000000"/>
                </a:solidFill>
                <a:round/>
                <a:headEnd/>
                <a:tailEnd/>
              </a:ln>
            </p:spPr>
            <p:txBody>
              <a:bodyPr/>
              <a:lstStyle/>
              <a:p>
                <a:endParaRPr lang="en-US"/>
              </a:p>
            </p:txBody>
          </p:sp>
          <p:sp>
            <p:nvSpPr>
              <p:cNvPr id="34676" name="Line 2926"/>
              <p:cNvSpPr>
                <a:spLocks noChangeShapeType="1"/>
              </p:cNvSpPr>
              <p:nvPr/>
            </p:nvSpPr>
            <p:spPr bwMode="auto">
              <a:xfrm flipV="1">
                <a:off x="3404" y="911"/>
                <a:ext cx="0" cy="33"/>
              </a:xfrm>
              <a:prstGeom prst="line">
                <a:avLst/>
              </a:prstGeom>
              <a:noFill/>
              <a:ln w="3175">
                <a:solidFill>
                  <a:srgbClr val="000000"/>
                </a:solidFill>
                <a:round/>
                <a:headEnd/>
                <a:tailEnd/>
              </a:ln>
            </p:spPr>
            <p:txBody>
              <a:bodyPr/>
              <a:lstStyle/>
              <a:p>
                <a:endParaRPr lang="en-US"/>
              </a:p>
            </p:txBody>
          </p:sp>
          <p:sp>
            <p:nvSpPr>
              <p:cNvPr id="34677" name="Line 2927"/>
              <p:cNvSpPr>
                <a:spLocks noChangeShapeType="1"/>
              </p:cNvSpPr>
              <p:nvPr/>
            </p:nvSpPr>
            <p:spPr bwMode="auto">
              <a:xfrm>
                <a:off x="3404" y="911"/>
                <a:ext cx="60" cy="0"/>
              </a:xfrm>
              <a:prstGeom prst="line">
                <a:avLst/>
              </a:prstGeom>
              <a:noFill/>
              <a:ln w="3175">
                <a:solidFill>
                  <a:srgbClr val="000000"/>
                </a:solidFill>
                <a:round/>
                <a:headEnd/>
                <a:tailEnd/>
              </a:ln>
            </p:spPr>
            <p:txBody>
              <a:bodyPr/>
              <a:lstStyle/>
              <a:p>
                <a:endParaRPr lang="en-US"/>
              </a:p>
            </p:txBody>
          </p:sp>
          <p:sp>
            <p:nvSpPr>
              <p:cNvPr id="34678" name="Line 2928"/>
              <p:cNvSpPr>
                <a:spLocks noChangeShapeType="1"/>
              </p:cNvSpPr>
              <p:nvPr/>
            </p:nvSpPr>
            <p:spPr bwMode="auto">
              <a:xfrm>
                <a:off x="3464" y="911"/>
                <a:ext cx="0" cy="33"/>
              </a:xfrm>
              <a:prstGeom prst="line">
                <a:avLst/>
              </a:prstGeom>
              <a:noFill/>
              <a:ln w="3175">
                <a:solidFill>
                  <a:srgbClr val="000000"/>
                </a:solidFill>
                <a:round/>
                <a:headEnd/>
                <a:tailEnd/>
              </a:ln>
            </p:spPr>
            <p:txBody>
              <a:bodyPr/>
              <a:lstStyle/>
              <a:p>
                <a:endParaRPr lang="en-US"/>
              </a:p>
            </p:txBody>
          </p:sp>
          <p:sp>
            <p:nvSpPr>
              <p:cNvPr id="34679" name="Line 2929"/>
              <p:cNvSpPr>
                <a:spLocks noChangeShapeType="1"/>
              </p:cNvSpPr>
              <p:nvPr/>
            </p:nvSpPr>
            <p:spPr bwMode="auto">
              <a:xfrm flipV="1">
                <a:off x="3464" y="911"/>
                <a:ext cx="0" cy="33"/>
              </a:xfrm>
              <a:prstGeom prst="line">
                <a:avLst/>
              </a:prstGeom>
              <a:noFill/>
              <a:ln w="3175">
                <a:solidFill>
                  <a:srgbClr val="000000"/>
                </a:solidFill>
                <a:round/>
                <a:headEnd/>
                <a:tailEnd/>
              </a:ln>
            </p:spPr>
            <p:txBody>
              <a:bodyPr/>
              <a:lstStyle/>
              <a:p>
                <a:endParaRPr lang="en-US"/>
              </a:p>
            </p:txBody>
          </p:sp>
          <p:sp>
            <p:nvSpPr>
              <p:cNvPr id="34680" name="Line 2930"/>
              <p:cNvSpPr>
                <a:spLocks noChangeShapeType="1"/>
              </p:cNvSpPr>
              <p:nvPr/>
            </p:nvSpPr>
            <p:spPr bwMode="auto">
              <a:xfrm>
                <a:off x="3464" y="911"/>
                <a:ext cx="61" cy="0"/>
              </a:xfrm>
              <a:prstGeom prst="line">
                <a:avLst/>
              </a:prstGeom>
              <a:noFill/>
              <a:ln w="3175">
                <a:solidFill>
                  <a:srgbClr val="000000"/>
                </a:solidFill>
                <a:round/>
                <a:headEnd/>
                <a:tailEnd/>
              </a:ln>
            </p:spPr>
            <p:txBody>
              <a:bodyPr/>
              <a:lstStyle/>
              <a:p>
                <a:endParaRPr lang="en-US"/>
              </a:p>
            </p:txBody>
          </p:sp>
          <p:sp>
            <p:nvSpPr>
              <p:cNvPr id="34681" name="Line 2931"/>
              <p:cNvSpPr>
                <a:spLocks noChangeShapeType="1"/>
              </p:cNvSpPr>
              <p:nvPr/>
            </p:nvSpPr>
            <p:spPr bwMode="auto">
              <a:xfrm>
                <a:off x="3525" y="911"/>
                <a:ext cx="0" cy="33"/>
              </a:xfrm>
              <a:prstGeom prst="line">
                <a:avLst/>
              </a:prstGeom>
              <a:noFill/>
              <a:ln w="3175">
                <a:solidFill>
                  <a:srgbClr val="000000"/>
                </a:solidFill>
                <a:round/>
                <a:headEnd/>
                <a:tailEnd/>
              </a:ln>
            </p:spPr>
            <p:txBody>
              <a:bodyPr/>
              <a:lstStyle/>
              <a:p>
                <a:endParaRPr lang="en-US"/>
              </a:p>
            </p:txBody>
          </p:sp>
          <p:sp>
            <p:nvSpPr>
              <p:cNvPr id="34682" name="Line 2932"/>
              <p:cNvSpPr>
                <a:spLocks noChangeShapeType="1"/>
              </p:cNvSpPr>
              <p:nvPr/>
            </p:nvSpPr>
            <p:spPr bwMode="auto">
              <a:xfrm flipV="1">
                <a:off x="3525" y="911"/>
                <a:ext cx="0" cy="33"/>
              </a:xfrm>
              <a:prstGeom prst="line">
                <a:avLst/>
              </a:prstGeom>
              <a:noFill/>
              <a:ln w="3175">
                <a:solidFill>
                  <a:srgbClr val="000000"/>
                </a:solidFill>
                <a:round/>
                <a:headEnd/>
                <a:tailEnd/>
              </a:ln>
            </p:spPr>
            <p:txBody>
              <a:bodyPr/>
              <a:lstStyle/>
              <a:p>
                <a:endParaRPr lang="en-US"/>
              </a:p>
            </p:txBody>
          </p:sp>
          <p:sp>
            <p:nvSpPr>
              <p:cNvPr id="34683" name="Line 2933"/>
              <p:cNvSpPr>
                <a:spLocks noChangeShapeType="1"/>
              </p:cNvSpPr>
              <p:nvPr/>
            </p:nvSpPr>
            <p:spPr bwMode="auto">
              <a:xfrm>
                <a:off x="3525" y="911"/>
                <a:ext cx="60" cy="0"/>
              </a:xfrm>
              <a:prstGeom prst="line">
                <a:avLst/>
              </a:prstGeom>
              <a:noFill/>
              <a:ln w="3175">
                <a:solidFill>
                  <a:srgbClr val="000000"/>
                </a:solidFill>
                <a:round/>
                <a:headEnd/>
                <a:tailEnd/>
              </a:ln>
            </p:spPr>
            <p:txBody>
              <a:bodyPr/>
              <a:lstStyle/>
              <a:p>
                <a:endParaRPr lang="en-US"/>
              </a:p>
            </p:txBody>
          </p:sp>
          <p:sp>
            <p:nvSpPr>
              <p:cNvPr id="34684" name="Line 2934"/>
              <p:cNvSpPr>
                <a:spLocks noChangeShapeType="1"/>
              </p:cNvSpPr>
              <p:nvPr/>
            </p:nvSpPr>
            <p:spPr bwMode="auto">
              <a:xfrm>
                <a:off x="3585" y="911"/>
                <a:ext cx="0" cy="33"/>
              </a:xfrm>
              <a:prstGeom prst="line">
                <a:avLst/>
              </a:prstGeom>
              <a:noFill/>
              <a:ln w="3175">
                <a:solidFill>
                  <a:srgbClr val="000000"/>
                </a:solidFill>
                <a:round/>
                <a:headEnd/>
                <a:tailEnd/>
              </a:ln>
            </p:spPr>
            <p:txBody>
              <a:bodyPr/>
              <a:lstStyle/>
              <a:p>
                <a:endParaRPr lang="en-US"/>
              </a:p>
            </p:txBody>
          </p:sp>
          <p:sp>
            <p:nvSpPr>
              <p:cNvPr id="34685" name="Line 2935"/>
              <p:cNvSpPr>
                <a:spLocks noChangeShapeType="1"/>
              </p:cNvSpPr>
              <p:nvPr/>
            </p:nvSpPr>
            <p:spPr bwMode="auto">
              <a:xfrm flipV="1">
                <a:off x="3585" y="911"/>
                <a:ext cx="0" cy="33"/>
              </a:xfrm>
              <a:prstGeom prst="line">
                <a:avLst/>
              </a:prstGeom>
              <a:noFill/>
              <a:ln w="3175">
                <a:solidFill>
                  <a:srgbClr val="000000"/>
                </a:solidFill>
                <a:round/>
                <a:headEnd/>
                <a:tailEnd/>
              </a:ln>
            </p:spPr>
            <p:txBody>
              <a:bodyPr/>
              <a:lstStyle/>
              <a:p>
                <a:endParaRPr lang="en-US"/>
              </a:p>
            </p:txBody>
          </p:sp>
          <p:sp>
            <p:nvSpPr>
              <p:cNvPr id="34686" name="Line 2936"/>
              <p:cNvSpPr>
                <a:spLocks noChangeShapeType="1"/>
              </p:cNvSpPr>
              <p:nvPr/>
            </p:nvSpPr>
            <p:spPr bwMode="auto">
              <a:xfrm>
                <a:off x="3585" y="911"/>
                <a:ext cx="60" cy="0"/>
              </a:xfrm>
              <a:prstGeom prst="line">
                <a:avLst/>
              </a:prstGeom>
              <a:noFill/>
              <a:ln w="3175">
                <a:solidFill>
                  <a:srgbClr val="000000"/>
                </a:solidFill>
                <a:round/>
                <a:headEnd/>
                <a:tailEnd/>
              </a:ln>
            </p:spPr>
            <p:txBody>
              <a:bodyPr/>
              <a:lstStyle/>
              <a:p>
                <a:endParaRPr lang="en-US"/>
              </a:p>
            </p:txBody>
          </p:sp>
          <p:sp>
            <p:nvSpPr>
              <p:cNvPr id="34687" name="Line 2937"/>
              <p:cNvSpPr>
                <a:spLocks noChangeShapeType="1"/>
              </p:cNvSpPr>
              <p:nvPr/>
            </p:nvSpPr>
            <p:spPr bwMode="auto">
              <a:xfrm>
                <a:off x="3645" y="911"/>
                <a:ext cx="0" cy="78"/>
              </a:xfrm>
              <a:prstGeom prst="line">
                <a:avLst/>
              </a:prstGeom>
              <a:noFill/>
              <a:ln w="3175">
                <a:solidFill>
                  <a:srgbClr val="000000"/>
                </a:solidFill>
                <a:round/>
                <a:headEnd/>
                <a:tailEnd/>
              </a:ln>
            </p:spPr>
            <p:txBody>
              <a:bodyPr/>
              <a:lstStyle/>
              <a:p>
                <a:endParaRPr lang="en-US"/>
              </a:p>
            </p:txBody>
          </p:sp>
          <p:sp>
            <p:nvSpPr>
              <p:cNvPr id="34688" name="Line 2938"/>
              <p:cNvSpPr>
                <a:spLocks noChangeShapeType="1"/>
              </p:cNvSpPr>
              <p:nvPr/>
            </p:nvSpPr>
            <p:spPr bwMode="auto">
              <a:xfrm flipV="1">
                <a:off x="3645" y="911"/>
                <a:ext cx="0" cy="78"/>
              </a:xfrm>
              <a:prstGeom prst="line">
                <a:avLst/>
              </a:prstGeom>
              <a:noFill/>
              <a:ln w="3175">
                <a:solidFill>
                  <a:srgbClr val="000000"/>
                </a:solidFill>
                <a:round/>
                <a:headEnd/>
                <a:tailEnd/>
              </a:ln>
            </p:spPr>
            <p:txBody>
              <a:bodyPr/>
              <a:lstStyle/>
              <a:p>
                <a:endParaRPr lang="en-US"/>
              </a:p>
            </p:txBody>
          </p:sp>
          <p:sp>
            <p:nvSpPr>
              <p:cNvPr id="34689" name="Line 2939"/>
              <p:cNvSpPr>
                <a:spLocks noChangeShapeType="1"/>
              </p:cNvSpPr>
              <p:nvPr/>
            </p:nvSpPr>
            <p:spPr bwMode="auto">
              <a:xfrm>
                <a:off x="3645" y="911"/>
                <a:ext cx="62" cy="0"/>
              </a:xfrm>
              <a:prstGeom prst="line">
                <a:avLst/>
              </a:prstGeom>
              <a:noFill/>
              <a:ln w="3175">
                <a:solidFill>
                  <a:srgbClr val="000000"/>
                </a:solidFill>
                <a:round/>
                <a:headEnd/>
                <a:tailEnd/>
              </a:ln>
            </p:spPr>
            <p:txBody>
              <a:bodyPr/>
              <a:lstStyle/>
              <a:p>
                <a:endParaRPr lang="en-US"/>
              </a:p>
            </p:txBody>
          </p:sp>
          <p:sp>
            <p:nvSpPr>
              <p:cNvPr id="34690" name="Line 2940"/>
              <p:cNvSpPr>
                <a:spLocks noChangeShapeType="1"/>
              </p:cNvSpPr>
              <p:nvPr/>
            </p:nvSpPr>
            <p:spPr bwMode="auto">
              <a:xfrm>
                <a:off x="3707" y="911"/>
                <a:ext cx="0" cy="33"/>
              </a:xfrm>
              <a:prstGeom prst="line">
                <a:avLst/>
              </a:prstGeom>
              <a:noFill/>
              <a:ln w="3175">
                <a:solidFill>
                  <a:srgbClr val="000000"/>
                </a:solidFill>
                <a:round/>
                <a:headEnd/>
                <a:tailEnd/>
              </a:ln>
            </p:spPr>
            <p:txBody>
              <a:bodyPr/>
              <a:lstStyle/>
              <a:p>
                <a:endParaRPr lang="en-US"/>
              </a:p>
            </p:txBody>
          </p:sp>
          <p:sp>
            <p:nvSpPr>
              <p:cNvPr id="34691" name="Line 2941"/>
              <p:cNvSpPr>
                <a:spLocks noChangeShapeType="1"/>
              </p:cNvSpPr>
              <p:nvPr/>
            </p:nvSpPr>
            <p:spPr bwMode="auto">
              <a:xfrm flipV="1">
                <a:off x="3707" y="911"/>
                <a:ext cx="0" cy="33"/>
              </a:xfrm>
              <a:prstGeom prst="line">
                <a:avLst/>
              </a:prstGeom>
              <a:noFill/>
              <a:ln w="3175">
                <a:solidFill>
                  <a:srgbClr val="000000"/>
                </a:solidFill>
                <a:round/>
                <a:headEnd/>
                <a:tailEnd/>
              </a:ln>
            </p:spPr>
            <p:txBody>
              <a:bodyPr/>
              <a:lstStyle/>
              <a:p>
                <a:endParaRPr lang="en-US"/>
              </a:p>
            </p:txBody>
          </p:sp>
          <p:sp>
            <p:nvSpPr>
              <p:cNvPr id="34692" name="Line 2942"/>
              <p:cNvSpPr>
                <a:spLocks noChangeShapeType="1"/>
              </p:cNvSpPr>
              <p:nvPr/>
            </p:nvSpPr>
            <p:spPr bwMode="auto">
              <a:xfrm>
                <a:off x="3707" y="911"/>
                <a:ext cx="59" cy="0"/>
              </a:xfrm>
              <a:prstGeom prst="line">
                <a:avLst/>
              </a:prstGeom>
              <a:noFill/>
              <a:ln w="3175">
                <a:solidFill>
                  <a:srgbClr val="000000"/>
                </a:solidFill>
                <a:round/>
                <a:headEnd/>
                <a:tailEnd/>
              </a:ln>
            </p:spPr>
            <p:txBody>
              <a:bodyPr/>
              <a:lstStyle/>
              <a:p>
                <a:endParaRPr lang="en-US"/>
              </a:p>
            </p:txBody>
          </p:sp>
          <p:sp>
            <p:nvSpPr>
              <p:cNvPr id="34693" name="Line 2943"/>
              <p:cNvSpPr>
                <a:spLocks noChangeShapeType="1"/>
              </p:cNvSpPr>
              <p:nvPr/>
            </p:nvSpPr>
            <p:spPr bwMode="auto">
              <a:xfrm>
                <a:off x="3766" y="911"/>
                <a:ext cx="0" cy="33"/>
              </a:xfrm>
              <a:prstGeom prst="line">
                <a:avLst/>
              </a:prstGeom>
              <a:noFill/>
              <a:ln w="3175">
                <a:solidFill>
                  <a:srgbClr val="000000"/>
                </a:solidFill>
                <a:round/>
                <a:headEnd/>
                <a:tailEnd/>
              </a:ln>
            </p:spPr>
            <p:txBody>
              <a:bodyPr/>
              <a:lstStyle/>
              <a:p>
                <a:endParaRPr lang="en-US"/>
              </a:p>
            </p:txBody>
          </p:sp>
          <p:sp>
            <p:nvSpPr>
              <p:cNvPr id="34694" name="Line 2944"/>
              <p:cNvSpPr>
                <a:spLocks noChangeShapeType="1"/>
              </p:cNvSpPr>
              <p:nvPr/>
            </p:nvSpPr>
            <p:spPr bwMode="auto">
              <a:xfrm flipV="1">
                <a:off x="3766" y="911"/>
                <a:ext cx="0" cy="33"/>
              </a:xfrm>
              <a:prstGeom prst="line">
                <a:avLst/>
              </a:prstGeom>
              <a:noFill/>
              <a:ln w="3175">
                <a:solidFill>
                  <a:srgbClr val="000000"/>
                </a:solidFill>
                <a:round/>
                <a:headEnd/>
                <a:tailEnd/>
              </a:ln>
            </p:spPr>
            <p:txBody>
              <a:bodyPr/>
              <a:lstStyle/>
              <a:p>
                <a:endParaRPr lang="en-US"/>
              </a:p>
            </p:txBody>
          </p:sp>
          <p:sp>
            <p:nvSpPr>
              <p:cNvPr id="34695" name="Line 2945"/>
              <p:cNvSpPr>
                <a:spLocks noChangeShapeType="1"/>
              </p:cNvSpPr>
              <p:nvPr/>
            </p:nvSpPr>
            <p:spPr bwMode="auto">
              <a:xfrm>
                <a:off x="3766" y="911"/>
                <a:ext cx="60" cy="0"/>
              </a:xfrm>
              <a:prstGeom prst="line">
                <a:avLst/>
              </a:prstGeom>
              <a:noFill/>
              <a:ln w="3175">
                <a:solidFill>
                  <a:srgbClr val="000000"/>
                </a:solidFill>
                <a:round/>
                <a:headEnd/>
                <a:tailEnd/>
              </a:ln>
            </p:spPr>
            <p:txBody>
              <a:bodyPr/>
              <a:lstStyle/>
              <a:p>
                <a:endParaRPr lang="en-US"/>
              </a:p>
            </p:txBody>
          </p:sp>
          <p:sp>
            <p:nvSpPr>
              <p:cNvPr id="34696" name="Line 2946"/>
              <p:cNvSpPr>
                <a:spLocks noChangeShapeType="1"/>
              </p:cNvSpPr>
              <p:nvPr/>
            </p:nvSpPr>
            <p:spPr bwMode="auto">
              <a:xfrm>
                <a:off x="3826" y="911"/>
                <a:ext cx="0" cy="33"/>
              </a:xfrm>
              <a:prstGeom prst="line">
                <a:avLst/>
              </a:prstGeom>
              <a:noFill/>
              <a:ln w="3175">
                <a:solidFill>
                  <a:srgbClr val="000000"/>
                </a:solidFill>
                <a:round/>
                <a:headEnd/>
                <a:tailEnd/>
              </a:ln>
            </p:spPr>
            <p:txBody>
              <a:bodyPr/>
              <a:lstStyle/>
              <a:p>
                <a:endParaRPr lang="en-US"/>
              </a:p>
            </p:txBody>
          </p:sp>
          <p:sp>
            <p:nvSpPr>
              <p:cNvPr id="34697" name="Line 2947"/>
              <p:cNvSpPr>
                <a:spLocks noChangeShapeType="1"/>
              </p:cNvSpPr>
              <p:nvPr/>
            </p:nvSpPr>
            <p:spPr bwMode="auto">
              <a:xfrm flipV="1">
                <a:off x="3826" y="911"/>
                <a:ext cx="0" cy="33"/>
              </a:xfrm>
              <a:prstGeom prst="line">
                <a:avLst/>
              </a:prstGeom>
              <a:noFill/>
              <a:ln w="3175">
                <a:solidFill>
                  <a:srgbClr val="000000"/>
                </a:solidFill>
                <a:round/>
                <a:headEnd/>
                <a:tailEnd/>
              </a:ln>
            </p:spPr>
            <p:txBody>
              <a:bodyPr/>
              <a:lstStyle/>
              <a:p>
                <a:endParaRPr lang="en-US"/>
              </a:p>
            </p:txBody>
          </p:sp>
          <p:sp>
            <p:nvSpPr>
              <p:cNvPr id="34698" name="Line 2948"/>
              <p:cNvSpPr>
                <a:spLocks noChangeShapeType="1"/>
              </p:cNvSpPr>
              <p:nvPr/>
            </p:nvSpPr>
            <p:spPr bwMode="auto">
              <a:xfrm>
                <a:off x="3826" y="911"/>
                <a:ext cx="62" cy="0"/>
              </a:xfrm>
              <a:prstGeom prst="line">
                <a:avLst/>
              </a:prstGeom>
              <a:noFill/>
              <a:ln w="3175">
                <a:solidFill>
                  <a:srgbClr val="000000"/>
                </a:solidFill>
                <a:round/>
                <a:headEnd/>
                <a:tailEnd/>
              </a:ln>
            </p:spPr>
            <p:txBody>
              <a:bodyPr/>
              <a:lstStyle/>
              <a:p>
                <a:endParaRPr lang="en-US"/>
              </a:p>
            </p:txBody>
          </p:sp>
          <p:sp>
            <p:nvSpPr>
              <p:cNvPr id="34699" name="Line 2949"/>
              <p:cNvSpPr>
                <a:spLocks noChangeShapeType="1"/>
              </p:cNvSpPr>
              <p:nvPr/>
            </p:nvSpPr>
            <p:spPr bwMode="auto">
              <a:xfrm>
                <a:off x="3888" y="911"/>
                <a:ext cx="0" cy="33"/>
              </a:xfrm>
              <a:prstGeom prst="line">
                <a:avLst/>
              </a:prstGeom>
              <a:noFill/>
              <a:ln w="3175">
                <a:solidFill>
                  <a:srgbClr val="000000"/>
                </a:solidFill>
                <a:round/>
                <a:headEnd/>
                <a:tailEnd/>
              </a:ln>
            </p:spPr>
            <p:txBody>
              <a:bodyPr/>
              <a:lstStyle/>
              <a:p>
                <a:endParaRPr lang="en-US"/>
              </a:p>
            </p:txBody>
          </p:sp>
          <p:sp>
            <p:nvSpPr>
              <p:cNvPr id="34700" name="Line 2950"/>
              <p:cNvSpPr>
                <a:spLocks noChangeShapeType="1"/>
              </p:cNvSpPr>
              <p:nvPr/>
            </p:nvSpPr>
            <p:spPr bwMode="auto">
              <a:xfrm flipV="1">
                <a:off x="3888" y="911"/>
                <a:ext cx="0" cy="33"/>
              </a:xfrm>
              <a:prstGeom prst="line">
                <a:avLst/>
              </a:prstGeom>
              <a:noFill/>
              <a:ln w="3175">
                <a:solidFill>
                  <a:srgbClr val="000000"/>
                </a:solidFill>
                <a:round/>
                <a:headEnd/>
                <a:tailEnd/>
              </a:ln>
            </p:spPr>
            <p:txBody>
              <a:bodyPr/>
              <a:lstStyle/>
              <a:p>
                <a:endParaRPr lang="en-US"/>
              </a:p>
            </p:txBody>
          </p:sp>
          <p:sp>
            <p:nvSpPr>
              <p:cNvPr id="34701" name="Line 2951"/>
              <p:cNvSpPr>
                <a:spLocks noChangeShapeType="1"/>
              </p:cNvSpPr>
              <p:nvPr/>
            </p:nvSpPr>
            <p:spPr bwMode="auto">
              <a:xfrm>
                <a:off x="3888" y="911"/>
                <a:ext cx="60" cy="0"/>
              </a:xfrm>
              <a:prstGeom prst="line">
                <a:avLst/>
              </a:prstGeom>
              <a:noFill/>
              <a:ln w="3175">
                <a:solidFill>
                  <a:srgbClr val="000000"/>
                </a:solidFill>
                <a:round/>
                <a:headEnd/>
                <a:tailEnd/>
              </a:ln>
            </p:spPr>
            <p:txBody>
              <a:bodyPr/>
              <a:lstStyle/>
              <a:p>
                <a:endParaRPr lang="en-US"/>
              </a:p>
            </p:txBody>
          </p:sp>
          <p:sp>
            <p:nvSpPr>
              <p:cNvPr id="34702" name="Line 2952"/>
              <p:cNvSpPr>
                <a:spLocks noChangeShapeType="1"/>
              </p:cNvSpPr>
              <p:nvPr/>
            </p:nvSpPr>
            <p:spPr bwMode="auto">
              <a:xfrm>
                <a:off x="3948" y="911"/>
                <a:ext cx="0" cy="33"/>
              </a:xfrm>
              <a:prstGeom prst="line">
                <a:avLst/>
              </a:prstGeom>
              <a:noFill/>
              <a:ln w="3175">
                <a:solidFill>
                  <a:srgbClr val="000000"/>
                </a:solidFill>
                <a:round/>
                <a:headEnd/>
                <a:tailEnd/>
              </a:ln>
            </p:spPr>
            <p:txBody>
              <a:bodyPr/>
              <a:lstStyle/>
              <a:p>
                <a:endParaRPr lang="en-US"/>
              </a:p>
            </p:txBody>
          </p:sp>
          <p:sp>
            <p:nvSpPr>
              <p:cNvPr id="34703" name="Line 2953"/>
              <p:cNvSpPr>
                <a:spLocks noChangeShapeType="1"/>
              </p:cNvSpPr>
              <p:nvPr/>
            </p:nvSpPr>
            <p:spPr bwMode="auto">
              <a:xfrm flipV="1">
                <a:off x="3948" y="911"/>
                <a:ext cx="0" cy="33"/>
              </a:xfrm>
              <a:prstGeom prst="line">
                <a:avLst/>
              </a:prstGeom>
              <a:noFill/>
              <a:ln w="3175">
                <a:solidFill>
                  <a:srgbClr val="000000"/>
                </a:solidFill>
                <a:round/>
                <a:headEnd/>
                <a:tailEnd/>
              </a:ln>
            </p:spPr>
            <p:txBody>
              <a:bodyPr/>
              <a:lstStyle/>
              <a:p>
                <a:endParaRPr lang="en-US"/>
              </a:p>
            </p:txBody>
          </p:sp>
          <p:sp>
            <p:nvSpPr>
              <p:cNvPr id="34704" name="Line 2954"/>
              <p:cNvSpPr>
                <a:spLocks noChangeShapeType="1"/>
              </p:cNvSpPr>
              <p:nvPr/>
            </p:nvSpPr>
            <p:spPr bwMode="auto">
              <a:xfrm>
                <a:off x="3948" y="911"/>
                <a:ext cx="59" cy="0"/>
              </a:xfrm>
              <a:prstGeom prst="line">
                <a:avLst/>
              </a:prstGeom>
              <a:noFill/>
              <a:ln w="3175">
                <a:solidFill>
                  <a:srgbClr val="000000"/>
                </a:solidFill>
                <a:round/>
                <a:headEnd/>
                <a:tailEnd/>
              </a:ln>
            </p:spPr>
            <p:txBody>
              <a:bodyPr/>
              <a:lstStyle/>
              <a:p>
                <a:endParaRPr lang="en-US"/>
              </a:p>
            </p:txBody>
          </p:sp>
          <p:sp>
            <p:nvSpPr>
              <p:cNvPr id="34705" name="Line 2955"/>
              <p:cNvSpPr>
                <a:spLocks noChangeShapeType="1"/>
              </p:cNvSpPr>
              <p:nvPr/>
            </p:nvSpPr>
            <p:spPr bwMode="auto">
              <a:xfrm>
                <a:off x="4007" y="911"/>
                <a:ext cx="0" cy="33"/>
              </a:xfrm>
              <a:prstGeom prst="line">
                <a:avLst/>
              </a:prstGeom>
              <a:noFill/>
              <a:ln w="3175">
                <a:solidFill>
                  <a:srgbClr val="000000"/>
                </a:solidFill>
                <a:round/>
                <a:headEnd/>
                <a:tailEnd/>
              </a:ln>
            </p:spPr>
            <p:txBody>
              <a:bodyPr/>
              <a:lstStyle/>
              <a:p>
                <a:endParaRPr lang="en-US"/>
              </a:p>
            </p:txBody>
          </p:sp>
          <p:sp>
            <p:nvSpPr>
              <p:cNvPr id="34706" name="Line 2956"/>
              <p:cNvSpPr>
                <a:spLocks noChangeShapeType="1"/>
              </p:cNvSpPr>
              <p:nvPr/>
            </p:nvSpPr>
            <p:spPr bwMode="auto">
              <a:xfrm flipV="1">
                <a:off x="4007" y="911"/>
                <a:ext cx="0" cy="33"/>
              </a:xfrm>
              <a:prstGeom prst="line">
                <a:avLst/>
              </a:prstGeom>
              <a:noFill/>
              <a:ln w="3175">
                <a:solidFill>
                  <a:srgbClr val="000000"/>
                </a:solidFill>
                <a:round/>
                <a:headEnd/>
                <a:tailEnd/>
              </a:ln>
            </p:spPr>
            <p:txBody>
              <a:bodyPr/>
              <a:lstStyle/>
              <a:p>
                <a:endParaRPr lang="en-US"/>
              </a:p>
            </p:txBody>
          </p:sp>
          <p:sp>
            <p:nvSpPr>
              <p:cNvPr id="34707" name="Line 2957"/>
              <p:cNvSpPr>
                <a:spLocks noChangeShapeType="1"/>
              </p:cNvSpPr>
              <p:nvPr/>
            </p:nvSpPr>
            <p:spPr bwMode="auto">
              <a:xfrm>
                <a:off x="4007" y="911"/>
                <a:ext cx="62" cy="0"/>
              </a:xfrm>
              <a:prstGeom prst="line">
                <a:avLst/>
              </a:prstGeom>
              <a:noFill/>
              <a:ln w="3175">
                <a:solidFill>
                  <a:srgbClr val="000000"/>
                </a:solidFill>
                <a:round/>
                <a:headEnd/>
                <a:tailEnd/>
              </a:ln>
            </p:spPr>
            <p:txBody>
              <a:bodyPr/>
              <a:lstStyle/>
              <a:p>
                <a:endParaRPr lang="en-US"/>
              </a:p>
            </p:txBody>
          </p:sp>
          <p:sp>
            <p:nvSpPr>
              <p:cNvPr id="34708" name="Line 2958"/>
              <p:cNvSpPr>
                <a:spLocks noChangeShapeType="1"/>
              </p:cNvSpPr>
              <p:nvPr/>
            </p:nvSpPr>
            <p:spPr bwMode="auto">
              <a:xfrm>
                <a:off x="4069" y="911"/>
                <a:ext cx="0" cy="33"/>
              </a:xfrm>
              <a:prstGeom prst="line">
                <a:avLst/>
              </a:prstGeom>
              <a:noFill/>
              <a:ln w="3175">
                <a:solidFill>
                  <a:srgbClr val="000000"/>
                </a:solidFill>
                <a:round/>
                <a:headEnd/>
                <a:tailEnd/>
              </a:ln>
            </p:spPr>
            <p:txBody>
              <a:bodyPr/>
              <a:lstStyle/>
              <a:p>
                <a:endParaRPr lang="en-US"/>
              </a:p>
            </p:txBody>
          </p:sp>
          <p:sp>
            <p:nvSpPr>
              <p:cNvPr id="34709" name="Line 2959"/>
              <p:cNvSpPr>
                <a:spLocks noChangeShapeType="1"/>
              </p:cNvSpPr>
              <p:nvPr/>
            </p:nvSpPr>
            <p:spPr bwMode="auto">
              <a:xfrm flipV="1">
                <a:off x="4069" y="911"/>
                <a:ext cx="0" cy="33"/>
              </a:xfrm>
              <a:prstGeom prst="line">
                <a:avLst/>
              </a:prstGeom>
              <a:noFill/>
              <a:ln w="3175">
                <a:solidFill>
                  <a:srgbClr val="000000"/>
                </a:solidFill>
                <a:round/>
                <a:headEnd/>
                <a:tailEnd/>
              </a:ln>
            </p:spPr>
            <p:txBody>
              <a:bodyPr/>
              <a:lstStyle/>
              <a:p>
                <a:endParaRPr lang="en-US"/>
              </a:p>
            </p:txBody>
          </p:sp>
          <p:sp>
            <p:nvSpPr>
              <p:cNvPr id="34710" name="Line 2960"/>
              <p:cNvSpPr>
                <a:spLocks noChangeShapeType="1"/>
              </p:cNvSpPr>
              <p:nvPr/>
            </p:nvSpPr>
            <p:spPr bwMode="auto">
              <a:xfrm>
                <a:off x="4069" y="911"/>
                <a:ext cx="60" cy="0"/>
              </a:xfrm>
              <a:prstGeom prst="line">
                <a:avLst/>
              </a:prstGeom>
              <a:noFill/>
              <a:ln w="3175">
                <a:solidFill>
                  <a:srgbClr val="000000"/>
                </a:solidFill>
                <a:round/>
                <a:headEnd/>
                <a:tailEnd/>
              </a:ln>
            </p:spPr>
            <p:txBody>
              <a:bodyPr/>
              <a:lstStyle/>
              <a:p>
                <a:endParaRPr lang="en-US"/>
              </a:p>
            </p:txBody>
          </p:sp>
          <p:sp>
            <p:nvSpPr>
              <p:cNvPr id="34711" name="Line 2961"/>
              <p:cNvSpPr>
                <a:spLocks noChangeShapeType="1"/>
              </p:cNvSpPr>
              <p:nvPr/>
            </p:nvSpPr>
            <p:spPr bwMode="auto">
              <a:xfrm>
                <a:off x="4129" y="911"/>
                <a:ext cx="0" cy="33"/>
              </a:xfrm>
              <a:prstGeom prst="line">
                <a:avLst/>
              </a:prstGeom>
              <a:noFill/>
              <a:ln w="3175">
                <a:solidFill>
                  <a:srgbClr val="000000"/>
                </a:solidFill>
                <a:round/>
                <a:headEnd/>
                <a:tailEnd/>
              </a:ln>
            </p:spPr>
            <p:txBody>
              <a:bodyPr/>
              <a:lstStyle/>
              <a:p>
                <a:endParaRPr lang="en-US"/>
              </a:p>
            </p:txBody>
          </p:sp>
          <p:sp>
            <p:nvSpPr>
              <p:cNvPr id="34712" name="Line 2962"/>
              <p:cNvSpPr>
                <a:spLocks noChangeShapeType="1"/>
              </p:cNvSpPr>
              <p:nvPr/>
            </p:nvSpPr>
            <p:spPr bwMode="auto">
              <a:xfrm flipV="1">
                <a:off x="4129" y="911"/>
                <a:ext cx="0" cy="33"/>
              </a:xfrm>
              <a:prstGeom prst="line">
                <a:avLst/>
              </a:prstGeom>
              <a:noFill/>
              <a:ln w="3175">
                <a:solidFill>
                  <a:srgbClr val="000000"/>
                </a:solidFill>
                <a:round/>
                <a:headEnd/>
                <a:tailEnd/>
              </a:ln>
            </p:spPr>
            <p:txBody>
              <a:bodyPr/>
              <a:lstStyle/>
              <a:p>
                <a:endParaRPr lang="en-US"/>
              </a:p>
            </p:txBody>
          </p:sp>
          <p:sp>
            <p:nvSpPr>
              <p:cNvPr id="34713" name="Line 2963"/>
              <p:cNvSpPr>
                <a:spLocks noChangeShapeType="1"/>
              </p:cNvSpPr>
              <p:nvPr/>
            </p:nvSpPr>
            <p:spPr bwMode="auto">
              <a:xfrm>
                <a:off x="4129" y="911"/>
                <a:ext cx="60" cy="0"/>
              </a:xfrm>
              <a:prstGeom prst="line">
                <a:avLst/>
              </a:prstGeom>
              <a:noFill/>
              <a:ln w="3175">
                <a:solidFill>
                  <a:srgbClr val="000000"/>
                </a:solidFill>
                <a:round/>
                <a:headEnd/>
                <a:tailEnd/>
              </a:ln>
            </p:spPr>
            <p:txBody>
              <a:bodyPr/>
              <a:lstStyle/>
              <a:p>
                <a:endParaRPr lang="en-US"/>
              </a:p>
            </p:txBody>
          </p:sp>
          <p:sp>
            <p:nvSpPr>
              <p:cNvPr id="34714" name="Line 2964"/>
              <p:cNvSpPr>
                <a:spLocks noChangeShapeType="1"/>
              </p:cNvSpPr>
              <p:nvPr/>
            </p:nvSpPr>
            <p:spPr bwMode="auto">
              <a:xfrm>
                <a:off x="4189" y="911"/>
                <a:ext cx="0" cy="33"/>
              </a:xfrm>
              <a:prstGeom prst="line">
                <a:avLst/>
              </a:prstGeom>
              <a:noFill/>
              <a:ln w="3175">
                <a:solidFill>
                  <a:srgbClr val="000000"/>
                </a:solidFill>
                <a:round/>
                <a:headEnd/>
                <a:tailEnd/>
              </a:ln>
            </p:spPr>
            <p:txBody>
              <a:bodyPr/>
              <a:lstStyle/>
              <a:p>
                <a:endParaRPr lang="en-US"/>
              </a:p>
            </p:txBody>
          </p:sp>
          <p:sp>
            <p:nvSpPr>
              <p:cNvPr id="34715" name="Line 2965"/>
              <p:cNvSpPr>
                <a:spLocks noChangeShapeType="1"/>
              </p:cNvSpPr>
              <p:nvPr/>
            </p:nvSpPr>
            <p:spPr bwMode="auto">
              <a:xfrm flipV="1">
                <a:off x="4189" y="911"/>
                <a:ext cx="0" cy="33"/>
              </a:xfrm>
              <a:prstGeom prst="line">
                <a:avLst/>
              </a:prstGeom>
              <a:noFill/>
              <a:ln w="3175">
                <a:solidFill>
                  <a:srgbClr val="000000"/>
                </a:solidFill>
                <a:round/>
                <a:headEnd/>
                <a:tailEnd/>
              </a:ln>
            </p:spPr>
            <p:txBody>
              <a:bodyPr/>
              <a:lstStyle/>
              <a:p>
                <a:endParaRPr lang="en-US"/>
              </a:p>
            </p:txBody>
          </p:sp>
          <p:sp>
            <p:nvSpPr>
              <p:cNvPr id="34716" name="Line 2966"/>
              <p:cNvSpPr>
                <a:spLocks noChangeShapeType="1"/>
              </p:cNvSpPr>
              <p:nvPr/>
            </p:nvSpPr>
            <p:spPr bwMode="auto">
              <a:xfrm>
                <a:off x="4189" y="911"/>
                <a:ext cx="61" cy="0"/>
              </a:xfrm>
              <a:prstGeom prst="line">
                <a:avLst/>
              </a:prstGeom>
              <a:noFill/>
              <a:ln w="3175">
                <a:solidFill>
                  <a:srgbClr val="000000"/>
                </a:solidFill>
                <a:round/>
                <a:headEnd/>
                <a:tailEnd/>
              </a:ln>
            </p:spPr>
            <p:txBody>
              <a:bodyPr/>
              <a:lstStyle/>
              <a:p>
                <a:endParaRPr lang="en-US"/>
              </a:p>
            </p:txBody>
          </p:sp>
          <p:sp>
            <p:nvSpPr>
              <p:cNvPr id="34717" name="Line 2967"/>
              <p:cNvSpPr>
                <a:spLocks noChangeShapeType="1"/>
              </p:cNvSpPr>
              <p:nvPr/>
            </p:nvSpPr>
            <p:spPr bwMode="auto">
              <a:xfrm>
                <a:off x="4250" y="911"/>
                <a:ext cx="0" cy="78"/>
              </a:xfrm>
              <a:prstGeom prst="line">
                <a:avLst/>
              </a:prstGeom>
              <a:noFill/>
              <a:ln w="3175">
                <a:solidFill>
                  <a:srgbClr val="000000"/>
                </a:solidFill>
                <a:round/>
                <a:headEnd/>
                <a:tailEnd/>
              </a:ln>
            </p:spPr>
            <p:txBody>
              <a:bodyPr/>
              <a:lstStyle/>
              <a:p>
                <a:endParaRPr lang="en-US"/>
              </a:p>
            </p:txBody>
          </p:sp>
          <p:sp>
            <p:nvSpPr>
              <p:cNvPr id="34718" name="Line 2968"/>
              <p:cNvSpPr>
                <a:spLocks noChangeShapeType="1"/>
              </p:cNvSpPr>
              <p:nvPr/>
            </p:nvSpPr>
            <p:spPr bwMode="auto">
              <a:xfrm flipV="1">
                <a:off x="4250" y="911"/>
                <a:ext cx="0" cy="78"/>
              </a:xfrm>
              <a:prstGeom prst="line">
                <a:avLst/>
              </a:prstGeom>
              <a:noFill/>
              <a:ln w="3175">
                <a:solidFill>
                  <a:srgbClr val="000000"/>
                </a:solidFill>
                <a:round/>
                <a:headEnd/>
                <a:tailEnd/>
              </a:ln>
            </p:spPr>
            <p:txBody>
              <a:bodyPr/>
              <a:lstStyle/>
              <a:p>
                <a:endParaRPr lang="en-US"/>
              </a:p>
            </p:txBody>
          </p:sp>
          <p:sp>
            <p:nvSpPr>
              <p:cNvPr id="34719" name="Line 2969"/>
              <p:cNvSpPr>
                <a:spLocks noChangeShapeType="1"/>
              </p:cNvSpPr>
              <p:nvPr/>
            </p:nvSpPr>
            <p:spPr bwMode="auto">
              <a:xfrm>
                <a:off x="4250" y="911"/>
                <a:ext cx="60" cy="0"/>
              </a:xfrm>
              <a:prstGeom prst="line">
                <a:avLst/>
              </a:prstGeom>
              <a:noFill/>
              <a:ln w="3175">
                <a:solidFill>
                  <a:srgbClr val="000000"/>
                </a:solidFill>
                <a:round/>
                <a:headEnd/>
                <a:tailEnd/>
              </a:ln>
            </p:spPr>
            <p:txBody>
              <a:bodyPr/>
              <a:lstStyle/>
              <a:p>
                <a:endParaRPr lang="en-US"/>
              </a:p>
            </p:txBody>
          </p:sp>
          <p:sp>
            <p:nvSpPr>
              <p:cNvPr id="34720" name="Line 2970"/>
              <p:cNvSpPr>
                <a:spLocks noChangeShapeType="1"/>
              </p:cNvSpPr>
              <p:nvPr/>
            </p:nvSpPr>
            <p:spPr bwMode="auto">
              <a:xfrm>
                <a:off x="4310" y="911"/>
                <a:ext cx="0" cy="33"/>
              </a:xfrm>
              <a:prstGeom prst="line">
                <a:avLst/>
              </a:prstGeom>
              <a:noFill/>
              <a:ln w="3175">
                <a:solidFill>
                  <a:srgbClr val="000000"/>
                </a:solidFill>
                <a:round/>
                <a:headEnd/>
                <a:tailEnd/>
              </a:ln>
            </p:spPr>
            <p:txBody>
              <a:bodyPr/>
              <a:lstStyle/>
              <a:p>
                <a:endParaRPr lang="en-US"/>
              </a:p>
            </p:txBody>
          </p:sp>
          <p:sp>
            <p:nvSpPr>
              <p:cNvPr id="34721" name="Line 2971"/>
              <p:cNvSpPr>
                <a:spLocks noChangeShapeType="1"/>
              </p:cNvSpPr>
              <p:nvPr/>
            </p:nvSpPr>
            <p:spPr bwMode="auto">
              <a:xfrm flipV="1">
                <a:off x="4310" y="911"/>
                <a:ext cx="0" cy="33"/>
              </a:xfrm>
              <a:prstGeom prst="line">
                <a:avLst/>
              </a:prstGeom>
              <a:noFill/>
              <a:ln w="3175">
                <a:solidFill>
                  <a:srgbClr val="000000"/>
                </a:solidFill>
                <a:round/>
                <a:headEnd/>
                <a:tailEnd/>
              </a:ln>
            </p:spPr>
            <p:txBody>
              <a:bodyPr/>
              <a:lstStyle/>
              <a:p>
                <a:endParaRPr lang="en-US"/>
              </a:p>
            </p:txBody>
          </p:sp>
          <p:sp>
            <p:nvSpPr>
              <p:cNvPr id="34722" name="Line 2972"/>
              <p:cNvSpPr>
                <a:spLocks noChangeShapeType="1"/>
              </p:cNvSpPr>
              <p:nvPr/>
            </p:nvSpPr>
            <p:spPr bwMode="auto">
              <a:xfrm>
                <a:off x="4310" y="911"/>
                <a:ext cx="60" cy="0"/>
              </a:xfrm>
              <a:prstGeom prst="line">
                <a:avLst/>
              </a:prstGeom>
              <a:noFill/>
              <a:ln w="3175">
                <a:solidFill>
                  <a:srgbClr val="000000"/>
                </a:solidFill>
                <a:round/>
                <a:headEnd/>
                <a:tailEnd/>
              </a:ln>
            </p:spPr>
            <p:txBody>
              <a:bodyPr/>
              <a:lstStyle/>
              <a:p>
                <a:endParaRPr lang="en-US"/>
              </a:p>
            </p:txBody>
          </p:sp>
          <p:sp>
            <p:nvSpPr>
              <p:cNvPr id="34723" name="Line 2973"/>
              <p:cNvSpPr>
                <a:spLocks noChangeShapeType="1"/>
              </p:cNvSpPr>
              <p:nvPr/>
            </p:nvSpPr>
            <p:spPr bwMode="auto">
              <a:xfrm>
                <a:off x="4370" y="911"/>
                <a:ext cx="0" cy="33"/>
              </a:xfrm>
              <a:prstGeom prst="line">
                <a:avLst/>
              </a:prstGeom>
              <a:noFill/>
              <a:ln w="3175">
                <a:solidFill>
                  <a:srgbClr val="000000"/>
                </a:solidFill>
                <a:round/>
                <a:headEnd/>
                <a:tailEnd/>
              </a:ln>
            </p:spPr>
            <p:txBody>
              <a:bodyPr/>
              <a:lstStyle/>
              <a:p>
                <a:endParaRPr lang="en-US"/>
              </a:p>
            </p:txBody>
          </p:sp>
          <p:sp>
            <p:nvSpPr>
              <p:cNvPr id="34724" name="Line 2974"/>
              <p:cNvSpPr>
                <a:spLocks noChangeShapeType="1"/>
              </p:cNvSpPr>
              <p:nvPr/>
            </p:nvSpPr>
            <p:spPr bwMode="auto">
              <a:xfrm flipV="1">
                <a:off x="4370" y="911"/>
                <a:ext cx="0" cy="33"/>
              </a:xfrm>
              <a:prstGeom prst="line">
                <a:avLst/>
              </a:prstGeom>
              <a:noFill/>
              <a:ln w="3175">
                <a:solidFill>
                  <a:srgbClr val="000000"/>
                </a:solidFill>
                <a:round/>
                <a:headEnd/>
                <a:tailEnd/>
              </a:ln>
            </p:spPr>
            <p:txBody>
              <a:bodyPr/>
              <a:lstStyle/>
              <a:p>
                <a:endParaRPr lang="en-US"/>
              </a:p>
            </p:txBody>
          </p:sp>
          <p:sp>
            <p:nvSpPr>
              <p:cNvPr id="34725" name="Line 2975"/>
              <p:cNvSpPr>
                <a:spLocks noChangeShapeType="1"/>
              </p:cNvSpPr>
              <p:nvPr/>
            </p:nvSpPr>
            <p:spPr bwMode="auto">
              <a:xfrm flipH="1">
                <a:off x="1172" y="3260"/>
                <a:ext cx="60" cy="0"/>
              </a:xfrm>
              <a:prstGeom prst="line">
                <a:avLst/>
              </a:prstGeom>
              <a:noFill/>
              <a:ln w="3175">
                <a:solidFill>
                  <a:srgbClr val="000000"/>
                </a:solidFill>
                <a:round/>
                <a:headEnd/>
                <a:tailEnd/>
              </a:ln>
            </p:spPr>
            <p:txBody>
              <a:bodyPr/>
              <a:lstStyle/>
              <a:p>
                <a:endParaRPr lang="en-US"/>
              </a:p>
            </p:txBody>
          </p:sp>
          <p:sp>
            <p:nvSpPr>
              <p:cNvPr id="34726" name="Line 2976"/>
              <p:cNvSpPr>
                <a:spLocks noChangeShapeType="1"/>
              </p:cNvSpPr>
              <p:nvPr/>
            </p:nvSpPr>
            <p:spPr bwMode="auto">
              <a:xfrm flipV="1">
                <a:off x="1172" y="3227"/>
                <a:ext cx="0" cy="33"/>
              </a:xfrm>
              <a:prstGeom prst="line">
                <a:avLst/>
              </a:prstGeom>
              <a:noFill/>
              <a:ln w="3175">
                <a:solidFill>
                  <a:srgbClr val="000000"/>
                </a:solidFill>
                <a:round/>
                <a:headEnd/>
                <a:tailEnd/>
              </a:ln>
            </p:spPr>
            <p:txBody>
              <a:bodyPr/>
              <a:lstStyle/>
              <a:p>
                <a:endParaRPr lang="en-US"/>
              </a:p>
            </p:txBody>
          </p:sp>
          <p:sp>
            <p:nvSpPr>
              <p:cNvPr id="34727" name="Line 2977"/>
              <p:cNvSpPr>
                <a:spLocks noChangeShapeType="1"/>
              </p:cNvSpPr>
              <p:nvPr/>
            </p:nvSpPr>
            <p:spPr bwMode="auto">
              <a:xfrm>
                <a:off x="1172" y="3227"/>
                <a:ext cx="0" cy="33"/>
              </a:xfrm>
              <a:prstGeom prst="line">
                <a:avLst/>
              </a:prstGeom>
              <a:noFill/>
              <a:ln w="3175">
                <a:solidFill>
                  <a:srgbClr val="000000"/>
                </a:solidFill>
                <a:round/>
                <a:headEnd/>
                <a:tailEnd/>
              </a:ln>
            </p:spPr>
            <p:txBody>
              <a:bodyPr/>
              <a:lstStyle/>
              <a:p>
                <a:endParaRPr lang="en-US"/>
              </a:p>
            </p:txBody>
          </p:sp>
          <p:sp>
            <p:nvSpPr>
              <p:cNvPr id="34728" name="Line 2978"/>
              <p:cNvSpPr>
                <a:spLocks noChangeShapeType="1"/>
              </p:cNvSpPr>
              <p:nvPr/>
            </p:nvSpPr>
            <p:spPr bwMode="auto">
              <a:xfrm flipH="1">
                <a:off x="1111" y="3260"/>
                <a:ext cx="61" cy="0"/>
              </a:xfrm>
              <a:prstGeom prst="line">
                <a:avLst/>
              </a:prstGeom>
              <a:noFill/>
              <a:ln w="3175">
                <a:solidFill>
                  <a:srgbClr val="000000"/>
                </a:solidFill>
                <a:round/>
                <a:headEnd/>
                <a:tailEnd/>
              </a:ln>
            </p:spPr>
            <p:txBody>
              <a:bodyPr/>
              <a:lstStyle/>
              <a:p>
                <a:endParaRPr lang="en-US"/>
              </a:p>
            </p:txBody>
          </p:sp>
          <p:sp>
            <p:nvSpPr>
              <p:cNvPr id="34729" name="Line 2979"/>
              <p:cNvSpPr>
                <a:spLocks noChangeShapeType="1"/>
              </p:cNvSpPr>
              <p:nvPr/>
            </p:nvSpPr>
            <p:spPr bwMode="auto">
              <a:xfrm flipV="1">
                <a:off x="1111" y="3227"/>
                <a:ext cx="0" cy="33"/>
              </a:xfrm>
              <a:prstGeom prst="line">
                <a:avLst/>
              </a:prstGeom>
              <a:noFill/>
              <a:ln w="3175">
                <a:solidFill>
                  <a:srgbClr val="000000"/>
                </a:solidFill>
                <a:round/>
                <a:headEnd/>
                <a:tailEnd/>
              </a:ln>
            </p:spPr>
            <p:txBody>
              <a:bodyPr/>
              <a:lstStyle/>
              <a:p>
                <a:endParaRPr lang="en-US"/>
              </a:p>
            </p:txBody>
          </p:sp>
          <p:sp>
            <p:nvSpPr>
              <p:cNvPr id="34730" name="Line 2980"/>
              <p:cNvSpPr>
                <a:spLocks noChangeShapeType="1"/>
              </p:cNvSpPr>
              <p:nvPr/>
            </p:nvSpPr>
            <p:spPr bwMode="auto">
              <a:xfrm>
                <a:off x="1111" y="3227"/>
                <a:ext cx="0" cy="33"/>
              </a:xfrm>
              <a:prstGeom prst="line">
                <a:avLst/>
              </a:prstGeom>
              <a:noFill/>
              <a:ln w="3175">
                <a:solidFill>
                  <a:srgbClr val="000000"/>
                </a:solidFill>
                <a:round/>
                <a:headEnd/>
                <a:tailEnd/>
              </a:ln>
            </p:spPr>
            <p:txBody>
              <a:bodyPr/>
              <a:lstStyle/>
              <a:p>
                <a:endParaRPr lang="en-US"/>
              </a:p>
            </p:txBody>
          </p:sp>
          <p:sp>
            <p:nvSpPr>
              <p:cNvPr id="34731" name="Line 2981"/>
              <p:cNvSpPr>
                <a:spLocks noChangeShapeType="1"/>
              </p:cNvSpPr>
              <p:nvPr/>
            </p:nvSpPr>
            <p:spPr bwMode="auto">
              <a:xfrm>
                <a:off x="1111" y="3260"/>
                <a:ext cx="121" cy="0"/>
              </a:xfrm>
              <a:prstGeom prst="line">
                <a:avLst/>
              </a:prstGeom>
              <a:noFill/>
              <a:ln w="3175">
                <a:solidFill>
                  <a:srgbClr val="000000"/>
                </a:solidFill>
                <a:round/>
                <a:headEnd/>
                <a:tailEnd/>
              </a:ln>
            </p:spPr>
            <p:txBody>
              <a:bodyPr/>
              <a:lstStyle/>
              <a:p>
                <a:endParaRPr lang="en-US"/>
              </a:p>
            </p:txBody>
          </p:sp>
          <p:sp>
            <p:nvSpPr>
              <p:cNvPr id="34732" name="Line 2982"/>
              <p:cNvSpPr>
                <a:spLocks noChangeShapeType="1"/>
              </p:cNvSpPr>
              <p:nvPr/>
            </p:nvSpPr>
            <p:spPr bwMode="auto">
              <a:xfrm flipV="1">
                <a:off x="1232" y="3182"/>
                <a:ext cx="0" cy="78"/>
              </a:xfrm>
              <a:prstGeom prst="line">
                <a:avLst/>
              </a:prstGeom>
              <a:noFill/>
              <a:ln w="3175">
                <a:solidFill>
                  <a:srgbClr val="000000"/>
                </a:solidFill>
                <a:round/>
                <a:headEnd/>
                <a:tailEnd/>
              </a:ln>
            </p:spPr>
            <p:txBody>
              <a:bodyPr/>
              <a:lstStyle/>
              <a:p>
                <a:endParaRPr lang="en-US"/>
              </a:p>
            </p:txBody>
          </p:sp>
          <p:sp>
            <p:nvSpPr>
              <p:cNvPr id="34733" name="Line 2983"/>
              <p:cNvSpPr>
                <a:spLocks noChangeShapeType="1"/>
              </p:cNvSpPr>
              <p:nvPr/>
            </p:nvSpPr>
            <p:spPr bwMode="auto">
              <a:xfrm>
                <a:off x="1232" y="3182"/>
                <a:ext cx="0" cy="78"/>
              </a:xfrm>
              <a:prstGeom prst="line">
                <a:avLst/>
              </a:prstGeom>
              <a:noFill/>
              <a:ln w="3175">
                <a:solidFill>
                  <a:srgbClr val="000000"/>
                </a:solidFill>
                <a:round/>
                <a:headEnd/>
                <a:tailEnd/>
              </a:ln>
            </p:spPr>
            <p:txBody>
              <a:bodyPr/>
              <a:lstStyle/>
              <a:p>
                <a:endParaRPr lang="en-US"/>
              </a:p>
            </p:txBody>
          </p:sp>
          <p:sp>
            <p:nvSpPr>
              <p:cNvPr id="34734" name="Line 2984"/>
              <p:cNvSpPr>
                <a:spLocks noChangeShapeType="1"/>
              </p:cNvSpPr>
              <p:nvPr/>
            </p:nvSpPr>
            <p:spPr bwMode="auto">
              <a:xfrm>
                <a:off x="1232" y="3260"/>
                <a:ext cx="60" cy="0"/>
              </a:xfrm>
              <a:prstGeom prst="line">
                <a:avLst/>
              </a:prstGeom>
              <a:noFill/>
              <a:ln w="3175">
                <a:solidFill>
                  <a:srgbClr val="000000"/>
                </a:solidFill>
                <a:round/>
                <a:headEnd/>
                <a:tailEnd/>
              </a:ln>
            </p:spPr>
            <p:txBody>
              <a:bodyPr/>
              <a:lstStyle/>
              <a:p>
                <a:endParaRPr lang="en-US"/>
              </a:p>
            </p:txBody>
          </p:sp>
          <p:sp>
            <p:nvSpPr>
              <p:cNvPr id="34735" name="Line 2985"/>
              <p:cNvSpPr>
                <a:spLocks noChangeShapeType="1"/>
              </p:cNvSpPr>
              <p:nvPr/>
            </p:nvSpPr>
            <p:spPr bwMode="auto">
              <a:xfrm flipV="1">
                <a:off x="1292" y="3227"/>
                <a:ext cx="0" cy="33"/>
              </a:xfrm>
              <a:prstGeom prst="line">
                <a:avLst/>
              </a:prstGeom>
              <a:noFill/>
              <a:ln w="3175">
                <a:solidFill>
                  <a:srgbClr val="000000"/>
                </a:solidFill>
                <a:round/>
                <a:headEnd/>
                <a:tailEnd/>
              </a:ln>
            </p:spPr>
            <p:txBody>
              <a:bodyPr/>
              <a:lstStyle/>
              <a:p>
                <a:endParaRPr lang="en-US"/>
              </a:p>
            </p:txBody>
          </p:sp>
          <p:sp>
            <p:nvSpPr>
              <p:cNvPr id="34736" name="Line 2986"/>
              <p:cNvSpPr>
                <a:spLocks noChangeShapeType="1"/>
              </p:cNvSpPr>
              <p:nvPr/>
            </p:nvSpPr>
            <p:spPr bwMode="auto">
              <a:xfrm>
                <a:off x="1292" y="3227"/>
                <a:ext cx="0" cy="33"/>
              </a:xfrm>
              <a:prstGeom prst="line">
                <a:avLst/>
              </a:prstGeom>
              <a:noFill/>
              <a:ln w="3175">
                <a:solidFill>
                  <a:srgbClr val="000000"/>
                </a:solidFill>
                <a:round/>
                <a:headEnd/>
                <a:tailEnd/>
              </a:ln>
            </p:spPr>
            <p:txBody>
              <a:bodyPr/>
              <a:lstStyle/>
              <a:p>
                <a:endParaRPr lang="en-US"/>
              </a:p>
            </p:txBody>
          </p:sp>
          <p:sp>
            <p:nvSpPr>
              <p:cNvPr id="34737" name="Line 2987"/>
              <p:cNvSpPr>
                <a:spLocks noChangeShapeType="1"/>
              </p:cNvSpPr>
              <p:nvPr/>
            </p:nvSpPr>
            <p:spPr bwMode="auto">
              <a:xfrm>
                <a:off x="1292" y="3260"/>
                <a:ext cx="61" cy="0"/>
              </a:xfrm>
              <a:prstGeom prst="line">
                <a:avLst/>
              </a:prstGeom>
              <a:noFill/>
              <a:ln w="3175">
                <a:solidFill>
                  <a:srgbClr val="000000"/>
                </a:solidFill>
                <a:round/>
                <a:headEnd/>
                <a:tailEnd/>
              </a:ln>
            </p:spPr>
            <p:txBody>
              <a:bodyPr/>
              <a:lstStyle/>
              <a:p>
                <a:endParaRPr lang="en-US"/>
              </a:p>
            </p:txBody>
          </p:sp>
          <p:sp>
            <p:nvSpPr>
              <p:cNvPr id="34738" name="Line 2988"/>
              <p:cNvSpPr>
                <a:spLocks noChangeShapeType="1"/>
              </p:cNvSpPr>
              <p:nvPr/>
            </p:nvSpPr>
            <p:spPr bwMode="auto">
              <a:xfrm flipV="1">
                <a:off x="1353" y="3227"/>
                <a:ext cx="0" cy="33"/>
              </a:xfrm>
              <a:prstGeom prst="line">
                <a:avLst/>
              </a:prstGeom>
              <a:noFill/>
              <a:ln w="3175">
                <a:solidFill>
                  <a:srgbClr val="000000"/>
                </a:solidFill>
                <a:round/>
                <a:headEnd/>
                <a:tailEnd/>
              </a:ln>
            </p:spPr>
            <p:txBody>
              <a:bodyPr/>
              <a:lstStyle/>
              <a:p>
                <a:endParaRPr lang="en-US"/>
              </a:p>
            </p:txBody>
          </p:sp>
          <p:sp>
            <p:nvSpPr>
              <p:cNvPr id="34739" name="Line 2989"/>
              <p:cNvSpPr>
                <a:spLocks noChangeShapeType="1"/>
              </p:cNvSpPr>
              <p:nvPr/>
            </p:nvSpPr>
            <p:spPr bwMode="auto">
              <a:xfrm>
                <a:off x="1353" y="3227"/>
                <a:ext cx="0" cy="33"/>
              </a:xfrm>
              <a:prstGeom prst="line">
                <a:avLst/>
              </a:prstGeom>
              <a:noFill/>
              <a:ln w="3175">
                <a:solidFill>
                  <a:srgbClr val="000000"/>
                </a:solidFill>
                <a:round/>
                <a:headEnd/>
                <a:tailEnd/>
              </a:ln>
            </p:spPr>
            <p:txBody>
              <a:bodyPr/>
              <a:lstStyle/>
              <a:p>
                <a:endParaRPr lang="en-US"/>
              </a:p>
            </p:txBody>
          </p:sp>
          <p:sp>
            <p:nvSpPr>
              <p:cNvPr id="34740" name="Line 2990"/>
              <p:cNvSpPr>
                <a:spLocks noChangeShapeType="1"/>
              </p:cNvSpPr>
              <p:nvPr/>
            </p:nvSpPr>
            <p:spPr bwMode="auto">
              <a:xfrm>
                <a:off x="1353" y="3260"/>
                <a:ext cx="60" cy="0"/>
              </a:xfrm>
              <a:prstGeom prst="line">
                <a:avLst/>
              </a:prstGeom>
              <a:noFill/>
              <a:ln w="3175">
                <a:solidFill>
                  <a:srgbClr val="000000"/>
                </a:solidFill>
                <a:round/>
                <a:headEnd/>
                <a:tailEnd/>
              </a:ln>
            </p:spPr>
            <p:txBody>
              <a:bodyPr/>
              <a:lstStyle/>
              <a:p>
                <a:endParaRPr lang="en-US"/>
              </a:p>
            </p:txBody>
          </p:sp>
          <p:sp>
            <p:nvSpPr>
              <p:cNvPr id="34741" name="Line 2991"/>
              <p:cNvSpPr>
                <a:spLocks noChangeShapeType="1"/>
              </p:cNvSpPr>
              <p:nvPr/>
            </p:nvSpPr>
            <p:spPr bwMode="auto">
              <a:xfrm flipV="1">
                <a:off x="1413" y="3227"/>
                <a:ext cx="0" cy="33"/>
              </a:xfrm>
              <a:prstGeom prst="line">
                <a:avLst/>
              </a:prstGeom>
              <a:noFill/>
              <a:ln w="3175">
                <a:solidFill>
                  <a:srgbClr val="000000"/>
                </a:solidFill>
                <a:round/>
                <a:headEnd/>
                <a:tailEnd/>
              </a:ln>
            </p:spPr>
            <p:txBody>
              <a:bodyPr/>
              <a:lstStyle/>
              <a:p>
                <a:endParaRPr lang="en-US"/>
              </a:p>
            </p:txBody>
          </p:sp>
          <p:sp>
            <p:nvSpPr>
              <p:cNvPr id="34742" name="Line 2992"/>
              <p:cNvSpPr>
                <a:spLocks noChangeShapeType="1"/>
              </p:cNvSpPr>
              <p:nvPr/>
            </p:nvSpPr>
            <p:spPr bwMode="auto">
              <a:xfrm>
                <a:off x="1413" y="3227"/>
                <a:ext cx="0" cy="33"/>
              </a:xfrm>
              <a:prstGeom prst="line">
                <a:avLst/>
              </a:prstGeom>
              <a:noFill/>
              <a:ln w="3175">
                <a:solidFill>
                  <a:srgbClr val="000000"/>
                </a:solidFill>
                <a:round/>
                <a:headEnd/>
                <a:tailEnd/>
              </a:ln>
            </p:spPr>
            <p:txBody>
              <a:bodyPr/>
              <a:lstStyle/>
              <a:p>
                <a:endParaRPr lang="en-US"/>
              </a:p>
            </p:txBody>
          </p:sp>
          <p:sp>
            <p:nvSpPr>
              <p:cNvPr id="34743" name="Line 2993"/>
              <p:cNvSpPr>
                <a:spLocks noChangeShapeType="1"/>
              </p:cNvSpPr>
              <p:nvPr/>
            </p:nvSpPr>
            <p:spPr bwMode="auto">
              <a:xfrm>
                <a:off x="1413" y="3260"/>
                <a:ext cx="60" cy="0"/>
              </a:xfrm>
              <a:prstGeom prst="line">
                <a:avLst/>
              </a:prstGeom>
              <a:noFill/>
              <a:ln w="3175">
                <a:solidFill>
                  <a:srgbClr val="000000"/>
                </a:solidFill>
                <a:round/>
                <a:headEnd/>
                <a:tailEnd/>
              </a:ln>
            </p:spPr>
            <p:txBody>
              <a:bodyPr/>
              <a:lstStyle/>
              <a:p>
                <a:endParaRPr lang="en-US"/>
              </a:p>
            </p:txBody>
          </p:sp>
          <p:sp>
            <p:nvSpPr>
              <p:cNvPr id="34744" name="Line 2994"/>
              <p:cNvSpPr>
                <a:spLocks noChangeShapeType="1"/>
              </p:cNvSpPr>
              <p:nvPr/>
            </p:nvSpPr>
            <p:spPr bwMode="auto">
              <a:xfrm flipV="1">
                <a:off x="1473" y="3227"/>
                <a:ext cx="0" cy="33"/>
              </a:xfrm>
              <a:prstGeom prst="line">
                <a:avLst/>
              </a:prstGeom>
              <a:noFill/>
              <a:ln w="3175">
                <a:solidFill>
                  <a:srgbClr val="000000"/>
                </a:solidFill>
                <a:round/>
                <a:headEnd/>
                <a:tailEnd/>
              </a:ln>
            </p:spPr>
            <p:txBody>
              <a:bodyPr/>
              <a:lstStyle/>
              <a:p>
                <a:endParaRPr lang="en-US"/>
              </a:p>
            </p:txBody>
          </p:sp>
          <p:sp>
            <p:nvSpPr>
              <p:cNvPr id="34745" name="Line 2995"/>
              <p:cNvSpPr>
                <a:spLocks noChangeShapeType="1"/>
              </p:cNvSpPr>
              <p:nvPr/>
            </p:nvSpPr>
            <p:spPr bwMode="auto">
              <a:xfrm>
                <a:off x="1473" y="3227"/>
                <a:ext cx="0" cy="33"/>
              </a:xfrm>
              <a:prstGeom prst="line">
                <a:avLst/>
              </a:prstGeom>
              <a:noFill/>
              <a:ln w="3175">
                <a:solidFill>
                  <a:srgbClr val="000000"/>
                </a:solidFill>
                <a:round/>
                <a:headEnd/>
                <a:tailEnd/>
              </a:ln>
            </p:spPr>
            <p:txBody>
              <a:bodyPr/>
              <a:lstStyle/>
              <a:p>
                <a:endParaRPr lang="en-US"/>
              </a:p>
            </p:txBody>
          </p:sp>
          <p:sp>
            <p:nvSpPr>
              <p:cNvPr id="34746" name="Line 2996"/>
              <p:cNvSpPr>
                <a:spLocks noChangeShapeType="1"/>
              </p:cNvSpPr>
              <p:nvPr/>
            </p:nvSpPr>
            <p:spPr bwMode="auto">
              <a:xfrm>
                <a:off x="1473" y="3260"/>
                <a:ext cx="61" cy="0"/>
              </a:xfrm>
              <a:prstGeom prst="line">
                <a:avLst/>
              </a:prstGeom>
              <a:noFill/>
              <a:ln w="3175">
                <a:solidFill>
                  <a:srgbClr val="000000"/>
                </a:solidFill>
                <a:round/>
                <a:headEnd/>
                <a:tailEnd/>
              </a:ln>
            </p:spPr>
            <p:txBody>
              <a:bodyPr/>
              <a:lstStyle/>
              <a:p>
                <a:endParaRPr lang="en-US"/>
              </a:p>
            </p:txBody>
          </p:sp>
          <p:sp>
            <p:nvSpPr>
              <p:cNvPr id="34747" name="Line 2997"/>
              <p:cNvSpPr>
                <a:spLocks noChangeShapeType="1"/>
              </p:cNvSpPr>
              <p:nvPr/>
            </p:nvSpPr>
            <p:spPr bwMode="auto">
              <a:xfrm flipV="1">
                <a:off x="1534" y="3227"/>
                <a:ext cx="0" cy="33"/>
              </a:xfrm>
              <a:prstGeom prst="line">
                <a:avLst/>
              </a:prstGeom>
              <a:noFill/>
              <a:ln w="3175">
                <a:solidFill>
                  <a:srgbClr val="000000"/>
                </a:solidFill>
                <a:round/>
                <a:headEnd/>
                <a:tailEnd/>
              </a:ln>
            </p:spPr>
            <p:txBody>
              <a:bodyPr/>
              <a:lstStyle/>
              <a:p>
                <a:endParaRPr lang="en-US"/>
              </a:p>
            </p:txBody>
          </p:sp>
          <p:sp>
            <p:nvSpPr>
              <p:cNvPr id="34748" name="Line 2998"/>
              <p:cNvSpPr>
                <a:spLocks noChangeShapeType="1"/>
              </p:cNvSpPr>
              <p:nvPr/>
            </p:nvSpPr>
            <p:spPr bwMode="auto">
              <a:xfrm>
                <a:off x="1534" y="3227"/>
                <a:ext cx="0" cy="33"/>
              </a:xfrm>
              <a:prstGeom prst="line">
                <a:avLst/>
              </a:prstGeom>
              <a:noFill/>
              <a:ln w="3175">
                <a:solidFill>
                  <a:srgbClr val="000000"/>
                </a:solidFill>
                <a:round/>
                <a:headEnd/>
                <a:tailEnd/>
              </a:ln>
            </p:spPr>
            <p:txBody>
              <a:bodyPr/>
              <a:lstStyle/>
              <a:p>
                <a:endParaRPr lang="en-US"/>
              </a:p>
            </p:txBody>
          </p:sp>
          <p:sp>
            <p:nvSpPr>
              <p:cNvPr id="34749" name="Line 2999"/>
              <p:cNvSpPr>
                <a:spLocks noChangeShapeType="1"/>
              </p:cNvSpPr>
              <p:nvPr/>
            </p:nvSpPr>
            <p:spPr bwMode="auto">
              <a:xfrm>
                <a:off x="1534" y="3260"/>
                <a:ext cx="60" cy="0"/>
              </a:xfrm>
              <a:prstGeom prst="line">
                <a:avLst/>
              </a:prstGeom>
              <a:noFill/>
              <a:ln w="3175">
                <a:solidFill>
                  <a:srgbClr val="000000"/>
                </a:solidFill>
                <a:round/>
                <a:headEnd/>
                <a:tailEnd/>
              </a:ln>
            </p:spPr>
            <p:txBody>
              <a:bodyPr/>
              <a:lstStyle/>
              <a:p>
                <a:endParaRPr lang="en-US"/>
              </a:p>
            </p:txBody>
          </p:sp>
          <p:sp>
            <p:nvSpPr>
              <p:cNvPr id="34750" name="Line 3000"/>
              <p:cNvSpPr>
                <a:spLocks noChangeShapeType="1"/>
              </p:cNvSpPr>
              <p:nvPr/>
            </p:nvSpPr>
            <p:spPr bwMode="auto">
              <a:xfrm flipV="1">
                <a:off x="1594" y="3227"/>
                <a:ext cx="0" cy="33"/>
              </a:xfrm>
              <a:prstGeom prst="line">
                <a:avLst/>
              </a:prstGeom>
              <a:noFill/>
              <a:ln w="3175">
                <a:solidFill>
                  <a:srgbClr val="000000"/>
                </a:solidFill>
                <a:round/>
                <a:headEnd/>
                <a:tailEnd/>
              </a:ln>
            </p:spPr>
            <p:txBody>
              <a:bodyPr/>
              <a:lstStyle/>
              <a:p>
                <a:endParaRPr lang="en-US"/>
              </a:p>
            </p:txBody>
          </p:sp>
          <p:sp>
            <p:nvSpPr>
              <p:cNvPr id="34751" name="Line 3001"/>
              <p:cNvSpPr>
                <a:spLocks noChangeShapeType="1"/>
              </p:cNvSpPr>
              <p:nvPr/>
            </p:nvSpPr>
            <p:spPr bwMode="auto">
              <a:xfrm>
                <a:off x="1594" y="3227"/>
                <a:ext cx="0" cy="33"/>
              </a:xfrm>
              <a:prstGeom prst="line">
                <a:avLst/>
              </a:prstGeom>
              <a:noFill/>
              <a:ln w="3175">
                <a:solidFill>
                  <a:srgbClr val="000000"/>
                </a:solidFill>
                <a:round/>
                <a:headEnd/>
                <a:tailEnd/>
              </a:ln>
            </p:spPr>
            <p:txBody>
              <a:bodyPr/>
              <a:lstStyle/>
              <a:p>
                <a:endParaRPr lang="en-US"/>
              </a:p>
            </p:txBody>
          </p:sp>
          <p:sp>
            <p:nvSpPr>
              <p:cNvPr id="34752" name="Line 3002"/>
              <p:cNvSpPr>
                <a:spLocks noChangeShapeType="1"/>
              </p:cNvSpPr>
              <p:nvPr/>
            </p:nvSpPr>
            <p:spPr bwMode="auto">
              <a:xfrm>
                <a:off x="1594" y="3260"/>
                <a:ext cx="60" cy="0"/>
              </a:xfrm>
              <a:prstGeom prst="line">
                <a:avLst/>
              </a:prstGeom>
              <a:noFill/>
              <a:ln w="3175">
                <a:solidFill>
                  <a:srgbClr val="000000"/>
                </a:solidFill>
                <a:round/>
                <a:headEnd/>
                <a:tailEnd/>
              </a:ln>
            </p:spPr>
            <p:txBody>
              <a:bodyPr/>
              <a:lstStyle/>
              <a:p>
                <a:endParaRPr lang="en-US"/>
              </a:p>
            </p:txBody>
          </p:sp>
          <p:sp>
            <p:nvSpPr>
              <p:cNvPr id="34753" name="Line 3003"/>
              <p:cNvSpPr>
                <a:spLocks noChangeShapeType="1"/>
              </p:cNvSpPr>
              <p:nvPr/>
            </p:nvSpPr>
            <p:spPr bwMode="auto">
              <a:xfrm flipV="1">
                <a:off x="1654" y="3227"/>
                <a:ext cx="0" cy="33"/>
              </a:xfrm>
              <a:prstGeom prst="line">
                <a:avLst/>
              </a:prstGeom>
              <a:noFill/>
              <a:ln w="3175">
                <a:solidFill>
                  <a:srgbClr val="000000"/>
                </a:solidFill>
                <a:round/>
                <a:headEnd/>
                <a:tailEnd/>
              </a:ln>
            </p:spPr>
            <p:txBody>
              <a:bodyPr/>
              <a:lstStyle/>
              <a:p>
                <a:endParaRPr lang="en-US"/>
              </a:p>
            </p:txBody>
          </p:sp>
          <p:sp>
            <p:nvSpPr>
              <p:cNvPr id="34754" name="Line 3004"/>
              <p:cNvSpPr>
                <a:spLocks noChangeShapeType="1"/>
              </p:cNvSpPr>
              <p:nvPr/>
            </p:nvSpPr>
            <p:spPr bwMode="auto">
              <a:xfrm>
                <a:off x="1654" y="3227"/>
                <a:ext cx="0" cy="33"/>
              </a:xfrm>
              <a:prstGeom prst="line">
                <a:avLst/>
              </a:prstGeom>
              <a:noFill/>
              <a:ln w="3175">
                <a:solidFill>
                  <a:srgbClr val="000000"/>
                </a:solidFill>
                <a:round/>
                <a:headEnd/>
                <a:tailEnd/>
              </a:ln>
            </p:spPr>
            <p:txBody>
              <a:bodyPr/>
              <a:lstStyle/>
              <a:p>
                <a:endParaRPr lang="en-US"/>
              </a:p>
            </p:txBody>
          </p:sp>
          <p:sp>
            <p:nvSpPr>
              <p:cNvPr id="34755" name="Line 3005"/>
              <p:cNvSpPr>
                <a:spLocks noChangeShapeType="1"/>
              </p:cNvSpPr>
              <p:nvPr/>
            </p:nvSpPr>
            <p:spPr bwMode="auto">
              <a:xfrm>
                <a:off x="1654" y="3260"/>
                <a:ext cx="61" cy="0"/>
              </a:xfrm>
              <a:prstGeom prst="line">
                <a:avLst/>
              </a:prstGeom>
              <a:noFill/>
              <a:ln w="3175">
                <a:solidFill>
                  <a:srgbClr val="000000"/>
                </a:solidFill>
                <a:round/>
                <a:headEnd/>
                <a:tailEnd/>
              </a:ln>
            </p:spPr>
            <p:txBody>
              <a:bodyPr/>
              <a:lstStyle/>
              <a:p>
                <a:endParaRPr lang="en-US"/>
              </a:p>
            </p:txBody>
          </p:sp>
          <p:sp>
            <p:nvSpPr>
              <p:cNvPr id="34756" name="Line 3006"/>
              <p:cNvSpPr>
                <a:spLocks noChangeShapeType="1"/>
              </p:cNvSpPr>
              <p:nvPr/>
            </p:nvSpPr>
            <p:spPr bwMode="auto">
              <a:xfrm flipV="1">
                <a:off x="1715" y="3227"/>
                <a:ext cx="0" cy="33"/>
              </a:xfrm>
              <a:prstGeom prst="line">
                <a:avLst/>
              </a:prstGeom>
              <a:noFill/>
              <a:ln w="3175">
                <a:solidFill>
                  <a:srgbClr val="000000"/>
                </a:solidFill>
                <a:round/>
                <a:headEnd/>
                <a:tailEnd/>
              </a:ln>
            </p:spPr>
            <p:txBody>
              <a:bodyPr/>
              <a:lstStyle/>
              <a:p>
                <a:endParaRPr lang="en-US"/>
              </a:p>
            </p:txBody>
          </p:sp>
          <p:sp>
            <p:nvSpPr>
              <p:cNvPr id="34757" name="Line 3007"/>
              <p:cNvSpPr>
                <a:spLocks noChangeShapeType="1"/>
              </p:cNvSpPr>
              <p:nvPr/>
            </p:nvSpPr>
            <p:spPr bwMode="auto">
              <a:xfrm>
                <a:off x="1715" y="3227"/>
                <a:ext cx="0" cy="33"/>
              </a:xfrm>
              <a:prstGeom prst="line">
                <a:avLst/>
              </a:prstGeom>
              <a:noFill/>
              <a:ln w="3175">
                <a:solidFill>
                  <a:srgbClr val="000000"/>
                </a:solidFill>
                <a:round/>
                <a:headEnd/>
                <a:tailEnd/>
              </a:ln>
            </p:spPr>
            <p:txBody>
              <a:bodyPr/>
              <a:lstStyle/>
              <a:p>
                <a:endParaRPr lang="en-US"/>
              </a:p>
            </p:txBody>
          </p:sp>
          <p:sp>
            <p:nvSpPr>
              <p:cNvPr id="34758" name="Line 3008"/>
              <p:cNvSpPr>
                <a:spLocks noChangeShapeType="1"/>
              </p:cNvSpPr>
              <p:nvPr/>
            </p:nvSpPr>
            <p:spPr bwMode="auto">
              <a:xfrm>
                <a:off x="1715" y="3260"/>
                <a:ext cx="60" cy="0"/>
              </a:xfrm>
              <a:prstGeom prst="line">
                <a:avLst/>
              </a:prstGeom>
              <a:noFill/>
              <a:ln w="3175">
                <a:solidFill>
                  <a:srgbClr val="000000"/>
                </a:solidFill>
                <a:round/>
                <a:headEnd/>
                <a:tailEnd/>
              </a:ln>
            </p:spPr>
            <p:txBody>
              <a:bodyPr/>
              <a:lstStyle/>
              <a:p>
                <a:endParaRPr lang="en-US"/>
              </a:p>
            </p:txBody>
          </p:sp>
          <p:sp>
            <p:nvSpPr>
              <p:cNvPr id="34759" name="Line 3009"/>
              <p:cNvSpPr>
                <a:spLocks noChangeShapeType="1"/>
              </p:cNvSpPr>
              <p:nvPr/>
            </p:nvSpPr>
            <p:spPr bwMode="auto">
              <a:xfrm flipV="1">
                <a:off x="1775" y="3227"/>
                <a:ext cx="0" cy="33"/>
              </a:xfrm>
              <a:prstGeom prst="line">
                <a:avLst/>
              </a:prstGeom>
              <a:noFill/>
              <a:ln w="3175">
                <a:solidFill>
                  <a:srgbClr val="000000"/>
                </a:solidFill>
                <a:round/>
                <a:headEnd/>
                <a:tailEnd/>
              </a:ln>
            </p:spPr>
            <p:txBody>
              <a:bodyPr/>
              <a:lstStyle/>
              <a:p>
                <a:endParaRPr lang="en-US"/>
              </a:p>
            </p:txBody>
          </p:sp>
          <p:sp>
            <p:nvSpPr>
              <p:cNvPr id="34760" name="Line 3010"/>
              <p:cNvSpPr>
                <a:spLocks noChangeShapeType="1"/>
              </p:cNvSpPr>
              <p:nvPr/>
            </p:nvSpPr>
            <p:spPr bwMode="auto">
              <a:xfrm>
                <a:off x="1775" y="3227"/>
                <a:ext cx="0" cy="33"/>
              </a:xfrm>
              <a:prstGeom prst="line">
                <a:avLst/>
              </a:prstGeom>
              <a:noFill/>
              <a:ln w="3175">
                <a:solidFill>
                  <a:srgbClr val="000000"/>
                </a:solidFill>
                <a:round/>
                <a:headEnd/>
                <a:tailEnd/>
              </a:ln>
            </p:spPr>
            <p:txBody>
              <a:bodyPr/>
              <a:lstStyle/>
              <a:p>
                <a:endParaRPr lang="en-US"/>
              </a:p>
            </p:txBody>
          </p:sp>
          <p:sp>
            <p:nvSpPr>
              <p:cNvPr id="34761" name="Line 3011"/>
              <p:cNvSpPr>
                <a:spLocks noChangeShapeType="1"/>
              </p:cNvSpPr>
              <p:nvPr/>
            </p:nvSpPr>
            <p:spPr bwMode="auto">
              <a:xfrm>
                <a:off x="1775" y="3260"/>
                <a:ext cx="60" cy="0"/>
              </a:xfrm>
              <a:prstGeom prst="line">
                <a:avLst/>
              </a:prstGeom>
              <a:noFill/>
              <a:ln w="3175">
                <a:solidFill>
                  <a:srgbClr val="000000"/>
                </a:solidFill>
                <a:round/>
                <a:headEnd/>
                <a:tailEnd/>
              </a:ln>
            </p:spPr>
            <p:txBody>
              <a:bodyPr/>
              <a:lstStyle/>
              <a:p>
                <a:endParaRPr lang="en-US"/>
              </a:p>
            </p:txBody>
          </p:sp>
          <p:sp>
            <p:nvSpPr>
              <p:cNvPr id="34762" name="Line 3012"/>
              <p:cNvSpPr>
                <a:spLocks noChangeShapeType="1"/>
              </p:cNvSpPr>
              <p:nvPr/>
            </p:nvSpPr>
            <p:spPr bwMode="auto">
              <a:xfrm flipV="1">
                <a:off x="1835" y="3182"/>
                <a:ext cx="0" cy="78"/>
              </a:xfrm>
              <a:prstGeom prst="line">
                <a:avLst/>
              </a:prstGeom>
              <a:noFill/>
              <a:ln w="3175">
                <a:solidFill>
                  <a:srgbClr val="000000"/>
                </a:solidFill>
                <a:round/>
                <a:headEnd/>
                <a:tailEnd/>
              </a:ln>
            </p:spPr>
            <p:txBody>
              <a:bodyPr/>
              <a:lstStyle/>
              <a:p>
                <a:endParaRPr lang="en-US"/>
              </a:p>
            </p:txBody>
          </p:sp>
          <p:sp>
            <p:nvSpPr>
              <p:cNvPr id="34763" name="Line 3013"/>
              <p:cNvSpPr>
                <a:spLocks noChangeShapeType="1"/>
              </p:cNvSpPr>
              <p:nvPr/>
            </p:nvSpPr>
            <p:spPr bwMode="auto">
              <a:xfrm>
                <a:off x="1835" y="3182"/>
                <a:ext cx="0" cy="78"/>
              </a:xfrm>
              <a:prstGeom prst="line">
                <a:avLst/>
              </a:prstGeom>
              <a:noFill/>
              <a:ln w="3175">
                <a:solidFill>
                  <a:srgbClr val="000000"/>
                </a:solidFill>
                <a:round/>
                <a:headEnd/>
                <a:tailEnd/>
              </a:ln>
            </p:spPr>
            <p:txBody>
              <a:bodyPr/>
              <a:lstStyle/>
              <a:p>
                <a:endParaRPr lang="en-US"/>
              </a:p>
            </p:txBody>
          </p:sp>
          <p:sp>
            <p:nvSpPr>
              <p:cNvPr id="34764" name="Line 3014"/>
              <p:cNvSpPr>
                <a:spLocks noChangeShapeType="1"/>
              </p:cNvSpPr>
              <p:nvPr/>
            </p:nvSpPr>
            <p:spPr bwMode="auto">
              <a:xfrm>
                <a:off x="1835" y="3260"/>
                <a:ext cx="61" cy="0"/>
              </a:xfrm>
              <a:prstGeom prst="line">
                <a:avLst/>
              </a:prstGeom>
              <a:noFill/>
              <a:ln w="3175">
                <a:solidFill>
                  <a:srgbClr val="000000"/>
                </a:solidFill>
                <a:round/>
                <a:headEnd/>
                <a:tailEnd/>
              </a:ln>
            </p:spPr>
            <p:txBody>
              <a:bodyPr/>
              <a:lstStyle/>
              <a:p>
                <a:endParaRPr lang="en-US"/>
              </a:p>
            </p:txBody>
          </p:sp>
          <p:sp>
            <p:nvSpPr>
              <p:cNvPr id="34765" name="Line 3015"/>
              <p:cNvSpPr>
                <a:spLocks noChangeShapeType="1"/>
              </p:cNvSpPr>
              <p:nvPr/>
            </p:nvSpPr>
            <p:spPr bwMode="auto">
              <a:xfrm flipV="1">
                <a:off x="1896" y="3227"/>
                <a:ext cx="0" cy="33"/>
              </a:xfrm>
              <a:prstGeom prst="line">
                <a:avLst/>
              </a:prstGeom>
              <a:noFill/>
              <a:ln w="3175">
                <a:solidFill>
                  <a:srgbClr val="000000"/>
                </a:solidFill>
                <a:round/>
                <a:headEnd/>
                <a:tailEnd/>
              </a:ln>
            </p:spPr>
            <p:txBody>
              <a:bodyPr/>
              <a:lstStyle/>
              <a:p>
                <a:endParaRPr lang="en-US"/>
              </a:p>
            </p:txBody>
          </p:sp>
          <p:sp>
            <p:nvSpPr>
              <p:cNvPr id="34766" name="Line 3016"/>
              <p:cNvSpPr>
                <a:spLocks noChangeShapeType="1"/>
              </p:cNvSpPr>
              <p:nvPr/>
            </p:nvSpPr>
            <p:spPr bwMode="auto">
              <a:xfrm>
                <a:off x="1896" y="3227"/>
                <a:ext cx="0" cy="33"/>
              </a:xfrm>
              <a:prstGeom prst="line">
                <a:avLst/>
              </a:prstGeom>
              <a:noFill/>
              <a:ln w="3175">
                <a:solidFill>
                  <a:srgbClr val="000000"/>
                </a:solidFill>
                <a:round/>
                <a:headEnd/>
                <a:tailEnd/>
              </a:ln>
            </p:spPr>
            <p:txBody>
              <a:bodyPr/>
              <a:lstStyle/>
              <a:p>
                <a:endParaRPr lang="en-US"/>
              </a:p>
            </p:txBody>
          </p:sp>
          <p:sp>
            <p:nvSpPr>
              <p:cNvPr id="34767" name="Line 3017"/>
              <p:cNvSpPr>
                <a:spLocks noChangeShapeType="1"/>
              </p:cNvSpPr>
              <p:nvPr/>
            </p:nvSpPr>
            <p:spPr bwMode="auto">
              <a:xfrm>
                <a:off x="1896" y="3260"/>
                <a:ext cx="60" cy="0"/>
              </a:xfrm>
              <a:prstGeom prst="line">
                <a:avLst/>
              </a:prstGeom>
              <a:noFill/>
              <a:ln w="3175">
                <a:solidFill>
                  <a:srgbClr val="000000"/>
                </a:solidFill>
                <a:round/>
                <a:headEnd/>
                <a:tailEnd/>
              </a:ln>
            </p:spPr>
            <p:txBody>
              <a:bodyPr/>
              <a:lstStyle/>
              <a:p>
                <a:endParaRPr lang="en-US"/>
              </a:p>
            </p:txBody>
          </p:sp>
          <p:sp>
            <p:nvSpPr>
              <p:cNvPr id="34768" name="Line 3018"/>
              <p:cNvSpPr>
                <a:spLocks noChangeShapeType="1"/>
              </p:cNvSpPr>
              <p:nvPr/>
            </p:nvSpPr>
            <p:spPr bwMode="auto">
              <a:xfrm flipV="1">
                <a:off x="1956" y="3227"/>
                <a:ext cx="0" cy="33"/>
              </a:xfrm>
              <a:prstGeom prst="line">
                <a:avLst/>
              </a:prstGeom>
              <a:noFill/>
              <a:ln w="3175">
                <a:solidFill>
                  <a:srgbClr val="000000"/>
                </a:solidFill>
                <a:round/>
                <a:headEnd/>
                <a:tailEnd/>
              </a:ln>
            </p:spPr>
            <p:txBody>
              <a:bodyPr/>
              <a:lstStyle/>
              <a:p>
                <a:endParaRPr lang="en-US"/>
              </a:p>
            </p:txBody>
          </p:sp>
          <p:sp>
            <p:nvSpPr>
              <p:cNvPr id="34769" name="Line 3019"/>
              <p:cNvSpPr>
                <a:spLocks noChangeShapeType="1"/>
              </p:cNvSpPr>
              <p:nvPr/>
            </p:nvSpPr>
            <p:spPr bwMode="auto">
              <a:xfrm>
                <a:off x="1956" y="3227"/>
                <a:ext cx="0" cy="33"/>
              </a:xfrm>
              <a:prstGeom prst="line">
                <a:avLst/>
              </a:prstGeom>
              <a:noFill/>
              <a:ln w="3175">
                <a:solidFill>
                  <a:srgbClr val="000000"/>
                </a:solidFill>
                <a:round/>
                <a:headEnd/>
                <a:tailEnd/>
              </a:ln>
            </p:spPr>
            <p:txBody>
              <a:bodyPr/>
              <a:lstStyle/>
              <a:p>
                <a:endParaRPr lang="en-US"/>
              </a:p>
            </p:txBody>
          </p:sp>
          <p:sp>
            <p:nvSpPr>
              <p:cNvPr id="34770" name="Line 3020"/>
              <p:cNvSpPr>
                <a:spLocks noChangeShapeType="1"/>
              </p:cNvSpPr>
              <p:nvPr/>
            </p:nvSpPr>
            <p:spPr bwMode="auto">
              <a:xfrm>
                <a:off x="1956" y="3260"/>
                <a:ext cx="60" cy="0"/>
              </a:xfrm>
              <a:prstGeom prst="line">
                <a:avLst/>
              </a:prstGeom>
              <a:noFill/>
              <a:ln w="3175">
                <a:solidFill>
                  <a:srgbClr val="000000"/>
                </a:solidFill>
                <a:round/>
                <a:headEnd/>
                <a:tailEnd/>
              </a:ln>
            </p:spPr>
            <p:txBody>
              <a:bodyPr/>
              <a:lstStyle/>
              <a:p>
                <a:endParaRPr lang="en-US"/>
              </a:p>
            </p:txBody>
          </p:sp>
          <p:sp>
            <p:nvSpPr>
              <p:cNvPr id="34771" name="Line 3021"/>
              <p:cNvSpPr>
                <a:spLocks noChangeShapeType="1"/>
              </p:cNvSpPr>
              <p:nvPr/>
            </p:nvSpPr>
            <p:spPr bwMode="auto">
              <a:xfrm flipV="1">
                <a:off x="2016" y="3227"/>
                <a:ext cx="0" cy="33"/>
              </a:xfrm>
              <a:prstGeom prst="line">
                <a:avLst/>
              </a:prstGeom>
              <a:noFill/>
              <a:ln w="3175">
                <a:solidFill>
                  <a:srgbClr val="000000"/>
                </a:solidFill>
                <a:round/>
                <a:headEnd/>
                <a:tailEnd/>
              </a:ln>
            </p:spPr>
            <p:txBody>
              <a:bodyPr/>
              <a:lstStyle/>
              <a:p>
                <a:endParaRPr lang="en-US"/>
              </a:p>
            </p:txBody>
          </p:sp>
          <p:sp>
            <p:nvSpPr>
              <p:cNvPr id="34772" name="Line 3022"/>
              <p:cNvSpPr>
                <a:spLocks noChangeShapeType="1"/>
              </p:cNvSpPr>
              <p:nvPr/>
            </p:nvSpPr>
            <p:spPr bwMode="auto">
              <a:xfrm>
                <a:off x="2016" y="3227"/>
                <a:ext cx="0" cy="33"/>
              </a:xfrm>
              <a:prstGeom prst="line">
                <a:avLst/>
              </a:prstGeom>
              <a:noFill/>
              <a:ln w="3175">
                <a:solidFill>
                  <a:srgbClr val="000000"/>
                </a:solidFill>
                <a:round/>
                <a:headEnd/>
                <a:tailEnd/>
              </a:ln>
            </p:spPr>
            <p:txBody>
              <a:bodyPr/>
              <a:lstStyle/>
              <a:p>
                <a:endParaRPr lang="en-US"/>
              </a:p>
            </p:txBody>
          </p:sp>
          <p:sp>
            <p:nvSpPr>
              <p:cNvPr id="34773" name="Line 3023"/>
              <p:cNvSpPr>
                <a:spLocks noChangeShapeType="1"/>
              </p:cNvSpPr>
              <p:nvPr/>
            </p:nvSpPr>
            <p:spPr bwMode="auto">
              <a:xfrm>
                <a:off x="2016" y="3260"/>
                <a:ext cx="61" cy="0"/>
              </a:xfrm>
              <a:prstGeom prst="line">
                <a:avLst/>
              </a:prstGeom>
              <a:noFill/>
              <a:ln w="3175">
                <a:solidFill>
                  <a:srgbClr val="000000"/>
                </a:solidFill>
                <a:round/>
                <a:headEnd/>
                <a:tailEnd/>
              </a:ln>
            </p:spPr>
            <p:txBody>
              <a:bodyPr/>
              <a:lstStyle/>
              <a:p>
                <a:endParaRPr lang="en-US"/>
              </a:p>
            </p:txBody>
          </p:sp>
          <p:sp>
            <p:nvSpPr>
              <p:cNvPr id="34774" name="Line 3024"/>
              <p:cNvSpPr>
                <a:spLocks noChangeShapeType="1"/>
              </p:cNvSpPr>
              <p:nvPr/>
            </p:nvSpPr>
            <p:spPr bwMode="auto">
              <a:xfrm flipV="1">
                <a:off x="2077" y="3227"/>
                <a:ext cx="0" cy="33"/>
              </a:xfrm>
              <a:prstGeom prst="line">
                <a:avLst/>
              </a:prstGeom>
              <a:noFill/>
              <a:ln w="3175">
                <a:solidFill>
                  <a:srgbClr val="000000"/>
                </a:solidFill>
                <a:round/>
                <a:headEnd/>
                <a:tailEnd/>
              </a:ln>
            </p:spPr>
            <p:txBody>
              <a:bodyPr/>
              <a:lstStyle/>
              <a:p>
                <a:endParaRPr lang="en-US"/>
              </a:p>
            </p:txBody>
          </p:sp>
          <p:sp>
            <p:nvSpPr>
              <p:cNvPr id="34775" name="Line 3025"/>
              <p:cNvSpPr>
                <a:spLocks noChangeShapeType="1"/>
              </p:cNvSpPr>
              <p:nvPr/>
            </p:nvSpPr>
            <p:spPr bwMode="auto">
              <a:xfrm>
                <a:off x="2077" y="3227"/>
                <a:ext cx="0" cy="33"/>
              </a:xfrm>
              <a:prstGeom prst="line">
                <a:avLst/>
              </a:prstGeom>
              <a:noFill/>
              <a:ln w="3175">
                <a:solidFill>
                  <a:srgbClr val="000000"/>
                </a:solidFill>
                <a:round/>
                <a:headEnd/>
                <a:tailEnd/>
              </a:ln>
            </p:spPr>
            <p:txBody>
              <a:bodyPr/>
              <a:lstStyle/>
              <a:p>
                <a:endParaRPr lang="en-US"/>
              </a:p>
            </p:txBody>
          </p:sp>
          <p:sp>
            <p:nvSpPr>
              <p:cNvPr id="34776" name="Line 3026"/>
              <p:cNvSpPr>
                <a:spLocks noChangeShapeType="1"/>
              </p:cNvSpPr>
              <p:nvPr/>
            </p:nvSpPr>
            <p:spPr bwMode="auto">
              <a:xfrm>
                <a:off x="2077" y="3260"/>
                <a:ext cx="60" cy="0"/>
              </a:xfrm>
              <a:prstGeom prst="line">
                <a:avLst/>
              </a:prstGeom>
              <a:noFill/>
              <a:ln w="3175">
                <a:solidFill>
                  <a:srgbClr val="000000"/>
                </a:solidFill>
                <a:round/>
                <a:headEnd/>
                <a:tailEnd/>
              </a:ln>
            </p:spPr>
            <p:txBody>
              <a:bodyPr/>
              <a:lstStyle/>
              <a:p>
                <a:endParaRPr lang="en-US"/>
              </a:p>
            </p:txBody>
          </p:sp>
          <p:sp>
            <p:nvSpPr>
              <p:cNvPr id="34777" name="Line 3027"/>
              <p:cNvSpPr>
                <a:spLocks noChangeShapeType="1"/>
              </p:cNvSpPr>
              <p:nvPr/>
            </p:nvSpPr>
            <p:spPr bwMode="auto">
              <a:xfrm flipV="1">
                <a:off x="2137" y="3227"/>
                <a:ext cx="0" cy="33"/>
              </a:xfrm>
              <a:prstGeom prst="line">
                <a:avLst/>
              </a:prstGeom>
              <a:noFill/>
              <a:ln w="3175">
                <a:solidFill>
                  <a:srgbClr val="000000"/>
                </a:solidFill>
                <a:round/>
                <a:headEnd/>
                <a:tailEnd/>
              </a:ln>
            </p:spPr>
            <p:txBody>
              <a:bodyPr/>
              <a:lstStyle/>
              <a:p>
                <a:endParaRPr lang="en-US"/>
              </a:p>
            </p:txBody>
          </p:sp>
          <p:sp>
            <p:nvSpPr>
              <p:cNvPr id="34778" name="Line 3028"/>
              <p:cNvSpPr>
                <a:spLocks noChangeShapeType="1"/>
              </p:cNvSpPr>
              <p:nvPr/>
            </p:nvSpPr>
            <p:spPr bwMode="auto">
              <a:xfrm>
                <a:off x="2137" y="3227"/>
                <a:ext cx="0" cy="33"/>
              </a:xfrm>
              <a:prstGeom prst="line">
                <a:avLst/>
              </a:prstGeom>
              <a:noFill/>
              <a:ln w="3175">
                <a:solidFill>
                  <a:srgbClr val="000000"/>
                </a:solidFill>
                <a:round/>
                <a:headEnd/>
                <a:tailEnd/>
              </a:ln>
            </p:spPr>
            <p:txBody>
              <a:bodyPr/>
              <a:lstStyle/>
              <a:p>
                <a:endParaRPr lang="en-US"/>
              </a:p>
            </p:txBody>
          </p:sp>
          <p:sp>
            <p:nvSpPr>
              <p:cNvPr id="34779" name="Line 3029"/>
              <p:cNvSpPr>
                <a:spLocks noChangeShapeType="1"/>
              </p:cNvSpPr>
              <p:nvPr/>
            </p:nvSpPr>
            <p:spPr bwMode="auto">
              <a:xfrm>
                <a:off x="2137" y="3260"/>
                <a:ext cx="60" cy="0"/>
              </a:xfrm>
              <a:prstGeom prst="line">
                <a:avLst/>
              </a:prstGeom>
              <a:noFill/>
              <a:ln w="3175">
                <a:solidFill>
                  <a:srgbClr val="000000"/>
                </a:solidFill>
                <a:round/>
                <a:headEnd/>
                <a:tailEnd/>
              </a:ln>
            </p:spPr>
            <p:txBody>
              <a:bodyPr/>
              <a:lstStyle/>
              <a:p>
                <a:endParaRPr lang="en-US"/>
              </a:p>
            </p:txBody>
          </p:sp>
          <p:sp>
            <p:nvSpPr>
              <p:cNvPr id="34780" name="Line 3030"/>
              <p:cNvSpPr>
                <a:spLocks noChangeShapeType="1"/>
              </p:cNvSpPr>
              <p:nvPr/>
            </p:nvSpPr>
            <p:spPr bwMode="auto">
              <a:xfrm flipV="1">
                <a:off x="2197" y="3227"/>
                <a:ext cx="0" cy="33"/>
              </a:xfrm>
              <a:prstGeom prst="line">
                <a:avLst/>
              </a:prstGeom>
              <a:noFill/>
              <a:ln w="3175">
                <a:solidFill>
                  <a:srgbClr val="000000"/>
                </a:solidFill>
                <a:round/>
                <a:headEnd/>
                <a:tailEnd/>
              </a:ln>
            </p:spPr>
            <p:txBody>
              <a:bodyPr/>
              <a:lstStyle/>
              <a:p>
                <a:endParaRPr lang="en-US"/>
              </a:p>
            </p:txBody>
          </p:sp>
          <p:sp>
            <p:nvSpPr>
              <p:cNvPr id="34781" name="Line 3031"/>
              <p:cNvSpPr>
                <a:spLocks noChangeShapeType="1"/>
              </p:cNvSpPr>
              <p:nvPr/>
            </p:nvSpPr>
            <p:spPr bwMode="auto">
              <a:xfrm>
                <a:off x="2197" y="3227"/>
                <a:ext cx="0" cy="33"/>
              </a:xfrm>
              <a:prstGeom prst="line">
                <a:avLst/>
              </a:prstGeom>
              <a:noFill/>
              <a:ln w="3175">
                <a:solidFill>
                  <a:srgbClr val="000000"/>
                </a:solidFill>
                <a:round/>
                <a:headEnd/>
                <a:tailEnd/>
              </a:ln>
            </p:spPr>
            <p:txBody>
              <a:bodyPr/>
              <a:lstStyle/>
              <a:p>
                <a:endParaRPr lang="en-US"/>
              </a:p>
            </p:txBody>
          </p:sp>
          <p:sp>
            <p:nvSpPr>
              <p:cNvPr id="34782" name="Line 3032"/>
              <p:cNvSpPr>
                <a:spLocks noChangeShapeType="1"/>
              </p:cNvSpPr>
              <p:nvPr/>
            </p:nvSpPr>
            <p:spPr bwMode="auto">
              <a:xfrm>
                <a:off x="2197" y="3260"/>
                <a:ext cx="61" cy="0"/>
              </a:xfrm>
              <a:prstGeom prst="line">
                <a:avLst/>
              </a:prstGeom>
              <a:noFill/>
              <a:ln w="3175">
                <a:solidFill>
                  <a:srgbClr val="000000"/>
                </a:solidFill>
                <a:round/>
                <a:headEnd/>
                <a:tailEnd/>
              </a:ln>
            </p:spPr>
            <p:txBody>
              <a:bodyPr/>
              <a:lstStyle/>
              <a:p>
                <a:endParaRPr lang="en-US"/>
              </a:p>
            </p:txBody>
          </p:sp>
          <p:sp>
            <p:nvSpPr>
              <p:cNvPr id="34783" name="Line 3033"/>
              <p:cNvSpPr>
                <a:spLocks noChangeShapeType="1"/>
              </p:cNvSpPr>
              <p:nvPr/>
            </p:nvSpPr>
            <p:spPr bwMode="auto">
              <a:xfrm flipV="1">
                <a:off x="2258" y="3227"/>
                <a:ext cx="0" cy="33"/>
              </a:xfrm>
              <a:prstGeom prst="line">
                <a:avLst/>
              </a:prstGeom>
              <a:noFill/>
              <a:ln w="3175">
                <a:solidFill>
                  <a:srgbClr val="000000"/>
                </a:solidFill>
                <a:round/>
                <a:headEnd/>
                <a:tailEnd/>
              </a:ln>
            </p:spPr>
            <p:txBody>
              <a:bodyPr/>
              <a:lstStyle/>
              <a:p>
                <a:endParaRPr lang="en-US"/>
              </a:p>
            </p:txBody>
          </p:sp>
          <p:sp>
            <p:nvSpPr>
              <p:cNvPr id="34784" name="Line 3034"/>
              <p:cNvSpPr>
                <a:spLocks noChangeShapeType="1"/>
              </p:cNvSpPr>
              <p:nvPr/>
            </p:nvSpPr>
            <p:spPr bwMode="auto">
              <a:xfrm>
                <a:off x="2258" y="3227"/>
                <a:ext cx="0" cy="33"/>
              </a:xfrm>
              <a:prstGeom prst="line">
                <a:avLst/>
              </a:prstGeom>
              <a:noFill/>
              <a:ln w="3175">
                <a:solidFill>
                  <a:srgbClr val="000000"/>
                </a:solidFill>
                <a:round/>
                <a:headEnd/>
                <a:tailEnd/>
              </a:ln>
            </p:spPr>
            <p:txBody>
              <a:bodyPr/>
              <a:lstStyle/>
              <a:p>
                <a:endParaRPr lang="en-US"/>
              </a:p>
            </p:txBody>
          </p:sp>
          <p:sp>
            <p:nvSpPr>
              <p:cNvPr id="34785" name="Line 3035"/>
              <p:cNvSpPr>
                <a:spLocks noChangeShapeType="1"/>
              </p:cNvSpPr>
              <p:nvPr/>
            </p:nvSpPr>
            <p:spPr bwMode="auto">
              <a:xfrm>
                <a:off x="2258" y="3260"/>
                <a:ext cx="60" cy="0"/>
              </a:xfrm>
              <a:prstGeom prst="line">
                <a:avLst/>
              </a:prstGeom>
              <a:noFill/>
              <a:ln w="3175">
                <a:solidFill>
                  <a:srgbClr val="000000"/>
                </a:solidFill>
                <a:round/>
                <a:headEnd/>
                <a:tailEnd/>
              </a:ln>
            </p:spPr>
            <p:txBody>
              <a:bodyPr/>
              <a:lstStyle/>
              <a:p>
                <a:endParaRPr lang="en-US"/>
              </a:p>
            </p:txBody>
          </p:sp>
          <p:sp>
            <p:nvSpPr>
              <p:cNvPr id="34786" name="Line 3036"/>
              <p:cNvSpPr>
                <a:spLocks noChangeShapeType="1"/>
              </p:cNvSpPr>
              <p:nvPr/>
            </p:nvSpPr>
            <p:spPr bwMode="auto">
              <a:xfrm flipV="1">
                <a:off x="2318" y="3227"/>
                <a:ext cx="0" cy="33"/>
              </a:xfrm>
              <a:prstGeom prst="line">
                <a:avLst/>
              </a:prstGeom>
              <a:noFill/>
              <a:ln w="3175">
                <a:solidFill>
                  <a:srgbClr val="000000"/>
                </a:solidFill>
                <a:round/>
                <a:headEnd/>
                <a:tailEnd/>
              </a:ln>
            </p:spPr>
            <p:txBody>
              <a:bodyPr/>
              <a:lstStyle/>
              <a:p>
                <a:endParaRPr lang="en-US"/>
              </a:p>
            </p:txBody>
          </p:sp>
          <p:sp>
            <p:nvSpPr>
              <p:cNvPr id="34787" name="Line 3037"/>
              <p:cNvSpPr>
                <a:spLocks noChangeShapeType="1"/>
              </p:cNvSpPr>
              <p:nvPr/>
            </p:nvSpPr>
            <p:spPr bwMode="auto">
              <a:xfrm>
                <a:off x="2318" y="3227"/>
                <a:ext cx="0" cy="33"/>
              </a:xfrm>
              <a:prstGeom prst="line">
                <a:avLst/>
              </a:prstGeom>
              <a:noFill/>
              <a:ln w="3175">
                <a:solidFill>
                  <a:srgbClr val="000000"/>
                </a:solidFill>
                <a:round/>
                <a:headEnd/>
                <a:tailEnd/>
              </a:ln>
            </p:spPr>
            <p:txBody>
              <a:bodyPr/>
              <a:lstStyle/>
              <a:p>
                <a:endParaRPr lang="en-US"/>
              </a:p>
            </p:txBody>
          </p:sp>
          <p:sp>
            <p:nvSpPr>
              <p:cNvPr id="34788" name="Line 3038"/>
              <p:cNvSpPr>
                <a:spLocks noChangeShapeType="1"/>
              </p:cNvSpPr>
              <p:nvPr/>
            </p:nvSpPr>
            <p:spPr bwMode="auto">
              <a:xfrm>
                <a:off x="2318" y="3260"/>
                <a:ext cx="60" cy="0"/>
              </a:xfrm>
              <a:prstGeom prst="line">
                <a:avLst/>
              </a:prstGeom>
              <a:noFill/>
              <a:ln w="3175">
                <a:solidFill>
                  <a:srgbClr val="000000"/>
                </a:solidFill>
                <a:round/>
                <a:headEnd/>
                <a:tailEnd/>
              </a:ln>
            </p:spPr>
            <p:txBody>
              <a:bodyPr/>
              <a:lstStyle/>
              <a:p>
                <a:endParaRPr lang="en-US"/>
              </a:p>
            </p:txBody>
          </p:sp>
          <p:sp>
            <p:nvSpPr>
              <p:cNvPr id="34789" name="Line 3039"/>
              <p:cNvSpPr>
                <a:spLocks noChangeShapeType="1"/>
              </p:cNvSpPr>
              <p:nvPr/>
            </p:nvSpPr>
            <p:spPr bwMode="auto">
              <a:xfrm flipV="1">
                <a:off x="2378" y="3227"/>
                <a:ext cx="0" cy="33"/>
              </a:xfrm>
              <a:prstGeom prst="line">
                <a:avLst/>
              </a:prstGeom>
              <a:noFill/>
              <a:ln w="3175">
                <a:solidFill>
                  <a:srgbClr val="000000"/>
                </a:solidFill>
                <a:round/>
                <a:headEnd/>
                <a:tailEnd/>
              </a:ln>
            </p:spPr>
            <p:txBody>
              <a:bodyPr/>
              <a:lstStyle/>
              <a:p>
                <a:endParaRPr lang="en-US"/>
              </a:p>
            </p:txBody>
          </p:sp>
          <p:sp>
            <p:nvSpPr>
              <p:cNvPr id="34790" name="Line 3040"/>
              <p:cNvSpPr>
                <a:spLocks noChangeShapeType="1"/>
              </p:cNvSpPr>
              <p:nvPr/>
            </p:nvSpPr>
            <p:spPr bwMode="auto">
              <a:xfrm>
                <a:off x="2378" y="3227"/>
                <a:ext cx="0" cy="33"/>
              </a:xfrm>
              <a:prstGeom prst="line">
                <a:avLst/>
              </a:prstGeom>
              <a:noFill/>
              <a:ln w="3175">
                <a:solidFill>
                  <a:srgbClr val="000000"/>
                </a:solidFill>
                <a:round/>
                <a:headEnd/>
                <a:tailEnd/>
              </a:ln>
            </p:spPr>
            <p:txBody>
              <a:bodyPr/>
              <a:lstStyle/>
              <a:p>
                <a:endParaRPr lang="en-US"/>
              </a:p>
            </p:txBody>
          </p:sp>
          <p:sp>
            <p:nvSpPr>
              <p:cNvPr id="34791" name="Line 3041"/>
              <p:cNvSpPr>
                <a:spLocks noChangeShapeType="1"/>
              </p:cNvSpPr>
              <p:nvPr/>
            </p:nvSpPr>
            <p:spPr bwMode="auto">
              <a:xfrm>
                <a:off x="2378" y="3260"/>
                <a:ext cx="61" cy="0"/>
              </a:xfrm>
              <a:prstGeom prst="line">
                <a:avLst/>
              </a:prstGeom>
              <a:noFill/>
              <a:ln w="3175">
                <a:solidFill>
                  <a:srgbClr val="000000"/>
                </a:solidFill>
                <a:round/>
                <a:headEnd/>
                <a:tailEnd/>
              </a:ln>
            </p:spPr>
            <p:txBody>
              <a:bodyPr/>
              <a:lstStyle/>
              <a:p>
                <a:endParaRPr lang="en-US"/>
              </a:p>
            </p:txBody>
          </p:sp>
          <p:sp>
            <p:nvSpPr>
              <p:cNvPr id="34792" name="Line 3042"/>
              <p:cNvSpPr>
                <a:spLocks noChangeShapeType="1"/>
              </p:cNvSpPr>
              <p:nvPr/>
            </p:nvSpPr>
            <p:spPr bwMode="auto">
              <a:xfrm flipV="1">
                <a:off x="2439" y="3182"/>
                <a:ext cx="0" cy="78"/>
              </a:xfrm>
              <a:prstGeom prst="line">
                <a:avLst/>
              </a:prstGeom>
              <a:noFill/>
              <a:ln w="3175">
                <a:solidFill>
                  <a:srgbClr val="000000"/>
                </a:solidFill>
                <a:round/>
                <a:headEnd/>
                <a:tailEnd/>
              </a:ln>
            </p:spPr>
            <p:txBody>
              <a:bodyPr/>
              <a:lstStyle/>
              <a:p>
                <a:endParaRPr lang="en-US"/>
              </a:p>
            </p:txBody>
          </p:sp>
          <p:sp>
            <p:nvSpPr>
              <p:cNvPr id="34793" name="Line 3043"/>
              <p:cNvSpPr>
                <a:spLocks noChangeShapeType="1"/>
              </p:cNvSpPr>
              <p:nvPr/>
            </p:nvSpPr>
            <p:spPr bwMode="auto">
              <a:xfrm>
                <a:off x="2439" y="3182"/>
                <a:ext cx="0" cy="78"/>
              </a:xfrm>
              <a:prstGeom prst="line">
                <a:avLst/>
              </a:prstGeom>
              <a:noFill/>
              <a:ln w="3175">
                <a:solidFill>
                  <a:srgbClr val="000000"/>
                </a:solidFill>
                <a:round/>
                <a:headEnd/>
                <a:tailEnd/>
              </a:ln>
            </p:spPr>
            <p:txBody>
              <a:bodyPr/>
              <a:lstStyle/>
              <a:p>
                <a:endParaRPr lang="en-US"/>
              </a:p>
            </p:txBody>
          </p:sp>
          <p:sp>
            <p:nvSpPr>
              <p:cNvPr id="34794" name="Line 3044"/>
              <p:cNvSpPr>
                <a:spLocks noChangeShapeType="1"/>
              </p:cNvSpPr>
              <p:nvPr/>
            </p:nvSpPr>
            <p:spPr bwMode="auto">
              <a:xfrm>
                <a:off x="2439" y="3260"/>
                <a:ext cx="60" cy="0"/>
              </a:xfrm>
              <a:prstGeom prst="line">
                <a:avLst/>
              </a:prstGeom>
              <a:noFill/>
              <a:ln w="3175">
                <a:solidFill>
                  <a:srgbClr val="000000"/>
                </a:solidFill>
                <a:round/>
                <a:headEnd/>
                <a:tailEnd/>
              </a:ln>
            </p:spPr>
            <p:txBody>
              <a:bodyPr/>
              <a:lstStyle/>
              <a:p>
                <a:endParaRPr lang="en-US"/>
              </a:p>
            </p:txBody>
          </p:sp>
          <p:sp>
            <p:nvSpPr>
              <p:cNvPr id="34795" name="Line 3045"/>
              <p:cNvSpPr>
                <a:spLocks noChangeShapeType="1"/>
              </p:cNvSpPr>
              <p:nvPr/>
            </p:nvSpPr>
            <p:spPr bwMode="auto">
              <a:xfrm flipV="1">
                <a:off x="2499" y="3227"/>
                <a:ext cx="0" cy="33"/>
              </a:xfrm>
              <a:prstGeom prst="line">
                <a:avLst/>
              </a:prstGeom>
              <a:noFill/>
              <a:ln w="3175">
                <a:solidFill>
                  <a:srgbClr val="000000"/>
                </a:solidFill>
                <a:round/>
                <a:headEnd/>
                <a:tailEnd/>
              </a:ln>
            </p:spPr>
            <p:txBody>
              <a:bodyPr/>
              <a:lstStyle/>
              <a:p>
                <a:endParaRPr lang="en-US"/>
              </a:p>
            </p:txBody>
          </p:sp>
          <p:sp>
            <p:nvSpPr>
              <p:cNvPr id="34796" name="Line 3046"/>
              <p:cNvSpPr>
                <a:spLocks noChangeShapeType="1"/>
              </p:cNvSpPr>
              <p:nvPr/>
            </p:nvSpPr>
            <p:spPr bwMode="auto">
              <a:xfrm>
                <a:off x="2499" y="3227"/>
                <a:ext cx="0" cy="33"/>
              </a:xfrm>
              <a:prstGeom prst="line">
                <a:avLst/>
              </a:prstGeom>
              <a:noFill/>
              <a:ln w="3175">
                <a:solidFill>
                  <a:srgbClr val="000000"/>
                </a:solidFill>
                <a:round/>
                <a:headEnd/>
                <a:tailEnd/>
              </a:ln>
            </p:spPr>
            <p:txBody>
              <a:bodyPr/>
              <a:lstStyle/>
              <a:p>
                <a:endParaRPr lang="en-US"/>
              </a:p>
            </p:txBody>
          </p:sp>
          <p:sp>
            <p:nvSpPr>
              <p:cNvPr id="34797" name="Line 3047"/>
              <p:cNvSpPr>
                <a:spLocks noChangeShapeType="1"/>
              </p:cNvSpPr>
              <p:nvPr/>
            </p:nvSpPr>
            <p:spPr bwMode="auto">
              <a:xfrm>
                <a:off x="2499" y="3260"/>
                <a:ext cx="60" cy="0"/>
              </a:xfrm>
              <a:prstGeom prst="line">
                <a:avLst/>
              </a:prstGeom>
              <a:noFill/>
              <a:ln w="3175">
                <a:solidFill>
                  <a:srgbClr val="000000"/>
                </a:solidFill>
                <a:round/>
                <a:headEnd/>
                <a:tailEnd/>
              </a:ln>
            </p:spPr>
            <p:txBody>
              <a:bodyPr/>
              <a:lstStyle/>
              <a:p>
                <a:endParaRPr lang="en-US"/>
              </a:p>
            </p:txBody>
          </p:sp>
          <p:sp>
            <p:nvSpPr>
              <p:cNvPr id="34798" name="Line 3048"/>
              <p:cNvSpPr>
                <a:spLocks noChangeShapeType="1"/>
              </p:cNvSpPr>
              <p:nvPr/>
            </p:nvSpPr>
            <p:spPr bwMode="auto">
              <a:xfrm flipV="1">
                <a:off x="2559" y="3227"/>
                <a:ext cx="0" cy="33"/>
              </a:xfrm>
              <a:prstGeom prst="line">
                <a:avLst/>
              </a:prstGeom>
              <a:noFill/>
              <a:ln w="3175">
                <a:solidFill>
                  <a:srgbClr val="000000"/>
                </a:solidFill>
                <a:round/>
                <a:headEnd/>
                <a:tailEnd/>
              </a:ln>
            </p:spPr>
            <p:txBody>
              <a:bodyPr/>
              <a:lstStyle/>
              <a:p>
                <a:endParaRPr lang="en-US"/>
              </a:p>
            </p:txBody>
          </p:sp>
          <p:sp>
            <p:nvSpPr>
              <p:cNvPr id="34799" name="Line 3049"/>
              <p:cNvSpPr>
                <a:spLocks noChangeShapeType="1"/>
              </p:cNvSpPr>
              <p:nvPr/>
            </p:nvSpPr>
            <p:spPr bwMode="auto">
              <a:xfrm>
                <a:off x="2559" y="3227"/>
                <a:ext cx="0" cy="33"/>
              </a:xfrm>
              <a:prstGeom prst="line">
                <a:avLst/>
              </a:prstGeom>
              <a:noFill/>
              <a:ln w="3175">
                <a:solidFill>
                  <a:srgbClr val="000000"/>
                </a:solidFill>
                <a:round/>
                <a:headEnd/>
                <a:tailEnd/>
              </a:ln>
            </p:spPr>
            <p:txBody>
              <a:bodyPr/>
              <a:lstStyle/>
              <a:p>
                <a:endParaRPr lang="en-US"/>
              </a:p>
            </p:txBody>
          </p:sp>
          <p:sp>
            <p:nvSpPr>
              <p:cNvPr id="34800" name="Line 3050"/>
              <p:cNvSpPr>
                <a:spLocks noChangeShapeType="1"/>
              </p:cNvSpPr>
              <p:nvPr/>
            </p:nvSpPr>
            <p:spPr bwMode="auto">
              <a:xfrm>
                <a:off x="2559" y="3260"/>
                <a:ext cx="61" cy="0"/>
              </a:xfrm>
              <a:prstGeom prst="line">
                <a:avLst/>
              </a:prstGeom>
              <a:noFill/>
              <a:ln w="3175">
                <a:solidFill>
                  <a:srgbClr val="000000"/>
                </a:solidFill>
                <a:round/>
                <a:headEnd/>
                <a:tailEnd/>
              </a:ln>
            </p:spPr>
            <p:txBody>
              <a:bodyPr/>
              <a:lstStyle/>
              <a:p>
                <a:endParaRPr lang="en-US"/>
              </a:p>
            </p:txBody>
          </p:sp>
          <p:sp>
            <p:nvSpPr>
              <p:cNvPr id="34801" name="Line 3051"/>
              <p:cNvSpPr>
                <a:spLocks noChangeShapeType="1"/>
              </p:cNvSpPr>
              <p:nvPr/>
            </p:nvSpPr>
            <p:spPr bwMode="auto">
              <a:xfrm flipV="1">
                <a:off x="2620" y="3227"/>
                <a:ext cx="0" cy="33"/>
              </a:xfrm>
              <a:prstGeom prst="line">
                <a:avLst/>
              </a:prstGeom>
              <a:noFill/>
              <a:ln w="3175">
                <a:solidFill>
                  <a:srgbClr val="000000"/>
                </a:solidFill>
                <a:round/>
                <a:headEnd/>
                <a:tailEnd/>
              </a:ln>
            </p:spPr>
            <p:txBody>
              <a:bodyPr/>
              <a:lstStyle/>
              <a:p>
                <a:endParaRPr lang="en-US"/>
              </a:p>
            </p:txBody>
          </p:sp>
          <p:sp>
            <p:nvSpPr>
              <p:cNvPr id="34802" name="Line 3052"/>
              <p:cNvSpPr>
                <a:spLocks noChangeShapeType="1"/>
              </p:cNvSpPr>
              <p:nvPr/>
            </p:nvSpPr>
            <p:spPr bwMode="auto">
              <a:xfrm>
                <a:off x="2620" y="3227"/>
                <a:ext cx="0" cy="33"/>
              </a:xfrm>
              <a:prstGeom prst="line">
                <a:avLst/>
              </a:prstGeom>
              <a:noFill/>
              <a:ln w="3175">
                <a:solidFill>
                  <a:srgbClr val="000000"/>
                </a:solidFill>
                <a:round/>
                <a:headEnd/>
                <a:tailEnd/>
              </a:ln>
            </p:spPr>
            <p:txBody>
              <a:bodyPr/>
              <a:lstStyle/>
              <a:p>
                <a:endParaRPr lang="en-US"/>
              </a:p>
            </p:txBody>
          </p:sp>
          <p:sp>
            <p:nvSpPr>
              <p:cNvPr id="34803" name="Line 3053"/>
              <p:cNvSpPr>
                <a:spLocks noChangeShapeType="1"/>
              </p:cNvSpPr>
              <p:nvPr/>
            </p:nvSpPr>
            <p:spPr bwMode="auto">
              <a:xfrm>
                <a:off x="2620" y="3260"/>
                <a:ext cx="60" cy="0"/>
              </a:xfrm>
              <a:prstGeom prst="line">
                <a:avLst/>
              </a:prstGeom>
              <a:noFill/>
              <a:ln w="3175">
                <a:solidFill>
                  <a:srgbClr val="000000"/>
                </a:solidFill>
                <a:round/>
                <a:headEnd/>
                <a:tailEnd/>
              </a:ln>
            </p:spPr>
            <p:txBody>
              <a:bodyPr/>
              <a:lstStyle/>
              <a:p>
                <a:endParaRPr lang="en-US"/>
              </a:p>
            </p:txBody>
          </p:sp>
          <p:sp>
            <p:nvSpPr>
              <p:cNvPr id="34804" name="Line 3054"/>
              <p:cNvSpPr>
                <a:spLocks noChangeShapeType="1"/>
              </p:cNvSpPr>
              <p:nvPr/>
            </p:nvSpPr>
            <p:spPr bwMode="auto">
              <a:xfrm flipV="1">
                <a:off x="2680" y="3227"/>
                <a:ext cx="0" cy="33"/>
              </a:xfrm>
              <a:prstGeom prst="line">
                <a:avLst/>
              </a:prstGeom>
              <a:noFill/>
              <a:ln w="3175">
                <a:solidFill>
                  <a:srgbClr val="000000"/>
                </a:solidFill>
                <a:round/>
                <a:headEnd/>
                <a:tailEnd/>
              </a:ln>
            </p:spPr>
            <p:txBody>
              <a:bodyPr/>
              <a:lstStyle/>
              <a:p>
                <a:endParaRPr lang="en-US"/>
              </a:p>
            </p:txBody>
          </p:sp>
          <p:sp>
            <p:nvSpPr>
              <p:cNvPr id="34805" name="Line 3055"/>
              <p:cNvSpPr>
                <a:spLocks noChangeShapeType="1"/>
              </p:cNvSpPr>
              <p:nvPr/>
            </p:nvSpPr>
            <p:spPr bwMode="auto">
              <a:xfrm>
                <a:off x="2680" y="3227"/>
                <a:ext cx="0" cy="33"/>
              </a:xfrm>
              <a:prstGeom prst="line">
                <a:avLst/>
              </a:prstGeom>
              <a:noFill/>
              <a:ln w="3175">
                <a:solidFill>
                  <a:srgbClr val="000000"/>
                </a:solidFill>
                <a:round/>
                <a:headEnd/>
                <a:tailEnd/>
              </a:ln>
            </p:spPr>
            <p:txBody>
              <a:bodyPr/>
              <a:lstStyle/>
              <a:p>
                <a:endParaRPr lang="en-US"/>
              </a:p>
            </p:txBody>
          </p:sp>
          <p:sp>
            <p:nvSpPr>
              <p:cNvPr id="34806" name="Line 3056"/>
              <p:cNvSpPr>
                <a:spLocks noChangeShapeType="1"/>
              </p:cNvSpPr>
              <p:nvPr/>
            </p:nvSpPr>
            <p:spPr bwMode="auto">
              <a:xfrm>
                <a:off x="2680" y="3260"/>
                <a:ext cx="60" cy="0"/>
              </a:xfrm>
              <a:prstGeom prst="line">
                <a:avLst/>
              </a:prstGeom>
              <a:noFill/>
              <a:ln w="3175">
                <a:solidFill>
                  <a:srgbClr val="000000"/>
                </a:solidFill>
                <a:round/>
                <a:headEnd/>
                <a:tailEnd/>
              </a:ln>
            </p:spPr>
            <p:txBody>
              <a:bodyPr/>
              <a:lstStyle/>
              <a:p>
                <a:endParaRPr lang="en-US"/>
              </a:p>
            </p:txBody>
          </p:sp>
          <p:sp>
            <p:nvSpPr>
              <p:cNvPr id="34807" name="Line 3057"/>
              <p:cNvSpPr>
                <a:spLocks noChangeShapeType="1"/>
              </p:cNvSpPr>
              <p:nvPr/>
            </p:nvSpPr>
            <p:spPr bwMode="auto">
              <a:xfrm flipV="1">
                <a:off x="2740" y="3227"/>
                <a:ext cx="0" cy="33"/>
              </a:xfrm>
              <a:prstGeom prst="line">
                <a:avLst/>
              </a:prstGeom>
              <a:noFill/>
              <a:ln w="3175">
                <a:solidFill>
                  <a:srgbClr val="000000"/>
                </a:solidFill>
                <a:round/>
                <a:headEnd/>
                <a:tailEnd/>
              </a:ln>
            </p:spPr>
            <p:txBody>
              <a:bodyPr/>
              <a:lstStyle/>
              <a:p>
                <a:endParaRPr lang="en-US"/>
              </a:p>
            </p:txBody>
          </p:sp>
          <p:sp>
            <p:nvSpPr>
              <p:cNvPr id="34808" name="Line 3058"/>
              <p:cNvSpPr>
                <a:spLocks noChangeShapeType="1"/>
              </p:cNvSpPr>
              <p:nvPr/>
            </p:nvSpPr>
            <p:spPr bwMode="auto">
              <a:xfrm>
                <a:off x="2740" y="3227"/>
                <a:ext cx="0" cy="33"/>
              </a:xfrm>
              <a:prstGeom prst="line">
                <a:avLst/>
              </a:prstGeom>
              <a:noFill/>
              <a:ln w="3175">
                <a:solidFill>
                  <a:srgbClr val="000000"/>
                </a:solidFill>
                <a:round/>
                <a:headEnd/>
                <a:tailEnd/>
              </a:ln>
            </p:spPr>
            <p:txBody>
              <a:bodyPr/>
              <a:lstStyle/>
              <a:p>
                <a:endParaRPr lang="en-US"/>
              </a:p>
            </p:txBody>
          </p:sp>
          <p:sp>
            <p:nvSpPr>
              <p:cNvPr id="34809" name="Line 3059"/>
              <p:cNvSpPr>
                <a:spLocks noChangeShapeType="1"/>
              </p:cNvSpPr>
              <p:nvPr/>
            </p:nvSpPr>
            <p:spPr bwMode="auto">
              <a:xfrm>
                <a:off x="2740" y="3260"/>
                <a:ext cx="61" cy="0"/>
              </a:xfrm>
              <a:prstGeom prst="line">
                <a:avLst/>
              </a:prstGeom>
              <a:noFill/>
              <a:ln w="3175">
                <a:solidFill>
                  <a:srgbClr val="000000"/>
                </a:solidFill>
                <a:round/>
                <a:headEnd/>
                <a:tailEnd/>
              </a:ln>
            </p:spPr>
            <p:txBody>
              <a:bodyPr/>
              <a:lstStyle/>
              <a:p>
                <a:endParaRPr lang="en-US"/>
              </a:p>
            </p:txBody>
          </p:sp>
          <p:sp>
            <p:nvSpPr>
              <p:cNvPr id="34810" name="Line 3060"/>
              <p:cNvSpPr>
                <a:spLocks noChangeShapeType="1"/>
              </p:cNvSpPr>
              <p:nvPr/>
            </p:nvSpPr>
            <p:spPr bwMode="auto">
              <a:xfrm flipV="1">
                <a:off x="2801" y="3227"/>
                <a:ext cx="0" cy="33"/>
              </a:xfrm>
              <a:prstGeom prst="line">
                <a:avLst/>
              </a:prstGeom>
              <a:noFill/>
              <a:ln w="3175">
                <a:solidFill>
                  <a:srgbClr val="000000"/>
                </a:solidFill>
                <a:round/>
                <a:headEnd/>
                <a:tailEnd/>
              </a:ln>
            </p:spPr>
            <p:txBody>
              <a:bodyPr/>
              <a:lstStyle/>
              <a:p>
                <a:endParaRPr lang="en-US"/>
              </a:p>
            </p:txBody>
          </p:sp>
          <p:sp>
            <p:nvSpPr>
              <p:cNvPr id="34811" name="Line 3061"/>
              <p:cNvSpPr>
                <a:spLocks noChangeShapeType="1"/>
              </p:cNvSpPr>
              <p:nvPr/>
            </p:nvSpPr>
            <p:spPr bwMode="auto">
              <a:xfrm>
                <a:off x="2801" y="3227"/>
                <a:ext cx="0" cy="33"/>
              </a:xfrm>
              <a:prstGeom prst="line">
                <a:avLst/>
              </a:prstGeom>
              <a:noFill/>
              <a:ln w="3175">
                <a:solidFill>
                  <a:srgbClr val="000000"/>
                </a:solidFill>
                <a:round/>
                <a:headEnd/>
                <a:tailEnd/>
              </a:ln>
            </p:spPr>
            <p:txBody>
              <a:bodyPr/>
              <a:lstStyle/>
              <a:p>
                <a:endParaRPr lang="en-US"/>
              </a:p>
            </p:txBody>
          </p:sp>
          <p:sp>
            <p:nvSpPr>
              <p:cNvPr id="34812" name="Line 3062"/>
              <p:cNvSpPr>
                <a:spLocks noChangeShapeType="1"/>
              </p:cNvSpPr>
              <p:nvPr/>
            </p:nvSpPr>
            <p:spPr bwMode="auto">
              <a:xfrm>
                <a:off x="2801" y="3260"/>
                <a:ext cx="60" cy="0"/>
              </a:xfrm>
              <a:prstGeom prst="line">
                <a:avLst/>
              </a:prstGeom>
              <a:noFill/>
              <a:ln w="3175">
                <a:solidFill>
                  <a:srgbClr val="000000"/>
                </a:solidFill>
                <a:round/>
                <a:headEnd/>
                <a:tailEnd/>
              </a:ln>
            </p:spPr>
            <p:txBody>
              <a:bodyPr/>
              <a:lstStyle/>
              <a:p>
                <a:endParaRPr lang="en-US"/>
              </a:p>
            </p:txBody>
          </p:sp>
          <p:sp>
            <p:nvSpPr>
              <p:cNvPr id="34813" name="Line 3063"/>
              <p:cNvSpPr>
                <a:spLocks noChangeShapeType="1"/>
              </p:cNvSpPr>
              <p:nvPr/>
            </p:nvSpPr>
            <p:spPr bwMode="auto">
              <a:xfrm flipV="1">
                <a:off x="2861" y="3227"/>
                <a:ext cx="0" cy="33"/>
              </a:xfrm>
              <a:prstGeom prst="line">
                <a:avLst/>
              </a:prstGeom>
              <a:noFill/>
              <a:ln w="3175">
                <a:solidFill>
                  <a:srgbClr val="000000"/>
                </a:solidFill>
                <a:round/>
                <a:headEnd/>
                <a:tailEnd/>
              </a:ln>
            </p:spPr>
            <p:txBody>
              <a:bodyPr/>
              <a:lstStyle/>
              <a:p>
                <a:endParaRPr lang="en-US"/>
              </a:p>
            </p:txBody>
          </p:sp>
          <p:sp>
            <p:nvSpPr>
              <p:cNvPr id="34814" name="Line 3064"/>
              <p:cNvSpPr>
                <a:spLocks noChangeShapeType="1"/>
              </p:cNvSpPr>
              <p:nvPr/>
            </p:nvSpPr>
            <p:spPr bwMode="auto">
              <a:xfrm>
                <a:off x="2861" y="3227"/>
                <a:ext cx="0" cy="33"/>
              </a:xfrm>
              <a:prstGeom prst="line">
                <a:avLst/>
              </a:prstGeom>
              <a:noFill/>
              <a:ln w="3175">
                <a:solidFill>
                  <a:srgbClr val="000000"/>
                </a:solidFill>
                <a:round/>
                <a:headEnd/>
                <a:tailEnd/>
              </a:ln>
            </p:spPr>
            <p:txBody>
              <a:bodyPr/>
              <a:lstStyle/>
              <a:p>
                <a:endParaRPr lang="en-US"/>
              </a:p>
            </p:txBody>
          </p:sp>
          <p:sp>
            <p:nvSpPr>
              <p:cNvPr id="34815" name="Line 3065"/>
              <p:cNvSpPr>
                <a:spLocks noChangeShapeType="1"/>
              </p:cNvSpPr>
              <p:nvPr/>
            </p:nvSpPr>
            <p:spPr bwMode="auto">
              <a:xfrm>
                <a:off x="2861" y="3260"/>
                <a:ext cx="60" cy="0"/>
              </a:xfrm>
              <a:prstGeom prst="line">
                <a:avLst/>
              </a:prstGeom>
              <a:noFill/>
              <a:ln w="3175">
                <a:solidFill>
                  <a:srgbClr val="000000"/>
                </a:solidFill>
                <a:round/>
                <a:headEnd/>
                <a:tailEnd/>
              </a:ln>
            </p:spPr>
            <p:txBody>
              <a:bodyPr/>
              <a:lstStyle/>
              <a:p>
                <a:endParaRPr lang="en-US"/>
              </a:p>
            </p:txBody>
          </p:sp>
          <p:sp>
            <p:nvSpPr>
              <p:cNvPr id="34816" name="Line 3066"/>
              <p:cNvSpPr>
                <a:spLocks noChangeShapeType="1"/>
              </p:cNvSpPr>
              <p:nvPr/>
            </p:nvSpPr>
            <p:spPr bwMode="auto">
              <a:xfrm flipV="1">
                <a:off x="2921" y="3227"/>
                <a:ext cx="0" cy="33"/>
              </a:xfrm>
              <a:prstGeom prst="line">
                <a:avLst/>
              </a:prstGeom>
              <a:noFill/>
              <a:ln w="3175">
                <a:solidFill>
                  <a:srgbClr val="000000"/>
                </a:solidFill>
                <a:round/>
                <a:headEnd/>
                <a:tailEnd/>
              </a:ln>
            </p:spPr>
            <p:txBody>
              <a:bodyPr/>
              <a:lstStyle/>
              <a:p>
                <a:endParaRPr lang="en-US"/>
              </a:p>
            </p:txBody>
          </p:sp>
          <p:sp>
            <p:nvSpPr>
              <p:cNvPr id="34817" name="Line 3067"/>
              <p:cNvSpPr>
                <a:spLocks noChangeShapeType="1"/>
              </p:cNvSpPr>
              <p:nvPr/>
            </p:nvSpPr>
            <p:spPr bwMode="auto">
              <a:xfrm>
                <a:off x="2921" y="3227"/>
                <a:ext cx="0" cy="33"/>
              </a:xfrm>
              <a:prstGeom prst="line">
                <a:avLst/>
              </a:prstGeom>
              <a:noFill/>
              <a:ln w="3175">
                <a:solidFill>
                  <a:srgbClr val="000000"/>
                </a:solidFill>
                <a:round/>
                <a:headEnd/>
                <a:tailEnd/>
              </a:ln>
            </p:spPr>
            <p:txBody>
              <a:bodyPr/>
              <a:lstStyle/>
              <a:p>
                <a:endParaRPr lang="en-US"/>
              </a:p>
            </p:txBody>
          </p:sp>
          <p:sp>
            <p:nvSpPr>
              <p:cNvPr id="34818" name="Line 3068"/>
              <p:cNvSpPr>
                <a:spLocks noChangeShapeType="1"/>
              </p:cNvSpPr>
              <p:nvPr/>
            </p:nvSpPr>
            <p:spPr bwMode="auto">
              <a:xfrm>
                <a:off x="2921" y="3260"/>
                <a:ext cx="61" cy="0"/>
              </a:xfrm>
              <a:prstGeom prst="line">
                <a:avLst/>
              </a:prstGeom>
              <a:noFill/>
              <a:ln w="3175">
                <a:solidFill>
                  <a:srgbClr val="000000"/>
                </a:solidFill>
                <a:round/>
                <a:headEnd/>
                <a:tailEnd/>
              </a:ln>
            </p:spPr>
            <p:txBody>
              <a:bodyPr/>
              <a:lstStyle/>
              <a:p>
                <a:endParaRPr lang="en-US"/>
              </a:p>
            </p:txBody>
          </p:sp>
          <p:sp>
            <p:nvSpPr>
              <p:cNvPr id="34819" name="Line 3069"/>
              <p:cNvSpPr>
                <a:spLocks noChangeShapeType="1"/>
              </p:cNvSpPr>
              <p:nvPr/>
            </p:nvSpPr>
            <p:spPr bwMode="auto">
              <a:xfrm flipV="1">
                <a:off x="2982" y="3227"/>
                <a:ext cx="0" cy="33"/>
              </a:xfrm>
              <a:prstGeom prst="line">
                <a:avLst/>
              </a:prstGeom>
              <a:noFill/>
              <a:ln w="3175">
                <a:solidFill>
                  <a:srgbClr val="000000"/>
                </a:solidFill>
                <a:round/>
                <a:headEnd/>
                <a:tailEnd/>
              </a:ln>
            </p:spPr>
            <p:txBody>
              <a:bodyPr/>
              <a:lstStyle/>
              <a:p>
                <a:endParaRPr lang="en-US"/>
              </a:p>
            </p:txBody>
          </p:sp>
          <p:sp>
            <p:nvSpPr>
              <p:cNvPr id="34820" name="Line 3070"/>
              <p:cNvSpPr>
                <a:spLocks noChangeShapeType="1"/>
              </p:cNvSpPr>
              <p:nvPr/>
            </p:nvSpPr>
            <p:spPr bwMode="auto">
              <a:xfrm>
                <a:off x="2982" y="3227"/>
                <a:ext cx="0" cy="33"/>
              </a:xfrm>
              <a:prstGeom prst="line">
                <a:avLst/>
              </a:prstGeom>
              <a:noFill/>
              <a:ln w="3175">
                <a:solidFill>
                  <a:srgbClr val="000000"/>
                </a:solidFill>
                <a:round/>
                <a:headEnd/>
                <a:tailEnd/>
              </a:ln>
            </p:spPr>
            <p:txBody>
              <a:bodyPr/>
              <a:lstStyle/>
              <a:p>
                <a:endParaRPr lang="en-US"/>
              </a:p>
            </p:txBody>
          </p:sp>
          <p:sp>
            <p:nvSpPr>
              <p:cNvPr id="34821" name="Line 3071"/>
              <p:cNvSpPr>
                <a:spLocks noChangeShapeType="1"/>
              </p:cNvSpPr>
              <p:nvPr/>
            </p:nvSpPr>
            <p:spPr bwMode="auto">
              <a:xfrm>
                <a:off x="2982" y="3260"/>
                <a:ext cx="60" cy="0"/>
              </a:xfrm>
              <a:prstGeom prst="line">
                <a:avLst/>
              </a:prstGeom>
              <a:noFill/>
              <a:ln w="3175">
                <a:solidFill>
                  <a:srgbClr val="000000"/>
                </a:solidFill>
                <a:round/>
                <a:headEnd/>
                <a:tailEnd/>
              </a:ln>
            </p:spPr>
            <p:txBody>
              <a:bodyPr/>
              <a:lstStyle/>
              <a:p>
                <a:endParaRPr lang="en-US"/>
              </a:p>
            </p:txBody>
          </p:sp>
          <p:sp>
            <p:nvSpPr>
              <p:cNvPr id="34822" name="Line 3072"/>
              <p:cNvSpPr>
                <a:spLocks noChangeShapeType="1"/>
              </p:cNvSpPr>
              <p:nvPr/>
            </p:nvSpPr>
            <p:spPr bwMode="auto">
              <a:xfrm flipV="1">
                <a:off x="3042" y="3182"/>
                <a:ext cx="0" cy="78"/>
              </a:xfrm>
              <a:prstGeom prst="line">
                <a:avLst/>
              </a:prstGeom>
              <a:noFill/>
              <a:ln w="3175">
                <a:solidFill>
                  <a:srgbClr val="000000"/>
                </a:solidFill>
                <a:round/>
                <a:headEnd/>
                <a:tailEnd/>
              </a:ln>
            </p:spPr>
            <p:txBody>
              <a:bodyPr/>
              <a:lstStyle/>
              <a:p>
                <a:endParaRPr lang="en-US"/>
              </a:p>
            </p:txBody>
          </p:sp>
          <p:sp>
            <p:nvSpPr>
              <p:cNvPr id="34823" name="Line 3073"/>
              <p:cNvSpPr>
                <a:spLocks noChangeShapeType="1"/>
              </p:cNvSpPr>
              <p:nvPr/>
            </p:nvSpPr>
            <p:spPr bwMode="auto">
              <a:xfrm>
                <a:off x="3042" y="3182"/>
                <a:ext cx="0" cy="78"/>
              </a:xfrm>
              <a:prstGeom prst="line">
                <a:avLst/>
              </a:prstGeom>
              <a:noFill/>
              <a:ln w="3175">
                <a:solidFill>
                  <a:srgbClr val="000000"/>
                </a:solidFill>
                <a:round/>
                <a:headEnd/>
                <a:tailEnd/>
              </a:ln>
            </p:spPr>
            <p:txBody>
              <a:bodyPr/>
              <a:lstStyle/>
              <a:p>
                <a:endParaRPr lang="en-US"/>
              </a:p>
            </p:txBody>
          </p:sp>
          <p:sp>
            <p:nvSpPr>
              <p:cNvPr id="34824" name="Line 3074"/>
              <p:cNvSpPr>
                <a:spLocks noChangeShapeType="1"/>
              </p:cNvSpPr>
              <p:nvPr/>
            </p:nvSpPr>
            <p:spPr bwMode="auto">
              <a:xfrm>
                <a:off x="3042" y="3260"/>
                <a:ext cx="60" cy="0"/>
              </a:xfrm>
              <a:prstGeom prst="line">
                <a:avLst/>
              </a:prstGeom>
              <a:noFill/>
              <a:ln w="3175">
                <a:solidFill>
                  <a:srgbClr val="000000"/>
                </a:solidFill>
                <a:round/>
                <a:headEnd/>
                <a:tailEnd/>
              </a:ln>
            </p:spPr>
            <p:txBody>
              <a:bodyPr/>
              <a:lstStyle/>
              <a:p>
                <a:endParaRPr lang="en-US"/>
              </a:p>
            </p:txBody>
          </p:sp>
          <p:sp>
            <p:nvSpPr>
              <p:cNvPr id="34825" name="Line 3075"/>
              <p:cNvSpPr>
                <a:spLocks noChangeShapeType="1"/>
              </p:cNvSpPr>
              <p:nvPr/>
            </p:nvSpPr>
            <p:spPr bwMode="auto">
              <a:xfrm flipV="1">
                <a:off x="3102" y="3227"/>
                <a:ext cx="0" cy="33"/>
              </a:xfrm>
              <a:prstGeom prst="line">
                <a:avLst/>
              </a:prstGeom>
              <a:noFill/>
              <a:ln w="3175">
                <a:solidFill>
                  <a:srgbClr val="000000"/>
                </a:solidFill>
                <a:round/>
                <a:headEnd/>
                <a:tailEnd/>
              </a:ln>
            </p:spPr>
            <p:txBody>
              <a:bodyPr/>
              <a:lstStyle/>
              <a:p>
                <a:endParaRPr lang="en-US"/>
              </a:p>
            </p:txBody>
          </p:sp>
          <p:sp>
            <p:nvSpPr>
              <p:cNvPr id="34826" name="Line 3076"/>
              <p:cNvSpPr>
                <a:spLocks noChangeShapeType="1"/>
              </p:cNvSpPr>
              <p:nvPr/>
            </p:nvSpPr>
            <p:spPr bwMode="auto">
              <a:xfrm>
                <a:off x="3102" y="3227"/>
                <a:ext cx="0" cy="33"/>
              </a:xfrm>
              <a:prstGeom prst="line">
                <a:avLst/>
              </a:prstGeom>
              <a:noFill/>
              <a:ln w="3175">
                <a:solidFill>
                  <a:srgbClr val="000000"/>
                </a:solidFill>
                <a:round/>
                <a:headEnd/>
                <a:tailEnd/>
              </a:ln>
            </p:spPr>
            <p:txBody>
              <a:bodyPr/>
              <a:lstStyle/>
              <a:p>
                <a:endParaRPr lang="en-US"/>
              </a:p>
            </p:txBody>
          </p:sp>
          <p:sp>
            <p:nvSpPr>
              <p:cNvPr id="34827" name="Line 3077"/>
              <p:cNvSpPr>
                <a:spLocks noChangeShapeType="1"/>
              </p:cNvSpPr>
              <p:nvPr/>
            </p:nvSpPr>
            <p:spPr bwMode="auto">
              <a:xfrm>
                <a:off x="3102" y="3260"/>
                <a:ext cx="61" cy="0"/>
              </a:xfrm>
              <a:prstGeom prst="line">
                <a:avLst/>
              </a:prstGeom>
              <a:noFill/>
              <a:ln w="3175">
                <a:solidFill>
                  <a:srgbClr val="000000"/>
                </a:solidFill>
                <a:round/>
                <a:headEnd/>
                <a:tailEnd/>
              </a:ln>
            </p:spPr>
            <p:txBody>
              <a:bodyPr/>
              <a:lstStyle/>
              <a:p>
                <a:endParaRPr lang="en-US"/>
              </a:p>
            </p:txBody>
          </p:sp>
          <p:sp>
            <p:nvSpPr>
              <p:cNvPr id="34828" name="Line 3078"/>
              <p:cNvSpPr>
                <a:spLocks noChangeShapeType="1"/>
              </p:cNvSpPr>
              <p:nvPr/>
            </p:nvSpPr>
            <p:spPr bwMode="auto">
              <a:xfrm flipV="1">
                <a:off x="3163" y="3227"/>
                <a:ext cx="0" cy="33"/>
              </a:xfrm>
              <a:prstGeom prst="line">
                <a:avLst/>
              </a:prstGeom>
              <a:noFill/>
              <a:ln w="3175">
                <a:solidFill>
                  <a:srgbClr val="000000"/>
                </a:solidFill>
                <a:round/>
                <a:headEnd/>
                <a:tailEnd/>
              </a:ln>
            </p:spPr>
            <p:txBody>
              <a:bodyPr/>
              <a:lstStyle/>
              <a:p>
                <a:endParaRPr lang="en-US"/>
              </a:p>
            </p:txBody>
          </p:sp>
          <p:sp>
            <p:nvSpPr>
              <p:cNvPr id="34829" name="Line 3079"/>
              <p:cNvSpPr>
                <a:spLocks noChangeShapeType="1"/>
              </p:cNvSpPr>
              <p:nvPr/>
            </p:nvSpPr>
            <p:spPr bwMode="auto">
              <a:xfrm>
                <a:off x="3163" y="3227"/>
                <a:ext cx="0" cy="33"/>
              </a:xfrm>
              <a:prstGeom prst="line">
                <a:avLst/>
              </a:prstGeom>
              <a:noFill/>
              <a:ln w="3175">
                <a:solidFill>
                  <a:srgbClr val="000000"/>
                </a:solidFill>
                <a:round/>
                <a:headEnd/>
                <a:tailEnd/>
              </a:ln>
            </p:spPr>
            <p:txBody>
              <a:bodyPr/>
              <a:lstStyle/>
              <a:p>
                <a:endParaRPr lang="en-US"/>
              </a:p>
            </p:txBody>
          </p:sp>
          <p:sp>
            <p:nvSpPr>
              <p:cNvPr id="34830" name="Line 3080"/>
              <p:cNvSpPr>
                <a:spLocks noChangeShapeType="1"/>
              </p:cNvSpPr>
              <p:nvPr/>
            </p:nvSpPr>
            <p:spPr bwMode="auto">
              <a:xfrm>
                <a:off x="3163" y="3260"/>
                <a:ext cx="60" cy="0"/>
              </a:xfrm>
              <a:prstGeom prst="line">
                <a:avLst/>
              </a:prstGeom>
              <a:noFill/>
              <a:ln w="3175">
                <a:solidFill>
                  <a:srgbClr val="000000"/>
                </a:solidFill>
                <a:round/>
                <a:headEnd/>
                <a:tailEnd/>
              </a:ln>
            </p:spPr>
            <p:txBody>
              <a:bodyPr/>
              <a:lstStyle/>
              <a:p>
                <a:endParaRPr lang="en-US"/>
              </a:p>
            </p:txBody>
          </p:sp>
          <p:sp>
            <p:nvSpPr>
              <p:cNvPr id="34831" name="Line 3081"/>
              <p:cNvSpPr>
                <a:spLocks noChangeShapeType="1"/>
              </p:cNvSpPr>
              <p:nvPr/>
            </p:nvSpPr>
            <p:spPr bwMode="auto">
              <a:xfrm flipV="1">
                <a:off x="3223" y="3227"/>
                <a:ext cx="0" cy="33"/>
              </a:xfrm>
              <a:prstGeom prst="line">
                <a:avLst/>
              </a:prstGeom>
              <a:noFill/>
              <a:ln w="3175">
                <a:solidFill>
                  <a:srgbClr val="000000"/>
                </a:solidFill>
                <a:round/>
                <a:headEnd/>
                <a:tailEnd/>
              </a:ln>
            </p:spPr>
            <p:txBody>
              <a:bodyPr/>
              <a:lstStyle/>
              <a:p>
                <a:endParaRPr lang="en-US"/>
              </a:p>
            </p:txBody>
          </p:sp>
          <p:sp>
            <p:nvSpPr>
              <p:cNvPr id="34832" name="Line 3082"/>
              <p:cNvSpPr>
                <a:spLocks noChangeShapeType="1"/>
              </p:cNvSpPr>
              <p:nvPr/>
            </p:nvSpPr>
            <p:spPr bwMode="auto">
              <a:xfrm>
                <a:off x="3223" y="3227"/>
                <a:ext cx="0" cy="33"/>
              </a:xfrm>
              <a:prstGeom prst="line">
                <a:avLst/>
              </a:prstGeom>
              <a:noFill/>
              <a:ln w="3175">
                <a:solidFill>
                  <a:srgbClr val="000000"/>
                </a:solidFill>
                <a:round/>
                <a:headEnd/>
                <a:tailEnd/>
              </a:ln>
            </p:spPr>
            <p:txBody>
              <a:bodyPr/>
              <a:lstStyle/>
              <a:p>
                <a:endParaRPr lang="en-US"/>
              </a:p>
            </p:txBody>
          </p:sp>
          <p:sp>
            <p:nvSpPr>
              <p:cNvPr id="34833" name="Line 3083"/>
              <p:cNvSpPr>
                <a:spLocks noChangeShapeType="1"/>
              </p:cNvSpPr>
              <p:nvPr/>
            </p:nvSpPr>
            <p:spPr bwMode="auto">
              <a:xfrm>
                <a:off x="3223" y="3260"/>
                <a:ext cx="60" cy="0"/>
              </a:xfrm>
              <a:prstGeom prst="line">
                <a:avLst/>
              </a:prstGeom>
              <a:noFill/>
              <a:ln w="3175">
                <a:solidFill>
                  <a:srgbClr val="000000"/>
                </a:solidFill>
                <a:round/>
                <a:headEnd/>
                <a:tailEnd/>
              </a:ln>
            </p:spPr>
            <p:txBody>
              <a:bodyPr/>
              <a:lstStyle/>
              <a:p>
                <a:endParaRPr lang="en-US"/>
              </a:p>
            </p:txBody>
          </p:sp>
          <p:sp>
            <p:nvSpPr>
              <p:cNvPr id="34834" name="Line 3084"/>
              <p:cNvSpPr>
                <a:spLocks noChangeShapeType="1"/>
              </p:cNvSpPr>
              <p:nvPr/>
            </p:nvSpPr>
            <p:spPr bwMode="auto">
              <a:xfrm flipV="1">
                <a:off x="3283" y="3227"/>
                <a:ext cx="0" cy="33"/>
              </a:xfrm>
              <a:prstGeom prst="line">
                <a:avLst/>
              </a:prstGeom>
              <a:noFill/>
              <a:ln w="3175">
                <a:solidFill>
                  <a:srgbClr val="000000"/>
                </a:solidFill>
                <a:round/>
                <a:headEnd/>
                <a:tailEnd/>
              </a:ln>
            </p:spPr>
            <p:txBody>
              <a:bodyPr/>
              <a:lstStyle/>
              <a:p>
                <a:endParaRPr lang="en-US"/>
              </a:p>
            </p:txBody>
          </p:sp>
          <p:sp>
            <p:nvSpPr>
              <p:cNvPr id="34835" name="Line 3085"/>
              <p:cNvSpPr>
                <a:spLocks noChangeShapeType="1"/>
              </p:cNvSpPr>
              <p:nvPr/>
            </p:nvSpPr>
            <p:spPr bwMode="auto">
              <a:xfrm>
                <a:off x="3283" y="3227"/>
                <a:ext cx="0" cy="33"/>
              </a:xfrm>
              <a:prstGeom prst="line">
                <a:avLst/>
              </a:prstGeom>
              <a:noFill/>
              <a:ln w="3175">
                <a:solidFill>
                  <a:srgbClr val="000000"/>
                </a:solidFill>
                <a:round/>
                <a:headEnd/>
                <a:tailEnd/>
              </a:ln>
            </p:spPr>
            <p:txBody>
              <a:bodyPr/>
              <a:lstStyle/>
              <a:p>
                <a:endParaRPr lang="en-US"/>
              </a:p>
            </p:txBody>
          </p:sp>
          <p:sp>
            <p:nvSpPr>
              <p:cNvPr id="34836" name="Line 3086"/>
              <p:cNvSpPr>
                <a:spLocks noChangeShapeType="1"/>
              </p:cNvSpPr>
              <p:nvPr/>
            </p:nvSpPr>
            <p:spPr bwMode="auto">
              <a:xfrm>
                <a:off x="3283" y="3260"/>
                <a:ext cx="61" cy="0"/>
              </a:xfrm>
              <a:prstGeom prst="line">
                <a:avLst/>
              </a:prstGeom>
              <a:noFill/>
              <a:ln w="3175">
                <a:solidFill>
                  <a:srgbClr val="000000"/>
                </a:solidFill>
                <a:round/>
                <a:headEnd/>
                <a:tailEnd/>
              </a:ln>
            </p:spPr>
            <p:txBody>
              <a:bodyPr/>
              <a:lstStyle/>
              <a:p>
                <a:endParaRPr lang="en-US"/>
              </a:p>
            </p:txBody>
          </p:sp>
          <p:sp>
            <p:nvSpPr>
              <p:cNvPr id="34837" name="Line 3087"/>
              <p:cNvSpPr>
                <a:spLocks noChangeShapeType="1"/>
              </p:cNvSpPr>
              <p:nvPr/>
            </p:nvSpPr>
            <p:spPr bwMode="auto">
              <a:xfrm flipV="1">
                <a:off x="3344" y="3227"/>
                <a:ext cx="0" cy="33"/>
              </a:xfrm>
              <a:prstGeom prst="line">
                <a:avLst/>
              </a:prstGeom>
              <a:noFill/>
              <a:ln w="3175">
                <a:solidFill>
                  <a:srgbClr val="000000"/>
                </a:solidFill>
                <a:round/>
                <a:headEnd/>
                <a:tailEnd/>
              </a:ln>
            </p:spPr>
            <p:txBody>
              <a:bodyPr/>
              <a:lstStyle/>
              <a:p>
                <a:endParaRPr lang="en-US"/>
              </a:p>
            </p:txBody>
          </p:sp>
          <p:sp>
            <p:nvSpPr>
              <p:cNvPr id="34838" name="Line 3088"/>
              <p:cNvSpPr>
                <a:spLocks noChangeShapeType="1"/>
              </p:cNvSpPr>
              <p:nvPr/>
            </p:nvSpPr>
            <p:spPr bwMode="auto">
              <a:xfrm>
                <a:off x="3344" y="3227"/>
                <a:ext cx="0" cy="33"/>
              </a:xfrm>
              <a:prstGeom prst="line">
                <a:avLst/>
              </a:prstGeom>
              <a:noFill/>
              <a:ln w="3175">
                <a:solidFill>
                  <a:srgbClr val="000000"/>
                </a:solidFill>
                <a:round/>
                <a:headEnd/>
                <a:tailEnd/>
              </a:ln>
            </p:spPr>
            <p:txBody>
              <a:bodyPr/>
              <a:lstStyle/>
              <a:p>
                <a:endParaRPr lang="en-US"/>
              </a:p>
            </p:txBody>
          </p:sp>
          <p:sp>
            <p:nvSpPr>
              <p:cNvPr id="34839" name="Line 3089"/>
              <p:cNvSpPr>
                <a:spLocks noChangeShapeType="1"/>
              </p:cNvSpPr>
              <p:nvPr/>
            </p:nvSpPr>
            <p:spPr bwMode="auto">
              <a:xfrm>
                <a:off x="3344" y="3260"/>
                <a:ext cx="60" cy="0"/>
              </a:xfrm>
              <a:prstGeom prst="line">
                <a:avLst/>
              </a:prstGeom>
              <a:noFill/>
              <a:ln w="3175">
                <a:solidFill>
                  <a:srgbClr val="000000"/>
                </a:solidFill>
                <a:round/>
                <a:headEnd/>
                <a:tailEnd/>
              </a:ln>
            </p:spPr>
            <p:txBody>
              <a:bodyPr/>
              <a:lstStyle/>
              <a:p>
                <a:endParaRPr lang="en-US"/>
              </a:p>
            </p:txBody>
          </p:sp>
          <p:sp>
            <p:nvSpPr>
              <p:cNvPr id="34840" name="Line 3090"/>
              <p:cNvSpPr>
                <a:spLocks noChangeShapeType="1"/>
              </p:cNvSpPr>
              <p:nvPr/>
            </p:nvSpPr>
            <p:spPr bwMode="auto">
              <a:xfrm flipV="1">
                <a:off x="3404" y="3227"/>
                <a:ext cx="0" cy="33"/>
              </a:xfrm>
              <a:prstGeom prst="line">
                <a:avLst/>
              </a:prstGeom>
              <a:noFill/>
              <a:ln w="3175">
                <a:solidFill>
                  <a:srgbClr val="000000"/>
                </a:solidFill>
                <a:round/>
                <a:headEnd/>
                <a:tailEnd/>
              </a:ln>
            </p:spPr>
            <p:txBody>
              <a:bodyPr/>
              <a:lstStyle/>
              <a:p>
                <a:endParaRPr lang="en-US"/>
              </a:p>
            </p:txBody>
          </p:sp>
          <p:sp>
            <p:nvSpPr>
              <p:cNvPr id="34841" name="Line 3091"/>
              <p:cNvSpPr>
                <a:spLocks noChangeShapeType="1"/>
              </p:cNvSpPr>
              <p:nvPr/>
            </p:nvSpPr>
            <p:spPr bwMode="auto">
              <a:xfrm>
                <a:off x="3404" y="3227"/>
                <a:ext cx="0" cy="33"/>
              </a:xfrm>
              <a:prstGeom prst="line">
                <a:avLst/>
              </a:prstGeom>
              <a:noFill/>
              <a:ln w="3175">
                <a:solidFill>
                  <a:srgbClr val="000000"/>
                </a:solidFill>
                <a:round/>
                <a:headEnd/>
                <a:tailEnd/>
              </a:ln>
            </p:spPr>
            <p:txBody>
              <a:bodyPr/>
              <a:lstStyle/>
              <a:p>
                <a:endParaRPr lang="en-US"/>
              </a:p>
            </p:txBody>
          </p:sp>
          <p:sp>
            <p:nvSpPr>
              <p:cNvPr id="34842" name="Line 3092"/>
              <p:cNvSpPr>
                <a:spLocks noChangeShapeType="1"/>
              </p:cNvSpPr>
              <p:nvPr/>
            </p:nvSpPr>
            <p:spPr bwMode="auto">
              <a:xfrm>
                <a:off x="3404" y="3260"/>
                <a:ext cx="60" cy="0"/>
              </a:xfrm>
              <a:prstGeom prst="line">
                <a:avLst/>
              </a:prstGeom>
              <a:noFill/>
              <a:ln w="3175">
                <a:solidFill>
                  <a:srgbClr val="000000"/>
                </a:solidFill>
                <a:round/>
                <a:headEnd/>
                <a:tailEnd/>
              </a:ln>
            </p:spPr>
            <p:txBody>
              <a:bodyPr/>
              <a:lstStyle/>
              <a:p>
                <a:endParaRPr lang="en-US"/>
              </a:p>
            </p:txBody>
          </p:sp>
          <p:sp>
            <p:nvSpPr>
              <p:cNvPr id="34843" name="Line 3093"/>
              <p:cNvSpPr>
                <a:spLocks noChangeShapeType="1"/>
              </p:cNvSpPr>
              <p:nvPr/>
            </p:nvSpPr>
            <p:spPr bwMode="auto">
              <a:xfrm flipV="1">
                <a:off x="3464" y="3227"/>
                <a:ext cx="0" cy="33"/>
              </a:xfrm>
              <a:prstGeom prst="line">
                <a:avLst/>
              </a:prstGeom>
              <a:noFill/>
              <a:ln w="3175">
                <a:solidFill>
                  <a:srgbClr val="000000"/>
                </a:solidFill>
                <a:round/>
                <a:headEnd/>
                <a:tailEnd/>
              </a:ln>
            </p:spPr>
            <p:txBody>
              <a:bodyPr/>
              <a:lstStyle/>
              <a:p>
                <a:endParaRPr lang="en-US"/>
              </a:p>
            </p:txBody>
          </p:sp>
          <p:sp>
            <p:nvSpPr>
              <p:cNvPr id="34844" name="Line 3094"/>
              <p:cNvSpPr>
                <a:spLocks noChangeShapeType="1"/>
              </p:cNvSpPr>
              <p:nvPr/>
            </p:nvSpPr>
            <p:spPr bwMode="auto">
              <a:xfrm>
                <a:off x="3464" y="3227"/>
                <a:ext cx="0" cy="33"/>
              </a:xfrm>
              <a:prstGeom prst="line">
                <a:avLst/>
              </a:prstGeom>
              <a:noFill/>
              <a:ln w="3175">
                <a:solidFill>
                  <a:srgbClr val="000000"/>
                </a:solidFill>
                <a:round/>
                <a:headEnd/>
                <a:tailEnd/>
              </a:ln>
            </p:spPr>
            <p:txBody>
              <a:bodyPr/>
              <a:lstStyle/>
              <a:p>
                <a:endParaRPr lang="en-US"/>
              </a:p>
            </p:txBody>
          </p:sp>
          <p:sp>
            <p:nvSpPr>
              <p:cNvPr id="34845" name="Line 3095"/>
              <p:cNvSpPr>
                <a:spLocks noChangeShapeType="1"/>
              </p:cNvSpPr>
              <p:nvPr/>
            </p:nvSpPr>
            <p:spPr bwMode="auto">
              <a:xfrm>
                <a:off x="3464" y="3260"/>
                <a:ext cx="61" cy="0"/>
              </a:xfrm>
              <a:prstGeom prst="line">
                <a:avLst/>
              </a:prstGeom>
              <a:noFill/>
              <a:ln w="3175">
                <a:solidFill>
                  <a:srgbClr val="000000"/>
                </a:solidFill>
                <a:round/>
                <a:headEnd/>
                <a:tailEnd/>
              </a:ln>
            </p:spPr>
            <p:txBody>
              <a:bodyPr/>
              <a:lstStyle/>
              <a:p>
                <a:endParaRPr lang="en-US"/>
              </a:p>
            </p:txBody>
          </p:sp>
          <p:sp>
            <p:nvSpPr>
              <p:cNvPr id="34846" name="Line 3096"/>
              <p:cNvSpPr>
                <a:spLocks noChangeShapeType="1"/>
              </p:cNvSpPr>
              <p:nvPr/>
            </p:nvSpPr>
            <p:spPr bwMode="auto">
              <a:xfrm flipV="1">
                <a:off x="3525" y="3227"/>
                <a:ext cx="0" cy="33"/>
              </a:xfrm>
              <a:prstGeom prst="line">
                <a:avLst/>
              </a:prstGeom>
              <a:noFill/>
              <a:ln w="3175">
                <a:solidFill>
                  <a:srgbClr val="000000"/>
                </a:solidFill>
                <a:round/>
                <a:headEnd/>
                <a:tailEnd/>
              </a:ln>
            </p:spPr>
            <p:txBody>
              <a:bodyPr/>
              <a:lstStyle/>
              <a:p>
                <a:endParaRPr lang="en-US"/>
              </a:p>
            </p:txBody>
          </p:sp>
          <p:sp>
            <p:nvSpPr>
              <p:cNvPr id="34847" name="Line 3097"/>
              <p:cNvSpPr>
                <a:spLocks noChangeShapeType="1"/>
              </p:cNvSpPr>
              <p:nvPr/>
            </p:nvSpPr>
            <p:spPr bwMode="auto">
              <a:xfrm>
                <a:off x="3525" y="3227"/>
                <a:ext cx="0" cy="33"/>
              </a:xfrm>
              <a:prstGeom prst="line">
                <a:avLst/>
              </a:prstGeom>
              <a:noFill/>
              <a:ln w="3175">
                <a:solidFill>
                  <a:srgbClr val="000000"/>
                </a:solidFill>
                <a:round/>
                <a:headEnd/>
                <a:tailEnd/>
              </a:ln>
            </p:spPr>
            <p:txBody>
              <a:bodyPr/>
              <a:lstStyle/>
              <a:p>
                <a:endParaRPr lang="en-US"/>
              </a:p>
            </p:txBody>
          </p:sp>
          <p:sp>
            <p:nvSpPr>
              <p:cNvPr id="34848" name="Line 3098"/>
              <p:cNvSpPr>
                <a:spLocks noChangeShapeType="1"/>
              </p:cNvSpPr>
              <p:nvPr/>
            </p:nvSpPr>
            <p:spPr bwMode="auto">
              <a:xfrm>
                <a:off x="3525" y="3260"/>
                <a:ext cx="60" cy="0"/>
              </a:xfrm>
              <a:prstGeom prst="line">
                <a:avLst/>
              </a:prstGeom>
              <a:noFill/>
              <a:ln w="3175">
                <a:solidFill>
                  <a:srgbClr val="000000"/>
                </a:solidFill>
                <a:round/>
                <a:headEnd/>
                <a:tailEnd/>
              </a:ln>
            </p:spPr>
            <p:txBody>
              <a:bodyPr/>
              <a:lstStyle/>
              <a:p>
                <a:endParaRPr lang="en-US"/>
              </a:p>
            </p:txBody>
          </p:sp>
          <p:sp>
            <p:nvSpPr>
              <p:cNvPr id="34849" name="Line 3099"/>
              <p:cNvSpPr>
                <a:spLocks noChangeShapeType="1"/>
              </p:cNvSpPr>
              <p:nvPr/>
            </p:nvSpPr>
            <p:spPr bwMode="auto">
              <a:xfrm flipV="1">
                <a:off x="3585" y="3227"/>
                <a:ext cx="0" cy="33"/>
              </a:xfrm>
              <a:prstGeom prst="line">
                <a:avLst/>
              </a:prstGeom>
              <a:noFill/>
              <a:ln w="3175">
                <a:solidFill>
                  <a:srgbClr val="000000"/>
                </a:solidFill>
                <a:round/>
                <a:headEnd/>
                <a:tailEnd/>
              </a:ln>
            </p:spPr>
            <p:txBody>
              <a:bodyPr/>
              <a:lstStyle/>
              <a:p>
                <a:endParaRPr lang="en-US"/>
              </a:p>
            </p:txBody>
          </p:sp>
          <p:sp>
            <p:nvSpPr>
              <p:cNvPr id="34850" name="Line 3100"/>
              <p:cNvSpPr>
                <a:spLocks noChangeShapeType="1"/>
              </p:cNvSpPr>
              <p:nvPr/>
            </p:nvSpPr>
            <p:spPr bwMode="auto">
              <a:xfrm>
                <a:off x="3585" y="3227"/>
                <a:ext cx="0" cy="33"/>
              </a:xfrm>
              <a:prstGeom prst="line">
                <a:avLst/>
              </a:prstGeom>
              <a:noFill/>
              <a:ln w="3175">
                <a:solidFill>
                  <a:srgbClr val="000000"/>
                </a:solidFill>
                <a:round/>
                <a:headEnd/>
                <a:tailEnd/>
              </a:ln>
            </p:spPr>
            <p:txBody>
              <a:bodyPr/>
              <a:lstStyle/>
              <a:p>
                <a:endParaRPr lang="en-US"/>
              </a:p>
            </p:txBody>
          </p:sp>
          <p:sp>
            <p:nvSpPr>
              <p:cNvPr id="34851" name="Line 3101"/>
              <p:cNvSpPr>
                <a:spLocks noChangeShapeType="1"/>
              </p:cNvSpPr>
              <p:nvPr/>
            </p:nvSpPr>
            <p:spPr bwMode="auto">
              <a:xfrm>
                <a:off x="3585" y="3260"/>
                <a:ext cx="60" cy="0"/>
              </a:xfrm>
              <a:prstGeom prst="line">
                <a:avLst/>
              </a:prstGeom>
              <a:noFill/>
              <a:ln w="3175">
                <a:solidFill>
                  <a:srgbClr val="000000"/>
                </a:solidFill>
                <a:round/>
                <a:headEnd/>
                <a:tailEnd/>
              </a:ln>
            </p:spPr>
            <p:txBody>
              <a:bodyPr/>
              <a:lstStyle/>
              <a:p>
                <a:endParaRPr lang="en-US"/>
              </a:p>
            </p:txBody>
          </p:sp>
          <p:sp>
            <p:nvSpPr>
              <p:cNvPr id="34852" name="Line 3102"/>
              <p:cNvSpPr>
                <a:spLocks noChangeShapeType="1"/>
              </p:cNvSpPr>
              <p:nvPr/>
            </p:nvSpPr>
            <p:spPr bwMode="auto">
              <a:xfrm flipV="1">
                <a:off x="3645" y="3182"/>
                <a:ext cx="0" cy="78"/>
              </a:xfrm>
              <a:prstGeom prst="line">
                <a:avLst/>
              </a:prstGeom>
              <a:noFill/>
              <a:ln w="3175">
                <a:solidFill>
                  <a:srgbClr val="000000"/>
                </a:solidFill>
                <a:round/>
                <a:headEnd/>
                <a:tailEnd/>
              </a:ln>
            </p:spPr>
            <p:txBody>
              <a:bodyPr/>
              <a:lstStyle/>
              <a:p>
                <a:endParaRPr lang="en-US"/>
              </a:p>
            </p:txBody>
          </p:sp>
          <p:sp>
            <p:nvSpPr>
              <p:cNvPr id="34853" name="Line 3103"/>
              <p:cNvSpPr>
                <a:spLocks noChangeShapeType="1"/>
              </p:cNvSpPr>
              <p:nvPr/>
            </p:nvSpPr>
            <p:spPr bwMode="auto">
              <a:xfrm>
                <a:off x="3645" y="3182"/>
                <a:ext cx="0" cy="78"/>
              </a:xfrm>
              <a:prstGeom prst="line">
                <a:avLst/>
              </a:prstGeom>
              <a:noFill/>
              <a:ln w="3175">
                <a:solidFill>
                  <a:srgbClr val="000000"/>
                </a:solidFill>
                <a:round/>
                <a:headEnd/>
                <a:tailEnd/>
              </a:ln>
            </p:spPr>
            <p:txBody>
              <a:bodyPr/>
              <a:lstStyle/>
              <a:p>
                <a:endParaRPr lang="en-US"/>
              </a:p>
            </p:txBody>
          </p:sp>
          <p:sp>
            <p:nvSpPr>
              <p:cNvPr id="34854" name="Line 3104"/>
              <p:cNvSpPr>
                <a:spLocks noChangeShapeType="1"/>
              </p:cNvSpPr>
              <p:nvPr/>
            </p:nvSpPr>
            <p:spPr bwMode="auto">
              <a:xfrm>
                <a:off x="3645" y="3260"/>
                <a:ext cx="62" cy="0"/>
              </a:xfrm>
              <a:prstGeom prst="line">
                <a:avLst/>
              </a:prstGeom>
              <a:noFill/>
              <a:ln w="3175">
                <a:solidFill>
                  <a:srgbClr val="000000"/>
                </a:solidFill>
                <a:round/>
                <a:headEnd/>
                <a:tailEnd/>
              </a:ln>
            </p:spPr>
            <p:txBody>
              <a:bodyPr/>
              <a:lstStyle/>
              <a:p>
                <a:endParaRPr lang="en-US"/>
              </a:p>
            </p:txBody>
          </p:sp>
          <p:sp>
            <p:nvSpPr>
              <p:cNvPr id="34855" name="Line 3105"/>
              <p:cNvSpPr>
                <a:spLocks noChangeShapeType="1"/>
              </p:cNvSpPr>
              <p:nvPr/>
            </p:nvSpPr>
            <p:spPr bwMode="auto">
              <a:xfrm flipV="1">
                <a:off x="3707" y="3227"/>
                <a:ext cx="0" cy="33"/>
              </a:xfrm>
              <a:prstGeom prst="line">
                <a:avLst/>
              </a:prstGeom>
              <a:noFill/>
              <a:ln w="3175">
                <a:solidFill>
                  <a:srgbClr val="000000"/>
                </a:solidFill>
                <a:round/>
                <a:headEnd/>
                <a:tailEnd/>
              </a:ln>
            </p:spPr>
            <p:txBody>
              <a:bodyPr/>
              <a:lstStyle/>
              <a:p>
                <a:endParaRPr lang="en-US"/>
              </a:p>
            </p:txBody>
          </p:sp>
          <p:sp>
            <p:nvSpPr>
              <p:cNvPr id="34856" name="Line 3106"/>
              <p:cNvSpPr>
                <a:spLocks noChangeShapeType="1"/>
              </p:cNvSpPr>
              <p:nvPr/>
            </p:nvSpPr>
            <p:spPr bwMode="auto">
              <a:xfrm>
                <a:off x="3707" y="3227"/>
                <a:ext cx="0" cy="33"/>
              </a:xfrm>
              <a:prstGeom prst="line">
                <a:avLst/>
              </a:prstGeom>
              <a:noFill/>
              <a:ln w="3175">
                <a:solidFill>
                  <a:srgbClr val="000000"/>
                </a:solidFill>
                <a:round/>
                <a:headEnd/>
                <a:tailEnd/>
              </a:ln>
            </p:spPr>
            <p:txBody>
              <a:bodyPr/>
              <a:lstStyle/>
              <a:p>
                <a:endParaRPr lang="en-US"/>
              </a:p>
            </p:txBody>
          </p:sp>
          <p:sp>
            <p:nvSpPr>
              <p:cNvPr id="34857" name="Line 3107"/>
              <p:cNvSpPr>
                <a:spLocks noChangeShapeType="1"/>
              </p:cNvSpPr>
              <p:nvPr/>
            </p:nvSpPr>
            <p:spPr bwMode="auto">
              <a:xfrm>
                <a:off x="3707" y="3260"/>
                <a:ext cx="59" cy="0"/>
              </a:xfrm>
              <a:prstGeom prst="line">
                <a:avLst/>
              </a:prstGeom>
              <a:noFill/>
              <a:ln w="3175">
                <a:solidFill>
                  <a:srgbClr val="000000"/>
                </a:solidFill>
                <a:round/>
                <a:headEnd/>
                <a:tailEnd/>
              </a:ln>
            </p:spPr>
            <p:txBody>
              <a:bodyPr/>
              <a:lstStyle/>
              <a:p>
                <a:endParaRPr lang="en-US"/>
              </a:p>
            </p:txBody>
          </p:sp>
          <p:sp>
            <p:nvSpPr>
              <p:cNvPr id="34858" name="Line 3108"/>
              <p:cNvSpPr>
                <a:spLocks noChangeShapeType="1"/>
              </p:cNvSpPr>
              <p:nvPr/>
            </p:nvSpPr>
            <p:spPr bwMode="auto">
              <a:xfrm flipV="1">
                <a:off x="3766" y="3227"/>
                <a:ext cx="0" cy="33"/>
              </a:xfrm>
              <a:prstGeom prst="line">
                <a:avLst/>
              </a:prstGeom>
              <a:noFill/>
              <a:ln w="3175">
                <a:solidFill>
                  <a:srgbClr val="000000"/>
                </a:solidFill>
                <a:round/>
                <a:headEnd/>
                <a:tailEnd/>
              </a:ln>
            </p:spPr>
            <p:txBody>
              <a:bodyPr/>
              <a:lstStyle/>
              <a:p>
                <a:endParaRPr lang="en-US"/>
              </a:p>
            </p:txBody>
          </p:sp>
          <p:sp>
            <p:nvSpPr>
              <p:cNvPr id="34859" name="Line 3109"/>
              <p:cNvSpPr>
                <a:spLocks noChangeShapeType="1"/>
              </p:cNvSpPr>
              <p:nvPr/>
            </p:nvSpPr>
            <p:spPr bwMode="auto">
              <a:xfrm>
                <a:off x="3766" y="3227"/>
                <a:ext cx="0" cy="33"/>
              </a:xfrm>
              <a:prstGeom prst="line">
                <a:avLst/>
              </a:prstGeom>
              <a:noFill/>
              <a:ln w="3175">
                <a:solidFill>
                  <a:srgbClr val="000000"/>
                </a:solidFill>
                <a:round/>
                <a:headEnd/>
                <a:tailEnd/>
              </a:ln>
            </p:spPr>
            <p:txBody>
              <a:bodyPr/>
              <a:lstStyle/>
              <a:p>
                <a:endParaRPr lang="en-US"/>
              </a:p>
            </p:txBody>
          </p:sp>
          <p:sp>
            <p:nvSpPr>
              <p:cNvPr id="34860" name="Line 3110"/>
              <p:cNvSpPr>
                <a:spLocks noChangeShapeType="1"/>
              </p:cNvSpPr>
              <p:nvPr/>
            </p:nvSpPr>
            <p:spPr bwMode="auto">
              <a:xfrm>
                <a:off x="3766" y="3260"/>
                <a:ext cx="60" cy="0"/>
              </a:xfrm>
              <a:prstGeom prst="line">
                <a:avLst/>
              </a:prstGeom>
              <a:noFill/>
              <a:ln w="3175">
                <a:solidFill>
                  <a:srgbClr val="000000"/>
                </a:solidFill>
                <a:round/>
                <a:headEnd/>
                <a:tailEnd/>
              </a:ln>
            </p:spPr>
            <p:txBody>
              <a:bodyPr/>
              <a:lstStyle/>
              <a:p>
                <a:endParaRPr lang="en-US"/>
              </a:p>
            </p:txBody>
          </p:sp>
          <p:sp>
            <p:nvSpPr>
              <p:cNvPr id="34861" name="Line 3111"/>
              <p:cNvSpPr>
                <a:spLocks noChangeShapeType="1"/>
              </p:cNvSpPr>
              <p:nvPr/>
            </p:nvSpPr>
            <p:spPr bwMode="auto">
              <a:xfrm flipV="1">
                <a:off x="3826" y="3227"/>
                <a:ext cx="0" cy="33"/>
              </a:xfrm>
              <a:prstGeom prst="line">
                <a:avLst/>
              </a:prstGeom>
              <a:noFill/>
              <a:ln w="3175">
                <a:solidFill>
                  <a:srgbClr val="000000"/>
                </a:solidFill>
                <a:round/>
                <a:headEnd/>
                <a:tailEnd/>
              </a:ln>
            </p:spPr>
            <p:txBody>
              <a:bodyPr/>
              <a:lstStyle/>
              <a:p>
                <a:endParaRPr lang="en-US"/>
              </a:p>
            </p:txBody>
          </p:sp>
          <p:sp>
            <p:nvSpPr>
              <p:cNvPr id="34862" name="Line 3112"/>
              <p:cNvSpPr>
                <a:spLocks noChangeShapeType="1"/>
              </p:cNvSpPr>
              <p:nvPr/>
            </p:nvSpPr>
            <p:spPr bwMode="auto">
              <a:xfrm>
                <a:off x="3826" y="3227"/>
                <a:ext cx="0" cy="33"/>
              </a:xfrm>
              <a:prstGeom prst="line">
                <a:avLst/>
              </a:prstGeom>
              <a:noFill/>
              <a:ln w="3175">
                <a:solidFill>
                  <a:srgbClr val="000000"/>
                </a:solidFill>
                <a:round/>
                <a:headEnd/>
                <a:tailEnd/>
              </a:ln>
            </p:spPr>
            <p:txBody>
              <a:bodyPr/>
              <a:lstStyle/>
              <a:p>
                <a:endParaRPr lang="en-US"/>
              </a:p>
            </p:txBody>
          </p:sp>
          <p:sp>
            <p:nvSpPr>
              <p:cNvPr id="34863" name="Line 3113"/>
              <p:cNvSpPr>
                <a:spLocks noChangeShapeType="1"/>
              </p:cNvSpPr>
              <p:nvPr/>
            </p:nvSpPr>
            <p:spPr bwMode="auto">
              <a:xfrm>
                <a:off x="3826" y="3260"/>
                <a:ext cx="62" cy="0"/>
              </a:xfrm>
              <a:prstGeom prst="line">
                <a:avLst/>
              </a:prstGeom>
              <a:noFill/>
              <a:ln w="3175">
                <a:solidFill>
                  <a:srgbClr val="000000"/>
                </a:solidFill>
                <a:round/>
                <a:headEnd/>
                <a:tailEnd/>
              </a:ln>
            </p:spPr>
            <p:txBody>
              <a:bodyPr/>
              <a:lstStyle/>
              <a:p>
                <a:endParaRPr lang="en-US"/>
              </a:p>
            </p:txBody>
          </p:sp>
          <p:sp>
            <p:nvSpPr>
              <p:cNvPr id="34864" name="Line 3114"/>
              <p:cNvSpPr>
                <a:spLocks noChangeShapeType="1"/>
              </p:cNvSpPr>
              <p:nvPr/>
            </p:nvSpPr>
            <p:spPr bwMode="auto">
              <a:xfrm flipV="1">
                <a:off x="3888" y="3227"/>
                <a:ext cx="0" cy="33"/>
              </a:xfrm>
              <a:prstGeom prst="line">
                <a:avLst/>
              </a:prstGeom>
              <a:noFill/>
              <a:ln w="3175">
                <a:solidFill>
                  <a:srgbClr val="000000"/>
                </a:solidFill>
                <a:round/>
                <a:headEnd/>
                <a:tailEnd/>
              </a:ln>
            </p:spPr>
            <p:txBody>
              <a:bodyPr/>
              <a:lstStyle/>
              <a:p>
                <a:endParaRPr lang="en-US"/>
              </a:p>
            </p:txBody>
          </p:sp>
          <p:sp>
            <p:nvSpPr>
              <p:cNvPr id="34865" name="Line 3115"/>
              <p:cNvSpPr>
                <a:spLocks noChangeShapeType="1"/>
              </p:cNvSpPr>
              <p:nvPr/>
            </p:nvSpPr>
            <p:spPr bwMode="auto">
              <a:xfrm>
                <a:off x="3888" y="3227"/>
                <a:ext cx="0" cy="33"/>
              </a:xfrm>
              <a:prstGeom prst="line">
                <a:avLst/>
              </a:prstGeom>
              <a:noFill/>
              <a:ln w="3175">
                <a:solidFill>
                  <a:srgbClr val="000000"/>
                </a:solidFill>
                <a:round/>
                <a:headEnd/>
                <a:tailEnd/>
              </a:ln>
            </p:spPr>
            <p:txBody>
              <a:bodyPr/>
              <a:lstStyle/>
              <a:p>
                <a:endParaRPr lang="en-US"/>
              </a:p>
            </p:txBody>
          </p:sp>
          <p:sp>
            <p:nvSpPr>
              <p:cNvPr id="34866" name="Line 3116"/>
              <p:cNvSpPr>
                <a:spLocks noChangeShapeType="1"/>
              </p:cNvSpPr>
              <p:nvPr/>
            </p:nvSpPr>
            <p:spPr bwMode="auto">
              <a:xfrm>
                <a:off x="3888" y="3260"/>
                <a:ext cx="60" cy="0"/>
              </a:xfrm>
              <a:prstGeom prst="line">
                <a:avLst/>
              </a:prstGeom>
              <a:noFill/>
              <a:ln w="3175">
                <a:solidFill>
                  <a:srgbClr val="000000"/>
                </a:solidFill>
                <a:round/>
                <a:headEnd/>
                <a:tailEnd/>
              </a:ln>
            </p:spPr>
            <p:txBody>
              <a:bodyPr/>
              <a:lstStyle/>
              <a:p>
                <a:endParaRPr lang="en-US"/>
              </a:p>
            </p:txBody>
          </p:sp>
          <p:sp>
            <p:nvSpPr>
              <p:cNvPr id="34867" name="Line 3117"/>
              <p:cNvSpPr>
                <a:spLocks noChangeShapeType="1"/>
              </p:cNvSpPr>
              <p:nvPr/>
            </p:nvSpPr>
            <p:spPr bwMode="auto">
              <a:xfrm flipV="1">
                <a:off x="3948" y="3227"/>
                <a:ext cx="0" cy="33"/>
              </a:xfrm>
              <a:prstGeom prst="line">
                <a:avLst/>
              </a:prstGeom>
              <a:noFill/>
              <a:ln w="3175">
                <a:solidFill>
                  <a:srgbClr val="000000"/>
                </a:solidFill>
                <a:round/>
                <a:headEnd/>
                <a:tailEnd/>
              </a:ln>
            </p:spPr>
            <p:txBody>
              <a:bodyPr/>
              <a:lstStyle/>
              <a:p>
                <a:endParaRPr lang="en-US"/>
              </a:p>
            </p:txBody>
          </p:sp>
          <p:sp>
            <p:nvSpPr>
              <p:cNvPr id="34868" name="Line 3118"/>
              <p:cNvSpPr>
                <a:spLocks noChangeShapeType="1"/>
              </p:cNvSpPr>
              <p:nvPr/>
            </p:nvSpPr>
            <p:spPr bwMode="auto">
              <a:xfrm>
                <a:off x="3948" y="3227"/>
                <a:ext cx="0" cy="33"/>
              </a:xfrm>
              <a:prstGeom prst="line">
                <a:avLst/>
              </a:prstGeom>
              <a:noFill/>
              <a:ln w="3175">
                <a:solidFill>
                  <a:srgbClr val="000000"/>
                </a:solidFill>
                <a:round/>
                <a:headEnd/>
                <a:tailEnd/>
              </a:ln>
            </p:spPr>
            <p:txBody>
              <a:bodyPr/>
              <a:lstStyle/>
              <a:p>
                <a:endParaRPr lang="en-US"/>
              </a:p>
            </p:txBody>
          </p:sp>
          <p:sp>
            <p:nvSpPr>
              <p:cNvPr id="34869" name="Line 3119"/>
              <p:cNvSpPr>
                <a:spLocks noChangeShapeType="1"/>
              </p:cNvSpPr>
              <p:nvPr/>
            </p:nvSpPr>
            <p:spPr bwMode="auto">
              <a:xfrm>
                <a:off x="3948" y="3260"/>
                <a:ext cx="59" cy="0"/>
              </a:xfrm>
              <a:prstGeom prst="line">
                <a:avLst/>
              </a:prstGeom>
              <a:noFill/>
              <a:ln w="3175">
                <a:solidFill>
                  <a:srgbClr val="000000"/>
                </a:solidFill>
                <a:round/>
                <a:headEnd/>
                <a:tailEnd/>
              </a:ln>
            </p:spPr>
            <p:txBody>
              <a:bodyPr/>
              <a:lstStyle/>
              <a:p>
                <a:endParaRPr lang="en-US"/>
              </a:p>
            </p:txBody>
          </p:sp>
          <p:sp>
            <p:nvSpPr>
              <p:cNvPr id="34870" name="Line 3120"/>
              <p:cNvSpPr>
                <a:spLocks noChangeShapeType="1"/>
              </p:cNvSpPr>
              <p:nvPr/>
            </p:nvSpPr>
            <p:spPr bwMode="auto">
              <a:xfrm flipV="1">
                <a:off x="4007" y="3227"/>
                <a:ext cx="0" cy="33"/>
              </a:xfrm>
              <a:prstGeom prst="line">
                <a:avLst/>
              </a:prstGeom>
              <a:noFill/>
              <a:ln w="3175">
                <a:solidFill>
                  <a:srgbClr val="000000"/>
                </a:solidFill>
                <a:round/>
                <a:headEnd/>
                <a:tailEnd/>
              </a:ln>
            </p:spPr>
            <p:txBody>
              <a:bodyPr/>
              <a:lstStyle/>
              <a:p>
                <a:endParaRPr lang="en-US"/>
              </a:p>
            </p:txBody>
          </p:sp>
          <p:sp>
            <p:nvSpPr>
              <p:cNvPr id="34871" name="Line 3121"/>
              <p:cNvSpPr>
                <a:spLocks noChangeShapeType="1"/>
              </p:cNvSpPr>
              <p:nvPr/>
            </p:nvSpPr>
            <p:spPr bwMode="auto">
              <a:xfrm>
                <a:off x="4007" y="3227"/>
                <a:ext cx="0" cy="33"/>
              </a:xfrm>
              <a:prstGeom prst="line">
                <a:avLst/>
              </a:prstGeom>
              <a:noFill/>
              <a:ln w="3175">
                <a:solidFill>
                  <a:srgbClr val="000000"/>
                </a:solidFill>
                <a:round/>
                <a:headEnd/>
                <a:tailEnd/>
              </a:ln>
            </p:spPr>
            <p:txBody>
              <a:bodyPr/>
              <a:lstStyle/>
              <a:p>
                <a:endParaRPr lang="en-US"/>
              </a:p>
            </p:txBody>
          </p:sp>
          <p:sp>
            <p:nvSpPr>
              <p:cNvPr id="34872" name="Line 3122"/>
              <p:cNvSpPr>
                <a:spLocks noChangeShapeType="1"/>
              </p:cNvSpPr>
              <p:nvPr/>
            </p:nvSpPr>
            <p:spPr bwMode="auto">
              <a:xfrm>
                <a:off x="4007" y="3260"/>
                <a:ext cx="62" cy="0"/>
              </a:xfrm>
              <a:prstGeom prst="line">
                <a:avLst/>
              </a:prstGeom>
              <a:noFill/>
              <a:ln w="3175">
                <a:solidFill>
                  <a:srgbClr val="000000"/>
                </a:solidFill>
                <a:round/>
                <a:headEnd/>
                <a:tailEnd/>
              </a:ln>
            </p:spPr>
            <p:txBody>
              <a:bodyPr/>
              <a:lstStyle/>
              <a:p>
                <a:endParaRPr lang="en-US"/>
              </a:p>
            </p:txBody>
          </p:sp>
          <p:sp>
            <p:nvSpPr>
              <p:cNvPr id="34873" name="Line 3123"/>
              <p:cNvSpPr>
                <a:spLocks noChangeShapeType="1"/>
              </p:cNvSpPr>
              <p:nvPr/>
            </p:nvSpPr>
            <p:spPr bwMode="auto">
              <a:xfrm flipV="1">
                <a:off x="4069" y="3227"/>
                <a:ext cx="0" cy="33"/>
              </a:xfrm>
              <a:prstGeom prst="line">
                <a:avLst/>
              </a:prstGeom>
              <a:noFill/>
              <a:ln w="3175">
                <a:solidFill>
                  <a:srgbClr val="000000"/>
                </a:solidFill>
                <a:round/>
                <a:headEnd/>
                <a:tailEnd/>
              </a:ln>
            </p:spPr>
            <p:txBody>
              <a:bodyPr/>
              <a:lstStyle/>
              <a:p>
                <a:endParaRPr lang="en-US"/>
              </a:p>
            </p:txBody>
          </p:sp>
          <p:sp>
            <p:nvSpPr>
              <p:cNvPr id="34874" name="Line 3124"/>
              <p:cNvSpPr>
                <a:spLocks noChangeShapeType="1"/>
              </p:cNvSpPr>
              <p:nvPr/>
            </p:nvSpPr>
            <p:spPr bwMode="auto">
              <a:xfrm>
                <a:off x="4069" y="3227"/>
                <a:ext cx="0" cy="33"/>
              </a:xfrm>
              <a:prstGeom prst="line">
                <a:avLst/>
              </a:prstGeom>
              <a:noFill/>
              <a:ln w="3175">
                <a:solidFill>
                  <a:srgbClr val="000000"/>
                </a:solidFill>
                <a:round/>
                <a:headEnd/>
                <a:tailEnd/>
              </a:ln>
            </p:spPr>
            <p:txBody>
              <a:bodyPr/>
              <a:lstStyle/>
              <a:p>
                <a:endParaRPr lang="en-US"/>
              </a:p>
            </p:txBody>
          </p:sp>
          <p:sp>
            <p:nvSpPr>
              <p:cNvPr id="34875" name="Line 3125"/>
              <p:cNvSpPr>
                <a:spLocks noChangeShapeType="1"/>
              </p:cNvSpPr>
              <p:nvPr/>
            </p:nvSpPr>
            <p:spPr bwMode="auto">
              <a:xfrm>
                <a:off x="4069" y="3260"/>
                <a:ext cx="60" cy="0"/>
              </a:xfrm>
              <a:prstGeom prst="line">
                <a:avLst/>
              </a:prstGeom>
              <a:noFill/>
              <a:ln w="3175">
                <a:solidFill>
                  <a:srgbClr val="000000"/>
                </a:solidFill>
                <a:round/>
                <a:headEnd/>
                <a:tailEnd/>
              </a:ln>
            </p:spPr>
            <p:txBody>
              <a:bodyPr/>
              <a:lstStyle/>
              <a:p>
                <a:endParaRPr lang="en-US"/>
              </a:p>
            </p:txBody>
          </p:sp>
          <p:sp>
            <p:nvSpPr>
              <p:cNvPr id="34876" name="Line 3126"/>
              <p:cNvSpPr>
                <a:spLocks noChangeShapeType="1"/>
              </p:cNvSpPr>
              <p:nvPr/>
            </p:nvSpPr>
            <p:spPr bwMode="auto">
              <a:xfrm flipV="1">
                <a:off x="4129" y="3227"/>
                <a:ext cx="0" cy="33"/>
              </a:xfrm>
              <a:prstGeom prst="line">
                <a:avLst/>
              </a:prstGeom>
              <a:noFill/>
              <a:ln w="3175">
                <a:solidFill>
                  <a:srgbClr val="000000"/>
                </a:solidFill>
                <a:round/>
                <a:headEnd/>
                <a:tailEnd/>
              </a:ln>
            </p:spPr>
            <p:txBody>
              <a:bodyPr/>
              <a:lstStyle/>
              <a:p>
                <a:endParaRPr lang="en-US"/>
              </a:p>
            </p:txBody>
          </p:sp>
          <p:sp>
            <p:nvSpPr>
              <p:cNvPr id="34877" name="Line 3127"/>
              <p:cNvSpPr>
                <a:spLocks noChangeShapeType="1"/>
              </p:cNvSpPr>
              <p:nvPr/>
            </p:nvSpPr>
            <p:spPr bwMode="auto">
              <a:xfrm>
                <a:off x="4129" y="3227"/>
                <a:ext cx="0" cy="33"/>
              </a:xfrm>
              <a:prstGeom prst="line">
                <a:avLst/>
              </a:prstGeom>
              <a:noFill/>
              <a:ln w="3175">
                <a:solidFill>
                  <a:srgbClr val="000000"/>
                </a:solidFill>
                <a:round/>
                <a:headEnd/>
                <a:tailEnd/>
              </a:ln>
            </p:spPr>
            <p:txBody>
              <a:bodyPr/>
              <a:lstStyle/>
              <a:p>
                <a:endParaRPr lang="en-US"/>
              </a:p>
            </p:txBody>
          </p:sp>
          <p:sp>
            <p:nvSpPr>
              <p:cNvPr id="34878" name="Line 3128"/>
              <p:cNvSpPr>
                <a:spLocks noChangeShapeType="1"/>
              </p:cNvSpPr>
              <p:nvPr/>
            </p:nvSpPr>
            <p:spPr bwMode="auto">
              <a:xfrm>
                <a:off x="4129" y="3260"/>
                <a:ext cx="60" cy="0"/>
              </a:xfrm>
              <a:prstGeom prst="line">
                <a:avLst/>
              </a:prstGeom>
              <a:noFill/>
              <a:ln w="3175">
                <a:solidFill>
                  <a:srgbClr val="000000"/>
                </a:solidFill>
                <a:round/>
                <a:headEnd/>
                <a:tailEnd/>
              </a:ln>
            </p:spPr>
            <p:txBody>
              <a:bodyPr/>
              <a:lstStyle/>
              <a:p>
                <a:endParaRPr lang="en-US"/>
              </a:p>
            </p:txBody>
          </p:sp>
          <p:sp>
            <p:nvSpPr>
              <p:cNvPr id="34879" name="Line 3129"/>
              <p:cNvSpPr>
                <a:spLocks noChangeShapeType="1"/>
              </p:cNvSpPr>
              <p:nvPr/>
            </p:nvSpPr>
            <p:spPr bwMode="auto">
              <a:xfrm flipV="1">
                <a:off x="4189" y="3227"/>
                <a:ext cx="0" cy="33"/>
              </a:xfrm>
              <a:prstGeom prst="line">
                <a:avLst/>
              </a:prstGeom>
              <a:noFill/>
              <a:ln w="3175">
                <a:solidFill>
                  <a:srgbClr val="000000"/>
                </a:solidFill>
                <a:round/>
                <a:headEnd/>
                <a:tailEnd/>
              </a:ln>
            </p:spPr>
            <p:txBody>
              <a:bodyPr/>
              <a:lstStyle/>
              <a:p>
                <a:endParaRPr lang="en-US"/>
              </a:p>
            </p:txBody>
          </p:sp>
          <p:sp>
            <p:nvSpPr>
              <p:cNvPr id="34880" name="Line 3130"/>
              <p:cNvSpPr>
                <a:spLocks noChangeShapeType="1"/>
              </p:cNvSpPr>
              <p:nvPr/>
            </p:nvSpPr>
            <p:spPr bwMode="auto">
              <a:xfrm>
                <a:off x="4189" y="3227"/>
                <a:ext cx="0" cy="33"/>
              </a:xfrm>
              <a:prstGeom prst="line">
                <a:avLst/>
              </a:prstGeom>
              <a:noFill/>
              <a:ln w="3175">
                <a:solidFill>
                  <a:srgbClr val="000000"/>
                </a:solidFill>
                <a:round/>
                <a:headEnd/>
                <a:tailEnd/>
              </a:ln>
            </p:spPr>
            <p:txBody>
              <a:bodyPr/>
              <a:lstStyle/>
              <a:p>
                <a:endParaRPr lang="en-US"/>
              </a:p>
            </p:txBody>
          </p:sp>
          <p:sp>
            <p:nvSpPr>
              <p:cNvPr id="34881" name="Line 3131"/>
              <p:cNvSpPr>
                <a:spLocks noChangeShapeType="1"/>
              </p:cNvSpPr>
              <p:nvPr/>
            </p:nvSpPr>
            <p:spPr bwMode="auto">
              <a:xfrm>
                <a:off x="4189" y="3260"/>
                <a:ext cx="61" cy="0"/>
              </a:xfrm>
              <a:prstGeom prst="line">
                <a:avLst/>
              </a:prstGeom>
              <a:noFill/>
              <a:ln w="3175">
                <a:solidFill>
                  <a:srgbClr val="000000"/>
                </a:solidFill>
                <a:round/>
                <a:headEnd/>
                <a:tailEnd/>
              </a:ln>
            </p:spPr>
            <p:txBody>
              <a:bodyPr/>
              <a:lstStyle/>
              <a:p>
                <a:endParaRPr lang="en-US"/>
              </a:p>
            </p:txBody>
          </p:sp>
          <p:sp>
            <p:nvSpPr>
              <p:cNvPr id="34882" name="Line 3132"/>
              <p:cNvSpPr>
                <a:spLocks noChangeShapeType="1"/>
              </p:cNvSpPr>
              <p:nvPr/>
            </p:nvSpPr>
            <p:spPr bwMode="auto">
              <a:xfrm flipV="1">
                <a:off x="4250" y="3182"/>
                <a:ext cx="0" cy="78"/>
              </a:xfrm>
              <a:prstGeom prst="line">
                <a:avLst/>
              </a:prstGeom>
              <a:noFill/>
              <a:ln w="3175">
                <a:solidFill>
                  <a:srgbClr val="000000"/>
                </a:solidFill>
                <a:round/>
                <a:headEnd/>
                <a:tailEnd/>
              </a:ln>
            </p:spPr>
            <p:txBody>
              <a:bodyPr/>
              <a:lstStyle/>
              <a:p>
                <a:endParaRPr lang="en-US"/>
              </a:p>
            </p:txBody>
          </p:sp>
          <p:sp>
            <p:nvSpPr>
              <p:cNvPr id="34883" name="Line 3133"/>
              <p:cNvSpPr>
                <a:spLocks noChangeShapeType="1"/>
              </p:cNvSpPr>
              <p:nvPr/>
            </p:nvSpPr>
            <p:spPr bwMode="auto">
              <a:xfrm>
                <a:off x="4250" y="3182"/>
                <a:ext cx="0" cy="78"/>
              </a:xfrm>
              <a:prstGeom prst="line">
                <a:avLst/>
              </a:prstGeom>
              <a:noFill/>
              <a:ln w="3175">
                <a:solidFill>
                  <a:srgbClr val="000000"/>
                </a:solidFill>
                <a:round/>
                <a:headEnd/>
                <a:tailEnd/>
              </a:ln>
            </p:spPr>
            <p:txBody>
              <a:bodyPr/>
              <a:lstStyle/>
              <a:p>
                <a:endParaRPr lang="en-US"/>
              </a:p>
            </p:txBody>
          </p:sp>
          <p:sp>
            <p:nvSpPr>
              <p:cNvPr id="34884" name="Line 3134"/>
              <p:cNvSpPr>
                <a:spLocks noChangeShapeType="1"/>
              </p:cNvSpPr>
              <p:nvPr/>
            </p:nvSpPr>
            <p:spPr bwMode="auto">
              <a:xfrm>
                <a:off x="4250" y="3260"/>
                <a:ext cx="60" cy="0"/>
              </a:xfrm>
              <a:prstGeom prst="line">
                <a:avLst/>
              </a:prstGeom>
              <a:noFill/>
              <a:ln w="3175">
                <a:solidFill>
                  <a:srgbClr val="000000"/>
                </a:solidFill>
                <a:round/>
                <a:headEnd/>
                <a:tailEnd/>
              </a:ln>
            </p:spPr>
            <p:txBody>
              <a:bodyPr/>
              <a:lstStyle/>
              <a:p>
                <a:endParaRPr lang="en-US"/>
              </a:p>
            </p:txBody>
          </p:sp>
          <p:sp>
            <p:nvSpPr>
              <p:cNvPr id="34885" name="Line 3135"/>
              <p:cNvSpPr>
                <a:spLocks noChangeShapeType="1"/>
              </p:cNvSpPr>
              <p:nvPr/>
            </p:nvSpPr>
            <p:spPr bwMode="auto">
              <a:xfrm flipV="1">
                <a:off x="4310" y="3227"/>
                <a:ext cx="0" cy="33"/>
              </a:xfrm>
              <a:prstGeom prst="line">
                <a:avLst/>
              </a:prstGeom>
              <a:noFill/>
              <a:ln w="3175">
                <a:solidFill>
                  <a:srgbClr val="000000"/>
                </a:solidFill>
                <a:round/>
                <a:headEnd/>
                <a:tailEnd/>
              </a:ln>
            </p:spPr>
            <p:txBody>
              <a:bodyPr/>
              <a:lstStyle/>
              <a:p>
                <a:endParaRPr lang="en-US"/>
              </a:p>
            </p:txBody>
          </p:sp>
          <p:sp>
            <p:nvSpPr>
              <p:cNvPr id="34886" name="Line 3136"/>
              <p:cNvSpPr>
                <a:spLocks noChangeShapeType="1"/>
              </p:cNvSpPr>
              <p:nvPr/>
            </p:nvSpPr>
            <p:spPr bwMode="auto">
              <a:xfrm>
                <a:off x="4310" y="3227"/>
                <a:ext cx="0" cy="33"/>
              </a:xfrm>
              <a:prstGeom prst="line">
                <a:avLst/>
              </a:prstGeom>
              <a:noFill/>
              <a:ln w="3175">
                <a:solidFill>
                  <a:srgbClr val="000000"/>
                </a:solidFill>
                <a:round/>
                <a:headEnd/>
                <a:tailEnd/>
              </a:ln>
            </p:spPr>
            <p:txBody>
              <a:bodyPr/>
              <a:lstStyle/>
              <a:p>
                <a:endParaRPr lang="en-US"/>
              </a:p>
            </p:txBody>
          </p:sp>
          <p:sp>
            <p:nvSpPr>
              <p:cNvPr id="34887" name="Line 3137"/>
              <p:cNvSpPr>
                <a:spLocks noChangeShapeType="1"/>
              </p:cNvSpPr>
              <p:nvPr/>
            </p:nvSpPr>
            <p:spPr bwMode="auto">
              <a:xfrm>
                <a:off x="4310" y="3260"/>
                <a:ext cx="60" cy="0"/>
              </a:xfrm>
              <a:prstGeom prst="line">
                <a:avLst/>
              </a:prstGeom>
              <a:noFill/>
              <a:ln w="3175">
                <a:solidFill>
                  <a:srgbClr val="000000"/>
                </a:solidFill>
                <a:round/>
                <a:headEnd/>
                <a:tailEnd/>
              </a:ln>
            </p:spPr>
            <p:txBody>
              <a:bodyPr/>
              <a:lstStyle/>
              <a:p>
                <a:endParaRPr lang="en-US"/>
              </a:p>
            </p:txBody>
          </p:sp>
          <p:sp>
            <p:nvSpPr>
              <p:cNvPr id="34888" name="Line 3138"/>
              <p:cNvSpPr>
                <a:spLocks noChangeShapeType="1"/>
              </p:cNvSpPr>
              <p:nvPr/>
            </p:nvSpPr>
            <p:spPr bwMode="auto">
              <a:xfrm flipV="1">
                <a:off x="4370" y="3227"/>
                <a:ext cx="0" cy="33"/>
              </a:xfrm>
              <a:prstGeom prst="line">
                <a:avLst/>
              </a:prstGeom>
              <a:noFill/>
              <a:ln w="3175">
                <a:solidFill>
                  <a:srgbClr val="000000"/>
                </a:solidFill>
                <a:round/>
                <a:headEnd/>
                <a:tailEnd/>
              </a:ln>
            </p:spPr>
            <p:txBody>
              <a:bodyPr/>
              <a:lstStyle/>
              <a:p>
                <a:endParaRPr lang="en-US"/>
              </a:p>
            </p:txBody>
          </p:sp>
          <p:sp>
            <p:nvSpPr>
              <p:cNvPr id="34889" name="Line 3139"/>
              <p:cNvSpPr>
                <a:spLocks noChangeShapeType="1"/>
              </p:cNvSpPr>
              <p:nvPr/>
            </p:nvSpPr>
            <p:spPr bwMode="auto">
              <a:xfrm>
                <a:off x="4370" y="3227"/>
                <a:ext cx="0" cy="33"/>
              </a:xfrm>
              <a:prstGeom prst="line">
                <a:avLst/>
              </a:prstGeom>
              <a:noFill/>
              <a:ln w="3175">
                <a:solidFill>
                  <a:srgbClr val="000000"/>
                </a:solidFill>
                <a:round/>
                <a:headEnd/>
                <a:tailEnd/>
              </a:ln>
            </p:spPr>
            <p:txBody>
              <a:bodyPr/>
              <a:lstStyle/>
              <a:p>
                <a:endParaRPr lang="en-US"/>
              </a:p>
            </p:txBody>
          </p:sp>
          <p:sp>
            <p:nvSpPr>
              <p:cNvPr id="34890" name="Line 3140"/>
              <p:cNvSpPr>
                <a:spLocks noChangeShapeType="1"/>
              </p:cNvSpPr>
              <p:nvPr/>
            </p:nvSpPr>
            <p:spPr bwMode="auto">
              <a:xfrm flipH="1">
                <a:off x="1172" y="3260"/>
                <a:ext cx="60" cy="0"/>
              </a:xfrm>
              <a:prstGeom prst="line">
                <a:avLst/>
              </a:prstGeom>
              <a:noFill/>
              <a:ln w="3175">
                <a:solidFill>
                  <a:srgbClr val="000000"/>
                </a:solidFill>
                <a:round/>
                <a:headEnd/>
                <a:tailEnd/>
              </a:ln>
            </p:spPr>
            <p:txBody>
              <a:bodyPr/>
              <a:lstStyle/>
              <a:p>
                <a:endParaRPr lang="en-US"/>
              </a:p>
            </p:txBody>
          </p:sp>
          <p:sp>
            <p:nvSpPr>
              <p:cNvPr id="34891" name="Line 3141"/>
              <p:cNvSpPr>
                <a:spLocks noChangeShapeType="1"/>
              </p:cNvSpPr>
              <p:nvPr/>
            </p:nvSpPr>
            <p:spPr bwMode="auto">
              <a:xfrm flipV="1">
                <a:off x="1172" y="3227"/>
                <a:ext cx="0" cy="33"/>
              </a:xfrm>
              <a:prstGeom prst="line">
                <a:avLst/>
              </a:prstGeom>
              <a:noFill/>
              <a:ln w="3175">
                <a:solidFill>
                  <a:srgbClr val="000000"/>
                </a:solidFill>
                <a:round/>
                <a:headEnd/>
                <a:tailEnd/>
              </a:ln>
            </p:spPr>
            <p:txBody>
              <a:bodyPr/>
              <a:lstStyle/>
              <a:p>
                <a:endParaRPr lang="en-US"/>
              </a:p>
            </p:txBody>
          </p:sp>
          <p:sp>
            <p:nvSpPr>
              <p:cNvPr id="34892" name="Line 3142"/>
              <p:cNvSpPr>
                <a:spLocks noChangeShapeType="1"/>
              </p:cNvSpPr>
              <p:nvPr/>
            </p:nvSpPr>
            <p:spPr bwMode="auto">
              <a:xfrm>
                <a:off x="1172" y="3227"/>
                <a:ext cx="0" cy="33"/>
              </a:xfrm>
              <a:prstGeom prst="line">
                <a:avLst/>
              </a:prstGeom>
              <a:noFill/>
              <a:ln w="3175">
                <a:solidFill>
                  <a:srgbClr val="000000"/>
                </a:solidFill>
                <a:round/>
                <a:headEnd/>
                <a:tailEnd/>
              </a:ln>
            </p:spPr>
            <p:txBody>
              <a:bodyPr/>
              <a:lstStyle/>
              <a:p>
                <a:endParaRPr lang="en-US"/>
              </a:p>
            </p:txBody>
          </p:sp>
          <p:sp>
            <p:nvSpPr>
              <p:cNvPr id="34893" name="Line 3143"/>
              <p:cNvSpPr>
                <a:spLocks noChangeShapeType="1"/>
              </p:cNvSpPr>
              <p:nvPr/>
            </p:nvSpPr>
            <p:spPr bwMode="auto">
              <a:xfrm flipH="1">
                <a:off x="1111" y="3260"/>
                <a:ext cx="61" cy="0"/>
              </a:xfrm>
              <a:prstGeom prst="line">
                <a:avLst/>
              </a:prstGeom>
              <a:noFill/>
              <a:ln w="3175">
                <a:solidFill>
                  <a:srgbClr val="000000"/>
                </a:solidFill>
                <a:round/>
                <a:headEnd/>
                <a:tailEnd/>
              </a:ln>
            </p:spPr>
            <p:txBody>
              <a:bodyPr/>
              <a:lstStyle/>
              <a:p>
                <a:endParaRPr lang="en-US"/>
              </a:p>
            </p:txBody>
          </p:sp>
          <p:sp>
            <p:nvSpPr>
              <p:cNvPr id="34894" name="Line 3144"/>
              <p:cNvSpPr>
                <a:spLocks noChangeShapeType="1"/>
              </p:cNvSpPr>
              <p:nvPr/>
            </p:nvSpPr>
            <p:spPr bwMode="auto">
              <a:xfrm flipV="1">
                <a:off x="1111" y="3227"/>
                <a:ext cx="0" cy="33"/>
              </a:xfrm>
              <a:prstGeom prst="line">
                <a:avLst/>
              </a:prstGeom>
              <a:noFill/>
              <a:ln w="3175">
                <a:solidFill>
                  <a:srgbClr val="000000"/>
                </a:solidFill>
                <a:round/>
                <a:headEnd/>
                <a:tailEnd/>
              </a:ln>
            </p:spPr>
            <p:txBody>
              <a:bodyPr/>
              <a:lstStyle/>
              <a:p>
                <a:endParaRPr lang="en-US"/>
              </a:p>
            </p:txBody>
          </p:sp>
          <p:sp>
            <p:nvSpPr>
              <p:cNvPr id="34895" name="Line 3145"/>
              <p:cNvSpPr>
                <a:spLocks noChangeShapeType="1"/>
              </p:cNvSpPr>
              <p:nvPr/>
            </p:nvSpPr>
            <p:spPr bwMode="auto">
              <a:xfrm>
                <a:off x="1111" y="3227"/>
                <a:ext cx="0" cy="33"/>
              </a:xfrm>
              <a:prstGeom prst="line">
                <a:avLst/>
              </a:prstGeom>
              <a:noFill/>
              <a:ln w="3175">
                <a:solidFill>
                  <a:srgbClr val="000000"/>
                </a:solidFill>
                <a:round/>
                <a:headEnd/>
                <a:tailEnd/>
              </a:ln>
            </p:spPr>
            <p:txBody>
              <a:bodyPr/>
              <a:lstStyle/>
              <a:p>
                <a:endParaRPr lang="en-US"/>
              </a:p>
            </p:txBody>
          </p:sp>
          <p:sp>
            <p:nvSpPr>
              <p:cNvPr id="34896" name="Line 3146"/>
              <p:cNvSpPr>
                <a:spLocks noChangeShapeType="1"/>
              </p:cNvSpPr>
              <p:nvPr/>
            </p:nvSpPr>
            <p:spPr bwMode="auto">
              <a:xfrm>
                <a:off x="1111" y="3260"/>
                <a:ext cx="121" cy="0"/>
              </a:xfrm>
              <a:prstGeom prst="line">
                <a:avLst/>
              </a:prstGeom>
              <a:noFill/>
              <a:ln w="3175">
                <a:solidFill>
                  <a:srgbClr val="000000"/>
                </a:solidFill>
                <a:round/>
                <a:headEnd/>
                <a:tailEnd/>
              </a:ln>
            </p:spPr>
            <p:txBody>
              <a:bodyPr/>
              <a:lstStyle/>
              <a:p>
                <a:endParaRPr lang="en-US"/>
              </a:p>
            </p:txBody>
          </p:sp>
          <p:sp>
            <p:nvSpPr>
              <p:cNvPr id="34897" name="Line 3147"/>
              <p:cNvSpPr>
                <a:spLocks noChangeShapeType="1"/>
              </p:cNvSpPr>
              <p:nvPr/>
            </p:nvSpPr>
            <p:spPr bwMode="auto">
              <a:xfrm flipV="1">
                <a:off x="1232" y="3182"/>
                <a:ext cx="0" cy="78"/>
              </a:xfrm>
              <a:prstGeom prst="line">
                <a:avLst/>
              </a:prstGeom>
              <a:noFill/>
              <a:ln w="3175">
                <a:solidFill>
                  <a:srgbClr val="000000"/>
                </a:solidFill>
                <a:round/>
                <a:headEnd/>
                <a:tailEnd/>
              </a:ln>
            </p:spPr>
            <p:txBody>
              <a:bodyPr/>
              <a:lstStyle/>
              <a:p>
                <a:endParaRPr lang="en-US"/>
              </a:p>
            </p:txBody>
          </p:sp>
          <p:sp>
            <p:nvSpPr>
              <p:cNvPr id="34898" name="Line 3148"/>
              <p:cNvSpPr>
                <a:spLocks noChangeShapeType="1"/>
              </p:cNvSpPr>
              <p:nvPr/>
            </p:nvSpPr>
            <p:spPr bwMode="auto">
              <a:xfrm>
                <a:off x="1232" y="3182"/>
                <a:ext cx="0" cy="78"/>
              </a:xfrm>
              <a:prstGeom prst="line">
                <a:avLst/>
              </a:prstGeom>
              <a:noFill/>
              <a:ln w="3175">
                <a:solidFill>
                  <a:srgbClr val="000000"/>
                </a:solidFill>
                <a:round/>
                <a:headEnd/>
                <a:tailEnd/>
              </a:ln>
            </p:spPr>
            <p:txBody>
              <a:bodyPr/>
              <a:lstStyle/>
              <a:p>
                <a:endParaRPr lang="en-US"/>
              </a:p>
            </p:txBody>
          </p:sp>
          <p:sp>
            <p:nvSpPr>
              <p:cNvPr id="34899" name="Line 3149"/>
              <p:cNvSpPr>
                <a:spLocks noChangeShapeType="1"/>
              </p:cNvSpPr>
              <p:nvPr/>
            </p:nvSpPr>
            <p:spPr bwMode="auto">
              <a:xfrm>
                <a:off x="1232" y="3260"/>
                <a:ext cx="60" cy="0"/>
              </a:xfrm>
              <a:prstGeom prst="line">
                <a:avLst/>
              </a:prstGeom>
              <a:noFill/>
              <a:ln w="3175">
                <a:solidFill>
                  <a:srgbClr val="000000"/>
                </a:solidFill>
                <a:round/>
                <a:headEnd/>
                <a:tailEnd/>
              </a:ln>
            </p:spPr>
            <p:txBody>
              <a:bodyPr/>
              <a:lstStyle/>
              <a:p>
                <a:endParaRPr lang="en-US"/>
              </a:p>
            </p:txBody>
          </p:sp>
          <p:sp>
            <p:nvSpPr>
              <p:cNvPr id="34900" name="Line 3150"/>
              <p:cNvSpPr>
                <a:spLocks noChangeShapeType="1"/>
              </p:cNvSpPr>
              <p:nvPr/>
            </p:nvSpPr>
            <p:spPr bwMode="auto">
              <a:xfrm flipV="1">
                <a:off x="1292" y="3227"/>
                <a:ext cx="0" cy="33"/>
              </a:xfrm>
              <a:prstGeom prst="line">
                <a:avLst/>
              </a:prstGeom>
              <a:noFill/>
              <a:ln w="3175">
                <a:solidFill>
                  <a:srgbClr val="000000"/>
                </a:solidFill>
                <a:round/>
                <a:headEnd/>
                <a:tailEnd/>
              </a:ln>
            </p:spPr>
            <p:txBody>
              <a:bodyPr/>
              <a:lstStyle/>
              <a:p>
                <a:endParaRPr lang="en-US"/>
              </a:p>
            </p:txBody>
          </p:sp>
          <p:sp>
            <p:nvSpPr>
              <p:cNvPr id="34901" name="Line 3151"/>
              <p:cNvSpPr>
                <a:spLocks noChangeShapeType="1"/>
              </p:cNvSpPr>
              <p:nvPr/>
            </p:nvSpPr>
            <p:spPr bwMode="auto">
              <a:xfrm>
                <a:off x="1292" y="3227"/>
                <a:ext cx="0" cy="33"/>
              </a:xfrm>
              <a:prstGeom prst="line">
                <a:avLst/>
              </a:prstGeom>
              <a:noFill/>
              <a:ln w="3175">
                <a:solidFill>
                  <a:srgbClr val="000000"/>
                </a:solidFill>
                <a:round/>
                <a:headEnd/>
                <a:tailEnd/>
              </a:ln>
            </p:spPr>
            <p:txBody>
              <a:bodyPr/>
              <a:lstStyle/>
              <a:p>
                <a:endParaRPr lang="en-US"/>
              </a:p>
            </p:txBody>
          </p:sp>
          <p:sp>
            <p:nvSpPr>
              <p:cNvPr id="34902" name="Line 3152"/>
              <p:cNvSpPr>
                <a:spLocks noChangeShapeType="1"/>
              </p:cNvSpPr>
              <p:nvPr/>
            </p:nvSpPr>
            <p:spPr bwMode="auto">
              <a:xfrm>
                <a:off x="1292" y="3260"/>
                <a:ext cx="61" cy="0"/>
              </a:xfrm>
              <a:prstGeom prst="line">
                <a:avLst/>
              </a:prstGeom>
              <a:noFill/>
              <a:ln w="3175">
                <a:solidFill>
                  <a:srgbClr val="000000"/>
                </a:solidFill>
                <a:round/>
                <a:headEnd/>
                <a:tailEnd/>
              </a:ln>
            </p:spPr>
            <p:txBody>
              <a:bodyPr/>
              <a:lstStyle/>
              <a:p>
                <a:endParaRPr lang="en-US"/>
              </a:p>
            </p:txBody>
          </p:sp>
          <p:sp>
            <p:nvSpPr>
              <p:cNvPr id="34903" name="Line 3153"/>
              <p:cNvSpPr>
                <a:spLocks noChangeShapeType="1"/>
              </p:cNvSpPr>
              <p:nvPr/>
            </p:nvSpPr>
            <p:spPr bwMode="auto">
              <a:xfrm flipV="1">
                <a:off x="1353" y="3227"/>
                <a:ext cx="0" cy="33"/>
              </a:xfrm>
              <a:prstGeom prst="line">
                <a:avLst/>
              </a:prstGeom>
              <a:noFill/>
              <a:ln w="3175">
                <a:solidFill>
                  <a:srgbClr val="000000"/>
                </a:solidFill>
                <a:round/>
                <a:headEnd/>
                <a:tailEnd/>
              </a:ln>
            </p:spPr>
            <p:txBody>
              <a:bodyPr/>
              <a:lstStyle/>
              <a:p>
                <a:endParaRPr lang="en-US"/>
              </a:p>
            </p:txBody>
          </p:sp>
          <p:sp>
            <p:nvSpPr>
              <p:cNvPr id="34904" name="Line 3154"/>
              <p:cNvSpPr>
                <a:spLocks noChangeShapeType="1"/>
              </p:cNvSpPr>
              <p:nvPr/>
            </p:nvSpPr>
            <p:spPr bwMode="auto">
              <a:xfrm>
                <a:off x="1353" y="3227"/>
                <a:ext cx="0" cy="33"/>
              </a:xfrm>
              <a:prstGeom prst="line">
                <a:avLst/>
              </a:prstGeom>
              <a:noFill/>
              <a:ln w="3175">
                <a:solidFill>
                  <a:srgbClr val="000000"/>
                </a:solidFill>
                <a:round/>
                <a:headEnd/>
                <a:tailEnd/>
              </a:ln>
            </p:spPr>
            <p:txBody>
              <a:bodyPr/>
              <a:lstStyle/>
              <a:p>
                <a:endParaRPr lang="en-US"/>
              </a:p>
            </p:txBody>
          </p:sp>
          <p:sp>
            <p:nvSpPr>
              <p:cNvPr id="34905" name="Line 3155"/>
              <p:cNvSpPr>
                <a:spLocks noChangeShapeType="1"/>
              </p:cNvSpPr>
              <p:nvPr/>
            </p:nvSpPr>
            <p:spPr bwMode="auto">
              <a:xfrm>
                <a:off x="1353" y="3260"/>
                <a:ext cx="60" cy="0"/>
              </a:xfrm>
              <a:prstGeom prst="line">
                <a:avLst/>
              </a:prstGeom>
              <a:noFill/>
              <a:ln w="3175">
                <a:solidFill>
                  <a:srgbClr val="000000"/>
                </a:solidFill>
                <a:round/>
                <a:headEnd/>
                <a:tailEnd/>
              </a:ln>
            </p:spPr>
            <p:txBody>
              <a:bodyPr/>
              <a:lstStyle/>
              <a:p>
                <a:endParaRPr lang="en-US"/>
              </a:p>
            </p:txBody>
          </p:sp>
          <p:sp>
            <p:nvSpPr>
              <p:cNvPr id="34906" name="Line 3156"/>
              <p:cNvSpPr>
                <a:spLocks noChangeShapeType="1"/>
              </p:cNvSpPr>
              <p:nvPr/>
            </p:nvSpPr>
            <p:spPr bwMode="auto">
              <a:xfrm flipV="1">
                <a:off x="1413" y="3227"/>
                <a:ext cx="0" cy="33"/>
              </a:xfrm>
              <a:prstGeom prst="line">
                <a:avLst/>
              </a:prstGeom>
              <a:noFill/>
              <a:ln w="3175">
                <a:solidFill>
                  <a:srgbClr val="000000"/>
                </a:solidFill>
                <a:round/>
                <a:headEnd/>
                <a:tailEnd/>
              </a:ln>
            </p:spPr>
            <p:txBody>
              <a:bodyPr/>
              <a:lstStyle/>
              <a:p>
                <a:endParaRPr lang="en-US"/>
              </a:p>
            </p:txBody>
          </p:sp>
          <p:sp>
            <p:nvSpPr>
              <p:cNvPr id="34907" name="Line 3157"/>
              <p:cNvSpPr>
                <a:spLocks noChangeShapeType="1"/>
              </p:cNvSpPr>
              <p:nvPr/>
            </p:nvSpPr>
            <p:spPr bwMode="auto">
              <a:xfrm>
                <a:off x="1413" y="3227"/>
                <a:ext cx="0" cy="33"/>
              </a:xfrm>
              <a:prstGeom prst="line">
                <a:avLst/>
              </a:prstGeom>
              <a:noFill/>
              <a:ln w="3175">
                <a:solidFill>
                  <a:srgbClr val="000000"/>
                </a:solidFill>
                <a:round/>
                <a:headEnd/>
                <a:tailEnd/>
              </a:ln>
            </p:spPr>
            <p:txBody>
              <a:bodyPr/>
              <a:lstStyle/>
              <a:p>
                <a:endParaRPr lang="en-US"/>
              </a:p>
            </p:txBody>
          </p:sp>
          <p:sp>
            <p:nvSpPr>
              <p:cNvPr id="34908" name="Line 3158"/>
              <p:cNvSpPr>
                <a:spLocks noChangeShapeType="1"/>
              </p:cNvSpPr>
              <p:nvPr/>
            </p:nvSpPr>
            <p:spPr bwMode="auto">
              <a:xfrm>
                <a:off x="1413" y="3260"/>
                <a:ext cx="60" cy="0"/>
              </a:xfrm>
              <a:prstGeom prst="line">
                <a:avLst/>
              </a:prstGeom>
              <a:noFill/>
              <a:ln w="3175">
                <a:solidFill>
                  <a:srgbClr val="000000"/>
                </a:solidFill>
                <a:round/>
                <a:headEnd/>
                <a:tailEnd/>
              </a:ln>
            </p:spPr>
            <p:txBody>
              <a:bodyPr/>
              <a:lstStyle/>
              <a:p>
                <a:endParaRPr lang="en-US"/>
              </a:p>
            </p:txBody>
          </p:sp>
          <p:sp>
            <p:nvSpPr>
              <p:cNvPr id="34909" name="Line 3159"/>
              <p:cNvSpPr>
                <a:spLocks noChangeShapeType="1"/>
              </p:cNvSpPr>
              <p:nvPr/>
            </p:nvSpPr>
            <p:spPr bwMode="auto">
              <a:xfrm flipV="1">
                <a:off x="1473" y="3227"/>
                <a:ext cx="0" cy="33"/>
              </a:xfrm>
              <a:prstGeom prst="line">
                <a:avLst/>
              </a:prstGeom>
              <a:noFill/>
              <a:ln w="3175">
                <a:solidFill>
                  <a:srgbClr val="000000"/>
                </a:solidFill>
                <a:round/>
                <a:headEnd/>
                <a:tailEnd/>
              </a:ln>
            </p:spPr>
            <p:txBody>
              <a:bodyPr/>
              <a:lstStyle/>
              <a:p>
                <a:endParaRPr lang="en-US"/>
              </a:p>
            </p:txBody>
          </p:sp>
          <p:sp>
            <p:nvSpPr>
              <p:cNvPr id="34910" name="Line 3160"/>
              <p:cNvSpPr>
                <a:spLocks noChangeShapeType="1"/>
              </p:cNvSpPr>
              <p:nvPr/>
            </p:nvSpPr>
            <p:spPr bwMode="auto">
              <a:xfrm>
                <a:off x="1473" y="3227"/>
                <a:ext cx="0" cy="33"/>
              </a:xfrm>
              <a:prstGeom prst="line">
                <a:avLst/>
              </a:prstGeom>
              <a:noFill/>
              <a:ln w="3175">
                <a:solidFill>
                  <a:srgbClr val="000000"/>
                </a:solidFill>
                <a:round/>
                <a:headEnd/>
                <a:tailEnd/>
              </a:ln>
            </p:spPr>
            <p:txBody>
              <a:bodyPr/>
              <a:lstStyle/>
              <a:p>
                <a:endParaRPr lang="en-US"/>
              </a:p>
            </p:txBody>
          </p:sp>
          <p:sp>
            <p:nvSpPr>
              <p:cNvPr id="34911" name="Line 3161"/>
              <p:cNvSpPr>
                <a:spLocks noChangeShapeType="1"/>
              </p:cNvSpPr>
              <p:nvPr/>
            </p:nvSpPr>
            <p:spPr bwMode="auto">
              <a:xfrm>
                <a:off x="1473" y="3260"/>
                <a:ext cx="61" cy="0"/>
              </a:xfrm>
              <a:prstGeom prst="line">
                <a:avLst/>
              </a:prstGeom>
              <a:noFill/>
              <a:ln w="3175">
                <a:solidFill>
                  <a:srgbClr val="000000"/>
                </a:solidFill>
                <a:round/>
                <a:headEnd/>
                <a:tailEnd/>
              </a:ln>
            </p:spPr>
            <p:txBody>
              <a:bodyPr/>
              <a:lstStyle/>
              <a:p>
                <a:endParaRPr lang="en-US"/>
              </a:p>
            </p:txBody>
          </p:sp>
          <p:sp>
            <p:nvSpPr>
              <p:cNvPr id="34912" name="Line 3162"/>
              <p:cNvSpPr>
                <a:spLocks noChangeShapeType="1"/>
              </p:cNvSpPr>
              <p:nvPr/>
            </p:nvSpPr>
            <p:spPr bwMode="auto">
              <a:xfrm flipV="1">
                <a:off x="1534" y="3227"/>
                <a:ext cx="0" cy="33"/>
              </a:xfrm>
              <a:prstGeom prst="line">
                <a:avLst/>
              </a:prstGeom>
              <a:noFill/>
              <a:ln w="3175">
                <a:solidFill>
                  <a:srgbClr val="000000"/>
                </a:solidFill>
                <a:round/>
                <a:headEnd/>
                <a:tailEnd/>
              </a:ln>
            </p:spPr>
            <p:txBody>
              <a:bodyPr/>
              <a:lstStyle/>
              <a:p>
                <a:endParaRPr lang="en-US"/>
              </a:p>
            </p:txBody>
          </p:sp>
          <p:sp>
            <p:nvSpPr>
              <p:cNvPr id="34913" name="Line 3163"/>
              <p:cNvSpPr>
                <a:spLocks noChangeShapeType="1"/>
              </p:cNvSpPr>
              <p:nvPr/>
            </p:nvSpPr>
            <p:spPr bwMode="auto">
              <a:xfrm>
                <a:off x="1534" y="3227"/>
                <a:ext cx="0" cy="33"/>
              </a:xfrm>
              <a:prstGeom prst="line">
                <a:avLst/>
              </a:prstGeom>
              <a:noFill/>
              <a:ln w="3175">
                <a:solidFill>
                  <a:srgbClr val="000000"/>
                </a:solidFill>
                <a:round/>
                <a:headEnd/>
                <a:tailEnd/>
              </a:ln>
            </p:spPr>
            <p:txBody>
              <a:bodyPr/>
              <a:lstStyle/>
              <a:p>
                <a:endParaRPr lang="en-US"/>
              </a:p>
            </p:txBody>
          </p:sp>
          <p:sp>
            <p:nvSpPr>
              <p:cNvPr id="34914" name="Line 3164"/>
              <p:cNvSpPr>
                <a:spLocks noChangeShapeType="1"/>
              </p:cNvSpPr>
              <p:nvPr/>
            </p:nvSpPr>
            <p:spPr bwMode="auto">
              <a:xfrm>
                <a:off x="1534" y="3260"/>
                <a:ext cx="60" cy="0"/>
              </a:xfrm>
              <a:prstGeom prst="line">
                <a:avLst/>
              </a:prstGeom>
              <a:noFill/>
              <a:ln w="3175">
                <a:solidFill>
                  <a:srgbClr val="000000"/>
                </a:solidFill>
                <a:round/>
                <a:headEnd/>
                <a:tailEnd/>
              </a:ln>
            </p:spPr>
            <p:txBody>
              <a:bodyPr/>
              <a:lstStyle/>
              <a:p>
                <a:endParaRPr lang="en-US"/>
              </a:p>
            </p:txBody>
          </p:sp>
          <p:sp>
            <p:nvSpPr>
              <p:cNvPr id="34915" name="Line 3165"/>
              <p:cNvSpPr>
                <a:spLocks noChangeShapeType="1"/>
              </p:cNvSpPr>
              <p:nvPr/>
            </p:nvSpPr>
            <p:spPr bwMode="auto">
              <a:xfrm flipV="1">
                <a:off x="1594" y="3227"/>
                <a:ext cx="0" cy="33"/>
              </a:xfrm>
              <a:prstGeom prst="line">
                <a:avLst/>
              </a:prstGeom>
              <a:noFill/>
              <a:ln w="3175">
                <a:solidFill>
                  <a:srgbClr val="000000"/>
                </a:solidFill>
                <a:round/>
                <a:headEnd/>
                <a:tailEnd/>
              </a:ln>
            </p:spPr>
            <p:txBody>
              <a:bodyPr/>
              <a:lstStyle/>
              <a:p>
                <a:endParaRPr lang="en-US"/>
              </a:p>
            </p:txBody>
          </p:sp>
          <p:sp>
            <p:nvSpPr>
              <p:cNvPr id="34916" name="Line 3166"/>
              <p:cNvSpPr>
                <a:spLocks noChangeShapeType="1"/>
              </p:cNvSpPr>
              <p:nvPr/>
            </p:nvSpPr>
            <p:spPr bwMode="auto">
              <a:xfrm>
                <a:off x="1594" y="3227"/>
                <a:ext cx="0" cy="33"/>
              </a:xfrm>
              <a:prstGeom prst="line">
                <a:avLst/>
              </a:prstGeom>
              <a:noFill/>
              <a:ln w="3175">
                <a:solidFill>
                  <a:srgbClr val="000000"/>
                </a:solidFill>
                <a:round/>
                <a:headEnd/>
                <a:tailEnd/>
              </a:ln>
            </p:spPr>
            <p:txBody>
              <a:bodyPr/>
              <a:lstStyle/>
              <a:p>
                <a:endParaRPr lang="en-US"/>
              </a:p>
            </p:txBody>
          </p:sp>
          <p:sp>
            <p:nvSpPr>
              <p:cNvPr id="34917" name="Line 3167"/>
              <p:cNvSpPr>
                <a:spLocks noChangeShapeType="1"/>
              </p:cNvSpPr>
              <p:nvPr/>
            </p:nvSpPr>
            <p:spPr bwMode="auto">
              <a:xfrm>
                <a:off x="1594" y="3260"/>
                <a:ext cx="60" cy="0"/>
              </a:xfrm>
              <a:prstGeom prst="line">
                <a:avLst/>
              </a:prstGeom>
              <a:noFill/>
              <a:ln w="3175">
                <a:solidFill>
                  <a:srgbClr val="000000"/>
                </a:solidFill>
                <a:round/>
                <a:headEnd/>
                <a:tailEnd/>
              </a:ln>
            </p:spPr>
            <p:txBody>
              <a:bodyPr/>
              <a:lstStyle/>
              <a:p>
                <a:endParaRPr lang="en-US"/>
              </a:p>
            </p:txBody>
          </p:sp>
          <p:sp>
            <p:nvSpPr>
              <p:cNvPr id="34918" name="Line 3168"/>
              <p:cNvSpPr>
                <a:spLocks noChangeShapeType="1"/>
              </p:cNvSpPr>
              <p:nvPr/>
            </p:nvSpPr>
            <p:spPr bwMode="auto">
              <a:xfrm flipV="1">
                <a:off x="1654" y="3227"/>
                <a:ext cx="0" cy="33"/>
              </a:xfrm>
              <a:prstGeom prst="line">
                <a:avLst/>
              </a:prstGeom>
              <a:noFill/>
              <a:ln w="3175">
                <a:solidFill>
                  <a:srgbClr val="000000"/>
                </a:solidFill>
                <a:round/>
                <a:headEnd/>
                <a:tailEnd/>
              </a:ln>
            </p:spPr>
            <p:txBody>
              <a:bodyPr/>
              <a:lstStyle/>
              <a:p>
                <a:endParaRPr lang="en-US"/>
              </a:p>
            </p:txBody>
          </p:sp>
          <p:sp>
            <p:nvSpPr>
              <p:cNvPr id="34919" name="Line 3169"/>
              <p:cNvSpPr>
                <a:spLocks noChangeShapeType="1"/>
              </p:cNvSpPr>
              <p:nvPr/>
            </p:nvSpPr>
            <p:spPr bwMode="auto">
              <a:xfrm>
                <a:off x="1654" y="3227"/>
                <a:ext cx="0" cy="33"/>
              </a:xfrm>
              <a:prstGeom prst="line">
                <a:avLst/>
              </a:prstGeom>
              <a:noFill/>
              <a:ln w="3175">
                <a:solidFill>
                  <a:srgbClr val="000000"/>
                </a:solidFill>
                <a:round/>
                <a:headEnd/>
                <a:tailEnd/>
              </a:ln>
            </p:spPr>
            <p:txBody>
              <a:bodyPr/>
              <a:lstStyle/>
              <a:p>
                <a:endParaRPr lang="en-US"/>
              </a:p>
            </p:txBody>
          </p:sp>
          <p:sp>
            <p:nvSpPr>
              <p:cNvPr id="34920" name="Line 3170"/>
              <p:cNvSpPr>
                <a:spLocks noChangeShapeType="1"/>
              </p:cNvSpPr>
              <p:nvPr/>
            </p:nvSpPr>
            <p:spPr bwMode="auto">
              <a:xfrm>
                <a:off x="1654" y="3260"/>
                <a:ext cx="61" cy="0"/>
              </a:xfrm>
              <a:prstGeom prst="line">
                <a:avLst/>
              </a:prstGeom>
              <a:noFill/>
              <a:ln w="3175">
                <a:solidFill>
                  <a:srgbClr val="000000"/>
                </a:solidFill>
                <a:round/>
                <a:headEnd/>
                <a:tailEnd/>
              </a:ln>
            </p:spPr>
            <p:txBody>
              <a:bodyPr/>
              <a:lstStyle/>
              <a:p>
                <a:endParaRPr lang="en-US"/>
              </a:p>
            </p:txBody>
          </p:sp>
          <p:sp>
            <p:nvSpPr>
              <p:cNvPr id="34921" name="Line 3171"/>
              <p:cNvSpPr>
                <a:spLocks noChangeShapeType="1"/>
              </p:cNvSpPr>
              <p:nvPr/>
            </p:nvSpPr>
            <p:spPr bwMode="auto">
              <a:xfrm flipV="1">
                <a:off x="1715" y="3227"/>
                <a:ext cx="0" cy="33"/>
              </a:xfrm>
              <a:prstGeom prst="line">
                <a:avLst/>
              </a:prstGeom>
              <a:noFill/>
              <a:ln w="3175">
                <a:solidFill>
                  <a:srgbClr val="000000"/>
                </a:solidFill>
                <a:round/>
                <a:headEnd/>
                <a:tailEnd/>
              </a:ln>
            </p:spPr>
            <p:txBody>
              <a:bodyPr/>
              <a:lstStyle/>
              <a:p>
                <a:endParaRPr lang="en-US"/>
              </a:p>
            </p:txBody>
          </p:sp>
          <p:sp>
            <p:nvSpPr>
              <p:cNvPr id="34922" name="Line 3172"/>
              <p:cNvSpPr>
                <a:spLocks noChangeShapeType="1"/>
              </p:cNvSpPr>
              <p:nvPr/>
            </p:nvSpPr>
            <p:spPr bwMode="auto">
              <a:xfrm>
                <a:off x="1715" y="3227"/>
                <a:ext cx="0" cy="33"/>
              </a:xfrm>
              <a:prstGeom prst="line">
                <a:avLst/>
              </a:prstGeom>
              <a:noFill/>
              <a:ln w="3175">
                <a:solidFill>
                  <a:srgbClr val="000000"/>
                </a:solidFill>
                <a:round/>
                <a:headEnd/>
                <a:tailEnd/>
              </a:ln>
            </p:spPr>
            <p:txBody>
              <a:bodyPr/>
              <a:lstStyle/>
              <a:p>
                <a:endParaRPr lang="en-US"/>
              </a:p>
            </p:txBody>
          </p:sp>
          <p:sp>
            <p:nvSpPr>
              <p:cNvPr id="34923" name="Line 3173"/>
              <p:cNvSpPr>
                <a:spLocks noChangeShapeType="1"/>
              </p:cNvSpPr>
              <p:nvPr/>
            </p:nvSpPr>
            <p:spPr bwMode="auto">
              <a:xfrm>
                <a:off x="1715" y="3260"/>
                <a:ext cx="60" cy="0"/>
              </a:xfrm>
              <a:prstGeom prst="line">
                <a:avLst/>
              </a:prstGeom>
              <a:noFill/>
              <a:ln w="3175">
                <a:solidFill>
                  <a:srgbClr val="000000"/>
                </a:solidFill>
                <a:round/>
                <a:headEnd/>
                <a:tailEnd/>
              </a:ln>
            </p:spPr>
            <p:txBody>
              <a:bodyPr/>
              <a:lstStyle/>
              <a:p>
                <a:endParaRPr lang="en-US"/>
              </a:p>
            </p:txBody>
          </p:sp>
          <p:sp>
            <p:nvSpPr>
              <p:cNvPr id="34924" name="Line 3174"/>
              <p:cNvSpPr>
                <a:spLocks noChangeShapeType="1"/>
              </p:cNvSpPr>
              <p:nvPr/>
            </p:nvSpPr>
            <p:spPr bwMode="auto">
              <a:xfrm flipV="1">
                <a:off x="1775" y="3227"/>
                <a:ext cx="0" cy="33"/>
              </a:xfrm>
              <a:prstGeom prst="line">
                <a:avLst/>
              </a:prstGeom>
              <a:noFill/>
              <a:ln w="3175">
                <a:solidFill>
                  <a:srgbClr val="000000"/>
                </a:solidFill>
                <a:round/>
                <a:headEnd/>
                <a:tailEnd/>
              </a:ln>
            </p:spPr>
            <p:txBody>
              <a:bodyPr/>
              <a:lstStyle/>
              <a:p>
                <a:endParaRPr lang="en-US"/>
              </a:p>
            </p:txBody>
          </p:sp>
          <p:sp>
            <p:nvSpPr>
              <p:cNvPr id="34925" name="Line 3175"/>
              <p:cNvSpPr>
                <a:spLocks noChangeShapeType="1"/>
              </p:cNvSpPr>
              <p:nvPr/>
            </p:nvSpPr>
            <p:spPr bwMode="auto">
              <a:xfrm>
                <a:off x="1775" y="3227"/>
                <a:ext cx="0" cy="33"/>
              </a:xfrm>
              <a:prstGeom prst="line">
                <a:avLst/>
              </a:prstGeom>
              <a:noFill/>
              <a:ln w="3175">
                <a:solidFill>
                  <a:srgbClr val="000000"/>
                </a:solidFill>
                <a:round/>
                <a:headEnd/>
                <a:tailEnd/>
              </a:ln>
            </p:spPr>
            <p:txBody>
              <a:bodyPr/>
              <a:lstStyle/>
              <a:p>
                <a:endParaRPr lang="en-US"/>
              </a:p>
            </p:txBody>
          </p:sp>
          <p:sp>
            <p:nvSpPr>
              <p:cNvPr id="34926" name="Line 3176"/>
              <p:cNvSpPr>
                <a:spLocks noChangeShapeType="1"/>
              </p:cNvSpPr>
              <p:nvPr/>
            </p:nvSpPr>
            <p:spPr bwMode="auto">
              <a:xfrm>
                <a:off x="1775" y="3260"/>
                <a:ext cx="60" cy="0"/>
              </a:xfrm>
              <a:prstGeom prst="line">
                <a:avLst/>
              </a:prstGeom>
              <a:noFill/>
              <a:ln w="3175">
                <a:solidFill>
                  <a:srgbClr val="000000"/>
                </a:solidFill>
                <a:round/>
                <a:headEnd/>
                <a:tailEnd/>
              </a:ln>
            </p:spPr>
            <p:txBody>
              <a:bodyPr/>
              <a:lstStyle/>
              <a:p>
                <a:endParaRPr lang="en-US"/>
              </a:p>
            </p:txBody>
          </p:sp>
          <p:sp>
            <p:nvSpPr>
              <p:cNvPr id="34927" name="Line 3177"/>
              <p:cNvSpPr>
                <a:spLocks noChangeShapeType="1"/>
              </p:cNvSpPr>
              <p:nvPr/>
            </p:nvSpPr>
            <p:spPr bwMode="auto">
              <a:xfrm flipV="1">
                <a:off x="1835" y="3182"/>
                <a:ext cx="0" cy="78"/>
              </a:xfrm>
              <a:prstGeom prst="line">
                <a:avLst/>
              </a:prstGeom>
              <a:noFill/>
              <a:ln w="3175">
                <a:solidFill>
                  <a:srgbClr val="000000"/>
                </a:solidFill>
                <a:round/>
                <a:headEnd/>
                <a:tailEnd/>
              </a:ln>
            </p:spPr>
            <p:txBody>
              <a:bodyPr/>
              <a:lstStyle/>
              <a:p>
                <a:endParaRPr lang="en-US"/>
              </a:p>
            </p:txBody>
          </p:sp>
          <p:sp>
            <p:nvSpPr>
              <p:cNvPr id="34928" name="Line 3178"/>
              <p:cNvSpPr>
                <a:spLocks noChangeShapeType="1"/>
              </p:cNvSpPr>
              <p:nvPr/>
            </p:nvSpPr>
            <p:spPr bwMode="auto">
              <a:xfrm>
                <a:off x="1835" y="3182"/>
                <a:ext cx="0" cy="78"/>
              </a:xfrm>
              <a:prstGeom prst="line">
                <a:avLst/>
              </a:prstGeom>
              <a:noFill/>
              <a:ln w="3175">
                <a:solidFill>
                  <a:srgbClr val="000000"/>
                </a:solidFill>
                <a:round/>
                <a:headEnd/>
                <a:tailEnd/>
              </a:ln>
            </p:spPr>
            <p:txBody>
              <a:bodyPr/>
              <a:lstStyle/>
              <a:p>
                <a:endParaRPr lang="en-US"/>
              </a:p>
            </p:txBody>
          </p:sp>
          <p:sp>
            <p:nvSpPr>
              <p:cNvPr id="34929" name="Line 3179"/>
              <p:cNvSpPr>
                <a:spLocks noChangeShapeType="1"/>
              </p:cNvSpPr>
              <p:nvPr/>
            </p:nvSpPr>
            <p:spPr bwMode="auto">
              <a:xfrm>
                <a:off x="1835" y="3260"/>
                <a:ext cx="61" cy="0"/>
              </a:xfrm>
              <a:prstGeom prst="line">
                <a:avLst/>
              </a:prstGeom>
              <a:noFill/>
              <a:ln w="3175">
                <a:solidFill>
                  <a:srgbClr val="000000"/>
                </a:solidFill>
                <a:round/>
                <a:headEnd/>
                <a:tailEnd/>
              </a:ln>
            </p:spPr>
            <p:txBody>
              <a:bodyPr/>
              <a:lstStyle/>
              <a:p>
                <a:endParaRPr lang="en-US"/>
              </a:p>
            </p:txBody>
          </p:sp>
          <p:sp>
            <p:nvSpPr>
              <p:cNvPr id="34930" name="Line 3180"/>
              <p:cNvSpPr>
                <a:spLocks noChangeShapeType="1"/>
              </p:cNvSpPr>
              <p:nvPr/>
            </p:nvSpPr>
            <p:spPr bwMode="auto">
              <a:xfrm flipV="1">
                <a:off x="1896" y="3227"/>
                <a:ext cx="0" cy="33"/>
              </a:xfrm>
              <a:prstGeom prst="line">
                <a:avLst/>
              </a:prstGeom>
              <a:noFill/>
              <a:ln w="3175">
                <a:solidFill>
                  <a:srgbClr val="000000"/>
                </a:solidFill>
                <a:round/>
                <a:headEnd/>
                <a:tailEnd/>
              </a:ln>
            </p:spPr>
            <p:txBody>
              <a:bodyPr/>
              <a:lstStyle/>
              <a:p>
                <a:endParaRPr lang="en-US"/>
              </a:p>
            </p:txBody>
          </p:sp>
          <p:sp>
            <p:nvSpPr>
              <p:cNvPr id="34931" name="Line 3181"/>
              <p:cNvSpPr>
                <a:spLocks noChangeShapeType="1"/>
              </p:cNvSpPr>
              <p:nvPr/>
            </p:nvSpPr>
            <p:spPr bwMode="auto">
              <a:xfrm>
                <a:off x="1896" y="3227"/>
                <a:ext cx="0" cy="33"/>
              </a:xfrm>
              <a:prstGeom prst="line">
                <a:avLst/>
              </a:prstGeom>
              <a:noFill/>
              <a:ln w="3175">
                <a:solidFill>
                  <a:srgbClr val="000000"/>
                </a:solidFill>
                <a:round/>
                <a:headEnd/>
                <a:tailEnd/>
              </a:ln>
            </p:spPr>
            <p:txBody>
              <a:bodyPr/>
              <a:lstStyle/>
              <a:p>
                <a:endParaRPr lang="en-US"/>
              </a:p>
            </p:txBody>
          </p:sp>
          <p:sp>
            <p:nvSpPr>
              <p:cNvPr id="34932" name="Line 3182"/>
              <p:cNvSpPr>
                <a:spLocks noChangeShapeType="1"/>
              </p:cNvSpPr>
              <p:nvPr/>
            </p:nvSpPr>
            <p:spPr bwMode="auto">
              <a:xfrm>
                <a:off x="1896" y="3260"/>
                <a:ext cx="60" cy="0"/>
              </a:xfrm>
              <a:prstGeom prst="line">
                <a:avLst/>
              </a:prstGeom>
              <a:noFill/>
              <a:ln w="3175">
                <a:solidFill>
                  <a:srgbClr val="000000"/>
                </a:solidFill>
                <a:round/>
                <a:headEnd/>
                <a:tailEnd/>
              </a:ln>
            </p:spPr>
            <p:txBody>
              <a:bodyPr/>
              <a:lstStyle/>
              <a:p>
                <a:endParaRPr lang="en-US"/>
              </a:p>
            </p:txBody>
          </p:sp>
          <p:sp>
            <p:nvSpPr>
              <p:cNvPr id="34933" name="Line 3183"/>
              <p:cNvSpPr>
                <a:spLocks noChangeShapeType="1"/>
              </p:cNvSpPr>
              <p:nvPr/>
            </p:nvSpPr>
            <p:spPr bwMode="auto">
              <a:xfrm flipV="1">
                <a:off x="1956" y="3227"/>
                <a:ext cx="0" cy="33"/>
              </a:xfrm>
              <a:prstGeom prst="line">
                <a:avLst/>
              </a:prstGeom>
              <a:noFill/>
              <a:ln w="3175">
                <a:solidFill>
                  <a:srgbClr val="000000"/>
                </a:solidFill>
                <a:round/>
                <a:headEnd/>
                <a:tailEnd/>
              </a:ln>
            </p:spPr>
            <p:txBody>
              <a:bodyPr/>
              <a:lstStyle/>
              <a:p>
                <a:endParaRPr lang="en-US"/>
              </a:p>
            </p:txBody>
          </p:sp>
          <p:sp>
            <p:nvSpPr>
              <p:cNvPr id="34934" name="Line 3184"/>
              <p:cNvSpPr>
                <a:spLocks noChangeShapeType="1"/>
              </p:cNvSpPr>
              <p:nvPr/>
            </p:nvSpPr>
            <p:spPr bwMode="auto">
              <a:xfrm>
                <a:off x="1956" y="3227"/>
                <a:ext cx="0" cy="33"/>
              </a:xfrm>
              <a:prstGeom prst="line">
                <a:avLst/>
              </a:prstGeom>
              <a:noFill/>
              <a:ln w="3175">
                <a:solidFill>
                  <a:srgbClr val="000000"/>
                </a:solidFill>
                <a:round/>
                <a:headEnd/>
                <a:tailEnd/>
              </a:ln>
            </p:spPr>
            <p:txBody>
              <a:bodyPr/>
              <a:lstStyle/>
              <a:p>
                <a:endParaRPr lang="en-US"/>
              </a:p>
            </p:txBody>
          </p:sp>
          <p:sp>
            <p:nvSpPr>
              <p:cNvPr id="34935" name="Line 3185"/>
              <p:cNvSpPr>
                <a:spLocks noChangeShapeType="1"/>
              </p:cNvSpPr>
              <p:nvPr/>
            </p:nvSpPr>
            <p:spPr bwMode="auto">
              <a:xfrm>
                <a:off x="1956" y="3260"/>
                <a:ext cx="60" cy="0"/>
              </a:xfrm>
              <a:prstGeom prst="line">
                <a:avLst/>
              </a:prstGeom>
              <a:noFill/>
              <a:ln w="3175">
                <a:solidFill>
                  <a:srgbClr val="000000"/>
                </a:solidFill>
                <a:round/>
                <a:headEnd/>
                <a:tailEnd/>
              </a:ln>
            </p:spPr>
            <p:txBody>
              <a:bodyPr/>
              <a:lstStyle/>
              <a:p>
                <a:endParaRPr lang="en-US"/>
              </a:p>
            </p:txBody>
          </p:sp>
          <p:sp>
            <p:nvSpPr>
              <p:cNvPr id="34936" name="Line 3186"/>
              <p:cNvSpPr>
                <a:spLocks noChangeShapeType="1"/>
              </p:cNvSpPr>
              <p:nvPr/>
            </p:nvSpPr>
            <p:spPr bwMode="auto">
              <a:xfrm flipV="1">
                <a:off x="2016" y="3227"/>
                <a:ext cx="0" cy="33"/>
              </a:xfrm>
              <a:prstGeom prst="line">
                <a:avLst/>
              </a:prstGeom>
              <a:noFill/>
              <a:ln w="3175">
                <a:solidFill>
                  <a:srgbClr val="000000"/>
                </a:solidFill>
                <a:round/>
                <a:headEnd/>
                <a:tailEnd/>
              </a:ln>
            </p:spPr>
            <p:txBody>
              <a:bodyPr/>
              <a:lstStyle/>
              <a:p>
                <a:endParaRPr lang="en-US"/>
              </a:p>
            </p:txBody>
          </p:sp>
          <p:sp>
            <p:nvSpPr>
              <p:cNvPr id="34937" name="Line 3187"/>
              <p:cNvSpPr>
                <a:spLocks noChangeShapeType="1"/>
              </p:cNvSpPr>
              <p:nvPr/>
            </p:nvSpPr>
            <p:spPr bwMode="auto">
              <a:xfrm>
                <a:off x="2016" y="3227"/>
                <a:ext cx="0" cy="33"/>
              </a:xfrm>
              <a:prstGeom prst="line">
                <a:avLst/>
              </a:prstGeom>
              <a:noFill/>
              <a:ln w="3175">
                <a:solidFill>
                  <a:srgbClr val="000000"/>
                </a:solidFill>
                <a:round/>
                <a:headEnd/>
                <a:tailEnd/>
              </a:ln>
            </p:spPr>
            <p:txBody>
              <a:bodyPr/>
              <a:lstStyle/>
              <a:p>
                <a:endParaRPr lang="en-US"/>
              </a:p>
            </p:txBody>
          </p:sp>
          <p:sp>
            <p:nvSpPr>
              <p:cNvPr id="34938" name="Line 3188"/>
              <p:cNvSpPr>
                <a:spLocks noChangeShapeType="1"/>
              </p:cNvSpPr>
              <p:nvPr/>
            </p:nvSpPr>
            <p:spPr bwMode="auto">
              <a:xfrm>
                <a:off x="2016" y="3260"/>
                <a:ext cx="61" cy="0"/>
              </a:xfrm>
              <a:prstGeom prst="line">
                <a:avLst/>
              </a:prstGeom>
              <a:noFill/>
              <a:ln w="3175">
                <a:solidFill>
                  <a:srgbClr val="000000"/>
                </a:solidFill>
                <a:round/>
                <a:headEnd/>
                <a:tailEnd/>
              </a:ln>
            </p:spPr>
            <p:txBody>
              <a:bodyPr/>
              <a:lstStyle/>
              <a:p>
                <a:endParaRPr lang="en-US"/>
              </a:p>
            </p:txBody>
          </p:sp>
          <p:sp>
            <p:nvSpPr>
              <p:cNvPr id="34939" name="Line 3189"/>
              <p:cNvSpPr>
                <a:spLocks noChangeShapeType="1"/>
              </p:cNvSpPr>
              <p:nvPr/>
            </p:nvSpPr>
            <p:spPr bwMode="auto">
              <a:xfrm flipV="1">
                <a:off x="2077" y="3227"/>
                <a:ext cx="0" cy="33"/>
              </a:xfrm>
              <a:prstGeom prst="line">
                <a:avLst/>
              </a:prstGeom>
              <a:noFill/>
              <a:ln w="3175">
                <a:solidFill>
                  <a:srgbClr val="000000"/>
                </a:solidFill>
                <a:round/>
                <a:headEnd/>
                <a:tailEnd/>
              </a:ln>
            </p:spPr>
            <p:txBody>
              <a:bodyPr/>
              <a:lstStyle/>
              <a:p>
                <a:endParaRPr lang="en-US"/>
              </a:p>
            </p:txBody>
          </p:sp>
          <p:sp>
            <p:nvSpPr>
              <p:cNvPr id="34940" name="Line 3190"/>
              <p:cNvSpPr>
                <a:spLocks noChangeShapeType="1"/>
              </p:cNvSpPr>
              <p:nvPr/>
            </p:nvSpPr>
            <p:spPr bwMode="auto">
              <a:xfrm>
                <a:off x="2077" y="3227"/>
                <a:ext cx="0" cy="33"/>
              </a:xfrm>
              <a:prstGeom prst="line">
                <a:avLst/>
              </a:prstGeom>
              <a:noFill/>
              <a:ln w="3175">
                <a:solidFill>
                  <a:srgbClr val="000000"/>
                </a:solidFill>
                <a:round/>
                <a:headEnd/>
                <a:tailEnd/>
              </a:ln>
            </p:spPr>
            <p:txBody>
              <a:bodyPr/>
              <a:lstStyle/>
              <a:p>
                <a:endParaRPr lang="en-US"/>
              </a:p>
            </p:txBody>
          </p:sp>
          <p:sp>
            <p:nvSpPr>
              <p:cNvPr id="34941" name="Line 3191"/>
              <p:cNvSpPr>
                <a:spLocks noChangeShapeType="1"/>
              </p:cNvSpPr>
              <p:nvPr/>
            </p:nvSpPr>
            <p:spPr bwMode="auto">
              <a:xfrm>
                <a:off x="2077" y="3260"/>
                <a:ext cx="60" cy="0"/>
              </a:xfrm>
              <a:prstGeom prst="line">
                <a:avLst/>
              </a:prstGeom>
              <a:noFill/>
              <a:ln w="3175">
                <a:solidFill>
                  <a:srgbClr val="000000"/>
                </a:solidFill>
                <a:round/>
                <a:headEnd/>
                <a:tailEnd/>
              </a:ln>
            </p:spPr>
            <p:txBody>
              <a:bodyPr/>
              <a:lstStyle/>
              <a:p>
                <a:endParaRPr lang="en-US"/>
              </a:p>
            </p:txBody>
          </p:sp>
          <p:sp>
            <p:nvSpPr>
              <p:cNvPr id="34942" name="Line 3192"/>
              <p:cNvSpPr>
                <a:spLocks noChangeShapeType="1"/>
              </p:cNvSpPr>
              <p:nvPr/>
            </p:nvSpPr>
            <p:spPr bwMode="auto">
              <a:xfrm flipV="1">
                <a:off x="2137" y="3227"/>
                <a:ext cx="0" cy="33"/>
              </a:xfrm>
              <a:prstGeom prst="line">
                <a:avLst/>
              </a:prstGeom>
              <a:noFill/>
              <a:ln w="3175">
                <a:solidFill>
                  <a:srgbClr val="000000"/>
                </a:solidFill>
                <a:round/>
                <a:headEnd/>
                <a:tailEnd/>
              </a:ln>
            </p:spPr>
            <p:txBody>
              <a:bodyPr/>
              <a:lstStyle/>
              <a:p>
                <a:endParaRPr lang="en-US"/>
              </a:p>
            </p:txBody>
          </p:sp>
          <p:sp>
            <p:nvSpPr>
              <p:cNvPr id="34943" name="Line 3193"/>
              <p:cNvSpPr>
                <a:spLocks noChangeShapeType="1"/>
              </p:cNvSpPr>
              <p:nvPr/>
            </p:nvSpPr>
            <p:spPr bwMode="auto">
              <a:xfrm>
                <a:off x="2137" y="3227"/>
                <a:ext cx="0" cy="33"/>
              </a:xfrm>
              <a:prstGeom prst="line">
                <a:avLst/>
              </a:prstGeom>
              <a:noFill/>
              <a:ln w="3175">
                <a:solidFill>
                  <a:srgbClr val="000000"/>
                </a:solidFill>
                <a:round/>
                <a:headEnd/>
                <a:tailEnd/>
              </a:ln>
            </p:spPr>
            <p:txBody>
              <a:bodyPr/>
              <a:lstStyle/>
              <a:p>
                <a:endParaRPr lang="en-US"/>
              </a:p>
            </p:txBody>
          </p:sp>
          <p:sp>
            <p:nvSpPr>
              <p:cNvPr id="34944" name="Line 3194"/>
              <p:cNvSpPr>
                <a:spLocks noChangeShapeType="1"/>
              </p:cNvSpPr>
              <p:nvPr/>
            </p:nvSpPr>
            <p:spPr bwMode="auto">
              <a:xfrm>
                <a:off x="2137" y="3260"/>
                <a:ext cx="60" cy="0"/>
              </a:xfrm>
              <a:prstGeom prst="line">
                <a:avLst/>
              </a:prstGeom>
              <a:noFill/>
              <a:ln w="3175">
                <a:solidFill>
                  <a:srgbClr val="000000"/>
                </a:solidFill>
                <a:round/>
                <a:headEnd/>
                <a:tailEnd/>
              </a:ln>
            </p:spPr>
            <p:txBody>
              <a:bodyPr/>
              <a:lstStyle/>
              <a:p>
                <a:endParaRPr lang="en-US"/>
              </a:p>
            </p:txBody>
          </p:sp>
          <p:sp>
            <p:nvSpPr>
              <p:cNvPr id="34945" name="Line 3195"/>
              <p:cNvSpPr>
                <a:spLocks noChangeShapeType="1"/>
              </p:cNvSpPr>
              <p:nvPr/>
            </p:nvSpPr>
            <p:spPr bwMode="auto">
              <a:xfrm flipV="1">
                <a:off x="2197" y="3227"/>
                <a:ext cx="0" cy="33"/>
              </a:xfrm>
              <a:prstGeom prst="line">
                <a:avLst/>
              </a:prstGeom>
              <a:noFill/>
              <a:ln w="3175">
                <a:solidFill>
                  <a:srgbClr val="000000"/>
                </a:solidFill>
                <a:round/>
                <a:headEnd/>
                <a:tailEnd/>
              </a:ln>
            </p:spPr>
            <p:txBody>
              <a:bodyPr/>
              <a:lstStyle/>
              <a:p>
                <a:endParaRPr lang="en-US"/>
              </a:p>
            </p:txBody>
          </p:sp>
          <p:sp>
            <p:nvSpPr>
              <p:cNvPr id="34946" name="Line 3196"/>
              <p:cNvSpPr>
                <a:spLocks noChangeShapeType="1"/>
              </p:cNvSpPr>
              <p:nvPr/>
            </p:nvSpPr>
            <p:spPr bwMode="auto">
              <a:xfrm>
                <a:off x="2197" y="3227"/>
                <a:ext cx="0" cy="33"/>
              </a:xfrm>
              <a:prstGeom prst="line">
                <a:avLst/>
              </a:prstGeom>
              <a:noFill/>
              <a:ln w="3175">
                <a:solidFill>
                  <a:srgbClr val="000000"/>
                </a:solidFill>
                <a:round/>
                <a:headEnd/>
                <a:tailEnd/>
              </a:ln>
            </p:spPr>
            <p:txBody>
              <a:bodyPr/>
              <a:lstStyle/>
              <a:p>
                <a:endParaRPr lang="en-US"/>
              </a:p>
            </p:txBody>
          </p:sp>
          <p:sp>
            <p:nvSpPr>
              <p:cNvPr id="34947" name="Line 3197"/>
              <p:cNvSpPr>
                <a:spLocks noChangeShapeType="1"/>
              </p:cNvSpPr>
              <p:nvPr/>
            </p:nvSpPr>
            <p:spPr bwMode="auto">
              <a:xfrm>
                <a:off x="2197" y="3260"/>
                <a:ext cx="61" cy="0"/>
              </a:xfrm>
              <a:prstGeom prst="line">
                <a:avLst/>
              </a:prstGeom>
              <a:noFill/>
              <a:ln w="3175">
                <a:solidFill>
                  <a:srgbClr val="000000"/>
                </a:solidFill>
                <a:round/>
                <a:headEnd/>
                <a:tailEnd/>
              </a:ln>
            </p:spPr>
            <p:txBody>
              <a:bodyPr/>
              <a:lstStyle/>
              <a:p>
                <a:endParaRPr lang="en-US"/>
              </a:p>
            </p:txBody>
          </p:sp>
          <p:sp>
            <p:nvSpPr>
              <p:cNvPr id="34948" name="Line 3198"/>
              <p:cNvSpPr>
                <a:spLocks noChangeShapeType="1"/>
              </p:cNvSpPr>
              <p:nvPr/>
            </p:nvSpPr>
            <p:spPr bwMode="auto">
              <a:xfrm flipV="1">
                <a:off x="2258" y="3227"/>
                <a:ext cx="0" cy="33"/>
              </a:xfrm>
              <a:prstGeom prst="line">
                <a:avLst/>
              </a:prstGeom>
              <a:noFill/>
              <a:ln w="3175">
                <a:solidFill>
                  <a:srgbClr val="000000"/>
                </a:solidFill>
                <a:round/>
                <a:headEnd/>
                <a:tailEnd/>
              </a:ln>
            </p:spPr>
            <p:txBody>
              <a:bodyPr/>
              <a:lstStyle/>
              <a:p>
                <a:endParaRPr lang="en-US"/>
              </a:p>
            </p:txBody>
          </p:sp>
          <p:sp>
            <p:nvSpPr>
              <p:cNvPr id="34949" name="Line 3199"/>
              <p:cNvSpPr>
                <a:spLocks noChangeShapeType="1"/>
              </p:cNvSpPr>
              <p:nvPr/>
            </p:nvSpPr>
            <p:spPr bwMode="auto">
              <a:xfrm>
                <a:off x="2258" y="3227"/>
                <a:ext cx="0" cy="33"/>
              </a:xfrm>
              <a:prstGeom prst="line">
                <a:avLst/>
              </a:prstGeom>
              <a:noFill/>
              <a:ln w="3175">
                <a:solidFill>
                  <a:srgbClr val="000000"/>
                </a:solidFill>
                <a:round/>
                <a:headEnd/>
                <a:tailEnd/>
              </a:ln>
            </p:spPr>
            <p:txBody>
              <a:bodyPr/>
              <a:lstStyle/>
              <a:p>
                <a:endParaRPr lang="en-US"/>
              </a:p>
            </p:txBody>
          </p:sp>
          <p:sp>
            <p:nvSpPr>
              <p:cNvPr id="34950" name="Line 3200"/>
              <p:cNvSpPr>
                <a:spLocks noChangeShapeType="1"/>
              </p:cNvSpPr>
              <p:nvPr/>
            </p:nvSpPr>
            <p:spPr bwMode="auto">
              <a:xfrm>
                <a:off x="2258" y="3260"/>
                <a:ext cx="60" cy="0"/>
              </a:xfrm>
              <a:prstGeom prst="line">
                <a:avLst/>
              </a:prstGeom>
              <a:noFill/>
              <a:ln w="3175">
                <a:solidFill>
                  <a:srgbClr val="000000"/>
                </a:solidFill>
                <a:round/>
                <a:headEnd/>
                <a:tailEnd/>
              </a:ln>
            </p:spPr>
            <p:txBody>
              <a:bodyPr/>
              <a:lstStyle/>
              <a:p>
                <a:endParaRPr lang="en-US"/>
              </a:p>
            </p:txBody>
          </p:sp>
          <p:sp>
            <p:nvSpPr>
              <p:cNvPr id="34951" name="Line 3201"/>
              <p:cNvSpPr>
                <a:spLocks noChangeShapeType="1"/>
              </p:cNvSpPr>
              <p:nvPr/>
            </p:nvSpPr>
            <p:spPr bwMode="auto">
              <a:xfrm flipV="1">
                <a:off x="2318" y="3227"/>
                <a:ext cx="0" cy="33"/>
              </a:xfrm>
              <a:prstGeom prst="line">
                <a:avLst/>
              </a:prstGeom>
              <a:noFill/>
              <a:ln w="3175">
                <a:solidFill>
                  <a:srgbClr val="000000"/>
                </a:solidFill>
                <a:round/>
                <a:headEnd/>
                <a:tailEnd/>
              </a:ln>
            </p:spPr>
            <p:txBody>
              <a:bodyPr/>
              <a:lstStyle/>
              <a:p>
                <a:endParaRPr lang="en-US"/>
              </a:p>
            </p:txBody>
          </p:sp>
          <p:sp>
            <p:nvSpPr>
              <p:cNvPr id="34952" name="Line 3202"/>
              <p:cNvSpPr>
                <a:spLocks noChangeShapeType="1"/>
              </p:cNvSpPr>
              <p:nvPr/>
            </p:nvSpPr>
            <p:spPr bwMode="auto">
              <a:xfrm>
                <a:off x="2318" y="3227"/>
                <a:ext cx="0" cy="33"/>
              </a:xfrm>
              <a:prstGeom prst="line">
                <a:avLst/>
              </a:prstGeom>
              <a:noFill/>
              <a:ln w="3175">
                <a:solidFill>
                  <a:srgbClr val="000000"/>
                </a:solidFill>
                <a:round/>
                <a:headEnd/>
                <a:tailEnd/>
              </a:ln>
            </p:spPr>
            <p:txBody>
              <a:bodyPr/>
              <a:lstStyle/>
              <a:p>
                <a:endParaRPr lang="en-US"/>
              </a:p>
            </p:txBody>
          </p:sp>
          <p:sp>
            <p:nvSpPr>
              <p:cNvPr id="34953" name="Line 3203"/>
              <p:cNvSpPr>
                <a:spLocks noChangeShapeType="1"/>
              </p:cNvSpPr>
              <p:nvPr/>
            </p:nvSpPr>
            <p:spPr bwMode="auto">
              <a:xfrm>
                <a:off x="2318" y="3260"/>
                <a:ext cx="60" cy="0"/>
              </a:xfrm>
              <a:prstGeom prst="line">
                <a:avLst/>
              </a:prstGeom>
              <a:noFill/>
              <a:ln w="3175">
                <a:solidFill>
                  <a:srgbClr val="000000"/>
                </a:solidFill>
                <a:round/>
                <a:headEnd/>
                <a:tailEnd/>
              </a:ln>
            </p:spPr>
            <p:txBody>
              <a:bodyPr/>
              <a:lstStyle/>
              <a:p>
                <a:endParaRPr lang="en-US"/>
              </a:p>
            </p:txBody>
          </p:sp>
          <p:sp>
            <p:nvSpPr>
              <p:cNvPr id="34954" name="Line 3204"/>
              <p:cNvSpPr>
                <a:spLocks noChangeShapeType="1"/>
              </p:cNvSpPr>
              <p:nvPr/>
            </p:nvSpPr>
            <p:spPr bwMode="auto">
              <a:xfrm flipV="1">
                <a:off x="2378" y="3227"/>
                <a:ext cx="0" cy="33"/>
              </a:xfrm>
              <a:prstGeom prst="line">
                <a:avLst/>
              </a:prstGeom>
              <a:noFill/>
              <a:ln w="3175">
                <a:solidFill>
                  <a:srgbClr val="000000"/>
                </a:solidFill>
                <a:round/>
                <a:headEnd/>
                <a:tailEnd/>
              </a:ln>
            </p:spPr>
            <p:txBody>
              <a:bodyPr/>
              <a:lstStyle/>
              <a:p>
                <a:endParaRPr lang="en-US"/>
              </a:p>
            </p:txBody>
          </p:sp>
          <p:sp>
            <p:nvSpPr>
              <p:cNvPr id="34955" name="Line 3205"/>
              <p:cNvSpPr>
                <a:spLocks noChangeShapeType="1"/>
              </p:cNvSpPr>
              <p:nvPr/>
            </p:nvSpPr>
            <p:spPr bwMode="auto">
              <a:xfrm>
                <a:off x="2378" y="3227"/>
                <a:ext cx="0" cy="33"/>
              </a:xfrm>
              <a:prstGeom prst="line">
                <a:avLst/>
              </a:prstGeom>
              <a:noFill/>
              <a:ln w="3175">
                <a:solidFill>
                  <a:srgbClr val="000000"/>
                </a:solidFill>
                <a:round/>
                <a:headEnd/>
                <a:tailEnd/>
              </a:ln>
            </p:spPr>
            <p:txBody>
              <a:bodyPr/>
              <a:lstStyle/>
              <a:p>
                <a:endParaRPr lang="en-US"/>
              </a:p>
            </p:txBody>
          </p:sp>
          <p:sp>
            <p:nvSpPr>
              <p:cNvPr id="34956" name="Line 3206"/>
              <p:cNvSpPr>
                <a:spLocks noChangeShapeType="1"/>
              </p:cNvSpPr>
              <p:nvPr/>
            </p:nvSpPr>
            <p:spPr bwMode="auto">
              <a:xfrm>
                <a:off x="2378" y="3260"/>
                <a:ext cx="61" cy="0"/>
              </a:xfrm>
              <a:prstGeom prst="line">
                <a:avLst/>
              </a:prstGeom>
              <a:noFill/>
              <a:ln w="3175">
                <a:solidFill>
                  <a:srgbClr val="000000"/>
                </a:solidFill>
                <a:round/>
                <a:headEnd/>
                <a:tailEnd/>
              </a:ln>
            </p:spPr>
            <p:txBody>
              <a:bodyPr/>
              <a:lstStyle/>
              <a:p>
                <a:endParaRPr lang="en-US"/>
              </a:p>
            </p:txBody>
          </p:sp>
          <p:sp>
            <p:nvSpPr>
              <p:cNvPr id="34957" name="Line 3207"/>
              <p:cNvSpPr>
                <a:spLocks noChangeShapeType="1"/>
              </p:cNvSpPr>
              <p:nvPr/>
            </p:nvSpPr>
            <p:spPr bwMode="auto">
              <a:xfrm flipV="1">
                <a:off x="2439" y="3182"/>
                <a:ext cx="0" cy="78"/>
              </a:xfrm>
              <a:prstGeom prst="line">
                <a:avLst/>
              </a:prstGeom>
              <a:noFill/>
              <a:ln w="3175">
                <a:solidFill>
                  <a:srgbClr val="000000"/>
                </a:solidFill>
                <a:round/>
                <a:headEnd/>
                <a:tailEnd/>
              </a:ln>
            </p:spPr>
            <p:txBody>
              <a:bodyPr/>
              <a:lstStyle/>
              <a:p>
                <a:endParaRPr lang="en-US"/>
              </a:p>
            </p:txBody>
          </p:sp>
          <p:sp>
            <p:nvSpPr>
              <p:cNvPr id="34958" name="Line 3208"/>
              <p:cNvSpPr>
                <a:spLocks noChangeShapeType="1"/>
              </p:cNvSpPr>
              <p:nvPr/>
            </p:nvSpPr>
            <p:spPr bwMode="auto">
              <a:xfrm>
                <a:off x="2439" y="3182"/>
                <a:ext cx="0" cy="78"/>
              </a:xfrm>
              <a:prstGeom prst="line">
                <a:avLst/>
              </a:prstGeom>
              <a:noFill/>
              <a:ln w="3175">
                <a:solidFill>
                  <a:srgbClr val="000000"/>
                </a:solidFill>
                <a:round/>
                <a:headEnd/>
                <a:tailEnd/>
              </a:ln>
            </p:spPr>
            <p:txBody>
              <a:bodyPr/>
              <a:lstStyle/>
              <a:p>
                <a:endParaRPr lang="en-US"/>
              </a:p>
            </p:txBody>
          </p:sp>
          <p:sp>
            <p:nvSpPr>
              <p:cNvPr id="34959" name="Line 3209"/>
              <p:cNvSpPr>
                <a:spLocks noChangeShapeType="1"/>
              </p:cNvSpPr>
              <p:nvPr/>
            </p:nvSpPr>
            <p:spPr bwMode="auto">
              <a:xfrm>
                <a:off x="2439" y="3260"/>
                <a:ext cx="60" cy="0"/>
              </a:xfrm>
              <a:prstGeom prst="line">
                <a:avLst/>
              </a:prstGeom>
              <a:noFill/>
              <a:ln w="3175">
                <a:solidFill>
                  <a:srgbClr val="000000"/>
                </a:solidFill>
                <a:round/>
                <a:headEnd/>
                <a:tailEnd/>
              </a:ln>
            </p:spPr>
            <p:txBody>
              <a:bodyPr/>
              <a:lstStyle/>
              <a:p>
                <a:endParaRPr lang="en-US"/>
              </a:p>
            </p:txBody>
          </p:sp>
          <p:sp>
            <p:nvSpPr>
              <p:cNvPr id="34960" name="Line 3210"/>
              <p:cNvSpPr>
                <a:spLocks noChangeShapeType="1"/>
              </p:cNvSpPr>
              <p:nvPr/>
            </p:nvSpPr>
            <p:spPr bwMode="auto">
              <a:xfrm flipV="1">
                <a:off x="2499" y="3227"/>
                <a:ext cx="0" cy="33"/>
              </a:xfrm>
              <a:prstGeom prst="line">
                <a:avLst/>
              </a:prstGeom>
              <a:noFill/>
              <a:ln w="3175">
                <a:solidFill>
                  <a:srgbClr val="000000"/>
                </a:solidFill>
                <a:round/>
                <a:headEnd/>
                <a:tailEnd/>
              </a:ln>
            </p:spPr>
            <p:txBody>
              <a:bodyPr/>
              <a:lstStyle/>
              <a:p>
                <a:endParaRPr lang="en-US"/>
              </a:p>
            </p:txBody>
          </p:sp>
          <p:sp>
            <p:nvSpPr>
              <p:cNvPr id="34961" name="Line 3211"/>
              <p:cNvSpPr>
                <a:spLocks noChangeShapeType="1"/>
              </p:cNvSpPr>
              <p:nvPr/>
            </p:nvSpPr>
            <p:spPr bwMode="auto">
              <a:xfrm>
                <a:off x="2499" y="3227"/>
                <a:ext cx="0" cy="33"/>
              </a:xfrm>
              <a:prstGeom prst="line">
                <a:avLst/>
              </a:prstGeom>
              <a:noFill/>
              <a:ln w="3175">
                <a:solidFill>
                  <a:srgbClr val="000000"/>
                </a:solidFill>
                <a:round/>
                <a:headEnd/>
                <a:tailEnd/>
              </a:ln>
            </p:spPr>
            <p:txBody>
              <a:bodyPr/>
              <a:lstStyle/>
              <a:p>
                <a:endParaRPr lang="en-US"/>
              </a:p>
            </p:txBody>
          </p:sp>
          <p:sp>
            <p:nvSpPr>
              <p:cNvPr id="34962" name="Line 3212"/>
              <p:cNvSpPr>
                <a:spLocks noChangeShapeType="1"/>
              </p:cNvSpPr>
              <p:nvPr/>
            </p:nvSpPr>
            <p:spPr bwMode="auto">
              <a:xfrm>
                <a:off x="2499" y="3260"/>
                <a:ext cx="60" cy="0"/>
              </a:xfrm>
              <a:prstGeom prst="line">
                <a:avLst/>
              </a:prstGeom>
              <a:noFill/>
              <a:ln w="3175">
                <a:solidFill>
                  <a:srgbClr val="000000"/>
                </a:solidFill>
                <a:round/>
                <a:headEnd/>
                <a:tailEnd/>
              </a:ln>
            </p:spPr>
            <p:txBody>
              <a:bodyPr/>
              <a:lstStyle/>
              <a:p>
                <a:endParaRPr lang="en-US"/>
              </a:p>
            </p:txBody>
          </p:sp>
          <p:sp>
            <p:nvSpPr>
              <p:cNvPr id="34963" name="Line 3213"/>
              <p:cNvSpPr>
                <a:spLocks noChangeShapeType="1"/>
              </p:cNvSpPr>
              <p:nvPr/>
            </p:nvSpPr>
            <p:spPr bwMode="auto">
              <a:xfrm flipV="1">
                <a:off x="2559" y="3227"/>
                <a:ext cx="0" cy="33"/>
              </a:xfrm>
              <a:prstGeom prst="line">
                <a:avLst/>
              </a:prstGeom>
              <a:noFill/>
              <a:ln w="3175">
                <a:solidFill>
                  <a:srgbClr val="000000"/>
                </a:solidFill>
                <a:round/>
                <a:headEnd/>
                <a:tailEnd/>
              </a:ln>
            </p:spPr>
            <p:txBody>
              <a:bodyPr/>
              <a:lstStyle/>
              <a:p>
                <a:endParaRPr lang="en-US"/>
              </a:p>
            </p:txBody>
          </p:sp>
          <p:sp>
            <p:nvSpPr>
              <p:cNvPr id="34964" name="Line 3214"/>
              <p:cNvSpPr>
                <a:spLocks noChangeShapeType="1"/>
              </p:cNvSpPr>
              <p:nvPr/>
            </p:nvSpPr>
            <p:spPr bwMode="auto">
              <a:xfrm>
                <a:off x="2559" y="3227"/>
                <a:ext cx="0" cy="33"/>
              </a:xfrm>
              <a:prstGeom prst="line">
                <a:avLst/>
              </a:prstGeom>
              <a:noFill/>
              <a:ln w="3175">
                <a:solidFill>
                  <a:srgbClr val="000000"/>
                </a:solidFill>
                <a:round/>
                <a:headEnd/>
                <a:tailEnd/>
              </a:ln>
            </p:spPr>
            <p:txBody>
              <a:bodyPr/>
              <a:lstStyle/>
              <a:p>
                <a:endParaRPr lang="en-US"/>
              </a:p>
            </p:txBody>
          </p:sp>
          <p:sp>
            <p:nvSpPr>
              <p:cNvPr id="34965" name="Line 3215"/>
              <p:cNvSpPr>
                <a:spLocks noChangeShapeType="1"/>
              </p:cNvSpPr>
              <p:nvPr/>
            </p:nvSpPr>
            <p:spPr bwMode="auto">
              <a:xfrm>
                <a:off x="2559" y="3260"/>
                <a:ext cx="61" cy="0"/>
              </a:xfrm>
              <a:prstGeom prst="line">
                <a:avLst/>
              </a:prstGeom>
              <a:noFill/>
              <a:ln w="3175">
                <a:solidFill>
                  <a:srgbClr val="000000"/>
                </a:solidFill>
                <a:round/>
                <a:headEnd/>
                <a:tailEnd/>
              </a:ln>
            </p:spPr>
            <p:txBody>
              <a:bodyPr/>
              <a:lstStyle/>
              <a:p>
                <a:endParaRPr lang="en-US"/>
              </a:p>
            </p:txBody>
          </p:sp>
          <p:sp>
            <p:nvSpPr>
              <p:cNvPr id="34966" name="Line 3216"/>
              <p:cNvSpPr>
                <a:spLocks noChangeShapeType="1"/>
              </p:cNvSpPr>
              <p:nvPr/>
            </p:nvSpPr>
            <p:spPr bwMode="auto">
              <a:xfrm flipV="1">
                <a:off x="2620" y="3227"/>
                <a:ext cx="0" cy="33"/>
              </a:xfrm>
              <a:prstGeom prst="line">
                <a:avLst/>
              </a:prstGeom>
              <a:noFill/>
              <a:ln w="3175">
                <a:solidFill>
                  <a:srgbClr val="000000"/>
                </a:solidFill>
                <a:round/>
                <a:headEnd/>
                <a:tailEnd/>
              </a:ln>
            </p:spPr>
            <p:txBody>
              <a:bodyPr/>
              <a:lstStyle/>
              <a:p>
                <a:endParaRPr lang="en-US"/>
              </a:p>
            </p:txBody>
          </p:sp>
          <p:sp>
            <p:nvSpPr>
              <p:cNvPr id="34967" name="Line 3217"/>
              <p:cNvSpPr>
                <a:spLocks noChangeShapeType="1"/>
              </p:cNvSpPr>
              <p:nvPr/>
            </p:nvSpPr>
            <p:spPr bwMode="auto">
              <a:xfrm>
                <a:off x="2620" y="3227"/>
                <a:ext cx="0" cy="33"/>
              </a:xfrm>
              <a:prstGeom prst="line">
                <a:avLst/>
              </a:prstGeom>
              <a:noFill/>
              <a:ln w="3175">
                <a:solidFill>
                  <a:srgbClr val="000000"/>
                </a:solidFill>
                <a:round/>
                <a:headEnd/>
                <a:tailEnd/>
              </a:ln>
            </p:spPr>
            <p:txBody>
              <a:bodyPr/>
              <a:lstStyle/>
              <a:p>
                <a:endParaRPr lang="en-US"/>
              </a:p>
            </p:txBody>
          </p:sp>
          <p:sp>
            <p:nvSpPr>
              <p:cNvPr id="34968" name="Line 3218"/>
              <p:cNvSpPr>
                <a:spLocks noChangeShapeType="1"/>
              </p:cNvSpPr>
              <p:nvPr/>
            </p:nvSpPr>
            <p:spPr bwMode="auto">
              <a:xfrm>
                <a:off x="2620" y="3260"/>
                <a:ext cx="60" cy="0"/>
              </a:xfrm>
              <a:prstGeom prst="line">
                <a:avLst/>
              </a:prstGeom>
              <a:noFill/>
              <a:ln w="3175">
                <a:solidFill>
                  <a:srgbClr val="000000"/>
                </a:solidFill>
                <a:round/>
                <a:headEnd/>
                <a:tailEnd/>
              </a:ln>
            </p:spPr>
            <p:txBody>
              <a:bodyPr/>
              <a:lstStyle/>
              <a:p>
                <a:endParaRPr lang="en-US"/>
              </a:p>
            </p:txBody>
          </p:sp>
          <p:sp>
            <p:nvSpPr>
              <p:cNvPr id="34969" name="Line 3219"/>
              <p:cNvSpPr>
                <a:spLocks noChangeShapeType="1"/>
              </p:cNvSpPr>
              <p:nvPr/>
            </p:nvSpPr>
            <p:spPr bwMode="auto">
              <a:xfrm flipV="1">
                <a:off x="2680" y="3227"/>
                <a:ext cx="0" cy="33"/>
              </a:xfrm>
              <a:prstGeom prst="line">
                <a:avLst/>
              </a:prstGeom>
              <a:noFill/>
              <a:ln w="3175">
                <a:solidFill>
                  <a:srgbClr val="000000"/>
                </a:solidFill>
                <a:round/>
                <a:headEnd/>
                <a:tailEnd/>
              </a:ln>
            </p:spPr>
            <p:txBody>
              <a:bodyPr/>
              <a:lstStyle/>
              <a:p>
                <a:endParaRPr lang="en-US"/>
              </a:p>
            </p:txBody>
          </p:sp>
          <p:sp>
            <p:nvSpPr>
              <p:cNvPr id="34970" name="Line 3220"/>
              <p:cNvSpPr>
                <a:spLocks noChangeShapeType="1"/>
              </p:cNvSpPr>
              <p:nvPr/>
            </p:nvSpPr>
            <p:spPr bwMode="auto">
              <a:xfrm>
                <a:off x="2680" y="3227"/>
                <a:ext cx="0" cy="33"/>
              </a:xfrm>
              <a:prstGeom prst="line">
                <a:avLst/>
              </a:prstGeom>
              <a:noFill/>
              <a:ln w="3175">
                <a:solidFill>
                  <a:srgbClr val="000000"/>
                </a:solidFill>
                <a:round/>
                <a:headEnd/>
                <a:tailEnd/>
              </a:ln>
            </p:spPr>
            <p:txBody>
              <a:bodyPr/>
              <a:lstStyle/>
              <a:p>
                <a:endParaRPr lang="en-US"/>
              </a:p>
            </p:txBody>
          </p:sp>
          <p:sp>
            <p:nvSpPr>
              <p:cNvPr id="34971" name="Line 3221"/>
              <p:cNvSpPr>
                <a:spLocks noChangeShapeType="1"/>
              </p:cNvSpPr>
              <p:nvPr/>
            </p:nvSpPr>
            <p:spPr bwMode="auto">
              <a:xfrm>
                <a:off x="2680" y="3260"/>
                <a:ext cx="60" cy="0"/>
              </a:xfrm>
              <a:prstGeom prst="line">
                <a:avLst/>
              </a:prstGeom>
              <a:noFill/>
              <a:ln w="3175">
                <a:solidFill>
                  <a:srgbClr val="000000"/>
                </a:solidFill>
                <a:round/>
                <a:headEnd/>
                <a:tailEnd/>
              </a:ln>
            </p:spPr>
            <p:txBody>
              <a:bodyPr/>
              <a:lstStyle/>
              <a:p>
                <a:endParaRPr lang="en-US"/>
              </a:p>
            </p:txBody>
          </p:sp>
          <p:sp>
            <p:nvSpPr>
              <p:cNvPr id="34972" name="Line 3222"/>
              <p:cNvSpPr>
                <a:spLocks noChangeShapeType="1"/>
              </p:cNvSpPr>
              <p:nvPr/>
            </p:nvSpPr>
            <p:spPr bwMode="auto">
              <a:xfrm flipV="1">
                <a:off x="2740" y="3227"/>
                <a:ext cx="0" cy="33"/>
              </a:xfrm>
              <a:prstGeom prst="line">
                <a:avLst/>
              </a:prstGeom>
              <a:noFill/>
              <a:ln w="3175">
                <a:solidFill>
                  <a:srgbClr val="000000"/>
                </a:solidFill>
                <a:round/>
                <a:headEnd/>
                <a:tailEnd/>
              </a:ln>
            </p:spPr>
            <p:txBody>
              <a:bodyPr/>
              <a:lstStyle/>
              <a:p>
                <a:endParaRPr lang="en-US"/>
              </a:p>
            </p:txBody>
          </p:sp>
          <p:sp>
            <p:nvSpPr>
              <p:cNvPr id="34973" name="Line 3223"/>
              <p:cNvSpPr>
                <a:spLocks noChangeShapeType="1"/>
              </p:cNvSpPr>
              <p:nvPr/>
            </p:nvSpPr>
            <p:spPr bwMode="auto">
              <a:xfrm>
                <a:off x="2740" y="3227"/>
                <a:ext cx="0" cy="33"/>
              </a:xfrm>
              <a:prstGeom prst="line">
                <a:avLst/>
              </a:prstGeom>
              <a:noFill/>
              <a:ln w="3175">
                <a:solidFill>
                  <a:srgbClr val="000000"/>
                </a:solidFill>
                <a:round/>
                <a:headEnd/>
                <a:tailEnd/>
              </a:ln>
            </p:spPr>
            <p:txBody>
              <a:bodyPr/>
              <a:lstStyle/>
              <a:p>
                <a:endParaRPr lang="en-US"/>
              </a:p>
            </p:txBody>
          </p:sp>
          <p:sp>
            <p:nvSpPr>
              <p:cNvPr id="34974" name="Line 3224"/>
              <p:cNvSpPr>
                <a:spLocks noChangeShapeType="1"/>
              </p:cNvSpPr>
              <p:nvPr/>
            </p:nvSpPr>
            <p:spPr bwMode="auto">
              <a:xfrm>
                <a:off x="2740" y="3260"/>
                <a:ext cx="61" cy="0"/>
              </a:xfrm>
              <a:prstGeom prst="line">
                <a:avLst/>
              </a:prstGeom>
              <a:noFill/>
              <a:ln w="3175">
                <a:solidFill>
                  <a:srgbClr val="000000"/>
                </a:solidFill>
                <a:round/>
                <a:headEnd/>
                <a:tailEnd/>
              </a:ln>
            </p:spPr>
            <p:txBody>
              <a:bodyPr/>
              <a:lstStyle/>
              <a:p>
                <a:endParaRPr lang="en-US"/>
              </a:p>
            </p:txBody>
          </p:sp>
          <p:sp>
            <p:nvSpPr>
              <p:cNvPr id="34975" name="Line 3225"/>
              <p:cNvSpPr>
                <a:spLocks noChangeShapeType="1"/>
              </p:cNvSpPr>
              <p:nvPr/>
            </p:nvSpPr>
            <p:spPr bwMode="auto">
              <a:xfrm flipV="1">
                <a:off x="2801" y="3227"/>
                <a:ext cx="0" cy="33"/>
              </a:xfrm>
              <a:prstGeom prst="line">
                <a:avLst/>
              </a:prstGeom>
              <a:noFill/>
              <a:ln w="3175">
                <a:solidFill>
                  <a:srgbClr val="000000"/>
                </a:solidFill>
                <a:round/>
                <a:headEnd/>
                <a:tailEnd/>
              </a:ln>
            </p:spPr>
            <p:txBody>
              <a:bodyPr/>
              <a:lstStyle/>
              <a:p>
                <a:endParaRPr lang="en-US"/>
              </a:p>
            </p:txBody>
          </p:sp>
          <p:sp>
            <p:nvSpPr>
              <p:cNvPr id="34976" name="Line 3226"/>
              <p:cNvSpPr>
                <a:spLocks noChangeShapeType="1"/>
              </p:cNvSpPr>
              <p:nvPr/>
            </p:nvSpPr>
            <p:spPr bwMode="auto">
              <a:xfrm>
                <a:off x="2801" y="3227"/>
                <a:ext cx="0" cy="33"/>
              </a:xfrm>
              <a:prstGeom prst="line">
                <a:avLst/>
              </a:prstGeom>
              <a:noFill/>
              <a:ln w="3175">
                <a:solidFill>
                  <a:srgbClr val="000000"/>
                </a:solidFill>
                <a:round/>
                <a:headEnd/>
                <a:tailEnd/>
              </a:ln>
            </p:spPr>
            <p:txBody>
              <a:bodyPr/>
              <a:lstStyle/>
              <a:p>
                <a:endParaRPr lang="en-US"/>
              </a:p>
            </p:txBody>
          </p:sp>
          <p:sp>
            <p:nvSpPr>
              <p:cNvPr id="34977" name="Line 3227"/>
              <p:cNvSpPr>
                <a:spLocks noChangeShapeType="1"/>
              </p:cNvSpPr>
              <p:nvPr/>
            </p:nvSpPr>
            <p:spPr bwMode="auto">
              <a:xfrm>
                <a:off x="2801" y="3260"/>
                <a:ext cx="60" cy="0"/>
              </a:xfrm>
              <a:prstGeom prst="line">
                <a:avLst/>
              </a:prstGeom>
              <a:noFill/>
              <a:ln w="3175">
                <a:solidFill>
                  <a:srgbClr val="000000"/>
                </a:solidFill>
                <a:round/>
                <a:headEnd/>
                <a:tailEnd/>
              </a:ln>
            </p:spPr>
            <p:txBody>
              <a:bodyPr/>
              <a:lstStyle/>
              <a:p>
                <a:endParaRPr lang="en-US"/>
              </a:p>
            </p:txBody>
          </p:sp>
          <p:sp>
            <p:nvSpPr>
              <p:cNvPr id="34978" name="Line 3228"/>
              <p:cNvSpPr>
                <a:spLocks noChangeShapeType="1"/>
              </p:cNvSpPr>
              <p:nvPr/>
            </p:nvSpPr>
            <p:spPr bwMode="auto">
              <a:xfrm flipV="1">
                <a:off x="2861" y="3227"/>
                <a:ext cx="0" cy="33"/>
              </a:xfrm>
              <a:prstGeom prst="line">
                <a:avLst/>
              </a:prstGeom>
              <a:noFill/>
              <a:ln w="3175">
                <a:solidFill>
                  <a:srgbClr val="000000"/>
                </a:solidFill>
                <a:round/>
                <a:headEnd/>
                <a:tailEnd/>
              </a:ln>
            </p:spPr>
            <p:txBody>
              <a:bodyPr/>
              <a:lstStyle/>
              <a:p>
                <a:endParaRPr lang="en-US"/>
              </a:p>
            </p:txBody>
          </p:sp>
          <p:sp>
            <p:nvSpPr>
              <p:cNvPr id="34979" name="Line 3229"/>
              <p:cNvSpPr>
                <a:spLocks noChangeShapeType="1"/>
              </p:cNvSpPr>
              <p:nvPr/>
            </p:nvSpPr>
            <p:spPr bwMode="auto">
              <a:xfrm>
                <a:off x="2861" y="3227"/>
                <a:ext cx="0" cy="33"/>
              </a:xfrm>
              <a:prstGeom prst="line">
                <a:avLst/>
              </a:prstGeom>
              <a:noFill/>
              <a:ln w="3175">
                <a:solidFill>
                  <a:srgbClr val="000000"/>
                </a:solidFill>
                <a:round/>
                <a:headEnd/>
                <a:tailEnd/>
              </a:ln>
            </p:spPr>
            <p:txBody>
              <a:bodyPr/>
              <a:lstStyle/>
              <a:p>
                <a:endParaRPr lang="en-US"/>
              </a:p>
            </p:txBody>
          </p:sp>
          <p:sp>
            <p:nvSpPr>
              <p:cNvPr id="34980" name="Line 3230"/>
              <p:cNvSpPr>
                <a:spLocks noChangeShapeType="1"/>
              </p:cNvSpPr>
              <p:nvPr/>
            </p:nvSpPr>
            <p:spPr bwMode="auto">
              <a:xfrm>
                <a:off x="2861" y="3260"/>
                <a:ext cx="60" cy="0"/>
              </a:xfrm>
              <a:prstGeom prst="line">
                <a:avLst/>
              </a:prstGeom>
              <a:noFill/>
              <a:ln w="3175">
                <a:solidFill>
                  <a:srgbClr val="000000"/>
                </a:solidFill>
                <a:round/>
                <a:headEnd/>
                <a:tailEnd/>
              </a:ln>
            </p:spPr>
            <p:txBody>
              <a:bodyPr/>
              <a:lstStyle/>
              <a:p>
                <a:endParaRPr lang="en-US"/>
              </a:p>
            </p:txBody>
          </p:sp>
          <p:sp>
            <p:nvSpPr>
              <p:cNvPr id="34981" name="Line 3231"/>
              <p:cNvSpPr>
                <a:spLocks noChangeShapeType="1"/>
              </p:cNvSpPr>
              <p:nvPr/>
            </p:nvSpPr>
            <p:spPr bwMode="auto">
              <a:xfrm flipV="1">
                <a:off x="2921" y="3227"/>
                <a:ext cx="0" cy="33"/>
              </a:xfrm>
              <a:prstGeom prst="line">
                <a:avLst/>
              </a:prstGeom>
              <a:noFill/>
              <a:ln w="3175">
                <a:solidFill>
                  <a:srgbClr val="000000"/>
                </a:solidFill>
                <a:round/>
                <a:headEnd/>
                <a:tailEnd/>
              </a:ln>
            </p:spPr>
            <p:txBody>
              <a:bodyPr/>
              <a:lstStyle/>
              <a:p>
                <a:endParaRPr lang="en-US"/>
              </a:p>
            </p:txBody>
          </p:sp>
          <p:sp>
            <p:nvSpPr>
              <p:cNvPr id="34982" name="Line 3232"/>
              <p:cNvSpPr>
                <a:spLocks noChangeShapeType="1"/>
              </p:cNvSpPr>
              <p:nvPr/>
            </p:nvSpPr>
            <p:spPr bwMode="auto">
              <a:xfrm>
                <a:off x="2921" y="3227"/>
                <a:ext cx="0" cy="33"/>
              </a:xfrm>
              <a:prstGeom prst="line">
                <a:avLst/>
              </a:prstGeom>
              <a:noFill/>
              <a:ln w="3175">
                <a:solidFill>
                  <a:srgbClr val="000000"/>
                </a:solidFill>
                <a:round/>
                <a:headEnd/>
                <a:tailEnd/>
              </a:ln>
            </p:spPr>
            <p:txBody>
              <a:bodyPr/>
              <a:lstStyle/>
              <a:p>
                <a:endParaRPr lang="en-US"/>
              </a:p>
            </p:txBody>
          </p:sp>
          <p:sp>
            <p:nvSpPr>
              <p:cNvPr id="34983" name="Line 3233"/>
              <p:cNvSpPr>
                <a:spLocks noChangeShapeType="1"/>
              </p:cNvSpPr>
              <p:nvPr/>
            </p:nvSpPr>
            <p:spPr bwMode="auto">
              <a:xfrm>
                <a:off x="2921" y="3260"/>
                <a:ext cx="61" cy="0"/>
              </a:xfrm>
              <a:prstGeom prst="line">
                <a:avLst/>
              </a:prstGeom>
              <a:noFill/>
              <a:ln w="3175">
                <a:solidFill>
                  <a:srgbClr val="000000"/>
                </a:solidFill>
                <a:round/>
                <a:headEnd/>
                <a:tailEnd/>
              </a:ln>
            </p:spPr>
            <p:txBody>
              <a:bodyPr/>
              <a:lstStyle/>
              <a:p>
                <a:endParaRPr lang="en-US"/>
              </a:p>
            </p:txBody>
          </p:sp>
          <p:sp>
            <p:nvSpPr>
              <p:cNvPr id="34984" name="Line 3234"/>
              <p:cNvSpPr>
                <a:spLocks noChangeShapeType="1"/>
              </p:cNvSpPr>
              <p:nvPr/>
            </p:nvSpPr>
            <p:spPr bwMode="auto">
              <a:xfrm flipV="1">
                <a:off x="2982" y="3227"/>
                <a:ext cx="0" cy="33"/>
              </a:xfrm>
              <a:prstGeom prst="line">
                <a:avLst/>
              </a:prstGeom>
              <a:noFill/>
              <a:ln w="3175">
                <a:solidFill>
                  <a:srgbClr val="000000"/>
                </a:solidFill>
                <a:round/>
                <a:headEnd/>
                <a:tailEnd/>
              </a:ln>
            </p:spPr>
            <p:txBody>
              <a:bodyPr/>
              <a:lstStyle/>
              <a:p>
                <a:endParaRPr lang="en-US"/>
              </a:p>
            </p:txBody>
          </p:sp>
          <p:sp>
            <p:nvSpPr>
              <p:cNvPr id="34985" name="Line 3235"/>
              <p:cNvSpPr>
                <a:spLocks noChangeShapeType="1"/>
              </p:cNvSpPr>
              <p:nvPr/>
            </p:nvSpPr>
            <p:spPr bwMode="auto">
              <a:xfrm>
                <a:off x="2982" y="3227"/>
                <a:ext cx="0" cy="33"/>
              </a:xfrm>
              <a:prstGeom prst="line">
                <a:avLst/>
              </a:prstGeom>
              <a:noFill/>
              <a:ln w="3175">
                <a:solidFill>
                  <a:srgbClr val="000000"/>
                </a:solidFill>
                <a:round/>
                <a:headEnd/>
                <a:tailEnd/>
              </a:ln>
            </p:spPr>
            <p:txBody>
              <a:bodyPr/>
              <a:lstStyle/>
              <a:p>
                <a:endParaRPr lang="en-US"/>
              </a:p>
            </p:txBody>
          </p:sp>
          <p:sp>
            <p:nvSpPr>
              <p:cNvPr id="34986" name="Line 3236"/>
              <p:cNvSpPr>
                <a:spLocks noChangeShapeType="1"/>
              </p:cNvSpPr>
              <p:nvPr/>
            </p:nvSpPr>
            <p:spPr bwMode="auto">
              <a:xfrm>
                <a:off x="2982" y="3260"/>
                <a:ext cx="60" cy="0"/>
              </a:xfrm>
              <a:prstGeom prst="line">
                <a:avLst/>
              </a:prstGeom>
              <a:noFill/>
              <a:ln w="3175">
                <a:solidFill>
                  <a:srgbClr val="000000"/>
                </a:solidFill>
                <a:round/>
                <a:headEnd/>
                <a:tailEnd/>
              </a:ln>
            </p:spPr>
            <p:txBody>
              <a:bodyPr/>
              <a:lstStyle/>
              <a:p>
                <a:endParaRPr lang="en-US"/>
              </a:p>
            </p:txBody>
          </p:sp>
          <p:sp>
            <p:nvSpPr>
              <p:cNvPr id="34987" name="Line 3237"/>
              <p:cNvSpPr>
                <a:spLocks noChangeShapeType="1"/>
              </p:cNvSpPr>
              <p:nvPr/>
            </p:nvSpPr>
            <p:spPr bwMode="auto">
              <a:xfrm flipV="1">
                <a:off x="3042" y="3182"/>
                <a:ext cx="0" cy="78"/>
              </a:xfrm>
              <a:prstGeom prst="line">
                <a:avLst/>
              </a:prstGeom>
              <a:noFill/>
              <a:ln w="3175">
                <a:solidFill>
                  <a:srgbClr val="000000"/>
                </a:solidFill>
                <a:round/>
                <a:headEnd/>
                <a:tailEnd/>
              </a:ln>
            </p:spPr>
            <p:txBody>
              <a:bodyPr/>
              <a:lstStyle/>
              <a:p>
                <a:endParaRPr lang="en-US"/>
              </a:p>
            </p:txBody>
          </p:sp>
          <p:sp>
            <p:nvSpPr>
              <p:cNvPr id="34988" name="Line 3238"/>
              <p:cNvSpPr>
                <a:spLocks noChangeShapeType="1"/>
              </p:cNvSpPr>
              <p:nvPr/>
            </p:nvSpPr>
            <p:spPr bwMode="auto">
              <a:xfrm>
                <a:off x="3042" y="3182"/>
                <a:ext cx="0" cy="78"/>
              </a:xfrm>
              <a:prstGeom prst="line">
                <a:avLst/>
              </a:prstGeom>
              <a:noFill/>
              <a:ln w="3175">
                <a:solidFill>
                  <a:srgbClr val="000000"/>
                </a:solidFill>
                <a:round/>
                <a:headEnd/>
                <a:tailEnd/>
              </a:ln>
            </p:spPr>
            <p:txBody>
              <a:bodyPr/>
              <a:lstStyle/>
              <a:p>
                <a:endParaRPr lang="en-US"/>
              </a:p>
            </p:txBody>
          </p:sp>
          <p:sp>
            <p:nvSpPr>
              <p:cNvPr id="34989" name="Line 3239"/>
              <p:cNvSpPr>
                <a:spLocks noChangeShapeType="1"/>
              </p:cNvSpPr>
              <p:nvPr/>
            </p:nvSpPr>
            <p:spPr bwMode="auto">
              <a:xfrm>
                <a:off x="3042" y="3260"/>
                <a:ext cx="60" cy="0"/>
              </a:xfrm>
              <a:prstGeom prst="line">
                <a:avLst/>
              </a:prstGeom>
              <a:noFill/>
              <a:ln w="3175">
                <a:solidFill>
                  <a:srgbClr val="000000"/>
                </a:solidFill>
                <a:round/>
                <a:headEnd/>
                <a:tailEnd/>
              </a:ln>
            </p:spPr>
            <p:txBody>
              <a:bodyPr/>
              <a:lstStyle/>
              <a:p>
                <a:endParaRPr lang="en-US"/>
              </a:p>
            </p:txBody>
          </p:sp>
          <p:sp>
            <p:nvSpPr>
              <p:cNvPr id="34990" name="Line 3240"/>
              <p:cNvSpPr>
                <a:spLocks noChangeShapeType="1"/>
              </p:cNvSpPr>
              <p:nvPr/>
            </p:nvSpPr>
            <p:spPr bwMode="auto">
              <a:xfrm flipV="1">
                <a:off x="3102" y="3227"/>
                <a:ext cx="0" cy="33"/>
              </a:xfrm>
              <a:prstGeom prst="line">
                <a:avLst/>
              </a:prstGeom>
              <a:noFill/>
              <a:ln w="3175">
                <a:solidFill>
                  <a:srgbClr val="000000"/>
                </a:solidFill>
                <a:round/>
                <a:headEnd/>
                <a:tailEnd/>
              </a:ln>
            </p:spPr>
            <p:txBody>
              <a:bodyPr/>
              <a:lstStyle/>
              <a:p>
                <a:endParaRPr lang="en-US"/>
              </a:p>
            </p:txBody>
          </p:sp>
          <p:sp>
            <p:nvSpPr>
              <p:cNvPr id="34991" name="Line 3241"/>
              <p:cNvSpPr>
                <a:spLocks noChangeShapeType="1"/>
              </p:cNvSpPr>
              <p:nvPr/>
            </p:nvSpPr>
            <p:spPr bwMode="auto">
              <a:xfrm>
                <a:off x="3102" y="3227"/>
                <a:ext cx="0" cy="33"/>
              </a:xfrm>
              <a:prstGeom prst="line">
                <a:avLst/>
              </a:prstGeom>
              <a:noFill/>
              <a:ln w="3175">
                <a:solidFill>
                  <a:srgbClr val="000000"/>
                </a:solidFill>
                <a:round/>
                <a:headEnd/>
                <a:tailEnd/>
              </a:ln>
            </p:spPr>
            <p:txBody>
              <a:bodyPr/>
              <a:lstStyle/>
              <a:p>
                <a:endParaRPr lang="en-US"/>
              </a:p>
            </p:txBody>
          </p:sp>
          <p:sp>
            <p:nvSpPr>
              <p:cNvPr id="34992" name="Line 3242"/>
              <p:cNvSpPr>
                <a:spLocks noChangeShapeType="1"/>
              </p:cNvSpPr>
              <p:nvPr/>
            </p:nvSpPr>
            <p:spPr bwMode="auto">
              <a:xfrm>
                <a:off x="3102" y="3260"/>
                <a:ext cx="61" cy="0"/>
              </a:xfrm>
              <a:prstGeom prst="line">
                <a:avLst/>
              </a:prstGeom>
              <a:noFill/>
              <a:ln w="3175">
                <a:solidFill>
                  <a:srgbClr val="000000"/>
                </a:solidFill>
                <a:round/>
                <a:headEnd/>
                <a:tailEnd/>
              </a:ln>
            </p:spPr>
            <p:txBody>
              <a:bodyPr/>
              <a:lstStyle/>
              <a:p>
                <a:endParaRPr lang="en-US"/>
              </a:p>
            </p:txBody>
          </p:sp>
          <p:sp>
            <p:nvSpPr>
              <p:cNvPr id="34993" name="Line 3243"/>
              <p:cNvSpPr>
                <a:spLocks noChangeShapeType="1"/>
              </p:cNvSpPr>
              <p:nvPr/>
            </p:nvSpPr>
            <p:spPr bwMode="auto">
              <a:xfrm flipV="1">
                <a:off x="3163" y="3227"/>
                <a:ext cx="0" cy="33"/>
              </a:xfrm>
              <a:prstGeom prst="line">
                <a:avLst/>
              </a:prstGeom>
              <a:noFill/>
              <a:ln w="3175">
                <a:solidFill>
                  <a:srgbClr val="000000"/>
                </a:solidFill>
                <a:round/>
                <a:headEnd/>
                <a:tailEnd/>
              </a:ln>
            </p:spPr>
            <p:txBody>
              <a:bodyPr/>
              <a:lstStyle/>
              <a:p>
                <a:endParaRPr lang="en-US"/>
              </a:p>
            </p:txBody>
          </p:sp>
          <p:sp>
            <p:nvSpPr>
              <p:cNvPr id="34994" name="Line 3244"/>
              <p:cNvSpPr>
                <a:spLocks noChangeShapeType="1"/>
              </p:cNvSpPr>
              <p:nvPr/>
            </p:nvSpPr>
            <p:spPr bwMode="auto">
              <a:xfrm>
                <a:off x="3163" y="3227"/>
                <a:ext cx="0" cy="33"/>
              </a:xfrm>
              <a:prstGeom prst="line">
                <a:avLst/>
              </a:prstGeom>
              <a:noFill/>
              <a:ln w="3175">
                <a:solidFill>
                  <a:srgbClr val="000000"/>
                </a:solidFill>
                <a:round/>
                <a:headEnd/>
                <a:tailEnd/>
              </a:ln>
            </p:spPr>
            <p:txBody>
              <a:bodyPr/>
              <a:lstStyle/>
              <a:p>
                <a:endParaRPr lang="en-US"/>
              </a:p>
            </p:txBody>
          </p:sp>
          <p:sp>
            <p:nvSpPr>
              <p:cNvPr id="34995" name="Line 3245"/>
              <p:cNvSpPr>
                <a:spLocks noChangeShapeType="1"/>
              </p:cNvSpPr>
              <p:nvPr/>
            </p:nvSpPr>
            <p:spPr bwMode="auto">
              <a:xfrm>
                <a:off x="3163" y="3260"/>
                <a:ext cx="60" cy="0"/>
              </a:xfrm>
              <a:prstGeom prst="line">
                <a:avLst/>
              </a:prstGeom>
              <a:noFill/>
              <a:ln w="3175">
                <a:solidFill>
                  <a:srgbClr val="000000"/>
                </a:solidFill>
                <a:round/>
                <a:headEnd/>
                <a:tailEnd/>
              </a:ln>
            </p:spPr>
            <p:txBody>
              <a:bodyPr/>
              <a:lstStyle/>
              <a:p>
                <a:endParaRPr lang="en-US"/>
              </a:p>
            </p:txBody>
          </p:sp>
          <p:sp>
            <p:nvSpPr>
              <p:cNvPr id="34996" name="Line 3246"/>
              <p:cNvSpPr>
                <a:spLocks noChangeShapeType="1"/>
              </p:cNvSpPr>
              <p:nvPr/>
            </p:nvSpPr>
            <p:spPr bwMode="auto">
              <a:xfrm flipV="1">
                <a:off x="3223" y="3227"/>
                <a:ext cx="0" cy="33"/>
              </a:xfrm>
              <a:prstGeom prst="line">
                <a:avLst/>
              </a:prstGeom>
              <a:noFill/>
              <a:ln w="3175">
                <a:solidFill>
                  <a:srgbClr val="000000"/>
                </a:solidFill>
                <a:round/>
                <a:headEnd/>
                <a:tailEnd/>
              </a:ln>
            </p:spPr>
            <p:txBody>
              <a:bodyPr/>
              <a:lstStyle/>
              <a:p>
                <a:endParaRPr lang="en-US"/>
              </a:p>
            </p:txBody>
          </p:sp>
          <p:sp>
            <p:nvSpPr>
              <p:cNvPr id="34997" name="Line 3247"/>
              <p:cNvSpPr>
                <a:spLocks noChangeShapeType="1"/>
              </p:cNvSpPr>
              <p:nvPr/>
            </p:nvSpPr>
            <p:spPr bwMode="auto">
              <a:xfrm>
                <a:off x="3223" y="3227"/>
                <a:ext cx="0" cy="33"/>
              </a:xfrm>
              <a:prstGeom prst="line">
                <a:avLst/>
              </a:prstGeom>
              <a:noFill/>
              <a:ln w="3175">
                <a:solidFill>
                  <a:srgbClr val="000000"/>
                </a:solidFill>
                <a:round/>
                <a:headEnd/>
                <a:tailEnd/>
              </a:ln>
            </p:spPr>
            <p:txBody>
              <a:bodyPr/>
              <a:lstStyle/>
              <a:p>
                <a:endParaRPr lang="en-US"/>
              </a:p>
            </p:txBody>
          </p:sp>
          <p:sp>
            <p:nvSpPr>
              <p:cNvPr id="34998" name="Line 3248"/>
              <p:cNvSpPr>
                <a:spLocks noChangeShapeType="1"/>
              </p:cNvSpPr>
              <p:nvPr/>
            </p:nvSpPr>
            <p:spPr bwMode="auto">
              <a:xfrm>
                <a:off x="3223" y="3260"/>
                <a:ext cx="60" cy="0"/>
              </a:xfrm>
              <a:prstGeom prst="line">
                <a:avLst/>
              </a:prstGeom>
              <a:noFill/>
              <a:ln w="3175">
                <a:solidFill>
                  <a:srgbClr val="000000"/>
                </a:solidFill>
                <a:round/>
                <a:headEnd/>
                <a:tailEnd/>
              </a:ln>
            </p:spPr>
            <p:txBody>
              <a:bodyPr/>
              <a:lstStyle/>
              <a:p>
                <a:endParaRPr lang="en-US"/>
              </a:p>
            </p:txBody>
          </p:sp>
          <p:sp>
            <p:nvSpPr>
              <p:cNvPr id="34999" name="Line 3249"/>
              <p:cNvSpPr>
                <a:spLocks noChangeShapeType="1"/>
              </p:cNvSpPr>
              <p:nvPr/>
            </p:nvSpPr>
            <p:spPr bwMode="auto">
              <a:xfrm flipV="1">
                <a:off x="3283" y="3227"/>
                <a:ext cx="0" cy="33"/>
              </a:xfrm>
              <a:prstGeom prst="line">
                <a:avLst/>
              </a:prstGeom>
              <a:noFill/>
              <a:ln w="3175">
                <a:solidFill>
                  <a:srgbClr val="000000"/>
                </a:solidFill>
                <a:round/>
                <a:headEnd/>
                <a:tailEnd/>
              </a:ln>
            </p:spPr>
            <p:txBody>
              <a:bodyPr/>
              <a:lstStyle/>
              <a:p>
                <a:endParaRPr lang="en-US"/>
              </a:p>
            </p:txBody>
          </p:sp>
          <p:sp>
            <p:nvSpPr>
              <p:cNvPr id="35000" name="Line 3250"/>
              <p:cNvSpPr>
                <a:spLocks noChangeShapeType="1"/>
              </p:cNvSpPr>
              <p:nvPr/>
            </p:nvSpPr>
            <p:spPr bwMode="auto">
              <a:xfrm>
                <a:off x="3283" y="3227"/>
                <a:ext cx="0" cy="33"/>
              </a:xfrm>
              <a:prstGeom prst="line">
                <a:avLst/>
              </a:prstGeom>
              <a:noFill/>
              <a:ln w="3175">
                <a:solidFill>
                  <a:srgbClr val="000000"/>
                </a:solidFill>
                <a:round/>
                <a:headEnd/>
                <a:tailEnd/>
              </a:ln>
            </p:spPr>
            <p:txBody>
              <a:bodyPr/>
              <a:lstStyle/>
              <a:p>
                <a:endParaRPr lang="en-US"/>
              </a:p>
            </p:txBody>
          </p:sp>
          <p:sp>
            <p:nvSpPr>
              <p:cNvPr id="35001" name="Line 3251"/>
              <p:cNvSpPr>
                <a:spLocks noChangeShapeType="1"/>
              </p:cNvSpPr>
              <p:nvPr/>
            </p:nvSpPr>
            <p:spPr bwMode="auto">
              <a:xfrm>
                <a:off x="3283" y="3260"/>
                <a:ext cx="61" cy="0"/>
              </a:xfrm>
              <a:prstGeom prst="line">
                <a:avLst/>
              </a:prstGeom>
              <a:noFill/>
              <a:ln w="3175">
                <a:solidFill>
                  <a:srgbClr val="000000"/>
                </a:solidFill>
                <a:round/>
                <a:headEnd/>
                <a:tailEnd/>
              </a:ln>
            </p:spPr>
            <p:txBody>
              <a:bodyPr/>
              <a:lstStyle/>
              <a:p>
                <a:endParaRPr lang="en-US"/>
              </a:p>
            </p:txBody>
          </p:sp>
          <p:sp>
            <p:nvSpPr>
              <p:cNvPr id="35002" name="Line 3252"/>
              <p:cNvSpPr>
                <a:spLocks noChangeShapeType="1"/>
              </p:cNvSpPr>
              <p:nvPr/>
            </p:nvSpPr>
            <p:spPr bwMode="auto">
              <a:xfrm flipV="1">
                <a:off x="3344" y="3227"/>
                <a:ext cx="0" cy="33"/>
              </a:xfrm>
              <a:prstGeom prst="line">
                <a:avLst/>
              </a:prstGeom>
              <a:noFill/>
              <a:ln w="3175">
                <a:solidFill>
                  <a:srgbClr val="000000"/>
                </a:solidFill>
                <a:round/>
                <a:headEnd/>
                <a:tailEnd/>
              </a:ln>
            </p:spPr>
            <p:txBody>
              <a:bodyPr/>
              <a:lstStyle/>
              <a:p>
                <a:endParaRPr lang="en-US"/>
              </a:p>
            </p:txBody>
          </p:sp>
          <p:sp>
            <p:nvSpPr>
              <p:cNvPr id="35003" name="Line 3253"/>
              <p:cNvSpPr>
                <a:spLocks noChangeShapeType="1"/>
              </p:cNvSpPr>
              <p:nvPr/>
            </p:nvSpPr>
            <p:spPr bwMode="auto">
              <a:xfrm>
                <a:off x="3344" y="3227"/>
                <a:ext cx="0" cy="33"/>
              </a:xfrm>
              <a:prstGeom prst="line">
                <a:avLst/>
              </a:prstGeom>
              <a:noFill/>
              <a:ln w="3175">
                <a:solidFill>
                  <a:srgbClr val="000000"/>
                </a:solidFill>
                <a:round/>
                <a:headEnd/>
                <a:tailEnd/>
              </a:ln>
            </p:spPr>
            <p:txBody>
              <a:bodyPr/>
              <a:lstStyle/>
              <a:p>
                <a:endParaRPr lang="en-US"/>
              </a:p>
            </p:txBody>
          </p:sp>
          <p:sp>
            <p:nvSpPr>
              <p:cNvPr id="35004" name="Line 3254"/>
              <p:cNvSpPr>
                <a:spLocks noChangeShapeType="1"/>
              </p:cNvSpPr>
              <p:nvPr/>
            </p:nvSpPr>
            <p:spPr bwMode="auto">
              <a:xfrm>
                <a:off x="3344" y="3260"/>
                <a:ext cx="60" cy="0"/>
              </a:xfrm>
              <a:prstGeom prst="line">
                <a:avLst/>
              </a:prstGeom>
              <a:noFill/>
              <a:ln w="3175">
                <a:solidFill>
                  <a:srgbClr val="000000"/>
                </a:solidFill>
                <a:round/>
                <a:headEnd/>
                <a:tailEnd/>
              </a:ln>
            </p:spPr>
            <p:txBody>
              <a:bodyPr/>
              <a:lstStyle/>
              <a:p>
                <a:endParaRPr lang="en-US"/>
              </a:p>
            </p:txBody>
          </p:sp>
          <p:sp>
            <p:nvSpPr>
              <p:cNvPr id="35005" name="Line 3255"/>
              <p:cNvSpPr>
                <a:spLocks noChangeShapeType="1"/>
              </p:cNvSpPr>
              <p:nvPr/>
            </p:nvSpPr>
            <p:spPr bwMode="auto">
              <a:xfrm flipV="1">
                <a:off x="3404" y="3227"/>
                <a:ext cx="0" cy="33"/>
              </a:xfrm>
              <a:prstGeom prst="line">
                <a:avLst/>
              </a:prstGeom>
              <a:noFill/>
              <a:ln w="3175">
                <a:solidFill>
                  <a:srgbClr val="000000"/>
                </a:solidFill>
                <a:round/>
                <a:headEnd/>
                <a:tailEnd/>
              </a:ln>
            </p:spPr>
            <p:txBody>
              <a:bodyPr/>
              <a:lstStyle/>
              <a:p>
                <a:endParaRPr lang="en-US"/>
              </a:p>
            </p:txBody>
          </p:sp>
          <p:sp>
            <p:nvSpPr>
              <p:cNvPr id="35006" name="Line 3256"/>
              <p:cNvSpPr>
                <a:spLocks noChangeShapeType="1"/>
              </p:cNvSpPr>
              <p:nvPr/>
            </p:nvSpPr>
            <p:spPr bwMode="auto">
              <a:xfrm>
                <a:off x="3404" y="3227"/>
                <a:ext cx="0" cy="33"/>
              </a:xfrm>
              <a:prstGeom prst="line">
                <a:avLst/>
              </a:prstGeom>
              <a:noFill/>
              <a:ln w="3175">
                <a:solidFill>
                  <a:srgbClr val="000000"/>
                </a:solidFill>
                <a:round/>
                <a:headEnd/>
                <a:tailEnd/>
              </a:ln>
            </p:spPr>
            <p:txBody>
              <a:bodyPr/>
              <a:lstStyle/>
              <a:p>
                <a:endParaRPr lang="en-US"/>
              </a:p>
            </p:txBody>
          </p:sp>
          <p:sp>
            <p:nvSpPr>
              <p:cNvPr id="35007" name="Line 3257"/>
              <p:cNvSpPr>
                <a:spLocks noChangeShapeType="1"/>
              </p:cNvSpPr>
              <p:nvPr/>
            </p:nvSpPr>
            <p:spPr bwMode="auto">
              <a:xfrm>
                <a:off x="3404" y="3260"/>
                <a:ext cx="60" cy="0"/>
              </a:xfrm>
              <a:prstGeom prst="line">
                <a:avLst/>
              </a:prstGeom>
              <a:noFill/>
              <a:ln w="3175">
                <a:solidFill>
                  <a:srgbClr val="000000"/>
                </a:solidFill>
                <a:round/>
                <a:headEnd/>
                <a:tailEnd/>
              </a:ln>
            </p:spPr>
            <p:txBody>
              <a:bodyPr/>
              <a:lstStyle/>
              <a:p>
                <a:endParaRPr lang="en-US"/>
              </a:p>
            </p:txBody>
          </p:sp>
          <p:sp>
            <p:nvSpPr>
              <p:cNvPr id="35008" name="Line 3258"/>
              <p:cNvSpPr>
                <a:spLocks noChangeShapeType="1"/>
              </p:cNvSpPr>
              <p:nvPr/>
            </p:nvSpPr>
            <p:spPr bwMode="auto">
              <a:xfrm flipV="1">
                <a:off x="3464" y="3227"/>
                <a:ext cx="0" cy="33"/>
              </a:xfrm>
              <a:prstGeom prst="line">
                <a:avLst/>
              </a:prstGeom>
              <a:noFill/>
              <a:ln w="3175">
                <a:solidFill>
                  <a:srgbClr val="000000"/>
                </a:solidFill>
                <a:round/>
                <a:headEnd/>
                <a:tailEnd/>
              </a:ln>
            </p:spPr>
            <p:txBody>
              <a:bodyPr/>
              <a:lstStyle/>
              <a:p>
                <a:endParaRPr lang="en-US"/>
              </a:p>
            </p:txBody>
          </p:sp>
          <p:sp>
            <p:nvSpPr>
              <p:cNvPr id="35009" name="Line 3259"/>
              <p:cNvSpPr>
                <a:spLocks noChangeShapeType="1"/>
              </p:cNvSpPr>
              <p:nvPr/>
            </p:nvSpPr>
            <p:spPr bwMode="auto">
              <a:xfrm>
                <a:off x="3464" y="3227"/>
                <a:ext cx="0" cy="33"/>
              </a:xfrm>
              <a:prstGeom prst="line">
                <a:avLst/>
              </a:prstGeom>
              <a:noFill/>
              <a:ln w="3175">
                <a:solidFill>
                  <a:srgbClr val="000000"/>
                </a:solidFill>
                <a:round/>
                <a:headEnd/>
                <a:tailEnd/>
              </a:ln>
            </p:spPr>
            <p:txBody>
              <a:bodyPr/>
              <a:lstStyle/>
              <a:p>
                <a:endParaRPr lang="en-US"/>
              </a:p>
            </p:txBody>
          </p:sp>
          <p:sp>
            <p:nvSpPr>
              <p:cNvPr id="35010" name="Line 3260"/>
              <p:cNvSpPr>
                <a:spLocks noChangeShapeType="1"/>
              </p:cNvSpPr>
              <p:nvPr/>
            </p:nvSpPr>
            <p:spPr bwMode="auto">
              <a:xfrm>
                <a:off x="3464" y="3260"/>
                <a:ext cx="61" cy="0"/>
              </a:xfrm>
              <a:prstGeom prst="line">
                <a:avLst/>
              </a:prstGeom>
              <a:noFill/>
              <a:ln w="3175">
                <a:solidFill>
                  <a:srgbClr val="000000"/>
                </a:solidFill>
                <a:round/>
                <a:headEnd/>
                <a:tailEnd/>
              </a:ln>
            </p:spPr>
            <p:txBody>
              <a:bodyPr/>
              <a:lstStyle/>
              <a:p>
                <a:endParaRPr lang="en-US"/>
              </a:p>
            </p:txBody>
          </p:sp>
          <p:sp>
            <p:nvSpPr>
              <p:cNvPr id="35011" name="Line 3261"/>
              <p:cNvSpPr>
                <a:spLocks noChangeShapeType="1"/>
              </p:cNvSpPr>
              <p:nvPr/>
            </p:nvSpPr>
            <p:spPr bwMode="auto">
              <a:xfrm flipV="1">
                <a:off x="3525" y="3227"/>
                <a:ext cx="0" cy="33"/>
              </a:xfrm>
              <a:prstGeom prst="line">
                <a:avLst/>
              </a:prstGeom>
              <a:noFill/>
              <a:ln w="3175">
                <a:solidFill>
                  <a:srgbClr val="000000"/>
                </a:solidFill>
                <a:round/>
                <a:headEnd/>
                <a:tailEnd/>
              </a:ln>
            </p:spPr>
            <p:txBody>
              <a:bodyPr/>
              <a:lstStyle/>
              <a:p>
                <a:endParaRPr lang="en-US"/>
              </a:p>
            </p:txBody>
          </p:sp>
          <p:sp>
            <p:nvSpPr>
              <p:cNvPr id="35012" name="Line 3262"/>
              <p:cNvSpPr>
                <a:spLocks noChangeShapeType="1"/>
              </p:cNvSpPr>
              <p:nvPr/>
            </p:nvSpPr>
            <p:spPr bwMode="auto">
              <a:xfrm>
                <a:off x="3525" y="3227"/>
                <a:ext cx="0" cy="33"/>
              </a:xfrm>
              <a:prstGeom prst="line">
                <a:avLst/>
              </a:prstGeom>
              <a:noFill/>
              <a:ln w="3175">
                <a:solidFill>
                  <a:srgbClr val="000000"/>
                </a:solidFill>
                <a:round/>
                <a:headEnd/>
                <a:tailEnd/>
              </a:ln>
            </p:spPr>
            <p:txBody>
              <a:bodyPr/>
              <a:lstStyle/>
              <a:p>
                <a:endParaRPr lang="en-US"/>
              </a:p>
            </p:txBody>
          </p:sp>
          <p:sp>
            <p:nvSpPr>
              <p:cNvPr id="35013" name="Line 3263"/>
              <p:cNvSpPr>
                <a:spLocks noChangeShapeType="1"/>
              </p:cNvSpPr>
              <p:nvPr/>
            </p:nvSpPr>
            <p:spPr bwMode="auto">
              <a:xfrm>
                <a:off x="3525" y="3260"/>
                <a:ext cx="60" cy="0"/>
              </a:xfrm>
              <a:prstGeom prst="line">
                <a:avLst/>
              </a:prstGeom>
              <a:noFill/>
              <a:ln w="3175">
                <a:solidFill>
                  <a:srgbClr val="000000"/>
                </a:solidFill>
                <a:round/>
                <a:headEnd/>
                <a:tailEnd/>
              </a:ln>
            </p:spPr>
            <p:txBody>
              <a:bodyPr/>
              <a:lstStyle/>
              <a:p>
                <a:endParaRPr lang="en-US"/>
              </a:p>
            </p:txBody>
          </p:sp>
          <p:sp>
            <p:nvSpPr>
              <p:cNvPr id="35014" name="Line 3264"/>
              <p:cNvSpPr>
                <a:spLocks noChangeShapeType="1"/>
              </p:cNvSpPr>
              <p:nvPr/>
            </p:nvSpPr>
            <p:spPr bwMode="auto">
              <a:xfrm flipV="1">
                <a:off x="3585" y="3227"/>
                <a:ext cx="0" cy="33"/>
              </a:xfrm>
              <a:prstGeom prst="line">
                <a:avLst/>
              </a:prstGeom>
              <a:noFill/>
              <a:ln w="3175">
                <a:solidFill>
                  <a:srgbClr val="000000"/>
                </a:solidFill>
                <a:round/>
                <a:headEnd/>
                <a:tailEnd/>
              </a:ln>
            </p:spPr>
            <p:txBody>
              <a:bodyPr/>
              <a:lstStyle/>
              <a:p>
                <a:endParaRPr lang="en-US"/>
              </a:p>
            </p:txBody>
          </p:sp>
          <p:sp>
            <p:nvSpPr>
              <p:cNvPr id="35015" name="Line 3265"/>
              <p:cNvSpPr>
                <a:spLocks noChangeShapeType="1"/>
              </p:cNvSpPr>
              <p:nvPr/>
            </p:nvSpPr>
            <p:spPr bwMode="auto">
              <a:xfrm>
                <a:off x="3585" y="3227"/>
                <a:ext cx="0" cy="33"/>
              </a:xfrm>
              <a:prstGeom prst="line">
                <a:avLst/>
              </a:prstGeom>
              <a:noFill/>
              <a:ln w="3175">
                <a:solidFill>
                  <a:srgbClr val="000000"/>
                </a:solidFill>
                <a:round/>
                <a:headEnd/>
                <a:tailEnd/>
              </a:ln>
            </p:spPr>
            <p:txBody>
              <a:bodyPr/>
              <a:lstStyle/>
              <a:p>
                <a:endParaRPr lang="en-US"/>
              </a:p>
            </p:txBody>
          </p:sp>
          <p:sp>
            <p:nvSpPr>
              <p:cNvPr id="35016" name="Line 3266"/>
              <p:cNvSpPr>
                <a:spLocks noChangeShapeType="1"/>
              </p:cNvSpPr>
              <p:nvPr/>
            </p:nvSpPr>
            <p:spPr bwMode="auto">
              <a:xfrm>
                <a:off x="3585" y="3260"/>
                <a:ext cx="60" cy="0"/>
              </a:xfrm>
              <a:prstGeom prst="line">
                <a:avLst/>
              </a:prstGeom>
              <a:noFill/>
              <a:ln w="3175">
                <a:solidFill>
                  <a:srgbClr val="000000"/>
                </a:solidFill>
                <a:round/>
                <a:headEnd/>
                <a:tailEnd/>
              </a:ln>
            </p:spPr>
            <p:txBody>
              <a:bodyPr/>
              <a:lstStyle/>
              <a:p>
                <a:endParaRPr lang="en-US"/>
              </a:p>
            </p:txBody>
          </p:sp>
          <p:sp>
            <p:nvSpPr>
              <p:cNvPr id="35017" name="Line 3267"/>
              <p:cNvSpPr>
                <a:spLocks noChangeShapeType="1"/>
              </p:cNvSpPr>
              <p:nvPr/>
            </p:nvSpPr>
            <p:spPr bwMode="auto">
              <a:xfrm flipV="1">
                <a:off x="3645" y="3182"/>
                <a:ext cx="0" cy="78"/>
              </a:xfrm>
              <a:prstGeom prst="line">
                <a:avLst/>
              </a:prstGeom>
              <a:noFill/>
              <a:ln w="3175">
                <a:solidFill>
                  <a:srgbClr val="000000"/>
                </a:solidFill>
                <a:round/>
                <a:headEnd/>
                <a:tailEnd/>
              </a:ln>
            </p:spPr>
            <p:txBody>
              <a:bodyPr/>
              <a:lstStyle/>
              <a:p>
                <a:endParaRPr lang="en-US"/>
              </a:p>
            </p:txBody>
          </p:sp>
          <p:sp>
            <p:nvSpPr>
              <p:cNvPr id="35018" name="Line 3268"/>
              <p:cNvSpPr>
                <a:spLocks noChangeShapeType="1"/>
              </p:cNvSpPr>
              <p:nvPr/>
            </p:nvSpPr>
            <p:spPr bwMode="auto">
              <a:xfrm>
                <a:off x="3645" y="3182"/>
                <a:ext cx="0" cy="78"/>
              </a:xfrm>
              <a:prstGeom prst="line">
                <a:avLst/>
              </a:prstGeom>
              <a:noFill/>
              <a:ln w="3175">
                <a:solidFill>
                  <a:srgbClr val="000000"/>
                </a:solidFill>
                <a:round/>
                <a:headEnd/>
                <a:tailEnd/>
              </a:ln>
            </p:spPr>
            <p:txBody>
              <a:bodyPr/>
              <a:lstStyle/>
              <a:p>
                <a:endParaRPr lang="en-US"/>
              </a:p>
            </p:txBody>
          </p:sp>
          <p:sp>
            <p:nvSpPr>
              <p:cNvPr id="35019" name="Line 3269"/>
              <p:cNvSpPr>
                <a:spLocks noChangeShapeType="1"/>
              </p:cNvSpPr>
              <p:nvPr/>
            </p:nvSpPr>
            <p:spPr bwMode="auto">
              <a:xfrm>
                <a:off x="3645" y="3260"/>
                <a:ext cx="62" cy="0"/>
              </a:xfrm>
              <a:prstGeom prst="line">
                <a:avLst/>
              </a:prstGeom>
              <a:noFill/>
              <a:ln w="3175">
                <a:solidFill>
                  <a:srgbClr val="000000"/>
                </a:solidFill>
                <a:round/>
                <a:headEnd/>
                <a:tailEnd/>
              </a:ln>
            </p:spPr>
            <p:txBody>
              <a:bodyPr/>
              <a:lstStyle/>
              <a:p>
                <a:endParaRPr lang="en-US"/>
              </a:p>
            </p:txBody>
          </p:sp>
          <p:sp>
            <p:nvSpPr>
              <p:cNvPr id="35020" name="Line 3270"/>
              <p:cNvSpPr>
                <a:spLocks noChangeShapeType="1"/>
              </p:cNvSpPr>
              <p:nvPr/>
            </p:nvSpPr>
            <p:spPr bwMode="auto">
              <a:xfrm flipV="1">
                <a:off x="3707" y="3227"/>
                <a:ext cx="0" cy="33"/>
              </a:xfrm>
              <a:prstGeom prst="line">
                <a:avLst/>
              </a:prstGeom>
              <a:noFill/>
              <a:ln w="3175">
                <a:solidFill>
                  <a:srgbClr val="000000"/>
                </a:solidFill>
                <a:round/>
                <a:headEnd/>
                <a:tailEnd/>
              </a:ln>
            </p:spPr>
            <p:txBody>
              <a:bodyPr/>
              <a:lstStyle/>
              <a:p>
                <a:endParaRPr lang="en-US"/>
              </a:p>
            </p:txBody>
          </p:sp>
          <p:sp>
            <p:nvSpPr>
              <p:cNvPr id="35021" name="Line 3271"/>
              <p:cNvSpPr>
                <a:spLocks noChangeShapeType="1"/>
              </p:cNvSpPr>
              <p:nvPr/>
            </p:nvSpPr>
            <p:spPr bwMode="auto">
              <a:xfrm>
                <a:off x="3707" y="3227"/>
                <a:ext cx="0" cy="33"/>
              </a:xfrm>
              <a:prstGeom prst="line">
                <a:avLst/>
              </a:prstGeom>
              <a:noFill/>
              <a:ln w="3175">
                <a:solidFill>
                  <a:srgbClr val="000000"/>
                </a:solidFill>
                <a:round/>
                <a:headEnd/>
                <a:tailEnd/>
              </a:ln>
            </p:spPr>
            <p:txBody>
              <a:bodyPr/>
              <a:lstStyle/>
              <a:p>
                <a:endParaRPr lang="en-US"/>
              </a:p>
            </p:txBody>
          </p:sp>
          <p:sp>
            <p:nvSpPr>
              <p:cNvPr id="35022" name="Line 3272"/>
              <p:cNvSpPr>
                <a:spLocks noChangeShapeType="1"/>
              </p:cNvSpPr>
              <p:nvPr/>
            </p:nvSpPr>
            <p:spPr bwMode="auto">
              <a:xfrm>
                <a:off x="3707" y="3260"/>
                <a:ext cx="59" cy="0"/>
              </a:xfrm>
              <a:prstGeom prst="line">
                <a:avLst/>
              </a:prstGeom>
              <a:noFill/>
              <a:ln w="3175">
                <a:solidFill>
                  <a:srgbClr val="000000"/>
                </a:solidFill>
                <a:round/>
                <a:headEnd/>
                <a:tailEnd/>
              </a:ln>
            </p:spPr>
            <p:txBody>
              <a:bodyPr/>
              <a:lstStyle/>
              <a:p>
                <a:endParaRPr lang="en-US"/>
              </a:p>
            </p:txBody>
          </p:sp>
          <p:sp>
            <p:nvSpPr>
              <p:cNvPr id="35023" name="Line 3273"/>
              <p:cNvSpPr>
                <a:spLocks noChangeShapeType="1"/>
              </p:cNvSpPr>
              <p:nvPr/>
            </p:nvSpPr>
            <p:spPr bwMode="auto">
              <a:xfrm flipV="1">
                <a:off x="3766" y="3227"/>
                <a:ext cx="0" cy="33"/>
              </a:xfrm>
              <a:prstGeom prst="line">
                <a:avLst/>
              </a:prstGeom>
              <a:noFill/>
              <a:ln w="3175">
                <a:solidFill>
                  <a:srgbClr val="000000"/>
                </a:solidFill>
                <a:round/>
                <a:headEnd/>
                <a:tailEnd/>
              </a:ln>
            </p:spPr>
            <p:txBody>
              <a:bodyPr/>
              <a:lstStyle/>
              <a:p>
                <a:endParaRPr lang="en-US"/>
              </a:p>
            </p:txBody>
          </p:sp>
          <p:sp>
            <p:nvSpPr>
              <p:cNvPr id="35024" name="Line 3274"/>
              <p:cNvSpPr>
                <a:spLocks noChangeShapeType="1"/>
              </p:cNvSpPr>
              <p:nvPr/>
            </p:nvSpPr>
            <p:spPr bwMode="auto">
              <a:xfrm>
                <a:off x="3766" y="3227"/>
                <a:ext cx="0" cy="33"/>
              </a:xfrm>
              <a:prstGeom prst="line">
                <a:avLst/>
              </a:prstGeom>
              <a:noFill/>
              <a:ln w="3175">
                <a:solidFill>
                  <a:srgbClr val="000000"/>
                </a:solidFill>
                <a:round/>
                <a:headEnd/>
                <a:tailEnd/>
              </a:ln>
            </p:spPr>
            <p:txBody>
              <a:bodyPr/>
              <a:lstStyle/>
              <a:p>
                <a:endParaRPr lang="en-US"/>
              </a:p>
            </p:txBody>
          </p:sp>
          <p:sp>
            <p:nvSpPr>
              <p:cNvPr id="35025" name="Line 3275"/>
              <p:cNvSpPr>
                <a:spLocks noChangeShapeType="1"/>
              </p:cNvSpPr>
              <p:nvPr/>
            </p:nvSpPr>
            <p:spPr bwMode="auto">
              <a:xfrm>
                <a:off x="3766" y="3260"/>
                <a:ext cx="60" cy="0"/>
              </a:xfrm>
              <a:prstGeom prst="line">
                <a:avLst/>
              </a:prstGeom>
              <a:noFill/>
              <a:ln w="3175">
                <a:solidFill>
                  <a:srgbClr val="000000"/>
                </a:solidFill>
                <a:round/>
                <a:headEnd/>
                <a:tailEnd/>
              </a:ln>
            </p:spPr>
            <p:txBody>
              <a:bodyPr/>
              <a:lstStyle/>
              <a:p>
                <a:endParaRPr lang="en-US"/>
              </a:p>
            </p:txBody>
          </p:sp>
          <p:sp>
            <p:nvSpPr>
              <p:cNvPr id="35026" name="Line 3276"/>
              <p:cNvSpPr>
                <a:spLocks noChangeShapeType="1"/>
              </p:cNvSpPr>
              <p:nvPr/>
            </p:nvSpPr>
            <p:spPr bwMode="auto">
              <a:xfrm flipV="1">
                <a:off x="3826" y="3227"/>
                <a:ext cx="0" cy="33"/>
              </a:xfrm>
              <a:prstGeom prst="line">
                <a:avLst/>
              </a:prstGeom>
              <a:noFill/>
              <a:ln w="3175">
                <a:solidFill>
                  <a:srgbClr val="000000"/>
                </a:solidFill>
                <a:round/>
                <a:headEnd/>
                <a:tailEnd/>
              </a:ln>
            </p:spPr>
            <p:txBody>
              <a:bodyPr/>
              <a:lstStyle/>
              <a:p>
                <a:endParaRPr lang="en-US"/>
              </a:p>
            </p:txBody>
          </p:sp>
          <p:sp>
            <p:nvSpPr>
              <p:cNvPr id="35027" name="Line 3277"/>
              <p:cNvSpPr>
                <a:spLocks noChangeShapeType="1"/>
              </p:cNvSpPr>
              <p:nvPr/>
            </p:nvSpPr>
            <p:spPr bwMode="auto">
              <a:xfrm>
                <a:off x="3826" y="3227"/>
                <a:ext cx="0" cy="33"/>
              </a:xfrm>
              <a:prstGeom prst="line">
                <a:avLst/>
              </a:prstGeom>
              <a:noFill/>
              <a:ln w="3175">
                <a:solidFill>
                  <a:srgbClr val="000000"/>
                </a:solidFill>
                <a:round/>
                <a:headEnd/>
                <a:tailEnd/>
              </a:ln>
            </p:spPr>
            <p:txBody>
              <a:bodyPr/>
              <a:lstStyle/>
              <a:p>
                <a:endParaRPr lang="en-US"/>
              </a:p>
            </p:txBody>
          </p:sp>
          <p:sp>
            <p:nvSpPr>
              <p:cNvPr id="35028" name="Line 3278"/>
              <p:cNvSpPr>
                <a:spLocks noChangeShapeType="1"/>
              </p:cNvSpPr>
              <p:nvPr/>
            </p:nvSpPr>
            <p:spPr bwMode="auto">
              <a:xfrm>
                <a:off x="3826" y="3260"/>
                <a:ext cx="62" cy="0"/>
              </a:xfrm>
              <a:prstGeom prst="line">
                <a:avLst/>
              </a:prstGeom>
              <a:noFill/>
              <a:ln w="3175">
                <a:solidFill>
                  <a:srgbClr val="000000"/>
                </a:solidFill>
                <a:round/>
                <a:headEnd/>
                <a:tailEnd/>
              </a:ln>
            </p:spPr>
            <p:txBody>
              <a:bodyPr/>
              <a:lstStyle/>
              <a:p>
                <a:endParaRPr lang="en-US"/>
              </a:p>
            </p:txBody>
          </p:sp>
          <p:sp>
            <p:nvSpPr>
              <p:cNvPr id="35029" name="Line 3279"/>
              <p:cNvSpPr>
                <a:spLocks noChangeShapeType="1"/>
              </p:cNvSpPr>
              <p:nvPr/>
            </p:nvSpPr>
            <p:spPr bwMode="auto">
              <a:xfrm flipV="1">
                <a:off x="3888" y="3227"/>
                <a:ext cx="0" cy="33"/>
              </a:xfrm>
              <a:prstGeom prst="line">
                <a:avLst/>
              </a:prstGeom>
              <a:noFill/>
              <a:ln w="3175">
                <a:solidFill>
                  <a:srgbClr val="000000"/>
                </a:solidFill>
                <a:round/>
                <a:headEnd/>
                <a:tailEnd/>
              </a:ln>
            </p:spPr>
            <p:txBody>
              <a:bodyPr/>
              <a:lstStyle/>
              <a:p>
                <a:endParaRPr lang="en-US"/>
              </a:p>
            </p:txBody>
          </p:sp>
          <p:sp>
            <p:nvSpPr>
              <p:cNvPr id="35030" name="Line 3280"/>
              <p:cNvSpPr>
                <a:spLocks noChangeShapeType="1"/>
              </p:cNvSpPr>
              <p:nvPr/>
            </p:nvSpPr>
            <p:spPr bwMode="auto">
              <a:xfrm>
                <a:off x="3888" y="3227"/>
                <a:ext cx="0" cy="33"/>
              </a:xfrm>
              <a:prstGeom prst="line">
                <a:avLst/>
              </a:prstGeom>
              <a:noFill/>
              <a:ln w="3175">
                <a:solidFill>
                  <a:srgbClr val="000000"/>
                </a:solidFill>
                <a:round/>
                <a:headEnd/>
                <a:tailEnd/>
              </a:ln>
            </p:spPr>
            <p:txBody>
              <a:bodyPr/>
              <a:lstStyle/>
              <a:p>
                <a:endParaRPr lang="en-US"/>
              </a:p>
            </p:txBody>
          </p:sp>
          <p:sp>
            <p:nvSpPr>
              <p:cNvPr id="35031" name="Line 3281"/>
              <p:cNvSpPr>
                <a:spLocks noChangeShapeType="1"/>
              </p:cNvSpPr>
              <p:nvPr/>
            </p:nvSpPr>
            <p:spPr bwMode="auto">
              <a:xfrm>
                <a:off x="3888" y="3260"/>
                <a:ext cx="60" cy="0"/>
              </a:xfrm>
              <a:prstGeom prst="line">
                <a:avLst/>
              </a:prstGeom>
              <a:noFill/>
              <a:ln w="3175">
                <a:solidFill>
                  <a:srgbClr val="000000"/>
                </a:solidFill>
                <a:round/>
                <a:headEnd/>
                <a:tailEnd/>
              </a:ln>
            </p:spPr>
            <p:txBody>
              <a:bodyPr/>
              <a:lstStyle/>
              <a:p>
                <a:endParaRPr lang="en-US"/>
              </a:p>
            </p:txBody>
          </p:sp>
          <p:sp>
            <p:nvSpPr>
              <p:cNvPr id="35032" name="Line 3282"/>
              <p:cNvSpPr>
                <a:spLocks noChangeShapeType="1"/>
              </p:cNvSpPr>
              <p:nvPr/>
            </p:nvSpPr>
            <p:spPr bwMode="auto">
              <a:xfrm flipV="1">
                <a:off x="3948" y="3227"/>
                <a:ext cx="0" cy="33"/>
              </a:xfrm>
              <a:prstGeom prst="line">
                <a:avLst/>
              </a:prstGeom>
              <a:noFill/>
              <a:ln w="3175">
                <a:solidFill>
                  <a:srgbClr val="000000"/>
                </a:solidFill>
                <a:round/>
                <a:headEnd/>
                <a:tailEnd/>
              </a:ln>
            </p:spPr>
            <p:txBody>
              <a:bodyPr/>
              <a:lstStyle/>
              <a:p>
                <a:endParaRPr lang="en-US"/>
              </a:p>
            </p:txBody>
          </p:sp>
          <p:sp>
            <p:nvSpPr>
              <p:cNvPr id="35033" name="Line 3283"/>
              <p:cNvSpPr>
                <a:spLocks noChangeShapeType="1"/>
              </p:cNvSpPr>
              <p:nvPr/>
            </p:nvSpPr>
            <p:spPr bwMode="auto">
              <a:xfrm>
                <a:off x="3948" y="3227"/>
                <a:ext cx="0" cy="33"/>
              </a:xfrm>
              <a:prstGeom prst="line">
                <a:avLst/>
              </a:prstGeom>
              <a:noFill/>
              <a:ln w="3175">
                <a:solidFill>
                  <a:srgbClr val="000000"/>
                </a:solidFill>
                <a:round/>
                <a:headEnd/>
                <a:tailEnd/>
              </a:ln>
            </p:spPr>
            <p:txBody>
              <a:bodyPr/>
              <a:lstStyle/>
              <a:p>
                <a:endParaRPr lang="en-US"/>
              </a:p>
            </p:txBody>
          </p:sp>
          <p:sp>
            <p:nvSpPr>
              <p:cNvPr id="35034" name="Line 3284"/>
              <p:cNvSpPr>
                <a:spLocks noChangeShapeType="1"/>
              </p:cNvSpPr>
              <p:nvPr/>
            </p:nvSpPr>
            <p:spPr bwMode="auto">
              <a:xfrm>
                <a:off x="3948" y="3260"/>
                <a:ext cx="59" cy="0"/>
              </a:xfrm>
              <a:prstGeom prst="line">
                <a:avLst/>
              </a:prstGeom>
              <a:noFill/>
              <a:ln w="3175">
                <a:solidFill>
                  <a:srgbClr val="000000"/>
                </a:solidFill>
                <a:round/>
                <a:headEnd/>
                <a:tailEnd/>
              </a:ln>
            </p:spPr>
            <p:txBody>
              <a:bodyPr/>
              <a:lstStyle/>
              <a:p>
                <a:endParaRPr lang="en-US"/>
              </a:p>
            </p:txBody>
          </p:sp>
          <p:sp>
            <p:nvSpPr>
              <p:cNvPr id="35035" name="Line 3285"/>
              <p:cNvSpPr>
                <a:spLocks noChangeShapeType="1"/>
              </p:cNvSpPr>
              <p:nvPr/>
            </p:nvSpPr>
            <p:spPr bwMode="auto">
              <a:xfrm flipV="1">
                <a:off x="4007" y="3227"/>
                <a:ext cx="0" cy="33"/>
              </a:xfrm>
              <a:prstGeom prst="line">
                <a:avLst/>
              </a:prstGeom>
              <a:noFill/>
              <a:ln w="3175">
                <a:solidFill>
                  <a:srgbClr val="000000"/>
                </a:solidFill>
                <a:round/>
                <a:headEnd/>
                <a:tailEnd/>
              </a:ln>
            </p:spPr>
            <p:txBody>
              <a:bodyPr/>
              <a:lstStyle/>
              <a:p>
                <a:endParaRPr lang="en-US"/>
              </a:p>
            </p:txBody>
          </p:sp>
          <p:sp>
            <p:nvSpPr>
              <p:cNvPr id="35036" name="Line 3286"/>
              <p:cNvSpPr>
                <a:spLocks noChangeShapeType="1"/>
              </p:cNvSpPr>
              <p:nvPr/>
            </p:nvSpPr>
            <p:spPr bwMode="auto">
              <a:xfrm>
                <a:off x="4007" y="3227"/>
                <a:ext cx="0" cy="33"/>
              </a:xfrm>
              <a:prstGeom prst="line">
                <a:avLst/>
              </a:prstGeom>
              <a:noFill/>
              <a:ln w="3175">
                <a:solidFill>
                  <a:srgbClr val="000000"/>
                </a:solidFill>
                <a:round/>
                <a:headEnd/>
                <a:tailEnd/>
              </a:ln>
            </p:spPr>
            <p:txBody>
              <a:bodyPr/>
              <a:lstStyle/>
              <a:p>
                <a:endParaRPr lang="en-US"/>
              </a:p>
            </p:txBody>
          </p:sp>
          <p:sp>
            <p:nvSpPr>
              <p:cNvPr id="35037" name="Line 3287"/>
              <p:cNvSpPr>
                <a:spLocks noChangeShapeType="1"/>
              </p:cNvSpPr>
              <p:nvPr/>
            </p:nvSpPr>
            <p:spPr bwMode="auto">
              <a:xfrm>
                <a:off x="4007" y="3260"/>
                <a:ext cx="62" cy="0"/>
              </a:xfrm>
              <a:prstGeom prst="line">
                <a:avLst/>
              </a:prstGeom>
              <a:noFill/>
              <a:ln w="3175">
                <a:solidFill>
                  <a:srgbClr val="000000"/>
                </a:solidFill>
                <a:round/>
                <a:headEnd/>
                <a:tailEnd/>
              </a:ln>
            </p:spPr>
            <p:txBody>
              <a:bodyPr/>
              <a:lstStyle/>
              <a:p>
                <a:endParaRPr lang="en-US"/>
              </a:p>
            </p:txBody>
          </p:sp>
          <p:sp>
            <p:nvSpPr>
              <p:cNvPr id="35038" name="Line 3288"/>
              <p:cNvSpPr>
                <a:spLocks noChangeShapeType="1"/>
              </p:cNvSpPr>
              <p:nvPr/>
            </p:nvSpPr>
            <p:spPr bwMode="auto">
              <a:xfrm flipV="1">
                <a:off x="4069" y="3227"/>
                <a:ext cx="0" cy="33"/>
              </a:xfrm>
              <a:prstGeom prst="line">
                <a:avLst/>
              </a:prstGeom>
              <a:noFill/>
              <a:ln w="3175">
                <a:solidFill>
                  <a:srgbClr val="000000"/>
                </a:solidFill>
                <a:round/>
                <a:headEnd/>
                <a:tailEnd/>
              </a:ln>
            </p:spPr>
            <p:txBody>
              <a:bodyPr/>
              <a:lstStyle/>
              <a:p>
                <a:endParaRPr lang="en-US"/>
              </a:p>
            </p:txBody>
          </p:sp>
          <p:sp>
            <p:nvSpPr>
              <p:cNvPr id="35039" name="Line 3289"/>
              <p:cNvSpPr>
                <a:spLocks noChangeShapeType="1"/>
              </p:cNvSpPr>
              <p:nvPr/>
            </p:nvSpPr>
            <p:spPr bwMode="auto">
              <a:xfrm>
                <a:off x="4069" y="3227"/>
                <a:ext cx="0" cy="33"/>
              </a:xfrm>
              <a:prstGeom prst="line">
                <a:avLst/>
              </a:prstGeom>
              <a:noFill/>
              <a:ln w="3175">
                <a:solidFill>
                  <a:srgbClr val="000000"/>
                </a:solidFill>
                <a:round/>
                <a:headEnd/>
                <a:tailEnd/>
              </a:ln>
            </p:spPr>
            <p:txBody>
              <a:bodyPr/>
              <a:lstStyle/>
              <a:p>
                <a:endParaRPr lang="en-US"/>
              </a:p>
            </p:txBody>
          </p:sp>
          <p:sp>
            <p:nvSpPr>
              <p:cNvPr id="35040" name="Line 3290"/>
              <p:cNvSpPr>
                <a:spLocks noChangeShapeType="1"/>
              </p:cNvSpPr>
              <p:nvPr/>
            </p:nvSpPr>
            <p:spPr bwMode="auto">
              <a:xfrm>
                <a:off x="4069" y="3260"/>
                <a:ext cx="60" cy="0"/>
              </a:xfrm>
              <a:prstGeom prst="line">
                <a:avLst/>
              </a:prstGeom>
              <a:noFill/>
              <a:ln w="3175">
                <a:solidFill>
                  <a:srgbClr val="000000"/>
                </a:solidFill>
                <a:round/>
                <a:headEnd/>
                <a:tailEnd/>
              </a:ln>
            </p:spPr>
            <p:txBody>
              <a:bodyPr/>
              <a:lstStyle/>
              <a:p>
                <a:endParaRPr lang="en-US"/>
              </a:p>
            </p:txBody>
          </p:sp>
          <p:sp>
            <p:nvSpPr>
              <p:cNvPr id="35041" name="Line 3291"/>
              <p:cNvSpPr>
                <a:spLocks noChangeShapeType="1"/>
              </p:cNvSpPr>
              <p:nvPr/>
            </p:nvSpPr>
            <p:spPr bwMode="auto">
              <a:xfrm flipV="1">
                <a:off x="4129" y="3227"/>
                <a:ext cx="0" cy="33"/>
              </a:xfrm>
              <a:prstGeom prst="line">
                <a:avLst/>
              </a:prstGeom>
              <a:noFill/>
              <a:ln w="3175">
                <a:solidFill>
                  <a:srgbClr val="000000"/>
                </a:solidFill>
                <a:round/>
                <a:headEnd/>
                <a:tailEnd/>
              </a:ln>
            </p:spPr>
            <p:txBody>
              <a:bodyPr/>
              <a:lstStyle/>
              <a:p>
                <a:endParaRPr lang="en-US"/>
              </a:p>
            </p:txBody>
          </p:sp>
          <p:sp>
            <p:nvSpPr>
              <p:cNvPr id="35042" name="Line 3292"/>
              <p:cNvSpPr>
                <a:spLocks noChangeShapeType="1"/>
              </p:cNvSpPr>
              <p:nvPr/>
            </p:nvSpPr>
            <p:spPr bwMode="auto">
              <a:xfrm>
                <a:off x="4129" y="3227"/>
                <a:ext cx="0" cy="33"/>
              </a:xfrm>
              <a:prstGeom prst="line">
                <a:avLst/>
              </a:prstGeom>
              <a:noFill/>
              <a:ln w="3175">
                <a:solidFill>
                  <a:srgbClr val="000000"/>
                </a:solidFill>
                <a:round/>
                <a:headEnd/>
                <a:tailEnd/>
              </a:ln>
            </p:spPr>
            <p:txBody>
              <a:bodyPr/>
              <a:lstStyle/>
              <a:p>
                <a:endParaRPr lang="en-US"/>
              </a:p>
            </p:txBody>
          </p:sp>
          <p:sp>
            <p:nvSpPr>
              <p:cNvPr id="35043" name="Line 3293"/>
              <p:cNvSpPr>
                <a:spLocks noChangeShapeType="1"/>
              </p:cNvSpPr>
              <p:nvPr/>
            </p:nvSpPr>
            <p:spPr bwMode="auto">
              <a:xfrm>
                <a:off x="4129" y="3260"/>
                <a:ext cx="60" cy="0"/>
              </a:xfrm>
              <a:prstGeom prst="line">
                <a:avLst/>
              </a:prstGeom>
              <a:noFill/>
              <a:ln w="3175">
                <a:solidFill>
                  <a:srgbClr val="000000"/>
                </a:solidFill>
                <a:round/>
                <a:headEnd/>
                <a:tailEnd/>
              </a:ln>
            </p:spPr>
            <p:txBody>
              <a:bodyPr/>
              <a:lstStyle/>
              <a:p>
                <a:endParaRPr lang="en-US"/>
              </a:p>
            </p:txBody>
          </p:sp>
          <p:sp>
            <p:nvSpPr>
              <p:cNvPr id="35044" name="Line 3294"/>
              <p:cNvSpPr>
                <a:spLocks noChangeShapeType="1"/>
              </p:cNvSpPr>
              <p:nvPr/>
            </p:nvSpPr>
            <p:spPr bwMode="auto">
              <a:xfrm flipV="1">
                <a:off x="4189" y="3227"/>
                <a:ext cx="0" cy="33"/>
              </a:xfrm>
              <a:prstGeom prst="line">
                <a:avLst/>
              </a:prstGeom>
              <a:noFill/>
              <a:ln w="3175">
                <a:solidFill>
                  <a:srgbClr val="000000"/>
                </a:solidFill>
                <a:round/>
                <a:headEnd/>
                <a:tailEnd/>
              </a:ln>
            </p:spPr>
            <p:txBody>
              <a:bodyPr/>
              <a:lstStyle/>
              <a:p>
                <a:endParaRPr lang="en-US"/>
              </a:p>
            </p:txBody>
          </p:sp>
          <p:sp>
            <p:nvSpPr>
              <p:cNvPr id="35045" name="Line 3295"/>
              <p:cNvSpPr>
                <a:spLocks noChangeShapeType="1"/>
              </p:cNvSpPr>
              <p:nvPr/>
            </p:nvSpPr>
            <p:spPr bwMode="auto">
              <a:xfrm>
                <a:off x="4189" y="3227"/>
                <a:ext cx="0" cy="33"/>
              </a:xfrm>
              <a:prstGeom prst="line">
                <a:avLst/>
              </a:prstGeom>
              <a:noFill/>
              <a:ln w="3175">
                <a:solidFill>
                  <a:srgbClr val="000000"/>
                </a:solidFill>
                <a:round/>
                <a:headEnd/>
                <a:tailEnd/>
              </a:ln>
            </p:spPr>
            <p:txBody>
              <a:bodyPr/>
              <a:lstStyle/>
              <a:p>
                <a:endParaRPr lang="en-US"/>
              </a:p>
            </p:txBody>
          </p:sp>
          <p:sp>
            <p:nvSpPr>
              <p:cNvPr id="35046" name="Line 3296"/>
              <p:cNvSpPr>
                <a:spLocks noChangeShapeType="1"/>
              </p:cNvSpPr>
              <p:nvPr/>
            </p:nvSpPr>
            <p:spPr bwMode="auto">
              <a:xfrm>
                <a:off x="4189" y="3260"/>
                <a:ext cx="61" cy="0"/>
              </a:xfrm>
              <a:prstGeom prst="line">
                <a:avLst/>
              </a:prstGeom>
              <a:noFill/>
              <a:ln w="3175">
                <a:solidFill>
                  <a:srgbClr val="000000"/>
                </a:solidFill>
                <a:round/>
                <a:headEnd/>
                <a:tailEnd/>
              </a:ln>
            </p:spPr>
            <p:txBody>
              <a:bodyPr/>
              <a:lstStyle/>
              <a:p>
                <a:endParaRPr lang="en-US"/>
              </a:p>
            </p:txBody>
          </p:sp>
          <p:sp>
            <p:nvSpPr>
              <p:cNvPr id="35047" name="Line 3297"/>
              <p:cNvSpPr>
                <a:spLocks noChangeShapeType="1"/>
              </p:cNvSpPr>
              <p:nvPr/>
            </p:nvSpPr>
            <p:spPr bwMode="auto">
              <a:xfrm flipV="1">
                <a:off x="4250" y="3182"/>
                <a:ext cx="0" cy="78"/>
              </a:xfrm>
              <a:prstGeom prst="line">
                <a:avLst/>
              </a:prstGeom>
              <a:noFill/>
              <a:ln w="3175">
                <a:solidFill>
                  <a:srgbClr val="000000"/>
                </a:solidFill>
                <a:round/>
                <a:headEnd/>
                <a:tailEnd/>
              </a:ln>
            </p:spPr>
            <p:txBody>
              <a:bodyPr/>
              <a:lstStyle/>
              <a:p>
                <a:endParaRPr lang="en-US"/>
              </a:p>
            </p:txBody>
          </p:sp>
          <p:sp>
            <p:nvSpPr>
              <p:cNvPr id="35048" name="Line 3298"/>
              <p:cNvSpPr>
                <a:spLocks noChangeShapeType="1"/>
              </p:cNvSpPr>
              <p:nvPr/>
            </p:nvSpPr>
            <p:spPr bwMode="auto">
              <a:xfrm>
                <a:off x="4250" y="3182"/>
                <a:ext cx="0" cy="78"/>
              </a:xfrm>
              <a:prstGeom prst="line">
                <a:avLst/>
              </a:prstGeom>
              <a:noFill/>
              <a:ln w="3175">
                <a:solidFill>
                  <a:srgbClr val="000000"/>
                </a:solidFill>
                <a:round/>
                <a:headEnd/>
                <a:tailEnd/>
              </a:ln>
            </p:spPr>
            <p:txBody>
              <a:bodyPr/>
              <a:lstStyle/>
              <a:p>
                <a:endParaRPr lang="en-US"/>
              </a:p>
            </p:txBody>
          </p:sp>
          <p:sp>
            <p:nvSpPr>
              <p:cNvPr id="35049" name="Line 3299"/>
              <p:cNvSpPr>
                <a:spLocks noChangeShapeType="1"/>
              </p:cNvSpPr>
              <p:nvPr/>
            </p:nvSpPr>
            <p:spPr bwMode="auto">
              <a:xfrm>
                <a:off x="4250" y="3260"/>
                <a:ext cx="60" cy="0"/>
              </a:xfrm>
              <a:prstGeom prst="line">
                <a:avLst/>
              </a:prstGeom>
              <a:noFill/>
              <a:ln w="3175">
                <a:solidFill>
                  <a:srgbClr val="000000"/>
                </a:solidFill>
                <a:round/>
                <a:headEnd/>
                <a:tailEnd/>
              </a:ln>
            </p:spPr>
            <p:txBody>
              <a:bodyPr/>
              <a:lstStyle/>
              <a:p>
                <a:endParaRPr lang="en-US"/>
              </a:p>
            </p:txBody>
          </p:sp>
          <p:sp>
            <p:nvSpPr>
              <p:cNvPr id="35050" name="Line 3300"/>
              <p:cNvSpPr>
                <a:spLocks noChangeShapeType="1"/>
              </p:cNvSpPr>
              <p:nvPr/>
            </p:nvSpPr>
            <p:spPr bwMode="auto">
              <a:xfrm flipV="1">
                <a:off x="4310" y="3227"/>
                <a:ext cx="0" cy="33"/>
              </a:xfrm>
              <a:prstGeom prst="line">
                <a:avLst/>
              </a:prstGeom>
              <a:noFill/>
              <a:ln w="3175">
                <a:solidFill>
                  <a:srgbClr val="000000"/>
                </a:solidFill>
                <a:round/>
                <a:headEnd/>
                <a:tailEnd/>
              </a:ln>
            </p:spPr>
            <p:txBody>
              <a:bodyPr/>
              <a:lstStyle/>
              <a:p>
                <a:endParaRPr lang="en-US"/>
              </a:p>
            </p:txBody>
          </p:sp>
          <p:sp>
            <p:nvSpPr>
              <p:cNvPr id="35051" name="Line 3301"/>
              <p:cNvSpPr>
                <a:spLocks noChangeShapeType="1"/>
              </p:cNvSpPr>
              <p:nvPr/>
            </p:nvSpPr>
            <p:spPr bwMode="auto">
              <a:xfrm>
                <a:off x="4310" y="3227"/>
                <a:ext cx="0" cy="33"/>
              </a:xfrm>
              <a:prstGeom prst="line">
                <a:avLst/>
              </a:prstGeom>
              <a:noFill/>
              <a:ln w="3175">
                <a:solidFill>
                  <a:srgbClr val="000000"/>
                </a:solidFill>
                <a:round/>
                <a:headEnd/>
                <a:tailEnd/>
              </a:ln>
            </p:spPr>
            <p:txBody>
              <a:bodyPr/>
              <a:lstStyle/>
              <a:p>
                <a:endParaRPr lang="en-US"/>
              </a:p>
            </p:txBody>
          </p:sp>
          <p:sp>
            <p:nvSpPr>
              <p:cNvPr id="35052" name="Line 3302"/>
              <p:cNvSpPr>
                <a:spLocks noChangeShapeType="1"/>
              </p:cNvSpPr>
              <p:nvPr/>
            </p:nvSpPr>
            <p:spPr bwMode="auto">
              <a:xfrm>
                <a:off x="4310" y="3260"/>
                <a:ext cx="60" cy="0"/>
              </a:xfrm>
              <a:prstGeom prst="line">
                <a:avLst/>
              </a:prstGeom>
              <a:noFill/>
              <a:ln w="3175">
                <a:solidFill>
                  <a:srgbClr val="000000"/>
                </a:solidFill>
                <a:round/>
                <a:headEnd/>
                <a:tailEnd/>
              </a:ln>
            </p:spPr>
            <p:txBody>
              <a:bodyPr/>
              <a:lstStyle/>
              <a:p>
                <a:endParaRPr lang="en-US"/>
              </a:p>
            </p:txBody>
          </p:sp>
          <p:sp>
            <p:nvSpPr>
              <p:cNvPr id="35053" name="Line 3303"/>
              <p:cNvSpPr>
                <a:spLocks noChangeShapeType="1"/>
              </p:cNvSpPr>
              <p:nvPr/>
            </p:nvSpPr>
            <p:spPr bwMode="auto">
              <a:xfrm flipV="1">
                <a:off x="4370" y="3227"/>
                <a:ext cx="0" cy="33"/>
              </a:xfrm>
              <a:prstGeom prst="line">
                <a:avLst/>
              </a:prstGeom>
              <a:noFill/>
              <a:ln w="3175">
                <a:solidFill>
                  <a:srgbClr val="000000"/>
                </a:solidFill>
                <a:round/>
                <a:headEnd/>
                <a:tailEnd/>
              </a:ln>
            </p:spPr>
            <p:txBody>
              <a:bodyPr/>
              <a:lstStyle/>
              <a:p>
                <a:endParaRPr lang="en-US"/>
              </a:p>
            </p:txBody>
          </p:sp>
          <p:sp>
            <p:nvSpPr>
              <p:cNvPr id="35054" name="Line 3304"/>
              <p:cNvSpPr>
                <a:spLocks noChangeShapeType="1"/>
              </p:cNvSpPr>
              <p:nvPr/>
            </p:nvSpPr>
            <p:spPr bwMode="auto">
              <a:xfrm>
                <a:off x="4370" y="3227"/>
                <a:ext cx="0" cy="33"/>
              </a:xfrm>
              <a:prstGeom prst="line">
                <a:avLst/>
              </a:prstGeom>
              <a:noFill/>
              <a:ln w="3175">
                <a:solidFill>
                  <a:srgbClr val="000000"/>
                </a:solidFill>
                <a:round/>
                <a:headEnd/>
                <a:tailEnd/>
              </a:ln>
            </p:spPr>
            <p:txBody>
              <a:bodyPr/>
              <a:lstStyle/>
              <a:p>
                <a:endParaRPr lang="en-US"/>
              </a:p>
            </p:txBody>
          </p:sp>
          <p:sp>
            <p:nvSpPr>
              <p:cNvPr id="35055" name="Line 3305"/>
              <p:cNvSpPr>
                <a:spLocks noChangeShapeType="1"/>
              </p:cNvSpPr>
              <p:nvPr/>
            </p:nvSpPr>
            <p:spPr bwMode="auto">
              <a:xfrm flipV="1">
                <a:off x="1111" y="911"/>
                <a:ext cx="0" cy="2349"/>
              </a:xfrm>
              <a:prstGeom prst="line">
                <a:avLst/>
              </a:prstGeom>
              <a:noFill/>
              <a:ln w="3175">
                <a:solidFill>
                  <a:srgbClr val="000000"/>
                </a:solidFill>
                <a:round/>
                <a:headEnd/>
                <a:tailEnd/>
              </a:ln>
            </p:spPr>
            <p:txBody>
              <a:bodyPr/>
              <a:lstStyle/>
              <a:p>
                <a:endParaRPr lang="en-US"/>
              </a:p>
            </p:txBody>
          </p:sp>
          <p:sp>
            <p:nvSpPr>
              <p:cNvPr id="35056" name="Line 3306"/>
              <p:cNvSpPr>
                <a:spLocks noChangeShapeType="1"/>
              </p:cNvSpPr>
              <p:nvPr/>
            </p:nvSpPr>
            <p:spPr bwMode="auto">
              <a:xfrm flipV="1">
                <a:off x="4370" y="911"/>
                <a:ext cx="0" cy="2349"/>
              </a:xfrm>
              <a:prstGeom prst="line">
                <a:avLst/>
              </a:prstGeom>
              <a:noFill/>
              <a:ln w="3175">
                <a:solidFill>
                  <a:srgbClr val="000000"/>
                </a:solidFill>
                <a:round/>
                <a:headEnd/>
                <a:tailEnd/>
              </a:ln>
            </p:spPr>
            <p:txBody>
              <a:bodyPr/>
              <a:lstStyle/>
              <a:p>
                <a:endParaRPr lang="en-US"/>
              </a:p>
            </p:txBody>
          </p:sp>
          <p:sp>
            <p:nvSpPr>
              <p:cNvPr id="35057" name="Line 3307"/>
              <p:cNvSpPr>
                <a:spLocks noChangeShapeType="1"/>
              </p:cNvSpPr>
              <p:nvPr/>
            </p:nvSpPr>
            <p:spPr bwMode="auto">
              <a:xfrm>
                <a:off x="1111" y="911"/>
                <a:ext cx="3259" cy="0"/>
              </a:xfrm>
              <a:prstGeom prst="line">
                <a:avLst/>
              </a:prstGeom>
              <a:noFill/>
              <a:ln w="3175">
                <a:solidFill>
                  <a:srgbClr val="000000"/>
                </a:solidFill>
                <a:round/>
                <a:headEnd/>
                <a:tailEnd/>
              </a:ln>
            </p:spPr>
            <p:txBody>
              <a:bodyPr/>
              <a:lstStyle/>
              <a:p>
                <a:endParaRPr lang="en-US"/>
              </a:p>
            </p:txBody>
          </p:sp>
          <p:sp>
            <p:nvSpPr>
              <p:cNvPr id="35058" name="Line 3308"/>
              <p:cNvSpPr>
                <a:spLocks noChangeShapeType="1"/>
              </p:cNvSpPr>
              <p:nvPr/>
            </p:nvSpPr>
            <p:spPr bwMode="auto">
              <a:xfrm>
                <a:off x="1111" y="3260"/>
                <a:ext cx="3259" cy="0"/>
              </a:xfrm>
              <a:prstGeom prst="line">
                <a:avLst/>
              </a:prstGeom>
              <a:noFill/>
              <a:ln w="3175">
                <a:solidFill>
                  <a:srgbClr val="000000"/>
                </a:solidFill>
                <a:round/>
                <a:headEnd/>
                <a:tailEnd/>
              </a:ln>
            </p:spPr>
            <p:txBody>
              <a:bodyPr/>
              <a:lstStyle/>
              <a:p>
                <a:endParaRPr lang="en-US"/>
              </a:p>
            </p:txBody>
          </p:sp>
          <p:sp>
            <p:nvSpPr>
              <p:cNvPr id="35059" name="Freeform 3309"/>
              <p:cNvSpPr>
                <a:spLocks noEditPoints="1"/>
              </p:cNvSpPr>
              <p:nvPr/>
            </p:nvSpPr>
            <p:spPr bwMode="auto">
              <a:xfrm>
                <a:off x="1202" y="2880"/>
                <a:ext cx="2962" cy="125"/>
              </a:xfrm>
              <a:custGeom>
                <a:avLst/>
                <a:gdLst>
                  <a:gd name="T0" fmla="*/ 2714 w 2962"/>
                  <a:gd name="T1" fmla="*/ 39 h 125"/>
                  <a:gd name="T2" fmla="*/ 1992 w 2962"/>
                  <a:gd name="T3" fmla="*/ 23 h 125"/>
                  <a:gd name="T4" fmla="*/ 2113 w 2962"/>
                  <a:gd name="T5" fmla="*/ 28 h 125"/>
                  <a:gd name="T6" fmla="*/ 2294 w 2962"/>
                  <a:gd name="T7" fmla="*/ 48 h 125"/>
                  <a:gd name="T8" fmla="*/ 2415 w 2962"/>
                  <a:gd name="T9" fmla="*/ 57 h 125"/>
                  <a:gd name="T10" fmla="*/ 2592 w 2962"/>
                  <a:gd name="T11" fmla="*/ 43 h 125"/>
                  <a:gd name="T12" fmla="*/ 2655 w 2962"/>
                  <a:gd name="T13" fmla="*/ 43 h 125"/>
                  <a:gd name="T14" fmla="*/ 2776 w 2962"/>
                  <a:gd name="T15" fmla="*/ 54 h 125"/>
                  <a:gd name="T16" fmla="*/ 2839 w 2962"/>
                  <a:gd name="T17" fmla="*/ 35 h 125"/>
                  <a:gd name="T18" fmla="*/ 2962 w 2962"/>
                  <a:gd name="T19" fmla="*/ 115 h 125"/>
                  <a:gd name="T20" fmla="*/ 2836 w 2962"/>
                  <a:gd name="T21" fmla="*/ 49 h 125"/>
                  <a:gd name="T22" fmla="*/ 2714 w 2962"/>
                  <a:gd name="T23" fmla="*/ 54 h 125"/>
                  <a:gd name="T24" fmla="*/ 2598 w 2962"/>
                  <a:gd name="T25" fmla="*/ 57 h 125"/>
                  <a:gd name="T26" fmla="*/ 2474 w 2962"/>
                  <a:gd name="T27" fmla="*/ 81 h 125"/>
                  <a:gd name="T28" fmla="*/ 2352 w 2962"/>
                  <a:gd name="T29" fmla="*/ 64 h 125"/>
                  <a:gd name="T30" fmla="*/ 2232 w 2962"/>
                  <a:gd name="T31" fmla="*/ 54 h 125"/>
                  <a:gd name="T32" fmla="*/ 2052 w 2962"/>
                  <a:gd name="T33" fmla="*/ 41 h 125"/>
                  <a:gd name="T34" fmla="*/ 1931 w 2962"/>
                  <a:gd name="T35" fmla="*/ 16 h 125"/>
                  <a:gd name="T36" fmla="*/ 1751 w 2962"/>
                  <a:gd name="T37" fmla="*/ 31 h 125"/>
                  <a:gd name="T38" fmla="*/ 1630 w 2962"/>
                  <a:gd name="T39" fmla="*/ 39 h 125"/>
                  <a:gd name="T40" fmla="*/ 1391 w 2962"/>
                  <a:gd name="T41" fmla="*/ 69 h 125"/>
                  <a:gd name="T42" fmla="*/ 1329 w 2962"/>
                  <a:gd name="T43" fmla="*/ 113 h 125"/>
                  <a:gd name="T44" fmla="*/ 1206 w 2962"/>
                  <a:gd name="T45" fmla="*/ 108 h 125"/>
                  <a:gd name="T46" fmla="*/ 1028 w 2962"/>
                  <a:gd name="T47" fmla="*/ 102 h 125"/>
                  <a:gd name="T48" fmla="*/ 905 w 2962"/>
                  <a:gd name="T49" fmla="*/ 115 h 125"/>
                  <a:gd name="T50" fmla="*/ 724 w 2962"/>
                  <a:gd name="T51" fmla="*/ 106 h 125"/>
                  <a:gd name="T52" fmla="*/ 663 w 2962"/>
                  <a:gd name="T53" fmla="*/ 74 h 125"/>
                  <a:gd name="T54" fmla="*/ 541 w 2962"/>
                  <a:gd name="T55" fmla="*/ 66 h 125"/>
                  <a:gd name="T56" fmla="*/ 363 w 2962"/>
                  <a:gd name="T57" fmla="*/ 60 h 125"/>
                  <a:gd name="T58" fmla="*/ 243 w 2962"/>
                  <a:gd name="T59" fmla="*/ 66 h 125"/>
                  <a:gd name="T60" fmla="*/ 123 w 2962"/>
                  <a:gd name="T61" fmla="*/ 68 h 125"/>
                  <a:gd name="T62" fmla="*/ 0 w 2962"/>
                  <a:gd name="T63" fmla="*/ 83 h 125"/>
                  <a:gd name="T64" fmla="*/ 119 w 2962"/>
                  <a:gd name="T65" fmla="*/ 55 h 125"/>
                  <a:gd name="T66" fmla="*/ 242 w 2962"/>
                  <a:gd name="T67" fmla="*/ 52 h 125"/>
                  <a:gd name="T68" fmla="*/ 422 w 2962"/>
                  <a:gd name="T69" fmla="*/ 38 h 125"/>
                  <a:gd name="T70" fmla="*/ 485 w 2962"/>
                  <a:gd name="T71" fmla="*/ 37 h 125"/>
                  <a:gd name="T72" fmla="*/ 605 w 2962"/>
                  <a:gd name="T73" fmla="*/ 49 h 125"/>
                  <a:gd name="T74" fmla="*/ 668 w 2962"/>
                  <a:gd name="T75" fmla="*/ 60 h 125"/>
                  <a:gd name="T76" fmla="*/ 846 w 2962"/>
                  <a:gd name="T77" fmla="*/ 101 h 125"/>
                  <a:gd name="T78" fmla="*/ 966 w 2962"/>
                  <a:gd name="T79" fmla="*/ 103 h 125"/>
                  <a:gd name="T80" fmla="*/ 1026 w 2962"/>
                  <a:gd name="T81" fmla="*/ 87 h 125"/>
                  <a:gd name="T82" fmla="*/ 1148 w 2962"/>
                  <a:gd name="T83" fmla="*/ 87 h 125"/>
                  <a:gd name="T84" fmla="*/ 1327 w 2962"/>
                  <a:gd name="T85" fmla="*/ 98 h 125"/>
                  <a:gd name="T86" fmla="*/ 1387 w 2962"/>
                  <a:gd name="T87" fmla="*/ 56 h 125"/>
                  <a:gd name="T88" fmla="*/ 1447 w 2962"/>
                  <a:gd name="T89" fmla="*/ 43 h 125"/>
                  <a:gd name="T90" fmla="*/ 1629 w 2962"/>
                  <a:gd name="T91" fmla="*/ 24 h 125"/>
                  <a:gd name="T92" fmla="*/ 1810 w 2962"/>
                  <a:gd name="T93" fmla="*/ 15 h 125"/>
                  <a:gd name="T94" fmla="*/ 1930 w 2962"/>
                  <a:gd name="T95" fmla="*/ 1 h 1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62"/>
                  <a:gd name="T145" fmla="*/ 0 h 125"/>
                  <a:gd name="T146" fmla="*/ 2962 w 2962"/>
                  <a:gd name="T147" fmla="*/ 125 h 12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62" h="125">
                    <a:moveTo>
                      <a:pt x="2714" y="39"/>
                    </a:moveTo>
                    <a:lnTo>
                      <a:pt x="2715" y="39"/>
                    </a:lnTo>
                    <a:lnTo>
                      <a:pt x="2714" y="39"/>
                    </a:lnTo>
                    <a:close/>
                    <a:moveTo>
                      <a:pt x="1932" y="0"/>
                    </a:moveTo>
                    <a:lnTo>
                      <a:pt x="1934" y="1"/>
                    </a:lnTo>
                    <a:lnTo>
                      <a:pt x="1992" y="23"/>
                    </a:lnTo>
                    <a:lnTo>
                      <a:pt x="2053" y="26"/>
                    </a:lnTo>
                    <a:lnTo>
                      <a:pt x="2112" y="28"/>
                    </a:lnTo>
                    <a:lnTo>
                      <a:pt x="2113" y="28"/>
                    </a:lnTo>
                    <a:lnTo>
                      <a:pt x="2173" y="33"/>
                    </a:lnTo>
                    <a:lnTo>
                      <a:pt x="2234" y="39"/>
                    </a:lnTo>
                    <a:lnTo>
                      <a:pt x="2294" y="48"/>
                    </a:lnTo>
                    <a:lnTo>
                      <a:pt x="2353" y="49"/>
                    </a:lnTo>
                    <a:lnTo>
                      <a:pt x="2354" y="49"/>
                    </a:lnTo>
                    <a:lnTo>
                      <a:pt x="2415" y="57"/>
                    </a:lnTo>
                    <a:lnTo>
                      <a:pt x="2475" y="66"/>
                    </a:lnTo>
                    <a:lnTo>
                      <a:pt x="2533" y="72"/>
                    </a:lnTo>
                    <a:lnTo>
                      <a:pt x="2592" y="43"/>
                    </a:lnTo>
                    <a:lnTo>
                      <a:pt x="2593" y="42"/>
                    </a:lnTo>
                    <a:lnTo>
                      <a:pt x="2595" y="42"/>
                    </a:lnTo>
                    <a:lnTo>
                      <a:pt x="2655" y="43"/>
                    </a:lnTo>
                    <a:lnTo>
                      <a:pt x="2714" y="39"/>
                    </a:lnTo>
                    <a:lnTo>
                      <a:pt x="2717" y="40"/>
                    </a:lnTo>
                    <a:lnTo>
                      <a:pt x="2776" y="54"/>
                    </a:lnTo>
                    <a:lnTo>
                      <a:pt x="2834" y="35"/>
                    </a:lnTo>
                    <a:lnTo>
                      <a:pt x="2836" y="34"/>
                    </a:lnTo>
                    <a:lnTo>
                      <a:pt x="2839" y="35"/>
                    </a:lnTo>
                    <a:lnTo>
                      <a:pt x="2899" y="59"/>
                    </a:lnTo>
                    <a:lnTo>
                      <a:pt x="2901" y="60"/>
                    </a:lnTo>
                    <a:lnTo>
                      <a:pt x="2962" y="115"/>
                    </a:lnTo>
                    <a:lnTo>
                      <a:pt x="2953" y="125"/>
                    </a:lnTo>
                    <a:lnTo>
                      <a:pt x="2894" y="73"/>
                    </a:lnTo>
                    <a:lnTo>
                      <a:pt x="2836" y="49"/>
                    </a:lnTo>
                    <a:lnTo>
                      <a:pt x="2778" y="68"/>
                    </a:lnTo>
                    <a:lnTo>
                      <a:pt x="2775" y="68"/>
                    </a:lnTo>
                    <a:lnTo>
                      <a:pt x="2714" y="54"/>
                    </a:lnTo>
                    <a:lnTo>
                      <a:pt x="2656" y="58"/>
                    </a:lnTo>
                    <a:lnTo>
                      <a:pt x="2655" y="58"/>
                    </a:lnTo>
                    <a:lnTo>
                      <a:pt x="2598" y="57"/>
                    </a:lnTo>
                    <a:lnTo>
                      <a:pt x="2537" y="86"/>
                    </a:lnTo>
                    <a:lnTo>
                      <a:pt x="2534" y="86"/>
                    </a:lnTo>
                    <a:lnTo>
                      <a:pt x="2474" y="81"/>
                    </a:lnTo>
                    <a:lnTo>
                      <a:pt x="2473" y="81"/>
                    </a:lnTo>
                    <a:lnTo>
                      <a:pt x="2413" y="72"/>
                    </a:lnTo>
                    <a:lnTo>
                      <a:pt x="2352" y="64"/>
                    </a:lnTo>
                    <a:lnTo>
                      <a:pt x="2293" y="63"/>
                    </a:lnTo>
                    <a:lnTo>
                      <a:pt x="2292" y="63"/>
                    </a:lnTo>
                    <a:lnTo>
                      <a:pt x="2232" y="54"/>
                    </a:lnTo>
                    <a:lnTo>
                      <a:pt x="2172" y="47"/>
                    </a:lnTo>
                    <a:lnTo>
                      <a:pt x="2112" y="43"/>
                    </a:lnTo>
                    <a:lnTo>
                      <a:pt x="2052" y="41"/>
                    </a:lnTo>
                    <a:lnTo>
                      <a:pt x="1991" y="38"/>
                    </a:lnTo>
                    <a:lnTo>
                      <a:pt x="1989" y="38"/>
                    </a:lnTo>
                    <a:lnTo>
                      <a:pt x="1931" y="16"/>
                    </a:lnTo>
                    <a:lnTo>
                      <a:pt x="1873" y="29"/>
                    </a:lnTo>
                    <a:lnTo>
                      <a:pt x="1810" y="29"/>
                    </a:lnTo>
                    <a:lnTo>
                      <a:pt x="1751" y="31"/>
                    </a:lnTo>
                    <a:lnTo>
                      <a:pt x="1691" y="37"/>
                    </a:lnTo>
                    <a:lnTo>
                      <a:pt x="1690" y="37"/>
                    </a:lnTo>
                    <a:lnTo>
                      <a:pt x="1630" y="39"/>
                    </a:lnTo>
                    <a:lnTo>
                      <a:pt x="1510" y="47"/>
                    </a:lnTo>
                    <a:lnTo>
                      <a:pt x="1450" y="58"/>
                    </a:lnTo>
                    <a:lnTo>
                      <a:pt x="1391" y="69"/>
                    </a:lnTo>
                    <a:lnTo>
                      <a:pt x="1332" y="112"/>
                    </a:lnTo>
                    <a:lnTo>
                      <a:pt x="1330" y="113"/>
                    </a:lnTo>
                    <a:lnTo>
                      <a:pt x="1329" y="113"/>
                    </a:lnTo>
                    <a:lnTo>
                      <a:pt x="1268" y="118"/>
                    </a:lnTo>
                    <a:lnTo>
                      <a:pt x="1266" y="118"/>
                    </a:lnTo>
                    <a:lnTo>
                      <a:pt x="1206" y="108"/>
                    </a:lnTo>
                    <a:lnTo>
                      <a:pt x="1147" y="102"/>
                    </a:lnTo>
                    <a:lnTo>
                      <a:pt x="1086" y="101"/>
                    </a:lnTo>
                    <a:lnTo>
                      <a:pt x="1028" y="102"/>
                    </a:lnTo>
                    <a:lnTo>
                      <a:pt x="968" y="117"/>
                    </a:lnTo>
                    <a:lnTo>
                      <a:pt x="966" y="117"/>
                    </a:lnTo>
                    <a:lnTo>
                      <a:pt x="905" y="115"/>
                    </a:lnTo>
                    <a:lnTo>
                      <a:pt x="845" y="116"/>
                    </a:lnTo>
                    <a:lnTo>
                      <a:pt x="785" y="113"/>
                    </a:lnTo>
                    <a:lnTo>
                      <a:pt x="724" y="106"/>
                    </a:lnTo>
                    <a:lnTo>
                      <a:pt x="722" y="106"/>
                    </a:lnTo>
                    <a:lnTo>
                      <a:pt x="721" y="105"/>
                    </a:lnTo>
                    <a:lnTo>
                      <a:pt x="663" y="74"/>
                    </a:lnTo>
                    <a:lnTo>
                      <a:pt x="603" y="64"/>
                    </a:lnTo>
                    <a:lnTo>
                      <a:pt x="543" y="66"/>
                    </a:lnTo>
                    <a:lnTo>
                      <a:pt x="541" y="66"/>
                    </a:lnTo>
                    <a:lnTo>
                      <a:pt x="481" y="51"/>
                    </a:lnTo>
                    <a:lnTo>
                      <a:pt x="424" y="53"/>
                    </a:lnTo>
                    <a:lnTo>
                      <a:pt x="363" y="60"/>
                    </a:lnTo>
                    <a:lnTo>
                      <a:pt x="303" y="64"/>
                    </a:lnTo>
                    <a:lnTo>
                      <a:pt x="302" y="64"/>
                    </a:lnTo>
                    <a:lnTo>
                      <a:pt x="243" y="66"/>
                    </a:lnTo>
                    <a:lnTo>
                      <a:pt x="182" y="69"/>
                    </a:lnTo>
                    <a:lnTo>
                      <a:pt x="181" y="69"/>
                    </a:lnTo>
                    <a:lnTo>
                      <a:pt x="123" y="68"/>
                    </a:lnTo>
                    <a:lnTo>
                      <a:pt x="63" y="85"/>
                    </a:lnTo>
                    <a:lnTo>
                      <a:pt x="61" y="85"/>
                    </a:lnTo>
                    <a:lnTo>
                      <a:pt x="0" y="83"/>
                    </a:lnTo>
                    <a:lnTo>
                      <a:pt x="0" y="68"/>
                    </a:lnTo>
                    <a:lnTo>
                      <a:pt x="61" y="71"/>
                    </a:lnTo>
                    <a:lnTo>
                      <a:pt x="119" y="55"/>
                    </a:lnTo>
                    <a:lnTo>
                      <a:pt x="121" y="54"/>
                    </a:lnTo>
                    <a:lnTo>
                      <a:pt x="181" y="55"/>
                    </a:lnTo>
                    <a:lnTo>
                      <a:pt x="242" y="52"/>
                    </a:lnTo>
                    <a:lnTo>
                      <a:pt x="302" y="49"/>
                    </a:lnTo>
                    <a:lnTo>
                      <a:pt x="361" y="45"/>
                    </a:lnTo>
                    <a:lnTo>
                      <a:pt x="422" y="38"/>
                    </a:lnTo>
                    <a:lnTo>
                      <a:pt x="423" y="38"/>
                    </a:lnTo>
                    <a:lnTo>
                      <a:pt x="483" y="36"/>
                    </a:lnTo>
                    <a:lnTo>
                      <a:pt x="485" y="37"/>
                    </a:lnTo>
                    <a:lnTo>
                      <a:pt x="543" y="52"/>
                    </a:lnTo>
                    <a:lnTo>
                      <a:pt x="604" y="49"/>
                    </a:lnTo>
                    <a:lnTo>
                      <a:pt x="605" y="49"/>
                    </a:lnTo>
                    <a:lnTo>
                      <a:pt x="665" y="59"/>
                    </a:lnTo>
                    <a:lnTo>
                      <a:pt x="666" y="59"/>
                    </a:lnTo>
                    <a:lnTo>
                      <a:pt x="668" y="60"/>
                    </a:lnTo>
                    <a:lnTo>
                      <a:pt x="726" y="92"/>
                    </a:lnTo>
                    <a:lnTo>
                      <a:pt x="786" y="98"/>
                    </a:lnTo>
                    <a:lnTo>
                      <a:pt x="846" y="101"/>
                    </a:lnTo>
                    <a:lnTo>
                      <a:pt x="905" y="100"/>
                    </a:lnTo>
                    <a:lnTo>
                      <a:pt x="966" y="102"/>
                    </a:lnTo>
                    <a:lnTo>
                      <a:pt x="966" y="103"/>
                    </a:lnTo>
                    <a:lnTo>
                      <a:pt x="1025" y="88"/>
                    </a:lnTo>
                    <a:lnTo>
                      <a:pt x="1027" y="87"/>
                    </a:lnTo>
                    <a:lnTo>
                      <a:pt x="1026" y="87"/>
                    </a:lnTo>
                    <a:lnTo>
                      <a:pt x="1086" y="86"/>
                    </a:lnTo>
                    <a:lnTo>
                      <a:pt x="1147" y="87"/>
                    </a:lnTo>
                    <a:lnTo>
                      <a:pt x="1148" y="87"/>
                    </a:lnTo>
                    <a:lnTo>
                      <a:pt x="1208" y="94"/>
                    </a:lnTo>
                    <a:lnTo>
                      <a:pt x="1268" y="103"/>
                    </a:lnTo>
                    <a:lnTo>
                      <a:pt x="1327" y="98"/>
                    </a:lnTo>
                    <a:lnTo>
                      <a:pt x="1384" y="57"/>
                    </a:lnTo>
                    <a:lnTo>
                      <a:pt x="1385" y="56"/>
                    </a:lnTo>
                    <a:lnTo>
                      <a:pt x="1387" y="56"/>
                    </a:lnTo>
                    <a:lnTo>
                      <a:pt x="1447" y="44"/>
                    </a:lnTo>
                    <a:lnTo>
                      <a:pt x="1468" y="40"/>
                    </a:lnTo>
                    <a:lnTo>
                      <a:pt x="1447" y="43"/>
                    </a:lnTo>
                    <a:lnTo>
                      <a:pt x="1508" y="33"/>
                    </a:lnTo>
                    <a:lnTo>
                      <a:pt x="1509" y="33"/>
                    </a:lnTo>
                    <a:lnTo>
                      <a:pt x="1629" y="24"/>
                    </a:lnTo>
                    <a:lnTo>
                      <a:pt x="1690" y="22"/>
                    </a:lnTo>
                    <a:lnTo>
                      <a:pt x="1750" y="16"/>
                    </a:lnTo>
                    <a:lnTo>
                      <a:pt x="1810" y="15"/>
                    </a:lnTo>
                    <a:lnTo>
                      <a:pt x="1871" y="15"/>
                    </a:lnTo>
                    <a:lnTo>
                      <a:pt x="1871" y="16"/>
                    </a:lnTo>
                    <a:lnTo>
                      <a:pt x="1930" y="1"/>
                    </a:lnTo>
                    <a:lnTo>
                      <a:pt x="1932" y="0"/>
                    </a:lnTo>
                    <a:close/>
                  </a:path>
                </a:pathLst>
              </a:custGeom>
              <a:solidFill>
                <a:srgbClr val="663300"/>
              </a:solidFill>
              <a:ln w="0">
                <a:solidFill>
                  <a:srgbClr val="663300"/>
                </a:solidFill>
                <a:prstDash val="solid"/>
                <a:round/>
                <a:headEnd/>
                <a:tailEnd/>
              </a:ln>
            </p:spPr>
            <p:txBody>
              <a:bodyPr/>
              <a:lstStyle/>
              <a:p>
                <a:endParaRPr lang="en-US"/>
              </a:p>
            </p:txBody>
          </p:sp>
          <p:sp>
            <p:nvSpPr>
              <p:cNvPr id="35060" name="Text Box 3310"/>
              <p:cNvSpPr txBox="1">
                <a:spLocks noChangeArrowheads="1"/>
              </p:cNvSpPr>
              <p:nvPr/>
            </p:nvSpPr>
            <p:spPr bwMode="auto">
              <a:xfrm>
                <a:off x="849" y="964"/>
                <a:ext cx="262" cy="250"/>
              </a:xfrm>
              <a:prstGeom prst="rect">
                <a:avLst/>
              </a:prstGeom>
              <a:noFill/>
              <a:ln w="9525">
                <a:noFill/>
                <a:miter lim="800000"/>
                <a:headEnd/>
                <a:tailEnd/>
              </a:ln>
            </p:spPr>
            <p:txBody>
              <a:bodyPr wrap="none">
                <a:spAutoFit/>
              </a:bodyPr>
              <a:lstStyle/>
              <a:p>
                <a:r>
                  <a:rPr lang="en-US" sz="2000">
                    <a:latin typeface="Arial Narrow" pitchFamily="34" charset="0"/>
                  </a:rPr>
                  <a:t>10</a:t>
                </a:r>
                <a:endParaRPr lang="en-AU" sz="2000">
                  <a:latin typeface="Arial Narrow" pitchFamily="34" charset="0"/>
                </a:endParaRPr>
              </a:p>
            </p:txBody>
          </p:sp>
          <p:sp>
            <p:nvSpPr>
              <p:cNvPr id="35061" name="Text Box 3311"/>
              <p:cNvSpPr txBox="1">
                <a:spLocks noChangeArrowheads="1"/>
              </p:cNvSpPr>
              <p:nvPr/>
            </p:nvSpPr>
            <p:spPr bwMode="auto">
              <a:xfrm>
                <a:off x="922" y="1413"/>
                <a:ext cx="189" cy="250"/>
              </a:xfrm>
              <a:prstGeom prst="rect">
                <a:avLst/>
              </a:prstGeom>
              <a:noFill/>
              <a:ln w="9525">
                <a:noFill/>
                <a:miter lim="800000"/>
                <a:headEnd/>
                <a:tailEnd/>
              </a:ln>
            </p:spPr>
            <p:txBody>
              <a:bodyPr wrap="none">
                <a:spAutoFit/>
              </a:bodyPr>
              <a:lstStyle/>
              <a:p>
                <a:r>
                  <a:rPr lang="en-US" sz="2000">
                    <a:latin typeface="Arial Narrow" pitchFamily="34" charset="0"/>
                  </a:rPr>
                  <a:t>8</a:t>
                </a:r>
                <a:endParaRPr lang="en-AU" sz="2000">
                  <a:latin typeface="Arial Narrow" pitchFamily="34" charset="0"/>
                </a:endParaRPr>
              </a:p>
            </p:txBody>
          </p:sp>
          <p:sp>
            <p:nvSpPr>
              <p:cNvPr id="35062" name="Text Box 3312"/>
              <p:cNvSpPr txBox="1">
                <a:spLocks noChangeArrowheads="1"/>
              </p:cNvSpPr>
              <p:nvPr/>
            </p:nvSpPr>
            <p:spPr bwMode="auto">
              <a:xfrm>
                <a:off x="922" y="1816"/>
                <a:ext cx="189" cy="250"/>
              </a:xfrm>
              <a:prstGeom prst="rect">
                <a:avLst/>
              </a:prstGeom>
              <a:noFill/>
              <a:ln w="9525">
                <a:noFill/>
                <a:miter lim="800000"/>
                <a:headEnd/>
                <a:tailEnd/>
              </a:ln>
            </p:spPr>
            <p:txBody>
              <a:bodyPr wrap="none">
                <a:spAutoFit/>
              </a:bodyPr>
              <a:lstStyle/>
              <a:p>
                <a:r>
                  <a:rPr lang="en-US" sz="2000">
                    <a:latin typeface="Arial Narrow" pitchFamily="34" charset="0"/>
                  </a:rPr>
                  <a:t>6</a:t>
                </a:r>
                <a:endParaRPr lang="en-AU" sz="2000">
                  <a:latin typeface="Arial Narrow" pitchFamily="34" charset="0"/>
                </a:endParaRPr>
              </a:p>
            </p:txBody>
          </p:sp>
          <p:sp>
            <p:nvSpPr>
              <p:cNvPr id="35063" name="Text Box 3313"/>
              <p:cNvSpPr txBox="1">
                <a:spLocks noChangeArrowheads="1"/>
              </p:cNvSpPr>
              <p:nvPr/>
            </p:nvSpPr>
            <p:spPr bwMode="auto">
              <a:xfrm>
                <a:off x="922" y="2274"/>
                <a:ext cx="189" cy="250"/>
              </a:xfrm>
              <a:prstGeom prst="rect">
                <a:avLst/>
              </a:prstGeom>
              <a:noFill/>
              <a:ln w="9525">
                <a:noFill/>
                <a:miter lim="800000"/>
                <a:headEnd/>
                <a:tailEnd/>
              </a:ln>
            </p:spPr>
            <p:txBody>
              <a:bodyPr wrap="none">
                <a:spAutoFit/>
              </a:bodyPr>
              <a:lstStyle/>
              <a:p>
                <a:r>
                  <a:rPr lang="en-US" sz="2000">
                    <a:latin typeface="Arial Narrow" pitchFamily="34" charset="0"/>
                  </a:rPr>
                  <a:t>4</a:t>
                </a:r>
                <a:endParaRPr lang="en-AU" sz="2000">
                  <a:latin typeface="Arial Narrow" pitchFamily="34" charset="0"/>
                </a:endParaRPr>
              </a:p>
            </p:txBody>
          </p:sp>
          <p:sp>
            <p:nvSpPr>
              <p:cNvPr id="35064" name="Text Box 3314"/>
              <p:cNvSpPr txBox="1">
                <a:spLocks noChangeArrowheads="1"/>
              </p:cNvSpPr>
              <p:nvPr/>
            </p:nvSpPr>
            <p:spPr bwMode="auto">
              <a:xfrm>
                <a:off x="908" y="2700"/>
                <a:ext cx="189" cy="250"/>
              </a:xfrm>
              <a:prstGeom prst="rect">
                <a:avLst/>
              </a:prstGeom>
              <a:noFill/>
              <a:ln w="9525">
                <a:noFill/>
                <a:miter lim="800000"/>
                <a:headEnd/>
                <a:tailEnd/>
              </a:ln>
            </p:spPr>
            <p:txBody>
              <a:bodyPr wrap="none">
                <a:spAutoFit/>
              </a:bodyPr>
              <a:lstStyle/>
              <a:p>
                <a:r>
                  <a:rPr lang="en-US" sz="2000">
                    <a:latin typeface="Arial Narrow" pitchFamily="34" charset="0"/>
                  </a:rPr>
                  <a:t>2</a:t>
                </a:r>
                <a:endParaRPr lang="en-AU" sz="2000">
                  <a:latin typeface="Arial Narrow" pitchFamily="34" charset="0"/>
                </a:endParaRPr>
              </a:p>
            </p:txBody>
          </p:sp>
          <p:sp>
            <p:nvSpPr>
              <p:cNvPr id="35065" name="Text Box 3315"/>
              <p:cNvSpPr txBox="1">
                <a:spLocks noChangeArrowheads="1"/>
              </p:cNvSpPr>
              <p:nvPr/>
            </p:nvSpPr>
            <p:spPr bwMode="auto">
              <a:xfrm>
                <a:off x="1003" y="3271"/>
                <a:ext cx="380" cy="231"/>
              </a:xfrm>
              <a:prstGeom prst="rect">
                <a:avLst/>
              </a:prstGeom>
              <a:noFill/>
              <a:ln w="9525">
                <a:noFill/>
                <a:miter lim="800000"/>
                <a:headEnd/>
                <a:tailEnd/>
              </a:ln>
            </p:spPr>
            <p:txBody>
              <a:bodyPr wrap="none">
                <a:spAutoFit/>
              </a:bodyPr>
              <a:lstStyle/>
              <a:p>
                <a:r>
                  <a:rPr lang="en-US">
                    <a:latin typeface="Arial Narrow" pitchFamily="34" charset="0"/>
                  </a:rPr>
                  <a:t>1960</a:t>
                </a:r>
                <a:endParaRPr lang="en-AU">
                  <a:latin typeface="Arial Narrow" pitchFamily="34" charset="0"/>
                </a:endParaRPr>
              </a:p>
            </p:txBody>
          </p:sp>
          <p:sp>
            <p:nvSpPr>
              <p:cNvPr id="35066" name="Text Box 3316"/>
              <p:cNvSpPr txBox="1">
                <a:spLocks noChangeArrowheads="1"/>
              </p:cNvSpPr>
              <p:nvPr/>
            </p:nvSpPr>
            <p:spPr bwMode="auto">
              <a:xfrm>
                <a:off x="4059" y="3260"/>
                <a:ext cx="380" cy="231"/>
              </a:xfrm>
              <a:prstGeom prst="rect">
                <a:avLst/>
              </a:prstGeom>
              <a:noFill/>
              <a:ln w="9525">
                <a:noFill/>
                <a:miter lim="800000"/>
                <a:headEnd/>
                <a:tailEnd/>
              </a:ln>
            </p:spPr>
            <p:txBody>
              <a:bodyPr wrap="none">
                <a:spAutoFit/>
              </a:bodyPr>
              <a:lstStyle/>
              <a:p>
                <a:r>
                  <a:rPr lang="en-US">
                    <a:latin typeface="Arial Narrow" pitchFamily="34" charset="0"/>
                  </a:rPr>
                  <a:t>2010</a:t>
                </a:r>
                <a:endParaRPr lang="en-AU">
                  <a:latin typeface="Arial Narrow" pitchFamily="34" charset="0"/>
                </a:endParaRPr>
              </a:p>
            </p:txBody>
          </p:sp>
          <p:sp>
            <p:nvSpPr>
              <p:cNvPr id="35067" name="Text Box 3317"/>
              <p:cNvSpPr txBox="1">
                <a:spLocks noChangeArrowheads="1"/>
              </p:cNvSpPr>
              <p:nvPr/>
            </p:nvSpPr>
            <p:spPr bwMode="auto">
              <a:xfrm>
                <a:off x="1636" y="3260"/>
                <a:ext cx="380" cy="231"/>
              </a:xfrm>
              <a:prstGeom prst="rect">
                <a:avLst/>
              </a:prstGeom>
              <a:noFill/>
              <a:ln w="9525">
                <a:noFill/>
                <a:miter lim="800000"/>
                <a:headEnd/>
                <a:tailEnd/>
              </a:ln>
            </p:spPr>
            <p:txBody>
              <a:bodyPr wrap="none">
                <a:spAutoFit/>
              </a:bodyPr>
              <a:lstStyle/>
              <a:p>
                <a:r>
                  <a:rPr lang="en-US">
                    <a:latin typeface="Arial Narrow" pitchFamily="34" charset="0"/>
                  </a:rPr>
                  <a:t>1970</a:t>
                </a:r>
                <a:endParaRPr lang="en-AU">
                  <a:latin typeface="Arial Narrow" pitchFamily="34" charset="0"/>
                </a:endParaRPr>
              </a:p>
            </p:txBody>
          </p:sp>
          <p:sp>
            <p:nvSpPr>
              <p:cNvPr id="35068" name="Text Box 3318"/>
              <p:cNvSpPr txBox="1">
                <a:spLocks noChangeArrowheads="1"/>
              </p:cNvSpPr>
              <p:nvPr/>
            </p:nvSpPr>
            <p:spPr bwMode="auto">
              <a:xfrm>
                <a:off x="2843" y="3271"/>
                <a:ext cx="380" cy="231"/>
              </a:xfrm>
              <a:prstGeom prst="rect">
                <a:avLst/>
              </a:prstGeom>
              <a:noFill/>
              <a:ln w="9525">
                <a:noFill/>
                <a:miter lim="800000"/>
                <a:headEnd/>
                <a:tailEnd/>
              </a:ln>
            </p:spPr>
            <p:txBody>
              <a:bodyPr wrap="none">
                <a:spAutoFit/>
              </a:bodyPr>
              <a:lstStyle/>
              <a:p>
                <a:r>
                  <a:rPr lang="en-US">
                    <a:latin typeface="Arial Narrow" pitchFamily="34" charset="0"/>
                  </a:rPr>
                  <a:t>1990</a:t>
                </a:r>
                <a:endParaRPr lang="en-AU">
                  <a:latin typeface="Arial Narrow" pitchFamily="34" charset="0"/>
                </a:endParaRPr>
              </a:p>
            </p:txBody>
          </p:sp>
          <p:sp>
            <p:nvSpPr>
              <p:cNvPr id="35069" name="Text Box 3319"/>
              <p:cNvSpPr txBox="1">
                <a:spLocks noChangeArrowheads="1"/>
              </p:cNvSpPr>
              <p:nvPr/>
            </p:nvSpPr>
            <p:spPr bwMode="auto">
              <a:xfrm>
                <a:off x="3453" y="3267"/>
                <a:ext cx="380" cy="231"/>
              </a:xfrm>
              <a:prstGeom prst="rect">
                <a:avLst/>
              </a:prstGeom>
              <a:noFill/>
              <a:ln w="9525">
                <a:noFill/>
                <a:miter lim="800000"/>
                <a:headEnd/>
                <a:tailEnd/>
              </a:ln>
            </p:spPr>
            <p:txBody>
              <a:bodyPr wrap="none">
                <a:spAutoFit/>
              </a:bodyPr>
              <a:lstStyle/>
              <a:p>
                <a:r>
                  <a:rPr lang="en-US">
                    <a:latin typeface="Arial Narrow" pitchFamily="34" charset="0"/>
                  </a:rPr>
                  <a:t>2000</a:t>
                </a:r>
                <a:endParaRPr lang="en-AU">
                  <a:latin typeface="Arial Narrow" pitchFamily="34" charset="0"/>
                </a:endParaRPr>
              </a:p>
            </p:txBody>
          </p:sp>
          <p:sp>
            <p:nvSpPr>
              <p:cNvPr id="35070" name="Text Box 3320"/>
              <p:cNvSpPr txBox="1">
                <a:spLocks noChangeArrowheads="1"/>
              </p:cNvSpPr>
              <p:nvPr/>
            </p:nvSpPr>
            <p:spPr bwMode="auto">
              <a:xfrm>
                <a:off x="2228" y="3260"/>
                <a:ext cx="380" cy="231"/>
              </a:xfrm>
              <a:prstGeom prst="rect">
                <a:avLst/>
              </a:prstGeom>
              <a:noFill/>
              <a:ln w="9525">
                <a:noFill/>
                <a:miter lim="800000"/>
                <a:headEnd/>
                <a:tailEnd/>
              </a:ln>
            </p:spPr>
            <p:txBody>
              <a:bodyPr wrap="none">
                <a:spAutoFit/>
              </a:bodyPr>
              <a:lstStyle/>
              <a:p>
                <a:r>
                  <a:rPr lang="en-US">
                    <a:latin typeface="Arial Narrow" pitchFamily="34" charset="0"/>
                  </a:rPr>
                  <a:t>1980</a:t>
                </a:r>
                <a:endParaRPr lang="en-AU">
                  <a:latin typeface="Arial Narrow" pitchFamily="34" charset="0"/>
                </a:endParaRPr>
              </a:p>
            </p:txBody>
          </p:sp>
        </p:grpSp>
        <p:sp>
          <p:nvSpPr>
            <p:cNvPr id="31754" name="Text Box 3323"/>
            <p:cNvSpPr txBox="1">
              <a:spLocks noChangeArrowheads="1"/>
            </p:cNvSpPr>
            <p:nvPr/>
          </p:nvSpPr>
          <p:spPr bwMode="auto">
            <a:xfrm rot="-5400000">
              <a:off x="-519" y="1903"/>
              <a:ext cx="2046" cy="327"/>
            </a:xfrm>
            <a:prstGeom prst="rect">
              <a:avLst/>
            </a:prstGeom>
            <a:noFill/>
            <a:ln w="9525">
              <a:noFill/>
              <a:miter lim="800000"/>
              <a:headEnd/>
              <a:tailEnd/>
            </a:ln>
          </p:spPr>
          <p:txBody>
            <a:bodyPr>
              <a:spAutoFit/>
            </a:bodyPr>
            <a:lstStyle/>
            <a:p>
              <a:pPr algn="ctr">
                <a:spcBef>
                  <a:spcPct val="50000"/>
                </a:spcBef>
              </a:pPr>
              <a:r>
                <a:rPr lang="en-GB" sz="2800">
                  <a:latin typeface="Arial Narrow" pitchFamily="34" charset="0"/>
                </a:rPr>
                <a:t>CO</a:t>
              </a:r>
              <a:r>
                <a:rPr lang="en-GB" sz="2800" baseline="-25000">
                  <a:latin typeface="Arial Narrow" pitchFamily="34" charset="0"/>
                </a:rPr>
                <a:t>2</a:t>
              </a:r>
              <a:r>
                <a:rPr lang="en-GB" sz="2800">
                  <a:latin typeface="Arial Narrow" pitchFamily="34" charset="0"/>
                </a:rPr>
                <a:t> emissions </a:t>
              </a:r>
              <a:r>
                <a:rPr lang="en-GB" sz="2000">
                  <a:latin typeface="Arial Narrow" pitchFamily="34" charset="0"/>
                </a:rPr>
                <a:t>(PgC y</a:t>
              </a:r>
              <a:r>
                <a:rPr lang="en-GB" sz="2000" baseline="30000">
                  <a:latin typeface="Arial Narrow" pitchFamily="34" charset="0"/>
                </a:rPr>
                <a:t>-1</a:t>
              </a:r>
              <a:r>
                <a:rPr lang="en-GB" sz="2000">
                  <a:latin typeface="Arial Narrow" pitchFamily="34" charset="0"/>
                </a:rPr>
                <a:t>)</a:t>
              </a:r>
            </a:p>
          </p:txBody>
        </p:sp>
        <p:sp>
          <p:nvSpPr>
            <p:cNvPr id="31755" name="Text Box 3325"/>
            <p:cNvSpPr txBox="1">
              <a:spLocks noChangeArrowheads="1"/>
            </p:cNvSpPr>
            <p:nvPr/>
          </p:nvSpPr>
          <p:spPr bwMode="auto">
            <a:xfrm>
              <a:off x="3849" y="1030"/>
              <a:ext cx="371" cy="327"/>
            </a:xfrm>
            <a:prstGeom prst="rect">
              <a:avLst/>
            </a:prstGeom>
            <a:noFill/>
            <a:ln w="9525">
              <a:noFill/>
              <a:miter lim="800000"/>
              <a:headEnd/>
              <a:tailEnd/>
            </a:ln>
          </p:spPr>
          <p:txBody>
            <a:bodyPr wrap="none">
              <a:spAutoFit/>
            </a:bodyPr>
            <a:lstStyle/>
            <a:p>
              <a:r>
                <a:rPr lang="en-AU" sz="2800" b="1">
                  <a:solidFill>
                    <a:srgbClr val="FF0000"/>
                  </a:solidFill>
                  <a:latin typeface="Arial Narrow" pitchFamily="34" charset="0"/>
                </a:rPr>
                <a:t>8.7</a:t>
              </a:r>
            </a:p>
          </p:txBody>
        </p:sp>
        <p:sp>
          <p:nvSpPr>
            <p:cNvPr id="31756" name="Text Box 3326"/>
            <p:cNvSpPr txBox="1">
              <a:spLocks noChangeArrowheads="1"/>
            </p:cNvSpPr>
            <p:nvPr/>
          </p:nvSpPr>
          <p:spPr bwMode="auto">
            <a:xfrm>
              <a:off x="3855" y="2572"/>
              <a:ext cx="371" cy="327"/>
            </a:xfrm>
            <a:prstGeom prst="rect">
              <a:avLst/>
            </a:prstGeom>
            <a:noFill/>
            <a:ln w="9525">
              <a:noFill/>
              <a:miter lim="800000"/>
              <a:headEnd/>
              <a:tailEnd/>
            </a:ln>
          </p:spPr>
          <p:txBody>
            <a:bodyPr wrap="none">
              <a:spAutoFit/>
            </a:bodyPr>
            <a:lstStyle/>
            <a:p>
              <a:r>
                <a:rPr lang="en-AU" sz="2800" b="1">
                  <a:solidFill>
                    <a:srgbClr val="FF0000"/>
                  </a:solidFill>
                  <a:latin typeface="Arial Narrow" pitchFamily="34" charset="0"/>
                </a:rPr>
                <a:t>1.2</a:t>
              </a:r>
            </a:p>
          </p:txBody>
        </p:sp>
      </p:grpSp>
      <p:sp>
        <p:nvSpPr>
          <p:cNvPr id="31750" name="Text Box 3327"/>
          <p:cNvSpPr txBox="1">
            <a:spLocks noChangeArrowheads="1"/>
          </p:cNvSpPr>
          <p:nvPr/>
        </p:nvSpPr>
        <p:spPr bwMode="auto">
          <a:xfrm>
            <a:off x="7134225" y="3054350"/>
            <a:ext cx="1254125" cy="519113"/>
          </a:xfrm>
          <a:prstGeom prst="rect">
            <a:avLst/>
          </a:prstGeom>
          <a:noFill/>
          <a:ln w="9525">
            <a:noFill/>
            <a:miter lim="800000"/>
            <a:headEnd/>
            <a:tailEnd/>
          </a:ln>
        </p:spPr>
        <p:txBody>
          <a:bodyPr wrap="none">
            <a:spAutoFit/>
          </a:bodyPr>
          <a:lstStyle/>
          <a:p>
            <a:r>
              <a:rPr lang="en-AU" sz="2800" b="1">
                <a:solidFill>
                  <a:srgbClr val="FF0000"/>
                </a:solidFill>
                <a:latin typeface="Arial Narrow" pitchFamily="34" charset="0"/>
              </a:rPr>
              <a:t>9.9 PgC</a:t>
            </a:r>
          </a:p>
        </p:txBody>
      </p:sp>
      <p:sp>
        <p:nvSpPr>
          <p:cNvPr id="31751" name="Text Box 3328"/>
          <p:cNvSpPr txBox="1">
            <a:spLocks noChangeArrowheads="1"/>
          </p:cNvSpPr>
          <p:nvPr/>
        </p:nvSpPr>
        <p:spPr bwMode="auto">
          <a:xfrm>
            <a:off x="7431088" y="5121275"/>
            <a:ext cx="1281112" cy="825500"/>
          </a:xfrm>
          <a:prstGeom prst="rect">
            <a:avLst/>
          </a:prstGeom>
          <a:noFill/>
          <a:ln w="9525">
            <a:noFill/>
            <a:miter lim="800000"/>
            <a:headEnd/>
            <a:tailEnd/>
          </a:ln>
        </p:spPr>
        <p:txBody>
          <a:bodyPr wrap="none">
            <a:spAutoFit/>
          </a:bodyPr>
          <a:lstStyle/>
          <a:p>
            <a:pPr algn="r"/>
            <a:r>
              <a:rPr lang="en-AU" sz="1600">
                <a:latin typeface="Arial Narrow" pitchFamily="34" charset="0"/>
              </a:rPr>
              <a:t>12% of total </a:t>
            </a:r>
          </a:p>
          <a:p>
            <a:pPr algn="r"/>
            <a:r>
              <a:rPr lang="en-AU" sz="1600">
                <a:latin typeface="Arial Narrow" pitchFamily="34" charset="0"/>
              </a:rPr>
              <a:t>anthropogenic </a:t>
            </a:r>
          </a:p>
          <a:p>
            <a:pPr algn="r"/>
            <a:r>
              <a:rPr lang="en-AU" sz="1600">
                <a:latin typeface="Arial Narrow" pitchFamily="34" charset="0"/>
              </a:rPr>
              <a:t>emissions</a:t>
            </a:r>
          </a:p>
        </p:txBody>
      </p:sp>
      <p:sp>
        <p:nvSpPr>
          <p:cNvPr id="31752" name="Text Box 3329"/>
          <p:cNvSpPr txBox="1">
            <a:spLocks noChangeArrowheads="1"/>
          </p:cNvSpPr>
          <p:nvPr/>
        </p:nvSpPr>
        <p:spPr bwMode="auto">
          <a:xfrm>
            <a:off x="1042988" y="6497638"/>
            <a:ext cx="4981575" cy="244475"/>
          </a:xfrm>
          <a:prstGeom prst="rect">
            <a:avLst/>
          </a:prstGeom>
          <a:noFill/>
          <a:ln w="9525">
            <a:noFill/>
            <a:miter lim="800000"/>
            <a:headEnd/>
            <a:tailEnd/>
          </a:ln>
        </p:spPr>
        <p:txBody>
          <a:bodyPr>
            <a:spAutoFit/>
          </a:bodyPr>
          <a:lstStyle/>
          <a:p>
            <a:pPr>
              <a:spcBef>
                <a:spcPct val="50000"/>
              </a:spcBef>
            </a:pPr>
            <a:r>
              <a:rPr lang="en-GB" sz="1000">
                <a:latin typeface="Arial Narrow" pitchFamily="34" charset="0"/>
              </a:rPr>
              <a:t>Le Quéré et al. 2009, Nature Geoscience; Data: CDIAC, FAO, Woods Hole Research Center 2009</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71463" y="7938"/>
            <a:ext cx="8404225" cy="579437"/>
          </a:xfrm>
          <a:prstGeom prst="rect">
            <a:avLst/>
          </a:prstGeom>
          <a:noFill/>
          <a:ln w="9525">
            <a:noFill/>
            <a:miter lim="800000"/>
            <a:headEnd/>
            <a:tailEnd/>
          </a:ln>
        </p:spPr>
        <p:txBody>
          <a:bodyPr>
            <a:spAutoFit/>
          </a:bodyPr>
          <a:lstStyle/>
          <a:p>
            <a:pPr algn="ctr" eaLnBrk="0" hangingPunct="0"/>
            <a:r>
              <a:rPr lang="en-AU" sz="3200">
                <a:latin typeface="Arial Narrow" pitchFamily="34" charset="0"/>
              </a:rPr>
              <a:t>Modelled Natural CO</a:t>
            </a:r>
            <a:r>
              <a:rPr lang="en-AU" sz="3200" baseline="-25000">
                <a:latin typeface="Arial Narrow" pitchFamily="34" charset="0"/>
              </a:rPr>
              <a:t>2</a:t>
            </a:r>
            <a:r>
              <a:rPr lang="en-AU" sz="3200">
                <a:latin typeface="Arial Narrow" pitchFamily="34" charset="0"/>
              </a:rPr>
              <a:t> Sinks</a:t>
            </a:r>
          </a:p>
        </p:txBody>
      </p:sp>
      <p:pic>
        <p:nvPicPr>
          <p:cNvPr id="409617" name="Picture 17"/>
          <p:cNvPicPr>
            <a:picLocks noChangeAspect="1" noChangeArrowheads="1"/>
          </p:cNvPicPr>
          <p:nvPr/>
        </p:nvPicPr>
        <p:blipFill>
          <a:blip r:embed="rId3" cstate="print"/>
          <a:srcRect/>
          <a:stretch>
            <a:fillRect/>
          </a:stretch>
        </p:blipFill>
        <p:spPr bwMode="auto">
          <a:xfrm>
            <a:off x="5856288" y="1328738"/>
            <a:ext cx="2374900" cy="1601787"/>
          </a:xfrm>
          <a:prstGeom prst="rect">
            <a:avLst/>
          </a:prstGeom>
          <a:noFill/>
          <a:ln w="9525">
            <a:solidFill>
              <a:schemeClr val="tx1"/>
            </a:solidFill>
            <a:miter lim="800000"/>
            <a:headEnd/>
            <a:tailEnd/>
          </a:ln>
          <a:effectLst>
            <a:outerShdw dist="107763" dir="2700000" algn="ctr" rotWithShape="0">
              <a:schemeClr val="bg2">
                <a:alpha val="50000"/>
              </a:schemeClr>
            </a:outerShdw>
          </a:effectLst>
        </p:spPr>
      </p:pic>
      <p:pic>
        <p:nvPicPr>
          <p:cNvPr id="409622" name="Picture 22"/>
          <p:cNvPicPr>
            <a:picLocks noChangeAspect="1" noChangeArrowheads="1"/>
          </p:cNvPicPr>
          <p:nvPr/>
        </p:nvPicPr>
        <p:blipFill>
          <a:blip r:embed="rId4" cstate="print"/>
          <a:srcRect/>
          <a:stretch>
            <a:fillRect/>
          </a:stretch>
        </p:blipFill>
        <p:spPr bwMode="auto">
          <a:xfrm>
            <a:off x="5856288" y="3748088"/>
            <a:ext cx="2374900" cy="1609725"/>
          </a:xfrm>
          <a:prstGeom prst="rect">
            <a:avLst/>
          </a:prstGeom>
          <a:noFill/>
          <a:ln w="9525">
            <a:solidFill>
              <a:schemeClr val="tx1"/>
            </a:solidFill>
            <a:miter lim="800000"/>
            <a:headEnd/>
            <a:tailEnd/>
          </a:ln>
          <a:effectLst>
            <a:outerShdw dist="107763" dir="2700000" algn="ctr" rotWithShape="0">
              <a:schemeClr val="bg2">
                <a:alpha val="50000"/>
              </a:schemeClr>
            </a:outerShdw>
          </a:effectLst>
        </p:spPr>
      </p:pic>
      <p:pic>
        <p:nvPicPr>
          <p:cNvPr id="35845" name="Picture 26"/>
          <p:cNvPicPr>
            <a:picLocks noChangeAspect="1" noChangeArrowheads="1"/>
          </p:cNvPicPr>
          <p:nvPr/>
        </p:nvPicPr>
        <p:blipFill>
          <a:blip r:embed="rId5" cstate="print">
            <a:lum bright="-6000" contrast="18000"/>
          </a:blip>
          <a:srcRect/>
          <a:stretch>
            <a:fillRect/>
          </a:stretch>
        </p:blipFill>
        <p:spPr bwMode="auto">
          <a:xfrm>
            <a:off x="1392238" y="1208088"/>
            <a:ext cx="4268787" cy="2524125"/>
          </a:xfrm>
          <a:prstGeom prst="rect">
            <a:avLst/>
          </a:prstGeom>
          <a:noFill/>
          <a:ln w="9525">
            <a:noFill/>
            <a:miter lim="800000"/>
            <a:headEnd/>
            <a:tailEnd/>
          </a:ln>
        </p:spPr>
      </p:pic>
      <p:pic>
        <p:nvPicPr>
          <p:cNvPr id="35846" name="Picture 27"/>
          <p:cNvPicPr>
            <a:picLocks noChangeAspect="1" noChangeArrowheads="1"/>
          </p:cNvPicPr>
          <p:nvPr/>
        </p:nvPicPr>
        <p:blipFill>
          <a:blip r:embed="rId6" cstate="print">
            <a:lum bright="-6000" contrast="18000"/>
          </a:blip>
          <a:srcRect/>
          <a:stretch>
            <a:fillRect/>
          </a:stretch>
        </p:blipFill>
        <p:spPr bwMode="auto">
          <a:xfrm>
            <a:off x="1350963" y="3660775"/>
            <a:ext cx="4256087" cy="2454275"/>
          </a:xfrm>
          <a:prstGeom prst="rect">
            <a:avLst/>
          </a:prstGeom>
          <a:noFill/>
          <a:ln w="9525">
            <a:noFill/>
            <a:miter lim="800000"/>
            <a:headEnd/>
            <a:tailEnd/>
          </a:ln>
        </p:spPr>
      </p:pic>
      <p:sp>
        <p:nvSpPr>
          <p:cNvPr id="35847" name="Text Box 28"/>
          <p:cNvSpPr txBox="1">
            <a:spLocks noChangeArrowheads="1"/>
          </p:cNvSpPr>
          <p:nvPr/>
        </p:nvSpPr>
        <p:spPr bwMode="auto">
          <a:xfrm>
            <a:off x="2559050" y="6492875"/>
            <a:ext cx="2154238" cy="244475"/>
          </a:xfrm>
          <a:prstGeom prst="rect">
            <a:avLst/>
          </a:prstGeom>
          <a:noFill/>
          <a:ln w="9525">
            <a:noFill/>
            <a:miter lim="800000"/>
            <a:headEnd/>
            <a:tailEnd/>
          </a:ln>
        </p:spPr>
        <p:txBody>
          <a:bodyPr>
            <a:spAutoFit/>
          </a:bodyPr>
          <a:lstStyle/>
          <a:p>
            <a:pPr>
              <a:spcBef>
                <a:spcPct val="50000"/>
              </a:spcBef>
            </a:pPr>
            <a:r>
              <a:rPr lang="en-GB" sz="1000">
                <a:latin typeface="Arial Narrow" pitchFamily="34" charset="0"/>
              </a:rPr>
              <a:t>Le Quéré et al. 2009, Nature Geoscience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95288" y="7938"/>
            <a:ext cx="8245475" cy="579437"/>
          </a:xfrm>
          <a:prstGeom prst="rect">
            <a:avLst/>
          </a:prstGeom>
          <a:noFill/>
          <a:ln w="9525">
            <a:noFill/>
            <a:miter lim="800000"/>
            <a:headEnd/>
            <a:tailEnd/>
          </a:ln>
        </p:spPr>
        <p:txBody>
          <a:bodyPr>
            <a:spAutoFit/>
          </a:bodyPr>
          <a:lstStyle/>
          <a:p>
            <a:pPr algn="ctr" eaLnBrk="0" hangingPunct="0"/>
            <a:r>
              <a:rPr lang="en-AU" sz="3200">
                <a:latin typeface="Arial Narrow" pitchFamily="34" charset="0"/>
              </a:rPr>
              <a:t>Fate of Anthropogenic CO</a:t>
            </a:r>
            <a:r>
              <a:rPr lang="en-AU" sz="3200" baseline="-25000">
                <a:latin typeface="Arial Narrow" pitchFamily="34" charset="0"/>
              </a:rPr>
              <a:t>2</a:t>
            </a:r>
            <a:r>
              <a:rPr lang="en-AU" sz="3200">
                <a:latin typeface="Arial Narrow" pitchFamily="34" charset="0"/>
              </a:rPr>
              <a:t> Emissions </a:t>
            </a:r>
            <a:r>
              <a:rPr lang="en-AU" sz="2000">
                <a:latin typeface="Arial Narrow" pitchFamily="34" charset="0"/>
              </a:rPr>
              <a:t>(2000-2008)</a:t>
            </a:r>
            <a:endParaRPr lang="en-AU" sz="1400">
              <a:latin typeface="Arial Narrow" pitchFamily="34" charset="0"/>
            </a:endParaRPr>
          </a:p>
        </p:txBody>
      </p:sp>
      <p:sp>
        <p:nvSpPr>
          <p:cNvPr id="36867" name="Text Box 3"/>
          <p:cNvSpPr txBox="1">
            <a:spLocks noChangeArrowheads="1"/>
          </p:cNvSpPr>
          <p:nvPr/>
        </p:nvSpPr>
        <p:spPr bwMode="auto">
          <a:xfrm>
            <a:off x="1885950" y="6500813"/>
            <a:ext cx="3811588" cy="244475"/>
          </a:xfrm>
          <a:prstGeom prst="rect">
            <a:avLst/>
          </a:prstGeom>
          <a:noFill/>
          <a:ln w="9525">
            <a:noFill/>
            <a:miter lim="800000"/>
            <a:headEnd/>
            <a:tailEnd/>
          </a:ln>
        </p:spPr>
        <p:txBody>
          <a:bodyPr wrap="none">
            <a:spAutoFit/>
          </a:bodyPr>
          <a:lstStyle/>
          <a:p>
            <a:r>
              <a:rPr lang="en-GB" sz="1000">
                <a:latin typeface="Arial Narrow" pitchFamily="34" charset="0"/>
              </a:rPr>
              <a:t>Le Quéré et al. 2009, Nature Geoscience; </a:t>
            </a:r>
            <a:r>
              <a:rPr lang="en-AU" sz="1000">
                <a:latin typeface="Arial Narrow" pitchFamily="34" charset="0"/>
              </a:rPr>
              <a:t>Canadell et al. 2007, PNAS, updated</a:t>
            </a:r>
            <a:endParaRPr lang="en-US" sz="1000">
              <a:latin typeface="Arial Narrow" pitchFamily="34" charset="0"/>
            </a:endParaRPr>
          </a:p>
        </p:txBody>
      </p:sp>
      <p:grpSp>
        <p:nvGrpSpPr>
          <p:cNvPr id="36868" name="Group 22"/>
          <p:cNvGrpSpPr>
            <a:grpSpLocks/>
          </p:cNvGrpSpPr>
          <p:nvPr/>
        </p:nvGrpSpPr>
        <p:grpSpPr bwMode="auto">
          <a:xfrm>
            <a:off x="215900" y="785813"/>
            <a:ext cx="8288338" cy="5211762"/>
            <a:chOff x="136" y="495"/>
            <a:chExt cx="5221" cy="3283"/>
          </a:xfrm>
        </p:grpSpPr>
        <p:sp>
          <p:nvSpPr>
            <p:cNvPr id="36869" name="Text Box 4"/>
            <p:cNvSpPr txBox="1">
              <a:spLocks noChangeArrowheads="1"/>
            </p:cNvSpPr>
            <p:nvPr/>
          </p:nvSpPr>
          <p:spPr bwMode="auto">
            <a:xfrm>
              <a:off x="136" y="495"/>
              <a:ext cx="903" cy="288"/>
            </a:xfrm>
            <a:prstGeom prst="rect">
              <a:avLst/>
            </a:prstGeom>
            <a:noFill/>
            <a:ln w="9525">
              <a:noFill/>
              <a:miter lim="800000"/>
              <a:headEnd/>
              <a:tailEnd/>
            </a:ln>
          </p:spPr>
          <p:txBody>
            <a:bodyPr wrap="none">
              <a:spAutoFit/>
            </a:bodyPr>
            <a:lstStyle/>
            <a:p>
              <a:r>
                <a:rPr lang="en-AU" sz="2400">
                  <a:latin typeface="Arial Narrow" pitchFamily="34" charset="0"/>
                </a:rPr>
                <a:t>1.4 PgC y</a:t>
              </a:r>
              <a:r>
                <a:rPr lang="en-AU" sz="2400" baseline="30000">
                  <a:latin typeface="Arial Narrow" pitchFamily="34" charset="0"/>
                </a:rPr>
                <a:t>-1</a:t>
              </a:r>
            </a:p>
          </p:txBody>
        </p:sp>
        <p:sp>
          <p:nvSpPr>
            <p:cNvPr id="36870" name="Text Box 5"/>
            <p:cNvSpPr txBox="1">
              <a:spLocks noChangeArrowheads="1"/>
            </p:cNvSpPr>
            <p:nvPr/>
          </p:nvSpPr>
          <p:spPr bwMode="auto">
            <a:xfrm>
              <a:off x="284" y="2249"/>
              <a:ext cx="116" cy="365"/>
            </a:xfrm>
            <a:prstGeom prst="rect">
              <a:avLst/>
            </a:prstGeom>
            <a:noFill/>
            <a:ln w="9525">
              <a:noFill/>
              <a:miter lim="800000"/>
              <a:headEnd/>
              <a:tailEnd/>
            </a:ln>
          </p:spPr>
          <p:txBody>
            <a:bodyPr wrap="none">
              <a:spAutoFit/>
            </a:bodyPr>
            <a:lstStyle/>
            <a:p>
              <a:endParaRPr lang="en-US" sz="3200">
                <a:latin typeface="Arial Narrow" pitchFamily="34" charset="0"/>
              </a:endParaRPr>
            </a:p>
          </p:txBody>
        </p:sp>
        <p:sp>
          <p:nvSpPr>
            <p:cNvPr id="36871" name="Text Box 6"/>
            <p:cNvSpPr txBox="1">
              <a:spLocks noChangeArrowheads="1"/>
            </p:cNvSpPr>
            <p:nvPr/>
          </p:nvSpPr>
          <p:spPr bwMode="auto">
            <a:xfrm>
              <a:off x="946" y="1797"/>
              <a:ext cx="369" cy="692"/>
            </a:xfrm>
            <a:prstGeom prst="rect">
              <a:avLst/>
            </a:prstGeom>
            <a:noFill/>
            <a:ln w="9525">
              <a:noFill/>
              <a:miter lim="800000"/>
              <a:headEnd/>
              <a:tailEnd/>
            </a:ln>
          </p:spPr>
          <p:txBody>
            <a:bodyPr wrap="none">
              <a:spAutoFit/>
            </a:bodyPr>
            <a:lstStyle/>
            <a:p>
              <a:r>
                <a:rPr lang="en-AU" sz="6600">
                  <a:latin typeface="Arial Narrow" pitchFamily="34" charset="0"/>
                </a:rPr>
                <a:t>+</a:t>
              </a:r>
            </a:p>
          </p:txBody>
        </p:sp>
        <p:sp>
          <p:nvSpPr>
            <p:cNvPr id="36872" name="Text Box 7"/>
            <p:cNvSpPr txBox="1">
              <a:spLocks noChangeArrowheads="1"/>
            </p:cNvSpPr>
            <p:nvPr/>
          </p:nvSpPr>
          <p:spPr bwMode="auto">
            <a:xfrm>
              <a:off x="136" y="2128"/>
              <a:ext cx="903" cy="288"/>
            </a:xfrm>
            <a:prstGeom prst="rect">
              <a:avLst/>
            </a:prstGeom>
            <a:noFill/>
            <a:ln w="9525">
              <a:noFill/>
              <a:miter lim="800000"/>
              <a:headEnd/>
              <a:tailEnd/>
            </a:ln>
          </p:spPr>
          <p:txBody>
            <a:bodyPr wrap="none">
              <a:spAutoFit/>
            </a:bodyPr>
            <a:lstStyle/>
            <a:p>
              <a:r>
                <a:rPr lang="en-AU" sz="2400">
                  <a:latin typeface="Arial Narrow" pitchFamily="34" charset="0"/>
                </a:rPr>
                <a:t>7.7 PgC y</a:t>
              </a:r>
              <a:r>
                <a:rPr lang="en-AU" sz="2400" baseline="30000">
                  <a:latin typeface="Arial Narrow" pitchFamily="34" charset="0"/>
                </a:rPr>
                <a:t>-1</a:t>
              </a:r>
            </a:p>
          </p:txBody>
        </p:sp>
        <p:pic>
          <p:nvPicPr>
            <p:cNvPr id="36873" name="Picture 8"/>
            <p:cNvPicPr>
              <a:picLocks noChangeAspect="1" noChangeArrowheads="1"/>
            </p:cNvPicPr>
            <p:nvPr/>
          </p:nvPicPr>
          <p:blipFill>
            <a:blip r:embed="rId3" cstate="print"/>
            <a:srcRect/>
            <a:stretch>
              <a:fillRect/>
            </a:stretch>
          </p:blipFill>
          <p:spPr bwMode="auto">
            <a:xfrm>
              <a:off x="207" y="2409"/>
              <a:ext cx="1788" cy="1204"/>
            </a:xfrm>
            <a:prstGeom prst="rect">
              <a:avLst/>
            </a:prstGeom>
            <a:noFill/>
            <a:ln w="9525">
              <a:solidFill>
                <a:schemeClr val="tx1"/>
              </a:solidFill>
              <a:miter lim="800000"/>
              <a:headEnd/>
              <a:tailEnd/>
            </a:ln>
          </p:spPr>
        </p:pic>
        <p:pic>
          <p:nvPicPr>
            <p:cNvPr id="36874" name="Picture 9"/>
            <p:cNvPicPr>
              <a:picLocks noChangeAspect="1" noChangeArrowheads="1"/>
            </p:cNvPicPr>
            <p:nvPr/>
          </p:nvPicPr>
          <p:blipFill>
            <a:blip r:embed="rId4" cstate="print">
              <a:lum contrast="12000"/>
            </a:blip>
            <a:srcRect/>
            <a:stretch>
              <a:fillRect/>
            </a:stretch>
          </p:blipFill>
          <p:spPr bwMode="auto">
            <a:xfrm>
              <a:off x="204" y="777"/>
              <a:ext cx="1788" cy="1204"/>
            </a:xfrm>
            <a:prstGeom prst="rect">
              <a:avLst/>
            </a:prstGeom>
            <a:noFill/>
            <a:ln w="9525">
              <a:solidFill>
                <a:schemeClr val="tx1"/>
              </a:solidFill>
              <a:miter lim="800000"/>
              <a:headEnd/>
              <a:tailEnd/>
            </a:ln>
          </p:spPr>
        </p:pic>
        <p:grpSp>
          <p:nvGrpSpPr>
            <p:cNvPr id="36875" name="Group 10"/>
            <p:cNvGrpSpPr>
              <a:grpSpLocks/>
            </p:cNvGrpSpPr>
            <p:nvPr/>
          </p:nvGrpSpPr>
          <p:grpSpPr bwMode="auto">
            <a:xfrm>
              <a:off x="2037" y="1638"/>
              <a:ext cx="3315" cy="998"/>
              <a:chOff x="2037" y="1638"/>
              <a:chExt cx="3315" cy="998"/>
            </a:xfrm>
          </p:grpSpPr>
          <p:sp>
            <p:nvSpPr>
              <p:cNvPr id="36884" name="Text Box 11"/>
              <p:cNvSpPr txBox="1">
                <a:spLocks noChangeArrowheads="1"/>
              </p:cNvSpPr>
              <p:nvPr/>
            </p:nvSpPr>
            <p:spPr bwMode="auto">
              <a:xfrm>
                <a:off x="2975" y="1769"/>
                <a:ext cx="903" cy="595"/>
              </a:xfrm>
              <a:prstGeom prst="rect">
                <a:avLst/>
              </a:prstGeom>
              <a:noFill/>
              <a:ln w="9525">
                <a:noFill/>
                <a:miter lim="800000"/>
                <a:headEnd/>
                <a:tailEnd/>
              </a:ln>
            </p:spPr>
            <p:txBody>
              <a:bodyPr wrap="none">
                <a:spAutoFit/>
              </a:bodyPr>
              <a:lstStyle/>
              <a:p>
                <a:pPr algn="r"/>
                <a:r>
                  <a:rPr lang="en-AU" sz="2400">
                    <a:latin typeface="Arial Narrow" pitchFamily="34" charset="0"/>
                  </a:rPr>
                  <a:t>3.0 PgC y</a:t>
                </a:r>
                <a:r>
                  <a:rPr lang="en-AU" sz="2400" baseline="30000">
                    <a:latin typeface="Arial Narrow" pitchFamily="34" charset="0"/>
                  </a:rPr>
                  <a:t>-1</a:t>
                </a:r>
              </a:p>
              <a:p>
                <a:pPr algn="r"/>
                <a:r>
                  <a:rPr lang="en-AU" sz="3200">
                    <a:latin typeface="Arial Narrow" pitchFamily="34" charset="0"/>
                  </a:rPr>
                  <a:t>29%</a:t>
                </a:r>
              </a:p>
            </p:txBody>
          </p:sp>
          <p:sp>
            <p:nvSpPr>
              <p:cNvPr id="36885" name="Line 12"/>
              <p:cNvSpPr>
                <a:spLocks noChangeShapeType="1"/>
              </p:cNvSpPr>
              <p:nvPr/>
            </p:nvSpPr>
            <p:spPr bwMode="auto">
              <a:xfrm flipV="1">
                <a:off x="2037" y="2181"/>
                <a:ext cx="1122" cy="9"/>
              </a:xfrm>
              <a:prstGeom prst="line">
                <a:avLst/>
              </a:prstGeom>
              <a:noFill/>
              <a:ln w="57150">
                <a:solidFill>
                  <a:schemeClr val="tx1"/>
                </a:solidFill>
                <a:round/>
                <a:headEnd/>
                <a:tailEnd type="stealth" w="lg" len="med"/>
              </a:ln>
            </p:spPr>
            <p:txBody>
              <a:bodyPr/>
              <a:lstStyle/>
              <a:p>
                <a:endParaRPr lang="en-US"/>
              </a:p>
            </p:txBody>
          </p:sp>
          <p:pic>
            <p:nvPicPr>
              <p:cNvPr id="36886" name="Picture 13"/>
              <p:cNvPicPr>
                <a:picLocks noChangeAspect="1" noChangeArrowheads="1"/>
              </p:cNvPicPr>
              <p:nvPr/>
            </p:nvPicPr>
            <p:blipFill>
              <a:blip r:embed="rId5" cstate="print"/>
              <a:srcRect/>
              <a:stretch>
                <a:fillRect/>
              </a:stretch>
            </p:blipFill>
            <p:spPr bwMode="auto">
              <a:xfrm>
                <a:off x="3873" y="1638"/>
                <a:ext cx="1479" cy="998"/>
              </a:xfrm>
              <a:prstGeom prst="rect">
                <a:avLst/>
              </a:prstGeom>
              <a:noFill/>
              <a:ln w="9525">
                <a:solidFill>
                  <a:schemeClr val="tx1"/>
                </a:solidFill>
                <a:miter lim="800000"/>
                <a:headEnd/>
                <a:tailEnd/>
              </a:ln>
            </p:spPr>
          </p:pic>
        </p:grpSp>
        <p:grpSp>
          <p:nvGrpSpPr>
            <p:cNvPr id="36876" name="Group 14"/>
            <p:cNvGrpSpPr>
              <a:grpSpLocks/>
            </p:cNvGrpSpPr>
            <p:nvPr/>
          </p:nvGrpSpPr>
          <p:grpSpPr bwMode="auto">
            <a:xfrm>
              <a:off x="2045" y="524"/>
              <a:ext cx="3307" cy="1572"/>
              <a:chOff x="2045" y="524"/>
              <a:chExt cx="3307" cy="1572"/>
            </a:xfrm>
          </p:grpSpPr>
          <p:sp>
            <p:nvSpPr>
              <p:cNvPr id="36881" name="Text Box 15"/>
              <p:cNvSpPr txBox="1">
                <a:spLocks noChangeArrowheads="1"/>
              </p:cNvSpPr>
              <p:nvPr/>
            </p:nvSpPr>
            <p:spPr bwMode="auto">
              <a:xfrm>
                <a:off x="2975" y="524"/>
                <a:ext cx="903" cy="595"/>
              </a:xfrm>
              <a:prstGeom prst="rect">
                <a:avLst/>
              </a:prstGeom>
              <a:noFill/>
              <a:ln w="9525">
                <a:noFill/>
                <a:miter lim="800000"/>
                <a:headEnd/>
                <a:tailEnd/>
              </a:ln>
            </p:spPr>
            <p:txBody>
              <a:bodyPr wrap="none">
                <a:spAutoFit/>
              </a:bodyPr>
              <a:lstStyle/>
              <a:p>
                <a:pPr algn="r"/>
                <a:r>
                  <a:rPr lang="en-AU" sz="2400">
                    <a:latin typeface="Arial Narrow" pitchFamily="34" charset="0"/>
                  </a:rPr>
                  <a:t>4.1 PgC y</a:t>
                </a:r>
                <a:r>
                  <a:rPr lang="en-AU" sz="2400" baseline="30000">
                    <a:latin typeface="Arial Narrow" pitchFamily="34" charset="0"/>
                  </a:rPr>
                  <a:t>-1</a:t>
                </a:r>
              </a:p>
              <a:p>
                <a:pPr algn="r"/>
                <a:r>
                  <a:rPr lang="en-AU" sz="3200">
                    <a:latin typeface="Arial Narrow" pitchFamily="34" charset="0"/>
                  </a:rPr>
                  <a:t>45%</a:t>
                </a:r>
              </a:p>
            </p:txBody>
          </p:sp>
          <p:sp>
            <p:nvSpPr>
              <p:cNvPr id="36882" name="Line 16"/>
              <p:cNvSpPr>
                <a:spLocks noChangeShapeType="1"/>
              </p:cNvSpPr>
              <p:nvPr/>
            </p:nvSpPr>
            <p:spPr bwMode="auto">
              <a:xfrm flipV="1">
                <a:off x="2045" y="1003"/>
                <a:ext cx="1114" cy="1093"/>
              </a:xfrm>
              <a:prstGeom prst="line">
                <a:avLst/>
              </a:prstGeom>
              <a:noFill/>
              <a:ln w="57150">
                <a:solidFill>
                  <a:schemeClr val="tx1"/>
                </a:solidFill>
                <a:round/>
                <a:headEnd/>
                <a:tailEnd type="stealth" w="lg" len="med"/>
              </a:ln>
            </p:spPr>
            <p:txBody>
              <a:bodyPr/>
              <a:lstStyle/>
              <a:p>
                <a:endParaRPr lang="en-US"/>
              </a:p>
            </p:txBody>
          </p:sp>
          <p:pic>
            <p:nvPicPr>
              <p:cNvPr id="36883" name="Picture 17"/>
              <p:cNvPicPr>
                <a:picLocks noChangeAspect="1" noChangeArrowheads="1"/>
              </p:cNvPicPr>
              <p:nvPr/>
            </p:nvPicPr>
            <p:blipFill>
              <a:blip r:embed="rId6" cstate="print"/>
              <a:srcRect/>
              <a:stretch>
                <a:fillRect/>
              </a:stretch>
            </p:blipFill>
            <p:spPr bwMode="auto">
              <a:xfrm>
                <a:off x="3873" y="527"/>
                <a:ext cx="1479" cy="984"/>
              </a:xfrm>
              <a:prstGeom prst="rect">
                <a:avLst/>
              </a:prstGeom>
              <a:noFill/>
              <a:ln w="9525">
                <a:solidFill>
                  <a:schemeClr val="tx1"/>
                </a:solidFill>
                <a:miter lim="800000"/>
                <a:headEnd/>
                <a:tailEnd/>
              </a:ln>
            </p:spPr>
          </p:pic>
        </p:grpSp>
        <p:grpSp>
          <p:nvGrpSpPr>
            <p:cNvPr id="36877" name="Group 18"/>
            <p:cNvGrpSpPr>
              <a:grpSpLocks/>
            </p:cNvGrpSpPr>
            <p:nvPr/>
          </p:nvGrpSpPr>
          <p:grpSpPr bwMode="auto">
            <a:xfrm>
              <a:off x="2047" y="2265"/>
              <a:ext cx="3310" cy="1513"/>
              <a:chOff x="2047" y="2265"/>
              <a:chExt cx="3310" cy="1513"/>
            </a:xfrm>
          </p:grpSpPr>
          <p:sp>
            <p:nvSpPr>
              <p:cNvPr id="36878" name="Text Box 19"/>
              <p:cNvSpPr txBox="1">
                <a:spLocks noChangeArrowheads="1"/>
              </p:cNvSpPr>
              <p:nvPr/>
            </p:nvSpPr>
            <p:spPr bwMode="auto">
              <a:xfrm>
                <a:off x="2981" y="3153"/>
                <a:ext cx="903" cy="595"/>
              </a:xfrm>
              <a:prstGeom prst="rect">
                <a:avLst/>
              </a:prstGeom>
              <a:noFill/>
              <a:ln w="9525">
                <a:noFill/>
                <a:miter lim="800000"/>
                <a:headEnd/>
                <a:tailEnd/>
              </a:ln>
            </p:spPr>
            <p:txBody>
              <a:bodyPr wrap="none">
                <a:spAutoFit/>
              </a:bodyPr>
              <a:lstStyle/>
              <a:p>
                <a:pPr algn="r"/>
                <a:r>
                  <a:rPr lang="en-AU" sz="3200">
                    <a:latin typeface="Arial Narrow" pitchFamily="34" charset="0"/>
                  </a:rPr>
                  <a:t>26%</a:t>
                </a:r>
              </a:p>
              <a:p>
                <a:pPr algn="r"/>
                <a:r>
                  <a:rPr lang="en-AU" sz="2400">
                    <a:latin typeface="Arial Narrow" pitchFamily="34" charset="0"/>
                  </a:rPr>
                  <a:t>2.3 PgC y</a:t>
                </a:r>
                <a:r>
                  <a:rPr lang="en-AU" sz="2400" baseline="30000">
                    <a:latin typeface="Arial Narrow" pitchFamily="34" charset="0"/>
                  </a:rPr>
                  <a:t>-1</a:t>
                </a:r>
              </a:p>
            </p:txBody>
          </p:sp>
          <p:sp>
            <p:nvSpPr>
              <p:cNvPr id="36879" name="Line 20"/>
              <p:cNvSpPr>
                <a:spLocks noChangeShapeType="1"/>
              </p:cNvSpPr>
              <p:nvPr/>
            </p:nvSpPr>
            <p:spPr bwMode="auto">
              <a:xfrm>
                <a:off x="2047" y="2265"/>
                <a:ext cx="1112" cy="1165"/>
              </a:xfrm>
              <a:prstGeom prst="line">
                <a:avLst/>
              </a:prstGeom>
              <a:noFill/>
              <a:ln w="57150">
                <a:solidFill>
                  <a:schemeClr val="tx1"/>
                </a:solidFill>
                <a:round/>
                <a:headEnd/>
                <a:tailEnd type="stealth" w="lg" len="med"/>
              </a:ln>
            </p:spPr>
            <p:txBody>
              <a:bodyPr/>
              <a:lstStyle/>
              <a:p>
                <a:endParaRPr lang="en-US"/>
              </a:p>
            </p:txBody>
          </p:sp>
          <p:pic>
            <p:nvPicPr>
              <p:cNvPr id="36880" name="Picture 21"/>
              <p:cNvPicPr>
                <a:picLocks noChangeAspect="1" noChangeArrowheads="1"/>
              </p:cNvPicPr>
              <p:nvPr/>
            </p:nvPicPr>
            <p:blipFill>
              <a:blip r:embed="rId7" cstate="print"/>
              <a:srcRect/>
              <a:stretch>
                <a:fillRect/>
              </a:stretch>
            </p:blipFill>
            <p:spPr bwMode="auto">
              <a:xfrm>
                <a:off x="3884" y="2780"/>
                <a:ext cx="1473" cy="998"/>
              </a:xfrm>
              <a:prstGeom prst="rect">
                <a:avLst/>
              </a:prstGeom>
              <a:noFill/>
              <a:ln w="9525">
                <a:solidFill>
                  <a:schemeClr val="tx1"/>
                </a:solidFill>
                <a:miter lim="800000"/>
                <a:headEnd/>
                <a:tailEnd/>
              </a:ln>
            </p:spPr>
          </p:pic>
        </p:gr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79388" y="52388"/>
            <a:ext cx="8851900" cy="504825"/>
          </a:xfrm>
          <a:prstGeom prst="rect">
            <a:avLst/>
          </a:prstGeom>
          <a:noFill/>
          <a:ln w="9525">
            <a:noFill/>
            <a:miter lim="800000"/>
            <a:headEnd/>
            <a:tailEnd/>
          </a:ln>
        </p:spPr>
        <p:txBody>
          <a:bodyPr anchor="ctr"/>
          <a:lstStyle/>
          <a:p>
            <a:pPr algn="ctr"/>
            <a:r>
              <a:rPr lang="en-AU" sz="3200">
                <a:latin typeface="Arial Narrow" pitchFamily="34" charset="0"/>
              </a:rPr>
              <a:t>Possible Reasons for a Positive Trend in Airborne Fraction</a:t>
            </a:r>
            <a:endParaRPr lang="en-GB" sz="3200" baseline="-25000">
              <a:latin typeface="Arial Narrow" pitchFamily="34" charset="0"/>
            </a:endParaRPr>
          </a:p>
        </p:txBody>
      </p:sp>
      <p:sp>
        <p:nvSpPr>
          <p:cNvPr id="37891" name="Rectangle 3"/>
          <p:cNvSpPr>
            <a:spLocks noGrp="1" noChangeArrowheads="1"/>
          </p:cNvSpPr>
          <p:nvPr>
            <p:ph type="body" idx="1"/>
          </p:nvPr>
        </p:nvSpPr>
        <p:spPr>
          <a:xfrm>
            <a:off x="457200" y="1089025"/>
            <a:ext cx="8574088" cy="4967288"/>
          </a:xfrm>
          <a:noFill/>
        </p:spPr>
        <p:txBody>
          <a:bodyPr/>
          <a:lstStyle/>
          <a:p>
            <a:pPr>
              <a:lnSpc>
                <a:spcPct val="80000"/>
              </a:lnSpc>
            </a:pPr>
            <a:r>
              <a:rPr lang="en-GB" sz="2800" smtClean="0">
                <a:solidFill>
                  <a:srgbClr val="FF0000"/>
                </a:solidFill>
                <a:latin typeface="Arial Narrow" pitchFamily="34" charset="0"/>
              </a:rPr>
              <a:t>Emissions are rising faster than the time scales regulating the rate of uptake by sinks.</a:t>
            </a:r>
          </a:p>
          <a:p>
            <a:pPr>
              <a:lnSpc>
                <a:spcPct val="80000"/>
              </a:lnSpc>
            </a:pPr>
            <a:endParaRPr lang="en-GB" sz="2800" smtClean="0">
              <a:solidFill>
                <a:srgbClr val="FF0000"/>
              </a:solidFill>
              <a:latin typeface="Arial Narrow" pitchFamily="34" charset="0"/>
            </a:endParaRPr>
          </a:p>
          <a:p>
            <a:pPr>
              <a:lnSpc>
                <a:spcPct val="80000"/>
              </a:lnSpc>
            </a:pPr>
            <a:r>
              <a:rPr lang="en-GB" sz="2800" smtClean="0">
                <a:latin typeface="Arial Narrow" pitchFamily="34" charset="0"/>
              </a:rPr>
              <a:t>Sinks are becoming less efficient at high CO</a:t>
            </a:r>
            <a:r>
              <a:rPr lang="en-GB" sz="2800" baseline="-25000" smtClean="0">
                <a:latin typeface="Arial Narrow" pitchFamily="34" charset="0"/>
              </a:rPr>
              <a:t>2</a:t>
            </a:r>
            <a:r>
              <a:rPr lang="en-GB" sz="2800" smtClean="0">
                <a:latin typeface="Arial Narrow" pitchFamily="34" charset="0"/>
              </a:rPr>
              <a:t> </a:t>
            </a:r>
          </a:p>
          <a:p>
            <a:pPr lvl="1">
              <a:lnSpc>
                <a:spcPct val="80000"/>
              </a:lnSpc>
            </a:pPr>
            <a:r>
              <a:rPr lang="en-GB" sz="2400" smtClean="0">
                <a:latin typeface="Arial Narrow" pitchFamily="34" charset="0"/>
              </a:rPr>
              <a:t>Land: saturation of the CO</a:t>
            </a:r>
            <a:r>
              <a:rPr lang="en-GB" sz="2400" baseline="-25000" smtClean="0">
                <a:latin typeface="Arial Narrow" pitchFamily="34" charset="0"/>
              </a:rPr>
              <a:t>2</a:t>
            </a:r>
            <a:r>
              <a:rPr lang="en-GB" sz="2400" smtClean="0">
                <a:latin typeface="Arial Narrow" pitchFamily="34" charset="0"/>
              </a:rPr>
              <a:t> fertilization effect</a:t>
            </a:r>
          </a:p>
          <a:p>
            <a:pPr lvl="1">
              <a:lnSpc>
                <a:spcPct val="80000"/>
              </a:lnSpc>
            </a:pPr>
            <a:r>
              <a:rPr lang="en-GB" sz="2400" smtClean="0">
                <a:latin typeface="Arial Narrow" pitchFamily="34" charset="0"/>
              </a:rPr>
              <a:t>Ocean: decrease in [carbonate] which buffers CO</a:t>
            </a:r>
            <a:r>
              <a:rPr lang="en-GB" sz="2400" baseline="-25000" smtClean="0">
                <a:latin typeface="Arial Narrow" pitchFamily="34" charset="0"/>
              </a:rPr>
              <a:t>2</a:t>
            </a:r>
          </a:p>
          <a:p>
            <a:pPr lvl="1">
              <a:lnSpc>
                <a:spcPct val="80000"/>
              </a:lnSpc>
            </a:pPr>
            <a:endParaRPr lang="en-GB" sz="2400" baseline="-25000" smtClean="0">
              <a:latin typeface="Arial Narrow" pitchFamily="34" charset="0"/>
            </a:endParaRPr>
          </a:p>
          <a:p>
            <a:pPr>
              <a:lnSpc>
                <a:spcPct val="80000"/>
              </a:lnSpc>
            </a:pPr>
            <a:r>
              <a:rPr lang="en-GB" sz="2800" smtClean="0">
                <a:solidFill>
                  <a:srgbClr val="FF0000"/>
                </a:solidFill>
                <a:latin typeface="Arial Narrow" pitchFamily="34" charset="0"/>
              </a:rPr>
              <a:t>Land and/or ocean sinks are responding to climate change and variability.</a:t>
            </a:r>
          </a:p>
          <a:p>
            <a:pPr>
              <a:lnSpc>
                <a:spcPct val="80000"/>
              </a:lnSpc>
            </a:pPr>
            <a:endParaRPr lang="en-GB" sz="2800" smtClean="0">
              <a:solidFill>
                <a:srgbClr val="FF0000"/>
              </a:solidFill>
              <a:latin typeface="Arial Narrow" pitchFamily="34" charset="0"/>
            </a:endParaRPr>
          </a:p>
          <a:p>
            <a:pPr>
              <a:lnSpc>
                <a:spcPct val="80000"/>
              </a:lnSpc>
            </a:pPr>
            <a:r>
              <a:rPr lang="en-GB" sz="2800" smtClean="0">
                <a:solidFill>
                  <a:srgbClr val="FF0000"/>
                </a:solidFill>
                <a:latin typeface="Arial Narrow" pitchFamily="34" charset="0"/>
              </a:rPr>
              <a:t>We are missing sink processes in models that are contributing to the observed changes.</a:t>
            </a:r>
          </a:p>
          <a:p>
            <a:pPr>
              <a:lnSpc>
                <a:spcPct val="80000"/>
              </a:lnSpc>
            </a:pPr>
            <a:endParaRPr lang="en-AU" sz="2800" smtClean="0">
              <a:solidFill>
                <a:srgbClr val="FF0000"/>
              </a:solidFill>
              <a:latin typeface="Arial Narrow"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990600" y="76200"/>
            <a:ext cx="8229600" cy="838200"/>
          </a:xfrm>
        </p:spPr>
        <p:txBody>
          <a:bodyPr/>
          <a:lstStyle/>
          <a:p>
            <a:pPr eaLnBrk="1" hangingPunct="1"/>
            <a:r>
              <a:rPr lang="en-US" sz="3600" u="sng" smtClean="0"/>
              <a:t>Fossil Fuels, Forestry, Politics</a:t>
            </a:r>
          </a:p>
        </p:txBody>
      </p:sp>
      <p:sp>
        <p:nvSpPr>
          <p:cNvPr id="38915" name="Content Placeholder 7"/>
          <p:cNvSpPr>
            <a:spLocks noGrp="1"/>
          </p:cNvSpPr>
          <p:nvPr>
            <p:ph sz="half" idx="1"/>
          </p:nvPr>
        </p:nvSpPr>
        <p:spPr>
          <a:xfrm>
            <a:off x="304800" y="1371600"/>
            <a:ext cx="8534400" cy="5257800"/>
          </a:xfrm>
        </p:spPr>
        <p:txBody>
          <a:bodyPr/>
          <a:lstStyle/>
          <a:p>
            <a:pPr eaLnBrk="1" hangingPunct="1"/>
            <a:r>
              <a:rPr lang="en-US" smtClean="0"/>
              <a:t>The actors emitting GHGs from fossil fuels are different from those emitting GHGs from Forests.</a:t>
            </a:r>
          </a:p>
          <a:p>
            <a:pPr eaLnBrk="1" hangingPunct="1"/>
            <a:r>
              <a:rPr lang="en-US" smtClean="0"/>
              <a:t>There is a large ‘manifest destiny’ issue to be negotiated between developed and developing countries.</a:t>
            </a:r>
          </a:p>
          <a:p>
            <a:pPr eaLnBrk="1" hangingPunct="1"/>
            <a:r>
              <a:rPr lang="en-US" smtClean="0"/>
              <a:t>We MUST wean off Fossil Fuel.</a:t>
            </a:r>
          </a:p>
          <a:p>
            <a:pPr eaLnBrk="1" hangingPunct="1"/>
            <a:r>
              <a:rPr lang="en-US" smtClean="0"/>
              <a:t>Forests and conservation are an opportunity.</a:t>
            </a:r>
          </a:p>
          <a:p>
            <a:pPr eaLnBrk="1" hangingPunct="1"/>
            <a:r>
              <a:rPr lang="en-US" smtClean="0"/>
              <a:t>Transfer of funds, capacity, skill, knowledge….</a:t>
            </a:r>
          </a:p>
          <a:p>
            <a:pPr eaLnBrk="1" hangingPunct="1"/>
            <a:endParaRPr lang="en-US" smtClean="0"/>
          </a:p>
          <a:p>
            <a:pPr lvl="1" eaLnBrk="1" hangingPunct="1"/>
            <a:endParaRPr lang="en-US" smtClean="0"/>
          </a:p>
        </p:txBody>
      </p:sp>
      <p:pic>
        <p:nvPicPr>
          <p:cNvPr id="38916" name="Picture 8" descr="ClearSky Logo.jpg"/>
          <p:cNvPicPr>
            <a:picLocks noChangeAspect="1"/>
          </p:cNvPicPr>
          <p:nvPr/>
        </p:nvPicPr>
        <p:blipFill>
          <a:blip r:embed="rId3" cstate="print"/>
          <a:srcRect/>
          <a:stretch>
            <a:fillRect/>
          </a:stretch>
        </p:blipFill>
        <p:spPr bwMode="auto">
          <a:xfrm>
            <a:off x="6200775" y="0"/>
            <a:ext cx="2943225" cy="914400"/>
          </a:xfrm>
          <a:prstGeom prst="rect">
            <a:avLst/>
          </a:prstGeom>
          <a:noFill/>
          <a:ln w="9525">
            <a:noFill/>
            <a:miter lim="800000"/>
            <a:headEnd/>
            <a:tailEnd/>
          </a:ln>
        </p:spPr>
      </p:pic>
      <p:sp>
        <p:nvSpPr>
          <p:cNvPr id="38917" name="Rectangle 7"/>
          <p:cNvSpPr>
            <a:spLocks noChangeArrowheads="1"/>
          </p:cNvSpPr>
          <p:nvPr/>
        </p:nvSpPr>
        <p:spPr bwMode="auto">
          <a:xfrm>
            <a:off x="0" y="1000125"/>
            <a:ext cx="9144000" cy="142875"/>
          </a:xfrm>
          <a:prstGeom prst="rect">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38918" name="Rectangle 8"/>
          <p:cNvSpPr>
            <a:spLocks noChangeArrowheads="1"/>
          </p:cNvSpPr>
          <p:nvPr/>
        </p:nvSpPr>
        <p:spPr bwMode="auto">
          <a:xfrm>
            <a:off x="0" y="1149350"/>
            <a:ext cx="228600" cy="5708650"/>
          </a:xfrm>
          <a:prstGeom prst="rect">
            <a:avLst/>
          </a:prstGeom>
          <a:solidFill>
            <a:srgbClr val="003399"/>
          </a:solidFill>
          <a:ln w="9525">
            <a:solidFill>
              <a:schemeClr val="tx1"/>
            </a:solidFill>
            <a:miter lim="800000"/>
            <a:headEnd/>
            <a:tailEnd/>
          </a:ln>
        </p:spPr>
        <p:txBody>
          <a:bodyPr wrap="none" anchor="ctr"/>
          <a:lstStyle/>
          <a:p>
            <a:endParaRPr lang="en-US">
              <a:latin typeface="Calibr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6"/>
          <p:cNvSpPr>
            <a:spLocks noGrp="1"/>
          </p:cNvSpPr>
          <p:nvPr>
            <p:ph type="sldNum" sz="quarter" idx="12"/>
          </p:nvPr>
        </p:nvSpPr>
        <p:spPr/>
        <p:txBody>
          <a:bodyPr/>
          <a:lstStyle/>
          <a:p>
            <a:pPr>
              <a:defRPr/>
            </a:pPr>
            <a:fld id="{AC53D5FD-6A61-4D52-A579-D93A1849CF51}" type="slidenum">
              <a:rPr lang="es-ES" smtClean="0"/>
              <a:pPr>
                <a:defRPr/>
              </a:pPr>
              <a:t>27</a:t>
            </a:fld>
            <a:endParaRPr lang="es-ES" smtClean="0"/>
          </a:p>
        </p:txBody>
      </p:sp>
      <p:grpSp>
        <p:nvGrpSpPr>
          <p:cNvPr id="39939" name="Group 6"/>
          <p:cNvGrpSpPr>
            <a:grpSpLocks/>
          </p:cNvGrpSpPr>
          <p:nvPr/>
        </p:nvGrpSpPr>
        <p:grpSpPr bwMode="auto">
          <a:xfrm>
            <a:off x="0" y="981075"/>
            <a:ext cx="9144000" cy="5876925"/>
            <a:chOff x="0" y="754"/>
            <a:chExt cx="5760" cy="3566"/>
          </a:xfrm>
        </p:grpSpPr>
        <p:sp>
          <p:nvSpPr>
            <p:cNvPr id="39944" name="Rectangle 7"/>
            <p:cNvSpPr>
              <a:spLocks noChangeArrowheads="1"/>
            </p:cNvSpPr>
            <p:nvPr/>
          </p:nvSpPr>
          <p:spPr bwMode="auto">
            <a:xfrm>
              <a:off x="0" y="754"/>
              <a:ext cx="5760" cy="3566"/>
            </a:xfrm>
            <a:prstGeom prst="rect">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39945" name="Rectangle 8"/>
            <p:cNvSpPr>
              <a:spLocks noChangeArrowheads="1"/>
            </p:cNvSpPr>
            <p:nvPr/>
          </p:nvSpPr>
          <p:spPr bwMode="auto">
            <a:xfrm>
              <a:off x="0" y="845"/>
              <a:ext cx="5760" cy="3475"/>
            </a:xfrm>
            <a:prstGeom prst="rect">
              <a:avLst/>
            </a:prstGeom>
            <a:solidFill>
              <a:srgbClr val="003399"/>
            </a:solidFill>
            <a:ln w="9525">
              <a:solidFill>
                <a:schemeClr val="tx1"/>
              </a:solidFill>
              <a:miter lim="800000"/>
              <a:headEnd/>
              <a:tailEnd/>
            </a:ln>
          </p:spPr>
          <p:txBody>
            <a:bodyPr wrap="none" anchor="ctr"/>
            <a:lstStyle/>
            <a:p>
              <a:endParaRPr lang="en-US">
                <a:latin typeface="Calibri" pitchFamily="34" charset="0"/>
              </a:endParaRPr>
            </a:p>
          </p:txBody>
        </p:sp>
        <p:sp>
          <p:nvSpPr>
            <p:cNvPr id="39946" name="Rectangle 9"/>
            <p:cNvSpPr>
              <a:spLocks noChangeArrowheads="1"/>
            </p:cNvSpPr>
            <p:nvPr/>
          </p:nvSpPr>
          <p:spPr bwMode="auto">
            <a:xfrm>
              <a:off x="113" y="845"/>
              <a:ext cx="5647" cy="3475"/>
            </a:xfrm>
            <a:prstGeom prst="rect">
              <a:avLst/>
            </a:prstGeom>
            <a:solidFill>
              <a:schemeClr val="bg1"/>
            </a:solidFill>
            <a:ln w="9525">
              <a:noFill/>
              <a:miter lim="800000"/>
              <a:headEnd/>
              <a:tailEnd/>
            </a:ln>
          </p:spPr>
          <p:txBody>
            <a:bodyPr wrap="none" anchor="ctr"/>
            <a:lstStyle/>
            <a:p>
              <a:pPr algn="ctr"/>
              <a:endParaRPr lang="en-US" sz="4000">
                <a:latin typeface="Calibri" pitchFamily="34" charset="0"/>
              </a:endParaRPr>
            </a:p>
          </p:txBody>
        </p:sp>
      </p:grpSp>
      <p:sp>
        <p:nvSpPr>
          <p:cNvPr id="15364" name="Rectangle 2"/>
          <p:cNvSpPr>
            <a:spLocks noGrp="1" noChangeArrowheads="1"/>
          </p:cNvSpPr>
          <p:nvPr>
            <p:ph type="title"/>
          </p:nvPr>
        </p:nvSpPr>
        <p:spPr>
          <a:xfrm>
            <a:off x="468313" y="333375"/>
            <a:ext cx="8229600" cy="792163"/>
          </a:xfrm>
        </p:spPr>
        <p:txBody>
          <a:bodyPr rtlCol="0">
            <a:normAutofit fontScale="90000"/>
          </a:bodyPr>
          <a:lstStyle/>
          <a:p>
            <a:pPr eaLnBrk="1" fontAlgn="auto" hangingPunct="1">
              <a:spcAft>
                <a:spcPts val="0"/>
              </a:spcAft>
              <a:defRPr/>
            </a:pPr>
            <a:r>
              <a:rPr lang="es-SV" sz="2800" b="1" smtClean="0"/>
              <a:t/>
            </a:r>
            <a:br>
              <a:rPr lang="es-SV" sz="2800" b="1" smtClean="0"/>
            </a:br>
            <a:endParaRPr lang="en-US" sz="2800" smtClean="0"/>
          </a:p>
        </p:txBody>
      </p:sp>
      <p:sp>
        <p:nvSpPr>
          <p:cNvPr id="15365" name="Rectangle 11"/>
          <p:cNvSpPr>
            <a:spLocks noGrp="1" noChangeArrowheads="1"/>
          </p:cNvSpPr>
          <p:nvPr>
            <p:ph type="body" sz="half" idx="2"/>
          </p:nvPr>
        </p:nvSpPr>
        <p:spPr>
          <a:xfrm>
            <a:off x="539750" y="1295400"/>
            <a:ext cx="8147050" cy="5334000"/>
          </a:xfrm>
        </p:spPr>
        <p:txBody>
          <a:bodyPr rtlCol="0">
            <a:normAutofit fontScale="92500"/>
          </a:bodyPr>
          <a:lstStyle/>
          <a:p>
            <a:pPr eaLnBrk="1" fontAlgn="auto" hangingPunct="1">
              <a:spcBef>
                <a:spcPct val="0"/>
              </a:spcBef>
              <a:spcAft>
                <a:spcPts val="0"/>
              </a:spcAft>
              <a:buFont typeface="Arial" pitchFamily="34" charset="0"/>
              <a:buChar char="•"/>
              <a:defRPr/>
            </a:pPr>
            <a:r>
              <a:rPr lang="en-US" sz="2400" dirty="0" smtClean="0"/>
              <a:t>What is the role of forestry in climate change?  What can be done?</a:t>
            </a:r>
          </a:p>
          <a:p>
            <a:pPr eaLnBrk="1" fontAlgn="auto" hangingPunct="1">
              <a:spcBef>
                <a:spcPct val="0"/>
              </a:spcBef>
              <a:spcAft>
                <a:spcPts val="0"/>
              </a:spcAft>
              <a:buFont typeface="Arial" pitchFamily="34" charset="0"/>
              <a:buChar char="•"/>
              <a:defRPr/>
            </a:pPr>
            <a:endParaRPr lang="en-US" sz="2400" dirty="0" smtClean="0"/>
          </a:p>
          <a:p>
            <a:pPr eaLnBrk="1" fontAlgn="auto" hangingPunct="1">
              <a:spcBef>
                <a:spcPct val="0"/>
              </a:spcBef>
              <a:spcAft>
                <a:spcPts val="0"/>
              </a:spcAft>
              <a:buFont typeface="Arial" pitchFamily="34" charset="0"/>
              <a:buChar char="•"/>
              <a:defRPr/>
            </a:pPr>
            <a:r>
              <a:rPr lang="en-US" sz="2400" dirty="0" smtClean="0"/>
              <a:t>Payment for Environmental Services</a:t>
            </a:r>
          </a:p>
          <a:p>
            <a:pPr eaLnBrk="1" fontAlgn="auto" hangingPunct="1">
              <a:spcBef>
                <a:spcPct val="0"/>
              </a:spcBef>
              <a:spcAft>
                <a:spcPts val="0"/>
              </a:spcAft>
              <a:buFont typeface="Arial" pitchFamily="34" charset="0"/>
              <a:buChar char="•"/>
              <a:defRPr/>
            </a:pPr>
            <a:r>
              <a:rPr lang="en-US" sz="2400" dirty="0" smtClean="0"/>
              <a:t>Regulatory and Voluntary markets for environmental services</a:t>
            </a:r>
          </a:p>
          <a:p>
            <a:pPr lvl="1" eaLnBrk="1" fontAlgn="auto" hangingPunct="1">
              <a:spcBef>
                <a:spcPct val="0"/>
              </a:spcBef>
              <a:spcAft>
                <a:spcPts val="0"/>
              </a:spcAft>
              <a:buFont typeface="Arial" pitchFamily="34" charset="0"/>
              <a:buChar char="–"/>
              <a:defRPr/>
            </a:pPr>
            <a:r>
              <a:rPr lang="en-US" sz="2400" dirty="0" smtClean="0"/>
              <a:t>Kyoto, EUTS, </a:t>
            </a:r>
            <a:r>
              <a:rPr lang="en-US" sz="2400" dirty="0" err="1" smtClean="0"/>
              <a:t>AusTS</a:t>
            </a:r>
            <a:r>
              <a:rPr lang="en-US" sz="2400" dirty="0" smtClean="0"/>
              <a:t> vs. international voluntary market, CCX, WCI, etc.</a:t>
            </a:r>
          </a:p>
          <a:p>
            <a:pPr eaLnBrk="1" fontAlgn="auto" hangingPunct="1">
              <a:spcBef>
                <a:spcPct val="0"/>
              </a:spcBef>
              <a:spcAft>
                <a:spcPts val="0"/>
              </a:spcAft>
              <a:buFont typeface="Arial" pitchFamily="34" charset="0"/>
              <a:buChar char="•"/>
              <a:defRPr/>
            </a:pPr>
            <a:endParaRPr lang="en-US" sz="2400" dirty="0" smtClean="0"/>
          </a:p>
          <a:p>
            <a:pPr eaLnBrk="1" fontAlgn="auto" hangingPunct="1">
              <a:spcBef>
                <a:spcPct val="0"/>
              </a:spcBef>
              <a:spcAft>
                <a:spcPts val="0"/>
              </a:spcAft>
              <a:buFont typeface="Arial" pitchFamily="34" charset="0"/>
              <a:buChar char="•"/>
              <a:defRPr/>
            </a:pPr>
            <a:r>
              <a:rPr lang="en-US" sz="2400" dirty="0" smtClean="0"/>
              <a:t>Forestry has potential to increase carbon that can be traded and/or sold from:</a:t>
            </a:r>
          </a:p>
          <a:p>
            <a:pPr lvl="1" eaLnBrk="1" fontAlgn="auto" hangingPunct="1">
              <a:spcBef>
                <a:spcPct val="0"/>
              </a:spcBef>
              <a:spcAft>
                <a:spcPts val="0"/>
              </a:spcAft>
              <a:buFont typeface="Arial" pitchFamily="34" charset="0"/>
              <a:buChar char="•"/>
              <a:defRPr/>
            </a:pPr>
            <a:r>
              <a:rPr lang="en-US" sz="2000" dirty="0" smtClean="0"/>
              <a:t>Afforestation/Reforestation, </a:t>
            </a:r>
          </a:p>
          <a:p>
            <a:pPr lvl="1" eaLnBrk="1" fontAlgn="auto" hangingPunct="1">
              <a:spcBef>
                <a:spcPct val="0"/>
              </a:spcBef>
              <a:spcAft>
                <a:spcPts val="0"/>
              </a:spcAft>
              <a:buFont typeface="Arial" pitchFamily="34" charset="0"/>
              <a:buChar char="•"/>
              <a:defRPr/>
            </a:pPr>
            <a:r>
              <a:rPr lang="en-US" sz="2000" dirty="0" smtClean="0"/>
              <a:t>Reducing Emissions from Deforestation and Degradation (REDD)</a:t>
            </a:r>
          </a:p>
          <a:p>
            <a:pPr lvl="1" eaLnBrk="1" fontAlgn="auto" hangingPunct="1">
              <a:spcBef>
                <a:spcPct val="0"/>
              </a:spcBef>
              <a:spcAft>
                <a:spcPts val="0"/>
              </a:spcAft>
              <a:buFont typeface="Arial" pitchFamily="34" charset="0"/>
              <a:buChar char="•"/>
              <a:defRPr/>
            </a:pPr>
            <a:r>
              <a:rPr lang="en-US" sz="2000" dirty="0" smtClean="0"/>
              <a:t>Improved, sustainable forest management in the voluntary carbon markets </a:t>
            </a:r>
          </a:p>
          <a:p>
            <a:pPr eaLnBrk="1" fontAlgn="auto" hangingPunct="1">
              <a:spcBef>
                <a:spcPct val="0"/>
              </a:spcBef>
              <a:spcAft>
                <a:spcPts val="0"/>
              </a:spcAft>
              <a:buFont typeface="Arial" pitchFamily="34" charset="0"/>
              <a:buChar char="•"/>
              <a:defRPr/>
            </a:pPr>
            <a:endParaRPr lang="en-US" sz="2400" dirty="0" smtClean="0"/>
          </a:p>
          <a:p>
            <a:pPr eaLnBrk="1" fontAlgn="auto" hangingPunct="1">
              <a:spcBef>
                <a:spcPct val="0"/>
              </a:spcBef>
              <a:spcAft>
                <a:spcPts val="0"/>
              </a:spcAft>
              <a:buFont typeface="Arial" pitchFamily="34" charset="0"/>
              <a:buChar char="•"/>
              <a:defRPr/>
            </a:pPr>
            <a:r>
              <a:rPr lang="en-US" sz="2400" dirty="0" smtClean="0"/>
              <a:t>Clear protocols for baseline, monitoring, duration of carbon activity, credit tenure, distribution of benefits (USFS?)</a:t>
            </a:r>
          </a:p>
          <a:p>
            <a:pPr eaLnBrk="1" fontAlgn="auto" hangingPunct="1">
              <a:spcBef>
                <a:spcPct val="0"/>
              </a:spcBef>
              <a:spcAft>
                <a:spcPts val="0"/>
              </a:spcAft>
              <a:buFontTx/>
              <a:buNone/>
              <a:defRPr/>
            </a:pPr>
            <a:endParaRPr lang="en-US" sz="2400" dirty="0" smtClean="0"/>
          </a:p>
          <a:p>
            <a:pPr eaLnBrk="1" fontAlgn="auto" hangingPunct="1">
              <a:spcBef>
                <a:spcPct val="0"/>
              </a:spcBef>
              <a:spcAft>
                <a:spcPts val="0"/>
              </a:spcAft>
              <a:buFontTx/>
              <a:buNone/>
              <a:defRPr/>
            </a:pPr>
            <a:endParaRPr lang="en-US" sz="2400" dirty="0" smtClean="0"/>
          </a:p>
          <a:p>
            <a:pPr eaLnBrk="1" fontAlgn="auto" hangingPunct="1">
              <a:spcBef>
                <a:spcPct val="0"/>
              </a:spcBef>
              <a:spcAft>
                <a:spcPts val="0"/>
              </a:spcAft>
              <a:buFont typeface="Arial" pitchFamily="34" charset="0"/>
              <a:buChar char="•"/>
              <a:defRPr/>
            </a:pPr>
            <a:endParaRPr lang="en-US" sz="2400" dirty="0" smtClean="0"/>
          </a:p>
        </p:txBody>
      </p:sp>
      <p:sp>
        <p:nvSpPr>
          <p:cNvPr id="39942" name="Rectangle 12"/>
          <p:cNvSpPr>
            <a:spLocks noChangeArrowheads="1"/>
          </p:cNvSpPr>
          <p:nvPr/>
        </p:nvSpPr>
        <p:spPr bwMode="auto">
          <a:xfrm>
            <a:off x="228600" y="152400"/>
            <a:ext cx="6019800" cy="523875"/>
          </a:xfrm>
          <a:prstGeom prst="rect">
            <a:avLst/>
          </a:prstGeom>
          <a:noFill/>
          <a:ln w="9525">
            <a:noFill/>
            <a:miter lim="800000"/>
            <a:headEnd/>
            <a:tailEnd/>
          </a:ln>
        </p:spPr>
        <p:txBody>
          <a:bodyPr>
            <a:spAutoFit/>
          </a:bodyPr>
          <a:lstStyle/>
          <a:p>
            <a:pPr algn="ctr">
              <a:spcBef>
                <a:spcPct val="20000"/>
              </a:spcBef>
            </a:pPr>
            <a:r>
              <a:rPr lang="en-US" sz="2800" b="1">
                <a:latin typeface="Calibri" pitchFamily="34" charset="0"/>
              </a:rPr>
              <a:t>Forestry &amp; Climate Change </a:t>
            </a:r>
          </a:p>
        </p:txBody>
      </p:sp>
      <p:pic>
        <p:nvPicPr>
          <p:cNvPr id="39943" name="Picture 9" descr="ClearSky Logo.jpg"/>
          <p:cNvPicPr>
            <a:picLocks noChangeAspect="1"/>
          </p:cNvPicPr>
          <p:nvPr/>
        </p:nvPicPr>
        <p:blipFill>
          <a:blip r:embed="rId3" cstate="print"/>
          <a:srcRect/>
          <a:stretch>
            <a:fillRect/>
          </a:stretch>
        </p:blipFill>
        <p:spPr bwMode="auto">
          <a:xfrm>
            <a:off x="6200775" y="0"/>
            <a:ext cx="2943225"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914400" y="76200"/>
            <a:ext cx="8229600" cy="838200"/>
          </a:xfrm>
        </p:spPr>
        <p:txBody>
          <a:bodyPr/>
          <a:lstStyle/>
          <a:p>
            <a:pPr eaLnBrk="1" hangingPunct="1"/>
            <a:r>
              <a:rPr lang="en-US" sz="3600" u="sng" smtClean="0"/>
              <a:t>What needs measuring?</a:t>
            </a:r>
          </a:p>
        </p:txBody>
      </p:sp>
      <p:sp>
        <p:nvSpPr>
          <p:cNvPr id="8" name="Content Placeholder 7"/>
          <p:cNvSpPr>
            <a:spLocks noGrp="1"/>
          </p:cNvSpPr>
          <p:nvPr>
            <p:ph sz="half" idx="1"/>
          </p:nvPr>
        </p:nvSpPr>
        <p:spPr>
          <a:xfrm>
            <a:off x="304800" y="1371600"/>
            <a:ext cx="8534400" cy="5257800"/>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t>Carbon Pools</a:t>
            </a:r>
          </a:p>
          <a:p>
            <a:pPr lvl="1" eaLnBrk="1" fontAlgn="auto" hangingPunct="1">
              <a:spcAft>
                <a:spcPts val="0"/>
              </a:spcAft>
              <a:buFont typeface="Arial" pitchFamily="34" charset="0"/>
              <a:buChar char="–"/>
              <a:defRPr/>
            </a:pPr>
            <a:r>
              <a:rPr lang="en-US" dirty="0" smtClean="0"/>
              <a:t>Above ground biomass (DBH and height - to build </a:t>
            </a:r>
            <a:r>
              <a:rPr lang="en-US" dirty="0" err="1" smtClean="0"/>
              <a:t>allometric</a:t>
            </a:r>
            <a:r>
              <a:rPr lang="en-US" dirty="0" smtClean="0"/>
              <a:t> curves)</a:t>
            </a:r>
          </a:p>
          <a:p>
            <a:pPr lvl="1" eaLnBrk="1" fontAlgn="auto" hangingPunct="1">
              <a:spcAft>
                <a:spcPts val="0"/>
              </a:spcAft>
              <a:buFont typeface="Arial" pitchFamily="34" charset="0"/>
              <a:buChar char="–"/>
              <a:defRPr/>
            </a:pPr>
            <a:r>
              <a:rPr lang="en-US" dirty="0" smtClean="0"/>
              <a:t>Fine above ground biomass (branches, twigs, leaves – </a:t>
            </a:r>
            <a:r>
              <a:rPr lang="en-US" dirty="0" err="1" smtClean="0"/>
              <a:t>subsampled</a:t>
            </a:r>
            <a:r>
              <a:rPr lang="en-US" dirty="0" smtClean="0"/>
              <a:t> pool)</a:t>
            </a:r>
          </a:p>
          <a:p>
            <a:pPr lvl="1" eaLnBrk="1" fontAlgn="auto" hangingPunct="1">
              <a:spcAft>
                <a:spcPts val="0"/>
              </a:spcAft>
              <a:buFont typeface="Arial" pitchFamily="34" charset="0"/>
              <a:buChar char="–"/>
              <a:defRPr/>
            </a:pPr>
            <a:r>
              <a:rPr lang="en-US" dirty="0" smtClean="0"/>
              <a:t>Below ground biomass (roots coarse and fine - typically extrapolated from literature)</a:t>
            </a:r>
          </a:p>
          <a:p>
            <a:pPr lvl="1" eaLnBrk="1" fontAlgn="auto" hangingPunct="1">
              <a:spcAft>
                <a:spcPts val="0"/>
              </a:spcAft>
              <a:buFont typeface="Arial" pitchFamily="34" charset="0"/>
              <a:buChar char="–"/>
              <a:defRPr/>
            </a:pPr>
            <a:r>
              <a:rPr lang="en-US" dirty="0" err="1" smtClean="0"/>
              <a:t>Necromass</a:t>
            </a:r>
            <a:r>
              <a:rPr lang="en-US" dirty="0" smtClean="0"/>
              <a:t> (downed woody debris and leaf litter – </a:t>
            </a:r>
            <a:r>
              <a:rPr lang="en-US" dirty="0" err="1" smtClean="0"/>
              <a:t>subsampled</a:t>
            </a:r>
            <a:r>
              <a:rPr lang="en-US" dirty="0" smtClean="0"/>
              <a:t> pool)</a:t>
            </a:r>
          </a:p>
          <a:p>
            <a:pPr lvl="1" eaLnBrk="1" fontAlgn="auto" hangingPunct="1">
              <a:spcAft>
                <a:spcPts val="0"/>
              </a:spcAft>
              <a:buFont typeface="Arial" pitchFamily="34" charset="0"/>
              <a:buChar char="–"/>
              <a:defRPr/>
            </a:pPr>
            <a:r>
              <a:rPr lang="en-US" dirty="0" smtClean="0"/>
              <a:t>Soil (organic carbon – depths to 30 cm, either sampled or extrapolated from literature)</a:t>
            </a:r>
          </a:p>
          <a:p>
            <a:pPr lvl="1" eaLnBrk="1" fontAlgn="auto" hangingPunct="1">
              <a:spcAft>
                <a:spcPts val="0"/>
              </a:spcAft>
              <a:buFont typeface="Arial" pitchFamily="34" charset="0"/>
              <a:buChar char="–"/>
              <a:defRPr/>
            </a:pPr>
            <a:r>
              <a:rPr lang="en-US" dirty="0" smtClean="0"/>
              <a:t>Trends through time (REDD) and baseline assessments of biomass</a:t>
            </a:r>
          </a:p>
          <a:p>
            <a:pPr lvl="1" eaLnBrk="1" fontAlgn="auto" hangingPunct="1">
              <a:spcAft>
                <a:spcPts val="0"/>
              </a:spcAft>
              <a:buFont typeface="Arial" pitchFamily="34" charset="0"/>
              <a:buChar char="–"/>
              <a:defRPr/>
            </a:pPr>
            <a:endParaRPr lang="en-US" dirty="0" smtClean="0"/>
          </a:p>
        </p:txBody>
      </p:sp>
      <p:pic>
        <p:nvPicPr>
          <p:cNvPr id="40964" name="Picture 8" descr="ClearSky Logo.jpg"/>
          <p:cNvPicPr>
            <a:picLocks noChangeAspect="1"/>
          </p:cNvPicPr>
          <p:nvPr/>
        </p:nvPicPr>
        <p:blipFill>
          <a:blip r:embed="rId3" cstate="print"/>
          <a:srcRect/>
          <a:stretch>
            <a:fillRect/>
          </a:stretch>
        </p:blipFill>
        <p:spPr bwMode="auto">
          <a:xfrm>
            <a:off x="6200775" y="0"/>
            <a:ext cx="2943225" cy="914400"/>
          </a:xfrm>
          <a:prstGeom prst="rect">
            <a:avLst/>
          </a:prstGeom>
          <a:noFill/>
          <a:ln w="9525">
            <a:noFill/>
            <a:miter lim="800000"/>
            <a:headEnd/>
            <a:tailEnd/>
          </a:ln>
        </p:spPr>
      </p:pic>
      <p:sp>
        <p:nvSpPr>
          <p:cNvPr id="40965" name="Rectangle 7"/>
          <p:cNvSpPr>
            <a:spLocks noChangeArrowheads="1"/>
          </p:cNvSpPr>
          <p:nvPr/>
        </p:nvSpPr>
        <p:spPr bwMode="auto">
          <a:xfrm>
            <a:off x="0" y="1000125"/>
            <a:ext cx="9144000" cy="142875"/>
          </a:xfrm>
          <a:prstGeom prst="rect">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40966" name="Rectangle 8"/>
          <p:cNvSpPr>
            <a:spLocks noChangeArrowheads="1"/>
          </p:cNvSpPr>
          <p:nvPr/>
        </p:nvSpPr>
        <p:spPr bwMode="auto">
          <a:xfrm>
            <a:off x="0" y="1149350"/>
            <a:ext cx="228600" cy="5708650"/>
          </a:xfrm>
          <a:prstGeom prst="rect">
            <a:avLst/>
          </a:prstGeom>
          <a:solidFill>
            <a:srgbClr val="003399"/>
          </a:solidFill>
          <a:ln w="9525">
            <a:solidFill>
              <a:schemeClr val="tx1"/>
            </a:solidFill>
            <a:miter lim="800000"/>
            <a:headEnd/>
            <a:tailEnd/>
          </a:ln>
        </p:spPr>
        <p:txBody>
          <a:bodyPr wrap="none" anchor="ctr"/>
          <a:lstStyle/>
          <a:p>
            <a:endParaRPr lang="en-US">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6"/>
          <p:cNvSpPr>
            <a:spLocks noGrp="1"/>
          </p:cNvSpPr>
          <p:nvPr>
            <p:ph type="sldNum" sz="quarter" idx="12"/>
          </p:nvPr>
        </p:nvSpPr>
        <p:spPr/>
        <p:txBody>
          <a:bodyPr/>
          <a:lstStyle/>
          <a:p>
            <a:pPr>
              <a:defRPr/>
            </a:pPr>
            <a:fld id="{B39E5530-16D7-4F69-A33E-A12AFACE8583}" type="slidenum">
              <a:rPr lang="es-ES" smtClean="0"/>
              <a:pPr>
                <a:defRPr/>
              </a:pPr>
              <a:t>29</a:t>
            </a:fld>
            <a:endParaRPr lang="es-ES" smtClean="0"/>
          </a:p>
        </p:txBody>
      </p:sp>
      <p:grpSp>
        <p:nvGrpSpPr>
          <p:cNvPr id="41987" name="Group 6"/>
          <p:cNvGrpSpPr>
            <a:grpSpLocks/>
          </p:cNvGrpSpPr>
          <p:nvPr/>
        </p:nvGrpSpPr>
        <p:grpSpPr bwMode="auto">
          <a:xfrm>
            <a:off x="0" y="1000125"/>
            <a:ext cx="9144000" cy="5857875"/>
            <a:chOff x="0" y="754"/>
            <a:chExt cx="5760" cy="3566"/>
          </a:xfrm>
        </p:grpSpPr>
        <p:sp>
          <p:nvSpPr>
            <p:cNvPr id="41991" name="Rectangle 7"/>
            <p:cNvSpPr>
              <a:spLocks noChangeArrowheads="1"/>
            </p:cNvSpPr>
            <p:nvPr/>
          </p:nvSpPr>
          <p:spPr bwMode="auto">
            <a:xfrm>
              <a:off x="0" y="754"/>
              <a:ext cx="5760" cy="3566"/>
            </a:xfrm>
            <a:prstGeom prst="rect">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41992" name="Rectangle 8"/>
            <p:cNvSpPr>
              <a:spLocks noChangeArrowheads="1"/>
            </p:cNvSpPr>
            <p:nvPr/>
          </p:nvSpPr>
          <p:spPr bwMode="auto">
            <a:xfrm>
              <a:off x="0" y="845"/>
              <a:ext cx="5760" cy="3475"/>
            </a:xfrm>
            <a:prstGeom prst="rect">
              <a:avLst/>
            </a:prstGeom>
            <a:solidFill>
              <a:srgbClr val="003399"/>
            </a:solidFill>
            <a:ln w="9525">
              <a:solidFill>
                <a:schemeClr val="tx1"/>
              </a:solidFill>
              <a:miter lim="800000"/>
              <a:headEnd/>
              <a:tailEnd/>
            </a:ln>
          </p:spPr>
          <p:txBody>
            <a:bodyPr wrap="none" anchor="ctr"/>
            <a:lstStyle/>
            <a:p>
              <a:endParaRPr lang="en-US">
                <a:latin typeface="Calibri" pitchFamily="34" charset="0"/>
              </a:endParaRPr>
            </a:p>
          </p:txBody>
        </p:sp>
        <p:sp>
          <p:nvSpPr>
            <p:cNvPr id="41993" name="Rectangle 9"/>
            <p:cNvSpPr>
              <a:spLocks noChangeArrowheads="1"/>
            </p:cNvSpPr>
            <p:nvPr/>
          </p:nvSpPr>
          <p:spPr bwMode="auto">
            <a:xfrm>
              <a:off x="113" y="845"/>
              <a:ext cx="5647" cy="3475"/>
            </a:xfrm>
            <a:prstGeom prst="rect">
              <a:avLst/>
            </a:prstGeom>
            <a:solidFill>
              <a:schemeClr val="bg1"/>
            </a:solidFill>
            <a:ln w="9525">
              <a:noFill/>
              <a:miter lim="800000"/>
              <a:headEnd/>
              <a:tailEnd/>
            </a:ln>
          </p:spPr>
          <p:txBody>
            <a:bodyPr wrap="none" anchor="ctr"/>
            <a:lstStyle/>
            <a:p>
              <a:pPr algn="ctr"/>
              <a:endParaRPr lang="en-US" sz="4000">
                <a:latin typeface="Calibri" pitchFamily="34" charset="0"/>
              </a:endParaRPr>
            </a:p>
          </p:txBody>
        </p:sp>
      </p:grpSp>
      <p:sp>
        <p:nvSpPr>
          <p:cNvPr id="41988" name="Rectangle 2"/>
          <p:cNvSpPr>
            <a:spLocks noGrp="1" noChangeArrowheads="1"/>
          </p:cNvSpPr>
          <p:nvPr>
            <p:ph type="title"/>
          </p:nvPr>
        </p:nvSpPr>
        <p:spPr>
          <a:xfrm>
            <a:off x="-217488" y="109538"/>
            <a:ext cx="7151688" cy="500062"/>
          </a:xfrm>
        </p:spPr>
        <p:txBody>
          <a:bodyPr/>
          <a:lstStyle/>
          <a:p>
            <a:pPr eaLnBrk="1" hangingPunct="1"/>
            <a:r>
              <a:rPr lang="es-SV" sz="3000" b="1" smtClean="0"/>
              <a:t>Global Characteristics for Carbon Credits</a:t>
            </a:r>
            <a:endParaRPr lang="en-US" sz="3000" smtClean="0"/>
          </a:p>
        </p:txBody>
      </p:sp>
      <p:sp>
        <p:nvSpPr>
          <p:cNvPr id="41989" name="Rectangle 11"/>
          <p:cNvSpPr>
            <a:spLocks noGrp="1" noChangeArrowheads="1"/>
          </p:cNvSpPr>
          <p:nvPr>
            <p:ph type="body" sz="half" idx="2"/>
          </p:nvPr>
        </p:nvSpPr>
        <p:spPr>
          <a:xfrm>
            <a:off x="642938" y="1309688"/>
            <a:ext cx="8286750" cy="4786312"/>
          </a:xfrm>
        </p:spPr>
        <p:txBody>
          <a:bodyPr/>
          <a:lstStyle/>
          <a:p>
            <a:pPr eaLnBrk="1" hangingPunct="1">
              <a:buFontTx/>
              <a:buNone/>
            </a:pPr>
            <a:r>
              <a:rPr lang="en-US" sz="2400" smtClean="0"/>
              <a:t>A high quality carbon market project can demonstrate:</a:t>
            </a:r>
          </a:p>
          <a:p>
            <a:pPr lvl="1" eaLnBrk="1" hangingPunct="1">
              <a:buFont typeface="Arial" charset="0"/>
              <a:buChar char="•"/>
            </a:pPr>
            <a:r>
              <a:rPr lang="en-US" sz="2400" smtClean="0"/>
              <a:t>Additionality</a:t>
            </a:r>
          </a:p>
          <a:p>
            <a:pPr lvl="1" eaLnBrk="1" hangingPunct="1">
              <a:buFont typeface="Arial" charset="0"/>
              <a:buChar char="•"/>
            </a:pPr>
            <a:r>
              <a:rPr lang="en-US" sz="2400" smtClean="0"/>
              <a:t>Baseline Determination</a:t>
            </a:r>
          </a:p>
          <a:p>
            <a:pPr lvl="1" eaLnBrk="1" hangingPunct="1">
              <a:buFont typeface="Arial" charset="0"/>
              <a:buChar char="•"/>
            </a:pPr>
            <a:r>
              <a:rPr lang="en-US" sz="2400" smtClean="0"/>
              <a:t>Benefit Quantification</a:t>
            </a:r>
          </a:p>
          <a:p>
            <a:pPr lvl="1" eaLnBrk="1" hangingPunct="1">
              <a:buFont typeface="Arial" charset="0"/>
              <a:buChar char="•"/>
            </a:pPr>
            <a:r>
              <a:rPr lang="en-US" sz="2400" smtClean="0"/>
              <a:t>Permanence or certainty of duration for temporary credits</a:t>
            </a:r>
          </a:p>
          <a:p>
            <a:pPr lvl="1" eaLnBrk="1" hangingPunct="1">
              <a:buFont typeface="Arial" charset="0"/>
              <a:buChar char="•"/>
            </a:pPr>
            <a:r>
              <a:rPr lang="en-US" sz="2400" smtClean="0"/>
              <a:t>Ownership</a:t>
            </a:r>
          </a:p>
          <a:p>
            <a:pPr lvl="1" eaLnBrk="1" hangingPunct="1">
              <a:buFont typeface="Arial" charset="0"/>
              <a:buChar char="•"/>
            </a:pPr>
            <a:r>
              <a:rPr lang="en-US" sz="2400" smtClean="0"/>
              <a:t>Monitoring and Verification</a:t>
            </a:r>
          </a:p>
          <a:p>
            <a:pPr lvl="1" eaLnBrk="1" hangingPunct="1">
              <a:buFont typeface="Arial" charset="0"/>
              <a:buChar char="•"/>
            </a:pPr>
            <a:r>
              <a:rPr lang="en-US" sz="2400" smtClean="0"/>
              <a:t>Registration</a:t>
            </a:r>
          </a:p>
          <a:p>
            <a:pPr eaLnBrk="1" hangingPunct="1">
              <a:buFontTx/>
              <a:buNone/>
            </a:pPr>
            <a:r>
              <a:rPr lang="en-US" sz="2400" smtClean="0"/>
              <a:t>Non-technical variables that are important:</a:t>
            </a:r>
          </a:p>
          <a:p>
            <a:pPr lvl="1" eaLnBrk="1" hangingPunct="1">
              <a:buFont typeface="Arial" charset="0"/>
              <a:buChar char="•"/>
            </a:pPr>
            <a:r>
              <a:rPr lang="en-US" sz="2400" smtClean="0"/>
              <a:t>Cost</a:t>
            </a:r>
          </a:p>
          <a:p>
            <a:pPr lvl="1" eaLnBrk="1" hangingPunct="1">
              <a:buFont typeface="Arial" charset="0"/>
              <a:buChar char="•"/>
            </a:pPr>
            <a:r>
              <a:rPr lang="en-US" sz="2400" smtClean="0"/>
              <a:t>Timing of Delivery</a:t>
            </a:r>
          </a:p>
          <a:p>
            <a:pPr lvl="1" eaLnBrk="1" hangingPunct="1">
              <a:buFont typeface="Arial" charset="0"/>
              <a:buChar char="•"/>
            </a:pPr>
            <a:r>
              <a:rPr lang="en-US" sz="2400" smtClean="0"/>
              <a:t>Bundling of environmental and social externalities</a:t>
            </a:r>
          </a:p>
          <a:p>
            <a:pPr lvl="1" eaLnBrk="1" hangingPunct="1">
              <a:buFontTx/>
              <a:buNone/>
            </a:pPr>
            <a:endParaRPr lang="en-US" sz="2000" smtClean="0"/>
          </a:p>
        </p:txBody>
      </p:sp>
      <p:pic>
        <p:nvPicPr>
          <p:cNvPr id="41990" name="Picture 8" descr="ClearSky Logo.jpg"/>
          <p:cNvPicPr>
            <a:picLocks noChangeAspect="1"/>
          </p:cNvPicPr>
          <p:nvPr/>
        </p:nvPicPr>
        <p:blipFill>
          <a:blip r:embed="rId3" cstate="print"/>
          <a:srcRect/>
          <a:stretch>
            <a:fillRect/>
          </a:stretch>
        </p:blipFill>
        <p:spPr bwMode="auto">
          <a:xfrm>
            <a:off x="6705600" y="0"/>
            <a:ext cx="2438400" cy="757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7170" name="Picture 4" descr="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6"/>
          <p:cNvSpPr>
            <a:spLocks noGrp="1"/>
          </p:cNvSpPr>
          <p:nvPr>
            <p:ph type="sldNum" sz="quarter" idx="12"/>
          </p:nvPr>
        </p:nvSpPr>
        <p:spPr/>
        <p:txBody>
          <a:bodyPr/>
          <a:lstStyle/>
          <a:p>
            <a:pPr>
              <a:defRPr/>
            </a:pPr>
            <a:fld id="{36054375-3C7C-4093-9F20-E3F6D5AF2D7C}" type="slidenum">
              <a:rPr lang="es-ES" smtClean="0"/>
              <a:pPr>
                <a:defRPr/>
              </a:pPr>
              <a:t>30</a:t>
            </a:fld>
            <a:endParaRPr lang="es-ES" smtClean="0"/>
          </a:p>
        </p:txBody>
      </p:sp>
      <p:grpSp>
        <p:nvGrpSpPr>
          <p:cNvPr id="43011" name="Group 6"/>
          <p:cNvGrpSpPr>
            <a:grpSpLocks/>
          </p:cNvGrpSpPr>
          <p:nvPr/>
        </p:nvGrpSpPr>
        <p:grpSpPr bwMode="auto">
          <a:xfrm>
            <a:off x="0" y="1000125"/>
            <a:ext cx="9144000" cy="5857875"/>
            <a:chOff x="0" y="754"/>
            <a:chExt cx="5760" cy="3566"/>
          </a:xfrm>
        </p:grpSpPr>
        <p:sp>
          <p:nvSpPr>
            <p:cNvPr id="43015" name="Rectangle 7"/>
            <p:cNvSpPr>
              <a:spLocks noChangeArrowheads="1"/>
            </p:cNvSpPr>
            <p:nvPr/>
          </p:nvSpPr>
          <p:spPr bwMode="auto">
            <a:xfrm>
              <a:off x="0" y="754"/>
              <a:ext cx="5760" cy="3566"/>
            </a:xfrm>
            <a:prstGeom prst="rect">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43016" name="Rectangle 8"/>
            <p:cNvSpPr>
              <a:spLocks noChangeArrowheads="1"/>
            </p:cNvSpPr>
            <p:nvPr/>
          </p:nvSpPr>
          <p:spPr bwMode="auto">
            <a:xfrm>
              <a:off x="0" y="845"/>
              <a:ext cx="5760" cy="3475"/>
            </a:xfrm>
            <a:prstGeom prst="rect">
              <a:avLst/>
            </a:prstGeom>
            <a:solidFill>
              <a:srgbClr val="003399"/>
            </a:solidFill>
            <a:ln w="9525">
              <a:solidFill>
                <a:schemeClr val="tx1"/>
              </a:solidFill>
              <a:miter lim="800000"/>
              <a:headEnd/>
              <a:tailEnd/>
            </a:ln>
          </p:spPr>
          <p:txBody>
            <a:bodyPr wrap="none" anchor="ctr"/>
            <a:lstStyle/>
            <a:p>
              <a:endParaRPr lang="en-US">
                <a:latin typeface="Calibri" pitchFamily="34" charset="0"/>
              </a:endParaRPr>
            </a:p>
          </p:txBody>
        </p:sp>
        <p:sp>
          <p:nvSpPr>
            <p:cNvPr id="43017" name="Rectangle 9"/>
            <p:cNvSpPr>
              <a:spLocks noChangeArrowheads="1"/>
            </p:cNvSpPr>
            <p:nvPr/>
          </p:nvSpPr>
          <p:spPr bwMode="auto">
            <a:xfrm>
              <a:off x="113" y="845"/>
              <a:ext cx="5647" cy="3475"/>
            </a:xfrm>
            <a:prstGeom prst="rect">
              <a:avLst/>
            </a:prstGeom>
            <a:solidFill>
              <a:schemeClr val="bg1"/>
            </a:solidFill>
            <a:ln w="9525">
              <a:noFill/>
              <a:miter lim="800000"/>
              <a:headEnd/>
              <a:tailEnd/>
            </a:ln>
          </p:spPr>
          <p:txBody>
            <a:bodyPr wrap="none" anchor="ctr"/>
            <a:lstStyle/>
            <a:p>
              <a:pPr algn="ctr"/>
              <a:endParaRPr lang="en-US" sz="4000">
                <a:latin typeface="Calibri" pitchFamily="34" charset="0"/>
              </a:endParaRPr>
            </a:p>
          </p:txBody>
        </p:sp>
      </p:grpSp>
      <p:sp>
        <p:nvSpPr>
          <p:cNvPr id="43012" name="Rectangle 2"/>
          <p:cNvSpPr>
            <a:spLocks noGrp="1" noChangeArrowheads="1"/>
          </p:cNvSpPr>
          <p:nvPr>
            <p:ph type="title"/>
          </p:nvPr>
        </p:nvSpPr>
        <p:spPr>
          <a:xfrm>
            <a:off x="-6350" y="214313"/>
            <a:ext cx="6618288" cy="500062"/>
          </a:xfrm>
        </p:spPr>
        <p:txBody>
          <a:bodyPr/>
          <a:lstStyle/>
          <a:p>
            <a:pPr eaLnBrk="1" hangingPunct="1"/>
            <a:r>
              <a:rPr lang="es-SV" sz="2800" b="1" smtClean="0"/>
              <a:t>Forests make High Quality Carbon Sinks</a:t>
            </a:r>
            <a:endParaRPr lang="en-US" sz="2800" smtClean="0"/>
          </a:p>
        </p:txBody>
      </p:sp>
      <p:sp>
        <p:nvSpPr>
          <p:cNvPr id="43013" name="Rectangle 11"/>
          <p:cNvSpPr>
            <a:spLocks noGrp="1" noChangeArrowheads="1"/>
          </p:cNvSpPr>
          <p:nvPr>
            <p:ph type="body" sz="half" idx="2"/>
          </p:nvPr>
        </p:nvSpPr>
        <p:spPr>
          <a:xfrm>
            <a:off x="642938" y="1428750"/>
            <a:ext cx="8286750" cy="4786313"/>
          </a:xfrm>
        </p:spPr>
        <p:txBody>
          <a:bodyPr/>
          <a:lstStyle/>
          <a:p>
            <a:pPr eaLnBrk="1" hangingPunct="1"/>
            <a:r>
              <a:rPr lang="en-US" smtClean="0"/>
              <a:t>Biomass and Forest Sinks</a:t>
            </a:r>
          </a:p>
          <a:p>
            <a:pPr lvl="1" eaLnBrk="1" hangingPunct="1"/>
            <a:r>
              <a:rPr lang="en-US" smtClean="0"/>
              <a:t>International certifications for both timber and Carbon credits</a:t>
            </a:r>
          </a:p>
          <a:p>
            <a:pPr lvl="1" eaLnBrk="1" hangingPunct="1"/>
            <a:r>
              <a:rPr lang="en-US" smtClean="0"/>
              <a:t>Social benefits (governance, transfer of forest asset, migration patterns, education, training)</a:t>
            </a:r>
          </a:p>
          <a:p>
            <a:pPr lvl="1" eaLnBrk="1" hangingPunct="1"/>
            <a:r>
              <a:rPr lang="en-US" smtClean="0"/>
              <a:t>Local economic benefits (wages, cottage industry, long-term revenue generation, etc.)</a:t>
            </a:r>
          </a:p>
          <a:p>
            <a:pPr lvl="1" eaLnBrk="1" hangingPunct="1"/>
            <a:r>
              <a:rPr lang="en-US" smtClean="0"/>
              <a:t>Environmental benefits </a:t>
            </a:r>
          </a:p>
          <a:p>
            <a:pPr lvl="2" eaLnBrk="1" hangingPunct="1"/>
            <a:r>
              <a:rPr lang="en-US" smtClean="0"/>
              <a:t>biodiversity, water, air, and soil</a:t>
            </a:r>
          </a:p>
          <a:p>
            <a:pPr lvl="1" eaLnBrk="1" hangingPunct="1">
              <a:buFontTx/>
              <a:buNone/>
            </a:pPr>
            <a:endParaRPr lang="en-US" sz="2000" smtClean="0"/>
          </a:p>
        </p:txBody>
      </p:sp>
      <p:pic>
        <p:nvPicPr>
          <p:cNvPr id="43014" name="Picture 8" descr="ClearSky Logo.jpg"/>
          <p:cNvPicPr>
            <a:picLocks noChangeAspect="1"/>
          </p:cNvPicPr>
          <p:nvPr/>
        </p:nvPicPr>
        <p:blipFill>
          <a:blip r:embed="rId3" cstate="print"/>
          <a:srcRect/>
          <a:stretch>
            <a:fillRect/>
          </a:stretch>
        </p:blipFill>
        <p:spPr bwMode="auto">
          <a:xfrm>
            <a:off x="6705600" y="0"/>
            <a:ext cx="2438400" cy="757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p:cNvSpPr>
          <p:nvPr>
            <p:ph type="title"/>
          </p:nvPr>
        </p:nvSpPr>
        <p:spPr>
          <a:xfrm>
            <a:off x="2971800" y="228600"/>
            <a:ext cx="6019800" cy="1143000"/>
          </a:xfrm>
        </p:spPr>
        <p:txBody>
          <a:bodyPr/>
          <a:lstStyle/>
          <a:p>
            <a:pPr eaLnBrk="1" hangingPunct="1"/>
            <a:r>
              <a:rPr lang="en-US" smtClean="0"/>
              <a:t>ClearSky Offsets</a:t>
            </a:r>
          </a:p>
        </p:txBody>
      </p:sp>
      <p:grpSp>
        <p:nvGrpSpPr>
          <p:cNvPr id="1028" name="Group 3"/>
          <p:cNvGrpSpPr>
            <a:grpSpLocks/>
          </p:cNvGrpSpPr>
          <p:nvPr/>
        </p:nvGrpSpPr>
        <p:grpSpPr bwMode="auto">
          <a:xfrm>
            <a:off x="304800" y="304800"/>
            <a:ext cx="8534400" cy="6408738"/>
            <a:chOff x="192" y="192"/>
            <a:chExt cx="5376" cy="4037"/>
          </a:xfrm>
        </p:grpSpPr>
        <p:pic>
          <p:nvPicPr>
            <p:cNvPr id="1031" name="Picture 1"/>
            <p:cNvPicPr>
              <a:picLocks noChangeAspect="1" noChangeArrowheads="1"/>
            </p:cNvPicPr>
            <p:nvPr/>
          </p:nvPicPr>
          <p:blipFill>
            <a:blip r:embed="rId3" cstate="print"/>
            <a:srcRect/>
            <a:stretch>
              <a:fillRect/>
            </a:stretch>
          </p:blipFill>
          <p:spPr bwMode="auto">
            <a:xfrm>
              <a:off x="192" y="192"/>
              <a:ext cx="2208" cy="761"/>
            </a:xfrm>
            <a:prstGeom prst="rect">
              <a:avLst/>
            </a:prstGeom>
            <a:noFill/>
            <a:ln w="9525">
              <a:noFill/>
              <a:miter lim="800000"/>
              <a:headEnd/>
              <a:tailEnd/>
            </a:ln>
          </p:spPr>
        </p:pic>
        <p:grpSp>
          <p:nvGrpSpPr>
            <p:cNvPr id="1032" name="Group 5"/>
            <p:cNvGrpSpPr>
              <a:grpSpLocks/>
            </p:cNvGrpSpPr>
            <p:nvPr/>
          </p:nvGrpSpPr>
          <p:grpSpPr bwMode="auto">
            <a:xfrm>
              <a:off x="240" y="3888"/>
              <a:ext cx="5328" cy="341"/>
              <a:chOff x="720" y="14990"/>
              <a:chExt cx="10620" cy="604"/>
            </a:xfrm>
          </p:grpSpPr>
          <p:sp>
            <p:nvSpPr>
              <p:cNvPr id="1033" name="Rectangle 6"/>
              <p:cNvSpPr>
                <a:spLocks noChangeArrowheads="1"/>
              </p:cNvSpPr>
              <p:nvPr/>
            </p:nvSpPr>
            <p:spPr bwMode="auto">
              <a:xfrm>
                <a:off x="720" y="15300"/>
                <a:ext cx="10620" cy="294"/>
              </a:xfrm>
              <a:prstGeom prst="rect">
                <a:avLst/>
              </a:prstGeom>
              <a:solidFill>
                <a:srgbClr val="8CD600"/>
              </a:solidFill>
              <a:ln w="9525" algn="in">
                <a:solidFill>
                  <a:srgbClr val="000000"/>
                </a:solidFill>
                <a:miter lim="800000"/>
                <a:headEnd/>
                <a:tailEnd/>
              </a:ln>
            </p:spPr>
            <p:txBody>
              <a:bodyPr lIns="29261" tIns="29261" rIns="29261" bIns="29261"/>
              <a:lstStyle/>
              <a:p>
                <a:pPr algn="ctr"/>
                <a:r>
                  <a:rPr lang="en-US" sz="1600" b="1">
                    <a:latin typeface="Trebuchet MS" pitchFamily="34" charset="0"/>
                  </a:rPr>
                  <a:t>415 N. Higgins Ave., Suite 117 </a:t>
                </a:r>
                <a:r>
                  <a:rPr lang="en-US" sz="1600" b="1" noProof="1">
                    <a:latin typeface="Trebuchet MS" pitchFamily="34" charset="0"/>
                  </a:rPr>
                  <a:t>●  </a:t>
                </a:r>
                <a:r>
                  <a:rPr lang="en-US" sz="1600" b="1">
                    <a:latin typeface="Trebuchet MS" pitchFamily="34" charset="0"/>
                  </a:rPr>
                  <a:t>Missoula, MT 59802  </a:t>
                </a:r>
                <a:r>
                  <a:rPr lang="en-US" sz="1600" b="1" noProof="1">
                    <a:latin typeface="Trebuchet MS" pitchFamily="34" charset="0"/>
                  </a:rPr>
                  <a:t>●  </a:t>
                </a:r>
                <a:r>
                  <a:rPr lang="en-US" sz="1600" b="1">
                    <a:latin typeface="Trebuchet MS" pitchFamily="34" charset="0"/>
                  </a:rPr>
                  <a:t>P: (406) 721-3000           </a:t>
                </a:r>
                <a:endParaRPr lang="en-US" sz="1600"/>
              </a:p>
            </p:txBody>
          </p:sp>
          <p:sp>
            <p:nvSpPr>
              <p:cNvPr id="1034" name="Rectangle 7"/>
              <p:cNvSpPr>
                <a:spLocks noChangeArrowheads="1"/>
              </p:cNvSpPr>
              <p:nvPr/>
            </p:nvSpPr>
            <p:spPr bwMode="auto">
              <a:xfrm>
                <a:off x="720" y="14990"/>
                <a:ext cx="10620" cy="313"/>
              </a:xfrm>
              <a:prstGeom prst="rect">
                <a:avLst/>
              </a:prstGeom>
              <a:solidFill>
                <a:srgbClr val="0084C9"/>
              </a:solidFill>
              <a:ln w="9525" algn="in">
                <a:solidFill>
                  <a:srgbClr val="000000"/>
                </a:solidFill>
                <a:miter lim="800000"/>
                <a:headEnd/>
                <a:tailEnd/>
              </a:ln>
            </p:spPr>
            <p:txBody>
              <a:bodyPr lIns="29261" tIns="29261" rIns="29261" bIns="29261"/>
              <a:lstStyle/>
              <a:p>
                <a:pPr algn="ctr"/>
                <a:r>
                  <a:rPr lang="en-US" sz="1600" b="1">
                    <a:solidFill>
                      <a:srgbClr val="FFFFFF"/>
                    </a:solidFill>
                    <a:latin typeface="Trebuchet MS" pitchFamily="34" charset="0"/>
                  </a:rPr>
                  <a:t>www.clearskyclimatesolutions.com</a:t>
                </a:r>
                <a:r>
                  <a:rPr lang="en-US" sz="900" b="1">
                    <a:solidFill>
                      <a:srgbClr val="FFFFFF"/>
                    </a:solidFill>
                    <a:latin typeface="Trebuchet MS" pitchFamily="34" charset="0"/>
                  </a:rPr>
                  <a:t>                                                             </a:t>
                </a:r>
                <a:endParaRPr lang="en-US"/>
              </a:p>
            </p:txBody>
          </p:sp>
        </p:grpSp>
      </p:grpSp>
      <p:sp>
        <p:nvSpPr>
          <p:cNvPr id="1029" name="Rectangle 11"/>
          <p:cNvSpPr>
            <a:spLocks noGrp="1" noChangeArrowheads="1"/>
          </p:cNvSpPr>
          <p:nvPr>
            <p:ph type="body" idx="1"/>
          </p:nvPr>
        </p:nvSpPr>
        <p:spPr>
          <a:xfrm>
            <a:off x="228600" y="1600200"/>
            <a:ext cx="8229600" cy="3687763"/>
          </a:xfrm>
        </p:spPr>
        <p:txBody>
          <a:bodyPr/>
          <a:lstStyle/>
          <a:p>
            <a:pPr eaLnBrk="1" hangingPunct="1">
              <a:lnSpc>
                <a:spcPct val="90000"/>
              </a:lnSpc>
              <a:buFontTx/>
              <a:buNone/>
            </a:pPr>
            <a:r>
              <a:rPr lang="en-US" smtClean="0"/>
              <a:t>Panama Re-forestation Project</a:t>
            </a:r>
          </a:p>
          <a:p>
            <a:pPr eaLnBrk="1" hangingPunct="1">
              <a:lnSpc>
                <a:spcPct val="90000"/>
              </a:lnSpc>
              <a:buFontTx/>
              <a:buChar char="-"/>
            </a:pPr>
            <a:r>
              <a:rPr lang="en-US" sz="2800" smtClean="0"/>
              <a:t>Re-planting native					rainforest trees on 					degraded land</a:t>
            </a:r>
          </a:p>
          <a:p>
            <a:pPr eaLnBrk="1" hangingPunct="1">
              <a:lnSpc>
                <a:spcPct val="90000"/>
              </a:lnSpc>
              <a:buFontTx/>
              <a:buChar char="-"/>
            </a:pPr>
            <a:r>
              <a:rPr lang="en-US" sz="2800" smtClean="0"/>
              <a:t>Annual measurement                                                  and monitoring</a:t>
            </a:r>
          </a:p>
          <a:p>
            <a:pPr eaLnBrk="1" hangingPunct="1">
              <a:lnSpc>
                <a:spcPct val="90000"/>
              </a:lnSpc>
              <a:buFontTx/>
              <a:buChar char="-"/>
            </a:pPr>
            <a:r>
              <a:rPr lang="en-US" sz="2800" smtClean="0"/>
              <a:t>High biodiversity benefits</a:t>
            </a:r>
          </a:p>
          <a:p>
            <a:pPr eaLnBrk="1" hangingPunct="1">
              <a:lnSpc>
                <a:spcPct val="90000"/>
              </a:lnSpc>
              <a:buFontTx/>
              <a:buChar char="-"/>
            </a:pPr>
            <a:r>
              <a:rPr lang="en-US" sz="2800" smtClean="0"/>
              <a:t>Positive social impacts</a:t>
            </a:r>
          </a:p>
          <a:p>
            <a:pPr eaLnBrk="1" hangingPunct="1">
              <a:lnSpc>
                <a:spcPct val="90000"/>
              </a:lnSpc>
              <a:buFontTx/>
              <a:buChar char="-"/>
            </a:pPr>
            <a:r>
              <a:rPr lang="en-US" sz="2800" smtClean="0"/>
              <a:t>Certified carbon offsets					(CCBA &amp; pre-CDM)</a:t>
            </a:r>
          </a:p>
        </p:txBody>
      </p:sp>
      <p:graphicFrame>
        <p:nvGraphicFramePr>
          <p:cNvPr id="1026" name="Object 2"/>
          <p:cNvGraphicFramePr>
            <a:graphicFrameLocks noChangeAspect="1"/>
          </p:cNvGraphicFramePr>
          <p:nvPr/>
        </p:nvGraphicFramePr>
        <p:xfrm>
          <a:off x="4572000" y="2128838"/>
          <a:ext cx="3971925" cy="4043362"/>
        </p:xfrm>
        <a:graphic>
          <a:graphicData uri="http://schemas.openxmlformats.org/presentationml/2006/ole">
            <p:oleObj spid="_x0000_s1026" name="Clip" r:id="rId4" imgW="3809524" imgH="2857143" progId="">
              <p:embed/>
            </p:oleObj>
          </a:graphicData>
        </a:graphic>
      </p:graphicFrame>
      <p:pic>
        <p:nvPicPr>
          <p:cNvPr id="1030" name="Picture 9" descr="el espejo"/>
          <p:cNvPicPr>
            <a:picLocks noChangeAspect="1" noChangeArrowheads="1"/>
          </p:cNvPicPr>
          <p:nvPr/>
        </p:nvPicPr>
        <p:blipFill>
          <a:blip r:embed="rId5" cstate="print"/>
          <a:srcRect b="24538"/>
          <a:stretch>
            <a:fillRect/>
          </a:stretch>
        </p:blipFill>
        <p:spPr bwMode="auto">
          <a:xfrm>
            <a:off x="6318250" y="1066800"/>
            <a:ext cx="2749550" cy="2743200"/>
          </a:xfrm>
          <a:prstGeom prst="rect">
            <a:avLst/>
          </a:prstGeom>
          <a:noFill/>
          <a:ln w="12700" algn="in">
            <a:solidFill>
              <a:srgbClr val="000000"/>
            </a:solid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6"/>
          <p:cNvGrpSpPr>
            <a:grpSpLocks/>
          </p:cNvGrpSpPr>
          <p:nvPr/>
        </p:nvGrpSpPr>
        <p:grpSpPr bwMode="auto">
          <a:xfrm>
            <a:off x="381000" y="1752600"/>
            <a:ext cx="8382000" cy="4391025"/>
            <a:chOff x="240" y="1104"/>
            <a:chExt cx="5280" cy="2766"/>
          </a:xfrm>
        </p:grpSpPr>
        <p:pic>
          <p:nvPicPr>
            <p:cNvPr id="44037" name="Picture 4" descr="Location Map in Panama"/>
            <p:cNvPicPr>
              <a:picLocks noChangeAspect="1" noChangeArrowheads="1"/>
            </p:cNvPicPr>
            <p:nvPr/>
          </p:nvPicPr>
          <p:blipFill>
            <a:blip r:embed="rId2" cstate="print"/>
            <a:srcRect/>
            <a:stretch>
              <a:fillRect/>
            </a:stretch>
          </p:blipFill>
          <p:spPr bwMode="auto">
            <a:xfrm>
              <a:off x="240" y="1104"/>
              <a:ext cx="5280" cy="2766"/>
            </a:xfrm>
            <a:prstGeom prst="rect">
              <a:avLst/>
            </a:prstGeom>
            <a:noFill/>
            <a:ln w="9525">
              <a:noFill/>
              <a:miter lim="800000"/>
              <a:headEnd/>
              <a:tailEnd/>
            </a:ln>
          </p:spPr>
        </p:pic>
        <p:sp>
          <p:nvSpPr>
            <p:cNvPr id="44038" name="AutoShape 5"/>
            <p:cNvSpPr>
              <a:spLocks noChangeArrowheads="1"/>
            </p:cNvSpPr>
            <p:nvPr/>
          </p:nvSpPr>
          <p:spPr bwMode="auto">
            <a:xfrm>
              <a:off x="1392" y="2304"/>
              <a:ext cx="336" cy="384"/>
            </a:xfrm>
            <a:prstGeom prst="irregularSeal2">
              <a:avLst/>
            </a:prstGeom>
            <a:solidFill>
              <a:srgbClr val="FF0000"/>
            </a:solidFill>
            <a:ln w="9525">
              <a:solidFill>
                <a:schemeClr val="tx1"/>
              </a:solidFill>
              <a:miter lim="800000"/>
              <a:headEnd/>
              <a:tailEnd/>
            </a:ln>
          </p:spPr>
          <p:txBody>
            <a:bodyPr wrap="none" anchor="ctr"/>
            <a:lstStyle/>
            <a:p>
              <a:endParaRPr lang="en-US"/>
            </a:p>
          </p:txBody>
        </p:sp>
      </p:grpSp>
      <p:sp>
        <p:nvSpPr>
          <p:cNvPr id="6" name="Rectangle 2"/>
          <p:cNvSpPr txBox="1">
            <a:spLocks noChangeArrowheads="1"/>
          </p:cNvSpPr>
          <p:nvPr/>
        </p:nvSpPr>
        <p:spPr bwMode="auto">
          <a:xfrm>
            <a:off x="3810000" y="307975"/>
            <a:ext cx="5181600" cy="1139825"/>
          </a:xfrm>
          <a:prstGeom prst="rect">
            <a:avLst/>
          </a:prstGeom>
          <a:noFill/>
          <a:ln w="9525">
            <a:noFill/>
            <a:miter lim="800000"/>
            <a:headEnd/>
            <a:tailEnd/>
          </a:ln>
        </p:spPr>
        <p:txBody>
          <a:bodyPr anchor="ctr"/>
          <a:lstStyle/>
          <a:p>
            <a:pPr algn="ctr">
              <a:defRPr/>
            </a:pPr>
            <a:r>
              <a:rPr lang="en-US" sz="4400" b="1" i="1" dirty="0">
                <a:latin typeface="+mj-lt"/>
                <a:ea typeface="+mj-ea"/>
                <a:cs typeface="+mj-cs"/>
              </a:rPr>
              <a:t>The Panama Project Location</a:t>
            </a:r>
          </a:p>
        </p:txBody>
      </p:sp>
      <p:pic>
        <p:nvPicPr>
          <p:cNvPr id="44036" name="Picture 1"/>
          <p:cNvPicPr>
            <a:picLocks noChangeAspect="1" noChangeArrowheads="1"/>
          </p:cNvPicPr>
          <p:nvPr/>
        </p:nvPicPr>
        <p:blipFill>
          <a:blip r:embed="rId3" cstate="print"/>
          <a:srcRect/>
          <a:stretch>
            <a:fillRect/>
          </a:stretch>
        </p:blipFill>
        <p:spPr bwMode="auto">
          <a:xfrm>
            <a:off x="304800" y="304800"/>
            <a:ext cx="3505200" cy="1208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810000" y="304800"/>
            <a:ext cx="4648200" cy="1143000"/>
          </a:xfrm>
        </p:spPr>
        <p:txBody>
          <a:bodyPr/>
          <a:lstStyle/>
          <a:p>
            <a:pPr eaLnBrk="1" hangingPunct="1"/>
            <a:r>
              <a:rPr lang="en-US" b="1" i="1" smtClean="0"/>
              <a:t>Baseline Land Use Activities</a:t>
            </a:r>
          </a:p>
        </p:txBody>
      </p:sp>
      <p:pic>
        <p:nvPicPr>
          <p:cNvPr id="45059" name="Picture 3" descr="baseline land use - grazing"/>
          <p:cNvPicPr>
            <a:picLocks noChangeAspect="1" noChangeArrowheads="1"/>
          </p:cNvPicPr>
          <p:nvPr/>
        </p:nvPicPr>
        <p:blipFill>
          <a:blip r:embed="rId2" cstate="print"/>
          <a:srcRect/>
          <a:stretch>
            <a:fillRect/>
          </a:stretch>
        </p:blipFill>
        <p:spPr bwMode="auto">
          <a:xfrm>
            <a:off x="661988" y="1600200"/>
            <a:ext cx="7872412" cy="5105400"/>
          </a:xfrm>
          <a:prstGeom prst="rect">
            <a:avLst/>
          </a:prstGeom>
          <a:noFill/>
          <a:ln w="25400">
            <a:solidFill>
              <a:schemeClr val="tx1"/>
            </a:solidFill>
            <a:miter lim="800000"/>
            <a:headEnd/>
            <a:tailEnd/>
          </a:ln>
        </p:spPr>
      </p:pic>
      <p:pic>
        <p:nvPicPr>
          <p:cNvPr id="45060" name="Picture 1"/>
          <p:cNvPicPr>
            <a:picLocks noChangeAspect="1" noChangeArrowheads="1"/>
          </p:cNvPicPr>
          <p:nvPr/>
        </p:nvPicPr>
        <p:blipFill>
          <a:blip r:embed="rId3" cstate="print"/>
          <a:srcRect/>
          <a:stretch>
            <a:fillRect/>
          </a:stretch>
        </p:blipFill>
        <p:spPr bwMode="auto">
          <a:xfrm>
            <a:off x="304800" y="304800"/>
            <a:ext cx="3505200" cy="1208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86200" y="274638"/>
            <a:ext cx="4800600" cy="1143000"/>
          </a:xfrm>
        </p:spPr>
        <p:txBody>
          <a:bodyPr/>
          <a:lstStyle/>
          <a:p>
            <a:pPr eaLnBrk="1" hangingPunct="1"/>
            <a:r>
              <a:rPr lang="en-US" smtClean="0"/>
              <a:t>Nursery Activities</a:t>
            </a:r>
          </a:p>
        </p:txBody>
      </p:sp>
      <p:sp>
        <p:nvSpPr>
          <p:cNvPr id="46083" name="Rectangle 3"/>
          <p:cNvSpPr>
            <a:spLocks noGrp="1" noChangeArrowheads="1"/>
          </p:cNvSpPr>
          <p:nvPr>
            <p:ph type="body" sz="half" idx="2"/>
          </p:nvPr>
        </p:nvSpPr>
        <p:spPr>
          <a:xfrm>
            <a:off x="5105400" y="1828800"/>
            <a:ext cx="3810000" cy="4343400"/>
          </a:xfrm>
        </p:spPr>
        <p:txBody>
          <a:bodyPr/>
          <a:lstStyle/>
          <a:p>
            <a:pPr eaLnBrk="1" hangingPunct="1">
              <a:lnSpc>
                <a:spcPct val="90000"/>
              </a:lnSpc>
            </a:pPr>
            <a:r>
              <a:rPr lang="en-US" sz="2800" smtClean="0"/>
              <a:t>Working with up to 57 species</a:t>
            </a:r>
          </a:p>
          <a:p>
            <a:pPr eaLnBrk="1" hangingPunct="1">
              <a:lnSpc>
                <a:spcPct val="90000"/>
              </a:lnSpc>
            </a:pPr>
            <a:r>
              <a:rPr lang="en-US" sz="2800" smtClean="0"/>
              <a:t>Scientifically Unknown species</a:t>
            </a:r>
          </a:p>
          <a:p>
            <a:pPr eaLnBrk="1" hangingPunct="1">
              <a:lnSpc>
                <a:spcPct val="90000"/>
              </a:lnSpc>
            </a:pPr>
            <a:r>
              <a:rPr lang="en-US" sz="2800" smtClean="0"/>
              <a:t>Seed collection, treatment, scarification, planting practices, etc.</a:t>
            </a:r>
          </a:p>
          <a:p>
            <a:pPr eaLnBrk="1" hangingPunct="1">
              <a:lnSpc>
                <a:spcPct val="90000"/>
              </a:lnSpc>
            </a:pPr>
            <a:r>
              <a:rPr lang="en-US" sz="2800" smtClean="0"/>
              <a:t>Outplanting – when, how, etc.</a:t>
            </a:r>
          </a:p>
        </p:txBody>
      </p:sp>
      <p:pic>
        <p:nvPicPr>
          <p:cNvPr id="46084" name="Picture 4" descr="vivero con mano de obra"/>
          <p:cNvPicPr>
            <a:picLocks noChangeAspect="1" noChangeArrowheads="1"/>
          </p:cNvPicPr>
          <p:nvPr/>
        </p:nvPicPr>
        <p:blipFill>
          <a:blip r:embed="rId3" cstate="print"/>
          <a:srcRect/>
          <a:stretch>
            <a:fillRect/>
          </a:stretch>
        </p:blipFill>
        <p:spPr bwMode="auto">
          <a:xfrm>
            <a:off x="0" y="1752600"/>
            <a:ext cx="5029200" cy="4778375"/>
          </a:xfrm>
          <a:prstGeom prst="rect">
            <a:avLst/>
          </a:prstGeom>
          <a:noFill/>
          <a:ln w="9525">
            <a:noFill/>
            <a:miter lim="800000"/>
            <a:headEnd/>
            <a:tailEnd/>
          </a:ln>
        </p:spPr>
      </p:pic>
      <p:pic>
        <p:nvPicPr>
          <p:cNvPr id="46085" name="Picture 1"/>
          <p:cNvPicPr>
            <a:picLocks noChangeAspect="1" noChangeArrowheads="1"/>
          </p:cNvPicPr>
          <p:nvPr/>
        </p:nvPicPr>
        <p:blipFill>
          <a:blip r:embed="rId4" cstate="print"/>
          <a:srcRect/>
          <a:stretch>
            <a:fillRect/>
          </a:stretch>
        </p:blipFill>
        <p:spPr bwMode="auto">
          <a:xfrm>
            <a:off x="304800" y="304800"/>
            <a:ext cx="3505200" cy="1208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962400" y="274638"/>
            <a:ext cx="4724400" cy="1143000"/>
          </a:xfrm>
        </p:spPr>
        <p:txBody>
          <a:bodyPr/>
          <a:lstStyle/>
          <a:p>
            <a:pPr eaLnBrk="1" hangingPunct="1"/>
            <a:r>
              <a:rPr lang="en-US" smtClean="0"/>
              <a:t>Seedling Outplanting</a:t>
            </a:r>
          </a:p>
        </p:txBody>
      </p:sp>
      <p:sp>
        <p:nvSpPr>
          <p:cNvPr id="47107" name="Rectangle 3"/>
          <p:cNvSpPr>
            <a:spLocks noGrp="1" noChangeArrowheads="1"/>
          </p:cNvSpPr>
          <p:nvPr>
            <p:ph type="body" sz="half" idx="2"/>
          </p:nvPr>
        </p:nvSpPr>
        <p:spPr>
          <a:xfrm>
            <a:off x="4729163" y="2022475"/>
            <a:ext cx="4033837" cy="4530725"/>
          </a:xfrm>
        </p:spPr>
        <p:txBody>
          <a:bodyPr/>
          <a:lstStyle/>
          <a:p>
            <a:pPr eaLnBrk="1" hangingPunct="1"/>
            <a:r>
              <a:rPr lang="en-US" sz="2800" smtClean="0"/>
              <a:t>Outplanting of high quality, good provenance seedlings</a:t>
            </a:r>
          </a:p>
          <a:p>
            <a:pPr eaLnBrk="1" hangingPunct="1"/>
            <a:r>
              <a:rPr lang="en-US" sz="2800" smtClean="0"/>
              <a:t>Planted in </a:t>
            </a:r>
            <a:r>
              <a:rPr lang="en-US" sz="2800" i="1" smtClean="0"/>
              <a:t>bocachi </a:t>
            </a:r>
            <a:r>
              <a:rPr lang="en-US" sz="2800" smtClean="0"/>
              <a:t>and with nitrogen fixing cover crops</a:t>
            </a:r>
          </a:p>
        </p:txBody>
      </p:sp>
      <p:pic>
        <p:nvPicPr>
          <p:cNvPr id="47108" name="Picture 4" descr="Seedling w groundcover1"/>
          <p:cNvPicPr>
            <a:picLocks noChangeAspect="1" noChangeArrowheads="1"/>
          </p:cNvPicPr>
          <p:nvPr/>
        </p:nvPicPr>
        <p:blipFill>
          <a:blip r:embed="rId2" cstate="print"/>
          <a:srcRect/>
          <a:stretch>
            <a:fillRect/>
          </a:stretch>
        </p:blipFill>
        <p:spPr bwMode="auto">
          <a:xfrm>
            <a:off x="381000" y="1585913"/>
            <a:ext cx="4343400" cy="5424487"/>
          </a:xfrm>
          <a:prstGeom prst="rect">
            <a:avLst/>
          </a:prstGeom>
          <a:noFill/>
          <a:ln w="9525">
            <a:noFill/>
            <a:miter lim="800000"/>
            <a:headEnd/>
            <a:tailEnd/>
          </a:ln>
        </p:spPr>
      </p:pic>
      <p:pic>
        <p:nvPicPr>
          <p:cNvPr id="47109" name="Picture 1"/>
          <p:cNvPicPr>
            <a:picLocks noChangeAspect="1" noChangeArrowheads="1"/>
          </p:cNvPicPr>
          <p:nvPr/>
        </p:nvPicPr>
        <p:blipFill>
          <a:blip r:embed="rId3" cstate="print"/>
          <a:srcRect/>
          <a:stretch>
            <a:fillRect/>
          </a:stretch>
        </p:blipFill>
        <p:spPr bwMode="auto">
          <a:xfrm>
            <a:off x="304800" y="304800"/>
            <a:ext cx="3505200" cy="1208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2"/>
          </p:nvPr>
        </p:nvSpPr>
        <p:spPr>
          <a:xfrm>
            <a:off x="4724400" y="-76200"/>
            <a:ext cx="5105400" cy="1101725"/>
          </a:xfrm>
        </p:spPr>
        <p:txBody>
          <a:bodyPr/>
          <a:lstStyle/>
          <a:p>
            <a:pPr eaLnBrk="1" hangingPunct="1">
              <a:buFont typeface="Arial" charset="0"/>
              <a:buNone/>
            </a:pPr>
            <a:r>
              <a:rPr lang="en-US" sz="3600" smtClean="0"/>
              <a:t>Nursery to Plantation</a:t>
            </a:r>
          </a:p>
        </p:txBody>
      </p:sp>
      <p:pic>
        <p:nvPicPr>
          <p:cNvPr id="48131" name="Picture 2"/>
          <p:cNvPicPr>
            <a:picLocks noGrp="1" noChangeAspect="1" noChangeArrowheads="1"/>
          </p:cNvPicPr>
          <p:nvPr>
            <p:ph sz="half" idx="1"/>
          </p:nvPr>
        </p:nvPicPr>
        <p:blipFill>
          <a:blip r:embed="rId2" cstate="print"/>
          <a:srcRect/>
          <a:stretch>
            <a:fillRect/>
          </a:stretch>
        </p:blipFill>
        <p:spPr>
          <a:xfrm>
            <a:off x="0" y="0"/>
            <a:ext cx="4445000" cy="3352800"/>
          </a:xfrm>
          <a:noFill/>
        </p:spPr>
      </p:pic>
      <p:pic>
        <p:nvPicPr>
          <p:cNvPr id="48132" name="Picture 3"/>
          <p:cNvPicPr>
            <a:picLocks noChangeAspect="1" noChangeArrowheads="1"/>
          </p:cNvPicPr>
          <p:nvPr/>
        </p:nvPicPr>
        <p:blipFill>
          <a:blip r:embed="rId3" cstate="print"/>
          <a:srcRect/>
          <a:stretch>
            <a:fillRect/>
          </a:stretch>
        </p:blipFill>
        <p:spPr bwMode="auto">
          <a:xfrm>
            <a:off x="5029200" y="533400"/>
            <a:ext cx="2719388" cy="3624263"/>
          </a:xfrm>
          <a:prstGeom prst="rect">
            <a:avLst/>
          </a:prstGeom>
          <a:noFill/>
          <a:ln w="9525">
            <a:noFill/>
            <a:miter lim="800000"/>
            <a:headEnd/>
            <a:tailEnd/>
          </a:ln>
        </p:spPr>
      </p:pic>
      <p:pic>
        <p:nvPicPr>
          <p:cNvPr id="48133" name="Picture 4"/>
          <p:cNvPicPr>
            <a:picLocks noChangeAspect="1" noChangeArrowheads="1"/>
          </p:cNvPicPr>
          <p:nvPr/>
        </p:nvPicPr>
        <p:blipFill>
          <a:blip r:embed="rId4" cstate="print"/>
          <a:srcRect/>
          <a:stretch>
            <a:fillRect/>
          </a:stretch>
        </p:blipFill>
        <p:spPr bwMode="auto">
          <a:xfrm>
            <a:off x="0" y="3352800"/>
            <a:ext cx="4670425" cy="3505200"/>
          </a:xfrm>
          <a:prstGeom prst="rect">
            <a:avLst/>
          </a:prstGeom>
          <a:noFill/>
          <a:ln w="9525">
            <a:noFill/>
            <a:miter lim="800000"/>
            <a:headEnd/>
            <a:tailEnd/>
          </a:ln>
        </p:spPr>
      </p:pic>
      <p:pic>
        <p:nvPicPr>
          <p:cNvPr id="48134" name="Picture 5"/>
          <p:cNvPicPr>
            <a:picLocks noChangeAspect="1" noChangeArrowheads="1"/>
          </p:cNvPicPr>
          <p:nvPr/>
        </p:nvPicPr>
        <p:blipFill>
          <a:blip r:embed="rId5" cstate="print"/>
          <a:srcRect/>
          <a:stretch>
            <a:fillRect/>
          </a:stretch>
        </p:blipFill>
        <p:spPr bwMode="auto">
          <a:xfrm>
            <a:off x="4465638" y="3352800"/>
            <a:ext cx="4678362"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886200" y="274638"/>
            <a:ext cx="4800600" cy="1325562"/>
          </a:xfrm>
        </p:spPr>
        <p:txBody>
          <a:bodyPr/>
          <a:lstStyle/>
          <a:p>
            <a:pPr eaLnBrk="1" hangingPunct="1"/>
            <a:r>
              <a:rPr lang="en-US" smtClean="0"/>
              <a:t>Forest Establishment</a:t>
            </a:r>
          </a:p>
        </p:txBody>
      </p:sp>
      <p:sp>
        <p:nvSpPr>
          <p:cNvPr id="49155" name="Rectangle 3"/>
          <p:cNvSpPr>
            <a:spLocks noGrp="1" noChangeArrowheads="1"/>
          </p:cNvSpPr>
          <p:nvPr>
            <p:ph type="body" sz="half" idx="2"/>
          </p:nvPr>
        </p:nvSpPr>
        <p:spPr>
          <a:xfrm>
            <a:off x="4648200" y="2362200"/>
            <a:ext cx="3810000" cy="4114800"/>
          </a:xfrm>
        </p:spPr>
        <p:txBody>
          <a:bodyPr/>
          <a:lstStyle/>
          <a:p>
            <a:pPr eaLnBrk="1" hangingPunct="1"/>
            <a:r>
              <a:rPr lang="en-US" smtClean="0"/>
              <a:t>Amarillo: </a:t>
            </a:r>
            <a:r>
              <a:rPr lang="en-US" i="1" smtClean="0"/>
              <a:t>Terminalia Panamensis</a:t>
            </a:r>
          </a:p>
          <a:p>
            <a:pPr eaLnBrk="1" hangingPunct="1"/>
            <a:r>
              <a:rPr lang="en-US" smtClean="0"/>
              <a:t>10 months old</a:t>
            </a:r>
          </a:p>
          <a:p>
            <a:pPr eaLnBrk="1" hangingPunct="1"/>
            <a:endParaRPr lang="en-US" sz="2800" smtClean="0"/>
          </a:p>
        </p:txBody>
      </p:sp>
      <p:pic>
        <p:nvPicPr>
          <p:cNvPr id="49156" name="Picture 4" descr="position in landscape"/>
          <p:cNvPicPr>
            <a:picLocks noChangeAspect="1" noChangeArrowheads="1"/>
          </p:cNvPicPr>
          <p:nvPr/>
        </p:nvPicPr>
        <p:blipFill>
          <a:blip r:embed="rId2" cstate="print"/>
          <a:srcRect/>
          <a:stretch>
            <a:fillRect/>
          </a:stretch>
        </p:blipFill>
        <p:spPr bwMode="auto">
          <a:xfrm>
            <a:off x="533400" y="1752600"/>
            <a:ext cx="4114800" cy="4629150"/>
          </a:xfrm>
          <a:prstGeom prst="rect">
            <a:avLst/>
          </a:prstGeom>
          <a:noFill/>
          <a:ln w="9525">
            <a:noFill/>
            <a:miter lim="800000"/>
            <a:headEnd/>
            <a:tailEnd/>
          </a:ln>
        </p:spPr>
      </p:pic>
      <p:pic>
        <p:nvPicPr>
          <p:cNvPr id="49157" name="Picture 1"/>
          <p:cNvPicPr>
            <a:picLocks noChangeAspect="1" noChangeArrowheads="1"/>
          </p:cNvPicPr>
          <p:nvPr/>
        </p:nvPicPr>
        <p:blipFill>
          <a:blip r:embed="rId3" cstate="print"/>
          <a:srcRect/>
          <a:stretch>
            <a:fillRect/>
          </a:stretch>
        </p:blipFill>
        <p:spPr bwMode="auto">
          <a:xfrm>
            <a:off x="304800" y="304800"/>
            <a:ext cx="3505200" cy="1208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810000" y="274638"/>
            <a:ext cx="4876800" cy="1143000"/>
          </a:xfrm>
        </p:spPr>
        <p:txBody>
          <a:bodyPr/>
          <a:lstStyle/>
          <a:p>
            <a:pPr eaLnBrk="1" hangingPunct="1"/>
            <a:r>
              <a:rPr lang="en-US" smtClean="0"/>
              <a:t>Enrichment Line Planting</a:t>
            </a:r>
          </a:p>
        </p:txBody>
      </p:sp>
      <p:sp>
        <p:nvSpPr>
          <p:cNvPr id="50179" name="Rectangle 3"/>
          <p:cNvSpPr>
            <a:spLocks noGrp="1" noChangeArrowheads="1"/>
          </p:cNvSpPr>
          <p:nvPr>
            <p:ph type="body" sz="half" idx="2"/>
          </p:nvPr>
        </p:nvSpPr>
        <p:spPr>
          <a:xfrm>
            <a:off x="6858000" y="2286000"/>
            <a:ext cx="2133600" cy="4114800"/>
          </a:xfrm>
        </p:spPr>
        <p:txBody>
          <a:bodyPr/>
          <a:lstStyle/>
          <a:p>
            <a:pPr eaLnBrk="1" hangingPunct="1"/>
            <a:r>
              <a:rPr lang="en-US" sz="2800" i="1" smtClean="0"/>
              <a:t>‘</a:t>
            </a:r>
            <a:r>
              <a:rPr lang="en-US" sz="2800" smtClean="0"/>
              <a:t>Corona de Dios’ </a:t>
            </a:r>
            <a:r>
              <a:rPr lang="en-US" sz="2800" i="1" smtClean="0"/>
              <a:t>Cedro Espino</a:t>
            </a:r>
          </a:p>
          <a:p>
            <a:pPr eaLnBrk="1" hangingPunct="1"/>
            <a:r>
              <a:rPr lang="en-US" sz="2800" smtClean="0"/>
              <a:t>2 years old</a:t>
            </a:r>
          </a:p>
        </p:txBody>
      </p:sp>
      <p:pic>
        <p:nvPicPr>
          <p:cNvPr id="50180" name="Picture 4" descr="a new way of reforestation"/>
          <p:cNvPicPr>
            <a:picLocks noChangeAspect="1" noChangeArrowheads="1"/>
          </p:cNvPicPr>
          <p:nvPr/>
        </p:nvPicPr>
        <p:blipFill>
          <a:blip r:embed="rId2" cstate="print"/>
          <a:srcRect/>
          <a:stretch>
            <a:fillRect/>
          </a:stretch>
        </p:blipFill>
        <p:spPr bwMode="auto">
          <a:xfrm>
            <a:off x="330200" y="1600200"/>
            <a:ext cx="6604000" cy="4953000"/>
          </a:xfrm>
          <a:prstGeom prst="rect">
            <a:avLst/>
          </a:prstGeom>
          <a:noFill/>
          <a:ln w="9525">
            <a:noFill/>
            <a:miter lim="800000"/>
            <a:headEnd/>
            <a:tailEnd/>
          </a:ln>
        </p:spPr>
      </p:pic>
      <p:pic>
        <p:nvPicPr>
          <p:cNvPr id="50181" name="Picture 1"/>
          <p:cNvPicPr>
            <a:picLocks noChangeAspect="1" noChangeArrowheads="1"/>
          </p:cNvPicPr>
          <p:nvPr/>
        </p:nvPicPr>
        <p:blipFill>
          <a:blip r:embed="rId3" cstate="print"/>
          <a:srcRect/>
          <a:stretch>
            <a:fillRect/>
          </a:stretch>
        </p:blipFill>
        <p:spPr bwMode="auto">
          <a:xfrm>
            <a:off x="304800" y="304800"/>
            <a:ext cx="3505200" cy="1208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body" sz="half" idx="2"/>
          </p:nvPr>
        </p:nvSpPr>
        <p:spPr>
          <a:xfrm>
            <a:off x="6248400" y="2057400"/>
            <a:ext cx="2514600" cy="4114800"/>
          </a:xfrm>
        </p:spPr>
        <p:txBody>
          <a:bodyPr/>
          <a:lstStyle/>
          <a:p>
            <a:pPr eaLnBrk="1" hangingPunct="1"/>
            <a:r>
              <a:rPr lang="en-US" sz="2800" smtClean="0"/>
              <a:t>Amarillo: </a:t>
            </a:r>
            <a:r>
              <a:rPr lang="en-US" sz="2800" i="1" smtClean="0"/>
              <a:t>Terminalia Panamensis</a:t>
            </a:r>
          </a:p>
          <a:p>
            <a:pPr eaLnBrk="1" hangingPunct="1"/>
            <a:r>
              <a:rPr lang="en-US" sz="2800" smtClean="0"/>
              <a:t>5 years old</a:t>
            </a:r>
          </a:p>
        </p:txBody>
      </p:sp>
      <p:pic>
        <p:nvPicPr>
          <p:cNvPr id="51203" name="Picture 5" descr="Amarillo 5 years old"/>
          <p:cNvPicPr>
            <a:picLocks noChangeAspect="1" noChangeArrowheads="1"/>
          </p:cNvPicPr>
          <p:nvPr/>
        </p:nvPicPr>
        <p:blipFill>
          <a:blip r:embed="rId3" cstate="print"/>
          <a:srcRect/>
          <a:stretch>
            <a:fillRect/>
          </a:stretch>
        </p:blipFill>
        <p:spPr bwMode="auto">
          <a:xfrm>
            <a:off x="457200" y="1600200"/>
            <a:ext cx="5715000" cy="4953000"/>
          </a:xfrm>
          <a:prstGeom prst="rect">
            <a:avLst/>
          </a:prstGeom>
          <a:noFill/>
          <a:ln w="9525">
            <a:noFill/>
            <a:miter lim="800000"/>
            <a:headEnd/>
            <a:tailEnd/>
          </a:ln>
        </p:spPr>
      </p:pic>
      <p:pic>
        <p:nvPicPr>
          <p:cNvPr id="51204" name="Picture 1"/>
          <p:cNvPicPr>
            <a:picLocks noChangeAspect="1" noChangeArrowheads="1"/>
          </p:cNvPicPr>
          <p:nvPr/>
        </p:nvPicPr>
        <p:blipFill>
          <a:blip r:embed="rId4" cstate="print"/>
          <a:srcRect/>
          <a:stretch>
            <a:fillRect/>
          </a:stretch>
        </p:blipFill>
        <p:spPr bwMode="auto">
          <a:xfrm>
            <a:off x="304800" y="304800"/>
            <a:ext cx="3505200" cy="1208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8194" name="Picture 4" descr="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Tree stem growth form"/>
          <p:cNvPicPr>
            <a:picLocks noGrp="1" noChangeAspect="1" noChangeArrowheads="1"/>
          </p:cNvPicPr>
          <p:nvPr>
            <p:ph sz="half" idx="1"/>
          </p:nvPr>
        </p:nvPicPr>
        <p:blipFill>
          <a:blip r:embed="rId2" cstate="print"/>
          <a:srcRect/>
          <a:stretch>
            <a:fillRect/>
          </a:stretch>
        </p:blipFill>
        <p:spPr>
          <a:xfrm>
            <a:off x="685800" y="1447800"/>
            <a:ext cx="4724400" cy="5257800"/>
          </a:xfrm>
          <a:noFill/>
        </p:spPr>
      </p:pic>
      <p:sp>
        <p:nvSpPr>
          <p:cNvPr id="52227" name="Rectangle 3"/>
          <p:cNvSpPr>
            <a:spLocks noGrp="1" noChangeArrowheads="1"/>
          </p:cNvSpPr>
          <p:nvPr>
            <p:ph type="body" sz="half" idx="2"/>
          </p:nvPr>
        </p:nvSpPr>
        <p:spPr>
          <a:xfrm>
            <a:off x="5575300" y="1717675"/>
            <a:ext cx="2882900" cy="4530725"/>
          </a:xfrm>
        </p:spPr>
        <p:txBody>
          <a:bodyPr/>
          <a:lstStyle/>
          <a:p>
            <a:pPr eaLnBrk="1" hangingPunct="1"/>
            <a:r>
              <a:rPr lang="en-US" sz="2800" smtClean="0"/>
              <a:t>Amarillo: </a:t>
            </a:r>
          </a:p>
          <a:p>
            <a:pPr eaLnBrk="1" hangingPunct="1">
              <a:buFont typeface="Wingdings" pitchFamily="2" charset="2"/>
              <a:buNone/>
            </a:pPr>
            <a:r>
              <a:rPr lang="en-US" sz="2800" i="1" smtClean="0"/>
              <a:t>	Terminalia Panamensis</a:t>
            </a:r>
          </a:p>
          <a:p>
            <a:pPr eaLnBrk="1" hangingPunct="1"/>
            <a:r>
              <a:rPr lang="en-US" sz="2800" smtClean="0"/>
              <a:t>5 years old</a:t>
            </a:r>
          </a:p>
        </p:txBody>
      </p:sp>
      <p:pic>
        <p:nvPicPr>
          <p:cNvPr id="52228" name="Picture 1"/>
          <p:cNvPicPr>
            <a:picLocks noChangeAspect="1" noChangeArrowheads="1"/>
          </p:cNvPicPr>
          <p:nvPr/>
        </p:nvPicPr>
        <p:blipFill>
          <a:blip r:embed="rId3" cstate="print"/>
          <a:srcRect/>
          <a:stretch>
            <a:fillRect/>
          </a:stretch>
        </p:blipFill>
        <p:spPr bwMode="auto">
          <a:xfrm>
            <a:off x="304800" y="304800"/>
            <a:ext cx="3505200" cy="1208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sz="half" idx="2"/>
          </p:nvPr>
        </p:nvSpPr>
        <p:spPr>
          <a:xfrm>
            <a:off x="4876800" y="1371600"/>
            <a:ext cx="3429000" cy="4876800"/>
          </a:xfrm>
        </p:spPr>
        <p:txBody>
          <a:bodyPr/>
          <a:lstStyle/>
          <a:p>
            <a:pPr eaLnBrk="1" hangingPunct="1"/>
            <a:r>
              <a:rPr lang="en-US" sz="2800" smtClean="0"/>
              <a:t>Cedro Espino: </a:t>
            </a:r>
          </a:p>
          <a:p>
            <a:pPr eaLnBrk="1" hangingPunct="1">
              <a:buFont typeface="Wingdings" pitchFamily="2" charset="2"/>
              <a:buNone/>
            </a:pPr>
            <a:r>
              <a:rPr lang="en-US" sz="2800" i="1" smtClean="0"/>
              <a:t>	Bombacopsis</a:t>
            </a:r>
          </a:p>
          <a:p>
            <a:pPr eaLnBrk="1" hangingPunct="1"/>
            <a:r>
              <a:rPr lang="en-US" sz="2800" smtClean="0"/>
              <a:t>9 years old</a:t>
            </a:r>
          </a:p>
        </p:txBody>
      </p:sp>
      <p:pic>
        <p:nvPicPr>
          <p:cNvPr id="53251" name="Picture 1"/>
          <p:cNvPicPr>
            <a:picLocks noChangeAspect="1" noChangeArrowheads="1"/>
          </p:cNvPicPr>
          <p:nvPr/>
        </p:nvPicPr>
        <p:blipFill>
          <a:blip r:embed="rId2" cstate="print"/>
          <a:srcRect/>
          <a:stretch>
            <a:fillRect/>
          </a:stretch>
        </p:blipFill>
        <p:spPr bwMode="auto">
          <a:xfrm>
            <a:off x="304800" y="304800"/>
            <a:ext cx="3505200" cy="1208088"/>
          </a:xfrm>
          <a:prstGeom prst="rect">
            <a:avLst/>
          </a:prstGeom>
          <a:noFill/>
          <a:ln w="9525">
            <a:noFill/>
            <a:miter lim="800000"/>
            <a:headEnd/>
            <a:tailEnd/>
          </a:ln>
        </p:spPr>
      </p:pic>
      <p:pic>
        <p:nvPicPr>
          <p:cNvPr id="53252" name="Picture 4"/>
          <p:cNvPicPr>
            <a:picLocks noChangeAspect="1" noChangeArrowheads="1"/>
          </p:cNvPicPr>
          <p:nvPr/>
        </p:nvPicPr>
        <p:blipFill>
          <a:blip r:embed="rId3" cstate="print"/>
          <a:srcRect/>
          <a:stretch>
            <a:fillRect/>
          </a:stretch>
        </p:blipFill>
        <p:spPr bwMode="auto">
          <a:xfrm>
            <a:off x="4495800" y="3200400"/>
            <a:ext cx="4405313" cy="3295650"/>
          </a:xfrm>
          <a:prstGeom prst="rect">
            <a:avLst/>
          </a:prstGeom>
          <a:noFill/>
          <a:ln w="9525">
            <a:noFill/>
            <a:miter lim="800000"/>
            <a:headEnd/>
            <a:tailEnd/>
          </a:ln>
        </p:spPr>
      </p:pic>
      <p:pic>
        <p:nvPicPr>
          <p:cNvPr id="53253" name="Picture 3"/>
          <p:cNvPicPr>
            <a:picLocks noChangeAspect="1" noChangeArrowheads="1"/>
          </p:cNvPicPr>
          <p:nvPr/>
        </p:nvPicPr>
        <p:blipFill>
          <a:blip r:embed="rId4" cstate="print"/>
          <a:srcRect/>
          <a:stretch>
            <a:fillRect/>
          </a:stretch>
        </p:blipFill>
        <p:spPr bwMode="auto">
          <a:xfrm>
            <a:off x="304800" y="1524000"/>
            <a:ext cx="3962400" cy="528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body" sz="half" idx="2"/>
          </p:nvPr>
        </p:nvSpPr>
        <p:spPr>
          <a:xfrm>
            <a:off x="838200" y="1447800"/>
            <a:ext cx="2514600" cy="2092325"/>
          </a:xfrm>
        </p:spPr>
        <p:txBody>
          <a:bodyPr/>
          <a:lstStyle/>
          <a:p>
            <a:pPr eaLnBrk="1" hangingPunct="1"/>
            <a:r>
              <a:rPr lang="en-US" sz="2800" smtClean="0"/>
              <a:t>Amarillo: </a:t>
            </a:r>
          </a:p>
          <a:p>
            <a:pPr eaLnBrk="1" hangingPunct="1">
              <a:buFont typeface="Wingdings" pitchFamily="2" charset="2"/>
              <a:buNone/>
            </a:pPr>
            <a:r>
              <a:rPr lang="en-US" sz="2800" i="1" smtClean="0"/>
              <a:t>	Terminalia Panamensis</a:t>
            </a:r>
          </a:p>
          <a:p>
            <a:pPr eaLnBrk="1" hangingPunct="1"/>
            <a:r>
              <a:rPr lang="en-US" sz="2800" smtClean="0"/>
              <a:t>9 years old</a:t>
            </a:r>
          </a:p>
        </p:txBody>
      </p:sp>
      <p:pic>
        <p:nvPicPr>
          <p:cNvPr id="54275" name="Picture 1"/>
          <p:cNvPicPr>
            <a:picLocks noChangeAspect="1" noChangeArrowheads="1"/>
          </p:cNvPicPr>
          <p:nvPr/>
        </p:nvPicPr>
        <p:blipFill>
          <a:blip r:embed="rId2" cstate="print"/>
          <a:srcRect/>
          <a:stretch>
            <a:fillRect/>
          </a:stretch>
        </p:blipFill>
        <p:spPr bwMode="auto">
          <a:xfrm>
            <a:off x="304800" y="304800"/>
            <a:ext cx="3505200" cy="1208088"/>
          </a:xfrm>
          <a:prstGeom prst="rect">
            <a:avLst/>
          </a:prstGeom>
          <a:noFill/>
          <a:ln w="9525">
            <a:noFill/>
            <a:miter lim="800000"/>
            <a:headEnd/>
            <a:tailEnd/>
          </a:ln>
        </p:spPr>
      </p:pic>
      <p:pic>
        <p:nvPicPr>
          <p:cNvPr id="54276" name="Picture 2"/>
          <p:cNvPicPr>
            <a:picLocks noChangeAspect="1" noChangeArrowheads="1"/>
          </p:cNvPicPr>
          <p:nvPr/>
        </p:nvPicPr>
        <p:blipFill>
          <a:blip r:embed="rId3" cstate="print"/>
          <a:srcRect/>
          <a:stretch>
            <a:fillRect/>
          </a:stretch>
        </p:blipFill>
        <p:spPr bwMode="auto">
          <a:xfrm>
            <a:off x="3962400" y="-50800"/>
            <a:ext cx="5181600" cy="6908800"/>
          </a:xfrm>
          <a:prstGeom prst="rect">
            <a:avLst/>
          </a:prstGeom>
          <a:noFill/>
          <a:ln w="9525">
            <a:noFill/>
            <a:miter lim="800000"/>
            <a:headEnd/>
            <a:tailEnd/>
          </a:ln>
        </p:spPr>
      </p:pic>
      <p:pic>
        <p:nvPicPr>
          <p:cNvPr id="54277" name="Picture 3"/>
          <p:cNvPicPr>
            <a:picLocks noChangeAspect="1" noChangeArrowheads="1"/>
          </p:cNvPicPr>
          <p:nvPr/>
        </p:nvPicPr>
        <p:blipFill>
          <a:blip r:embed="rId4" cstate="print"/>
          <a:srcRect/>
          <a:stretch>
            <a:fillRect/>
          </a:stretch>
        </p:blipFill>
        <p:spPr bwMode="auto">
          <a:xfrm>
            <a:off x="381000" y="3429000"/>
            <a:ext cx="25146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sz="half" idx="2"/>
          </p:nvPr>
        </p:nvSpPr>
        <p:spPr>
          <a:xfrm>
            <a:off x="6172200" y="2403475"/>
            <a:ext cx="2882900" cy="4530725"/>
          </a:xfrm>
        </p:spPr>
        <p:txBody>
          <a:bodyPr/>
          <a:lstStyle/>
          <a:p>
            <a:pPr eaLnBrk="1" hangingPunct="1"/>
            <a:r>
              <a:rPr lang="en-US" sz="2800" smtClean="0"/>
              <a:t>Spider monkeys back in the forest after 9 years</a:t>
            </a:r>
            <a:endParaRPr lang="en-US" sz="2800" i="1" smtClean="0"/>
          </a:p>
          <a:p>
            <a:pPr eaLnBrk="1" hangingPunct="1"/>
            <a:endParaRPr lang="en-US" sz="2800" smtClean="0"/>
          </a:p>
        </p:txBody>
      </p:sp>
      <p:pic>
        <p:nvPicPr>
          <p:cNvPr id="55299" name="Picture 1"/>
          <p:cNvPicPr>
            <a:picLocks noChangeAspect="1" noChangeArrowheads="1"/>
          </p:cNvPicPr>
          <p:nvPr/>
        </p:nvPicPr>
        <p:blipFill>
          <a:blip r:embed="rId2" cstate="print"/>
          <a:srcRect/>
          <a:stretch>
            <a:fillRect/>
          </a:stretch>
        </p:blipFill>
        <p:spPr bwMode="auto">
          <a:xfrm>
            <a:off x="304800" y="304800"/>
            <a:ext cx="3505200" cy="1208088"/>
          </a:xfrm>
          <a:prstGeom prst="rect">
            <a:avLst/>
          </a:prstGeom>
          <a:noFill/>
          <a:ln w="9525">
            <a:noFill/>
            <a:miter lim="800000"/>
            <a:headEnd/>
            <a:tailEnd/>
          </a:ln>
        </p:spPr>
      </p:pic>
      <p:pic>
        <p:nvPicPr>
          <p:cNvPr id="55300" name="Picture 2"/>
          <p:cNvPicPr>
            <a:picLocks noGrp="1" noChangeAspect="1" noChangeArrowheads="1"/>
          </p:cNvPicPr>
          <p:nvPr>
            <p:ph sz="half" idx="1"/>
          </p:nvPr>
        </p:nvPicPr>
        <p:blipFill>
          <a:blip r:embed="rId3" cstate="print"/>
          <a:srcRect l="9180" t="-6061" r="-3279"/>
          <a:stretch>
            <a:fillRect/>
          </a:stretch>
        </p:blipFill>
        <p:spPr>
          <a:xfrm>
            <a:off x="0" y="1524000"/>
            <a:ext cx="6248400" cy="5334000"/>
          </a:xfr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sz="half" idx="2"/>
          </p:nvPr>
        </p:nvSpPr>
        <p:spPr>
          <a:xfrm>
            <a:off x="6261100" y="228600"/>
            <a:ext cx="2882900" cy="4648200"/>
          </a:xfrm>
        </p:spPr>
        <p:txBody>
          <a:bodyPr/>
          <a:lstStyle/>
          <a:p>
            <a:pPr eaLnBrk="1" hangingPunct="1"/>
            <a:r>
              <a:rPr lang="en-US" sz="2800" smtClean="0"/>
              <a:t>Ocelots returned to the forest after 7 years.  About twice the size of the average house cat, the dappled fur of the ocelot serves as camouflage in the jungles of South and Central America.</a:t>
            </a:r>
            <a:endParaRPr lang="en-US" sz="2800" i="1" smtClean="0"/>
          </a:p>
          <a:p>
            <a:pPr eaLnBrk="1" hangingPunct="1"/>
            <a:endParaRPr lang="en-US" sz="2800" smtClean="0"/>
          </a:p>
        </p:txBody>
      </p:sp>
      <p:pic>
        <p:nvPicPr>
          <p:cNvPr id="56323" name="Picture 1"/>
          <p:cNvPicPr>
            <a:picLocks noChangeAspect="1" noChangeArrowheads="1"/>
          </p:cNvPicPr>
          <p:nvPr/>
        </p:nvPicPr>
        <p:blipFill>
          <a:blip r:embed="rId2" cstate="print"/>
          <a:srcRect/>
          <a:stretch>
            <a:fillRect/>
          </a:stretch>
        </p:blipFill>
        <p:spPr bwMode="auto">
          <a:xfrm>
            <a:off x="304800" y="304800"/>
            <a:ext cx="3505200" cy="1208088"/>
          </a:xfrm>
          <a:prstGeom prst="rect">
            <a:avLst/>
          </a:prstGeom>
          <a:noFill/>
          <a:ln w="9525">
            <a:noFill/>
            <a:miter lim="800000"/>
            <a:headEnd/>
            <a:tailEnd/>
          </a:ln>
        </p:spPr>
      </p:pic>
      <p:pic>
        <p:nvPicPr>
          <p:cNvPr id="56324" name="Picture 6" descr="ocelot.jpg"/>
          <p:cNvPicPr>
            <a:picLocks noChangeAspect="1"/>
          </p:cNvPicPr>
          <p:nvPr/>
        </p:nvPicPr>
        <p:blipFill>
          <a:blip r:embed="rId3" cstate="print"/>
          <a:srcRect r="15833" b="8888"/>
          <a:stretch>
            <a:fillRect/>
          </a:stretch>
        </p:blipFill>
        <p:spPr bwMode="auto">
          <a:xfrm>
            <a:off x="0" y="1584325"/>
            <a:ext cx="6494463" cy="5273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10000" y="304800"/>
            <a:ext cx="4648200" cy="1143000"/>
          </a:xfrm>
        </p:spPr>
        <p:txBody>
          <a:bodyPr/>
          <a:lstStyle/>
          <a:p>
            <a:pPr eaLnBrk="1" hangingPunct="1"/>
            <a:r>
              <a:rPr lang="en-US" b="1" i="1" smtClean="0"/>
              <a:t>Baseline Land Use Activities</a:t>
            </a:r>
          </a:p>
        </p:txBody>
      </p:sp>
      <p:pic>
        <p:nvPicPr>
          <p:cNvPr id="57347" name="Picture 3" descr="baseline land use - grazing"/>
          <p:cNvPicPr>
            <a:picLocks noChangeAspect="1" noChangeArrowheads="1"/>
          </p:cNvPicPr>
          <p:nvPr/>
        </p:nvPicPr>
        <p:blipFill>
          <a:blip r:embed="rId2" cstate="print"/>
          <a:srcRect/>
          <a:stretch>
            <a:fillRect/>
          </a:stretch>
        </p:blipFill>
        <p:spPr bwMode="auto">
          <a:xfrm>
            <a:off x="661988" y="1600200"/>
            <a:ext cx="7872412" cy="5105400"/>
          </a:xfrm>
          <a:prstGeom prst="rect">
            <a:avLst/>
          </a:prstGeom>
          <a:noFill/>
          <a:ln w="25400">
            <a:solidFill>
              <a:schemeClr val="tx1"/>
            </a:solidFill>
            <a:miter lim="800000"/>
            <a:headEnd/>
            <a:tailEnd/>
          </a:ln>
        </p:spPr>
      </p:pic>
      <p:pic>
        <p:nvPicPr>
          <p:cNvPr id="57348" name="Picture 1"/>
          <p:cNvPicPr>
            <a:picLocks noChangeAspect="1" noChangeArrowheads="1"/>
          </p:cNvPicPr>
          <p:nvPr/>
        </p:nvPicPr>
        <p:blipFill>
          <a:blip r:embed="rId3" cstate="print"/>
          <a:srcRect/>
          <a:stretch>
            <a:fillRect/>
          </a:stretch>
        </p:blipFill>
        <p:spPr bwMode="auto">
          <a:xfrm>
            <a:off x="304800" y="304800"/>
            <a:ext cx="3505200" cy="1208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0" y="0"/>
            <a:ext cx="9639300" cy="7010400"/>
          </a:xfrm>
          <a:prstGeom prst="rect">
            <a:avLst/>
          </a:prstGeom>
          <a:noFill/>
          <a:ln w="9525">
            <a:noFill/>
            <a:miter lim="800000"/>
            <a:headEnd/>
            <a:tailEnd/>
          </a:ln>
        </p:spPr>
      </p:pic>
      <p:sp>
        <p:nvSpPr>
          <p:cNvPr id="58371" name="Rectangle 3"/>
          <p:cNvSpPr>
            <a:spLocks noGrp="1" noChangeArrowheads="1"/>
          </p:cNvSpPr>
          <p:nvPr>
            <p:ph type="ctrTitle"/>
          </p:nvPr>
        </p:nvSpPr>
        <p:spPr>
          <a:xfrm>
            <a:off x="395288" y="381000"/>
            <a:ext cx="2305050" cy="744538"/>
          </a:xfrm>
        </p:spPr>
        <p:txBody>
          <a:bodyPr/>
          <a:lstStyle/>
          <a:p>
            <a:pPr eaLnBrk="1" hangingPunct="1"/>
            <a:r>
              <a:rPr lang="en-US" sz="4000" smtClean="0"/>
              <a:t> </a:t>
            </a:r>
          </a:p>
        </p:txBody>
      </p:sp>
      <p:sp>
        <p:nvSpPr>
          <p:cNvPr id="58372" name="Rectangle 6"/>
          <p:cNvSpPr>
            <a:spLocks noChangeArrowheads="1"/>
          </p:cNvSpPr>
          <p:nvPr/>
        </p:nvSpPr>
        <p:spPr bwMode="auto">
          <a:xfrm>
            <a:off x="762000" y="1371600"/>
            <a:ext cx="8001000" cy="2216150"/>
          </a:xfrm>
          <a:prstGeom prst="rect">
            <a:avLst/>
          </a:prstGeom>
          <a:noFill/>
          <a:ln w="9525">
            <a:noFill/>
            <a:miter lim="800000"/>
            <a:headEnd/>
            <a:tailEnd/>
          </a:ln>
        </p:spPr>
        <p:txBody>
          <a:bodyPr anchor="ctr">
            <a:spAutoFit/>
          </a:bodyPr>
          <a:lstStyle/>
          <a:p>
            <a:pPr algn="ctr"/>
            <a:r>
              <a:rPr lang="en-US" sz="3200" b="1">
                <a:solidFill>
                  <a:schemeClr val="bg1"/>
                </a:solidFill>
                <a:latin typeface="Calibri" pitchFamily="34" charset="0"/>
              </a:rPr>
              <a:t>Carbon Credit Projects in the Forestry Sector</a:t>
            </a:r>
          </a:p>
          <a:p>
            <a:pPr algn="ctr"/>
            <a:endParaRPr lang="en-US" b="1">
              <a:solidFill>
                <a:schemeClr val="bg1"/>
              </a:solidFill>
              <a:latin typeface="Calibri" pitchFamily="34" charset="0"/>
            </a:endParaRPr>
          </a:p>
          <a:p>
            <a:pPr algn="ctr"/>
            <a:r>
              <a:rPr lang="en-US" sz="3200" b="1">
                <a:solidFill>
                  <a:schemeClr val="bg1"/>
                </a:solidFill>
                <a:latin typeface="Calibri" pitchFamily="34" charset="0"/>
              </a:rPr>
              <a:t>Don’t forget to offset your studies and your parents trips to visit!</a:t>
            </a:r>
          </a:p>
          <a:p>
            <a:pPr algn="ctr"/>
            <a:endParaRPr lang="en-US" sz="2400">
              <a:latin typeface="Calibri" pitchFamily="34" charset="0"/>
            </a:endParaRPr>
          </a:p>
        </p:txBody>
      </p:sp>
      <p:pic>
        <p:nvPicPr>
          <p:cNvPr id="8" name="Picture 7" descr="ClearSky Logo.jpg"/>
          <p:cNvPicPr>
            <a:picLocks noChangeAspect="1"/>
          </p:cNvPicPr>
          <p:nvPr/>
        </p:nvPicPr>
        <p:blipFill>
          <a:blip r:embed="rId4" cstate="print"/>
          <a:stretch>
            <a:fillRect/>
          </a:stretch>
        </p:blipFill>
        <p:spPr>
          <a:xfrm>
            <a:off x="5943600" y="0"/>
            <a:ext cx="3679825" cy="1143000"/>
          </a:xfrm>
          <a:prstGeom prst="rect">
            <a:avLst/>
          </a:prstGeom>
          <a:ln w="38100">
            <a:solidFill>
              <a:schemeClr val="tx2">
                <a:lumMod val="75000"/>
              </a:schemeClr>
            </a:solidFill>
          </a:ln>
        </p:spPr>
      </p:pic>
      <p:sp>
        <p:nvSpPr>
          <p:cNvPr id="58374" name="Rectangle 6"/>
          <p:cNvSpPr>
            <a:spLocks noChangeArrowheads="1"/>
          </p:cNvSpPr>
          <p:nvPr/>
        </p:nvSpPr>
        <p:spPr bwMode="auto">
          <a:xfrm>
            <a:off x="1371600" y="5715000"/>
            <a:ext cx="6781800" cy="584200"/>
          </a:xfrm>
          <a:prstGeom prst="rect">
            <a:avLst/>
          </a:prstGeom>
          <a:solidFill>
            <a:schemeClr val="bg1"/>
          </a:solidFill>
          <a:ln w="9525">
            <a:noFill/>
            <a:miter lim="800000"/>
            <a:headEnd/>
            <a:tailEnd/>
          </a:ln>
        </p:spPr>
        <p:txBody>
          <a:bodyPr anchor="ctr">
            <a:spAutoFit/>
          </a:bodyPr>
          <a:lstStyle/>
          <a:p>
            <a:pPr algn="ctr"/>
            <a:r>
              <a:rPr lang="en-US" sz="3200" b="1">
                <a:latin typeface="Calibri" pitchFamily="34" charset="0"/>
                <a:hlinkClick r:id="rId5"/>
              </a:rPr>
              <a:t>www.clearskyclimatesolutions.com</a:t>
            </a:r>
            <a:endParaRPr lang="en-US" sz="3200" b="1">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9218" name="Picture 4" descr="7"/>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10242" name="Picture 4" descr="9"/>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pic>
        <p:nvPicPr>
          <p:cNvPr id="11266" name="Picture 4" descr="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2290" name="Title 1"/>
          <p:cNvSpPr>
            <a:spLocks noGrp="1"/>
          </p:cNvSpPr>
          <p:nvPr>
            <p:ph type="title"/>
          </p:nvPr>
        </p:nvSpPr>
        <p:spPr>
          <a:xfrm>
            <a:off x="-914400" y="76200"/>
            <a:ext cx="8229600" cy="838200"/>
          </a:xfrm>
        </p:spPr>
        <p:txBody>
          <a:bodyPr/>
          <a:lstStyle/>
          <a:p>
            <a:pPr eaLnBrk="1" hangingPunct="1"/>
            <a:r>
              <a:rPr lang="en-US" sz="3600" u="sng" smtClean="0"/>
              <a:t>What is Copenhagen About?</a:t>
            </a:r>
          </a:p>
        </p:txBody>
      </p:sp>
      <p:sp>
        <p:nvSpPr>
          <p:cNvPr id="12291" name="Content Placeholder 7"/>
          <p:cNvSpPr>
            <a:spLocks noGrp="1"/>
          </p:cNvSpPr>
          <p:nvPr>
            <p:ph sz="half" idx="1"/>
          </p:nvPr>
        </p:nvSpPr>
        <p:spPr>
          <a:xfrm>
            <a:off x="304800" y="1371600"/>
            <a:ext cx="8534400" cy="5257800"/>
          </a:xfrm>
        </p:spPr>
        <p:txBody>
          <a:bodyPr/>
          <a:lstStyle/>
          <a:p>
            <a:pPr lvl="1" eaLnBrk="1" hangingPunct="1"/>
            <a:r>
              <a:rPr lang="en-US" smtClean="0"/>
              <a:t>How do we organize ourselves to solve a common problem?  Country level, economic sector, multinationals?</a:t>
            </a:r>
          </a:p>
          <a:p>
            <a:pPr lvl="1" eaLnBrk="1" hangingPunct="1"/>
            <a:r>
              <a:rPr lang="en-US" smtClean="0"/>
              <a:t>What issues need to be considered?  Markets? Command and control?</a:t>
            </a:r>
          </a:p>
          <a:p>
            <a:pPr lvl="1" eaLnBrk="1" hangingPunct="1"/>
            <a:r>
              <a:rPr lang="en-US" smtClean="0"/>
              <a:t>Who has the money, time, expertise and passion to handle this problem?</a:t>
            </a:r>
          </a:p>
          <a:p>
            <a:pPr lvl="1" eaLnBrk="1" hangingPunct="1"/>
            <a:r>
              <a:rPr lang="en-US" smtClean="0"/>
              <a:t>What is fair?</a:t>
            </a:r>
          </a:p>
          <a:p>
            <a:pPr lvl="1" eaLnBrk="1" hangingPunct="1"/>
            <a:r>
              <a:rPr lang="en-US" smtClean="0"/>
              <a:t>Emissions from fossil fuels/land use-forestry…</a:t>
            </a:r>
          </a:p>
        </p:txBody>
      </p:sp>
      <p:pic>
        <p:nvPicPr>
          <p:cNvPr id="12292" name="Picture 8" descr="ClearSky Logo.jpg"/>
          <p:cNvPicPr>
            <a:picLocks noChangeAspect="1"/>
          </p:cNvPicPr>
          <p:nvPr/>
        </p:nvPicPr>
        <p:blipFill>
          <a:blip r:embed="rId3" cstate="print"/>
          <a:srcRect/>
          <a:stretch>
            <a:fillRect/>
          </a:stretch>
        </p:blipFill>
        <p:spPr bwMode="auto">
          <a:xfrm>
            <a:off x="6200775" y="0"/>
            <a:ext cx="2943225" cy="914400"/>
          </a:xfrm>
          <a:prstGeom prst="rect">
            <a:avLst/>
          </a:prstGeom>
          <a:noFill/>
          <a:ln w="9525">
            <a:noFill/>
            <a:miter lim="800000"/>
            <a:headEnd/>
            <a:tailEnd/>
          </a:ln>
        </p:spPr>
      </p:pic>
      <p:sp>
        <p:nvSpPr>
          <p:cNvPr id="12293" name="Rectangle 7"/>
          <p:cNvSpPr>
            <a:spLocks noChangeArrowheads="1"/>
          </p:cNvSpPr>
          <p:nvPr/>
        </p:nvSpPr>
        <p:spPr bwMode="auto">
          <a:xfrm>
            <a:off x="0" y="1000125"/>
            <a:ext cx="9144000" cy="142875"/>
          </a:xfrm>
          <a:prstGeom prst="rect">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Rectangle 8"/>
          <p:cNvSpPr>
            <a:spLocks noChangeArrowheads="1"/>
          </p:cNvSpPr>
          <p:nvPr/>
        </p:nvSpPr>
        <p:spPr bwMode="auto">
          <a:xfrm>
            <a:off x="0" y="1149350"/>
            <a:ext cx="228600" cy="5708650"/>
          </a:xfrm>
          <a:prstGeom prst="rect">
            <a:avLst/>
          </a:prstGeom>
          <a:solidFill>
            <a:srgbClr val="003399"/>
          </a:solidFill>
          <a:ln w="9525">
            <a:solidFill>
              <a:schemeClr val="tx1"/>
            </a:solidFill>
            <a:miter lim="800000"/>
            <a:headEnd/>
            <a:tailEnd/>
          </a:ln>
        </p:spPr>
        <p:txBody>
          <a:bodyPr wrap="none" anchor="ctr"/>
          <a:lstStyle/>
          <a:p>
            <a:endParaRPr lang="en-US">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6"/>
          <p:cNvSpPr txBox="1">
            <a:spLocks noChangeArrowheads="1"/>
          </p:cNvSpPr>
          <p:nvPr/>
        </p:nvSpPr>
        <p:spPr bwMode="auto">
          <a:xfrm>
            <a:off x="2274888" y="6553200"/>
            <a:ext cx="2917825" cy="244475"/>
          </a:xfrm>
          <a:prstGeom prst="rect">
            <a:avLst/>
          </a:prstGeom>
          <a:noFill/>
          <a:ln w="9525">
            <a:noFill/>
            <a:miter lim="800000"/>
            <a:headEnd/>
            <a:tailEnd/>
          </a:ln>
        </p:spPr>
        <p:txBody>
          <a:bodyPr>
            <a:spAutoFit/>
          </a:bodyPr>
          <a:lstStyle/>
          <a:p>
            <a:pPr>
              <a:spcBef>
                <a:spcPct val="50000"/>
              </a:spcBef>
            </a:pPr>
            <a:r>
              <a:rPr lang="en-GB" sz="1000">
                <a:latin typeface="Arial Narrow" pitchFamily="34" charset="0"/>
              </a:rPr>
              <a:t>Le Qu</a:t>
            </a:r>
            <a:r>
              <a:rPr lang="en-GB" sz="1000">
                <a:latin typeface="Arial Narrow" pitchFamily="34" charset="0"/>
                <a:cs typeface="Times New Roman" pitchFamily="18" charset="0"/>
              </a:rPr>
              <a:t>é</a:t>
            </a:r>
            <a:r>
              <a:rPr lang="en-GB" sz="1000">
                <a:latin typeface="Arial Narrow" pitchFamily="34" charset="0"/>
              </a:rPr>
              <a:t>ré et al. 2009, Nature Geoscience; CDIAC 2009</a:t>
            </a:r>
          </a:p>
        </p:txBody>
      </p:sp>
      <p:sp>
        <p:nvSpPr>
          <p:cNvPr id="13315" name="Rectangle 4215"/>
          <p:cNvSpPr>
            <a:spLocks noChangeArrowheads="1"/>
          </p:cNvSpPr>
          <p:nvPr/>
        </p:nvSpPr>
        <p:spPr bwMode="auto">
          <a:xfrm>
            <a:off x="292100" y="52388"/>
            <a:ext cx="8293100" cy="504825"/>
          </a:xfrm>
          <a:prstGeom prst="rect">
            <a:avLst/>
          </a:prstGeom>
          <a:noFill/>
          <a:ln w="9525">
            <a:noFill/>
            <a:miter lim="800000"/>
            <a:headEnd/>
            <a:tailEnd/>
          </a:ln>
        </p:spPr>
        <p:txBody>
          <a:bodyPr anchor="ctr"/>
          <a:lstStyle/>
          <a:p>
            <a:pPr algn="ctr"/>
            <a:r>
              <a:rPr lang="en-AU" sz="3200">
                <a:latin typeface="Arial Narrow" pitchFamily="34" charset="0"/>
              </a:rPr>
              <a:t>CO</a:t>
            </a:r>
            <a:r>
              <a:rPr lang="en-AU" sz="3200" baseline="-25000">
                <a:latin typeface="Arial Narrow" pitchFamily="34" charset="0"/>
              </a:rPr>
              <a:t>2</a:t>
            </a:r>
            <a:r>
              <a:rPr lang="en-AU" sz="3200">
                <a:latin typeface="Arial Narrow" pitchFamily="34" charset="0"/>
              </a:rPr>
              <a:t> Fossil Fuel Emissions</a:t>
            </a:r>
            <a:endParaRPr lang="en-GB" sz="3200" baseline="-25000">
              <a:latin typeface="Arial Narrow" pitchFamily="34" charset="0"/>
            </a:endParaRPr>
          </a:p>
        </p:txBody>
      </p:sp>
      <p:grpSp>
        <p:nvGrpSpPr>
          <p:cNvPr id="13316" name="Group 4223"/>
          <p:cNvGrpSpPr>
            <a:grpSpLocks/>
          </p:cNvGrpSpPr>
          <p:nvPr/>
        </p:nvGrpSpPr>
        <p:grpSpPr bwMode="auto">
          <a:xfrm>
            <a:off x="936625" y="1465263"/>
            <a:ext cx="6299200" cy="3933825"/>
            <a:chOff x="590" y="923"/>
            <a:chExt cx="3968" cy="2478"/>
          </a:xfrm>
        </p:grpSpPr>
        <p:sp>
          <p:nvSpPr>
            <p:cNvPr id="13317" name="Text Box 14"/>
            <p:cNvSpPr txBox="1">
              <a:spLocks noChangeArrowheads="1"/>
            </p:cNvSpPr>
            <p:nvPr/>
          </p:nvSpPr>
          <p:spPr bwMode="auto">
            <a:xfrm>
              <a:off x="1933" y="1510"/>
              <a:ext cx="1047" cy="327"/>
            </a:xfrm>
            <a:prstGeom prst="rect">
              <a:avLst/>
            </a:prstGeom>
            <a:noFill/>
            <a:ln w="9525">
              <a:noFill/>
              <a:miter lim="800000"/>
              <a:headEnd/>
              <a:tailEnd/>
            </a:ln>
          </p:spPr>
          <p:txBody>
            <a:bodyPr>
              <a:spAutoFit/>
            </a:bodyPr>
            <a:lstStyle/>
            <a:p>
              <a:pPr>
                <a:spcBef>
                  <a:spcPct val="50000"/>
                </a:spcBef>
              </a:pPr>
              <a:r>
                <a:rPr lang="en-GB" sz="1200">
                  <a:latin typeface="Arial Narrow" pitchFamily="34" charset="0"/>
                </a:rPr>
                <a:t>Annex B (Kyoto Protocol)   </a:t>
              </a:r>
              <a:r>
                <a:rPr lang="en-GB" sz="1600">
                  <a:latin typeface="Arial Narrow" pitchFamily="34" charset="0"/>
                </a:rPr>
                <a:t>Developed Nation</a:t>
              </a:r>
            </a:p>
          </p:txBody>
        </p:sp>
        <p:sp>
          <p:nvSpPr>
            <p:cNvPr id="13318" name="Freeform 20"/>
            <p:cNvSpPr>
              <a:spLocks/>
            </p:cNvSpPr>
            <p:nvPr/>
          </p:nvSpPr>
          <p:spPr bwMode="auto">
            <a:xfrm>
              <a:off x="1205" y="923"/>
              <a:ext cx="120" cy="2199"/>
            </a:xfrm>
            <a:custGeom>
              <a:avLst/>
              <a:gdLst>
                <a:gd name="T0" fmla="*/ 0 w 120"/>
                <a:gd name="T1" fmla="*/ 1780 h 2199"/>
                <a:gd name="T2" fmla="*/ 0 w 120"/>
                <a:gd name="T3" fmla="*/ 2199 h 2199"/>
                <a:gd name="T4" fmla="*/ 0 w 120"/>
                <a:gd name="T5" fmla="*/ 1780 h 2199"/>
                <a:gd name="T6" fmla="*/ 120 w 120"/>
                <a:gd name="T7" fmla="*/ 1780 h 2199"/>
                <a:gd name="T8" fmla="*/ 0 w 120"/>
                <a:gd name="T9" fmla="*/ 1780 h 2199"/>
                <a:gd name="T10" fmla="*/ 0 w 120"/>
                <a:gd name="T11" fmla="*/ 1257 h 2199"/>
                <a:gd name="T12" fmla="*/ 120 w 120"/>
                <a:gd name="T13" fmla="*/ 1257 h 2199"/>
                <a:gd name="T14" fmla="*/ 0 w 120"/>
                <a:gd name="T15" fmla="*/ 1257 h 2199"/>
                <a:gd name="T16" fmla="*/ 0 w 120"/>
                <a:gd name="T17" fmla="*/ 733 h 2199"/>
                <a:gd name="T18" fmla="*/ 120 w 120"/>
                <a:gd name="T19" fmla="*/ 733 h 2199"/>
                <a:gd name="T20" fmla="*/ 0 w 120"/>
                <a:gd name="T21" fmla="*/ 733 h 2199"/>
                <a:gd name="T22" fmla="*/ 0 w 120"/>
                <a:gd name="T23" fmla="*/ 209 h 2199"/>
                <a:gd name="T24" fmla="*/ 120 w 120"/>
                <a:gd name="T25" fmla="*/ 209 h 2199"/>
                <a:gd name="T26" fmla="*/ 0 w 120"/>
                <a:gd name="T27" fmla="*/ 209 h 2199"/>
                <a:gd name="T28" fmla="*/ 0 w 120"/>
                <a:gd name="T29" fmla="*/ 0 h 21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2199"/>
                <a:gd name="T47" fmla="*/ 120 w 120"/>
                <a:gd name="T48" fmla="*/ 2199 h 21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2199">
                  <a:moveTo>
                    <a:pt x="0" y="1780"/>
                  </a:moveTo>
                  <a:lnTo>
                    <a:pt x="0" y="2199"/>
                  </a:lnTo>
                  <a:lnTo>
                    <a:pt x="0" y="1780"/>
                  </a:lnTo>
                  <a:lnTo>
                    <a:pt x="120" y="1780"/>
                  </a:lnTo>
                  <a:lnTo>
                    <a:pt x="0" y="1780"/>
                  </a:lnTo>
                  <a:lnTo>
                    <a:pt x="0" y="1257"/>
                  </a:lnTo>
                  <a:lnTo>
                    <a:pt x="120" y="1257"/>
                  </a:lnTo>
                  <a:lnTo>
                    <a:pt x="0" y="1257"/>
                  </a:lnTo>
                  <a:lnTo>
                    <a:pt x="0" y="733"/>
                  </a:lnTo>
                  <a:lnTo>
                    <a:pt x="120" y="733"/>
                  </a:lnTo>
                  <a:lnTo>
                    <a:pt x="0" y="733"/>
                  </a:lnTo>
                  <a:lnTo>
                    <a:pt x="0" y="209"/>
                  </a:lnTo>
                  <a:lnTo>
                    <a:pt x="120" y="209"/>
                  </a:lnTo>
                  <a:lnTo>
                    <a:pt x="0" y="209"/>
                  </a:lnTo>
                  <a:lnTo>
                    <a:pt x="0" y="0"/>
                  </a:lnTo>
                </a:path>
              </a:pathLst>
            </a:custGeom>
            <a:noFill/>
            <a:ln w="6350">
              <a:solidFill>
                <a:srgbClr val="000000"/>
              </a:solidFill>
              <a:prstDash val="solid"/>
              <a:round/>
              <a:headEnd/>
              <a:tailEnd/>
            </a:ln>
          </p:spPr>
          <p:txBody>
            <a:bodyPr/>
            <a:lstStyle/>
            <a:p>
              <a:endParaRPr lang="en-US"/>
            </a:p>
          </p:txBody>
        </p:sp>
        <p:sp>
          <p:nvSpPr>
            <p:cNvPr id="13319" name="Freeform 30"/>
            <p:cNvSpPr>
              <a:spLocks/>
            </p:cNvSpPr>
            <p:nvPr/>
          </p:nvSpPr>
          <p:spPr bwMode="auto">
            <a:xfrm>
              <a:off x="1205" y="923"/>
              <a:ext cx="120" cy="2199"/>
            </a:xfrm>
            <a:custGeom>
              <a:avLst/>
              <a:gdLst>
                <a:gd name="T0" fmla="*/ 0 w 120"/>
                <a:gd name="T1" fmla="*/ 1780 h 2199"/>
                <a:gd name="T2" fmla="*/ 0 w 120"/>
                <a:gd name="T3" fmla="*/ 2199 h 2199"/>
                <a:gd name="T4" fmla="*/ 0 w 120"/>
                <a:gd name="T5" fmla="*/ 1780 h 2199"/>
                <a:gd name="T6" fmla="*/ 120 w 120"/>
                <a:gd name="T7" fmla="*/ 1780 h 2199"/>
                <a:gd name="T8" fmla="*/ 0 w 120"/>
                <a:gd name="T9" fmla="*/ 1780 h 2199"/>
                <a:gd name="T10" fmla="*/ 0 w 120"/>
                <a:gd name="T11" fmla="*/ 1257 h 2199"/>
                <a:gd name="T12" fmla="*/ 120 w 120"/>
                <a:gd name="T13" fmla="*/ 1257 h 2199"/>
                <a:gd name="T14" fmla="*/ 0 w 120"/>
                <a:gd name="T15" fmla="*/ 1257 h 2199"/>
                <a:gd name="T16" fmla="*/ 0 w 120"/>
                <a:gd name="T17" fmla="*/ 733 h 2199"/>
                <a:gd name="T18" fmla="*/ 120 w 120"/>
                <a:gd name="T19" fmla="*/ 733 h 2199"/>
                <a:gd name="T20" fmla="*/ 0 w 120"/>
                <a:gd name="T21" fmla="*/ 733 h 2199"/>
                <a:gd name="T22" fmla="*/ 0 w 120"/>
                <a:gd name="T23" fmla="*/ 209 h 2199"/>
                <a:gd name="T24" fmla="*/ 120 w 120"/>
                <a:gd name="T25" fmla="*/ 209 h 2199"/>
                <a:gd name="T26" fmla="*/ 0 w 120"/>
                <a:gd name="T27" fmla="*/ 209 h 2199"/>
                <a:gd name="T28" fmla="*/ 0 w 120"/>
                <a:gd name="T29" fmla="*/ 0 h 21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2199"/>
                <a:gd name="T47" fmla="*/ 120 w 120"/>
                <a:gd name="T48" fmla="*/ 2199 h 21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2199">
                  <a:moveTo>
                    <a:pt x="0" y="1780"/>
                  </a:moveTo>
                  <a:lnTo>
                    <a:pt x="0" y="2199"/>
                  </a:lnTo>
                  <a:lnTo>
                    <a:pt x="0" y="1780"/>
                  </a:lnTo>
                  <a:lnTo>
                    <a:pt x="120" y="1780"/>
                  </a:lnTo>
                  <a:lnTo>
                    <a:pt x="0" y="1780"/>
                  </a:lnTo>
                  <a:lnTo>
                    <a:pt x="0" y="1257"/>
                  </a:lnTo>
                  <a:lnTo>
                    <a:pt x="120" y="1257"/>
                  </a:lnTo>
                  <a:lnTo>
                    <a:pt x="0" y="1257"/>
                  </a:lnTo>
                  <a:lnTo>
                    <a:pt x="0" y="733"/>
                  </a:lnTo>
                  <a:lnTo>
                    <a:pt x="120" y="733"/>
                  </a:lnTo>
                  <a:lnTo>
                    <a:pt x="0" y="733"/>
                  </a:lnTo>
                  <a:lnTo>
                    <a:pt x="0" y="209"/>
                  </a:lnTo>
                  <a:lnTo>
                    <a:pt x="120" y="209"/>
                  </a:lnTo>
                  <a:lnTo>
                    <a:pt x="0" y="209"/>
                  </a:lnTo>
                  <a:lnTo>
                    <a:pt x="0" y="0"/>
                  </a:lnTo>
                </a:path>
              </a:pathLst>
            </a:custGeom>
            <a:noFill/>
            <a:ln w="6350">
              <a:solidFill>
                <a:srgbClr val="000000"/>
              </a:solidFill>
              <a:prstDash val="solid"/>
              <a:round/>
              <a:headEnd/>
              <a:tailEnd/>
            </a:ln>
          </p:spPr>
          <p:txBody>
            <a:bodyPr/>
            <a:lstStyle/>
            <a:p>
              <a:endParaRPr lang="en-US"/>
            </a:p>
          </p:txBody>
        </p:sp>
        <p:sp>
          <p:nvSpPr>
            <p:cNvPr id="13320" name="Freeform 40"/>
            <p:cNvSpPr>
              <a:spLocks/>
            </p:cNvSpPr>
            <p:nvPr/>
          </p:nvSpPr>
          <p:spPr bwMode="auto">
            <a:xfrm>
              <a:off x="4296" y="923"/>
              <a:ext cx="120" cy="2199"/>
            </a:xfrm>
            <a:custGeom>
              <a:avLst/>
              <a:gdLst>
                <a:gd name="T0" fmla="*/ 120 w 120"/>
                <a:gd name="T1" fmla="*/ 1780 h 2199"/>
                <a:gd name="T2" fmla="*/ 120 w 120"/>
                <a:gd name="T3" fmla="*/ 2199 h 2199"/>
                <a:gd name="T4" fmla="*/ 120 w 120"/>
                <a:gd name="T5" fmla="*/ 1780 h 2199"/>
                <a:gd name="T6" fmla="*/ 0 w 120"/>
                <a:gd name="T7" fmla="*/ 1780 h 2199"/>
                <a:gd name="T8" fmla="*/ 120 w 120"/>
                <a:gd name="T9" fmla="*/ 1780 h 2199"/>
                <a:gd name="T10" fmla="*/ 120 w 120"/>
                <a:gd name="T11" fmla="*/ 1257 h 2199"/>
                <a:gd name="T12" fmla="*/ 0 w 120"/>
                <a:gd name="T13" fmla="*/ 1257 h 2199"/>
                <a:gd name="T14" fmla="*/ 120 w 120"/>
                <a:gd name="T15" fmla="*/ 1257 h 2199"/>
                <a:gd name="T16" fmla="*/ 120 w 120"/>
                <a:gd name="T17" fmla="*/ 733 h 2199"/>
                <a:gd name="T18" fmla="*/ 0 w 120"/>
                <a:gd name="T19" fmla="*/ 733 h 2199"/>
                <a:gd name="T20" fmla="*/ 120 w 120"/>
                <a:gd name="T21" fmla="*/ 733 h 2199"/>
                <a:gd name="T22" fmla="*/ 120 w 120"/>
                <a:gd name="T23" fmla="*/ 209 h 2199"/>
                <a:gd name="T24" fmla="*/ 0 w 120"/>
                <a:gd name="T25" fmla="*/ 209 h 2199"/>
                <a:gd name="T26" fmla="*/ 120 w 120"/>
                <a:gd name="T27" fmla="*/ 209 h 2199"/>
                <a:gd name="T28" fmla="*/ 120 w 120"/>
                <a:gd name="T29" fmla="*/ 0 h 21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2199"/>
                <a:gd name="T47" fmla="*/ 120 w 120"/>
                <a:gd name="T48" fmla="*/ 2199 h 21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2199">
                  <a:moveTo>
                    <a:pt x="120" y="1780"/>
                  </a:moveTo>
                  <a:lnTo>
                    <a:pt x="120" y="2199"/>
                  </a:lnTo>
                  <a:lnTo>
                    <a:pt x="120" y="1780"/>
                  </a:lnTo>
                  <a:lnTo>
                    <a:pt x="0" y="1780"/>
                  </a:lnTo>
                  <a:lnTo>
                    <a:pt x="120" y="1780"/>
                  </a:lnTo>
                  <a:lnTo>
                    <a:pt x="120" y="1257"/>
                  </a:lnTo>
                  <a:lnTo>
                    <a:pt x="0" y="1257"/>
                  </a:lnTo>
                  <a:lnTo>
                    <a:pt x="120" y="1257"/>
                  </a:lnTo>
                  <a:lnTo>
                    <a:pt x="120" y="733"/>
                  </a:lnTo>
                  <a:lnTo>
                    <a:pt x="0" y="733"/>
                  </a:lnTo>
                  <a:lnTo>
                    <a:pt x="120" y="733"/>
                  </a:lnTo>
                  <a:lnTo>
                    <a:pt x="120" y="209"/>
                  </a:lnTo>
                  <a:lnTo>
                    <a:pt x="0" y="209"/>
                  </a:lnTo>
                  <a:lnTo>
                    <a:pt x="120" y="209"/>
                  </a:lnTo>
                  <a:lnTo>
                    <a:pt x="120" y="0"/>
                  </a:lnTo>
                </a:path>
              </a:pathLst>
            </a:custGeom>
            <a:noFill/>
            <a:ln w="6350">
              <a:solidFill>
                <a:srgbClr val="000000"/>
              </a:solidFill>
              <a:prstDash val="solid"/>
              <a:round/>
              <a:headEnd/>
              <a:tailEnd/>
            </a:ln>
          </p:spPr>
          <p:txBody>
            <a:bodyPr/>
            <a:lstStyle/>
            <a:p>
              <a:endParaRPr lang="en-US"/>
            </a:p>
          </p:txBody>
        </p:sp>
        <p:sp>
          <p:nvSpPr>
            <p:cNvPr id="13321" name="Freeform 41"/>
            <p:cNvSpPr>
              <a:spLocks/>
            </p:cNvSpPr>
            <p:nvPr/>
          </p:nvSpPr>
          <p:spPr bwMode="auto">
            <a:xfrm>
              <a:off x="4296" y="923"/>
              <a:ext cx="120" cy="2199"/>
            </a:xfrm>
            <a:custGeom>
              <a:avLst/>
              <a:gdLst>
                <a:gd name="T0" fmla="*/ 120 w 120"/>
                <a:gd name="T1" fmla="*/ 1780 h 2199"/>
                <a:gd name="T2" fmla="*/ 120 w 120"/>
                <a:gd name="T3" fmla="*/ 2199 h 2199"/>
                <a:gd name="T4" fmla="*/ 120 w 120"/>
                <a:gd name="T5" fmla="*/ 1780 h 2199"/>
                <a:gd name="T6" fmla="*/ 0 w 120"/>
                <a:gd name="T7" fmla="*/ 1780 h 2199"/>
                <a:gd name="T8" fmla="*/ 120 w 120"/>
                <a:gd name="T9" fmla="*/ 1780 h 2199"/>
                <a:gd name="T10" fmla="*/ 120 w 120"/>
                <a:gd name="T11" fmla="*/ 1257 h 2199"/>
                <a:gd name="T12" fmla="*/ 0 w 120"/>
                <a:gd name="T13" fmla="*/ 1257 h 2199"/>
                <a:gd name="T14" fmla="*/ 120 w 120"/>
                <a:gd name="T15" fmla="*/ 1257 h 2199"/>
                <a:gd name="T16" fmla="*/ 120 w 120"/>
                <a:gd name="T17" fmla="*/ 733 h 2199"/>
                <a:gd name="T18" fmla="*/ 0 w 120"/>
                <a:gd name="T19" fmla="*/ 733 h 2199"/>
                <a:gd name="T20" fmla="*/ 120 w 120"/>
                <a:gd name="T21" fmla="*/ 733 h 2199"/>
                <a:gd name="T22" fmla="*/ 120 w 120"/>
                <a:gd name="T23" fmla="*/ 209 h 2199"/>
                <a:gd name="T24" fmla="*/ 0 w 120"/>
                <a:gd name="T25" fmla="*/ 209 h 2199"/>
                <a:gd name="T26" fmla="*/ 120 w 120"/>
                <a:gd name="T27" fmla="*/ 209 h 2199"/>
                <a:gd name="T28" fmla="*/ 120 w 120"/>
                <a:gd name="T29" fmla="*/ 0 h 21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2199"/>
                <a:gd name="T47" fmla="*/ 120 w 120"/>
                <a:gd name="T48" fmla="*/ 2199 h 21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2199">
                  <a:moveTo>
                    <a:pt x="120" y="1780"/>
                  </a:moveTo>
                  <a:lnTo>
                    <a:pt x="120" y="2199"/>
                  </a:lnTo>
                  <a:lnTo>
                    <a:pt x="120" y="1780"/>
                  </a:lnTo>
                  <a:lnTo>
                    <a:pt x="0" y="1780"/>
                  </a:lnTo>
                  <a:lnTo>
                    <a:pt x="120" y="1780"/>
                  </a:lnTo>
                  <a:lnTo>
                    <a:pt x="120" y="1257"/>
                  </a:lnTo>
                  <a:lnTo>
                    <a:pt x="0" y="1257"/>
                  </a:lnTo>
                  <a:lnTo>
                    <a:pt x="120" y="1257"/>
                  </a:lnTo>
                  <a:lnTo>
                    <a:pt x="120" y="733"/>
                  </a:lnTo>
                  <a:lnTo>
                    <a:pt x="0" y="733"/>
                  </a:lnTo>
                  <a:lnTo>
                    <a:pt x="120" y="733"/>
                  </a:lnTo>
                  <a:lnTo>
                    <a:pt x="120" y="209"/>
                  </a:lnTo>
                  <a:lnTo>
                    <a:pt x="0" y="209"/>
                  </a:lnTo>
                  <a:lnTo>
                    <a:pt x="120" y="209"/>
                  </a:lnTo>
                  <a:lnTo>
                    <a:pt x="120" y="0"/>
                  </a:lnTo>
                </a:path>
              </a:pathLst>
            </a:custGeom>
            <a:noFill/>
            <a:ln w="6350">
              <a:solidFill>
                <a:srgbClr val="000000"/>
              </a:solidFill>
              <a:prstDash val="solid"/>
              <a:round/>
              <a:headEnd/>
              <a:tailEnd/>
            </a:ln>
          </p:spPr>
          <p:txBody>
            <a:bodyPr/>
            <a:lstStyle/>
            <a:p>
              <a:endParaRPr lang="en-US"/>
            </a:p>
          </p:txBody>
        </p:sp>
        <p:sp>
          <p:nvSpPr>
            <p:cNvPr id="13322" name="Freeform 42"/>
            <p:cNvSpPr>
              <a:spLocks/>
            </p:cNvSpPr>
            <p:nvPr/>
          </p:nvSpPr>
          <p:spPr bwMode="auto">
            <a:xfrm>
              <a:off x="1205" y="923"/>
              <a:ext cx="3211" cy="119"/>
            </a:xfrm>
            <a:custGeom>
              <a:avLst/>
              <a:gdLst>
                <a:gd name="T0" fmla="*/ 0 w 3211"/>
                <a:gd name="T1" fmla="*/ 119 h 119"/>
                <a:gd name="T2" fmla="*/ 157 w 3211"/>
                <a:gd name="T3" fmla="*/ 0 h 119"/>
                <a:gd name="T4" fmla="*/ 157 w 3211"/>
                <a:gd name="T5" fmla="*/ 0 h 119"/>
                <a:gd name="T6" fmla="*/ 313 w 3211"/>
                <a:gd name="T7" fmla="*/ 49 h 119"/>
                <a:gd name="T8" fmla="*/ 470 w 3211"/>
                <a:gd name="T9" fmla="*/ 0 h 119"/>
                <a:gd name="T10" fmla="*/ 470 w 3211"/>
                <a:gd name="T11" fmla="*/ 0 h 119"/>
                <a:gd name="T12" fmla="*/ 627 w 3211"/>
                <a:gd name="T13" fmla="*/ 49 h 119"/>
                <a:gd name="T14" fmla="*/ 784 w 3211"/>
                <a:gd name="T15" fmla="*/ 0 h 119"/>
                <a:gd name="T16" fmla="*/ 784 w 3211"/>
                <a:gd name="T17" fmla="*/ 0 h 119"/>
                <a:gd name="T18" fmla="*/ 939 w 3211"/>
                <a:gd name="T19" fmla="*/ 49 h 119"/>
                <a:gd name="T20" fmla="*/ 1096 w 3211"/>
                <a:gd name="T21" fmla="*/ 0 h 119"/>
                <a:gd name="T22" fmla="*/ 1096 w 3211"/>
                <a:gd name="T23" fmla="*/ 0 h 119"/>
                <a:gd name="T24" fmla="*/ 1253 w 3211"/>
                <a:gd name="T25" fmla="*/ 49 h 119"/>
                <a:gd name="T26" fmla="*/ 1410 w 3211"/>
                <a:gd name="T27" fmla="*/ 0 h 119"/>
                <a:gd name="T28" fmla="*/ 1410 w 3211"/>
                <a:gd name="T29" fmla="*/ 0 h 119"/>
                <a:gd name="T30" fmla="*/ 1566 w 3211"/>
                <a:gd name="T31" fmla="*/ 119 h 119"/>
                <a:gd name="T32" fmla="*/ 1723 w 3211"/>
                <a:gd name="T33" fmla="*/ 0 h 119"/>
                <a:gd name="T34" fmla="*/ 1723 w 3211"/>
                <a:gd name="T35" fmla="*/ 0 h 119"/>
                <a:gd name="T36" fmla="*/ 1880 w 3211"/>
                <a:gd name="T37" fmla="*/ 49 h 119"/>
                <a:gd name="T38" fmla="*/ 2037 w 3211"/>
                <a:gd name="T39" fmla="*/ 0 h 119"/>
                <a:gd name="T40" fmla="*/ 2037 w 3211"/>
                <a:gd name="T41" fmla="*/ 0 h 119"/>
                <a:gd name="T42" fmla="*/ 2193 w 3211"/>
                <a:gd name="T43" fmla="*/ 49 h 119"/>
                <a:gd name="T44" fmla="*/ 2349 w 3211"/>
                <a:gd name="T45" fmla="*/ 0 h 119"/>
                <a:gd name="T46" fmla="*/ 2349 w 3211"/>
                <a:gd name="T47" fmla="*/ 0 h 119"/>
                <a:gd name="T48" fmla="*/ 2506 w 3211"/>
                <a:gd name="T49" fmla="*/ 49 h 119"/>
                <a:gd name="T50" fmla="*/ 2663 w 3211"/>
                <a:gd name="T51" fmla="*/ 0 h 119"/>
                <a:gd name="T52" fmla="*/ 2663 w 3211"/>
                <a:gd name="T53" fmla="*/ 0 h 119"/>
                <a:gd name="T54" fmla="*/ 2819 w 3211"/>
                <a:gd name="T55" fmla="*/ 49 h 119"/>
                <a:gd name="T56" fmla="*/ 2976 w 3211"/>
                <a:gd name="T57" fmla="*/ 0 h 119"/>
                <a:gd name="T58" fmla="*/ 2976 w 3211"/>
                <a:gd name="T59" fmla="*/ 0 h 119"/>
                <a:gd name="T60" fmla="*/ 3133 w 3211"/>
                <a:gd name="T61" fmla="*/ 119 h 119"/>
                <a:gd name="T62" fmla="*/ 3211 w 3211"/>
                <a:gd name="T63" fmla="*/ 0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11"/>
                <a:gd name="T97" fmla="*/ 0 h 119"/>
                <a:gd name="T98" fmla="*/ 3211 w 3211"/>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11" h="119">
                  <a:moveTo>
                    <a:pt x="0" y="0"/>
                  </a:moveTo>
                  <a:lnTo>
                    <a:pt x="0" y="119"/>
                  </a:lnTo>
                  <a:lnTo>
                    <a:pt x="0" y="0"/>
                  </a:lnTo>
                  <a:lnTo>
                    <a:pt x="157" y="0"/>
                  </a:lnTo>
                  <a:lnTo>
                    <a:pt x="157" y="49"/>
                  </a:lnTo>
                  <a:lnTo>
                    <a:pt x="157" y="0"/>
                  </a:lnTo>
                  <a:lnTo>
                    <a:pt x="313" y="0"/>
                  </a:lnTo>
                  <a:lnTo>
                    <a:pt x="313" y="49"/>
                  </a:lnTo>
                  <a:lnTo>
                    <a:pt x="313" y="0"/>
                  </a:lnTo>
                  <a:lnTo>
                    <a:pt x="470" y="0"/>
                  </a:lnTo>
                  <a:lnTo>
                    <a:pt x="470" y="49"/>
                  </a:lnTo>
                  <a:lnTo>
                    <a:pt x="470" y="0"/>
                  </a:lnTo>
                  <a:lnTo>
                    <a:pt x="627" y="0"/>
                  </a:lnTo>
                  <a:lnTo>
                    <a:pt x="627" y="49"/>
                  </a:lnTo>
                  <a:lnTo>
                    <a:pt x="627" y="0"/>
                  </a:lnTo>
                  <a:lnTo>
                    <a:pt x="784" y="0"/>
                  </a:lnTo>
                  <a:lnTo>
                    <a:pt x="784" y="49"/>
                  </a:lnTo>
                  <a:lnTo>
                    <a:pt x="784" y="0"/>
                  </a:lnTo>
                  <a:lnTo>
                    <a:pt x="939" y="0"/>
                  </a:lnTo>
                  <a:lnTo>
                    <a:pt x="939" y="49"/>
                  </a:lnTo>
                  <a:lnTo>
                    <a:pt x="939" y="0"/>
                  </a:lnTo>
                  <a:lnTo>
                    <a:pt x="1096" y="0"/>
                  </a:lnTo>
                  <a:lnTo>
                    <a:pt x="1096" y="49"/>
                  </a:lnTo>
                  <a:lnTo>
                    <a:pt x="1096" y="0"/>
                  </a:lnTo>
                  <a:lnTo>
                    <a:pt x="1253" y="0"/>
                  </a:lnTo>
                  <a:lnTo>
                    <a:pt x="1253" y="49"/>
                  </a:lnTo>
                  <a:lnTo>
                    <a:pt x="1253" y="0"/>
                  </a:lnTo>
                  <a:lnTo>
                    <a:pt x="1410" y="0"/>
                  </a:lnTo>
                  <a:lnTo>
                    <a:pt x="1410" y="49"/>
                  </a:lnTo>
                  <a:lnTo>
                    <a:pt x="1410" y="0"/>
                  </a:lnTo>
                  <a:lnTo>
                    <a:pt x="1566" y="0"/>
                  </a:lnTo>
                  <a:lnTo>
                    <a:pt x="1566" y="119"/>
                  </a:lnTo>
                  <a:lnTo>
                    <a:pt x="1566" y="0"/>
                  </a:lnTo>
                  <a:lnTo>
                    <a:pt x="1723" y="0"/>
                  </a:lnTo>
                  <a:lnTo>
                    <a:pt x="1723" y="49"/>
                  </a:lnTo>
                  <a:lnTo>
                    <a:pt x="1723" y="0"/>
                  </a:lnTo>
                  <a:lnTo>
                    <a:pt x="1880" y="0"/>
                  </a:lnTo>
                  <a:lnTo>
                    <a:pt x="1880" y="49"/>
                  </a:lnTo>
                  <a:lnTo>
                    <a:pt x="1880" y="0"/>
                  </a:lnTo>
                  <a:lnTo>
                    <a:pt x="2037" y="0"/>
                  </a:lnTo>
                  <a:lnTo>
                    <a:pt x="2037" y="49"/>
                  </a:lnTo>
                  <a:lnTo>
                    <a:pt x="2037" y="0"/>
                  </a:lnTo>
                  <a:lnTo>
                    <a:pt x="2193" y="0"/>
                  </a:lnTo>
                  <a:lnTo>
                    <a:pt x="2193" y="49"/>
                  </a:lnTo>
                  <a:lnTo>
                    <a:pt x="2193" y="0"/>
                  </a:lnTo>
                  <a:lnTo>
                    <a:pt x="2349" y="0"/>
                  </a:lnTo>
                  <a:lnTo>
                    <a:pt x="2349" y="49"/>
                  </a:lnTo>
                  <a:lnTo>
                    <a:pt x="2349" y="0"/>
                  </a:lnTo>
                  <a:lnTo>
                    <a:pt x="2506" y="0"/>
                  </a:lnTo>
                  <a:lnTo>
                    <a:pt x="2506" y="49"/>
                  </a:lnTo>
                  <a:lnTo>
                    <a:pt x="2506" y="0"/>
                  </a:lnTo>
                  <a:lnTo>
                    <a:pt x="2663" y="0"/>
                  </a:lnTo>
                  <a:lnTo>
                    <a:pt x="2663" y="49"/>
                  </a:lnTo>
                  <a:lnTo>
                    <a:pt x="2663" y="0"/>
                  </a:lnTo>
                  <a:lnTo>
                    <a:pt x="2819" y="0"/>
                  </a:lnTo>
                  <a:lnTo>
                    <a:pt x="2819" y="49"/>
                  </a:lnTo>
                  <a:lnTo>
                    <a:pt x="2819" y="0"/>
                  </a:lnTo>
                  <a:lnTo>
                    <a:pt x="2976" y="0"/>
                  </a:lnTo>
                  <a:lnTo>
                    <a:pt x="2976" y="49"/>
                  </a:lnTo>
                  <a:lnTo>
                    <a:pt x="2976" y="0"/>
                  </a:lnTo>
                  <a:lnTo>
                    <a:pt x="3133" y="0"/>
                  </a:lnTo>
                  <a:lnTo>
                    <a:pt x="3133" y="119"/>
                  </a:lnTo>
                  <a:lnTo>
                    <a:pt x="3133" y="0"/>
                  </a:lnTo>
                  <a:lnTo>
                    <a:pt x="3211" y="0"/>
                  </a:lnTo>
                </a:path>
              </a:pathLst>
            </a:custGeom>
            <a:noFill/>
            <a:ln w="6350">
              <a:solidFill>
                <a:srgbClr val="000000"/>
              </a:solidFill>
              <a:prstDash val="solid"/>
              <a:round/>
              <a:headEnd/>
              <a:tailEnd/>
            </a:ln>
          </p:spPr>
          <p:txBody>
            <a:bodyPr/>
            <a:lstStyle/>
            <a:p>
              <a:endParaRPr lang="en-US"/>
            </a:p>
          </p:txBody>
        </p:sp>
        <p:sp>
          <p:nvSpPr>
            <p:cNvPr id="13323" name="Freeform 43"/>
            <p:cNvSpPr>
              <a:spLocks/>
            </p:cNvSpPr>
            <p:nvPr/>
          </p:nvSpPr>
          <p:spPr bwMode="auto">
            <a:xfrm>
              <a:off x="1205" y="923"/>
              <a:ext cx="3211" cy="119"/>
            </a:xfrm>
            <a:custGeom>
              <a:avLst/>
              <a:gdLst>
                <a:gd name="T0" fmla="*/ 0 w 3211"/>
                <a:gd name="T1" fmla="*/ 119 h 119"/>
                <a:gd name="T2" fmla="*/ 157 w 3211"/>
                <a:gd name="T3" fmla="*/ 0 h 119"/>
                <a:gd name="T4" fmla="*/ 157 w 3211"/>
                <a:gd name="T5" fmla="*/ 0 h 119"/>
                <a:gd name="T6" fmla="*/ 313 w 3211"/>
                <a:gd name="T7" fmla="*/ 49 h 119"/>
                <a:gd name="T8" fmla="*/ 470 w 3211"/>
                <a:gd name="T9" fmla="*/ 0 h 119"/>
                <a:gd name="T10" fmla="*/ 470 w 3211"/>
                <a:gd name="T11" fmla="*/ 0 h 119"/>
                <a:gd name="T12" fmla="*/ 627 w 3211"/>
                <a:gd name="T13" fmla="*/ 49 h 119"/>
                <a:gd name="T14" fmla="*/ 784 w 3211"/>
                <a:gd name="T15" fmla="*/ 0 h 119"/>
                <a:gd name="T16" fmla="*/ 784 w 3211"/>
                <a:gd name="T17" fmla="*/ 0 h 119"/>
                <a:gd name="T18" fmla="*/ 939 w 3211"/>
                <a:gd name="T19" fmla="*/ 49 h 119"/>
                <a:gd name="T20" fmla="*/ 1096 w 3211"/>
                <a:gd name="T21" fmla="*/ 0 h 119"/>
                <a:gd name="T22" fmla="*/ 1096 w 3211"/>
                <a:gd name="T23" fmla="*/ 0 h 119"/>
                <a:gd name="T24" fmla="*/ 1253 w 3211"/>
                <a:gd name="T25" fmla="*/ 49 h 119"/>
                <a:gd name="T26" fmla="*/ 1410 w 3211"/>
                <a:gd name="T27" fmla="*/ 0 h 119"/>
                <a:gd name="T28" fmla="*/ 1410 w 3211"/>
                <a:gd name="T29" fmla="*/ 0 h 119"/>
                <a:gd name="T30" fmla="*/ 1566 w 3211"/>
                <a:gd name="T31" fmla="*/ 119 h 119"/>
                <a:gd name="T32" fmla="*/ 1723 w 3211"/>
                <a:gd name="T33" fmla="*/ 0 h 119"/>
                <a:gd name="T34" fmla="*/ 1723 w 3211"/>
                <a:gd name="T35" fmla="*/ 0 h 119"/>
                <a:gd name="T36" fmla="*/ 1880 w 3211"/>
                <a:gd name="T37" fmla="*/ 49 h 119"/>
                <a:gd name="T38" fmla="*/ 2037 w 3211"/>
                <a:gd name="T39" fmla="*/ 0 h 119"/>
                <a:gd name="T40" fmla="*/ 2037 w 3211"/>
                <a:gd name="T41" fmla="*/ 0 h 119"/>
                <a:gd name="T42" fmla="*/ 2193 w 3211"/>
                <a:gd name="T43" fmla="*/ 49 h 119"/>
                <a:gd name="T44" fmla="*/ 2349 w 3211"/>
                <a:gd name="T45" fmla="*/ 0 h 119"/>
                <a:gd name="T46" fmla="*/ 2349 w 3211"/>
                <a:gd name="T47" fmla="*/ 0 h 119"/>
                <a:gd name="T48" fmla="*/ 2506 w 3211"/>
                <a:gd name="T49" fmla="*/ 49 h 119"/>
                <a:gd name="T50" fmla="*/ 2663 w 3211"/>
                <a:gd name="T51" fmla="*/ 0 h 119"/>
                <a:gd name="T52" fmla="*/ 2663 w 3211"/>
                <a:gd name="T53" fmla="*/ 0 h 119"/>
                <a:gd name="T54" fmla="*/ 2819 w 3211"/>
                <a:gd name="T55" fmla="*/ 49 h 119"/>
                <a:gd name="T56" fmla="*/ 2976 w 3211"/>
                <a:gd name="T57" fmla="*/ 0 h 119"/>
                <a:gd name="T58" fmla="*/ 2976 w 3211"/>
                <a:gd name="T59" fmla="*/ 0 h 119"/>
                <a:gd name="T60" fmla="*/ 3133 w 3211"/>
                <a:gd name="T61" fmla="*/ 119 h 119"/>
                <a:gd name="T62" fmla="*/ 3211 w 3211"/>
                <a:gd name="T63" fmla="*/ 0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11"/>
                <a:gd name="T97" fmla="*/ 0 h 119"/>
                <a:gd name="T98" fmla="*/ 3211 w 3211"/>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11" h="119">
                  <a:moveTo>
                    <a:pt x="0" y="0"/>
                  </a:moveTo>
                  <a:lnTo>
                    <a:pt x="0" y="119"/>
                  </a:lnTo>
                  <a:lnTo>
                    <a:pt x="0" y="0"/>
                  </a:lnTo>
                  <a:lnTo>
                    <a:pt x="157" y="0"/>
                  </a:lnTo>
                  <a:lnTo>
                    <a:pt x="157" y="49"/>
                  </a:lnTo>
                  <a:lnTo>
                    <a:pt x="157" y="0"/>
                  </a:lnTo>
                  <a:lnTo>
                    <a:pt x="313" y="0"/>
                  </a:lnTo>
                  <a:lnTo>
                    <a:pt x="313" y="49"/>
                  </a:lnTo>
                  <a:lnTo>
                    <a:pt x="313" y="0"/>
                  </a:lnTo>
                  <a:lnTo>
                    <a:pt x="470" y="0"/>
                  </a:lnTo>
                  <a:lnTo>
                    <a:pt x="470" y="49"/>
                  </a:lnTo>
                  <a:lnTo>
                    <a:pt x="470" y="0"/>
                  </a:lnTo>
                  <a:lnTo>
                    <a:pt x="627" y="0"/>
                  </a:lnTo>
                  <a:lnTo>
                    <a:pt x="627" y="49"/>
                  </a:lnTo>
                  <a:lnTo>
                    <a:pt x="627" y="0"/>
                  </a:lnTo>
                  <a:lnTo>
                    <a:pt x="784" y="0"/>
                  </a:lnTo>
                  <a:lnTo>
                    <a:pt x="784" y="49"/>
                  </a:lnTo>
                  <a:lnTo>
                    <a:pt x="784" y="0"/>
                  </a:lnTo>
                  <a:lnTo>
                    <a:pt x="939" y="0"/>
                  </a:lnTo>
                  <a:lnTo>
                    <a:pt x="939" y="49"/>
                  </a:lnTo>
                  <a:lnTo>
                    <a:pt x="939" y="0"/>
                  </a:lnTo>
                  <a:lnTo>
                    <a:pt x="1096" y="0"/>
                  </a:lnTo>
                  <a:lnTo>
                    <a:pt x="1096" y="49"/>
                  </a:lnTo>
                  <a:lnTo>
                    <a:pt x="1096" y="0"/>
                  </a:lnTo>
                  <a:lnTo>
                    <a:pt x="1253" y="0"/>
                  </a:lnTo>
                  <a:lnTo>
                    <a:pt x="1253" y="49"/>
                  </a:lnTo>
                  <a:lnTo>
                    <a:pt x="1253" y="0"/>
                  </a:lnTo>
                  <a:lnTo>
                    <a:pt x="1410" y="0"/>
                  </a:lnTo>
                  <a:lnTo>
                    <a:pt x="1410" y="49"/>
                  </a:lnTo>
                  <a:lnTo>
                    <a:pt x="1410" y="0"/>
                  </a:lnTo>
                  <a:lnTo>
                    <a:pt x="1566" y="0"/>
                  </a:lnTo>
                  <a:lnTo>
                    <a:pt x="1566" y="119"/>
                  </a:lnTo>
                  <a:lnTo>
                    <a:pt x="1566" y="0"/>
                  </a:lnTo>
                  <a:lnTo>
                    <a:pt x="1723" y="0"/>
                  </a:lnTo>
                  <a:lnTo>
                    <a:pt x="1723" y="49"/>
                  </a:lnTo>
                  <a:lnTo>
                    <a:pt x="1723" y="0"/>
                  </a:lnTo>
                  <a:lnTo>
                    <a:pt x="1880" y="0"/>
                  </a:lnTo>
                  <a:lnTo>
                    <a:pt x="1880" y="49"/>
                  </a:lnTo>
                  <a:lnTo>
                    <a:pt x="1880" y="0"/>
                  </a:lnTo>
                  <a:lnTo>
                    <a:pt x="2037" y="0"/>
                  </a:lnTo>
                  <a:lnTo>
                    <a:pt x="2037" y="49"/>
                  </a:lnTo>
                  <a:lnTo>
                    <a:pt x="2037" y="0"/>
                  </a:lnTo>
                  <a:lnTo>
                    <a:pt x="2193" y="0"/>
                  </a:lnTo>
                  <a:lnTo>
                    <a:pt x="2193" y="49"/>
                  </a:lnTo>
                  <a:lnTo>
                    <a:pt x="2193" y="0"/>
                  </a:lnTo>
                  <a:lnTo>
                    <a:pt x="2349" y="0"/>
                  </a:lnTo>
                  <a:lnTo>
                    <a:pt x="2349" y="49"/>
                  </a:lnTo>
                  <a:lnTo>
                    <a:pt x="2349" y="0"/>
                  </a:lnTo>
                  <a:lnTo>
                    <a:pt x="2506" y="0"/>
                  </a:lnTo>
                  <a:lnTo>
                    <a:pt x="2506" y="49"/>
                  </a:lnTo>
                  <a:lnTo>
                    <a:pt x="2506" y="0"/>
                  </a:lnTo>
                  <a:lnTo>
                    <a:pt x="2663" y="0"/>
                  </a:lnTo>
                  <a:lnTo>
                    <a:pt x="2663" y="49"/>
                  </a:lnTo>
                  <a:lnTo>
                    <a:pt x="2663" y="0"/>
                  </a:lnTo>
                  <a:lnTo>
                    <a:pt x="2819" y="0"/>
                  </a:lnTo>
                  <a:lnTo>
                    <a:pt x="2819" y="49"/>
                  </a:lnTo>
                  <a:lnTo>
                    <a:pt x="2819" y="0"/>
                  </a:lnTo>
                  <a:lnTo>
                    <a:pt x="2976" y="0"/>
                  </a:lnTo>
                  <a:lnTo>
                    <a:pt x="2976" y="49"/>
                  </a:lnTo>
                  <a:lnTo>
                    <a:pt x="2976" y="0"/>
                  </a:lnTo>
                  <a:lnTo>
                    <a:pt x="3133" y="0"/>
                  </a:lnTo>
                  <a:lnTo>
                    <a:pt x="3133" y="119"/>
                  </a:lnTo>
                  <a:lnTo>
                    <a:pt x="3133" y="0"/>
                  </a:lnTo>
                  <a:lnTo>
                    <a:pt x="3211" y="0"/>
                  </a:lnTo>
                </a:path>
              </a:pathLst>
            </a:custGeom>
            <a:noFill/>
            <a:ln w="6350">
              <a:solidFill>
                <a:srgbClr val="000000"/>
              </a:solidFill>
              <a:prstDash val="solid"/>
              <a:round/>
              <a:headEnd/>
              <a:tailEnd/>
            </a:ln>
          </p:spPr>
          <p:txBody>
            <a:bodyPr/>
            <a:lstStyle/>
            <a:p>
              <a:endParaRPr lang="en-US"/>
            </a:p>
          </p:txBody>
        </p:sp>
        <p:sp>
          <p:nvSpPr>
            <p:cNvPr id="13324" name="Freeform 44"/>
            <p:cNvSpPr>
              <a:spLocks/>
            </p:cNvSpPr>
            <p:nvPr/>
          </p:nvSpPr>
          <p:spPr bwMode="auto">
            <a:xfrm>
              <a:off x="1205" y="3003"/>
              <a:ext cx="3211" cy="119"/>
            </a:xfrm>
            <a:custGeom>
              <a:avLst/>
              <a:gdLst>
                <a:gd name="T0" fmla="*/ 0 w 3211"/>
                <a:gd name="T1" fmla="*/ 0 h 119"/>
                <a:gd name="T2" fmla="*/ 157 w 3211"/>
                <a:gd name="T3" fmla="*/ 119 h 119"/>
                <a:gd name="T4" fmla="*/ 157 w 3211"/>
                <a:gd name="T5" fmla="*/ 119 h 119"/>
                <a:gd name="T6" fmla="*/ 313 w 3211"/>
                <a:gd name="T7" fmla="*/ 70 h 119"/>
                <a:gd name="T8" fmla="*/ 470 w 3211"/>
                <a:gd name="T9" fmla="*/ 119 h 119"/>
                <a:gd name="T10" fmla="*/ 470 w 3211"/>
                <a:gd name="T11" fmla="*/ 119 h 119"/>
                <a:gd name="T12" fmla="*/ 627 w 3211"/>
                <a:gd name="T13" fmla="*/ 70 h 119"/>
                <a:gd name="T14" fmla="*/ 784 w 3211"/>
                <a:gd name="T15" fmla="*/ 119 h 119"/>
                <a:gd name="T16" fmla="*/ 784 w 3211"/>
                <a:gd name="T17" fmla="*/ 119 h 119"/>
                <a:gd name="T18" fmla="*/ 939 w 3211"/>
                <a:gd name="T19" fmla="*/ 70 h 119"/>
                <a:gd name="T20" fmla="*/ 1096 w 3211"/>
                <a:gd name="T21" fmla="*/ 119 h 119"/>
                <a:gd name="T22" fmla="*/ 1096 w 3211"/>
                <a:gd name="T23" fmla="*/ 119 h 119"/>
                <a:gd name="T24" fmla="*/ 1253 w 3211"/>
                <a:gd name="T25" fmla="*/ 70 h 119"/>
                <a:gd name="T26" fmla="*/ 1410 w 3211"/>
                <a:gd name="T27" fmla="*/ 119 h 119"/>
                <a:gd name="T28" fmla="*/ 1410 w 3211"/>
                <a:gd name="T29" fmla="*/ 119 h 119"/>
                <a:gd name="T30" fmla="*/ 1566 w 3211"/>
                <a:gd name="T31" fmla="*/ 0 h 119"/>
                <a:gd name="T32" fmla="*/ 1723 w 3211"/>
                <a:gd name="T33" fmla="*/ 119 h 119"/>
                <a:gd name="T34" fmla="*/ 1723 w 3211"/>
                <a:gd name="T35" fmla="*/ 119 h 119"/>
                <a:gd name="T36" fmla="*/ 1880 w 3211"/>
                <a:gd name="T37" fmla="*/ 70 h 119"/>
                <a:gd name="T38" fmla="*/ 2037 w 3211"/>
                <a:gd name="T39" fmla="*/ 119 h 119"/>
                <a:gd name="T40" fmla="*/ 2037 w 3211"/>
                <a:gd name="T41" fmla="*/ 119 h 119"/>
                <a:gd name="T42" fmla="*/ 2193 w 3211"/>
                <a:gd name="T43" fmla="*/ 70 h 119"/>
                <a:gd name="T44" fmla="*/ 2349 w 3211"/>
                <a:gd name="T45" fmla="*/ 119 h 119"/>
                <a:gd name="T46" fmla="*/ 2349 w 3211"/>
                <a:gd name="T47" fmla="*/ 119 h 119"/>
                <a:gd name="T48" fmla="*/ 2506 w 3211"/>
                <a:gd name="T49" fmla="*/ 70 h 119"/>
                <a:gd name="T50" fmla="*/ 2663 w 3211"/>
                <a:gd name="T51" fmla="*/ 119 h 119"/>
                <a:gd name="T52" fmla="*/ 2663 w 3211"/>
                <a:gd name="T53" fmla="*/ 119 h 119"/>
                <a:gd name="T54" fmla="*/ 2819 w 3211"/>
                <a:gd name="T55" fmla="*/ 70 h 119"/>
                <a:gd name="T56" fmla="*/ 2976 w 3211"/>
                <a:gd name="T57" fmla="*/ 119 h 119"/>
                <a:gd name="T58" fmla="*/ 2976 w 3211"/>
                <a:gd name="T59" fmla="*/ 119 h 119"/>
                <a:gd name="T60" fmla="*/ 3133 w 3211"/>
                <a:gd name="T61" fmla="*/ 0 h 119"/>
                <a:gd name="T62" fmla="*/ 3211 w 3211"/>
                <a:gd name="T63" fmla="*/ 119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11"/>
                <a:gd name="T97" fmla="*/ 0 h 119"/>
                <a:gd name="T98" fmla="*/ 3211 w 3211"/>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11" h="119">
                  <a:moveTo>
                    <a:pt x="0" y="119"/>
                  </a:moveTo>
                  <a:lnTo>
                    <a:pt x="0" y="0"/>
                  </a:lnTo>
                  <a:lnTo>
                    <a:pt x="0" y="119"/>
                  </a:lnTo>
                  <a:lnTo>
                    <a:pt x="157" y="119"/>
                  </a:lnTo>
                  <a:lnTo>
                    <a:pt x="157" y="70"/>
                  </a:lnTo>
                  <a:lnTo>
                    <a:pt x="157" y="119"/>
                  </a:lnTo>
                  <a:lnTo>
                    <a:pt x="313" y="119"/>
                  </a:lnTo>
                  <a:lnTo>
                    <a:pt x="313" y="70"/>
                  </a:lnTo>
                  <a:lnTo>
                    <a:pt x="313" y="119"/>
                  </a:lnTo>
                  <a:lnTo>
                    <a:pt x="470" y="119"/>
                  </a:lnTo>
                  <a:lnTo>
                    <a:pt x="470" y="70"/>
                  </a:lnTo>
                  <a:lnTo>
                    <a:pt x="470" y="119"/>
                  </a:lnTo>
                  <a:lnTo>
                    <a:pt x="627" y="119"/>
                  </a:lnTo>
                  <a:lnTo>
                    <a:pt x="627" y="70"/>
                  </a:lnTo>
                  <a:lnTo>
                    <a:pt x="627" y="119"/>
                  </a:lnTo>
                  <a:lnTo>
                    <a:pt x="784" y="119"/>
                  </a:lnTo>
                  <a:lnTo>
                    <a:pt x="784" y="70"/>
                  </a:lnTo>
                  <a:lnTo>
                    <a:pt x="784" y="119"/>
                  </a:lnTo>
                  <a:lnTo>
                    <a:pt x="939" y="119"/>
                  </a:lnTo>
                  <a:lnTo>
                    <a:pt x="939" y="70"/>
                  </a:lnTo>
                  <a:lnTo>
                    <a:pt x="939" y="119"/>
                  </a:lnTo>
                  <a:lnTo>
                    <a:pt x="1096" y="119"/>
                  </a:lnTo>
                  <a:lnTo>
                    <a:pt x="1096" y="70"/>
                  </a:lnTo>
                  <a:lnTo>
                    <a:pt x="1096" y="119"/>
                  </a:lnTo>
                  <a:lnTo>
                    <a:pt x="1253" y="119"/>
                  </a:lnTo>
                  <a:lnTo>
                    <a:pt x="1253" y="70"/>
                  </a:lnTo>
                  <a:lnTo>
                    <a:pt x="1253" y="119"/>
                  </a:lnTo>
                  <a:lnTo>
                    <a:pt x="1410" y="119"/>
                  </a:lnTo>
                  <a:lnTo>
                    <a:pt x="1410" y="70"/>
                  </a:lnTo>
                  <a:lnTo>
                    <a:pt x="1410" y="119"/>
                  </a:lnTo>
                  <a:lnTo>
                    <a:pt x="1566" y="119"/>
                  </a:lnTo>
                  <a:lnTo>
                    <a:pt x="1566" y="0"/>
                  </a:lnTo>
                  <a:lnTo>
                    <a:pt x="1566" y="119"/>
                  </a:lnTo>
                  <a:lnTo>
                    <a:pt x="1723" y="119"/>
                  </a:lnTo>
                  <a:lnTo>
                    <a:pt x="1723" y="70"/>
                  </a:lnTo>
                  <a:lnTo>
                    <a:pt x="1723" y="119"/>
                  </a:lnTo>
                  <a:lnTo>
                    <a:pt x="1880" y="119"/>
                  </a:lnTo>
                  <a:lnTo>
                    <a:pt x="1880" y="70"/>
                  </a:lnTo>
                  <a:lnTo>
                    <a:pt x="1880" y="119"/>
                  </a:lnTo>
                  <a:lnTo>
                    <a:pt x="2037" y="119"/>
                  </a:lnTo>
                  <a:lnTo>
                    <a:pt x="2037" y="70"/>
                  </a:lnTo>
                  <a:lnTo>
                    <a:pt x="2037" y="119"/>
                  </a:lnTo>
                  <a:lnTo>
                    <a:pt x="2193" y="119"/>
                  </a:lnTo>
                  <a:lnTo>
                    <a:pt x="2193" y="70"/>
                  </a:lnTo>
                  <a:lnTo>
                    <a:pt x="2193" y="119"/>
                  </a:lnTo>
                  <a:lnTo>
                    <a:pt x="2349" y="119"/>
                  </a:lnTo>
                  <a:lnTo>
                    <a:pt x="2349" y="70"/>
                  </a:lnTo>
                  <a:lnTo>
                    <a:pt x="2349" y="119"/>
                  </a:lnTo>
                  <a:lnTo>
                    <a:pt x="2506" y="119"/>
                  </a:lnTo>
                  <a:lnTo>
                    <a:pt x="2506" y="70"/>
                  </a:lnTo>
                  <a:lnTo>
                    <a:pt x="2506" y="119"/>
                  </a:lnTo>
                  <a:lnTo>
                    <a:pt x="2663" y="119"/>
                  </a:lnTo>
                  <a:lnTo>
                    <a:pt x="2663" y="70"/>
                  </a:lnTo>
                  <a:lnTo>
                    <a:pt x="2663" y="119"/>
                  </a:lnTo>
                  <a:lnTo>
                    <a:pt x="2819" y="119"/>
                  </a:lnTo>
                  <a:lnTo>
                    <a:pt x="2819" y="70"/>
                  </a:lnTo>
                  <a:lnTo>
                    <a:pt x="2819" y="119"/>
                  </a:lnTo>
                  <a:lnTo>
                    <a:pt x="2976" y="119"/>
                  </a:lnTo>
                  <a:lnTo>
                    <a:pt x="2976" y="70"/>
                  </a:lnTo>
                  <a:lnTo>
                    <a:pt x="2976" y="119"/>
                  </a:lnTo>
                  <a:lnTo>
                    <a:pt x="3133" y="119"/>
                  </a:lnTo>
                  <a:lnTo>
                    <a:pt x="3133" y="0"/>
                  </a:lnTo>
                  <a:lnTo>
                    <a:pt x="3133" y="119"/>
                  </a:lnTo>
                  <a:lnTo>
                    <a:pt x="3211" y="119"/>
                  </a:lnTo>
                </a:path>
              </a:pathLst>
            </a:custGeom>
            <a:noFill/>
            <a:ln w="6350">
              <a:solidFill>
                <a:srgbClr val="000000"/>
              </a:solidFill>
              <a:prstDash val="solid"/>
              <a:round/>
              <a:headEnd/>
              <a:tailEnd/>
            </a:ln>
          </p:spPr>
          <p:txBody>
            <a:bodyPr/>
            <a:lstStyle/>
            <a:p>
              <a:endParaRPr lang="en-US"/>
            </a:p>
          </p:txBody>
        </p:sp>
        <p:sp>
          <p:nvSpPr>
            <p:cNvPr id="13325" name="Freeform 57"/>
            <p:cNvSpPr>
              <a:spLocks/>
            </p:cNvSpPr>
            <p:nvPr/>
          </p:nvSpPr>
          <p:spPr bwMode="auto">
            <a:xfrm>
              <a:off x="1205" y="3003"/>
              <a:ext cx="3211" cy="119"/>
            </a:xfrm>
            <a:custGeom>
              <a:avLst/>
              <a:gdLst>
                <a:gd name="T0" fmla="*/ 0 w 3211"/>
                <a:gd name="T1" fmla="*/ 0 h 119"/>
                <a:gd name="T2" fmla="*/ 157 w 3211"/>
                <a:gd name="T3" fmla="*/ 119 h 119"/>
                <a:gd name="T4" fmla="*/ 157 w 3211"/>
                <a:gd name="T5" fmla="*/ 119 h 119"/>
                <a:gd name="T6" fmla="*/ 313 w 3211"/>
                <a:gd name="T7" fmla="*/ 70 h 119"/>
                <a:gd name="T8" fmla="*/ 470 w 3211"/>
                <a:gd name="T9" fmla="*/ 119 h 119"/>
                <a:gd name="T10" fmla="*/ 470 w 3211"/>
                <a:gd name="T11" fmla="*/ 119 h 119"/>
                <a:gd name="T12" fmla="*/ 627 w 3211"/>
                <a:gd name="T13" fmla="*/ 70 h 119"/>
                <a:gd name="T14" fmla="*/ 784 w 3211"/>
                <a:gd name="T15" fmla="*/ 119 h 119"/>
                <a:gd name="T16" fmla="*/ 784 w 3211"/>
                <a:gd name="T17" fmla="*/ 119 h 119"/>
                <a:gd name="T18" fmla="*/ 939 w 3211"/>
                <a:gd name="T19" fmla="*/ 70 h 119"/>
                <a:gd name="T20" fmla="*/ 1096 w 3211"/>
                <a:gd name="T21" fmla="*/ 119 h 119"/>
                <a:gd name="T22" fmla="*/ 1096 w 3211"/>
                <a:gd name="T23" fmla="*/ 119 h 119"/>
                <a:gd name="T24" fmla="*/ 1253 w 3211"/>
                <a:gd name="T25" fmla="*/ 70 h 119"/>
                <a:gd name="T26" fmla="*/ 1410 w 3211"/>
                <a:gd name="T27" fmla="*/ 119 h 119"/>
                <a:gd name="T28" fmla="*/ 1410 w 3211"/>
                <a:gd name="T29" fmla="*/ 119 h 119"/>
                <a:gd name="T30" fmla="*/ 1566 w 3211"/>
                <a:gd name="T31" fmla="*/ 0 h 119"/>
                <a:gd name="T32" fmla="*/ 1723 w 3211"/>
                <a:gd name="T33" fmla="*/ 119 h 119"/>
                <a:gd name="T34" fmla="*/ 1723 w 3211"/>
                <a:gd name="T35" fmla="*/ 119 h 119"/>
                <a:gd name="T36" fmla="*/ 1880 w 3211"/>
                <a:gd name="T37" fmla="*/ 70 h 119"/>
                <a:gd name="T38" fmla="*/ 2037 w 3211"/>
                <a:gd name="T39" fmla="*/ 119 h 119"/>
                <a:gd name="T40" fmla="*/ 2037 w 3211"/>
                <a:gd name="T41" fmla="*/ 119 h 119"/>
                <a:gd name="T42" fmla="*/ 2193 w 3211"/>
                <a:gd name="T43" fmla="*/ 70 h 119"/>
                <a:gd name="T44" fmla="*/ 2349 w 3211"/>
                <a:gd name="T45" fmla="*/ 119 h 119"/>
                <a:gd name="T46" fmla="*/ 2349 w 3211"/>
                <a:gd name="T47" fmla="*/ 119 h 119"/>
                <a:gd name="T48" fmla="*/ 2506 w 3211"/>
                <a:gd name="T49" fmla="*/ 70 h 119"/>
                <a:gd name="T50" fmla="*/ 2663 w 3211"/>
                <a:gd name="T51" fmla="*/ 119 h 119"/>
                <a:gd name="T52" fmla="*/ 2663 w 3211"/>
                <a:gd name="T53" fmla="*/ 119 h 119"/>
                <a:gd name="T54" fmla="*/ 2819 w 3211"/>
                <a:gd name="T55" fmla="*/ 70 h 119"/>
                <a:gd name="T56" fmla="*/ 2976 w 3211"/>
                <a:gd name="T57" fmla="*/ 119 h 119"/>
                <a:gd name="T58" fmla="*/ 2976 w 3211"/>
                <a:gd name="T59" fmla="*/ 119 h 119"/>
                <a:gd name="T60" fmla="*/ 3133 w 3211"/>
                <a:gd name="T61" fmla="*/ 0 h 119"/>
                <a:gd name="T62" fmla="*/ 3211 w 3211"/>
                <a:gd name="T63" fmla="*/ 119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11"/>
                <a:gd name="T97" fmla="*/ 0 h 119"/>
                <a:gd name="T98" fmla="*/ 3211 w 3211"/>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11" h="119">
                  <a:moveTo>
                    <a:pt x="0" y="119"/>
                  </a:moveTo>
                  <a:lnTo>
                    <a:pt x="0" y="0"/>
                  </a:lnTo>
                  <a:lnTo>
                    <a:pt x="0" y="119"/>
                  </a:lnTo>
                  <a:lnTo>
                    <a:pt x="157" y="119"/>
                  </a:lnTo>
                  <a:lnTo>
                    <a:pt x="157" y="70"/>
                  </a:lnTo>
                  <a:lnTo>
                    <a:pt x="157" y="119"/>
                  </a:lnTo>
                  <a:lnTo>
                    <a:pt x="313" y="119"/>
                  </a:lnTo>
                  <a:lnTo>
                    <a:pt x="313" y="70"/>
                  </a:lnTo>
                  <a:lnTo>
                    <a:pt x="313" y="119"/>
                  </a:lnTo>
                  <a:lnTo>
                    <a:pt x="470" y="119"/>
                  </a:lnTo>
                  <a:lnTo>
                    <a:pt x="470" y="70"/>
                  </a:lnTo>
                  <a:lnTo>
                    <a:pt x="470" y="119"/>
                  </a:lnTo>
                  <a:lnTo>
                    <a:pt x="627" y="119"/>
                  </a:lnTo>
                  <a:lnTo>
                    <a:pt x="627" y="70"/>
                  </a:lnTo>
                  <a:lnTo>
                    <a:pt x="627" y="119"/>
                  </a:lnTo>
                  <a:lnTo>
                    <a:pt x="784" y="119"/>
                  </a:lnTo>
                  <a:lnTo>
                    <a:pt x="784" y="70"/>
                  </a:lnTo>
                  <a:lnTo>
                    <a:pt x="784" y="119"/>
                  </a:lnTo>
                  <a:lnTo>
                    <a:pt x="939" y="119"/>
                  </a:lnTo>
                  <a:lnTo>
                    <a:pt x="939" y="70"/>
                  </a:lnTo>
                  <a:lnTo>
                    <a:pt x="939" y="119"/>
                  </a:lnTo>
                  <a:lnTo>
                    <a:pt x="1096" y="119"/>
                  </a:lnTo>
                  <a:lnTo>
                    <a:pt x="1096" y="70"/>
                  </a:lnTo>
                  <a:lnTo>
                    <a:pt x="1096" y="119"/>
                  </a:lnTo>
                  <a:lnTo>
                    <a:pt x="1253" y="119"/>
                  </a:lnTo>
                  <a:lnTo>
                    <a:pt x="1253" y="70"/>
                  </a:lnTo>
                  <a:lnTo>
                    <a:pt x="1253" y="119"/>
                  </a:lnTo>
                  <a:lnTo>
                    <a:pt x="1410" y="119"/>
                  </a:lnTo>
                  <a:lnTo>
                    <a:pt x="1410" y="70"/>
                  </a:lnTo>
                  <a:lnTo>
                    <a:pt x="1410" y="119"/>
                  </a:lnTo>
                  <a:lnTo>
                    <a:pt x="1566" y="119"/>
                  </a:lnTo>
                  <a:lnTo>
                    <a:pt x="1566" y="0"/>
                  </a:lnTo>
                  <a:lnTo>
                    <a:pt x="1566" y="119"/>
                  </a:lnTo>
                  <a:lnTo>
                    <a:pt x="1723" y="119"/>
                  </a:lnTo>
                  <a:lnTo>
                    <a:pt x="1723" y="70"/>
                  </a:lnTo>
                  <a:lnTo>
                    <a:pt x="1723" y="119"/>
                  </a:lnTo>
                  <a:lnTo>
                    <a:pt x="1880" y="119"/>
                  </a:lnTo>
                  <a:lnTo>
                    <a:pt x="1880" y="70"/>
                  </a:lnTo>
                  <a:lnTo>
                    <a:pt x="1880" y="119"/>
                  </a:lnTo>
                  <a:lnTo>
                    <a:pt x="2037" y="119"/>
                  </a:lnTo>
                  <a:lnTo>
                    <a:pt x="2037" y="70"/>
                  </a:lnTo>
                  <a:lnTo>
                    <a:pt x="2037" y="119"/>
                  </a:lnTo>
                  <a:lnTo>
                    <a:pt x="2193" y="119"/>
                  </a:lnTo>
                  <a:lnTo>
                    <a:pt x="2193" y="70"/>
                  </a:lnTo>
                  <a:lnTo>
                    <a:pt x="2193" y="119"/>
                  </a:lnTo>
                  <a:lnTo>
                    <a:pt x="2349" y="119"/>
                  </a:lnTo>
                  <a:lnTo>
                    <a:pt x="2349" y="70"/>
                  </a:lnTo>
                  <a:lnTo>
                    <a:pt x="2349" y="119"/>
                  </a:lnTo>
                  <a:lnTo>
                    <a:pt x="2506" y="119"/>
                  </a:lnTo>
                  <a:lnTo>
                    <a:pt x="2506" y="70"/>
                  </a:lnTo>
                  <a:lnTo>
                    <a:pt x="2506" y="119"/>
                  </a:lnTo>
                  <a:lnTo>
                    <a:pt x="2663" y="119"/>
                  </a:lnTo>
                  <a:lnTo>
                    <a:pt x="2663" y="70"/>
                  </a:lnTo>
                  <a:lnTo>
                    <a:pt x="2663" y="119"/>
                  </a:lnTo>
                  <a:lnTo>
                    <a:pt x="2819" y="119"/>
                  </a:lnTo>
                  <a:lnTo>
                    <a:pt x="2819" y="70"/>
                  </a:lnTo>
                  <a:lnTo>
                    <a:pt x="2819" y="119"/>
                  </a:lnTo>
                  <a:lnTo>
                    <a:pt x="2976" y="119"/>
                  </a:lnTo>
                  <a:lnTo>
                    <a:pt x="2976" y="70"/>
                  </a:lnTo>
                  <a:lnTo>
                    <a:pt x="2976" y="119"/>
                  </a:lnTo>
                  <a:lnTo>
                    <a:pt x="3133" y="119"/>
                  </a:lnTo>
                  <a:lnTo>
                    <a:pt x="3133" y="0"/>
                  </a:lnTo>
                  <a:lnTo>
                    <a:pt x="3133" y="119"/>
                  </a:lnTo>
                  <a:lnTo>
                    <a:pt x="3211" y="119"/>
                  </a:lnTo>
                </a:path>
              </a:pathLst>
            </a:custGeom>
            <a:noFill/>
            <a:ln w="6350">
              <a:solidFill>
                <a:srgbClr val="000000"/>
              </a:solidFill>
              <a:prstDash val="solid"/>
              <a:round/>
              <a:headEnd/>
              <a:tailEnd/>
            </a:ln>
          </p:spPr>
          <p:txBody>
            <a:bodyPr/>
            <a:lstStyle/>
            <a:p>
              <a:endParaRPr lang="en-US"/>
            </a:p>
          </p:txBody>
        </p:sp>
        <p:sp>
          <p:nvSpPr>
            <p:cNvPr id="13326" name="Freeform 70"/>
            <p:cNvSpPr>
              <a:spLocks/>
            </p:cNvSpPr>
            <p:nvPr/>
          </p:nvSpPr>
          <p:spPr bwMode="auto">
            <a:xfrm>
              <a:off x="1205" y="923"/>
              <a:ext cx="120" cy="2199"/>
            </a:xfrm>
            <a:custGeom>
              <a:avLst/>
              <a:gdLst>
                <a:gd name="T0" fmla="*/ 0 w 120"/>
                <a:gd name="T1" fmla="*/ 1780 h 2199"/>
                <a:gd name="T2" fmla="*/ 0 w 120"/>
                <a:gd name="T3" fmla="*/ 2199 h 2199"/>
                <a:gd name="T4" fmla="*/ 0 w 120"/>
                <a:gd name="T5" fmla="*/ 1780 h 2199"/>
                <a:gd name="T6" fmla="*/ 120 w 120"/>
                <a:gd name="T7" fmla="*/ 1780 h 2199"/>
                <a:gd name="T8" fmla="*/ 0 w 120"/>
                <a:gd name="T9" fmla="*/ 1780 h 2199"/>
                <a:gd name="T10" fmla="*/ 0 w 120"/>
                <a:gd name="T11" fmla="*/ 1257 h 2199"/>
                <a:gd name="T12" fmla="*/ 120 w 120"/>
                <a:gd name="T13" fmla="*/ 1257 h 2199"/>
                <a:gd name="T14" fmla="*/ 0 w 120"/>
                <a:gd name="T15" fmla="*/ 1257 h 2199"/>
                <a:gd name="T16" fmla="*/ 0 w 120"/>
                <a:gd name="T17" fmla="*/ 733 h 2199"/>
                <a:gd name="T18" fmla="*/ 120 w 120"/>
                <a:gd name="T19" fmla="*/ 733 h 2199"/>
                <a:gd name="T20" fmla="*/ 0 w 120"/>
                <a:gd name="T21" fmla="*/ 733 h 2199"/>
                <a:gd name="T22" fmla="*/ 0 w 120"/>
                <a:gd name="T23" fmla="*/ 209 h 2199"/>
                <a:gd name="T24" fmla="*/ 120 w 120"/>
                <a:gd name="T25" fmla="*/ 209 h 2199"/>
                <a:gd name="T26" fmla="*/ 0 w 120"/>
                <a:gd name="T27" fmla="*/ 209 h 2199"/>
                <a:gd name="T28" fmla="*/ 0 w 120"/>
                <a:gd name="T29" fmla="*/ 0 h 21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2199"/>
                <a:gd name="T47" fmla="*/ 120 w 120"/>
                <a:gd name="T48" fmla="*/ 2199 h 21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2199">
                  <a:moveTo>
                    <a:pt x="0" y="1780"/>
                  </a:moveTo>
                  <a:lnTo>
                    <a:pt x="0" y="2199"/>
                  </a:lnTo>
                  <a:lnTo>
                    <a:pt x="0" y="1780"/>
                  </a:lnTo>
                  <a:lnTo>
                    <a:pt x="120" y="1780"/>
                  </a:lnTo>
                  <a:lnTo>
                    <a:pt x="0" y="1780"/>
                  </a:lnTo>
                  <a:lnTo>
                    <a:pt x="0" y="1257"/>
                  </a:lnTo>
                  <a:lnTo>
                    <a:pt x="120" y="1257"/>
                  </a:lnTo>
                  <a:lnTo>
                    <a:pt x="0" y="1257"/>
                  </a:lnTo>
                  <a:lnTo>
                    <a:pt x="0" y="733"/>
                  </a:lnTo>
                  <a:lnTo>
                    <a:pt x="120" y="733"/>
                  </a:lnTo>
                  <a:lnTo>
                    <a:pt x="0" y="733"/>
                  </a:lnTo>
                  <a:lnTo>
                    <a:pt x="0" y="209"/>
                  </a:lnTo>
                  <a:lnTo>
                    <a:pt x="120" y="209"/>
                  </a:lnTo>
                  <a:lnTo>
                    <a:pt x="0" y="209"/>
                  </a:lnTo>
                  <a:lnTo>
                    <a:pt x="0" y="0"/>
                  </a:lnTo>
                </a:path>
              </a:pathLst>
            </a:custGeom>
            <a:noFill/>
            <a:ln w="6350">
              <a:solidFill>
                <a:srgbClr val="000000"/>
              </a:solidFill>
              <a:prstDash val="solid"/>
              <a:round/>
              <a:headEnd/>
              <a:tailEnd/>
            </a:ln>
          </p:spPr>
          <p:txBody>
            <a:bodyPr/>
            <a:lstStyle/>
            <a:p>
              <a:endParaRPr lang="en-US"/>
            </a:p>
          </p:txBody>
        </p:sp>
        <p:sp>
          <p:nvSpPr>
            <p:cNvPr id="13327" name="Freeform 80"/>
            <p:cNvSpPr>
              <a:spLocks/>
            </p:cNvSpPr>
            <p:nvPr/>
          </p:nvSpPr>
          <p:spPr bwMode="auto">
            <a:xfrm>
              <a:off x="1205" y="923"/>
              <a:ext cx="120" cy="2199"/>
            </a:xfrm>
            <a:custGeom>
              <a:avLst/>
              <a:gdLst>
                <a:gd name="T0" fmla="*/ 0 w 120"/>
                <a:gd name="T1" fmla="*/ 1780 h 2199"/>
                <a:gd name="T2" fmla="*/ 0 w 120"/>
                <a:gd name="T3" fmla="*/ 2199 h 2199"/>
                <a:gd name="T4" fmla="*/ 0 w 120"/>
                <a:gd name="T5" fmla="*/ 1780 h 2199"/>
                <a:gd name="T6" fmla="*/ 120 w 120"/>
                <a:gd name="T7" fmla="*/ 1780 h 2199"/>
                <a:gd name="T8" fmla="*/ 0 w 120"/>
                <a:gd name="T9" fmla="*/ 1780 h 2199"/>
                <a:gd name="T10" fmla="*/ 0 w 120"/>
                <a:gd name="T11" fmla="*/ 1257 h 2199"/>
                <a:gd name="T12" fmla="*/ 120 w 120"/>
                <a:gd name="T13" fmla="*/ 1257 h 2199"/>
                <a:gd name="T14" fmla="*/ 0 w 120"/>
                <a:gd name="T15" fmla="*/ 1257 h 2199"/>
                <a:gd name="T16" fmla="*/ 0 w 120"/>
                <a:gd name="T17" fmla="*/ 733 h 2199"/>
                <a:gd name="T18" fmla="*/ 120 w 120"/>
                <a:gd name="T19" fmla="*/ 733 h 2199"/>
                <a:gd name="T20" fmla="*/ 0 w 120"/>
                <a:gd name="T21" fmla="*/ 733 h 2199"/>
                <a:gd name="T22" fmla="*/ 0 w 120"/>
                <a:gd name="T23" fmla="*/ 209 h 2199"/>
                <a:gd name="T24" fmla="*/ 120 w 120"/>
                <a:gd name="T25" fmla="*/ 209 h 2199"/>
                <a:gd name="T26" fmla="*/ 0 w 120"/>
                <a:gd name="T27" fmla="*/ 209 h 2199"/>
                <a:gd name="T28" fmla="*/ 0 w 120"/>
                <a:gd name="T29" fmla="*/ 0 h 21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2199"/>
                <a:gd name="T47" fmla="*/ 120 w 120"/>
                <a:gd name="T48" fmla="*/ 2199 h 21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2199">
                  <a:moveTo>
                    <a:pt x="0" y="1780"/>
                  </a:moveTo>
                  <a:lnTo>
                    <a:pt x="0" y="2199"/>
                  </a:lnTo>
                  <a:lnTo>
                    <a:pt x="0" y="1780"/>
                  </a:lnTo>
                  <a:lnTo>
                    <a:pt x="120" y="1780"/>
                  </a:lnTo>
                  <a:lnTo>
                    <a:pt x="0" y="1780"/>
                  </a:lnTo>
                  <a:lnTo>
                    <a:pt x="0" y="1257"/>
                  </a:lnTo>
                  <a:lnTo>
                    <a:pt x="120" y="1257"/>
                  </a:lnTo>
                  <a:lnTo>
                    <a:pt x="0" y="1257"/>
                  </a:lnTo>
                  <a:lnTo>
                    <a:pt x="0" y="733"/>
                  </a:lnTo>
                  <a:lnTo>
                    <a:pt x="120" y="733"/>
                  </a:lnTo>
                  <a:lnTo>
                    <a:pt x="0" y="733"/>
                  </a:lnTo>
                  <a:lnTo>
                    <a:pt x="0" y="209"/>
                  </a:lnTo>
                  <a:lnTo>
                    <a:pt x="120" y="209"/>
                  </a:lnTo>
                  <a:lnTo>
                    <a:pt x="0" y="209"/>
                  </a:lnTo>
                  <a:lnTo>
                    <a:pt x="0" y="0"/>
                  </a:lnTo>
                </a:path>
              </a:pathLst>
            </a:custGeom>
            <a:noFill/>
            <a:ln w="6350">
              <a:solidFill>
                <a:srgbClr val="000000"/>
              </a:solidFill>
              <a:prstDash val="solid"/>
              <a:round/>
              <a:headEnd/>
              <a:tailEnd/>
            </a:ln>
          </p:spPr>
          <p:txBody>
            <a:bodyPr/>
            <a:lstStyle/>
            <a:p>
              <a:endParaRPr lang="en-US"/>
            </a:p>
          </p:txBody>
        </p:sp>
        <p:sp>
          <p:nvSpPr>
            <p:cNvPr id="13328" name="Freeform 90"/>
            <p:cNvSpPr>
              <a:spLocks/>
            </p:cNvSpPr>
            <p:nvPr/>
          </p:nvSpPr>
          <p:spPr bwMode="auto">
            <a:xfrm>
              <a:off x="4296" y="923"/>
              <a:ext cx="120" cy="2199"/>
            </a:xfrm>
            <a:custGeom>
              <a:avLst/>
              <a:gdLst>
                <a:gd name="T0" fmla="*/ 120 w 120"/>
                <a:gd name="T1" fmla="*/ 1780 h 2199"/>
                <a:gd name="T2" fmla="*/ 120 w 120"/>
                <a:gd name="T3" fmla="*/ 2199 h 2199"/>
                <a:gd name="T4" fmla="*/ 120 w 120"/>
                <a:gd name="T5" fmla="*/ 1780 h 2199"/>
                <a:gd name="T6" fmla="*/ 0 w 120"/>
                <a:gd name="T7" fmla="*/ 1780 h 2199"/>
                <a:gd name="T8" fmla="*/ 120 w 120"/>
                <a:gd name="T9" fmla="*/ 1780 h 2199"/>
                <a:gd name="T10" fmla="*/ 120 w 120"/>
                <a:gd name="T11" fmla="*/ 1257 h 2199"/>
                <a:gd name="T12" fmla="*/ 0 w 120"/>
                <a:gd name="T13" fmla="*/ 1257 h 2199"/>
                <a:gd name="T14" fmla="*/ 120 w 120"/>
                <a:gd name="T15" fmla="*/ 1257 h 2199"/>
                <a:gd name="T16" fmla="*/ 120 w 120"/>
                <a:gd name="T17" fmla="*/ 733 h 2199"/>
                <a:gd name="T18" fmla="*/ 0 w 120"/>
                <a:gd name="T19" fmla="*/ 733 h 2199"/>
                <a:gd name="T20" fmla="*/ 120 w 120"/>
                <a:gd name="T21" fmla="*/ 733 h 2199"/>
                <a:gd name="T22" fmla="*/ 120 w 120"/>
                <a:gd name="T23" fmla="*/ 209 h 2199"/>
                <a:gd name="T24" fmla="*/ 0 w 120"/>
                <a:gd name="T25" fmla="*/ 209 h 2199"/>
                <a:gd name="T26" fmla="*/ 120 w 120"/>
                <a:gd name="T27" fmla="*/ 209 h 2199"/>
                <a:gd name="T28" fmla="*/ 120 w 120"/>
                <a:gd name="T29" fmla="*/ 0 h 21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2199"/>
                <a:gd name="T47" fmla="*/ 120 w 120"/>
                <a:gd name="T48" fmla="*/ 2199 h 21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2199">
                  <a:moveTo>
                    <a:pt x="120" y="1780"/>
                  </a:moveTo>
                  <a:lnTo>
                    <a:pt x="120" y="2199"/>
                  </a:lnTo>
                  <a:lnTo>
                    <a:pt x="120" y="1780"/>
                  </a:lnTo>
                  <a:lnTo>
                    <a:pt x="0" y="1780"/>
                  </a:lnTo>
                  <a:lnTo>
                    <a:pt x="120" y="1780"/>
                  </a:lnTo>
                  <a:lnTo>
                    <a:pt x="120" y="1257"/>
                  </a:lnTo>
                  <a:lnTo>
                    <a:pt x="0" y="1257"/>
                  </a:lnTo>
                  <a:lnTo>
                    <a:pt x="120" y="1257"/>
                  </a:lnTo>
                  <a:lnTo>
                    <a:pt x="120" y="733"/>
                  </a:lnTo>
                  <a:lnTo>
                    <a:pt x="0" y="733"/>
                  </a:lnTo>
                  <a:lnTo>
                    <a:pt x="120" y="733"/>
                  </a:lnTo>
                  <a:lnTo>
                    <a:pt x="120" y="209"/>
                  </a:lnTo>
                  <a:lnTo>
                    <a:pt x="0" y="209"/>
                  </a:lnTo>
                  <a:lnTo>
                    <a:pt x="120" y="209"/>
                  </a:lnTo>
                  <a:lnTo>
                    <a:pt x="120" y="0"/>
                  </a:lnTo>
                </a:path>
              </a:pathLst>
            </a:custGeom>
            <a:noFill/>
            <a:ln w="6350">
              <a:solidFill>
                <a:srgbClr val="000000"/>
              </a:solidFill>
              <a:prstDash val="solid"/>
              <a:round/>
              <a:headEnd/>
              <a:tailEnd/>
            </a:ln>
          </p:spPr>
          <p:txBody>
            <a:bodyPr/>
            <a:lstStyle/>
            <a:p>
              <a:endParaRPr lang="en-US"/>
            </a:p>
          </p:txBody>
        </p:sp>
        <p:sp>
          <p:nvSpPr>
            <p:cNvPr id="13329" name="Freeform 91"/>
            <p:cNvSpPr>
              <a:spLocks/>
            </p:cNvSpPr>
            <p:nvPr/>
          </p:nvSpPr>
          <p:spPr bwMode="auto">
            <a:xfrm>
              <a:off x="4296" y="923"/>
              <a:ext cx="120" cy="2199"/>
            </a:xfrm>
            <a:custGeom>
              <a:avLst/>
              <a:gdLst>
                <a:gd name="T0" fmla="*/ 120 w 120"/>
                <a:gd name="T1" fmla="*/ 1780 h 2199"/>
                <a:gd name="T2" fmla="*/ 120 w 120"/>
                <a:gd name="T3" fmla="*/ 2199 h 2199"/>
                <a:gd name="T4" fmla="*/ 120 w 120"/>
                <a:gd name="T5" fmla="*/ 1780 h 2199"/>
                <a:gd name="T6" fmla="*/ 0 w 120"/>
                <a:gd name="T7" fmla="*/ 1780 h 2199"/>
                <a:gd name="T8" fmla="*/ 120 w 120"/>
                <a:gd name="T9" fmla="*/ 1780 h 2199"/>
                <a:gd name="T10" fmla="*/ 120 w 120"/>
                <a:gd name="T11" fmla="*/ 1257 h 2199"/>
                <a:gd name="T12" fmla="*/ 0 w 120"/>
                <a:gd name="T13" fmla="*/ 1257 h 2199"/>
                <a:gd name="T14" fmla="*/ 120 w 120"/>
                <a:gd name="T15" fmla="*/ 1257 h 2199"/>
                <a:gd name="T16" fmla="*/ 120 w 120"/>
                <a:gd name="T17" fmla="*/ 733 h 2199"/>
                <a:gd name="T18" fmla="*/ 0 w 120"/>
                <a:gd name="T19" fmla="*/ 733 h 2199"/>
                <a:gd name="T20" fmla="*/ 120 w 120"/>
                <a:gd name="T21" fmla="*/ 733 h 2199"/>
                <a:gd name="T22" fmla="*/ 120 w 120"/>
                <a:gd name="T23" fmla="*/ 209 h 2199"/>
                <a:gd name="T24" fmla="*/ 0 w 120"/>
                <a:gd name="T25" fmla="*/ 209 h 2199"/>
                <a:gd name="T26" fmla="*/ 120 w 120"/>
                <a:gd name="T27" fmla="*/ 209 h 2199"/>
                <a:gd name="T28" fmla="*/ 120 w 120"/>
                <a:gd name="T29" fmla="*/ 0 h 21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2199"/>
                <a:gd name="T47" fmla="*/ 120 w 120"/>
                <a:gd name="T48" fmla="*/ 2199 h 21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2199">
                  <a:moveTo>
                    <a:pt x="120" y="1780"/>
                  </a:moveTo>
                  <a:lnTo>
                    <a:pt x="120" y="2199"/>
                  </a:lnTo>
                  <a:lnTo>
                    <a:pt x="120" y="1780"/>
                  </a:lnTo>
                  <a:lnTo>
                    <a:pt x="0" y="1780"/>
                  </a:lnTo>
                  <a:lnTo>
                    <a:pt x="120" y="1780"/>
                  </a:lnTo>
                  <a:lnTo>
                    <a:pt x="120" y="1257"/>
                  </a:lnTo>
                  <a:lnTo>
                    <a:pt x="0" y="1257"/>
                  </a:lnTo>
                  <a:lnTo>
                    <a:pt x="120" y="1257"/>
                  </a:lnTo>
                  <a:lnTo>
                    <a:pt x="120" y="733"/>
                  </a:lnTo>
                  <a:lnTo>
                    <a:pt x="0" y="733"/>
                  </a:lnTo>
                  <a:lnTo>
                    <a:pt x="120" y="733"/>
                  </a:lnTo>
                  <a:lnTo>
                    <a:pt x="120" y="209"/>
                  </a:lnTo>
                  <a:lnTo>
                    <a:pt x="0" y="209"/>
                  </a:lnTo>
                  <a:lnTo>
                    <a:pt x="120" y="209"/>
                  </a:lnTo>
                  <a:lnTo>
                    <a:pt x="120" y="0"/>
                  </a:lnTo>
                </a:path>
              </a:pathLst>
            </a:custGeom>
            <a:noFill/>
            <a:ln w="6350">
              <a:solidFill>
                <a:srgbClr val="000000"/>
              </a:solidFill>
              <a:prstDash val="solid"/>
              <a:round/>
              <a:headEnd/>
              <a:tailEnd/>
            </a:ln>
          </p:spPr>
          <p:txBody>
            <a:bodyPr/>
            <a:lstStyle/>
            <a:p>
              <a:endParaRPr lang="en-US"/>
            </a:p>
          </p:txBody>
        </p:sp>
        <p:sp>
          <p:nvSpPr>
            <p:cNvPr id="13330" name="Freeform 92"/>
            <p:cNvSpPr>
              <a:spLocks/>
            </p:cNvSpPr>
            <p:nvPr/>
          </p:nvSpPr>
          <p:spPr bwMode="auto">
            <a:xfrm>
              <a:off x="1205" y="923"/>
              <a:ext cx="3211" cy="119"/>
            </a:xfrm>
            <a:custGeom>
              <a:avLst/>
              <a:gdLst>
                <a:gd name="T0" fmla="*/ 0 w 3211"/>
                <a:gd name="T1" fmla="*/ 119 h 119"/>
                <a:gd name="T2" fmla="*/ 157 w 3211"/>
                <a:gd name="T3" fmla="*/ 0 h 119"/>
                <a:gd name="T4" fmla="*/ 157 w 3211"/>
                <a:gd name="T5" fmla="*/ 0 h 119"/>
                <a:gd name="T6" fmla="*/ 313 w 3211"/>
                <a:gd name="T7" fmla="*/ 49 h 119"/>
                <a:gd name="T8" fmla="*/ 470 w 3211"/>
                <a:gd name="T9" fmla="*/ 0 h 119"/>
                <a:gd name="T10" fmla="*/ 470 w 3211"/>
                <a:gd name="T11" fmla="*/ 0 h 119"/>
                <a:gd name="T12" fmla="*/ 627 w 3211"/>
                <a:gd name="T13" fmla="*/ 49 h 119"/>
                <a:gd name="T14" fmla="*/ 784 w 3211"/>
                <a:gd name="T15" fmla="*/ 0 h 119"/>
                <a:gd name="T16" fmla="*/ 784 w 3211"/>
                <a:gd name="T17" fmla="*/ 0 h 119"/>
                <a:gd name="T18" fmla="*/ 939 w 3211"/>
                <a:gd name="T19" fmla="*/ 49 h 119"/>
                <a:gd name="T20" fmla="*/ 1096 w 3211"/>
                <a:gd name="T21" fmla="*/ 0 h 119"/>
                <a:gd name="T22" fmla="*/ 1096 w 3211"/>
                <a:gd name="T23" fmla="*/ 0 h 119"/>
                <a:gd name="T24" fmla="*/ 1253 w 3211"/>
                <a:gd name="T25" fmla="*/ 49 h 119"/>
                <a:gd name="T26" fmla="*/ 1410 w 3211"/>
                <a:gd name="T27" fmla="*/ 0 h 119"/>
                <a:gd name="T28" fmla="*/ 1410 w 3211"/>
                <a:gd name="T29" fmla="*/ 0 h 119"/>
                <a:gd name="T30" fmla="*/ 1566 w 3211"/>
                <a:gd name="T31" fmla="*/ 119 h 119"/>
                <a:gd name="T32" fmla="*/ 1723 w 3211"/>
                <a:gd name="T33" fmla="*/ 0 h 119"/>
                <a:gd name="T34" fmla="*/ 1723 w 3211"/>
                <a:gd name="T35" fmla="*/ 0 h 119"/>
                <a:gd name="T36" fmla="*/ 1880 w 3211"/>
                <a:gd name="T37" fmla="*/ 49 h 119"/>
                <a:gd name="T38" fmla="*/ 2037 w 3211"/>
                <a:gd name="T39" fmla="*/ 0 h 119"/>
                <a:gd name="T40" fmla="*/ 2037 w 3211"/>
                <a:gd name="T41" fmla="*/ 0 h 119"/>
                <a:gd name="T42" fmla="*/ 2193 w 3211"/>
                <a:gd name="T43" fmla="*/ 49 h 119"/>
                <a:gd name="T44" fmla="*/ 2349 w 3211"/>
                <a:gd name="T45" fmla="*/ 0 h 119"/>
                <a:gd name="T46" fmla="*/ 2349 w 3211"/>
                <a:gd name="T47" fmla="*/ 0 h 119"/>
                <a:gd name="T48" fmla="*/ 2506 w 3211"/>
                <a:gd name="T49" fmla="*/ 49 h 119"/>
                <a:gd name="T50" fmla="*/ 2663 w 3211"/>
                <a:gd name="T51" fmla="*/ 0 h 119"/>
                <a:gd name="T52" fmla="*/ 2663 w 3211"/>
                <a:gd name="T53" fmla="*/ 0 h 119"/>
                <a:gd name="T54" fmla="*/ 2819 w 3211"/>
                <a:gd name="T55" fmla="*/ 49 h 119"/>
                <a:gd name="T56" fmla="*/ 2976 w 3211"/>
                <a:gd name="T57" fmla="*/ 0 h 119"/>
                <a:gd name="T58" fmla="*/ 2976 w 3211"/>
                <a:gd name="T59" fmla="*/ 0 h 119"/>
                <a:gd name="T60" fmla="*/ 3133 w 3211"/>
                <a:gd name="T61" fmla="*/ 119 h 119"/>
                <a:gd name="T62" fmla="*/ 3211 w 3211"/>
                <a:gd name="T63" fmla="*/ 0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11"/>
                <a:gd name="T97" fmla="*/ 0 h 119"/>
                <a:gd name="T98" fmla="*/ 3211 w 3211"/>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11" h="119">
                  <a:moveTo>
                    <a:pt x="0" y="0"/>
                  </a:moveTo>
                  <a:lnTo>
                    <a:pt x="0" y="119"/>
                  </a:lnTo>
                  <a:lnTo>
                    <a:pt x="0" y="0"/>
                  </a:lnTo>
                  <a:lnTo>
                    <a:pt x="157" y="0"/>
                  </a:lnTo>
                  <a:lnTo>
                    <a:pt x="157" y="49"/>
                  </a:lnTo>
                  <a:lnTo>
                    <a:pt x="157" y="0"/>
                  </a:lnTo>
                  <a:lnTo>
                    <a:pt x="313" y="0"/>
                  </a:lnTo>
                  <a:lnTo>
                    <a:pt x="313" y="49"/>
                  </a:lnTo>
                  <a:lnTo>
                    <a:pt x="313" y="0"/>
                  </a:lnTo>
                  <a:lnTo>
                    <a:pt x="470" y="0"/>
                  </a:lnTo>
                  <a:lnTo>
                    <a:pt x="470" y="49"/>
                  </a:lnTo>
                  <a:lnTo>
                    <a:pt x="470" y="0"/>
                  </a:lnTo>
                  <a:lnTo>
                    <a:pt x="627" y="0"/>
                  </a:lnTo>
                  <a:lnTo>
                    <a:pt x="627" y="49"/>
                  </a:lnTo>
                  <a:lnTo>
                    <a:pt x="627" y="0"/>
                  </a:lnTo>
                  <a:lnTo>
                    <a:pt x="784" y="0"/>
                  </a:lnTo>
                  <a:lnTo>
                    <a:pt x="784" y="49"/>
                  </a:lnTo>
                  <a:lnTo>
                    <a:pt x="784" y="0"/>
                  </a:lnTo>
                  <a:lnTo>
                    <a:pt x="939" y="0"/>
                  </a:lnTo>
                  <a:lnTo>
                    <a:pt x="939" y="49"/>
                  </a:lnTo>
                  <a:lnTo>
                    <a:pt x="939" y="0"/>
                  </a:lnTo>
                  <a:lnTo>
                    <a:pt x="1096" y="0"/>
                  </a:lnTo>
                  <a:lnTo>
                    <a:pt x="1096" y="49"/>
                  </a:lnTo>
                  <a:lnTo>
                    <a:pt x="1096" y="0"/>
                  </a:lnTo>
                  <a:lnTo>
                    <a:pt x="1253" y="0"/>
                  </a:lnTo>
                  <a:lnTo>
                    <a:pt x="1253" y="49"/>
                  </a:lnTo>
                  <a:lnTo>
                    <a:pt x="1253" y="0"/>
                  </a:lnTo>
                  <a:lnTo>
                    <a:pt x="1410" y="0"/>
                  </a:lnTo>
                  <a:lnTo>
                    <a:pt x="1410" y="49"/>
                  </a:lnTo>
                  <a:lnTo>
                    <a:pt x="1410" y="0"/>
                  </a:lnTo>
                  <a:lnTo>
                    <a:pt x="1566" y="0"/>
                  </a:lnTo>
                  <a:lnTo>
                    <a:pt x="1566" y="119"/>
                  </a:lnTo>
                  <a:lnTo>
                    <a:pt x="1566" y="0"/>
                  </a:lnTo>
                  <a:lnTo>
                    <a:pt x="1723" y="0"/>
                  </a:lnTo>
                  <a:lnTo>
                    <a:pt x="1723" y="49"/>
                  </a:lnTo>
                  <a:lnTo>
                    <a:pt x="1723" y="0"/>
                  </a:lnTo>
                  <a:lnTo>
                    <a:pt x="1880" y="0"/>
                  </a:lnTo>
                  <a:lnTo>
                    <a:pt x="1880" y="49"/>
                  </a:lnTo>
                  <a:lnTo>
                    <a:pt x="1880" y="0"/>
                  </a:lnTo>
                  <a:lnTo>
                    <a:pt x="2037" y="0"/>
                  </a:lnTo>
                  <a:lnTo>
                    <a:pt x="2037" y="49"/>
                  </a:lnTo>
                  <a:lnTo>
                    <a:pt x="2037" y="0"/>
                  </a:lnTo>
                  <a:lnTo>
                    <a:pt x="2193" y="0"/>
                  </a:lnTo>
                  <a:lnTo>
                    <a:pt x="2193" y="49"/>
                  </a:lnTo>
                  <a:lnTo>
                    <a:pt x="2193" y="0"/>
                  </a:lnTo>
                  <a:lnTo>
                    <a:pt x="2349" y="0"/>
                  </a:lnTo>
                  <a:lnTo>
                    <a:pt x="2349" y="49"/>
                  </a:lnTo>
                  <a:lnTo>
                    <a:pt x="2349" y="0"/>
                  </a:lnTo>
                  <a:lnTo>
                    <a:pt x="2506" y="0"/>
                  </a:lnTo>
                  <a:lnTo>
                    <a:pt x="2506" y="49"/>
                  </a:lnTo>
                  <a:lnTo>
                    <a:pt x="2506" y="0"/>
                  </a:lnTo>
                  <a:lnTo>
                    <a:pt x="2663" y="0"/>
                  </a:lnTo>
                  <a:lnTo>
                    <a:pt x="2663" y="49"/>
                  </a:lnTo>
                  <a:lnTo>
                    <a:pt x="2663" y="0"/>
                  </a:lnTo>
                  <a:lnTo>
                    <a:pt x="2819" y="0"/>
                  </a:lnTo>
                  <a:lnTo>
                    <a:pt x="2819" y="49"/>
                  </a:lnTo>
                  <a:lnTo>
                    <a:pt x="2819" y="0"/>
                  </a:lnTo>
                  <a:lnTo>
                    <a:pt x="2976" y="0"/>
                  </a:lnTo>
                  <a:lnTo>
                    <a:pt x="2976" y="49"/>
                  </a:lnTo>
                  <a:lnTo>
                    <a:pt x="2976" y="0"/>
                  </a:lnTo>
                  <a:lnTo>
                    <a:pt x="3133" y="0"/>
                  </a:lnTo>
                  <a:lnTo>
                    <a:pt x="3133" y="119"/>
                  </a:lnTo>
                  <a:lnTo>
                    <a:pt x="3133" y="0"/>
                  </a:lnTo>
                  <a:lnTo>
                    <a:pt x="3211" y="0"/>
                  </a:lnTo>
                </a:path>
              </a:pathLst>
            </a:custGeom>
            <a:noFill/>
            <a:ln w="6350">
              <a:solidFill>
                <a:srgbClr val="000000"/>
              </a:solidFill>
              <a:prstDash val="solid"/>
              <a:round/>
              <a:headEnd/>
              <a:tailEnd/>
            </a:ln>
          </p:spPr>
          <p:txBody>
            <a:bodyPr/>
            <a:lstStyle/>
            <a:p>
              <a:endParaRPr lang="en-US"/>
            </a:p>
          </p:txBody>
        </p:sp>
        <p:sp>
          <p:nvSpPr>
            <p:cNvPr id="13331" name="Freeform 93"/>
            <p:cNvSpPr>
              <a:spLocks/>
            </p:cNvSpPr>
            <p:nvPr/>
          </p:nvSpPr>
          <p:spPr bwMode="auto">
            <a:xfrm>
              <a:off x="1205" y="923"/>
              <a:ext cx="3211" cy="119"/>
            </a:xfrm>
            <a:custGeom>
              <a:avLst/>
              <a:gdLst>
                <a:gd name="T0" fmla="*/ 0 w 3211"/>
                <a:gd name="T1" fmla="*/ 119 h 119"/>
                <a:gd name="T2" fmla="*/ 157 w 3211"/>
                <a:gd name="T3" fmla="*/ 0 h 119"/>
                <a:gd name="T4" fmla="*/ 157 w 3211"/>
                <a:gd name="T5" fmla="*/ 0 h 119"/>
                <a:gd name="T6" fmla="*/ 313 w 3211"/>
                <a:gd name="T7" fmla="*/ 49 h 119"/>
                <a:gd name="T8" fmla="*/ 470 w 3211"/>
                <a:gd name="T9" fmla="*/ 0 h 119"/>
                <a:gd name="T10" fmla="*/ 470 w 3211"/>
                <a:gd name="T11" fmla="*/ 0 h 119"/>
                <a:gd name="T12" fmla="*/ 627 w 3211"/>
                <a:gd name="T13" fmla="*/ 49 h 119"/>
                <a:gd name="T14" fmla="*/ 784 w 3211"/>
                <a:gd name="T15" fmla="*/ 0 h 119"/>
                <a:gd name="T16" fmla="*/ 784 w 3211"/>
                <a:gd name="T17" fmla="*/ 0 h 119"/>
                <a:gd name="T18" fmla="*/ 939 w 3211"/>
                <a:gd name="T19" fmla="*/ 49 h 119"/>
                <a:gd name="T20" fmla="*/ 1096 w 3211"/>
                <a:gd name="T21" fmla="*/ 0 h 119"/>
                <a:gd name="T22" fmla="*/ 1096 w 3211"/>
                <a:gd name="T23" fmla="*/ 0 h 119"/>
                <a:gd name="T24" fmla="*/ 1253 w 3211"/>
                <a:gd name="T25" fmla="*/ 49 h 119"/>
                <a:gd name="T26" fmla="*/ 1410 w 3211"/>
                <a:gd name="T27" fmla="*/ 0 h 119"/>
                <a:gd name="T28" fmla="*/ 1410 w 3211"/>
                <a:gd name="T29" fmla="*/ 0 h 119"/>
                <a:gd name="T30" fmla="*/ 1566 w 3211"/>
                <a:gd name="T31" fmla="*/ 119 h 119"/>
                <a:gd name="T32" fmla="*/ 1723 w 3211"/>
                <a:gd name="T33" fmla="*/ 0 h 119"/>
                <a:gd name="T34" fmla="*/ 1723 w 3211"/>
                <a:gd name="T35" fmla="*/ 0 h 119"/>
                <a:gd name="T36" fmla="*/ 1880 w 3211"/>
                <a:gd name="T37" fmla="*/ 49 h 119"/>
                <a:gd name="T38" fmla="*/ 2037 w 3211"/>
                <a:gd name="T39" fmla="*/ 0 h 119"/>
                <a:gd name="T40" fmla="*/ 2037 w 3211"/>
                <a:gd name="T41" fmla="*/ 0 h 119"/>
                <a:gd name="T42" fmla="*/ 2193 w 3211"/>
                <a:gd name="T43" fmla="*/ 49 h 119"/>
                <a:gd name="T44" fmla="*/ 2349 w 3211"/>
                <a:gd name="T45" fmla="*/ 0 h 119"/>
                <a:gd name="T46" fmla="*/ 2349 w 3211"/>
                <a:gd name="T47" fmla="*/ 0 h 119"/>
                <a:gd name="T48" fmla="*/ 2506 w 3211"/>
                <a:gd name="T49" fmla="*/ 49 h 119"/>
                <a:gd name="T50" fmla="*/ 2663 w 3211"/>
                <a:gd name="T51" fmla="*/ 0 h 119"/>
                <a:gd name="T52" fmla="*/ 2663 w 3211"/>
                <a:gd name="T53" fmla="*/ 0 h 119"/>
                <a:gd name="T54" fmla="*/ 2819 w 3211"/>
                <a:gd name="T55" fmla="*/ 49 h 119"/>
                <a:gd name="T56" fmla="*/ 2976 w 3211"/>
                <a:gd name="T57" fmla="*/ 0 h 119"/>
                <a:gd name="T58" fmla="*/ 2976 w 3211"/>
                <a:gd name="T59" fmla="*/ 0 h 119"/>
                <a:gd name="T60" fmla="*/ 3133 w 3211"/>
                <a:gd name="T61" fmla="*/ 119 h 119"/>
                <a:gd name="T62" fmla="*/ 3211 w 3211"/>
                <a:gd name="T63" fmla="*/ 0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11"/>
                <a:gd name="T97" fmla="*/ 0 h 119"/>
                <a:gd name="T98" fmla="*/ 3211 w 3211"/>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11" h="119">
                  <a:moveTo>
                    <a:pt x="0" y="0"/>
                  </a:moveTo>
                  <a:lnTo>
                    <a:pt x="0" y="119"/>
                  </a:lnTo>
                  <a:lnTo>
                    <a:pt x="0" y="0"/>
                  </a:lnTo>
                  <a:lnTo>
                    <a:pt x="157" y="0"/>
                  </a:lnTo>
                  <a:lnTo>
                    <a:pt x="157" y="49"/>
                  </a:lnTo>
                  <a:lnTo>
                    <a:pt x="157" y="0"/>
                  </a:lnTo>
                  <a:lnTo>
                    <a:pt x="313" y="0"/>
                  </a:lnTo>
                  <a:lnTo>
                    <a:pt x="313" y="49"/>
                  </a:lnTo>
                  <a:lnTo>
                    <a:pt x="313" y="0"/>
                  </a:lnTo>
                  <a:lnTo>
                    <a:pt x="470" y="0"/>
                  </a:lnTo>
                  <a:lnTo>
                    <a:pt x="470" y="49"/>
                  </a:lnTo>
                  <a:lnTo>
                    <a:pt x="470" y="0"/>
                  </a:lnTo>
                  <a:lnTo>
                    <a:pt x="627" y="0"/>
                  </a:lnTo>
                  <a:lnTo>
                    <a:pt x="627" y="49"/>
                  </a:lnTo>
                  <a:lnTo>
                    <a:pt x="627" y="0"/>
                  </a:lnTo>
                  <a:lnTo>
                    <a:pt x="784" y="0"/>
                  </a:lnTo>
                  <a:lnTo>
                    <a:pt x="784" y="49"/>
                  </a:lnTo>
                  <a:lnTo>
                    <a:pt x="784" y="0"/>
                  </a:lnTo>
                  <a:lnTo>
                    <a:pt x="939" y="0"/>
                  </a:lnTo>
                  <a:lnTo>
                    <a:pt x="939" y="49"/>
                  </a:lnTo>
                  <a:lnTo>
                    <a:pt x="939" y="0"/>
                  </a:lnTo>
                  <a:lnTo>
                    <a:pt x="1096" y="0"/>
                  </a:lnTo>
                  <a:lnTo>
                    <a:pt x="1096" y="49"/>
                  </a:lnTo>
                  <a:lnTo>
                    <a:pt x="1096" y="0"/>
                  </a:lnTo>
                  <a:lnTo>
                    <a:pt x="1253" y="0"/>
                  </a:lnTo>
                  <a:lnTo>
                    <a:pt x="1253" y="49"/>
                  </a:lnTo>
                  <a:lnTo>
                    <a:pt x="1253" y="0"/>
                  </a:lnTo>
                  <a:lnTo>
                    <a:pt x="1410" y="0"/>
                  </a:lnTo>
                  <a:lnTo>
                    <a:pt x="1410" y="49"/>
                  </a:lnTo>
                  <a:lnTo>
                    <a:pt x="1410" y="0"/>
                  </a:lnTo>
                  <a:lnTo>
                    <a:pt x="1566" y="0"/>
                  </a:lnTo>
                  <a:lnTo>
                    <a:pt x="1566" y="119"/>
                  </a:lnTo>
                  <a:lnTo>
                    <a:pt x="1566" y="0"/>
                  </a:lnTo>
                  <a:lnTo>
                    <a:pt x="1723" y="0"/>
                  </a:lnTo>
                  <a:lnTo>
                    <a:pt x="1723" y="49"/>
                  </a:lnTo>
                  <a:lnTo>
                    <a:pt x="1723" y="0"/>
                  </a:lnTo>
                  <a:lnTo>
                    <a:pt x="1880" y="0"/>
                  </a:lnTo>
                  <a:lnTo>
                    <a:pt x="1880" y="49"/>
                  </a:lnTo>
                  <a:lnTo>
                    <a:pt x="1880" y="0"/>
                  </a:lnTo>
                  <a:lnTo>
                    <a:pt x="2037" y="0"/>
                  </a:lnTo>
                  <a:lnTo>
                    <a:pt x="2037" y="49"/>
                  </a:lnTo>
                  <a:lnTo>
                    <a:pt x="2037" y="0"/>
                  </a:lnTo>
                  <a:lnTo>
                    <a:pt x="2193" y="0"/>
                  </a:lnTo>
                  <a:lnTo>
                    <a:pt x="2193" y="49"/>
                  </a:lnTo>
                  <a:lnTo>
                    <a:pt x="2193" y="0"/>
                  </a:lnTo>
                  <a:lnTo>
                    <a:pt x="2349" y="0"/>
                  </a:lnTo>
                  <a:lnTo>
                    <a:pt x="2349" y="49"/>
                  </a:lnTo>
                  <a:lnTo>
                    <a:pt x="2349" y="0"/>
                  </a:lnTo>
                  <a:lnTo>
                    <a:pt x="2506" y="0"/>
                  </a:lnTo>
                  <a:lnTo>
                    <a:pt x="2506" y="49"/>
                  </a:lnTo>
                  <a:lnTo>
                    <a:pt x="2506" y="0"/>
                  </a:lnTo>
                  <a:lnTo>
                    <a:pt x="2663" y="0"/>
                  </a:lnTo>
                  <a:lnTo>
                    <a:pt x="2663" y="49"/>
                  </a:lnTo>
                  <a:lnTo>
                    <a:pt x="2663" y="0"/>
                  </a:lnTo>
                  <a:lnTo>
                    <a:pt x="2819" y="0"/>
                  </a:lnTo>
                  <a:lnTo>
                    <a:pt x="2819" y="49"/>
                  </a:lnTo>
                  <a:lnTo>
                    <a:pt x="2819" y="0"/>
                  </a:lnTo>
                  <a:lnTo>
                    <a:pt x="2976" y="0"/>
                  </a:lnTo>
                  <a:lnTo>
                    <a:pt x="2976" y="49"/>
                  </a:lnTo>
                  <a:lnTo>
                    <a:pt x="2976" y="0"/>
                  </a:lnTo>
                  <a:lnTo>
                    <a:pt x="3133" y="0"/>
                  </a:lnTo>
                  <a:lnTo>
                    <a:pt x="3133" y="119"/>
                  </a:lnTo>
                  <a:lnTo>
                    <a:pt x="3133" y="0"/>
                  </a:lnTo>
                  <a:lnTo>
                    <a:pt x="3211" y="0"/>
                  </a:lnTo>
                </a:path>
              </a:pathLst>
            </a:custGeom>
            <a:noFill/>
            <a:ln w="6350">
              <a:solidFill>
                <a:srgbClr val="000000"/>
              </a:solidFill>
              <a:prstDash val="solid"/>
              <a:round/>
              <a:headEnd/>
              <a:tailEnd/>
            </a:ln>
          </p:spPr>
          <p:txBody>
            <a:bodyPr/>
            <a:lstStyle/>
            <a:p>
              <a:endParaRPr lang="en-US"/>
            </a:p>
          </p:txBody>
        </p:sp>
        <p:sp>
          <p:nvSpPr>
            <p:cNvPr id="13332" name="Freeform 94"/>
            <p:cNvSpPr>
              <a:spLocks/>
            </p:cNvSpPr>
            <p:nvPr/>
          </p:nvSpPr>
          <p:spPr bwMode="auto">
            <a:xfrm>
              <a:off x="1205" y="3003"/>
              <a:ext cx="3211" cy="119"/>
            </a:xfrm>
            <a:custGeom>
              <a:avLst/>
              <a:gdLst>
                <a:gd name="T0" fmla="*/ 0 w 3211"/>
                <a:gd name="T1" fmla="*/ 0 h 119"/>
                <a:gd name="T2" fmla="*/ 157 w 3211"/>
                <a:gd name="T3" fmla="*/ 119 h 119"/>
                <a:gd name="T4" fmla="*/ 157 w 3211"/>
                <a:gd name="T5" fmla="*/ 119 h 119"/>
                <a:gd name="T6" fmla="*/ 313 w 3211"/>
                <a:gd name="T7" fmla="*/ 70 h 119"/>
                <a:gd name="T8" fmla="*/ 470 w 3211"/>
                <a:gd name="T9" fmla="*/ 119 h 119"/>
                <a:gd name="T10" fmla="*/ 470 w 3211"/>
                <a:gd name="T11" fmla="*/ 119 h 119"/>
                <a:gd name="T12" fmla="*/ 627 w 3211"/>
                <a:gd name="T13" fmla="*/ 70 h 119"/>
                <a:gd name="T14" fmla="*/ 784 w 3211"/>
                <a:gd name="T15" fmla="*/ 119 h 119"/>
                <a:gd name="T16" fmla="*/ 784 w 3211"/>
                <a:gd name="T17" fmla="*/ 119 h 119"/>
                <a:gd name="T18" fmla="*/ 939 w 3211"/>
                <a:gd name="T19" fmla="*/ 70 h 119"/>
                <a:gd name="T20" fmla="*/ 1096 w 3211"/>
                <a:gd name="T21" fmla="*/ 119 h 119"/>
                <a:gd name="T22" fmla="*/ 1096 w 3211"/>
                <a:gd name="T23" fmla="*/ 119 h 119"/>
                <a:gd name="T24" fmla="*/ 1253 w 3211"/>
                <a:gd name="T25" fmla="*/ 70 h 119"/>
                <a:gd name="T26" fmla="*/ 1410 w 3211"/>
                <a:gd name="T27" fmla="*/ 119 h 119"/>
                <a:gd name="T28" fmla="*/ 1410 w 3211"/>
                <a:gd name="T29" fmla="*/ 119 h 119"/>
                <a:gd name="T30" fmla="*/ 1566 w 3211"/>
                <a:gd name="T31" fmla="*/ 0 h 119"/>
                <a:gd name="T32" fmla="*/ 1723 w 3211"/>
                <a:gd name="T33" fmla="*/ 119 h 119"/>
                <a:gd name="T34" fmla="*/ 1723 w 3211"/>
                <a:gd name="T35" fmla="*/ 119 h 119"/>
                <a:gd name="T36" fmla="*/ 1880 w 3211"/>
                <a:gd name="T37" fmla="*/ 70 h 119"/>
                <a:gd name="T38" fmla="*/ 2037 w 3211"/>
                <a:gd name="T39" fmla="*/ 119 h 119"/>
                <a:gd name="T40" fmla="*/ 2037 w 3211"/>
                <a:gd name="T41" fmla="*/ 119 h 119"/>
                <a:gd name="T42" fmla="*/ 2193 w 3211"/>
                <a:gd name="T43" fmla="*/ 70 h 119"/>
                <a:gd name="T44" fmla="*/ 2349 w 3211"/>
                <a:gd name="T45" fmla="*/ 119 h 119"/>
                <a:gd name="T46" fmla="*/ 2349 w 3211"/>
                <a:gd name="T47" fmla="*/ 119 h 119"/>
                <a:gd name="T48" fmla="*/ 2506 w 3211"/>
                <a:gd name="T49" fmla="*/ 70 h 119"/>
                <a:gd name="T50" fmla="*/ 2663 w 3211"/>
                <a:gd name="T51" fmla="*/ 119 h 119"/>
                <a:gd name="T52" fmla="*/ 2663 w 3211"/>
                <a:gd name="T53" fmla="*/ 119 h 119"/>
                <a:gd name="T54" fmla="*/ 2819 w 3211"/>
                <a:gd name="T55" fmla="*/ 70 h 119"/>
                <a:gd name="T56" fmla="*/ 2976 w 3211"/>
                <a:gd name="T57" fmla="*/ 119 h 119"/>
                <a:gd name="T58" fmla="*/ 2976 w 3211"/>
                <a:gd name="T59" fmla="*/ 119 h 119"/>
                <a:gd name="T60" fmla="*/ 3133 w 3211"/>
                <a:gd name="T61" fmla="*/ 0 h 119"/>
                <a:gd name="T62" fmla="*/ 3211 w 3211"/>
                <a:gd name="T63" fmla="*/ 119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11"/>
                <a:gd name="T97" fmla="*/ 0 h 119"/>
                <a:gd name="T98" fmla="*/ 3211 w 3211"/>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11" h="119">
                  <a:moveTo>
                    <a:pt x="0" y="119"/>
                  </a:moveTo>
                  <a:lnTo>
                    <a:pt x="0" y="0"/>
                  </a:lnTo>
                  <a:lnTo>
                    <a:pt x="0" y="119"/>
                  </a:lnTo>
                  <a:lnTo>
                    <a:pt x="157" y="119"/>
                  </a:lnTo>
                  <a:lnTo>
                    <a:pt x="157" y="70"/>
                  </a:lnTo>
                  <a:lnTo>
                    <a:pt x="157" y="119"/>
                  </a:lnTo>
                  <a:lnTo>
                    <a:pt x="313" y="119"/>
                  </a:lnTo>
                  <a:lnTo>
                    <a:pt x="313" y="70"/>
                  </a:lnTo>
                  <a:lnTo>
                    <a:pt x="313" y="119"/>
                  </a:lnTo>
                  <a:lnTo>
                    <a:pt x="470" y="119"/>
                  </a:lnTo>
                  <a:lnTo>
                    <a:pt x="470" y="70"/>
                  </a:lnTo>
                  <a:lnTo>
                    <a:pt x="470" y="119"/>
                  </a:lnTo>
                  <a:lnTo>
                    <a:pt x="627" y="119"/>
                  </a:lnTo>
                  <a:lnTo>
                    <a:pt x="627" y="70"/>
                  </a:lnTo>
                  <a:lnTo>
                    <a:pt x="627" y="119"/>
                  </a:lnTo>
                  <a:lnTo>
                    <a:pt x="784" y="119"/>
                  </a:lnTo>
                  <a:lnTo>
                    <a:pt x="784" y="70"/>
                  </a:lnTo>
                  <a:lnTo>
                    <a:pt x="784" y="119"/>
                  </a:lnTo>
                  <a:lnTo>
                    <a:pt x="939" y="119"/>
                  </a:lnTo>
                  <a:lnTo>
                    <a:pt x="939" y="70"/>
                  </a:lnTo>
                  <a:lnTo>
                    <a:pt x="939" y="119"/>
                  </a:lnTo>
                  <a:lnTo>
                    <a:pt x="1096" y="119"/>
                  </a:lnTo>
                  <a:lnTo>
                    <a:pt x="1096" y="70"/>
                  </a:lnTo>
                  <a:lnTo>
                    <a:pt x="1096" y="119"/>
                  </a:lnTo>
                  <a:lnTo>
                    <a:pt x="1253" y="119"/>
                  </a:lnTo>
                  <a:lnTo>
                    <a:pt x="1253" y="70"/>
                  </a:lnTo>
                  <a:lnTo>
                    <a:pt x="1253" y="119"/>
                  </a:lnTo>
                  <a:lnTo>
                    <a:pt x="1410" y="119"/>
                  </a:lnTo>
                  <a:lnTo>
                    <a:pt x="1410" y="70"/>
                  </a:lnTo>
                  <a:lnTo>
                    <a:pt x="1410" y="119"/>
                  </a:lnTo>
                  <a:lnTo>
                    <a:pt x="1566" y="119"/>
                  </a:lnTo>
                  <a:lnTo>
                    <a:pt x="1566" y="0"/>
                  </a:lnTo>
                  <a:lnTo>
                    <a:pt x="1566" y="119"/>
                  </a:lnTo>
                  <a:lnTo>
                    <a:pt x="1723" y="119"/>
                  </a:lnTo>
                  <a:lnTo>
                    <a:pt x="1723" y="70"/>
                  </a:lnTo>
                  <a:lnTo>
                    <a:pt x="1723" y="119"/>
                  </a:lnTo>
                  <a:lnTo>
                    <a:pt x="1880" y="119"/>
                  </a:lnTo>
                  <a:lnTo>
                    <a:pt x="1880" y="70"/>
                  </a:lnTo>
                  <a:lnTo>
                    <a:pt x="1880" y="119"/>
                  </a:lnTo>
                  <a:lnTo>
                    <a:pt x="2037" y="119"/>
                  </a:lnTo>
                  <a:lnTo>
                    <a:pt x="2037" y="70"/>
                  </a:lnTo>
                  <a:lnTo>
                    <a:pt x="2037" y="119"/>
                  </a:lnTo>
                  <a:lnTo>
                    <a:pt x="2193" y="119"/>
                  </a:lnTo>
                  <a:lnTo>
                    <a:pt x="2193" y="70"/>
                  </a:lnTo>
                  <a:lnTo>
                    <a:pt x="2193" y="119"/>
                  </a:lnTo>
                  <a:lnTo>
                    <a:pt x="2349" y="119"/>
                  </a:lnTo>
                  <a:lnTo>
                    <a:pt x="2349" y="70"/>
                  </a:lnTo>
                  <a:lnTo>
                    <a:pt x="2349" y="119"/>
                  </a:lnTo>
                  <a:lnTo>
                    <a:pt x="2506" y="119"/>
                  </a:lnTo>
                  <a:lnTo>
                    <a:pt x="2506" y="70"/>
                  </a:lnTo>
                  <a:lnTo>
                    <a:pt x="2506" y="119"/>
                  </a:lnTo>
                  <a:lnTo>
                    <a:pt x="2663" y="119"/>
                  </a:lnTo>
                  <a:lnTo>
                    <a:pt x="2663" y="70"/>
                  </a:lnTo>
                  <a:lnTo>
                    <a:pt x="2663" y="119"/>
                  </a:lnTo>
                  <a:lnTo>
                    <a:pt x="2819" y="119"/>
                  </a:lnTo>
                  <a:lnTo>
                    <a:pt x="2819" y="70"/>
                  </a:lnTo>
                  <a:lnTo>
                    <a:pt x="2819" y="119"/>
                  </a:lnTo>
                  <a:lnTo>
                    <a:pt x="2976" y="119"/>
                  </a:lnTo>
                  <a:lnTo>
                    <a:pt x="2976" y="70"/>
                  </a:lnTo>
                  <a:lnTo>
                    <a:pt x="2976" y="119"/>
                  </a:lnTo>
                  <a:lnTo>
                    <a:pt x="3133" y="119"/>
                  </a:lnTo>
                  <a:lnTo>
                    <a:pt x="3133" y="0"/>
                  </a:lnTo>
                  <a:lnTo>
                    <a:pt x="3133" y="119"/>
                  </a:lnTo>
                  <a:lnTo>
                    <a:pt x="3211" y="119"/>
                  </a:lnTo>
                </a:path>
              </a:pathLst>
            </a:custGeom>
            <a:noFill/>
            <a:ln w="6350">
              <a:solidFill>
                <a:srgbClr val="000000"/>
              </a:solidFill>
              <a:prstDash val="solid"/>
              <a:round/>
              <a:headEnd/>
              <a:tailEnd/>
            </a:ln>
          </p:spPr>
          <p:txBody>
            <a:bodyPr/>
            <a:lstStyle/>
            <a:p>
              <a:endParaRPr lang="en-US"/>
            </a:p>
          </p:txBody>
        </p:sp>
        <p:sp>
          <p:nvSpPr>
            <p:cNvPr id="13333" name="Freeform 107"/>
            <p:cNvSpPr>
              <a:spLocks/>
            </p:cNvSpPr>
            <p:nvPr/>
          </p:nvSpPr>
          <p:spPr bwMode="auto">
            <a:xfrm>
              <a:off x="1205" y="3003"/>
              <a:ext cx="3211" cy="119"/>
            </a:xfrm>
            <a:custGeom>
              <a:avLst/>
              <a:gdLst>
                <a:gd name="T0" fmla="*/ 0 w 3211"/>
                <a:gd name="T1" fmla="*/ 0 h 119"/>
                <a:gd name="T2" fmla="*/ 157 w 3211"/>
                <a:gd name="T3" fmla="*/ 119 h 119"/>
                <a:gd name="T4" fmla="*/ 157 w 3211"/>
                <a:gd name="T5" fmla="*/ 119 h 119"/>
                <a:gd name="T6" fmla="*/ 313 w 3211"/>
                <a:gd name="T7" fmla="*/ 70 h 119"/>
                <a:gd name="T8" fmla="*/ 470 w 3211"/>
                <a:gd name="T9" fmla="*/ 119 h 119"/>
                <a:gd name="T10" fmla="*/ 470 w 3211"/>
                <a:gd name="T11" fmla="*/ 119 h 119"/>
                <a:gd name="T12" fmla="*/ 627 w 3211"/>
                <a:gd name="T13" fmla="*/ 70 h 119"/>
                <a:gd name="T14" fmla="*/ 784 w 3211"/>
                <a:gd name="T15" fmla="*/ 119 h 119"/>
                <a:gd name="T16" fmla="*/ 784 w 3211"/>
                <a:gd name="T17" fmla="*/ 119 h 119"/>
                <a:gd name="T18" fmla="*/ 939 w 3211"/>
                <a:gd name="T19" fmla="*/ 70 h 119"/>
                <a:gd name="T20" fmla="*/ 1096 w 3211"/>
                <a:gd name="T21" fmla="*/ 119 h 119"/>
                <a:gd name="T22" fmla="*/ 1096 w 3211"/>
                <a:gd name="T23" fmla="*/ 119 h 119"/>
                <a:gd name="T24" fmla="*/ 1253 w 3211"/>
                <a:gd name="T25" fmla="*/ 70 h 119"/>
                <a:gd name="T26" fmla="*/ 1410 w 3211"/>
                <a:gd name="T27" fmla="*/ 119 h 119"/>
                <a:gd name="T28" fmla="*/ 1410 w 3211"/>
                <a:gd name="T29" fmla="*/ 119 h 119"/>
                <a:gd name="T30" fmla="*/ 1566 w 3211"/>
                <a:gd name="T31" fmla="*/ 0 h 119"/>
                <a:gd name="T32" fmla="*/ 1723 w 3211"/>
                <a:gd name="T33" fmla="*/ 119 h 119"/>
                <a:gd name="T34" fmla="*/ 1723 w 3211"/>
                <a:gd name="T35" fmla="*/ 119 h 119"/>
                <a:gd name="T36" fmla="*/ 1880 w 3211"/>
                <a:gd name="T37" fmla="*/ 70 h 119"/>
                <a:gd name="T38" fmla="*/ 2037 w 3211"/>
                <a:gd name="T39" fmla="*/ 119 h 119"/>
                <a:gd name="T40" fmla="*/ 2037 w 3211"/>
                <a:gd name="T41" fmla="*/ 119 h 119"/>
                <a:gd name="T42" fmla="*/ 2193 w 3211"/>
                <a:gd name="T43" fmla="*/ 70 h 119"/>
                <a:gd name="T44" fmla="*/ 2349 w 3211"/>
                <a:gd name="T45" fmla="*/ 119 h 119"/>
                <a:gd name="T46" fmla="*/ 2349 w 3211"/>
                <a:gd name="T47" fmla="*/ 119 h 119"/>
                <a:gd name="T48" fmla="*/ 2506 w 3211"/>
                <a:gd name="T49" fmla="*/ 70 h 119"/>
                <a:gd name="T50" fmla="*/ 2663 w 3211"/>
                <a:gd name="T51" fmla="*/ 119 h 119"/>
                <a:gd name="T52" fmla="*/ 2663 w 3211"/>
                <a:gd name="T53" fmla="*/ 119 h 119"/>
                <a:gd name="T54" fmla="*/ 2819 w 3211"/>
                <a:gd name="T55" fmla="*/ 70 h 119"/>
                <a:gd name="T56" fmla="*/ 2976 w 3211"/>
                <a:gd name="T57" fmla="*/ 119 h 119"/>
                <a:gd name="T58" fmla="*/ 2976 w 3211"/>
                <a:gd name="T59" fmla="*/ 119 h 119"/>
                <a:gd name="T60" fmla="*/ 3133 w 3211"/>
                <a:gd name="T61" fmla="*/ 0 h 119"/>
                <a:gd name="T62" fmla="*/ 3211 w 3211"/>
                <a:gd name="T63" fmla="*/ 119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11"/>
                <a:gd name="T97" fmla="*/ 0 h 119"/>
                <a:gd name="T98" fmla="*/ 3211 w 3211"/>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11" h="119">
                  <a:moveTo>
                    <a:pt x="0" y="119"/>
                  </a:moveTo>
                  <a:lnTo>
                    <a:pt x="0" y="0"/>
                  </a:lnTo>
                  <a:lnTo>
                    <a:pt x="0" y="119"/>
                  </a:lnTo>
                  <a:lnTo>
                    <a:pt x="157" y="119"/>
                  </a:lnTo>
                  <a:lnTo>
                    <a:pt x="157" y="70"/>
                  </a:lnTo>
                  <a:lnTo>
                    <a:pt x="157" y="119"/>
                  </a:lnTo>
                  <a:lnTo>
                    <a:pt x="313" y="119"/>
                  </a:lnTo>
                  <a:lnTo>
                    <a:pt x="313" y="70"/>
                  </a:lnTo>
                  <a:lnTo>
                    <a:pt x="313" y="119"/>
                  </a:lnTo>
                  <a:lnTo>
                    <a:pt x="470" y="119"/>
                  </a:lnTo>
                  <a:lnTo>
                    <a:pt x="470" y="70"/>
                  </a:lnTo>
                  <a:lnTo>
                    <a:pt x="470" y="119"/>
                  </a:lnTo>
                  <a:lnTo>
                    <a:pt x="627" y="119"/>
                  </a:lnTo>
                  <a:lnTo>
                    <a:pt x="627" y="70"/>
                  </a:lnTo>
                  <a:lnTo>
                    <a:pt x="627" y="119"/>
                  </a:lnTo>
                  <a:lnTo>
                    <a:pt x="784" y="119"/>
                  </a:lnTo>
                  <a:lnTo>
                    <a:pt x="784" y="70"/>
                  </a:lnTo>
                  <a:lnTo>
                    <a:pt x="784" y="119"/>
                  </a:lnTo>
                  <a:lnTo>
                    <a:pt x="939" y="119"/>
                  </a:lnTo>
                  <a:lnTo>
                    <a:pt x="939" y="70"/>
                  </a:lnTo>
                  <a:lnTo>
                    <a:pt x="939" y="119"/>
                  </a:lnTo>
                  <a:lnTo>
                    <a:pt x="1096" y="119"/>
                  </a:lnTo>
                  <a:lnTo>
                    <a:pt x="1096" y="70"/>
                  </a:lnTo>
                  <a:lnTo>
                    <a:pt x="1096" y="119"/>
                  </a:lnTo>
                  <a:lnTo>
                    <a:pt x="1253" y="119"/>
                  </a:lnTo>
                  <a:lnTo>
                    <a:pt x="1253" y="70"/>
                  </a:lnTo>
                  <a:lnTo>
                    <a:pt x="1253" y="119"/>
                  </a:lnTo>
                  <a:lnTo>
                    <a:pt x="1410" y="119"/>
                  </a:lnTo>
                  <a:lnTo>
                    <a:pt x="1410" y="70"/>
                  </a:lnTo>
                  <a:lnTo>
                    <a:pt x="1410" y="119"/>
                  </a:lnTo>
                  <a:lnTo>
                    <a:pt x="1566" y="119"/>
                  </a:lnTo>
                  <a:lnTo>
                    <a:pt x="1566" y="0"/>
                  </a:lnTo>
                  <a:lnTo>
                    <a:pt x="1566" y="119"/>
                  </a:lnTo>
                  <a:lnTo>
                    <a:pt x="1723" y="119"/>
                  </a:lnTo>
                  <a:lnTo>
                    <a:pt x="1723" y="70"/>
                  </a:lnTo>
                  <a:lnTo>
                    <a:pt x="1723" y="119"/>
                  </a:lnTo>
                  <a:lnTo>
                    <a:pt x="1880" y="119"/>
                  </a:lnTo>
                  <a:lnTo>
                    <a:pt x="1880" y="70"/>
                  </a:lnTo>
                  <a:lnTo>
                    <a:pt x="1880" y="119"/>
                  </a:lnTo>
                  <a:lnTo>
                    <a:pt x="2037" y="119"/>
                  </a:lnTo>
                  <a:lnTo>
                    <a:pt x="2037" y="70"/>
                  </a:lnTo>
                  <a:lnTo>
                    <a:pt x="2037" y="119"/>
                  </a:lnTo>
                  <a:lnTo>
                    <a:pt x="2193" y="119"/>
                  </a:lnTo>
                  <a:lnTo>
                    <a:pt x="2193" y="70"/>
                  </a:lnTo>
                  <a:lnTo>
                    <a:pt x="2193" y="119"/>
                  </a:lnTo>
                  <a:lnTo>
                    <a:pt x="2349" y="119"/>
                  </a:lnTo>
                  <a:lnTo>
                    <a:pt x="2349" y="70"/>
                  </a:lnTo>
                  <a:lnTo>
                    <a:pt x="2349" y="119"/>
                  </a:lnTo>
                  <a:lnTo>
                    <a:pt x="2506" y="119"/>
                  </a:lnTo>
                  <a:lnTo>
                    <a:pt x="2506" y="70"/>
                  </a:lnTo>
                  <a:lnTo>
                    <a:pt x="2506" y="119"/>
                  </a:lnTo>
                  <a:lnTo>
                    <a:pt x="2663" y="119"/>
                  </a:lnTo>
                  <a:lnTo>
                    <a:pt x="2663" y="70"/>
                  </a:lnTo>
                  <a:lnTo>
                    <a:pt x="2663" y="119"/>
                  </a:lnTo>
                  <a:lnTo>
                    <a:pt x="2819" y="119"/>
                  </a:lnTo>
                  <a:lnTo>
                    <a:pt x="2819" y="70"/>
                  </a:lnTo>
                  <a:lnTo>
                    <a:pt x="2819" y="119"/>
                  </a:lnTo>
                  <a:lnTo>
                    <a:pt x="2976" y="119"/>
                  </a:lnTo>
                  <a:lnTo>
                    <a:pt x="2976" y="70"/>
                  </a:lnTo>
                  <a:lnTo>
                    <a:pt x="2976" y="119"/>
                  </a:lnTo>
                  <a:lnTo>
                    <a:pt x="3133" y="119"/>
                  </a:lnTo>
                  <a:lnTo>
                    <a:pt x="3133" y="0"/>
                  </a:lnTo>
                  <a:lnTo>
                    <a:pt x="3133" y="119"/>
                  </a:lnTo>
                  <a:lnTo>
                    <a:pt x="3211" y="119"/>
                  </a:lnTo>
                </a:path>
              </a:pathLst>
            </a:custGeom>
            <a:noFill/>
            <a:ln w="6350">
              <a:solidFill>
                <a:srgbClr val="000000"/>
              </a:solidFill>
              <a:prstDash val="solid"/>
              <a:round/>
              <a:headEnd/>
              <a:tailEnd/>
            </a:ln>
          </p:spPr>
          <p:txBody>
            <a:bodyPr/>
            <a:lstStyle/>
            <a:p>
              <a:endParaRPr lang="en-US"/>
            </a:p>
          </p:txBody>
        </p:sp>
        <p:sp>
          <p:nvSpPr>
            <p:cNvPr id="13334" name="Freeform 120"/>
            <p:cNvSpPr>
              <a:spLocks/>
            </p:cNvSpPr>
            <p:nvPr/>
          </p:nvSpPr>
          <p:spPr bwMode="auto">
            <a:xfrm>
              <a:off x="1281" y="1734"/>
              <a:ext cx="2825" cy="187"/>
            </a:xfrm>
            <a:custGeom>
              <a:avLst/>
              <a:gdLst>
                <a:gd name="T0" fmla="*/ 0 w 2825"/>
                <a:gd name="T1" fmla="*/ 67 h 187"/>
                <a:gd name="T2" fmla="*/ 159 w 2825"/>
                <a:gd name="T3" fmla="*/ 78 h 187"/>
                <a:gd name="T4" fmla="*/ 311 w 2825"/>
                <a:gd name="T5" fmla="*/ 140 h 187"/>
                <a:gd name="T6" fmla="*/ 316 w 2825"/>
                <a:gd name="T7" fmla="*/ 141 h 187"/>
                <a:gd name="T8" fmla="*/ 473 w 2825"/>
                <a:gd name="T9" fmla="*/ 130 h 187"/>
                <a:gd name="T10" fmla="*/ 626 w 2825"/>
                <a:gd name="T11" fmla="*/ 186 h 187"/>
                <a:gd name="T12" fmla="*/ 629 w 2825"/>
                <a:gd name="T13" fmla="*/ 187 h 187"/>
                <a:gd name="T14" fmla="*/ 787 w 2825"/>
                <a:gd name="T15" fmla="*/ 184 h 187"/>
                <a:gd name="T16" fmla="*/ 945 w 2825"/>
                <a:gd name="T17" fmla="*/ 148 h 187"/>
                <a:gd name="T18" fmla="*/ 942 w 2825"/>
                <a:gd name="T19" fmla="*/ 149 h 187"/>
                <a:gd name="T20" fmla="*/ 1099 w 2825"/>
                <a:gd name="T21" fmla="*/ 142 h 187"/>
                <a:gd name="T22" fmla="*/ 1254 w 2825"/>
                <a:gd name="T23" fmla="*/ 173 h 187"/>
                <a:gd name="T24" fmla="*/ 1256 w 2825"/>
                <a:gd name="T25" fmla="*/ 174 h 187"/>
                <a:gd name="T26" fmla="*/ 1415 w 2825"/>
                <a:gd name="T27" fmla="*/ 167 h 187"/>
                <a:gd name="T28" fmla="*/ 1569 w 2825"/>
                <a:gd name="T29" fmla="*/ 114 h 187"/>
                <a:gd name="T30" fmla="*/ 1726 w 2825"/>
                <a:gd name="T31" fmla="*/ 132 h 187"/>
                <a:gd name="T32" fmla="*/ 1883 w 2825"/>
                <a:gd name="T33" fmla="*/ 123 h 187"/>
                <a:gd name="T34" fmla="*/ 1886 w 2825"/>
                <a:gd name="T35" fmla="*/ 122 h 187"/>
                <a:gd name="T36" fmla="*/ 2039 w 2825"/>
                <a:gd name="T37" fmla="*/ 77 h 187"/>
                <a:gd name="T38" fmla="*/ 2198 w 2825"/>
                <a:gd name="T39" fmla="*/ 74 h 187"/>
                <a:gd name="T40" fmla="*/ 2197 w 2825"/>
                <a:gd name="T41" fmla="*/ 75 h 187"/>
                <a:gd name="T42" fmla="*/ 2350 w 2825"/>
                <a:gd name="T43" fmla="*/ 66 h 187"/>
                <a:gd name="T44" fmla="*/ 2512 w 2825"/>
                <a:gd name="T45" fmla="*/ 37 h 187"/>
                <a:gd name="T46" fmla="*/ 2509 w 2825"/>
                <a:gd name="T47" fmla="*/ 38 h 187"/>
                <a:gd name="T48" fmla="*/ 2665 w 2825"/>
                <a:gd name="T49" fmla="*/ 15 h 187"/>
                <a:gd name="T50" fmla="*/ 2819 w 2825"/>
                <a:gd name="T51" fmla="*/ 57 h 187"/>
                <a:gd name="T52" fmla="*/ 2668 w 2825"/>
                <a:gd name="T53" fmla="*/ 0 h 187"/>
                <a:gd name="T54" fmla="*/ 2508 w 2825"/>
                <a:gd name="T55" fmla="*/ 8 h 187"/>
                <a:gd name="T56" fmla="*/ 2506 w 2825"/>
                <a:gd name="T57" fmla="*/ 8 h 187"/>
                <a:gd name="T58" fmla="*/ 2351 w 2825"/>
                <a:gd name="T59" fmla="*/ 50 h 187"/>
                <a:gd name="T60" fmla="*/ 2196 w 2825"/>
                <a:gd name="T61" fmla="*/ 45 h 187"/>
                <a:gd name="T62" fmla="*/ 2195 w 2825"/>
                <a:gd name="T63" fmla="*/ 45 h 187"/>
                <a:gd name="T64" fmla="*/ 2035 w 2825"/>
                <a:gd name="T65" fmla="*/ 63 h 187"/>
                <a:gd name="T66" fmla="*/ 1880 w 2825"/>
                <a:gd name="T67" fmla="*/ 93 h 187"/>
                <a:gd name="T68" fmla="*/ 1882 w 2825"/>
                <a:gd name="T69" fmla="*/ 93 h 187"/>
                <a:gd name="T70" fmla="*/ 1726 w 2825"/>
                <a:gd name="T71" fmla="*/ 116 h 187"/>
                <a:gd name="T72" fmla="*/ 1569 w 2825"/>
                <a:gd name="T73" fmla="*/ 100 h 187"/>
                <a:gd name="T74" fmla="*/ 1409 w 2825"/>
                <a:gd name="T75" fmla="*/ 138 h 187"/>
                <a:gd name="T76" fmla="*/ 1412 w 2825"/>
                <a:gd name="T77" fmla="*/ 138 h 187"/>
                <a:gd name="T78" fmla="*/ 1255 w 2825"/>
                <a:gd name="T79" fmla="*/ 158 h 187"/>
                <a:gd name="T80" fmla="*/ 1101 w 2825"/>
                <a:gd name="T81" fmla="*/ 128 h 187"/>
                <a:gd name="T82" fmla="*/ 1100 w 2825"/>
                <a:gd name="T83" fmla="*/ 128 h 187"/>
                <a:gd name="T84" fmla="*/ 942 w 2825"/>
                <a:gd name="T85" fmla="*/ 118 h 187"/>
                <a:gd name="T86" fmla="*/ 783 w 2825"/>
                <a:gd name="T87" fmla="*/ 153 h 187"/>
                <a:gd name="T88" fmla="*/ 786 w 2825"/>
                <a:gd name="T89" fmla="*/ 153 h 187"/>
                <a:gd name="T90" fmla="*/ 629 w 2825"/>
                <a:gd name="T91" fmla="*/ 171 h 187"/>
                <a:gd name="T92" fmla="*/ 477 w 2825"/>
                <a:gd name="T93" fmla="*/ 115 h 187"/>
                <a:gd name="T94" fmla="*/ 317 w 2825"/>
                <a:gd name="T95" fmla="*/ 111 h 187"/>
                <a:gd name="T96" fmla="*/ 320 w 2825"/>
                <a:gd name="T97" fmla="*/ 112 h 187"/>
                <a:gd name="T98" fmla="*/ 162 w 2825"/>
                <a:gd name="T99" fmla="*/ 64 h 187"/>
                <a:gd name="T100" fmla="*/ 5 w 2825"/>
                <a:gd name="T101" fmla="*/ 38 h 18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25"/>
                <a:gd name="T154" fmla="*/ 0 h 187"/>
                <a:gd name="T155" fmla="*/ 2825 w 2825"/>
                <a:gd name="T156" fmla="*/ 187 h 18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25" h="187">
                  <a:moveTo>
                    <a:pt x="5" y="38"/>
                  </a:moveTo>
                  <a:lnTo>
                    <a:pt x="0" y="67"/>
                  </a:lnTo>
                  <a:lnTo>
                    <a:pt x="157" y="93"/>
                  </a:lnTo>
                  <a:lnTo>
                    <a:pt x="159" y="78"/>
                  </a:lnTo>
                  <a:lnTo>
                    <a:pt x="155" y="93"/>
                  </a:lnTo>
                  <a:lnTo>
                    <a:pt x="311" y="140"/>
                  </a:lnTo>
                  <a:lnTo>
                    <a:pt x="315" y="141"/>
                  </a:lnTo>
                  <a:lnTo>
                    <a:pt x="316" y="141"/>
                  </a:lnTo>
                  <a:lnTo>
                    <a:pt x="473" y="146"/>
                  </a:lnTo>
                  <a:lnTo>
                    <a:pt x="473" y="130"/>
                  </a:lnTo>
                  <a:lnTo>
                    <a:pt x="469" y="145"/>
                  </a:lnTo>
                  <a:lnTo>
                    <a:pt x="626" y="186"/>
                  </a:lnTo>
                  <a:lnTo>
                    <a:pt x="628" y="187"/>
                  </a:lnTo>
                  <a:lnTo>
                    <a:pt x="629" y="187"/>
                  </a:lnTo>
                  <a:lnTo>
                    <a:pt x="786" y="184"/>
                  </a:lnTo>
                  <a:lnTo>
                    <a:pt x="787" y="184"/>
                  </a:lnTo>
                  <a:lnTo>
                    <a:pt x="789" y="183"/>
                  </a:lnTo>
                  <a:lnTo>
                    <a:pt x="945" y="148"/>
                  </a:lnTo>
                  <a:lnTo>
                    <a:pt x="942" y="133"/>
                  </a:lnTo>
                  <a:lnTo>
                    <a:pt x="942" y="149"/>
                  </a:lnTo>
                  <a:lnTo>
                    <a:pt x="1099" y="158"/>
                  </a:lnTo>
                  <a:lnTo>
                    <a:pt x="1099" y="142"/>
                  </a:lnTo>
                  <a:lnTo>
                    <a:pt x="1097" y="157"/>
                  </a:lnTo>
                  <a:lnTo>
                    <a:pt x="1254" y="173"/>
                  </a:lnTo>
                  <a:lnTo>
                    <a:pt x="1259" y="173"/>
                  </a:lnTo>
                  <a:lnTo>
                    <a:pt x="1256" y="174"/>
                  </a:lnTo>
                  <a:lnTo>
                    <a:pt x="1413" y="168"/>
                  </a:lnTo>
                  <a:lnTo>
                    <a:pt x="1415" y="167"/>
                  </a:lnTo>
                  <a:lnTo>
                    <a:pt x="1572" y="129"/>
                  </a:lnTo>
                  <a:lnTo>
                    <a:pt x="1569" y="114"/>
                  </a:lnTo>
                  <a:lnTo>
                    <a:pt x="1569" y="130"/>
                  </a:lnTo>
                  <a:lnTo>
                    <a:pt x="1726" y="132"/>
                  </a:lnTo>
                  <a:lnTo>
                    <a:pt x="1727" y="132"/>
                  </a:lnTo>
                  <a:lnTo>
                    <a:pt x="1883" y="123"/>
                  </a:lnTo>
                  <a:lnTo>
                    <a:pt x="1882" y="123"/>
                  </a:lnTo>
                  <a:lnTo>
                    <a:pt x="1886" y="122"/>
                  </a:lnTo>
                  <a:lnTo>
                    <a:pt x="2042" y="92"/>
                  </a:lnTo>
                  <a:lnTo>
                    <a:pt x="2039" y="77"/>
                  </a:lnTo>
                  <a:lnTo>
                    <a:pt x="2041" y="92"/>
                  </a:lnTo>
                  <a:lnTo>
                    <a:pt x="2198" y="74"/>
                  </a:lnTo>
                  <a:lnTo>
                    <a:pt x="2196" y="59"/>
                  </a:lnTo>
                  <a:lnTo>
                    <a:pt x="2197" y="75"/>
                  </a:lnTo>
                  <a:lnTo>
                    <a:pt x="2353" y="66"/>
                  </a:lnTo>
                  <a:lnTo>
                    <a:pt x="2350" y="66"/>
                  </a:lnTo>
                  <a:lnTo>
                    <a:pt x="2355" y="65"/>
                  </a:lnTo>
                  <a:lnTo>
                    <a:pt x="2512" y="37"/>
                  </a:lnTo>
                  <a:lnTo>
                    <a:pt x="2508" y="22"/>
                  </a:lnTo>
                  <a:lnTo>
                    <a:pt x="2509" y="38"/>
                  </a:lnTo>
                  <a:lnTo>
                    <a:pt x="2666" y="30"/>
                  </a:lnTo>
                  <a:lnTo>
                    <a:pt x="2665" y="15"/>
                  </a:lnTo>
                  <a:lnTo>
                    <a:pt x="2663" y="29"/>
                  </a:lnTo>
                  <a:lnTo>
                    <a:pt x="2819" y="57"/>
                  </a:lnTo>
                  <a:lnTo>
                    <a:pt x="2825" y="28"/>
                  </a:lnTo>
                  <a:lnTo>
                    <a:pt x="2668" y="0"/>
                  </a:lnTo>
                  <a:lnTo>
                    <a:pt x="2665" y="0"/>
                  </a:lnTo>
                  <a:lnTo>
                    <a:pt x="2508" y="8"/>
                  </a:lnTo>
                  <a:lnTo>
                    <a:pt x="2509" y="7"/>
                  </a:lnTo>
                  <a:lnTo>
                    <a:pt x="2506" y="8"/>
                  </a:lnTo>
                  <a:lnTo>
                    <a:pt x="2349" y="36"/>
                  </a:lnTo>
                  <a:lnTo>
                    <a:pt x="2351" y="50"/>
                  </a:lnTo>
                  <a:lnTo>
                    <a:pt x="2351" y="36"/>
                  </a:lnTo>
                  <a:lnTo>
                    <a:pt x="2196" y="45"/>
                  </a:lnTo>
                  <a:lnTo>
                    <a:pt x="2203" y="44"/>
                  </a:lnTo>
                  <a:lnTo>
                    <a:pt x="2195" y="45"/>
                  </a:lnTo>
                  <a:lnTo>
                    <a:pt x="2038" y="63"/>
                  </a:lnTo>
                  <a:lnTo>
                    <a:pt x="2035" y="63"/>
                  </a:lnTo>
                  <a:lnTo>
                    <a:pt x="2037" y="63"/>
                  </a:lnTo>
                  <a:lnTo>
                    <a:pt x="1880" y="93"/>
                  </a:lnTo>
                  <a:lnTo>
                    <a:pt x="1882" y="108"/>
                  </a:lnTo>
                  <a:lnTo>
                    <a:pt x="1882" y="93"/>
                  </a:lnTo>
                  <a:lnTo>
                    <a:pt x="1726" y="102"/>
                  </a:lnTo>
                  <a:lnTo>
                    <a:pt x="1726" y="116"/>
                  </a:lnTo>
                  <a:lnTo>
                    <a:pt x="1726" y="102"/>
                  </a:lnTo>
                  <a:lnTo>
                    <a:pt x="1569" y="100"/>
                  </a:lnTo>
                  <a:lnTo>
                    <a:pt x="1565" y="100"/>
                  </a:lnTo>
                  <a:lnTo>
                    <a:pt x="1409" y="138"/>
                  </a:lnTo>
                  <a:lnTo>
                    <a:pt x="1412" y="152"/>
                  </a:lnTo>
                  <a:lnTo>
                    <a:pt x="1412" y="138"/>
                  </a:lnTo>
                  <a:lnTo>
                    <a:pt x="1255" y="143"/>
                  </a:lnTo>
                  <a:lnTo>
                    <a:pt x="1255" y="158"/>
                  </a:lnTo>
                  <a:lnTo>
                    <a:pt x="1258" y="143"/>
                  </a:lnTo>
                  <a:lnTo>
                    <a:pt x="1101" y="128"/>
                  </a:lnTo>
                  <a:lnTo>
                    <a:pt x="1088" y="127"/>
                  </a:lnTo>
                  <a:lnTo>
                    <a:pt x="1100" y="128"/>
                  </a:lnTo>
                  <a:lnTo>
                    <a:pt x="943" y="119"/>
                  </a:lnTo>
                  <a:lnTo>
                    <a:pt x="942" y="118"/>
                  </a:lnTo>
                  <a:lnTo>
                    <a:pt x="938" y="119"/>
                  </a:lnTo>
                  <a:lnTo>
                    <a:pt x="783" y="153"/>
                  </a:lnTo>
                  <a:lnTo>
                    <a:pt x="786" y="168"/>
                  </a:lnTo>
                  <a:lnTo>
                    <a:pt x="786" y="153"/>
                  </a:lnTo>
                  <a:lnTo>
                    <a:pt x="629" y="157"/>
                  </a:lnTo>
                  <a:lnTo>
                    <a:pt x="629" y="171"/>
                  </a:lnTo>
                  <a:lnTo>
                    <a:pt x="634" y="157"/>
                  </a:lnTo>
                  <a:lnTo>
                    <a:pt x="477" y="115"/>
                  </a:lnTo>
                  <a:lnTo>
                    <a:pt x="474" y="115"/>
                  </a:lnTo>
                  <a:lnTo>
                    <a:pt x="317" y="111"/>
                  </a:lnTo>
                  <a:lnTo>
                    <a:pt x="316" y="125"/>
                  </a:lnTo>
                  <a:lnTo>
                    <a:pt x="320" y="112"/>
                  </a:lnTo>
                  <a:lnTo>
                    <a:pt x="164" y="65"/>
                  </a:lnTo>
                  <a:lnTo>
                    <a:pt x="162" y="64"/>
                  </a:lnTo>
                  <a:lnTo>
                    <a:pt x="161" y="64"/>
                  </a:lnTo>
                  <a:lnTo>
                    <a:pt x="5" y="38"/>
                  </a:lnTo>
                  <a:close/>
                </a:path>
              </a:pathLst>
            </a:custGeom>
            <a:solidFill>
              <a:schemeClr val="tx1"/>
            </a:solidFill>
            <a:ln w="0">
              <a:solidFill>
                <a:schemeClr val="tx1"/>
              </a:solidFill>
              <a:prstDash val="solid"/>
              <a:round/>
              <a:headEnd/>
              <a:tailEnd/>
            </a:ln>
          </p:spPr>
          <p:txBody>
            <a:bodyPr/>
            <a:lstStyle/>
            <a:p>
              <a:endParaRPr lang="en-US"/>
            </a:p>
          </p:txBody>
        </p:sp>
        <p:sp>
          <p:nvSpPr>
            <p:cNvPr id="13335" name="Freeform 121"/>
            <p:cNvSpPr>
              <a:spLocks/>
            </p:cNvSpPr>
            <p:nvPr/>
          </p:nvSpPr>
          <p:spPr bwMode="auto">
            <a:xfrm>
              <a:off x="1274" y="1380"/>
              <a:ext cx="2838" cy="1296"/>
            </a:xfrm>
            <a:custGeom>
              <a:avLst/>
              <a:gdLst>
                <a:gd name="T0" fmla="*/ 18 w 2838"/>
                <a:gd name="T1" fmla="*/ 1296 h 1296"/>
                <a:gd name="T2" fmla="*/ 166 w 2838"/>
                <a:gd name="T3" fmla="*/ 1170 h 1296"/>
                <a:gd name="T4" fmla="*/ 321 w 2838"/>
                <a:gd name="T5" fmla="*/ 1207 h 1296"/>
                <a:gd name="T6" fmla="*/ 484 w 2838"/>
                <a:gd name="T7" fmla="*/ 1162 h 1296"/>
                <a:gd name="T8" fmla="*/ 485 w 2838"/>
                <a:gd name="T9" fmla="*/ 1162 h 1296"/>
                <a:gd name="T10" fmla="*/ 636 w 2838"/>
                <a:gd name="T11" fmla="*/ 1091 h 1296"/>
                <a:gd name="T12" fmla="*/ 798 w 2838"/>
                <a:gd name="T13" fmla="*/ 1062 h 1296"/>
                <a:gd name="T14" fmla="*/ 954 w 2838"/>
                <a:gd name="T15" fmla="*/ 1002 h 1296"/>
                <a:gd name="T16" fmla="*/ 951 w 2838"/>
                <a:gd name="T17" fmla="*/ 1002 h 1296"/>
                <a:gd name="T18" fmla="*/ 1106 w 2838"/>
                <a:gd name="T19" fmla="*/ 970 h 1296"/>
                <a:gd name="T20" fmla="*/ 1259 w 2838"/>
                <a:gd name="T21" fmla="*/ 1030 h 1296"/>
                <a:gd name="T22" fmla="*/ 1267 w 2838"/>
                <a:gd name="T23" fmla="*/ 1030 h 1296"/>
                <a:gd name="T24" fmla="*/ 1429 w 2838"/>
                <a:gd name="T25" fmla="*/ 980 h 1296"/>
                <a:gd name="T26" fmla="*/ 1583 w 2838"/>
                <a:gd name="T27" fmla="*/ 914 h 1296"/>
                <a:gd name="T28" fmla="*/ 1579 w 2838"/>
                <a:gd name="T29" fmla="*/ 914 h 1296"/>
                <a:gd name="T30" fmla="*/ 1738 w 2838"/>
                <a:gd name="T31" fmla="*/ 875 h 1296"/>
                <a:gd name="T32" fmla="*/ 1899 w 2838"/>
                <a:gd name="T33" fmla="*/ 818 h 1296"/>
                <a:gd name="T34" fmla="*/ 2056 w 2838"/>
                <a:gd name="T35" fmla="*/ 688 h 1296"/>
                <a:gd name="T36" fmla="*/ 2214 w 2838"/>
                <a:gd name="T37" fmla="*/ 525 h 1296"/>
                <a:gd name="T38" fmla="*/ 2213 w 2838"/>
                <a:gd name="T39" fmla="*/ 525 h 1296"/>
                <a:gd name="T40" fmla="*/ 2358 w 2838"/>
                <a:gd name="T41" fmla="*/ 383 h 1296"/>
                <a:gd name="T42" fmla="*/ 2524 w 2838"/>
                <a:gd name="T43" fmla="*/ 278 h 1296"/>
                <a:gd name="T44" fmla="*/ 2525 w 2838"/>
                <a:gd name="T45" fmla="*/ 277 h 1296"/>
                <a:gd name="T46" fmla="*/ 2672 w 2838"/>
                <a:gd name="T47" fmla="*/ 130 h 1296"/>
                <a:gd name="T48" fmla="*/ 2838 w 2838"/>
                <a:gd name="T49" fmla="*/ 23 h 1296"/>
                <a:gd name="T50" fmla="*/ 2663 w 2838"/>
                <a:gd name="T51" fmla="*/ 119 h 1296"/>
                <a:gd name="T52" fmla="*/ 2663 w 2838"/>
                <a:gd name="T53" fmla="*/ 119 h 1296"/>
                <a:gd name="T54" fmla="*/ 2515 w 2838"/>
                <a:gd name="T55" fmla="*/ 265 h 1296"/>
                <a:gd name="T56" fmla="*/ 2350 w 2838"/>
                <a:gd name="T57" fmla="*/ 372 h 1296"/>
                <a:gd name="T58" fmla="*/ 2350 w 2838"/>
                <a:gd name="T59" fmla="*/ 372 h 1296"/>
                <a:gd name="T60" fmla="*/ 2191 w 2838"/>
                <a:gd name="T61" fmla="*/ 505 h 1296"/>
                <a:gd name="T62" fmla="*/ 2036 w 2838"/>
                <a:gd name="T63" fmla="*/ 667 h 1296"/>
                <a:gd name="T64" fmla="*/ 2037 w 2838"/>
                <a:gd name="T65" fmla="*/ 665 h 1296"/>
                <a:gd name="T66" fmla="*/ 1889 w 2838"/>
                <a:gd name="T67" fmla="*/ 805 h 1296"/>
                <a:gd name="T68" fmla="*/ 1728 w 2838"/>
                <a:gd name="T69" fmla="*/ 847 h 1296"/>
                <a:gd name="T70" fmla="*/ 1729 w 2838"/>
                <a:gd name="T71" fmla="*/ 846 h 1296"/>
                <a:gd name="T72" fmla="*/ 1569 w 2838"/>
                <a:gd name="T73" fmla="*/ 886 h 1296"/>
                <a:gd name="T74" fmla="*/ 1413 w 2838"/>
                <a:gd name="T75" fmla="*/ 955 h 1296"/>
                <a:gd name="T76" fmla="*/ 1415 w 2838"/>
                <a:gd name="T77" fmla="*/ 955 h 1296"/>
                <a:gd name="T78" fmla="*/ 1262 w 2838"/>
                <a:gd name="T79" fmla="*/ 1015 h 1296"/>
                <a:gd name="T80" fmla="*/ 1110 w 2838"/>
                <a:gd name="T81" fmla="*/ 957 h 1296"/>
                <a:gd name="T82" fmla="*/ 1104 w 2838"/>
                <a:gd name="T83" fmla="*/ 956 h 1296"/>
                <a:gd name="T84" fmla="*/ 943 w 2838"/>
                <a:gd name="T85" fmla="*/ 972 h 1296"/>
                <a:gd name="T86" fmla="*/ 788 w 2838"/>
                <a:gd name="T87" fmla="*/ 1034 h 1296"/>
                <a:gd name="T88" fmla="*/ 790 w 2838"/>
                <a:gd name="T89" fmla="*/ 1033 h 1296"/>
                <a:gd name="T90" fmla="*/ 634 w 2838"/>
                <a:gd name="T91" fmla="*/ 1077 h 1296"/>
                <a:gd name="T92" fmla="*/ 475 w 2838"/>
                <a:gd name="T93" fmla="*/ 1134 h 1296"/>
                <a:gd name="T94" fmla="*/ 476 w 2838"/>
                <a:gd name="T95" fmla="*/ 1134 h 1296"/>
                <a:gd name="T96" fmla="*/ 323 w 2838"/>
                <a:gd name="T97" fmla="*/ 1192 h 1296"/>
                <a:gd name="T98" fmla="*/ 168 w 2838"/>
                <a:gd name="T99" fmla="*/ 1155 h 1296"/>
                <a:gd name="T100" fmla="*/ 157 w 2838"/>
                <a:gd name="T101" fmla="*/ 1158 h 12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38"/>
                <a:gd name="T154" fmla="*/ 0 h 1296"/>
                <a:gd name="T155" fmla="*/ 2838 w 2838"/>
                <a:gd name="T156" fmla="*/ 1296 h 129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38" h="1296">
                  <a:moveTo>
                    <a:pt x="0" y="1273"/>
                  </a:moveTo>
                  <a:lnTo>
                    <a:pt x="18" y="1296"/>
                  </a:lnTo>
                  <a:lnTo>
                    <a:pt x="175" y="1182"/>
                  </a:lnTo>
                  <a:lnTo>
                    <a:pt x="166" y="1170"/>
                  </a:lnTo>
                  <a:lnTo>
                    <a:pt x="164" y="1184"/>
                  </a:lnTo>
                  <a:lnTo>
                    <a:pt x="321" y="1207"/>
                  </a:lnTo>
                  <a:lnTo>
                    <a:pt x="327" y="1207"/>
                  </a:lnTo>
                  <a:lnTo>
                    <a:pt x="484" y="1162"/>
                  </a:lnTo>
                  <a:lnTo>
                    <a:pt x="490" y="1160"/>
                  </a:lnTo>
                  <a:lnTo>
                    <a:pt x="485" y="1162"/>
                  </a:lnTo>
                  <a:lnTo>
                    <a:pt x="642" y="1106"/>
                  </a:lnTo>
                  <a:lnTo>
                    <a:pt x="636" y="1091"/>
                  </a:lnTo>
                  <a:lnTo>
                    <a:pt x="641" y="1106"/>
                  </a:lnTo>
                  <a:lnTo>
                    <a:pt x="798" y="1062"/>
                  </a:lnTo>
                  <a:lnTo>
                    <a:pt x="799" y="1062"/>
                  </a:lnTo>
                  <a:lnTo>
                    <a:pt x="954" y="1002"/>
                  </a:lnTo>
                  <a:lnTo>
                    <a:pt x="949" y="987"/>
                  </a:lnTo>
                  <a:lnTo>
                    <a:pt x="951" y="1002"/>
                  </a:lnTo>
                  <a:lnTo>
                    <a:pt x="1108" y="985"/>
                  </a:lnTo>
                  <a:lnTo>
                    <a:pt x="1106" y="970"/>
                  </a:lnTo>
                  <a:lnTo>
                    <a:pt x="1102" y="985"/>
                  </a:lnTo>
                  <a:lnTo>
                    <a:pt x="1259" y="1030"/>
                  </a:lnTo>
                  <a:lnTo>
                    <a:pt x="1262" y="1031"/>
                  </a:lnTo>
                  <a:lnTo>
                    <a:pt x="1267" y="1030"/>
                  </a:lnTo>
                  <a:lnTo>
                    <a:pt x="1424" y="983"/>
                  </a:lnTo>
                  <a:lnTo>
                    <a:pt x="1429" y="980"/>
                  </a:lnTo>
                  <a:lnTo>
                    <a:pt x="1426" y="983"/>
                  </a:lnTo>
                  <a:lnTo>
                    <a:pt x="1583" y="914"/>
                  </a:lnTo>
                  <a:lnTo>
                    <a:pt x="1576" y="900"/>
                  </a:lnTo>
                  <a:lnTo>
                    <a:pt x="1579" y="914"/>
                  </a:lnTo>
                  <a:lnTo>
                    <a:pt x="1736" y="875"/>
                  </a:lnTo>
                  <a:lnTo>
                    <a:pt x="1738" y="875"/>
                  </a:lnTo>
                  <a:lnTo>
                    <a:pt x="1895" y="820"/>
                  </a:lnTo>
                  <a:lnTo>
                    <a:pt x="1899" y="818"/>
                  </a:lnTo>
                  <a:lnTo>
                    <a:pt x="2056" y="689"/>
                  </a:lnTo>
                  <a:lnTo>
                    <a:pt x="2056" y="688"/>
                  </a:lnTo>
                  <a:lnTo>
                    <a:pt x="2057" y="688"/>
                  </a:lnTo>
                  <a:lnTo>
                    <a:pt x="2214" y="525"/>
                  </a:lnTo>
                  <a:lnTo>
                    <a:pt x="2203" y="514"/>
                  </a:lnTo>
                  <a:lnTo>
                    <a:pt x="2213" y="525"/>
                  </a:lnTo>
                  <a:lnTo>
                    <a:pt x="2369" y="394"/>
                  </a:lnTo>
                  <a:lnTo>
                    <a:pt x="2358" y="383"/>
                  </a:lnTo>
                  <a:lnTo>
                    <a:pt x="2367" y="395"/>
                  </a:lnTo>
                  <a:lnTo>
                    <a:pt x="2524" y="278"/>
                  </a:lnTo>
                  <a:lnTo>
                    <a:pt x="2523" y="278"/>
                  </a:lnTo>
                  <a:lnTo>
                    <a:pt x="2525" y="277"/>
                  </a:lnTo>
                  <a:lnTo>
                    <a:pt x="2682" y="141"/>
                  </a:lnTo>
                  <a:lnTo>
                    <a:pt x="2672" y="130"/>
                  </a:lnTo>
                  <a:lnTo>
                    <a:pt x="2681" y="142"/>
                  </a:lnTo>
                  <a:lnTo>
                    <a:pt x="2838" y="23"/>
                  </a:lnTo>
                  <a:lnTo>
                    <a:pt x="2820" y="0"/>
                  </a:lnTo>
                  <a:lnTo>
                    <a:pt x="2663" y="119"/>
                  </a:lnTo>
                  <a:lnTo>
                    <a:pt x="2664" y="118"/>
                  </a:lnTo>
                  <a:lnTo>
                    <a:pt x="2663" y="119"/>
                  </a:lnTo>
                  <a:lnTo>
                    <a:pt x="2506" y="254"/>
                  </a:lnTo>
                  <a:lnTo>
                    <a:pt x="2515" y="265"/>
                  </a:lnTo>
                  <a:lnTo>
                    <a:pt x="2506" y="254"/>
                  </a:lnTo>
                  <a:lnTo>
                    <a:pt x="2350" y="372"/>
                  </a:lnTo>
                  <a:lnTo>
                    <a:pt x="2351" y="371"/>
                  </a:lnTo>
                  <a:lnTo>
                    <a:pt x="2350" y="372"/>
                  </a:lnTo>
                  <a:lnTo>
                    <a:pt x="2194" y="503"/>
                  </a:lnTo>
                  <a:lnTo>
                    <a:pt x="2191" y="505"/>
                  </a:lnTo>
                  <a:lnTo>
                    <a:pt x="2193" y="504"/>
                  </a:lnTo>
                  <a:lnTo>
                    <a:pt x="2036" y="667"/>
                  </a:lnTo>
                  <a:lnTo>
                    <a:pt x="2046" y="677"/>
                  </a:lnTo>
                  <a:lnTo>
                    <a:pt x="2037" y="665"/>
                  </a:lnTo>
                  <a:lnTo>
                    <a:pt x="1880" y="794"/>
                  </a:lnTo>
                  <a:lnTo>
                    <a:pt x="1889" y="805"/>
                  </a:lnTo>
                  <a:lnTo>
                    <a:pt x="1885" y="792"/>
                  </a:lnTo>
                  <a:lnTo>
                    <a:pt x="1728" y="847"/>
                  </a:lnTo>
                  <a:lnTo>
                    <a:pt x="1733" y="860"/>
                  </a:lnTo>
                  <a:lnTo>
                    <a:pt x="1729" y="846"/>
                  </a:lnTo>
                  <a:lnTo>
                    <a:pt x="1572" y="885"/>
                  </a:lnTo>
                  <a:lnTo>
                    <a:pt x="1569" y="886"/>
                  </a:lnTo>
                  <a:lnTo>
                    <a:pt x="1570" y="886"/>
                  </a:lnTo>
                  <a:lnTo>
                    <a:pt x="1413" y="955"/>
                  </a:lnTo>
                  <a:lnTo>
                    <a:pt x="1419" y="968"/>
                  </a:lnTo>
                  <a:lnTo>
                    <a:pt x="1415" y="955"/>
                  </a:lnTo>
                  <a:lnTo>
                    <a:pt x="1258" y="1002"/>
                  </a:lnTo>
                  <a:lnTo>
                    <a:pt x="1262" y="1015"/>
                  </a:lnTo>
                  <a:lnTo>
                    <a:pt x="1267" y="1002"/>
                  </a:lnTo>
                  <a:lnTo>
                    <a:pt x="1110" y="957"/>
                  </a:lnTo>
                  <a:lnTo>
                    <a:pt x="1107" y="956"/>
                  </a:lnTo>
                  <a:lnTo>
                    <a:pt x="1104" y="956"/>
                  </a:lnTo>
                  <a:lnTo>
                    <a:pt x="948" y="972"/>
                  </a:lnTo>
                  <a:lnTo>
                    <a:pt x="943" y="972"/>
                  </a:lnTo>
                  <a:lnTo>
                    <a:pt x="943" y="974"/>
                  </a:lnTo>
                  <a:lnTo>
                    <a:pt x="788" y="1034"/>
                  </a:lnTo>
                  <a:lnTo>
                    <a:pt x="793" y="1047"/>
                  </a:lnTo>
                  <a:lnTo>
                    <a:pt x="790" y="1033"/>
                  </a:lnTo>
                  <a:lnTo>
                    <a:pt x="633" y="1077"/>
                  </a:lnTo>
                  <a:lnTo>
                    <a:pt x="634" y="1077"/>
                  </a:lnTo>
                  <a:lnTo>
                    <a:pt x="632" y="1078"/>
                  </a:lnTo>
                  <a:lnTo>
                    <a:pt x="475" y="1134"/>
                  </a:lnTo>
                  <a:lnTo>
                    <a:pt x="480" y="1147"/>
                  </a:lnTo>
                  <a:lnTo>
                    <a:pt x="476" y="1134"/>
                  </a:lnTo>
                  <a:lnTo>
                    <a:pt x="319" y="1179"/>
                  </a:lnTo>
                  <a:lnTo>
                    <a:pt x="323" y="1192"/>
                  </a:lnTo>
                  <a:lnTo>
                    <a:pt x="325" y="1177"/>
                  </a:lnTo>
                  <a:lnTo>
                    <a:pt x="168" y="1155"/>
                  </a:lnTo>
                  <a:lnTo>
                    <a:pt x="163" y="1154"/>
                  </a:lnTo>
                  <a:lnTo>
                    <a:pt x="157" y="1158"/>
                  </a:lnTo>
                  <a:lnTo>
                    <a:pt x="0" y="1273"/>
                  </a:lnTo>
                  <a:close/>
                </a:path>
              </a:pathLst>
            </a:custGeom>
            <a:solidFill>
              <a:srgbClr val="FF0000"/>
            </a:solidFill>
            <a:ln w="0">
              <a:solidFill>
                <a:srgbClr val="FF0000"/>
              </a:solidFill>
              <a:prstDash val="solid"/>
              <a:round/>
              <a:headEnd/>
              <a:tailEnd/>
            </a:ln>
          </p:spPr>
          <p:txBody>
            <a:bodyPr/>
            <a:lstStyle/>
            <a:p>
              <a:endParaRPr lang="en-US"/>
            </a:p>
          </p:txBody>
        </p:sp>
        <p:sp>
          <p:nvSpPr>
            <p:cNvPr id="13336" name="Freeform 122"/>
            <p:cNvSpPr>
              <a:spLocks/>
            </p:cNvSpPr>
            <p:nvPr/>
          </p:nvSpPr>
          <p:spPr bwMode="auto">
            <a:xfrm>
              <a:off x="1245" y="1749"/>
              <a:ext cx="76" cy="77"/>
            </a:xfrm>
            <a:custGeom>
              <a:avLst/>
              <a:gdLst>
                <a:gd name="T0" fmla="*/ 38 w 76"/>
                <a:gd name="T1" fmla="*/ 0 h 77"/>
                <a:gd name="T2" fmla="*/ 48 w 76"/>
                <a:gd name="T3" fmla="*/ 2 h 77"/>
                <a:gd name="T4" fmla="*/ 57 w 76"/>
                <a:gd name="T5" fmla="*/ 5 h 77"/>
                <a:gd name="T6" fmla="*/ 65 w 76"/>
                <a:gd name="T7" fmla="*/ 11 h 77"/>
                <a:gd name="T8" fmla="*/ 72 w 76"/>
                <a:gd name="T9" fmla="*/ 19 h 77"/>
                <a:gd name="T10" fmla="*/ 75 w 76"/>
                <a:gd name="T11" fmla="*/ 29 h 77"/>
                <a:gd name="T12" fmla="*/ 76 w 76"/>
                <a:gd name="T13" fmla="*/ 38 h 77"/>
                <a:gd name="T14" fmla="*/ 75 w 76"/>
                <a:gd name="T15" fmla="*/ 48 h 77"/>
                <a:gd name="T16" fmla="*/ 72 w 76"/>
                <a:gd name="T17" fmla="*/ 58 h 77"/>
                <a:gd name="T18" fmla="*/ 65 w 76"/>
                <a:gd name="T19" fmla="*/ 66 h 77"/>
                <a:gd name="T20" fmla="*/ 57 w 76"/>
                <a:gd name="T21" fmla="*/ 71 h 77"/>
                <a:gd name="T22" fmla="*/ 48 w 76"/>
                <a:gd name="T23" fmla="*/ 75 h 77"/>
                <a:gd name="T24" fmla="*/ 38 w 76"/>
                <a:gd name="T25" fmla="*/ 77 h 77"/>
                <a:gd name="T26" fmla="*/ 28 w 76"/>
                <a:gd name="T27" fmla="*/ 75 h 77"/>
                <a:gd name="T28" fmla="*/ 19 w 76"/>
                <a:gd name="T29" fmla="*/ 71 h 77"/>
                <a:gd name="T30" fmla="*/ 11 w 76"/>
                <a:gd name="T31" fmla="*/ 66 h 77"/>
                <a:gd name="T32" fmla="*/ 6 w 76"/>
                <a:gd name="T33" fmla="*/ 58 h 77"/>
                <a:gd name="T34" fmla="*/ 1 w 76"/>
                <a:gd name="T35" fmla="*/ 48 h 77"/>
                <a:gd name="T36" fmla="*/ 0 w 76"/>
                <a:gd name="T37" fmla="*/ 38 h 77"/>
                <a:gd name="T38" fmla="*/ 1 w 76"/>
                <a:gd name="T39" fmla="*/ 29 h 77"/>
                <a:gd name="T40" fmla="*/ 6 w 76"/>
                <a:gd name="T41" fmla="*/ 19 h 77"/>
                <a:gd name="T42" fmla="*/ 11 w 76"/>
                <a:gd name="T43" fmla="*/ 11 h 77"/>
                <a:gd name="T44" fmla="*/ 19 w 76"/>
                <a:gd name="T45" fmla="*/ 5 h 77"/>
                <a:gd name="T46" fmla="*/ 28 w 76"/>
                <a:gd name="T47" fmla="*/ 2 h 77"/>
                <a:gd name="T48" fmla="*/ 38 w 76"/>
                <a:gd name="T49" fmla="*/ 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7"/>
                <a:gd name="T77" fmla="*/ 76 w 76"/>
                <a:gd name="T78" fmla="*/ 77 h 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7">
                  <a:moveTo>
                    <a:pt x="38" y="0"/>
                  </a:moveTo>
                  <a:lnTo>
                    <a:pt x="48" y="2"/>
                  </a:lnTo>
                  <a:lnTo>
                    <a:pt x="57" y="5"/>
                  </a:lnTo>
                  <a:lnTo>
                    <a:pt x="65" y="11"/>
                  </a:lnTo>
                  <a:lnTo>
                    <a:pt x="72" y="19"/>
                  </a:lnTo>
                  <a:lnTo>
                    <a:pt x="75" y="29"/>
                  </a:lnTo>
                  <a:lnTo>
                    <a:pt x="76" y="38"/>
                  </a:lnTo>
                  <a:lnTo>
                    <a:pt x="75" y="48"/>
                  </a:lnTo>
                  <a:lnTo>
                    <a:pt x="72" y="58"/>
                  </a:lnTo>
                  <a:lnTo>
                    <a:pt x="65" y="66"/>
                  </a:lnTo>
                  <a:lnTo>
                    <a:pt x="57" y="71"/>
                  </a:lnTo>
                  <a:lnTo>
                    <a:pt x="48" y="75"/>
                  </a:lnTo>
                  <a:lnTo>
                    <a:pt x="38" y="77"/>
                  </a:lnTo>
                  <a:lnTo>
                    <a:pt x="28" y="75"/>
                  </a:lnTo>
                  <a:lnTo>
                    <a:pt x="19" y="71"/>
                  </a:lnTo>
                  <a:lnTo>
                    <a:pt x="11" y="66"/>
                  </a:lnTo>
                  <a:lnTo>
                    <a:pt x="6" y="58"/>
                  </a:lnTo>
                  <a:lnTo>
                    <a:pt x="1" y="48"/>
                  </a:lnTo>
                  <a:lnTo>
                    <a:pt x="0" y="38"/>
                  </a:lnTo>
                  <a:lnTo>
                    <a:pt x="1" y="29"/>
                  </a:lnTo>
                  <a:lnTo>
                    <a:pt x="6" y="19"/>
                  </a:lnTo>
                  <a:lnTo>
                    <a:pt x="11" y="11"/>
                  </a:lnTo>
                  <a:lnTo>
                    <a:pt x="19" y="5"/>
                  </a:lnTo>
                  <a:lnTo>
                    <a:pt x="28" y="2"/>
                  </a:lnTo>
                  <a:lnTo>
                    <a:pt x="38" y="0"/>
                  </a:lnTo>
                  <a:close/>
                </a:path>
              </a:pathLst>
            </a:custGeom>
            <a:solidFill>
              <a:schemeClr val="tx1"/>
            </a:solidFill>
            <a:ln w="0">
              <a:solidFill>
                <a:schemeClr val="tx1"/>
              </a:solidFill>
              <a:prstDash val="solid"/>
              <a:round/>
              <a:headEnd/>
              <a:tailEnd/>
            </a:ln>
          </p:spPr>
          <p:txBody>
            <a:bodyPr/>
            <a:lstStyle/>
            <a:p>
              <a:endParaRPr lang="en-US"/>
            </a:p>
          </p:txBody>
        </p:sp>
        <p:sp>
          <p:nvSpPr>
            <p:cNvPr id="13337" name="Freeform 123"/>
            <p:cNvSpPr>
              <a:spLocks/>
            </p:cNvSpPr>
            <p:nvPr/>
          </p:nvSpPr>
          <p:spPr bwMode="auto">
            <a:xfrm>
              <a:off x="1402" y="1774"/>
              <a:ext cx="76" cy="78"/>
            </a:xfrm>
            <a:custGeom>
              <a:avLst/>
              <a:gdLst>
                <a:gd name="T0" fmla="*/ 38 w 76"/>
                <a:gd name="T1" fmla="*/ 0 h 78"/>
                <a:gd name="T2" fmla="*/ 48 w 76"/>
                <a:gd name="T3" fmla="*/ 1 h 78"/>
                <a:gd name="T4" fmla="*/ 57 w 76"/>
                <a:gd name="T5" fmla="*/ 6 h 78"/>
                <a:gd name="T6" fmla="*/ 65 w 76"/>
                <a:gd name="T7" fmla="*/ 12 h 78"/>
                <a:gd name="T8" fmla="*/ 72 w 76"/>
                <a:gd name="T9" fmla="*/ 19 h 78"/>
                <a:gd name="T10" fmla="*/ 75 w 76"/>
                <a:gd name="T11" fmla="*/ 29 h 78"/>
                <a:gd name="T12" fmla="*/ 76 w 76"/>
                <a:gd name="T13" fmla="*/ 38 h 78"/>
                <a:gd name="T14" fmla="*/ 75 w 76"/>
                <a:gd name="T15" fmla="*/ 48 h 78"/>
                <a:gd name="T16" fmla="*/ 72 w 76"/>
                <a:gd name="T17" fmla="*/ 57 h 78"/>
                <a:gd name="T18" fmla="*/ 65 w 76"/>
                <a:gd name="T19" fmla="*/ 66 h 78"/>
                <a:gd name="T20" fmla="*/ 57 w 76"/>
                <a:gd name="T21" fmla="*/ 72 h 78"/>
                <a:gd name="T22" fmla="*/ 48 w 76"/>
                <a:gd name="T23" fmla="*/ 75 h 78"/>
                <a:gd name="T24" fmla="*/ 38 w 76"/>
                <a:gd name="T25" fmla="*/ 78 h 78"/>
                <a:gd name="T26" fmla="*/ 28 w 76"/>
                <a:gd name="T27" fmla="*/ 75 h 78"/>
                <a:gd name="T28" fmla="*/ 19 w 76"/>
                <a:gd name="T29" fmla="*/ 72 h 78"/>
                <a:gd name="T30" fmla="*/ 11 w 76"/>
                <a:gd name="T31" fmla="*/ 66 h 78"/>
                <a:gd name="T32" fmla="*/ 6 w 76"/>
                <a:gd name="T33" fmla="*/ 57 h 78"/>
                <a:gd name="T34" fmla="*/ 1 w 76"/>
                <a:gd name="T35" fmla="*/ 48 h 78"/>
                <a:gd name="T36" fmla="*/ 0 w 76"/>
                <a:gd name="T37" fmla="*/ 38 h 78"/>
                <a:gd name="T38" fmla="*/ 1 w 76"/>
                <a:gd name="T39" fmla="*/ 29 h 78"/>
                <a:gd name="T40" fmla="*/ 6 w 76"/>
                <a:gd name="T41" fmla="*/ 19 h 78"/>
                <a:gd name="T42" fmla="*/ 11 w 76"/>
                <a:gd name="T43" fmla="*/ 12 h 78"/>
                <a:gd name="T44" fmla="*/ 19 w 76"/>
                <a:gd name="T45" fmla="*/ 6 h 78"/>
                <a:gd name="T46" fmla="*/ 28 w 76"/>
                <a:gd name="T47" fmla="*/ 1 h 78"/>
                <a:gd name="T48" fmla="*/ 38 w 76"/>
                <a:gd name="T49" fmla="*/ 0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8"/>
                <a:gd name="T77" fmla="*/ 76 w 76"/>
                <a:gd name="T78" fmla="*/ 78 h 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8">
                  <a:moveTo>
                    <a:pt x="38" y="0"/>
                  </a:moveTo>
                  <a:lnTo>
                    <a:pt x="48" y="1"/>
                  </a:lnTo>
                  <a:lnTo>
                    <a:pt x="57" y="6"/>
                  </a:lnTo>
                  <a:lnTo>
                    <a:pt x="65" y="12"/>
                  </a:lnTo>
                  <a:lnTo>
                    <a:pt x="72" y="19"/>
                  </a:lnTo>
                  <a:lnTo>
                    <a:pt x="75" y="29"/>
                  </a:lnTo>
                  <a:lnTo>
                    <a:pt x="76" y="38"/>
                  </a:lnTo>
                  <a:lnTo>
                    <a:pt x="75" y="48"/>
                  </a:lnTo>
                  <a:lnTo>
                    <a:pt x="72" y="57"/>
                  </a:lnTo>
                  <a:lnTo>
                    <a:pt x="65" y="66"/>
                  </a:lnTo>
                  <a:lnTo>
                    <a:pt x="57" y="72"/>
                  </a:lnTo>
                  <a:lnTo>
                    <a:pt x="48" y="75"/>
                  </a:lnTo>
                  <a:lnTo>
                    <a:pt x="38" y="78"/>
                  </a:lnTo>
                  <a:lnTo>
                    <a:pt x="28" y="75"/>
                  </a:lnTo>
                  <a:lnTo>
                    <a:pt x="19" y="72"/>
                  </a:lnTo>
                  <a:lnTo>
                    <a:pt x="11" y="66"/>
                  </a:lnTo>
                  <a:lnTo>
                    <a:pt x="6" y="57"/>
                  </a:lnTo>
                  <a:lnTo>
                    <a:pt x="1" y="48"/>
                  </a:lnTo>
                  <a:lnTo>
                    <a:pt x="0" y="38"/>
                  </a:lnTo>
                  <a:lnTo>
                    <a:pt x="1" y="29"/>
                  </a:lnTo>
                  <a:lnTo>
                    <a:pt x="6" y="19"/>
                  </a:lnTo>
                  <a:lnTo>
                    <a:pt x="11" y="12"/>
                  </a:lnTo>
                  <a:lnTo>
                    <a:pt x="19" y="6"/>
                  </a:lnTo>
                  <a:lnTo>
                    <a:pt x="28" y="1"/>
                  </a:lnTo>
                  <a:lnTo>
                    <a:pt x="38" y="0"/>
                  </a:lnTo>
                  <a:close/>
                </a:path>
              </a:pathLst>
            </a:custGeom>
            <a:solidFill>
              <a:schemeClr val="tx1"/>
            </a:solidFill>
            <a:ln w="0">
              <a:solidFill>
                <a:schemeClr val="tx1"/>
              </a:solidFill>
              <a:prstDash val="solid"/>
              <a:round/>
              <a:headEnd/>
              <a:tailEnd/>
            </a:ln>
          </p:spPr>
          <p:txBody>
            <a:bodyPr/>
            <a:lstStyle/>
            <a:p>
              <a:endParaRPr lang="en-US"/>
            </a:p>
          </p:txBody>
        </p:sp>
        <p:sp>
          <p:nvSpPr>
            <p:cNvPr id="13338" name="Line 124"/>
            <p:cNvSpPr>
              <a:spLocks noChangeShapeType="1"/>
            </p:cNvSpPr>
            <p:nvPr/>
          </p:nvSpPr>
          <p:spPr bwMode="auto">
            <a:xfrm flipH="1" flipV="1">
              <a:off x="1320" y="1778"/>
              <a:ext cx="1" cy="9"/>
            </a:xfrm>
            <a:prstGeom prst="line">
              <a:avLst/>
            </a:prstGeom>
            <a:noFill/>
            <a:ln w="6350">
              <a:solidFill>
                <a:srgbClr val="000000"/>
              </a:solidFill>
              <a:round/>
              <a:headEnd/>
              <a:tailEnd/>
            </a:ln>
          </p:spPr>
          <p:txBody>
            <a:bodyPr/>
            <a:lstStyle/>
            <a:p>
              <a:endParaRPr lang="en-US"/>
            </a:p>
          </p:txBody>
        </p:sp>
        <p:sp>
          <p:nvSpPr>
            <p:cNvPr id="13339" name="Line 125"/>
            <p:cNvSpPr>
              <a:spLocks noChangeShapeType="1"/>
            </p:cNvSpPr>
            <p:nvPr/>
          </p:nvSpPr>
          <p:spPr bwMode="auto">
            <a:xfrm flipH="1" flipV="1">
              <a:off x="1317" y="1768"/>
              <a:ext cx="3" cy="10"/>
            </a:xfrm>
            <a:prstGeom prst="line">
              <a:avLst/>
            </a:prstGeom>
            <a:noFill/>
            <a:ln w="6350">
              <a:solidFill>
                <a:srgbClr val="000000"/>
              </a:solidFill>
              <a:round/>
              <a:headEnd/>
              <a:tailEnd/>
            </a:ln>
          </p:spPr>
          <p:txBody>
            <a:bodyPr/>
            <a:lstStyle/>
            <a:p>
              <a:endParaRPr lang="en-US"/>
            </a:p>
          </p:txBody>
        </p:sp>
        <p:sp>
          <p:nvSpPr>
            <p:cNvPr id="13340" name="Line 126"/>
            <p:cNvSpPr>
              <a:spLocks noChangeShapeType="1"/>
            </p:cNvSpPr>
            <p:nvPr/>
          </p:nvSpPr>
          <p:spPr bwMode="auto">
            <a:xfrm flipH="1" flipV="1">
              <a:off x="1310" y="1760"/>
              <a:ext cx="7" cy="8"/>
            </a:xfrm>
            <a:prstGeom prst="line">
              <a:avLst/>
            </a:prstGeom>
            <a:noFill/>
            <a:ln w="6350">
              <a:solidFill>
                <a:srgbClr val="000000"/>
              </a:solidFill>
              <a:round/>
              <a:headEnd/>
              <a:tailEnd/>
            </a:ln>
          </p:spPr>
          <p:txBody>
            <a:bodyPr/>
            <a:lstStyle/>
            <a:p>
              <a:endParaRPr lang="en-US"/>
            </a:p>
          </p:txBody>
        </p:sp>
        <p:sp>
          <p:nvSpPr>
            <p:cNvPr id="13341" name="Line 127"/>
            <p:cNvSpPr>
              <a:spLocks noChangeShapeType="1"/>
            </p:cNvSpPr>
            <p:nvPr/>
          </p:nvSpPr>
          <p:spPr bwMode="auto">
            <a:xfrm flipH="1" flipV="1">
              <a:off x="1302" y="1754"/>
              <a:ext cx="8" cy="6"/>
            </a:xfrm>
            <a:prstGeom prst="line">
              <a:avLst/>
            </a:prstGeom>
            <a:noFill/>
            <a:ln w="6350">
              <a:solidFill>
                <a:srgbClr val="000000"/>
              </a:solidFill>
              <a:round/>
              <a:headEnd/>
              <a:tailEnd/>
            </a:ln>
          </p:spPr>
          <p:txBody>
            <a:bodyPr/>
            <a:lstStyle/>
            <a:p>
              <a:endParaRPr lang="en-US"/>
            </a:p>
          </p:txBody>
        </p:sp>
        <p:sp>
          <p:nvSpPr>
            <p:cNvPr id="13342" name="Line 128"/>
            <p:cNvSpPr>
              <a:spLocks noChangeShapeType="1"/>
            </p:cNvSpPr>
            <p:nvPr/>
          </p:nvSpPr>
          <p:spPr bwMode="auto">
            <a:xfrm flipH="1" flipV="1">
              <a:off x="1293" y="1751"/>
              <a:ext cx="9" cy="3"/>
            </a:xfrm>
            <a:prstGeom prst="line">
              <a:avLst/>
            </a:prstGeom>
            <a:noFill/>
            <a:ln w="6350">
              <a:solidFill>
                <a:srgbClr val="000000"/>
              </a:solidFill>
              <a:round/>
              <a:headEnd/>
              <a:tailEnd/>
            </a:ln>
          </p:spPr>
          <p:txBody>
            <a:bodyPr/>
            <a:lstStyle/>
            <a:p>
              <a:endParaRPr lang="en-US"/>
            </a:p>
          </p:txBody>
        </p:sp>
        <p:sp>
          <p:nvSpPr>
            <p:cNvPr id="13343" name="Line 129"/>
            <p:cNvSpPr>
              <a:spLocks noChangeShapeType="1"/>
            </p:cNvSpPr>
            <p:nvPr/>
          </p:nvSpPr>
          <p:spPr bwMode="auto">
            <a:xfrm flipH="1" flipV="1">
              <a:off x="1283" y="1749"/>
              <a:ext cx="10" cy="2"/>
            </a:xfrm>
            <a:prstGeom prst="line">
              <a:avLst/>
            </a:prstGeom>
            <a:noFill/>
            <a:ln w="6350">
              <a:solidFill>
                <a:srgbClr val="000000"/>
              </a:solidFill>
              <a:round/>
              <a:headEnd/>
              <a:tailEnd/>
            </a:ln>
          </p:spPr>
          <p:txBody>
            <a:bodyPr/>
            <a:lstStyle/>
            <a:p>
              <a:endParaRPr lang="en-US"/>
            </a:p>
          </p:txBody>
        </p:sp>
        <p:sp>
          <p:nvSpPr>
            <p:cNvPr id="13344" name="Line 130"/>
            <p:cNvSpPr>
              <a:spLocks noChangeShapeType="1"/>
            </p:cNvSpPr>
            <p:nvPr/>
          </p:nvSpPr>
          <p:spPr bwMode="auto">
            <a:xfrm flipH="1">
              <a:off x="1273" y="1749"/>
              <a:ext cx="10" cy="2"/>
            </a:xfrm>
            <a:prstGeom prst="line">
              <a:avLst/>
            </a:prstGeom>
            <a:noFill/>
            <a:ln w="6350">
              <a:solidFill>
                <a:srgbClr val="000000"/>
              </a:solidFill>
              <a:round/>
              <a:headEnd/>
              <a:tailEnd/>
            </a:ln>
          </p:spPr>
          <p:txBody>
            <a:bodyPr/>
            <a:lstStyle/>
            <a:p>
              <a:endParaRPr lang="en-US"/>
            </a:p>
          </p:txBody>
        </p:sp>
        <p:sp>
          <p:nvSpPr>
            <p:cNvPr id="13345" name="Line 131"/>
            <p:cNvSpPr>
              <a:spLocks noChangeShapeType="1"/>
            </p:cNvSpPr>
            <p:nvPr/>
          </p:nvSpPr>
          <p:spPr bwMode="auto">
            <a:xfrm flipH="1">
              <a:off x="1264" y="1751"/>
              <a:ext cx="9" cy="3"/>
            </a:xfrm>
            <a:prstGeom prst="line">
              <a:avLst/>
            </a:prstGeom>
            <a:noFill/>
            <a:ln w="6350">
              <a:solidFill>
                <a:srgbClr val="000000"/>
              </a:solidFill>
              <a:round/>
              <a:headEnd/>
              <a:tailEnd/>
            </a:ln>
          </p:spPr>
          <p:txBody>
            <a:bodyPr/>
            <a:lstStyle/>
            <a:p>
              <a:endParaRPr lang="en-US"/>
            </a:p>
          </p:txBody>
        </p:sp>
        <p:sp>
          <p:nvSpPr>
            <p:cNvPr id="13346" name="Line 132"/>
            <p:cNvSpPr>
              <a:spLocks noChangeShapeType="1"/>
            </p:cNvSpPr>
            <p:nvPr/>
          </p:nvSpPr>
          <p:spPr bwMode="auto">
            <a:xfrm flipH="1">
              <a:off x="1256" y="1754"/>
              <a:ext cx="8" cy="6"/>
            </a:xfrm>
            <a:prstGeom prst="line">
              <a:avLst/>
            </a:prstGeom>
            <a:noFill/>
            <a:ln w="6350">
              <a:solidFill>
                <a:srgbClr val="000000"/>
              </a:solidFill>
              <a:round/>
              <a:headEnd/>
              <a:tailEnd/>
            </a:ln>
          </p:spPr>
          <p:txBody>
            <a:bodyPr/>
            <a:lstStyle/>
            <a:p>
              <a:endParaRPr lang="en-US"/>
            </a:p>
          </p:txBody>
        </p:sp>
        <p:sp>
          <p:nvSpPr>
            <p:cNvPr id="13347" name="Line 133"/>
            <p:cNvSpPr>
              <a:spLocks noChangeShapeType="1"/>
            </p:cNvSpPr>
            <p:nvPr/>
          </p:nvSpPr>
          <p:spPr bwMode="auto">
            <a:xfrm flipH="1">
              <a:off x="1251" y="1760"/>
              <a:ext cx="5" cy="8"/>
            </a:xfrm>
            <a:prstGeom prst="line">
              <a:avLst/>
            </a:prstGeom>
            <a:noFill/>
            <a:ln w="6350">
              <a:solidFill>
                <a:srgbClr val="000000"/>
              </a:solidFill>
              <a:round/>
              <a:headEnd/>
              <a:tailEnd/>
            </a:ln>
          </p:spPr>
          <p:txBody>
            <a:bodyPr/>
            <a:lstStyle/>
            <a:p>
              <a:endParaRPr lang="en-US"/>
            </a:p>
          </p:txBody>
        </p:sp>
        <p:sp>
          <p:nvSpPr>
            <p:cNvPr id="13348" name="Line 134"/>
            <p:cNvSpPr>
              <a:spLocks noChangeShapeType="1"/>
            </p:cNvSpPr>
            <p:nvPr/>
          </p:nvSpPr>
          <p:spPr bwMode="auto">
            <a:xfrm flipH="1">
              <a:off x="1246" y="1768"/>
              <a:ext cx="5" cy="10"/>
            </a:xfrm>
            <a:prstGeom prst="line">
              <a:avLst/>
            </a:prstGeom>
            <a:noFill/>
            <a:ln w="6350">
              <a:solidFill>
                <a:srgbClr val="000000"/>
              </a:solidFill>
              <a:round/>
              <a:headEnd/>
              <a:tailEnd/>
            </a:ln>
          </p:spPr>
          <p:txBody>
            <a:bodyPr/>
            <a:lstStyle/>
            <a:p>
              <a:endParaRPr lang="en-US"/>
            </a:p>
          </p:txBody>
        </p:sp>
        <p:sp>
          <p:nvSpPr>
            <p:cNvPr id="13349" name="Line 135"/>
            <p:cNvSpPr>
              <a:spLocks noChangeShapeType="1"/>
            </p:cNvSpPr>
            <p:nvPr/>
          </p:nvSpPr>
          <p:spPr bwMode="auto">
            <a:xfrm flipH="1">
              <a:off x="1245" y="1778"/>
              <a:ext cx="1" cy="9"/>
            </a:xfrm>
            <a:prstGeom prst="line">
              <a:avLst/>
            </a:prstGeom>
            <a:noFill/>
            <a:ln w="6350">
              <a:solidFill>
                <a:srgbClr val="000000"/>
              </a:solidFill>
              <a:round/>
              <a:headEnd/>
              <a:tailEnd/>
            </a:ln>
          </p:spPr>
          <p:txBody>
            <a:bodyPr/>
            <a:lstStyle/>
            <a:p>
              <a:endParaRPr lang="en-US"/>
            </a:p>
          </p:txBody>
        </p:sp>
        <p:sp>
          <p:nvSpPr>
            <p:cNvPr id="13350" name="Line 136"/>
            <p:cNvSpPr>
              <a:spLocks noChangeShapeType="1"/>
            </p:cNvSpPr>
            <p:nvPr/>
          </p:nvSpPr>
          <p:spPr bwMode="auto">
            <a:xfrm>
              <a:off x="1245" y="1787"/>
              <a:ext cx="1" cy="10"/>
            </a:xfrm>
            <a:prstGeom prst="line">
              <a:avLst/>
            </a:prstGeom>
            <a:noFill/>
            <a:ln w="6350">
              <a:solidFill>
                <a:srgbClr val="000000"/>
              </a:solidFill>
              <a:round/>
              <a:headEnd/>
              <a:tailEnd/>
            </a:ln>
          </p:spPr>
          <p:txBody>
            <a:bodyPr/>
            <a:lstStyle/>
            <a:p>
              <a:endParaRPr lang="en-US"/>
            </a:p>
          </p:txBody>
        </p:sp>
        <p:sp>
          <p:nvSpPr>
            <p:cNvPr id="13351" name="Line 137"/>
            <p:cNvSpPr>
              <a:spLocks noChangeShapeType="1"/>
            </p:cNvSpPr>
            <p:nvPr/>
          </p:nvSpPr>
          <p:spPr bwMode="auto">
            <a:xfrm>
              <a:off x="1246" y="1797"/>
              <a:ext cx="5" cy="10"/>
            </a:xfrm>
            <a:prstGeom prst="line">
              <a:avLst/>
            </a:prstGeom>
            <a:noFill/>
            <a:ln w="6350">
              <a:solidFill>
                <a:srgbClr val="000000"/>
              </a:solidFill>
              <a:round/>
              <a:headEnd/>
              <a:tailEnd/>
            </a:ln>
          </p:spPr>
          <p:txBody>
            <a:bodyPr/>
            <a:lstStyle/>
            <a:p>
              <a:endParaRPr lang="en-US"/>
            </a:p>
          </p:txBody>
        </p:sp>
        <p:sp>
          <p:nvSpPr>
            <p:cNvPr id="13352" name="Line 138"/>
            <p:cNvSpPr>
              <a:spLocks noChangeShapeType="1"/>
            </p:cNvSpPr>
            <p:nvPr/>
          </p:nvSpPr>
          <p:spPr bwMode="auto">
            <a:xfrm>
              <a:off x="1251" y="1807"/>
              <a:ext cx="5" cy="8"/>
            </a:xfrm>
            <a:prstGeom prst="line">
              <a:avLst/>
            </a:prstGeom>
            <a:noFill/>
            <a:ln w="6350">
              <a:solidFill>
                <a:srgbClr val="000000"/>
              </a:solidFill>
              <a:round/>
              <a:headEnd/>
              <a:tailEnd/>
            </a:ln>
          </p:spPr>
          <p:txBody>
            <a:bodyPr/>
            <a:lstStyle/>
            <a:p>
              <a:endParaRPr lang="en-US"/>
            </a:p>
          </p:txBody>
        </p:sp>
        <p:sp>
          <p:nvSpPr>
            <p:cNvPr id="13353" name="Line 139"/>
            <p:cNvSpPr>
              <a:spLocks noChangeShapeType="1"/>
            </p:cNvSpPr>
            <p:nvPr/>
          </p:nvSpPr>
          <p:spPr bwMode="auto">
            <a:xfrm>
              <a:off x="1256" y="1815"/>
              <a:ext cx="8" cy="5"/>
            </a:xfrm>
            <a:prstGeom prst="line">
              <a:avLst/>
            </a:prstGeom>
            <a:noFill/>
            <a:ln w="6350">
              <a:solidFill>
                <a:srgbClr val="000000"/>
              </a:solidFill>
              <a:round/>
              <a:headEnd/>
              <a:tailEnd/>
            </a:ln>
          </p:spPr>
          <p:txBody>
            <a:bodyPr/>
            <a:lstStyle/>
            <a:p>
              <a:endParaRPr lang="en-US"/>
            </a:p>
          </p:txBody>
        </p:sp>
        <p:sp>
          <p:nvSpPr>
            <p:cNvPr id="13354" name="Line 140"/>
            <p:cNvSpPr>
              <a:spLocks noChangeShapeType="1"/>
            </p:cNvSpPr>
            <p:nvPr/>
          </p:nvSpPr>
          <p:spPr bwMode="auto">
            <a:xfrm>
              <a:off x="1264" y="1820"/>
              <a:ext cx="9" cy="4"/>
            </a:xfrm>
            <a:prstGeom prst="line">
              <a:avLst/>
            </a:prstGeom>
            <a:noFill/>
            <a:ln w="6350">
              <a:solidFill>
                <a:srgbClr val="000000"/>
              </a:solidFill>
              <a:round/>
              <a:headEnd/>
              <a:tailEnd/>
            </a:ln>
          </p:spPr>
          <p:txBody>
            <a:bodyPr/>
            <a:lstStyle/>
            <a:p>
              <a:endParaRPr lang="en-US"/>
            </a:p>
          </p:txBody>
        </p:sp>
        <p:sp>
          <p:nvSpPr>
            <p:cNvPr id="13355" name="Line 141"/>
            <p:cNvSpPr>
              <a:spLocks noChangeShapeType="1"/>
            </p:cNvSpPr>
            <p:nvPr/>
          </p:nvSpPr>
          <p:spPr bwMode="auto">
            <a:xfrm>
              <a:off x="1273" y="1824"/>
              <a:ext cx="10" cy="2"/>
            </a:xfrm>
            <a:prstGeom prst="line">
              <a:avLst/>
            </a:prstGeom>
            <a:noFill/>
            <a:ln w="6350">
              <a:solidFill>
                <a:srgbClr val="000000"/>
              </a:solidFill>
              <a:round/>
              <a:headEnd/>
              <a:tailEnd/>
            </a:ln>
          </p:spPr>
          <p:txBody>
            <a:bodyPr/>
            <a:lstStyle/>
            <a:p>
              <a:endParaRPr lang="en-US"/>
            </a:p>
          </p:txBody>
        </p:sp>
        <p:sp>
          <p:nvSpPr>
            <p:cNvPr id="13356" name="Line 142"/>
            <p:cNvSpPr>
              <a:spLocks noChangeShapeType="1"/>
            </p:cNvSpPr>
            <p:nvPr/>
          </p:nvSpPr>
          <p:spPr bwMode="auto">
            <a:xfrm flipV="1">
              <a:off x="1283" y="1824"/>
              <a:ext cx="10" cy="2"/>
            </a:xfrm>
            <a:prstGeom prst="line">
              <a:avLst/>
            </a:prstGeom>
            <a:noFill/>
            <a:ln w="6350">
              <a:solidFill>
                <a:srgbClr val="000000"/>
              </a:solidFill>
              <a:round/>
              <a:headEnd/>
              <a:tailEnd/>
            </a:ln>
          </p:spPr>
          <p:txBody>
            <a:bodyPr/>
            <a:lstStyle/>
            <a:p>
              <a:endParaRPr lang="en-US"/>
            </a:p>
          </p:txBody>
        </p:sp>
        <p:sp>
          <p:nvSpPr>
            <p:cNvPr id="13357" name="Line 143"/>
            <p:cNvSpPr>
              <a:spLocks noChangeShapeType="1"/>
            </p:cNvSpPr>
            <p:nvPr/>
          </p:nvSpPr>
          <p:spPr bwMode="auto">
            <a:xfrm flipV="1">
              <a:off x="1293" y="1820"/>
              <a:ext cx="9" cy="4"/>
            </a:xfrm>
            <a:prstGeom prst="line">
              <a:avLst/>
            </a:prstGeom>
            <a:noFill/>
            <a:ln w="6350">
              <a:solidFill>
                <a:srgbClr val="000000"/>
              </a:solidFill>
              <a:round/>
              <a:headEnd/>
              <a:tailEnd/>
            </a:ln>
          </p:spPr>
          <p:txBody>
            <a:bodyPr/>
            <a:lstStyle/>
            <a:p>
              <a:endParaRPr lang="en-US"/>
            </a:p>
          </p:txBody>
        </p:sp>
        <p:sp>
          <p:nvSpPr>
            <p:cNvPr id="13358" name="Line 144"/>
            <p:cNvSpPr>
              <a:spLocks noChangeShapeType="1"/>
            </p:cNvSpPr>
            <p:nvPr/>
          </p:nvSpPr>
          <p:spPr bwMode="auto">
            <a:xfrm flipV="1">
              <a:off x="1302" y="1815"/>
              <a:ext cx="8" cy="5"/>
            </a:xfrm>
            <a:prstGeom prst="line">
              <a:avLst/>
            </a:prstGeom>
            <a:noFill/>
            <a:ln w="6350">
              <a:solidFill>
                <a:srgbClr val="000000"/>
              </a:solidFill>
              <a:round/>
              <a:headEnd/>
              <a:tailEnd/>
            </a:ln>
          </p:spPr>
          <p:txBody>
            <a:bodyPr/>
            <a:lstStyle/>
            <a:p>
              <a:endParaRPr lang="en-US"/>
            </a:p>
          </p:txBody>
        </p:sp>
        <p:sp>
          <p:nvSpPr>
            <p:cNvPr id="13359" name="Line 145"/>
            <p:cNvSpPr>
              <a:spLocks noChangeShapeType="1"/>
            </p:cNvSpPr>
            <p:nvPr/>
          </p:nvSpPr>
          <p:spPr bwMode="auto">
            <a:xfrm flipV="1">
              <a:off x="1310" y="1807"/>
              <a:ext cx="7" cy="8"/>
            </a:xfrm>
            <a:prstGeom prst="line">
              <a:avLst/>
            </a:prstGeom>
            <a:noFill/>
            <a:ln w="6350">
              <a:solidFill>
                <a:srgbClr val="000000"/>
              </a:solidFill>
              <a:round/>
              <a:headEnd/>
              <a:tailEnd/>
            </a:ln>
          </p:spPr>
          <p:txBody>
            <a:bodyPr/>
            <a:lstStyle/>
            <a:p>
              <a:endParaRPr lang="en-US"/>
            </a:p>
          </p:txBody>
        </p:sp>
        <p:sp>
          <p:nvSpPr>
            <p:cNvPr id="13360" name="Line 146"/>
            <p:cNvSpPr>
              <a:spLocks noChangeShapeType="1"/>
            </p:cNvSpPr>
            <p:nvPr/>
          </p:nvSpPr>
          <p:spPr bwMode="auto">
            <a:xfrm flipV="1">
              <a:off x="1317" y="1797"/>
              <a:ext cx="3" cy="10"/>
            </a:xfrm>
            <a:prstGeom prst="line">
              <a:avLst/>
            </a:prstGeom>
            <a:noFill/>
            <a:ln w="6350">
              <a:solidFill>
                <a:srgbClr val="000000"/>
              </a:solidFill>
              <a:round/>
              <a:headEnd/>
              <a:tailEnd/>
            </a:ln>
          </p:spPr>
          <p:txBody>
            <a:bodyPr/>
            <a:lstStyle/>
            <a:p>
              <a:endParaRPr lang="en-US"/>
            </a:p>
          </p:txBody>
        </p:sp>
        <p:sp>
          <p:nvSpPr>
            <p:cNvPr id="13361" name="Line 147"/>
            <p:cNvSpPr>
              <a:spLocks noChangeShapeType="1"/>
            </p:cNvSpPr>
            <p:nvPr/>
          </p:nvSpPr>
          <p:spPr bwMode="auto">
            <a:xfrm flipV="1">
              <a:off x="1320" y="1787"/>
              <a:ext cx="1" cy="10"/>
            </a:xfrm>
            <a:prstGeom prst="line">
              <a:avLst/>
            </a:prstGeom>
            <a:noFill/>
            <a:ln w="6350">
              <a:solidFill>
                <a:srgbClr val="000000"/>
              </a:solidFill>
              <a:round/>
              <a:headEnd/>
              <a:tailEnd/>
            </a:ln>
          </p:spPr>
          <p:txBody>
            <a:bodyPr/>
            <a:lstStyle/>
            <a:p>
              <a:endParaRPr lang="en-US"/>
            </a:p>
          </p:txBody>
        </p:sp>
        <p:sp>
          <p:nvSpPr>
            <p:cNvPr id="13362" name="Freeform 148"/>
            <p:cNvSpPr>
              <a:spLocks/>
            </p:cNvSpPr>
            <p:nvPr/>
          </p:nvSpPr>
          <p:spPr bwMode="auto">
            <a:xfrm>
              <a:off x="1559" y="1820"/>
              <a:ext cx="76" cy="78"/>
            </a:xfrm>
            <a:custGeom>
              <a:avLst/>
              <a:gdLst>
                <a:gd name="T0" fmla="*/ 38 w 76"/>
                <a:gd name="T1" fmla="*/ 0 h 78"/>
                <a:gd name="T2" fmla="*/ 48 w 76"/>
                <a:gd name="T3" fmla="*/ 2 h 78"/>
                <a:gd name="T4" fmla="*/ 57 w 76"/>
                <a:gd name="T5" fmla="*/ 6 h 78"/>
                <a:gd name="T6" fmla="*/ 65 w 76"/>
                <a:gd name="T7" fmla="*/ 11 h 78"/>
                <a:gd name="T8" fmla="*/ 70 w 76"/>
                <a:gd name="T9" fmla="*/ 19 h 78"/>
                <a:gd name="T10" fmla="*/ 75 w 76"/>
                <a:gd name="T11" fmla="*/ 29 h 78"/>
                <a:gd name="T12" fmla="*/ 76 w 76"/>
                <a:gd name="T13" fmla="*/ 39 h 78"/>
                <a:gd name="T14" fmla="*/ 75 w 76"/>
                <a:gd name="T15" fmla="*/ 48 h 78"/>
                <a:gd name="T16" fmla="*/ 70 w 76"/>
                <a:gd name="T17" fmla="*/ 59 h 78"/>
                <a:gd name="T18" fmla="*/ 65 w 76"/>
                <a:gd name="T19" fmla="*/ 66 h 78"/>
                <a:gd name="T20" fmla="*/ 57 w 76"/>
                <a:gd name="T21" fmla="*/ 72 h 78"/>
                <a:gd name="T22" fmla="*/ 48 w 76"/>
                <a:gd name="T23" fmla="*/ 76 h 78"/>
                <a:gd name="T24" fmla="*/ 38 w 76"/>
                <a:gd name="T25" fmla="*/ 78 h 78"/>
                <a:gd name="T26" fmla="*/ 28 w 76"/>
                <a:gd name="T27" fmla="*/ 76 h 78"/>
                <a:gd name="T28" fmla="*/ 19 w 76"/>
                <a:gd name="T29" fmla="*/ 72 h 78"/>
                <a:gd name="T30" fmla="*/ 11 w 76"/>
                <a:gd name="T31" fmla="*/ 66 h 78"/>
                <a:gd name="T32" fmla="*/ 4 w 76"/>
                <a:gd name="T33" fmla="*/ 59 h 78"/>
                <a:gd name="T34" fmla="*/ 1 w 76"/>
                <a:gd name="T35" fmla="*/ 48 h 78"/>
                <a:gd name="T36" fmla="*/ 0 w 76"/>
                <a:gd name="T37" fmla="*/ 39 h 78"/>
                <a:gd name="T38" fmla="*/ 1 w 76"/>
                <a:gd name="T39" fmla="*/ 29 h 78"/>
                <a:gd name="T40" fmla="*/ 4 w 76"/>
                <a:gd name="T41" fmla="*/ 19 h 78"/>
                <a:gd name="T42" fmla="*/ 11 w 76"/>
                <a:gd name="T43" fmla="*/ 11 h 78"/>
                <a:gd name="T44" fmla="*/ 19 w 76"/>
                <a:gd name="T45" fmla="*/ 6 h 78"/>
                <a:gd name="T46" fmla="*/ 28 w 76"/>
                <a:gd name="T47" fmla="*/ 2 h 78"/>
                <a:gd name="T48" fmla="*/ 38 w 76"/>
                <a:gd name="T49" fmla="*/ 0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8"/>
                <a:gd name="T77" fmla="*/ 76 w 76"/>
                <a:gd name="T78" fmla="*/ 78 h 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8">
                  <a:moveTo>
                    <a:pt x="38" y="0"/>
                  </a:moveTo>
                  <a:lnTo>
                    <a:pt x="48" y="2"/>
                  </a:lnTo>
                  <a:lnTo>
                    <a:pt x="57" y="6"/>
                  </a:lnTo>
                  <a:lnTo>
                    <a:pt x="65" y="11"/>
                  </a:lnTo>
                  <a:lnTo>
                    <a:pt x="70" y="19"/>
                  </a:lnTo>
                  <a:lnTo>
                    <a:pt x="75" y="29"/>
                  </a:lnTo>
                  <a:lnTo>
                    <a:pt x="76" y="39"/>
                  </a:lnTo>
                  <a:lnTo>
                    <a:pt x="75" y="48"/>
                  </a:lnTo>
                  <a:lnTo>
                    <a:pt x="70" y="59"/>
                  </a:lnTo>
                  <a:lnTo>
                    <a:pt x="65" y="66"/>
                  </a:lnTo>
                  <a:lnTo>
                    <a:pt x="57" y="72"/>
                  </a:lnTo>
                  <a:lnTo>
                    <a:pt x="48" y="76"/>
                  </a:lnTo>
                  <a:lnTo>
                    <a:pt x="38" y="78"/>
                  </a:lnTo>
                  <a:lnTo>
                    <a:pt x="28" y="76"/>
                  </a:lnTo>
                  <a:lnTo>
                    <a:pt x="19" y="72"/>
                  </a:lnTo>
                  <a:lnTo>
                    <a:pt x="11" y="66"/>
                  </a:lnTo>
                  <a:lnTo>
                    <a:pt x="4" y="59"/>
                  </a:lnTo>
                  <a:lnTo>
                    <a:pt x="1" y="48"/>
                  </a:lnTo>
                  <a:lnTo>
                    <a:pt x="0" y="39"/>
                  </a:lnTo>
                  <a:lnTo>
                    <a:pt x="1" y="29"/>
                  </a:lnTo>
                  <a:lnTo>
                    <a:pt x="4" y="19"/>
                  </a:lnTo>
                  <a:lnTo>
                    <a:pt x="11" y="11"/>
                  </a:lnTo>
                  <a:lnTo>
                    <a:pt x="19" y="6"/>
                  </a:lnTo>
                  <a:lnTo>
                    <a:pt x="28" y="2"/>
                  </a:lnTo>
                  <a:lnTo>
                    <a:pt x="38" y="0"/>
                  </a:lnTo>
                  <a:close/>
                </a:path>
              </a:pathLst>
            </a:custGeom>
            <a:solidFill>
              <a:schemeClr val="tx1"/>
            </a:solidFill>
            <a:ln w="0">
              <a:solidFill>
                <a:schemeClr val="tx1"/>
              </a:solidFill>
              <a:prstDash val="solid"/>
              <a:round/>
              <a:headEnd/>
              <a:tailEnd/>
            </a:ln>
          </p:spPr>
          <p:txBody>
            <a:bodyPr/>
            <a:lstStyle/>
            <a:p>
              <a:endParaRPr lang="en-US"/>
            </a:p>
          </p:txBody>
        </p:sp>
        <p:sp>
          <p:nvSpPr>
            <p:cNvPr id="13363" name="Line 149"/>
            <p:cNvSpPr>
              <a:spLocks noChangeShapeType="1"/>
            </p:cNvSpPr>
            <p:nvPr/>
          </p:nvSpPr>
          <p:spPr bwMode="auto">
            <a:xfrm flipH="1" flipV="1">
              <a:off x="1477" y="1803"/>
              <a:ext cx="1" cy="9"/>
            </a:xfrm>
            <a:prstGeom prst="line">
              <a:avLst/>
            </a:prstGeom>
            <a:noFill/>
            <a:ln w="6350">
              <a:solidFill>
                <a:srgbClr val="000000"/>
              </a:solidFill>
              <a:round/>
              <a:headEnd/>
              <a:tailEnd/>
            </a:ln>
          </p:spPr>
          <p:txBody>
            <a:bodyPr/>
            <a:lstStyle/>
            <a:p>
              <a:endParaRPr lang="en-US"/>
            </a:p>
          </p:txBody>
        </p:sp>
        <p:sp>
          <p:nvSpPr>
            <p:cNvPr id="13364" name="Line 150"/>
            <p:cNvSpPr>
              <a:spLocks noChangeShapeType="1"/>
            </p:cNvSpPr>
            <p:nvPr/>
          </p:nvSpPr>
          <p:spPr bwMode="auto">
            <a:xfrm flipH="1" flipV="1">
              <a:off x="1474" y="1793"/>
              <a:ext cx="3" cy="10"/>
            </a:xfrm>
            <a:prstGeom prst="line">
              <a:avLst/>
            </a:prstGeom>
            <a:noFill/>
            <a:ln w="6350">
              <a:solidFill>
                <a:srgbClr val="000000"/>
              </a:solidFill>
              <a:round/>
              <a:headEnd/>
              <a:tailEnd/>
            </a:ln>
          </p:spPr>
          <p:txBody>
            <a:bodyPr/>
            <a:lstStyle/>
            <a:p>
              <a:endParaRPr lang="en-US"/>
            </a:p>
          </p:txBody>
        </p:sp>
        <p:sp>
          <p:nvSpPr>
            <p:cNvPr id="13365" name="Line 151"/>
            <p:cNvSpPr>
              <a:spLocks noChangeShapeType="1"/>
            </p:cNvSpPr>
            <p:nvPr/>
          </p:nvSpPr>
          <p:spPr bwMode="auto">
            <a:xfrm flipH="1" flipV="1">
              <a:off x="1467" y="1786"/>
              <a:ext cx="7" cy="7"/>
            </a:xfrm>
            <a:prstGeom prst="line">
              <a:avLst/>
            </a:prstGeom>
            <a:noFill/>
            <a:ln w="6350">
              <a:solidFill>
                <a:srgbClr val="000000"/>
              </a:solidFill>
              <a:round/>
              <a:headEnd/>
              <a:tailEnd/>
            </a:ln>
          </p:spPr>
          <p:txBody>
            <a:bodyPr/>
            <a:lstStyle/>
            <a:p>
              <a:endParaRPr lang="en-US"/>
            </a:p>
          </p:txBody>
        </p:sp>
        <p:sp>
          <p:nvSpPr>
            <p:cNvPr id="13366" name="Line 152"/>
            <p:cNvSpPr>
              <a:spLocks noChangeShapeType="1"/>
            </p:cNvSpPr>
            <p:nvPr/>
          </p:nvSpPr>
          <p:spPr bwMode="auto">
            <a:xfrm flipH="1" flipV="1">
              <a:off x="1459" y="1780"/>
              <a:ext cx="8" cy="6"/>
            </a:xfrm>
            <a:prstGeom prst="line">
              <a:avLst/>
            </a:prstGeom>
            <a:noFill/>
            <a:ln w="6350">
              <a:solidFill>
                <a:srgbClr val="000000"/>
              </a:solidFill>
              <a:round/>
              <a:headEnd/>
              <a:tailEnd/>
            </a:ln>
          </p:spPr>
          <p:txBody>
            <a:bodyPr/>
            <a:lstStyle/>
            <a:p>
              <a:endParaRPr lang="en-US"/>
            </a:p>
          </p:txBody>
        </p:sp>
        <p:sp>
          <p:nvSpPr>
            <p:cNvPr id="13367" name="Line 153"/>
            <p:cNvSpPr>
              <a:spLocks noChangeShapeType="1"/>
            </p:cNvSpPr>
            <p:nvPr/>
          </p:nvSpPr>
          <p:spPr bwMode="auto">
            <a:xfrm flipH="1" flipV="1">
              <a:off x="1450" y="1775"/>
              <a:ext cx="9" cy="5"/>
            </a:xfrm>
            <a:prstGeom prst="line">
              <a:avLst/>
            </a:prstGeom>
            <a:noFill/>
            <a:ln w="6350">
              <a:solidFill>
                <a:srgbClr val="000000"/>
              </a:solidFill>
              <a:round/>
              <a:headEnd/>
              <a:tailEnd/>
            </a:ln>
          </p:spPr>
          <p:txBody>
            <a:bodyPr/>
            <a:lstStyle/>
            <a:p>
              <a:endParaRPr lang="en-US"/>
            </a:p>
          </p:txBody>
        </p:sp>
        <p:sp>
          <p:nvSpPr>
            <p:cNvPr id="13368" name="Line 154"/>
            <p:cNvSpPr>
              <a:spLocks noChangeShapeType="1"/>
            </p:cNvSpPr>
            <p:nvPr/>
          </p:nvSpPr>
          <p:spPr bwMode="auto">
            <a:xfrm flipH="1" flipV="1">
              <a:off x="1440" y="1774"/>
              <a:ext cx="10" cy="1"/>
            </a:xfrm>
            <a:prstGeom prst="line">
              <a:avLst/>
            </a:prstGeom>
            <a:noFill/>
            <a:ln w="6350">
              <a:solidFill>
                <a:srgbClr val="000000"/>
              </a:solidFill>
              <a:round/>
              <a:headEnd/>
              <a:tailEnd/>
            </a:ln>
          </p:spPr>
          <p:txBody>
            <a:bodyPr/>
            <a:lstStyle/>
            <a:p>
              <a:endParaRPr lang="en-US"/>
            </a:p>
          </p:txBody>
        </p:sp>
        <p:sp>
          <p:nvSpPr>
            <p:cNvPr id="13369" name="Line 155"/>
            <p:cNvSpPr>
              <a:spLocks noChangeShapeType="1"/>
            </p:cNvSpPr>
            <p:nvPr/>
          </p:nvSpPr>
          <p:spPr bwMode="auto">
            <a:xfrm flipH="1">
              <a:off x="1430" y="1774"/>
              <a:ext cx="10" cy="1"/>
            </a:xfrm>
            <a:prstGeom prst="line">
              <a:avLst/>
            </a:prstGeom>
            <a:noFill/>
            <a:ln w="6350">
              <a:solidFill>
                <a:srgbClr val="000000"/>
              </a:solidFill>
              <a:round/>
              <a:headEnd/>
              <a:tailEnd/>
            </a:ln>
          </p:spPr>
          <p:txBody>
            <a:bodyPr/>
            <a:lstStyle/>
            <a:p>
              <a:endParaRPr lang="en-US"/>
            </a:p>
          </p:txBody>
        </p:sp>
        <p:sp>
          <p:nvSpPr>
            <p:cNvPr id="13370" name="Line 156"/>
            <p:cNvSpPr>
              <a:spLocks noChangeShapeType="1"/>
            </p:cNvSpPr>
            <p:nvPr/>
          </p:nvSpPr>
          <p:spPr bwMode="auto">
            <a:xfrm flipH="1">
              <a:off x="1421" y="1775"/>
              <a:ext cx="9" cy="5"/>
            </a:xfrm>
            <a:prstGeom prst="line">
              <a:avLst/>
            </a:prstGeom>
            <a:noFill/>
            <a:ln w="6350">
              <a:solidFill>
                <a:srgbClr val="000000"/>
              </a:solidFill>
              <a:round/>
              <a:headEnd/>
              <a:tailEnd/>
            </a:ln>
          </p:spPr>
          <p:txBody>
            <a:bodyPr/>
            <a:lstStyle/>
            <a:p>
              <a:endParaRPr lang="en-US"/>
            </a:p>
          </p:txBody>
        </p:sp>
        <p:sp>
          <p:nvSpPr>
            <p:cNvPr id="13371" name="Line 157"/>
            <p:cNvSpPr>
              <a:spLocks noChangeShapeType="1"/>
            </p:cNvSpPr>
            <p:nvPr/>
          </p:nvSpPr>
          <p:spPr bwMode="auto">
            <a:xfrm flipH="1">
              <a:off x="1413" y="1780"/>
              <a:ext cx="8" cy="6"/>
            </a:xfrm>
            <a:prstGeom prst="line">
              <a:avLst/>
            </a:prstGeom>
            <a:noFill/>
            <a:ln w="6350">
              <a:solidFill>
                <a:srgbClr val="000000"/>
              </a:solidFill>
              <a:round/>
              <a:headEnd/>
              <a:tailEnd/>
            </a:ln>
          </p:spPr>
          <p:txBody>
            <a:bodyPr/>
            <a:lstStyle/>
            <a:p>
              <a:endParaRPr lang="en-US"/>
            </a:p>
          </p:txBody>
        </p:sp>
        <p:sp>
          <p:nvSpPr>
            <p:cNvPr id="13372" name="Line 158"/>
            <p:cNvSpPr>
              <a:spLocks noChangeShapeType="1"/>
            </p:cNvSpPr>
            <p:nvPr/>
          </p:nvSpPr>
          <p:spPr bwMode="auto">
            <a:xfrm flipH="1">
              <a:off x="1408" y="1786"/>
              <a:ext cx="5" cy="7"/>
            </a:xfrm>
            <a:prstGeom prst="line">
              <a:avLst/>
            </a:prstGeom>
            <a:noFill/>
            <a:ln w="6350">
              <a:solidFill>
                <a:srgbClr val="000000"/>
              </a:solidFill>
              <a:round/>
              <a:headEnd/>
              <a:tailEnd/>
            </a:ln>
          </p:spPr>
          <p:txBody>
            <a:bodyPr/>
            <a:lstStyle/>
            <a:p>
              <a:endParaRPr lang="en-US"/>
            </a:p>
          </p:txBody>
        </p:sp>
        <p:sp>
          <p:nvSpPr>
            <p:cNvPr id="13373" name="Line 159"/>
            <p:cNvSpPr>
              <a:spLocks noChangeShapeType="1"/>
            </p:cNvSpPr>
            <p:nvPr/>
          </p:nvSpPr>
          <p:spPr bwMode="auto">
            <a:xfrm flipH="1">
              <a:off x="1403" y="1793"/>
              <a:ext cx="5" cy="10"/>
            </a:xfrm>
            <a:prstGeom prst="line">
              <a:avLst/>
            </a:prstGeom>
            <a:noFill/>
            <a:ln w="6350">
              <a:solidFill>
                <a:srgbClr val="000000"/>
              </a:solidFill>
              <a:round/>
              <a:headEnd/>
              <a:tailEnd/>
            </a:ln>
          </p:spPr>
          <p:txBody>
            <a:bodyPr/>
            <a:lstStyle/>
            <a:p>
              <a:endParaRPr lang="en-US"/>
            </a:p>
          </p:txBody>
        </p:sp>
        <p:sp>
          <p:nvSpPr>
            <p:cNvPr id="13374" name="Line 160"/>
            <p:cNvSpPr>
              <a:spLocks noChangeShapeType="1"/>
            </p:cNvSpPr>
            <p:nvPr/>
          </p:nvSpPr>
          <p:spPr bwMode="auto">
            <a:xfrm flipH="1">
              <a:off x="1402" y="1803"/>
              <a:ext cx="1" cy="9"/>
            </a:xfrm>
            <a:prstGeom prst="line">
              <a:avLst/>
            </a:prstGeom>
            <a:noFill/>
            <a:ln w="6350">
              <a:solidFill>
                <a:srgbClr val="000000"/>
              </a:solidFill>
              <a:round/>
              <a:headEnd/>
              <a:tailEnd/>
            </a:ln>
          </p:spPr>
          <p:txBody>
            <a:bodyPr/>
            <a:lstStyle/>
            <a:p>
              <a:endParaRPr lang="en-US"/>
            </a:p>
          </p:txBody>
        </p:sp>
        <p:sp>
          <p:nvSpPr>
            <p:cNvPr id="13375" name="Line 161"/>
            <p:cNvSpPr>
              <a:spLocks noChangeShapeType="1"/>
            </p:cNvSpPr>
            <p:nvPr/>
          </p:nvSpPr>
          <p:spPr bwMode="auto">
            <a:xfrm>
              <a:off x="1402" y="1812"/>
              <a:ext cx="1" cy="10"/>
            </a:xfrm>
            <a:prstGeom prst="line">
              <a:avLst/>
            </a:prstGeom>
            <a:noFill/>
            <a:ln w="6350">
              <a:solidFill>
                <a:srgbClr val="000000"/>
              </a:solidFill>
              <a:round/>
              <a:headEnd/>
              <a:tailEnd/>
            </a:ln>
          </p:spPr>
          <p:txBody>
            <a:bodyPr/>
            <a:lstStyle/>
            <a:p>
              <a:endParaRPr lang="en-US"/>
            </a:p>
          </p:txBody>
        </p:sp>
        <p:sp>
          <p:nvSpPr>
            <p:cNvPr id="13376" name="Line 162"/>
            <p:cNvSpPr>
              <a:spLocks noChangeShapeType="1"/>
            </p:cNvSpPr>
            <p:nvPr/>
          </p:nvSpPr>
          <p:spPr bwMode="auto">
            <a:xfrm>
              <a:off x="1403" y="1822"/>
              <a:ext cx="5" cy="9"/>
            </a:xfrm>
            <a:prstGeom prst="line">
              <a:avLst/>
            </a:prstGeom>
            <a:noFill/>
            <a:ln w="6350">
              <a:solidFill>
                <a:srgbClr val="000000"/>
              </a:solidFill>
              <a:round/>
              <a:headEnd/>
              <a:tailEnd/>
            </a:ln>
          </p:spPr>
          <p:txBody>
            <a:bodyPr/>
            <a:lstStyle/>
            <a:p>
              <a:endParaRPr lang="en-US"/>
            </a:p>
          </p:txBody>
        </p:sp>
        <p:sp>
          <p:nvSpPr>
            <p:cNvPr id="13377" name="Line 163"/>
            <p:cNvSpPr>
              <a:spLocks noChangeShapeType="1"/>
            </p:cNvSpPr>
            <p:nvPr/>
          </p:nvSpPr>
          <p:spPr bwMode="auto">
            <a:xfrm>
              <a:off x="1408" y="1831"/>
              <a:ext cx="5" cy="9"/>
            </a:xfrm>
            <a:prstGeom prst="line">
              <a:avLst/>
            </a:prstGeom>
            <a:noFill/>
            <a:ln w="6350">
              <a:solidFill>
                <a:srgbClr val="000000"/>
              </a:solidFill>
              <a:round/>
              <a:headEnd/>
              <a:tailEnd/>
            </a:ln>
          </p:spPr>
          <p:txBody>
            <a:bodyPr/>
            <a:lstStyle/>
            <a:p>
              <a:endParaRPr lang="en-US"/>
            </a:p>
          </p:txBody>
        </p:sp>
        <p:sp>
          <p:nvSpPr>
            <p:cNvPr id="13378" name="Line 164"/>
            <p:cNvSpPr>
              <a:spLocks noChangeShapeType="1"/>
            </p:cNvSpPr>
            <p:nvPr/>
          </p:nvSpPr>
          <p:spPr bwMode="auto">
            <a:xfrm>
              <a:off x="1413" y="1840"/>
              <a:ext cx="8" cy="6"/>
            </a:xfrm>
            <a:prstGeom prst="line">
              <a:avLst/>
            </a:prstGeom>
            <a:noFill/>
            <a:ln w="6350">
              <a:solidFill>
                <a:srgbClr val="000000"/>
              </a:solidFill>
              <a:round/>
              <a:headEnd/>
              <a:tailEnd/>
            </a:ln>
          </p:spPr>
          <p:txBody>
            <a:bodyPr/>
            <a:lstStyle/>
            <a:p>
              <a:endParaRPr lang="en-US"/>
            </a:p>
          </p:txBody>
        </p:sp>
        <p:sp>
          <p:nvSpPr>
            <p:cNvPr id="13379" name="Line 165"/>
            <p:cNvSpPr>
              <a:spLocks noChangeShapeType="1"/>
            </p:cNvSpPr>
            <p:nvPr/>
          </p:nvSpPr>
          <p:spPr bwMode="auto">
            <a:xfrm>
              <a:off x="1421" y="1846"/>
              <a:ext cx="9" cy="3"/>
            </a:xfrm>
            <a:prstGeom prst="line">
              <a:avLst/>
            </a:prstGeom>
            <a:noFill/>
            <a:ln w="6350">
              <a:solidFill>
                <a:srgbClr val="000000"/>
              </a:solidFill>
              <a:round/>
              <a:headEnd/>
              <a:tailEnd/>
            </a:ln>
          </p:spPr>
          <p:txBody>
            <a:bodyPr/>
            <a:lstStyle/>
            <a:p>
              <a:endParaRPr lang="en-US"/>
            </a:p>
          </p:txBody>
        </p:sp>
        <p:sp>
          <p:nvSpPr>
            <p:cNvPr id="13380" name="Line 166"/>
            <p:cNvSpPr>
              <a:spLocks noChangeShapeType="1"/>
            </p:cNvSpPr>
            <p:nvPr/>
          </p:nvSpPr>
          <p:spPr bwMode="auto">
            <a:xfrm>
              <a:off x="1430" y="1849"/>
              <a:ext cx="10" cy="3"/>
            </a:xfrm>
            <a:prstGeom prst="line">
              <a:avLst/>
            </a:prstGeom>
            <a:noFill/>
            <a:ln w="6350">
              <a:solidFill>
                <a:srgbClr val="000000"/>
              </a:solidFill>
              <a:round/>
              <a:headEnd/>
              <a:tailEnd/>
            </a:ln>
          </p:spPr>
          <p:txBody>
            <a:bodyPr/>
            <a:lstStyle/>
            <a:p>
              <a:endParaRPr lang="en-US"/>
            </a:p>
          </p:txBody>
        </p:sp>
        <p:sp>
          <p:nvSpPr>
            <p:cNvPr id="13381" name="Line 167"/>
            <p:cNvSpPr>
              <a:spLocks noChangeShapeType="1"/>
            </p:cNvSpPr>
            <p:nvPr/>
          </p:nvSpPr>
          <p:spPr bwMode="auto">
            <a:xfrm flipV="1">
              <a:off x="1440" y="1849"/>
              <a:ext cx="10" cy="3"/>
            </a:xfrm>
            <a:prstGeom prst="line">
              <a:avLst/>
            </a:prstGeom>
            <a:noFill/>
            <a:ln w="6350">
              <a:solidFill>
                <a:srgbClr val="000000"/>
              </a:solidFill>
              <a:round/>
              <a:headEnd/>
              <a:tailEnd/>
            </a:ln>
          </p:spPr>
          <p:txBody>
            <a:bodyPr/>
            <a:lstStyle/>
            <a:p>
              <a:endParaRPr lang="en-US"/>
            </a:p>
          </p:txBody>
        </p:sp>
        <p:sp>
          <p:nvSpPr>
            <p:cNvPr id="13382" name="Line 168"/>
            <p:cNvSpPr>
              <a:spLocks noChangeShapeType="1"/>
            </p:cNvSpPr>
            <p:nvPr/>
          </p:nvSpPr>
          <p:spPr bwMode="auto">
            <a:xfrm flipV="1">
              <a:off x="1450" y="1846"/>
              <a:ext cx="9" cy="3"/>
            </a:xfrm>
            <a:prstGeom prst="line">
              <a:avLst/>
            </a:prstGeom>
            <a:noFill/>
            <a:ln w="6350">
              <a:solidFill>
                <a:srgbClr val="000000"/>
              </a:solidFill>
              <a:round/>
              <a:headEnd/>
              <a:tailEnd/>
            </a:ln>
          </p:spPr>
          <p:txBody>
            <a:bodyPr/>
            <a:lstStyle/>
            <a:p>
              <a:endParaRPr lang="en-US"/>
            </a:p>
          </p:txBody>
        </p:sp>
        <p:sp>
          <p:nvSpPr>
            <p:cNvPr id="13383" name="Line 169"/>
            <p:cNvSpPr>
              <a:spLocks noChangeShapeType="1"/>
            </p:cNvSpPr>
            <p:nvPr/>
          </p:nvSpPr>
          <p:spPr bwMode="auto">
            <a:xfrm flipV="1">
              <a:off x="1459" y="1840"/>
              <a:ext cx="8" cy="6"/>
            </a:xfrm>
            <a:prstGeom prst="line">
              <a:avLst/>
            </a:prstGeom>
            <a:noFill/>
            <a:ln w="6350">
              <a:solidFill>
                <a:srgbClr val="000000"/>
              </a:solidFill>
              <a:round/>
              <a:headEnd/>
              <a:tailEnd/>
            </a:ln>
          </p:spPr>
          <p:txBody>
            <a:bodyPr/>
            <a:lstStyle/>
            <a:p>
              <a:endParaRPr lang="en-US"/>
            </a:p>
          </p:txBody>
        </p:sp>
        <p:sp>
          <p:nvSpPr>
            <p:cNvPr id="13384" name="Line 170"/>
            <p:cNvSpPr>
              <a:spLocks noChangeShapeType="1"/>
            </p:cNvSpPr>
            <p:nvPr/>
          </p:nvSpPr>
          <p:spPr bwMode="auto">
            <a:xfrm flipV="1">
              <a:off x="1467" y="1831"/>
              <a:ext cx="7" cy="9"/>
            </a:xfrm>
            <a:prstGeom prst="line">
              <a:avLst/>
            </a:prstGeom>
            <a:noFill/>
            <a:ln w="6350">
              <a:solidFill>
                <a:srgbClr val="000000"/>
              </a:solidFill>
              <a:round/>
              <a:headEnd/>
              <a:tailEnd/>
            </a:ln>
          </p:spPr>
          <p:txBody>
            <a:bodyPr/>
            <a:lstStyle/>
            <a:p>
              <a:endParaRPr lang="en-US"/>
            </a:p>
          </p:txBody>
        </p:sp>
        <p:sp>
          <p:nvSpPr>
            <p:cNvPr id="13385" name="Line 171"/>
            <p:cNvSpPr>
              <a:spLocks noChangeShapeType="1"/>
            </p:cNvSpPr>
            <p:nvPr/>
          </p:nvSpPr>
          <p:spPr bwMode="auto">
            <a:xfrm flipV="1">
              <a:off x="1474" y="1822"/>
              <a:ext cx="3" cy="9"/>
            </a:xfrm>
            <a:prstGeom prst="line">
              <a:avLst/>
            </a:prstGeom>
            <a:noFill/>
            <a:ln w="6350">
              <a:solidFill>
                <a:srgbClr val="000000"/>
              </a:solidFill>
              <a:round/>
              <a:headEnd/>
              <a:tailEnd/>
            </a:ln>
          </p:spPr>
          <p:txBody>
            <a:bodyPr/>
            <a:lstStyle/>
            <a:p>
              <a:endParaRPr lang="en-US"/>
            </a:p>
          </p:txBody>
        </p:sp>
        <p:sp>
          <p:nvSpPr>
            <p:cNvPr id="13386" name="Line 172"/>
            <p:cNvSpPr>
              <a:spLocks noChangeShapeType="1"/>
            </p:cNvSpPr>
            <p:nvPr/>
          </p:nvSpPr>
          <p:spPr bwMode="auto">
            <a:xfrm flipV="1">
              <a:off x="1477" y="1812"/>
              <a:ext cx="1" cy="10"/>
            </a:xfrm>
            <a:prstGeom prst="line">
              <a:avLst/>
            </a:prstGeom>
            <a:noFill/>
            <a:ln w="6350">
              <a:solidFill>
                <a:srgbClr val="000000"/>
              </a:solidFill>
              <a:round/>
              <a:headEnd/>
              <a:tailEnd/>
            </a:ln>
          </p:spPr>
          <p:txBody>
            <a:bodyPr/>
            <a:lstStyle/>
            <a:p>
              <a:endParaRPr lang="en-US"/>
            </a:p>
          </p:txBody>
        </p:sp>
        <p:sp>
          <p:nvSpPr>
            <p:cNvPr id="13387" name="Freeform 173"/>
            <p:cNvSpPr>
              <a:spLocks/>
            </p:cNvSpPr>
            <p:nvPr/>
          </p:nvSpPr>
          <p:spPr bwMode="auto">
            <a:xfrm>
              <a:off x="1716" y="1826"/>
              <a:ext cx="76" cy="76"/>
            </a:xfrm>
            <a:custGeom>
              <a:avLst/>
              <a:gdLst>
                <a:gd name="T0" fmla="*/ 38 w 76"/>
                <a:gd name="T1" fmla="*/ 0 h 76"/>
                <a:gd name="T2" fmla="*/ 48 w 76"/>
                <a:gd name="T3" fmla="*/ 1 h 76"/>
                <a:gd name="T4" fmla="*/ 57 w 76"/>
                <a:gd name="T5" fmla="*/ 4 h 76"/>
                <a:gd name="T6" fmla="*/ 64 w 76"/>
                <a:gd name="T7" fmla="*/ 11 h 76"/>
                <a:gd name="T8" fmla="*/ 70 w 76"/>
                <a:gd name="T9" fmla="*/ 19 h 76"/>
                <a:gd name="T10" fmla="*/ 75 w 76"/>
                <a:gd name="T11" fmla="*/ 28 h 76"/>
                <a:gd name="T12" fmla="*/ 76 w 76"/>
                <a:gd name="T13" fmla="*/ 38 h 76"/>
                <a:gd name="T14" fmla="*/ 75 w 76"/>
                <a:gd name="T15" fmla="*/ 48 h 76"/>
                <a:gd name="T16" fmla="*/ 70 w 76"/>
                <a:gd name="T17" fmla="*/ 57 h 76"/>
                <a:gd name="T18" fmla="*/ 64 w 76"/>
                <a:gd name="T19" fmla="*/ 65 h 76"/>
                <a:gd name="T20" fmla="*/ 57 w 76"/>
                <a:gd name="T21" fmla="*/ 70 h 76"/>
                <a:gd name="T22" fmla="*/ 48 w 76"/>
                <a:gd name="T23" fmla="*/ 75 h 76"/>
                <a:gd name="T24" fmla="*/ 38 w 76"/>
                <a:gd name="T25" fmla="*/ 76 h 76"/>
                <a:gd name="T26" fmla="*/ 28 w 76"/>
                <a:gd name="T27" fmla="*/ 75 h 76"/>
                <a:gd name="T28" fmla="*/ 19 w 76"/>
                <a:gd name="T29" fmla="*/ 70 h 76"/>
                <a:gd name="T30" fmla="*/ 11 w 76"/>
                <a:gd name="T31" fmla="*/ 65 h 76"/>
                <a:gd name="T32" fmla="*/ 4 w 76"/>
                <a:gd name="T33" fmla="*/ 57 h 76"/>
                <a:gd name="T34" fmla="*/ 1 w 76"/>
                <a:gd name="T35" fmla="*/ 48 h 76"/>
                <a:gd name="T36" fmla="*/ 0 w 76"/>
                <a:gd name="T37" fmla="*/ 38 h 76"/>
                <a:gd name="T38" fmla="*/ 1 w 76"/>
                <a:gd name="T39" fmla="*/ 28 h 76"/>
                <a:gd name="T40" fmla="*/ 4 w 76"/>
                <a:gd name="T41" fmla="*/ 19 h 76"/>
                <a:gd name="T42" fmla="*/ 11 w 76"/>
                <a:gd name="T43" fmla="*/ 11 h 76"/>
                <a:gd name="T44" fmla="*/ 19 w 76"/>
                <a:gd name="T45" fmla="*/ 4 h 76"/>
                <a:gd name="T46" fmla="*/ 28 w 76"/>
                <a:gd name="T47" fmla="*/ 1 h 76"/>
                <a:gd name="T48" fmla="*/ 38 w 76"/>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6"/>
                <a:gd name="T77" fmla="*/ 76 w 76"/>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6">
                  <a:moveTo>
                    <a:pt x="38" y="0"/>
                  </a:moveTo>
                  <a:lnTo>
                    <a:pt x="48" y="1"/>
                  </a:lnTo>
                  <a:lnTo>
                    <a:pt x="57" y="4"/>
                  </a:lnTo>
                  <a:lnTo>
                    <a:pt x="64" y="11"/>
                  </a:lnTo>
                  <a:lnTo>
                    <a:pt x="70" y="19"/>
                  </a:lnTo>
                  <a:lnTo>
                    <a:pt x="75" y="28"/>
                  </a:lnTo>
                  <a:lnTo>
                    <a:pt x="76" y="38"/>
                  </a:lnTo>
                  <a:lnTo>
                    <a:pt x="75" y="48"/>
                  </a:lnTo>
                  <a:lnTo>
                    <a:pt x="70" y="57"/>
                  </a:lnTo>
                  <a:lnTo>
                    <a:pt x="64" y="65"/>
                  </a:lnTo>
                  <a:lnTo>
                    <a:pt x="57" y="70"/>
                  </a:lnTo>
                  <a:lnTo>
                    <a:pt x="48" y="75"/>
                  </a:lnTo>
                  <a:lnTo>
                    <a:pt x="38" y="76"/>
                  </a:lnTo>
                  <a:lnTo>
                    <a:pt x="28" y="75"/>
                  </a:lnTo>
                  <a:lnTo>
                    <a:pt x="19" y="70"/>
                  </a:lnTo>
                  <a:lnTo>
                    <a:pt x="11" y="65"/>
                  </a:lnTo>
                  <a:lnTo>
                    <a:pt x="4" y="57"/>
                  </a:lnTo>
                  <a:lnTo>
                    <a:pt x="1" y="48"/>
                  </a:lnTo>
                  <a:lnTo>
                    <a:pt x="0" y="38"/>
                  </a:lnTo>
                  <a:lnTo>
                    <a:pt x="1" y="28"/>
                  </a:lnTo>
                  <a:lnTo>
                    <a:pt x="4" y="19"/>
                  </a:lnTo>
                  <a:lnTo>
                    <a:pt x="11" y="11"/>
                  </a:lnTo>
                  <a:lnTo>
                    <a:pt x="19" y="4"/>
                  </a:lnTo>
                  <a:lnTo>
                    <a:pt x="28" y="1"/>
                  </a:lnTo>
                  <a:lnTo>
                    <a:pt x="38" y="0"/>
                  </a:lnTo>
                  <a:close/>
                </a:path>
              </a:pathLst>
            </a:custGeom>
            <a:solidFill>
              <a:schemeClr val="tx1"/>
            </a:solidFill>
            <a:ln w="0">
              <a:solidFill>
                <a:schemeClr val="tx1"/>
              </a:solidFill>
              <a:prstDash val="solid"/>
              <a:round/>
              <a:headEnd/>
              <a:tailEnd/>
            </a:ln>
          </p:spPr>
          <p:txBody>
            <a:bodyPr/>
            <a:lstStyle/>
            <a:p>
              <a:endParaRPr lang="en-US"/>
            </a:p>
          </p:txBody>
        </p:sp>
        <p:sp>
          <p:nvSpPr>
            <p:cNvPr id="13388" name="Line 174"/>
            <p:cNvSpPr>
              <a:spLocks noChangeShapeType="1"/>
            </p:cNvSpPr>
            <p:nvPr/>
          </p:nvSpPr>
          <p:spPr bwMode="auto">
            <a:xfrm flipH="1" flipV="1">
              <a:off x="1634" y="1849"/>
              <a:ext cx="1" cy="10"/>
            </a:xfrm>
            <a:prstGeom prst="line">
              <a:avLst/>
            </a:prstGeom>
            <a:noFill/>
            <a:ln w="6350">
              <a:solidFill>
                <a:srgbClr val="000000"/>
              </a:solidFill>
              <a:round/>
              <a:headEnd/>
              <a:tailEnd/>
            </a:ln>
          </p:spPr>
          <p:txBody>
            <a:bodyPr/>
            <a:lstStyle/>
            <a:p>
              <a:endParaRPr lang="en-US"/>
            </a:p>
          </p:txBody>
        </p:sp>
        <p:sp>
          <p:nvSpPr>
            <p:cNvPr id="13389" name="Line 175"/>
            <p:cNvSpPr>
              <a:spLocks noChangeShapeType="1"/>
            </p:cNvSpPr>
            <p:nvPr/>
          </p:nvSpPr>
          <p:spPr bwMode="auto">
            <a:xfrm flipH="1" flipV="1">
              <a:off x="1629" y="1839"/>
              <a:ext cx="5" cy="10"/>
            </a:xfrm>
            <a:prstGeom prst="line">
              <a:avLst/>
            </a:prstGeom>
            <a:noFill/>
            <a:ln w="6350">
              <a:solidFill>
                <a:srgbClr val="000000"/>
              </a:solidFill>
              <a:round/>
              <a:headEnd/>
              <a:tailEnd/>
            </a:ln>
          </p:spPr>
          <p:txBody>
            <a:bodyPr/>
            <a:lstStyle/>
            <a:p>
              <a:endParaRPr lang="en-US"/>
            </a:p>
          </p:txBody>
        </p:sp>
        <p:sp>
          <p:nvSpPr>
            <p:cNvPr id="13390" name="Line 176"/>
            <p:cNvSpPr>
              <a:spLocks noChangeShapeType="1"/>
            </p:cNvSpPr>
            <p:nvPr/>
          </p:nvSpPr>
          <p:spPr bwMode="auto">
            <a:xfrm flipH="1" flipV="1">
              <a:off x="1624" y="1831"/>
              <a:ext cx="5" cy="8"/>
            </a:xfrm>
            <a:prstGeom prst="line">
              <a:avLst/>
            </a:prstGeom>
            <a:noFill/>
            <a:ln w="6350">
              <a:solidFill>
                <a:srgbClr val="000000"/>
              </a:solidFill>
              <a:round/>
              <a:headEnd/>
              <a:tailEnd/>
            </a:ln>
          </p:spPr>
          <p:txBody>
            <a:bodyPr/>
            <a:lstStyle/>
            <a:p>
              <a:endParaRPr lang="en-US"/>
            </a:p>
          </p:txBody>
        </p:sp>
        <p:sp>
          <p:nvSpPr>
            <p:cNvPr id="13391" name="Line 177"/>
            <p:cNvSpPr>
              <a:spLocks noChangeShapeType="1"/>
            </p:cNvSpPr>
            <p:nvPr/>
          </p:nvSpPr>
          <p:spPr bwMode="auto">
            <a:xfrm flipH="1" flipV="1">
              <a:off x="1616" y="1826"/>
              <a:ext cx="8" cy="5"/>
            </a:xfrm>
            <a:prstGeom prst="line">
              <a:avLst/>
            </a:prstGeom>
            <a:noFill/>
            <a:ln w="6350">
              <a:solidFill>
                <a:srgbClr val="000000"/>
              </a:solidFill>
              <a:round/>
              <a:headEnd/>
              <a:tailEnd/>
            </a:ln>
          </p:spPr>
          <p:txBody>
            <a:bodyPr/>
            <a:lstStyle/>
            <a:p>
              <a:endParaRPr lang="en-US"/>
            </a:p>
          </p:txBody>
        </p:sp>
        <p:sp>
          <p:nvSpPr>
            <p:cNvPr id="13392" name="Line 178"/>
            <p:cNvSpPr>
              <a:spLocks noChangeShapeType="1"/>
            </p:cNvSpPr>
            <p:nvPr/>
          </p:nvSpPr>
          <p:spPr bwMode="auto">
            <a:xfrm flipH="1" flipV="1">
              <a:off x="1607" y="1822"/>
              <a:ext cx="9" cy="4"/>
            </a:xfrm>
            <a:prstGeom prst="line">
              <a:avLst/>
            </a:prstGeom>
            <a:noFill/>
            <a:ln w="6350">
              <a:solidFill>
                <a:srgbClr val="000000"/>
              </a:solidFill>
              <a:round/>
              <a:headEnd/>
              <a:tailEnd/>
            </a:ln>
          </p:spPr>
          <p:txBody>
            <a:bodyPr/>
            <a:lstStyle/>
            <a:p>
              <a:endParaRPr lang="en-US"/>
            </a:p>
          </p:txBody>
        </p:sp>
        <p:sp>
          <p:nvSpPr>
            <p:cNvPr id="13393" name="Line 179"/>
            <p:cNvSpPr>
              <a:spLocks noChangeShapeType="1"/>
            </p:cNvSpPr>
            <p:nvPr/>
          </p:nvSpPr>
          <p:spPr bwMode="auto">
            <a:xfrm flipH="1" flipV="1">
              <a:off x="1597" y="1820"/>
              <a:ext cx="10" cy="2"/>
            </a:xfrm>
            <a:prstGeom prst="line">
              <a:avLst/>
            </a:prstGeom>
            <a:noFill/>
            <a:ln w="6350">
              <a:solidFill>
                <a:srgbClr val="000000"/>
              </a:solidFill>
              <a:round/>
              <a:headEnd/>
              <a:tailEnd/>
            </a:ln>
          </p:spPr>
          <p:txBody>
            <a:bodyPr/>
            <a:lstStyle/>
            <a:p>
              <a:endParaRPr lang="en-US"/>
            </a:p>
          </p:txBody>
        </p:sp>
        <p:sp>
          <p:nvSpPr>
            <p:cNvPr id="13394" name="Line 180"/>
            <p:cNvSpPr>
              <a:spLocks noChangeShapeType="1"/>
            </p:cNvSpPr>
            <p:nvPr/>
          </p:nvSpPr>
          <p:spPr bwMode="auto">
            <a:xfrm flipH="1">
              <a:off x="1587" y="1820"/>
              <a:ext cx="10" cy="2"/>
            </a:xfrm>
            <a:prstGeom prst="line">
              <a:avLst/>
            </a:prstGeom>
            <a:noFill/>
            <a:ln w="6350">
              <a:solidFill>
                <a:srgbClr val="000000"/>
              </a:solidFill>
              <a:round/>
              <a:headEnd/>
              <a:tailEnd/>
            </a:ln>
          </p:spPr>
          <p:txBody>
            <a:bodyPr/>
            <a:lstStyle/>
            <a:p>
              <a:endParaRPr lang="en-US"/>
            </a:p>
          </p:txBody>
        </p:sp>
        <p:sp>
          <p:nvSpPr>
            <p:cNvPr id="13395" name="Line 181"/>
            <p:cNvSpPr>
              <a:spLocks noChangeShapeType="1"/>
            </p:cNvSpPr>
            <p:nvPr/>
          </p:nvSpPr>
          <p:spPr bwMode="auto">
            <a:xfrm flipH="1">
              <a:off x="1578" y="1822"/>
              <a:ext cx="9" cy="4"/>
            </a:xfrm>
            <a:prstGeom prst="line">
              <a:avLst/>
            </a:prstGeom>
            <a:noFill/>
            <a:ln w="6350">
              <a:solidFill>
                <a:srgbClr val="000000"/>
              </a:solidFill>
              <a:round/>
              <a:headEnd/>
              <a:tailEnd/>
            </a:ln>
          </p:spPr>
          <p:txBody>
            <a:bodyPr/>
            <a:lstStyle/>
            <a:p>
              <a:endParaRPr lang="en-US"/>
            </a:p>
          </p:txBody>
        </p:sp>
        <p:sp>
          <p:nvSpPr>
            <p:cNvPr id="13396" name="Line 182"/>
            <p:cNvSpPr>
              <a:spLocks noChangeShapeType="1"/>
            </p:cNvSpPr>
            <p:nvPr/>
          </p:nvSpPr>
          <p:spPr bwMode="auto">
            <a:xfrm flipH="1">
              <a:off x="1570" y="1826"/>
              <a:ext cx="8" cy="5"/>
            </a:xfrm>
            <a:prstGeom prst="line">
              <a:avLst/>
            </a:prstGeom>
            <a:noFill/>
            <a:ln w="6350">
              <a:solidFill>
                <a:srgbClr val="000000"/>
              </a:solidFill>
              <a:round/>
              <a:headEnd/>
              <a:tailEnd/>
            </a:ln>
          </p:spPr>
          <p:txBody>
            <a:bodyPr/>
            <a:lstStyle/>
            <a:p>
              <a:endParaRPr lang="en-US"/>
            </a:p>
          </p:txBody>
        </p:sp>
        <p:sp>
          <p:nvSpPr>
            <p:cNvPr id="13397" name="Line 183"/>
            <p:cNvSpPr>
              <a:spLocks noChangeShapeType="1"/>
            </p:cNvSpPr>
            <p:nvPr/>
          </p:nvSpPr>
          <p:spPr bwMode="auto">
            <a:xfrm flipH="1">
              <a:off x="1563" y="1831"/>
              <a:ext cx="7" cy="8"/>
            </a:xfrm>
            <a:prstGeom prst="line">
              <a:avLst/>
            </a:prstGeom>
            <a:noFill/>
            <a:ln w="6350">
              <a:solidFill>
                <a:srgbClr val="000000"/>
              </a:solidFill>
              <a:round/>
              <a:headEnd/>
              <a:tailEnd/>
            </a:ln>
          </p:spPr>
          <p:txBody>
            <a:bodyPr/>
            <a:lstStyle/>
            <a:p>
              <a:endParaRPr lang="en-US"/>
            </a:p>
          </p:txBody>
        </p:sp>
        <p:sp>
          <p:nvSpPr>
            <p:cNvPr id="13398" name="Line 184"/>
            <p:cNvSpPr>
              <a:spLocks noChangeShapeType="1"/>
            </p:cNvSpPr>
            <p:nvPr/>
          </p:nvSpPr>
          <p:spPr bwMode="auto">
            <a:xfrm flipH="1">
              <a:off x="1560" y="1839"/>
              <a:ext cx="3" cy="10"/>
            </a:xfrm>
            <a:prstGeom prst="line">
              <a:avLst/>
            </a:prstGeom>
            <a:noFill/>
            <a:ln w="6350">
              <a:solidFill>
                <a:srgbClr val="000000"/>
              </a:solidFill>
              <a:round/>
              <a:headEnd/>
              <a:tailEnd/>
            </a:ln>
          </p:spPr>
          <p:txBody>
            <a:bodyPr/>
            <a:lstStyle/>
            <a:p>
              <a:endParaRPr lang="en-US"/>
            </a:p>
          </p:txBody>
        </p:sp>
        <p:sp>
          <p:nvSpPr>
            <p:cNvPr id="13399" name="Line 185"/>
            <p:cNvSpPr>
              <a:spLocks noChangeShapeType="1"/>
            </p:cNvSpPr>
            <p:nvPr/>
          </p:nvSpPr>
          <p:spPr bwMode="auto">
            <a:xfrm flipH="1">
              <a:off x="1559" y="1849"/>
              <a:ext cx="1" cy="10"/>
            </a:xfrm>
            <a:prstGeom prst="line">
              <a:avLst/>
            </a:prstGeom>
            <a:noFill/>
            <a:ln w="6350">
              <a:solidFill>
                <a:srgbClr val="000000"/>
              </a:solidFill>
              <a:round/>
              <a:headEnd/>
              <a:tailEnd/>
            </a:ln>
          </p:spPr>
          <p:txBody>
            <a:bodyPr/>
            <a:lstStyle/>
            <a:p>
              <a:endParaRPr lang="en-US"/>
            </a:p>
          </p:txBody>
        </p:sp>
        <p:sp>
          <p:nvSpPr>
            <p:cNvPr id="13400" name="Line 186"/>
            <p:cNvSpPr>
              <a:spLocks noChangeShapeType="1"/>
            </p:cNvSpPr>
            <p:nvPr/>
          </p:nvSpPr>
          <p:spPr bwMode="auto">
            <a:xfrm>
              <a:off x="1559" y="1859"/>
              <a:ext cx="1" cy="9"/>
            </a:xfrm>
            <a:prstGeom prst="line">
              <a:avLst/>
            </a:prstGeom>
            <a:noFill/>
            <a:ln w="6350">
              <a:solidFill>
                <a:srgbClr val="000000"/>
              </a:solidFill>
              <a:round/>
              <a:headEnd/>
              <a:tailEnd/>
            </a:ln>
          </p:spPr>
          <p:txBody>
            <a:bodyPr/>
            <a:lstStyle/>
            <a:p>
              <a:endParaRPr lang="en-US"/>
            </a:p>
          </p:txBody>
        </p:sp>
        <p:sp>
          <p:nvSpPr>
            <p:cNvPr id="13401" name="Line 187"/>
            <p:cNvSpPr>
              <a:spLocks noChangeShapeType="1"/>
            </p:cNvSpPr>
            <p:nvPr/>
          </p:nvSpPr>
          <p:spPr bwMode="auto">
            <a:xfrm>
              <a:off x="1560" y="1868"/>
              <a:ext cx="3" cy="11"/>
            </a:xfrm>
            <a:prstGeom prst="line">
              <a:avLst/>
            </a:prstGeom>
            <a:noFill/>
            <a:ln w="6350">
              <a:solidFill>
                <a:srgbClr val="000000"/>
              </a:solidFill>
              <a:round/>
              <a:headEnd/>
              <a:tailEnd/>
            </a:ln>
          </p:spPr>
          <p:txBody>
            <a:bodyPr/>
            <a:lstStyle/>
            <a:p>
              <a:endParaRPr lang="en-US"/>
            </a:p>
          </p:txBody>
        </p:sp>
        <p:sp>
          <p:nvSpPr>
            <p:cNvPr id="13402" name="Line 188"/>
            <p:cNvSpPr>
              <a:spLocks noChangeShapeType="1"/>
            </p:cNvSpPr>
            <p:nvPr/>
          </p:nvSpPr>
          <p:spPr bwMode="auto">
            <a:xfrm>
              <a:off x="1563" y="1879"/>
              <a:ext cx="7" cy="7"/>
            </a:xfrm>
            <a:prstGeom prst="line">
              <a:avLst/>
            </a:prstGeom>
            <a:noFill/>
            <a:ln w="6350">
              <a:solidFill>
                <a:srgbClr val="000000"/>
              </a:solidFill>
              <a:round/>
              <a:headEnd/>
              <a:tailEnd/>
            </a:ln>
          </p:spPr>
          <p:txBody>
            <a:bodyPr/>
            <a:lstStyle/>
            <a:p>
              <a:endParaRPr lang="en-US"/>
            </a:p>
          </p:txBody>
        </p:sp>
        <p:sp>
          <p:nvSpPr>
            <p:cNvPr id="13403" name="Line 189"/>
            <p:cNvSpPr>
              <a:spLocks noChangeShapeType="1"/>
            </p:cNvSpPr>
            <p:nvPr/>
          </p:nvSpPr>
          <p:spPr bwMode="auto">
            <a:xfrm>
              <a:off x="1570" y="1886"/>
              <a:ext cx="8" cy="6"/>
            </a:xfrm>
            <a:prstGeom prst="line">
              <a:avLst/>
            </a:prstGeom>
            <a:noFill/>
            <a:ln w="6350">
              <a:solidFill>
                <a:srgbClr val="000000"/>
              </a:solidFill>
              <a:round/>
              <a:headEnd/>
              <a:tailEnd/>
            </a:ln>
          </p:spPr>
          <p:txBody>
            <a:bodyPr/>
            <a:lstStyle/>
            <a:p>
              <a:endParaRPr lang="en-US"/>
            </a:p>
          </p:txBody>
        </p:sp>
        <p:sp>
          <p:nvSpPr>
            <p:cNvPr id="13404" name="Line 190"/>
            <p:cNvSpPr>
              <a:spLocks noChangeShapeType="1"/>
            </p:cNvSpPr>
            <p:nvPr/>
          </p:nvSpPr>
          <p:spPr bwMode="auto">
            <a:xfrm>
              <a:off x="1578" y="1892"/>
              <a:ext cx="9" cy="4"/>
            </a:xfrm>
            <a:prstGeom prst="line">
              <a:avLst/>
            </a:prstGeom>
            <a:noFill/>
            <a:ln w="6350">
              <a:solidFill>
                <a:srgbClr val="000000"/>
              </a:solidFill>
              <a:round/>
              <a:headEnd/>
              <a:tailEnd/>
            </a:ln>
          </p:spPr>
          <p:txBody>
            <a:bodyPr/>
            <a:lstStyle/>
            <a:p>
              <a:endParaRPr lang="en-US"/>
            </a:p>
          </p:txBody>
        </p:sp>
        <p:sp>
          <p:nvSpPr>
            <p:cNvPr id="13405" name="Line 191"/>
            <p:cNvSpPr>
              <a:spLocks noChangeShapeType="1"/>
            </p:cNvSpPr>
            <p:nvPr/>
          </p:nvSpPr>
          <p:spPr bwMode="auto">
            <a:xfrm>
              <a:off x="1587" y="1896"/>
              <a:ext cx="10" cy="2"/>
            </a:xfrm>
            <a:prstGeom prst="line">
              <a:avLst/>
            </a:prstGeom>
            <a:noFill/>
            <a:ln w="6350">
              <a:solidFill>
                <a:srgbClr val="000000"/>
              </a:solidFill>
              <a:round/>
              <a:headEnd/>
              <a:tailEnd/>
            </a:ln>
          </p:spPr>
          <p:txBody>
            <a:bodyPr/>
            <a:lstStyle/>
            <a:p>
              <a:endParaRPr lang="en-US"/>
            </a:p>
          </p:txBody>
        </p:sp>
        <p:sp>
          <p:nvSpPr>
            <p:cNvPr id="13406" name="Line 192"/>
            <p:cNvSpPr>
              <a:spLocks noChangeShapeType="1"/>
            </p:cNvSpPr>
            <p:nvPr/>
          </p:nvSpPr>
          <p:spPr bwMode="auto">
            <a:xfrm flipV="1">
              <a:off x="1597" y="1896"/>
              <a:ext cx="10" cy="2"/>
            </a:xfrm>
            <a:prstGeom prst="line">
              <a:avLst/>
            </a:prstGeom>
            <a:noFill/>
            <a:ln w="6350">
              <a:solidFill>
                <a:srgbClr val="000000"/>
              </a:solidFill>
              <a:round/>
              <a:headEnd/>
              <a:tailEnd/>
            </a:ln>
          </p:spPr>
          <p:txBody>
            <a:bodyPr/>
            <a:lstStyle/>
            <a:p>
              <a:endParaRPr lang="en-US"/>
            </a:p>
          </p:txBody>
        </p:sp>
        <p:sp>
          <p:nvSpPr>
            <p:cNvPr id="13407" name="Line 193"/>
            <p:cNvSpPr>
              <a:spLocks noChangeShapeType="1"/>
            </p:cNvSpPr>
            <p:nvPr/>
          </p:nvSpPr>
          <p:spPr bwMode="auto">
            <a:xfrm flipV="1">
              <a:off x="1607" y="1892"/>
              <a:ext cx="9" cy="4"/>
            </a:xfrm>
            <a:prstGeom prst="line">
              <a:avLst/>
            </a:prstGeom>
            <a:noFill/>
            <a:ln w="6350">
              <a:solidFill>
                <a:srgbClr val="000000"/>
              </a:solidFill>
              <a:round/>
              <a:headEnd/>
              <a:tailEnd/>
            </a:ln>
          </p:spPr>
          <p:txBody>
            <a:bodyPr/>
            <a:lstStyle/>
            <a:p>
              <a:endParaRPr lang="en-US"/>
            </a:p>
          </p:txBody>
        </p:sp>
        <p:sp>
          <p:nvSpPr>
            <p:cNvPr id="13408" name="Line 194"/>
            <p:cNvSpPr>
              <a:spLocks noChangeShapeType="1"/>
            </p:cNvSpPr>
            <p:nvPr/>
          </p:nvSpPr>
          <p:spPr bwMode="auto">
            <a:xfrm flipV="1">
              <a:off x="1616" y="1886"/>
              <a:ext cx="8" cy="6"/>
            </a:xfrm>
            <a:prstGeom prst="line">
              <a:avLst/>
            </a:prstGeom>
            <a:noFill/>
            <a:ln w="6350">
              <a:solidFill>
                <a:srgbClr val="000000"/>
              </a:solidFill>
              <a:round/>
              <a:headEnd/>
              <a:tailEnd/>
            </a:ln>
          </p:spPr>
          <p:txBody>
            <a:bodyPr/>
            <a:lstStyle/>
            <a:p>
              <a:endParaRPr lang="en-US"/>
            </a:p>
          </p:txBody>
        </p:sp>
        <p:sp>
          <p:nvSpPr>
            <p:cNvPr id="13409" name="Line 195"/>
            <p:cNvSpPr>
              <a:spLocks noChangeShapeType="1"/>
            </p:cNvSpPr>
            <p:nvPr/>
          </p:nvSpPr>
          <p:spPr bwMode="auto">
            <a:xfrm flipV="1">
              <a:off x="1624" y="1879"/>
              <a:ext cx="5" cy="7"/>
            </a:xfrm>
            <a:prstGeom prst="line">
              <a:avLst/>
            </a:prstGeom>
            <a:noFill/>
            <a:ln w="6350">
              <a:solidFill>
                <a:srgbClr val="000000"/>
              </a:solidFill>
              <a:round/>
              <a:headEnd/>
              <a:tailEnd/>
            </a:ln>
          </p:spPr>
          <p:txBody>
            <a:bodyPr/>
            <a:lstStyle/>
            <a:p>
              <a:endParaRPr lang="en-US"/>
            </a:p>
          </p:txBody>
        </p:sp>
        <p:sp>
          <p:nvSpPr>
            <p:cNvPr id="13410" name="Line 196"/>
            <p:cNvSpPr>
              <a:spLocks noChangeShapeType="1"/>
            </p:cNvSpPr>
            <p:nvPr/>
          </p:nvSpPr>
          <p:spPr bwMode="auto">
            <a:xfrm flipV="1">
              <a:off x="1629" y="1868"/>
              <a:ext cx="5" cy="11"/>
            </a:xfrm>
            <a:prstGeom prst="line">
              <a:avLst/>
            </a:prstGeom>
            <a:noFill/>
            <a:ln w="6350">
              <a:solidFill>
                <a:srgbClr val="000000"/>
              </a:solidFill>
              <a:round/>
              <a:headEnd/>
              <a:tailEnd/>
            </a:ln>
          </p:spPr>
          <p:txBody>
            <a:bodyPr/>
            <a:lstStyle/>
            <a:p>
              <a:endParaRPr lang="en-US"/>
            </a:p>
          </p:txBody>
        </p:sp>
        <p:sp>
          <p:nvSpPr>
            <p:cNvPr id="13411" name="Line 197"/>
            <p:cNvSpPr>
              <a:spLocks noChangeShapeType="1"/>
            </p:cNvSpPr>
            <p:nvPr/>
          </p:nvSpPr>
          <p:spPr bwMode="auto">
            <a:xfrm flipV="1">
              <a:off x="1634" y="1859"/>
              <a:ext cx="1" cy="9"/>
            </a:xfrm>
            <a:prstGeom prst="line">
              <a:avLst/>
            </a:prstGeom>
            <a:noFill/>
            <a:ln w="6350">
              <a:solidFill>
                <a:srgbClr val="000000"/>
              </a:solidFill>
              <a:round/>
              <a:headEnd/>
              <a:tailEnd/>
            </a:ln>
          </p:spPr>
          <p:txBody>
            <a:bodyPr/>
            <a:lstStyle/>
            <a:p>
              <a:endParaRPr lang="en-US"/>
            </a:p>
          </p:txBody>
        </p:sp>
        <p:sp>
          <p:nvSpPr>
            <p:cNvPr id="13412" name="Freeform 198"/>
            <p:cNvSpPr>
              <a:spLocks/>
            </p:cNvSpPr>
            <p:nvPr/>
          </p:nvSpPr>
          <p:spPr bwMode="auto">
            <a:xfrm>
              <a:off x="1872" y="1867"/>
              <a:ext cx="76" cy="76"/>
            </a:xfrm>
            <a:custGeom>
              <a:avLst/>
              <a:gdLst>
                <a:gd name="T0" fmla="*/ 38 w 76"/>
                <a:gd name="T1" fmla="*/ 0 h 76"/>
                <a:gd name="T2" fmla="*/ 47 w 76"/>
                <a:gd name="T3" fmla="*/ 1 h 76"/>
                <a:gd name="T4" fmla="*/ 57 w 76"/>
                <a:gd name="T5" fmla="*/ 5 h 76"/>
                <a:gd name="T6" fmla="*/ 65 w 76"/>
                <a:gd name="T7" fmla="*/ 12 h 76"/>
                <a:gd name="T8" fmla="*/ 71 w 76"/>
                <a:gd name="T9" fmla="*/ 19 h 76"/>
                <a:gd name="T10" fmla="*/ 75 w 76"/>
                <a:gd name="T11" fmla="*/ 28 h 76"/>
                <a:gd name="T12" fmla="*/ 76 w 76"/>
                <a:gd name="T13" fmla="*/ 38 h 76"/>
                <a:gd name="T14" fmla="*/ 75 w 76"/>
                <a:gd name="T15" fmla="*/ 48 h 76"/>
                <a:gd name="T16" fmla="*/ 71 w 76"/>
                <a:gd name="T17" fmla="*/ 57 h 76"/>
                <a:gd name="T18" fmla="*/ 65 w 76"/>
                <a:gd name="T19" fmla="*/ 65 h 76"/>
                <a:gd name="T20" fmla="*/ 57 w 76"/>
                <a:gd name="T21" fmla="*/ 71 h 76"/>
                <a:gd name="T22" fmla="*/ 47 w 76"/>
                <a:gd name="T23" fmla="*/ 75 h 76"/>
                <a:gd name="T24" fmla="*/ 38 w 76"/>
                <a:gd name="T25" fmla="*/ 76 h 76"/>
                <a:gd name="T26" fmla="*/ 28 w 76"/>
                <a:gd name="T27" fmla="*/ 75 h 76"/>
                <a:gd name="T28" fmla="*/ 19 w 76"/>
                <a:gd name="T29" fmla="*/ 71 h 76"/>
                <a:gd name="T30" fmla="*/ 11 w 76"/>
                <a:gd name="T31" fmla="*/ 65 h 76"/>
                <a:gd name="T32" fmla="*/ 5 w 76"/>
                <a:gd name="T33" fmla="*/ 57 h 76"/>
                <a:gd name="T34" fmla="*/ 1 w 76"/>
                <a:gd name="T35" fmla="*/ 48 h 76"/>
                <a:gd name="T36" fmla="*/ 0 w 76"/>
                <a:gd name="T37" fmla="*/ 38 h 76"/>
                <a:gd name="T38" fmla="*/ 1 w 76"/>
                <a:gd name="T39" fmla="*/ 28 h 76"/>
                <a:gd name="T40" fmla="*/ 5 w 76"/>
                <a:gd name="T41" fmla="*/ 19 h 76"/>
                <a:gd name="T42" fmla="*/ 11 w 76"/>
                <a:gd name="T43" fmla="*/ 12 h 76"/>
                <a:gd name="T44" fmla="*/ 19 w 76"/>
                <a:gd name="T45" fmla="*/ 5 h 76"/>
                <a:gd name="T46" fmla="*/ 28 w 76"/>
                <a:gd name="T47" fmla="*/ 1 h 76"/>
                <a:gd name="T48" fmla="*/ 38 w 76"/>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6"/>
                <a:gd name="T77" fmla="*/ 76 w 76"/>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6">
                  <a:moveTo>
                    <a:pt x="38" y="0"/>
                  </a:moveTo>
                  <a:lnTo>
                    <a:pt x="47" y="1"/>
                  </a:lnTo>
                  <a:lnTo>
                    <a:pt x="57" y="5"/>
                  </a:lnTo>
                  <a:lnTo>
                    <a:pt x="65" y="12"/>
                  </a:lnTo>
                  <a:lnTo>
                    <a:pt x="71" y="19"/>
                  </a:lnTo>
                  <a:lnTo>
                    <a:pt x="75" y="28"/>
                  </a:lnTo>
                  <a:lnTo>
                    <a:pt x="76" y="38"/>
                  </a:lnTo>
                  <a:lnTo>
                    <a:pt x="75" y="48"/>
                  </a:lnTo>
                  <a:lnTo>
                    <a:pt x="71" y="57"/>
                  </a:lnTo>
                  <a:lnTo>
                    <a:pt x="65" y="65"/>
                  </a:lnTo>
                  <a:lnTo>
                    <a:pt x="57" y="71"/>
                  </a:lnTo>
                  <a:lnTo>
                    <a:pt x="47" y="75"/>
                  </a:lnTo>
                  <a:lnTo>
                    <a:pt x="38" y="76"/>
                  </a:lnTo>
                  <a:lnTo>
                    <a:pt x="28" y="75"/>
                  </a:lnTo>
                  <a:lnTo>
                    <a:pt x="19" y="71"/>
                  </a:lnTo>
                  <a:lnTo>
                    <a:pt x="11" y="65"/>
                  </a:lnTo>
                  <a:lnTo>
                    <a:pt x="5" y="57"/>
                  </a:lnTo>
                  <a:lnTo>
                    <a:pt x="1" y="48"/>
                  </a:lnTo>
                  <a:lnTo>
                    <a:pt x="0" y="38"/>
                  </a:lnTo>
                  <a:lnTo>
                    <a:pt x="1" y="28"/>
                  </a:lnTo>
                  <a:lnTo>
                    <a:pt x="5" y="19"/>
                  </a:lnTo>
                  <a:lnTo>
                    <a:pt x="11" y="12"/>
                  </a:lnTo>
                  <a:lnTo>
                    <a:pt x="19" y="5"/>
                  </a:lnTo>
                  <a:lnTo>
                    <a:pt x="28" y="1"/>
                  </a:lnTo>
                  <a:lnTo>
                    <a:pt x="38" y="0"/>
                  </a:lnTo>
                  <a:close/>
                </a:path>
              </a:pathLst>
            </a:custGeom>
            <a:solidFill>
              <a:schemeClr val="tx1"/>
            </a:solidFill>
            <a:ln w="0">
              <a:solidFill>
                <a:schemeClr val="tx1"/>
              </a:solidFill>
              <a:prstDash val="solid"/>
              <a:round/>
              <a:headEnd/>
              <a:tailEnd/>
            </a:ln>
          </p:spPr>
          <p:txBody>
            <a:bodyPr/>
            <a:lstStyle/>
            <a:p>
              <a:endParaRPr lang="en-US"/>
            </a:p>
          </p:txBody>
        </p:sp>
        <p:sp>
          <p:nvSpPr>
            <p:cNvPr id="13413" name="Line 199"/>
            <p:cNvSpPr>
              <a:spLocks noChangeShapeType="1"/>
            </p:cNvSpPr>
            <p:nvPr/>
          </p:nvSpPr>
          <p:spPr bwMode="auto">
            <a:xfrm flipH="1" flipV="1">
              <a:off x="1791" y="1854"/>
              <a:ext cx="1" cy="10"/>
            </a:xfrm>
            <a:prstGeom prst="line">
              <a:avLst/>
            </a:prstGeom>
            <a:noFill/>
            <a:ln w="6350">
              <a:solidFill>
                <a:srgbClr val="000000"/>
              </a:solidFill>
              <a:round/>
              <a:headEnd/>
              <a:tailEnd/>
            </a:ln>
          </p:spPr>
          <p:txBody>
            <a:bodyPr/>
            <a:lstStyle/>
            <a:p>
              <a:endParaRPr lang="en-US"/>
            </a:p>
          </p:txBody>
        </p:sp>
        <p:sp>
          <p:nvSpPr>
            <p:cNvPr id="13414" name="Line 200"/>
            <p:cNvSpPr>
              <a:spLocks noChangeShapeType="1"/>
            </p:cNvSpPr>
            <p:nvPr/>
          </p:nvSpPr>
          <p:spPr bwMode="auto">
            <a:xfrm flipH="1" flipV="1">
              <a:off x="1786" y="1845"/>
              <a:ext cx="5" cy="9"/>
            </a:xfrm>
            <a:prstGeom prst="line">
              <a:avLst/>
            </a:prstGeom>
            <a:noFill/>
            <a:ln w="6350">
              <a:solidFill>
                <a:srgbClr val="000000"/>
              </a:solidFill>
              <a:round/>
              <a:headEnd/>
              <a:tailEnd/>
            </a:ln>
          </p:spPr>
          <p:txBody>
            <a:bodyPr/>
            <a:lstStyle/>
            <a:p>
              <a:endParaRPr lang="en-US"/>
            </a:p>
          </p:txBody>
        </p:sp>
        <p:sp>
          <p:nvSpPr>
            <p:cNvPr id="13415" name="Line 201"/>
            <p:cNvSpPr>
              <a:spLocks noChangeShapeType="1"/>
            </p:cNvSpPr>
            <p:nvPr/>
          </p:nvSpPr>
          <p:spPr bwMode="auto">
            <a:xfrm flipH="1" flipV="1">
              <a:off x="1780" y="1837"/>
              <a:ext cx="6" cy="8"/>
            </a:xfrm>
            <a:prstGeom prst="line">
              <a:avLst/>
            </a:prstGeom>
            <a:noFill/>
            <a:ln w="6350">
              <a:solidFill>
                <a:srgbClr val="000000"/>
              </a:solidFill>
              <a:round/>
              <a:headEnd/>
              <a:tailEnd/>
            </a:ln>
          </p:spPr>
          <p:txBody>
            <a:bodyPr/>
            <a:lstStyle/>
            <a:p>
              <a:endParaRPr lang="en-US"/>
            </a:p>
          </p:txBody>
        </p:sp>
        <p:sp>
          <p:nvSpPr>
            <p:cNvPr id="13416" name="Line 202"/>
            <p:cNvSpPr>
              <a:spLocks noChangeShapeType="1"/>
            </p:cNvSpPr>
            <p:nvPr/>
          </p:nvSpPr>
          <p:spPr bwMode="auto">
            <a:xfrm flipH="1" flipV="1">
              <a:off x="1773" y="1830"/>
              <a:ext cx="7" cy="7"/>
            </a:xfrm>
            <a:prstGeom prst="line">
              <a:avLst/>
            </a:prstGeom>
            <a:noFill/>
            <a:ln w="6350">
              <a:solidFill>
                <a:srgbClr val="000000"/>
              </a:solidFill>
              <a:round/>
              <a:headEnd/>
              <a:tailEnd/>
            </a:ln>
          </p:spPr>
          <p:txBody>
            <a:bodyPr/>
            <a:lstStyle/>
            <a:p>
              <a:endParaRPr lang="en-US"/>
            </a:p>
          </p:txBody>
        </p:sp>
        <p:sp>
          <p:nvSpPr>
            <p:cNvPr id="13417" name="Line 203"/>
            <p:cNvSpPr>
              <a:spLocks noChangeShapeType="1"/>
            </p:cNvSpPr>
            <p:nvPr/>
          </p:nvSpPr>
          <p:spPr bwMode="auto">
            <a:xfrm flipH="1" flipV="1">
              <a:off x="1764" y="1827"/>
              <a:ext cx="9" cy="3"/>
            </a:xfrm>
            <a:prstGeom prst="line">
              <a:avLst/>
            </a:prstGeom>
            <a:noFill/>
            <a:ln w="6350">
              <a:solidFill>
                <a:srgbClr val="000000"/>
              </a:solidFill>
              <a:round/>
              <a:headEnd/>
              <a:tailEnd/>
            </a:ln>
          </p:spPr>
          <p:txBody>
            <a:bodyPr/>
            <a:lstStyle/>
            <a:p>
              <a:endParaRPr lang="en-US"/>
            </a:p>
          </p:txBody>
        </p:sp>
        <p:sp>
          <p:nvSpPr>
            <p:cNvPr id="13418" name="Line 204"/>
            <p:cNvSpPr>
              <a:spLocks noChangeShapeType="1"/>
            </p:cNvSpPr>
            <p:nvPr/>
          </p:nvSpPr>
          <p:spPr bwMode="auto">
            <a:xfrm flipH="1" flipV="1">
              <a:off x="1754" y="1826"/>
              <a:ext cx="10" cy="1"/>
            </a:xfrm>
            <a:prstGeom prst="line">
              <a:avLst/>
            </a:prstGeom>
            <a:noFill/>
            <a:ln w="6350">
              <a:solidFill>
                <a:srgbClr val="000000"/>
              </a:solidFill>
              <a:round/>
              <a:headEnd/>
              <a:tailEnd/>
            </a:ln>
          </p:spPr>
          <p:txBody>
            <a:bodyPr/>
            <a:lstStyle/>
            <a:p>
              <a:endParaRPr lang="en-US"/>
            </a:p>
          </p:txBody>
        </p:sp>
        <p:sp>
          <p:nvSpPr>
            <p:cNvPr id="13419" name="Line 205"/>
            <p:cNvSpPr>
              <a:spLocks noChangeShapeType="1"/>
            </p:cNvSpPr>
            <p:nvPr/>
          </p:nvSpPr>
          <p:spPr bwMode="auto">
            <a:xfrm flipH="1">
              <a:off x="1744" y="1826"/>
              <a:ext cx="10" cy="1"/>
            </a:xfrm>
            <a:prstGeom prst="line">
              <a:avLst/>
            </a:prstGeom>
            <a:noFill/>
            <a:ln w="6350">
              <a:solidFill>
                <a:srgbClr val="000000"/>
              </a:solidFill>
              <a:round/>
              <a:headEnd/>
              <a:tailEnd/>
            </a:ln>
          </p:spPr>
          <p:txBody>
            <a:bodyPr/>
            <a:lstStyle/>
            <a:p>
              <a:endParaRPr lang="en-US"/>
            </a:p>
          </p:txBody>
        </p:sp>
        <p:sp>
          <p:nvSpPr>
            <p:cNvPr id="13420" name="Line 206"/>
            <p:cNvSpPr>
              <a:spLocks noChangeShapeType="1"/>
            </p:cNvSpPr>
            <p:nvPr/>
          </p:nvSpPr>
          <p:spPr bwMode="auto">
            <a:xfrm flipH="1">
              <a:off x="1735" y="1827"/>
              <a:ext cx="9" cy="3"/>
            </a:xfrm>
            <a:prstGeom prst="line">
              <a:avLst/>
            </a:prstGeom>
            <a:noFill/>
            <a:ln w="6350">
              <a:solidFill>
                <a:srgbClr val="000000"/>
              </a:solidFill>
              <a:round/>
              <a:headEnd/>
              <a:tailEnd/>
            </a:ln>
          </p:spPr>
          <p:txBody>
            <a:bodyPr/>
            <a:lstStyle/>
            <a:p>
              <a:endParaRPr lang="en-US"/>
            </a:p>
          </p:txBody>
        </p:sp>
        <p:sp>
          <p:nvSpPr>
            <p:cNvPr id="13421" name="Line 207"/>
            <p:cNvSpPr>
              <a:spLocks noChangeShapeType="1"/>
            </p:cNvSpPr>
            <p:nvPr/>
          </p:nvSpPr>
          <p:spPr bwMode="auto">
            <a:xfrm flipH="1">
              <a:off x="1727" y="1830"/>
              <a:ext cx="8" cy="7"/>
            </a:xfrm>
            <a:prstGeom prst="line">
              <a:avLst/>
            </a:prstGeom>
            <a:noFill/>
            <a:ln w="6350">
              <a:solidFill>
                <a:srgbClr val="000000"/>
              </a:solidFill>
              <a:round/>
              <a:headEnd/>
              <a:tailEnd/>
            </a:ln>
          </p:spPr>
          <p:txBody>
            <a:bodyPr/>
            <a:lstStyle/>
            <a:p>
              <a:endParaRPr lang="en-US"/>
            </a:p>
          </p:txBody>
        </p:sp>
        <p:sp>
          <p:nvSpPr>
            <p:cNvPr id="13422" name="Line 208"/>
            <p:cNvSpPr>
              <a:spLocks noChangeShapeType="1"/>
            </p:cNvSpPr>
            <p:nvPr/>
          </p:nvSpPr>
          <p:spPr bwMode="auto">
            <a:xfrm flipH="1">
              <a:off x="1720" y="1837"/>
              <a:ext cx="7" cy="8"/>
            </a:xfrm>
            <a:prstGeom prst="line">
              <a:avLst/>
            </a:prstGeom>
            <a:noFill/>
            <a:ln w="6350">
              <a:solidFill>
                <a:srgbClr val="000000"/>
              </a:solidFill>
              <a:round/>
              <a:headEnd/>
              <a:tailEnd/>
            </a:ln>
          </p:spPr>
          <p:txBody>
            <a:bodyPr/>
            <a:lstStyle/>
            <a:p>
              <a:endParaRPr lang="en-US"/>
            </a:p>
          </p:txBody>
        </p:sp>
        <p:sp>
          <p:nvSpPr>
            <p:cNvPr id="13423" name="Line 209"/>
            <p:cNvSpPr>
              <a:spLocks noChangeShapeType="1"/>
            </p:cNvSpPr>
            <p:nvPr/>
          </p:nvSpPr>
          <p:spPr bwMode="auto">
            <a:xfrm flipH="1">
              <a:off x="1717" y="1845"/>
              <a:ext cx="3" cy="9"/>
            </a:xfrm>
            <a:prstGeom prst="line">
              <a:avLst/>
            </a:prstGeom>
            <a:noFill/>
            <a:ln w="6350">
              <a:solidFill>
                <a:srgbClr val="000000"/>
              </a:solidFill>
              <a:round/>
              <a:headEnd/>
              <a:tailEnd/>
            </a:ln>
          </p:spPr>
          <p:txBody>
            <a:bodyPr/>
            <a:lstStyle/>
            <a:p>
              <a:endParaRPr lang="en-US"/>
            </a:p>
          </p:txBody>
        </p:sp>
        <p:sp>
          <p:nvSpPr>
            <p:cNvPr id="13424" name="Line 210"/>
            <p:cNvSpPr>
              <a:spLocks noChangeShapeType="1"/>
            </p:cNvSpPr>
            <p:nvPr/>
          </p:nvSpPr>
          <p:spPr bwMode="auto">
            <a:xfrm flipH="1">
              <a:off x="1716" y="1854"/>
              <a:ext cx="1" cy="10"/>
            </a:xfrm>
            <a:prstGeom prst="line">
              <a:avLst/>
            </a:prstGeom>
            <a:noFill/>
            <a:ln w="6350">
              <a:solidFill>
                <a:srgbClr val="000000"/>
              </a:solidFill>
              <a:round/>
              <a:headEnd/>
              <a:tailEnd/>
            </a:ln>
          </p:spPr>
          <p:txBody>
            <a:bodyPr/>
            <a:lstStyle/>
            <a:p>
              <a:endParaRPr lang="en-US"/>
            </a:p>
          </p:txBody>
        </p:sp>
        <p:sp>
          <p:nvSpPr>
            <p:cNvPr id="13425" name="Line 211"/>
            <p:cNvSpPr>
              <a:spLocks noChangeShapeType="1"/>
            </p:cNvSpPr>
            <p:nvPr/>
          </p:nvSpPr>
          <p:spPr bwMode="auto">
            <a:xfrm>
              <a:off x="1716" y="1864"/>
              <a:ext cx="1" cy="10"/>
            </a:xfrm>
            <a:prstGeom prst="line">
              <a:avLst/>
            </a:prstGeom>
            <a:noFill/>
            <a:ln w="6350">
              <a:solidFill>
                <a:srgbClr val="000000"/>
              </a:solidFill>
              <a:round/>
              <a:headEnd/>
              <a:tailEnd/>
            </a:ln>
          </p:spPr>
          <p:txBody>
            <a:bodyPr/>
            <a:lstStyle/>
            <a:p>
              <a:endParaRPr lang="en-US"/>
            </a:p>
          </p:txBody>
        </p:sp>
        <p:sp>
          <p:nvSpPr>
            <p:cNvPr id="13426" name="Line 212"/>
            <p:cNvSpPr>
              <a:spLocks noChangeShapeType="1"/>
            </p:cNvSpPr>
            <p:nvPr/>
          </p:nvSpPr>
          <p:spPr bwMode="auto">
            <a:xfrm>
              <a:off x="1717" y="1874"/>
              <a:ext cx="3" cy="9"/>
            </a:xfrm>
            <a:prstGeom prst="line">
              <a:avLst/>
            </a:prstGeom>
            <a:noFill/>
            <a:ln w="6350">
              <a:solidFill>
                <a:srgbClr val="000000"/>
              </a:solidFill>
              <a:round/>
              <a:headEnd/>
              <a:tailEnd/>
            </a:ln>
          </p:spPr>
          <p:txBody>
            <a:bodyPr/>
            <a:lstStyle/>
            <a:p>
              <a:endParaRPr lang="en-US"/>
            </a:p>
          </p:txBody>
        </p:sp>
        <p:sp>
          <p:nvSpPr>
            <p:cNvPr id="13427" name="Line 213"/>
            <p:cNvSpPr>
              <a:spLocks noChangeShapeType="1"/>
            </p:cNvSpPr>
            <p:nvPr/>
          </p:nvSpPr>
          <p:spPr bwMode="auto">
            <a:xfrm>
              <a:off x="1720" y="1883"/>
              <a:ext cx="7" cy="8"/>
            </a:xfrm>
            <a:prstGeom prst="line">
              <a:avLst/>
            </a:prstGeom>
            <a:noFill/>
            <a:ln w="6350">
              <a:solidFill>
                <a:srgbClr val="000000"/>
              </a:solidFill>
              <a:round/>
              <a:headEnd/>
              <a:tailEnd/>
            </a:ln>
          </p:spPr>
          <p:txBody>
            <a:bodyPr/>
            <a:lstStyle/>
            <a:p>
              <a:endParaRPr lang="en-US"/>
            </a:p>
          </p:txBody>
        </p:sp>
        <p:sp>
          <p:nvSpPr>
            <p:cNvPr id="13428" name="Line 214"/>
            <p:cNvSpPr>
              <a:spLocks noChangeShapeType="1"/>
            </p:cNvSpPr>
            <p:nvPr/>
          </p:nvSpPr>
          <p:spPr bwMode="auto">
            <a:xfrm>
              <a:off x="1727" y="1891"/>
              <a:ext cx="8" cy="5"/>
            </a:xfrm>
            <a:prstGeom prst="line">
              <a:avLst/>
            </a:prstGeom>
            <a:noFill/>
            <a:ln w="6350">
              <a:solidFill>
                <a:srgbClr val="000000"/>
              </a:solidFill>
              <a:round/>
              <a:headEnd/>
              <a:tailEnd/>
            </a:ln>
          </p:spPr>
          <p:txBody>
            <a:bodyPr/>
            <a:lstStyle/>
            <a:p>
              <a:endParaRPr lang="en-US"/>
            </a:p>
          </p:txBody>
        </p:sp>
        <p:sp>
          <p:nvSpPr>
            <p:cNvPr id="13429" name="Line 215"/>
            <p:cNvSpPr>
              <a:spLocks noChangeShapeType="1"/>
            </p:cNvSpPr>
            <p:nvPr/>
          </p:nvSpPr>
          <p:spPr bwMode="auto">
            <a:xfrm>
              <a:off x="1735" y="1896"/>
              <a:ext cx="9" cy="5"/>
            </a:xfrm>
            <a:prstGeom prst="line">
              <a:avLst/>
            </a:prstGeom>
            <a:noFill/>
            <a:ln w="6350">
              <a:solidFill>
                <a:srgbClr val="000000"/>
              </a:solidFill>
              <a:round/>
              <a:headEnd/>
              <a:tailEnd/>
            </a:ln>
          </p:spPr>
          <p:txBody>
            <a:bodyPr/>
            <a:lstStyle/>
            <a:p>
              <a:endParaRPr lang="en-US"/>
            </a:p>
          </p:txBody>
        </p:sp>
        <p:sp>
          <p:nvSpPr>
            <p:cNvPr id="13430" name="Line 216"/>
            <p:cNvSpPr>
              <a:spLocks noChangeShapeType="1"/>
            </p:cNvSpPr>
            <p:nvPr/>
          </p:nvSpPr>
          <p:spPr bwMode="auto">
            <a:xfrm>
              <a:off x="1744" y="1901"/>
              <a:ext cx="10" cy="1"/>
            </a:xfrm>
            <a:prstGeom prst="line">
              <a:avLst/>
            </a:prstGeom>
            <a:noFill/>
            <a:ln w="6350">
              <a:solidFill>
                <a:srgbClr val="000000"/>
              </a:solidFill>
              <a:round/>
              <a:headEnd/>
              <a:tailEnd/>
            </a:ln>
          </p:spPr>
          <p:txBody>
            <a:bodyPr/>
            <a:lstStyle/>
            <a:p>
              <a:endParaRPr lang="en-US"/>
            </a:p>
          </p:txBody>
        </p:sp>
        <p:sp>
          <p:nvSpPr>
            <p:cNvPr id="13431" name="Line 217"/>
            <p:cNvSpPr>
              <a:spLocks noChangeShapeType="1"/>
            </p:cNvSpPr>
            <p:nvPr/>
          </p:nvSpPr>
          <p:spPr bwMode="auto">
            <a:xfrm flipV="1">
              <a:off x="1754" y="1901"/>
              <a:ext cx="10" cy="1"/>
            </a:xfrm>
            <a:prstGeom prst="line">
              <a:avLst/>
            </a:prstGeom>
            <a:noFill/>
            <a:ln w="6350">
              <a:solidFill>
                <a:srgbClr val="000000"/>
              </a:solidFill>
              <a:round/>
              <a:headEnd/>
              <a:tailEnd/>
            </a:ln>
          </p:spPr>
          <p:txBody>
            <a:bodyPr/>
            <a:lstStyle/>
            <a:p>
              <a:endParaRPr lang="en-US"/>
            </a:p>
          </p:txBody>
        </p:sp>
        <p:sp>
          <p:nvSpPr>
            <p:cNvPr id="13432" name="Line 218"/>
            <p:cNvSpPr>
              <a:spLocks noChangeShapeType="1"/>
            </p:cNvSpPr>
            <p:nvPr/>
          </p:nvSpPr>
          <p:spPr bwMode="auto">
            <a:xfrm flipV="1">
              <a:off x="1764" y="1896"/>
              <a:ext cx="9" cy="5"/>
            </a:xfrm>
            <a:prstGeom prst="line">
              <a:avLst/>
            </a:prstGeom>
            <a:noFill/>
            <a:ln w="6350">
              <a:solidFill>
                <a:srgbClr val="000000"/>
              </a:solidFill>
              <a:round/>
              <a:headEnd/>
              <a:tailEnd/>
            </a:ln>
          </p:spPr>
          <p:txBody>
            <a:bodyPr/>
            <a:lstStyle/>
            <a:p>
              <a:endParaRPr lang="en-US"/>
            </a:p>
          </p:txBody>
        </p:sp>
        <p:sp>
          <p:nvSpPr>
            <p:cNvPr id="13433" name="Line 220"/>
            <p:cNvSpPr>
              <a:spLocks noChangeShapeType="1"/>
            </p:cNvSpPr>
            <p:nvPr/>
          </p:nvSpPr>
          <p:spPr bwMode="auto">
            <a:xfrm flipV="1">
              <a:off x="1773" y="1891"/>
              <a:ext cx="7" cy="5"/>
            </a:xfrm>
            <a:prstGeom prst="line">
              <a:avLst/>
            </a:prstGeom>
            <a:noFill/>
            <a:ln w="6350">
              <a:solidFill>
                <a:srgbClr val="000000"/>
              </a:solidFill>
              <a:round/>
              <a:headEnd/>
              <a:tailEnd/>
            </a:ln>
          </p:spPr>
          <p:txBody>
            <a:bodyPr/>
            <a:lstStyle/>
            <a:p>
              <a:endParaRPr lang="en-US"/>
            </a:p>
          </p:txBody>
        </p:sp>
        <p:sp>
          <p:nvSpPr>
            <p:cNvPr id="13434" name="Line 221"/>
            <p:cNvSpPr>
              <a:spLocks noChangeShapeType="1"/>
            </p:cNvSpPr>
            <p:nvPr/>
          </p:nvSpPr>
          <p:spPr bwMode="auto">
            <a:xfrm flipV="1">
              <a:off x="1780" y="1883"/>
              <a:ext cx="6" cy="8"/>
            </a:xfrm>
            <a:prstGeom prst="line">
              <a:avLst/>
            </a:prstGeom>
            <a:noFill/>
            <a:ln w="6350">
              <a:solidFill>
                <a:srgbClr val="000000"/>
              </a:solidFill>
              <a:round/>
              <a:headEnd/>
              <a:tailEnd/>
            </a:ln>
          </p:spPr>
          <p:txBody>
            <a:bodyPr/>
            <a:lstStyle/>
            <a:p>
              <a:endParaRPr lang="en-US"/>
            </a:p>
          </p:txBody>
        </p:sp>
        <p:sp>
          <p:nvSpPr>
            <p:cNvPr id="13435" name="Line 222"/>
            <p:cNvSpPr>
              <a:spLocks noChangeShapeType="1"/>
            </p:cNvSpPr>
            <p:nvPr/>
          </p:nvSpPr>
          <p:spPr bwMode="auto">
            <a:xfrm flipV="1">
              <a:off x="1786" y="1874"/>
              <a:ext cx="5" cy="9"/>
            </a:xfrm>
            <a:prstGeom prst="line">
              <a:avLst/>
            </a:prstGeom>
            <a:noFill/>
            <a:ln w="6350">
              <a:solidFill>
                <a:srgbClr val="000000"/>
              </a:solidFill>
              <a:round/>
              <a:headEnd/>
              <a:tailEnd/>
            </a:ln>
          </p:spPr>
          <p:txBody>
            <a:bodyPr/>
            <a:lstStyle/>
            <a:p>
              <a:endParaRPr lang="en-US"/>
            </a:p>
          </p:txBody>
        </p:sp>
        <p:sp>
          <p:nvSpPr>
            <p:cNvPr id="13436" name="Line 223"/>
            <p:cNvSpPr>
              <a:spLocks noChangeShapeType="1"/>
            </p:cNvSpPr>
            <p:nvPr/>
          </p:nvSpPr>
          <p:spPr bwMode="auto">
            <a:xfrm flipV="1">
              <a:off x="1791" y="1864"/>
              <a:ext cx="1" cy="10"/>
            </a:xfrm>
            <a:prstGeom prst="line">
              <a:avLst/>
            </a:prstGeom>
            <a:noFill/>
            <a:ln w="6350">
              <a:solidFill>
                <a:srgbClr val="000000"/>
              </a:solidFill>
              <a:round/>
              <a:headEnd/>
              <a:tailEnd/>
            </a:ln>
          </p:spPr>
          <p:txBody>
            <a:bodyPr/>
            <a:lstStyle/>
            <a:p>
              <a:endParaRPr lang="en-US"/>
            </a:p>
          </p:txBody>
        </p:sp>
        <p:sp>
          <p:nvSpPr>
            <p:cNvPr id="13437" name="Freeform 224"/>
            <p:cNvSpPr>
              <a:spLocks/>
            </p:cNvSpPr>
            <p:nvPr/>
          </p:nvSpPr>
          <p:spPr bwMode="auto">
            <a:xfrm>
              <a:off x="2028" y="1864"/>
              <a:ext cx="77" cy="76"/>
            </a:xfrm>
            <a:custGeom>
              <a:avLst/>
              <a:gdLst>
                <a:gd name="T0" fmla="*/ 39 w 77"/>
                <a:gd name="T1" fmla="*/ 0 h 76"/>
                <a:gd name="T2" fmla="*/ 48 w 77"/>
                <a:gd name="T3" fmla="*/ 1 h 76"/>
                <a:gd name="T4" fmla="*/ 58 w 77"/>
                <a:gd name="T5" fmla="*/ 4 h 76"/>
                <a:gd name="T6" fmla="*/ 66 w 77"/>
                <a:gd name="T7" fmla="*/ 11 h 76"/>
                <a:gd name="T8" fmla="*/ 72 w 77"/>
                <a:gd name="T9" fmla="*/ 19 h 76"/>
                <a:gd name="T10" fmla="*/ 76 w 77"/>
                <a:gd name="T11" fmla="*/ 28 h 76"/>
                <a:gd name="T12" fmla="*/ 77 w 77"/>
                <a:gd name="T13" fmla="*/ 38 h 76"/>
                <a:gd name="T14" fmla="*/ 76 w 77"/>
                <a:gd name="T15" fmla="*/ 48 h 76"/>
                <a:gd name="T16" fmla="*/ 72 w 77"/>
                <a:gd name="T17" fmla="*/ 57 h 76"/>
                <a:gd name="T18" fmla="*/ 66 w 77"/>
                <a:gd name="T19" fmla="*/ 65 h 76"/>
                <a:gd name="T20" fmla="*/ 58 w 77"/>
                <a:gd name="T21" fmla="*/ 71 h 76"/>
                <a:gd name="T22" fmla="*/ 48 w 77"/>
                <a:gd name="T23" fmla="*/ 75 h 76"/>
                <a:gd name="T24" fmla="*/ 39 w 77"/>
                <a:gd name="T25" fmla="*/ 76 h 76"/>
                <a:gd name="T26" fmla="*/ 29 w 77"/>
                <a:gd name="T27" fmla="*/ 75 h 76"/>
                <a:gd name="T28" fmla="*/ 19 w 77"/>
                <a:gd name="T29" fmla="*/ 71 h 76"/>
                <a:gd name="T30" fmla="*/ 11 w 77"/>
                <a:gd name="T31" fmla="*/ 65 h 76"/>
                <a:gd name="T32" fmla="*/ 6 w 77"/>
                <a:gd name="T33" fmla="*/ 57 h 76"/>
                <a:gd name="T34" fmla="*/ 2 w 77"/>
                <a:gd name="T35" fmla="*/ 48 h 76"/>
                <a:gd name="T36" fmla="*/ 0 w 77"/>
                <a:gd name="T37" fmla="*/ 38 h 76"/>
                <a:gd name="T38" fmla="*/ 2 w 77"/>
                <a:gd name="T39" fmla="*/ 28 h 76"/>
                <a:gd name="T40" fmla="*/ 6 w 77"/>
                <a:gd name="T41" fmla="*/ 19 h 76"/>
                <a:gd name="T42" fmla="*/ 11 w 77"/>
                <a:gd name="T43" fmla="*/ 11 h 76"/>
                <a:gd name="T44" fmla="*/ 19 w 77"/>
                <a:gd name="T45" fmla="*/ 4 h 76"/>
                <a:gd name="T46" fmla="*/ 29 w 77"/>
                <a:gd name="T47" fmla="*/ 1 h 76"/>
                <a:gd name="T48" fmla="*/ 39 w 77"/>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76"/>
                <a:gd name="T77" fmla="*/ 77 w 77"/>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76">
                  <a:moveTo>
                    <a:pt x="39" y="0"/>
                  </a:moveTo>
                  <a:lnTo>
                    <a:pt x="48" y="1"/>
                  </a:lnTo>
                  <a:lnTo>
                    <a:pt x="58" y="4"/>
                  </a:lnTo>
                  <a:lnTo>
                    <a:pt x="66" y="11"/>
                  </a:lnTo>
                  <a:lnTo>
                    <a:pt x="72" y="19"/>
                  </a:lnTo>
                  <a:lnTo>
                    <a:pt x="76" y="28"/>
                  </a:lnTo>
                  <a:lnTo>
                    <a:pt x="77" y="38"/>
                  </a:lnTo>
                  <a:lnTo>
                    <a:pt x="76" y="48"/>
                  </a:lnTo>
                  <a:lnTo>
                    <a:pt x="72" y="57"/>
                  </a:lnTo>
                  <a:lnTo>
                    <a:pt x="66" y="65"/>
                  </a:lnTo>
                  <a:lnTo>
                    <a:pt x="58" y="71"/>
                  </a:lnTo>
                  <a:lnTo>
                    <a:pt x="48" y="75"/>
                  </a:lnTo>
                  <a:lnTo>
                    <a:pt x="39" y="76"/>
                  </a:lnTo>
                  <a:lnTo>
                    <a:pt x="29" y="75"/>
                  </a:lnTo>
                  <a:lnTo>
                    <a:pt x="19" y="71"/>
                  </a:lnTo>
                  <a:lnTo>
                    <a:pt x="11" y="65"/>
                  </a:lnTo>
                  <a:lnTo>
                    <a:pt x="6" y="57"/>
                  </a:lnTo>
                  <a:lnTo>
                    <a:pt x="2" y="48"/>
                  </a:lnTo>
                  <a:lnTo>
                    <a:pt x="0" y="38"/>
                  </a:lnTo>
                  <a:lnTo>
                    <a:pt x="2" y="28"/>
                  </a:lnTo>
                  <a:lnTo>
                    <a:pt x="6" y="19"/>
                  </a:lnTo>
                  <a:lnTo>
                    <a:pt x="11" y="11"/>
                  </a:lnTo>
                  <a:lnTo>
                    <a:pt x="19" y="4"/>
                  </a:lnTo>
                  <a:lnTo>
                    <a:pt x="29" y="1"/>
                  </a:lnTo>
                  <a:lnTo>
                    <a:pt x="39" y="0"/>
                  </a:lnTo>
                  <a:close/>
                </a:path>
              </a:pathLst>
            </a:custGeom>
            <a:solidFill>
              <a:schemeClr val="tx1"/>
            </a:solidFill>
            <a:ln w="0">
              <a:solidFill>
                <a:schemeClr val="tx1"/>
              </a:solidFill>
              <a:prstDash val="solid"/>
              <a:round/>
              <a:headEnd/>
              <a:tailEnd/>
            </a:ln>
          </p:spPr>
          <p:txBody>
            <a:bodyPr/>
            <a:lstStyle/>
            <a:p>
              <a:endParaRPr lang="en-US"/>
            </a:p>
          </p:txBody>
        </p:sp>
        <p:sp>
          <p:nvSpPr>
            <p:cNvPr id="13438" name="Line 225"/>
            <p:cNvSpPr>
              <a:spLocks noChangeShapeType="1"/>
            </p:cNvSpPr>
            <p:nvPr/>
          </p:nvSpPr>
          <p:spPr bwMode="auto">
            <a:xfrm flipH="1" flipV="1">
              <a:off x="1947" y="1895"/>
              <a:ext cx="1" cy="10"/>
            </a:xfrm>
            <a:prstGeom prst="line">
              <a:avLst/>
            </a:prstGeom>
            <a:noFill/>
            <a:ln w="6350">
              <a:solidFill>
                <a:srgbClr val="000000"/>
              </a:solidFill>
              <a:round/>
              <a:headEnd/>
              <a:tailEnd/>
            </a:ln>
          </p:spPr>
          <p:txBody>
            <a:bodyPr/>
            <a:lstStyle/>
            <a:p>
              <a:endParaRPr lang="en-US"/>
            </a:p>
          </p:txBody>
        </p:sp>
        <p:sp>
          <p:nvSpPr>
            <p:cNvPr id="13439" name="Line 226"/>
            <p:cNvSpPr>
              <a:spLocks noChangeShapeType="1"/>
            </p:cNvSpPr>
            <p:nvPr/>
          </p:nvSpPr>
          <p:spPr bwMode="auto">
            <a:xfrm flipH="1" flipV="1">
              <a:off x="1943" y="1886"/>
              <a:ext cx="4" cy="9"/>
            </a:xfrm>
            <a:prstGeom prst="line">
              <a:avLst/>
            </a:prstGeom>
            <a:noFill/>
            <a:ln w="6350">
              <a:solidFill>
                <a:srgbClr val="000000"/>
              </a:solidFill>
              <a:round/>
              <a:headEnd/>
              <a:tailEnd/>
            </a:ln>
          </p:spPr>
          <p:txBody>
            <a:bodyPr/>
            <a:lstStyle/>
            <a:p>
              <a:endParaRPr lang="en-US"/>
            </a:p>
          </p:txBody>
        </p:sp>
        <p:sp>
          <p:nvSpPr>
            <p:cNvPr id="13440" name="Line 227"/>
            <p:cNvSpPr>
              <a:spLocks noChangeShapeType="1"/>
            </p:cNvSpPr>
            <p:nvPr/>
          </p:nvSpPr>
          <p:spPr bwMode="auto">
            <a:xfrm flipH="1" flipV="1">
              <a:off x="1937" y="1879"/>
              <a:ext cx="6" cy="7"/>
            </a:xfrm>
            <a:prstGeom prst="line">
              <a:avLst/>
            </a:prstGeom>
            <a:noFill/>
            <a:ln w="6350">
              <a:solidFill>
                <a:srgbClr val="000000"/>
              </a:solidFill>
              <a:round/>
              <a:headEnd/>
              <a:tailEnd/>
            </a:ln>
          </p:spPr>
          <p:txBody>
            <a:bodyPr/>
            <a:lstStyle/>
            <a:p>
              <a:endParaRPr lang="en-US"/>
            </a:p>
          </p:txBody>
        </p:sp>
        <p:sp>
          <p:nvSpPr>
            <p:cNvPr id="13441" name="Line 228"/>
            <p:cNvSpPr>
              <a:spLocks noChangeShapeType="1"/>
            </p:cNvSpPr>
            <p:nvPr/>
          </p:nvSpPr>
          <p:spPr bwMode="auto">
            <a:xfrm flipH="1" flipV="1">
              <a:off x="1929" y="1872"/>
              <a:ext cx="8" cy="7"/>
            </a:xfrm>
            <a:prstGeom prst="line">
              <a:avLst/>
            </a:prstGeom>
            <a:noFill/>
            <a:ln w="6350">
              <a:solidFill>
                <a:srgbClr val="000000"/>
              </a:solidFill>
              <a:round/>
              <a:headEnd/>
              <a:tailEnd/>
            </a:ln>
          </p:spPr>
          <p:txBody>
            <a:bodyPr/>
            <a:lstStyle/>
            <a:p>
              <a:endParaRPr lang="en-US"/>
            </a:p>
          </p:txBody>
        </p:sp>
        <p:sp>
          <p:nvSpPr>
            <p:cNvPr id="13442" name="Line 229"/>
            <p:cNvSpPr>
              <a:spLocks noChangeShapeType="1"/>
            </p:cNvSpPr>
            <p:nvPr/>
          </p:nvSpPr>
          <p:spPr bwMode="auto">
            <a:xfrm flipH="1" flipV="1">
              <a:off x="1919" y="1868"/>
              <a:ext cx="10" cy="4"/>
            </a:xfrm>
            <a:prstGeom prst="line">
              <a:avLst/>
            </a:prstGeom>
            <a:noFill/>
            <a:ln w="6350">
              <a:solidFill>
                <a:srgbClr val="000000"/>
              </a:solidFill>
              <a:round/>
              <a:headEnd/>
              <a:tailEnd/>
            </a:ln>
          </p:spPr>
          <p:txBody>
            <a:bodyPr/>
            <a:lstStyle/>
            <a:p>
              <a:endParaRPr lang="en-US"/>
            </a:p>
          </p:txBody>
        </p:sp>
        <p:sp>
          <p:nvSpPr>
            <p:cNvPr id="13443" name="Line 230"/>
            <p:cNvSpPr>
              <a:spLocks noChangeShapeType="1"/>
            </p:cNvSpPr>
            <p:nvPr/>
          </p:nvSpPr>
          <p:spPr bwMode="auto">
            <a:xfrm flipH="1" flipV="1">
              <a:off x="1910" y="1867"/>
              <a:ext cx="9" cy="1"/>
            </a:xfrm>
            <a:prstGeom prst="line">
              <a:avLst/>
            </a:prstGeom>
            <a:noFill/>
            <a:ln w="6350">
              <a:solidFill>
                <a:srgbClr val="000000"/>
              </a:solidFill>
              <a:round/>
              <a:headEnd/>
              <a:tailEnd/>
            </a:ln>
          </p:spPr>
          <p:txBody>
            <a:bodyPr/>
            <a:lstStyle/>
            <a:p>
              <a:endParaRPr lang="en-US"/>
            </a:p>
          </p:txBody>
        </p:sp>
        <p:sp>
          <p:nvSpPr>
            <p:cNvPr id="13444" name="Line 231"/>
            <p:cNvSpPr>
              <a:spLocks noChangeShapeType="1"/>
            </p:cNvSpPr>
            <p:nvPr/>
          </p:nvSpPr>
          <p:spPr bwMode="auto">
            <a:xfrm flipH="1">
              <a:off x="1900" y="1867"/>
              <a:ext cx="10" cy="1"/>
            </a:xfrm>
            <a:prstGeom prst="line">
              <a:avLst/>
            </a:prstGeom>
            <a:noFill/>
            <a:ln w="6350">
              <a:solidFill>
                <a:srgbClr val="000000"/>
              </a:solidFill>
              <a:round/>
              <a:headEnd/>
              <a:tailEnd/>
            </a:ln>
          </p:spPr>
          <p:txBody>
            <a:bodyPr/>
            <a:lstStyle/>
            <a:p>
              <a:endParaRPr lang="en-US"/>
            </a:p>
          </p:txBody>
        </p:sp>
        <p:sp>
          <p:nvSpPr>
            <p:cNvPr id="13445" name="Line 232"/>
            <p:cNvSpPr>
              <a:spLocks noChangeShapeType="1"/>
            </p:cNvSpPr>
            <p:nvPr/>
          </p:nvSpPr>
          <p:spPr bwMode="auto">
            <a:xfrm flipH="1">
              <a:off x="1891" y="1868"/>
              <a:ext cx="9" cy="4"/>
            </a:xfrm>
            <a:prstGeom prst="line">
              <a:avLst/>
            </a:prstGeom>
            <a:noFill/>
            <a:ln w="6350">
              <a:solidFill>
                <a:srgbClr val="000000"/>
              </a:solidFill>
              <a:round/>
              <a:headEnd/>
              <a:tailEnd/>
            </a:ln>
          </p:spPr>
          <p:txBody>
            <a:bodyPr/>
            <a:lstStyle/>
            <a:p>
              <a:endParaRPr lang="en-US"/>
            </a:p>
          </p:txBody>
        </p:sp>
        <p:sp>
          <p:nvSpPr>
            <p:cNvPr id="13446" name="Line 233"/>
            <p:cNvSpPr>
              <a:spLocks noChangeShapeType="1"/>
            </p:cNvSpPr>
            <p:nvPr/>
          </p:nvSpPr>
          <p:spPr bwMode="auto">
            <a:xfrm flipH="1">
              <a:off x="1883" y="1872"/>
              <a:ext cx="8" cy="7"/>
            </a:xfrm>
            <a:prstGeom prst="line">
              <a:avLst/>
            </a:prstGeom>
            <a:noFill/>
            <a:ln w="6350">
              <a:solidFill>
                <a:srgbClr val="000000"/>
              </a:solidFill>
              <a:round/>
              <a:headEnd/>
              <a:tailEnd/>
            </a:ln>
          </p:spPr>
          <p:txBody>
            <a:bodyPr/>
            <a:lstStyle/>
            <a:p>
              <a:endParaRPr lang="en-US"/>
            </a:p>
          </p:txBody>
        </p:sp>
        <p:sp>
          <p:nvSpPr>
            <p:cNvPr id="13447" name="Line 234"/>
            <p:cNvSpPr>
              <a:spLocks noChangeShapeType="1"/>
            </p:cNvSpPr>
            <p:nvPr/>
          </p:nvSpPr>
          <p:spPr bwMode="auto">
            <a:xfrm flipH="1">
              <a:off x="1877" y="1879"/>
              <a:ext cx="6" cy="7"/>
            </a:xfrm>
            <a:prstGeom prst="line">
              <a:avLst/>
            </a:prstGeom>
            <a:noFill/>
            <a:ln w="6350">
              <a:solidFill>
                <a:srgbClr val="000000"/>
              </a:solidFill>
              <a:round/>
              <a:headEnd/>
              <a:tailEnd/>
            </a:ln>
          </p:spPr>
          <p:txBody>
            <a:bodyPr/>
            <a:lstStyle/>
            <a:p>
              <a:endParaRPr lang="en-US"/>
            </a:p>
          </p:txBody>
        </p:sp>
        <p:sp>
          <p:nvSpPr>
            <p:cNvPr id="13448" name="Line 235"/>
            <p:cNvSpPr>
              <a:spLocks noChangeShapeType="1"/>
            </p:cNvSpPr>
            <p:nvPr/>
          </p:nvSpPr>
          <p:spPr bwMode="auto">
            <a:xfrm flipH="1">
              <a:off x="1873" y="1886"/>
              <a:ext cx="4" cy="9"/>
            </a:xfrm>
            <a:prstGeom prst="line">
              <a:avLst/>
            </a:prstGeom>
            <a:noFill/>
            <a:ln w="6350">
              <a:solidFill>
                <a:srgbClr val="000000"/>
              </a:solidFill>
              <a:round/>
              <a:headEnd/>
              <a:tailEnd/>
            </a:ln>
          </p:spPr>
          <p:txBody>
            <a:bodyPr/>
            <a:lstStyle/>
            <a:p>
              <a:endParaRPr lang="en-US"/>
            </a:p>
          </p:txBody>
        </p:sp>
        <p:sp>
          <p:nvSpPr>
            <p:cNvPr id="13449" name="Line 236"/>
            <p:cNvSpPr>
              <a:spLocks noChangeShapeType="1"/>
            </p:cNvSpPr>
            <p:nvPr/>
          </p:nvSpPr>
          <p:spPr bwMode="auto">
            <a:xfrm flipH="1">
              <a:off x="1872" y="1895"/>
              <a:ext cx="1" cy="10"/>
            </a:xfrm>
            <a:prstGeom prst="line">
              <a:avLst/>
            </a:prstGeom>
            <a:noFill/>
            <a:ln w="6350">
              <a:solidFill>
                <a:srgbClr val="000000"/>
              </a:solidFill>
              <a:round/>
              <a:headEnd/>
              <a:tailEnd/>
            </a:ln>
          </p:spPr>
          <p:txBody>
            <a:bodyPr/>
            <a:lstStyle/>
            <a:p>
              <a:endParaRPr lang="en-US"/>
            </a:p>
          </p:txBody>
        </p:sp>
        <p:sp>
          <p:nvSpPr>
            <p:cNvPr id="13450" name="Line 237"/>
            <p:cNvSpPr>
              <a:spLocks noChangeShapeType="1"/>
            </p:cNvSpPr>
            <p:nvPr/>
          </p:nvSpPr>
          <p:spPr bwMode="auto">
            <a:xfrm>
              <a:off x="1872" y="1905"/>
              <a:ext cx="1" cy="10"/>
            </a:xfrm>
            <a:prstGeom prst="line">
              <a:avLst/>
            </a:prstGeom>
            <a:noFill/>
            <a:ln w="6350">
              <a:solidFill>
                <a:srgbClr val="000000"/>
              </a:solidFill>
              <a:round/>
              <a:headEnd/>
              <a:tailEnd/>
            </a:ln>
          </p:spPr>
          <p:txBody>
            <a:bodyPr/>
            <a:lstStyle/>
            <a:p>
              <a:endParaRPr lang="en-US"/>
            </a:p>
          </p:txBody>
        </p:sp>
        <p:sp>
          <p:nvSpPr>
            <p:cNvPr id="13451" name="Line 238"/>
            <p:cNvSpPr>
              <a:spLocks noChangeShapeType="1"/>
            </p:cNvSpPr>
            <p:nvPr/>
          </p:nvSpPr>
          <p:spPr bwMode="auto">
            <a:xfrm>
              <a:off x="1873" y="1915"/>
              <a:ext cx="4" cy="9"/>
            </a:xfrm>
            <a:prstGeom prst="line">
              <a:avLst/>
            </a:prstGeom>
            <a:noFill/>
            <a:ln w="6350">
              <a:solidFill>
                <a:srgbClr val="000000"/>
              </a:solidFill>
              <a:round/>
              <a:headEnd/>
              <a:tailEnd/>
            </a:ln>
          </p:spPr>
          <p:txBody>
            <a:bodyPr/>
            <a:lstStyle/>
            <a:p>
              <a:endParaRPr lang="en-US"/>
            </a:p>
          </p:txBody>
        </p:sp>
        <p:sp>
          <p:nvSpPr>
            <p:cNvPr id="13452" name="Line 239"/>
            <p:cNvSpPr>
              <a:spLocks noChangeShapeType="1"/>
            </p:cNvSpPr>
            <p:nvPr/>
          </p:nvSpPr>
          <p:spPr bwMode="auto">
            <a:xfrm>
              <a:off x="1877" y="1924"/>
              <a:ext cx="6" cy="8"/>
            </a:xfrm>
            <a:prstGeom prst="line">
              <a:avLst/>
            </a:prstGeom>
            <a:noFill/>
            <a:ln w="6350">
              <a:solidFill>
                <a:srgbClr val="000000"/>
              </a:solidFill>
              <a:round/>
              <a:headEnd/>
              <a:tailEnd/>
            </a:ln>
          </p:spPr>
          <p:txBody>
            <a:bodyPr/>
            <a:lstStyle/>
            <a:p>
              <a:endParaRPr lang="en-US"/>
            </a:p>
          </p:txBody>
        </p:sp>
        <p:sp>
          <p:nvSpPr>
            <p:cNvPr id="13453" name="Line 240"/>
            <p:cNvSpPr>
              <a:spLocks noChangeShapeType="1"/>
            </p:cNvSpPr>
            <p:nvPr/>
          </p:nvSpPr>
          <p:spPr bwMode="auto">
            <a:xfrm>
              <a:off x="1883" y="1932"/>
              <a:ext cx="8" cy="6"/>
            </a:xfrm>
            <a:prstGeom prst="line">
              <a:avLst/>
            </a:prstGeom>
            <a:noFill/>
            <a:ln w="6350">
              <a:solidFill>
                <a:srgbClr val="000000"/>
              </a:solidFill>
              <a:round/>
              <a:headEnd/>
              <a:tailEnd/>
            </a:ln>
          </p:spPr>
          <p:txBody>
            <a:bodyPr/>
            <a:lstStyle/>
            <a:p>
              <a:endParaRPr lang="en-US"/>
            </a:p>
          </p:txBody>
        </p:sp>
        <p:sp>
          <p:nvSpPr>
            <p:cNvPr id="13454" name="Line 241"/>
            <p:cNvSpPr>
              <a:spLocks noChangeShapeType="1"/>
            </p:cNvSpPr>
            <p:nvPr/>
          </p:nvSpPr>
          <p:spPr bwMode="auto">
            <a:xfrm>
              <a:off x="1891" y="1938"/>
              <a:ext cx="9" cy="4"/>
            </a:xfrm>
            <a:prstGeom prst="line">
              <a:avLst/>
            </a:prstGeom>
            <a:noFill/>
            <a:ln w="6350">
              <a:solidFill>
                <a:srgbClr val="000000"/>
              </a:solidFill>
              <a:round/>
              <a:headEnd/>
              <a:tailEnd/>
            </a:ln>
          </p:spPr>
          <p:txBody>
            <a:bodyPr/>
            <a:lstStyle/>
            <a:p>
              <a:endParaRPr lang="en-US"/>
            </a:p>
          </p:txBody>
        </p:sp>
        <p:sp>
          <p:nvSpPr>
            <p:cNvPr id="13455" name="Line 242"/>
            <p:cNvSpPr>
              <a:spLocks noChangeShapeType="1"/>
            </p:cNvSpPr>
            <p:nvPr/>
          </p:nvSpPr>
          <p:spPr bwMode="auto">
            <a:xfrm>
              <a:off x="1900" y="1942"/>
              <a:ext cx="10" cy="1"/>
            </a:xfrm>
            <a:prstGeom prst="line">
              <a:avLst/>
            </a:prstGeom>
            <a:noFill/>
            <a:ln w="6350">
              <a:solidFill>
                <a:srgbClr val="000000"/>
              </a:solidFill>
              <a:round/>
              <a:headEnd/>
              <a:tailEnd/>
            </a:ln>
          </p:spPr>
          <p:txBody>
            <a:bodyPr/>
            <a:lstStyle/>
            <a:p>
              <a:endParaRPr lang="en-US"/>
            </a:p>
          </p:txBody>
        </p:sp>
        <p:sp>
          <p:nvSpPr>
            <p:cNvPr id="13456" name="Line 243"/>
            <p:cNvSpPr>
              <a:spLocks noChangeShapeType="1"/>
            </p:cNvSpPr>
            <p:nvPr/>
          </p:nvSpPr>
          <p:spPr bwMode="auto">
            <a:xfrm flipV="1">
              <a:off x="1910" y="1942"/>
              <a:ext cx="9" cy="1"/>
            </a:xfrm>
            <a:prstGeom prst="line">
              <a:avLst/>
            </a:prstGeom>
            <a:noFill/>
            <a:ln w="6350">
              <a:solidFill>
                <a:srgbClr val="000000"/>
              </a:solidFill>
              <a:round/>
              <a:headEnd/>
              <a:tailEnd/>
            </a:ln>
          </p:spPr>
          <p:txBody>
            <a:bodyPr/>
            <a:lstStyle/>
            <a:p>
              <a:endParaRPr lang="en-US"/>
            </a:p>
          </p:txBody>
        </p:sp>
        <p:sp>
          <p:nvSpPr>
            <p:cNvPr id="13457" name="Line 244"/>
            <p:cNvSpPr>
              <a:spLocks noChangeShapeType="1"/>
            </p:cNvSpPr>
            <p:nvPr/>
          </p:nvSpPr>
          <p:spPr bwMode="auto">
            <a:xfrm flipV="1">
              <a:off x="1919" y="1938"/>
              <a:ext cx="10" cy="4"/>
            </a:xfrm>
            <a:prstGeom prst="line">
              <a:avLst/>
            </a:prstGeom>
            <a:noFill/>
            <a:ln w="6350">
              <a:solidFill>
                <a:srgbClr val="000000"/>
              </a:solidFill>
              <a:round/>
              <a:headEnd/>
              <a:tailEnd/>
            </a:ln>
          </p:spPr>
          <p:txBody>
            <a:bodyPr/>
            <a:lstStyle/>
            <a:p>
              <a:endParaRPr lang="en-US"/>
            </a:p>
          </p:txBody>
        </p:sp>
        <p:sp>
          <p:nvSpPr>
            <p:cNvPr id="13458" name="Line 245"/>
            <p:cNvSpPr>
              <a:spLocks noChangeShapeType="1"/>
            </p:cNvSpPr>
            <p:nvPr/>
          </p:nvSpPr>
          <p:spPr bwMode="auto">
            <a:xfrm flipV="1">
              <a:off x="1929" y="1932"/>
              <a:ext cx="8" cy="6"/>
            </a:xfrm>
            <a:prstGeom prst="line">
              <a:avLst/>
            </a:prstGeom>
            <a:noFill/>
            <a:ln w="6350">
              <a:solidFill>
                <a:srgbClr val="000000"/>
              </a:solidFill>
              <a:round/>
              <a:headEnd/>
              <a:tailEnd/>
            </a:ln>
          </p:spPr>
          <p:txBody>
            <a:bodyPr/>
            <a:lstStyle/>
            <a:p>
              <a:endParaRPr lang="en-US"/>
            </a:p>
          </p:txBody>
        </p:sp>
        <p:sp>
          <p:nvSpPr>
            <p:cNvPr id="13459" name="Line 246"/>
            <p:cNvSpPr>
              <a:spLocks noChangeShapeType="1"/>
            </p:cNvSpPr>
            <p:nvPr/>
          </p:nvSpPr>
          <p:spPr bwMode="auto">
            <a:xfrm flipV="1">
              <a:off x="1937" y="1924"/>
              <a:ext cx="6" cy="8"/>
            </a:xfrm>
            <a:prstGeom prst="line">
              <a:avLst/>
            </a:prstGeom>
            <a:noFill/>
            <a:ln w="6350">
              <a:solidFill>
                <a:srgbClr val="000000"/>
              </a:solidFill>
              <a:round/>
              <a:headEnd/>
              <a:tailEnd/>
            </a:ln>
          </p:spPr>
          <p:txBody>
            <a:bodyPr/>
            <a:lstStyle/>
            <a:p>
              <a:endParaRPr lang="en-US"/>
            </a:p>
          </p:txBody>
        </p:sp>
        <p:sp>
          <p:nvSpPr>
            <p:cNvPr id="13460" name="Line 247"/>
            <p:cNvSpPr>
              <a:spLocks noChangeShapeType="1"/>
            </p:cNvSpPr>
            <p:nvPr/>
          </p:nvSpPr>
          <p:spPr bwMode="auto">
            <a:xfrm flipV="1">
              <a:off x="1943" y="1915"/>
              <a:ext cx="4" cy="9"/>
            </a:xfrm>
            <a:prstGeom prst="line">
              <a:avLst/>
            </a:prstGeom>
            <a:noFill/>
            <a:ln w="6350">
              <a:solidFill>
                <a:srgbClr val="000000"/>
              </a:solidFill>
              <a:round/>
              <a:headEnd/>
              <a:tailEnd/>
            </a:ln>
          </p:spPr>
          <p:txBody>
            <a:bodyPr/>
            <a:lstStyle/>
            <a:p>
              <a:endParaRPr lang="en-US"/>
            </a:p>
          </p:txBody>
        </p:sp>
        <p:sp>
          <p:nvSpPr>
            <p:cNvPr id="13461" name="Line 248"/>
            <p:cNvSpPr>
              <a:spLocks noChangeShapeType="1"/>
            </p:cNvSpPr>
            <p:nvPr/>
          </p:nvSpPr>
          <p:spPr bwMode="auto">
            <a:xfrm flipV="1">
              <a:off x="1947" y="1905"/>
              <a:ext cx="1" cy="10"/>
            </a:xfrm>
            <a:prstGeom prst="line">
              <a:avLst/>
            </a:prstGeom>
            <a:noFill/>
            <a:ln w="6350">
              <a:solidFill>
                <a:srgbClr val="000000"/>
              </a:solidFill>
              <a:round/>
              <a:headEnd/>
              <a:tailEnd/>
            </a:ln>
          </p:spPr>
          <p:txBody>
            <a:bodyPr/>
            <a:lstStyle/>
            <a:p>
              <a:endParaRPr lang="en-US"/>
            </a:p>
          </p:txBody>
        </p:sp>
        <p:sp>
          <p:nvSpPr>
            <p:cNvPr id="13462" name="Freeform 249"/>
            <p:cNvSpPr>
              <a:spLocks/>
            </p:cNvSpPr>
            <p:nvPr/>
          </p:nvSpPr>
          <p:spPr bwMode="auto">
            <a:xfrm>
              <a:off x="2185" y="1828"/>
              <a:ext cx="77" cy="77"/>
            </a:xfrm>
            <a:custGeom>
              <a:avLst/>
              <a:gdLst>
                <a:gd name="T0" fmla="*/ 38 w 77"/>
                <a:gd name="T1" fmla="*/ 0 h 77"/>
                <a:gd name="T2" fmla="*/ 48 w 77"/>
                <a:gd name="T3" fmla="*/ 2 h 77"/>
                <a:gd name="T4" fmla="*/ 57 w 77"/>
                <a:gd name="T5" fmla="*/ 6 h 77"/>
                <a:gd name="T6" fmla="*/ 66 w 77"/>
                <a:gd name="T7" fmla="*/ 11 h 77"/>
                <a:gd name="T8" fmla="*/ 71 w 77"/>
                <a:gd name="T9" fmla="*/ 20 h 77"/>
                <a:gd name="T10" fmla="*/ 75 w 77"/>
                <a:gd name="T11" fmla="*/ 29 h 77"/>
                <a:gd name="T12" fmla="*/ 77 w 77"/>
                <a:gd name="T13" fmla="*/ 39 h 77"/>
                <a:gd name="T14" fmla="*/ 75 w 77"/>
                <a:gd name="T15" fmla="*/ 48 h 77"/>
                <a:gd name="T16" fmla="*/ 71 w 77"/>
                <a:gd name="T17" fmla="*/ 58 h 77"/>
                <a:gd name="T18" fmla="*/ 66 w 77"/>
                <a:gd name="T19" fmla="*/ 66 h 77"/>
                <a:gd name="T20" fmla="*/ 57 w 77"/>
                <a:gd name="T21" fmla="*/ 72 h 77"/>
                <a:gd name="T22" fmla="*/ 48 w 77"/>
                <a:gd name="T23" fmla="*/ 76 h 77"/>
                <a:gd name="T24" fmla="*/ 38 w 77"/>
                <a:gd name="T25" fmla="*/ 77 h 77"/>
                <a:gd name="T26" fmla="*/ 29 w 77"/>
                <a:gd name="T27" fmla="*/ 76 h 77"/>
                <a:gd name="T28" fmla="*/ 19 w 77"/>
                <a:gd name="T29" fmla="*/ 72 h 77"/>
                <a:gd name="T30" fmla="*/ 11 w 77"/>
                <a:gd name="T31" fmla="*/ 66 h 77"/>
                <a:gd name="T32" fmla="*/ 5 w 77"/>
                <a:gd name="T33" fmla="*/ 58 h 77"/>
                <a:gd name="T34" fmla="*/ 1 w 77"/>
                <a:gd name="T35" fmla="*/ 48 h 77"/>
                <a:gd name="T36" fmla="*/ 0 w 77"/>
                <a:gd name="T37" fmla="*/ 39 h 77"/>
                <a:gd name="T38" fmla="*/ 1 w 77"/>
                <a:gd name="T39" fmla="*/ 29 h 77"/>
                <a:gd name="T40" fmla="*/ 5 w 77"/>
                <a:gd name="T41" fmla="*/ 20 h 77"/>
                <a:gd name="T42" fmla="*/ 11 w 77"/>
                <a:gd name="T43" fmla="*/ 11 h 77"/>
                <a:gd name="T44" fmla="*/ 19 w 77"/>
                <a:gd name="T45" fmla="*/ 6 h 77"/>
                <a:gd name="T46" fmla="*/ 29 w 77"/>
                <a:gd name="T47" fmla="*/ 2 h 77"/>
                <a:gd name="T48" fmla="*/ 38 w 77"/>
                <a:gd name="T49" fmla="*/ 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77"/>
                <a:gd name="T77" fmla="*/ 77 w 77"/>
                <a:gd name="T78" fmla="*/ 77 h 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77">
                  <a:moveTo>
                    <a:pt x="38" y="0"/>
                  </a:moveTo>
                  <a:lnTo>
                    <a:pt x="48" y="2"/>
                  </a:lnTo>
                  <a:lnTo>
                    <a:pt x="57" y="6"/>
                  </a:lnTo>
                  <a:lnTo>
                    <a:pt x="66" y="11"/>
                  </a:lnTo>
                  <a:lnTo>
                    <a:pt x="71" y="20"/>
                  </a:lnTo>
                  <a:lnTo>
                    <a:pt x="75" y="29"/>
                  </a:lnTo>
                  <a:lnTo>
                    <a:pt x="77" y="39"/>
                  </a:lnTo>
                  <a:lnTo>
                    <a:pt x="75" y="48"/>
                  </a:lnTo>
                  <a:lnTo>
                    <a:pt x="71" y="58"/>
                  </a:lnTo>
                  <a:lnTo>
                    <a:pt x="66" y="66"/>
                  </a:lnTo>
                  <a:lnTo>
                    <a:pt x="57" y="72"/>
                  </a:lnTo>
                  <a:lnTo>
                    <a:pt x="48" y="76"/>
                  </a:lnTo>
                  <a:lnTo>
                    <a:pt x="38" y="77"/>
                  </a:lnTo>
                  <a:lnTo>
                    <a:pt x="29" y="76"/>
                  </a:lnTo>
                  <a:lnTo>
                    <a:pt x="19" y="72"/>
                  </a:lnTo>
                  <a:lnTo>
                    <a:pt x="11" y="66"/>
                  </a:lnTo>
                  <a:lnTo>
                    <a:pt x="5" y="58"/>
                  </a:lnTo>
                  <a:lnTo>
                    <a:pt x="1" y="48"/>
                  </a:lnTo>
                  <a:lnTo>
                    <a:pt x="0" y="39"/>
                  </a:lnTo>
                  <a:lnTo>
                    <a:pt x="1" y="29"/>
                  </a:lnTo>
                  <a:lnTo>
                    <a:pt x="5" y="20"/>
                  </a:lnTo>
                  <a:lnTo>
                    <a:pt x="11" y="11"/>
                  </a:lnTo>
                  <a:lnTo>
                    <a:pt x="19" y="6"/>
                  </a:lnTo>
                  <a:lnTo>
                    <a:pt x="29" y="2"/>
                  </a:lnTo>
                  <a:lnTo>
                    <a:pt x="38" y="0"/>
                  </a:lnTo>
                  <a:close/>
                </a:path>
              </a:pathLst>
            </a:custGeom>
            <a:solidFill>
              <a:schemeClr val="tx1"/>
            </a:solidFill>
            <a:ln w="0">
              <a:solidFill>
                <a:schemeClr val="tx1"/>
              </a:solidFill>
              <a:prstDash val="solid"/>
              <a:round/>
              <a:headEnd/>
              <a:tailEnd/>
            </a:ln>
          </p:spPr>
          <p:txBody>
            <a:bodyPr/>
            <a:lstStyle/>
            <a:p>
              <a:endParaRPr lang="en-US"/>
            </a:p>
          </p:txBody>
        </p:sp>
        <p:sp>
          <p:nvSpPr>
            <p:cNvPr id="13463" name="Line 250"/>
            <p:cNvSpPr>
              <a:spLocks noChangeShapeType="1"/>
            </p:cNvSpPr>
            <p:nvPr/>
          </p:nvSpPr>
          <p:spPr bwMode="auto">
            <a:xfrm flipH="1" flipV="1">
              <a:off x="2104" y="1892"/>
              <a:ext cx="1" cy="10"/>
            </a:xfrm>
            <a:prstGeom prst="line">
              <a:avLst/>
            </a:prstGeom>
            <a:noFill/>
            <a:ln w="6350">
              <a:solidFill>
                <a:srgbClr val="000000"/>
              </a:solidFill>
              <a:round/>
              <a:headEnd/>
              <a:tailEnd/>
            </a:ln>
          </p:spPr>
          <p:txBody>
            <a:bodyPr/>
            <a:lstStyle/>
            <a:p>
              <a:endParaRPr lang="en-US"/>
            </a:p>
          </p:txBody>
        </p:sp>
        <p:sp>
          <p:nvSpPr>
            <p:cNvPr id="13464" name="Line 251"/>
            <p:cNvSpPr>
              <a:spLocks noChangeShapeType="1"/>
            </p:cNvSpPr>
            <p:nvPr/>
          </p:nvSpPr>
          <p:spPr bwMode="auto">
            <a:xfrm flipH="1" flipV="1">
              <a:off x="2100" y="1883"/>
              <a:ext cx="4" cy="9"/>
            </a:xfrm>
            <a:prstGeom prst="line">
              <a:avLst/>
            </a:prstGeom>
            <a:noFill/>
            <a:ln w="6350">
              <a:solidFill>
                <a:srgbClr val="000000"/>
              </a:solidFill>
              <a:round/>
              <a:headEnd/>
              <a:tailEnd/>
            </a:ln>
          </p:spPr>
          <p:txBody>
            <a:bodyPr/>
            <a:lstStyle/>
            <a:p>
              <a:endParaRPr lang="en-US"/>
            </a:p>
          </p:txBody>
        </p:sp>
        <p:sp>
          <p:nvSpPr>
            <p:cNvPr id="13465" name="Line 252"/>
            <p:cNvSpPr>
              <a:spLocks noChangeShapeType="1"/>
            </p:cNvSpPr>
            <p:nvPr/>
          </p:nvSpPr>
          <p:spPr bwMode="auto">
            <a:xfrm flipH="1" flipV="1">
              <a:off x="2094" y="1875"/>
              <a:ext cx="6" cy="8"/>
            </a:xfrm>
            <a:prstGeom prst="line">
              <a:avLst/>
            </a:prstGeom>
            <a:noFill/>
            <a:ln w="6350">
              <a:solidFill>
                <a:srgbClr val="000000"/>
              </a:solidFill>
              <a:round/>
              <a:headEnd/>
              <a:tailEnd/>
            </a:ln>
          </p:spPr>
          <p:txBody>
            <a:bodyPr/>
            <a:lstStyle/>
            <a:p>
              <a:endParaRPr lang="en-US"/>
            </a:p>
          </p:txBody>
        </p:sp>
        <p:sp>
          <p:nvSpPr>
            <p:cNvPr id="13466" name="Line 253"/>
            <p:cNvSpPr>
              <a:spLocks noChangeShapeType="1"/>
            </p:cNvSpPr>
            <p:nvPr/>
          </p:nvSpPr>
          <p:spPr bwMode="auto">
            <a:xfrm flipH="1" flipV="1">
              <a:off x="2086" y="1868"/>
              <a:ext cx="8" cy="7"/>
            </a:xfrm>
            <a:prstGeom prst="line">
              <a:avLst/>
            </a:prstGeom>
            <a:noFill/>
            <a:ln w="6350">
              <a:solidFill>
                <a:srgbClr val="000000"/>
              </a:solidFill>
              <a:round/>
              <a:headEnd/>
              <a:tailEnd/>
            </a:ln>
          </p:spPr>
          <p:txBody>
            <a:bodyPr/>
            <a:lstStyle/>
            <a:p>
              <a:endParaRPr lang="en-US"/>
            </a:p>
          </p:txBody>
        </p:sp>
        <p:sp>
          <p:nvSpPr>
            <p:cNvPr id="13467" name="Line 254"/>
            <p:cNvSpPr>
              <a:spLocks noChangeShapeType="1"/>
            </p:cNvSpPr>
            <p:nvPr/>
          </p:nvSpPr>
          <p:spPr bwMode="auto">
            <a:xfrm flipH="1" flipV="1">
              <a:off x="2076" y="1865"/>
              <a:ext cx="10" cy="3"/>
            </a:xfrm>
            <a:prstGeom prst="line">
              <a:avLst/>
            </a:prstGeom>
            <a:noFill/>
            <a:ln w="6350">
              <a:solidFill>
                <a:srgbClr val="000000"/>
              </a:solidFill>
              <a:round/>
              <a:headEnd/>
              <a:tailEnd/>
            </a:ln>
          </p:spPr>
          <p:txBody>
            <a:bodyPr/>
            <a:lstStyle/>
            <a:p>
              <a:endParaRPr lang="en-US"/>
            </a:p>
          </p:txBody>
        </p:sp>
        <p:sp>
          <p:nvSpPr>
            <p:cNvPr id="13468" name="Line 255"/>
            <p:cNvSpPr>
              <a:spLocks noChangeShapeType="1"/>
            </p:cNvSpPr>
            <p:nvPr/>
          </p:nvSpPr>
          <p:spPr bwMode="auto">
            <a:xfrm flipH="1" flipV="1">
              <a:off x="2067" y="1864"/>
              <a:ext cx="9" cy="1"/>
            </a:xfrm>
            <a:prstGeom prst="line">
              <a:avLst/>
            </a:prstGeom>
            <a:noFill/>
            <a:ln w="6350">
              <a:solidFill>
                <a:srgbClr val="000000"/>
              </a:solidFill>
              <a:round/>
              <a:headEnd/>
              <a:tailEnd/>
            </a:ln>
          </p:spPr>
          <p:txBody>
            <a:bodyPr/>
            <a:lstStyle/>
            <a:p>
              <a:endParaRPr lang="en-US"/>
            </a:p>
          </p:txBody>
        </p:sp>
        <p:sp>
          <p:nvSpPr>
            <p:cNvPr id="13469" name="Line 256"/>
            <p:cNvSpPr>
              <a:spLocks noChangeShapeType="1"/>
            </p:cNvSpPr>
            <p:nvPr/>
          </p:nvSpPr>
          <p:spPr bwMode="auto">
            <a:xfrm flipH="1">
              <a:off x="2057" y="1864"/>
              <a:ext cx="10" cy="1"/>
            </a:xfrm>
            <a:prstGeom prst="line">
              <a:avLst/>
            </a:prstGeom>
            <a:noFill/>
            <a:ln w="6350">
              <a:solidFill>
                <a:srgbClr val="000000"/>
              </a:solidFill>
              <a:round/>
              <a:headEnd/>
              <a:tailEnd/>
            </a:ln>
          </p:spPr>
          <p:txBody>
            <a:bodyPr/>
            <a:lstStyle/>
            <a:p>
              <a:endParaRPr lang="en-US"/>
            </a:p>
          </p:txBody>
        </p:sp>
        <p:sp>
          <p:nvSpPr>
            <p:cNvPr id="13470" name="Line 257"/>
            <p:cNvSpPr>
              <a:spLocks noChangeShapeType="1"/>
            </p:cNvSpPr>
            <p:nvPr/>
          </p:nvSpPr>
          <p:spPr bwMode="auto">
            <a:xfrm flipH="1">
              <a:off x="2047" y="1865"/>
              <a:ext cx="10" cy="3"/>
            </a:xfrm>
            <a:prstGeom prst="line">
              <a:avLst/>
            </a:prstGeom>
            <a:noFill/>
            <a:ln w="6350">
              <a:solidFill>
                <a:srgbClr val="000000"/>
              </a:solidFill>
              <a:round/>
              <a:headEnd/>
              <a:tailEnd/>
            </a:ln>
          </p:spPr>
          <p:txBody>
            <a:bodyPr/>
            <a:lstStyle/>
            <a:p>
              <a:endParaRPr lang="en-US"/>
            </a:p>
          </p:txBody>
        </p:sp>
        <p:sp>
          <p:nvSpPr>
            <p:cNvPr id="13471" name="Line 258"/>
            <p:cNvSpPr>
              <a:spLocks noChangeShapeType="1"/>
            </p:cNvSpPr>
            <p:nvPr/>
          </p:nvSpPr>
          <p:spPr bwMode="auto">
            <a:xfrm flipH="1">
              <a:off x="2039" y="1868"/>
              <a:ext cx="8" cy="7"/>
            </a:xfrm>
            <a:prstGeom prst="line">
              <a:avLst/>
            </a:prstGeom>
            <a:noFill/>
            <a:ln w="6350">
              <a:solidFill>
                <a:srgbClr val="000000"/>
              </a:solidFill>
              <a:round/>
              <a:headEnd/>
              <a:tailEnd/>
            </a:ln>
          </p:spPr>
          <p:txBody>
            <a:bodyPr/>
            <a:lstStyle/>
            <a:p>
              <a:endParaRPr lang="en-US"/>
            </a:p>
          </p:txBody>
        </p:sp>
        <p:sp>
          <p:nvSpPr>
            <p:cNvPr id="13472" name="Line 259"/>
            <p:cNvSpPr>
              <a:spLocks noChangeShapeType="1"/>
            </p:cNvSpPr>
            <p:nvPr/>
          </p:nvSpPr>
          <p:spPr bwMode="auto">
            <a:xfrm flipH="1">
              <a:off x="2034" y="1875"/>
              <a:ext cx="5" cy="8"/>
            </a:xfrm>
            <a:prstGeom prst="line">
              <a:avLst/>
            </a:prstGeom>
            <a:noFill/>
            <a:ln w="6350">
              <a:solidFill>
                <a:srgbClr val="000000"/>
              </a:solidFill>
              <a:round/>
              <a:headEnd/>
              <a:tailEnd/>
            </a:ln>
          </p:spPr>
          <p:txBody>
            <a:bodyPr/>
            <a:lstStyle/>
            <a:p>
              <a:endParaRPr lang="en-US"/>
            </a:p>
          </p:txBody>
        </p:sp>
        <p:sp>
          <p:nvSpPr>
            <p:cNvPr id="13473" name="Line 260"/>
            <p:cNvSpPr>
              <a:spLocks noChangeShapeType="1"/>
            </p:cNvSpPr>
            <p:nvPr/>
          </p:nvSpPr>
          <p:spPr bwMode="auto">
            <a:xfrm flipH="1">
              <a:off x="2030" y="1883"/>
              <a:ext cx="4" cy="9"/>
            </a:xfrm>
            <a:prstGeom prst="line">
              <a:avLst/>
            </a:prstGeom>
            <a:noFill/>
            <a:ln w="6350">
              <a:solidFill>
                <a:srgbClr val="000000"/>
              </a:solidFill>
              <a:round/>
              <a:headEnd/>
              <a:tailEnd/>
            </a:ln>
          </p:spPr>
          <p:txBody>
            <a:bodyPr/>
            <a:lstStyle/>
            <a:p>
              <a:endParaRPr lang="en-US"/>
            </a:p>
          </p:txBody>
        </p:sp>
        <p:sp>
          <p:nvSpPr>
            <p:cNvPr id="13474" name="Line 261"/>
            <p:cNvSpPr>
              <a:spLocks noChangeShapeType="1"/>
            </p:cNvSpPr>
            <p:nvPr/>
          </p:nvSpPr>
          <p:spPr bwMode="auto">
            <a:xfrm flipH="1">
              <a:off x="2028" y="1892"/>
              <a:ext cx="2" cy="10"/>
            </a:xfrm>
            <a:prstGeom prst="line">
              <a:avLst/>
            </a:prstGeom>
            <a:noFill/>
            <a:ln w="6350">
              <a:solidFill>
                <a:srgbClr val="000000"/>
              </a:solidFill>
              <a:round/>
              <a:headEnd/>
              <a:tailEnd/>
            </a:ln>
          </p:spPr>
          <p:txBody>
            <a:bodyPr/>
            <a:lstStyle/>
            <a:p>
              <a:endParaRPr lang="en-US"/>
            </a:p>
          </p:txBody>
        </p:sp>
        <p:sp>
          <p:nvSpPr>
            <p:cNvPr id="13475" name="Line 262"/>
            <p:cNvSpPr>
              <a:spLocks noChangeShapeType="1"/>
            </p:cNvSpPr>
            <p:nvPr/>
          </p:nvSpPr>
          <p:spPr bwMode="auto">
            <a:xfrm>
              <a:off x="2028" y="1902"/>
              <a:ext cx="2" cy="10"/>
            </a:xfrm>
            <a:prstGeom prst="line">
              <a:avLst/>
            </a:prstGeom>
            <a:noFill/>
            <a:ln w="6350">
              <a:solidFill>
                <a:srgbClr val="000000"/>
              </a:solidFill>
              <a:round/>
              <a:headEnd/>
              <a:tailEnd/>
            </a:ln>
          </p:spPr>
          <p:txBody>
            <a:bodyPr/>
            <a:lstStyle/>
            <a:p>
              <a:endParaRPr lang="en-US"/>
            </a:p>
          </p:txBody>
        </p:sp>
        <p:sp>
          <p:nvSpPr>
            <p:cNvPr id="13476" name="Line 263"/>
            <p:cNvSpPr>
              <a:spLocks noChangeShapeType="1"/>
            </p:cNvSpPr>
            <p:nvPr/>
          </p:nvSpPr>
          <p:spPr bwMode="auto">
            <a:xfrm>
              <a:off x="2030" y="1912"/>
              <a:ext cx="4" cy="9"/>
            </a:xfrm>
            <a:prstGeom prst="line">
              <a:avLst/>
            </a:prstGeom>
            <a:noFill/>
            <a:ln w="6350">
              <a:solidFill>
                <a:srgbClr val="000000"/>
              </a:solidFill>
              <a:round/>
              <a:headEnd/>
              <a:tailEnd/>
            </a:ln>
          </p:spPr>
          <p:txBody>
            <a:bodyPr/>
            <a:lstStyle/>
            <a:p>
              <a:endParaRPr lang="en-US"/>
            </a:p>
          </p:txBody>
        </p:sp>
        <p:sp>
          <p:nvSpPr>
            <p:cNvPr id="13477" name="Line 264"/>
            <p:cNvSpPr>
              <a:spLocks noChangeShapeType="1"/>
            </p:cNvSpPr>
            <p:nvPr/>
          </p:nvSpPr>
          <p:spPr bwMode="auto">
            <a:xfrm>
              <a:off x="2034" y="1921"/>
              <a:ext cx="5" cy="8"/>
            </a:xfrm>
            <a:prstGeom prst="line">
              <a:avLst/>
            </a:prstGeom>
            <a:noFill/>
            <a:ln w="6350">
              <a:solidFill>
                <a:srgbClr val="000000"/>
              </a:solidFill>
              <a:round/>
              <a:headEnd/>
              <a:tailEnd/>
            </a:ln>
          </p:spPr>
          <p:txBody>
            <a:bodyPr/>
            <a:lstStyle/>
            <a:p>
              <a:endParaRPr lang="en-US"/>
            </a:p>
          </p:txBody>
        </p:sp>
        <p:sp>
          <p:nvSpPr>
            <p:cNvPr id="13478" name="Line 265"/>
            <p:cNvSpPr>
              <a:spLocks noChangeShapeType="1"/>
            </p:cNvSpPr>
            <p:nvPr/>
          </p:nvSpPr>
          <p:spPr bwMode="auto">
            <a:xfrm>
              <a:off x="2039" y="1929"/>
              <a:ext cx="8" cy="6"/>
            </a:xfrm>
            <a:prstGeom prst="line">
              <a:avLst/>
            </a:prstGeom>
            <a:noFill/>
            <a:ln w="6350">
              <a:solidFill>
                <a:srgbClr val="000000"/>
              </a:solidFill>
              <a:round/>
              <a:headEnd/>
              <a:tailEnd/>
            </a:ln>
          </p:spPr>
          <p:txBody>
            <a:bodyPr/>
            <a:lstStyle/>
            <a:p>
              <a:endParaRPr lang="en-US"/>
            </a:p>
          </p:txBody>
        </p:sp>
        <p:sp>
          <p:nvSpPr>
            <p:cNvPr id="13479" name="Line 266"/>
            <p:cNvSpPr>
              <a:spLocks noChangeShapeType="1"/>
            </p:cNvSpPr>
            <p:nvPr/>
          </p:nvSpPr>
          <p:spPr bwMode="auto">
            <a:xfrm>
              <a:off x="2047" y="1935"/>
              <a:ext cx="10" cy="4"/>
            </a:xfrm>
            <a:prstGeom prst="line">
              <a:avLst/>
            </a:prstGeom>
            <a:noFill/>
            <a:ln w="6350">
              <a:solidFill>
                <a:srgbClr val="000000"/>
              </a:solidFill>
              <a:round/>
              <a:headEnd/>
              <a:tailEnd/>
            </a:ln>
          </p:spPr>
          <p:txBody>
            <a:bodyPr/>
            <a:lstStyle/>
            <a:p>
              <a:endParaRPr lang="en-US"/>
            </a:p>
          </p:txBody>
        </p:sp>
        <p:sp>
          <p:nvSpPr>
            <p:cNvPr id="13480" name="Line 267"/>
            <p:cNvSpPr>
              <a:spLocks noChangeShapeType="1"/>
            </p:cNvSpPr>
            <p:nvPr/>
          </p:nvSpPr>
          <p:spPr bwMode="auto">
            <a:xfrm>
              <a:off x="2057" y="1939"/>
              <a:ext cx="10" cy="1"/>
            </a:xfrm>
            <a:prstGeom prst="line">
              <a:avLst/>
            </a:prstGeom>
            <a:noFill/>
            <a:ln w="6350">
              <a:solidFill>
                <a:srgbClr val="000000"/>
              </a:solidFill>
              <a:round/>
              <a:headEnd/>
              <a:tailEnd/>
            </a:ln>
          </p:spPr>
          <p:txBody>
            <a:bodyPr/>
            <a:lstStyle/>
            <a:p>
              <a:endParaRPr lang="en-US"/>
            </a:p>
          </p:txBody>
        </p:sp>
        <p:sp>
          <p:nvSpPr>
            <p:cNvPr id="13481" name="Line 268"/>
            <p:cNvSpPr>
              <a:spLocks noChangeShapeType="1"/>
            </p:cNvSpPr>
            <p:nvPr/>
          </p:nvSpPr>
          <p:spPr bwMode="auto">
            <a:xfrm flipV="1">
              <a:off x="2067" y="1939"/>
              <a:ext cx="9" cy="1"/>
            </a:xfrm>
            <a:prstGeom prst="line">
              <a:avLst/>
            </a:prstGeom>
            <a:noFill/>
            <a:ln w="6350">
              <a:solidFill>
                <a:srgbClr val="000000"/>
              </a:solidFill>
              <a:round/>
              <a:headEnd/>
              <a:tailEnd/>
            </a:ln>
          </p:spPr>
          <p:txBody>
            <a:bodyPr/>
            <a:lstStyle/>
            <a:p>
              <a:endParaRPr lang="en-US"/>
            </a:p>
          </p:txBody>
        </p:sp>
        <p:sp>
          <p:nvSpPr>
            <p:cNvPr id="13482" name="Line 269"/>
            <p:cNvSpPr>
              <a:spLocks noChangeShapeType="1"/>
            </p:cNvSpPr>
            <p:nvPr/>
          </p:nvSpPr>
          <p:spPr bwMode="auto">
            <a:xfrm flipV="1">
              <a:off x="2076" y="1935"/>
              <a:ext cx="10" cy="4"/>
            </a:xfrm>
            <a:prstGeom prst="line">
              <a:avLst/>
            </a:prstGeom>
            <a:noFill/>
            <a:ln w="6350">
              <a:solidFill>
                <a:srgbClr val="000000"/>
              </a:solidFill>
              <a:round/>
              <a:headEnd/>
              <a:tailEnd/>
            </a:ln>
          </p:spPr>
          <p:txBody>
            <a:bodyPr/>
            <a:lstStyle/>
            <a:p>
              <a:endParaRPr lang="en-US"/>
            </a:p>
          </p:txBody>
        </p:sp>
        <p:sp>
          <p:nvSpPr>
            <p:cNvPr id="13483" name="Line 270"/>
            <p:cNvSpPr>
              <a:spLocks noChangeShapeType="1"/>
            </p:cNvSpPr>
            <p:nvPr/>
          </p:nvSpPr>
          <p:spPr bwMode="auto">
            <a:xfrm flipV="1">
              <a:off x="2086" y="1929"/>
              <a:ext cx="8" cy="6"/>
            </a:xfrm>
            <a:prstGeom prst="line">
              <a:avLst/>
            </a:prstGeom>
            <a:noFill/>
            <a:ln w="6350">
              <a:solidFill>
                <a:srgbClr val="000000"/>
              </a:solidFill>
              <a:round/>
              <a:headEnd/>
              <a:tailEnd/>
            </a:ln>
          </p:spPr>
          <p:txBody>
            <a:bodyPr/>
            <a:lstStyle/>
            <a:p>
              <a:endParaRPr lang="en-US"/>
            </a:p>
          </p:txBody>
        </p:sp>
        <p:sp>
          <p:nvSpPr>
            <p:cNvPr id="13484" name="Line 271"/>
            <p:cNvSpPr>
              <a:spLocks noChangeShapeType="1"/>
            </p:cNvSpPr>
            <p:nvPr/>
          </p:nvSpPr>
          <p:spPr bwMode="auto">
            <a:xfrm flipV="1">
              <a:off x="2094" y="1921"/>
              <a:ext cx="6" cy="8"/>
            </a:xfrm>
            <a:prstGeom prst="line">
              <a:avLst/>
            </a:prstGeom>
            <a:noFill/>
            <a:ln w="6350">
              <a:solidFill>
                <a:srgbClr val="000000"/>
              </a:solidFill>
              <a:round/>
              <a:headEnd/>
              <a:tailEnd/>
            </a:ln>
          </p:spPr>
          <p:txBody>
            <a:bodyPr/>
            <a:lstStyle/>
            <a:p>
              <a:endParaRPr lang="en-US"/>
            </a:p>
          </p:txBody>
        </p:sp>
        <p:sp>
          <p:nvSpPr>
            <p:cNvPr id="13485" name="Line 272"/>
            <p:cNvSpPr>
              <a:spLocks noChangeShapeType="1"/>
            </p:cNvSpPr>
            <p:nvPr/>
          </p:nvSpPr>
          <p:spPr bwMode="auto">
            <a:xfrm flipV="1">
              <a:off x="2100" y="1912"/>
              <a:ext cx="4" cy="9"/>
            </a:xfrm>
            <a:prstGeom prst="line">
              <a:avLst/>
            </a:prstGeom>
            <a:noFill/>
            <a:ln w="6350">
              <a:solidFill>
                <a:srgbClr val="000000"/>
              </a:solidFill>
              <a:round/>
              <a:headEnd/>
              <a:tailEnd/>
            </a:ln>
          </p:spPr>
          <p:txBody>
            <a:bodyPr/>
            <a:lstStyle/>
            <a:p>
              <a:endParaRPr lang="en-US"/>
            </a:p>
          </p:txBody>
        </p:sp>
        <p:sp>
          <p:nvSpPr>
            <p:cNvPr id="13486" name="Line 273"/>
            <p:cNvSpPr>
              <a:spLocks noChangeShapeType="1"/>
            </p:cNvSpPr>
            <p:nvPr/>
          </p:nvSpPr>
          <p:spPr bwMode="auto">
            <a:xfrm flipV="1">
              <a:off x="2104" y="1902"/>
              <a:ext cx="1" cy="10"/>
            </a:xfrm>
            <a:prstGeom prst="line">
              <a:avLst/>
            </a:prstGeom>
            <a:noFill/>
            <a:ln w="6350">
              <a:solidFill>
                <a:srgbClr val="000000"/>
              </a:solidFill>
              <a:round/>
              <a:headEnd/>
              <a:tailEnd/>
            </a:ln>
          </p:spPr>
          <p:txBody>
            <a:bodyPr/>
            <a:lstStyle/>
            <a:p>
              <a:endParaRPr lang="en-US"/>
            </a:p>
          </p:txBody>
        </p:sp>
        <p:sp>
          <p:nvSpPr>
            <p:cNvPr id="13487" name="Freeform 274"/>
            <p:cNvSpPr>
              <a:spLocks/>
            </p:cNvSpPr>
            <p:nvPr/>
          </p:nvSpPr>
          <p:spPr bwMode="auto">
            <a:xfrm>
              <a:off x="2341" y="1837"/>
              <a:ext cx="77" cy="77"/>
            </a:xfrm>
            <a:custGeom>
              <a:avLst/>
              <a:gdLst>
                <a:gd name="T0" fmla="*/ 39 w 77"/>
                <a:gd name="T1" fmla="*/ 0 h 77"/>
                <a:gd name="T2" fmla="*/ 49 w 77"/>
                <a:gd name="T3" fmla="*/ 2 h 77"/>
                <a:gd name="T4" fmla="*/ 58 w 77"/>
                <a:gd name="T5" fmla="*/ 6 h 77"/>
                <a:gd name="T6" fmla="*/ 65 w 77"/>
                <a:gd name="T7" fmla="*/ 11 h 77"/>
                <a:gd name="T8" fmla="*/ 72 w 77"/>
                <a:gd name="T9" fmla="*/ 20 h 77"/>
                <a:gd name="T10" fmla="*/ 75 w 77"/>
                <a:gd name="T11" fmla="*/ 29 h 77"/>
                <a:gd name="T12" fmla="*/ 77 w 77"/>
                <a:gd name="T13" fmla="*/ 39 h 77"/>
                <a:gd name="T14" fmla="*/ 75 w 77"/>
                <a:gd name="T15" fmla="*/ 48 h 77"/>
                <a:gd name="T16" fmla="*/ 72 w 77"/>
                <a:gd name="T17" fmla="*/ 58 h 77"/>
                <a:gd name="T18" fmla="*/ 65 w 77"/>
                <a:gd name="T19" fmla="*/ 66 h 77"/>
                <a:gd name="T20" fmla="*/ 58 w 77"/>
                <a:gd name="T21" fmla="*/ 72 h 77"/>
                <a:gd name="T22" fmla="*/ 49 w 77"/>
                <a:gd name="T23" fmla="*/ 76 h 77"/>
                <a:gd name="T24" fmla="*/ 39 w 77"/>
                <a:gd name="T25" fmla="*/ 77 h 77"/>
                <a:gd name="T26" fmla="*/ 30 w 77"/>
                <a:gd name="T27" fmla="*/ 76 h 77"/>
                <a:gd name="T28" fmla="*/ 19 w 77"/>
                <a:gd name="T29" fmla="*/ 72 h 77"/>
                <a:gd name="T30" fmla="*/ 12 w 77"/>
                <a:gd name="T31" fmla="*/ 66 h 77"/>
                <a:gd name="T32" fmla="*/ 6 w 77"/>
                <a:gd name="T33" fmla="*/ 58 h 77"/>
                <a:gd name="T34" fmla="*/ 2 w 77"/>
                <a:gd name="T35" fmla="*/ 48 h 77"/>
                <a:gd name="T36" fmla="*/ 0 w 77"/>
                <a:gd name="T37" fmla="*/ 39 h 77"/>
                <a:gd name="T38" fmla="*/ 2 w 77"/>
                <a:gd name="T39" fmla="*/ 29 h 77"/>
                <a:gd name="T40" fmla="*/ 6 w 77"/>
                <a:gd name="T41" fmla="*/ 20 h 77"/>
                <a:gd name="T42" fmla="*/ 12 w 77"/>
                <a:gd name="T43" fmla="*/ 11 h 77"/>
                <a:gd name="T44" fmla="*/ 19 w 77"/>
                <a:gd name="T45" fmla="*/ 6 h 77"/>
                <a:gd name="T46" fmla="*/ 30 w 77"/>
                <a:gd name="T47" fmla="*/ 2 h 77"/>
                <a:gd name="T48" fmla="*/ 39 w 77"/>
                <a:gd name="T49" fmla="*/ 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77"/>
                <a:gd name="T77" fmla="*/ 77 w 77"/>
                <a:gd name="T78" fmla="*/ 77 h 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77">
                  <a:moveTo>
                    <a:pt x="39" y="0"/>
                  </a:moveTo>
                  <a:lnTo>
                    <a:pt x="49" y="2"/>
                  </a:lnTo>
                  <a:lnTo>
                    <a:pt x="58" y="6"/>
                  </a:lnTo>
                  <a:lnTo>
                    <a:pt x="65" y="11"/>
                  </a:lnTo>
                  <a:lnTo>
                    <a:pt x="72" y="20"/>
                  </a:lnTo>
                  <a:lnTo>
                    <a:pt x="75" y="29"/>
                  </a:lnTo>
                  <a:lnTo>
                    <a:pt x="77" y="39"/>
                  </a:lnTo>
                  <a:lnTo>
                    <a:pt x="75" y="48"/>
                  </a:lnTo>
                  <a:lnTo>
                    <a:pt x="72" y="58"/>
                  </a:lnTo>
                  <a:lnTo>
                    <a:pt x="65" y="66"/>
                  </a:lnTo>
                  <a:lnTo>
                    <a:pt x="58" y="72"/>
                  </a:lnTo>
                  <a:lnTo>
                    <a:pt x="49" y="76"/>
                  </a:lnTo>
                  <a:lnTo>
                    <a:pt x="39" y="77"/>
                  </a:lnTo>
                  <a:lnTo>
                    <a:pt x="30" y="76"/>
                  </a:lnTo>
                  <a:lnTo>
                    <a:pt x="19" y="72"/>
                  </a:lnTo>
                  <a:lnTo>
                    <a:pt x="12" y="66"/>
                  </a:lnTo>
                  <a:lnTo>
                    <a:pt x="6" y="58"/>
                  </a:lnTo>
                  <a:lnTo>
                    <a:pt x="2" y="48"/>
                  </a:lnTo>
                  <a:lnTo>
                    <a:pt x="0" y="39"/>
                  </a:lnTo>
                  <a:lnTo>
                    <a:pt x="2" y="29"/>
                  </a:lnTo>
                  <a:lnTo>
                    <a:pt x="6" y="20"/>
                  </a:lnTo>
                  <a:lnTo>
                    <a:pt x="12" y="11"/>
                  </a:lnTo>
                  <a:lnTo>
                    <a:pt x="19" y="6"/>
                  </a:lnTo>
                  <a:lnTo>
                    <a:pt x="30" y="2"/>
                  </a:lnTo>
                  <a:lnTo>
                    <a:pt x="39" y="0"/>
                  </a:lnTo>
                  <a:close/>
                </a:path>
              </a:pathLst>
            </a:custGeom>
            <a:solidFill>
              <a:schemeClr val="tx1"/>
            </a:solidFill>
            <a:ln w="0">
              <a:solidFill>
                <a:schemeClr val="tx1"/>
              </a:solidFill>
              <a:prstDash val="solid"/>
              <a:round/>
              <a:headEnd/>
              <a:tailEnd/>
            </a:ln>
          </p:spPr>
          <p:txBody>
            <a:bodyPr/>
            <a:lstStyle/>
            <a:p>
              <a:endParaRPr lang="en-US"/>
            </a:p>
          </p:txBody>
        </p:sp>
        <p:sp>
          <p:nvSpPr>
            <p:cNvPr id="13488" name="Line 275"/>
            <p:cNvSpPr>
              <a:spLocks noChangeShapeType="1"/>
            </p:cNvSpPr>
            <p:nvPr/>
          </p:nvSpPr>
          <p:spPr bwMode="auto">
            <a:xfrm flipH="1" flipV="1">
              <a:off x="2260" y="1857"/>
              <a:ext cx="2" cy="10"/>
            </a:xfrm>
            <a:prstGeom prst="line">
              <a:avLst/>
            </a:prstGeom>
            <a:noFill/>
            <a:ln w="6350">
              <a:solidFill>
                <a:srgbClr val="000000"/>
              </a:solidFill>
              <a:round/>
              <a:headEnd/>
              <a:tailEnd/>
            </a:ln>
          </p:spPr>
          <p:txBody>
            <a:bodyPr/>
            <a:lstStyle/>
            <a:p>
              <a:endParaRPr lang="en-US"/>
            </a:p>
          </p:txBody>
        </p:sp>
        <p:sp>
          <p:nvSpPr>
            <p:cNvPr id="13489" name="Line 276"/>
            <p:cNvSpPr>
              <a:spLocks noChangeShapeType="1"/>
            </p:cNvSpPr>
            <p:nvPr/>
          </p:nvSpPr>
          <p:spPr bwMode="auto">
            <a:xfrm flipH="1" flipV="1">
              <a:off x="2256" y="1848"/>
              <a:ext cx="4" cy="9"/>
            </a:xfrm>
            <a:prstGeom prst="line">
              <a:avLst/>
            </a:prstGeom>
            <a:noFill/>
            <a:ln w="6350">
              <a:solidFill>
                <a:srgbClr val="000000"/>
              </a:solidFill>
              <a:round/>
              <a:headEnd/>
              <a:tailEnd/>
            </a:ln>
          </p:spPr>
          <p:txBody>
            <a:bodyPr/>
            <a:lstStyle/>
            <a:p>
              <a:endParaRPr lang="en-US"/>
            </a:p>
          </p:txBody>
        </p:sp>
        <p:sp>
          <p:nvSpPr>
            <p:cNvPr id="13490" name="Line 277"/>
            <p:cNvSpPr>
              <a:spLocks noChangeShapeType="1"/>
            </p:cNvSpPr>
            <p:nvPr/>
          </p:nvSpPr>
          <p:spPr bwMode="auto">
            <a:xfrm flipH="1" flipV="1">
              <a:off x="2251" y="1839"/>
              <a:ext cx="5" cy="9"/>
            </a:xfrm>
            <a:prstGeom prst="line">
              <a:avLst/>
            </a:prstGeom>
            <a:noFill/>
            <a:ln w="6350">
              <a:solidFill>
                <a:srgbClr val="000000"/>
              </a:solidFill>
              <a:round/>
              <a:headEnd/>
              <a:tailEnd/>
            </a:ln>
          </p:spPr>
          <p:txBody>
            <a:bodyPr/>
            <a:lstStyle/>
            <a:p>
              <a:endParaRPr lang="en-US"/>
            </a:p>
          </p:txBody>
        </p:sp>
        <p:sp>
          <p:nvSpPr>
            <p:cNvPr id="13491" name="Line 278"/>
            <p:cNvSpPr>
              <a:spLocks noChangeShapeType="1"/>
            </p:cNvSpPr>
            <p:nvPr/>
          </p:nvSpPr>
          <p:spPr bwMode="auto">
            <a:xfrm flipH="1" flipV="1">
              <a:off x="2242" y="1834"/>
              <a:ext cx="9" cy="5"/>
            </a:xfrm>
            <a:prstGeom prst="line">
              <a:avLst/>
            </a:prstGeom>
            <a:noFill/>
            <a:ln w="6350">
              <a:solidFill>
                <a:srgbClr val="000000"/>
              </a:solidFill>
              <a:round/>
              <a:headEnd/>
              <a:tailEnd/>
            </a:ln>
          </p:spPr>
          <p:txBody>
            <a:bodyPr/>
            <a:lstStyle/>
            <a:p>
              <a:endParaRPr lang="en-US"/>
            </a:p>
          </p:txBody>
        </p:sp>
        <p:sp>
          <p:nvSpPr>
            <p:cNvPr id="13492" name="Line 279"/>
            <p:cNvSpPr>
              <a:spLocks noChangeShapeType="1"/>
            </p:cNvSpPr>
            <p:nvPr/>
          </p:nvSpPr>
          <p:spPr bwMode="auto">
            <a:xfrm flipH="1" flipV="1">
              <a:off x="2233" y="1830"/>
              <a:ext cx="9" cy="4"/>
            </a:xfrm>
            <a:prstGeom prst="line">
              <a:avLst/>
            </a:prstGeom>
            <a:noFill/>
            <a:ln w="6350">
              <a:solidFill>
                <a:srgbClr val="000000"/>
              </a:solidFill>
              <a:round/>
              <a:headEnd/>
              <a:tailEnd/>
            </a:ln>
          </p:spPr>
          <p:txBody>
            <a:bodyPr/>
            <a:lstStyle/>
            <a:p>
              <a:endParaRPr lang="en-US"/>
            </a:p>
          </p:txBody>
        </p:sp>
        <p:sp>
          <p:nvSpPr>
            <p:cNvPr id="13493" name="Line 280"/>
            <p:cNvSpPr>
              <a:spLocks noChangeShapeType="1"/>
            </p:cNvSpPr>
            <p:nvPr/>
          </p:nvSpPr>
          <p:spPr bwMode="auto">
            <a:xfrm flipH="1" flipV="1">
              <a:off x="2223" y="1828"/>
              <a:ext cx="10" cy="2"/>
            </a:xfrm>
            <a:prstGeom prst="line">
              <a:avLst/>
            </a:prstGeom>
            <a:noFill/>
            <a:ln w="6350">
              <a:solidFill>
                <a:srgbClr val="000000"/>
              </a:solidFill>
              <a:round/>
              <a:headEnd/>
              <a:tailEnd/>
            </a:ln>
          </p:spPr>
          <p:txBody>
            <a:bodyPr/>
            <a:lstStyle/>
            <a:p>
              <a:endParaRPr lang="en-US"/>
            </a:p>
          </p:txBody>
        </p:sp>
        <p:sp>
          <p:nvSpPr>
            <p:cNvPr id="13494" name="Line 281"/>
            <p:cNvSpPr>
              <a:spLocks noChangeShapeType="1"/>
            </p:cNvSpPr>
            <p:nvPr/>
          </p:nvSpPr>
          <p:spPr bwMode="auto">
            <a:xfrm flipH="1">
              <a:off x="2214" y="1828"/>
              <a:ext cx="9" cy="2"/>
            </a:xfrm>
            <a:prstGeom prst="line">
              <a:avLst/>
            </a:prstGeom>
            <a:noFill/>
            <a:ln w="6350">
              <a:solidFill>
                <a:srgbClr val="000000"/>
              </a:solidFill>
              <a:round/>
              <a:headEnd/>
              <a:tailEnd/>
            </a:ln>
          </p:spPr>
          <p:txBody>
            <a:bodyPr/>
            <a:lstStyle/>
            <a:p>
              <a:endParaRPr lang="en-US"/>
            </a:p>
          </p:txBody>
        </p:sp>
        <p:sp>
          <p:nvSpPr>
            <p:cNvPr id="13495" name="Line 282"/>
            <p:cNvSpPr>
              <a:spLocks noChangeShapeType="1"/>
            </p:cNvSpPr>
            <p:nvPr/>
          </p:nvSpPr>
          <p:spPr bwMode="auto">
            <a:xfrm flipH="1">
              <a:off x="2204" y="1830"/>
              <a:ext cx="10" cy="4"/>
            </a:xfrm>
            <a:prstGeom prst="line">
              <a:avLst/>
            </a:prstGeom>
            <a:noFill/>
            <a:ln w="6350">
              <a:solidFill>
                <a:srgbClr val="000000"/>
              </a:solidFill>
              <a:round/>
              <a:headEnd/>
              <a:tailEnd/>
            </a:ln>
          </p:spPr>
          <p:txBody>
            <a:bodyPr/>
            <a:lstStyle/>
            <a:p>
              <a:endParaRPr lang="en-US"/>
            </a:p>
          </p:txBody>
        </p:sp>
        <p:sp>
          <p:nvSpPr>
            <p:cNvPr id="13496" name="Line 283"/>
            <p:cNvSpPr>
              <a:spLocks noChangeShapeType="1"/>
            </p:cNvSpPr>
            <p:nvPr/>
          </p:nvSpPr>
          <p:spPr bwMode="auto">
            <a:xfrm flipH="1">
              <a:off x="2196" y="1834"/>
              <a:ext cx="8" cy="5"/>
            </a:xfrm>
            <a:prstGeom prst="line">
              <a:avLst/>
            </a:prstGeom>
            <a:noFill/>
            <a:ln w="6350">
              <a:solidFill>
                <a:srgbClr val="000000"/>
              </a:solidFill>
              <a:round/>
              <a:headEnd/>
              <a:tailEnd/>
            </a:ln>
          </p:spPr>
          <p:txBody>
            <a:bodyPr/>
            <a:lstStyle/>
            <a:p>
              <a:endParaRPr lang="en-US"/>
            </a:p>
          </p:txBody>
        </p:sp>
        <p:sp>
          <p:nvSpPr>
            <p:cNvPr id="13497" name="Line 284"/>
            <p:cNvSpPr>
              <a:spLocks noChangeShapeType="1"/>
            </p:cNvSpPr>
            <p:nvPr/>
          </p:nvSpPr>
          <p:spPr bwMode="auto">
            <a:xfrm flipH="1">
              <a:off x="2190" y="1839"/>
              <a:ext cx="6" cy="9"/>
            </a:xfrm>
            <a:prstGeom prst="line">
              <a:avLst/>
            </a:prstGeom>
            <a:noFill/>
            <a:ln w="6350">
              <a:solidFill>
                <a:srgbClr val="000000"/>
              </a:solidFill>
              <a:round/>
              <a:headEnd/>
              <a:tailEnd/>
            </a:ln>
          </p:spPr>
          <p:txBody>
            <a:bodyPr/>
            <a:lstStyle/>
            <a:p>
              <a:endParaRPr lang="en-US"/>
            </a:p>
          </p:txBody>
        </p:sp>
        <p:sp>
          <p:nvSpPr>
            <p:cNvPr id="13498" name="Line 285"/>
            <p:cNvSpPr>
              <a:spLocks noChangeShapeType="1"/>
            </p:cNvSpPr>
            <p:nvPr/>
          </p:nvSpPr>
          <p:spPr bwMode="auto">
            <a:xfrm flipH="1">
              <a:off x="2186" y="1848"/>
              <a:ext cx="4" cy="9"/>
            </a:xfrm>
            <a:prstGeom prst="line">
              <a:avLst/>
            </a:prstGeom>
            <a:noFill/>
            <a:ln w="6350">
              <a:solidFill>
                <a:srgbClr val="000000"/>
              </a:solidFill>
              <a:round/>
              <a:headEnd/>
              <a:tailEnd/>
            </a:ln>
          </p:spPr>
          <p:txBody>
            <a:bodyPr/>
            <a:lstStyle/>
            <a:p>
              <a:endParaRPr lang="en-US"/>
            </a:p>
          </p:txBody>
        </p:sp>
        <p:sp>
          <p:nvSpPr>
            <p:cNvPr id="13499" name="Line 286"/>
            <p:cNvSpPr>
              <a:spLocks noChangeShapeType="1"/>
            </p:cNvSpPr>
            <p:nvPr/>
          </p:nvSpPr>
          <p:spPr bwMode="auto">
            <a:xfrm flipH="1">
              <a:off x="2185" y="1857"/>
              <a:ext cx="1" cy="10"/>
            </a:xfrm>
            <a:prstGeom prst="line">
              <a:avLst/>
            </a:prstGeom>
            <a:noFill/>
            <a:ln w="6350">
              <a:solidFill>
                <a:srgbClr val="000000"/>
              </a:solidFill>
              <a:round/>
              <a:headEnd/>
              <a:tailEnd/>
            </a:ln>
          </p:spPr>
          <p:txBody>
            <a:bodyPr/>
            <a:lstStyle/>
            <a:p>
              <a:endParaRPr lang="en-US"/>
            </a:p>
          </p:txBody>
        </p:sp>
        <p:sp>
          <p:nvSpPr>
            <p:cNvPr id="13500" name="Line 287"/>
            <p:cNvSpPr>
              <a:spLocks noChangeShapeType="1"/>
            </p:cNvSpPr>
            <p:nvPr/>
          </p:nvSpPr>
          <p:spPr bwMode="auto">
            <a:xfrm>
              <a:off x="2185" y="1867"/>
              <a:ext cx="1" cy="9"/>
            </a:xfrm>
            <a:prstGeom prst="line">
              <a:avLst/>
            </a:prstGeom>
            <a:noFill/>
            <a:ln w="6350">
              <a:solidFill>
                <a:srgbClr val="000000"/>
              </a:solidFill>
              <a:round/>
              <a:headEnd/>
              <a:tailEnd/>
            </a:ln>
          </p:spPr>
          <p:txBody>
            <a:bodyPr/>
            <a:lstStyle/>
            <a:p>
              <a:endParaRPr lang="en-US"/>
            </a:p>
          </p:txBody>
        </p:sp>
        <p:sp>
          <p:nvSpPr>
            <p:cNvPr id="13501" name="Line 288"/>
            <p:cNvSpPr>
              <a:spLocks noChangeShapeType="1"/>
            </p:cNvSpPr>
            <p:nvPr/>
          </p:nvSpPr>
          <p:spPr bwMode="auto">
            <a:xfrm>
              <a:off x="2186" y="1876"/>
              <a:ext cx="4" cy="10"/>
            </a:xfrm>
            <a:prstGeom prst="line">
              <a:avLst/>
            </a:prstGeom>
            <a:noFill/>
            <a:ln w="6350">
              <a:solidFill>
                <a:srgbClr val="000000"/>
              </a:solidFill>
              <a:round/>
              <a:headEnd/>
              <a:tailEnd/>
            </a:ln>
          </p:spPr>
          <p:txBody>
            <a:bodyPr/>
            <a:lstStyle/>
            <a:p>
              <a:endParaRPr lang="en-US"/>
            </a:p>
          </p:txBody>
        </p:sp>
        <p:sp>
          <p:nvSpPr>
            <p:cNvPr id="13502" name="Line 289"/>
            <p:cNvSpPr>
              <a:spLocks noChangeShapeType="1"/>
            </p:cNvSpPr>
            <p:nvPr/>
          </p:nvSpPr>
          <p:spPr bwMode="auto">
            <a:xfrm>
              <a:off x="2190" y="1886"/>
              <a:ext cx="6" cy="8"/>
            </a:xfrm>
            <a:prstGeom prst="line">
              <a:avLst/>
            </a:prstGeom>
            <a:noFill/>
            <a:ln w="6350">
              <a:solidFill>
                <a:srgbClr val="000000"/>
              </a:solidFill>
              <a:round/>
              <a:headEnd/>
              <a:tailEnd/>
            </a:ln>
          </p:spPr>
          <p:txBody>
            <a:bodyPr/>
            <a:lstStyle/>
            <a:p>
              <a:endParaRPr lang="en-US"/>
            </a:p>
          </p:txBody>
        </p:sp>
        <p:sp>
          <p:nvSpPr>
            <p:cNvPr id="13503" name="Line 290"/>
            <p:cNvSpPr>
              <a:spLocks noChangeShapeType="1"/>
            </p:cNvSpPr>
            <p:nvPr/>
          </p:nvSpPr>
          <p:spPr bwMode="auto">
            <a:xfrm>
              <a:off x="2196" y="1894"/>
              <a:ext cx="8" cy="6"/>
            </a:xfrm>
            <a:prstGeom prst="line">
              <a:avLst/>
            </a:prstGeom>
            <a:noFill/>
            <a:ln w="6350">
              <a:solidFill>
                <a:srgbClr val="000000"/>
              </a:solidFill>
              <a:round/>
              <a:headEnd/>
              <a:tailEnd/>
            </a:ln>
          </p:spPr>
          <p:txBody>
            <a:bodyPr/>
            <a:lstStyle/>
            <a:p>
              <a:endParaRPr lang="en-US"/>
            </a:p>
          </p:txBody>
        </p:sp>
        <p:sp>
          <p:nvSpPr>
            <p:cNvPr id="13504" name="Line 291"/>
            <p:cNvSpPr>
              <a:spLocks noChangeShapeType="1"/>
            </p:cNvSpPr>
            <p:nvPr/>
          </p:nvSpPr>
          <p:spPr bwMode="auto">
            <a:xfrm>
              <a:off x="2204" y="1900"/>
              <a:ext cx="10" cy="4"/>
            </a:xfrm>
            <a:prstGeom prst="line">
              <a:avLst/>
            </a:prstGeom>
            <a:noFill/>
            <a:ln w="6350">
              <a:solidFill>
                <a:srgbClr val="000000"/>
              </a:solidFill>
              <a:round/>
              <a:headEnd/>
              <a:tailEnd/>
            </a:ln>
          </p:spPr>
          <p:txBody>
            <a:bodyPr/>
            <a:lstStyle/>
            <a:p>
              <a:endParaRPr lang="en-US"/>
            </a:p>
          </p:txBody>
        </p:sp>
        <p:sp>
          <p:nvSpPr>
            <p:cNvPr id="13505" name="Line 292"/>
            <p:cNvSpPr>
              <a:spLocks noChangeShapeType="1"/>
            </p:cNvSpPr>
            <p:nvPr/>
          </p:nvSpPr>
          <p:spPr bwMode="auto">
            <a:xfrm>
              <a:off x="2214" y="1904"/>
              <a:ext cx="9" cy="1"/>
            </a:xfrm>
            <a:prstGeom prst="line">
              <a:avLst/>
            </a:prstGeom>
            <a:noFill/>
            <a:ln w="6350">
              <a:solidFill>
                <a:srgbClr val="000000"/>
              </a:solidFill>
              <a:round/>
              <a:headEnd/>
              <a:tailEnd/>
            </a:ln>
          </p:spPr>
          <p:txBody>
            <a:bodyPr/>
            <a:lstStyle/>
            <a:p>
              <a:endParaRPr lang="en-US"/>
            </a:p>
          </p:txBody>
        </p:sp>
        <p:sp>
          <p:nvSpPr>
            <p:cNvPr id="13506" name="Line 293"/>
            <p:cNvSpPr>
              <a:spLocks noChangeShapeType="1"/>
            </p:cNvSpPr>
            <p:nvPr/>
          </p:nvSpPr>
          <p:spPr bwMode="auto">
            <a:xfrm flipV="1">
              <a:off x="2223" y="1904"/>
              <a:ext cx="10" cy="1"/>
            </a:xfrm>
            <a:prstGeom prst="line">
              <a:avLst/>
            </a:prstGeom>
            <a:noFill/>
            <a:ln w="6350">
              <a:solidFill>
                <a:srgbClr val="000000"/>
              </a:solidFill>
              <a:round/>
              <a:headEnd/>
              <a:tailEnd/>
            </a:ln>
          </p:spPr>
          <p:txBody>
            <a:bodyPr/>
            <a:lstStyle/>
            <a:p>
              <a:endParaRPr lang="en-US"/>
            </a:p>
          </p:txBody>
        </p:sp>
        <p:sp>
          <p:nvSpPr>
            <p:cNvPr id="13507" name="Line 294"/>
            <p:cNvSpPr>
              <a:spLocks noChangeShapeType="1"/>
            </p:cNvSpPr>
            <p:nvPr/>
          </p:nvSpPr>
          <p:spPr bwMode="auto">
            <a:xfrm flipV="1">
              <a:off x="2233" y="1900"/>
              <a:ext cx="9" cy="4"/>
            </a:xfrm>
            <a:prstGeom prst="line">
              <a:avLst/>
            </a:prstGeom>
            <a:noFill/>
            <a:ln w="6350">
              <a:solidFill>
                <a:srgbClr val="000000"/>
              </a:solidFill>
              <a:round/>
              <a:headEnd/>
              <a:tailEnd/>
            </a:ln>
          </p:spPr>
          <p:txBody>
            <a:bodyPr/>
            <a:lstStyle/>
            <a:p>
              <a:endParaRPr lang="en-US"/>
            </a:p>
          </p:txBody>
        </p:sp>
        <p:sp>
          <p:nvSpPr>
            <p:cNvPr id="13508" name="Line 295"/>
            <p:cNvSpPr>
              <a:spLocks noChangeShapeType="1"/>
            </p:cNvSpPr>
            <p:nvPr/>
          </p:nvSpPr>
          <p:spPr bwMode="auto">
            <a:xfrm flipV="1">
              <a:off x="2242" y="1894"/>
              <a:ext cx="9" cy="6"/>
            </a:xfrm>
            <a:prstGeom prst="line">
              <a:avLst/>
            </a:prstGeom>
            <a:noFill/>
            <a:ln w="6350">
              <a:solidFill>
                <a:srgbClr val="000000"/>
              </a:solidFill>
              <a:round/>
              <a:headEnd/>
              <a:tailEnd/>
            </a:ln>
          </p:spPr>
          <p:txBody>
            <a:bodyPr/>
            <a:lstStyle/>
            <a:p>
              <a:endParaRPr lang="en-US"/>
            </a:p>
          </p:txBody>
        </p:sp>
        <p:sp>
          <p:nvSpPr>
            <p:cNvPr id="13509" name="Line 296"/>
            <p:cNvSpPr>
              <a:spLocks noChangeShapeType="1"/>
            </p:cNvSpPr>
            <p:nvPr/>
          </p:nvSpPr>
          <p:spPr bwMode="auto">
            <a:xfrm flipV="1">
              <a:off x="2251" y="1886"/>
              <a:ext cx="5" cy="8"/>
            </a:xfrm>
            <a:prstGeom prst="line">
              <a:avLst/>
            </a:prstGeom>
            <a:noFill/>
            <a:ln w="6350">
              <a:solidFill>
                <a:srgbClr val="000000"/>
              </a:solidFill>
              <a:round/>
              <a:headEnd/>
              <a:tailEnd/>
            </a:ln>
          </p:spPr>
          <p:txBody>
            <a:bodyPr/>
            <a:lstStyle/>
            <a:p>
              <a:endParaRPr lang="en-US"/>
            </a:p>
          </p:txBody>
        </p:sp>
        <p:sp>
          <p:nvSpPr>
            <p:cNvPr id="13510" name="Line 297"/>
            <p:cNvSpPr>
              <a:spLocks noChangeShapeType="1"/>
            </p:cNvSpPr>
            <p:nvPr/>
          </p:nvSpPr>
          <p:spPr bwMode="auto">
            <a:xfrm flipV="1">
              <a:off x="2256" y="1876"/>
              <a:ext cx="4" cy="10"/>
            </a:xfrm>
            <a:prstGeom prst="line">
              <a:avLst/>
            </a:prstGeom>
            <a:noFill/>
            <a:ln w="6350">
              <a:solidFill>
                <a:srgbClr val="000000"/>
              </a:solidFill>
              <a:round/>
              <a:headEnd/>
              <a:tailEnd/>
            </a:ln>
          </p:spPr>
          <p:txBody>
            <a:bodyPr/>
            <a:lstStyle/>
            <a:p>
              <a:endParaRPr lang="en-US"/>
            </a:p>
          </p:txBody>
        </p:sp>
        <p:sp>
          <p:nvSpPr>
            <p:cNvPr id="13511" name="Line 298"/>
            <p:cNvSpPr>
              <a:spLocks noChangeShapeType="1"/>
            </p:cNvSpPr>
            <p:nvPr/>
          </p:nvSpPr>
          <p:spPr bwMode="auto">
            <a:xfrm flipV="1">
              <a:off x="2260" y="1867"/>
              <a:ext cx="2" cy="9"/>
            </a:xfrm>
            <a:prstGeom prst="line">
              <a:avLst/>
            </a:prstGeom>
            <a:noFill/>
            <a:ln w="6350">
              <a:solidFill>
                <a:srgbClr val="000000"/>
              </a:solidFill>
              <a:round/>
              <a:headEnd/>
              <a:tailEnd/>
            </a:ln>
          </p:spPr>
          <p:txBody>
            <a:bodyPr/>
            <a:lstStyle/>
            <a:p>
              <a:endParaRPr lang="en-US"/>
            </a:p>
          </p:txBody>
        </p:sp>
        <p:sp>
          <p:nvSpPr>
            <p:cNvPr id="13512" name="Freeform 299"/>
            <p:cNvSpPr>
              <a:spLocks/>
            </p:cNvSpPr>
            <p:nvPr/>
          </p:nvSpPr>
          <p:spPr bwMode="auto">
            <a:xfrm>
              <a:off x="2498" y="1853"/>
              <a:ext cx="76" cy="77"/>
            </a:xfrm>
            <a:custGeom>
              <a:avLst/>
              <a:gdLst>
                <a:gd name="T0" fmla="*/ 38 w 76"/>
                <a:gd name="T1" fmla="*/ 0 h 77"/>
                <a:gd name="T2" fmla="*/ 48 w 76"/>
                <a:gd name="T3" fmla="*/ 2 h 77"/>
                <a:gd name="T4" fmla="*/ 57 w 76"/>
                <a:gd name="T5" fmla="*/ 5 h 77"/>
                <a:gd name="T6" fmla="*/ 65 w 76"/>
                <a:gd name="T7" fmla="*/ 11 h 77"/>
                <a:gd name="T8" fmla="*/ 72 w 76"/>
                <a:gd name="T9" fmla="*/ 20 h 77"/>
                <a:gd name="T10" fmla="*/ 75 w 76"/>
                <a:gd name="T11" fmla="*/ 29 h 77"/>
                <a:gd name="T12" fmla="*/ 76 w 76"/>
                <a:gd name="T13" fmla="*/ 39 h 77"/>
                <a:gd name="T14" fmla="*/ 75 w 76"/>
                <a:gd name="T15" fmla="*/ 48 h 77"/>
                <a:gd name="T16" fmla="*/ 72 w 76"/>
                <a:gd name="T17" fmla="*/ 58 h 77"/>
                <a:gd name="T18" fmla="*/ 65 w 76"/>
                <a:gd name="T19" fmla="*/ 66 h 77"/>
                <a:gd name="T20" fmla="*/ 57 w 76"/>
                <a:gd name="T21" fmla="*/ 71 h 77"/>
                <a:gd name="T22" fmla="*/ 48 w 76"/>
                <a:gd name="T23" fmla="*/ 76 h 77"/>
                <a:gd name="T24" fmla="*/ 38 w 76"/>
                <a:gd name="T25" fmla="*/ 77 h 77"/>
                <a:gd name="T26" fmla="*/ 28 w 76"/>
                <a:gd name="T27" fmla="*/ 76 h 77"/>
                <a:gd name="T28" fmla="*/ 19 w 76"/>
                <a:gd name="T29" fmla="*/ 71 h 77"/>
                <a:gd name="T30" fmla="*/ 11 w 76"/>
                <a:gd name="T31" fmla="*/ 66 h 77"/>
                <a:gd name="T32" fmla="*/ 6 w 76"/>
                <a:gd name="T33" fmla="*/ 58 h 77"/>
                <a:gd name="T34" fmla="*/ 1 w 76"/>
                <a:gd name="T35" fmla="*/ 48 h 77"/>
                <a:gd name="T36" fmla="*/ 0 w 76"/>
                <a:gd name="T37" fmla="*/ 39 h 77"/>
                <a:gd name="T38" fmla="*/ 1 w 76"/>
                <a:gd name="T39" fmla="*/ 29 h 77"/>
                <a:gd name="T40" fmla="*/ 6 w 76"/>
                <a:gd name="T41" fmla="*/ 20 h 77"/>
                <a:gd name="T42" fmla="*/ 11 w 76"/>
                <a:gd name="T43" fmla="*/ 11 h 77"/>
                <a:gd name="T44" fmla="*/ 19 w 76"/>
                <a:gd name="T45" fmla="*/ 5 h 77"/>
                <a:gd name="T46" fmla="*/ 28 w 76"/>
                <a:gd name="T47" fmla="*/ 2 h 77"/>
                <a:gd name="T48" fmla="*/ 38 w 76"/>
                <a:gd name="T49" fmla="*/ 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7"/>
                <a:gd name="T77" fmla="*/ 76 w 76"/>
                <a:gd name="T78" fmla="*/ 77 h 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7">
                  <a:moveTo>
                    <a:pt x="38" y="0"/>
                  </a:moveTo>
                  <a:lnTo>
                    <a:pt x="48" y="2"/>
                  </a:lnTo>
                  <a:lnTo>
                    <a:pt x="57" y="5"/>
                  </a:lnTo>
                  <a:lnTo>
                    <a:pt x="65" y="11"/>
                  </a:lnTo>
                  <a:lnTo>
                    <a:pt x="72" y="20"/>
                  </a:lnTo>
                  <a:lnTo>
                    <a:pt x="75" y="29"/>
                  </a:lnTo>
                  <a:lnTo>
                    <a:pt x="76" y="39"/>
                  </a:lnTo>
                  <a:lnTo>
                    <a:pt x="75" y="48"/>
                  </a:lnTo>
                  <a:lnTo>
                    <a:pt x="72" y="58"/>
                  </a:lnTo>
                  <a:lnTo>
                    <a:pt x="65" y="66"/>
                  </a:lnTo>
                  <a:lnTo>
                    <a:pt x="57" y="71"/>
                  </a:lnTo>
                  <a:lnTo>
                    <a:pt x="48" y="76"/>
                  </a:lnTo>
                  <a:lnTo>
                    <a:pt x="38" y="77"/>
                  </a:lnTo>
                  <a:lnTo>
                    <a:pt x="28" y="76"/>
                  </a:lnTo>
                  <a:lnTo>
                    <a:pt x="19" y="71"/>
                  </a:lnTo>
                  <a:lnTo>
                    <a:pt x="11" y="66"/>
                  </a:lnTo>
                  <a:lnTo>
                    <a:pt x="6" y="58"/>
                  </a:lnTo>
                  <a:lnTo>
                    <a:pt x="1" y="48"/>
                  </a:lnTo>
                  <a:lnTo>
                    <a:pt x="0" y="39"/>
                  </a:lnTo>
                  <a:lnTo>
                    <a:pt x="1" y="29"/>
                  </a:lnTo>
                  <a:lnTo>
                    <a:pt x="6" y="20"/>
                  </a:lnTo>
                  <a:lnTo>
                    <a:pt x="11" y="11"/>
                  </a:lnTo>
                  <a:lnTo>
                    <a:pt x="19" y="5"/>
                  </a:lnTo>
                  <a:lnTo>
                    <a:pt x="28" y="2"/>
                  </a:lnTo>
                  <a:lnTo>
                    <a:pt x="38" y="0"/>
                  </a:lnTo>
                  <a:close/>
                </a:path>
              </a:pathLst>
            </a:custGeom>
            <a:solidFill>
              <a:schemeClr val="tx1"/>
            </a:solidFill>
            <a:ln w="0">
              <a:solidFill>
                <a:schemeClr val="tx1"/>
              </a:solidFill>
              <a:prstDash val="solid"/>
              <a:round/>
              <a:headEnd/>
              <a:tailEnd/>
            </a:ln>
          </p:spPr>
          <p:txBody>
            <a:bodyPr/>
            <a:lstStyle/>
            <a:p>
              <a:endParaRPr lang="en-US"/>
            </a:p>
          </p:txBody>
        </p:sp>
        <p:sp>
          <p:nvSpPr>
            <p:cNvPr id="13513" name="Line 300"/>
            <p:cNvSpPr>
              <a:spLocks noChangeShapeType="1"/>
            </p:cNvSpPr>
            <p:nvPr/>
          </p:nvSpPr>
          <p:spPr bwMode="auto">
            <a:xfrm flipH="1" flipV="1">
              <a:off x="2416" y="1866"/>
              <a:ext cx="2" cy="10"/>
            </a:xfrm>
            <a:prstGeom prst="line">
              <a:avLst/>
            </a:prstGeom>
            <a:noFill/>
            <a:ln w="6350">
              <a:solidFill>
                <a:srgbClr val="000000"/>
              </a:solidFill>
              <a:round/>
              <a:headEnd/>
              <a:tailEnd/>
            </a:ln>
          </p:spPr>
          <p:txBody>
            <a:bodyPr/>
            <a:lstStyle/>
            <a:p>
              <a:endParaRPr lang="en-US"/>
            </a:p>
          </p:txBody>
        </p:sp>
        <p:sp>
          <p:nvSpPr>
            <p:cNvPr id="13514" name="Line 301"/>
            <p:cNvSpPr>
              <a:spLocks noChangeShapeType="1"/>
            </p:cNvSpPr>
            <p:nvPr/>
          </p:nvSpPr>
          <p:spPr bwMode="auto">
            <a:xfrm flipH="1" flipV="1">
              <a:off x="2413" y="1857"/>
              <a:ext cx="3" cy="9"/>
            </a:xfrm>
            <a:prstGeom prst="line">
              <a:avLst/>
            </a:prstGeom>
            <a:noFill/>
            <a:ln w="6350">
              <a:solidFill>
                <a:srgbClr val="000000"/>
              </a:solidFill>
              <a:round/>
              <a:headEnd/>
              <a:tailEnd/>
            </a:ln>
          </p:spPr>
          <p:txBody>
            <a:bodyPr/>
            <a:lstStyle/>
            <a:p>
              <a:endParaRPr lang="en-US"/>
            </a:p>
          </p:txBody>
        </p:sp>
        <p:sp>
          <p:nvSpPr>
            <p:cNvPr id="13515" name="Line 302"/>
            <p:cNvSpPr>
              <a:spLocks noChangeShapeType="1"/>
            </p:cNvSpPr>
            <p:nvPr/>
          </p:nvSpPr>
          <p:spPr bwMode="auto">
            <a:xfrm flipH="1" flipV="1">
              <a:off x="2406" y="1848"/>
              <a:ext cx="7" cy="9"/>
            </a:xfrm>
            <a:prstGeom prst="line">
              <a:avLst/>
            </a:prstGeom>
            <a:noFill/>
            <a:ln w="6350">
              <a:solidFill>
                <a:srgbClr val="000000"/>
              </a:solidFill>
              <a:round/>
              <a:headEnd/>
              <a:tailEnd/>
            </a:ln>
          </p:spPr>
          <p:txBody>
            <a:bodyPr/>
            <a:lstStyle/>
            <a:p>
              <a:endParaRPr lang="en-US"/>
            </a:p>
          </p:txBody>
        </p:sp>
        <p:sp>
          <p:nvSpPr>
            <p:cNvPr id="13516" name="Line 303"/>
            <p:cNvSpPr>
              <a:spLocks noChangeShapeType="1"/>
            </p:cNvSpPr>
            <p:nvPr/>
          </p:nvSpPr>
          <p:spPr bwMode="auto">
            <a:xfrm flipH="1" flipV="1">
              <a:off x="2399" y="1843"/>
              <a:ext cx="7" cy="5"/>
            </a:xfrm>
            <a:prstGeom prst="line">
              <a:avLst/>
            </a:prstGeom>
            <a:noFill/>
            <a:ln w="6350">
              <a:solidFill>
                <a:srgbClr val="000000"/>
              </a:solidFill>
              <a:round/>
              <a:headEnd/>
              <a:tailEnd/>
            </a:ln>
          </p:spPr>
          <p:txBody>
            <a:bodyPr/>
            <a:lstStyle/>
            <a:p>
              <a:endParaRPr lang="en-US"/>
            </a:p>
          </p:txBody>
        </p:sp>
        <p:sp>
          <p:nvSpPr>
            <p:cNvPr id="13517" name="Line 304"/>
            <p:cNvSpPr>
              <a:spLocks noChangeShapeType="1"/>
            </p:cNvSpPr>
            <p:nvPr/>
          </p:nvSpPr>
          <p:spPr bwMode="auto">
            <a:xfrm flipH="1" flipV="1">
              <a:off x="2390" y="1839"/>
              <a:ext cx="9" cy="4"/>
            </a:xfrm>
            <a:prstGeom prst="line">
              <a:avLst/>
            </a:prstGeom>
            <a:noFill/>
            <a:ln w="6350">
              <a:solidFill>
                <a:srgbClr val="000000"/>
              </a:solidFill>
              <a:round/>
              <a:headEnd/>
              <a:tailEnd/>
            </a:ln>
          </p:spPr>
          <p:txBody>
            <a:bodyPr/>
            <a:lstStyle/>
            <a:p>
              <a:endParaRPr lang="en-US"/>
            </a:p>
          </p:txBody>
        </p:sp>
        <p:sp>
          <p:nvSpPr>
            <p:cNvPr id="13518" name="Line 305"/>
            <p:cNvSpPr>
              <a:spLocks noChangeShapeType="1"/>
            </p:cNvSpPr>
            <p:nvPr/>
          </p:nvSpPr>
          <p:spPr bwMode="auto">
            <a:xfrm flipH="1" flipV="1">
              <a:off x="2380" y="1837"/>
              <a:ext cx="10" cy="2"/>
            </a:xfrm>
            <a:prstGeom prst="line">
              <a:avLst/>
            </a:prstGeom>
            <a:noFill/>
            <a:ln w="6350">
              <a:solidFill>
                <a:srgbClr val="000000"/>
              </a:solidFill>
              <a:round/>
              <a:headEnd/>
              <a:tailEnd/>
            </a:ln>
          </p:spPr>
          <p:txBody>
            <a:bodyPr/>
            <a:lstStyle/>
            <a:p>
              <a:endParaRPr lang="en-US"/>
            </a:p>
          </p:txBody>
        </p:sp>
        <p:sp>
          <p:nvSpPr>
            <p:cNvPr id="13519" name="Line 306"/>
            <p:cNvSpPr>
              <a:spLocks noChangeShapeType="1"/>
            </p:cNvSpPr>
            <p:nvPr/>
          </p:nvSpPr>
          <p:spPr bwMode="auto">
            <a:xfrm flipH="1">
              <a:off x="2371" y="1837"/>
              <a:ext cx="9" cy="2"/>
            </a:xfrm>
            <a:prstGeom prst="line">
              <a:avLst/>
            </a:prstGeom>
            <a:noFill/>
            <a:ln w="6350">
              <a:solidFill>
                <a:srgbClr val="000000"/>
              </a:solidFill>
              <a:round/>
              <a:headEnd/>
              <a:tailEnd/>
            </a:ln>
          </p:spPr>
          <p:txBody>
            <a:bodyPr/>
            <a:lstStyle/>
            <a:p>
              <a:endParaRPr lang="en-US"/>
            </a:p>
          </p:txBody>
        </p:sp>
        <p:sp>
          <p:nvSpPr>
            <p:cNvPr id="13520" name="Line 307"/>
            <p:cNvSpPr>
              <a:spLocks noChangeShapeType="1"/>
            </p:cNvSpPr>
            <p:nvPr/>
          </p:nvSpPr>
          <p:spPr bwMode="auto">
            <a:xfrm flipH="1">
              <a:off x="2360" y="1839"/>
              <a:ext cx="11" cy="4"/>
            </a:xfrm>
            <a:prstGeom prst="line">
              <a:avLst/>
            </a:prstGeom>
            <a:noFill/>
            <a:ln w="6350">
              <a:solidFill>
                <a:srgbClr val="000000"/>
              </a:solidFill>
              <a:round/>
              <a:headEnd/>
              <a:tailEnd/>
            </a:ln>
          </p:spPr>
          <p:txBody>
            <a:bodyPr/>
            <a:lstStyle/>
            <a:p>
              <a:endParaRPr lang="en-US"/>
            </a:p>
          </p:txBody>
        </p:sp>
        <p:sp>
          <p:nvSpPr>
            <p:cNvPr id="13521" name="Line 308"/>
            <p:cNvSpPr>
              <a:spLocks noChangeShapeType="1"/>
            </p:cNvSpPr>
            <p:nvPr/>
          </p:nvSpPr>
          <p:spPr bwMode="auto">
            <a:xfrm flipH="1">
              <a:off x="2353" y="1843"/>
              <a:ext cx="7" cy="5"/>
            </a:xfrm>
            <a:prstGeom prst="line">
              <a:avLst/>
            </a:prstGeom>
            <a:noFill/>
            <a:ln w="6350">
              <a:solidFill>
                <a:srgbClr val="000000"/>
              </a:solidFill>
              <a:round/>
              <a:headEnd/>
              <a:tailEnd/>
            </a:ln>
          </p:spPr>
          <p:txBody>
            <a:bodyPr/>
            <a:lstStyle/>
            <a:p>
              <a:endParaRPr lang="en-US"/>
            </a:p>
          </p:txBody>
        </p:sp>
        <p:sp>
          <p:nvSpPr>
            <p:cNvPr id="13522" name="Line 309"/>
            <p:cNvSpPr>
              <a:spLocks noChangeShapeType="1"/>
            </p:cNvSpPr>
            <p:nvPr/>
          </p:nvSpPr>
          <p:spPr bwMode="auto">
            <a:xfrm flipH="1">
              <a:off x="2347" y="1848"/>
              <a:ext cx="6" cy="9"/>
            </a:xfrm>
            <a:prstGeom prst="line">
              <a:avLst/>
            </a:prstGeom>
            <a:noFill/>
            <a:ln w="6350">
              <a:solidFill>
                <a:srgbClr val="000000"/>
              </a:solidFill>
              <a:round/>
              <a:headEnd/>
              <a:tailEnd/>
            </a:ln>
          </p:spPr>
          <p:txBody>
            <a:bodyPr/>
            <a:lstStyle/>
            <a:p>
              <a:endParaRPr lang="en-US"/>
            </a:p>
          </p:txBody>
        </p:sp>
        <p:sp>
          <p:nvSpPr>
            <p:cNvPr id="13523" name="Line 310"/>
            <p:cNvSpPr>
              <a:spLocks noChangeShapeType="1"/>
            </p:cNvSpPr>
            <p:nvPr/>
          </p:nvSpPr>
          <p:spPr bwMode="auto">
            <a:xfrm flipH="1">
              <a:off x="2343" y="1857"/>
              <a:ext cx="4" cy="9"/>
            </a:xfrm>
            <a:prstGeom prst="line">
              <a:avLst/>
            </a:prstGeom>
            <a:noFill/>
            <a:ln w="6350">
              <a:solidFill>
                <a:srgbClr val="000000"/>
              </a:solidFill>
              <a:round/>
              <a:headEnd/>
              <a:tailEnd/>
            </a:ln>
          </p:spPr>
          <p:txBody>
            <a:bodyPr/>
            <a:lstStyle/>
            <a:p>
              <a:endParaRPr lang="en-US"/>
            </a:p>
          </p:txBody>
        </p:sp>
        <p:sp>
          <p:nvSpPr>
            <p:cNvPr id="13524" name="Line 311"/>
            <p:cNvSpPr>
              <a:spLocks noChangeShapeType="1"/>
            </p:cNvSpPr>
            <p:nvPr/>
          </p:nvSpPr>
          <p:spPr bwMode="auto">
            <a:xfrm flipH="1">
              <a:off x="2341" y="1866"/>
              <a:ext cx="2" cy="10"/>
            </a:xfrm>
            <a:prstGeom prst="line">
              <a:avLst/>
            </a:prstGeom>
            <a:noFill/>
            <a:ln w="6350">
              <a:solidFill>
                <a:srgbClr val="000000"/>
              </a:solidFill>
              <a:round/>
              <a:headEnd/>
              <a:tailEnd/>
            </a:ln>
          </p:spPr>
          <p:txBody>
            <a:bodyPr/>
            <a:lstStyle/>
            <a:p>
              <a:endParaRPr lang="en-US"/>
            </a:p>
          </p:txBody>
        </p:sp>
        <p:sp>
          <p:nvSpPr>
            <p:cNvPr id="13525" name="Line 312"/>
            <p:cNvSpPr>
              <a:spLocks noChangeShapeType="1"/>
            </p:cNvSpPr>
            <p:nvPr/>
          </p:nvSpPr>
          <p:spPr bwMode="auto">
            <a:xfrm>
              <a:off x="2341" y="1876"/>
              <a:ext cx="2" cy="9"/>
            </a:xfrm>
            <a:prstGeom prst="line">
              <a:avLst/>
            </a:prstGeom>
            <a:noFill/>
            <a:ln w="6350">
              <a:solidFill>
                <a:srgbClr val="000000"/>
              </a:solidFill>
              <a:round/>
              <a:headEnd/>
              <a:tailEnd/>
            </a:ln>
          </p:spPr>
          <p:txBody>
            <a:bodyPr/>
            <a:lstStyle/>
            <a:p>
              <a:endParaRPr lang="en-US"/>
            </a:p>
          </p:txBody>
        </p:sp>
        <p:sp>
          <p:nvSpPr>
            <p:cNvPr id="13526" name="Line 313"/>
            <p:cNvSpPr>
              <a:spLocks noChangeShapeType="1"/>
            </p:cNvSpPr>
            <p:nvPr/>
          </p:nvSpPr>
          <p:spPr bwMode="auto">
            <a:xfrm>
              <a:off x="2343" y="1885"/>
              <a:ext cx="4" cy="10"/>
            </a:xfrm>
            <a:prstGeom prst="line">
              <a:avLst/>
            </a:prstGeom>
            <a:noFill/>
            <a:ln w="6350">
              <a:solidFill>
                <a:srgbClr val="000000"/>
              </a:solidFill>
              <a:round/>
              <a:headEnd/>
              <a:tailEnd/>
            </a:ln>
          </p:spPr>
          <p:txBody>
            <a:bodyPr/>
            <a:lstStyle/>
            <a:p>
              <a:endParaRPr lang="en-US"/>
            </a:p>
          </p:txBody>
        </p:sp>
        <p:sp>
          <p:nvSpPr>
            <p:cNvPr id="13527" name="Line 314"/>
            <p:cNvSpPr>
              <a:spLocks noChangeShapeType="1"/>
            </p:cNvSpPr>
            <p:nvPr/>
          </p:nvSpPr>
          <p:spPr bwMode="auto">
            <a:xfrm>
              <a:off x="2347" y="1895"/>
              <a:ext cx="6" cy="8"/>
            </a:xfrm>
            <a:prstGeom prst="line">
              <a:avLst/>
            </a:prstGeom>
            <a:noFill/>
            <a:ln w="6350">
              <a:solidFill>
                <a:srgbClr val="000000"/>
              </a:solidFill>
              <a:round/>
              <a:headEnd/>
              <a:tailEnd/>
            </a:ln>
          </p:spPr>
          <p:txBody>
            <a:bodyPr/>
            <a:lstStyle/>
            <a:p>
              <a:endParaRPr lang="en-US"/>
            </a:p>
          </p:txBody>
        </p:sp>
        <p:sp>
          <p:nvSpPr>
            <p:cNvPr id="13528" name="Line 315"/>
            <p:cNvSpPr>
              <a:spLocks noChangeShapeType="1"/>
            </p:cNvSpPr>
            <p:nvPr/>
          </p:nvSpPr>
          <p:spPr bwMode="auto">
            <a:xfrm>
              <a:off x="2353" y="1903"/>
              <a:ext cx="7" cy="6"/>
            </a:xfrm>
            <a:prstGeom prst="line">
              <a:avLst/>
            </a:prstGeom>
            <a:noFill/>
            <a:ln w="6350">
              <a:solidFill>
                <a:srgbClr val="000000"/>
              </a:solidFill>
              <a:round/>
              <a:headEnd/>
              <a:tailEnd/>
            </a:ln>
          </p:spPr>
          <p:txBody>
            <a:bodyPr/>
            <a:lstStyle/>
            <a:p>
              <a:endParaRPr lang="en-US"/>
            </a:p>
          </p:txBody>
        </p:sp>
        <p:sp>
          <p:nvSpPr>
            <p:cNvPr id="13529" name="Line 316"/>
            <p:cNvSpPr>
              <a:spLocks noChangeShapeType="1"/>
            </p:cNvSpPr>
            <p:nvPr/>
          </p:nvSpPr>
          <p:spPr bwMode="auto">
            <a:xfrm>
              <a:off x="2360" y="1909"/>
              <a:ext cx="11" cy="4"/>
            </a:xfrm>
            <a:prstGeom prst="line">
              <a:avLst/>
            </a:prstGeom>
            <a:noFill/>
            <a:ln w="6350">
              <a:solidFill>
                <a:srgbClr val="000000"/>
              </a:solidFill>
              <a:round/>
              <a:headEnd/>
              <a:tailEnd/>
            </a:ln>
          </p:spPr>
          <p:txBody>
            <a:bodyPr/>
            <a:lstStyle/>
            <a:p>
              <a:endParaRPr lang="en-US"/>
            </a:p>
          </p:txBody>
        </p:sp>
        <p:sp>
          <p:nvSpPr>
            <p:cNvPr id="13530" name="Line 317"/>
            <p:cNvSpPr>
              <a:spLocks noChangeShapeType="1"/>
            </p:cNvSpPr>
            <p:nvPr/>
          </p:nvSpPr>
          <p:spPr bwMode="auto">
            <a:xfrm>
              <a:off x="2371" y="1913"/>
              <a:ext cx="9" cy="1"/>
            </a:xfrm>
            <a:prstGeom prst="line">
              <a:avLst/>
            </a:prstGeom>
            <a:noFill/>
            <a:ln w="6350">
              <a:solidFill>
                <a:srgbClr val="000000"/>
              </a:solidFill>
              <a:round/>
              <a:headEnd/>
              <a:tailEnd/>
            </a:ln>
          </p:spPr>
          <p:txBody>
            <a:bodyPr/>
            <a:lstStyle/>
            <a:p>
              <a:endParaRPr lang="en-US"/>
            </a:p>
          </p:txBody>
        </p:sp>
        <p:sp>
          <p:nvSpPr>
            <p:cNvPr id="13531" name="Line 318"/>
            <p:cNvSpPr>
              <a:spLocks noChangeShapeType="1"/>
            </p:cNvSpPr>
            <p:nvPr/>
          </p:nvSpPr>
          <p:spPr bwMode="auto">
            <a:xfrm flipV="1">
              <a:off x="2380" y="1913"/>
              <a:ext cx="10" cy="1"/>
            </a:xfrm>
            <a:prstGeom prst="line">
              <a:avLst/>
            </a:prstGeom>
            <a:noFill/>
            <a:ln w="6350">
              <a:solidFill>
                <a:srgbClr val="000000"/>
              </a:solidFill>
              <a:round/>
              <a:headEnd/>
              <a:tailEnd/>
            </a:ln>
          </p:spPr>
          <p:txBody>
            <a:bodyPr/>
            <a:lstStyle/>
            <a:p>
              <a:endParaRPr lang="en-US"/>
            </a:p>
          </p:txBody>
        </p:sp>
        <p:sp>
          <p:nvSpPr>
            <p:cNvPr id="13532" name="Line 319"/>
            <p:cNvSpPr>
              <a:spLocks noChangeShapeType="1"/>
            </p:cNvSpPr>
            <p:nvPr/>
          </p:nvSpPr>
          <p:spPr bwMode="auto">
            <a:xfrm flipV="1">
              <a:off x="2390" y="1909"/>
              <a:ext cx="9" cy="4"/>
            </a:xfrm>
            <a:prstGeom prst="line">
              <a:avLst/>
            </a:prstGeom>
            <a:noFill/>
            <a:ln w="6350">
              <a:solidFill>
                <a:srgbClr val="000000"/>
              </a:solidFill>
              <a:round/>
              <a:headEnd/>
              <a:tailEnd/>
            </a:ln>
          </p:spPr>
          <p:txBody>
            <a:bodyPr/>
            <a:lstStyle/>
            <a:p>
              <a:endParaRPr lang="en-US"/>
            </a:p>
          </p:txBody>
        </p:sp>
        <p:sp>
          <p:nvSpPr>
            <p:cNvPr id="13533" name="Line 320"/>
            <p:cNvSpPr>
              <a:spLocks noChangeShapeType="1"/>
            </p:cNvSpPr>
            <p:nvPr/>
          </p:nvSpPr>
          <p:spPr bwMode="auto">
            <a:xfrm flipV="1">
              <a:off x="2399" y="1903"/>
              <a:ext cx="7" cy="6"/>
            </a:xfrm>
            <a:prstGeom prst="line">
              <a:avLst/>
            </a:prstGeom>
            <a:noFill/>
            <a:ln w="6350">
              <a:solidFill>
                <a:srgbClr val="000000"/>
              </a:solidFill>
              <a:round/>
              <a:headEnd/>
              <a:tailEnd/>
            </a:ln>
          </p:spPr>
          <p:txBody>
            <a:bodyPr/>
            <a:lstStyle/>
            <a:p>
              <a:endParaRPr lang="en-US"/>
            </a:p>
          </p:txBody>
        </p:sp>
        <p:sp>
          <p:nvSpPr>
            <p:cNvPr id="13534" name="Line 321"/>
            <p:cNvSpPr>
              <a:spLocks noChangeShapeType="1"/>
            </p:cNvSpPr>
            <p:nvPr/>
          </p:nvSpPr>
          <p:spPr bwMode="auto">
            <a:xfrm flipV="1">
              <a:off x="2406" y="1895"/>
              <a:ext cx="7" cy="8"/>
            </a:xfrm>
            <a:prstGeom prst="line">
              <a:avLst/>
            </a:prstGeom>
            <a:noFill/>
            <a:ln w="6350">
              <a:solidFill>
                <a:srgbClr val="000000"/>
              </a:solidFill>
              <a:round/>
              <a:headEnd/>
              <a:tailEnd/>
            </a:ln>
          </p:spPr>
          <p:txBody>
            <a:bodyPr/>
            <a:lstStyle/>
            <a:p>
              <a:endParaRPr lang="en-US"/>
            </a:p>
          </p:txBody>
        </p:sp>
        <p:sp>
          <p:nvSpPr>
            <p:cNvPr id="13535" name="Line 322"/>
            <p:cNvSpPr>
              <a:spLocks noChangeShapeType="1"/>
            </p:cNvSpPr>
            <p:nvPr/>
          </p:nvSpPr>
          <p:spPr bwMode="auto">
            <a:xfrm flipV="1">
              <a:off x="2413" y="1885"/>
              <a:ext cx="3" cy="10"/>
            </a:xfrm>
            <a:prstGeom prst="line">
              <a:avLst/>
            </a:prstGeom>
            <a:noFill/>
            <a:ln w="6350">
              <a:solidFill>
                <a:srgbClr val="000000"/>
              </a:solidFill>
              <a:round/>
              <a:headEnd/>
              <a:tailEnd/>
            </a:ln>
          </p:spPr>
          <p:txBody>
            <a:bodyPr/>
            <a:lstStyle/>
            <a:p>
              <a:endParaRPr lang="en-US"/>
            </a:p>
          </p:txBody>
        </p:sp>
        <p:sp>
          <p:nvSpPr>
            <p:cNvPr id="13536" name="Line 323"/>
            <p:cNvSpPr>
              <a:spLocks noChangeShapeType="1"/>
            </p:cNvSpPr>
            <p:nvPr/>
          </p:nvSpPr>
          <p:spPr bwMode="auto">
            <a:xfrm flipV="1">
              <a:off x="2416" y="1876"/>
              <a:ext cx="2" cy="9"/>
            </a:xfrm>
            <a:prstGeom prst="line">
              <a:avLst/>
            </a:prstGeom>
            <a:noFill/>
            <a:ln w="6350">
              <a:solidFill>
                <a:srgbClr val="000000"/>
              </a:solidFill>
              <a:round/>
              <a:headEnd/>
              <a:tailEnd/>
            </a:ln>
          </p:spPr>
          <p:txBody>
            <a:bodyPr/>
            <a:lstStyle/>
            <a:p>
              <a:endParaRPr lang="en-US"/>
            </a:p>
          </p:txBody>
        </p:sp>
        <p:sp>
          <p:nvSpPr>
            <p:cNvPr id="13537" name="Freeform 324"/>
            <p:cNvSpPr>
              <a:spLocks/>
            </p:cNvSpPr>
            <p:nvPr/>
          </p:nvSpPr>
          <p:spPr bwMode="auto">
            <a:xfrm>
              <a:off x="2655" y="1848"/>
              <a:ext cx="76" cy="78"/>
            </a:xfrm>
            <a:custGeom>
              <a:avLst/>
              <a:gdLst>
                <a:gd name="T0" fmla="*/ 38 w 76"/>
                <a:gd name="T1" fmla="*/ 0 h 78"/>
                <a:gd name="T2" fmla="*/ 48 w 76"/>
                <a:gd name="T3" fmla="*/ 1 h 78"/>
                <a:gd name="T4" fmla="*/ 57 w 76"/>
                <a:gd name="T5" fmla="*/ 6 h 78"/>
                <a:gd name="T6" fmla="*/ 65 w 76"/>
                <a:gd name="T7" fmla="*/ 11 h 78"/>
                <a:gd name="T8" fmla="*/ 72 w 76"/>
                <a:gd name="T9" fmla="*/ 19 h 78"/>
                <a:gd name="T10" fmla="*/ 75 w 76"/>
                <a:gd name="T11" fmla="*/ 28 h 78"/>
                <a:gd name="T12" fmla="*/ 76 w 76"/>
                <a:gd name="T13" fmla="*/ 38 h 78"/>
                <a:gd name="T14" fmla="*/ 75 w 76"/>
                <a:gd name="T15" fmla="*/ 48 h 78"/>
                <a:gd name="T16" fmla="*/ 72 w 76"/>
                <a:gd name="T17" fmla="*/ 57 h 78"/>
                <a:gd name="T18" fmla="*/ 65 w 76"/>
                <a:gd name="T19" fmla="*/ 65 h 78"/>
                <a:gd name="T20" fmla="*/ 57 w 76"/>
                <a:gd name="T21" fmla="*/ 72 h 78"/>
                <a:gd name="T22" fmla="*/ 48 w 76"/>
                <a:gd name="T23" fmla="*/ 75 h 78"/>
                <a:gd name="T24" fmla="*/ 38 w 76"/>
                <a:gd name="T25" fmla="*/ 78 h 78"/>
                <a:gd name="T26" fmla="*/ 28 w 76"/>
                <a:gd name="T27" fmla="*/ 75 h 78"/>
                <a:gd name="T28" fmla="*/ 19 w 76"/>
                <a:gd name="T29" fmla="*/ 72 h 78"/>
                <a:gd name="T30" fmla="*/ 11 w 76"/>
                <a:gd name="T31" fmla="*/ 65 h 78"/>
                <a:gd name="T32" fmla="*/ 6 w 76"/>
                <a:gd name="T33" fmla="*/ 57 h 78"/>
                <a:gd name="T34" fmla="*/ 1 w 76"/>
                <a:gd name="T35" fmla="*/ 48 h 78"/>
                <a:gd name="T36" fmla="*/ 0 w 76"/>
                <a:gd name="T37" fmla="*/ 38 h 78"/>
                <a:gd name="T38" fmla="*/ 1 w 76"/>
                <a:gd name="T39" fmla="*/ 28 h 78"/>
                <a:gd name="T40" fmla="*/ 6 w 76"/>
                <a:gd name="T41" fmla="*/ 19 h 78"/>
                <a:gd name="T42" fmla="*/ 11 w 76"/>
                <a:gd name="T43" fmla="*/ 11 h 78"/>
                <a:gd name="T44" fmla="*/ 19 w 76"/>
                <a:gd name="T45" fmla="*/ 6 h 78"/>
                <a:gd name="T46" fmla="*/ 28 w 76"/>
                <a:gd name="T47" fmla="*/ 1 h 78"/>
                <a:gd name="T48" fmla="*/ 38 w 76"/>
                <a:gd name="T49" fmla="*/ 0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8"/>
                <a:gd name="T77" fmla="*/ 76 w 76"/>
                <a:gd name="T78" fmla="*/ 78 h 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8">
                  <a:moveTo>
                    <a:pt x="38" y="0"/>
                  </a:moveTo>
                  <a:lnTo>
                    <a:pt x="48" y="1"/>
                  </a:lnTo>
                  <a:lnTo>
                    <a:pt x="57" y="6"/>
                  </a:lnTo>
                  <a:lnTo>
                    <a:pt x="65" y="11"/>
                  </a:lnTo>
                  <a:lnTo>
                    <a:pt x="72" y="19"/>
                  </a:lnTo>
                  <a:lnTo>
                    <a:pt x="75" y="28"/>
                  </a:lnTo>
                  <a:lnTo>
                    <a:pt x="76" y="38"/>
                  </a:lnTo>
                  <a:lnTo>
                    <a:pt x="75" y="48"/>
                  </a:lnTo>
                  <a:lnTo>
                    <a:pt x="72" y="57"/>
                  </a:lnTo>
                  <a:lnTo>
                    <a:pt x="65" y="65"/>
                  </a:lnTo>
                  <a:lnTo>
                    <a:pt x="57" y="72"/>
                  </a:lnTo>
                  <a:lnTo>
                    <a:pt x="48" y="75"/>
                  </a:lnTo>
                  <a:lnTo>
                    <a:pt x="38" y="78"/>
                  </a:lnTo>
                  <a:lnTo>
                    <a:pt x="28" y="75"/>
                  </a:lnTo>
                  <a:lnTo>
                    <a:pt x="19" y="72"/>
                  </a:lnTo>
                  <a:lnTo>
                    <a:pt x="11" y="65"/>
                  </a:lnTo>
                  <a:lnTo>
                    <a:pt x="6" y="57"/>
                  </a:lnTo>
                  <a:lnTo>
                    <a:pt x="1" y="48"/>
                  </a:lnTo>
                  <a:lnTo>
                    <a:pt x="0" y="38"/>
                  </a:lnTo>
                  <a:lnTo>
                    <a:pt x="1" y="28"/>
                  </a:lnTo>
                  <a:lnTo>
                    <a:pt x="6" y="19"/>
                  </a:lnTo>
                  <a:lnTo>
                    <a:pt x="11" y="11"/>
                  </a:lnTo>
                  <a:lnTo>
                    <a:pt x="19" y="6"/>
                  </a:lnTo>
                  <a:lnTo>
                    <a:pt x="28" y="1"/>
                  </a:lnTo>
                  <a:lnTo>
                    <a:pt x="38" y="0"/>
                  </a:lnTo>
                  <a:close/>
                </a:path>
              </a:pathLst>
            </a:custGeom>
            <a:solidFill>
              <a:schemeClr val="tx1"/>
            </a:solidFill>
            <a:ln w="0">
              <a:solidFill>
                <a:schemeClr val="tx1"/>
              </a:solidFill>
              <a:prstDash val="solid"/>
              <a:round/>
              <a:headEnd/>
              <a:tailEnd/>
            </a:ln>
          </p:spPr>
          <p:txBody>
            <a:bodyPr/>
            <a:lstStyle/>
            <a:p>
              <a:endParaRPr lang="en-US"/>
            </a:p>
          </p:txBody>
        </p:sp>
        <p:sp>
          <p:nvSpPr>
            <p:cNvPr id="13538" name="Line 325"/>
            <p:cNvSpPr>
              <a:spLocks noChangeShapeType="1"/>
            </p:cNvSpPr>
            <p:nvPr/>
          </p:nvSpPr>
          <p:spPr bwMode="auto">
            <a:xfrm flipH="1" flipV="1">
              <a:off x="2573" y="1882"/>
              <a:ext cx="1" cy="10"/>
            </a:xfrm>
            <a:prstGeom prst="line">
              <a:avLst/>
            </a:prstGeom>
            <a:noFill/>
            <a:ln w="6350">
              <a:solidFill>
                <a:srgbClr val="000000"/>
              </a:solidFill>
              <a:round/>
              <a:headEnd/>
              <a:tailEnd/>
            </a:ln>
          </p:spPr>
          <p:txBody>
            <a:bodyPr/>
            <a:lstStyle/>
            <a:p>
              <a:endParaRPr lang="en-US"/>
            </a:p>
          </p:txBody>
        </p:sp>
        <p:sp>
          <p:nvSpPr>
            <p:cNvPr id="13539" name="Line 326"/>
            <p:cNvSpPr>
              <a:spLocks noChangeShapeType="1"/>
            </p:cNvSpPr>
            <p:nvPr/>
          </p:nvSpPr>
          <p:spPr bwMode="auto">
            <a:xfrm flipH="1" flipV="1">
              <a:off x="2570" y="1873"/>
              <a:ext cx="3" cy="9"/>
            </a:xfrm>
            <a:prstGeom prst="line">
              <a:avLst/>
            </a:prstGeom>
            <a:noFill/>
            <a:ln w="6350">
              <a:solidFill>
                <a:srgbClr val="000000"/>
              </a:solidFill>
              <a:round/>
              <a:headEnd/>
              <a:tailEnd/>
            </a:ln>
          </p:spPr>
          <p:txBody>
            <a:bodyPr/>
            <a:lstStyle/>
            <a:p>
              <a:endParaRPr lang="en-US"/>
            </a:p>
          </p:txBody>
        </p:sp>
        <p:sp>
          <p:nvSpPr>
            <p:cNvPr id="13540" name="Line 327"/>
            <p:cNvSpPr>
              <a:spLocks noChangeShapeType="1"/>
            </p:cNvSpPr>
            <p:nvPr/>
          </p:nvSpPr>
          <p:spPr bwMode="auto">
            <a:xfrm flipH="1" flipV="1">
              <a:off x="2563" y="1864"/>
              <a:ext cx="7" cy="9"/>
            </a:xfrm>
            <a:prstGeom prst="line">
              <a:avLst/>
            </a:prstGeom>
            <a:noFill/>
            <a:ln w="6350">
              <a:solidFill>
                <a:srgbClr val="000000"/>
              </a:solidFill>
              <a:round/>
              <a:headEnd/>
              <a:tailEnd/>
            </a:ln>
          </p:spPr>
          <p:txBody>
            <a:bodyPr/>
            <a:lstStyle/>
            <a:p>
              <a:endParaRPr lang="en-US"/>
            </a:p>
          </p:txBody>
        </p:sp>
        <p:sp>
          <p:nvSpPr>
            <p:cNvPr id="13541" name="Line 328"/>
            <p:cNvSpPr>
              <a:spLocks noChangeShapeType="1"/>
            </p:cNvSpPr>
            <p:nvPr/>
          </p:nvSpPr>
          <p:spPr bwMode="auto">
            <a:xfrm flipH="1" flipV="1">
              <a:off x="2555" y="1858"/>
              <a:ext cx="8" cy="6"/>
            </a:xfrm>
            <a:prstGeom prst="line">
              <a:avLst/>
            </a:prstGeom>
            <a:noFill/>
            <a:ln w="6350">
              <a:solidFill>
                <a:srgbClr val="000000"/>
              </a:solidFill>
              <a:round/>
              <a:headEnd/>
              <a:tailEnd/>
            </a:ln>
          </p:spPr>
          <p:txBody>
            <a:bodyPr/>
            <a:lstStyle/>
            <a:p>
              <a:endParaRPr lang="en-US"/>
            </a:p>
          </p:txBody>
        </p:sp>
        <p:sp>
          <p:nvSpPr>
            <p:cNvPr id="13542" name="Line 329"/>
            <p:cNvSpPr>
              <a:spLocks noChangeShapeType="1"/>
            </p:cNvSpPr>
            <p:nvPr/>
          </p:nvSpPr>
          <p:spPr bwMode="auto">
            <a:xfrm flipH="1" flipV="1">
              <a:off x="2546" y="1855"/>
              <a:ext cx="9" cy="3"/>
            </a:xfrm>
            <a:prstGeom prst="line">
              <a:avLst/>
            </a:prstGeom>
            <a:noFill/>
            <a:ln w="6350">
              <a:solidFill>
                <a:srgbClr val="000000"/>
              </a:solidFill>
              <a:round/>
              <a:headEnd/>
              <a:tailEnd/>
            </a:ln>
          </p:spPr>
          <p:txBody>
            <a:bodyPr/>
            <a:lstStyle/>
            <a:p>
              <a:endParaRPr lang="en-US"/>
            </a:p>
          </p:txBody>
        </p:sp>
        <p:sp>
          <p:nvSpPr>
            <p:cNvPr id="13543" name="Line 330"/>
            <p:cNvSpPr>
              <a:spLocks noChangeShapeType="1"/>
            </p:cNvSpPr>
            <p:nvPr/>
          </p:nvSpPr>
          <p:spPr bwMode="auto">
            <a:xfrm flipH="1" flipV="1">
              <a:off x="2536" y="1853"/>
              <a:ext cx="10" cy="2"/>
            </a:xfrm>
            <a:prstGeom prst="line">
              <a:avLst/>
            </a:prstGeom>
            <a:noFill/>
            <a:ln w="6350">
              <a:solidFill>
                <a:srgbClr val="000000"/>
              </a:solidFill>
              <a:round/>
              <a:headEnd/>
              <a:tailEnd/>
            </a:ln>
          </p:spPr>
          <p:txBody>
            <a:bodyPr/>
            <a:lstStyle/>
            <a:p>
              <a:endParaRPr lang="en-US"/>
            </a:p>
          </p:txBody>
        </p:sp>
        <p:sp>
          <p:nvSpPr>
            <p:cNvPr id="13544" name="Line 331"/>
            <p:cNvSpPr>
              <a:spLocks noChangeShapeType="1"/>
            </p:cNvSpPr>
            <p:nvPr/>
          </p:nvSpPr>
          <p:spPr bwMode="auto">
            <a:xfrm flipH="1">
              <a:off x="2526" y="1853"/>
              <a:ext cx="10" cy="2"/>
            </a:xfrm>
            <a:prstGeom prst="line">
              <a:avLst/>
            </a:prstGeom>
            <a:noFill/>
            <a:ln w="6350">
              <a:solidFill>
                <a:srgbClr val="000000"/>
              </a:solidFill>
              <a:round/>
              <a:headEnd/>
              <a:tailEnd/>
            </a:ln>
          </p:spPr>
          <p:txBody>
            <a:bodyPr/>
            <a:lstStyle/>
            <a:p>
              <a:endParaRPr lang="en-US"/>
            </a:p>
          </p:txBody>
        </p:sp>
        <p:sp>
          <p:nvSpPr>
            <p:cNvPr id="13545" name="Line 332"/>
            <p:cNvSpPr>
              <a:spLocks noChangeShapeType="1"/>
            </p:cNvSpPr>
            <p:nvPr/>
          </p:nvSpPr>
          <p:spPr bwMode="auto">
            <a:xfrm flipH="1">
              <a:off x="2517" y="1855"/>
              <a:ext cx="9" cy="3"/>
            </a:xfrm>
            <a:prstGeom prst="line">
              <a:avLst/>
            </a:prstGeom>
            <a:noFill/>
            <a:ln w="6350">
              <a:solidFill>
                <a:srgbClr val="000000"/>
              </a:solidFill>
              <a:round/>
              <a:headEnd/>
              <a:tailEnd/>
            </a:ln>
          </p:spPr>
          <p:txBody>
            <a:bodyPr/>
            <a:lstStyle/>
            <a:p>
              <a:endParaRPr lang="en-US"/>
            </a:p>
          </p:txBody>
        </p:sp>
        <p:sp>
          <p:nvSpPr>
            <p:cNvPr id="13546" name="Line 333"/>
            <p:cNvSpPr>
              <a:spLocks noChangeShapeType="1"/>
            </p:cNvSpPr>
            <p:nvPr/>
          </p:nvSpPr>
          <p:spPr bwMode="auto">
            <a:xfrm flipH="1">
              <a:off x="2509" y="1858"/>
              <a:ext cx="8" cy="6"/>
            </a:xfrm>
            <a:prstGeom prst="line">
              <a:avLst/>
            </a:prstGeom>
            <a:noFill/>
            <a:ln w="6350">
              <a:solidFill>
                <a:srgbClr val="000000"/>
              </a:solidFill>
              <a:round/>
              <a:headEnd/>
              <a:tailEnd/>
            </a:ln>
          </p:spPr>
          <p:txBody>
            <a:bodyPr/>
            <a:lstStyle/>
            <a:p>
              <a:endParaRPr lang="en-US"/>
            </a:p>
          </p:txBody>
        </p:sp>
        <p:sp>
          <p:nvSpPr>
            <p:cNvPr id="13547" name="Line 334"/>
            <p:cNvSpPr>
              <a:spLocks noChangeShapeType="1"/>
            </p:cNvSpPr>
            <p:nvPr/>
          </p:nvSpPr>
          <p:spPr bwMode="auto">
            <a:xfrm flipH="1">
              <a:off x="2504" y="1864"/>
              <a:ext cx="5" cy="9"/>
            </a:xfrm>
            <a:prstGeom prst="line">
              <a:avLst/>
            </a:prstGeom>
            <a:noFill/>
            <a:ln w="6350">
              <a:solidFill>
                <a:srgbClr val="000000"/>
              </a:solidFill>
              <a:round/>
              <a:headEnd/>
              <a:tailEnd/>
            </a:ln>
          </p:spPr>
          <p:txBody>
            <a:bodyPr/>
            <a:lstStyle/>
            <a:p>
              <a:endParaRPr lang="en-US"/>
            </a:p>
          </p:txBody>
        </p:sp>
        <p:sp>
          <p:nvSpPr>
            <p:cNvPr id="13548" name="Line 335"/>
            <p:cNvSpPr>
              <a:spLocks noChangeShapeType="1"/>
            </p:cNvSpPr>
            <p:nvPr/>
          </p:nvSpPr>
          <p:spPr bwMode="auto">
            <a:xfrm flipH="1">
              <a:off x="2499" y="1873"/>
              <a:ext cx="5" cy="9"/>
            </a:xfrm>
            <a:prstGeom prst="line">
              <a:avLst/>
            </a:prstGeom>
            <a:noFill/>
            <a:ln w="6350">
              <a:solidFill>
                <a:srgbClr val="000000"/>
              </a:solidFill>
              <a:round/>
              <a:headEnd/>
              <a:tailEnd/>
            </a:ln>
          </p:spPr>
          <p:txBody>
            <a:bodyPr/>
            <a:lstStyle/>
            <a:p>
              <a:endParaRPr lang="en-US"/>
            </a:p>
          </p:txBody>
        </p:sp>
        <p:sp>
          <p:nvSpPr>
            <p:cNvPr id="13549" name="Line 336"/>
            <p:cNvSpPr>
              <a:spLocks noChangeShapeType="1"/>
            </p:cNvSpPr>
            <p:nvPr/>
          </p:nvSpPr>
          <p:spPr bwMode="auto">
            <a:xfrm flipH="1">
              <a:off x="2498" y="1882"/>
              <a:ext cx="1" cy="10"/>
            </a:xfrm>
            <a:prstGeom prst="line">
              <a:avLst/>
            </a:prstGeom>
            <a:noFill/>
            <a:ln w="6350">
              <a:solidFill>
                <a:srgbClr val="000000"/>
              </a:solidFill>
              <a:round/>
              <a:headEnd/>
              <a:tailEnd/>
            </a:ln>
          </p:spPr>
          <p:txBody>
            <a:bodyPr/>
            <a:lstStyle/>
            <a:p>
              <a:endParaRPr lang="en-US"/>
            </a:p>
          </p:txBody>
        </p:sp>
        <p:sp>
          <p:nvSpPr>
            <p:cNvPr id="13550" name="Line 337"/>
            <p:cNvSpPr>
              <a:spLocks noChangeShapeType="1"/>
            </p:cNvSpPr>
            <p:nvPr/>
          </p:nvSpPr>
          <p:spPr bwMode="auto">
            <a:xfrm>
              <a:off x="2498" y="1892"/>
              <a:ext cx="1" cy="9"/>
            </a:xfrm>
            <a:prstGeom prst="line">
              <a:avLst/>
            </a:prstGeom>
            <a:noFill/>
            <a:ln w="6350">
              <a:solidFill>
                <a:srgbClr val="000000"/>
              </a:solidFill>
              <a:round/>
              <a:headEnd/>
              <a:tailEnd/>
            </a:ln>
          </p:spPr>
          <p:txBody>
            <a:bodyPr/>
            <a:lstStyle/>
            <a:p>
              <a:endParaRPr lang="en-US"/>
            </a:p>
          </p:txBody>
        </p:sp>
        <p:sp>
          <p:nvSpPr>
            <p:cNvPr id="13551" name="Line 338"/>
            <p:cNvSpPr>
              <a:spLocks noChangeShapeType="1"/>
            </p:cNvSpPr>
            <p:nvPr/>
          </p:nvSpPr>
          <p:spPr bwMode="auto">
            <a:xfrm>
              <a:off x="2499" y="1901"/>
              <a:ext cx="5" cy="10"/>
            </a:xfrm>
            <a:prstGeom prst="line">
              <a:avLst/>
            </a:prstGeom>
            <a:noFill/>
            <a:ln w="6350">
              <a:solidFill>
                <a:srgbClr val="000000"/>
              </a:solidFill>
              <a:round/>
              <a:headEnd/>
              <a:tailEnd/>
            </a:ln>
          </p:spPr>
          <p:txBody>
            <a:bodyPr/>
            <a:lstStyle/>
            <a:p>
              <a:endParaRPr lang="en-US"/>
            </a:p>
          </p:txBody>
        </p:sp>
        <p:sp>
          <p:nvSpPr>
            <p:cNvPr id="13552" name="Line 339"/>
            <p:cNvSpPr>
              <a:spLocks noChangeShapeType="1"/>
            </p:cNvSpPr>
            <p:nvPr/>
          </p:nvSpPr>
          <p:spPr bwMode="auto">
            <a:xfrm>
              <a:off x="2504" y="1911"/>
              <a:ext cx="5" cy="8"/>
            </a:xfrm>
            <a:prstGeom prst="line">
              <a:avLst/>
            </a:prstGeom>
            <a:noFill/>
            <a:ln w="6350">
              <a:solidFill>
                <a:srgbClr val="000000"/>
              </a:solidFill>
              <a:round/>
              <a:headEnd/>
              <a:tailEnd/>
            </a:ln>
          </p:spPr>
          <p:txBody>
            <a:bodyPr/>
            <a:lstStyle/>
            <a:p>
              <a:endParaRPr lang="en-US"/>
            </a:p>
          </p:txBody>
        </p:sp>
        <p:sp>
          <p:nvSpPr>
            <p:cNvPr id="13553" name="Line 340"/>
            <p:cNvSpPr>
              <a:spLocks noChangeShapeType="1"/>
            </p:cNvSpPr>
            <p:nvPr/>
          </p:nvSpPr>
          <p:spPr bwMode="auto">
            <a:xfrm>
              <a:off x="2509" y="1919"/>
              <a:ext cx="8" cy="5"/>
            </a:xfrm>
            <a:prstGeom prst="line">
              <a:avLst/>
            </a:prstGeom>
            <a:noFill/>
            <a:ln w="6350">
              <a:solidFill>
                <a:srgbClr val="000000"/>
              </a:solidFill>
              <a:round/>
              <a:headEnd/>
              <a:tailEnd/>
            </a:ln>
          </p:spPr>
          <p:txBody>
            <a:bodyPr/>
            <a:lstStyle/>
            <a:p>
              <a:endParaRPr lang="en-US"/>
            </a:p>
          </p:txBody>
        </p:sp>
        <p:sp>
          <p:nvSpPr>
            <p:cNvPr id="13554" name="Line 341"/>
            <p:cNvSpPr>
              <a:spLocks noChangeShapeType="1"/>
            </p:cNvSpPr>
            <p:nvPr/>
          </p:nvSpPr>
          <p:spPr bwMode="auto">
            <a:xfrm>
              <a:off x="2517" y="1924"/>
              <a:ext cx="9" cy="5"/>
            </a:xfrm>
            <a:prstGeom prst="line">
              <a:avLst/>
            </a:prstGeom>
            <a:noFill/>
            <a:ln w="6350">
              <a:solidFill>
                <a:srgbClr val="000000"/>
              </a:solidFill>
              <a:round/>
              <a:headEnd/>
              <a:tailEnd/>
            </a:ln>
          </p:spPr>
          <p:txBody>
            <a:bodyPr/>
            <a:lstStyle/>
            <a:p>
              <a:endParaRPr lang="en-US"/>
            </a:p>
          </p:txBody>
        </p:sp>
        <p:sp>
          <p:nvSpPr>
            <p:cNvPr id="13555" name="Line 342"/>
            <p:cNvSpPr>
              <a:spLocks noChangeShapeType="1"/>
            </p:cNvSpPr>
            <p:nvPr/>
          </p:nvSpPr>
          <p:spPr bwMode="auto">
            <a:xfrm>
              <a:off x="2526" y="1929"/>
              <a:ext cx="10" cy="1"/>
            </a:xfrm>
            <a:prstGeom prst="line">
              <a:avLst/>
            </a:prstGeom>
            <a:noFill/>
            <a:ln w="6350">
              <a:solidFill>
                <a:srgbClr val="000000"/>
              </a:solidFill>
              <a:round/>
              <a:headEnd/>
              <a:tailEnd/>
            </a:ln>
          </p:spPr>
          <p:txBody>
            <a:bodyPr/>
            <a:lstStyle/>
            <a:p>
              <a:endParaRPr lang="en-US"/>
            </a:p>
          </p:txBody>
        </p:sp>
        <p:sp>
          <p:nvSpPr>
            <p:cNvPr id="13556" name="Line 343"/>
            <p:cNvSpPr>
              <a:spLocks noChangeShapeType="1"/>
            </p:cNvSpPr>
            <p:nvPr/>
          </p:nvSpPr>
          <p:spPr bwMode="auto">
            <a:xfrm flipV="1">
              <a:off x="2536" y="1929"/>
              <a:ext cx="10" cy="1"/>
            </a:xfrm>
            <a:prstGeom prst="line">
              <a:avLst/>
            </a:prstGeom>
            <a:noFill/>
            <a:ln w="6350">
              <a:solidFill>
                <a:srgbClr val="000000"/>
              </a:solidFill>
              <a:round/>
              <a:headEnd/>
              <a:tailEnd/>
            </a:ln>
          </p:spPr>
          <p:txBody>
            <a:bodyPr/>
            <a:lstStyle/>
            <a:p>
              <a:endParaRPr lang="en-US"/>
            </a:p>
          </p:txBody>
        </p:sp>
        <p:sp>
          <p:nvSpPr>
            <p:cNvPr id="13557" name="Line 344"/>
            <p:cNvSpPr>
              <a:spLocks noChangeShapeType="1"/>
            </p:cNvSpPr>
            <p:nvPr/>
          </p:nvSpPr>
          <p:spPr bwMode="auto">
            <a:xfrm flipV="1">
              <a:off x="2546" y="1924"/>
              <a:ext cx="9" cy="5"/>
            </a:xfrm>
            <a:prstGeom prst="line">
              <a:avLst/>
            </a:prstGeom>
            <a:noFill/>
            <a:ln w="6350">
              <a:solidFill>
                <a:srgbClr val="000000"/>
              </a:solidFill>
              <a:round/>
              <a:headEnd/>
              <a:tailEnd/>
            </a:ln>
          </p:spPr>
          <p:txBody>
            <a:bodyPr/>
            <a:lstStyle/>
            <a:p>
              <a:endParaRPr lang="en-US"/>
            </a:p>
          </p:txBody>
        </p:sp>
        <p:sp>
          <p:nvSpPr>
            <p:cNvPr id="13558" name="Line 345"/>
            <p:cNvSpPr>
              <a:spLocks noChangeShapeType="1"/>
            </p:cNvSpPr>
            <p:nvPr/>
          </p:nvSpPr>
          <p:spPr bwMode="auto">
            <a:xfrm flipV="1">
              <a:off x="2555" y="1919"/>
              <a:ext cx="8" cy="5"/>
            </a:xfrm>
            <a:prstGeom prst="line">
              <a:avLst/>
            </a:prstGeom>
            <a:noFill/>
            <a:ln w="6350">
              <a:solidFill>
                <a:srgbClr val="000000"/>
              </a:solidFill>
              <a:round/>
              <a:headEnd/>
              <a:tailEnd/>
            </a:ln>
          </p:spPr>
          <p:txBody>
            <a:bodyPr/>
            <a:lstStyle/>
            <a:p>
              <a:endParaRPr lang="en-US"/>
            </a:p>
          </p:txBody>
        </p:sp>
        <p:sp>
          <p:nvSpPr>
            <p:cNvPr id="13559" name="Line 346"/>
            <p:cNvSpPr>
              <a:spLocks noChangeShapeType="1"/>
            </p:cNvSpPr>
            <p:nvPr/>
          </p:nvSpPr>
          <p:spPr bwMode="auto">
            <a:xfrm flipV="1">
              <a:off x="2563" y="1911"/>
              <a:ext cx="7" cy="8"/>
            </a:xfrm>
            <a:prstGeom prst="line">
              <a:avLst/>
            </a:prstGeom>
            <a:noFill/>
            <a:ln w="6350">
              <a:solidFill>
                <a:srgbClr val="000000"/>
              </a:solidFill>
              <a:round/>
              <a:headEnd/>
              <a:tailEnd/>
            </a:ln>
          </p:spPr>
          <p:txBody>
            <a:bodyPr/>
            <a:lstStyle/>
            <a:p>
              <a:endParaRPr lang="en-US"/>
            </a:p>
          </p:txBody>
        </p:sp>
        <p:sp>
          <p:nvSpPr>
            <p:cNvPr id="13560" name="Line 347"/>
            <p:cNvSpPr>
              <a:spLocks noChangeShapeType="1"/>
            </p:cNvSpPr>
            <p:nvPr/>
          </p:nvSpPr>
          <p:spPr bwMode="auto">
            <a:xfrm flipV="1">
              <a:off x="2570" y="1901"/>
              <a:ext cx="3" cy="10"/>
            </a:xfrm>
            <a:prstGeom prst="line">
              <a:avLst/>
            </a:prstGeom>
            <a:noFill/>
            <a:ln w="6350">
              <a:solidFill>
                <a:srgbClr val="000000"/>
              </a:solidFill>
              <a:round/>
              <a:headEnd/>
              <a:tailEnd/>
            </a:ln>
          </p:spPr>
          <p:txBody>
            <a:bodyPr/>
            <a:lstStyle/>
            <a:p>
              <a:endParaRPr lang="en-US"/>
            </a:p>
          </p:txBody>
        </p:sp>
        <p:sp>
          <p:nvSpPr>
            <p:cNvPr id="13561" name="Line 348"/>
            <p:cNvSpPr>
              <a:spLocks noChangeShapeType="1"/>
            </p:cNvSpPr>
            <p:nvPr/>
          </p:nvSpPr>
          <p:spPr bwMode="auto">
            <a:xfrm flipV="1">
              <a:off x="2573" y="1892"/>
              <a:ext cx="1" cy="9"/>
            </a:xfrm>
            <a:prstGeom prst="line">
              <a:avLst/>
            </a:prstGeom>
            <a:noFill/>
            <a:ln w="6350">
              <a:solidFill>
                <a:srgbClr val="000000"/>
              </a:solidFill>
              <a:round/>
              <a:headEnd/>
              <a:tailEnd/>
            </a:ln>
          </p:spPr>
          <p:txBody>
            <a:bodyPr/>
            <a:lstStyle/>
            <a:p>
              <a:endParaRPr lang="en-US"/>
            </a:p>
          </p:txBody>
        </p:sp>
        <p:sp>
          <p:nvSpPr>
            <p:cNvPr id="13562" name="Freeform 349"/>
            <p:cNvSpPr>
              <a:spLocks/>
            </p:cNvSpPr>
            <p:nvPr/>
          </p:nvSpPr>
          <p:spPr bwMode="auto">
            <a:xfrm>
              <a:off x="2812" y="1810"/>
              <a:ext cx="76" cy="76"/>
            </a:xfrm>
            <a:custGeom>
              <a:avLst/>
              <a:gdLst>
                <a:gd name="T0" fmla="*/ 38 w 76"/>
                <a:gd name="T1" fmla="*/ 0 h 76"/>
                <a:gd name="T2" fmla="*/ 48 w 76"/>
                <a:gd name="T3" fmla="*/ 1 h 76"/>
                <a:gd name="T4" fmla="*/ 57 w 76"/>
                <a:gd name="T5" fmla="*/ 6 h 76"/>
                <a:gd name="T6" fmla="*/ 65 w 76"/>
                <a:gd name="T7" fmla="*/ 11 h 76"/>
                <a:gd name="T8" fmla="*/ 71 w 76"/>
                <a:gd name="T9" fmla="*/ 19 h 76"/>
                <a:gd name="T10" fmla="*/ 75 w 76"/>
                <a:gd name="T11" fmla="*/ 28 h 76"/>
                <a:gd name="T12" fmla="*/ 76 w 76"/>
                <a:gd name="T13" fmla="*/ 38 h 76"/>
                <a:gd name="T14" fmla="*/ 75 w 76"/>
                <a:gd name="T15" fmla="*/ 48 h 76"/>
                <a:gd name="T16" fmla="*/ 71 w 76"/>
                <a:gd name="T17" fmla="*/ 57 h 76"/>
                <a:gd name="T18" fmla="*/ 65 w 76"/>
                <a:gd name="T19" fmla="*/ 65 h 76"/>
                <a:gd name="T20" fmla="*/ 57 w 76"/>
                <a:gd name="T21" fmla="*/ 72 h 76"/>
                <a:gd name="T22" fmla="*/ 48 w 76"/>
                <a:gd name="T23" fmla="*/ 75 h 76"/>
                <a:gd name="T24" fmla="*/ 38 w 76"/>
                <a:gd name="T25" fmla="*/ 76 h 76"/>
                <a:gd name="T26" fmla="*/ 28 w 76"/>
                <a:gd name="T27" fmla="*/ 75 h 76"/>
                <a:gd name="T28" fmla="*/ 19 w 76"/>
                <a:gd name="T29" fmla="*/ 72 h 76"/>
                <a:gd name="T30" fmla="*/ 11 w 76"/>
                <a:gd name="T31" fmla="*/ 65 h 76"/>
                <a:gd name="T32" fmla="*/ 4 w 76"/>
                <a:gd name="T33" fmla="*/ 57 h 76"/>
                <a:gd name="T34" fmla="*/ 1 w 76"/>
                <a:gd name="T35" fmla="*/ 48 h 76"/>
                <a:gd name="T36" fmla="*/ 0 w 76"/>
                <a:gd name="T37" fmla="*/ 38 h 76"/>
                <a:gd name="T38" fmla="*/ 1 w 76"/>
                <a:gd name="T39" fmla="*/ 28 h 76"/>
                <a:gd name="T40" fmla="*/ 4 w 76"/>
                <a:gd name="T41" fmla="*/ 19 h 76"/>
                <a:gd name="T42" fmla="*/ 11 w 76"/>
                <a:gd name="T43" fmla="*/ 11 h 76"/>
                <a:gd name="T44" fmla="*/ 19 w 76"/>
                <a:gd name="T45" fmla="*/ 6 h 76"/>
                <a:gd name="T46" fmla="*/ 28 w 76"/>
                <a:gd name="T47" fmla="*/ 1 h 76"/>
                <a:gd name="T48" fmla="*/ 38 w 76"/>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6"/>
                <a:gd name="T77" fmla="*/ 76 w 76"/>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6">
                  <a:moveTo>
                    <a:pt x="38" y="0"/>
                  </a:moveTo>
                  <a:lnTo>
                    <a:pt x="48" y="1"/>
                  </a:lnTo>
                  <a:lnTo>
                    <a:pt x="57" y="6"/>
                  </a:lnTo>
                  <a:lnTo>
                    <a:pt x="65" y="11"/>
                  </a:lnTo>
                  <a:lnTo>
                    <a:pt x="71" y="19"/>
                  </a:lnTo>
                  <a:lnTo>
                    <a:pt x="75" y="28"/>
                  </a:lnTo>
                  <a:lnTo>
                    <a:pt x="76" y="38"/>
                  </a:lnTo>
                  <a:lnTo>
                    <a:pt x="75" y="48"/>
                  </a:lnTo>
                  <a:lnTo>
                    <a:pt x="71" y="57"/>
                  </a:lnTo>
                  <a:lnTo>
                    <a:pt x="65" y="65"/>
                  </a:lnTo>
                  <a:lnTo>
                    <a:pt x="57" y="72"/>
                  </a:lnTo>
                  <a:lnTo>
                    <a:pt x="48" y="75"/>
                  </a:lnTo>
                  <a:lnTo>
                    <a:pt x="38" y="76"/>
                  </a:lnTo>
                  <a:lnTo>
                    <a:pt x="28" y="75"/>
                  </a:lnTo>
                  <a:lnTo>
                    <a:pt x="19" y="72"/>
                  </a:lnTo>
                  <a:lnTo>
                    <a:pt x="11" y="65"/>
                  </a:lnTo>
                  <a:lnTo>
                    <a:pt x="4" y="57"/>
                  </a:lnTo>
                  <a:lnTo>
                    <a:pt x="1" y="48"/>
                  </a:lnTo>
                  <a:lnTo>
                    <a:pt x="0" y="38"/>
                  </a:lnTo>
                  <a:lnTo>
                    <a:pt x="1" y="28"/>
                  </a:lnTo>
                  <a:lnTo>
                    <a:pt x="4" y="19"/>
                  </a:lnTo>
                  <a:lnTo>
                    <a:pt x="11" y="11"/>
                  </a:lnTo>
                  <a:lnTo>
                    <a:pt x="19" y="6"/>
                  </a:lnTo>
                  <a:lnTo>
                    <a:pt x="28" y="1"/>
                  </a:lnTo>
                  <a:lnTo>
                    <a:pt x="38" y="0"/>
                  </a:lnTo>
                  <a:close/>
                </a:path>
              </a:pathLst>
            </a:custGeom>
            <a:solidFill>
              <a:schemeClr val="tx1"/>
            </a:solidFill>
            <a:ln w="0">
              <a:solidFill>
                <a:schemeClr val="tx1"/>
              </a:solidFill>
              <a:prstDash val="solid"/>
              <a:round/>
              <a:headEnd/>
              <a:tailEnd/>
            </a:ln>
          </p:spPr>
          <p:txBody>
            <a:bodyPr/>
            <a:lstStyle/>
            <a:p>
              <a:endParaRPr lang="en-US"/>
            </a:p>
          </p:txBody>
        </p:sp>
        <p:sp>
          <p:nvSpPr>
            <p:cNvPr id="13563" name="Line 350"/>
            <p:cNvSpPr>
              <a:spLocks noChangeShapeType="1"/>
            </p:cNvSpPr>
            <p:nvPr/>
          </p:nvSpPr>
          <p:spPr bwMode="auto">
            <a:xfrm flipH="1" flipV="1">
              <a:off x="2730" y="1876"/>
              <a:ext cx="1" cy="10"/>
            </a:xfrm>
            <a:prstGeom prst="line">
              <a:avLst/>
            </a:prstGeom>
            <a:noFill/>
            <a:ln w="6350">
              <a:solidFill>
                <a:srgbClr val="000000"/>
              </a:solidFill>
              <a:round/>
              <a:headEnd/>
              <a:tailEnd/>
            </a:ln>
          </p:spPr>
          <p:txBody>
            <a:bodyPr/>
            <a:lstStyle/>
            <a:p>
              <a:endParaRPr lang="en-US"/>
            </a:p>
          </p:txBody>
        </p:sp>
        <p:sp>
          <p:nvSpPr>
            <p:cNvPr id="13564" name="Line 351"/>
            <p:cNvSpPr>
              <a:spLocks noChangeShapeType="1"/>
            </p:cNvSpPr>
            <p:nvPr/>
          </p:nvSpPr>
          <p:spPr bwMode="auto">
            <a:xfrm flipH="1" flipV="1">
              <a:off x="2727" y="1867"/>
              <a:ext cx="3" cy="9"/>
            </a:xfrm>
            <a:prstGeom prst="line">
              <a:avLst/>
            </a:prstGeom>
            <a:noFill/>
            <a:ln w="6350">
              <a:solidFill>
                <a:srgbClr val="000000"/>
              </a:solidFill>
              <a:round/>
              <a:headEnd/>
              <a:tailEnd/>
            </a:ln>
          </p:spPr>
          <p:txBody>
            <a:bodyPr/>
            <a:lstStyle/>
            <a:p>
              <a:endParaRPr lang="en-US"/>
            </a:p>
          </p:txBody>
        </p:sp>
        <p:sp>
          <p:nvSpPr>
            <p:cNvPr id="13565" name="Line 352"/>
            <p:cNvSpPr>
              <a:spLocks noChangeShapeType="1"/>
            </p:cNvSpPr>
            <p:nvPr/>
          </p:nvSpPr>
          <p:spPr bwMode="auto">
            <a:xfrm flipH="1" flipV="1">
              <a:off x="2720" y="1859"/>
              <a:ext cx="7" cy="8"/>
            </a:xfrm>
            <a:prstGeom prst="line">
              <a:avLst/>
            </a:prstGeom>
            <a:noFill/>
            <a:ln w="6350">
              <a:solidFill>
                <a:srgbClr val="000000"/>
              </a:solidFill>
              <a:round/>
              <a:headEnd/>
              <a:tailEnd/>
            </a:ln>
          </p:spPr>
          <p:txBody>
            <a:bodyPr/>
            <a:lstStyle/>
            <a:p>
              <a:endParaRPr lang="en-US"/>
            </a:p>
          </p:txBody>
        </p:sp>
        <p:sp>
          <p:nvSpPr>
            <p:cNvPr id="13566" name="Line 353"/>
            <p:cNvSpPr>
              <a:spLocks noChangeShapeType="1"/>
            </p:cNvSpPr>
            <p:nvPr/>
          </p:nvSpPr>
          <p:spPr bwMode="auto">
            <a:xfrm flipH="1" flipV="1">
              <a:off x="2712" y="1854"/>
              <a:ext cx="8" cy="5"/>
            </a:xfrm>
            <a:prstGeom prst="line">
              <a:avLst/>
            </a:prstGeom>
            <a:noFill/>
            <a:ln w="6350">
              <a:solidFill>
                <a:srgbClr val="000000"/>
              </a:solidFill>
              <a:round/>
              <a:headEnd/>
              <a:tailEnd/>
            </a:ln>
          </p:spPr>
          <p:txBody>
            <a:bodyPr/>
            <a:lstStyle/>
            <a:p>
              <a:endParaRPr lang="en-US"/>
            </a:p>
          </p:txBody>
        </p:sp>
        <p:sp>
          <p:nvSpPr>
            <p:cNvPr id="13567" name="Line 354"/>
            <p:cNvSpPr>
              <a:spLocks noChangeShapeType="1"/>
            </p:cNvSpPr>
            <p:nvPr/>
          </p:nvSpPr>
          <p:spPr bwMode="auto">
            <a:xfrm flipH="1" flipV="1">
              <a:off x="2703" y="1849"/>
              <a:ext cx="9" cy="5"/>
            </a:xfrm>
            <a:prstGeom prst="line">
              <a:avLst/>
            </a:prstGeom>
            <a:noFill/>
            <a:ln w="6350">
              <a:solidFill>
                <a:srgbClr val="000000"/>
              </a:solidFill>
              <a:round/>
              <a:headEnd/>
              <a:tailEnd/>
            </a:ln>
          </p:spPr>
          <p:txBody>
            <a:bodyPr/>
            <a:lstStyle/>
            <a:p>
              <a:endParaRPr lang="en-US"/>
            </a:p>
          </p:txBody>
        </p:sp>
        <p:sp>
          <p:nvSpPr>
            <p:cNvPr id="13568" name="Line 355"/>
            <p:cNvSpPr>
              <a:spLocks noChangeShapeType="1"/>
            </p:cNvSpPr>
            <p:nvPr/>
          </p:nvSpPr>
          <p:spPr bwMode="auto">
            <a:xfrm flipH="1" flipV="1">
              <a:off x="2693" y="1848"/>
              <a:ext cx="10" cy="1"/>
            </a:xfrm>
            <a:prstGeom prst="line">
              <a:avLst/>
            </a:prstGeom>
            <a:noFill/>
            <a:ln w="6350">
              <a:solidFill>
                <a:srgbClr val="000000"/>
              </a:solidFill>
              <a:round/>
              <a:headEnd/>
              <a:tailEnd/>
            </a:ln>
          </p:spPr>
          <p:txBody>
            <a:bodyPr/>
            <a:lstStyle/>
            <a:p>
              <a:endParaRPr lang="en-US"/>
            </a:p>
          </p:txBody>
        </p:sp>
        <p:sp>
          <p:nvSpPr>
            <p:cNvPr id="13569" name="Line 356"/>
            <p:cNvSpPr>
              <a:spLocks noChangeShapeType="1"/>
            </p:cNvSpPr>
            <p:nvPr/>
          </p:nvSpPr>
          <p:spPr bwMode="auto">
            <a:xfrm flipH="1">
              <a:off x="2683" y="1848"/>
              <a:ext cx="10" cy="1"/>
            </a:xfrm>
            <a:prstGeom prst="line">
              <a:avLst/>
            </a:prstGeom>
            <a:noFill/>
            <a:ln w="6350">
              <a:solidFill>
                <a:srgbClr val="000000"/>
              </a:solidFill>
              <a:round/>
              <a:headEnd/>
              <a:tailEnd/>
            </a:ln>
          </p:spPr>
          <p:txBody>
            <a:bodyPr/>
            <a:lstStyle/>
            <a:p>
              <a:endParaRPr lang="en-US"/>
            </a:p>
          </p:txBody>
        </p:sp>
        <p:sp>
          <p:nvSpPr>
            <p:cNvPr id="13570" name="Line 357"/>
            <p:cNvSpPr>
              <a:spLocks noChangeShapeType="1"/>
            </p:cNvSpPr>
            <p:nvPr/>
          </p:nvSpPr>
          <p:spPr bwMode="auto">
            <a:xfrm flipH="1">
              <a:off x="2674" y="1849"/>
              <a:ext cx="9" cy="5"/>
            </a:xfrm>
            <a:prstGeom prst="line">
              <a:avLst/>
            </a:prstGeom>
            <a:noFill/>
            <a:ln w="6350">
              <a:solidFill>
                <a:srgbClr val="000000"/>
              </a:solidFill>
              <a:round/>
              <a:headEnd/>
              <a:tailEnd/>
            </a:ln>
          </p:spPr>
          <p:txBody>
            <a:bodyPr/>
            <a:lstStyle/>
            <a:p>
              <a:endParaRPr lang="en-US"/>
            </a:p>
          </p:txBody>
        </p:sp>
        <p:sp>
          <p:nvSpPr>
            <p:cNvPr id="13571" name="Line 358"/>
            <p:cNvSpPr>
              <a:spLocks noChangeShapeType="1"/>
            </p:cNvSpPr>
            <p:nvPr/>
          </p:nvSpPr>
          <p:spPr bwMode="auto">
            <a:xfrm flipH="1">
              <a:off x="2666" y="1854"/>
              <a:ext cx="8" cy="5"/>
            </a:xfrm>
            <a:prstGeom prst="line">
              <a:avLst/>
            </a:prstGeom>
            <a:noFill/>
            <a:ln w="6350">
              <a:solidFill>
                <a:srgbClr val="000000"/>
              </a:solidFill>
              <a:round/>
              <a:headEnd/>
              <a:tailEnd/>
            </a:ln>
          </p:spPr>
          <p:txBody>
            <a:bodyPr/>
            <a:lstStyle/>
            <a:p>
              <a:endParaRPr lang="en-US"/>
            </a:p>
          </p:txBody>
        </p:sp>
        <p:sp>
          <p:nvSpPr>
            <p:cNvPr id="13572" name="Line 359"/>
            <p:cNvSpPr>
              <a:spLocks noChangeShapeType="1"/>
            </p:cNvSpPr>
            <p:nvPr/>
          </p:nvSpPr>
          <p:spPr bwMode="auto">
            <a:xfrm flipH="1">
              <a:off x="2661" y="1859"/>
              <a:ext cx="5" cy="8"/>
            </a:xfrm>
            <a:prstGeom prst="line">
              <a:avLst/>
            </a:prstGeom>
            <a:noFill/>
            <a:ln w="6350">
              <a:solidFill>
                <a:srgbClr val="000000"/>
              </a:solidFill>
              <a:round/>
              <a:headEnd/>
              <a:tailEnd/>
            </a:ln>
          </p:spPr>
          <p:txBody>
            <a:bodyPr/>
            <a:lstStyle/>
            <a:p>
              <a:endParaRPr lang="en-US"/>
            </a:p>
          </p:txBody>
        </p:sp>
        <p:sp>
          <p:nvSpPr>
            <p:cNvPr id="13573" name="Line 360"/>
            <p:cNvSpPr>
              <a:spLocks noChangeShapeType="1"/>
            </p:cNvSpPr>
            <p:nvPr/>
          </p:nvSpPr>
          <p:spPr bwMode="auto">
            <a:xfrm flipH="1">
              <a:off x="2656" y="1867"/>
              <a:ext cx="5" cy="9"/>
            </a:xfrm>
            <a:prstGeom prst="line">
              <a:avLst/>
            </a:prstGeom>
            <a:noFill/>
            <a:ln w="6350">
              <a:solidFill>
                <a:srgbClr val="000000"/>
              </a:solidFill>
              <a:round/>
              <a:headEnd/>
              <a:tailEnd/>
            </a:ln>
          </p:spPr>
          <p:txBody>
            <a:bodyPr/>
            <a:lstStyle/>
            <a:p>
              <a:endParaRPr lang="en-US"/>
            </a:p>
          </p:txBody>
        </p:sp>
        <p:sp>
          <p:nvSpPr>
            <p:cNvPr id="13574" name="Line 361"/>
            <p:cNvSpPr>
              <a:spLocks noChangeShapeType="1"/>
            </p:cNvSpPr>
            <p:nvPr/>
          </p:nvSpPr>
          <p:spPr bwMode="auto">
            <a:xfrm flipH="1">
              <a:off x="2655" y="1876"/>
              <a:ext cx="1" cy="10"/>
            </a:xfrm>
            <a:prstGeom prst="line">
              <a:avLst/>
            </a:prstGeom>
            <a:noFill/>
            <a:ln w="6350">
              <a:solidFill>
                <a:srgbClr val="000000"/>
              </a:solidFill>
              <a:round/>
              <a:headEnd/>
              <a:tailEnd/>
            </a:ln>
          </p:spPr>
          <p:txBody>
            <a:bodyPr/>
            <a:lstStyle/>
            <a:p>
              <a:endParaRPr lang="en-US"/>
            </a:p>
          </p:txBody>
        </p:sp>
        <p:sp>
          <p:nvSpPr>
            <p:cNvPr id="13575" name="Line 362"/>
            <p:cNvSpPr>
              <a:spLocks noChangeShapeType="1"/>
            </p:cNvSpPr>
            <p:nvPr/>
          </p:nvSpPr>
          <p:spPr bwMode="auto">
            <a:xfrm>
              <a:off x="2655" y="1886"/>
              <a:ext cx="1" cy="10"/>
            </a:xfrm>
            <a:prstGeom prst="line">
              <a:avLst/>
            </a:prstGeom>
            <a:noFill/>
            <a:ln w="6350">
              <a:solidFill>
                <a:srgbClr val="000000"/>
              </a:solidFill>
              <a:round/>
              <a:headEnd/>
              <a:tailEnd/>
            </a:ln>
          </p:spPr>
          <p:txBody>
            <a:bodyPr/>
            <a:lstStyle/>
            <a:p>
              <a:endParaRPr lang="en-US"/>
            </a:p>
          </p:txBody>
        </p:sp>
        <p:sp>
          <p:nvSpPr>
            <p:cNvPr id="13576" name="Line 363"/>
            <p:cNvSpPr>
              <a:spLocks noChangeShapeType="1"/>
            </p:cNvSpPr>
            <p:nvPr/>
          </p:nvSpPr>
          <p:spPr bwMode="auto">
            <a:xfrm>
              <a:off x="2656" y="1896"/>
              <a:ext cx="5" cy="9"/>
            </a:xfrm>
            <a:prstGeom prst="line">
              <a:avLst/>
            </a:prstGeom>
            <a:noFill/>
            <a:ln w="6350">
              <a:solidFill>
                <a:srgbClr val="000000"/>
              </a:solidFill>
              <a:round/>
              <a:headEnd/>
              <a:tailEnd/>
            </a:ln>
          </p:spPr>
          <p:txBody>
            <a:bodyPr/>
            <a:lstStyle/>
            <a:p>
              <a:endParaRPr lang="en-US"/>
            </a:p>
          </p:txBody>
        </p:sp>
        <p:sp>
          <p:nvSpPr>
            <p:cNvPr id="13577" name="Line 364"/>
            <p:cNvSpPr>
              <a:spLocks noChangeShapeType="1"/>
            </p:cNvSpPr>
            <p:nvPr/>
          </p:nvSpPr>
          <p:spPr bwMode="auto">
            <a:xfrm>
              <a:off x="2661" y="1905"/>
              <a:ext cx="5" cy="8"/>
            </a:xfrm>
            <a:prstGeom prst="line">
              <a:avLst/>
            </a:prstGeom>
            <a:noFill/>
            <a:ln w="6350">
              <a:solidFill>
                <a:srgbClr val="000000"/>
              </a:solidFill>
              <a:round/>
              <a:headEnd/>
              <a:tailEnd/>
            </a:ln>
          </p:spPr>
          <p:txBody>
            <a:bodyPr/>
            <a:lstStyle/>
            <a:p>
              <a:endParaRPr lang="en-US"/>
            </a:p>
          </p:txBody>
        </p:sp>
        <p:sp>
          <p:nvSpPr>
            <p:cNvPr id="13578" name="Line 365"/>
            <p:cNvSpPr>
              <a:spLocks noChangeShapeType="1"/>
            </p:cNvSpPr>
            <p:nvPr/>
          </p:nvSpPr>
          <p:spPr bwMode="auto">
            <a:xfrm>
              <a:off x="2666" y="1913"/>
              <a:ext cx="8" cy="7"/>
            </a:xfrm>
            <a:prstGeom prst="line">
              <a:avLst/>
            </a:prstGeom>
            <a:noFill/>
            <a:ln w="6350">
              <a:solidFill>
                <a:srgbClr val="000000"/>
              </a:solidFill>
              <a:round/>
              <a:headEnd/>
              <a:tailEnd/>
            </a:ln>
          </p:spPr>
          <p:txBody>
            <a:bodyPr/>
            <a:lstStyle/>
            <a:p>
              <a:endParaRPr lang="en-US"/>
            </a:p>
          </p:txBody>
        </p:sp>
        <p:sp>
          <p:nvSpPr>
            <p:cNvPr id="13579" name="Line 366"/>
            <p:cNvSpPr>
              <a:spLocks noChangeShapeType="1"/>
            </p:cNvSpPr>
            <p:nvPr/>
          </p:nvSpPr>
          <p:spPr bwMode="auto">
            <a:xfrm>
              <a:off x="2674" y="1920"/>
              <a:ext cx="9" cy="3"/>
            </a:xfrm>
            <a:prstGeom prst="line">
              <a:avLst/>
            </a:prstGeom>
            <a:noFill/>
            <a:ln w="6350">
              <a:solidFill>
                <a:srgbClr val="000000"/>
              </a:solidFill>
              <a:round/>
              <a:headEnd/>
              <a:tailEnd/>
            </a:ln>
          </p:spPr>
          <p:txBody>
            <a:bodyPr/>
            <a:lstStyle/>
            <a:p>
              <a:endParaRPr lang="en-US"/>
            </a:p>
          </p:txBody>
        </p:sp>
        <p:sp>
          <p:nvSpPr>
            <p:cNvPr id="13580" name="Line 367"/>
            <p:cNvSpPr>
              <a:spLocks noChangeShapeType="1"/>
            </p:cNvSpPr>
            <p:nvPr/>
          </p:nvSpPr>
          <p:spPr bwMode="auto">
            <a:xfrm>
              <a:off x="2683" y="1923"/>
              <a:ext cx="10" cy="3"/>
            </a:xfrm>
            <a:prstGeom prst="line">
              <a:avLst/>
            </a:prstGeom>
            <a:noFill/>
            <a:ln w="6350">
              <a:solidFill>
                <a:srgbClr val="000000"/>
              </a:solidFill>
              <a:round/>
              <a:headEnd/>
              <a:tailEnd/>
            </a:ln>
          </p:spPr>
          <p:txBody>
            <a:bodyPr/>
            <a:lstStyle/>
            <a:p>
              <a:endParaRPr lang="en-US"/>
            </a:p>
          </p:txBody>
        </p:sp>
        <p:sp>
          <p:nvSpPr>
            <p:cNvPr id="13581" name="Line 368"/>
            <p:cNvSpPr>
              <a:spLocks noChangeShapeType="1"/>
            </p:cNvSpPr>
            <p:nvPr/>
          </p:nvSpPr>
          <p:spPr bwMode="auto">
            <a:xfrm flipV="1">
              <a:off x="2693" y="1923"/>
              <a:ext cx="10" cy="3"/>
            </a:xfrm>
            <a:prstGeom prst="line">
              <a:avLst/>
            </a:prstGeom>
            <a:noFill/>
            <a:ln w="6350">
              <a:solidFill>
                <a:srgbClr val="000000"/>
              </a:solidFill>
              <a:round/>
              <a:headEnd/>
              <a:tailEnd/>
            </a:ln>
          </p:spPr>
          <p:txBody>
            <a:bodyPr/>
            <a:lstStyle/>
            <a:p>
              <a:endParaRPr lang="en-US"/>
            </a:p>
          </p:txBody>
        </p:sp>
        <p:sp>
          <p:nvSpPr>
            <p:cNvPr id="13582" name="Line 369"/>
            <p:cNvSpPr>
              <a:spLocks noChangeShapeType="1"/>
            </p:cNvSpPr>
            <p:nvPr/>
          </p:nvSpPr>
          <p:spPr bwMode="auto">
            <a:xfrm flipV="1">
              <a:off x="2703" y="1920"/>
              <a:ext cx="9" cy="3"/>
            </a:xfrm>
            <a:prstGeom prst="line">
              <a:avLst/>
            </a:prstGeom>
            <a:noFill/>
            <a:ln w="6350">
              <a:solidFill>
                <a:srgbClr val="000000"/>
              </a:solidFill>
              <a:round/>
              <a:headEnd/>
              <a:tailEnd/>
            </a:ln>
          </p:spPr>
          <p:txBody>
            <a:bodyPr/>
            <a:lstStyle/>
            <a:p>
              <a:endParaRPr lang="en-US"/>
            </a:p>
          </p:txBody>
        </p:sp>
        <p:sp>
          <p:nvSpPr>
            <p:cNvPr id="13583" name="Line 370"/>
            <p:cNvSpPr>
              <a:spLocks noChangeShapeType="1"/>
            </p:cNvSpPr>
            <p:nvPr/>
          </p:nvSpPr>
          <p:spPr bwMode="auto">
            <a:xfrm flipV="1">
              <a:off x="2712" y="1913"/>
              <a:ext cx="8" cy="7"/>
            </a:xfrm>
            <a:prstGeom prst="line">
              <a:avLst/>
            </a:prstGeom>
            <a:noFill/>
            <a:ln w="6350">
              <a:solidFill>
                <a:srgbClr val="000000"/>
              </a:solidFill>
              <a:round/>
              <a:headEnd/>
              <a:tailEnd/>
            </a:ln>
          </p:spPr>
          <p:txBody>
            <a:bodyPr/>
            <a:lstStyle/>
            <a:p>
              <a:endParaRPr lang="en-US"/>
            </a:p>
          </p:txBody>
        </p:sp>
        <p:sp>
          <p:nvSpPr>
            <p:cNvPr id="13584" name="Line 371"/>
            <p:cNvSpPr>
              <a:spLocks noChangeShapeType="1"/>
            </p:cNvSpPr>
            <p:nvPr/>
          </p:nvSpPr>
          <p:spPr bwMode="auto">
            <a:xfrm flipV="1">
              <a:off x="2720" y="1905"/>
              <a:ext cx="7" cy="8"/>
            </a:xfrm>
            <a:prstGeom prst="line">
              <a:avLst/>
            </a:prstGeom>
            <a:noFill/>
            <a:ln w="6350">
              <a:solidFill>
                <a:srgbClr val="000000"/>
              </a:solidFill>
              <a:round/>
              <a:headEnd/>
              <a:tailEnd/>
            </a:ln>
          </p:spPr>
          <p:txBody>
            <a:bodyPr/>
            <a:lstStyle/>
            <a:p>
              <a:endParaRPr lang="en-US"/>
            </a:p>
          </p:txBody>
        </p:sp>
        <p:sp>
          <p:nvSpPr>
            <p:cNvPr id="13585" name="Line 372"/>
            <p:cNvSpPr>
              <a:spLocks noChangeShapeType="1"/>
            </p:cNvSpPr>
            <p:nvPr/>
          </p:nvSpPr>
          <p:spPr bwMode="auto">
            <a:xfrm flipV="1">
              <a:off x="2727" y="1896"/>
              <a:ext cx="3" cy="9"/>
            </a:xfrm>
            <a:prstGeom prst="line">
              <a:avLst/>
            </a:prstGeom>
            <a:noFill/>
            <a:ln w="6350">
              <a:solidFill>
                <a:srgbClr val="000000"/>
              </a:solidFill>
              <a:round/>
              <a:headEnd/>
              <a:tailEnd/>
            </a:ln>
          </p:spPr>
          <p:txBody>
            <a:bodyPr/>
            <a:lstStyle/>
            <a:p>
              <a:endParaRPr lang="en-US"/>
            </a:p>
          </p:txBody>
        </p:sp>
        <p:sp>
          <p:nvSpPr>
            <p:cNvPr id="13586" name="Line 373"/>
            <p:cNvSpPr>
              <a:spLocks noChangeShapeType="1"/>
            </p:cNvSpPr>
            <p:nvPr/>
          </p:nvSpPr>
          <p:spPr bwMode="auto">
            <a:xfrm flipV="1">
              <a:off x="2730" y="1886"/>
              <a:ext cx="1" cy="10"/>
            </a:xfrm>
            <a:prstGeom prst="line">
              <a:avLst/>
            </a:prstGeom>
            <a:noFill/>
            <a:ln w="6350">
              <a:solidFill>
                <a:srgbClr val="000000"/>
              </a:solidFill>
              <a:round/>
              <a:headEnd/>
              <a:tailEnd/>
            </a:ln>
          </p:spPr>
          <p:txBody>
            <a:bodyPr/>
            <a:lstStyle/>
            <a:p>
              <a:endParaRPr lang="en-US"/>
            </a:p>
          </p:txBody>
        </p:sp>
        <p:sp>
          <p:nvSpPr>
            <p:cNvPr id="13587" name="Freeform 374"/>
            <p:cNvSpPr>
              <a:spLocks/>
            </p:cNvSpPr>
            <p:nvPr/>
          </p:nvSpPr>
          <p:spPr bwMode="auto">
            <a:xfrm>
              <a:off x="2968" y="1812"/>
              <a:ext cx="77" cy="77"/>
            </a:xfrm>
            <a:custGeom>
              <a:avLst/>
              <a:gdLst>
                <a:gd name="T0" fmla="*/ 39 w 77"/>
                <a:gd name="T1" fmla="*/ 0 h 77"/>
                <a:gd name="T2" fmla="*/ 49 w 77"/>
                <a:gd name="T3" fmla="*/ 2 h 77"/>
                <a:gd name="T4" fmla="*/ 58 w 77"/>
                <a:gd name="T5" fmla="*/ 5 h 77"/>
                <a:gd name="T6" fmla="*/ 65 w 77"/>
                <a:gd name="T7" fmla="*/ 12 h 77"/>
                <a:gd name="T8" fmla="*/ 71 w 77"/>
                <a:gd name="T9" fmla="*/ 19 h 77"/>
                <a:gd name="T10" fmla="*/ 76 w 77"/>
                <a:gd name="T11" fmla="*/ 28 h 77"/>
                <a:gd name="T12" fmla="*/ 77 w 77"/>
                <a:gd name="T13" fmla="*/ 38 h 77"/>
                <a:gd name="T14" fmla="*/ 76 w 77"/>
                <a:gd name="T15" fmla="*/ 47 h 77"/>
                <a:gd name="T16" fmla="*/ 71 w 77"/>
                <a:gd name="T17" fmla="*/ 58 h 77"/>
                <a:gd name="T18" fmla="*/ 65 w 77"/>
                <a:gd name="T19" fmla="*/ 65 h 77"/>
                <a:gd name="T20" fmla="*/ 58 w 77"/>
                <a:gd name="T21" fmla="*/ 71 h 77"/>
                <a:gd name="T22" fmla="*/ 49 w 77"/>
                <a:gd name="T23" fmla="*/ 75 h 77"/>
                <a:gd name="T24" fmla="*/ 39 w 77"/>
                <a:gd name="T25" fmla="*/ 77 h 77"/>
                <a:gd name="T26" fmla="*/ 28 w 77"/>
                <a:gd name="T27" fmla="*/ 75 h 77"/>
                <a:gd name="T28" fmla="*/ 20 w 77"/>
                <a:gd name="T29" fmla="*/ 71 h 77"/>
                <a:gd name="T30" fmla="*/ 12 w 77"/>
                <a:gd name="T31" fmla="*/ 65 h 77"/>
                <a:gd name="T32" fmla="*/ 5 w 77"/>
                <a:gd name="T33" fmla="*/ 58 h 77"/>
                <a:gd name="T34" fmla="*/ 2 w 77"/>
                <a:gd name="T35" fmla="*/ 47 h 77"/>
                <a:gd name="T36" fmla="*/ 0 w 77"/>
                <a:gd name="T37" fmla="*/ 38 h 77"/>
                <a:gd name="T38" fmla="*/ 2 w 77"/>
                <a:gd name="T39" fmla="*/ 28 h 77"/>
                <a:gd name="T40" fmla="*/ 5 w 77"/>
                <a:gd name="T41" fmla="*/ 19 h 77"/>
                <a:gd name="T42" fmla="*/ 12 w 77"/>
                <a:gd name="T43" fmla="*/ 12 h 77"/>
                <a:gd name="T44" fmla="*/ 20 w 77"/>
                <a:gd name="T45" fmla="*/ 5 h 77"/>
                <a:gd name="T46" fmla="*/ 28 w 77"/>
                <a:gd name="T47" fmla="*/ 2 h 77"/>
                <a:gd name="T48" fmla="*/ 39 w 77"/>
                <a:gd name="T49" fmla="*/ 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77"/>
                <a:gd name="T77" fmla="*/ 77 w 77"/>
                <a:gd name="T78" fmla="*/ 77 h 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77">
                  <a:moveTo>
                    <a:pt x="39" y="0"/>
                  </a:moveTo>
                  <a:lnTo>
                    <a:pt x="49" y="2"/>
                  </a:lnTo>
                  <a:lnTo>
                    <a:pt x="58" y="5"/>
                  </a:lnTo>
                  <a:lnTo>
                    <a:pt x="65" y="12"/>
                  </a:lnTo>
                  <a:lnTo>
                    <a:pt x="71" y="19"/>
                  </a:lnTo>
                  <a:lnTo>
                    <a:pt x="76" y="28"/>
                  </a:lnTo>
                  <a:lnTo>
                    <a:pt x="77" y="38"/>
                  </a:lnTo>
                  <a:lnTo>
                    <a:pt x="76" y="47"/>
                  </a:lnTo>
                  <a:lnTo>
                    <a:pt x="71" y="58"/>
                  </a:lnTo>
                  <a:lnTo>
                    <a:pt x="65" y="65"/>
                  </a:lnTo>
                  <a:lnTo>
                    <a:pt x="58" y="71"/>
                  </a:lnTo>
                  <a:lnTo>
                    <a:pt x="49" y="75"/>
                  </a:lnTo>
                  <a:lnTo>
                    <a:pt x="39" y="77"/>
                  </a:lnTo>
                  <a:lnTo>
                    <a:pt x="28" y="75"/>
                  </a:lnTo>
                  <a:lnTo>
                    <a:pt x="20" y="71"/>
                  </a:lnTo>
                  <a:lnTo>
                    <a:pt x="12" y="65"/>
                  </a:lnTo>
                  <a:lnTo>
                    <a:pt x="5" y="58"/>
                  </a:lnTo>
                  <a:lnTo>
                    <a:pt x="2" y="47"/>
                  </a:lnTo>
                  <a:lnTo>
                    <a:pt x="0" y="38"/>
                  </a:lnTo>
                  <a:lnTo>
                    <a:pt x="2" y="28"/>
                  </a:lnTo>
                  <a:lnTo>
                    <a:pt x="5" y="19"/>
                  </a:lnTo>
                  <a:lnTo>
                    <a:pt x="12" y="12"/>
                  </a:lnTo>
                  <a:lnTo>
                    <a:pt x="20" y="5"/>
                  </a:lnTo>
                  <a:lnTo>
                    <a:pt x="28" y="2"/>
                  </a:lnTo>
                  <a:lnTo>
                    <a:pt x="39" y="0"/>
                  </a:lnTo>
                  <a:close/>
                </a:path>
              </a:pathLst>
            </a:custGeom>
            <a:solidFill>
              <a:schemeClr val="tx1"/>
            </a:solidFill>
            <a:ln w="0">
              <a:solidFill>
                <a:schemeClr val="tx1"/>
              </a:solidFill>
              <a:prstDash val="solid"/>
              <a:round/>
              <a:headEnd/>
              <a:tailEnd/>
            </a:ln>
          </p:spPr>
          <p:txBody>
            <a:bodyPr/>
            <a:lstStyle/>
            <a:p>
              <a:endParaRPr lang="en-US"/>
            </a:p>
          </p:txBody>
        </p:sp>
        <p:sp>
          <p:nvSpPr>
            <p:cNvPr id="13588" name="Line 375"/>
            <p:cNvSpPr>
              <a:spLocks noChangeShapeType="1"/>
            </p:cNvSpPr>
            <p:nvPr/>
          </p:nvSpPr>
          <p:spPr bwMode="auto">
            <a:xfrm flipH="1" flipV="1">
              <a:off x="2887" y="1838"/>
              <a:ext cx="1" cy="10"/>
            </a:xfrm>
            <a:prstGeom prst="line">
              <a:avLst/>
            </a:prstGeom>
            <a:noFill/>
            <a:ln w="6350">
              <a:solidFill>
                <a:srgbClr val="000000"/>
              </a:solidFill>
              <a:round/>
              <a:headEnd/>
              <a:tailEnd/>
            </a:ln>
          </p:spPr>
          <p:txBody>
            <a:bodyPr/>
            <a:lstStyle/>
            <a:p>
              <a:endParaRPr lang="en-US"/>
            </a:p>
          </p:txBody>
        </p:sp>
        <p:sp>
          <p:nvSpPr>
            <p:cNvPr id="13589" name="Line 376"/>
            <p:cNvSpPr>
              <a:spLocks noChangeShapeType="1"/>
            </p:cNvSpPr>
            <p:nvPr/>
          </p:nvSpPr>
          <p:spPr bwMode="auto">
            <a:xfrm flipH="1" flipV="1">
              <a:off x="2883" y="1829"/>
              <a:ext cx="4" cy="9"/>
            </a:xfrm>
            <a:prstGeom prst="line">
              <a:avLst/>
            </a:prstGeom>
            <a:noFill/>
            <a:ln w="6350">
              <a:solidFill>
                <a:srgbClr val="000000"/>
              </a:solidFill>
              <a:round/>
              <a:headEnd/>
              <a:tailEnd/>
            </a:ln>
          </p:spPr>
          <p:txBody>
            <a:bodyPr/>
            <a:lstStyle/>
            <a:p>
              <a:endParaRPr lang="en-US"/>
            </a:p>
          </p:txBody>
        </p:sp>
        <p:sp>
          <p:nvSpPr>
            <p:cNvPr id="13590" name="Line 377"/>
            <p:cNvSpPr>
              <a:spLocks noChangeShapeType="1"/>
            </p:cNvSpPr>
            <p:nvPr/>
          </p:nvSpPr>
          <p:spPr bwMode="auto">
            <a:xfrm flipH="1" flipV="1">
              <a:off x="2877" y="1821"/>
              <a:ext cx="6" cy="8"/>
            </a:xfrm>
            <a:prstGeom prst="line">
              <a:avLst/>
            </a:prstGeom>
            <a:noFill/>
            <a:ln w="6350">
              <a:solidFill>
                <a:srgbClr val="000000"/>
              </a:solidFill>
              <a:round/>
              <a:headEnd/>
              <a:tailEnd/>
            </a:ln>
          </p:spPr>
          <p:txBody>
            <a:bodyPr/>
            <a:lstStyle/>
            <a:p>
              <a:endParaRPr lang="en-US"/>
            </a:p>
          </p:txBody>
        </p:sp>
        <p:sp>
          <p:nvSpPr>
            <p:cNvPr id="13591" name="Line 378"/>
            <p:cNvSpPr>
              <a:spLocks noChangeShapeType="1"/>
            </p:cNvSpPr>
            <p:nvPr/>
          </p:nvSpPr>
          <p:spPr bwMode="auto">
            <a:xfrm flipH="1" flipV="1">
              <a:off x="2869" y="1816"/>
              <a:ext cx="8" cy="5"/>
            </a:xfrm>
            <a:prstGeom prst="line">
              <a:avLst/>
            </a:prstGeom>
            <a:noFill/>
            <a:ln w="6350">
              <a:solidFill>
                <a:srgbClr val="000000"/>
              </a:solidFill>
              <a:round/>
              <a:headEnd/>
              <a:tailEnd/>
            </a:ln>
          </p:spPr>
          <p:txBody>
            <a:bodyPr/>
            <a:lstStyle/>
            <a:p>
              <a:endParaRPr lang="en-US"/>
            </a:p>
          </p:txBody>
        </p:sp>
        <p:sp>
          <p:nvSpPr>
            <p:cNvPr id="13592" name="Line 379"/>
            <p:cNvSpPr>
              <a:spLocks noChangeShapeType="1"/>
            </p:cNvSpPr>
            <p:nvPr/>
          </p:nvSpPr>
          <p:spPr bwMode="auto">
            <a:xfrm flipH="1" flipV="1">
              <a:off x="2860" y="1811"/>
              <a:ext cx="9" cy="5"/>
            </a:xfrm>
            <a:prstGeom prst="line">
              <a:avLst/>
            </a:prstGeom>
            <a:noFill/>
            <a:ln w="6350">
              <a:solidFill>
                <a:srgbClr val="000000"/>
              </a:solidFill>
              <a:round/>
              <a:headEnd/>
              <a:tailEnd/>
            </a:ln>
          </p:spPr>
          <p:txBody>
            <a:bodyPr/>
            <a:lstStyle/>
            <a:p>
              <a:endParaRPr lang="en-US"/>
            </a:p>
          </p:txBody>
        </p:sp>
        <p:sp>
          <p:nvSpPr>
            <p:cNvPr id="13593" name="Line 380"/>
            <p:cNvSpPr>
              <a:spLocks noChangeShapeType="1"/>
            </p:cNvSpPr>
            <p:nvPr/>
          </p:nvSpPr>
          <p:spPr bwMode="auto">
            <a:xfrm flipH="1" flipV="1">
              <a:off x="2850" y="1810"/>
              <a:ext cx="10" cy="1"/>
            </a:xfrm>
            <a:prstGeom prst="line">
              <a:avLst/>
            </a:prstGeom>
            <a:noFill/>
            <a:ln w="6350">
              <a:solidFill>
                <a:srgbClr val="000000"/>
              </a:solidFill>
              <a:round/>
              <a:headEnd/>
              <a:tailEnd/>
            </a:ln>
          </p:spPr>
          <p:txBody>
            <a:bodyPr/>
            <a:lstStyle/>
            <a:p>
              <a:endParaRPr lang="en-US"/>
            </a:p>
          </p:txBody>
        </p:sp>
        <p:sp>
          <p:nvSpPr>
            <p:cNvPr id="13594" name="Line 381"/>
            <p:cNvSpPr>
              <a:spLocks noChangeShapeType="1"/>
            </p:cNvSpPr>
            <p:nvPr/>
          </p:nvSpPr>
          <p:spPr bwMode="auto">
            <a:xfrm flipH="1">
              <a:off x="2840" y="1810"/>
              <a:ext cx="10" cy="1"/>
            </a:xfrm>
            <a:prstGeom prst="line">
              <a:avLst/>
            </a:prstGeom>
            <a:noFill/>
            <a:ln w="6350">
              <a:solidFill>
                <a:srgbClr val="000000"/>
              </a:solidFill>
              <a:round/>
              <a:headEnd/>
              <a:tailEnd/>
            </a:ln>
          </p:spPr>
          <p:txBody>
            <a:bodyPr/>
            <a:lstStyle/>
            <a:p>
              <a:endParaRPr lang="en-US"/>
            </a:p>
          </p:txBody>
        </p:sp>
        <p:sp>
          <p:nvSpPr>
            <p:cNvPr id="13595" name="Line 382"/>
            <p:cNvSpPr>
              <a:spLocks noChangeShapeType="1"/>
            </p:cNvSpPr>
            <p:nvPr/>
          </p:nvSpPr>
          <p:spPr bwMode="auto">
            <a:xfrm flipH="1">
              <a:off x="2831" y="1811"/>
              <a:ext cx="9" cy="5"/>
            </a:xfrm>
            <a:prstGeom prst="line">
              <a:avLst/>
            </a:prstGeom>
            <a:noFill/>
            <a:ln w="6350">
              <a:solidFill>
                <a:srgbClr val="000000"/>
              </a:solidFill>
              <a:round/>
              <a:headEnd/>
              <a:tailEnd/>
            </a:ln>
          </p:spPr>
          <p:txBody>
            <a:bodyPr/>
            <a:lstStyle/>
            <a:p>
              <a:endParaRPr lang="en-US"/>
            </a:p>
          </p:txBody>
        </p:sp>
        <p:sp>
          <p:nvSpPr>
            <p:cNvPr id="13596" name="Line 383"/>
            <p:cNvSpPr>
              <a:spLocks noChangeShapeType="1"/>
            </p:cNvSpPr>
            <p:nvPr/>
          </p:nvSpPr>
          <p:spPr bwMode="auto">
            <a:xfrm flipH="1">
              <a:off x="2823" y="1816"/>
              <a:ext cx="8" cy="5"/>
            </a:xfrm>
            <a:prstGeom prst="line">
              <a:avLst/>
            </a:prstGeom>
            <a:noFill/>
            <a:ln w="6350">
              <a:solidFill>
                <a:srgbClr val="000000"/>
              </a:solidFill>
              <a:round/>
              <a:headEnd/>
              <a:tailEnd/>
            </a:ln>
          </p:spPr>
          <p:txBody>
            <a:bodyPr/>
            <a:lstStyle/>
            <a:p>
              <a:endParaRPr lang="en-US"/>
            </a:p>
          </p:txBody>
        </p:sp>
        <p:sp>
          <p:nvSpPr>
            <p:cNvPr id="13597" name="Line 384"/>
            <p:cNvSpPr>
              <a:spLocks noChangeShapeType="1"/>
            </p:cNvSpPr>
            <p:nvPr/>
          </p:nvSpPr>
          <p:spPr bwMode="auto">
            <a:xfrm flipH="1">
              <a:off x="2816" y="1821"/>
              <a:ext cx="7" cy="8"/>
            </a:xfrm>
            <a:prstGeom prst="line">
              <a:avLst/>
            </a:prstGeom>
            <a:noFill/>
            <a:ln w="6350">
              <a:solidFill>
                <a:srgbClr val="000000"/>
              </a:solidFill>
              <a:round/>
              <a:headEnd/>
              <a:tailEnd/>
            </a:ln>
          </p:spPr>
          <p:txBody>
            <a:bodyPr/>
            <a:lstStyle/>
            <a:p>
              <a:endParaRPr lang="en-US"/>
            </a:p>
          </p:txBody>
        </p:sp>
        <p:sp>
          <p:nvSpPr>
            <p:cNvPr id="13598" name="Line 385"/>
            <p:cNvSpPr>
              <a:spLocks noChangeShapeType="1"/>
            </p:cNvSpPr>
            <p:nvPr/>
          </p:nvSpPr>
          <p:spPr bwMode="auto">
            <a:xfrm flipH="1">
              <a:off x="2813" y="1829"/>
              <a:ext cx="3" cy="9"/>
            </a:xfrm>
            <a:prstGeom prst="line">
              <a:avLst/>
            </a:prstGeom>
            <a:noFill/>
            <a:ln w="6350">
              <a:solidFill>
                <a:srgbClr val="000000"/>
              </a:solidFill>
              <a:round/>
              <a:headEnd/>
              <a:tailEnd/>
            </a:ln>
          </p:spPr>
          <p:txBody>
            <a:bodyPr/>
            <a:lstStyle/>
            <a:p>
              <a:endParaRPr lang="en-US"/>
            </a:p>
          </p:txBody>
        </p:sp>
        <p:sp>
          <p:nvSpPr>
            <p:cNvPr id="13599" name="Line 386"/>
            <p:cNvSpPr>
              <a:spLocks noChangeShapeType="1"/>
            </p:cNvSpPr>
            <p:nvPr/>
          </p:nvSpPr>
          <p:spPr bwMode="auto">
            <a:xfrm flipH="1">
              <a:off x="2812" y="1838"/>
              <a:ext cx="1" cy="10"/>
            </a:xfrm>
            <a:prstGeom prst="line">
              <a:avLst/>
            </a:prstGeom>
            <a:noFill/>
            <a:ln w="6350">
              <a:solidFill>
                <a:srgbClr val="000000"/>
              </a:solidFill>
              <a:round/>
              <a:headEnd/>
              <a:tailEnd/>
            </a:ln>
          </p:spPr>
          <p:txBody>
            <a:bodyPr/>
            <a:lstStyle/>
            <a:p>
              <a:endParaRPr lang="en-US"/>
            </a:p>
          </p:txBody>
        </p:sp>
        <p:sp>
          <p:nvSpPr>
            <p:cNvPr id="13600" name="Line 387"/>
            <p:cNvSpPr>
              <a:spLocks noChangeShapeType="1"/>
            </p:cNvSpPr>
            <p:nvPr/>
          </p:nvSpPr>
          <p:spPr bwMode="auto">
            <a:xfrm>
              <a:off x="2812" y="1848"/>
              <a:ext cx="1" cy="10"/>
            </a:xfrm>
            <a:prstGeom prst="line">
              <a:avLst/>
            </a:prstGeom>
            <a:noFill/>
            <a:ln w="6350">
              <a:solidFill>
                <a:srgbClr val="000000"/>
              </a:solidFill>
              <a:round/>
              <a:headEnd/>
              <a:tailEnd/>
            </a:ln>
          </p:spPr>
          <p:txBody>
            <a:bodyPr/>
            <a:lstStyle/>
            <a:p>
              <a:endParaRPr lang="en-US"/>
            </a:p>
          </p:txBody>
        </p:sp>
        <p:sp>
          <p:nvSpPr>
            <p:cNvPr id="13601" name="Line 388"/>
            <p:cNvSpPr>
              <a:spLocks noChangeShapeType="1"/>
            </p:cNvSpPr>
            <p:nvPr/>
          </p:nvSpPr>
          <p:spPr bwMode="auto">
            <a:xfrm>
              <a:off x="2813" y="1858"/>
              <a:ext cx="3" cy="9"/>
            </a:xfrm>
            <a:prstGeom prst="line">
              <a:avLst/>
            </a:prstGeom>
            <a:noFill/>
            <a:ln w="6350">
              <a:solidFill>
                <a:srgbClr val="000000"/>
              </a:solidFill>
              <a:round/>
              <a:headEnd/>
              <a:tailEnd/>
            </a:ln>
          </p:spPr>
          <p:txBody>
            <a:bodyPr/>
            <a:lstStyle/>
            <a:p>
              <a:endParaRPr lang="en-US"/>
            </a:p>
          </p:txBody>
        </p:sp>
        <p:sp>
          <p:nvSpPr>
            <p:cNvPr id="13602" name="Line 389"/>
            <p:cNvSpPr>
              <a:spLocks noChangeShapeType="1"/>
            </p:cNvSpPr>
            <p:nvPr/>
          </p:nvSpPr>
          <p:spPr bwMode="auto">
            <a:xfrm>
              <a:off x="2816" y="1867"/>
              <a:ext cx="7" cy="8"/>
            </a:xfrm>
            <a:prstGeom prst="line">
              <a:avLst/>
            </a:prstGeom>
            <a:noFill/>
            <a:ln w="6350">
              <a:solidFill>
                <a:srgbClr val="000000"/>
              </a:solidFill>
              <a:round/>
              <a:headEnd/>
              <a:tailEnd/>
            </a:ln>
          </p:spPr>
          <p:txBody>
            <a:bodyPr/>
            <a:lstStyle/>
            <a:p>
              <a:endParaRPr lang="en-US"/>
            </a:p>
          </p:txBody>
        </p:sp>
        <p:sp>
          <p:nvSpPr>
            <p:cNvPr id="13603" name="Line 390"/>
            <p:cNvSpPr>
              <a:spLocks noChangeShapeType="1"/>
            </p:cNvSpPr>
            <p:nvPr/>
          </p:nvSpPr>
          <p:spPr bwMode="auto">
            <a:xfrm>
              <a:off x="2823" y="1875"/>
              <a:ext cx="8" cy="7"/>
            </a:xfrm>
            <a:prstGeom prst="line">
              <a:avLst/>
            </a:prstGeom>
            <a:noFill/>
            <a:ln w="6350">
              <a:solidFill>
                <a:srgbClr val="000000"/>
              </a:solidFill>
              <a:round/>
              <a:headEnd/>
              <a:tailEnd/>
            </a:ln>
          </p:spPr>
          <p:txBody>
            <a:bodyPr/>
            <a:lstStyle/>
            <a:p>
              <a:endParaRPr lang="en-US"/>
            </a:p>
          </p:txBody>
        </p:sp>
        <p:sp>
          <p:nvSpPr>
            <p:cNvPr id="13604" name="Line 391"/>
            <p:cNvSpPr>
              <a:spLocks noChangeShapeType="1"/>
            </p:cNvSpPr>
            <p:nvPr/>
          </p:nvSpPr>
          <p:spPr bwMode="auto">
            <a:xfrm>
              <a:off x="2831" y="1882"/>
              <a:ext cx="9" cy="3"/>
            </a:xfrm>
            <a:prstGeom prst="line">
              <a:avLst/>
            </a:prstGeom>
            <a:noFill/>
            <a:ln w="6350">
              <a:solidFill>
                <a:srgbClr val="000000"/>
              </a:solidFill>
              <a:round/>
              <a:headEnd/>
              <a:tailEnd/>
            </a:ln>
          </p:spPr>
          <p:txBody>
            <a:bodyPr/>
            <a:lstStyle/>
            <a:p>
              <a:endParaRPr lang="en-US"/>
            </a:p>
          </p:txBody>
        </p:sp>
        <p:sp>
          <p:nvSpPr>
            <p:cNvPr id="13605" name="Line 392"/>
            <p:cNvSpPr>
              <a:spLocks noChangeShapeType="1"/>
            </p:cNvSpPr>
            <p:nvPr/>
          </p:nvSpPr>
          <p:spPr bwMode="auto">
            <a:xfrm>
              <a:off x="2840" y="1885"/>
              <a:ext cx="10" cy="1"/>
            </a:xfrm>
            <a:prstGeom prst="line">
              <a:avLst/>
            </a:prstGeom>
            <a:noFill/>
            <a:ln w="6350">
              <a:solidFill>
                <a:srgbClr val="000000"/>
              </a:solidFill>
              <a:round/>
              <a:headEnd/>
              <a:tailEnd/>
            </a:ln>
          </p:spPr>
          <p:txBody>
            <a:bodyPr/>
            <a:lstStyle/>
            <a:p>
              <a:endParaRPr lang="en-US"/>
            </a:p>
          </p:txBody>
        </p:sp>
        <p:sp>
          <p:nvSpPr>
            <p:cNvPr id="13606" name="Line 393"/>
            <p:cNvSpPr>
              <a:spLocks noChangeShapeType="1"/>
            </p:cNvSpPr>
            <p:nvPr/>
          </p:nvSpPr>
          <p:spPr bwMode="auto">
            <a:xfrm flipV="1">
              <a:off x="2850" y="1885"/>
              <a:ext cx="10" cy="1"/>
            </a:xfrm>
            <a:prstGeom prst="line">
              <a:avLst/>
            </a:prstGeom>
            <a:noFill/>
            <a:ln w="6350">
              <a:solidFill>
                <a:srgbClr val="000000"/>
              </a:solidFill>
              <a:round/>
              <a:headEnd/>
              <a:tailEnd/>
            </a:ln>
          </p:spPr>
          <p:txBody>
            <a:bodyPr/>
            <a:lstStyle/>
            <a:p>
              <a:endParaRPr lang="en-US"/>
            </a:p>
          </p:txBody>
        </p:sp>
        <p:sp>
          <p:nvSpPr>
            <p:cNvPr id="13607" name="Line 394"/>
            <p:cNvSpPr>
              <a:spLocks noChangeShapeType="1"/>
            </p:cNvSpPr>
            <p:nvPr/>
          </p:nvSpPr>
          <p:spPr bwMode="auto">
            <a:xfrm flipV="1">
              <a:off x="2860" y="1882"/>
              <a:ext cx="9" cy="3"/>
            </a:xfrm>
            <a:prstGeom prst="line">
              <a:avLst/>
            </a:prstGeom>
            <a:noFill/>
            <a:ln w="6350">
              <a:solidFill>
                <a:srgbClr val="000000"/>
              </a:solidFill>
              <a:round/>
              <a:headEnd/>
              <a:tailEnd/>
            </a:ln>
          </p:spPr>
          <p:txBody>
            <a:bodyPr/>
            <a:lstStyle/>
            <a:p>
              <a:endParaRPr lang="en-US"/>
            </a:p>
          </p:txBody>
        </p:sp>
        <p:sp>
          <p:nvSpPr>
            <p:cNvPr id="13608" name="Line 395"/>
            <p:cNvSpPr>
              <a:spLocks noChangeShapeType="1"/>
            </p:cNvSpPr>
            <p:nvPr/>
          </p:nvSpPr>
          <p:spPr bwMode="auto">
            <a:xfrm flipV="1">
              <a:off x="2869" y="1875"/>
              <a:ext cx="8" cy="7"/>
            </a:xfrm>
            <a:prstGeom prst="line">
              <a:avLst/>
            </a:prstGeom>
            <a:noFill/>
            <a:ln w="6350">
              <a:solidFill>
                <a:srgbClr val="000000"/>
              </a:solidFill>
              <a:round/>
              <a:headEnd/>
              <a:tailEnd/>
            </a:ln>
          </p:spPr>
          <p:txBody>
            <a:bodyPr/>
            <a:lstStyle/>
            <a:p>
              <a:endParaRPr lang="en-US"/>
            </a:p>
          </p:txBody>
        </p:sp>
        <p:sp>
          <p:nvSpPr>
            <p:cNvPr id="13609" name="Line 396"/>
            <p:cNvSpPr>
              <a:spLocks noChangeShapeType="1"/>
            </p:cNvSpPr>
            <p:nvPr/>
          </p:nvSpPr>
          <p:spPr bwMode="auto">
            <a:xfrm flipV="1">
              <a:off x="2877" y="1867"/>
              <a:ext cx="6" cy="8"/>
            </a:xfrm>
            <a:prstGeom prst="line">
              <a:avLst/>
            </a:prstGeom>
            <a:noFill/>
            <a:ln w="6350">
              <a:solidFill>
                <a:srgbClr val="000000"/>
              </a:solidFill>
              <a:round/>
              <a:headEnd/>
              <a:tailEnd/>
            </a:ln>
          </p:spPr>
          <p:txBody>
            <a:bodyPr/>
            <a:lstStyle/>
            <a:p>
              <a:endParaRPr lang="en-US"/>
            </a:p>
          </p:txBody>
        </p:sp>
        <p:sp>
          <p:nvSpPr>
            <p:cNvPr id="13610" name="Line 397"/>
            <p:cNvSpPr>
              <a:spLocks noChangeShapeType="1"/>
            </p:cNvSpPr>
            <p:nvPr/>
          </p:nvSpPr>
          <p:spPr bwMode="auto">
            <a:xfrm flipV="1">
              <a:off x="2883" y="1858"/>
              <a:ext cx="4" cy="9"/>
            </a:xfrm>
            <a:prstGeom prst="line">
              <a:avLst/>
            </a:prstGeom>
            <a:noFill/>
            <a:ln w="6350">
              <a:solidFill>
                <a:srgbClr val="000000"/>
              </a:solidFill>
              <a:round/>
              <a:headEnd/>
              <a:tailEnd/>
            </a:ln>
          </p:spPr>
          <p:txBody>
            <a:bodyPr/>
            <a:lstStyle/>
            <a:p>
              <a:endParaRPr lang="en-US"/>
            </a:p>
          </p:txBody>
        </p:sp>
        <p:sp>
          <p:nvSpPr>
            <p:cNvPr id="13611" name="Line 398"/>
            <p:cNvSpPr>
              <a:spLocks noChangeShapeType="1"/>
            </p:cNvSpPr>
            <p:nvPr/>
          </p:nvSpPr>
          <p:spPr bwMode="auto">
            <a:xfrm flipV="1">
              <a:off x="2887" y="1848"/>
              <a:ext cx="1" cy="10"/>
            </a:xfrm>
            <a:prstGeom prst="line">
              <a:avLst/>
            </a:prstGeom>
            <a:noFill/>
            <a:ln w="6350">
              <a:solidFill>
                <a:srgbClr val="000000"/>
              </a:solidFill>
              <a:round/>
              <a:headEnd/>
              <a:tailEnd/>
            </a:ln>
          </p:spPr>
          <p:txBody>
            <a:bodyPr/>
            <a:lstStyle/>
            <a:p>
              <a:endParaRPr lang="en-US"/>
            </a:p>
          </p:txBody>
        </p:sp>
        <p:sp>
          <p:nvSpPr>
            <p:cNvPr id="13612" name="Freeform 399"/>
            <p:cNvSpPr>
              <a:spLocks/>
            </p:cNvSpPr>
            <p:nvPr/>
          </p:nvSpPr>
          <p:spPr bwMode="auto">
            <a:xfrm>
              <a:off x="3125" y="1803"/>
              <a:ext cx="76" cy="77"/>
            </a:xfrm>
            <a:custGeom>
              <a:avLst/>
              <a:gdLst>
                <a:gd name="T0" fmla="*/ 38 w 76"/>
                <a:gd name="T1" fmla="*/ 0 h 77"/>
                <a:gd name="T2" fmla="*/ 48 w 76"/>
                <a:gd name="T3" fmla="*/ 2 h 77"/>
                <a:gd name="T4" fmla="*/ 57 w 76"/>
                <a:gd name="T5" fmla="*/ 6 h 77"/>
                <a:gd name="T6" fmla="*/ 65 w 76"/>
                <a:gd name="T7" fmla="*/ 12 h 77"/>
                <a:gd name="T8" fmla="*/ 71 w 76"/>
                <a:gd name="T9" fmla="*/ 19 h 77"/>
                <a:gd name="T10" fmla="*/ 75 w 76"/>
                <a:gd name="T11" fmla="*/ 28 h 77"/>
                <a:gd name="T12" fmla="*/ 76 w 76"/>
                <a:gd name="T13" fmla="*/ 39 h 77"/>
                <a:gd name="T14" fmla="*/ 75 w 76"/>
                <a:gd name="T15" fmla="*/ 49 h 77"/>
                <a:gd name="T16" fmla="*/ 71 w 76"/>
                <a:gd name="T17" fmla="*/ 58 h 77"/>
                <a:gd name="T18" fmla="*/ 65 w 76"/>
                <a:gd name="T19" fmla="*/ 65 h 77"/>
                <a:gd name="T20" fmla="*/ 57 w 76"/>
                <a:gd name="T21" fmla="*/ 72 h 77"/>
                <a:gd name="T22" fmla="*/ 48 w 76"/>
                <a:gd name="T23" fmla="*/ 76 h 77"/>
                <a:gd name="T24" fmla="*/ 38 w 76"/>
                <a:gd name="T25" fmla="*/ 77 h 77"/>
                <a:gd name="T26" fmla="*/ 28 w 76"/>
                <a:gd name="T27" fmla="*/ 76 h 77"/>
                <a:gd name="T28" fmla="*/ 19 w 76"/>
                <a:gd name="T29" fmla="*/ 72 h 77"/>
                <a:gd name="T30" fmla="*/ 11 w 76"/>
                <a:gd name="T31" fmla="*/ 65 h 77"/>
                <a:gd name="T32" fmla="*/ 5 w 76"/>
                <a:gd name="T33" fmla="*/ 58 h 77"/>
                <a:gd name="T34" fmla="*/ 1 w 76"/>
                <a:gd name="T35" fmla="*/ 49 h 77"/>
                <a:gd name="T36" fmla="*/ 0 w 76"/>
                <a:gd name="T37" fmla="*/ 39 h 77"/>
                <a:gd name="T38" fmla="*/ 1 w 76"/>
                <a:gd name="T39" fmla="*/ 28 h 77"/>
                <a:gd name="T40" fmla="*/ 5 w 76"/>
                <a:gd name="T41" fmla="*/ 19 h 77"/>
                <a:gd name="T42" fmla="*/ 11 w 76"/>
                <a:gd name="T43" fmla="*/ 12 h 77"/>
                <a:gd name="T44" fmla="*/ 19 w 76"/>
                <a:gd name="T45" fmla="*/ 6 h 77"/>
                <a:gd name="T46" fmla="*/ 28 w 76"/>
                <a:gd name="T47" fmla="*/ 2 h 77"/>
                <a:gd name="T48" fmla="*/ 38 w 76"/>
                <a:gd name="T49" fmla="*/ 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7"/>
                <a:gd name="T77" fmla="*/ 76 w 76"/>
                <a:gd name="T78" fmla="*/ 77 h 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7">
                  <a:moveTo>
                    <a:pt x="38" y="0"/>
                  </a:moveTo>
                  <a:lnTo>
                    <a:pt x="48" y="2"/>
                  </a:lnTo>
                  <a:lnTo>
                    <a:pt x="57" y="6"/>
                  </a:lnTo>
                  <a:lnTo>
                    <a:pt x="65" y="12"/>
                  </a:lnTo>
                  <a:lnTo>
                    <a:pt x="71" y="19"/>
                  </a:lnTo>
                  <a:lnTo>
                    <a:pt x="75" y="28"/>
                  </a:lnTo>
                  <a:lnTo>
                    <a:pt x="76" y="39"/>
                  </a:lnTo>
                  <a:lnTo>
                    <a:pt x="75" y="49"/>
                  </a:lnTo>
                  <a:lnTo>
                    <a:pt x="71" y="58"/>
                  </a:lnTo>
                  <a:lnTo>
                    <a:pt x="65" y="65"/>
                  </a:lnTo>
                  <a:lnTo>
                    <a:pt x="57" y="72"/>
                  </a:lnTo>
                  <a:lnTo>
                    <a:pt x="48" y="76"/>
                  </a:lnTo>
                  <a:lnTo>
                    <a:pt x="38" y="77"/>
                  </a:lnTo>
                  <a:lnTo>
                    <a:pt x="28" y="76"/>
                  </a:lnTo>
                  <a:lnTo>
                    <a:pt x="19" y="72"/>
                  </a:lnTo>
                  <a:lnTo>
                    <a:pt x="11" y="65"/>
                  </a:lnTo>
                  <a:lnTo>
                    <a:pt x="5" y="58"/>
                  </a:lnTo>
                  <a:lnTo>
                    <a:pt x="1" y="49"/>
                  </a:lnTo>
                  <a:lnTo>
                    <a:pt x="0" y="39"/>
                  </a:lnTo>
                  <a:lnTo>
                    <a:pt x="1" y="28"/>
                  </a:lnTo>
                  <a:lnTo>
                    <a:pt x="5" y="19"/>
                  </a:lnTo>
                  <a:lnTo>
                    <a:pt x="11" y="12"/>
                  </a:lnTo>
                  <a:lnTo>
                    <a:pt x="19" y="6"/>
                  </a:lnTo>
                  <a:lnTo>
                    <a:pt x="28" y="2"/>
                  </a:lnTo>
                  <a:lnTo>
                    <a:pt x="38" y="0"/>
                  </a:lnTo>
                  <a:close/>
                </a:path>
              </a:pathLst>
            </a:custGeom>
            <a:solidFill>
              <a:schemeClr val="tx1"/>
            </a:solidFill>
            <a:ln w="0">
              <a:solidFill>
                <a:schemeClr val="tx1"/>
              </a:solidFill>
              <a:prstDash val="solid"/>
              <a:round/>
              <a:headEnd/>
              <a:tailEnd/>
            </a:ln>
          </p:spPr>
          <p:txBody>
            <a:bodyPr/>
            <a:lstStyle/>
            <a:p>
              <a:endParaRPr lang="en-US"/>
            </a:p>
          </p:txBody>
        </p:sp>
        <p:sp>
          <p:nvSpPr>
            <p:cNvPr id="13613" name="Line 400"/>
            <p:cNvSpPr>
              <a:spLocks noChangeShapeType="1"/>
            </p:cNvSpPr>
            <p:nvPr/>
          </p:nvSpPr>
          <p:spPr bwMode="auto">
            <a:xfrm flipH="1" flipV="1">
              <a:off x="3044" y="1840"/>
              <a:ext cx="1" cy="10"/>
            </a:xfrm>
            <a:prstGeom prst="line">
              <a:avLst/>
            </a:prstGeom>
            <a:noFill/>
            <a:ln w="6350">
              <a:solidFill>
                <a:srgbClr val="000000"/>
              </a:solidFill>
              <a:round/>
              <a:headEnd/>
              <a:tailEnd/>
            </a:ln>
          </p:spPr>
          <p:txBody>
            <a:bodyPr/>
            <a:lstStyle/>
            <a:p>
              <a:endParaRPr lang="en-US"/>
            </a:p>
          </p:txBody>
        </p:sp>
        <p:sp>
          <p:nvSpPr>
            <p:cNvPr id="13614" name="Line 401"/>
            <p:cNvSpPr>
              <a:spLocks noChangeShapeType="1"/>
            </p:cNvSpPr>
            <p:nvPr/>
          </p:nvSpPr>
          <p:spPr bwMode="auto">
            <a:xfrm flipH="1" flipV="1">
              <a:off x="3039" y="1831"/>
              <a:ext cx="5" cy="9"/>
            </a:xfrm>
            <a:prstGeom prst="line">
              <a:avLst/>
            </a:prstGeom>
            <a:noFill/>
            <a:ln w="6350">
              <a:solidFill>
                <a:srgbClr val="000000"/>
              </a:solidFill>
              <a:round/>
              <a:headEnd/>
              <a:tailEnd/>
            </a:ln>
          </p:spPr>
          <p:txBody>
            <a:bodyPr/>
            <a:lstStyle/>
            <a:p>
              <a:endParaRPr lang="en-US"/>
            </a:p>
          </p:txBody>
        </p:sp>
        <p:sp>
          <p:nvSpPr>
            <p:cNvPr id="13615" name="Line 402"/>
            <p:cNvSpPr>
              <a:spLocks noChangeShapeType="1"/>
            </p:cNvSpPr>
            <p:nvPr/>
          </p:nvSpPr>
          <p:spPr bwMode="auto">
            <a:xfrm flipH="1" flipV="1">
              <a:off x="3033" y="1824"/>
              <a:ext cx="6" cy="7"/>
            </a:xfrm>
            <a:prstGeom prst="line">
              <a:avLst/>
            </a:prstGeom>
            <a:noFill/>
            <a:ln w="6350">
              <a:solidFill>
                <a:srgbClr val="000000"/>
              </a:solidFill>
              <a:round/>
              <a:headEnd/>
              <a:tailEnd/>
            </a:ln>
          </p:spPr>
          <p:txBody>
            <a:bodyPr/>
            <a:lstStyle/>
            <a:p>
              <a:endParaRPr lang="en-US"/>
            </a:p>
          </p:txBody>
        </p:sp>
        <p:sp>
          <p:nvSpPr>
            <p:cNvPr id="13616" name="Line 403"/>
            <p:cNvSpPr>
              <a:spLocks noChangeShapeType="1"/>
            </p:cNvSpPr>
            <p:nvPr/>
          </p:nvSpPr>
          <p:spPr bwMode="auto">
            <a:xfrm flipH="1" flipV="1">
              <a:off x="3026" y="1817"/>
              <a:ext cx="7" cy="7"/>
            </a:xfrm>
            <a:prstGeom prst="line">
              <a:avLst/>
            </a:prstGeom>
            <a:noFill/>
            <a:ln w="6350">
              <a:solidFill>
                <a:srgbClr val="000000"/>
              </a:solidFill>
              <a:round/>
              <a:headEnd/>
              <a:tailEnd/>
            </a:ln>
          </p:spPr>
          <p:txBody>
            <a:bodyPr/>
            <a:lstStyle/>
            <a:p>
              <a:endParaRPr lang="en-US"/>
            </a:p>
          </p:txBody>
        </p:sp>
        <p:sp>
          <p:nvSpPr>
            <p:cNvPr id="13617" name="Line 404"/>
            <p:cNvSpPr>
              <a:spLocks noChangeShapeType="1"/>
            </p:cNvSpPr>
            <p:nvPr/>
          </p:nvSpPr>
          <p:spPr bwMode="auto">
            <a:xfrm flipH="1" flipV="1">
              <a:off x="3017" y="1814"/>
              <a:ext cx="9" cy="3"/>
            </a:xfrm>
            <a:prstGeom prst="line">
              <a:avLst/>
            </a:prstGeom>
            <a:noFill/>
            <a:ln w="6350">
              <a:solidFill>
                <a:srgbClr val="000000"/>
              </a:solidFill>
              <a:round/>
              <a:headEnd/>
              <a:tailEnd/>
            </a:ln>
          </p:spPr>
          <p:txBody>
            <a:bodyPr/>
            <a:lstStyle/>
            <a:p>
              <a:endParaRPr lang="en-US"/>
            </a:p>
          </p:txBody>
        </p:sp>
        <p:sp>
          <p:nvSpPr>
            <p:cNvPr id="13618" name="Line 405"/>
            <p:cNvSpPr>
              <a:spLocks noChangeShapeType="1"/>
            </p:cNvSpPr>
            <p:nvPr/>
          </p:nvSpPr>
          <p:spPr bwMode="auto">
            <a:xfrm flipH="1" flipV="1">
              <a:off x="3007" y="1812"/>
              <a:ext cx="10" cy="2"/>
            </a:xfrm>
            <a:prstGeom prst="line">
              <a:avLst/>
            </a:prstGeom>
            <a:noFill/>
            <a:ln w="6350">
              <a:solidFill>
                <a:srgbClr val="000000"/>
              </a:solidFill>
              <a:round/>
              <a:headEnd/>
              <a:tailEnd/>
            </a:ln>
          </p:spPr>
          <p:txBody>
            <a:bodyPr/>
            <a:lstStyle/>
            <a:p>
              <a:endParaRPr lang="en-US"/>
            </a:p>
          </p:txBody>
        </p:sp>
        <p:sp>
          <p:nvSpPr>
            <p:cNvPr id="13619" name="Line 406"/>
            <p:cNvSpPr>
              <a:spLocks noChangeShapeType="1"/>
            </p:cNvSpPr>
            <p:nvPr/>
          </p:nvSpPr>
          <p:spPr bwMode="auto">
            <a:xfrm flipH="1">
              <a:off x="2996" y="1812"/>
              <a:ext cx="11" cy="2"/>
            </a:xfrm>
            <a:prstGeom prst="line">
              <a:avLst/>
            </a:prstGeom>
            <a:noFill/>
            <a:ln w="6350">
              <a:solidFill>
                <a:srgbClr val="000000"/>
              </a:solidFill>
              <a:round/>
              <a:headEnd/>
              <a:tailEnd/>
            </a:ln>
          </p:spPr>
          <p:txBody>
            <a:bodyPr/>
            <a:lstStyle/>
            <a:p>
              <a:endParaRPr lang="en-US"/>
            </a:p>
          </p:txBody>
        </p:sp>
        <p:sp>
          <p:nvSpPr>
            <p:cNvPr id="13620" name="Line 407"/>
            <p:cNvSpPr>
              <a:spLocks noChangeShapeType="1"/>
            </p:cNvSpPr>
            <p:nvPr/>
          </p:nvSpPr>
          <p:spPr bwMode="auto">
            <a:xfrm flipH="1">
              <a:off x="2988" y="1814"/>
              <a:ext cx="8" cy="3"/>
            </a:xfrm>
            <a:prstGeom prst="line">
              <a:avLst/>
            </a:prstGeom>
            <a:noFill/>
            <a:ln w="6350">
              <a:solidFill>
                <a:srgbClr val="000000"/>
              </a:solidFill>
              <a:round/>
              <a:headEnd/>
              <a:tailEnd/>
            </a:ln>
          </p:spPr>
          <p:txBody>
            <a:bodyPr/>
            <a:lstStyle/>
            <a:p>
              <a:endParaRPr lang="en-US"/>
            </a:p>
          </p:txBody>
        </p:sp>
        <p:sp>
          <p:nvSpPr>
            <p:cNvPr id="13621" name="Line 408"/>
            <p:cNvSpPr>
              <a:spLocks noChangeShapeType="1"/>
            </p:cNvSpPr>
            <p:nvPr/>
          </p:nvSpPr>
          <p:spPr bwMode="auto">
            <a:xfrm flipH="1">
              <a:off x="2980" y="1817"/>
              <a:ext cx="8" cy="7"/>
            </a:xfrm>
            <a:prstGeom prst="line">
              <a:avLst/>
            </a:prstGeom>
            <a:noFill/>
            <a:ln w="6350">
              <a:solidFill>
                <a:srgbClr val="000000"/>
              </a:solidFill>
              <a:round/>
              <a:headEnd/>
              <a:tailEnd/>
            </a:ln>
          </p:spPr>
          <p:txBody>
            <a:bodyPr/>
            <a:lstStyle/>
            <a:p>
              <a:endParaRPr lang="en-US"/>
            </a:p>
          </p:txBody>
        </p:sp>
        <p:sp>
          <p:nvSpPr>
            <p:cNvPr id="13622" name="Line 409"/>
            <p:cNvSpPr>
              <a:spLocks noChangeShapeType="1"/>
            </p:cNvSpPr>
            <p:nvPr/>
          </p:nvSpPr>
          <p:spPr bwMode="auto">
            <a:xfrm flipH="1">
              <a:off x="2973" y="1824"/>
              <a:ext cx="7" cy="7"/>
            </a:xfrm>
            <a:prstGeom prst="line">
              <a:avLst/>
            </a:prstGeom>
            <a:noFill/>
            <a:ln w="6350">
              <a:solidFill>
                <a:srgbClr val="000000"/>
              </a:solidFill>
              <a:round/>
              <a:headEnd/>
              <a:tailEnd/>
            </a:ln>
          </p:spPr>
          <p:txBody>
            <a:bodyPr/>
            <a:lstStyle/>
            <a:p>
              <a:endParaRPr lang="en-US"/>
            </a:p>
          </p:txBody>
        </p:sp>
        <p:sp>
          <p:nvSpPr>
            <p:cNvPr id="13623" name="Line 410"/>
            <p:cNvSpPr>
              <a:spLocks noChangeShapeType="1"/>
            </p:cNvSpPr>
            <p:nvPr/>
          </p:nvSpPr>
          <p:spPr bwMode="auto">
            <a:xfrm flipH="1">
              <a:off x="2970" y="1831"/>
              <a:ext cx="3" cy="9"/>
            </a:xfrm>
            <a:prstGeom prst="line">
              <a:avLst/>
            </a:prstGeom>
            <a:noFill/>
            <a:ln w="6350">
              <a:solidFill>
                <a:srgbClr val="000000"/>
              </a:solidFill>
              <a:round/>
              <a:headEnd/>
              <a:tailEnd/>
            </a:ln>
          </p:spPr>
          <p:txBody>
            <a:bodyPr/>
            <a:lstStyle/>
            <a:p>
              <a:endParaRPr lang="en-US"/>
            </a:p>
          </p:txBody>
        </p:sp>
        <p:sp>
          <p:nvSpPr>
            <p:cNvPr id="13624" name="Line 411"/>
            <p:cNvSpPr>
              <a:spLocks noChangeShapeType="1"/>
            </p:cNvSpPr>
            <p:nvPr/>
          </p:nvSpPr>
          <p:spPr bwMode="auto">
            <a:xfrm flipH="1">
              <a:off x="2968" y="1840"/>
              <a:ext cx="2" cy="10"/>
            </a:xfrm>
            <a:prstGeom prst="line">
              <a:avLst/>
            </a:prstGeom>
            <a:noFill/>
            <a:ln w="6350">
              <a:solidFill>
                <a:srgbClr val="000000"/>
              </a:solidFill>
              <a:round/>
              <a:headEnd/>
              <a:tailEnd/>
            </a:ln>
          </p:spPr>
          <p:txBody>
            <a:bodyPr/>
            <a:lstStyle/>
            <a:p>
              <a:endParaRPr lang="en-US"/>
            </a:p>
          </p:txBody>
        </p:sp>
        <p:sp>
          <p:nvSpPr>
            <p:cNvPr id="13625" name="Line 412"/>
            <p:cNvSpPr>
              <a:spLocks noChangeShapeType="1"/>
            </p:cNvSpPr>
            <p:nvPr/>
          </p:nvSpPr>
          <p:spPr bwMode="auto">
            <a:xfrm>
              <a:off x="2968" y="1850"/>
              <a:ext cx="2" cy="9"/>
            </a:xfrm>
            <a:prstGeom prst="line">
              <a:avLst/>
            </a:prstGeom>
            <a:noFill/>
            <a:ln w="6350">
              <a:solidFill>
                <a:srgbClr val="000000"/>
              </a:solidFill>
              <a:round/>
              <a:headEnd/>
              <a:tailEnd/>
            </a:ln>
          </p:spPr>
          <p:txBody>
            <a:bodyPr/>
            <a:lstStyle/>
            <a:p>
              <a:endParaRPr lang="en-US"/>
            </a:p>
          </p:txBody>
        </p:sp>
        <p:sp>
          <p:nvSpPr>
            <p:cNvPr id="13626" name="Line 413"/>
            <p:cNvSpPr>
              <a:spLocks noChangeShapeType="1"/>
            </p:cNvSpPr>
            <p:nvPr/>
          </p:nvSpPr>
          <p:spPr bwMode="auto">
            <a:xfrm>
              <a:off x="2970" y="1859"/>
              <a:ext cx="3" cy="11"/>
            </a:xfrm>
            <a:prstGeom prst="line">
              <a:avLst/>
            </a:prstGeom>
            <a:noFill/>
            <a:ln w="6350">
              <a:solidFill>
                <a:srgbClr val="000000"/>
              </a:solidFill>
              <a:round/>
              <a:headEnd/>
              <a:tailEnd/>
            </a:ln>
          </p:spPr>
          <p:txBody>
            <a:bodyPr/>
            <a:lstStyle/>
            <a:p>
              <a:endParaRPr lang="en-US"/>
            </a:p>
          </p:txBody>
        </p:sp>
        <p:sp>
          <p:nvSpPr>
            <p:cNvPr id="13627" name="Line 414"/>
            <p:cNvSpPr>
              <a:spLocks noChangeShapeType="1"/>
            </p:cNvSpPr>
            <p:nvPr/>
          </p:nvSpPr>
          <p:spPr bwMode="auto">
            <a:xfrm>
              <a:off x="2973" y="1870"/>
              <a:ext cx="7" cy="7"/>
            </a:xfrm>
            <a:prstGeom prst="line">
              <a:avLst/>
            </a:prstGeom>
            <a:noFill/>
            <a:ln w="6350">
              <a:solidFill>
                <a:srgbClr val="000000"/>
              </a:solidFill>
              <a:round/>
              <a:headEnd/>
              <a:tailEnd/>
            </a:ln>
          </p:spPr>
          <p:txBody>
            <a:bodyPr/>
            <a:lstStyle/>
            <a:p>
              <a:endParaRPr lang="en-US"/>
            </a:p>
          </p:txBody>
        </p:sp>
        <p:sp>
          <p:nvSpPr>
            <p:cNvPr id="13628" name="Line 415"/>
            <p:cNvSpPr>
              <a:spLocks noChangeShapeType="1"/>
            </p:cNvSpPr>
            <p:nvPr/>
          </p:nvSpPr>
          <p:spPr bwMode="auto">
            <a:xfrm>
              <a:off x="2980" y="1877"/>
              <a:ext cx="8" cy="6"/>
            </a:xfrm>
            <a:prstGeom prst="line">
              <a:avLst/>
            </a:prstGeom>
            <a:noFill/>
            <a:ln w="6350">
              <a:solidFill>
                <a:srgbClr val="000000"/>
              </a:solidFill>
              <a:round/>
              <a:headEnd/>
              <a:tailEnd/>
            </a:ln>
          </p:spPr>
          <p:txBody>
            <a:bodyPr/>
            <a:lstStyle/>
            <a:p>
              <a:endParaRPr lang="en-US"/>
            </a:p>
          </p:txBody>
        </p:sp>
        <p:sp>
          <p:nvSpPr>
            <p:cNvPr id="13629" name="Line 416"/>
            <p:cNvSpPr>
              <a:spLocks noChangeShapeType="1"/>
            </p:cNvSpPr>
            <p:nvPr/>
          </p:nvSpPr>
          <p:spPr bwMode="auto">
            <a:xfrm>
              <a:off x="2988" y="1883"/>
              <a:ext cx="8" cy="4"/>
            </a:xfrm>
            <a:prstGeom prst="line">
              <a:avLst/>
            </a:prstGeom>
            <a:noFill/>
            <a:ln w="6350">
              <a:solidFill>
                <a:srgbClr val="000000"/>
              </a:solidFill>
              <a:round/>
              <a:headEnd/>
              <a:tailEnd/>
            </a:ln>
          </p:spPr>
          <p:txBody>
            <a:bodyPr/>
            <a:lstStyle/>
            <a:p>
              <a:endParaRPr lang="en-US"/>
            </a:p>
          </p:txBody>
        </p:sp>
        <p:sp>
          <p:nvSpPr>
            <p:cNvPr id="13630" name="Line 417"/>
            <p:cNvSpPr>
              <a:spLocks noChangeShapeType="1"/>
            </p:cNvSpPr>
            <p:nvPr/>
          </p:nvSpPr>
          <p:spPr bwMode="auto">
            <a:xfrm>
              <a:off x="2996" y="1887"/>
              <a:ext cx="11" cy="2"/>
            </a:xfrm>
            <a:prstGeom prst="line">
              <a:avLst/>
            </a:prstGeom>
            <a:noFill/>
            <a:ln w="6350">
              <a:solidFill>
                <a:srgbClr val="000000"/>
              </a:solidFill>
              <a:round/>
              <a:headEnd/>
              <a:tailEnd/>
            </a:ln>
          </p:spPr>
          <p:txBody>
            <a:bodyPr/>
            <a:lstStyle/>
            <a:p>
              <a:endParaRPr lang="en-US"/>
            </a:p>
          </p:txBody>
        </p:sp>
        <p:sp>
          <p:nvSpPr>
            <p:cNvPr id="13631" name="Line 418"/>
            <p:cNvSpPr>
              <a:spLocks noChangeShapeType="1"/>
            </p:cNvSpPr>
            <p:nvPr/>
          </p:nvSpPr>
          <p:spPr bwMode="auto">
            <a:xfrm flipV="1">
              <a:off x="3007" y="1887"/>
              <a:ext cx="10" cy="2"/>
            </a:xfrm>
            <a:prstGeom prst="line">
              <a:avLst/>
            </a:prstGeom>
            <a:noFill/>
            <a:ln w="6350">
              <a:solidFill>
                <a:srgbClr val="000000"/>
              </a:solidFill>
              <a:round/>
              <a:headEnd/>
              <a:tailEnd/>
            </a:ln>
          </p:spPr>
          <p:txBody>
            <a:bodyPr/>
            <a:lstStyle/>
            <a:p>
              <a:endParaRPr lang="en-US"/>
            </a:p>
          </p:txBody>
        </p:sp>
        <p:sp>
          <p:nvSpPr>
            <p:cNvPr id="13632" name="Line 419"/>
            <p:cNvSpPr>
              <a:spLocks noChangeShapeType="1"/>
            </p:cNvSpPr>
            <p:nvPr/>
          </p:nvSpPr>
          <p:spPr bwMode="auto">
            <a:xfrm flipV="1">
              <a:off x="3017" y="1883"/>
              <a:ext cx="9" cy="4"/>
            </a:xfrm>
            <a:prstGeom prst="line">
              <a:avLst/>
            </a:prstGeom>
            <a:noFill/>
            <a:ln w="6350">
              <a:solidFill>
                <a:srgbClr val="000000"/>
              </a:solidFill>
              <a:round/>
              <a:headEnd/>
              <a:tailEnd/>
            </a:ln>
          </p:spPr>
          <p:txBody>
            <a:bodyPr/>
            <a:lstStyle/>
            <a:p>
              <a:endParaRPr lang="en-US"/>
            </a:p>
          </p:txBody>
        </p:sp>
        <p:sp>
          <p:nvSpPr>
            <p:cNvPr id="13633" name="Line 421"/>
            <p:cNvSpPr>
              <a:spLocks noChangeShapeType="1"/>
            </p:cNvSpPr>
            <p:nvPr/>
          </p:nvSpPr>
          <p:spPr bwMode="auto">
            <a:xfrm flipV="1">
              <a:off x="3026" y="1877"/>
              <a:ext cx="7" cy="6"/>
            </a:xfrm>
            <a:prstGeom prst="line">
              <a:avLst/>
            </a:prstGeom>
            <a:noFill/>
            <a:ln w="6350">
              <a:solidFill>
                <a:srgbClr val="000000"/>
              </a:solidFill>
              <a:round/>
              <a:headEnd/>
              <a:tailEnd/>
            </a:ln>
          </p:spPr>
          <p:txBody>
            <a:bodyPr/>
            <a:lstStyle/>
            <a:p>
              <a:endParaRPr lang="en-US"/>
            </a:p>
          </p:txBody>
        </p:sp>
        <p:sp>
          <p:nvSpPr>
            <p:cNvPr id="13634" name="Line 422"/>
            <p:cNvSpPr>
              <a:spLocks noChangeShapeType="1"/>
            </p:cNvSpPr>
            <p:nvPr/>
          </p:nvSpPr>
          <p:spPr bwMode="auto">
            <a:xfrm flipV="1">
              <a:off x="3033" y="1870"/>
              <a:ext cx="6" cy="7"/>
            </a:xfrm>
            <a:prstGeom prst="line">
              <a:avLst/>
            </a:prstGeom>
            <a:noFill/>
            <a:ln w="6350">
              <a:solidFill>
                <a:srgbClr val="000000"/>
              </a:solidFill>
              <a:round/>
              <a:headEnd/>
              <a:tailEnd/>
            </a:ln>
          </p:spPr>
          <p:txBody>
            <a:bodyPr/>
            <a:lstStyle/>
            <a:p>
              <a:endParaRPr lang="en-US"/>
            </a:p>
          </p:txBody>
        </p:sp>
        <p:sp>
          <p:nvSpPr>
            <p:cNvPr id="13635" name="Line 423"/>
            <p:cNvSpPr>
              <a:spLocks noChangeShapeType="1"/>
            </p:cNvSpPr>
            <p:nvPr/>
          </p:nvSpPr>
          <p:spPr bwMode="auto">
            <a:xfrm flipV="1">
              <a:off x="3039" y="1859"/>
              <a:ext cx="5" cy="11"/>
            </a:xfrm>
            <a:prstGeom prst="line">
              <a:avLst/>
            </a:prstGeom>
            <a:noFill/>
            <a:ln w="6350">
              <a:solidFill>
                <a:srgbClr val="000000"/>
              </a:solidFill>
              <a:round/>
              <a:headEnd/>
              <a:tailEnd/>
            </a:ln>
          </p:spPr>
          <p:txBody>
            <a:bodyPr/>
            <a:lstStyle/>
            <a:p>
              <a:endParaRPr lang="en-US"/>
            </a:p>
          </p:txBody>
        </p:sp>
        <p:sp>
          <p:nvSpPr>
            <p:cNvPr id="13636" name="Line 424"/>
            <p:cNvSpPr>
              <a:spLocks noChangeShapeType="1"/>
            </p:cNvSpPr>
            <p:nvPr/>
          </p:nvSpPr>
          <p:spPr bwMode="auto">
            <a:xfrm flipV="1">
              <a:off x="3044" y="1850"/>
              <a:ext cx="1" cy="9"/>
            </a:xfrm>
            <a:prstGeom prst="line">
              <a:avLst/>
            </a:prstGeom>
            <a:noFill/>
            <a:ln w="6350">
              <a:solidFill>
                <a:srgbClr val="000000"/>
              </a:solidFill>
              <a:round/>
              <a:headEnd/>
              <a:tailEnd/>
            </a:ln>
          </p:spPr>
          <p:txBody>
            <a:bodyPr/>
            <a:lstStyle/>
            <a:p>
              <a:endParaRPr lang="en-US"/>
            </a:p>
          </p:txBody>
        </p:sp>
        <p:sp>
          <p:nvSpPr>
            <p:cNvPr id="13637" name="Freeform 425"/>
            <p:cNvSpPr>
              <a:spLocks/>
            </p:cNvSpPr>
            <p:nvPr/>
          </p:nvSpPr>
          <p:spPr bwMode="auto">
            <a:xfrm>
              <a:off x="3281" y="1772"/>
              <a:ext cx="77" cy="77"/>
            </a:xfrm>
            <a:custGeom>
              <a:avLst/>
              <a:gdLst>
                <a:gd name="T0" fmla="*/ 39 w 77"/>
                <a:gd name="T1" fmla="*/ 0 h 77"/>
                <a:gd name="T2" fmla="*/ 49 w 77"/>
                <a:gd name="T3" fmla="*/ 2 h 77"/>
                <a:gd name="T4" fmla="*/ 58 w 77"/>
                <a:gd name="T5" fmla="*/ 6 h 77"/>
                <a:gd name="T6" fmla="*/ 66 w 77"/>
                <a:gd name="T7" fmla="*/ 11 h 77"/>
                <a:gd name="T8" fmla="*/ 72 w 77"/>
                <a:gd name="T9" fmla="*/ 20 h 77"/>
                <a:gd name="T10" fmla="*/ 76 w 77"/>
                <a:gd name="T11" fmla="*/ 29 h 77"/>
                <a:gd name="T12" fmla="*/ 77 w 77"/>
                <a:gd name="T13" fmla="*/ 39 h 77"/>
                <a:gd name="T14" fmla="*/ 76 w 77"/>
                <a:gd name="T15" fmla="*/ 48 h 77"/>
                <a:gd name="T16" fmla="*/ 72 w 77"/>
                <a:gd name="T17" fmla="*/ 58 h 77"/>
                <a:gd name="T18" fmla="*/ 66 w 77"/>
                <a:gd name="T19" fmla="*/ 66 h 77"/>
                <a:gd name="T20" fmla="*/ 58 w 77"/>
                <a:gd name="T21" fmla="*/ 72 h 77"/>
                <a:gd name="T22" fmla="*/ 49 w 77"/>
                <a:gd name="T23" fmla="*/ 75 h 77"/>
                <a:gd name="T24" fmla="*/ 39 w 77"/>
                <a:gd name="T25" fmla="*/ 77 h 77"/>
                <a:gd name="T26" fmla="*/ 29 w 77"/>
                <a:gd name="T27" fmla="*/ 75 h 77"/>
                <a:gd name="T28" fmla="*/ 20 w 77"/>
                <a:gd name="T29" fmla="*/ 72 h 77"/>
                <a:gd name="T30" fmla="*/ 12 w 77"/>
                <a:gd name="T31" fmla="*/ 66 h 77"/>
                <a:gd name="T32" fmla="*/ 5 w 77"/>
                <a:gd name="T33" fmla="*/ 58 h 77"/>
                <a:gd name="T34" fmla="*/ 2 w 77"/>
                <a:gd name="T35" fmla="*/ 48 h 77"/>
                <a:gd name="T36" fmla="*/ 0 w 77"/>
                <a:gd name="T37" fmla="*/ 39 h 77"/>
                <a:gd name="T38" fmla="*/ 2 w 77"/>
                <a:gd name="T39" fmla="*/ 29 h 77"/>
                <a:gd name="T40" fmla="*/ 5 w 77"/>
                <a:gd name="T41" fmla="*/ 20 h 77"/>
                <a:gd name="T42" fmla="*/ 12 w 77"/>
                <a:gd name="T43" fmla="*/ 11 h 77"/>
                <a:gd name="T44" fmla="*/ 20 w 77"/>
                <a:gd name="T45" fmla="*/ 6 h 77"/>
                <a:gd name="T46" fmla="*/ 29 w 77"/>
                <a:gd name="T47" fmla="*/ 2 h 77"/>
                <a:gd name="T48" fmla="*/ 39 w 77"/>
                <a:gd name="T49" fmla="*/ 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77"/>
                <a:gd name="T77" fmla="*/ 77 w 77"/>
                <a:gd name="T78" fmla="*/ 77 h 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77">
                  <a:moveTo>
                    <a:pt x="39" y="0"/>
                  </a:moveTo>
                  <a:lnTo>
                    <a:pt x="49" y="2"/>
                  </a:lnTo>
                  <a:lnTo>
                    <a:pt x="58" y="6"/>
                  </a:lnTo>
                  <a:lnTo>
                    <a:pt x="66" y="11"/>
                  </a:lnTo>
                  <a:lnTo>
                    <a:pt x="72" y="20"/>
                  </a:lnTo>
                  <a:lnTo>
                    <a:pt x="76" y="29"/>
                  </a:lnTo>
                  <a:lnTo>
                    <a:pt x="77" y="39"/>
                  </a:lnTo>
                  <a:lnTo>
                    <a:pt x="76" y="48"/>
                  </a:lnTo>
                  <a:lnTo>
                    <a:pt x="72" y="58"/>
                  </a:lnTo>
                  <a:lnTo>
                    <a:pt x="66" y="66"/>
                  </a:lnTo>
                  <a:lnTo>
                    <a:pt x="58" y="72"/>
                  </a:lnTo>
                  <a:lnTo>
                    <a:pt x="49" y="75"/>
                  </a:lnTo>
                  <a:lnTo>
                    <a:pt x="39" y="77"/>
                  </a:lnTo>
                  <a:lnTo>
                    <a:pt x="29" y="75"/>
                  </a:lnTo>
                  <a:lnTo>
                    <a:pt x="20" y="72"/>
                  </a:lnTo>
                  <a:lnTo>
                    <a:pt x="12" y="66"/>
                  </a:lnTo>
                  <a:lnTo>
                    <a:pt x="5" y="58"/>
                  </a:lnTo>
                  <a:lnTo>
                    <a:pt x="2" y="48"/>
                  </a:lnTo>
                  <a:lnTo>
                    <a:pt x="0" y="39"/>
                  </a:lnTo>
                  <a:lnTo>
                    <a:pt x="2" y="29"/>
                  </a:lnTo>
                  <a:lnTo>
                    <a:pt x="5" y="20"/>
                  </a:lnTo>
                  <a:lnTo>
                    <a:pt x="12" y="11"/>
                  </a:lnTo>
                  <a:lnTo>
                    <a:pt x="20" y="6"/>
                  </a:lnTo>
                  <a:lnTo>
                    <a:pt x="29" y="2"/>
                  </a:lnTo>
                  <a:lnTo>
                    <a:pt x="39" y="0"/>
                  </a:lnTo>
                  <a:close/>
                </a:path>
              </a:pathLst>
            </a:custGeom>
            <a:solidFill>
              <a:schemeClr val="tx1"/>
            </a:solidFill>
            <a:ln w="0">
              <a:solidFill>
                <a:schemeClr val="tx1"/>
              </a:solidFill>
              <a:prstDash val="solid"/>
              <a:round/>
              <a:headEnd/>
              <a:tailEnd/>
            </a:ln>
          </p:spPr>
          <p:txBody>
            <a:bodyPr/>
            <a:lstStyle/>
            <a:p>
              <a:endParaRPr lang="en-US"/>
            </a:p>
          </p:txBody>
        </p:sp>
        <p:sp>
          <p:nvSpPr>
            <p:cNvPr id="13638" name="Line 426"/>
            <p:cNvSpPr>
              <a:spLocks noChangeShapeType="1"/>
            </p:cNvSpPr>
            <p:nvPr/>
          </p:nvSpPr>
          <p:spPr bwMode="auto">
            <a:xfrm flipH="1" flipV="1">
              <a:off x="3200" y="1831"/>
              <a:ext cx="1" cy="11"/>
            </a:xfrm>
            <a:prstGeom prst="line">
              <a:avLst/>
            </a:prstGeom>
            <a:noFill/>
            <a:ln w="6350">
              <a:solidFill>
                <a:srgbClr val="000000"/>
              </a:solidFill>
              <a:round/>
              <a:headEnd/>
              <a:tailEnd/>
            </a:ln>
          </p:spPr>
          <p:txBody>
            <a:bodyPr/>
            <a:lstStyle/>
            <a:p>
              <a:endParaRPr lang="en-US"/>
            </a:p>
          </p:txBody>
        </p:sp>
        <p:sp>
          <p:nvSpPr>
            <p:cNvPr id="13639" name="Line 427"/>
            <p:cNvSpPr>
              <a:spLocks noChangeShapeType="1"/>
            </p:cNvSpPr>
            <p:nvPr/>
          </p:nvSpPr>
          <p:spPr bwMode="auto">
            <a:xfrm flipH="1" flipV="1">
              <a:off x="3196" y="1822"/>
              <a:ext cx="4" cy="9"/>
            </a:xfrm>
            <a:prstGeom prst="line">
              <a:avLst/>
            </a:prstGeom>
            <a:noFill/>
            <a:ln w="6350">
              <a:solidFill>
                <a:srgbClr val="000000"/>
              </a:solidFill>
              <a:round/>
              <a:headEnd/>
              <a:tailEnd/>
            </a:ln>
          </p:spPr>
          <p:txBody>
            <a:bodyPr/>
            <a:lstStyle/>
            <a:p>
              <a:endParaRPr lang="en-US"/>
            </a:p>
          </p:txBody>
        </p:sp>
        <p:sp>
          <p:nvSpPr>
            <p:cNvPr id="13640" name="Line 428"/>
            <p:cNvSpPr>
              <a:spLocks noChangeShapeType="1"/>
            </p:cNvSpPr>
            <p:nvPr/>
          </p:nvSpPr>
          <p:spPr bwMode="auto">
            <a:xfrm flipH="1" flipV="1">
              <a:off x="3190" y="1815"/>
              <a:ext cx="6" cy="7"/>
            </a:xfrm>
            <a:prstGeom prst="line">
              <a:avLst/>
            </a:prstGeom>
            <a:noFill/>
            <a:ln w="6350">
              <a:solidFill>
                <a:srgbClr val="000000"/>
              </a:solidFill>
              <a:round/>
              <a:headEnd/>
              <a:tailEnd/>
            </a:ln>
          </p:spPr>
          <p:txBody>
            <a:bodyPr/>
            <a:lstStyle/>
            <a:p>
              <a:endParaRPr lang="en-US"/>
            </a:p>
          </p:txBody>
        </p:sp>
        <p:sp>
          <p:nvSpPr>
            <p:cNvPr id="13641" name="Line 429"/>
            <p:cNvSpPr>
              <a:spLocks noChangeShapeType="1"/>
            </p:cNvSpPr>
            <p:nvPr/>
          </p:nvSpPr>
          <p:spPr bwMode="auto">
            <a:xfrm flipH="1" flipV="1">
              <a:off x="3182" y="1809"/>
              <a:ext cx="8" cy="6"/>
            </a:xfrm>
            <a:prstGeom prst="line">
              <a:avLst/>
            </a:prstGeom>
            <a:noFill/>
            <a:ln w="6350">
              <a:solidFill>
                <a:srgbClr val="000000"/>
              </a:solidFill>
              <a:round/>
              <a:headEnd/>
              <a:tailEnd/>
            </a:ln>
          </p:spPr>
          <p:txBody>
            <a:bodyPr/>
            <a:lstStyle/>
            <a:p>
              <a:endParaRPr lang="en-US"/>
            </a:p>
          </p:txBody>
        </p:sp>
        <p:sp>
          <p:nvSpPr>
            <p:cNvPr id="13642" name="Line 430"/>
            <p:cNvSpPr>
              <a:spLocks noChangeShapeType="1"/>
            </p:cNvSpPr>
            <p:nvPr/>
          </p:nvSpPr>
          <p:spPr bwMode="auto">
            <a:xfrm flipH="1" flipV="1">
              <a:off x="3173" y="1805"/>
              <a:ext cx="9" cy="4"/>
            </a:xfrm>
            <a:prstGeom prst="line">
              <a:avLst/>
            </a:prstGeom>
            <a:noFill/>
            <a:ln w="6350">
              <a:solidFill>
                <a:srgbClr val="000000"/>
              </a:solidFill>
              <a:round/>
              <a:headEnd/>
              <a:tailEnd/>
            </a:ln>
          </p:spPr>
          <p:txBody>
            <a:bodyPr/>
            <a:lstStyle/>
            <a:p>
              <a:endParaRPr lang="en-US"/>
            </a:p>
          </p:txBody>
        </p:sp>
        <p:sp>
          <p:nvSpPr>
            <p:cNvPr id="13643" name="Line 431"/>
            <p:cNvSpPr>
              <a:spLocks noChangeShapeType="1"/>
            </p:cNvSpPr>
            <p:nvPr/>
          </p:nvSpPr>
          <p:spPr bwMode="auto">
            <a:xfrm flipH="1" flipV="1">
              <a:off x="3163" y="1803"/>
              <a:ext cx="10" cy="2"/>
            </a:xfrm>
            <a:prstGeom prst="line">
              <a:avLst/>
            </a:prstGeom>
            <a:noFill/>
            <a:ln w="6350">
              <a:solidFill>
                <a:srgbClr val="000000"/>
              </a:solidFill>
              <a:round/>
              <a:headEnd/>
              <a:tailEnd/>
            </a:ln>
          </p:spPr>
          <p:txBody>
            <a:bodyPr/>
            <a:lstStyle/>
            <a:p>
              <a:endParaRPr lang="en-US"/>
            </a:p>
          </p:txBody>
        </p:sp>
        <p:sp>
          <p:nvSpPr>
            <p:cNvPr id="13644" name="Line 432"/>
            <p:cNvSpPr>
              <a:spLocks noChangeShapeType="1"/>
            </p:cNvSpPr>
            <p:nvPr/>
          </p:nvSpPr>
          <p:spPr bwMode="auto">
            <a:xfrm flipH="1">
              <a:off x="3153" y="1803"/>
              <a:ext cx="10" cy="2"/>
            </a:xfrm>
            <a:prstGeom prst="line">
              <a:avLst/>
            </a:prstGeom>
            <a:noFill/>
            <a:ln w="6350">
              <a:solidFill>
                <a:srgbClr val="000000"/>
              </a:solidFill>
              <a:round/>
              <a:headEnd/>
              <a:tailEnd/>
            </a:ln>
          </p:spPr>
          <p:txBody>
            <a:bodyPr/>
            <a:lstStyle/>
            <a:p>
              <a:endParaRPr lang="en-US"/>
            </a:p>
          </p:txBody>
        </p:sp>
        <p:sp>
          <p:nvSpPr>
            <p:cNvPr id="13645" name="Line 433"/>
            <p:cNvSpPr>
              <a:spLocks noChangeShapeType="1"/>
            </p:cNvSpPr>
            <p:nvPr/>
          </p:nvSpPr>
          <p:spPr bwMode="auto">
            <a:xfrm flipH="1">
              <a:off x="3144" y="1805"/>
              <a:ext cx="9" cy="4"/>
            </a:xfrm>
            <a:prstGeom prst="line">
              <a:avLst/>
            </a:prstGeom>
            <a:noFill/>
            <a:ln w="6350">
              <a:solidFill>
                <a:srgbClr val="000000"/>
              </a:solidFill>
              <a:round/>
              <a:headEnd/>
              <a:tailEnd/>
            </a:ln>
          </p:spPr>
          <p:txBody>
            <a:bodyPr/>
            <a:lstStyle/>
            <a:p>
              <a:endParaRPr lang="en-US"/>
            </a:p>
          </p:txBody>
        </p:sp>
        <p:sp>
          <p:nvSpPr>
            <p:cNvPr id="13646" name="Line 434"/>
            <p:cNvSpPr>
              <a:spLocks noChangeShapeType="1"/>
            </p:cNvSpPr>
            <p:nvPr/>
          </p:nvSpPr>
          <p:spPr bwMode="auto">
            <a:xfrm flipH="1">
              <a:off x="3136" y="1809"/>
              <a:ext cx="8" cy="6"/>
            </a:xfrm>
            <a:prstGeom prst="line">
              <a:avLst/>
            </a:prstGeom>
            <a:noFill/>
            <a:ln w="6350">
              <a:solidFill>
                <a:srgbClr val="000000"/>
              </a:solidFill>
              <a:round/>
              <a:headEnd/>
              <a:tailEnd/>
            </a:ln>
          </p:spPr>
          <p:txBody>
            <a:bodyPr/>
            <a:lstStyle/>
            <a:p>
              <a:endParaRPr lang="en-US"/>
            </a:p>
          </p:txBody>
        </p:sp>
        <p:sp>
          <p:nvSpPr>
            <p:cNvPr id="13647" name="Line 435"/>
            <p:cNvSpPr>
              <a:spLocks noChangeShapeType="1"/>
            </p:cNvSpPr>
            <p:nvPr/>
          </p:nvSpPr>
          <p:spPr bwMode="auto">
            <a:xfrm flipH="1">
              <a:off x="3130" y="1815"/>
              <a:ext cx="6" cy="7"/>
            </a:xfrm>
            <a:prstGeom prst="line">
              <a:avLst/>
            </a:prstGeom>
            <a:noFill/>
            <a:ln w="6350">
              <a:solidFill>
                <a:srgbClr val="000000"/>
              </a:solidFill>
              <a:round/>
              <a:headEnd/>
              <a:tailEnd/>
            </a:ln>
          </p:spPr>
          <p:txBody>
            <a:bodyPr/>
            <a:lstStyle/>
            <a:p>
              <a:endParaRPr lang="en-US"/>
            </a:p>
          </p:txBody>
        </p:sp>
        <p:sp>
          <p:nvSpPr>
            <p:cNvPr id="13648" name="Line 436"/>
            <p:cNvSpPr>
              <a:spLocks noChangeShapeType="1"/>
            </p:cNvSpPr>
            <p:nvPr/>
          </p:nvSpPr>
          <p:spPr bwMode="auto">
            <a:xfrm flipH="1">
              <a:off x="3126" y="1822"/>
              <a:ext cx="4" cy="9"/>
            </a:xfrm>
            <a:prstGeom prst="line">
              <a:avLst/>
            </a:prstGeom>
            <a:noFill/>
            <a:ln w="6350">
              <a:solidFill>
                <a:srgbClr val="000000"/>
              </a:solidFill>
              <a:round/>
              <a:headEnd/>
              <a:tailEnd/>
            </a:ln>
          </p:spPr>
          <p:txBody>
            <a:bodyPr/>
            <a:lstStyle/>
            <a:p>
              <a:endParaRPr lang="en-US"/>
            </a:p>
          </p:txBody>
        </p:sp>
        <p:sp>
          <p:nvSpPr>
            <p:cNvPr id="13649" name="Line 437"/>
            <p:cNvSpPr>
              <a:spLocks noChangeShapeType="1"/>
            </p:cNvSpPr>
            <p:nvPr/>
          </p:nvSpPr>
          <p:spPr bwMode="auto">
            <a:xfrm flipH="1">
              <a:off x="3125" y="1831"/>
              <a:ext cx="1" cy="11"/>
            </a:xfrm>
            <a:prstGeom prst="line">
              <a:avLst/>
            </a:prstGeom>
            <a:noFill/>
            <a:ln w="6350">
              <a:solidFill>
                <a:srgbClr val="000000"/>
              </a:solidFill>
              <a:round/>
              <a:headEnd/>
              <a:tailEnd/>
            </a:ln>
          </p:spPr>
          <p:txBody>
            <a:bodyPr/>
            <a:lstStyle/>
            <a:p>
              <a:endParaRPr lang="en-US"/>
            </a:p>
          </p:txBody>
        </p:sp>
        <p:sp>
          <p:nvSpPr>
            <p:cNvPr id="13650" name="Line 438"/>
            <p:cNvSpPr>
              <a:spLocks noChangeShapeType="1"/>
            </p:cNvSpPr>
            <p:nvPr/>
          </p:nvSpPr>
          <p:spPr bwMode="auto">
            <a:xfrm>
              <a:off x="3125" y="1842"/>
              <a:ext cx="1" cy="10"/>
            </a:xfrm>
            <a:prstGeom prst="line">
              <a:avLst/>
            </a:prstGeom>
            <a:noFill/>
            <a:ln w="6350">
              <a:solidFill>
                <a:srgbClr val="000000"/>
              </a:solidFill>
              <a:round/>
              <a:headEnd/>
              <a:tailEnd/>
            </a:ln>
          </p:spPr>
          <p:txBody>
            <a:bodyPr/>
            <a:lstStyle/>
            <a:p>
              <a:endParaRPr lang="en-US"/>
            </a:p>
          </p:txBody>
        </p:sp>
        <p:sp>
          <p:nvSpPr>
            <p:cNvPr id="13651" name="Line 439"/>
            <p:cNvSpPr>
              <a:spLocks noChangeShapeType="1"/>
            </p:cNvSpPr>
            <p:nvPr/>
          </p:nvSpPr>
          <p:spPr bwMode="auto">
            <a:xfrm>
              <a:off x="3126" y="1852"/>
              <a:ext cx="4" cy="9"/>
            </a:xfrm>
            <a:prstGeom prst="line">
              <a:avLst/>
            </a:prstGeom>
            <a:noFill/>
            <a:ln w="6350">
              <a:solidFill>
                <a:srgbClr val="000000"/>
              </a:solidFill>
              <a:round/>
              <a:headEnd/>
              <a:tailEnd/>
            </a:ln>
          </p:spPr>
          <p:txBody>
            <a:bodyPr/>
            <a:lstStyle/>
            <a:p>
              <a:endParaRPr lang="en-US"/>
            </a:p>
          </p:txBody>
        </p:sp>
        <p:sp>
          <p:nvSpPr>
            <p:cNvPr id="13652" name="Line 440"/>
            <p:cNvSpPr>
              <a:spLocks noChangeShapeType="1"/>
            </p:cNvSpPr>
            <p:nvPr/>
          </p:nvSpPr>
          <p:spPr bwMode="auto">
            <a:xfrm>
              <a:off x="3130" y="1861"/>
              <a:ext cx="6" cy="7"/>
            </a:xfrm>
            <a:prstGeom prst="line">
              <a:avLst/>
            </a:prstGeom>
            <a:noFill/>
            <a:ln w="6350">
              <a:solidFill>
                <a:srgbClr val="000000"/>
              </a:solidFill>
              <a:round/>
              <a:headEnd/>
              <a:tailEnd/>
            </a:ln>
          </p:spPr>
          <p:txBody>
            <a:bodyPr/>
            <a:lstStyle/>
            <a:p>
              <a:endParaRPr lang="en-US"/>
            </a:p>
          </p:txBody>
        </p:sp>
        <p:sp>
          <p:nvSpPr>
            <p:cNvPr id="13653" name="Line 441"/>
            <p:cNvSpPr>
              <a:spLocks noChangeShapeType="1"/>
            </p:cNvSpPr>
            <p:nvPr/>
          </p:nvSpPr>
          <p:spPr bwMode="auto">
            <a:xfrm>
              <a:off x="3136" y="1868"/>
              <a:ext cx="8" cy="7"/>
            </a:xfrm>
            <a:prstGeom prst="line">
              <a:avLst/>
            </a:prstGeom>
            <a:noFill/>
            <a:ln w="6350">
              <a:solidFill>
                <a:srgbClr val="000000"/>
              </a:solidFill>
              <a:round/>
              <a:headEnd/>
              <a:tailEnd/>
            </a:ln>
          </p:spPr>
          <p:txBody>
            <a:bodyPr/>
            <a:lstStyle/>
            <a:p>
              <a:endParaRPr lang="en-US"/>
            </a:p>
          </p:txBody>
        </p:sp>
        <p:sp>
          <p:nvSpPr>
            <p:cNvPr id="13654" name="Line 442"/>
            <p:cNvSpPr>
              <a:spLocks noChangeShapeType="1"/>
            </p:cNvSpPr>
            <p:nvPr/>
          </p:nvSpPr>
          <p:spPr bwMode="auto">
            <a:xfrm>
              <a:off x="3144" y="1875"/>
              <a:ext cx="9" cy="4"/>
            </a:xfrm>
            <a:prstGeom prst="line">
              <a:avLst/>
            </a:prstGeom>
            <a:noFill/>
            <a:ln w="6350">
              <a:solidFill>
                <a:srgbClr val="000000"/>
              </a:solidFill>
              <a:round/>
              <a:headEnd/>
              <a:tailEnd/>
            </a:ln>
          </p:spPr>
          <p:txBody>
            <a:bodyPr/>
            <a:lstStyle/>
            <a:p>
              <a:endParaRPr lang="en-US"/>
            </a:p>
          </p:txBody>
        </p:sp>
        <p:sp>
          <p:nvSpPr>
            <p:cNvPr id="13655" name="Line 443"/>
            <p:cNvSpPr>
              <a:spLocks noChangeShapeType="1"/>
            </p:cNvSpPr>
            <p:nvPr/>
          </p:nvSpPr>
          <p:spPr bwMode="auto">
            <a:xfrm>
              <a:off x="3153" y="1879"/>
              <a:ext cx="10" cy="1"/>
            </a:xfrm>
            <a:prstGeom prst="line">
              <a:avLst/>
            </a:prstGeom>
            <a:noFill/>
            <a:ln w="6350">
              <a:solidFill>
                <a:srgbClr val="000000"/>
              </a:solidFill>
              <a:round/>
              <a:headEnd/>
              <a:tailEnd/>
            </a:ln>
          </p:spPr>
          <p:txBody>
            <a:bodyPr/>
            <a:lstStyle/>
            <a:p>
              <a:endParaRPr lang="en-US"/>
            </a:p>
          </p:txBody>
        </p:sp>
        <p:sp>
          <p:nvSpPr>
            <p:cNvPr id="13656" name="Line 444"/>
            <p:cNvSpPr>
              <a:spLocks noChangeShapeType="1"/>
            </p:cNvSpPr>
            <p:nvPr/>
          </p:nvSpPr>
          <p:spPr bwMode="auto">
            <a:xfrm flipV="1">
              <a:off x="3163" y="1879"/>
              <a:ext cx="10" cy="1"/>
            </a:xfrm>
            <a:prstGeom prst="line">
              <a:avLst/>
            </a:prstGeom>
            <a:noFill/>
            <a:ln w="6350">
              <a:solidFill>
                <a:srgbClr val="000000"/>
              </a:solidFill>
              <a:round/>
              <a:headEnd/>
              <a:tailEnd/>
            </a:ln>
          </p:spPr>
          <p:txBody>
            <a:bodyPr/>
            <a:lstStyle/>
            <a:p>
              <a:endParaRPr lang="en-US"/>
            </a:p>
          </p:txBody>
        </p:sp>
        <p:sp>
          <p:nvSpPr>
            <p:cNvPr id="13657" name="Line 445"/>
            <p:cNvSpPr>
              <a:spLocks noChangeShapeType="1"/>
            </p:cNvSpPr>
            <p:nvPr/>
          </p:nvSpPr>
          <p:spPr bwMode="auto">
            <a:xfrm flipV="1">
              <a:off x="3173" y="1875"/>
              <a:ext cx="9" cy="4"/>
            </a:xfrm>
            <a:prstGeom prst="line">
              <a:avLst/>
            </a:prstGeom>
            <a:noFill/>
            <a:ln w="6350">
              <a:solidFill>
                <a:srgbClr val="000000"/>
              </a:solidFill>
              <a:round/>
              <a:headEnd/>
              <a:tailEnd/>
            </a:ln>
          </p:spPr>
          <p:txBody>
            <a:bodyPr/>
            <a:lstStyle/>
            <a:p>
              <a:endParaRPr lang="en-US"/>
            </a:p>
          </p:txBody>
        </p:sp>
        <p:sp>
          <p:nvSpPr>
            <p:cNvPr id="13658" name="Line 446"/>
            <p:cNvSpPr>
              <a:spLocks noChangeShapeType="1"/>
            </p:cNvSpPr>
            <p:nvPr/>
          </p:nvSpPr>
          <p:spPr bwMode="auto">
            <a:xfrm flipV="1">
              <a:off x="3182" y="1868"/>
              <a:ext cx="8" cy="7"/>
            </a:xfrm>
            <a:prstGeom prst="line">
              <a:avLst/>
            </a:prstGeom>
            <a:noFill/>
            <a:ln w="6350">
              <a:solidFill>
                <a:srgbClr val="000000"/>
              </a:solidFill>
              <a:round/>
              <a:headEnd/>
              <a:tailEnd/>
            </a:ln>
          </p:spPr>
          <p:txBody>
            <a:bodyPr/>
            <a:lstStyle/>
            <a:p>
              <a:endParaRPr lang="en-US"/>
            </a:p>
          </p:txBody>
        </p:sp>
        <p:sp>
          <p:nvSpPr>
            <p:cNvPr id="13659" name="Line 447"/>
            <p:cNvSpPr>
              <a:spLocks noChangeShapeType="1"/>
            </p:cNvSpPr>
            <p:nvPr/>
          </p:nvSpPr>
          <p:spPr bwMode="auto">
            <a:xfrm flipV="1">
              <a:off x="3190" y="1861"/>
              <a:ext cx="6" cy="7"/>
            </a:xfrm>
            <a:prstGeom prst="line">
              <a:avLst/>
            </a:prstGeom>
            <a:noFill/>
            <a:ln w="6350">
              <a:solidFill>
                <a:srgbClr val="000000"/>
              </a:solidFill>
              <a:round/>
              <a:headEnd/>
              <a:tailEnd/>
            </a:ln>
          </p:spPr>
          <p:txBody>
            <a:bodyPr/>
            <a:lstStyle/>
            <a:p>
              <a:endParaRPr lang="en-US"/>
            </a:p>
          </p:txBody>
        </p:sp>
        <p:sp>
          <p:nvSpPr>
            <p:cNvPr id="13660" name="Line 448"/>
            <p:cNvSpPr>
              <a:spLocks noChangeShapeType="1"/>
            </p:cNvSpPr>
            <p:nvPr/>
          </p:nvSpPr>
          <p:spPr bwMode="auto">
            <a:xfrm flipV="1">
              <a:off x="3196" y="1852"/>
              <a:ext cx="4" cy="9"/>
            </a:xfrm>
            <a:prstGeom prst="line">
              <a:avLst/>
            </a:prstGeom>
            <a:noFill/>
            <a:ln w="6350">
              <a:solidFill>
                <a:srgbClr val="000000"/>
              </a:solidFill>
              <a:round/>
              <a:headEnd/>
              <a:tailEnd/>
            </a:ln>
          </p:spPr>
          <p:txBody>
            <a:bodyPr/>
            <a:lstStyle/>
            <a:p>
              <a:endParaRPr lang="en-US"/>
            </a:p>
          </p:txBody>
        </p:sp>
        <p:sp>
          <p:nvSpPr>
            <p:cNvPr id="13661" name="Line 449"/>
            <p:cNvSpPr>
              <a:spLocks noChangeShapeType="1"/>
            </p:cNvSpPr>
            <p:nvPr/>
          </p:nvSpPr>
          <p:spPr bwMode="auto">
            <a:xfrm flipV="1">
              <a:off x="3200" y="1842"/>
              <a:ext cx="1" cy="10"/>
            </a:xfrm>
            <a:prstGeom prst="line">
              <a:avLst/>
            </a:prstGeom>
            <a:noFill/>
            <a:ln w="6350">
              <a:solidFill>
                <a:srgbClr val="000000"/>
              </a:solidFill>
              <a:round/>
              <a:headEnd/>
              <a:tailEnd/>
            </a:ln>
          </p:spPr>
          <p:txBody>
            <a:bodyPr/>
            <a:lstStyle/>
            <a:p>
              <a:endParaRPr lang="en-US"/>
            </a:p>
          </p:txBody>
        </p:sp>
        <p:sp>
          <p:nvSpPr>
            <p:cNvPr id="13662" name="Freeform 450"/>
            <p:cNvSpPr>
              <a:spLocks/>
            </p:cNvSpPr>
            <p:nvPr/>
          </p:nvSpPr>
          <p:spPr bwMode="auto">
            <a:xfrm>
              <a:off x="3438" y="1755"/>
              <a:ext cx="77" cy="76"/>
            </a:xfrm>
            <a:custGeom>
              <a:avLst/>
              <a:gdLst>
                <a:gd name="T0" fmla="*/ 39 w 77"/>
                <a:gd name="T1" fmla="*/ 0 h 76"/>
                <a:gd name="T2" fmla="*/ 48 w 77"/>
                <a:gd name="T3" fmla="*/ 1 h 76"/>
                <a:gd name="T4" fmla="*/ 58 w 77"/>
                <a:gd name="T5" fmla="*/ 5 h 76"/>
                <a:gd name="T6" fmla="*/ 66 w 77"/>
                <a:gd name="T7" fmla="*/ 11 h 76"/>
                <a:gd name="T8" fmla="*/ 71 w 77"/>
                <a:gd name="T9" fmla="*/ 19 h 76"/>
                <a:gd name="T10" fmla="*/ 75 w 77"/>
                <a:gd name="T11" fmla="*/ 28 h 76"/>
                <a:gd name="T12" fmla="*/ 77 w 77"/>
                <a:gd name="T13" fmla="*/ 38 h 76"/>
                <a:gd name="T14" fmla="*/ 75 w 77"/>
                <a:gd name="T15" fmla="*/ 47 h 76"/>
                <a:gd name="T16" fmla="*/ 71 w 77"/>
                <a:gd name="T17" fmla="*/ 57 h 76"/>
                <a:gd name="T18" fmla="*/ 66 w 77"/>
                <a:gd name="T19" fmla="*/ 65 h 76"/>
                <a:gd name="T20" fmla="*/ 58 w 77"/>
                <a:gd name="T21" fmla="*/ 71 h 76"/>
                <a:gd name="T22" fmla="*/ 48 w 77"/>
                <a:gd name="T23" fmla="*/ 75 h 76"/>
                <a:gd name="T24" fmla="*/ 39 w 77"/>
                <a:gd name="T25" fmla="*/ 76 h 76"/>
                <a:gd name="T26" fmla="*/ 29 w 77"/>
                <a:gd name="T27" fmla="*/ 75 h 76"/>
                <a:gd name="T28" fmla="*/ 19 w 77"/>
                <a:gd name="T29" fmla="*/ 71 h 76"/>
                <a:gd name="T30" fmla="*/ 11 w 77"/>
                <a:gd name="T31" fmla="*/ 65 h 76"/>
                <a:gd name="T32" fmla="*/ 5 w 77"/>
                <a:gd name="T33" fmla="*/ 57 h 76"/>
                <a:gd name="T34" fmla="*/ 2 w 77"/>
                <a:gd name="T35" fmla="*/ 47 h 76"/>
                <a:gd name="T36" fmla="*/ 0 w 77"/>
                <a:gd name="T37" fmla="*/ 38 h 76"/>
                <a:gd name="T38" fmla="*/ 2 w 77"/>
                <a:gd name="T39" fmla="*/ 28 h 76"/>
                <a:gd name="T40" fmla="*/ 5 w 77"/>
                <a:gd name="T41" fmla="*/ 19 h 76"/>
                <a:gd name="T42" fmla="*/ 11 w 77"/>
                <a:gd name="T43" fmla="*/ 11 h 76"/>
                <a:gd name="T44" fmla="*/ 19 w 77"/>
                <a:gd name="T45" fmla="*/ 5 h 76"/>
                <a:gd name="T46" fmla="*/ 29 w 77"/>
                <a:gd name="T47" fmla="*/ 1 h 76"/>
                <a:gd name="T48" fmla="*/ 39 w 77"/>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76"/>
                <a:gd name="T77" fmla="*/ 77 w 77"/>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76">
                  <a:moveTo>
                    <a:pt x="39" y="0"/>
                  </a:moveTo>
                  <a:lnTo>
                    <a:pt x="48" y="1"/>
                  </a:lnTo>
                  <a:lnTo>
                    <a:pt x="58" y="5"/>
                  </a:lnTo>
                  <a:lnTo>
                    <a:pt x="66" y="11"/>
                  </a:lnTo>
                  <a:lnTo>
                    <a:pt x="71" y="19"/>
                  </a:lnTo>
                  <a:lnTo>
                    <a:pt x="75" y="28"/>
                  </a:lnTo>
                  <a:lnTo>
                    <a:pt x="77" y="38"/>
                  </a:lnTo>
                  <a:lnTo>
                    <a:pt x="75" y="47"/>
                  </a:lnTo>
                  <a:lnTo>
                    <a:pt x="71" y="57"/>
                  </a:lnTo>
                  <a:lnTo>
                    <a:pt x="66" y="65"/>
                  </a:lnTo>
                  <a:lnTo>
                    <a:pt x="58" y="71"/>
                  </a:lnTo>
                  <a:lnTo>
                    <a:pt x="48" y="75"/>
                  </a:lnTo>
                  <a:lnTo>
                    <a:pt x="39" y="76"/>
                  </a:lnTo>
                  <a:lnTo>
                    <a:pt x="29" y="75"/>
                  </a:lnTo>
                  <a:lnTo>
                    <a:pt x="19" y="71"/>
                  </a:lnTo>
                  <a:lnTo>
                    <a:pt x="11" y="65"/>
                  </a:lnTo>
                  <a:lnTo>
                    <a:pt x="5" y="57"/>
                  </a:lnTo>
                  <a:lnTo>
                    <a:pt x="2" y="47"/>
                  </a:lnTo>
                  <a:lnTo>
                    <a:pt x="0" y="38"/>
                  </a:lnTo>
                  <a:lnTo>
                    <a:pt x="2" y="28"/>
                  </a:lnTo>
                  <a:lnTo>
                    <a:pt x="5" y="19"/>
                  </a:lnTo>
                  <a:lnTo>
                    <a:pt x="11" y="11"/>
                  </a:lnTo>
                  <a:lnTo>
                    <a:pt x="19" y="5"/>
                  </a:lnTo>
                  <a:lnTo>
                    <a:pt x="29" y="1"/>
                  </a:lnTo>
                  <a:lnTo>
                    <a:pt x="39" y="0"/>
                  </a:lnTo>
                  <a:close/>
                </a:path>
              </a:pathLst>
            </a:custGeom>
            <a:solidFill>
              <a:schemeClr val="tx1"/>
            </a:solidFill>
            <a:ln w="0">
              <a:solidFill>
                <a:schemeClr val="tx1"/>
              </a:solidFill>
              <a:prstDash val="solid"/>
              <a:round/>
              <a:headEnd/>
              <a:tailEnd/>
            </a:ln>
          </p:spPr>
          <p:txBody>
            <a:bodyPr/>
            <a:lstStyle/>
            <a:p>
              <a:endParaRPr lang="en-US"/>
            </a:p>
          </p:txBody>
        </p:sp>
        <p:sp>
          <p:nvSpPr>
            <p:cNvPr id="13663" name="Line 451"/>
            <p:cNvSpPr>
              <a:spLocks noChangeShapeType="1"/>
            </p:cNvSpPr>
            <p:nvPr/>
          </p:nvSpPr>
          <p:spPr bwMode="auto">
            <a:xfrm flipH="1" flipV="1">
              <a:off x="3357" y="1801"/>
              <a:ext cx="1" cy="10"/>
            </a:xfrm>
            <a:prstGeom prst="line">
              <a:avLst/>
            </a:prstGeom>
            <a:noFill/>
            <a:ln w="6350">
              <a:solidFill>
                <a:srgbClr val="000000"/>
              </a:solidFill>
              <a:round/>
              <a:headEnd/>
              <a:tailEnd/>
            </a:ln>
          </p:spPr>
          <p:txBody>
            <a:bodyPr/>
            <a:lstStyle/>
            <a:p>
              <a:endParaRPr lang="en-US"/>
            </a:p>
          </p:txBody>
        </p:sp>
        <p:sp>
          <p:nvSpPr>
            <p:cNvPr id="13664" name="Line 452"/>
            <p:cNvSpPr>
              <a:spLocks noChangeShapeType="1"/>
            </p:cNvSpPr>
            <p:nvPr/>
          </p:nvSpPr>
          <p:spPr bwMode="auto">
            <a:xfrm flipH="1" flipV="1">
              <a:off x="3353" y="1792"/>
              <a:ext cx="4" cy="9"/>
            </a:xfrm>
            <a:prstGeom prst="line">
              <a:avLst/>
            </a:prstGeom>
            <a:noFill/>
            <a:ln w="6350">
              <a:solidFill>
                <a:srgbClr val="000000"/>
              </a:solidFill>
              <a:round/>
              <a:headEnd/>
              <a:tailEnd/>
            </a:ln>
          </p:spPr>
          <p:txBody>
            <a:bodyPr/>
            <a:lstStyle/>
            <a:p>
              <a:endParaRPr lang="en-US"/>
            </a:p>
          </p:txBody>
        </p:sp>
        <p:sp>
          <p:nvSpPr>
            <p:cNvPr id="13665" name="Line 453"/>
            <p:cNvSpPr>
              <a:spLocks noChangeShapeType="1"/>
            </p:cNvSpPr>
            <p:nvPr/>
          </p:nvSpPr>
          <p:spPr bwMode="auto">
            <a:xfrm flipH="1" flipV="1">
              <a:off x="3347" y="1783"/>
              <a:ext cx="6" cy="9"/>
            </a:xfrm>
            <a:prstGeom prst="line">
              <a:avLst/>
            </a:prstGeom>
            <a:noFill/>
            <a:ln w="6350">
              <a:solidFill>
                <a:srgbClr val="000000"/>
              </a:solidFill>
              <a:round/>
              <a:headEnd/>
              <a:tailEnd/>
            </a:ln>
          </p:spPr>
          <p:txBody>
            <a:bodyPr/>
            <a:lstStyle/>
            <a:p>
              <a:endParaRPr lang="en-US"/>
            </a:p>
          </p:txBody>
        </p:sp>
        <p:sp>
          <p:nvSpPr>
            <p:cNvPr id="13666" name="Line 454"/>
            <p:cNvSpPr>
              <a:spLocks noChangeShapeType="1"/>
            </p:cNvSpPr>
            <p:nvPr/>
          </p:nvSpPr>
          <p:spPr bwMode="auto">
            <a:xfrm flipH="1" flipV="1">
              <a:off x="3339" y="1778"/>
              <a:ext cx="8" cy="5"/>
            </a:xfrm>
            <a:prstGeom prst="line">
              <a:avLst/>
            </a:prstGeom>
            <a:noFill/>
            <a:ln w="6350">
              <a:solidFill>
                <a:srgbClr val="000000"/>
              </a:solidFill>
              <a:round/>
              <a:headEnd/>
              <a:tailEnd/>
            </a:ln>
          </p:spPr>
          <p:txBody>
            <a:bodyPr/>
            <a:lstStyle/>
            <a:p>
              <a:endParaRPr lang="en-US"/>
            </a:p>
          </p:txBody>
        </p:sp>
        <p:sp>
          <p:nvSpPr>
            <p:cNvPr id="13667" name="Line 455"/>
            <p:cNvSpPr>
              <a:spLocks noChangeShapeType="1"/>
            </p:cNvSpPr>
            <p:nvPr/>
          </p:nvSpPr>
          <p:spPr bwMode="auto">
            <a:xfrm flipH="1" flipV="1">
              <a:off x="3330" y="1774"/>
              <a:ext cx="9" cy="4"/>
            </a:xfrm>
            <a:prstGeom prst="line">
              <a:avLst/>
            </a:prstGeom>
            <a:noFill/>
            <a:ln w="6350">
              <a:solidFill>
                <a:srgbClr val="000000"/>
              </a:solidFill>
              <a:round/>
              <a:headEnd/>
              <a:tailEnd/>
            </a:ln>
          </p:spPr>
          <p:txBody>
            <a:bodyPr/>
            <a:lstStyle/>
            <a:p>
              <a:endParaRPr lang="en-US"/>
            </a:p>
          </p:txBody>
        </p:sp>
        <p:sp>
          <p:nvSpPr>
            <p:cNvPr id="13668" name="Line 456"/>
            <p:cNvSpPr>
              <a:spLocks noChangeShapeType="1"/>
            </p:cNvSpPr>
            <p:nvPr/>
          </p:nvSpPr>
          <p:spPr bwMode="auto">
            <a:xfrm flipH="1" flipV="1">
              <a:off x="3320" y="1772"/>
              <a:ext cx="10" cy="2"/>
            </a:xfrm>
            <a:prstGeom prst="line">
              <a:avLst/>
            </a:prstGeom>
            <a:noFill/>
            <a:ln w="6350">
              <a:solidFill>
                <a:srgbClr val="000000"/>
              </a:solidFill>
              <a:round/>
              <a:headEnd/>
              <a:tailEnd/>
            </a:ln>
          </p:spPr>
          <p:txBody>
            <a:bodyPr/>
            <a:lstStyle/>
            <a:p>
              <a:endParaRPr lang="en-US"/>
            </a:p>
          </p:txBody>
        </p:sp>
        <p:sp>
          <p:nvSpPr>
            <p:cNvPr id="13669" name="Line 457"/>
            <p:cNvSpPr>
              <a:spLocks noChangeShapeType="1"/>
            </p:cNvSpPr>
            <p:nvPr/>
          </p:nvSpPr>
          <p:spPr bwMode="auto">
            <a:xfrm flipH="1">
              <a:off x="3310" y="1772"/>
              <a:ext cx="10" cy="2"/>
            </a:xfrm>
            <a:prstGeom prst="line">
              <a:avLst/>
            </a:prstGeom>
            <a:noFill/>
            <a:ln w="6350">
              <a:solidFill>
                <a:srgbClr val="000000"/>
              </a:solidFill>
              <a:round/>
              <a:headEnd/>
              <a:tailEnd/>
            </a:ln>
          </p:spPr>
          <p:txBody>
            <a:bodyPr/>
            <a:lstStyle/>
            <a:p>
              <a:endParaRPr lang="en-US"/>
            </a:p>
          </p:txBody>
        </p:sp>
        <p:sp>
          <p:nvSpPr>
            <p:cNvPr id="13670" name="Line 458"/>
            <p:cNvSpPr>
              <a:spLocks noChangeShapeType="1"/>
            </p:cNvSpPr>
            <p:nvPr/>
          </p:nvSpPr>
          <p:spPr bwMode="auto">
            <a:xfrm flipH="1">
              <a:off x="3301" y="1774"/>
              <a:ext cx="9" cy="4"/>
            </a:xfrm>
            <a:prstGeom prst="line">
              <a:avLst/>
            </a:prstGeom>
            <a:noFill/>
            <a:ln w="6350">
              <a:solidFill>
                <a:srgbClr val="000000"/>
              </a:solidFill>
              <a:round/>
              <a:headEnd/>
              <a:tailEnd/>
            </a:ln>
          </p:spPr>
          <p:txBody>
            <a:bodyPr/>
            <a:lstStyle/>
            <a:p>
              <a:endParaRPr lang="en-US"/>
            </a:p>
          </p:txBody>
        </p:sp>
        <p:sp>
          <p:nvSpPr>
            <p:cNvPr id="13671" name="Line 459"/>
            <p:cNvSpPr>
              <a:spLocks noChangeShapeType="1"/>
            </p:cNvSpPr>
            <p:nvPr/>
          </p:nvSpPr>
          <p:spPr bwMode="auto">
            <a:xfrm flipH="1">
              <a:off x="3293" y="1778"/>
              <a:ext cx="8" cy="5"/>
            </a:xfrm>
            <a:prstGeom prst="line">
              <a:avLst/>
            </a:prstGeom>
            <a:noFill/>
            <a:ln w="6350">
              <a:solidFill>
                <a:srgbClr val="000000"/>
              </a:solidFill>
              <a:round/>
              <a:headEnd/>
              <a:tailEnd/>
            </a:ln>
          </p:spPr>
          <p:txBody>
            <a:bodyPr/>
            <a:lstStyle/>
            <a:p>
              <a:endParaRPr lang="en-US"/>
            </a:p>
          </p:txBody>
        </p:sp>
        <p:sp>
          <p:nvSpPr>
            <p:cNvPr id="13672" name="Line 460"/>
            <p:cNvSpPr>
              <a:spLocks noChangeShapeType="1"/>
            </p:cNvSpPr>
            <p:nvPr/>
          </p:nvSpPr>
          <p:spPr bwMode="auto">
            <a:xfrm flipH="1">
              <a:off x="3286" y="1783"/>
              <a:ext cx="7" cy="9"/>
            </a:xfrm>
            <a:prstGeom prst="line">
              <a:avLst/>
            </a:prstGeom>
            <a:noFill/>
            <a:ln w="6350">
              <a:solidFill>
                <a:srgbClr val="000000"/>
              </a:solidFill>
              <a:round/>
              <a:headEnd/>
              <a:tailEnd/>
            </a:ln>
          </p:spPr>
          <p:txBody>
            <a:bodyPr/>
            <a:lstStyle/>
            <a:p>
              <a:endParaRPr lang="en-US"/>
            </a:p>
          </p:txBody>
        </p:sp>
        <p:sp>
          <p:nvSpPr>
            <p:cNvPr id="13673" name="Line 461"/>
            <p:cNvSpPr>
              <a:spLocks noChangeShapeType="1"/>
            </p:cNvSpPr>
            <p:nvPr/>
          </p:nvSpPr>
          <p:spPr bwMode="auto">
            <a:xfrm flipH="1">
              <a:off x="3283" y="1792"/>
              <a:ext cx="3" cy="9"/>
            </a:xfrm>
            <a:prstGeom prst="line">
              <a:avLst/>
            </a:prstGeom>
            <a:noFill/>
            <a:ln w="6350">
              <a:solidFill>
                <a:srgbClr val="000000"/>
              </a:solidFill>
              <a:round/>
              <a:headEnd/>
              <a:tailEnd/>
            </a:ln>
          </p:spPr>
          <p:txBody>
            <a:bodyPr/>
            <a:lstStyle/>
            <a:p>
              <a:endParaRPr lang="en-US"/>
            </a:p>
          </p:txBody>
        </p:sp>
        <p:sp>
          <p:nvSpPr>
            <p:cNvPr id="13674" name="Line 462"/>
            <p:cNvSpPr>
              <a:spLocks noChangeShapeType="1"/>
            </p:cNvSpPr>
            <p:nvPr/>
          </p:nvSpPr>
          <p:spPr bwMode="auto">
            <a:xfrm flipH="1">
              <a:off x="3281" y="1801"/>
              <a:ext cx="2" cy="10"/>
            </a:xfrm>
            <a:prstGeom prst="line">
              <a:avLst/>
            </a:prstGeom>
            <a:noFill/>
            <a:ln w="6350">
              <a:solidFill>
                <a:srgbClr val="000000"/>
              </a:solidFill>
              <a:round/>
              <a:headEnd/>
              <a:tailEnd/>
            </a:ln>
          </p:spPr>
          <p:txBody>
            <a:bodyPr/>
            <a:lstStyle/>
            <a:p>
              <a:endParaRPr lang="en-US"/>
            </a:p>
          </p:txBody>
        </p:sp>
        <p:sp>
          <p:nvSpPr>
            <p:cNvPr id="13675" name="Line 463"/>
            <p:cNvSpPr>
              <a:spLocks noChangeShapeType="1"/>
            </p:cNvSpPr>
            <p:nvPr/>
          </p:nvSpPr>
          <p:spPr bwMode="auto">
            <a:xfrm>
              <a:off x="3281" y="1811"/>
              <a:ext cx="2" cy="9"/>
            </a:xfrm>
            <a:prstGeom prst="line">
              <a:avLst/>
            </a:prstGeom>
            <a:noFill/>
            <a:ln w="6350">
              <a:solidFill>
                <a:srgbClr val="000000"/>
              </a:solidFill>
              <a:round/>
              <a:headEnd/>
              <a:tailEnd/>
            </a:ln>
          </p:spPr>
          <p:txBody>
            <a:bodyPr/>
            <a:lstStyle/>
            <a:p>
              <a:endParaRPr lang="en-US"/>
            </a:p>
          </p:txBody>
        </p:sp>
        <p:sp>
          <p:nvSpPr>
            <p:cNvPr id="13676" name="Line 464"/>
            <p:cNvSpPr>
              <a:spLocks noChangeShapeType="1"/>
            </p:cNvSpPr>
            <p:nvPr/>
          </p:nvSpPr>
          <p:spPr bwMode="auto">
            <a:xfrm>
              <a:off x="3283" y="1820"/>
              <a:ext cx="3" cy="10"/>
            </a:xfrm>
            <a:prstGeom prst="line">
              <a:avLst/>
            </a:prstGeom>
            <a:noFill/>
            <a:ln w="6350">
              <a:solidFill>
                <a:srgbClr val="000000"/>
              </a:solidFill>
              <a:round/>
              <a:headEnd/>
              <a:tailEnd/>
            </a:ln>
          </p:spPr>
          <p:txBody>
            <a:bodyPr/>
            <a:lstStyle/>
            <a:p>
              <a:endParaRPr lang="en-US"/>
            </a:p>
          </p:txBody>
        </p:sp>
        <p:sp>
          <p:nvSpPr>
            <p:cNvPr id="13677" name="Line 465"/>
            <p:cNvSpPr>
              <a:spLocks noChangeShapeType="1"/>
            </p:cNvSpPr>
            <p:nvPr/>
          </p:nvSpPr>
          <p:spPr bwMode="auto">
            <a:xfrm>
              <a:off x="3286" y="1830"/>
              <a:ext cx="7" cy="8"/>
            </a:xfrm>
            <a:prstGeom prst="line">
              <a:avLst/>
            </a:prstGeom>
            <a:noFill/>
            <a:ln w="6350">
              <a:solidFill>
                <a:srgbClr val="000000"/>
              </a:solidFill>
              <a:round/>
              <a:headEnd/>
              <a:tailEnd/>
            </a:ln>
          </p:spPr>
          <p:txBody>
            <a:bodyPr/>
            <a:lstStyle/>
            <a:p>
              <a:endParaRPr lang="en-US"/>
            </a:p>
          </p:txBody>
        </p:sp>
        <p:sp>
          <p:nvSpPr>
            <p:cNvPr id="13678" name="Line 466"/>
            <p:cNvSpPr>
              <a:spLocks noChangeShapeType="1"/>
            </p:cNvSpPr>
            <p:nvPr/>
          </p:nvSpPr>
          <p:spPr bwMode="auto">
            <a:xfrm>
              <a:off x="3293" y="1838"/>
              <a:ext cx="8" cy="6"/>
            </a:xfrm>
            <a:prstGeom prst="line">
              <a:avLst/>
            </a:prstGeom>
            <a:noFill/>
            <a:ln w="6350">
              <a:solidFill>
                <a:srgbClr val="000000"/>
              </a:solidFill>
              <a:round/>
              <a:headEnd/>
              <a:tailEnd/>
            </a:ln>
          </p:spPr>
          <p:txBody>
            <a:bodyPr/>
            <a:lstStyle/>
            <a:p>
              <a:endParaRPr lang="en-US"/>
            </a:p>
          </p:txBody>
        </p:sp>
        <p:sp>
          <p:nvSpPr>
            <p:cNvPr id="13679" name="Line 467"/>
            <p:cNvSpPr>
              <a:spLocks noChangeShapeType="1"/>
            </p:cNvSpPr>
            <p:nvPr/>
          </p:nvSpPr>
          <p:spPr bwMode="auto">
            <a:xfrm>
              <a:off x="3301" y="1844"/>
              <a:ext cx="9" cy="3"/>
            </a:xfrm>
            <a:prstGeom prst="line">
              <a:avLst/>
            </a:prstGeom>
            <a:noFill/>
            <a:ln w="6350">
              <a:solidFill>
                <a:srgbClr val="000000"/>
              </a:solidFill>
              <a:round/>
              <a:headEnd/>
              <a:tailEnd/>
            </a:ln>
          </p:spPr>
          <p:txBody>
            <a:bodyPr/>
            <a:lstStyle/>
            <a:p>
              <a:endParaRPr lang="en-US"/>
            </a:p>
          </p:txBody>
        </p:sp>
        <p:sp>
          <p:nvSpPr>
            <p:cNvPr id="13680" name="Line 468"/>
            <p:cNvSpPr>
              <a:spLocks noChangeShapeType="1"/>
            </p:cNvSpPr>
            <p:nvPr/>
          </p:nvSpPr>
          <p:spPr bwMode="auto">
            <a:xfrm>
              <a:off x="3310" y="1847"/>
              <a:ext cx="10" cy="2"/>
            </a:xfrm>
            <a:prstGeom prst="line">
              <a:avLst/>
            </a:prstGeom>
            <a:noFill/>
            <a:ln w="6350">
              <a:solidFill>
                <a:srgbClr val="000000"/>
              </a:solidFill>
              <a:round/>
              <a:headEnd/>
              <a:tailEnd/>
            </a:ln>
          </p:spPr>
          <p:txBody>
            <a:bodyPr/>
            <a:lstStyle/>
            <a:p>
              <a:endParaRPr lang="en-US"/>
            </a:p>
          </p:txBody>
        </p:sp>
        <p:sp>
          <p:nvSpPr>
            <p:cNvPr id="13681" name="Line 469"/>
            <p:cNvSpPr>
              <a:spLocks noChangeShapeType="1"/>
            </p:cNvSpPr>
            <p:nvPr/>
          </p:nvSpPr>
          <p:spPr bwMode="auto">
            <a:xfrm flipV="1">
              <a:off x="3320" y="1847"/>
              <a:ext cx="10" cy="2"/>
            </a:xfrm>
            <a:prstGeom prst="line">
              <a:avLst/>
            </a:prstGeom>
            <a:noFill/>
            <a:ln w="6350">
              <a:solidFill>
                <a:srgbClr val="000000"/>
              </a:solidFill>
              <a:round/>
              <a:headEnd/>
              <a:tailEnd/>
            </a:ln>
          </p:spPr>
          <p:txBody>
            <a:bodyPr/>
            <a:lstStyle/>
            <a:p>
              <a:endParaRPr lang="en-US"/>
            </a:p>
          </p:txBody>
        </p:sp>
        <p:sp>
          <p:nvSpPr>
            <p:cNvPr id="13682" name="Line 470"/>
            <p:cNvSpPr>
              <a:spLocks noChangeShapeType="1"/>
            </p:cNvSpPr>
            <p:nvPr/>
          </p:nvSpPr>
          <p:spPr bwMode="auto">
            <a:xfrm flipV="1">
              <a:off x="3330" y="1844"/>
              <a:ext cx="9" cy="3"/>
            </a:xfrm>
            <a:prstGeom prst="line">
              <a:avLst/>
            </a:prstGeom>
            <a:noFill/>
            <a:ln w="6350">
              <a:solidFill>
                <a:srgbClr val="000000"/>
              </a:solidFill>
              <a:round/>
              <a:headEnd/>
              <a:tailEnd/>
            </a:ln>
          </p:spPr>
          <p:txBody>
            <a:bodyPr/>
            <a:lstStyle/>
            <a:p>
              <a:endParaRPr lang="en-US"/>
            </a:p>
          </p:txBody>
        </p:sp>
        <p:sp>
          <p:nvSpPr>
            <p:cNvPr id="13683" name="Line 471"/>
            <p:cNvSpPr>
              <a:spLocks noChangeShapeType="1"/>
            </p:cNvSpPr>
            <p:nvPr/>
          </p:nvSpPr>
          <p:spPr bwMode="auto">
            <a:xfrm flipV="1">
              <a:off x="3339" y="1838"/>
              <a:ext cx="8" cy="6"/>
            </a:xfrm>
            <a:prstGeom prst="line">
              <a:avLst/>
            </a:prstGeom>
            <a:noFill/>
            <a:ln w="6350">
              <a:solidFill>
                <a:srgbClr val="000000"/>
              </a:solidFill>
              <a:round/>
              <a:headEnd/>
              <a:tailEnd/>
            </a:ln>
          </p:spPr>
          <p:txBody>
            <a:bodyPr/>
            <a:lstStyle/>
            <a:p>
              <a:endParaRPr lang="en-US"/>
            </a:p>
          </p:txBody>
        </p:sp>
        <p:sp>
          <p:nvSpPr>
            <p:cNvPr id="13684" name="Line 472"/>
            <p:cNvSpPr>
              <a:spLocks noChangeShapeType="1"/>
            </p:cNvSpPr>
            <p:nvPr/>
          </p:nvSpPr>
          <p:spPr bwMode="auto">
            <a:xfrm flipV="1">
              <a:off x="3347" y="1830"/>
              <a:ext cx="6" cy="8"/>
            </a:xfrm>
            <a:prstGeom prst="line">
              <a:avLst/>
            </a:prstGeom>
            <a:noFill/>
            <a:ln w="6350">
              <a:solidFill>
                <a:srgbClr val="000000"/>
              </a:solidFill>
              <a:round/>
              <a:headEnd/>
              <a:tailEnd/>
            </a:ln>
          </p:spPr>
          <p:txBody>
            <a:bodyPr/>
            <a:lstStyle/>
            <a:p>
              <a:endParaRPr lang="en-US"/>
            </a:p>
          </p:txBody>
        </p:sp>
        <p:sp>
          <p:nvSpPr>
            <p:cNvPr id="13685" name="Line 473"/>
            <p:cNvSpPr>
              <a:spLocks noChangeShapeType="1"/>
            </p:cNvSpPr>
            <p:nvPr/>
          </p:nvSpPr>
          <p:spPr bwMode="auto">
            <a:xfrm flipV="1">
              <a:off x="3353" y="1820"/>
              <a:ext cx="4" cy="10"/>
            </a:xfrm>
            <a:prstGeom prst="line">
              <a:avLst/>
            </a:prstGeom>
            <a:noFill/>
            <a:ln w="6350">
              <a:solidFill>
                <a:srgbClr val="000000"/>
              </a:solidFill>
              <a:round/>
              <a:headEnd/>
              <a:tailEnd/>
            </a:ln>
          </p:spPr>
          <p:txBody>
            <a:bodyPr/>
            <a:lstStyle/>
            <a:p>
              <a:endParaRPr lang="en-US"/>
            </a:p>
          </p:txBody>
        </p:sp>
        <p:sp>
          <p:nvSpPr>
            <p:cNvPr id="13686" name="Line 474"/>
            <p:cNvSpPr>
              <a:spLocks noChangeShapeType="1"/>
            </p:cNvSpPr>
            <p:nvPr/>
          </p:nvSpPr>
          <p:spPr bwMode="auto">
            <a:xfrm flipV="1">
              <a:off x="3357" y="1811"/>
              <a:ext cx="1" cy="9"/>
            </a:xfrm>
            <a:prstGeom prst="line">
              <a:avLst/>
            </a:prstGeom>
            <a:noFill/>
            <a:ln w="6350">
              <a:solidFill>
                <a:srgbClr val="000000"/>
              </a:solidFill>
              <a:round/>
              <a:headEnd/>
              <a:tailEnd/>
            </a:ln>
          </p:spPr>
          <p:txBody>
            <a:bodyPr/>
            <a:lstStyle/>
            <a:p>
              <a:endParaRPr lang="en-US"/>
            </a:p>
          </p:txBody>
        </p:sp>
        <p:sp>
          <p:nvSpPr>
            <p:cNvPr id="13687" name="Freeform 475"/>
            <p:cNvSpPr>
              <a:spLocks/>
            </p:cNvSpPr>
            <p:nvPr/>
          </p:nvSpPr>
          <p:spPr bwMode="auto">
            <a:xfrm>
              <a:off x="3594" y="1746"/>
              <a:ext cx="78" cy="76"/>
            </a:xfrm>
            <a:custGeom>
              <a:avLst/>
              <a:gdLst>
                <a:gd name="T0" fmla="*/ 38 w 78"/>
                <a:gd name="T1" fmla="*/ 0 h 76"/>
                <a:gd name="T2" fmla="*/ 49 w 78"/>
                <a:gd name="T3" fmla="*/ 1 h 76"/>
                <a:gd name="T4" fmla="*/ 59 w 78"/>
                <a:gd name="T5" fmla="*/ 5 h 76"/>
                <a:gd name="T6" fmla="*/ 66 w 78"/>
                <a:gd name="T7" fmla="*/ 12 h 76"/>
                <a:gd name="T8" fmla="*/ 72 w 78"/>
                <a:gd name="T9" fmla="*/ 19 h 76"/>
                <a:gd name="T10" fmla="*/ 75 w 78"/>
                <a:gd name="T11" fmla="*/ 28 h 76"/>
                <a:gd name="T12" fmla="*/ 78 w 78"/>
                <a:gd name="T13" fmla="*/ 38 h 76"/>
                <a:gd name="T14" fmla="*/ 75 w 78"/>
                <a:gd name="T15" fmla="*/ 48 h 76"/>
                <a:gd name="T16" fmla="*/ 72 w 78"/>
                <a:gd name="T17" fmla="*/ 57 h 76"/>
                <a:gd name="T18" fmla="*/ 66 w 78"/>
                <a:gd name="T19" fmla="*/ 65 h 76"/>
                <a:gd name="T20" fmla="*/ 59 w 78"/>
                <a:gd name="T21" fmla="*/ 71 h 76"/>
                <a:gd name="T22" fmla="*/ 49 w 78"/>
                <a:gd name="T23" fmla="*/ 75 h 76"/>
                <a:gd name="T24" fmla="*/ 38 w 78"/>
                <a:gd name="T25" fmla="*/ 76 h 76"/>
                <a:gd name="T26" fmla="*/ 30 w 78"/>
                <a:gd name="T27" fmla="*/ 75 h 76"/>
                <a:gd name="T28" fmla="*/ 19 w 78"/>
                <a:gd name="T29" fmla="*/ 71 h 76"/>
                <a:gd name="T30" fmla="*/ 12 w 78"/>
                <a:gd name="T31" fmla="*/ 65 h 76"/>
                <a:gd name="T32" fmla="*/ 6 w 78"/>
                <a:gd name="T33" fmla="*/ 57 h 76"/>
                <a:gd name="T34" fmla="*/ 3 w 78"/>
                <a:gd name="T35" fmla="*/ 48 h 76"/>
                <a:gd name="T36" fmla="*/ 0 w 78"/>
                <a:gd name="T37" fmla="*/ 38 h 76"/>
                <a:gd name="T38" fmla="*/ 3 w 78"/>
                <a:gd name="T39" fmla="*/ 28 h 76"/>
                <a:gd name="T40" fmla="*/ 6 w 78"/>
                <a:gd name="T41" fmla="*/ 19 h 76"/>
                <a:gd name="T42" fmla="*/ 12 w 78"/>
                <a:gd name="T43" fmla="*/ 12 h 76"/>
                <a:gd name="T44" fmla="*/ 19 w 78"/>
                <a:gd name="T45" fmla="*/ 5 h 76"/>
                <a:gd name="T46" fmla="*/ 30 w 78"/>
                <a:gd name="T47" fmla="*/ 1 h 76"/>
                <a:gd name="T48" fmla="*/ 38 w 78"/>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76"/>
                <a:gd name="T77" fmla="*/ 78 w 78"/>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76">
                  <a:moveTo>
                    <a:pt x="38" y="0"/>
                  </a:moveTo>
                  <a:lnTo>
                    <a:pt x="49" y="1"/>
                  </a:lnTo>
                  <a:lnTo>
                    <a:pt x="59" y="5"/>
                  </a:lnTo>
                  <a:lnTo>
                    <a:pt x="66" y="12"/>
                  </a:lnTo>
                  <a:lnTo>
                    <a:pt x="72" y="19"/>
                  </a:lnTo>
                  <a:lnTo>
                    <a:pt x="75" y="28"/>
                  </a:lnTo>
                  <a:lnTo>
                    <a:pt x="78" y="38"/>
                  </a:lnTo>
                  <a:lnTo>
                    <a:pt x="75" y="48"/>
                  </a:lnTo>
                  <a:lnTo>
                    <a:pt x="72" y="57"/>
                  </a:lnTo>
                  <a:lnTo>
                    <a:pt x="66" y="65"/>
                  </a:lnTo>
                  <a:lnTo>
                    <a:pt x="59" y="71"/>
                  </a:lnTo>
                  <a:lnTo>
                    <a:pt x="49" y="75"/>
                  </a:lnTo>
                  <a:lnTo>
                    <a:pt x="38" y="76"/>
                  </a:lnTo>
                  <a:lnTo>
                    <a:pt x="30" y="75"/>
                  </a:lnTo>
                  <a:lnTo>
                    <a:pt x="19" y="71"/>
                  </a:lnTo>
                  <a:lnTo>
                    <a:pt x="12" y="65"/>
                  </a:lnTo>
                  <a:lnTo>
                    <a:pt x="6" y="57"/>
                  </a:lnTo>
                  <a:lnTo>
                    <a:pt x="3" y="48"/>
                  </a:lnTo>
                  <a:lnTo>
                    <a:pt x="0" y="38"/>
                  </a:lnTo>
                  <a:lnTo>
                    <a:pt x="3" y="28"/>
                  </a:lnTo>
                  <a:lnTo>
                    <a:pt x="6" y="19"/>
                  </a:lnTo>
                  <a:lnTo>
                    <a:pt x="12" y="12"/>
                  </a:lnTo>
                  <a:lnTo>
                    <a:pt x="19" y="5"/>
                  </a:lnTo>
                  <a:lnTo>
                    <a:pt x="30" y="1"/>
                  </a:lnTo>
                  <a:lnTo>
                    <a:pt x="38" y="0"/>
                  </a:lnTo>
                  <a:close/>
                </a:path>
              </a:pathLst>
            </a:custGeom>
            <a:solidFill>
              <a:srgbClr val="FF0000"/>
            </a:solidFill>
            <a:ln w="0">
              <a:solidFill>
                <a:srgbClr val="FF0000"/>
              </a:solidFill>
              <a:prstDash val="solid"/>
              <a:round/>
              <a:headEnd/>
              <a:tailEnd/>
            </a:ln>
          </p:spPr>
          <p:txBody>
            <a:bodyPr/>
            <a:lstStyle/>
            <a:p>
              <a:endParaRPr lang="en-US"/>
            </a:p>
          </p:txBody>
        </p:sp>
        <p:sp>
          <p:nvSpPr>
            <p:cNvPr id="13688" name="Line 476"/>
            <p:cNvSpPr>
              <a:spLocks noChangeShapeType="1"/>
            </p:cNvSpPr>
            <p:nvPr/>
          </p:nvSpPr>
          <p:spPr bwMode="auto">
            <a:xfrm flipH="1" flipV="1">
              <a:off x="3513" y="1783"/>
              <a:ext cx="2" cy="10"/>
            </a:xfrm>
            <a:prstGeom prst="line">
              <a:avLst/>
            </a:prstGeom>
            <a:noFill/>
            <a:ln w="6350">
              <a:solidFill>
                <a:srgbClr val="000000"/>
              </a:solidFill>
              <a:round/>
              <a:headEnd/>
              <a:tailEnd/>
            </a:ln>
          </p:spPr>
          <p:txBody>
            <a:bodyPr/>
            <a:lstStyle/>
            <a:p>
              <a:endParaRPr lang="en-US"/>
            </a:p>
          </p:txBody>
        </p:sp>
        <p:sp>
          <p:nvSpPr>
            <p:cNvPr id="13689" name="Line 477"/>
            <p:cNvSpPr>
              <a:spLocks noChangeShapeType="1"/>
            </p:cNvSpPr>
            <p:nvPr/>
          </p:nvSpPr>
          <p:spPr bwMode="auto">
            <a:xfrm flipH="1" flipV="1">
              <a:off x="3509" y="1774"/>
              <a:ext cx="4" cy="9"/>
            </a:xfrm>
            <a:prstGeom prst="line">
              <a:avLst/>
            </a:prstGeom>
            <a:noFill/>
            <a:ln w="6350">
              <a:solidFill>
                <a:srgbClr val="000000"/>
              </a:solidFill>
              <a:round/>
              <a:headEnd/>
              <a:tailEnd/>
            </a:ln>
          </p:spPr>
          <p:txBody>
            <a:bodyPr/>
            <a:lstStyle/>
            <a:p>
              <a:endParaRPr lang="en-US"/>
            </a:p>
          </p:txBody>
        </p:sp>
        <p:sp>
          <p:nvSpPr>
            <p:cNvPr id="13690" name="Line 478"/>
            <p:cNvSpPr>
              <a:spLocks noChangeShapeType="1"/>
            </p:cNvSpPr>
            <p:nvPr/>
          </p:nvSpPr>
          <p:spPr bwMode="auto">
            <a:xfrm flipH="1" flipV="1">
              <a:off x="3504" y="1766"/>
              <a:ext cx="5" cy="8"/>
            </a:xfrm>
            <a:prstGeom prst="line">
              <a:avLst/>
            </a:prstGeom>
            <a:noFill/>
            <a:ln w="6350">
              <a:solidFill>
                <a:srgbClr val="000000"/>
              </a:solidFill>
              <a:round/>
              <a:headEnd/>
              <a:tailEnd/>
            </a:ln>
          </p:spPr>
          <p:txBody>
            <a:bodyPr/>
            <a:lstStyle/>
            <a:p>
              <a:endParaRPr lang="en-US"/>
            </a:p>
          </p:txBody>
        </p:sp>
        <p:sp>
          <p:nvSpPr>
            <p:cNvPr id="13691" name="Line 479"/>
            <p:cNvSpPr>
              <a:spLocks noChangeShapeType="1"/>
            </p:cNvSpPr>
            <p:nvPr/>
          </p:nvSpPr>
          <p:spPr bwMode="auto">
            <a:xfrm flipH="1" flipV="1">
              <a:off x="3496" y="1760"/>
              <a:ext cx="8" cy="6"/>
            </a:xfrm>
            <a:prstGeom prst="line">
              <a:avLst/>
            </a:prstGeom>
            <a:noFill/>
            <a:ln w="6350">
              <a:solidFill>
                <a:srgbClr val="000000"/>
              </a:solidFill>
              <a:round/>
              <a:headEnd/>
              <a:tailEnd/>
            </a:ln>
          </p:spPr>
          <p:txBody>
            <a:bodyPr/>
            <a:lstStyle/>
            <a:p>
              <a:endParaRPr lang="en-US"/>
            </a:p>
          </p:txBody>
        </p:sp>
        <p:sp>
          <p:nvSpPr>
            <p:cNvPr id="13692" name="Line 480"/>
            <p:cNvSpPr>
              <a:spLocks noChangeShapeType="1"/>
            </p:cNvSpPr>
            <p:nvPr/>
          </p:nvSpPr>
          <p:spPr bwMode="auto">
            <a:xfrm flipH="1" flipV="1">
              <a:off x="3486" y="1756"/>
              <a:ext cx="10" cy="4"/>
            </a:xfrm>
            <a:prstGeom prst="line">
              <a:avLst/>
            </a:prstGeom>
            <a:noFill/>
            <a:ln w="6350">
              <a:solidFill>
                <a:srgbClr val="000000"/>
              </a:solidFill>
              <a:round/>
              <a:headEnd/>
              <a:tailEnd/>
            </a:ln>
          </p:spPr>
          <p:txBody>
            <a:bodyPr/>
            <a:lstStyle/>
            <a:p>
              <a:endParaRPr lang="en-US"/>
            </a:p>
          </p:txBody>
        </p:sp>
        <p:sp>
          <p:nvSpPr>
            <p:cNvPr id="13693" name="Line 481"/>
            <p:cNvSpPr>
              <a:spLocks noChangeShapeType="1"/>
            </p:cNvSpPr>
            <p:nvPr/>
          </p:nvSpPr>
          <p:spPr bwMode="auto">
            <a:xfrm flipH="1" flipV="1">
              <a:off x="3477" y="1755"/>
              <a:ext cx="9" cy="1"/>
            </a:xfrm>
            <a:prstGeom prst="line">
              <a:avLst/>
            </a:prstGeom>
            <a:noFill/>
            <a:ln w="6350">
              <a:solidFill>
                <a:srgbClr val="000000"/>
              </a:solidFill>
              <a:round/>
              <a:headEnd/>
              <a:tailEnd/>
            </a:ln>
          </p:spPr>
          <p:txBody>
            <a:bodyPr/>
            <a:lstStyle/>
            <a:p>
              <a:endParaRPr lang="en-US"/>
            </a:p>
          </p:txBody>
        </p:sp>
        <p:sp>
          <p:nvSpPr>
            <p:cNvPr id="13694" name="Line 482"/>
            <p:cNvSpPr>
              <a:spLocks noChangeShapeType="1"/>
            </p:cNvSpPr>
            <p:nvPr/>
          </p:nvSpPr>
          <p:spPr bwMode="auto">
            <a:xfrm flipH="1">
              <a:off x="3467" y="1755"/>
              <a:ext cx="10" cy="1"/>
            </a:xfrm>
            <a:prstGeom prst="line">
              <a:avLst/>
            </a:prstGeom>
            <a:noFill/>
            <a:ln w="6350">
              <a:solidFill>
                <a:srgbClr val="000000"/>
              </a:solidFill>
              <a:round/>
              <a:headEnd/>
              <a:tailEnd/>
            </a:ln>
          </p:spPr>
          <p:txBody>
            <a:bodyPr/>
            <a:lstStyle/>
            <a:p>
              <a:endParaRPr lang="en-US"/>
            </a:p>
          </p:txBody>
        </p:sp>
        <p:sp>
          <p:nvSpPr>
            <p:cNvPr id="13695" name="Line 483"/>
            <p:cNvSpPr>
              <a:spLocks noChangeShapeType="1"/>
            </p:cNvSpPr>
            <p:nvPr/>
          </p:nvSpPr>
          <p:spPr bwMode="auto">
            <a:xfrm flipH="1">
              <a:off x="3457" y="1756"/>
              <a:ext cx="10" cy="4"/>
            </a:xfrm>
            <a:prstGeom prst="line">
              <a:avLst/>
            </a:prstGeom>
            <a:noFill/>
            <a:ln w="6350">
              <a:solidFill>
                <a:srgbClr val="000000"/>
              </a:solidFill>
              <a:round/>
              <a:headEnd/>
              <a:tailEnd/>
            </a:ln>
          </p:spPr>
          <p:txBody>
            <a:bodyPr/>
            <a:lstStyle/>
            <a:p>
              <a:endParaRPr lang="en-US"/>
            </a:p>
          </p:txBody>
        </p:sp>
        <p:sp>
          <p:nvSpPr>
            <p:cNvPr id="13696" name="Line 484"/>
            <p:cNvSpPr>
              <a:spLocks noChangeShapeType="1"/>
            </p:cNvSpPr>
            <p:nvPr/>
          </p:nvSpPr>
          <p:spPr bwMode="auto">
            <a:xfrm flipH="1">
              <a:off x="3449" y="1760"/>
              <a:ext cx="8" cy="6"/>
            </a:xfrm>
            <a:prstGeom prst="line">
              <a:avLst/>
            </a:prstGeom>
            <a:noFill/>
            <a:ln w="6350">
              <a:solidFill>
                <a:srgbClr val="000000"/>
              </a:solidFill>
              <a:round/>
              <a:headEnd/>
              <a:tailEnd/>
            </a:ln>
          </p:spPr>
          <p:txBody>
            <a:bodyPr/>
            <a:lstStyle/>
            <a:p>
              <a:endParaRPr lang="en-US"/>
            </a:p>
          </p:txBody>
        </p:sp>
        <p:sp>
          <p:nvSpPr>
            <p:cNvPr id="13697" name="Line 485"/>
            <p:cNvSpPr>
              <a:spLocks noChangeShapeType="1"/>
            </p:cNvSpPr>
            <p:nvPr/>
          </p:nvSpPr>
          <p:spPr bwMode="auto">
            <a:xfrm flipH="1">
              <a:off x="3443" y="1766"/>
              <a:ext cx="6" cy="8"/>
            </a:xfrm>
            <a:prstGeom prst="line">
              <a:avLst/>
            </a:prstGeom>
            <a:noFill/>
            <a:ln w="6350">
              <a:solidFill>
                <a:srgbClr val="000000"/>
              </a:solidFill>
              <a:round/>
              <a:headEnd/>
              <a:tailEnd/>
            </a:ln>
          </p:spPr>
          <p:txBody>
            <a:bodyPr/>
            <a:lstStyle/>
            <a:p>
              <a:endParaRPr lang="en-US"/>
            </a:p>
          </p:txBody>
        </p:sp>
        <p:sp>
          <p:nvSpPr>
            <p:cNvPr id="13698" name="Line 486"/>
            <p:cNvSpPr>
              <a:spLocks noChangeShapeType="1"/>
            </p:cNvSpPr>
            <p:nvPr/>
          </p:nvSpPr>
          <p:spPr bwMode="auto">
            <a:xfrm flipH="1">
              <a:off x="3440" y="1774"/>
              <a:ext cx="3" cy="9"/>
            </a:xfrm>
            <a:prstGeom prst="line">
              <a:avLst/>
            </a:prstGeom>
            <a:noFill/>
            <a:ln w="6350">
              <a:solidFill>
                <a:srgbClr val="000000"/>
              </a:solidFill>
              <a:round/>
              <a:headEnd/>
              <a:tailEnd/>
            </a:ln>
          </p:spPr>
          <p:txBody>
            <a:bodyPr/>
            <a:lstStyle/>
            <a:p>
              <a:endParaRPr lang="en-US"/>
            </a:p>
          </p:txBody>
        </p:sp>
        <p:sp>
          <p:nvSpPr>
            <p:cNvPr id="13699" name="Line 487"/>
            <p:cNvSpPr>
              <a:spLocks noChangeShapeType="1"/>
            </p:cNvSpPr>
            <p:nvPr/>
          </p:nvSpPr>
          <p:spPr bwMode="auto">
            <a:xfrm flipH="1">
              <a:off x="3438" y="1783"/>
              <a:ext cx="2" cy="10"/>
            </a:xfrm>
            <a:prstGeom prst="line">
              <a:avLst/>
            </a:prstGeom>
            <a:noFill/>
            <a:ln w="6350">
              <a:solidFill>
                <a:srgbClr val="000000"/>
              </a:solidFill>
              <a:round/>
              <a:headEnd/>
              <a:tailEnd/>
            </a:ln>
          </p:spPr>
          <p:txBody>
            <a:bodyPr/>
            <a:lstStyle/>
            <a:p>
              <a:endParaRPr lang="en-US"/>
            </a:p>
          </p:txBody>
        </p:sp>
        <p:sp>
          <p:nvSpPr>
            <p:cNvPr id="13700" name="Line 488"/>
            <p:cNvSpPr>
              <a:spLocks noChangeShapeType="1"/>
            </p:cNvSpPr>
            <p:nvPr/>
          </p:nvSpPr>
          <p:spPr bwMode="auto">
            <a:xfrm>
              <a:off x="3438" y="1793"/>
              <a:ext cx="2" cy="9"/>
            </a:xfrm>
            <a:prstGeom prst="line">
              <a:avLst/>
            </a:prstGeom>
            <a:noFill/>
            <a:ln w="6350">
              <a:solidFill>
                <a:srgbClr val="000000"/>
              </a:solidFill>
              <a:round/>
              <a:headEnd/>
              <a:tailEnd/>
            </a:ln>
          </p:spPr>
          <p:txBody>
            <a:bodyPr/>
            <a:lstStyle/>
            <a:p>
              <a:endParaRPr lang="en-US"/>
            </a:p>
          </p:txBody>
        </p:sp>
        <p:sp>
          <p:nvSpPr>
            <p:cNvPr id="13701" name="Line 489"/>
            <p:cNvSpPr>
              <a:spLocks noChangeShapeType="1"/>
            </p:cNvSpPr>
            <p:nvPr/>
          </p:nvSpPr>
          <p:spPr bwMode="auto">
            <a:xfrm>
              <a:off x="3440" y="1802"/>
              <a:ext cx="3" cy="10"/>
            </a:xfrm>
            <a:prstGeom prst="line">
              <a:avLst/>
            </a:prstGeom>
            <a:noFill/>
            <a:ln w="6350">
              <a:solidFill>
                <a:srgbClr val="000000"/>
              </a:solidFill>
              <a:round/>
              <a:headEnd/>
              <a:tailEnd/>
            </a:ln>
          </p:spPr>
          <p:txBody>
            <a:bodyPr/>
            <a:lstStyle/>
            <a:p>
              <a:endParaRPr lang="en-US"/>
            </a:p>
          </p:txBody>
        </p:sp>
        <p:sp>
          <p:nvSpPr>
            <p:cNvPr id="13702" name="Line 490"/>
            <p:cNvSpPr>
              <a:spLocks noChangeShapeType="1"/>
            </p:cNvSpPr>
            <p:nvPr/>
          </p:nvSpPr>
          <p:spPr bwMode="auto">
            <a:xfrm>
              <a:off x="3443" y="1812"/>
              <a:ext cx="6" cy="8"/>
            </a:xfrm>
            <a:prstGeom prst="line">
              <a:avLst/>
            </a:prstGeom>
            <a:noFill/>
            <a:ln w="6350">
              <a:solidFill>
                <a:srgbClr val="000000"/>
              </a:solidFill>
              <a:round/>
              <a:headEnd/>
              <a:tailEnd/>
            </a:ln>
          </p:spPr>
          <p:txBody>
            <a:bodyPr/>
            <a:lstStyle/>
            <a:p>
              <a:endParaRPr lang="en-US"/>
            </a:p>
          </p:txBody>
        </p:sp>
        <p:sp>
          <p:nvSpPr>
            <p:cNvPr id="13703" name="Line 491"/>
            <p:cNvSpPr>
              <a:spLocks noChangeShapeType="1"/>
            </p:cNvSpPr>
            <p:nvPr/>
          </p:nvSpPr>
          <p:spPr bwMode="auto">
            <a:xfrm>
              <a:off x="3449" y="1820"/>
              <a:ext cx="8" cy="6"/>
            </a:xfrm>
            <a:prstGeom prst="line">
              <a:avLst/>
            </a:prstGeom>
            <a:noFill/>
            <a:ln w="6350">
              <a:solidFill>
                <a:srgbClr val="000000"/>
              </a:solidFill>
              <a:round/>
              <a:headEnd/>
              <a:tailEnd/>
            </a:ln>
          </p:spPr>
          <p:txBody>
            <a:bodyPr/>
            <a:lstStyle/>
            <a:p>
              <a:endParaRPr lang="en-US"/>
            </a:p>
          </p:txBody>
        </p:sp>
        <p:sp>
          <p:nvSpPr>
            <p:cNvPr id="13704" name="Line 492"/>
            <p:cNvSpPr>
              <a:spLocks noChangeShapeType="1"/>
            </p:cNvSpPr>
            <p:nvPr/>
          </p:nvSpPr>
          <p:spPr bwMode="auto">
            <a:xfrm>
              <a:off x="3457" y="1826"/>
              <a:ext cx="10" cy="4"/>
            </a:xfrm>
            <a:prstGeom prst="line">
              <a:avLst/>
            </a:prstGeom>
            <a:noFill/>
            <a:ln w="6350">
              <a:solidFill>
                <a:srgbClr val="000000"/>
              </a:solidFill>
              <a:round/>
              <a:headEnd/>
              <a:tailEnd/>
            </a:ln>
          </p:spPr>
          <p:txBody>
            <a:bodyPr/>
            <a:lstStyle/>
            <a:p>
              <a:endParaRPr lang="en-US"/>
            </a:p>
          </p:txBody>
        </p:sp>
        <p:sp>
          <p:nvSpPr>
            <p:cNvPr id="13705" name="Line 493"/>
            <p:cNvSpPr>
              <a:spLocks noChangeShapeType="1"/>
            </p:cNvSpPr>
            <p:nvPr/>
          </p:nvSpPr>
          <p:spPr bwMode="auto">
            <a:xfrm>
              <a:off x="3467" y="1830"/>
              <a:ext cx="10" cy="1"/>
            </a:xfrm>
            <a:prstGeom prst="line">
              <a:avLst/>
            </a:prstGeom>
            <a:noFill/>
            <a:ln w="6350">
              <a:solidFill>
                <a:srgbClr val="000000"/>
              </a:solidFill>
              <a:round/>
              <a:headEnd/>
              <a:tailEnd/>
            </a:ln>
          </p:spPr>
          <p:txBody>
            <a:bodyPr/>
            <a:lstStyle/>
            <a:p>
              <a:endParaRPr lang="en-US"/>
            </a:p>
          </p:txBody>
        </p:sp>
        <p:sp>
          <p:nvSpPr>
            <p:cNvPr id="13706" name="Line 494"/>
            <p:cNvSpPr>
              <a:spLocks noChangeShapeType="1"/>
            </p:cNvSpPr>
            <p:nvPr/>
          </p:nvSpPr>
          <p:spPr bwMode="auto">
            <a:xfrm flipV="1">
              <a:off x="3477" y="1830"/>
              <a:ext cx="9" cy="1"/>
            </a:xfrm>
            <a:prstGeom prst="line">
              <a:avLst/>
            </a:prstGeom>
            <a:noFill/>
            <a:ln w="6350">
              <a:solidFill>
                <a:srgbClr val="000000"/>
              </a:solidFill>
              <a:round/>
              <a:headEnd/>
              <a:tailEnd/>
            </a:ln>
          </p:spPr>
          <p:txBody>
            <a:bodyPr/>
            <a:lstStyle/>
            <a:p>
              <a:endParaRPr lang="en-US"/>
            </a:p>
          </p:txBody>
        </p:sp>
        <p:sp>
          <p:nvSpPr>
            <p:cNvPr id="13707" name="Line 495"/>
            <p:cNvSpPr>
              <a:spLocks noChangeShapeType="1"/>
            </p:cNvSpPr>
            <p:nvPr/>
          </p:nvSpPr>
          <p:spPr bwMode="auto">
            <a:xfrm flipV="1">
              <a:off x="3486" y="1826"/>
              <a:ext cx="10" cy="4"/>
            </a:xfrm>
            <a:prstGeom prst="line">
              <a:avLst/>
            </a:prstGeom>
            <a:noFill/>
            <a:ln w="6350">
              <a:solidFill>
                <a:srgbClr val="000000"/>
              </a:solidFill>
              <a:round/>
              <a:headEnd/>
              <a:tailEnd/>
            </a:ln>
          </p:spPr>
          <p:txBody>
            <a:bodyPr/>
            <a:lstStyle/>
            <a:p>
              <a:endParaRPr lang="en-US"/>
            </a:p>
          </p:txBody>
        </p:sp>
        <p:sp>
          <p:nvSpPr>
            <p:cNvPr id="13708" name="Line 496"/>
            <p:cNvSpPr>
              <a:spLocks noChangeShapeType="1"/>
            </p:cNvSpPr>
            <p:nvPr/>
          </p:nvSpPr>
          <p:spPr bwMode="auto">
            <a:xfrm flipV="1">
              <a:off x="3496" y="1820"/>
              <a:ext cx="8" cy="6"/>
            </a:xfrm>
            <a:prstGeom prst="line">
              <a:avLst/>
            </a:prstGeom>
            <a:noFill/>
            <a:ln w="6350">
              <a:solidFill>
                <a:srgbClr val="000000"/>
              </a:solidFill>
              <a:round/>
              <a:headEnd/>
              <a:tailEnd/>
            </a:ln>
          </p:spPr>
          <p:txBody>
            <a:bodyPr/>
            <a:lstStyle/>
            <a:p>
              <a:endParaRPr lang="en-US"/>
            </a:p>
          </p:txBody>
        </p:sp>
        <p:sp>
          <p:nvSpPr>
            <p:cNvPr id="13709" name="Line 497"/>
            <p:cNvSpPr>
              <a:spLocks noChangeShapeType="1"/>
            </p:cNvSpPr>
            <p:nvPr/>
          </p:nvSpPr>
          <p:spPr bwMode="auto">
            <a:xfrm flipV="1">
              <a:off x="3504" y="1812"/>
              <a:ext cx="5" cy="8"/>
            </a:xfrm>
            <a:prstGeom prst="line">
              <a:avLst/>
            </a:prstGeom>
            <a:noFill/>
            <a:ln w="6350">
              <a:solidFill>
                <a:srgbClr val="000000"/>
              </a:solidFill>
              <a:round/>
              <a:headEnd/>
              <a:tailEnd/>
            </a:ln>
          </p:spPr>
          <p:txBody>
            <a:bodyPr/>
            <a:lstStyle/>
            <a:p>
              <a:endParaRPr lang="en-US"/>
            </a:p>
          </p:txBody>
        </p:sp>
        <p:sp>
          <p:nvSpPr>
            <p:cNvPr id="13710" name="Line 498"/>
            <p:cNvSpPr>
              <a:spLocks noChangeShapeType="1"/>
            </p:cNvSpPr>
            <p:nvPr/>
          </p:nvSpPr>
          <p:spPr bwMode="auto">
            <a:xfrm flipV="1">
              <a:off x="3509" y="1802"/>
              <a:ext cx="4" cy="10"/>
            </a:xfrm>
            <a:prstGeom prst="line">
              <a:avLst/>
            </a:prstGeom>
            <a:noFill/>
            <a:ln w="6350">
              <a:solidFill>
                <a:srgbClr val="000000"/>
              </a:solidFill>
              <a:round/>
              <a:headEnd/>
              <a:tailEnd/>
            </a:ln>
          </p:spPr>
          <p:txBody>
            <a:bodyPr/>
            <a:lstStyle/>
            <a:p>
              <a:endParaRPr lang="en-US"/>
            </a:p>
          </p:txBody>
        </p:sp>
        <p:sp>
          <p:nvSpPr>
            <p:cNvPr id="13711" name="Line 499"/>
            <p:cNvSpPr>
              <a:spLocks noChangeShapeType="1"/>
            </p:cNvSpPr>
            <p:nvPr/>
          </p:nvSpPr>
          <p:spPr bwMode="auto">
            <a:xfrm flipV="1">
              <a:off x="3513" y="1793"/>
              <a:ext cx="2" cy="9"/>
            </a:xfrm>
            <a:prstGeom prst="line">
              <a:avLst/>
            </a:prstGeom>
            <a:noFill/>
            <a:ln w="6350">
              <a:solidFill>
                <a:srgbClr val="000000"/>
              </a:solidFill>
              <a:round/>
              <a:headEnd/>
              <a:tailEnd/>
            </a:ln>
          </p:spPr>
          <p:txBody>
            <a:bodyPr/>
            <a:lstStyle/>
            <a:p>
              <a:endParaRPr lang="en-US"/>
            </a:p>
          </p:txBody>
        </p:sp>
        <p:sp>
          <p:nvSpPr>
            <p:cNvPr id="13712" name="Freeform 500"/>
            <p:cNvSpPr>
              <a:spLocks/>
            </p:cNvSpPr>
            <p:nvPr/>
          </p:nvSpPr>
          <p:spPr bwMode="auto">
            <a:xfrm>
              <a:off x="3751" y="1718"/>
              <a:ext cx="76" cy="76"/>
            </a:xfrm>
            <a:custGeom>
              <a:avLst/>
              <a:gdLst>
                <a:gd name="T0" fmla="*/ 38 w 76"/>
                <a:gd name="T1" fmla="*/ 0 h 76"/>
                <a:gd name="T2" fmla="*/ 48 w 76"/>
                <a:gd name="T3" fmla="*/ 1 h 76"/>
                <a:gd name="T4" fmla="*/ 57 w 76"/>
                <a:gd name="T5" fmla="*/ 5 h 76"/>
                <a:gd name="T6" fmla="*/ 65 w 76"/>
                <a:gd name="T7" fmla="*/ 11 h 76"/>
                <a:gd name="T8" fmla="*/ 72 w 76"/>
                <a:gd name="T9" fmla="*/ 19 h 76"/>
                <a:gd name="T10" fmla="*/ 75 w 76"/>
                <a:gd name="T11" fmla="*/ 28 h 76"/>
                <a:gd name="T12" fmla="*/ 76 w 76"/>
                <a:gd name="T13" fmla="*/ 38 h 76"/>
                <a:gd name="T14" fmla="*/ 75 w 76"/>
                <a:gd name="T15" fmla="*/ 48 h 76"/>
                <a:gd name="T16" fmla="*/ 72 w 76"/>
                <a:gd name="T17" fmla="*/ 57 h 76"/>
                <a:gd name="T18" fmla="*/ 65 w 76"/>
                <a:gd name="T19" fmla="*/ 65 h 76"/>
                <a:gd name="T20" fmla="*/ 57 w 76"/>
                <a:gd name="T21" fmla="*/ 71 h 76"/>
                <a:gd name="T22" fmla="*/ 48 w 76"/>
                <a:gd name="T23" fmla="*/ 75 h 76"/>
                <a:gd name="T24" fmla="*/ 38 w 76"/>
                <a:gd name="T25" fmla="*/ 76 h 76"/>
                <a:gd name="T26" fmla="*/ 28 w 76"/>
                <a:gd name="T27" fmla="*/ 75 h 76"/>
                <a:gd name="T28" fmla="*/ 19 w 76"/>
                <a:gd name="T29" fmla="*/ 71 h 76"/>
                <a:gd name="T30" fmla="*/ 11 w 76"/>
                <a:gd name="T31" fmla="*/ 65 h 76"/>
                <a:gd name="T32" fmla="*/ 6 w 76"/>
                <a:gd name="T33" fmla="*/ 57 h 76"/>
                <a:gd name="T34" fmla="*/ 1 w 76"/>
                <a:gd name="T35" fmla="*/ 48 h 76"/>
                <a:gd name="T36" fmla="*/ 0 w 76"/>
                <a:gd name="T37" fmla="*/ 38 h 76"/>
                <a:gd name="T38" fmla="*/ 1 w 76"/>
                <a:gd name="T39" fmla="*/ 28 h 76"/>
                <a:gd name="T40" fmla="*/ 6 w 76"/>
                <a:gd name="T41" fmla="*/ 19 h 76"/>
                <a:gd name="T42" fmla="*/ 11 w 76"/>
                <a:gd name="T43" fmla="*/ 11 h 76"/>
                <a:gd name="T44" fmla="*/ 19 w 76"/>
                <a:gd name="T45" fmla="*/ 5 h 76"/>
                <a:gd name="T46" fmla="*/ 28 w 76"/>
                <a:gd name="T47" fmla="*/ 1 h 76"/>
                <a:gd name="T48" fmla="*/ 38 w 76"/>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6"/>
                <a:gd name="T77" fmla="*/ 76 w 76"/>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6">
                  <a:moveTo>
                    <a:pt x="38" y="0"/>
                  </a:moveTo>
                  <a:lnTo>
                    <a:pt x="48" y="1"/>
                  </a:lnTo>
                  <a:lnTo>
                    <a:pt x="57" y="5"/>
                  </a:lnTo>
                  <a:lnTo>
                    <a:pt x="65" y="11"/>
                  </a:lnTo>
                  <a:lnTo>
                    <a:pt x="72" y="19"/>
                  </a:lnTo>
                  <a:lnTo>
                    <a:pt x="75" y="28"/>
                  </a:lnTo>
                  <a:lnTo>
                    <a:pt x="76" y="38"/>
                  </a:lnTo>
                  <a:lnTo>
                    <a:pt x="75" y="48"/>
                  </a:lnTo>
                  <a:lnTo>
                    <a:pt x="72" y="57"/>
                  </a:lnTo>
                  <a:lnTo>
                    <a:pt x="65" y="65"/>
                  </a:lnTo>
                  <a:lnTo>
                    <a:pt x="57" y="71"/>
                  </a:lnTo>
                  <a:lnTo>
                    <a:pt x="48" y="75"/>
                  </a:lnTo>
                  <a:lnTo>
                    <a:pt x="38" y="76"/>
                  </a:lnTo>
                  <a:lnTo>
                    <a:pt x="28" y="75"/>
                  </a:lnTo>
                  <a:lnTo>
                    <a:pt x="19" y="71"/>
                  </a:lnTo>
                  <a:lnTo>
                    <a:pt x="11" y="65"/>
                  </a:lnTo>
                  <a:lnTo>
                    <a:pt x="6" y="57"/>
                  </a:lnTo>
                  <a:lnTo>
                    <a:pt x="1" y="48"/>
                  </a:lnTo>
                  <a:lnTo>
                    <a:pt x="0" y="38"/>
                  </a:lnTo>
                  <a:lnTo>
                    <a:pt x="1" y="28"/>
                  </a:lnTo>
                  <a:lnTo>
                    <a:pt x="6" y="19"/>
                  </a:lnTo>
                  <a:lnTo>
                    <a:pt x="11" y="11"/>
                  </a:lnTo>
                  <a:lnTo>
                    <a:pt x="19" y="5"/>
                  </a:lnTo>
                  <a:lnTo>
                    <a:pt x="28" y="1"/>
                  </a:lnTo>
                  <a:lnTo>
                    <a:pt x="38" y="0"/>
                  </a:lnTo>
                  <a:close/>
                </a:path>
              </a:pathLst>
            </a:custGeom>
            <a:solidFill>
              <a:schemeClr val="tx1"/>
            </a:solidFill>
            <a:ln w="0">
              <a:solidFill>
                <a:schemeClr val="tx1"/>
              </a:solidFill>
              <a:prstDash val="solid"/>
              <a:round/>
              <a:headEnd/>
              <a:tailEnd/>
            </a:ln>
          </p:spPr>
          <p:txBody>
            <a:bodyPr/>
            <a:lstStyle/>
            <a:p>
              <a:endParaRPr lang="en-US"/>
            </a:p>
          </p:txBody>
        </p:sp>
        <p:sp>
          <p:nvSpPr>
            <p:cNvPr id="13713" name="Line 501"/>
            <p:cNvSpPr>
              <a:spLocks noChangeShapeType="1"/>
            </p:cNvSpPr>
            <p:nvPr/>
          </p:nvSpPr>
          <p:spPr bwMode="auto">
            <a:xfrm flipH="1" flipV="1">
              <a:off x="3669" y="1774"/>
              <a:ext cx="3" cy="10"/>
            </a:xfrm>
            <a:prstGeom prst="line">
              <a:avLst/>
            </a:prstGeom>
            <a:noFill/>
            <a:ln w="6350">
              <a:solidFill>
                <a:srgbClr val="000000"/>
              </a:solidFill>
              <a:round/>
              <a:headEnd/>
              <a:tailEnd/>
            </a:ln>
          </p:spPr>
          <p:txBody>
            <a:bodyPr/>
            <a:lstStyle/>
            <a:p>
              <a:endParaRPr lang="en-US"/>
            </a:p>
          </p:txBody>
        </p:sp>
        <p:sp>
          <p:nvSpPr>
            <p:cNvPr id="13714" name="Line 502"/>
            <p:cNvSpPr>
              <a:spLocks noChangeShapeType="1"/>
            </p:cNvSpPr>
            <p:nvPr/>
          </p:nvSpPr>
          <p:spPr bwMode="auto">
            <a:xfrm flipH="1" flipV="1">
              <a:off x="3666" y="1765"/>
              <a:ext cx="3" cy="9"/>
            </a:xfrm>
            <a:prstGeom prst="line">
              <a:avLst/>
            </a:prstGeom>
            <a:noFill/>
            <a:ln w="6350">
              <a:solidFill>
                <a:srgbClr val="000000"/>
              </a:solidFill>
              <a:round/>
              <a:headEnd/>
              <a:tailEnd/>
            </a:ln>
          </p:spPr>
          <p:txBody>
            <a:bodyPr/>
            <a:lstStyle/>
            <a:p>
              <a:endParaRPr lang="en-US"/>
            </a:p>
          </p:txBody>
        </p:sp>
        <p:sp>
          <p:nvSpPr>
            <p:cNvPr id="13715" name="Line 503"/>
            <p:cNvSpPr>
              <a:spLocks noChangeShapeType="1"/>
            </p:cNvSpPr>
            <p:nvPr/>
          </p:nvSpPr>
          <p:spPr bwMode="auto">
            <a:xfrm flipH="1" flipV="1">
              <a:off x="3660" y="1758"/>
              <a:ext cx="6" cy="7"/>
            </a:xfrm>
            <a:prstGeom prst="line">
              <a:avLst/>
            </a:prstGeom>
            <a:noFill/>
            <a:ln w="6350">
              <a:solidFill>
                <a:srgbClr val="000000"/>
              </a:solidFill>
              <a:round/>
              <a:headEnd/>
              <a:tailEnd/>
            </a:ln>
          </p:spPr>
          <p:txBody>
            <a:bodyPr/>
            <a:lstStyle/>
            <a:p>
              <a:endParaRPr lang="en-US"/>
            </a:p>
          </p:txBody>
        </p:sp>
        <p:sp>
          <p:nvSpPr>
            <p:cNvPr id="13716" name="Line 504"/>
            <p:cNvSpPr>
              <a:spLocks noChangeShapeType="1"/>
            </p:cNvSpPr>
            <p:nvPr/>
          </p:nvSpPr>
          <p:spPr bwMode="auto">
            <a:xfrm flipH="1" flipV="1">
              <a:off x="3651" y="1751"/>
              <a:ext cx="9" cy="7"/>
            </a:xfrm>
            <a:prstGeom prst="line">
              <a:avLst/>
            </a:prstGeom>
            <a:noFill/>
            <a:ln w="6350">
              <a:solidFill>
                <a:srgbClr val="000000"/>
              </a:solidFill>
              <a:round/>
              <a:headEnd/>
              <a:tailEnd/>
            </a:ln>
          </p:spPr>
          <p:txBody>
            <a:bodyPr/>
            <a:lstStyle/>
            <a:p>
              <a:endParaRPr lang="en-US"/>
            </a:p>
          </p:txBody>
        </p:sp>
        <p:sp>
          <p:nvSpPr>
            <p:cNvPr id="13717" name="Line 505"/>
            <p:cNvSpPr>
              <a:spLocks noChangeShapeType="1"/>
            </p:cNvSpPr>
            <p:nvPr/>
          </p:nvSpPr>
          <p:spPr bwMode="auto">
            <a:xfrm flipH="1" flipV="1">
              <a:off x="3643" y="1747"/>
              <a:ext cx="8" cy="4"/>
            </a:xfrm>
            <a:prstGeom prst="line">
              <a:avLst/>
            </a:prstGeom>
            <a:noFill/>
            <a:ln w="6350">
              <a:solidFill>
                <a:srgbClr val="000000"/>
              </a:solidFill>
              <a:round/>
              <a:headEnd/>
              <a:tailEnd/>
            </a:ln>
          </p:spPr>
          <p:txBody>
            <a:bodyPr/>
            <a:lstStyle/>
            <a:p>
              <a:endParaRPr lang="en-US"/>
            </a:p>
          </p:txBody>
        </p:sp>
        <p:sp>
          <p:nvSpPr>
            <p:cNvPr id="13718" name="Line 506"/>
            <p:cNvSpPr>
              <a:spLocks noChangeShapeType="1"/>
            </p:cNvSpPr>
            <p:nvPr/>
          </p:nvSpPr>
          <p:spPr bwMode="auto">
            <a:xfrm flipH="1" flipV="1">
              <a:off x="3632" y="1746"/>
              <a:ext cx="11" cy="1"/>
            </a:xfrm>
            <a:prstGeom prst="line">
              <a:avLst/>
            </a:prstGeom>
            <a:noFill/>
            <a:ln w="6350">
              <a:solidFill>
                <a:srgbClr val="000000"/>
              </a:solidFill>
              <a:round/>
              <a:headEnd/>
              <a:tailEnd/>
            </a:ln>
          </p:spPr>
          <p:txBody>
            <a:bodyPr/>
            <a:lstStyle/>
            <a:p>
              <a:endParaRPr lang="en-US"/>
            </a:p>
          </p:txBody>
        </p:sp>
        <p:sp>
          <p:nvSpPr>
            <p:cNvPr id="13719" name="Line 507"/>
            <p:cNvSpPr>
              <a:spLocks noChangeShapeType="1"/>
            </p:cNvSpPr>
            <p:nvPr/>
          </p:nvSpPr>
          <p:spPr bwMode="auto">
            <a:xfrm flipH="1">
              <a:off x="3624" y="1746"/>
              <a:ext cx="8" cy="1"/>
            </a:xfrm>
            <a:prstGeom prst="line">
              <a:avLst/>
            </a:prstGeom>
            <a:noFill/>
            <a:ln w="6350">
              <a:solidFill>
                <a:srgbClr val="000000"/>
              </a:solidFill>
              <a:round/>
              <a:headEnd/>
              <a:tailEnd/>
            </a:ln>
          </p:spPr>
          <p:txBody>
            <a:bodyPr/>
            <a:lstStyle/>
            <a:p>
              <a:endParaRPr lang="en-US"/>
            </a:p>
          </p:txBody>
        </p:sp>
        <p:sp>
          <p:nvSpPr>
            <p:cNvPr id="13720" name="Line 508"/>
            <p:cNvSpPr>
              <a:spLocks noChangeShapeType="1"/>
            </p:cNvSpPr>
            <p:nvPr/>
          </p:nvSpPr>
          <p:spPr bwMode="auto">
            <a:xfrm flipH="1">
              <a:off x="3613" y="1747"/>
              <a:ext cx="11" cy="4"/>
            </a:xfrm>
            <a:prstGeom prst="line">
              <a:avLst/>
            </a:prstGeom>
            <a:noFill/>
            <a:ln w="6350">
              <a:solidFill>
                <a:srgbClr val="000000"/>
              </a:solidFill>
              <a:round/>
              <a:headEnd/>
              <a:tailEnd/>
            </a:ln>
          </p:spPr>
          <p:txBody>
            <a:bodyPr/>
            <a:lstStyle/>
            <a:p>
              <a:endParaRPr lang="en-US"/>
            </a:p>
          </p:txBody>
        </p:sp>
        <p:sp>
          <p:nvSpPr>
            <p:cNvPr id="13721" name="Line 509"/>
            <p:cNvSpPr>
              <a:spLocks noChangeShapeType="1"/>
            </p:cNvSpPr>
            <p:nvPr/>
          </p:nvSpPr>
          <p:spPr bwMode="auto">
            <a:xfrm flipH="1">
              <a:off x="3606" y="1751"/>
              <a:ext cx="7" cy="7"/>
            </a:xfrm>
            <a:prstGeom prst="line">
              <a:avLst/>
            </a:prstGeom>
            <a:noFill/>
            <a:ln w="6350">
              <a:solidFill>
                <a:srgbClr val="000000"/>
              </a:solidFill>
              <a:round/>
              <a:headEnd/>
              <a:tailEnd/>
            </a:ln>
          </p:spPr>
          <p:txBody>
            <a:bodyPr/>
            <a:lstStyle/>
            <a:p>
              <a:endParaRPr lang="en-US"/>
            </a:p>
          </p:txBody>
        </p:sp>
        <p:sp>
          <p:nvSpPr>
            <p:cNvPr id="13722" name="Line 510"/>
            <p:cNvSpPr>
              <a:spLocks noChangeShapeType="1"/>
            </p:cNvSpPr>
            <p:nvPr/>
          </p:nvSpPr>
          <p:spPr bwMode="auto">
            <a:xfrm flipH="1">
              <a:off x="3600" y="1758"/>
              <a:ext cx="6" cy="7"/>
            </a:xfrm>
            <a:prstGeom prst="line">
              <a:avLst/>
            </a:prstGeom>
            <a:noFill/>
            <a:ln w="6350">
              <a:solidFill>
                <a:srgbClr val="000000"/>
              </a:solidFill>
              <a:round/>
              <a:headEnd/>
              <a:tailEnd/>
            </a:ln>
          </p:spPr>
          <p:txBody>
            <a:bodyPr/>
            <a:lstStyle/>
            <a:p>
              <a:endParaRPr lang="en-US"/>
            </a:p>
          </p:txBody>
        </p:sp>
        <p:sp>
          <p:nvSpPr>
            <p:cNvPr id="13723" name="Line 511"/>
            <p:cNvSpPr>
              <a:spLocks noChangeShapeType="1"/>
            </p:cNvSpPr>
            <p:nvPr/>
          </p:nvSpPr>
          <p:spPr bwMode="auto">
            <a:xfrm flipH="1">
              <a:off x="3596" y="1765"/>
              <a:ext cx="4" cy="9"/>
            </a:xfrm>
            <a:prstGeom prst="line">
              <a:avLst/>
            </a:prstGeom>
            <a:noFill/>
            <a:ln w="6350">
              <a:solidFill>
                <a:srgbClr val="000000"/>
              </a:solidFill>
              <a:round/>
              <a:headEnd/>
              <a:tailEnd/>
            </a:ln>
          </p:spPr>
          <p:txBody>
            <a:bodyPr/>
            <a:lstStyle/>
            <a:p>
              <a:endParaRPr lang="en-US"/>
            </a:p>
          </p:txBody>
        </p:sp>
        <p:sp>
          <p:nvSpPr>
            <p:cNvPr id="13724" name="Line 512"/>
            <p:cNvSpPr>
              <a:spLocks noChangeShapeType="1"/>
            </p:cNvSpPr>
            <p:nvPr/>
          </p:nvSpPr>
          <p:spPr bwMode="auto">
            <a:xfrm flipH="1">
              <a:off x="3594" y="1774"/>
              <a:ext cx="2" cy="10"/>
            </a:xfrm>
            <a:prstGeom prst="line">
              <a:avLst/>
            </a:prstGeom>
            <a:noFill/>
            <a:ln w="6350">
              <a:solidFill>
                <a:srgbClr val="000000"/>
              </a:solidFill>
              <a:round/>
              <a:headEnd/>
              <a:tailEnd/>
            </a:ln>
          </p:spPr>
          <p:txBody>
            <a:bodyPr/>
            <a:lstStyle/>
            <a:p>
              <a:endParaRPr lang="en-US"/>
            </a:p>
          </p:txBody>
        </p:sp>
        <p:sp>
          <p:nvSpPr>
            <p:cNvPr id="13725" name="Line 513"/>
            <p:cNvSpPr>
              <a:spLocks noChangeShapeType="1"/>
            </p:cNvSpPr>
            <p:nvPr/>
          </p:nvSpPr>
          <p:spPr bwMode="auto">
            <a:xfrm>
              <a:off x="3594" y="1784"/>
              <a:ext cx="2" cy="10"/>
            </a:xfrm>
            <a:prstGeom prst="line">
              <a:avLst/>
            </a:prstGeom>
            <a:noFill/>
            <a:ln w="6350">
              <a:solidFill>
                <a:srgbClr val="000000"/>
              </a:solidFill>
              <a:round/>
              <a:headEnd/>
              <a:tailEnd/>
            </a:ln>
          </p:spPr>
          <p:txBody>
            <a:bodyPr/>
            <a:lstStyle/>
            <a:p>
              <a:endParaRPr lang="en-US"/>
            </a:p>
          </p:txBody>
        </p:sp>
        <p:sp>
          <p:nvSpPr>
            <p:cNvPr id="13726" name="Line 514"/>
            <p:cNvSpPr>
              <a:spLocks noChangeShapeType="1"/>
            </p:cNvSpPr>
            <p:nvPr/>
          </p:nvSpPr>
          <p:spPr bwMode="auto">
            <a:xfrm>
              <a:off x="3596" y="1794"/>
              <a:ext cx="4" cy="9"/>
            </a:xfrm>
            <a:prstGeom prst="line">
              <a:avLst/>
            </a:prstGeom>
            <a:noFill/>
            <a:ln w="6350">
              <a:solidFill>
                <a:srgbClr val="000000"/>
              </a:solidFill>
              <a:round/>
              <a:headEnd/>
              <a:tailEnd/>
            </a:ln>
          </p:spPr>
          <p:txBody>
            <a:bodyPr/>
            <a:lstStyle/>
            <a:p>
              <a:endParaRPr lang="en-US"/>
            </a:p>
          </p:txBody>
        </p:sp>
        <p:sp>
          <p:nvSpPr>
            <p:cNvPr id="13727" name="Line 515"/>
            <p:cNvSpPr>
              <a:spLocks noChangeShapeType="1"/>
            </p:cNvSpPr>
            <p:nvPr/>
          </p:nvSpPr>
          <p:spPr bwMode="auto">
            <a:xfrm>
              <a:off x="3600" y="1803"/>
              <a:ext cx="6" cy="8"/>
            </a:xfrm>
            <a:prstGeom prst="line">
              <a:avLst/>
            </a:prstGeom>
            <a:noFill/>
            <a:ln w="6350">
              <a:solidFill>
                <a:srgbClr val="000000"/>
              </a:solidFill>
              <a:round/>
              <a:headEnd/>
              <a:tailEnd/>
            </a:ln>
          </p:spPr>
          <p:txBody>
            <a:bodyPr/>
            <a:lstStyle/>
            <a:p>
              <a:endParaRPr lang="en-US"/>
            </a:p>
          </p:txBody>
        </p:sp>
        <p:sp>
          <p:nvSpPr>
            <p:cNvPr id="13728" name="Line 516"/>
            <p:cNvSpPr>
              <a:spLocks noChangeShapeType="1"/>
            </p:cNvSpPr>
            <p:nvPr/>
          </p:nvSpPr>
          <p:spPr bwMode="auto">
            <a:xfrm>
              <a:off x="3606" y="1811"/>
              <a:ext cx="7" cy="6"/>
            </a:xfrm>
            <a:prstGeom prst="line">
              <a:avLst/>
            </a:prstGeom>
            <a:noFill/>
            <a:ln w="6350">
              <a:solidFill>
                <a:srgbClr val="000000"/>
              </a:solidFill>
              <a:round/>
              <a:headEnd/>
              <a:tailEnd/>
            </a:ln>
          </p:spPr>
          <p:txBody>
            <a:bodyPr/>
            <a:lstStyle/>
            <a:p>
              <a:endParaRPr lang="en-US"/>
            </a:p>
          </p:txBody>
        </p:sp>
        <p:sp>
          <p:nvSpPr>
            <p:cNvPr id="13729" name="Line 517"/>
            <p:cNvSpPr>
              <a:spLocks noChangeShapeType="1"/>
            </p:cNvSpPr>
            <p:nvPr/>
          </p:nvSpPr>
          <p:spPr bwMode="auto">
            <a:xfrm>
              <a:off x="3613" y="1817"/>
              <a:ext cx="11" cy="4"/>
            </a:xfrm>
            <a:prstGeom prst="line">
              <a:avLst/>
            </a:prstGeom>
            <a:noFill/>
            <a:ln w="6350">
              <a:solidFill>
                <a:srgbClr val="0000FF"/>
              </a:solidFill>
              <a:round/>
              <a:headEnd/>
              <a:tailEnd/>
            </a:ln>
          </p:spPr>
          <p:txBody>
            <a:bodyPr/>
            <a:lstStyle/>
            <a:p>
              <a:endParaRPr lang="en-US"/>
            </a:p>
          </p:txBody>
        </p:sp>
        <p:sp>
          <p:nvSpPr>
            <p:cNvPr id="13730" name="Line 518"/>
            <p:cNvSpPr>
              <a:spLocks noChangeShapeType="1"/>
            </p:cNvSpPr>
            <p:nvPr/>
          </p:nvSpPr>
          <p:spPr bwMode="auto">
            <a:xfrm>
              <a:off x="3624" y="1821"/>
              <a:ext cx="8" cy="1"/>
            </a:xfrm>
            <a:prstGeom prst="line">
              <a:avLst/>
            </a:prstGeom>
            <a:noFill/>
            <a:ln w="6350">
              <a:solidFill>
                <a:srgbClr val="0000FF"/>
              </a:solidFill>
              <a:round/>
              <a:headEnd/>
              <a:tailEnd/>
            </a:ln>
          </p:spPr>
          <p:txBody>
            <a:bodyPr/>
            <a:lstStyle/>
            <a:p>
              <a:endParaRPr lang="en-US"/>
            </a:p>
          </p:txBody>
        </p:sp>
        <p:sp>
          <p:nvSpPr>
            <p:cNvPr id="13731" name="Line 519"/>
            <p:cNvSpPr>
              <a:spLocks noChangeShapeType="1"/>
            </p:cNvSpPr>
            <p:nvPr/>
          </p:nvSpPr>
          <p:spPr bwMode="auto">
            <a:xfrm flipV="1">
              <a:off x="3632" y="1821"/>
              <a:ext cx="11" cy="1"/>
            </a:xfrm>
            <a:prstGeom prst="line">
              <a:avLst/>
            </a:prstGeom>
            <a:noFill/>
            <a:ln w="6350">
              <a:solidFill>
                <a:srgbClr val="000000"/>
              </a:solidFill>
              <a:round/>
              <a:headEnd/>
              <a:tailEnd/>
            </a:ln>
          </p:spPr>
          <p:txBody>
            <a:bodyPr/>
            <a:lstStyle/>
            <a:p>
              <a:endParaRPr lang="en-US"/>
            </a:p>
          </p:txBody>
        </p:sp>
        <p:sp>
          <p:nvSpPr>
            <p:cNvPr id="13732" name="Line 520"/>
            <p:cNvSpPr>
              <a:spLocks noChangeShapeType="1"/>
            </p:cNvSpPr>
            <p:nvPr/>
          </p:nvSpPr>
          <p:spPr bwMode="auto">
            <a:xfrm flipV="1">
              <a:off x="3643" y="1817"/>
              <a:ext cx="8" cy="4"/>
            </a:xfrm>
            <a:prstGeom prst="line">
              <a:avLst/>
            </a:prstGeom>
            <a:noFill/>
            <a:ln w="6350">
              <a:solidFill>
                <a:srgbClr val="0000FF"/>
              </a:solidFill>
              <a:round/>
              <a:headEnd/>
              <a:tailEnd/>
            </a:ln>
          </p:spPr>
          <p:txBody>
            <a:bodyPr/>
            <a:lstStyle/>
            <a:p>
              <a:endParaRPr lang="en-US"/>
            </a:p>
          </p:txBody>
        </p:sp>
        <p:sp>
          <p:nvSpPr>
            <p:cNvPr id="13733" name="Line 521"/>
            <p:cNvSpPr>
              <a:spLocks noChangeShapeType="1"/>
            </p:cNvSpPr>
            <p:nvPr/>
          </p:nvSpPr>
          <p:spPr bwMode="auto">
            <a:xfrm flipV="1">
              <a:off x="3651" y="1811"/>
              <a:ext cx="9" cy="6"/>
            </a:xfrm>
            <a:prstGeom prst="line">
              <a:avLst/>
            </a:prstGeom>
            <a:noFill/>
            <a:ln w="6350">
              <a:solidFill>
                <a:srgbClr val="FF0000"/>
              </a:solidFill>
              <a:round/>
              <a:headEnd/>
              <a:tailEnd/>
            </a:ln>
          </p:spPr>
          <p:txBody>
            <a:bodyPr/>
            <a:lstStyle/>
            <a:p>
              <a:endParaRPr lang="en-US"/>
            </a:p>
          </p:txBody>
        </p:sp>
        <p:sp>
          <p:nvSpPr>
            <p:cNvPr id="13734" name="Line 522"/>
            <p:cNvSpPr>
              <a:spLocks noChangeShapeType="1"/>
            </p:cNvSpPr>
            <p:nvPr/>
          </p:nvSpPr>
          <p:spPr bwMode="auto">
            <a:xfrm flipV="1">
              <a:off x="3660" y="1803"/>
              <a:ext cx="6" cy="8"/>
            </a:xfrm>
            <a:prstGeom prst="line">
              <a:avLst/>
            </a:prstGeom>
            <a:noFill/>
            <a:ln w="6350">
              <a:solidFill>
                <a:srgbClr val="000000"/>
              </a:solidFill>
              <a:round/>
              <a:headEnd/>
              <a:tailEnd/>
            </a:ln>
          </p:spPr>
          <p:txBody>
            <a:bodyPr/>
            <a:lstStyle/>
            <a:p>
              <a:endParaRPr lang="en-US"/>
            </a:p>
          </p:txBody>
        </p:sp>
        <p:sp>
          <p:nvSpPr>
            <p:cNvPr id="13735" name="Line 523"/>
            <p:cNvSpPr>
              <a:spLocks noChangeShapeType="1"/>
            </p:cNvSpPr>
            <p:nvPr/>
          </p:nvSpPr>
          <p:spPr bwMode="auto">
            <a:xfrm flipV="1">
              <a:off x="3666" y="1794"/>
              <a:ext cx="3" cy="9"/>
            </a:xfrm>
            <a:prstGeom prst="line">
              <a:avLst/>
            </a:prstGeom>
            <a:noFill/>
            <a:ln w="6350">
              <a:solidFill>
                <a:srgbClr val="000000"/>
              </a:solidFill>
              <a:round/>
              <a:headEnd/>
              <a:tailEnd/>
            </a:ln>
          </p:spPr>
          <p:txBody>
            <a:bodyPr/>
            <a:lstStyle/>
            <a:p>
              <a:endParaRPr lang="en-US"/>
            </a:p>
          </p:txBody>
        </p:sp>
        <p:sp>
          <p:nvSpPr>
            <p:cNvPr id="13736" name="Line 524"/>
            <p:cNvSpPr>
              <a:spLocks noChangeShapeType="1"/>
            </p:cNvSpPr>
            <p:nvPr/>
          </p:nvSpPr>
          <p:spPr bwMode="auto">
            <a:xfrm flipV="1">
              <a:off x="3669" y="1784"/>
              <a:ext cx="3" cy="10"/>
            </a:xfrm>
            <a:prstGeom prst="line">
              <a:avLst/>
            </a:prstGeom>
            <a:noFill/>
            <a:ln w="6350">
              <a:solidFill>
                <a:srgbClr val="000000"/>
              </a:solidFill>
              <a:round/>
              <a:headEnd/>
              <a:tailEnd/>
            </a:ln>
          </p:spPr>
          <p:txBody>
            <a:bodyPr/>
            <a:lstStyle/>
            <a:p>
              <a:endParaRPr lang="en-US"/>
            </a:p>
          </p:txBody>
        </p:sp>
        <p:sp>
          <p:nvSpPr>
            <p:cNvPr id="13737" name="Freeform 525"/>
            <p:cNvSpPr>
              <a:spLocks/>
            </p:cNvSpPr>
            <p:nvPr/>
          </p:nvSpPr>
          <p:spPr bwMode="auto">
            <a:xfrm>
              <a:off x="3908" y="1710"/>
              <a:ext cx="76" cy="77"/>
            </a:xfrm>
            <a:custGeom>
              <a:avLst/>
              <a:gdLst>
                <a:gd name="T0" fmla="*/ 38 w 76"/>
                <a:gd name="T1" fmla="*/ 0 h 77"/>
                <a:gd name="T2" fmla="*/ 48 w 76"/>
                <a:gd name="T3" fmla="*/ 2 h 77"/>
                <a:gd name="T4" fmla="*/ 57 w 76"/>
                <a:gd name="T5" fmla="*/ 5 h 77"/>
                <a:gd name="T6" fmla="*/ 65 w 76"/>
                <a:gd name="T7" fmla="*/ 12 h 77"/>
                <a:gd name="T8" fmla="*/ 72 w 76"/>
                <a:gd name="T9" fmla="*/ 19 h 77"/>
                <a:gd name="T10" fmla="*/ 75 w 76"/>
                <a:gd name="T11" fmla="*/ 28 h 77"/>
                <a:gd name="T12" fmla="*/ 76 w 76"/>
                <a:gd name="T13" fmla="*/ 39 h 77"/>
                <a:gd name="T14" fmla="*/ 75 w 76"/>
                <a:gd name="T15" fmla="*/ 49 h 77"/>
                <a:gd name="T16" fmla="*/ 72 w 76"/>
                <a:gd name="T17" fmla="*/ 58 h 77"/>
                <a:gd name="T18" fmla="*/ 65 w 76"/>
                <a:gd name="T19" fmla="*/ 65 h 77"/>
                <a:gd name="T20" fmla="*/ 57 w 76"/>
                <a:gd name="T21" fmla="*/ 71 h 77"/>
                <a:gd name="T22" fmla="*/ 48 w 76"/>
                <a:gd name="T23" fmla="*/ 76 h 77"/>
                <a:gd name="T24" fmla="*/ 38 w 76"/>
                <a:gd name="T25" fmla="*/ 77 h 77"/>
                <a:gd name="T26" fmla="*/ 28 w 76"/>
                <a:gd name="T27" fmla="*/ 76 h 77"/>
                <a:gd name="T28" fmla="*/ 19 w 76"/>
                <a:gd name="T29" fmla="*/ 71 h 77"/>
                <a:gd name="T30" fmla="*/ 11 w 76"/>
                <a:gd name="T31" fmla="*/ 65 h 77"/>
                <a:gd name="T32" fmla="*/ 6 w 76"/>
                <a:gd name="T33" fmla="*/ 58 h 77"/>
                <a:gd name="T34" fmla="*/ 1 w 76"/>
                <a:gd name="T35" fmla="*/ 49 h 77"/>
                <a:gd name="T36" fmla="*/ 0 w 76"/>
                <a:gd name="T37" fmla="*/ 39 h 77"/>
                <a:gd name="T38" fmla="*/ 1 w 76"/>
                <a:gd name="T39" fmla="*/ 28 h 77"/>
                <a:gd name="T40" fmla="*/ 6 w 76"/>
                <a:gd name="T41" fmla="*/ 19 h 77"/>
                <a:gd name="T42" fmla="*/ 11 w 76"/>
                <a:gd name="T43" fmla="*/ 12 h 77"/>
                <a:gd name="T44" fmla="*/ 19 w 76"/>
                <a:gd name="T45" fmla="*/ 5 h 77"/>
                <a:gd name="T46" fmla="*/ 28 w 76"/>
                <a:gd name="T47" fmla="*/ 2 h 77"/>
                <a:gd name="T48" fmla="*/ 38 w 76"/>
                <a:gd name="T49" fmla="*/ 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7"/>
                <a:gd name="T77" fmla="*/ 76 w 76"/>
                <a:gd name="T78" fmla="*/ 77 h 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7">
                  <a:moveTo>
                    <a:pt x="38" y="0"/>
                  </a:moveTo>
                  <a:lnTo>
                    <a:pt x="48" y="2"/>
                  </a:lnTo>
                  <a:lnTo>
                    <a:pt x="57" y="5"/>
                  </a:lnTo>
                  <a:lnTo>
                    <a:pt x="65" y="12"/>
                  </a:lnTo>
                  <a:lnTo>
                    <a:pt x="72" y="19"/>
                  </a:lnTo>
                  <a:lnTo>
                    <a:pt x="75" y="28"/>
                  </a:lnTo>
                  <a:lnTo>
                    <a:pt x="76" y="39"/>
                  </a:lnTo>
                  <a:lnTo>
                    <a:pt x="75" y="49"/>
                  </a:lnTo>
                  <a:lnTo>
                    <a:pt x="72" y="58"/>
                  </a:lnTo>
                  <a:lnTo>
                    <a:pt x="65" y="65"/>
                  </a:lnTo>
                  <a:lnTo>
                    <a:pt x="57" y="71"/>
                  </a:lnTo>
                  <a:lnTo>
                    <a:pt x="48" y="76"/>
                  </a:lnTo>
                  <a:lnTo>
                    <a:pt x="38" y="77"/>
                  </a:lnTo>
                  <a:lnTo>
                    <a:pt x="28" y="76"/>
                  </a:lnTo>
                  <a:lnTo>
                    <a:pt x="19" y="71"/>
                  </a:lnTo>
                  <a:lnTo>
                    <a:pt x="11" y="65"/>
                  </a:lnTo>
                  <a:lnTo>
                    <a:pt x="6" y="58"/>
                  </a:lnTo>
                  <a:lnTo>
                    <a:pt x="1" y="49"/>
                  </a:lnTo>
                  <a:lnTo>
                    <a:pt x="0" y="39"/>
                  </a:lnTo>
                  <a:lnTo>
                    <a:pt x="1" y="28"/>
                  </a:lnTo>
                  <a:lnTo>
                    <a:pt x="6" y="19"/>
                  </a:lnTo>
                  <a:lnTo>
                    <a:pt x="11" y="12"/>
                  </a:lnTo>
                  <a:lnTo>
                    <a:pt x="19" y="5"/>
                  </a:lnTo>
                  <a:lnTo>
                    <a:pt x="28" y="2"/>
                  </a:lnTo>
                  <a:lnTo>
                    <a:pt x="38" y="0"/>
                  </a:lnTo>
                  <a:close/>
                </a:path>
              </a:pathLst>
            </a:custGeom>
            <a:solidFill>
              <a:schemeClr val="tx1"/>
            </a:solidFill>
            <a:ln w="0">
              <a:solidFill>
                <a:schemeClr val="tx1"/>
              </a:solidFill>
              <a:prstDash val="solid"/>
              <a:round/>
              <a:headEnd/>
              <a:tailEnd/>
            </a:ln>
          </p:spPr>
          <p:txBody>
            <a:bodyPr/>
            <a:lstStyle/>
            <a:p>
              <a:endParaRPr lang="en-US"/>
            </a:p>
          </p:txBody>
        </p:sp>
        <p:sp>
          <p:nvSpPr>
            <p:cNvPr id="13738" name="Line 526"/>
            <p:cNvSpPr>
              <a:spLocks noChangeShapeType="1"/>
            </p:cNvSpPr>
            <p:nvPr/>
          </p:nvSpPr>
          <p:spPr bwMode="auto">
            <a:xfrm flipH="1" flipV="1">
              <a:off x="3826" y="1746"/>
              <a:ext cx="1" cy="10"/>
            </a:xfrm>
            <a:prstGeom prst="line">
              <a:avLst/>
            </a:prstGeom>
            <a:noFill/>
            <a:ln w="6350">
              <a:solidFill>
                <a:srgbClr val="000000"/>
              </a:solidFill>
              <a:round/>
              <a:headEnd/>
              <a:tailEnd/>
            </a:ln>
          </p:spPr>
          <p:txBody>
            <a:bodyPr/>
            <a:lstStyle/>
            <a:p>
              <a:endParaRPr lang="en-US"/>
            </a:p>
          </p:txBody>
        </p:sp>
        <p:sp>
          <p:nvSpPr>
            <p:cNvPr id="13739" name="Line 527"/>
            <p:cNvSpPr>
              <a:spLocks noChangeShapeType="1"/>
            </p:cNvSpPr>
            <p:nvPr/>
          </p:nvSpPr>
          <p:spPr bwMode="auto">
            <a:xfrm flipH="1" flipV="1">
              <a:off x="3823" y="1737"/>
              <a:ext cx="3" cy="9"/>
            </a:xfrm>
            <a:prstGeom prst="line">
              <a:avLst/>
            </a:prstGeom>
            <a:noFill/>
            <a:ln w="6350">
              <a:solidFill>
                <a:srgbClr val="000000"/>
              </a:solidFill>
              <a:round/>
              <a:headEnd/>
              <a:tailEnd/>
            </a:ln>
          </p:spPr>
          <p:txBody>
            <a:bodyPr/>
            <a:lstStyle/>
            <a:p>
              <a:endParaRPr lang="en-US"/>
            </a:p>
          </p:txBody>
        </p:sp>
        <p:sp>
          <p:nvSpPr>
            <p:cNvPr id="13740" name="Line 528"/>
            <p:cNvSpPr>
              <a:spLocks noChangeShapeType="1"/>
            </p:cNvSpPr>
            <p:nvPr/>
          </p:nvSpPr>
          <p:spPr bwMode="auto">
            <a:xfrm flipH="1" flipV="1">
              <a:off x="3816" y="1729"/>
              <a:ext cx="7" cy="8"/>
            </a:xfrm>
            <a:prstGeom prst="line">
              <a:avLst/>
            </a:prstGeom>
            <a:noFill/>
            <a:ln w="6350">
              <a:solidFill>
                <a:srgbClr val="000000"/>
              </a:solidFill>
              <a:round/>
              <a:headEnd/>
              <a:tailEnd/>
            </a:ln>
          </p:spPr>
          <p:txBody>
            <a:bodyPr/>
            <a:lstStyle/>
            <a:p>
              <a:endParaRPr lang="en-US"/>
            </a:p>
          </p:txBody>
        </p:sp>
        <p:sp>
          <p:nvSpPr>
            <p:cNvPr id="13741" name="Line 529"/>
            <p:cNvSpPr>
              <a:spLocks noChangeShapeType="1"/>
            </p:cNvSpPr>
            <p:nvPr/>
          </p:nvSpPr>
          <p:spPr bwMode="auto">
            <a:xfrm flipH="1" flipV="1">
              <a:off x="3808" y="1723"/>
              <a:ext cx="8" cy="6"/>
            </a:xfrm>
            <a:prstGeom prst="line">
              <a:avLst/>
            </a:prstGeom>
            <a:noFill/>
            <a:ln w="6350">
              <a:solidFill>
                <a:srgbClr val="000000"/>
              </a:solidFill>
              <a:round/>
              <a:headEnd/>
              <a:tailEnd/>
            </a:ln>
          </p:spPr>
          <p:txBody>
            <a:bodyPr/>
            <a:lstStyle/>
            <a:p>
              <a:endParaRPr lang="en-US"/>
            </a:p>
          </p:txBody>
        </p:sp>
        <p:sp>
          <p:nvSpPr>
            <p:cNvPr id="13742" name="Line 530"/>
            <p:cNvSpPr>
              <a:spLocks noChangeShapeType="1"/>
            </p:cNvSpPr>
            <p:nvPr/>
          </p:nvSpPr>
          <p:spPr bwMode="auto">
            <a:xfrm flipH="1" flipV="1">
              <a:off x="3799" y="1719"/>
              <a:ext cx="9" cy="4"/>
            </a:xfrm>
            <a:prstGeom prst="line">
              <a:avLst/>
            </a:prstGeom>
            <a:noFill/>
            <a:ln w="6350">
              <a:solidFill>
                <a:srgbClr val="000000"/>
              </a:solidFill>
              <a:round/>
              <a:headEnd/>
              <a:tailEnd/>
            </a:ln>
          </p:spPr>
          <p:txBody>
            <a:bodyPr/>
            <a:lstStyle/>
            <a:p>
              <a:endParaRPr lang="en-US"/>
            </a:p>
          </p:txBody>
        </p:sp>
        <p:sp>
          <p:nvSpPr>
            <p:cNvPr id="13743" name="Line 531"/>
            <p:cNvSpPr>
              <a:spLocks noChangeShapeType="1"/>
            </p:cNvSpPr>
            <p:nvPr/>
          </p:nvSpPr>
          <p:spPr bwMode="auto">
            <a:xfrm flipH="1" flipV="1">
              <a:off x="3789" y="1718"/>
              <a:ext cx="10" cy="1"/>
            </a:xfrm>
            <a:prstGeom prst="line">
              <a:avLst/>
            </a:prstGeom>
            <a:noFill/>
            <a:ln w="6350">
              <a:solidFill>
                <a:srgbClr val="000000"/>
              </a:solidFill>
              <a:round/>
              <a:headEnd/>
              <a:tailEnd/>
            </a:ln>
          </p:spPr>
          <p:txBody>
            <a:bodyPr/>
            <a:lstStyle/>
            <a:p>
              <a:endParaRPr lang="en-US"/>
            </a:p>
          </p:txBody>
        </p:sp>
        <p:sp>
          <p:nvSpPr>
            <p:cNvPr id="13744" name="Line 532"/>
            <p:cNvSpPr>
              <a:spLocks noChangeShapeType="1"/>
            </p:cNvSpPr>
            <p:nvPr/>
          </p:nvSpPr>
          <p:spPr bwMode="auto">
            <a:xfrm flipH="1">
              <a:off x="3779" y="1718"/>
              <a:ext cx="10" cy="1"/>
            </a:xfrm>
            <a:prstGeom prst="line">
              <a:avLst/>
            </a:prstGeom>
            <a:noFill/>
            <a:ln w="6350">
              <a:solidFill>
                <a:srgbClr val="000000"/>
              </a:solidFill>
              <a:round/>
              <a:headEnd/>
              <a:tailEnd/>
            </a:ln>
          </p:spPr>
          <p:txBody>
            <a:bodyPr/>
            <a:lstStyle/>
            <a:p>
              <a:endParaRPr lang="en-US"/>
            </a:p>
          </p:txBody>
        </p:sp>
        <p:sp>
          <p:nvSpPr>
            <p:cNvPr id="13745" name="Line 533"/>
            <p:cNvSpPr>
              <a:spLocks noChangeShapeType="1"/>
            </p:cNvSpPr>
            <p:nvPr/>
          </p:nvSpPr>
          <p:spPr bwMode="auto">
            <a:xfrm flipH="1">
              <a:off x="3770" y="1719"/>
              <a:ext cx="9" cy="4"/>
            </a:xfrm>
            <a:prstGeom prst="line">
              <a:avLst/>
            </a:prstGeom>
            <a:noFill/>
            <a:ln w="6350">
              <a:solidFill>
                <a:srgbClr val="000000"/>
              </a:solidFill>
              <a:round/>
              <a:headEnd/>
              <a:tailEnd/>
            </a:ln>
          </p:spPr>
          <p:txBody>
            <a:bodyPr/>
            <a:lstStyle/>
            <a:p>
              <a:endParaRPr lang="en-US"/>
            </a:p>
          </p:txBody>
        </p:sp>
        <p:sp>
          <p:nvSpPr>
            <p:cNvPr id="13746" name="Line 534"/>
            <p:cNvSpPr>
              <a:spLocks noChangeShapeType="1"/>
            </p:cNvSpPr>
            <p:nvPr/>
          </p:nvSpPr>
          <p:spPr bwMode="auto">
            <a:xfrm flipH="1">
              <a:off x="3762" y="1723"/>
              <a:ext cx="8" cy="6"/>
            </a:xfrm>
            <a:prstGeom prst="line">
              <a:avLst/>
            </a:prstGeom>
            <a:noFill/>
            <a:ln w="6350">
              <a:solidFill>
                <a:srgbClr val="000000"/>
              </a:solidFill>
              <a:round/>
              <a:headEnd/>
              <a:tailEnd/>
            </a:ln>
          </p:spPr>
          <p:txBody>
            <a:bodyPr/>
            <a:lstStyle/>
            <a:p>
              <a:endParaRPr lang="en-US"/>
            </a:p>
          </p:txBody>
        </p:sp>
        <p:sp>
          <p:nvSpPr>
            <p:cNvPr id="13747" name="Line 535"/>
            <p:cNvSpPr>
              <a:spLocks noChangeShapeType="1"/>
            </p:cNvSpPr>
            <p:nvPr/>
          </p:nvSpPr>
          <p:spPr bwMode="auto">
            <a:xfrm flipH="1">
              <a:off x="3757" y="1729"/>
              <a:ext cx="5" cy="8"/>
            </a:xfrm>
            <a:prstGeom prst="line">
              <a:avLst/>
            </a:prstGeom>
            <a:noFill/>
            <a:ln w="6350">
              <a:solidFill>
                <a:srgbClr val="000000"/>
              </a:solidFill>
              <a:round/>
              <a:headEnd/>
              <a:tailEnd/>
            </a:ln>
          </p:spPr>
          <p:txBody>
            <a:bodyPr/>
            <a:lstStyle/>
            <a:p>
              <a:endParaRPr lang="en-US"/>
            </a:p>
          </p:txBody>
        </p:sp>
        <p:sp>
          <p:nvSpPr>
            <p:cNvPr id="13748" name="Line 536"/>
            <p:cNvSpPr>
              <a:spLocks noChangeShapeType="1"/>
            </p:cNvSpPr>
            <p:nvPr/>
          </p:nvSpPr>
          <p:spPr bwMode="auto">
            <a:xfrm flipH="1">
              <a:off x="3752" y="1737"/>
              <a:ext cx="5" cy="9"/>
            </a:xfrm>
            <a:prstGeom prst="line">
              <a:avLst/>
            </a:prstGeom>
            <a:noFill/>
            <a:ln w="6350">
              <a:solidFill>
                <a:srgbClr val="000000"/>
              </a:solidFill>
              <a:round/>
              <a:headEnd/>
              <a:tailEnd/>
            </a:ln>
          </p:spPr>
          <p:txBody>
            <a:bodyPr/>
            <a:lstStyle/>
            <a:p>
              <a:endParaRPr lang="en-US"/>
            </a:p>
          </p:txBody>
        </p:sp>
        <p:sp>
          <p:nvSpPr>
            <p:cNvPr id="13749" name="Line 537"/>
            <p:cNvSpPr>
              <a:spLocks noChangeShapeType="1"/>
            </p:cNvSpPr>
            <p:nvPr/>
          </p:nvSpPr>
          <p:spPr bwMode="auto">
            <a:xfrm flipH="1">
              <a:off x="3751" y="1746"/>
              <a:ext cx="1" cy="10"/>
            </a:xfrm>
            <a:prstGeom prst="line">
              <a:avLst/>
            </a:prstGeom>
            <a:noFill/>
            <a:ln w="6350">
              <a:solidFill>
                <a:srgbClr val="000000"/>
              </a:solidFill>
              <a:round/>
              <a:headEnd/>
              <a:tailEnd/>
            </a:ln>
          </p:spPr>
          <p:txBody>
            <a:bodyPr/>
            <a:lstStyle/>
            <a:p>
              <a:endParaRPr lang="en-US"/>
            </a:p>
          </p:txBody>
        </p:sp>
        <p:sp>
          <p:nvSpPr>
            <p:cNvPr id="13750" name="Line 538"/>
            <p:cNvSpPr>
              <a:spLocks noChangeShapeType="1"/>
            </p:cNvSpPr>
            <p:nvPr/>
          </p:nvSpPr>
          <p:spPr bwMode="auto">
            <a:xfrm>
              <a:off x="3751" y="1756"/>
              <a:ext cx="1" cy="10"/>
            </a:xfrm>
            <a:prstGeom prst="line">
              <a:avLst/>
            </a:prstGeom>
            <a:noFill/>
            <a:ln w="6350">
              <a:solidFill>
                <a:srgbClr val="000000"/>
              </a:solidFill>
              <a:round/>
              <a:headEnd/>
              <a:tailEnd/>
            </a:ln>
          </p:spPr>
          <p:txBody>
            <a:bodyPr/>
            <a:lstStyle/>
            <a:p>
              <a:endParaRPr lang="en-US"/>
            </a:p>
          </p:txBody>
        </p:sp>
        <p:sp>
          <p:nvSpPr>
            <p:cNvPr id="13751" name="Line 539"/>
            <p:cNvSpPr>
              <a:spLocks noChangeShapeType="1"/>
            </p:cNvSpPr>
            <p:nvPr/>
          </p:nvSpPr>
          <p:spPr bwMode="auto">
            <a:xfrm>
              <a:off x="3752" y="1766"/>
              <a:ext cx="5" cy="9"/>
            </a:xfrm>
            <a:prstGeom prst="line">
              <a:avLst/>
            </a:prstGeom>
            <a:noFill/>
            <a:ln w="6350">
              <a:solidFill>
                <a:srgbClr val="000000"/>
              </a:solidFill>
              <a:round/>
              <a:headEnd/>
              <a:tailEnd/>
            </a:ln>
          </p:spPr>
          <p:txBody>
            <a:bodyPr/>
            <a:lstStyle/>
            <a:p>
              <a:endParaRPr lang="en-US"/>
            </a:p>
          </p:txBody>
        </p:sp>
        <p:sp>
          <p:nvSpPr>
            <p:cNvPr id="13752" name="Line 540"/>
            <p:cNvSpPr>
              <a:spLocks noChangeShapeType="1"/>
            </p:cNvSpPr>
            <p:nvPr/>
          </p:nvSpPr>
          <p:spPr bwMode="auto">
            <a:xfrm>
              <a:off x="3757" y="1775"/>
              <a:ext cx="5" cy="8"/>
            </a:xfrm>
            <a:prstGeom prst="line">
              <a:avLst/>
            </a:prstGeom>
            <a:noFill/>
            <a:ln w="6350">
              <a:solidFill>
                <a:srgbClr val="000000"/>
              </a:solidFill>
              <a:round/>
              <a:headEnd/>
              <a:tailEnd/>
            </a:ln>
          </p:spPr>
          <p:txBody>
            <a:bodyPr/>
            <a:lstStyle/>
            <a:p>
              <a:endParaRPr lang="en-US"/>
            </a:p>
          </p:txBody>
        </p:sp>
        <p:sp>
          <p:nvSpPr>
            <p:cNvPr id="13753" name="Line 541"/>
            <p:cNvSpPr>
              <a:spLocks noChangeShapeType="1"/>
            </p:cNvSpPr>
            <p:nvPr/>
          </p:nvSpPr>
          <p:spPr bwMode="auto">
            <a:xfrm>
              <a:off x="3762" y="1783"/>
              <a:ext cx="8" cy="6"/>
            </a:xfrm>
            <a:prstGeom prst="line">
              <a:avLst/>
            </a:prstGeom>
            <a:noFill/>
            <a:ln w="6350">
              <a:solidFill>
                <a:srgbClr val="000000"/>
              </a:solidFill>
              <a:round/>
              <a:headEnd/>
              <a:tailEnd/>
            </a:ln>
          </p:spPr>
          <p:txBody>
            <a:bodyPr/>
            <a:lstStyle/>
            <a:p>
              <a:endParaRPr lang="en-US"/>
            </a:p>
          </p:txBody>
        </p:sp>
        <p:sp>
          <p:nvSpPr>
            <p:cNvPr id="13754" name="Line 542"/>
            <p:cNvSpPr>
              <a:spLocks noChangeShapeType="1"/>
            </p:cNvSpPr>
            <p:nvPr/>
          </p:nvSpPr>
          <p:spPr bwMode="auto">
            <a:xfrm>
              <a:off x="3770" y="1789"/>
              <a:ext cx="9" cy="4"/>
            </a:xfrm>
            <a:prstGeom prst="line">
              <a:avLst/>
            </a:prstGeom>
            <a:noFill/>
            <a:ln w="6350">
              <a:solidFill>
                <a:srgbClr val="000000"/>
              </a:solidFill>
              <a:round/>
              <a:headEnd/>
              <a:tailEnd/>
            </a:ln>
          </p:spPr>
          <p:txBody>
            <a:bodyPr/>
            <a:lstStyle/>
            <a:p>
              <a:endParaRPr lang="en-US"/>
            </a:p>
          </p:txBody>
        </p:sp>
        <p:sp>
          <p:nvSpPr>
            <p:cNvPr id="13755" name="Line 543"/>
            <p:cNvSpPr>
              <a:spLocks noChangeShapeType="1"/>
            </p:cNvSpPr>
            <p:nvPr/>
          </p:nvSpPr>
          <p:spPr bwMode="auto">
            <a:xfrm>
              <a:off x="3779" y="1793"/>
              <a:ext cx="10" cy="1"/>
            </a:xfrm>
            <a:prstGeom prst="line">
              <a:avLst/>
            </a:prstGeom>
            <a:noFill/>
            <a:ln w="6350">
              <a:solidFill>
                <a:srgbClr val="000000"/>
              </a:solidFill>
              <a:round/>
              <a:headEnd/>
              <a:tailEnd/>
            </a:ln>
          </p:spPr>
          <p:txBody>
            <a:bodyPr/>
            <a:lstStyle/>
            <a:p>
              <a:endParaRPr lang="en-US"/>
            </a:p>
          </p:txBody>
        </p:sp>
        <p:sp>
          <p:nvSpPr>
            <p:cNvPr id="13756" name="Line 544"/>
            <p:cNvSpPr>
              <a:spLocks noChangeShapeType="1"/>
            </p:cNvSpPr>
            <p:nvPr/>
          </p:nvSpPr>
          <p:spPr bwMode="auto">
            <a:xfrm flipV="1">
              <a:off x="3789" y="1793"/>
              <a:ext cx="10" cy="1"/>
            </a:xfrm>
            <a:prstGeom prst="line">
              <a:avLst/>
            </a:prstGeom>
            <a:noFill/>
            <a:ln w="6350">
              <a:solidFill>
                <a:srgbClr val="000000"/>
              </a:solidFill>
              <a:round/>
              <a:headEnd/>
              <a:tailEnd/>
            </a:ln>
          </p:spPr>
          <p:txBody>
            <a:bodyPr/>
            <a:lstStyle/>
            <a:p>
              <a:endParaRPr lang="en-US"/>
            </a:p>
          </p:txBody>
        </p:sp>
        <p:sp>
          <p:nvSpPr>
            <p:cNvPr id="13757" name="Line 545"/>
            <p:cNvSpPr>
              <a:spLocks noChangeShapeType="1"/>
            </p:cNvSpPr>
            <p:nvPr/>
          </p:nvSpPr>
          <p:spPr bwMode="auto">
            <a:xfrm flipV="1">
              <a:off x="3799" y="1789"/>
              <a:ext cx="9" cy="4"/>
            </a:xfrm>
            <a:prstGeom prst="line">
              <a:avLst/>
            </a:prstGeom>
            <a:noFill/>
            <a:ln w="6350">
              <a:solidFill>
                <a:srgbClr val="000000"/>
              </a:solidFill>
              <a:round/>
              <a:headEnd/>
              <a:tailEnd/>
            </a:ln>
          </p:spPr>
          <p:txBody>
            <a:bodyPr/>
            <a:lstStyle/>
            <a:p>
              <a:endParaRPr lang="en-US"/>
            </a:p>
          </p:txBody>
        </p:sp>
        <p:sp>
          <p:nvSpPr>
            <p:cNvPr id="13758" name="Line 546"/>
            <p:cNvSpPr>
              <a:spLocks noChangeShapeType="1"/>
            </p:cNvSpPr>
            <p:nvPr/>
          </p:nvSpPr>
          <p:spPr bwMode="auto">
            <a:xfrm flipV="1">
              <a:off x="3808" y="1783"/>
              <a:ext cx="8" cy="6"/>
            </a:xfrm>
            <a:prstGeom prst="line">
              <a:avLst/>
            </a:prstGeom>
            <a:noFill/>
            <a:ln w="6350">
              <a:solidFill>
                <a:srgbClr val="000000"/>
              </a:solidFill>
              <a:round/>
              <a:headEnd/>
              <a:tailEnd/>
            </a:ln>
          </p:spPr>
          <p:txBody>
            <a:bodyPr/>
            <a:lstStyle/>
            <a:p>
              <a:endParaRPr lang="en-US"/>
            </a:p>
          </p:txBody>
        </p:sp>
        <p:sp>
          <p:nvSpPr>
            <p:cNvPr id="13759" name="Line 547"/>
            <p:cNvSpPr>
              <a:spLocks noChangeShapeType="1"/>
            </p:cNvSpPr>
            <p:nvPr/>
          </p:nvSpPr>
          <p:spPr bwMode="auto">
            <a:xfrm flipV="1">
              <a:off x="3816" y="1775"/>
              <a:ext cx="7" cy="8"/>
            </a:xfrm>
            <a:prstGeom prst="line">
              <a:avLst/>
            </a:prstGeom>
            <a:noFill/>
            <a:ln w="6350">
              <a:solidFill>
                <a:srgbClr val="000000"/>
              </a:solidFill>
              <a:round/>
              <a:headEnd/>
              <a:tailEnd/>
            </a:ln>
          </p:spPr>
          <p:txBody>
            <a:bodyPr/>
            <a:lstStyle/>
            <a:p>
              <a:endParaRPr lang="en-US"/>
            </a:p>
          </p:txBody>
        </p:sp>
        <p:sp>
          <p:nvSpPr>
            <p:cNvPr id="13760" name="Line 548"/>
            <p:cNvSpPr>
              <a:spLocks noChangeShapeType="1"/>
            </p:cNvSpPr>
            <p:nvPr/>
          </p:nvSpPr>
          <p:spPr bwMode="auto">
            <a:xfrm flipV="1">
              <a:off x="3823" y="1766"/>
              <a:ext cx="3" cy="9"/>
            </a:xfrm>
            <a:prstGeom prst="line">
              <a:avLst/>
            </a:prstGeom>
            <a:noFill/>
            <a:ln w="6350">
              <a:solidFill>
                <a:srgbClr val="000000"/>
              </a:solidFill>
              <a:round/>
              <a:headEnd/>
              <a:tailEnd/>
            </a:ln>
          </p:spPr>
          <p:txBody>
            <a:bodyPr/>
            <a:lstStyle/>
            <a:p>
              <a:endParaRPr lang="en-US"/>
            </a:p>
          </p:txBody>
        </p:sp>
        <p:sp>
          <p:nvSpPr>
            <p:cNvPr id="13761" name="Line 549"/>
            <p:cNvSpPr>
              <a:spLocks noChangeShapeType="1"/>
            </p:cNvSpPr>
            <p:nvPr/>
          </p:nvSpPr>
          <p:spPr bwMode="auto">
            <a:xfrm flipV="1">
              <a:off x="3826" y="1756"/>
              <a:ext cx="1" cy="10"/>
            </a:xfrm>
            <a:prstGeom prst="line">
              <a:avLst/>
            </a:prstGeom>
            <a:noFill/>
            <a:ln w="6350">
              <a:solidFill>
                <a:srgbClr val="000000"/>
              </a:solidFill>
              <a:round/>
              <a:headEnd/>
              <a:tailEnd/>
            </a:ln>
          </p:spPr>
          <p:txBody>
            <a:bodyPr/>
            <a:lstStyle/>
            <a:p>
              <a:endParaRPr lang="en-US"/>
            </a:p>
          </p:txBody>
        </p:sp>
        <p:sp>
          <p:nvSpPr>
            <p:cNvPr id="13762" name="Freeform 550"/>
            <p:cNvSpPr>
              <a:spLocks/>
            </p:cNvSpPr>
            <p:nvPr/>
          </p:nvSpPr>
          <p:spPr bwMode="auto">
            <a:xfrm>
              <a:off x="4065" y="1738"/>
              <a:ext cx="76" cy="77"/>
            </a:xfrm>
            <a:custGeom>
              <a:avLst/>
              <a:gdLst>
                <a:gd name="T0" fmla="*/ 38 w 76"/>
                <a:gd name="T1" fmla="*/ 0 h 77"/>
                <a:gd name="T2" fmla="*/ 48 w 76"/>
                <a:gd name="T3" fmla="*/ 2 h 77"/>
                <a:gd name="T4" fmla="*/ 57 w 76"/>
                <a:gd name="T5" fmla="*/ 6 h 77"/>
                <a:gd name="T6" fmla="*/ 65 w 76"/>
                <a:gd name="T7" fmla="*/ 12 h 77"/>
                <a:gd name="T8" fmla="*/ 71 w 76"/>
                <a:gd name="T9" fmla="*/ 20 h 77"/>
                <a:gd name="T10" fmla="*/ 75 w 76"/>
                <a:gd name="T11" fmla="*/ 28 h 77"/>
                <a:gd name="T12" fmla="*/ 76 w 76"/>
                <a:gd name="T13" fmla="*/ 39 h 77"/>
                <a:gd name="T14" fmla="*/ 75 w 76"/>
                <a:gd name="T15" fmla="*/ 49 h 77"/>
                <a:gd name="T16" fmla="*/ 71 w 76"/>
                <a:gd name="T17" fmla="*/ 58 h 77"/>
                <a:gd name="T18" fmla="*/ 65 w 76"/>
                <a:gd name="T19" fmla="*/ 65 h 77"/>
                <a:gd name="T20" fmla="*/ 57 w 76"/>
                <a:gd name="T21" fmla="*/ 72 h 77"/>
                <a:gd name="T22" fmla="*/ 48 w 76"/>
                <a:gd name="T23" fmla="*/ 76 h 77"/>
                <a:gd name="T24" fmla="*/ 38 w 76"/>
                <a:gd name="T25" fmla="*/ 77 h 77"/>
                <a:gd name="T26" fmla="*/ 28 w 76"/>
                <a:gd name="T27" fmla="*/ 76 h 77"/>
                <a:gd name="T28" fmla="*/ 19 w 76"/>
                <a:gd name="T29" fmla="*/ 72 h 77"/>
                <a:gd name="T30" fmla="*/ 11 w 76"/>
                <a:gd name="T31" fmla="*/ 65 h 77"/>
                <a:gd name="T32" fmla="*/ 5 w 76"/>
                <a:gd name="T33" fmla="*/ 58 h 77"/>
                <a:gd name="T34" fmla="*/ 1 w 76"/>
                <a:gd name="T35" fmla="*/ 49 h 77"/>
                <a:gd name="T36" fmla="*/ 0 w 76"/>
                <a:gd name="T37" fmla="*/ 39 h 77"/>
                <a:gd name="T38" fmla="*/ 1 w 76"/>
                <a:gd name="T39" fmla="*/ 28 h 77"/>
                <a:gd name="T40" fmla="*/ 5 w 76"/>
                <a:gd name="T41" fmla="*/ 20 h 77"/>
                <a:gd name="T42" fmla="*/ 11 w 76"/>
                <a:gd name="T43" fmla="*/ 12 h 77"/>
                <a:gd name="T44" fmla="*/ 19 w 76"/>
                <a:gd name="T45" fmla="*/ 6 h 77"/>
                <a:gd name="T46" fmla="*/ 28 w 76"/>
                <a:gd name="T47" fmla="*/ 2 h 77"/>
                <a:gd name="T48" fmla="*/ 38 w 76"/>
                <a:gd name="T49" fmla="*/ 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7"/>
                <a:gd name="T77" fmla="*/ 76 w 76"/>
                <a:gd name="T78" fmla="*/ 77 h 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7">
                  <a:moveTo>
                    <a:pt x="38" y="0"/>
                  </a:moveTo>
                  <a:lnTo>
                    <a:pt x="48" y="2"/>
                  </a:lnTo>
                  <a:lnTo>
                    <a:pt x="57" y="6"/>
                  </a:lnTo>
                  <a:lnTo>
                    <a:pt x="65" y="12"/>
                  </a:lnTo>
                  <a:lnTo>
                    <a:pt x="71" y="20"/>
                  </a:lnTo>
                  <a:lnTo>
                    <a:pt x="75" y="28"/>
                  </a:lnTo>
                  <a:lnTo>
                    <a:pt x="76" y="39"/>
                  </a:lnTo>
                  <a:lnTo>
                    <a:pt x="75" y="49"/>
                  </a:lnTo>
                  <a:lnTo>
                    <a:pt x="71" y="58"/>
                  </a:lnTo>
                  <a:lnTo>
                    <a:pt x="65" y="65"/>
                  </a:lnTo>
                  <a:lnTo>
                    <a:pt x="57" y="72"/>
                  </a:lnTo>
                  <a:lnTo>
                    <a:pt x="48" y="76"/>
                  </a:lnTo>
                  <a:lnTo>
                    <a:pt x="38" y="77"/>
                  </a:lnTo>
                  <a:lnTo>
                    <a:pt x="28" y="76"/>
                  </a:lnTo>
                  <a:lnTo>
                    <a:pt x="19" y="72"/>
                  </a:lnTo>
                  <a:lnTo>
                    <a:pt x="11" y="65"/>
                  </a:lnTo>
                  <a:lnTo>
                    <a:pt x="5" y="58"/>
                  </a:lnTo>
                  <a:lnTo>
                    <a:pt x="1" y="49"/>
                  </a:lnTo>
                  <a:lnTo>
                    <a:pt x="0" y="39"/>
                  </a:lnTo>
                  <a:lnTo>
                    <a:pt x="1" y="28"/>
                  </a:lnTo>
                  <a:lnTo>
                    <a:pt x="5" y="20"/>
                  </a:lnTo>
                  <a:lnTo>
                    <a:pt x="11" y="12"/>
                  </a:lnTo>
                  <a:lnTo>
                    <a:pt x="19" y="6"/>
                  </a:lnTo>
                  <a:lnTo>
                    <a:pt x="28" y="2"/>
                  </a:lnTo>
                  <a:lnTo>
                    <a:pt x="38" y="0"/>
                  </a:lnTo>
                  <a:close/>
                </a:path>
              </a:pathLst>
            </a:custGeom>
            <a:solidFill>
              <a:schemeClr val="tx1"/>
            </a:solidFill>
            <a:ln w="0">
              <a:solidFill>
                <a:schemeClr val="tx1"/>
              </a:solidFill>
              <a:prstDash val="solid"/>
              <a:round/>
              <a:headEnd/>
              <a:tailEnd/>
            </a:ln>
          </p:spPr>
          <p:txBody>
            <a:bodyPr/>
            <a:lstStyle/>
            <a:p>
              <a:endParaRPr lang="en-US"/>
            </a:p>
          </p:txBody>
        </p:sp>
        <p:sp>
          <p:nvSpPr>
            <p:cNvPr id="13763" name="Line 551"/>
            <p:cNvSpPr>
              <a:spLocks noChangeShapeType="1"/>
            </p:cNvSpPr>
            <p:nvPr/>
          </p:nvSpPr>
          <p:spPr bwMode="auto">
            <a:xfrm flipH="1" flipV="1">
              <a:off x="3983" y="1738"/>
              <a:ext cx="1" cy="11"/>
            </a:xfrm>
            <a:prstGeom prst="line">
              <a:avLst/>
            </a:prstGeom>
            <a:noFill/>
            <a:ln w="6350">
              <a:solidFill>
                <a:srgbClr val="000000"/>
              </a:solidFill>
              <a:round/>
              <a:headEnd/>
              <a:tailEnd/>
            </a:ln>
          </p:spPr>
          <p:txBody>
            <a:bodyPr/>
            <a:lstStyle/>
            <a:p>
              <a:endParaRPr lang="en-US"/>
            </a:p>
          </p:txBody>
        </p:sp>
        <p:sp>
          <p:nvSpPr>
            <p:cNvPr id="13764" name="Line 552"/>
            <p:cNvSpPr>
              <a:spLocks noChangeShapeType="1"/>
            </p:cNvSpPr>
            <p:nvPr/>
          </p:nvSpPr>
          <p:spPr bwMode="auto">
            <a:xfrm flipH="1" flipV="1">
              <a:off x="3980" y="1729"/>
              <a:ext cx="3" cy="9"/>
            </a:xfrm>
            <a:prstGeom prst="line">
              <a:avLst/>
            </a:prstGeom>
            <a:noFill/>
            <a:ln w="6350">
              <a:solidFill>
                <a:srgbClr val="000000"/>
              </a:solidFill>
              <a:round/>
              <a:headEnd/>
              <a:tailEnd/>
            </a:ln>
          </p:spPr>
          <p:txBody>
            <a:bodyPr/>
            <a:lstStyle/>
            <a:p>
              <a:endParaRPr lang="en-US"/>
            </a:p>
          </p:txBody>
        </p:sp>
        <p:sp>
          <p:nvSpPr>
            <p:cNvPr id="13765" name="Line 553"/>
            <p:cNvSpPr>
              <a:spLocks noChangeShapeType="1"/>
            </p:cNvSpPr>
            <p:nvPr/>
          </p:nvSpPr>
          <p:spPr bwMode="auto">
            <a:xfrm flipH="1" flipV="1">
              <a:off x="3973" y="1722"/>
              <a:ext cx="7" cy="7"/>
            </a:xfrm>
            <a:prstGeom prst="line">
              <a:avLst/>
            </a:prstGeom>
            <a:noFill/>
            <a:ln w="6350">
              <a:solidFill>
                <a:srgbClr val="000000"/>
              </a:solidFill>
              <a:round/>
              <a:headEnd/>
              <a:tailEnd/>
            </a:ln>
          </p:spPr>
          <p:txBody>
            <a:bodyPr/>
            <a:lstStyle/>
            <a:p>
              <a:endParaRPr lang="en-US"/>
            </a:p>
          </p:txBody>
        </p:sp>
        <p:sp>
          <p:nvSpPr>
            <p:cNvPr id="13766" name="Line 554"/>
            <p:cNvSpPr>
              <a:spLocks noChangeShapeType="1"/>
            </p:cNvSpPr>
            <p:nvPr/>
          </p:nvSpPr>
          <p:spPr bwMode="auto">
            <a:xfrm flipH="1" flipV="1">
              <a:off x="3965" y="1715"/>
              <a:ext cx="8" cy="7"/>
            </a:xfrm>
            <a:prstGeom prst="line">
              <a:avLst/>
            </a:prstGeom>
            <a:noFill/>
            <a:ln w="6350">
              <a:solidFill>
                <a:srgbClr val="000000"/>
              </a:solidFill>
              <a:round/>
              <a:headEnd/>
              <a:tailEnd/>
            </a:ln>
          </p:spPr>
          <p:txBody>
            <a:bodyPr/>
            <a:lstStyle/>
            <a:p>
              <a:endParaRPr lang="en-US"/>
            </a:p>
          </p:txBody>
        </p:sp>
        <p:sp>
          <p:nvSpPr>
            <p:cNvPr id="13767" name="Line 555"/>
            <p:cNvSpPr>
              <a:spLocks noChangeShapeType="1"/>
            </p:cNvSpPr>
            <p:nvPr/>
          </p:nvSpPr>
          <p:spPr bwMode="auto">
            <a:xfrm flipH="1" flipV="1">
              <a:off x="3956" y="1712"/>
              <a:ext cx="9" cy="3"/>
            </a:xfrm>
            <a:prstGeom prst="line">
              <a:avLst/>
            </a:prstGeom>
            <a:noFill/>
            <a:ln w="6350">
              <a:solidFill>
                <a:srgbClr val="000000"/>
              </a:solidFill>
              <a:round/>
              <a:headEnd/>
              <a:tailEnd/>
            </a:ln>
          </p:spPr>
          <p:txBody>
            <a:bodyPr/>
            <a:lstStyle/>
            <a:p>
              <a:endParaRPr lang="en-US"/>
            </a:p>
          </p:txBody>
        </p:sp>
        <p:sp>
          <p:nvSpPr>
            <p:cNvPr id="13768" name="Line 556"/>
            <p:cNvSpPr>
              <a:spLocks noChangeShapeType="1"/>
            </p:cNvSpPr>
            <p:nvPr/>
          </p:nvSpPr>
          <p:spPr bwMode="auto">
            <a:xfrm flipH="1" flipV="1">
              <a:off x="3946" y="1710"/>
              <a:ext cx="10" cy="2"/>
            </a:xfrm>
            <a:prstGeom prst="line">
              <a:avLst/>
            </a:prstGeom>
            <a:noFill/>
            <a:ln w="6350">
              <a:solidFill>
                <a:srgbClr val="000000"/>
              </a:solidFill>
              <a:round/>
              <a:headEnd/>
              <a:tailEnd/>
            </a:ln>
          </p:spPr>
          <p:txBody>
            <a:bodyPr/>
            <a:lstStyle/>
            <a:p>
              <a:endParaRPr lang="en-US"/>
            </a:p>
          </p:txBody>
        </p:sp>
        <p:sp>
          <p:nvSpPr>
            <p:cNvPr id="13769" name="Line 557"/>
            <p:cNvSpPr>
              <a:spLocks noChangeShapeType="1"/>
            </p:cNvSpPr>
            <p:nvPr/>
          </p:nvSpPr>
          <p:spPr bwMode="auto">
            <a:xfrm flipH="1">
              <a:off x="3936" y="1710"/>
              <a:ext cx="10" cy="2"/>
            </a:xfrm>
            <a:prstGeom prst="line">
              <a:avLst/>
            </a:prstGeom>
            <a:noFill/>
            <a:ln w="6350">
              <a:solidFill>
                <a:srgbClr val="000000"/>
              </a:solidFill>
              <a:round/>
              <a:headEnd/>
              <a:tailEnd/>
            </a:ln>
          </p:spPr>
          <p:txBody>
            <a:bodyPr/>
            <a:lstStyle/>
            <a:p>
              <a:endParaRPr lang="en-US"/>
            </a:p>
          </p:txBody>
        </p:sp>
        <p:sp>
          <p:nvSpPr>
            <p:cNvPr id="13770" name="Line 558"/>
            <p:cNvSpPr>
              <a:spLocks noChangeShapeType="1"/>
            </p:cNvSpPr>
            <p:nvPr/>
          </p:nvSpPr>
          <p:spPr bwMode="auto">
            <a:xfrm flipH="1">
              <a:off x="3927" y="1712"/>
              <a:ext cx="9" cy="3"/>
            </a:xfrm>
            <a:prstGeom prst="line">
              <a:avLst/>
            </a:prstGeom>
            <a:noFill/>
            <a:ln w="6350">
              <a:solidFill>
                <a:srgbClr val="000000"/>
              </a:solidFill>
              <a:round/>
              <a:headEnd/>
              <a:tailEnd/>
            </a:ln>
          </p:spPr>
          <p:txBody>
            <a:bodyPr/>
            <a:lstStyle/>
            <a:p>
              <a:endParaRPr lang="en-US"/>
            </a:p>
          </p:txBody>
        </p:sp>
        <p:sp>
          <p:nvSpPr>
            <p:cNvPr id="13771" name="Line 559"/>
            <p:cNvSpPr>
              <a:spLocks noChangeShapeType="1"/>
            </p:cNvSpPr>
            <p:nvPr/>
          </p:nvSpPr>
          <p:spPr bwMode="auto">
            <a:xfrm flipH="1">
              <a:off x="3919" y="1715"/>
              <a:ext cx="8" cy="7"/>
            </a:xfrm>
            <a:prstGeom prst="line">
              <a:avLst/>
            </a:prstGeom>
            <a:noFill/>
            <a:ln w="6350">
              <a:solidFill>
                <a:srgbClr val="000000"/>
              </a:solidFill>
              <a:round/>
              <a:headEnd/>
              <a:tailEnd/>
            </a:ln>
          </p:spPr>
          <p:txBody>
            <a:bodyPr/>
            <a:lstStyle/>
            <a:p>
              <a:endParaRPr lang="en-US"/>
            </a:p>
          </p:txBody>
        </p:sp>
        <p:sp>
          <p:nvSpPr>
            <p:cNvPr id="13772" name="Line 560"/>
            <p:cNvSpPr>
              <a:spLocks noChangeShapeType="1"/>
            </p:cNvSpPr>
            <p:nvPr/>
          </p:nvSpPr>
          <p:spPr bwMode="auto">
            <a:xfrm flipH="1">
              <a:off x="3914" y="1722"/>
              <a:ext cx="5" cy="7"/>
            </a:xfrm>
            <a:prstGeom prst="line">
              <a:avLst/>
            </a:prstGeom>
            <a:noFill/>
            <a:ln w="6350">
              <a:solidFill>
                <a:srgbClr val="000000"/>
              </a:solidFill>
              <a:round/>
              <a:headEnd/>
              <a:tailEnd/>
            </a:ln>
          </p:spPr>
          <p:txBody>
            <a:bodyPr/>
            <a:lstStyle/>
            <a:p>
              <a:endParaRPr lang="en-US"/>
            </a:p>
          </p:txBody>
        </p:sp>
        <p:sp>
          <p:nvSpPr>
            <p:cNvPr id="13773" name="Line 561"/>
            <p:cNvSpPr>
              <a:spLocks noChangeShapeType="1"/>
            </p:cNvSpPr>
            <p:nvPr/>
          </p:nvSpPr>
          <p:spPr bwMode="auto">
            <a:xfrm flipH="1">
              <a:off x="3909" y="1729"/>
              <a:ext cx="5" cy="9"/>
            </a:xfrm>
            <a:prstGeom prst="line">
              <a:avLst/>
            </a:prstGeom>
            <a:noFill/>
            <a:ln w="6350">
              <a:solidFill>
                <a:srgbClr val="000000"/>
              </a:solidFill>
              <a:round/>
              <a:headEnd/>
              <a:tailEnd/>
            </a:ln>
          </p:spPr>
          <p:txBody>
            <a:bodyPr/>
            <a:lstStyle/>
            <a:p>
              <a:endParaRPr lang="en-US"/>
            </a:p>
          </p:txBody>
        </p:sp>
        <p:sp>
          <p:nvSpPr>
            <p:cNvPr id="13774" name="Line 562"/>
            <p:cNvSpPr>
              <a:spLocks noChangeShapeType="1"/>
            </p:cNvSpPr>
            <p:nvPr/>
          </p:nvSpPr>
          <p:spPr bwMode="auto">
            <a:xfrm flipH="1">
              <a:off x="3908" y="1738"/>
              <a:ext cx="1" cy="11"/>
            </a:xfrm>
            <a:prstGeom prst="line">
              <a:avLst/>
            </a:prstGeom>
            <a:noFill/>
            <a:ln w="6350">
              <a:solidFill>
                <a:srgbClr val="000000"/>
              </a:solidFill>
              <a:round/>
              <a:headEnd/>
              <a:tailEnd/>
            </a:ln>
          </p:spPr>
          <p:txBody>
            <a:bodyPr/>
            <a:lstStyle/>
            <a:p>
              <a:endParaRPr lang="en-US"/>
            </a:p>
          </p:txBody>
        </p:sp>
        <p:sp>
          <p:nvSpPr>
            <p:cNvPr id="13775" name="Line 563"/>
            <p:cNvSpPr>
              <a:spLocks noChangeShapeType="1"/>
            </p:cNvSpPr>
            <p:nvPr/>
          </p:nvSpPr>
          <p:spPr bwMode="auto">
            <a:xfrm>
              <a:off x="3908" y="1749"/>
              <a:ext cx="1" cy="10"/>
            </a:xfrm>
            <a:prstGeom prst="line">
              <a:avLst/>
            </a:prstGeom>
            <a:noFill/>
            <a:ln w="6350">
              <a:solidFill>
                <a:srgbClr val="000000"/>
              </a:solidFill>
              <a:round/>
              <a:headEnd/>
              <a:tailEnd/>
            </a:ln>
          </p:spPr>
          <p:txBody>
            <a:bodyPr/>
            <a:lstStyle/>
            <a:p>
              <a:endParaRPr lang="en-US"/>
            </a:p>
          </p:txBody>
        </p:sp>
        <p:sp>
          <p:nvSpPr>
            <p:cNvPr id="13776" name="Line 564"/>
            <p:cNvSpPr>
              <a:spLocks noChangeShapeType="1"/>
            </p:cNvSpPr>
            <p:nvPr/>
          </p:nvSpPr>
          <p:spPr bwMode="auto">
            <a:xfrm>
              <a:off x="3909" y="1759"/>
              <a:ext cx="5" cy="9"/>
            </a:xfrm>
            <a:prstGeom prst="line">
              <a:avLst/>
            </a:prstGeom>
            <a:noFill/>
            <a:ln w="6350">
              <a:solidFill>
                <a:srgbClr val="000000"/>
              </a:solidFill>
              <a:round/>
              <a:headEnd/>
              <a:tailEnd/>
            </a:ln>
          </p:spPr>
          <p:txBody>
            <a:bodyPr/>
            <a:lstStyle/>
            <a:p>
              <a:endParaRPr lang="en-US"/>
            </a:p>
          </p:txBody>
        </p:sp>
        <p:sp>
          <p:nvSpPr>
            <p:cNvPr id="13777" name="Line 565"/>
            <p:cNvSpPr>
              <a:spLocks noChangeShapeType="1"/>
            </p:cNvSpPr>
            <p:nvPr/>
          </p:nvSpPr>
          <p:spPr bwMode="auto">
            <a:xfrm>
              <a:off x="3914" y="1768"/>
              <a:ext cx="5" cy="7"/>
            </a:xfrm>
            <a:prstGeom prst="line">
              <a:avLst/>
            </a:prstGeom>
            <a:noFill/>
            <a:ln w="6350">
              <a:solidFill>
                <a:srgbClr val="000000"/>
              </a:solidFill>
              <a:round/>
              <a:headEnd/>
              <a:tailEnd/>
            </a:ln>
          </p:spPr>
          <p:txBody>
            <a:bodyPr/>
            <a:lstStyle/>
            <a:p>
              <a:endParaRPr lang="en-US"/>
            </a:p>
          </p:txBody>
        </p:sp>
        <p:sp>
          <p:nvSpPr>
            <p:cNvPr id="13778" name="Line 566"/>
            <p:cNvSpPr>
              <a:spLocks noChangeShapeType="1"/>
            </p:cNvSpPr>
            <p:nvPr/>
          </p:nvSpPr>
          <p:spPr bwMode="auto">
            <a:xfrm>
              <a:off x="3919" y="1775"/>
              <a:ext cx="8" cy="6"/>
            </a:xfrm>
            <a:prstGeom prst="line">
              <a:avLst/>
            </a:prstGeom>
            <a:noFill/>
            <a:ln w="6350">
              <a:solidFill>
                <a:srgbClr val="000000"/>
              </a:solidFill>
              <a:round/>
              <a:headEnd/>
              <a:tailEnd/>
            </a:ln>
          </p:spPr>
          <p:txBody>
            <a:bodyPr/>
            <a:lstStyle/>
            <a:p>
              <a:endParaRPr lang="en-US"/>
            </a:p>
          </p:txBody>
        </p:sp>
        <p:sp>
          <p:nvSpPr>
            <p:cNvPr id="13779" name="Line 567"/>
            <p:cNvSpPr>
              <a:spLocks noChangeShapeType="1"/>
            </p:cNvSpPr>
            <p:nvPr/>
          </p:nvSpPr>
          <p:spPr bwMode="auto">
            <a:xfrm>
              <a:off x="3927" y="1781"/>
              <a:ext cx="9" cy="5"/>
            </a:xfrm>
            <a:prstGeom prst="line">
              <a:avLst/>
            </a:prstGeom>
            <a:noFill/>
            <a:ln w="6350">
              <a:solidFill>
                <a:srgbClr val="000000"/>
              </a:solidFill>
              <a:round/>
              <a:headEnd/>
              <a:tailEnd/>
            </a:ln>
          </p:spPr>
          <p:txBody>
            <a:bodyPr/>
            <a:lstStyle/>
            <a:p>
              <a:endParaRPr lang="en-US"/>
            </a:p>
          </p:txBody>
        </p:sp>
        <p:sp>
          <p:nvSpPr>
            <p:cNvPr id="13780" name="Line 568"/>
            <p:cNvSpPr>
              <a:spLocks noChangeShapeType="1"/>
            </p:cNvSpPr>
            <p:nvPr/>
          </p:nvSpPr>
          <p:spPr bwMode="auto">
            <a:xfrm>
              <a:off x="3936" y="1786"/>
              <a:ext cx="10" cy="1"/>
            </a:xfrm>
            <a:prstGeom prst="line">
              <a:avLst/>
            </a:prstGeom>
            <a:noFill/>
            <a:ln w="6350">
              <a:solidFill>
                <a:srgbClr val="000000"/>
              </a:solidFill>
              <a:round/>
              <a:headEnd/>
              <a:tailEnd/>
            </a:ln>
          </p:spPr>
          <p:txBody>
            <a:bodyPr/>
            <a:lstStyle/>
            <a:p>
              <a:endParaRPr lang="en-US"/>
            </a:p>
          </p:txBody>
        </p:sp>
        <p:sp>
          <p:nvSpPr>
            <p:cNvPr id="13781" name="Line 569"/>
            <p:cNvSpPr>
              <a:spLocks noChangeShapeType="1"/>
            </p:cNvSpPr>
            <p:nvPr/>
          </p:nvSpPr>
          <p:spPr bwMode="auto">
            <a:xfrm flipV="1">
              <a:off x="3946" y="1786"/>
              <a:ext cx="10" cy="1"/>
            </a:xfrm>
            <a:prstGeom prst="line">
              <a:avLst/>
            </a:prstGeom>
            <a:noFill/>
            <a:ln w="6350">
              <a:solidFill>
                <a:srgbClr val="000000"/>
              </a:solidFill>
              <a:round/>
              <a:headEnd/>
              <a:tailEnd/>
            </a:ln>
          </p:spPr>
          <p:txBody>
            <a:bodyPr/>
            <a:lstStyle/>
            <a:p>
              <a:endParaRPr lang="en-US"/>
            </a:p>
          </p:txBody>
        </p:sp>
        <p:sp>
          <p:nvSpPr>
            <p:cNvPr id="13782" name="Line 570"/>
            <p:cNvSpPr>
              <a:spLocks noChangeShapeType="1"/>
            </p:cNvSpPr>
            <p:nvPr/>
          </p:nvSpPr>
          <p:spPr bwMode="auto">
            <a:xfrm flipV="1">
              <a:off x="3956" y="1781"/>
              <a:ext cx="9" cy="5"/>
            </a:xfrm>
            <a:prstGeom prst="line">
              <a:avLst/>
            </a:prstGeom>
            <a:noFill/>
            <a:ln w="6350">
              <a:solidFill>
                <a:srgbClr val="000000"/>
              </a:solidFill>
              <a:round/>
              <a:headEnd/>
              <a:tailEnd/>
            </a:ln>
          </p:spPr>
          <p:txBody>
            <a:bodyPr/>
            <a:lstStyle/>
            <a:p>
              <a:endParaRPr lang="en-US"/>
            </a:p>
          </p:txBody>
        </p:sp>
        <p:sp>
          <p:nvSpPr>
            <p:cNvPr id="13783" name="Line 571"/>
            <p:cNvSpPr>
              <a:spLocks noChangeShapeType="1"/>
            </p:cNvSpPr>
            <p:nvPr/>
          </p:nvSpPr>
          <p:spPr bwMode="auto">
            <a:xfrm flipV="1">
              <a:off x="3965" y="1775"/>
              <a:ext cx="8" cy="6"/>
            </a:xfrm>
            <a:prstGeom prst="line">
              <a:avLst/>
            </a:prstGeom>
            <a:noFill/>
            <a:ln w="6350">
              <a:solidFill>
                <a:srgbClr val="000000"/>
              </a:solidFill>
              <a:round/>
              <a:headEnd/>
              <a:tailEnd/>
            </a:ln>
          </p:spPr>
          <p:txBody>
            <a:bodyPr/>
            <a:lstStyle/>
            <a:p>
              <a:endParaRPr lang="en-US"/>
            </a:p>
          </p:txBody>
        </p:sp>
        <p:sp>
          <p:nvSpPr>
            <p:cNvPr id="13784" name="Line 572"/>
            <p:cNvSpPr>
              <a:spLocks noChangeShapeType="1"/>
            </p:cNvSpPr>
            <p:nvPr/>
          </p:nvSpPr>
          <p:spPr bwMode="auto">
            <a:xfrm flipV="1">
              <a:off x="3973" y="1768"/>
              <a:ext cx="7" cy="7"/>
            </a:xfrm>
            <a:prstGeom prst="line">
              <a:avLst/>
            </a:prstGeom>
            <a:noFill/>
            <a:ln w="6350">
              <a:solidFill>
                <a:srgbClr val="000000"/>
              </a:solidFill>
              <a:round/>
              <a:headEnd/>
              <a:tailEnd/>
            </a:ln>
          </p:spPr>
          <p:txBody>
            <a:bodyPr/>
            <a:lstStyle/>
            <a:p>
              <a:endParaRPr lang="en-US"/>
            </a:p>
          </p:txBody>
        </p:sp>
        <p:sp>
          <p:nvSpPr>
            <p:cNvPr id="13785" name="Line 573"/>
            <p:cNvSpPr>
              <a:spLocks noChangeShapeType="1"/>
            </p:cNvSpPr>
            <p:nvPr/>
          </p:nvSpPr>
          <p:spPr bwMode="auto">
            <a:xfrm flipV="1">
              <a:off x="3980" y="1759"/>
              <a:ext cx="3" cy="9"/>
            </a:xfrm>
            <a:prstGeom prst="line">
              <a:avLst/>
            </a:prstGeom>
            <a:noFill/>
            <a:ln w="6350">
              <a:solidFill>
                <a:srgbClr val="000000"/>
              </a:solidFill>
              <a:round/>
              <a:headEnd/>
              <a:tailEnd/>
            </a:ln>
          </p:spPr>
          <p:txBody>
            <a:bodyPr/>
            <a:lstStyle/>
            <a:p>
              <a:endParaRPr lang="en-US"/>
            </a:p>
          </p:txBody>
        </p:sp>
        <p:sp>
          <p:nvSpPr>
            <p:cNvPr id="13786" name="Line 574"/>
            <p:cNvSpPr>
              <a:spLocks noChangeShapeType="1"/>
            </p:cNvSpPr>
            <p:nvPr/>
          </p:nvSpPr>
          <p:spPr bwMode="auto">
            <a:xfrm flipV="1">
              <a:off x="3983" y="1749"/>
              <a:ext cx="1" cy="10"/>
            </a:xfrm>
            <a:prstGeom prst="line">
              <a:avLst/>
            </a:prstGeom>
            <a:noFill/>
            <a:ln w="6350">
              <a:solidFill>
                <a:srgbClr val="000000"/>
              </a:solidFill>
              <a:round/>
              <a:headEnd/>
              <a:tailEnd/>
            </a:ln>
          </p:spPr>
          <p:txBody>
            <a:bodyPr/>
            <a:lstStyle/>
            <a:p>
              <a:endParaRPr lang="en-US"/>
            </a:p>
          </p:txBody>
        </p:sp>
        <p:sp>
          <p:nvSpPr>
            <p:cNvPr id="13787" name="Line 575"/>
            <p:cNvSpPr>
              <a:spLocks noChangeShapeType="1"/>
            </p:cNvSpPr>
            <p:nvPr/>
          </p:nvSpPr>
          <p:spPr bwMode="auto">
            <a:xfrm flipH="1" flipV="1">
              <a:off x="4140" y="1766"/>
              <a:ext cx="1" cy="11"/>
            </a:xfrm>
            <a:prstGeom prst="line">
              <a:avLst/>
            </a:prstGeom>
            <a:noFill/>
            <a:ln w="6350">
              <a:solidFill>
                <a:srgbClr val="000000"/>
              </a:solidFill>
              <a:round/>
              <a:headEnd/>
              <a:tailEnd/>
            </a:ln>
          </p:spPr>
          <p:txBody>
            <a:bodyPr/>
            <a:lstStyle/>
            <a:p>
              <a:endParaRPr lang="en-US"/>
            </a:p>
          </p:txBody>
        </p:sp>
        <p:sp>
          <p:nvSpPr>
            <p:cNvPr id="13788" name="Line 576"/>
            <p:cNvSpPr>
              <a:spLocks noChangeShapeType="1"/>
            </p:cNvSpPr>
            <p:nvPr/>
          </p:nvSpPr>
          <p:spPr bwMode="auto">
            <a:xfrm flipH="1" flipV="1">
              <a:off x="4136" y="1758"/>
              <a:ext cx="4" cy="8"/>
            </a:xfrm>
            <a:prstGeom prst="line">
              <a:avLst/>
            </a:prstGeom>
            <a:noFill/>
            <a:ln w="6350">
              <a:solidFill>
                <a:srgbClr val="000000"/>
              </a:solidFill>
              <a:round/>
              <a:headEnd/>
              <a:tailEnd/>
            </a:ln>
          </p:spPr>
          <p:txBody>
            <a:bodyPr/>
            <a:lstStyle/>
            <a:p>
              <a:endParaRPr lang="en-US"/>
            </a:p>
          </p:txBody>
        </p:sp>
        <p:sp>
          <p:nvSpPr>
            <p:cNvPr id="13789" name="Line 577"/>
            <p:cNvSpPr>
              <a:spLocks noChangeShapeType="1"/>
            </p:cNvSpPr>
            <p:nvPr/>
          </p:nvSpPr>
          <p:spPr bwMode="auto">
            <a:xfrm flipH="1" flipV="1">
              <a:off x="4130" y="1750"/>
              <a:ext cx="6" cy="8"/>
            </a:xfrm>
            <a:prstGeom prst="line">
              <a:avLst/>
            </a:prstGeom>
            <a:noFill/>
            <a:ln w="6350">
              <a:solidFill>
                <a:srgbClr val="000000"/>
              </a:solidFill>
              <a:round/>
              <a:headEnd/>
              <a:tailEnd/>
            </a:ln>
          </p:spPr>
          <p:txBody>
            <a:bodyPr/>
            <a:lstStyle/>
            <a:p>
              <a:endParaRPr lang="en-US"/>
            </a:p>
          </p:txBody>
        </p:sp>
        <p:sp>
          <p:nvSpPr>
            <p:cNvPr id="13790" name="Line 578"/>
            <p:cNvSpPr>
              <a:spLocks noChangeShapeType="1"/>
            </p:cNvSpPr>
            <p:nvPr/>
          </p:nvSpPr>
          <p:spPr bwMode="auto">
            <a:xfrm flipH="1" flipV="1">
              <a:off x="4122" y="1744"/>
              <a:ext cx="8" cy="6"/>
            </a:xfrm>
            <a:prstGeom prst="line">
              <a:avLst/>
            </a:prstGeom>
            <a:noFill/>
            <a:ln w="6350">
              <a:solidFill>
                <a:srgbClr val="000000"/>
              </a:solidFill>
              <a:round/>
              <a:headEnd/>
              <a:tailEnd/>
            </a:ln>
          </p:spPr>
          <p:txBody>
            <a:bodyPr/>
            <a:lstStyle/>
            <a:p>
              <a:endParaRPr lang="en-US"/>
            </a:p>
          </p:txBody>
        </p:sp>
        <p:sp>
          <p:nvSpPr>
            <p:cNvPr id="13791" name="Line 579"/>
            <p:cNvSpPr>
              <a:spLocks noChangeShapeType="1"/>
            </p:cNvSpPr>
            <p:nvPr/>
          </p:nvSpPr>
          <p:spPr bwMode="auto">
            <a:xfrm flipH="1" flipV="1">
              <a:off x="4113" y="1740"/>
              <a:ext cx="9" cy="4"/>
            </a:xfrm>
            <a:prstGeom prst="line">
              <a:avLst/>
            </a:prstGeom>
            <a:noFill/>
            <a:ln w="6350">
              <a:solidFill>
                <a:srgbClr val="000000"/>
              </a:solidFill>
              <a:round/>
              <a:headEnd/>
              <a:tailEnd/>
            </a:ln>
          </p:spPr>
          <p:txBody>
            <a:bodyPr/>
            <a:lstStyle/>
            <a:p>
              <a:endParaRPr lang="en-US"/>
            </a:p>
          </p:txBody>
        </p:sp>
        <p:sp>
          <p:nvSpPr>
            <p:cNvPr id="13792" name="Line 580"/>
            <p:cNvSpPr>
              <a:spLocks noChangeShapeType="1"/>
            </p:cNvSpPr>
            <p:nvPr/>
          </p:nvSpPr>
          <p:spPr bwMode="auto">
            <a:xfrm flipH="1" flipV="1">
              <a:off x="4103" y="1738"/>
              <a:ext cx="10" cy="2"/>
            </a:xfrm>
            <a:prstGeom prst="line">
              <a:avLst/>
            </a:prstGeom>
            <a:noFill/>
            <a:ln w="6350">
              <a:solidFill>
                <a:srgbClr val="000000"/>
              </a:solidFill>
              <a:round/>
              <a:headEnd/>
              <a:tailEnd/>
            </a:ln>
          </p:spPr>
          <p:txBody>
            <a:bodyPr/>
            <a:lstStyle/>
            <a:p>
              <a:endParaRPr lang="en-US"/>
            </a:p>
          </p:txBody>
        </p:sp>
        <p:sp>
          <p:nvSpPr>
            <p:cNvPr id="13793" name="Line 581"/>
            <p:cNvSpPr>
              <a:spLocks noChangeShapeType="1"/>
            </p:cNvSpPr>
            <p:nvPr/>
          </p:nvSpPr>
          <p:spPr bwMode="auto">
            <a:xfrm flipH="1">
              <a:off x="4093" y="1738"/>
              <a:ext cx="10" cy="2"/>
            </a:xfrm>
            <a:prstGeom prst="line">
              <a:avLst/>
            </a:prstGeom>
            <a:noFill/>
            <a:ln w="6350">
              <a:solidFill>
                <a:srgbClr val="000000"/>
              </a:solidFill>
              <a:round/>
              <a:headEnd/>
              <a:tailEnd/>
            </a:ln>
          </p:spPr>
          <p:txBody>
            <a:bodyPr/>
            <a:lstStyle/>
            <a:p>
              <a:endParaRPr lang="en-US"/>
            </a:p>
          </p:txBody>
        </p:sp>
        <p:sp>
          <p:nvSpPr>
            <p:cNvPr id="13794" name="Line 582"/>
            <p:cNvSpPr>
              <a:spLocks noChangeShapeType="1"/>
            </p:cNvSpPr>
            <p:nvPr/>
          </p:nvSpPr>
          <p:spPr bwMode="auto">
            <a:xfrm flipH="1">
              <a:off x="4084" y="1740"/>
              <a:ext cx="9" cy="4"/>
            </a:xfrm>
            <a:prstGeom prst="line">
              <a:avLst/>
            </a:prstGeom>
            <a:noFill/>
            <a:ln w="6350">
              <a:solidFill>
                <a:srgbClr val="000000"/>
              </a:solidFill>
              <a:round/>
              <a:headEnd/>
              <a:tailEnd/>
            </a:ln>
          </p:spPr>
          <p:txBody>
            <a:bodyPr/>
            <a:lstStyle/>
            <a:p>
              <a:endParaRPr lang="en-US"/>
            </a:p>
          </p:txBody>
        </p:sp>
        <p:sp>
          <p:nvSpPr>
            <p:cNvPr id="13795" name="Line 583"/>
            <p:cNvSpPr>
              <a:spLocks noChangeShapeType="1"/>
            </p:cNvSpPr>
            <p:nvPr/>
          </p:nvSpPr>
          <p:spPr bwMode="auto">
            <a:xfrm flipH="1">
              <a:off x="4076" y="1744"/>
              <a:ext cx="8" cy="6"/>
            </a:xfrm>
            <a:prstGeom prst="line">
              <a:avLst/>
            </a:prstGeom>
            <a:noFill/>
            <a:ln w="6350">
              <a:solidFill>
                <a:srgbClr val="000000"/>
              </a:solidFill>
              <a:round/>
              <a:headEnd/>
              <a:tailEnd/>
            </a:ln>
          </p:spPr>
          <p:txBody>
            <a:bodyPr/>
            <a:lstStyle/>
            <a:p>
              <a:endParaRPr lang="en-US"/>
            </a:p>
          </p:txBody>
        </p:sp>
        <p:sp>
          <p:nvSpPr>
            <p:cNvPr id="13796" name="Line 584"/>
            <p:cNvSpPr>
              <a:spLocks noChangeShapeType="1"/>
            </p:cNvSpPr>
            <p:nvPr/>
          </p:nvSpPr>
          <p:spPr bwMode="auto">
            <a:xfrm flipH="1">
              <a:off x="4070" y="1750"/>
              <a:ext cx="6" cy="8"/>
            </a:xfrm>
            <a:prstGeom prst="line">
              <a:avLst/>
            </a:prstGeom>
            <a:noFill/>
            <a:ln w="6350">
              <a:solidFill>
                <a:srgbClr val="000000"/>
              </a:solidFill>
              <a:round/>
              <a:headEnd/>
              <a:tailEnd/>
            </a:ln>
          </p:spPr>
          <p:txBody>
            <a:bodyPr/>
            <a:lstStyle/>
            <a:p>
              <a:endParaRPr lang="en-US"/>
            </a:p>
          </p:txBody>
        </p:sp>
        <p:sp>
          <p:nvSpPr>
            <p:cNvPr id="13797" name="Line 585"/>
            <p:cNvSpPr>
              <a:spLocks noChangeShapeType="1"/>
            </p:cNvSpPr>
            <p:nvPr/>
          </p:nvSpPr>
          <p:spPr bwMode="auto">
            <a:xfrm flipH="1">
              <a:off x="4066" y="1758"/>
              <a:ext cx="4" cy="8"/>
            </a:xfrm>
            <a:prstGeom prst="line">
              <a:avLst/>
            </a:prstGeom>
            <a:noFill/>
            <a:ln w="6350">
              <a:solidFill>
                <a:srgbClr val="000000"/>
              </a:solidFill>
              <a:round/>
              <a:headEnd/>
              <a:tailEnd/>
            </a:ln>
          </p:spPr>
          <p:txBody>
            <a:bodyPr/>
            <a:lstStyle/>
            <a:p>
              <a:endParaRPr lang="en-US"/>
            </a:p>
          </p:txBody>
        </p:sp>
        <p:sp>
          <p:nvSpPr>
            <p:cNvPr id="13798" name="Line 586"/>
            <p:cNvSpPr>
              <a:spLocks noChangeShapeType="1"/>
            </p:cNvSpPr>
            <p:nvPr/>
          </p:nvSpPr>
          <p:spPr bwMode="auto">
            <a:xfrm flipH="1">
              <a:off x="4065" y="1766"/>
              <a:ext cx="1" cy="11"/>
            </a:xfrm>
            <a:prstGeom prst="line">
              <a:avLst/>
            </a:prstGeom>
            <a:noFill/>
            <a:ln w="6350">
              <a:solidFill>
                <a:srgbClr val="000000"/>
              </a:solidFill>
              <a:round/>
              <a:headEnd/>
              <a:tailEnd/>
            </a:ln>
          </p:spPr>
          <p:txBody>
            <a:bodyPr/>
            <a:lstStyle/>
            <a:p>
              <a:endParaRPr lang="en-US"/>
            </a:p>
          </p:txBody>
        </p:sp>
        <p:sp>
          <p:nvSpPr>
            <p:cNvPr id="13799" name="Line 587"/>
            <p:cNvSpPr>
              <a:spLocks noChangeShapeType="1"/>
            </p:cNvSpPr>
            <p:nvPr/>
          </p:nvSpPr>
          <p:spPr bwMode="auto">
            <a:xfrm>
              <a:off x="4065" y="1777"/>
              <a:ext cx="1" cy="10"/>
            </a:xfrm>
            <a:prstGeom prst="line">
              <a:avLst/>
            </a:prstGeom>
            <a:noFill/>
            <a:ln w="6350">
              <a:solidFill>
                <a:srgbClr val="000000"/>
              </a:solidFill>
              <a:round/>
              <a:headEnd/>
              <a:tailEnd/>
            </a:ln>
          </p:spPr>
          <p:txBody>
            <a:bodyPr/>
            <a:lstStyle/>
            <a:p>
              <a:endParaRPr lang="en-US"/>
            </a:p>
          </p:txBody>
        </p:sp>
        <p:sp>
          <p:nvSpPr>
            <p:cNvPr id="13800" name="Line 588"/>
            <p:cNvSpPr>
              <a:spLocks noChangeShapeType="1"/>
            </p:cNvSpPr>
            <p:nvPr/>
          </p:nvSpPr>
          <p:spPr bwMode="auto">
            <a:xfrm>
              <a:off x="4066" y="1787"/>
              <a:ext cx="4" cy="9"/>
            </a:xfrm>
            <a:prstGeom prst="line">
              <a:avLst/>
            </a:prstGeom>
            <a:noFill/>
            <a:ln w="6350">
              <a:solidFill>
                <a:srgbClr val="000000"/>
              </a:solidFill>
              <a:round/>
              <a:headEnd/>
              <a:tailEnd/>
            </a:ln>
          </p:spPr>
          <p:txBody>
            <a:bodyPr/>
            <a:lstStyle/>
            <a:p>
              <a:endParaRPr lang="en-US"/>
            </a:p>
          </p:txBody>
        </p:sp>
        <p:sp>
          <p:nvSpPr>
            <p:cNvPr id="13801" name="Line 589"/>
            <p:cNvSpPr>
              <a:spLocks noChangeShapeType="1"/>
            </p:cNvSpPr>
            <p:nvPr/>
          </p:nvSpPr>
          <p:spPr bwMode="auto">
            <a:xfrm>
              <a:off x="4070" y="1796"/>
              <a:ext cx="6" cy="7"/>
            </a:xfrm>
            <a:prstGeom prst="line">
              <a:avLst/>
            </a:prstGeom>
            <a:noFill/>
            <a:ln w="6350">
              <a:solidFill>
                <a:srgbClr val="000000"/>
              </a:solidFill>
              <a:round/>
              <a:headEnd/>
              <a:tailEnd/>
            </a:ln>
          </p:spPr>
          <p:txBody>
            <a:bodyPr/>
            <a:lstStyle/>
            <a:p>
              <a:endParaRPr lang="en-US"/>
            </a:p>
          </p:txBody>
        </p:sp>
        <p:sp>
          <p:nvSpPr>
            <p:cNvPr id="13802" name="Line 590"/>
            <p:cNvSpPr>
              <a:spLocks noChangeShapeType="1"/>
            </p:cNvSpPr>
            <p:nvPr/>
          </p:nvSpPr>
          <p:spPr bwMode="auto">
            <a:xfrm>
              <a:off x="4076" y="1803"/>
              <a:ext cx="8" cy="7"/>
            </a:xfrm>
            <a:prstGeom prst="line">
              <a:avLst/>
            </a:prstGeom>
            <a:noFill/>
            <a:ln w="6350">
              <a:solidFill>
                <a:srgbClr val="000000"/>
              </a:solidFill>
              <a:round/>
              <a:headEnd/>
              <a:tailEnd/>
            </a:ln>
          </p:spPr>
          <p:txBody>
            <a:bodyPr/>
            <a:lstStyle/>
            <a:p>
              <a:endParaRPr lang="en-US"/>
            </a:p>
          </p:txBody>
        </p:sp>
        <p:sp>
          <p:nvSpPr>
            <p:cNvPr id="13803" name="Line 591"/>
            <p:cNvSpPr>
              <a:spLocks noChangeShapeType="1"/>
            </p:cNvSpPr>
            <p:nvPr/>
          </p:nvSpPr>
          <p:spPr bwMode="auto">
            <a:xfrm>
              <a:off x="4084" y="1810"/>
              <a:ext cx="9" cy="4"/>
            </a:xfrm>
            <a:prstGeom prst="line">
              <a:avLst/>
            </a:prstGeom>
            <a:noFill/>
            <a:ln w="6350">
              <a:solidFill>
                <a:srgbClr val="000000"/>
              </a:solidFill>
              <a:round/>
              <a:headEnd/>
              <a:tailEnd/>
            </a:ln>
          </p:spPr>
          <p:txBody>
            <a:bodyPr/>
            <a:lstStyle/>
            <a:p>
              <a:endParaRPr lang="en-US"/>
            </a:p>
          </p:txBody>
        </p:sp>
        <p:sp>
          <p:nvSpPr>
            <p:cNvPr id="13804" name="Line 592"/>
            <p:cNvSpPr>
              <a:spLocks noChangeShapeType="1"/>
            </p:cNvSpPr>
            <p:nvPr/>
          </p:nvSpPr>
          <p:spPr bwMode="auto">
            <a:xfrm>
              <a:off x="4093" y="1814"/>
              <a:ext cx="10" cy="1"/>
            </a:xfrm>
            <a:prstGeom prst="line">
              <a:avLst/>
            </a:prstGeom>
            <a:noFill/>
            <a:ln w="6350">
              <a:solidFill>
                <a:srgbClr val="000000"/>
              </a:solidFill>
              <a:round/>
              <a:headEnd/>
              <a:tailEnd/>
            </a:ln>
          </p:spPr>
          <p:txBody>
            <a:bodyPr/>
            <a:lstStyle/>
            <a:p>
              <a:endParaRPr lang="en-US"/>
            </a:p>
          </p:txBody>
        </p:sp>
        <p:sp>
          <p:nvSpPr>
            <p:cNvPr id="13805" name="Line 593"/>
            <p:cNvSpPr>
              <a:spLocks noChangeShapeType="1"/>
            </p:cNvSpPr>
            <p:nvPr/>
          </p:nvSpPr>
          <p:spPr bwMode="auto">
            <a:xfrm flipV="1">
              <a:off x="4103" y="1814"/>
              <a:ext cx="10" cy="1"/>
            </a:xfrm>
            <a:prstGeom prst="line">
              <a:avLst/>
            </a:prstGeom>
            <a:noFill/>
            <a:ln w="6350">
              <a:solidFill>
                <a:srgbClr val="000000"/>
              </a:solidFill>
              <a:round/>
              <a:headEnd/>
              <a:tailEnd/>
            </a:ln>
          </p:spPr>
          <p:txBody>
            <a:bodyPr/>
            <a:lstStyle/>
            <a:p>
              <a:endParaRPr lang="en-US"/>
            </a:p>
          </p:txBody>
        </p:sp>
        <p:sp>
          <p:nvSpPr>
            <p:cNvPr id="13806" name="Line 594"/>
            <p:cNvSpPr>
              <a:spLocks noChangeShapeType="1"/>
            </p:cNvSpPr>
            <p:nvPr/>
          </p:nvSpPr>
          <p:spPr bwMode="auto">
            <a:xfrm flipV="1">
              <a:off x="4113" y="1810"/>
              <a:ext cx="9" cy="4"/>
            </a:xfrm>
            <a:prstGeom prst="line">
              <a:avLst/>
            </a:prstGeom>
            <a:noFill/>
            <a:ln w="6350">
              <a:solidFill>
                <a:srgbClr val="000000"/>
              </a:solidFill>
              <a:round/>
              <a:headEnd/>
              <a:tailEnd/>
            </a:ln>
          </p:spPr>
          <p:txBody>
            <a:bodyPr/>
            <a:lstStyle/>
            <a:p>
              <a:endParaRPr lang="en-US"/>
            </a:p>
          </p:txBody>
        </p:sp>
        <p:sp>
          <p:nvSpPr>
            <p:cNvPr id="13807" name="Line 595"/>
            <p:cNvSpPr>
              <a:spLocks noChangeShapeType="1"/>
            </p:cNvSpPr>
            <p:nvPr/>
          </p:nvSpPr>
          <p:spPr bwMode="auto">
            <a:xfrm flipV="1">
              <a:off x="4122" y="1803"/>
              <a:ext cx="8" cy="7"/>
            </a:xfrm>
            <a:prstGeom prst="line">
              <a:avLst/>
            </a:prstGeom>
            <a:noFill/>
            <a:ln w="6350">
              <a:solidFill>
                <a:srgbClr val="000000"/>
              </a:solidFill>
              <a:round/>
              <a:headEnd/>
              <a:tailEnd/>
            </a:ln>
          </p:spPr>
          <p:txBody>
            <a:bodyPr/>
            <a:lstStyle/>
            <a:p>
              <a:endParaRPr lang="en-US"/>
            </a:p>
          </p:txBody>
        </p:sp>
        <p:sp>
          <p:nvSpPr>
            <p:cNvPr id="13808" name="Line 596"/>
            <p:cNvSpPr>
              <a:spLocks noChangeShapeType="1"/>
            </p:cNvSpPr>
            <p:nvPr/>
          </p:nvSpPr>
          <p:spPr bwMode="auto">
            <a:xfrm flipV="1">
              <a:off x="4130" y="1796"/>
              <a:ext cx="6" cy="7"/>
            </a:xfrm>
            <a:prstGeom prst="line">
              <a:avLst/>
            </a:prstGeom>
            <a:noFill/>
            <a:ln w="6350">
              <a:solidFill>
                <a:srgbClr val="000000"/>
              </a:solidFill>
              <a:round/>
              <a:headEnd/>
              <a:tailEnd/>
            </a:ln>
          </p:spPr>
          <p:txBody>
            <a:bodyPr/>
            <a:lstStyle/>
            <a:p>
              <a:endParaRPr lang="en-US"/>
            </a:p>
          </p:txBody>
        </p:sp>
        <p:sp>
          <p:nvSpPr>
            <p:cNvPr id="13809" name="Line 597"/>
            <p:cNvSpPr>
              <a:spLocks noChangeShapeType="1"/>
            </p:cNvSpPr>
            <p:nvPr/>
          </p:nvSpPr>
          <p:spPr bwMode="auto">
            <a:xfrm flipV="1">
              <a:off x="4136" y="1787"/>
              <a:ext cx="4" cy="9"/>
            </a:xfrm>
            <a:prstGeom prst="line">
              <a:avLst/>
            </a:prstGeom>
            <a:noFill/>
            <a:ln w="6350">
              <a:solidFill>
                <a:srgbClr val="000000"/>
              </a:solidFill>
              <a:round/>
              <a:headEnd/>
              <a:tailEnd/>
            </a:ln>
          </p:spPr>
          <p:txBody>
            <a:bodyPr/>
            <a:lstStyle/>
            <a:p>
              <a:endParaRPr lang="en-US"/>
            </a:p>
          </p:txBody>
        </p:sp>
        <p:sp>
          <p:nvSpPr>
            <p:cNvPr id="13810" name="Line 598"/>
            <p:cNvSpPr>
              <a:spLocks noChangeShapeType="1"/>
            </p:cNvSpPr>
            <p:nvPr/>
          </p:nvSpPr>
          <p:spPr bwMode="auto">
            <a:xfrm flipV="1">
              <a:off x="4140" y="1777"/>
              <a:ext cx="1" cy="10"/>
            </a:xfrm>
            <a:prstGeom prst="line">
              <a:avLst/>
            </a:prstGeom>
            <a:noFill/>
            <a:ln w="6350">
              <a:solidFill>
                <a:srgbClr val="000000"/>
              </a:solidFill>
              <a:round/>
              <a:headEnd/>
              <a:tailEnd/>
            </a:ln>
          </p:spPr>
          <p:txBody>
            <a:bodyPr/>
            <a:lstStyle/>
            <a:p>
              <a:endParaRPr lang="en-US"/>
            </a:p>
          </p:txBody>
        </p:sp>
        <p:sp>
          <p:nvSpPr>
            <p:cNvPr id="13811" name="Line 599"/>
            <p:cNvSpPr>
              <a:spLocks noChangeShapeType="1"/>
            </p:cNvSpPr>
            <p:nvPr/>
          </p:nvSpPr>
          <p:spPr bwMode="auto">
            <a:xfrm>
              <a:off x="1205" y="2703"/>
              <a:ext cx="0" cy="419"/>
            </a:xfrm>
            <a:prstGeom prst="line">
              <a:avLst/>
            </a:prstGeom>
            <a:noFill/>
            <a:ln w="6350">
              <a:solidFill>
                <a:srgbClr val="000000"/>
              </a:solidFill>
              <a:round/>
              <a:headEnd/>
              <a:tailEnd/>
            </a:ln>
          </p:spPr>
          <p:txBody>
            <a:bodyPr/>
            <a:lstStyle/>
            <a:p>
              <a:endParaRPr lang="en-US"/>
            </a:p>
          </p:txBody>
        </p:sp>
        <p:sp>
          <p:nvSpPr>
            <p:cNvPr id="13812" name="Line 600"/>
            <p:cNvSpPr>
              <a:spLocks noChangeShapeType="1"/>
            </p:cNvSpPr>
            <p:nvPr/>
          </p:nvSpPr>
          <p:spPr bwMode="auto">
            <a:xfrm flipV="1">
              <a:off x="1205" y="2703"/>
              <a:ext cx="0" cy="419"/>
            </a:xfrm>
            <a:prstGeom prst="line">
              <a:avLst/>
            </a:prstGeom>
            <a:noFill/>
            <a:ln w="6350">
              <a:solidFill>
                <a:srgbClr val="000000"/>
              </a:solidFill>
              <a:round/>
              <a:headEnd/>
              <a:tailEnd/>
            </a:ln>
          </p:spPr>
          <p:txBody>
            <a:bodyPr/>
            <a:lstStyle/>
            <a:p>
              <a:endParaRPr lang="en-US"/>
            </a:p>
          </p:txBody>
        </p:sp>
        <p:sp>
          <p:nvSpPr>
            <p:cNvPr id="13813" name="Line 601"/>
            <p:cNvSpPr>
              <a:spLocks noChangeShapeType="1"/>
            </p:cNvSpPr>
            <p:nvPr/>
          </p:nvSpPr>
          <p:spPr bwMode="auto">
            <a:xfrm>
              <a:off x="1205" y="2703"/>
              <a:ext cx="120" cy="0"/>
            </a:xfrm>
            <a:prstGeom prst="line">
              <a:avLst/>
            </a:prstGeom>
            <a:noFill/>
            <a:ln w="6350">
              <a:solidFill>
                <a:srgbClr val="000000"/>
              </a:solidFill>
              <a:round/>
              <a:headEnd/>
              <a:tailEnd/>
            </a:ln>
          </p:spPr>
          <p:txBody>
            <a:bodyPr/>
            <a:lstStyle/>
            <a:p>
              <a:endParaRPr lang="en-US"/>
            </a:p>
          </p:txBody>
        </p:sp>
        <p:sp>
          <p:nvSpPr>
            <p:cNvPr id="13814" name="Line 602"/>
            <p:cNvSpPr>
              <a:spLocks noChangeShapeType="1"/>
            </p:cNvSpPr>
            <p:nvPr/>
          </p:nvSpPr>
          <p:spPr bwMode="auto">
            <a:xfrm flipH="1">
              <a:off x="1205" y="2703"/>
              <a:ext cx="120" cy="0"/>
            </a:xfrm>
            <a:prstGeom prst="line">
              <a:avLst/>
            </a:prstGeom>
            <a:noFill/>
            <a:ln w="6350">
              <a:solidFill>
                <a:srgbClr val="000000"/>
              </a:solidFill>
              <a:round/>
              <a:headEnd/>
              <a:tailEnd/>
            </a:ln>
          </p:spPr>
          <p:txBody>
            <a:bodyPr/>
            <a:lstStyle/>
            <a:p>
              <a:endParaRPr lang="en-US"/>
            </a:p>
          </p:txBody>
        </p:sp>
        <p:sp>
          <p:nvSpPr>
            <p:cNvPr id="13815" name="Line 603"/>
            <p:cNvSpPr>
              <a:spLocks noChangeShapeType="1"/>
            </p:cNvSpPr>
            <p:nvPr/>
          </p:nvSpPr>
          <p:spPr bwMode="auto">
            <a:xfrm flipV="1">
              <a:off x="1205" y="2180"/>
              <a:ext cx="0" cy="523"/>
            </a:xfrm>
            <a:prstGeom prst="line">
              <a:avLst/>
            </a:prstGeom>
            <a:noFill/>
            <a:ln w="6350">
              <a:solidFill>
                <a:srgbClr val="000000"/>
              </a:solidFill>
              <a:round/>
              <a:headEnd/>
              <a:tailEnd/>
            </a:ln>
          </p:spPr>
          <p:txBody>
            <a:bodyPr/>
            <a:lstStyle/>
            <a:p>
              <a:endParaRPr lang="en-US"/>
            </a:p>
          </p:txBody>
        </p:sp>
        <p:sp>
          <p:nvSpPr>
            <p:cNvPr id="13816" name="Line 604"/>
            <p:cNvSpPr>
              <a:spLocks noChangeShapeType="1"/>
            </p:cNvSpPr>
            <p:nvPr/>
          </p:nvSpPr>
          <p:spPr bwMode="auto">
            <a:xfrm>
              <a:off x="1205" y="2180"/>
              <a:ext cx="120" cy="0"/>
            </a:xfrm>
            <a:prstGeom prst="line">
              <a:avLst/>
            </a:prstGeom>
            <a:noFill/>
            <a:ln w="6350">
              <a:solidFill>
                <a:srgbClr val="000000"/>
              </a:solidFill>
              <a:round/>
              <a:headEnd/>
              <a:tailEnd/>
            </a:ln>
          </p:spPr>
          <p:txBody>
            <a:bodyPr/>
            <a:lstStyle/>
            <a:p>
              <a:endParaRPr lang="en-US"/>
            </a:p>
          </p:txBody>
        </p:sp>
        <p:sp>
          <p:nvSpPr>
            <p:cNvPr id="13817" name="Line 605"/>
            <p:cNvSpPr>
              <a:spLocks noChangeShapeType="1"/>
            </p:cNvSpPr>
            <p:nvPr/>
          </p:nvSpPr>
          <p:spPr bwMode="auto">
            <a:xfrm flipH="1">
              <a:off x="1205" y="2180"/>
              <a:ext cx="120" cy="0"/>
            </a:xfrm>
            <a:prstGeom prst="line">
              <a:avLst/>
            </a:prstGeom>
            <a:noFill/>
            <a:ln w="6350">
              <a:solidFill>
                <a:srgbClr val="000000"/>
              </a:solidFill>
              <a:round/>
              <a:headEnd/>
              <a:tailEnd/>
            </a:ln>
          </p:spPr>
          <p:txBody>
            <a:bodyPr/>
            <a:lstStyle/>
            <a:p>
              <a:endParaRPr lang="en-US"/>
            </a:p>
          </p:txBody>
        </p:sp>
        <p:sp>
          <p:nvSpPr>
            <p:cNvPr id="13818" name="Line 606"/>
            <p:cNvSpPr>
              <a:spLocks noChangeShapeType="1"/>
            </p:cNvSpPr>
            <p:nvPr/>
          </p:nvSpPr>
          <p:spPr bwMode="auto">
            <a:xfrm flipV="1">
              <a:off x="1205" y="1656"/>
              <a:ext cx="0" cy="524"/>
            </a:xfrm>
            <a:prstGeom prst="line">
              <a:avLst/>
            </a:prstGeom>
            <a:noFill/>
            <a:ln w="6350">
              <a:solidFill>
                <a:srgbClr val="000000"/>
              </a:solidFill>
              <a:round/>
              <a:headEnd/>
              <a:tailEnd/>
            </a:ln>
          </p:spPr>
          <p:txBody>
            <a:bodyPr/>
            <a:lstStyle/>
            <a:p>
              <a:endParaRPr lang="en-US"/>
            </a:p>
          </p:txBody>
        </p:sp>
        <p:sp>
          <p:nvSpPr>
            <p:cNvPr id="13819" name="Line 607"/>
            <p:cNvSpPr>
              <a:spLocks noChangeShapeType="1"/>
            </p:cNvSpPr>
            <p:nvPr/>
          </p:nvSpPr>
          <p:spPr bwMode="auto">
            <a:xfrm>
              <a:off x="1205" y="1656"/>
              <a:ext cx="120" cy="0"/>
            </a:xfrm>
            <a:prstGeom prst="line">
              <a:avLst/>
            </a:prstGeom>
            <a:noFill/>
            <a:ln w="6350">
              <a:solidFill>
                <a:srgbClr val="000000"/>
              </a:solidFill>
              <a:round/>
              <a:headEnd/>
              <a:tailEnd/>
            </a:ln>
          </p:spPr>
          <p:txBody>
            <a:bodyPr/>
            <a:lstStyle/>
            <a:p>
              <a:endParaRPr lang="en-US"/>
            </a:p>
          </p:txBody>
        </p:sp>
        <p:sp>
          <p:nvSpPr>
            <p:cNvPr id="13820" name="Line 608"/>
            <p:cNvSpPr>
              <a:spLocks noChangeShapeType="1"/>
            </p:cNvSpPr>
            <p:nvPr/>
          </p:nvSpPr>
          <p:spPr bwMode="auto">
            <a:xfrm flipH="1">
              <a:off x="1205" y="1656"/>
              <a:ext cx="120" cy="0"/>
            </a:xfrm>
            <a:prstGeom prst="line">
              <a:avLst/>
            </a:prstGeom>
            <a:noFill/>
            <a:ln w="6350">
              <a:solidFill>
                <a:srgbClr val="000000"/>
              </a:solidFill>
              <a:round/>
              <a:headEnd/>
              <a:tailEnd/>
            </a:ln>
          </p:spPr>
          <p:txBody>
            <a:bodyPr/>
            <a:lstStyle/>
            <a:p>
              <a:endParaRPr lang="en-US"/>
            </a:p>
          </p:txBody>
        </p:sp>
        <p:sp>
          <p:nvSpPr>
            <p:cNvPr id="13821" name="Line 609"/>
            <p:cNvSpPr>
              <a:spLocks noChangeShapeType="1"/>
            </p:cNvSpPr>
            <p:nvPr/>
          </p:nvSpPr>
          <p:spPr bwMode="auto">
            <a:xfrm flipV="1">
              <a:off x="1205" y="1132"/>
              <a:ext cx="0" cy="524"/>
            </a:xfrm>
            <a:prstGeom prst="line">
              <a:avLst/>
            </a:prstGeom>
            <a:noFill/>
            <a:ln w="6350">
              <a:solidFill>
                <a:srgbClr val="000000"/>
              </a:solidFill>
              <a:round/>
              <a:headEnd/>
              <a:tailEnd/>
            </a:ln>
          </p:spPr>
          <p:txBody>
            <a:bodyPr/>
            <a:lstStyle/>
            <a:p>
              <a:endParaRPr lang="en-US"/>
            </a:p>
          </p:txBody>
        </p:sp>
        <p:sp>
          <p:nvSpPr>
            <p:cNvPr id="13822" name="Line 610"/>
            <p:cNvSpPr>
              <a:spLocks noChangeShapeType="1"/>
            </p:cNvSpPr>
            <p:nvPr/>
          </p:nvSpPr>
          <p:spPr bwMode="auto">
            <a:xfrm>
              <a:off x="1205" y="1132"/>
              <a:ext cx="120" cy="0"/>
            </a:xfrm>
            <a:prstGeom prst="line">
              <a:avLst/>
            </a:prstGeom>
            <a:noFill/>
            <a:ln w="6350">
              <a:solidFill>
                <a:srgbClr val="000000"/>
              </a:solidFill>
              <a:round/>
              <a:headEnd/>
              <a:tailEnd/>
            </a:ln>
          </p:spPr>
          <p:txBody>
            <a:bodyPr/>
            <a:lstStyle/>
            <a:p>
              <a:endParaRPr lang="en-US"/>
            </a:p>
          </p:txBody>
        </p:sp>
        <p:sp>
          <p:nvSpPr>
            <p:cNvPr id="13823" name="Line 611"/>
            <p:cNvSpPr>
              <a:spLocks noChangeShapeType="1"/>
            </p:cNvSpPr>
            <p:nvPr/>
          </p:nvSpPr>
          <p:spPr bwMode="auto">
            <a:xfrm flipH="1">
              <a:off x="1205" y="1132"/>
              <a:ext cx="120" cy="0"/>
            </a:xfrm>
            <a:prstGeom prst="line">
              <a:avLst/>
            </a:prstGeom>
            <a:noFill/>
            <a:ln w="6350">
              <a:solidFill>
                <a:srgbClr val="000000"/>
              </a:solidFill>
              <a:round/>
              <a:headEnd/>
              <a:tailEnd/>
            </a:ln>
          </p:spPr>
          <p:txBody>
            <a:bodyPr/>
            <a:lstStyle/>
            <a:p>
              <a:endParaRPr lang="en-US"/>
            </a:p>
          </p:txBody>
        </p:sp>
        <p:sp>
          <p:nvSpPr>
            <p:cNvPr id="13824" name="Line 612"/>
            <p:cNvSpPr>
              <a:spLocks noChangeShapeType="1"/>
            </p:cNvSpPr>
            <p:nvPr/>
          </p:nvSpPr>
          <p:spPr bwMode="auto">
            <a:xfrm flipV="1">
              <a:off x="1205" y="923"/>
              <a:ext cx="0" cy="209"/>
            </a:xfrm>
            <a:prstGeom prst="line">
              <a:avLst/>
            </a:prstGeom>
            <a:noFill/>
            <a:ln w="6350">
              <a:solidFill>
                <a:srgbClr val="000000"/>
              </a:solidFill>
              <a:round/>
              <a:headEnd/>
              <a:tailEnd/>
            </a:ln>
          </p:spPr>
          <p:txBody>
            <a:bodyPr/>
            <a:lstStyle/>
            <a:p>
              <a:endParaRPr lang="en-US"/>
            </a:p>
          </p:txBody>
        </p:sp>
        <p:sp>
          <p:nvSpPr>
            <p:cNvPr id="13825" name="Line 676"/>
            <p:cNvSpPr>
              <a:spLocks noChangeShapeType="1"/>
            </p:cNvSpPr>
            <p:nvPr/>
          </p:nvSpPr>
          <p:spPr bwMode="auto">
            <a:xfrm>
              <a:off x="1205" y="2703"/>
              <a:ext cx="0" cy="419"/>
            </a:xfrm>
            <a:prstGeom prst="line">
              <a:avLst/>
            </a:prstGeom>
            <a:noFill/>
            <a:ln w="6350">
              <a:solidFill>
                <a:srgbClr val="000000"/>
              </a:solidFill>
              <a:round/>
              <a:headEnd/>
              <a:tailEnd/>
            </a:ln>
          </p:spPr>
          <p:txBody>
            <a:bodyPr/>
            <a:lstStyle/>
            <a:p>
              <a:endParaRPr lang="en-US"/>
            </a:p>
          </p:txBody>
        </p:sp>
        <p:sp>
          <p:nvSpPr>
            <p:cNvPr id="13826" name="Line 677"/>
            <p:cNvSpPr>
              <a:spLocks noChangeShapeType="1"/>
            </p:cNvSpPr>
            <p:nvPr/>
          </p:nvSpPr>
          <p:spPr bwMode="auto">
            <a:xfrm flipV="1">
              <a:off x="1205" y="2703"/>
              <a:ext cx="0" cy="419"/>
            </a:xfrm>
            <a:prstGeom prst="line">
              <a:avLst/>
            </a:prstGeom>
            <a:noFill/>
            <a:ln w="6350">
              <a:solidFill>
                <a:srgbClr val="000000"/>
              </a:solidFill>
              <a:round/>
              <a:headEnd/>
              <a:tailEnd/>
            </a:ln>
          </p:spPr>
          <p:txBody>
            <a:bodyPr/>
            <a:lstStyle/>
            <a:p>
              <a:endParaRPr lang="en-US"/>
            </a:p>
          </p:txBody>
        </p:sp>
        <p:sp>
          <p:nvSpPr>
            <p:cNvPr id="13827" name="Line 678"/>
            <p:cNvSpPr>
              <a:spLocks noChangeShapeType="1"/>
            </p:cNvSpPr>
            <p:nvPr/>
          </p:nvSpPr>
          <p:spPr bwMode="auto">
            <a:xfrm>
              <a:off x="1205" y="2703"/>
              <a:ext cx="120" cy="0"/>
            </a:xfrm>
            <a:prstGeom prst="line">
              <a:avLst/>
            </a:prstGeom>
            <a:noFill/>
            <a:ln w="6350">
              <a:solidFill>
                <a:srgbClr val="000000"/>
              </a:solidFill>
              <a:round/>
              <a:headEnd/>
              <a:tailEnd/>
            </a:ln>
          </p:spPr>
          <p:txBody>
            <a:bodyPr/>
            <a:lstStyle/>
            <a:p>
              <a:endParaRPr lang="en-US"/>
            </a:p>
          </p:txBody>
        </p:sp>
        <p:sp>
          <p:nvSpPr>
            <p:cNvPr id="13828" name="Line 679"/>
            <p:cNvSpPr>
              <a:spLocks noChangeShapeType="1"/>
            </p:cNvSpPr>
            <p:nvPr/>
          </p:nvSpPr>
          <p:spPr bwMode="auto">
            <a:xfrm flipH="1">
              <a:off x="1205" y="2703"/>
              <a:ext cx="120" cy="0"/>
            </a:xfrm>
            <a:prstGeom prst="line">
              <a:avLst/>
            </a:prstGeom>
            <a:noFill/>
            <a:ln w="6350">
              <a:solidFill>
                <a:srgbClr val="000000"/>
              </a:solidFill>
              <a:round/>
              <a:headEnd/>
              <a:tailEnd/>
            </a:ln>
          </p:spPr>
          <p:txBody>
            <a:bodyPr/>
            <a:lstStyle/>
            <a:p>
              <a:endParaRPr lang="en-US"/>
            </a:p>
          </p:txBody>
        </p:sp>
        <p:sp>
          <p:nvSpPr>
            <p:cNvPr id="13829" name="Line 680"/>
            <p:cNvSpPr>
              <a:spLocks noChangeShapeType="1"/>
            </p:cNvSpPr>
            <p:nvPr/>
          </p:nvSpPr>
          <p:spPr bwMode="auto">
            <a:xfrm flipV="1">
              <a:off x="1205" y="2180"/>
              <a:ext cx="0" cy="523"/>
            </a:xfrm>
            <a:prstGeom prst="line">
              <a:avLst/>
            </a:prstGeom>
            <a:noFill/>
            <a:ln w="6350">
              <a:solidFill>
                <a:srgbClr val="000000"/>
              </a:solidFill>
              <a:round/>
              <a:headEnd/>
              <a:tailEnd/>
            </a:ln>
          </p:spPr>
          <p:txBody>
            <a:bodyPr/>
            <a:lstStyle/>
            <a:p>
              <a:endParaRPr lang="en-US"/>
            </a:p>
          </p:txBody>
        </p:sp>
        <p:sp>
          <p:nvSpPr>
            <p:cNvPr id="13830" name="Line 681"/>
            <p:cNvSpPr>
              <a:spLocks noChangeShapeType="1"/>
            </p:cNvSpPr>
            <p:nvPr/>
          </p:nvSpPr>
          <p:spPr bwMode="auto">
            <a:xfrm>
              <a:off x="1205" y="2180"/>
              <a:ext cx="120" cy="0"/>
            </a:xfrm>
            <a:prstGeom prst="line">
              <a:avLst/>
            </a:prstGeom>
            <a:noFill/>
            <a:ln w="6350">
              <a:solidFill>
                <a:srgbClr val="000000"/>
              </a:solidFill>
              <a:round/>
              <a:headEnd/>
              <a:tailEnd/>
            </a:ln>
          </p:spPr>
          <p:txBody>
            <a:bodyPr/>
            <a:lstStyle/>
            <a:p>
              <a:endParaRPr lang="en-US"/>
            </a:p>
          </p:txBody>
        </p:sp>
        <p:sp>
          <p:nvSpPr>
            <p:cNvPr id="13831" name="Line 682"/>
            <p:cNvSpPr>
              <a:spLocks noChangeShapeType="1"/>
            </p:cNvSpPr>
            <p:nvPr/>
          </p:nvSpPr>
          <p:spPr bwMode="auto">
            <a:xfrm flipH="1">
              <a:off x="1205" y="2180"/>
              <a:ext cx="120" cy="0"/>
            </a:xfrm>
            <a:prstGeom prst="line">
              <a:avLst/>
            </a:prstGeom>
            <a:noFill/>
            <a:ln w="6350">
              <a:solidFill>
                <a:srgbClr val="000000"/>
              </a:solidFill>
              <a:round/>
              <a:headEnd/>
              <a:tailEnd/>
            </a:ln>
          </p:spPr>
          <p:txBody>
            <a:bodyPr/>
            <a:lstStyle/>
            <a:p>
              <a:endParaRPr lang="en-US"/>
            </a:p>
          </p:txBody>
        </p:sp>
        <p:sp>
          <p:nvSpPr>
            <p:cNvPr id="13832" name="Line 683"/>
            <p:cNvSpPr>
              <a:spLocks noChangeShapeType="1"/>
            </p:cNvSpPr>
            <p:nvPr/>
          </p:nvSpPr>
          <p:spPr bwMode="auto">
            <a:xfrm flipV="1">
              <a:off x="1205" y="1656"/>
              <a:ext cx="0" cy="524"/>
            </a:xfrm>
            <a:prstGeom prst="line">
              <a:avLst/>
            </a:prstGeom>
            <a:noFill/>
            <a:ln w="6350">
              <a:solidFill>
                <a:srgbClr val="000000"/>
              </a:solidFill>
              <a:round/>
              <a:headEnd/>
              <a:tailEnd/>
            </a:ln>
          </p:spPr>
          <p:txBody>
            <a:bodyPr/>
            <a:lstStyle/>
            <a:p>
              <a:endParaRPr lang="en-US"/>
            </a:p>
          </p:txBody>
        </p:sp>
        <p:sp>
          <p:nvSpPr>
            <p:cNvPr id="13833" name="Line 684"/>
            <p:cNvSpPr>
              <a:spLocks noChangeShapeType="1"/>
            </p:cNvSpPr>
            <p:nvPr/>
          </p:nvSpPr>
          <p:spPr bwMode="auto">
            <a:xfrm>
              <a:off x="1205" y="1656"/>
              <a:ext cx="120" cy="0"/>
            </a:xfrm>
            <a:prstGeom prst="line">
              <a:avLst/>
            </a:prstGeom>
            <a:noFill/>
            <a:ln w="6350">
              <a:solidFill>
                <a:srgbClr val="000000"/>
              </a:solidFill>
              <a:round/>
              <a:headEnd/>
              <a:tailEnd/>
            </a:ln>
          </p:spPr>
          <p:txBody>
            <a:bodyPr/>
            <a:lstStyle/>
            <a:p>
              <a:endParaRPr lang="en-US"/>
            </a:p>
          </p:txBody>
        </p:sp>
        <p:sp>
          <p:nvSpPr>
            <p:cNvPr id="13834" name="Line 685"/>
            <p:cNvSpPr>
              <a:spLocks noChangeShapeType="1"/>
            </p:cNvSpPr>
            <p:nvPr/>
          </p:nvSpPr>
          <p:spPr bwMode="auto">
            <a:xfrm flipH="1">
              <a:off x="1205" y="1656"/>
              <a:ext cx="120" cy="0"/>
            </a:xfrm>
            <a:prstGeom prst="line">
              <a:avLst/>
            </a:prstGeom>
            <a:noFill/>
            <a:ln w="6350">
              <a:solidFill>
                <a:srgbClr val="000000"/>
              </a:solidFill>
              <a:round/>
              <a:headEnd/>
              <a:tailEnd/>
            </a:ln>
          </p:spPr>
          <p:txBody>
            <a:bodyPr/>
            <a:lstStyle/>
            <a:p>
              <a:endParaRPr lang="en-US"/>
            </a:p>
          </p:txBody>
        </p:sp>
        <p:sp>
          <p:nvSpPr>
            <p:cNvPr id="13835" name="Line 686"/>
            <p:cNvSpPr>
              <a:spLocks noChangeShapeType="1"/>
            </p:cNvSpPr>
            <p:nvPr/>
          </p:nvSpPr>
          <p:spPr bwMode="auto">
            <a:xfrm flipV="1">
              <a:off x="1205" y="1132"/>
              <a:ext cx="0" cy="524"/>
            </a:xfrm>
            <a:prstGeom prst="line">
              <a:avLst/>
            </a:prstGeom>
            <a:noFill/>
            <a:ln w="6350">
              <a:solidFill>
                <a:srgbClr val="000000"/>
              </a:solidFill>
              <a:round/>
              <a:headEnd/>
              <a:tailEnd/>
            </a:ln>
          </p:spPr>
          <p:txBody>
            <a:bodyPr/>
            <a:lstStyle/>
            <a:p>
              <a:endParaRPr lang="en-US"/>
            </a:p>
          </p:txBody>
        </p:sp>
        <p:sp>
          <p:nvSpPr>
            <p:cNvPr id="13836" name="Line 687"/>
            <p:cNvSpPr>
              <a:spLocks noChangeShapeType="1"/>
            </p:cNvSpPr>
            <p:nvPr/>
          </p:nvSpPr>
          <p:spPr bwMode="auto">
            <a:xfrm>
              <a:off x="1205" y="1132"/>
              <a:ext cx="120" cy="0"/>
            </a:xfrm>
            <a:prstGeom prst="line">
              <a:avLst/>
            </a:prstGeom>
            <a:noFill/>
            <a:ln w="6350">
              <a:solidFill>
                <a:srgbClr val="000000"/>
              </a:solidFill>
              <a:round/>
              <a:headEnd/>
              <a:tailEnd/>
            </a:ln>
          </p:spPr>
          <p:txBody>
            <a:bodyPr/>
            <a:lstStyle/>
            <a:p>
              <a:endParaRPr lang="en-US"/>
            </a:p>
          </p:txBody>
        </p:sp>
        <p:sp>
          <p:nvSpPr>
            <p:cNvPr id="13837" name="Line 688"/>
            <p:cNvSpPr>
              <a:spLocks noChangeShapeType="1"/>
            </p:cNvSpPr>
            <p:nvPr/>
          </p:nvSpPr>
          <p:spPr bwMode="auto">
            <a:xfrm flipH="1">
              <a:off x="1205" y="1132"/>
              <a:ext cx="120" cy="0"/>
            </a:xfrm>
            <a:prstGeom prst="line">
              <a:avLst/>
            </a:prstGeom>
            <a:noFill/>
            <a:ln w="6350">
              <a:solidFill>
                <a:srgbClr val="000000"/>
              </a:solidFill>
              <a:round/>
              <a:headEnd/>
              <a:tailEnd/>
            </a:ln>
          </p:spPr>
          <p:txBody>
            <a:bodyPr/>
            <a:lstStyle/>
            <a:p>
              <a:endParaRPr lang="en-US"/>
            </a:p>
          </p:txBody>
        </p:sp>
        <p:sp>
          <p:nvSpPr>
            <p:cNvPr id="13838" name="Line 689"/>
            <p:cNvSpPr>
              <a:spLocks noChangeShapeType="1"/>
            </p:cNvSpPr>
            <p:nvPr/>
          </p:nvSpPr>
          <p:spPr bwMode="auto">
            <a:xfrm flipV="1">
              <a:off x="1205" y="923"/>
              <a:ext cx="0" cy="209"/>
            </a:xfrm>
            <a:prstGeom prst="line">
              <a:avLst/>
            </a:prstGeom>
            <a:noFill/>
            <a:ln w="6350">
              <a:solidFill>
                <a:srgbClr val="000000"/>
              </a:solidFill>
              <a:round/>
              <a:headEnd/>
              <a:tailEnd/>
            </a:ln>
          </p:spPr>
          <p:txBody>
            <a:bodyPr/>
            <a:lstStyle/>
            <a:p>
              <a:endParaRPr lang="en-US"/>
            </a:p>
          </p:txBody>
        </p:sp>
        <p:sp>
          <p:nvSpPr>
            <p:cNvPr id="13839" name="Line 752"/>
            <p:cNvSpPr>
              <a:spLocks noChangeShapeType="1"/>
            </p:cNvSpPr>
            <p:nvPr/>
          </p:nvSpPr>
          <p:spPr bwMode="auto">
            <a:xfrm>
              <a:off x="4416" y="2703"/>
              <a:ext cx="0" cy="419"/>
            </a:xfrm>
            <a:prstGeom prst="line">
              <a:avLst/>
            </a:prstGeom>
            <a:noFill/>
            <a:ln w="6350">
              <a:solidFill>
                <a:srgbClr val="000000"/>
              </a:solidFill>
              <a:round/>
              <a:headEnd/>
              <a:tailEnd/>
            </a:ln>
          </p:spPr>
          <p:txBody>
            <a:bodyPr/>
            <a:lstStyle/>
            <a:p>
              <a:endParaRPr lang="en-US"/>
            </a:p>
          </p:txBody>
        </p:sp>
        <p:sp>
          <p:nvSpPr>
            <p:cNvPr id="13840" name="Line 753"/>
            <p:cNvSpPr>
              <a:spLocks noChangeShapeType="1"/>
            </p:cNvSpPr>
            <p:nvPr/>
          </p:nvSpPr>
          <p:spPr bwMode="auto">
            <a:xfrm flipV="1">
              <a:off x="4416" y="2703"/>
              <a:ext cx="0" cy="419"/>
            </a:xfrm>
            <a:prstGeom prst="line">
              <a:avLst/>
            </a:prstGeom>
            <a:noFill/>
            <a:ln w="6350">
              <a:solidFill>
                <a:srgbClr val="000000"/>
              </a:solidFill>
              <a:round/>
              <a:headEnd/>
              <a:tailEnd/>
            </a:ln>
          </p:spPr>
          <p:txBody>
            <a:bodyPr/>
            <a:lstStyle/>
            <a:p>
              <a:endParaRPr lang="en-US"/>
            </a:p>
          </p:txBody>
        </p:sp>
        <p:sp>
          <p:nvSpPr>
            <p:cNvPr id="13841" name="Line 754"/>
            <p:cNvSpPr>
              <a:spLocks noChangeShapeType="1"/>
            </p:cNvSpPr>
            <p:nvPr/>
          </p:nvSpPr>
          <p:spPr bwMode="auto">
            <a:xfrm flipH="1">
              <a:off x="4296" y="2703"/>
              <a:ext cx="120" cy="0"/>
            </a:xfrm>
            <a:prstGeom prst="line">
              <a:avLst/>
            </a:prstGeom>
            <a:noFill/>
            <a:ln w="6350">
              <a:solidFill>
                <a:srgbClr val="000000"/>
              </a:solidFill>
              <a:round/>
              <a:headEnd/>
              <a:tailEnd/>
            </a:ln>
          </p:spPr>
          <p:txBody>
            <a:bodyPr/>
            <a:lstStyle/>
            <a:p>
              <a:endParaRPr lang="en-US"/>
            </a:p>
          </p:txBody>
        </p:sp>
        <p:sp>
          <p:nvSpPr>
            <p:cNvPr id="13842" name="Line 755"/>
            <p:cNvSpPr>
              <a:spLocks noChangeShapeType="1"/>
            </p:cNvSpPr>
            <p:nvPr/>
          </p:nvSpPr>
          <p:spPr bwMode="auto">
            <a:xfrm>
              <a:off x="4296" y="2703"/>
              <a:ext cx="120" cy="0"/>
            </a:xfrm>
            <a:prstGeom prst="line">
              <a:avLst/>
            </a:prstGeom>
            <a:noFill/>
            <a:ln w="6350">
              <a:solidFill>
                <a:srgbClr val="000000"/>
              </a:solidFill>
              <a:round/>
              <a:headEnd/>
              <a:tailEnd/>
            </a:ln>
          </p:spPr>
          <p:txBody>
            <a:bodyPr/>
            <a:lstStyle/>
            <a:p>
              <a:endParaRPr lang="en-US"/>
            </a:p>
          </p:txBody>
        </p:sp>
        <p:sp>
          <p:nvSpPr>
            <p:cNvPr id="13843" name="Line 756"/>
            <p:cNvSpPr>
              <a:spLocks noChangeShapeType="1"/>
            </p:cNvSpPr>
            <p:nvPr/>
          </p:nvSpPr>
          <p:spPr bwMode="auto">
            <a:xfrm flipV="1">
              <a:off x="4416" y="2180"/>
              <a:ext cx="0" cy="523"/>
            </a:xfrm>
            <a:prstGeom prst="line">
              <a:avLst/>
            </a:prstGeom>
            <a:noFill/>
            <a:ln w="6350">
              <a:solidFill>
                <a:srgbClr val="000000"/>
              </a:solidFill>
              <a:round/>
              <a:headEnd/>
              <a:tailEnd/>
            </a:ln>
          </p:spPr>
          <p:txBody>
            <a:bodyPr/>
            <a:lstStyle/>
            <a:p>
              <a:endParaRPr lang="en-US"/>
            </a:p>
          </p:txBody>
        </p:sp>
        <p:sp>
          <p:nvSpPr>
            <p:cNvPr id="13844" name="Line 757"/>
            <p:cNvSpPr>
              <a:spLocks noChangeShapeType="1"/>
            </p:cNvSpPr>
            <p:nvPr/>
          </p:nvSpPr>
          <p:spPr bwMode="auto">
            <a:xfrm flipH="1">
              <a:off x="4296" y="2180"/>
              <a:ext cx="120" cy="0"/>
            </a:xfrm>
            <a:prstGeom prst="line">
              <a:avLst/>
            </a:prstGeom>
            <a:noFill/>
            <a:ln w="6350">
              <a:solidFill>
                <a:srgbClr val="000000"/>
              </a:solidFill>
              <a:round/>
              <a:headEnd/>
              <a:tailEnd/>
            </a:ln>
          </p:spPr>
          <p:txBody>
            <a:bodyPr/>
            <a:lstStyle/>
            <a:p>
              <a:endParaRPr lang="en-US"/>
            </a:p>
          </p:txBody>
        </p:sp>
        <p:sp>
          <p:nvSpPr>
            <p:cNvPr id="13845" name="Line 758"/>
            <p:cNvSpPr>
              <a:spLocks noChangeShapeType="1"/>
            </p:cNvSpPr>
            <p:nvPr/>
          </p:nvSpPr>
          <p:spPr bwMode="auto">
            <a:xfrm>
              <a:off x="4296" y="2180"/>
              <a:ext cx="120" cy="0"/>
            </a:xfrm>
            <a:prstGeom prst="line">
              <a:avLst/>
            </a:prstGeom>
            <a:noFill/>
            <a:ln w="6350">
              <a:solidFill>
                <a:srgbClr val="000000"/>
              </a:solidFill>
              <a:round/>
              <a:headEnd/>
              <a:tailEnd/>
            </a:ln>
          </p:spPr>
          <p:txBody>
            <a:bodyPr/>
            <a:lstStyle/>
            <a:p>
              <a:endParaRPr lang="en-US"/>
            </a:p>
          </p:txBody>
        </p:sp>
        <p:sp>
          <p:nvSpPr>
            <p:cNvPr id="13846" name="Line 759"/>
            <p:cNvSpPr>
              <a:spLocks noChangeShapeType="1"/>
            </p:cNvSpPr>
            <p:nvPr/>
          </p:nvSpPr>
          <p:spPr bwMode="auto">
            <a:xfrm flipV="1">
              <a:off x="4416" y="1656"/>
              <a:ext cx="0" cy="524"/>
            </a:xfrm>
            <a:prstGeom prst="line">
              <a:avLst/>
            </a:prstGeom>
            <a:noFill/>
            <a:ln w="6350">
              <a:solidFill>
                <a:srgbClr val="000000"/>
              </a:solidFill>
              <a:round/>
              <a:headEnd/>
              <a:tailEnd/>
            </a:ln>
          </p:spPr>
          <p:txBody>
            <a:bodyPr/>
            <a:lstStyle/>
            <a:p>
              <a:endParaRPr lang="en-US"/>
            </a:p>
          </p:txBody>
        </p:sp>
        <p:sp>
          <p:nvSpPr>
            <p:cNvPr id="13847" name="Line 760"/>
            <p:cNvSpPr>
              <a:spLocks noChangeShapeType="1"/>
            </p:cNvSpPr>
            <p:nvPr/>
          </p:nvSpPr>
          <p:spPr bwMode="auto">
            <a:xfrm flipH="1">
              <a:off x="4296" y="1656"/>
              <a:ext cx="120" cy="0"/>
            </a:xfrm>
            <a:prstGeom prst="line">
              <a:avLst/>
            </a:prstGeom>
            <a:noFill/>
            <a:ln w="6350">
              <a:solidFill>
                <a:srgbClr val="000000"/>
              </a:solidFill>
              <a:round/>
              <a:headEnd/>
              <a:tailEnd/>
            </a:ln>
          </p:spPr>
          <p:txBody>
            <a:bodyPr/>
            <a:lstStyle/>
            <a:p>
              <a:endParaRPr lang="en-US"/>
            </a:p>
          </p:txBody>
        </p:sp>
        <p:sp>
          <p:nvSpPr>
            <p:cNvPr id="13848" name="Line 761"/>
            <p:cNvSpPr>
              <a:spLocks noChangeShapeType="1"/>
            </p:cNvSpPr>
            <p:nvPr/>
          </p:nvSpPr>
          <p:spPr bwMode="auto">
            <a:xfrm>
              <a:off x="4296" y="1656"/>
              <a:ext cx="120" cy="0"/>
            </a:xfrm>
            <a:prstGeom prst="line">
              <a:avLst/>
            </a:prstGeom>
            <a:noFill/>
            <a:ln w="6350">
              <a:solidFill>
                <a:srgbClr val="000000"/>
              </a:solidFill>
              <a:round/>
              <a:headEnd/>
              <a:tailEnd/>
            </a:ln>
          </p:spPr>
          <p:txBody>
            <a:bodyPr/>
            <a:lstStyle/>
            <a:p>
              <a:endParaRPr lang="en-US"/>
            </a:p>
          </p:txBody>
        </p:sp>
        <p:sp>
          <p:nvSpPr>
            <p:cNvPr id="13849" name="Line 762"/>
            <p:cNvSpPr>
              <a:spLocks noChangeShapeType="1"/>
            </p:cNvSpPr>
            <p:nvPr/>
          </p:nvSpPr>
          <p:spPr bwMode="auto">
            <a:xfrm flipV="1">
              <a:off x="4416" y="1132"/>
              <a:ext cx="0" cy="524"/>
            </a:xfrm>
            <a:prstGeom prst="line">
              <a:avLst/>
            </a:prstGeom>
            <a:noFill/>
            <a:ln w="6350">
              <a:solidFill>
                <a:srgbClr val="000000"/>
              </a:solidFill>
              <a:round/>
              <a:headEnd/>
              <a:tailEnd/>
            </a:ln>
          </p:spPr>
          <p:txBody>
            <a:bodyPr/>
            <a:lstStyle/>
            <a:p>
              <a:endParaRPr lang="en-US"/>
            </a:p>
          </p:txBody>
        </p:sp>
        <p:sp>
          <p:nvSpPr>
            <p:cNvPr id="13850" name="Line 763"/>
            <p:cNvSpPr>
              <a:spLocks noChangeShapeType="1"/>
            </p:cNvSpPr>
            <p:nvPr/>
          </p:nvSpPr>
          <p:spPr bwMode="auto">
            <a:xfrm flipH="1">
              <a:off x="4296" y="1132"/>
              <a:ext cx="120" cy="0"/>
            </a:xfrm>
            <a:prstGeom prst="line">
              <a:avLst/>
            </a:prstGeom>
            <a:noFill/>
            <a:ln w="6350">
              <a:solidFill>
                <a:srgbClr val="000000"/>
              </a:solidFill>
              <a:round/>
              <a:headEnd/>
              <a:tailEnd/>
            </a:ln>
          </p:spPr>
          <p:txBody>
            <a:bodyPr/>
            <a:lstStyle/>
            <a:p>
              <a:endParaRPr lang="en-US"/>
            </a:p>
          </p:txBody>
        </p:sp>
        <p:sp>
          <p:nvSpPr>
            <p:cNvPr id="13851" name="Line 764"/>
            <p:cNvSpPr>
              <a:spLocks noChangeShapeType="1"/>
            </p:cNvSpPr>
            <p:nvPr/>
          </p:nvSpPr>
          <p:spPr bwMode="auto">
            <a:xfrm>
              <a:off x="4296" y="1132"/>
              <a:ext cx="120" cy="0"/>
            </a:xfrm>
            <a:prstGeom prst="line">
              <a:avLst/>
            </a:prstGeom>
            <a:noFill/>
            <a:ln w="6350">
              <a:solidFill>
                <a:srgbClr val="000000"/>
              </a:solidFill>
              <a:round/>
              <a:headEnd/>
              <a:tailEnd/>
            </a:ln>
          </p:spPr>
          <p:txBody>
            <a:bodyPr/>
            <a:lstStyle/>
            <a:p>
              <a:endParaRPr lang="en-US"/>
            </a:p>
          </p:txBody>
        </p:sp>
        <p:sp>
          <p:nvSpPr>
            <p:cNvPr id="13852" name="Line 765"/>
            <p:cNvSpPr>
              <a:spLocks noChangeShapeType="1"/>
            </p:cNvSpPr>
            <p:nvPr/>
          </p:nvSpPr>
          <p:spPr bwMode="auto">
            <a:xfrm flipV="1">
              <a:off x="4416" y="923"/>
              <a:ext cx="0" cy="209"/>
            </a:xfrm>
            <a:prstGeom prst="line">
              <a:avLst/>
            </a:prstGeom>
            <a:noFill/>
            <a:ln w="6350">
              <a:solidFill>
                <a:srgbClr val="000000"/>
              </a:solidFill>
              <a:round/>
              <a:headEnd/>
              <a:tailEnd/>
            </a:ln>
          </p:spPr>
          <p:txBody>
            <a:bodyPr/>
            <a:lstStyle/>
            <a:p>
              <a:endParaRPr lang="en-US"/>
            </a:p>
          </p:txBody>
        </p:sp>
        <p:sp>
          <p:nvSpPr>
            <p:cNvPr id="13853" name="Line 766"/>
            <p:cNvSpPr>
              <a:spLocks noChangeShapeType="1"/>
            </p:cNvSpPr>
            <p:nvPr/>
          </p:nvSpPr>
          <p:spPr bwMode="auto">
            <a:xfrm>
              <a:off x="4416" y="2703"/>
              <a:ext cx="0" cy="419"/>
            </a:xfrm>
            <a:prstGeom prst="line">
              <a:avLst/>
            </a:prstGeom>
            <a:noFill/>
            <a:ln w="6350">
              <a:solidFill>
                <a:srgbClr val="000000"/>
              </a:solidFill>
              <a:round/>
              <a:headEnd/>
              <a:tailEnd/>
            </a:ln>
          </p:spPr>
          <p:txBody>
            <a:bodyPr/>
            <a:lstStyle/>
            <a:p>
              <a:endParaRPr lang="en-US"/>
            </a:p>
          </p:txBody>
        </p:sp>
        <p:sp>
          <p:nvSpPr>
            <p:cNvPr id="13854" name="Line 767"/>
            <p:cNvSpPr>
              <a:spLocks noChangeShapeType="1"/>
            </p:cNvSpPr>
            <p:nvPr/>
          </p:nvSpPr>
          <p:spPr bwMode="auto">
            <a:xfrm flipV="1">
              <a:off x="4416" y="2703"/>
              <a:ext cx="0" cy="419"/>
            </a:xfrm>
            <a:prstGeom prst="line">
              <a:avLst/>
            </a:prstGeom>
            <a:noFill/>
            <a:ln w="6350">
              <a:solidFill>
                <a:srgbClr val="000000"/>
              </a:solidFill>
              <a:round/>
              <a:headEnd/>
              <a:tailEnd/>
            </a:ln>
          </p:spPr>
          <p:txBody>
            <a:bodyPr/>
            <a:lstStyle/>
            <a:p>
              <a:endParaRPr lang="en-US"/>
            </a:p>
          </p:txBody>
        </p:sp>
        <p:sp>
          <p:nvSpPr>
            <p:cNvPr id="13855" name="Line 768"/>
            <p:cNvSpPr>
              <a:spLocks noChangeShapeType="1"/>
            </p:cNvSpPr>
            <p:nvPr/>
          </p:nvSpPr>
          <p:spPr bwMode="auto">
            <a:xfrm flipH="1">
              <a:off x="4296" y="2703"/>
              <a:ext cx="120" cy="0"/>
            </a:xfrm>
            <a:prstGeom prst="line">
              <a:avLst/>
            </a:prstGeom>
            <a:noFill/>
            <a:ln w="6350">
              <a:solidFill>
                <a:srgbClr val="000000"/>
              </a:solidFill>
              <a:round/>
              <a:headEnd/>
              <a:tailEnd/>
            </a:ln>
          </p:spPr>
          <p:txBody>
            <a:bodyPr/>
            <a:lstStyle/>
            <a:p>
              <a:endParaRPr lang="en-US"/>
            </a:p>
          </p:txBody>
        </p:sp>
        <p:sp>
          <p:nvSpPr>
            <p:cNvPr id="13856" name="Line 769"/>
            <p:cNvSpPr>
              <a:spLocks noChangeShapeType="1"/>
            </p:cNvSpPr>
            <p:nvPr/>
          </p:nvSpPr>
          <p:spPr bwMode="auto">
            <a:xfrm>
              <a:off x="4296" y="2703"/>
              <a:ext cx="120" cy="0"/>
            </a:xfrm>
            <a:prstGeom prst="line">
              <a:avLst/>
            </a:prstGeom>
            <a:noFill/>
            <a:ln w="6350">
              <a:solidFill>
                <a:srgbClr val="000000"/>
              </a:solidFill>
              <a:round/>
              <a:headEnd/>
              <a:tailEnd/>
            </a:ln>
          </p:spPr>
          <p:txBody>
            <a:bodyPr/>
            <a:lstStyle/>
            <a:p>
              <a:endParaRPr lang="en-US"/>
            </a:p>
          </p:txBody>
        </p:sp>
        <p:sp>
          <p:nvSpPr>
            <p:cNvPr id="13857" name="Line 770"/>
            <p:cNvSpPr>
              <a:spLocks noChangeShapeType="1"/>
            </p:cNvSpPr>
            <p:nvPr/>
          </p:nvSpPr>
          <p:spPr bwMode="auto">
            <a:xfrm flipV="1">
              <a:off x="4416" y="2180"/>
              <a:ext cx="0" cy="523"/>
            </a:xfrm>
            <a:prstGeom prst="line">
              <a:avLst/>
            </a:prstGeom>
            <a:noFill/>
            <a:ln w="6350">
              <a:solidFill>
                <a:srgbClr val="000000"/>
              </a:solidFill>
              <a:round/>
              <a:headEnd/>
              <a:tailEnd/>
            </a:ln>
          </p:spPr>
          <p:txBody>
            <a:bodyPr/>
            <a:lstStyle/>
            <a:p>
              <a:endParaRPr lang="en-US"/>
            </a:p>
          </p:txBody>
        </p:sp>
        <p:sp>
          <p:nvSpPr>
            <p:cNvPr id="13858" name="Line 771"/>
            <p:cNvSpPr>
              <a:spLocks noChangeShapeType="1"/>
            </p:cNvSpPr>
            <p:nvPr/>
          </p:nvSpPr>
          <p:spPr bwMode="auto">
            <a:xfrm flipH="1">
              <a:off x="4296" y="2180"/>
              <a:ext cx="120" cy="0"/>
            </a:xfrm>
            <a:prstGeom prst="line">
              <a:avLst/>
            </a:prstGeom>
            <a:noFill/>
            <a:ln w="6350">
              <a:solidFill>
                <a:srgbClr val="000000"/>
              </a:solidFill>
              <a:round/>
              <a:headEnd/>
              <a:tailEnd/>
            </a:ln>
          </p:spPr>
          <p:txBody>
            <a:bodyPr/>
            <a:lstStyle/>
            <a:p>
              <a:endParaRPr lang="en-US"/>
            </a:p>
          </p:txBody>
        </p:sp>
        <p:sp>
          <p:nvSpPr>
            <p:cNvPr id="13859" name="Line 772"/>
            <p:cNvSpPr>
              <a:spLocks noChangeShapeType="1"/>
            </p:cNvSpPr>
            <p:nvPr/>
          </p:nvSpPr>
          <p:spPr bwMode="auto">
            <a:xfrm>
              <a:off x="4296" y="2180"/>
              <a:ext cx="120" cy="0"/>
            </a:xfrm>
            <a:prstGeom prst="line">
              <a:avLst/>
            </a:prstGeom>
            <a:noFill/>
            <a:ln w="6350">
              <a:solidFill>
                <a:srgbClr val="000000"/>
              </a:solidFill>
              <a:round/>
              <a:headEnd/>
              <a:tailEnd/>
            </a:ln>
          </p:spPr>
          <p:txBody>
            <a:bodyPr/>
            <a:lstStyle/>
            <a:p>
              <a:endParaRPr lang="en-US"/>
            </a:p>
          </p:txBody>
        </p:sp>
        <p:sp>
          <p:nvSpPr>
            <p:cNvPr id="13860" name="Line 773"/>
            <p:cNvSpPr>
              <a:spLocks noChangeShapeType="1"/>
            </p:cNvSpPr>
            <p:nvPr/>
          </p:nvSpPr>
          <p:spPr bwMode="auto">
            <a:xfrm flipV="1">
              <a:off x="4416" y="1656"/>
              <a:ext cx="0" cy="524"/>
            </a:xfrm>
            <a:prstGeom prst="line">
              <a:avLst/>
            </a:prstGeom>
            <a:noFill/>
            <a:ln w="6350">
              <a:solidFill>
                <a:srgbClr val="000000"/>
              </a:solidFill>
              <a:round/>
              <a:headEnd/>
              <a:tailEnd/>
            </a:ln>
          </p:spPr>
          <p:txBody>
            <a:bodyPr/>
            <a:lstStyle/>
            <a:p>
              <a:endParaRPr lang="en-US"/>
            </a:p>
          </p:txBody>
        </p:sp>
        <p:sp>
          <p:nvSpPr>
            <p:cNvPr id="13861" name="Line 774"/>
            <p:cNvSpPr>
              <a:spLocks noChangeShapeType="1"/>
            </p:cNvSpPr>
            <p:nvPr/>
          </p:nvSpPr>
          <p:spPr bwMode="auto">
            <a:xfrm flipH="1">
              <a:off x="4296" y="1656"/>
              <a:ext cx="120" cy="0"/>
            </a:xfrm>
            <a:prstGeom prst="line">
              <a:avLst/>
            </a:prstGeom>
            <a:noFill/>
            <a:ln w="6350">
              <a:solidFill>
                <a:srgbClr val="000000"/>
              </a:solidFill>
              <a:round/>
              <a:headEnd/>
              <a:tailEnd/>
            </a:ln>
          </p:spPr>
          <p:txBody>
            <a:bodyPr/>
            <a:lstStyle/>
            <a:p>
              <a:endParaRPr lang="en-US"/>
            </a:p>
          </p:txBody>
        </p:sp>
        <p:sp>
          <p:nvSpPr>
            <p:cNvPr id="13862" name="Line 775"/>
            <p:cNvSpPr>
              <a:spLocks noChangeShapeType="1"/>
            </p:cNvSpPr>
            <p:nvPr/>
          </p:nvSpPr>
          <p:spPr bwMode="auto">
            <a:xfrm>
              <a:off x="4296" y="1656"/>
              <a:ext cx="120" cy="0"/>
            </a:xfrm>
            <a:prstGeom prst="line">
              <a:avLst/>
            </a:prstGeom>
            <a:noFill/>
            <a:ln w="6350">
              <a:solidFill>
                <a:srgbClr val="000000"/>
              </a:solidFill>
              <a:round/>
              <a:headEnd/>
              <a:tailEnd/>
            </a:ln>
          </p:spPr>
          <p:txBody>
            <a:bodyPr/>
            <a:lstStyle/>
            <a:p>
              <a:endParaRPr lang="en-US"/>
            </a:p>
          </p:txBody>
        </p:sp>
        <p:sp>
          <p:nvSpPr>
            <p:cNvPr id="13863" name="Line 776"/>
            <p:cNvSpPr>
              <a:spLocks noChangeShapeType="1"/>
            </p:cNvSpPr>
            <p:nvPr/>
          </p:nvSpPr>
          <p:spPr bwMode="auto">
            <a:xfrm flipV="1">
              <a:off x="4416" y="1132"/>
              <a:ext cx="0" cy="524"/>
            </a:xfrm>
            <a:prstGeom prst="line">
              <a:avLst/>
            </a:prstGeom>
            <a:noFill/>
            <a:ln w="6350">
              <a:solidFill>
                <a:srgbClr val="000000"/>
              </a:solidFill>
              <a:round/>
              <a:headEnd/>
              <a:tailEnd/>
            </a:ln>
          </p:spPr>
          <p:txBody>
            <a:bodyPr/>
            <a:lstStyle/>
            <a:p>
              <a:endParaRPr lang="en-US"/>
            </a:p>
          </p:txBody>
        </p:sp>
        <p:sp>
          <p:nvSpPr>
            <p:cNvPr id="13864" name="Line 777"/>
            <p:cNvSpPr>
              <a:spLocks noChangeShapeType="1"/>
            </p:cNvSpPr>
            <p:nvPr/>
          </p:nvSpPr>
          <p:spPr bwMode="auto">
            <a:xfrm flipH="1">
              <a:off x="4296" y="1132"/>
              <a:ext cx="120" cy="0"/>
            </a:xfrm>
            <a:prstGeom prst="line">
              <a:avLst/>
            </a:prstGeom>
            <a:noFill/>
            <a:ln w="6350">
              <a:solidFill>
                <a:srgbClr val="000000"/>
              </a:solidFill>
              <a:round/>
              <a:headEnd/>
              <a:tailEnd/>
            </a:ln>
          </p:spPr>
          <p:txBody>
            <a:bodyPr/>
            <a:lstStyle/>
            <a:p>
              <a:endParaRPr lang="en-US"/>
            </a:p>
          </p:txBody>
        </p:sp>
        <p:sp>
          <p:nvSpPr>
            <p:cNvPr id="13865" name="Line 778"/>
            <p:cNvSpPr>
              <a:spLocks noChangeShapeType="1"/>
            </p:cNvSpPr>
            <p:nvPr/>
          </p:nvSpPr>
          <p:spPr bwMode="auto">
            <a:xfrm>
              <a:off x="4296" y="1132"/>
              <a:ext cx="120" cy="0"/>
            </a:xfrm>
            <a:prstGeom prst="line">
              <a:avLst/>
            </a:prstGeom>
            <a:noFill/>
            <a:ln w="6350">
              <a:solidFill>
                <a:srgbClr val="000000"/>
              </a:solidFill>
              <a:round/>
              <a:headEnd/>
              <a:tailEnd/>
            </a:ln>
          </p:spPr>
          <p:txBody>
            <a:bodyPr/>
            <a:lstStyle/>
            <a:p>
              <a:endParaRPr lang="en-US"/>
            </a:p>
          </p:txBody>
        </p:sp>
        <p:sp>
          <p:nvSpPr>
            <p:cNvPr id="13866" name="Line 779"/>
            <p:cNvSpPr>
              <a:spLocks noChangeShapeType="1"/>
            </p:cNvSpPr>
            <p:nvPr/>
          </p:nvSpPr>
          <p:spPr bwMode="auto">
            <a:xfrm flipV="1">
              <a:off x="4416" y="923"/>
              <a:ext cx="0" cy="209"/>
            </a:xfrm>
            <a:prstGeom prst="line">
              <a:avLst/>
            </a:prstGeom>
            <a:noFill/>
            <a:ln w="6350">
              <a:solidFill>
                <a:srgbClr val="000000"/>
              </a:solidFill>
              <a:round/>
              <a:headEnd/>
              <a:tailEnd/>
            </a:ln>
          </p:spPr>
          <p:txBody>
            <a:bodyPr/>
            <a:lstStyle/>
            <a:p>
              <a:endParaRPr lang="en-US"/>
            </a:p>
          </p:txBody>
        </p:sp>
        <p:sp>
          <p:nvSpPr>
            <p:cNvPr id="13867" name="Line 780"/>
            <p:cNvSpPr>
              <a:spLocks noChangeShapeType="1"/>
            </p:cNvSpPr>
            <p:nvPr/>
          </p:nvSpPr>
          <p:spPr bwMode="auto">
            <a:xfrm>
              <a:off x="1205" y="923"/>
              <a:ext cx="0" cy="119"/>
            </a:xfrm>
            <a:prstGeom prst="line">
              <a:avLst/>
            </a:prstGeom>
            <a:noFill/>
            <a:ln w="6350">
              <a:solidFill>
                <a:srgbClr val="000000"/>
              </a:solidFill>
              <a:round/>
              <a:headEnd/>
              <a:tailEnd/>
            </a:ln>
          </p:spPr>
          <p:txBody>
            <a:bodyPr/>
            <a:lstStyle/>
            <a:p>
              <a:endParaRPr lang="en-US"/>
            </a:p>
          </p:txBody>
        </p:sp>
        <p:sp>
          <p:nvSpPr>
            <p:cNvPr id="13868" name="Line 781"/>
            <p:cNvSpPr>
              <a:spLocks noChangeShapeType="1"/>
            </p:cNvSpPr>
            <p:nvPr/>
          </p:nvSpPr>
          <p:spPr bwMode="auto">
            <a:xfrm flipV="1">
              <a:off x="1205" y="923"/>
              <a:ext cx="0" cy="119"/>
            </a:xfrm>
            <a:prstGeom prst="line">
              <a:avLst/>
            </a:prstGeom>
            <a:noFill/>
            <a:ln w="6350">
              <a:solidFill>
                <a:srgbClr val="000000"/>
              </a:solidFill>
              <a:round/>
              <a:headEnd/>
              <a:tailEnd/>
            </a:ln>
          </p:spPr>
          <p:txBody>
            <a:bodyPr/>
            <a:lstStyle/>
            <a:p>
              <a:endParaRPr lang="en-US"/>
            </a:p>
          </p:txBody>
        </p:sp>
        <p:sp>
          <p:nvSpPr>
            <p:cNvPr id="13869" name="Line 782"/>
            <p:cNvSpPr>
              <a:spLocks noChangeShapeType="1"/>
            </p:cNvSpPr>
            <p:nvPr/>
          </p:nvSpPr>
          <p:spPr bwMode="auto">
            <a:xfrm>
              <a:off x="1205" y="923"/>
              <a:ext cx="157" cy="0"/>
            </a:xfrm>
            <a:prstGeom prst="line">
              <a:avLst/>
            </a:prstGeom>
            <a:noFill/>
            <a:ln w="6350">
              <a:solidFill>
                <a:srgbClr val="000000"/>
              </a:solidFill>
              <a:round/>
              <a:headEnd/>
              <a:tailEnd/>
            </a:ln>
          </p:spPr>
          <p:txBody>
            <a:bodyPr/>
            <a:lstStyle/>
            <a:p>
              <a:endParaRPr lang="en-US"/>
            </a:p>
          </p:txBody>
        </p:sp>
        <p:sp>
          <p:nvSpPr>
            <p:cNvPr id="13870" name="Line 783"/>
            <p:cNvSpPr>
              <a:spLocks noChangeShapeType="1"/>
            </p:cNvSpPr>
            <p:nvPr/>
          </p:nvSpPr>
          <p:spPr bwMode="auto">
            <a:xfrm>
              <a:off x="1362" y="923"/>
              <a:ext cx="0" cy="49"/>
            </a:xfrm>
            <a:prstGeom prst="line">
              <a:avLst/>
            </a:prstGeom>
            <a:noFill/>
            <a:ln w="6350">
              <a:solidFill>
                <a:srgbClr val="000000"/>
              </a:solidFill>
              <a:round/>
              <a:headEnd/>
              <a:tailEnd/>
            </a:ln>
          </p:spPr>
          <p:txBody>
            <a:bodyPr/>
            <a:lstStyle/>
            <a:p>
              <a:endParaRPr lang="en-US"/>
            </a:p>
          </p:txBody>
        </p:sp>
        <p:sp>
          <p:nvSpPr>
            <p:cNvPr id="13871" name="Line 784"/>
            <p:cNvSpPr>
              <a:spLocks noChangeShapeType="1"/>
            </p:cNvSpPr>
            <p:nvPr/>
          </p:nvSpPr>
          <p:spPr bwMode="auto">
            <a:xfrm flipV="1">
              <a:off x="1362" y="923"/>
              <a:ext cx="0" cy="49"/>
            </a:xfrm>
            <a:prstGeom prst="line">
              <a:avLst/>
            </a:prstGeom>
            <a:noFill/>
            <a:ln w="6350">
              <a:solidFill>
                <a:srgbClr val="000000"/>
              </a:solidFill>
              <a:round/>
              <a:headEnd/>
              <a:tailEnd/>
            </a:ln>
          </p:spPr>
          <p:txBody>
            <a:bodyPr/>
            <a:lstStyle/>
            <a:p>
              <a:endParaRPr lang="en-US"/>
            </a:p>
          </p:txBody>
        </p:sp>
        <p:sp>
          <p:nvSpPr>
            <p:cNvPr id="13872" name="Line 785"/>
            <p:cNvSpPr>
              <a:spLocks noChangeShapeType="1"/>
            </p:cNvSpPr>
            <p:nvPr/>
          </p:nvSpPr>
          <p:spPr bwMode="auto">
            <a:xfrm>
              <a:off x="1362" y="923"/>
              <a:ext cx="156" cy="0"/>
            </a:xfrm>
            <a:prstGeom prst="line">
              <a:avLst/>
            </a:prstGeom>
            <a:noFill/>
            <a:ln w="6350">
              <a:solidFill>
                <a:srgbClr val="000000"/>
              </a:solidFill>
              <a:round/>
              <a:headEnd/>
              <a:tailEnd/>
            </a:ln>
          </p:spPr>
          <p:txBody>
            <a:bodyPr/>
            <a:lstStyle/>
            <a:p>
              <a:endParaRPr lang="en-US"/>
            </a:p>
          </p:txBody>
        </p:sp>
        <p:sp>
          <p:nvSpPr>
            <p:cNvPr id="13873" name="Line 786"/>
            <p:cNvSpPr>
              <a:spLocks noChangeShapeType="1"/>
            </p:cNvSpPr>
            <p:nvPr/>
          </p:nvSpPr>
          <p:spPr bwMode="auto">
            <a:xfrm>
              <a:off x="1518" y="923"/>
              <a:ext cx="0" cy="49"/>
            </a:xfrm>
            <a:prstGeom prst="line">
              <a:avLst/>
            </a:prstGeom>
            <a:noFill/>
            <a:ln w="6350">
              <a:solidFill>
                <a:srgbClr val="000000"/>
              </a:solidFill>
              <a:round/>
              <a:headEnd/>
              <a:tailEnd/>
            </a:ln>
          </p:spPr>
          <p:txBody>
            <a:bodyPr/>
            <a:lstStyle/>
            <a:p>
              <a:endParaRPr lang="en-US"/>
            </a:p>
          </p:txBody>
        </p:sp>
        <p:sp>
          <p:nvSpPr>
            <p:cNvPr id="13874" name="Line 787"/>
            <p:cNvSpPr>
              <a:spLocks noChangeShapeType="1"/>
            </p:cNvSpPr>
            <p:nvPr/>
          </p:nvSpPr>
          <p:spPr bwMode="auto">
            <a:xfrm flipV="1">
              <a:off x="1518" y="923"/>
              <a:ext cx="0" cy="49"/>
            </a:xfrm>
            <a:prstGeom prst="line">
              <a:avLst/>
            </a:prstGeom>
            <a:noFill/>
            <a:ln w="6350">
              <a:solidFill>
                <a:srgbClr val="000000"/>
              </a:solidFill>
              <a:round/>
              <a:headEnd/>
              <a:tailEnd/>
            </a:ln>
          </p:spPr>
          <p:txBody>
            <a:bodyPr/>
            <a:lstStyle/>
            <a:p>
              <a:endParaRPr lang="en-US"/>
            </a:p>
          </p:txBody>
        </p:sp>
        <p:sp>
          <p:nvSpPr>
            <p:cNvPr id="13875" name="Line 788"/>
            <p:cNvSpPr>
              <a:spLocks noChangeShapeType="1"/>
            </p:cNvSpPr>
            <p:nvPr/>
          </p:nvSpPr>
          <p:spPr bwMode="auto">
            <a:xfrm>
              <a:off x="1518" y="923"/>
              <a:ext cx="157" cy="0"/>
            </a:xfrm>
            <a:prstGeom prst="line">
              <a:avLst/>
            </a:prstGeom>
            <a:noFill/>
            <a:ln w="6350">
              <a:solidFill>
                <a:srgbClr val="000000"/>
              </a:solidFill>
              <a:round/>
              <a:headEnd/>
              <a:tailEnd/>
            </a:ln>
          </p:spPr>
          <p:txBody>
            <a:bodyPr/>
            <a:lstStyle/>
            <a:p>
              <a:endParaRPr lang="en-US"/>
            </a:p>
          </p:txBody>
        </p:sp>
        <p:sp>
          <p:nvSpPr>
            <p:cNvPr id="13876" name="Line 789"/>
            <p:cNvSpPr>
              <a:spLocks noChangeShapeType="1"/>
            </p:cNvSpPr>
            <p:nvPr/>
          </p:nvSpPr>
          <p:spPr bwMode="auto">
            <a:xfrm>
              <a:off x="1675" y="923"/>
              <a:ext cx="0" cy="49"/>
            </a:xfrm>
            <a:prstGeom prst="line">
              <a:avLst/>
            </a:prstGeom>
            <a:noFill/>
            <a:ln w="6350">
              <a:solidFill>
                <a:srgbClr val="000000"/>
              </a:solidFill>
              <a:round/>
              <a:headEnd/>
              <a:tailEnd/>
            </a:ln>
          </p:spPr>
          <p:txBody>
            <a:bodyPr/>
            <a:lstStyle/>
            <a:p>
              <a:endParaRPr lang="en-US"/>
            </a:p>
          </p:txBody>
        </p:sp>
        <p:sp>
          <p:nvSpPr>
            <p:cNvPr id="13877" name="Line 790"/>
            <p:cNvSpPr>
              <a:spLocks noChangeShapeType="1"/>
            </p:cNvSpPr>
            <p:nvPr/>
          </p:nvSpPr>
          <p:spPr bwMode="auto">
            <a:xfrm flipV="1">
              <a:off x="1675" y="923"/>
              <a:ext cx="0" cy="49"/>
            </a:xfrm>
            <a:prstGeom prst="line">
              <a:avLst/>
            </a:prstGeom>
            <a:noFill/>
            <a:ln w="6350">
              <a:solidFill>
                <a:srgbClr val="000000"/>
              </a:solidFill>
              <a:round/>
              <a:headEnd/>
              <a:tailEnd/>
            </a:ln>
          </p:spPr>
          <p:txBody>
            <a:bodyPr/>
            <a:lstStyle/>
            <a:p>
              <a:endParaRPr lang="en-US"/>
            </a:p>
          </p:txBody>
        </p:sp>
        <p:sp>
          <p:nvSpPr>
            <p:cNvPr id="13878" name="Line 791"/>
            <p:cNvSpPr>
              <a:spLocks noChangeShapeType="1"/>
            </p:cNvSpPr>
            <p:nvPr/>
          </p:nvSpPr>
          <p:spPr bwMode="auto">
            <a:xfrm>
              <a:off x="1675" y="923"/>
              <a:ext cx="157" cy="0"/>
            </a:xfrm>
            <a:prstGeom prst="line">
              <a:avLst/>
            </a:prstGeom>
            <a:noFill/>
            <a:ln w="6350">
              <a:solidFill>
                <a:srgbClr val="000000"/>
              </a:solidFill>
              <a:round/>
              <a:headEnd/>
              <a:tailEnd/>
            </a:ln>
          </p:spPr>
          <p:txBody>
            <a:bodyPr/>
            <a:lstStyle/>
            <a:p>
              <a:endParaRPr lang="en-US"/>
            </a:p>
          </p:txBody>
        </p:sp>
        <p:sp>
          <p:nvSpPr>
            <p:cNvPr id="13879" name="Line 792"/>
            <p:cNvSpPr>
              <a:spLocks noChangeShapeType="1"/>
            </p:cNvSpPr>
            <p:nvPr/>
          </p:nvSpPr>
          <p:spPr bwMode="auto">
            <a:xfrm>
              <a:off x="1832" y="923"/>
              <a:ext cx="0" cy="49"/>
            </a:xfrm>
            <a:prstGeom prst="line">
              <a:avLst/>
            </a:prstGeom>
            <a:noFill/>
            <a:ln w="6350">
              <a:solidFill>
                <a:srgbClr val="000000"/>
              </a:solidFill>
              <a:round/>
              <a:headEnd/>
              <a:tailEnd/>
            </a:ln>
          </p:spPr>
          <p:txBody>
            <a:bodyPr/>
            <a:lstStyle/>
            <a:p>
              <a:endParaRPr lang="en-US"/>
            </a:p>
          </p:txBody>
        </p:sp>
        <p:sp>
          <p:nvSpPr>
            <p:cNvPr id="13880" name="Line 793"/>
            <p:cNvSpPr>
              <a:spLocks noChangeShapeType="1"/>
            </p:cNvSpPr>
            <p:nvPr/>
          </p:nvSpPr>
          <p:spPr bwMode="auto">
            <a:xfrm flipV="1">
              <a:off x="1832" y="923"/>
              <a:ext cx="0" cy="49"/>
            </a:xfrm>
            <a:prstGeom prst="line">
              <a:avLst/>
            </a:prstGeom>
            <a:noFill/>
            <a:ln w="6350">
              <a:solidFill>
                <a:srgbClr val="000000"/>
              </a:solidFill>
              <a:round/>
              <a:headEnd/>
              <a:tailEnd/>
            </a:ln>
          </p:spPr>
          <p:txBody>
            <a:bodyPr/>
            <a:lstStyle/>
            <a:p>
              <a:endParaRPr lang="en-US"/>
            </a:p>
          </p:txBody>
        </p:sp>
        <p:sp>
          <p:nvSpPr>
            <p:cNvPr id="13881" name="Line 794"/>
            <p:cNvSpPr>
              <a:spLocks noChangeShapeType="1"/>
            </p:cNvSpPr>
            <p:nvPr/>
          </p:nvSpPr>
          <p:spPr bwMode="auto">
            <a:xfrm>
              <a:off x="1832" y="923"/>
              <a:ext cx="157" cy="0"/>
            </a:xfrm>
            <a:prstGeom prst="line">
              <a:avLst/>
            </a:prstGeom>
            <a:noFill/>
            <a:ln w="6350">
              <a:solidFill>
                <a:srgbClr val="000000"/>
              </a:solidFill>
              <a:round/>
              <a:headEnd/>
              <a:tailEnd/>
            </a:ln>
          </p:spPr>
          <p:txBody>
            <a:bodyPr/>
            <a:lstStyle/>
            <a:p>
              <a:endParaRPr lang="en-US"/>
            </a:p>
          </p:txBody>
        </p:sp>
        <p:sp>
          <p:nvSpPr>
            <p:cNvPr id="13882" name="Line 795"/>
            <p:cNvSpPr>
              <a:spLocks noChangeShapeType="1"/>
            </p:cNvSpPr>
            <p:nvPr/>
          </p:nvSpPr>
          <p:spPr bwMode="auto">
            <a:xfrm>
              <a:off x="1989" y="923"/>
              <a:ext cx="0" cy="49"/>
            </a:xfrm>
            <a:prstGeom prst="line">
              <a:avLst/>
            </a:prstGeom>
            <a:noFill/>
            <a:ln w="6350">
              <a:solidFill>
                <a:srgbClr val="000000"/>
              </a:solidFill>
              <a:round/>
              <a:headEnd/>
              <a:tailEnd/>
            </a:ln>
          </p:spPr>
          <p:txBody>
            <a:bodyPr/>
            <a:lstStyle/>
            <a:p>
              <a:endParaRPr lang="en-US"/>
            </a:p>
          </p:txBody>
        </p:sp>
        <p:sp>
          <p:nvSpPr>
            <p:cNvPr id="13883" name="Line 796"/>
            <p:cNvSpPr>
              <a:spLocks noChangeShapeType="1"/>
            </p:cNvSpPr>
            <p:nvPr/>
          </p:nvSpPr>
          <p:spPr bwMode="auto">
            <a:xfrm flipV="1">
              <a:off x="1989" y="923"/>
              <a:ext cx="0" cy="49"/>
            </a:xfrm>
            <a:prstGeom prst="line">
              <a:avLst/>
            </a:prstGeom>
            <a:noFill/>
            <a:ln w="6350">
              <a:solidFill>
                <a:srgbClr val="000000"/>
              </a:solidFill>
              <a:round/>
              <a:headEnd/>
              <a:tailEnd/>
            </a:ln>
          </p:spPr>
          <p:txBody>
            <a:bodyPr/>
            <a:lstStyle/>
            <a:p>
              <a:endParaRPr lang="en-US"/>
            </a:p>
          </p:txBody>
        </p:sp>
        <p:sp>
          <p:nvSpPr>
            <p:cNvPr id="13884" name="Line 797"/>
            <p:cNvSpPr>
              <a:spLocks noChangeShapeType="1"/>
            </p:cNvSpPr>
            <p:nvPr/>
          </p:nvSpPr>
          <p:spPr bwMode="auto">
            <a:xfrm>
              <a:off x="1989" y="923"/>
              <a:ext cx="155" cy="0"/>
            </a:xfrm>
            <a:prstGeom prst="line">
              <a:avLst/>
            </a:prstGeom>
            <a:noFill/>
            <a:ln w="6350">
              <a:solidFill>
                <a:srgbClr val="000000"/>
              </a:solidFill>
              <a:round/>
              <a:headEnd/>
              <a:tailEnd/>
            </a:ln>
          </p:spPr>
          <p:txBody>
            <a:bodyPr/>
            <a:lstStyle/>
            <a:p>
              <a:endParaRPr lang="en-US"/>
            </a:p>
          </p:txBody>
        </p:sp>
        <p:sp>
          <p:nvSpPr>
            <p:cNvPr id="13885" name="Line 798"/>
            <p:cNvSpPr>
              <a:spLocks noChangeShapeType="1"/>
            </p:cNvSpPr>
            <p:nvPr/>
          </p:nvSpPr>
          <p:spPr bwMode="auto">
            <a:xfrm>
              <a:off x="2144" y="923"/>
              <a:ext cx="0" cy="49"/>
            </a:xfrm>
            <a:prstGeom prst="line">
              <a:avLst/>
            </a:prstGeom>
            <a:noFill/>
            <a:ln w="6350">
              <a:solidFill>
                <a:srgbClr val="000000"/>
              </a:solidFill>
              <a:round/>
              <a:headEnd/>
              <a:tailEnd/>
            </a:ln>
          </p:spPr>
          <p:txBody>
            <a:bodyPr/>
            <a:lstStyle/>
            <a:p>
              <a:endParaRPr lang="en-US"/>
            </a:p>
          </p:txBody>
        </p:sp>
        <p:sp>
          <p:nvSpPr>
            <p:cNvPr id="13886" name="Line 799"/>
            <p:cNvSpPr>
              <a:spLocks noChangeShapeType="1"/>
            </p:cNvSpPr>
            <p:nvPr/>
          </p:nvSpPr>
          <p:spPr bwMode="auto">
            <a:xfrm flipV="1">
              <a:off x="2144" y="923"/>
              <a:ext cx="0" cy="49"/>
            </a:xfrm>
            <a:prstGeom prst="line">
              <a:avLst/>
            </a:prstGeom>
            <a:noFill/>
            <a:ln w="6350">
              <a:solidFill>
                <a:srgbClr val="000000"/>
              </a:solidFill>
              <a:round/>
              <a:headEnd/>
              <a:tailEnd/>
            </a:ln>
          </p:spPr>
          <p:txBody>
            <a:bodyPr/>
            <a:lstStyle/>
            <a:p>
              <a:endParaRPr lang="en-US"/>
            </a:p>
          </p:txBody>
        </p:sp>
        <p:sp>
          <p:nvSpPr>
            <p:cNvPr id="13887" name="Line 800"/>
            <p:cNvSpPr>
              <a:spLocks noChangeShapeType="1"/>
            </p:cNvSpPr>
            <p:nvPr/>
          </p:nvSpPr>
          <p:spPr bwMode="auto">
            <a:xfrm>
              <a:off x="2144" y="923"/>
              <a:ext cx="157" cy="0"/>
            </a:xfrm>
            <a:prstGeom prst="line">
              <a:avLst/>
            </a:prstGeom>
            <a:noFill/>
            <a:ln w="6350">
              <a:solidFill>
                <a:srgbClr val="000000"/>
              </a:solidFill>
              <a:round/>
              <a:headEnd/>
              <a:tailEnd/>
            </a:ln>
          </p:spPr>
          <p:txBody>
            <a:bodyPr/>
            <a:lstStyle/>
            <a:p>
              <a:endParaRPr lang="en-US"/>
            </a:p>
          </p:txBody>
        </p:sp>
        <p:sp>
          <p:nvSpPr>
            <p:cNvPr id="13888" name="Line 801"/>
            <p:cNvSpPr>
              <a:spLocks noChangeShapeType="1"/>
            </p:cNvSpPr>
            <p:nvPr/>
          </p:nvSpPr>
          <p:spPr bwMode="auto">
            <a:xfrm>
              <a:off x="2301" y="923"/>
              <a:ext cx="0" cy="49"/>
            </a:xfrm>
            <a:prstGeom prst="line">
              <a:avLst/>
            </a:prstGeom>
            <a:noFill/>
            <a:ln w="6350">
              <a:solidFill>
                <a:srgbClr val="000000"/>
              </a:solidFill>
              <a:round/>
              <a:headEnd/>
              <a:tailEnd/>
            </a:ln>
          </p:spPr>
          <p:txBody>
            <a:bodyPr/>
            <a:lstStyle/>
            <a:p>
              <a:endParaRPr lang="en-US"/>
            </a:p>
          </p:txBody>
        </p:sp>
        <p:sp>
          <p:nvSpPr>
            <p:cNvPr id="13889" name="Line 802"/>
            <p:cNvSpPr>
              <a:spLocks noChangeShapeType="1"/>
            </p:cNvSpPr>
            <p:nvPr/>
          </p:nvSpPr>
          <p:spPr bwMode="auto">
            <a:xfrm flipV="1">
              <a:off x="2301" y="923"/>
              <a:ext cx="0" cy="49"/>
            </a:xfrm>
            <a:prstGeom prst="line">
              <a:avLst/>
            </a:prstGeom>
            <a:noFill/>
            <a:ln w="6350">
              <a:solidFill>
                <a:srgbClr val="000000"/>
              </a:solidFill>
              <a:round/>
              <a:headEnd/>
              <a:tailEnd/>
            </a:ln>
          </p:spPr>
          <p:txBody>
            <a:bodyPr/>
            <a:lstStyle/>
            <a:p>
              <a:endParaRPr lang="en-US"/>
            </a:p>
          </p:txBody>
        </p:sp>
        <p:sp>
          <p:nvSpPr>
            <p:cNvPr id="13890" name="Line 803"/>
            <p:cNvSpPr>
              <a:spLocks noChangeShapeType="1"/>
            </p:cNvSpPr>
            <p:nvPr/>
          </p:nvSpPr>
          <p:spPr bwMode="auto">
            <a:xfrm>
              <a:off x="2301" y="923"/>
              <a:ext cx="157" cy="0"/>
            </a:xfrm>
            <a:prstGeom prst="line">
              <a:avLst/>
            </a:prstGeom>
            <a:noFill/>
            <a:ln w="6350">
              <a:solidFill>
                <a:srgbClr val="000000"/>
              </a:solidFill>
              <a:round/>
              <a:headEnd/>
              <a:tailEnd/>
            </a:ln>
          </p:spPr>
          <p:txBody>
            <a:bodyPr/>
            <a:lstStyle/>
            <a:p>
              <a:endParaRPr lang="en-US"/>
            </a:p>
          </p:txBody>
        </p:sp>
        <p:sp>
          <p:nvSpPr>
            <p:cNvPr id="13891" name="Line 804"/>
            <p:cNvSpPr>
              <a:spLocks noChangeShapeType="1"/>
            </p:cNvSpPr>
            <p:nvPr/>
          </p:nvSpPr>
          <p:spPr bwMode="auto">
            <a:xfrm>
              <a:off x="2458" y="923"/>
              <a:ext cx="0" cy="49"/>
            </a:xfrm>
            <a:prstGeom prst="line">
              <a:avLst/>
            </a:prstGeom>
            <a:noFill/>
            <a:ln w="6350">
              <a:solidFill>
                <a:srgbClr val="000000"/>
              </a:solidFill>
              <a:round/>
              <a:headEnd/>
              <a:tailEnd/>
            </a:ln>
          </p:spPr>
          <p:txBody>
            <a:bodyPr/>
            <a:lstStyle/>
            <a:p>
              <a:endParaRPr lang="en-US"/>
            </a:p>
          </p:txBody>
        </p:sp>
        <p:sp>
          <p:nvSpPr>
            <p:cNvPr id="13892" name="Line 805"/>
            <p:cNvSpPr>
              <a:spLocks noChangeShapeType="1"/>
            </p:cNvSpPr>
            <p:nvPr/>
          </p:nvSpPr>
          <p:spPr bwMode="auto">
            <a:xfrm flipV="1">
              <a:off x="2458" y="923"/>
              <a:ext cx="0" cy="49"/>
            </a:xfrm>
            <a:prstGeom prst="line">
              <a:avLst/>
            </a:prstGeom>
            <a:noFill/>
            <a:ln w="6350">
              <a:solidFill>
                <a:srgbClr val="000000"/>
              </a:solidFill>
              <a:round/>
              <a:headEnd/>
              <a:tailEnd/>
            </a:ln>
          </p:spPr>
          <p:txBody>
            <a:bodyPr/>
            <a:lstStyle/>
            <a:p>
              <a:endParaRPr lang="en-US"/>
            </a:p>
          </p:txBody>
        </p:sp>
        <p:sp>
          <p:nvSpPr>
            <p:cNvPr id="13893" name="Line 806"/>
            <p:cNvSpPr>
              <a:spLocks noChangeShapeType="1"/>
            </p:cNvSpPr>
            <p:nvPr/>
          </p:nvSpPr>
          <p:spPr bwMode="auto">
            <a:xfrm>
              <a:off x="2458" y="923"/>
              <a:ext cx="157" cy="0"/>
            </a:xfrm>
            <a:prstGeom prst="line">
              <a:avLst/>
            </a:prstGeom>
            <a:noFill/>
            <a:ln w="6350">
              <a:solidFill>
                <a:srgbClr val="000000"/>
              </a:solidFill>
              <a:round/>
              <a:headEnd/>
              <a:tailEnd/>
            </a:ln>
          </p:spPr>
          <p:txBody>
            <a:bodyPr/>
            <a:lstStyle/>
            <a:p>
              <a:endParaRPr lang="en-US"/>
            </a:p>
          </p:txBody>
        </p:sp>
        <p:sp>
          <p:nvSpPr>
            <p:cNvPr id="13894" name="Line 807"/>
            <p:cNvSpPr>
              <a:spLocks noChangeShapeType="1"/>
            </p:cNvSpPr>
            <p:nvPr/>
          </p:nvSpPr>
          <p:spPr bwMode="auto">
            <a:xfrm>
              <a:off x="2615" y="923"/>
              <a:ext cx="0" cy="49"/>
            </a:xfrm>
            <a:prstGeom prst="line">
              <a:avLst/>
            </a:prstGeom>
            <a:noFill/>
            <a:ln w="6350">
              <a:solidFill>
                <a:srgbClr val="000000"/>
              </a:solidFill>
              <a:round/>
              <a:headEnd/>
              <a:tailEnd/>
            </a:ln>
          </p:spPr>
          <p:txBody>
            <a:bodyPr/>
            <a:lstStyle/>
            <a:p>
              <a:endParaRPr lang="en-US"/>
            </a:p>
          </p:txBody>
        </p:sp>
        <p:sp>
          <p:nvSpPr>
            <p:cNvPr id="13895" name="Line 808"/>
            <p:cNvSpPr>
              <a:spLocks noChangeShapeType="1"/>
            </p:cNvSpPr>
            <p:nvPr/>
          </p:nvSpPr>
          <p:spPr bwMode="auto">
            <a:xfrm flipV="1">
              <a:off x="2615" y="923"/>
              <a:ext cx="0" cy="49"/>
            </a:xfrm>
            <a:prstGeom prst="line">
              <a:avLst/>
            </a:prstGeom>
            <a:noFill/>
            <a:ln w="6350">
              <a:solidFill>
                <a:srgbClr val="000000"/>
              </a:solidFill>
              <a:round/>
              <a:headEnd/>
              <a:tailEnd/>
            </a:ln>
          </p:spPr>
          <p:txBody>
            <a:bodyPr/>
            <a:lstStyle/>
            <a:p>
              <a:endParaRPr lang="en-US"/>
            </a:p>
          </p:txBody>
        </p:sp>
        <p:sp>
          <p:nvSpPr>
            <p:cNvPr id="13896" name="Line 809"/>
            <p:cNvSpPr>
              <a:spLocks noChangeShapeType="1"/>
            </p:cNvSpPr>
            <p:nvPr/>
          </p:nvSpPr>
          <p:spPr bwMode="auto">
            <a:xfrm>
              <a:off x="2615" y="923"/>
              <a:ext cx="156" cy="0"/>
            </a:xfrm>
            <a:prstGeom prst="line">
              <a:avLst/>
            </a:prstGeom>
            <a:noFill/>
            <a:ln w="6350">
              <a:solidFill>
                <a:srgbClr val="000000"/>
              </a:solidFill>
              <a:round/>
              <a:headEnd/>
              <a:tailEnd/>
            </a:ln>
          </p:spPr>
          <p:txBody>
            <a:bodyPr/>
            <a:lstStyle/>
            <a:p>
              <a:endParaRPr lang="en-US"/>
            </a:p>
          </p:txBody>
        </p:sp>
        <p:sp>
          <p:nvSpPr>
            <p:cNvPr id="13897" name="Line 810"/>
            <p:cNvSpPr>
              <a:spLocks noChangeShapeType="1"/>
            </p:cNvSpPr>
            <p:nvPr/>
          </p:nvSpPr>
          <p:spPr bwMode="auto">
            <a:xfrm>
              <a:off x="2771" y="923"/>
              <a:ext cx="0" cy="119"/>
            </a:xfrm>
            <a:prstGeom prst="line">
              <a:avLst/>
            </a:prstGeom>
            <a:noFill/>
            <a:ln w="6350">
              <a:solidFill>
                <a:srgbClr val="000000"/>
              </a:solidFill>
              <a:round/>
              <a:headEnd/>
              <a:tailEnd/>
            </a:ln>
          </p:spPr>
          <p:txBody>
            <a:bodyPr/>
            <a:lstStyle/>
            <a:p>
              <a:endParaRPr lang="en-US"/>
            </a:p>
          </p:txBody>
        </p:sp>
        <p:sp>
          <p:nvSpPr>
            <p:cNvPr id="13898" name="Line 811"/>
            <p:cNvSpPr>
              <a:spLocks noChangeShapeType="1"/>
            </p:cNvSpPr>
            <p:nvPr/>
          </p:nvSpPr>
          <p:spPr bwMode="auto">
            <a:xfrm flipV="1">
              <a:off x="2771" y="923"/>
              <a:ext cx="0" cy="119"/>
            </a:xfrm>
            <a:prstGeom prst="line">
              <a:avLst/>
            </a:prstGeom>
            <a:noFill/>
            <a:ln w="6350">
              <a:solidFill>
                <a:srgbClr val="000000"/>
              </a:solidFill>
              <a:round/>
              <a:headEnd/>
              <a:tailEnd/>
            </a:ln>
          </p:spPr>
          <p:txBody>
            <a:bodyPr/>
            <a:lstStyle/>
            <a:p>
              <a:endParaRPr lang="en-US"/>
            </a:p>
          </p:txBody>
        </p:sp>
        <p:sp>
          <p:nvSpPr>
            <p:cNvPr id="13899" name="Line 812"/>
            <p:cNvSpPr>
              <a:spLocks noChangeShapeType="1"/>
            </p:cNvSpPr>
            <p:nvPr/>
          </p:nvSpPr>
          <p:spPr bwMode="auto">
            <a:xfrm>
              <a:off x="2771" y="923"/>
              <a:ext cx="157" cy="0"/>
            </a:xfrm>
            <a:prstGeom prst="line">
              <a:avLst/>
            </a:prstGeom>
            <a:noFill/>
            <a:ln w="6350">
              <a:solidFill>
                <a:srgbClr val="000000"/>
              </a:solidFill>
              <a:round/>
              <a:headEnd/>
              <a:tailEnd/>
            </a:ln>
          </p:spPr>
          <p:txBody>
            <a:bodyPr/>
            <a:lstStyle/>
            <a:p>
              <a:endParaRPr lang="en-US"/>
            </a:p>
          </p:txBody>
        </p:sp>
        <p:sp>
          <p:nvSpPr>
            <p:cNvPr id="13900" name="Line 813"/>
            <p:cNvSpPr>
              <a:spLocks noChangeShapeType="1"/>
            </p:cNvSpPr>
            <p:nvPr/>
          </p:nvSpPr>
          <p:spPr bwMode="auto">
            <a:xfrm>
              <a:off x="2928" y="923"/>
              <a:ext cx="0" cy="49"/>
            </a:xfrm>
            <a:prstGeom prst="line">
              <a:avLst/>
            </a:prstGeom>
            <a:noFill/>
            <a:ln w="6350">
              <a:solidFill>
                <a:srgbClr val="000000"/>
              </a:solidFill>
              <a:round/>
              <a:headEnd/>
              <a:tailEnd/>
            </a:ln>
          </p:spPr>
          <p:txBody>
            <a:bodyPr/>
            <a:lstStyle/>
            <a:p>
              <a:endParaRPr lang="en-US"/>
            </a:p>
          </p:txBody>
        </p:sp>
        <p:sp>
          <p:nvSpPr>
            <p:cNvPr id="13901" name="Line 814"/>
            <p:cNvSpPr>
              <a:spLocks noChangeShapeType="1"/>
            </p:cNvSpPr>
            <p:nvPr/>
          </p:nvSpPr>
          <p:spPr bwMode="auto">
            <a:xfrm flipV="1">
              <a:off x="2928" y="923"/>
              <a:ext cx="0" cy="49"/>
            </a:xfrm>
            <a:prstGeom prst="line">
              <a:avLst/>
            </a:prstGeom>
            <a:noFill/>
            <a:ln w="6350">
              <a:solidFill>
                <a:srgbClr val="000000"/>
              </a:solidFill>
              <a:round/>
              <a:headEnd/>
              <a:tailEnd/>
            </a:ln>
          </p:spPr>
          <p:txBody>
            <a:bodyPr/>
            <a:lstStyle/>
            <a:p>
              <a:endParaRPr lang="en-US"/>
            </a:p>
          </p:txBody>
        </p:sp>
        <p:sp>
          <p:nvSpPr>
            <p:cNvPr id="13902" name="Line 815"/>
            <p:cNvSpPr>
              <a:spLocks noChangeShapeType="1"/>
            </p:cNvSpPr>
            <p:nvPr/>
          </p:nvSpPr>
          <p:spPr bwMode="auto">
            <a:xfrm>
              <a:off x="2928" y="923"/>
              <a:ext cx="157" cy="0"/>
            </a:xfrm>
            <a:prstGeom prst="line">
              <a:avLst/>
            </a:prstGeom>
            <a:noFill/>
            <a:ln w="6350">
              <a:solidFill>
                <a:srgbClr val="000000"/>
              </a:solidFill>
              <a:round/>
              <a:headEnd/>
              <a:tailEnd/>
            </a:ln>
          </p:spPr>
          <p:txBody>
            <a:bodyPr/>
            <a:lstStyle/>
            <a:p>
              <a:endParaRPr lang="en-US"/>
            </a:p>
          </p:txBody>
        </p:sp>
        <p:sp>
          <p:nvSpPr>
            <p:cNvPr id="13903" name="Line 816"/>
            <p:cNvSpPr>
              <a:spLocks noChangeShapeType="1"/>
            </p:cNvSpPr>
            <p:nvPr/>
          </p:nvSpPr>
          <p:spPr bwMode="auto">
            <a:xfrm>
              <a:off x="3085" y="923"/>
              <a:ext cx="0" cy="49"/>
            </a:xfrm>
            <a:prstGeom prst="line">
              <a:avLst/>
            </a:prstGeom>
            <a:noFill/>
            <a:ln w="6350">
              <a:solidFill>
                <a:srgbClr val="000000"/>
              </a:solidFill>
              <a:round/>
              <a:headEnd/>
              <a:tailEnd/>
            </a:ln>
          </p:spPr>
          <p:txBody>
            <a:bodyPr/>
            <a:lstStyle/>
            <a:p>
              <a:endParaRPr lang="en-US"/>
            </a:p>
          </p:txBody>
        </p:sp>
        <p:sp>
          <p:nvSpPr>
            <p:cNvPr id="13904" name="Line 817"/>
            <p:cNvSpPr>
              <a:spLocks noChangeShapeType="1"/>
            </p:cNvSpPr>
            <p:nvPr/>
          </p:nvSpPr>
          <p:spPr bwMode="auto">
            <a:xfrm flipV="1">
              <a:off x="3085" y="923"/>
              <a:ext cx="0" cy="49"/>
            </a:xfrm>
            <a:prstGeom prst="line">
              <a:avLst/>
            </a:prstGeom>
            <a:noFill/>
            <a:ln w="6350">
              <a:solidFill>
                <a:srgbClr val="000000"/>
              </a:solidFill>
              <a:round/>
              <a:headEnd/>
              <a:tailEnd/>
            </a:ln>
          </p:spPr>
          <p:txBody>
            <a:bodyPr/>
            <a:lstStyle/>
            <a:p>
              <a:endParaRPr lang="en-US"/>
            </a:p>
          </p:txBody>
        </p:sp>
        <p:sp>
          <p:nvSpPr>
            <p:cNvPr id="13905" name="Line 818"/>
            <p:cNvSpPr>
              <a:spLocks noChangeShapeType="1"/>
            </p:cNvSpPr>
            <p:nvPr/>
          </p:nvSpPr>
          <p:spPr bwMode="auto">
            <a:xfrm>
              <a:off x="3085" y="923"/>
              <a:ext cx="157" cy="0"/>
            </a:xfrm>
            <a:prstGeom prst="line">
              <a:avLst/>
            </a:prstGeom>
            <a:noFill/>
            <a:ln w="6350">
              <a:solidFill>
                <a:srgbClr val="000000"/>
              </a:solidFill>
              <a:round/>
              <a:headEnd/>
              <a:tailEnd/>
            </a:ln>
          </p:spPr>
          <p:txBody>
            <a:bodyPr/>
            <a:lstStyle/>
            <a:p>
              <a:endParaRPr lang="en-US"/>
            </a:p>
          </p:txBody>
        </p:sp>
        <p:sp>
          <p:nvSpPr>
            <p:cNvPr id="13906" name="Line 819"/>
            <p:cNvSpPr>
              <a:spLocks noChangeShapeType="1"/>
            </p:cNvSpPr>
            <p:nvPr/>
          </p:nvSpPr>
          <p:spPr bwMode="auto">
            <a:xfrm>
              <a:off x="3242" y="923"/>
              <a:ext cx="0" cy="49"/>
            </a:xfrm>
            <a:prstGeom prst="line">
              <a:avLst/>
            </a:prstGeom>
            <a:noFill/>
            <a:ln w="6350">
              <a:solidFill>
                <a:srgbClr val="000000"/>
              </a:solidFill>
              <a:round/>
              <a:headEnd/>
              <a:tailEnd/>
            </a:ln>
          </p:spPr>
          <p:txBody>
            <a:bodyPr/>
            <a:lstStyle/>
            <a:p>
              <a:endParaRPr lang="en-US"/>
            </a:p>
          </p:txBody>
        </p:sp>
        <p:sp>
          <p:nvSpPr>
            <p:cNvPr id="13907" name="Line 820"/>
            <p:cNvSpPr>
              <a:spLocks noChangeShapeType="1"/>
            </p:cNvSpPr>
            <p:nvPr/>
          </p:nvSpPr>
          <p:spPr bwMode="auto">
            <a:xfrm flipV="1">
              <a:off x="3242" y="923"/>
              <a:ext cx="0" cy="49"/>
            </a:xfrm>
            <a:prstGeom prst="line">
              <a:avLst/>
            </a:prstGeom>
            <a:noFill/>
            <a:ln w="6350">
              <a:solidFill>
                <a:srgbClr val="000000"/>
              </a:solidFill>
              <a:round/>
              <a:headEnd/>
              <a:tailEnd/>
            </a:ln>
          </p:spPr>
          <p:txBody>
            <a:bodyPr/>
            <a:lstStyle/>
            <a:p>
              <a:endParaRPr lang="en-US"/>
            </a:p>
          </p:txBody>
        </p:sp>
        <p:sp>
          <p:nvSpPr>
            <p:cNvPr id="13908" name="Line 821"/>
            <p:cNvSpPr>
              <a:spLocks noChangeShapeType="1"/>
            </p:cNvSpPr>
            <p:nvPr/>
          </p:nvSpPr>
          <p:spPr bwMode="auto">
            <a:xfrm>
              <a:off x="3242" y="923"/>
              <a:ext cx="156" cy="0"/>
            </a:xfrm>
            <a:prstGeom prst="line">
              <a:avLst/>
            </a:prstGeom>
            <a:noFill/>
            <a:ln w="6350">
              <a:solidFill>
                <a:srgbClr val="000000"/>
              </a:solidFill>
              <a:round/>
              <a:headEnd/>
              <a:tailEnd/>
            </a:ln>
          </p:spPr>
          <p:txBody>
            <a:bodyPr/>
            <a:lstStyle/>
            <a:p>
              <a:endParaRPr lang="en-US"/>
            </a:p>
          </p:txBody>
        </p:sp>
        <p:sp>
          <p:nvSpPr>
            <p:cNvPr id="13909" name="Line 823"/>
            <p:cNvSpPr>
              <a:spLocks noChangeShapeType="1"/>
            </p:cNvSpPr>
            <p:nvPr/>
          </p:nvSpPr>
          <p:spPr bwMode="auto">
            <a:xfrm>
              <a:off x="3398" y="923"/>
              <a:ext cx="0" cy="49"/>
            </a:xfrm>
            <a:prstGeom prst="line">
              <a:avLst/>
            </a:prstGeom>
            <a:noFill/>
            <a:ln w="6350">
              <a:solidFill>
                <a:srgbClr val="000000"/>
              </a:solidFill>
              <a:round/>
              <a:headEnd/>
              <a:tailEnd/>
            </a:ln>
          </p:spPr>
          <p:txBody>
            <a:bodyPr/>
            <a:lstStyle/>
            <a:p>
              <a:endParaRPr lang="en-US"/>
            </a:p>
          </p:txBody>
        </p:sp>
        <p:sp>
          <p:nvSpPr>
            <p:cNvPr id="13910" name="Line 824"/>
            <p:cNvSpPr>
              <a:spLocks noChangeShapeType="1"/>
            </p:cNvSpPr>
            <p:nvPr/>
          </p:nvSpPr>
          <p:spPr bwMode="auto">
            <a:xfrm flipV="1">
              <a:off x="3398" y="923"/>
              <a:ext cx="0" cy="49"/>
            </a:xfrm>
            <a:prstGeom prst="line">
              <a:avLst/>
            </a:prstGeom>
            <a:noFill/>
            <a:ln w="6350">
              <a:solidFill>
                <a:srgbClr val="000000"/>
              </a:solidFill>
              <a:round/>
              <a:headEnd/>
              <a:tailEnd/>
            </a:ln>
          </p:spPr>
          <p:txBody>
            <a:bodyPr/>
            <a:lstStyle/>
            <a:p>
              <a:endParaRPr lang="en-US"/>
            </a:p>
          </p:txBody>
        </p:sp>
        <p:sp>
          <p:nvSpPr>
            <p:cNvPr id="13911" name="Line 825"/>
            <p:cNvSpPr>
              <a:spLocks noChangeShapeType="1"/>
            </p:cNvSpPr>
            <p:nvPr/>
          </p:nvSpPr>
          <p:spPr bwMode="auto">
            <a:xfrm>
              <a:off x="3398" y="923"/>
              <a:ext cx="156" cy="0"/>
            </a:xfrm>
            <a:prstGeom prst="line">
              <a:avLst/>
            </a:prstGeom>
            <a:noFill/>
            <a:ln w="6350">
              <a:solidFill>
                <a:srgbClr val="000000"/>
              </a:solidFill>
              <a:round/>
              <a:headEnd/>
              <a:tailEnd/>
            </a:ln>
          </p:spPr>
          <p:txBody>
            <a:bodyPr/>
            <a:lstStyle/>
            <a:p>
              <a:endParaRPr lang="en-US"/>
            </a:p>
          </p:txBody>
        </p:sp>
        <p:sp>
          <p:nvSpPr>
            <p:cNvPr id="13912" name="Line 826"/>
            <p:cNvSpPr>
              <a:spLocks noChangeShapeType="1"/>
            </p:cNvSpPr>
            <p:nvPr/>
          </p:nvSpPr>
          <p:spPr bwMode="auto">
            <a:xfrm>
              <a:off x="3554" y="923"/>
              <a:ext cx="0" cy="49"/>
            </a:xfrm>
            <a:prstGeom prst="line">
              <a:avLst/>
            </a:prstGeom>
            <a:noFill/>
            <a:ln w="6350">
              <a:solidFill>
                <a:srgbClr val="000000"/>
              </a:solidFill>
              <a:round/>
              <a:headEnd/>
              <a:tailEnd/>
            </a:ln>
          </p:spPr>
          <p:txBody>
            <a:bodyPr/>
            <a:lstStyle/>
            <a:p>
              <a:endParaRPr lang="en-US"/>
            </a:p>
          </p:txBody>
        </p:sp>
        <p:sp>
          <p:nvSpPr>
            <p:cNvPr id="13913" name="Line 827"/>
            <p:cNvSpPr>
              <a:spLocks noChangeShapeType="1"/>
            </p:cNvSpPr>
            <p:nvPr/>
          </p:nvSpPr>
          <p:spPr bwMode="auto">
            <a:xfrm flipV="1">
              <a:off x="3554" y="923"/>
              <a:ext cx="0" cy="49"/>
            </a:xfrm>
            <a:prstGeom prst="line">
              <a:avLst/>
            </a:prstGeom>
            <a:noFill/>
            <a:ln w="6350">
              <a:solidFill>
                <a:srgbClr val="000000"/>
              </a:solidFill>
              <a:round/>
              <a:headEnd/>
              <a:tailEnd/>
            </a:ln>
          </p:spPr>
          <p:txBody>
            <a:bodyPr/>
            <a:lstStyle/>
            <a:p>
              <a:endParaRPr lang="en-US"/>
            </a:p>
          </p:txBody>
        </p:sp>
        <p:sp>
          <p:nvSpPr>
            <p:cNvPr id="13914" name="Line 828"/>
            <p:cNvSpPr>
              <a:spLocks noChangeShapeType="1"/>
            </p:cNvSpPr>
            <p:nvPr/>
          </p:nvSpPr>
          <p:spPr bwMode="auto">
            <a:xfrm>
              <a:off x="3554" y="923"/>
              <a:ext cx="157" cy="0"/>
            </a:xfrm>
            <a:prstGeom prst="line">
              <a:avLst/>
            </a:prstGeom>
            <a:noFill/>
            <a:ln w="6350">
              <a:solidFill>
                <a:srgbClr val="000000"/>
              </a:solidFill>
              <a:round/>
              <a:headEnd/>
              <a:tailEnd/>
            </a:ln>
          </p:spPr>
          <p:txBody>
            <a:bodyPr/>
            <a:lstStyle/>
            <a:p>
              <a:endParaRPr lang="en-US"/>
            </a:p>
          </p:txBody>
        </p:sp>
        <p:sp>
          <p:nvSpPr>
            <p:cNvPr id="13915" name="Line 829"/>
            <p:cNvSpPr>
              <a:spLocks noChangeShapeType="1"/>
            </p:cNvSpPr>
            <p:nvPr/>
          </p:nvSpPr>
          <p:spPr bwMode="auto">
            <a:xfrm>
              <a:off x="3711" y="923"/>
              <a:ext cx="0" cy="49"/>
            </a:xfrm>
            <a:prstGeom prst="line">
              <a:avLst/>
            </a:prstGeom>
            <a:noFill/>
            <a:ln w="6350">
              <a:solidFill>
                <a:srgbClr val="000000"/>
              </a:solidFill>
              <a:round/>
              <a:headEnd/>
              <a:tailEnd/>
            </a:ln>
          </p:spPr>
          <p:txBody>
            <a:bodyPr/>
            <a:lstStyle/>
            <a:p>
              <a:endParaRPr lang="en-US"/>
            </a:p>
          </p:txBody>
        </p:sp>
        <p:sp>
          <p:nvSpPr>
            <p:cNvPr id="13916" name="Line 830"/>
            <p:cNvSpPr>
              <a:spLocks noChangeShapeType="1"/>
            </p:cNvSpPr>
            <p:nvPr/>
          </p:nvSpPr>
          <p:spPr bwMode="auto">
            <a:xfrm flipV="1">
              <a:off x="3711" y="923"/>
              <a:ext cx="0" cy="49"/>
            </a:xfrm>
            <a:prstGeom prst="line">
              <a:avLst/>
            </a:prstGeom>
            <a:noFill/>
            <a:ln w="6350">
              <a:solidFill>
                <a:srgbClr val="000000"/>
              </a:solidFill>
              <a:round/>
              <a:headEnd/>
              <a:tailEnd/>
            </a:ln>
          </p:spPr>
          <p:txBody>
            <a:bodyPr/>
            <a:lstStyle/>
            <a:p>
              <a:endParaRPr lang="en-US"/>
            </a:p>
          </p:txBody>
        </p:sp>
        <p:sp>
          <p:nvSpPr>
            <p:cNvPr id="13917" name="Line 831"/>
            <p:cNvSpPr>
              <a:spLocks noChangeShapeType="1"/>
            </p:cNvSpPr>
            <p:nvPr/>
          </p:nvSpPr>
          <p:spPr bwMode="auto">
            <a:xfrm>
              <a:off x="3711" y="923"/>
              <a:ext cx="157" cy="0"/>
            </a:xfrm>
            <a:prstGeom prst="line">
              <a:avLst/>
            </a:prstGeom>
            <a:noFill/>
            <a:ln w="6350">
              <a:solidFill>
                <a:srgbClr val="000000"/>
              </a:solidFill>
              <a:round/>
              <a:headEnd/>
              <a:tailEnd/>
            </a:ln>
          </p:spPr>
          <p:txBody>
            <a:bodyPr/>
            <a:lstStyle/>
            <a:p>
              <a:endParaRPr lang="en-US"/>
            </a:p>
          </p:txBody>
        </p:sp>
        <p:sp>
          <p:nvSpPr>
            <p:cNvPr id="13918" name="Line 832"/>
            <p:cNvSpPr>
              <a:spLocks noChangeShapeType="1"/>
            </p:cNvSpPr>
            <p:nvPr/>
          </p:nvSpPr>
          <p:spPr bwMode="auto">
            <a:xfrm>
              <a:off x="3868" y="923"/>
              <a:ext cx="0" cy="49"/>
            </a:xfrm>
            <a:prstGeom prst="line">
              <a:avLst/>
            </a:prstGeom>
            <a:noFill/>
            <a:ln w="6350">
              <a:solidFill>
                <a:srgbClr val="000000"/>
              </a:solidFill>
              <a:round/>
              <a:headEnd/>
              <a:tailEnd/>
            </a:ln>
          </p:spPr>
          <p:txBody>
            <a:bodyPr/>
            <a:lstStyle/>
            <a:p>
              <a:endParaRPr lang="en-US"/>
            </a:p>
          </p:txBody>
        </p:sp>
        <p:sp>
          <p:nvSpPr>
            <p:cNvPr id="13919" name="Line 833"/>
            <p:cNvSpPr>
              <a:spLocks noChangeShapeType="1"/>
            </p:cNvSpPr>
            <p:nvPr/>
          </p:nvSpPr>
          <p:spPr bwMode="auto">
            <a:xfrm flipV="1">
              <a:off x="3868" y="923"/>
              <a:ext cx="0" cy="49"/>
            </a:xfrm>
            <a:prstGeom prst="line">
              <a:avLst/>
            </a:prstGeom>
            <a:noFill/>
            <a:ln w="6350">
              <a:solidFill>
                <a:srgbClr val="000000"/>
              </a:solidFill>
              <a:round/>
              <a:headEnd/>
              <a:tailEnd/>
            </a:ln>
          </p:spPr>
          <p:txBody>
            <a:bodyPr/>
            <a:lstStyle/>
            <a:p>
              <a:endParaRPr lang="en-US"/>
            </a:p>
          </p:txBody>
        </p:sp>
        <p:sp>
          <p:nvSpPr>
            <p:cNvPr id="13920" name="Line 834"/>
            <p:cNvSpPr>
              <a:spLocks noChangeShapeType="1"/>
            </p:cNvSpPr>
            <p:nvPr/>
          </p:nvSpPr>
          <p:spPr bwMode="auto">
            <a:xfrm>
              <a:off x="3868" y="923"/>
              <a:ext cx="156" cy="0"/>
            </a:xfrm>
            <a:prstGeom prst="line">
              <a:avLst/>
            </a:prstGeom>
            <a:noFill/>
            <a:ln w="6350">
              <a:solidFill>
                <a:srgbClr val="000000"/>
              </a:solidFill>
              <a:round/>
              <a:headEnd/>
              <a:tailEnd/>
            </a:ln>
          </p:spPr>
          <p:txBody>
            <a:bodyPr/>
            <a:lstStyle/>
            <a:p>
              <a:endParaRPr lang="en-US"/>
            </a:p>
          </p:txBody>
        </p:sp>
        <p:sp>
          <p:nvSpPr>
            <p:cNvPr id="13921" name="Line 835"/>
            <p:cNvSpPr>
              <a:spLocks noChangeShapeType="1"/>
            </p:cNvSpPr>
            <p:nvPr/>
          </p:nvSpPr>
          <p:spPr bwMode="auto">
            <a:xfrm>
              <a:off x="4024" y="923"/>
              <a:ext cx="0" cy="49"/>
            </a:xfrm>
            <a:prstGeom prst="line">
              <a:avLst/>
            </a:prstGeom>
            <a:noFill/>
            <a:ln w="6350">
              <a:solidFill>
                <a:srgbClr val="000000"/>
              </a:solidFill>
              <a:round/>
              <a:headEnd/>
              <a:tailEnd/>
            </a:ln>
          </p:spPr>
          <p:txBody>
            <a:bodyPr/>
            <a:lstStyle/>
            <a:p>
              <a:endParaRPr lang="en-US"/>
            </a:p>
          </p:txBody>
        </p:sp>
        <p:sp>
          <p:nvSpPr>
            <p:cNvPr id="13922" name="Line 836"/>
            <p:cNvSpPr>
              <a:spLocks noChangeShapeType="1"/>
            </p:cNvSpPr>
            <p:nvPr/>
          </p:nvSpPr>
          <p:spPr bwMode="auto">
            <a:xfrm flipV="1">
              <a:off x="4024" y="923"/>
              <a:ext cx="0" cy="49"/>
            </a:xfrm>
            <a:prstGeom prst="line">
              <a:avLst/>
            </a:prstGeom>
            <a:noFill/>
            <a:ln w="6350">
              <a:solidFill>
                <a:srgbClr val="000000"/>
              </a:solidFill>
              <a:round/>
              <a:headEnd/>
              <a:tailEnd/>
            </a:ln>
          </p:spPr>
          <p:txBody>
            <a:bodyPr/>
            <a:lstStyle/>
            <a:p>
              <a:endParaRPr lang="en-US"/>
            </a:p>
          </p:txBody>
        </p:sp>
        <p:sp>
          <p:nvSpPr>
            <p:cNvPr id="13923" name="Line 837"/>
            <p:cNvSpPr>
              <a:spLocks noChangeShapeType="1"/>
            </p:cNvSpPr>
            <p:nvPr/>
          </p:nvSpPr>
          <p:spPr bwMode="auto">
            <a:xfrm>
              <a:off x="4024" y="923"/>
              <a:ext cx="157" cy="0"/>
            </a:xfrm>
            <a:prstGeom prst="line">
              <a:avLst/>
            </a:prstGeom>
            <a:noFill/>
            <a:ln w="6350">
              <a:solidFill>
                <a:srgbClr val="000000"/>
              </a:solidFill>
              <a:round/>
              <a:headEnd/>
              <a:tailEnd/>
            </a:ln>
          </p:spPr>
          <p:txBody>
            <a:bodyPr/>
            <a:lstStyle/>
            <a:p>
              <a:endParaRPr lang="en-US"/>
            </a:p>
          </p:txBody>
        </p:sp>
        <p:sp>
          <p:nvSpPr>
            <p:cNvPr id="13924" name="Line 838"/>
            <p:cNvSpPr>
              <a:spLocks noChangeShapeType="1"/>
            </p:cNvSpPr>
            <p:nvPr/>
          </p:nvSpPr>
          <p:spPr bwMode="auto">
            <a:xfrm>
              <a:off x="4181" y="923"/>
              <a:ext cx="0" cy="49"/>
            </a:xfrm>
            <a:prstGeom prst="line">
              <a:avLst/>
            </a:prstGeom>
            <a:noFill/>
            <a:ln w="6350">
              <a:solidFill>
                <a:srgbClr val="000000"/>
              </a:solidFill>
              <a:round/>
              <a:headEnd/>
              <a:tailEnd/>
            </a:ln>
          </p:spPr>
          <p:txBody>
            <a:bodyPr/>
            <a:lstStyle/>
            <a:p>
              <a:endParaRPr lang="en-US"/>
            </a:p>
          </p:txBody>
        </p:sp>
        <p:sp>
          <p:nvSpPr>
            <p:cNvPr id="13925" name="Line 839"/>
            <p:cNvSpPr>
              <a:spLocks noChangeShapeType="1"/>
            </p:cNvSpPr>
            <p:nvPr/>
          </p:nvSpPr>
          <p:spPr bwMode="auto">
            <a:xfrm flipV="1">
              <a:off x="4181" y="923"/>
              <a:ext cx="0" cy="49"/>
            </a:xfrm>
            <a:prstGeom prst="line">
              <a:avLst/>
            </a:prstGeom>
            <a:noFill/>
            <a:ln w="6350">
              <a:solidFill>
                <a:srgbClr val="000000"/>
              </a:solidFill>
              <a:round/>
              <a:headEnd/>
              <a:tailEnd/>
            </a:ln>
          </p:spPr>
          <p:txBody>
            <a:bodyPr/>
            <a:lstStyle/>
            <a:p>
              <a:endParaRPr lang="en-US"/>
            </a:p>
          </p:txBody>
        </p:sp>
        <p:sp>
          <p:nvSpPr>
            <p:cNvPr id="13926" name="Line 840"/>
            <p:cNvSpPr>
              <a:spLocks noChangeShapeType="1"/>
            </p:cNvSpPr>
            <p:nvPr/>
          </p:nvSpPr>
          <p:spPr bwMode="auto">
            <a:xfrm>
              <a:off x="4181" y="923"/>
              <a:ext cx="157" cy="0"/>
            </a:xfrm>
            <a:prstGeom prst="line">
              <a:avLst/>
            </a:prstGeom>
            <a:noFill/>
            <a:ln w="6350">
              <a:solidFill>
                <a:srgbClr val="000000"/>
              </a:solidFill>
              <a:round/>
              <a:headEnd/>
              <a:tailEnd/>
            </a:ln>
          </p:spPr>
          <p:txBody>
            <a:bodyPr/>
            <a:lstStyle/>
            <a:p>
              <a:endParaRPr lang="en-US"/>
            </a:p>
          </p:txBody>
        </p:sp>
        <p:sp>
          <p:nvSpPr>
            <p:cNvPr id="13927" name="Line 841"/>
            <p:cNvSpPr>
              <a:spLocks noChangeShapeType="1"/>
            </p:cNvSpPr>
            <p:nvPr/>
          </p:nvSpPr>
          <p:spPr bwMode="auto">
            <a:xfrm>
              <a:off x="4338" y="923"/>
              <a:ext cx="0" cy="119"/>
            </a:xfrm>
            <a:prstGeom prst="line">
              <a:avLst/>
            </a:prstGeom>
            <a:noFill/>
            <a:ln w="6350">
              <a:solidFill>
                <a:srgbClr val="000000"/>
              </a:solidFill>
              <a:round/>
              <a:headEnd/>
              <a:tailEnd/>
            </a:ln>
          </p:spPr>
          <p:txBody>
            <a:bodyPr/>
            <a:lstStyle/>
            <a:p>
              <a:endParaRPr lang="en-US"/>
            </a:p>
          </p:txBody>
        </p:sp>
        <p:sp>
          <p:nvSpPr>
            <p:cNvPr id="13928" name="Line 842"/>
            <p:cNvSpPr>
              <a:spLocks noChangeShapeType="1"/>
            </p:cNvSpPr>
            <p:nvPr/>
          </p:nvSpPr>
          <p:spPr bwMode="auto">
            <a:xfrm flipV="1">
              <a:off x="4338" y="923"/>
              <a:ext cx="0" cy="119"/>
            </a:xfrm>
            <a:prstGeom prst="line">
              <a:avLst/>
            </a:prstGeom>
            <a:noFill/>
            <a:ln w="6350">
              <a:solidFill>
                <a:srgbClr val="000000"/>
              </a:solidFill>
              <a:round/>
              <a:headEnd/>
              <a:tailEnd/>
            </a:ln>
          </p:spPr>
          <p:txBody>
            <a:bodyPr/>
            <a:lstStyle/>
            <a:p>
              <a:endParaRPr lang="en-US"/>
            </a:p>
          </p:txBody>
        </p:sp>
        <p:sp>
          <p:nvSpPr>
            <p:cNvPr id="13929" name="Line 843"/>
            <p:cNvSpPr>
              <a:spLocks noChangeShapeType="1"/>
            </p:cNvSpPr>
            <p:nvPr/>
          </p:nvSpPr>
          <p:spPr bwMode="auto">
            <a:xfrm>
              <a:off x="4338" y="923"/>
              <a:ext cx="78" cy="0"/>
            </a:xfrm>
            <a:prstGeom prst="line">
              <a:avLst/>
            </a:prstGeom>
            <a:noFill/>
            <a:ln w="6350">
              <a:solidFill>
                <a:srgbClr val="000000"/>
              </a:solidFill>
              <a:round/>
              <a:headEnd/>
              <a:tailEnd/>
            </a:ln>
          </p:spPr>
          <p:txBody>
            <a:bodyPr/>
            <a:lstStyle/>
            <a:p>
              <a:endParaRPr lang="en-US"/>
            </a:p>
          </p:txBody>
        </p:sp>
        <p:sp>
          <p:nvSpPr>
            <p:cNvPr id="13930" name="Line 844"/>
            <p:cNvSpPr>
              <a:spLocks noChangeShapeType="1"/>
            </p:cNvSpPr>
            <p:nvPr/>
          </p:nvSpPr>
          <p:spPr bwMode="auto">
            <a:xfrm>
              <a:off x="1205" y="923"/>
              <a:ext cx="0" cy="119"/>
            </a:xfrm>
            <a:prstGeom prst="line">
              <a:avLst/>
            </a:prstGeom>
            <a:noFill/>
            <a:ln w="6350">
              <a:solidFill>
                <a:srgbClr val="000000"/>
              </a:solidFill>
              <a:round/>
              <a:headEnd/>
              <a:tailEnd/>
            </a:ln>
          </p:spPr>
          <p:txBody>
            <a:bodyPr/>
            <a:lstStyle/>
            <a:p>
              <a:endParaRPr lang="en-US"/>
            </a:p>
          </p:txBody>
        </p:sp>
        <p:sp>
          <p:nvSpPr>
            <p:cNvPr id="13931" name="Line 845"/>
            <p:cNvSpPr>
              <a:spLocks noChangeShapeType="1"/>
            </p:cNvSpPr>
            <p:nvPr/>
          </p:nvSpPr>
          <p:spPr bwMode="auto">
            <a:xfrm flipV="1">
              <a:off x="1205" y="923"/>
              <a:ext cx="0" cy="119"/>
            </a:xfrm>
            <a:prstGeom prst="line">
              <a:avLst/>
            </a:prstGeom>
            <a:noFill/>
            <a:ln w="6350">
              <a:solidFill>
                <a:srgbClr val="000000"/>
              </a:solidFill>
              <a:round/>
              <a:headEnd/>
              <a:tailEnd/>
            </a:ln>
          </p:spPr>
          <p:txBody>
            <a:bodyPr/>
            <a:lstStyle/>
            <a:p>
              <a:endParaRPr lang="en-US"/>
            </a:p>
          </p:txBody>
        </p:sp>
        <p:sp>
          <p:nvSpPr>
            <p:cNvPr id="13932" name="Line 846"/>
            <p:cNvSpPr>
              <a:spLocks noChangeShapeType="1"/>
            </p:cNvSpPr>
            <p:nvPr/>
          </p:nvSpPr>
          <p:spPr bwMode="auto">
            <a:xfrm>
              <a:off x="1205" y="923"/>
              <a:ext cx="157" cy="0"/>
            </a:xfrm>
            <a:prstGeom prst="line">
              <a:avLst/>
            </a:prstGeom>
            <a:noFill/>
            <a:ln w="6350">
              <a:solidFill>
                <a:srgbClr val="000000"/>
              </a:solidFill>
              <a:round/>
              <a:headEnd/>
              <a:tailEnd/>
            </a:ln>
          </p:spPr>
          <p:txBody>
            <a:bodyPr/>
            <a:lstStyle/>
            <a:p>
              <a:endParaRPr lang="en-US"/>
            </a:p>
          </p:txBody>
        </p:sp>
        <p:sp>
          <p:nvSpPr>
            <p:cNvPr id="13933" name="Line 847"/>
            <p:cNvSpPr>
              <a:spLocks noChangeShapeType="1"/>
            </p:cNvSpPr>
            <p:nvPr/>
          </p:nvSpPr>
          <p:spPr bwMode="auto">
            <a:xfrm>
              <a:off x="1362" y="923"/>
              <a:ext cx="0" cy="49"/>
            </a:xfrm>
            <a:prstGeom prst="line">
              <a:avLst/>
            </a:prstGeom>
            <a:noFill/>
            <a:ln w="6350">
              <a:solidFill>
                <a:srgbClr val="000000"/>
              </a:solidFill>
              <a:round/>
              <a:headEnd/>
              <a:tailEnd/>
            </a:ln>
          </p:spPr>
          <p:txBody>
            <a:bodyPr/>
            <a:lstStyle/>
            <a:p>
              <a:endParaRPr lang="en-US"/>
            </a:p>
          </p:txBody>
        </p:sp>
        <p:sp>
          <p:nvSpPr>
            <p:cNvPr id="13934" name="Line 848"/>
            <p:cNvSpPr>
              <a:spLocks noChangeShapeType="1"/>
            </p:cNvSpPr>
            <p:nvPr/>
          </p:nvSpPr>
          <p:spPr bwMode="auto">
            <a:xfrm flipV="1">
              <a:off x="1362" y="923"/>
              <a:ext cx="0" cy="49"/>
            </a:xfrm>
            <a:prstGeom prst="line">
              <a:avLst/>
            </a:prstGeom>
            <a:noFill/>
            <a:ln w="6350">
              <a:solidFill>
                <a:srgbClr val="000000"/>
              </a:solidFill>
              <a:round/>
              <a:headEnd/>
              <a:tailEnd/>
            </a:ln>
          </p:spPr>
          <p:txBody>
            <a:bodyPr/>
            <a:lstStyle/>
            <a:p>
              <a:endParaRPr lang="en-US"/>
            </a:p>
          </p:txBody>
        </p:sp>
        <p:sp>
          <p:nvSpPr>
            <p:cNvPr id="13935" name="Line 849"/>
            <p:cNvSpPr>
              <a:spLocks noChangeShapeType="1"/>
            </p:cNvSpPr>
            <p:nvPr/>
          </p:nvSpPr>
          <p:spPr bwMode="auto">
            <a:xfrm>
              <a:off x="1362" y="923"/>
              <a:ext cx="156" cy="0"/>
            </a:xfrm>
            <a:prstGeom prst="line">
              <a:avLst/>
            </a:prstGeom>
            <a:noFill/>
            <a:ln w="6350">
              <a:solidFill>
                <a:srgbClr val="000000"/>
              </a:solidFill>
              <a:round/>
              <a:headEnd/>
              <a:tailEnd/>
            </a:ln>
          </p:spPr>
          <p:txBody>
            <a:bodyPr/>
            <a:lstStyle/>
            <a:p>
              <a:endParaRPr lang="en-US"/>
            </a:p>
          </p:txBody>
        </p:sp>
        <p:sp>
          <p:nvSpPr>
            <p:cNvPr id="13936" name="Line 850"/>
            <p:cNvSpPr>
              <a:spLocks noChangeShapeType="1"/>
            </p:cNvSpPr>
            <p:nvPr/>
          </p:nvSpPr>
          <p:spPr bwMode="auto">
            <a:xfrm>
              <a:off x="1518" y="923"/>
              <a:ext cx="0" cy="49"/>
            </a:xfrm>
            <a:prstGeom prst="line">
              <a:avLst/>
            </a:prstGeom>
            <a:noFill/>
            <a:ln w="6350">
              <a:solidFill>
                <a:srgbClr val="000000"/>
              </a:solidFill>
              <a:round/>
              <a:headEnd/>
              <a:tailEnd/>
            </a:ln>
          </p:spPr>
          <p:txBody>
            <a:bodyPr/>
            <a:lstStyle/>
            <a:p>
              <a:endParaRPr lang="en-US"/>
            </a:p>
          </p:txBody>
        </p:sp>
        <p:sp>
          <p:nvSpPr>
            <p:cNvPr id="13937" name="Line 851"/>
            <p:cNvSpPr>
              <a:spLocks noChangeShapeType="1"/>
            </p:cNvSpPr>
            <p:nvPr/>
          </p:nvSpPr>
          <p:spPr bwMode="auto">
            <a:xfrm flipV="1">
              <a:off x="1518" y="923"/>
              <a:ext cx="0" cy="49"/>
            </a:xfrm>
            <a:prstGeom prst="line">
              <a:avLst/>
            </a:prstGeom>
            <a:noFill/>
            <a:ln w="6350">
              <a:solidFill>
                <a:srgbClr val="000000"/>
              </a:solidFill>
              <a:round/>
              <a:headEnd/>
              <a:tailEnd/>
            </a:ln>
          </p:spPr>
          <p:txBody>
            <a:bodyPr/>
            <a:lstStyle/>
            <a:p>
              <a:endParaRPr lang="en-US"/>
            </a:p>
          </p:txBody>
        </p:sp>
        <p:sp>
          <p:nvSpPr>
            <p:cNvPr id="13938" name="Line 852"/>
            <p:cNvSpPr>
              <a:spLocks noChangeShapeType="1"/>
            </p:cNvSpPr>
            <p:nvPr/>
          </p:nvSpPr>
          <p:spPr bwMode="auto">
            <a:xfrm>
              <a:off x="1518" y="923"/>
              <a:ext cx="157" cy="0"/>
            </a:xfrm>
            <a:prstGeom prst="line">
              <a:avLst/>
            </a:prstGeom>
            <a:noFill/>
            <a:ln w="6350">
              <a:solidFill>
                <a:srgbClr val="000000"/>
              </a:solidFill>
              <a:round/>
              <a:headEnd/>
              <a:tailEnd/>
            </a:ln>
          </p:spPr>
          <p:txBody>
            <a:bodyPr/>
            <a:lstStyle/>
            <a:p>
              <a:endParaRPr lang="en-US"/>
            </a:p>
          </p:txBody>
        </p:sp>
        <p:sp>
          <p:nvSpPr>
            <p:cNvPr id="13939" name="Line 853"/>
            <p:cNvSpPr>
              <a:spLocks noChangeShapeType="1"/>
            </p:cNvSpPr>
            <p:nvPr/>
          </p:nvSpPr>
          <p:spPr bwMode="auto">
            <a:xfrm>
              <a:off x="1675" y="923"/>
              <a:ext cx="0" cy="49"/>
            </a:xfrm>
            <a:prstGeom prst="line">
              <a:avLst/>
            </a:prstGeom>
            <a:noFill/>
            <a:ln w="6350">
              <a:solidFill>
                <a:srgbClr val="000000"/>
              </a:solidFill>
              <a:round/>
              <a:headEnd/>
              <a:tailEnd/>
            </a:ln>
          </p:spPr>
          <p:txBody>
            <a:bodyPr/>
            <a:lstStyle/>
            <a:p>
              <a:endParaRPr lang="en-US"/>
            </a:p>
          </p:txBody>
        </p:sp>
        <p:sp>
          <p:nvSpPr>
            <p:cNvPr id="13940" name="Line 854"/>
            <p:cNvSpPr>
              <a:spLocks noChangeShapeType="1"/>
            </p:cNvSpPr>
            <p:nvPr/>
          </p:nvSpPr>
          <p:spPr bwMode="auto">
            <a:xfrm flipV="1">
              <a:off x="1675" y="923"/>
              <a:ext cx="0" cy="49"/>
            </a:xfrm>
            <a:prstGeom prst="line">
              <a:avLst/>
            </a:prstGeom>
            <a:noFill/>
            <a:ln w="6350">
              <a:solidFill>
                <a:srgbClr val="000000"/>
              </a:solidFill>
              <a:round/>
              <a:headEnd/>
              <a:tailEnd/>
            </a:ln>
          </p:spPr>
          <p:txBody>
            <a:bodyPr/>
            <a:lstStyle/>
            <a:p>
              <a:endParaRPr lang="en-US"/>
            </a:p>
          </p:txBody>
        </p:sp>
        <p:sp>
          <p:nvSpPr>
            <p:cNvPr id="13941" name="Line 855"/>
            <p:cNvSpPr>
              <a:spLocks noChangeShapeType="1"/>
            </p:cNvSpPr>
            <p:nvPr/>
          </p:nvSpPr>
          <p:spPr bwMode="auto">
            <a:xfrm>
              <a:off x="1675" y="923"/>
              <a:ext cx="157" cy="0"/>
            </a:xfrm>
            <a:prstGeom prst="line">
              <a:avLst/>
            </a:prstGeom>
            <a:noFill/>
            <a:ln w="6350">
              <a:solidFill>
                <a:srgbClr val="000000"/>
              </a:solidFill>
              <a:round/>
              <a:headEnd/>
              <a:tailEnd/>
            </a:ln>
          </p:spPr>
          <p:txBody>
            <a:bodyPr/>
            <a:lstStyle/>
            <a:p>
              <a:endParaRPr lang="en-US"/>
            </a:p>
          </p:txBody>
        </p:sp>
        <p:sp>
          <p:nvSpPr>
            <p:cNvPr id="13942" name="Line 856"/>
            <p:cNvSpPr>
              <a:spLocks noChangeShapeType="1"/>
            </p:cNvSpPr>
            <p:nvPr/>
          </p:nvSpPr>
          <p:spPr bwMode="auto">
            <a:xfrm>
              <a:off x="1832" y="923"/>
              <a:ext cx="0" cy="49"/>
            </a:xfrm>
            <a:prstGeom prst="line">
              <a:avLst/>
            </a:prstGeom>
            <a:noFill/>
            <a:ln w="6350">
              <a:solidFill>
                <a:srgbClr val="000000"/>
              </a:solidFill>
              <a:round/>
              <a:headEnd/>
              <a:tailEnd/>
            </a:ln>
          </p:spPr>
          <p:txBody>
            <a:bodyPr/>
            <a:lstStyle/>
            <a:p>
              <a:endParaRPr lang="en-US"/>
            </a:p>
          </p:txBody>
        </p:sp>
        <p:sp>
          <p:nvSpPr>
            <p:cNvPr id="13943" name="Line 857"/>
            <p:cNvSpPr>
              <a:spLocks noChangeShapeType="1"/>
            </p:cNvSpPr>
            <p:nvPr/>
          </p:nvSpPr>
          <p:spPr bwMode="auto">
            <a:xfrm flipV="1">
              <a:off x="1832" y="923"/>
              <a:ext cx="0" cy="49"/>
            </a:xfrm>
            <a:prstGeom prst="line">
              <a:avLst/>
            </a:prstGeom>
            <a:noFill/>
            <a:ln w="6350">
              <a:solidFill>
                <a:srgbClr val="000000"/>
              </a:solidFill>
              <a:round/>
              <a:headEnd/>
              <a:tailEnd/>
            </a:ln>
          </p:spPr>
          <p:txBody>
            <a:bodyPr/>
            <a:lstStyle/>
            <a:p>
              <a:endParaRPr lang="en-US"/>
            </a:p>
          </p:txBody>
        </p:sp>
        <p:sp>
          <p:nvSpPr>
            <p:cNvPr id="13944" name="Line 858"/>
            <p:cNvSpPr>
              <a:spLocks noChangeShapeType="1"/>
            </p:cNvSpPr>
            <p:nvPr/>
          </p:nvSpPr>
          <p:spPr bwMode="auto">
            <a:xfrm>
              <a:off x="1832" y="923"/>
              <a:ext cx="157" cy="0"/>
            </a:xfrm>
            <a:prstGeom prst="line">
              <a:avLst/>
            </a:prstGeom>
            <a:noFill/>
            <a:ln w="6350">
              <a:solidFill>
                <a:srgbClr val="000000"/>
              </a:solidFill>
              <a:round/>
              <a:headEnd/>
              <a:tailEnd/>
            </a:ln>
          </p:spPr>
          <p:txBody>
            <a:bodyPr/>
            <a:lstStyle/>
            <a:p>
              <a:endParaRPr lang="en-US"/>
            </a:p>
          </p:txBody>
        </p:sp>
        <p:sp>
          <p:nvSpPr>
            <p:cNvPr id="13945" name="Line 859"/>
            <p:cNvSpPr>
              <a:spLocks noChangeShapeType="1"/>
            </p:cNvSpPr>
            <p:nvPr/>
          </p:nvSpPr>
          <p:spPr bwMode="auto">
            <a:xfrm>
              <a:off x="1989" y="923"/>
              <a:ext cx="0" cy="49"/>
            </a:xfrm>
            <a:prstGeom prst="line">
              <a:avLst/>
            </a:prstGeom>
            <a:noFill/>
            <a:ln w="6350">
              <a:solidFill>
                <a:srgbClr val="000000"/>
              </a:solidFill>
              <a:round/>
              <a:headEnd/>
              <a:tailEnd/>
            </a:ln>
          </p:spPr>
          <p:txBody>
            <a:bodyPr/>
            <a:lstStyle/>
            <a:p>
              <a:endParaRPr lang="en-US"/>
            </a:p>
          </p:txBody>
        </p:sp>
        <p:sp>
          <p:nvSpPr>
            <p:cNvPr id="13946" name="Line 860"/>
            <p:cNvSpPr>
              <a:spLocks noChangeShapeType="1"/>
            </p:cNvSpPr>
            <p:nvPr/>
          </p:nvSpPr>
          <p:spPr bwMode="auto">
            <a:xfrm flipV="1">
              <a:off x="1989" y="923"/>
              <a:ext cx="0" cy="49"/>
            </a:xfrm>
            <a:prstGeom prst="line">
              <a:avLst/>
            </a:prstGeom>
            <a:noFill/>
            <a:ln w="6350">
              <a:solidFill>
                <a:srgbClr val="000000"/>
              </a:solidFill>
              <a:round/>
              <a:headEnd/>
              <a:tailEnd/>
            </a:ln>
          </p:spPr>
          <p:txBody>
            <a:bodyPr/>
            <a:lstStyle/>
            <a:p>
              <a:endParaRPr lang="en-US"/>
            </a:p>
          </p:txBody>
        </p:sp>
        <p:sp>
          <p:nvSpPr>
            <p:cNvPr id="13947" name="Line 861"/>
            <p:cNvSpPr>
              <a:spLocks noChangeShapeType="1"/>
            </p:cNvSpPr>
            <p:nvPr/>
          </p:nvSpPr>
          <p:spPr bwMode="auto">
            <a:xfrm>
              <a:off x="1989" y="923"/>
              <a:ext cx="155" cy="0"/>
            </a:xfrm>
            <a:prstGeom prst="line">
              <a:avLst/>
            </a:prstGeom>
            <a:noFill/>
            <a:ln w="6350">
              <a:solidFill>
                <a:srgbClr val="000000"/>
              </a:solidFill>
              <a:round/>
              <a:headEnd/>
              <a:tailEnd/>
            </a:ln>
          </p:spPr>
          <p:txBody>
            <a:bodyPr/>
            <a:lstStyle/>
            <a:p>
              <a:endParaRPr lang="en-US"/>
            </a:p>
          </p:txBody>
        </p:sp>
        <p:sp>
          <p:nvSpPr>
            <p:cNvPr id="13948" name="Line 862"/>
            <p:cNvSpPr>
              <a:spLocks noChangeShapeType="1"/>
            </p:cNvSpPr>
            <p:nvPr/>
          </p:nvSpPr>
          <p:spPr bwMode="auto">
            <a:xfrm>
              <a:off x="2144" y="923"/>
              <a:ext cx="0" cy="49"/>
            </a:xfrm>
            <a:prstGeom prst="line">
              <a:avLst/>
            </a:prstGeom>
            <a:noFill/>
            <a:ln w="6350">
              <a:solidFill>
                <a:srgbClr val="000000"/>
              </a:solidFill>
              <a:round/>
              <a:headEnd/>
              <a:tailEnd/>
            </a:ln>
          </p:spPr>
          <p:txBody>
            <a:bodyPr/>
            <a:lstStyle/>
            <a:p>
              <a:endParaRPr lang="en-US"/>
            </a:p>
          </p:txBody>
        </p:sp>
        <p:sp>
          <p:nvSpPr>
            <p:cNvPr id="13949" name="Line 863"/>
            <p:cNvSpPr>
              <a:spLocks noChangeShapeType="1"/>
            </p:cNvSpPr>
            <p:nvPr/>
          </p:nvSpPr>
          <p:spPr bwMode="auto">
            <a:xfrm flipV="1">
              <a:off x="2144" y="923"/>
              <a:ext cx="0" cy="49"/>
            </a:xfrm>
            <a:prstGeom prst="line">
              <a:avLst/>
            </a:prstGeom>
            <a:noFill/>
            <a:ln w="6350">
              <a:solidFill>
                <a:srgbClr val="000000"/>
              </a:solidFill>
              <a:round/>
              <a:headEnd/>
              <a:tailEnd/>
            </a:ln>
          </p:spPr>
          <p:txBody>
            <a:bodyPr/>
            <a:lstStyle/>
            <a:p>
              <a:endParaRPr lang="en-US"/>
            </a:p>
          </p:txBody>
        </p:sp>
        <p:sp>
          <p:nvSpPr>
            <p:cNvPr id="13950" name="Line 864"/>
            <p:cNvSpPr>
              <a:spLocks noChangeShapeType="1"/>
            </p:cNvSpPr>
            <p:nvPr/>
          </p:nvSpPr>
          <p:spPr bwMode="auto">
            <a:xfrm>
              <a:off x="2144" y="923"/>
              <a:ext cx="157" cy="0"/>
            </a:xfrm>
            <a:prstGeom prst="line">
              <a:avLst/>
            </a:prstGeom>
            <a:noFill/>
            <a:ln w="6350">
              <a:solidFill>
                <a:srgbClr val="000000"/>
              </a:solidFill>
              <a:round/>
              <a:headEnd/>
              <a:tailEnd/>
            </a:ln>
          </p:spPr>
          <p:txBody>
            <a:bodyPr/>
            <a:lstStyle/>
            <a:p>
              <a:endParaRPr lang="en-US"/>
            </a:p>
          </p:txBody>
        </p:sp>
        <p:sp>
          <p:nvSpPr>
            <p:cNvPr id="13951" name="Line 865"/>
            <p:cNvSpPr>
              <a:spLocks noChangeShapeType="1"/>
            </p:cNvSpPr>
            <p:nvPr/>
          </p:nvSpPr>
          <p:spPr bwMode="auto">
            <a:xfrm>
              <a:off x="2301" y="923"/>
              <a:ext cx="0" cy="49"/>
            </a:xfrm>
            <a:prstGeom prst="line">
              <a:avLst/>
            </a:prstGeom>
            <a:noFill/>
            <a:ln w="6350">
              <a:solidFill>
                <a:srgbClr val="000000"/>
              </a:solidFill>
              <a:round/>
              <a:headEnd/>
              <a:tailEnd/>
            </a:ln>
          </p:spPr>
          <p:txBody>
            <a:bodyPr/>
            <a:lstStyle/>
            <a:p>
              <a:endParaRPr lang="en-US"/>
            </a:p>
          </p:txBody>
        </p:sp>
        <p:sp>
          <p:nvSpPr>
            <p:cNvPr id="13952" name="Line 866"/>
            <p:cNvSpPr>
              <a:spLocks noChangeShapeType="1"/>
            </p:cNvSpPr>
            <p:nvPr/>
          </p:nvSpPr>
          <p:spPr bwMode="auto">
            <a:xfrm flipV="1">
              <a:off x="2301" y="923"/>
              <a:ext cx="0" cy="49"/>
            </a:xfrm>
            <a:prstGeom prst="line">
              <a:avLst/>
            </a:prstGeom>
            <a:noFill/>
            <a:ln w="6350">
              <a:solidFill>
                <a:srgbClr val="000000"/>
              </a:solidFill>
              <a:round/>
              <a:headEnd/>
              <a:tailEnd/>
            </a:ln>
          </p:spPr>
          <p:txBody>
            <a:bodyPr/>
            <a:lstStyle/>
            <a:p>
              <a:endParaRPr lang="en-US"/>
            </a:p>
          </p:txBody>
        </p:sp>
        <p:sp>
          <p:nvSpPr>
            <p:cNvPr id="13953" name="Line 867"/>
            <p:cNvSpPr>
              <a:spLocks noChangeShapeType="1"/>
            </p:cNvSpPr>
            <p:nvPr/>
          </p:nvSpPr>
          <p:spPr bwMode="auto">
            <a:xfrm>
              <a:off x="2301" y="923"/>
              <a:ext cx="157" cy="0"/>
            </a:xfrm>
            <a:prstGeom prst="line">
              <a:avLst/>
            </a:prstGeom>
            <a:noFill/>
            <a:ln w="6350">
              <a:solidFill>
                <a:srgbClr val="000000"/>
              </a:solidFill>
              <a:round/>
              <a:headEnd/>
              <a:tailEnd/>
            </a:ln>
          </p:spPr>
          <p:txBody>
            <a:bodyPr/>
            <a:lstStyle/>
            <a:p>
              <a:endParaRPr lang="en-US"/>
            </a:p>
          </p:txBody>
        </p:sp>
        <p:sp>
          <p:nvSpPr>
            <p:cNvPr id="13954" name="Line 868"/>
            <p:cNvSpPr>
              <a:spLocks noChangeShapeType="1"/>
            </p:cNvSpPr>
            <p:nvPr/>
          </p:nvSpPr>
          <p:spPr bwMode="auto">
            <a:xfrm>
              <a:off x="2458" y="923"/>
              <a:ext cx="0" cy="49"/>
            </a:xfrm>
            <a:prstGeom prst="line">
              <a:avLst/>
            </a:prstGeom>
            <a:noFill/>
            <a:ln w="6350">
              <a:solidFill>
                <a:srgbClr val="000000"/>
              </a:solidFill>
              <a:round/>
              <a:headEnd/>
              <a:tailEnd/>
            </a:ln>
          </p:spPr>
          <p:txBody>
            <a:bodyPr/>
            <a:lstStyle/>
            <a:p>
              <a:endParaRPr lang="en-US"/>
            </a:p>
          </p:txBody>
        </p:sp>
        <p:sp>
          <p:nvSpPr>
            <p:cNvPr id="13955" name="Line 869"/>
            <p:cNvSpPr>
              <a:spLocks noChangeShapeType="1"/>
            </p:cNvSpPr>
            <p:nvPr/>
          </p:nvSpPr>
          <p:spPr bwMode="auto">
            <a:xfrm flipV="1">
              <a:off x="2458" y="923"/>
              <a:ext cx="0" cy="49"/>
            </a:xfrm>
            <a:prstGeom prst="line">
              <a:avLst/>
            </a:prstGeom>
            <a:noFill/>
            <a:ln w="6350">
              <a:solidFill>
                <a:srgbClr val="000000"/>
              </a:solidFill>
              <a:round/>
              <a:headEnd/>
              <a:tailEnd/>
            </a:ln>
          </p:spPr>
          <p:txBody>
            <a:bodyPr/>
            <a:lstStyle/>
            <a:p>
              <a:endParaRPr lang="en-US"/>
            </a:p>
          </p:txBody>
        </p:sp>
        <p:sp>
          <p:nvSpPr>
            <p:cNvPr id="13956" name="Line 870"/>
            <p:cNvSpPr>
              <a:spLocks noChangeShapeType="1"/>
            </p:cNvSpPr>
            <p:nvPr/>
          </p:nvSpPr>
          <p:spPr bwMode="auto">
            <a:xfrm>
              <a:off x="2458" y="923"/>
              <a:ext cx="157" cy="0"/>
            </a:xfrm>
            <a:prstGeom prst="line">
              <a:avLst/>
            </a:prstGeom>
            <a:noFill/>
            <a:ln w="6350">
              <a:solidFill>
                <a:srgbClr val="000000"/>
              </a:solidFill>
              <a:round/>
              <a:headEnd/>
              <a:tailEnd/>
            </a:ln>
          </p:spPr>
          <p:txBody>
            <a:bodyPr/>
            <a:lstStyle/>
            <a:p>
              <a:endParaRPr lang="en-US"/>
            </a:p>
          </p:txBody>
        </p:sp>
        <p:sp>
          <p:nvSpPr>
            <p:cNvPr id="13957" name="Line 871"/>
            <p:cNvSpPr>
              <a:spLocks noChangeShapeType="1"/>
            </p:cNvSpPr>
            <p:nvPr/>
          </p:nvSpPr>
          <p:spPr bwMode="auto">
            <a:xfrm>
              <a:off x="2615" y="923"/>
              <a:ext cx="0" cy="49"/>
            </a:xfrm>
            <a:prstGeom prst="line">
              <a:avLst/>
            </a:prstGeom>
            <a:noFill/>
            <a:ln w="6350">
              <a:solidFill>
                <a:srgbClr val="000000"/>
              </a:solidFill>
              <a:round/>
              <a:headEnd/>
              <a:tailEnd/>
            </a:ln>
          </p:spPr>
          <p:txBody>
            <a:bodyPr/>
            <a:lstStyle/>
            <a:p>
              <a:endParaRPr lang="en-US"/>
            </a:p>
          </p:txBody>
        </p:sp>
        <p:sp>
          <p:nvSpPr>
            <p:cNvPr id="13958" name="Line 872"/>
            <p:cNvSpPr>
              <a:spLocks noChangeShapeType="1"/>
            </p:cNvSpPr>
            <p:nvPr/>
          </p:nvSpPr>
          <p:spPr bwMode="auto">
            <a:xfrm flipV="1">
              <a:off x="2615" y="923"/>
              <a:ext cx="0" cy="49"/>
            </a:xfrm>
            <a:prstGeom prst="line">
              <a:avLst/>
            </a:prstGeom>
            <a:noFill/>
            <a:ln w="6350">
              <a:solidFill>
                <a:srgbClr val="000000"/>
              </a:solidFill>
              <a:round/>
              <a:headEnd/>
              <a:tailEnd/>
            </a:ln>
          </p:spPr>
          <p:txBody>
            <a:bodyPr/>
            <a:lstStyle/>
            <a:p>
              <a:endParaRPr lang="en-US"/>
            </a:p>
          </p:txBody>
        </p:sp>
        <p:sp>
          <p:nvSpPr>
            <p:cNvPr id="13959" name="Line 873"/>
            <p:cNvSpPr>
              <a:spLocks noChangeShapeType="1"/>
            </p:cNvSpPr>
            <p:nvPr/>
          </p:nvSpPr>
          <p:spPr bwMode="auto">
            <a:xfrm>
              <a:off x="2615" y="923"/>
              <a:ext cx="156" cy="0"/>
            </a:xfrm>
            <a:prstGeom prst="line">
              <a:avLst/>
            </a:prstGeom>
            <a:noFill/>
            <a:ln w="6350">
              <a:solidFill>
                <a:srgbClr val="000000"/>
              </a:solidFill>
              <a:round/>
              <a:headEnd/>
              <a:tailEnd/>
            </a:ln>
          </p:spPr>
          <p:txBody>
            <a:bodyPr/>
            <a:lstStyle/>
            <a:p>
              <a:endParaRPr lang="en-US"/>
            </a:p>
          </p:txBody>
        </p:sp>
        <p:sp>
          <p:nvSpPr>
            <p:cNvPr id="13960" name="Line 874"/>
            <p:cNvSpPr>
              <a:spLocks noChangeShapeType="1"/>
            </p:cNvSpPr>
            <p:nvPr/>
          </p:nvSpPr>
          <p:spPr bwMode="auto">
            <a:xfrm>
              <a:off x="2771" y="923"/>
              <a:ext cx="0" cy="119"/>
            </a:xfrm>
            <a:prstGeom prst="line">
              <a:avLst/>
            </a:prstGeom>
            <a:noFill/>
            <a:ln w="6350">
              <a:solidFill>
                <a:srgbClr val="000000"/>
              </a:solidFill>
              <a:round/>
              <a:headEnd/>
              <a:tailEnd/>
            </a:ln>
          </p:spPr>
          <p:txBody>
            <a:bodyPr/>
            <a:lstStyle/>
            <a:p>
              <a:endParaRPr lang="en-US"/>
            </a:p>
          </p:txBody>
        </p:sp>
        <p:sp>
          <p:nvSpPr>
            <p:cNvPr id="13961" name="Line 875"/>
            <p:cNvSpPr>
              <a:spLocks noChangeShapeType="1"/>
            </p:cNvSpPr>
            <p:nvPr/>
          </p:nvSpPr>
          <p:spPr bwMode="auto">
            <a:xfrm flipV="1">
              <a:off x="2771" y="923"/>
              <a:ext cx="0" cy="119"/>
            </a:xfrm>
            <a:prstGeom prst="line">
              <a:avLst/>
            </a:prstGeom>
            <a:noFill/>
            <a:ln w="6350">
              <a:solidFill>
                <a:srgbClr val="000000"/>
              </a:solidFill>
              <a:round/>
              <a:headEnd/>
              <a:tailEnd/>
            </a:ln>
          </p:spPr>
          <p:txBody>
            <a:bodyPr/>
            <a:lstStyle/>
            <a:p>
              <a:endParaRPr lang="en-US"/>
            </a:p>
          </p:txBody>
        </p:sp>
        <p:sp>
          <p:nvSpPr>
            <p:cNvPr id="13962" name="Line 876"/>
            <p:cNvSpPr>
              <a:spLocks noChangeShapeType="1"/>
            </p:cNvSpPr>
            <p:nvPr/>
          </p:nvSpPr>
          <p:spPr bwMode="auto">
            <a:xfrm>
              <a:off x="2771" y="923"/>
              <a:ext cx="157" cy="0"/>
            </a:xfrm>
            <a:prstGeom prst="line">
              <a:avLst/>
            </a:prstGeom>
            <a:noFill/>
            <a:ln w="6350">
              <a:solidFill>
                <a:srgbClr val="000000"/>
              </a:solidFill>
              <a:round/>
              <a:headEnd/>
              <a:tailEnd/>
            </a:ln>
          </p:spPr>
          <p:txBody>
            <a:bodyPr/>
            <a:lstStyle/>
            <a:p>
              <a:endParaRPr lang="en-US"/>
            </a:p>
          </p:txBody>
        </p:sp>
        <p:sp>
          <p:nvSpPr>
            <p:cNvPr id="13963" name="Line 877"/>
            <p:cNvSpPr>
              <a:spLocks noChangeShapeType="1"/>
            </p:cNvSpPr>
            <p:nvPr/>
          </p:nvSpPr>
          <p:spPr bwMode="auto">
            <a:xfrm>
              <a:off x="2928" y="923"/>
              <a:ext cx="0" cy="49"/>
            </a:xfrm>
            <a:prstGeom prst="line">
              <a:avLst/>
            </a:prstGeom>
            <a:noFill/>
            <a:ln w="6350">
              <a:solidFill>
                <a:srgbClr val="000000"/>
              </a:solidFill>
              <a:round/>
              <a:headEnd/>
              <a:tailEnd/>
            </a:ln>
          </p:spPr>
          <p:txBody>
            <a:bodyPr/>
            <a:lstStyle/>
            <a:p>
              <a:endParaRPr lang="en-US"/>
            </a:p>
          </p:txBody>
        </p:sp>
        <p:sp>
          <p:nvSpPr>
            <p:cNvPr id="13964" name="Line 878"/>
            <p:cNvSpPr>
              <a:spLocks noChangeShapeType="1"/>
            </p:cNvSpPr>
            <p:nvPr/>
          </p:nvSpPr>
          <p:spPr bwMode="auto">
            <a:xfrm flipV="1">
              <a:off x="2928" y="923"/>
              <a:ext cx="0" cy="49"/>
            </a:xfrm>
            <a:prstGeom prst="line">
              <a:avLst/>
            </a:prstGeom>
            <a:noFill/>
            <a:ln w="6350">
              <a:solidFill>
                <a:srgbClr val="000000"/>
              </a:solidFill>
              <a:round/>
              <a:headEnd/>
              <a:tailEnd/>
            </a:ln>
          </p:spPr>
          <p:txBody>
            <a:bodyPr/>
            <a:lstStyle/>
            <a:p>
              <a:endParaRPr lang="en-US"/>
            </a:p>
          </p:txBody>
        </p:sp>
        <p:sp>
          <p:nvSpPr>
            <p:cNvPr id="13965" name="Line 879"/>
            <p:cNvSpPr>
              <a:spLocks noChangeShapeType="1"/>
            </p:cNvSpPr>
            <p:nvPr/>
          </p:nvSpPr>
          <p:spPr bwMode="auto">
            <a:xfrm>
              <a:off x="2928" y="923"/>
              <a:ext cx="157" cy="0"/>
            </a:xfrm>
            <a:prstGeom prst="line">
              <a:avLst/>
            </a:prstGeom>
            <a:noFill/>
            <a:ln w="6350">
              <a:solidFill>
                <a:srgbClr val="000000"/>
              </a:solidFill>
              <a:round/>
              <a:headEnd/>
              <a:tailEnd/>
            </a:ln>
          </p:spPr>
          <p:txBody>
            <a:bodyPr/>
            <a:lstStyle/>
            <a:p>
              <a:endParaRPr lang="en-US"/>
            </a:p>
          </p:txBody>
        </p:sp>
        <p:sp>
          <p:nvSpPr>
            <p:cNvPr id="13966" name="Line 880"/>
            <p:cNvSpPr>
              <a:spLocks noChangeShapeType="1"/>
            </p:cNvSpPr>
            <p:nvPr/>
          </p:nvSpPr>
          <p:spPr bwMode="auto">
            <a:xfrm>
              <a:off x="3085" y="923"/>
              <a:ext cx="0" cy="49"/>
            </a:xfrm>
            <a:prstGeom prst="line">
              <a:avLst/>
            </a:prstGeom>
            <a:noFill/>
            <a:ln w="6350">
              <a:solidFill>
                <a:srgbClr val="000000"/>
              </a:solidFill>
              <a:round/>
              <a:headEnd/>
              <a:tailEnd/>
            </a:ln>
          </p:spPr>
          <p:txBody>
            <a:bodyPr/>
            <a:lstStyle/>
            <a:p>
              <a:endParaRPr lang="en-US"/>
            </a:p>
          </p:txBody>
        </p:sp>
        <p:sp>
          <p:nvSpPr>
            <p:cNvPr id="13967" name="Line 881"/>
            <p:cNvSpPr>
              <a:spLocks noChangeShapeType="1"/>
            </p:cNvSpPr>
            <p:nvPr/>
          </p:nvSpPr>
          <p:spPr bwMode="auto">
            <a:xfrm flipV="1">
              <a:off x="3085" y="923"/>
              <a:ext cx="0" cy="49"/>
            </a:xfrm>
            <a:prstGeom prst="line">
              <a:avLst/>
            </a:prstGeom>
            <a:noFill/>
            <a:ln w="6350">
              <a:solidFill>
                <a:srgbClr val="000000"/>
              </a:solidFill>
              <a:round/>
              <a:headEnd/>
              <a:tailEnd/>
            </a:ln>
          </p:spPr>
          <p:txBody>
            <a:bodyPr/>
            <a:lstStyle/>
            <a:p>
              <a:endParaRPr lang="en-US"/>
            </a:p>
          </p:txBody>
        </p:sp>
        <p:sp>
          <p:nvSpPr>
            <p:cNvPr id="13968" name="Line 882"/>
            <p:cNvSpPr>
              <a:spLocks noChangeShapeType="1"/>
            </p:cNvSpPr>
            <p:nvPr/>
          </p:nvSpPr>
          <p:spPr bwMode="auto">
            <a:xfrm>
              <a:off x="3085" y="923"/>
              <a:ext cx="157" cy="0"/>
            </a:xfrm>
            <a:prstGeom prst="line">
              <a:avLst/>
            </a:prstGeom>
            <a:noFill/>
            <a:ln w="6350">
              <a:solidFill>
                <a:srgbClr val="000000"/>
              </a:solidFill>
              <a:round/>
              <a:headEnd/>
              <a:tailEnd/>
            </a:ln>
          </p:spPr>
          <p:txBody>
            <a:bodyPr/>
            <a:lstStyle/>
            <a:p>
              <a:endParaRPr lang="en-US"/>
            </a:p>
          </p:txBody>
        </p:sp>
        <p:sp>
          <p:nvSpPr>
            <p:cNvPr id="13969" name="Line 883"/>
            <p:cNvSpPr>
              <a:spLocks noChangeShapeType="1"/>
            </p:cNvSpPr>
            <p:nvPr/>
          </p:nvSpPr>
          <p:spPr bwMode="auto">
            <a:xfrm>
              <a:off x="3242" y="923"/>
              <a:ext cx="0" cy="49"/>
            </a:xfrm>
            <a:prstGeom prst="line">
              <a:avLst/>
            </a:prstGeom>
            <a:noFill/>
            <a:ln w="6350">
              <a:solidFill>
                <a:srgbClr val="000000"/>
              </a:solidFill>
              <a:round/>
              <a:headEnd/>
              <a:tailEnd/>
            </a:ln>
          </p:spPr>
          <p:txBody>
            <a:bodyPr/>
            <a:lstStyle/>
            <a:p>
              <a:endParaRPr lang="en-US"/>
            </a:p>
          </p:txBody>
        </p:sp>
        <p:sp>
          <p:nvSpPr>
            <p:cNvPr id="13970" name="Line 884"/>
            <p:cNvSpPr>
              <a:spLocks noChangeShapeType="1"/>
            </p:cNvSpPr>
            <p:nvPr/>
          </p:nvSpPr>
          <p:spPr bwMode="auto">
            <a:xfrm flipV="1">
              <a:off x="3242" y="923"/>
              <a:ext cx="0" cy="49"/>
            </a:xfrm>
            <a:prstGeom prst="line">
              <a:avLst/>
            </a:prstGeom>
            <a:noFill/>
            <a:ln w="6350">
              <a:solidFill>
                <a:srgbClr val="000000"/>
              </a:solidFill>
              <a:round/>
              <a:headEnd/>
              <a:tailEnd/>
            </a:ln>
          </p:spPr>
          <p:txBody>
            <a:bodyPr/>
            <a:lstStyle/>
            <a:p>
              <a:endParaRPr lang="en-US"/>
            </a:p>
          </p:txBody>
        </p:sp>
        <p:sp>
          <p:nvSpPr>
            <p:cNvPr id="13971" name="Line 885"/>
            <p:cNvSpPr>
              <a:spLocks noChangeShapeType="1"/>
            </p:cNvSpPr>
            <p:nvPr/>
          </p:nvSpPr>
          <p:spPr bwMode="auto">
            <a:xfrm>
              <a:off x="3242" y="923"/>
              <a:ext cx="156" cy="0"/>
            </a:xfrm>
            <a:prstGeom prst="line">
              <a:avLst/>
            </a:prstGeom>
            <a:noFill/>
            <a:ln w="6350">
              <a:solidFill>
                <a:srgbClr val="000000"/>
              </a:solidFill>
              <a:round/>
              <a:headEnd/>
              <a:tailEnd/>
            </a:ln>
          </p:spPr>
          <p:txBody>
            <a:bodyPr/>
            <a:lstStyle/>
            <a:p>
              <a:endParaRPr lang="en-US"/>
            </a:p>
          </p:txBody>
        </p:sp>
        <p:sp>
          <p:nvSpPr>
            <p:cNvPr id="13972" name="Line 886"/>
            <p:cNvSpPr>
              <a:spLocks noChangeShapeType="1"/>
            </p:cNvSpPr>
            <p:nvPr/>
          </p:nvSpPr>
          <p:spPr bwMode="auto">
            <a:xfrm>
              <a:off x="3398" y="923"/>
              <a:ext cx="0" cy="49"/>
            </a:xfrm>
            <a:prstGeom prst="line">
              <a:avLst/>
            </a:prstGeom>
            <a:noFill/>
            <a:ln w="6350">
              <a:solidFill>
                <a:srgbClr val="000000"/>
              </a:solidFill>
              <a:round/>
              <a:headEnd/>
              <a:tailEnd/>
            </a:ln>
          </p:spPr>
          <p:txBody>
            <a:bodyPr/>
            <a:lstStyle/>
            <a:p>
              <a:endParaRPr lang="en-US"/>
            </a:p>
          </p:txBody>
        </p:sp>
        <p:sp>
          <p:nvSpPr>
            <p:cNvPr id="13973" name="Line 887"/>
            <p:cNvSpPr>
              <a:spLocks noChangeShapeType="1"/>
            </p:cNvSpPr>
            <p:nvPr/>
          </p:nvSpPr>
          <p:spPr bwMode="auto">
            <a:xfrm flipV="1">
              <a:off x="3398" y="923"/>
              <a:ext cx="0" cy="49"/>
            </a:xfrm>
            <a:prstGeom prst="line">
              <a:avLst/>
            </a:prstGeom>
            <a:noFill/>
            <a:ln w="6350">
              <a:solidFill>
                <a:srgbClr val="000000"/>
              </a:solidFill>
              <a:round/>
              <a:headEnd/>
              <a:tailEnd/>
            </a:ln>
          </p:spPr>
          <p:txBody>
            <a:bodyPr/>
            <a:lstStyle/>
            <a:p>
              <a:endParaRPr lang="en-US"/>
            </a:p>
          </p:txBody>
        </p:sp>
        <p:sp>
          <p:nvSpPr>
            <p:cNvPr id="13974" name="Line 888"/>
            <p:cNvSpPr>
              <a:spLocks noChangeShapeType="1"/>
            </p:cNvSpPr>
            <p:nvPr/>
          </p:nvSpPr>
          <p:spPr bwMode="auto">
            <a:xfrm>
              <a:off x="3398" y="923"/>
              <a:ext cx="156" cy="0"/>
            </a:xfrm>
            <a:prstGeom prst="line">
              <a:avLst/>
            </a:prstGeom>
            <a:noFill/>
            <a:ln w="6350">
              <a:solidFill>
                <a:srgbClr val="000000"/>
              </a:solidFill>
              <a:round/>
              <a:headEnd/>
              <a:tailEnd/>
            </a:ln>
          </p:spPr>
          <p:txBody>
            <a:bodyPr/>
            <a:lstStyle/>
            <a:p>
              <a:endParaRPr lang="en-US"/>
            </a:p>
          </p:txBody>
        </p:sp>
        <p:sp>
          <p:nvSpPr>
            <p:cNvPr id="13975" name="Line 889"/>
            <p:cNvSpPr>
              <a:spLocks noChangeShapeType="1"/>
            </p:cNvSpPr>
            <p:nvPr/>
          </p:nvSpPr>
          <p:spPr bwMode="auto">
            <a:xfrm>
              <a:off x="3554" y="923"/>
              <a:ext cx="0" cy="49"/>
            </a:xfrm>
            <a:prstGeom prst="line">
              <a:avLst/>
            </a:prstGeom>
            <a:noFill/>
            <a:ln w="6350">
              <a:solidFill>
                <a:srgbClr val="000000"/>
              </a:solidFill>
              <a:round/>
              <a:headEnd/>
              <a:tailEnd/>
            </a:ln>
          </p:spPr>
          <p:txBody>
            <a:bodyPr/>
            <a:lstStyle/>
            <a:p>
              <a:endParaRPr lang="en-US"/>
            </a:p>
          </p:txBody>
        </p:sp>
        <p:sp>
          <p:nvSpPr>
            <p:cNvPr id="13976" name="Line 890"/>
            <p:cNvSpPr>
              <a:spLocks noChangeShapeType="1"/>
            </p:cNvSpPr>
            <p:nvPr/>
          </p:nvSpPr>
          <p:spPr bwMode="auto">
            <a:xfrm flipV="1">
              <a:off x="3554" y="923"/>
              <a:ext cx="0" cy="49"/>
            </a:xfrm>
            <a:prstGeom prst="line">
              <a:avLst/>
            </a:prstGeom>
            <a:noFill/>
            <a:ln w="6350">
              <a:solidFill>
                <a:srgbClr val="000000"/>
              </a:solidFill>
              <a:round/>
              <a:headEnd/>
              <a:tailEnd/>
            </a:ln>
          </p:spPr>
          <p:txBody>
            <a:bodyPr/>
            <a:lstStyle/>
            <a:p>
              <a:endParaRPr lang="en-US"/>
            </a:p>
          </p:txBody>
        </p:sp>
        <p:sp>
          <p:nvSpPr>
            <p:cNvPr id="13977" name="Line 891"/>
            <p:cNvSpPr>
              <a:spLocks noChangeShapeType="1"/>
            </p:cNvSpPr>
            <p:nvPr/>
          </p:nvSpPr>
          <p:spPr bwMode="auto">
            <a:xfrm>
              <a:off x="3554" y="923"/>
              <a:ext cx="157" cy="0"/>
            </a:xfrm>
            <a:prstGeom prst="line">
              <a:avLst/>
            </a:prstGeom>
            <a:noFill/>
            <a:ln w="6350">
              <a:solidFill>
                <a:srgbClr val="000000"/>
              </a:solidFill>
              <a:round/>
              <a:headEnd/>
              <a:tailEnd/>
            </a:ln>
          </p:spPr>
          <p:txBody>
            <a:bodyPr/>
            <a:lstStyle/>
            <a:p>
              <a:endParaRPr lang="en-US"/>
            </a:p>
          </p:txBody>
        </p:sp>
        <p:sp>
          <p:nvSpPr>
            <p:cNvPr id="13978" name="Line 892"/>
            <p:cNvSpPr>
              <a:spLocks noChangeShapeType="1"/>
            </p:cNvSpPr>
            <p:nvPr/>
          </p:nvSpPr>
          <p:spPr bwMode="auto">
            <a:xfrm>
              <a:off x="3711" y="923"/>
              <a:ext cx="0" cy="49"/>
            </a:xfrm>
            <a:prstGeom prst="line">
              <a:avLst/>
            </a:prstGeom>
            <a:noFill/>
            <a:ln w="6350">
              <a:solidFill>
                <a:srgbClr val="000000"/>
              </a:solidFill>
              <a:round/>
              <a:headEnd/>
              <a:tailEnd/>
            </a:ln>
          </p:spPr>
          <p:txBody>
            <a:bodyPr/>
            <a:lstStyle/>
            <a:p>
              <a:endParaRPr lang="en-US"/>
            </a:p>
          </p:txBody>
        </p:sp>
        <p:sp>
          <p:nvSpPr>
            <p:cNvPr id="13979" name="Line 893"/>
            <p:cNvSpPr>
              <a:spLocks noChangeShapeType="1"/>
            </p:cNvSpPr>
            <p:nvPr/>
          </p:nvSpPr>
          <p:spPr bwMode="auto">
            <a:xfrm flipV="1">
              <a:off x="3711" y="923"/>
              <a:ext cx="0" cy="49"/>
            </a:xfrm>
            <a:prstGeom prst="line">
              <a:avLst/>
            </a:prstGeom>
            <a:noFill/>
            <a:ln w="6350">
              <a:solidFill>
                <a:srgbClr val="000000"/>
              </a:solidFill>
              <a:round/>
              <a:headEnd/>
              <a:tailEnd/>
            </a:ln>
          </p:spPr>
          <p:txBody>
            <a:bodyPr/>
            <a:lstStyle/>
            <a:p>
              <a:endParaRPr lang="en-US"/>
            </a:p>
          </p:txBody>
        </p:sp>
        <p:sp>
          <p:nvSpPr>
            <p:cNvPr id="13980" name="Line 894"/>
            <p:cNvSpPr>
              <a:spLocks noChangeShapeType="1"/>
            </p:cNvSpPr>
            <p:nvPr/>
          </p:nvSpPr>
          <p:spPr bwMode="auto">
            <a:xfrm>
              <a:off x="3711" y="923"/>
              <a:ext cx="157" cy="0"/>
            </a:xfrm>
            <a:prstGeom prst="line">
              <a:avLst/>
            </a:prstGeom>
            <a:noFill/>
            <a:ln w="6350">
              <a:solidFill>
                <a:srgbClr val="000000"/>
              </a:solidFill>
              <a:round/>
              <a:headEnd/>
              <a:tailEnd/>
            </a:ln>
          </p:spPr>
          <p:txBody>
            <a:bodyPr/>
            <a:lstStyle/>
            <a:p>
              <a:endParaRPr lang="en-US"/>
            </a:p>
          </p:txBody>
        </p:sp>
        <p:sp>
          <p:nvSpPr>
            <p:cNvPr id="13981" name="Line 895"/>
            <p:cNvSpPr>
              <a:spLocks noChangeShapeType="1"/>
            </p:cNvSpPr>
            <p:nvPr/>
          </p:nvSpPr>
          <p:spPr bwMode="auto">
            <a:xfrm>
              <a:off x="3868" y="923"/>
              <a:ext cx="0" cy="49"/>
            </a:xfrm>
            <a:prstGeom prst="line">
              <a:avLst/>
            </a:prstGeom>
            <a:noFill/>
            <a:ln w="6350">
              <a:solidFill>
                <a:srgbClr val="000000"/>
              </a:solidFill>
              <a:round/>
              <a:headEnd/>
              <a:tailEnd/>
            </a:ln>
          </p:spPr>
          <p:txBody>
            <a:bodyPr/>
            <a:lstStyle/>
            <a:p>
              <a:endParaRPr lang="en-US"/>
            </a:p>
          </p:txBody>
        </p:sp>
        <p:sp>
          <p:nvSpPr>
            <p:cNvPr id="13982" name="Line 896"/>
            <p:cNvSpPr>
              <a:spLocks noChangeShapeType="1"/>
            </p:cNvSpPr>
            <p:nvPr/>
          </p:nvSpPr>
          <p:spPr bwMode="auto">
            <a:xfrm flipV="1">
              <a:off x="3868" y="923"/>
              <a:ext cx="0" cy="49"/>
            </a:xfrm>
            <a:prstGeom prst="line">
              <a:avLst/>
            </a:prstGeom>
            <a:noFill/>
            <a:ln w="6350">
              <a:solidFill>
                <a:srgbClr val="000000"/>
              </a:solidFill>
              <a:round/>
              <a:headEnd/>
              <a:tailEnd/>
            </a:ln>
          </p:spPr>
          <p:txBody>
            <a:bodyPr/>
            <a:lstStyle/>
            <a:p>
              <a:endParaRPr lang="en-US"/>
            </a:p>
          </p:txBody>
        </p:sp>
        <p:sp>
          <p:nvSpPr>
            <p:cNvPr id="13983" name="Line 897"/>
            <p:cNvSpPr>
              <a:spLocks noChangeShapeType="1"/>
            </p:cNvSpPr>
            <p:nvPr/>
          </p:nvSpPr>
          <p:spPr bwMode="auto">
            <a:xfrm>
              <a:off x="3868" y="923"/>
              <a:ext cx="156" cy="0"/>
            </a:xfrm>
            <a:prstGeom prst="line">
              <a:avLst/>
            </a:prstGeom>
            <a:noFill/>
            <a:ln w="6350">
              <a:solidFill>
                <a:srgbClr val="000000"/>
              </a:solidFill>
              <a:round/>
              <a:headEnd/>
              <a:tailEnd/>
            </a:ln>
          </p:spPr>
          <p:txBody>
            <a:bodyPr/>
            <a:lstStyle/>
            <a:p>
              <a:endParaRPr lang="en-US"/>
            </a:p>
          </p:txBody>
        </p:sp>
        <p:sp>
          <p:nvSpPr>
            <p:cNvPr id="13984" name="Line 898"/>
            <p:cNvSpPr>
              <a:spLocks noChangeShapeType="1"/>
            </p:cNvSpPr>
            <p:nvPr/>
          </p:nvSpPr>
          <p:spPr bwMode="auto">
            <a:xfrm>
              <a:off x="4024" y="923"/>
              <a:ext cx="0" cy="49"/>
            </a:xfrm>
            <a:prstGeom prst="line">
              <a:avLst/>
            </a:prstGeom>
            <a:noFill/>
            <a:ln w="6350">
              <a:solidFill>
                <a:srgbClr val="000000"/>
              </a:solidFill>
              <a:round/>
              <a:headEnd/>
              <a:tailEnd/>
            </a:ln>
          </p:spPr>
          <p:txBody>
            <a:bodyPr/>
            <a:lstStyle/>
            <a:p>
              <a:endParaRPr lang="en-US"/>
            </a:p>
          </p:txBody>
        </p:sp>
        <p:sp>
          <p:nvSpPr>
            <p:cNvPr id="13985" name="Line 899"/>
            <p:cNvSpPr>
              <a:spLocks noChangeShapeType="1"/>
            </p:cNvSpPr>
            <p:nvPr/>
          </p:nvSpPr>
          <p:spPr bwMode="auto">
            <a:xfrm flipV="1">
              <a:off x="4024" y="923"/>
              <a:ext cx="0" cy="49"/>
            </a:xfrm>
            <a:prstGeom prst="line">
              <a:avLst/>
            </a:prstGeom>
            <a:noFill/>
            <a:ln w="6350">
              <a:solidFill>
                <a:srgbClr val="000000"/>
              </a:solidFill>
              <a:round/>
              <a:headEnd/>
              <a:tailEnd/>
            </a:ln>
          </p:spPr>
          <p:txBody>
            <a:bodyPr/>
            <a:lstStyle/>
            <a:p>
              <a:endParaRPr lang="en-US"/>
            </a:p>
          </p:txBody>
        </p:sp>
        <p:sp>
          <p:nvSpPr>
            <p:cNvPr id="13986" name="Line 900"/>
            <p:cNvSpPr>
              <a:spLocks noChangeShapeType="1"/>
            </p:cNvSpPr>
            <p:nvPr/>
          </p:nvSpPr>
          <p:spPr bwMode="auto">
            <a:xfrm>
              <a:off x="4024" y="923"/>
              <a:ext cx="157" cy="0"/>
            </a:xfrm>
            <a:prstGeom prst="line">
              <a:avLst/>
            </a:prstGeom>
            <a:noFill/>
            <a:ln w="6350">
              <a:solidFill>
                <a:srgbClr val="000000"/>
              </a:solidFill>
              <a:round/>
              <a:headEnd/>
              <a:tailEnd/>
            </a:ln>
          </p:spPr>
          <p:txBody>
            <a:bodyPr/>
            <a:lstStyle/>
            <a:p>
              <a:endParaRPr lang="en-US"/>
            </a:p>
          </p:txBody>
        </p:sp>
        <p:sp>
          <p:nvSpPr>
            <p:cNvPr id="13987" name="Line 901"/>
            <p:cNvSpPr>
              <a:spLocks noChangeShapeType="1"/>
            </p:cNvSpPr>
            <p:nvPr/>
          </p:nvSpPr>
          <p:spPr bwMode="auto">
            <a:xfrm>
              <a:off x="4181" y="923"/>
              <a:ext cx="0" cy="49"/>
            </a:xfrm>
            <a:prstGeom prst="line">
              <a:avLst/>
            </a:prstGeom>
            <a:noFill/>
            <a:ln w="6350">
              <a:solidFill>
                <a:srgbClr val="000000"/>
              </a:solidFill>
              <a:round/>
              <a:headEnd/>
              <a:tailEnd/>
            </a:ln>
          </p:spPr>
          <p:txBody>
            <a:bodyPr/>
            <a:lstStyle/>
            <a:p>
              <a:endParaRPr lang="en-US"/>
            </a:p>
          </p:txBody>
        </p:sp>
        <p:sp>
          <p:nvSpPr>
            <p:cNvPr id="13988" name="Line 902"/>
            <p:cNvSpPr>
              <a:spLocks noChangeShapeType="1"/>
            </p:cNvSpPr>
            <p:nvPr/>
          </p:nvSpPr>
          <p:spPr bwMode="auto">
            <a:xfrm flipV="1">
              <a:off x="4181" y="923"/>
              <a:ext cx="0" cy="49"/>
            </a:xfrm>
            <a:prstGeom prst="line">
              <a:avLst/>
            </a:prstGeom>
            <a:noFill/>
            <a:ln w="6350">
              <a:solidFill>
                <a:srgbClr val="000000"/>
              </a:solidFill>
              <a:round/>
              <a:headEnd/>
              <a:tailEnd/>
            </a:ln>
          </p:spPr>
          <p:txBody>
            <a:bodyPr/>
            <a:lstStyle/>
            <a:p>
              <a:endParaRPr lang="en-US"/>
            </a:p>
          </p:txBody>
        </p:sp>
        <p:sp>
          <p:nvSpPr>
            <p:cNvPr id="13989" name="Line 903"/>
            <p:cNvSpPr>
              <a:spLocks noChangeShapeType="1"/>
            </p:cNvSpPr>
            <p:nvPr/>
          </p:nvSpPr>
          <p:spPr bwMode="auto">
            <a:xfrm>
              <a:off x="4181" y="923"/>
              <a:ext cx="157" cy="0"/>
            </a:xfrm>
            <a:prstGeom prst="line">
              <a:avLst/>
            </a:prstGeom>
            <a:noFill/>
            <a:ln w="6350">
              <a:solidFill>
                <a:srgbClr val="000000"/>
              </a:solidFill>
              <a:round/>
              <a:headEnd/>
              <a:tailEnd/>
            </a:ln>
          </p:spPr>
          <p:txBody>
            <a:bodyPr/>
            <a:lstStyle/>
            <a:p>
              <a:endParaRPr lang="en-US"/>
            </a:p>
          </p:txBody>
        </p:sp>
        <p:sp>
          <p:nvSpPr>
            <p:cNvPr id="13990" name="Line 904"/>
            <p:cNvSpPr>
              <a:spLocks noChangeShapeType="1"/>
            </p:cNvSpPr>
            <p:nvPr/>
          </p:nvSpPr>
          <p:spPr bwMode="auto">
            <a:xfrm>
              <a:off x="4338" y="923"/>
              <a:ext cx="0" cy="119"/>
            </a:xfrm>
            <a:prstGeom prst="line">
              <a:avLst/>
            </a:prstGeom>
            <a:noFill/>
            <a:ln w="6350">
              <a:solidFill>
                <a:srgbClr val="000000"/>
              </a:solidFill>
              <a:round/>
              <a:headEnd/>
              <a:tailEnd/>
            </a:ln>
          </p:spPr>
          <p:txBody>
            <a:bodyPr/>
            <a:lstStyle/>
            <a:p>
              <a:endParaRPr lang="en-US"/>
            </a:p>
          </p:txBody>
        </p:sp>
        <p:sp>
          <p:nvSpPr>
            <p:cNvPr id="13991" name="Line 905"/>
            <p:cNvSpPr>
              <a:spLocks noChangeShapeType="1"/>
            </p:cNvSpPr>
            <p:nvPr/>
          </p:nvSpPr>
          <p:spPr bwMode="auto">
            <a:xfrm flipV="1">
              <a:off x="4338" y="923"/>
              <a:ext cx="0" cy="119"/>
            </a:xfrm>
            <a:prstGeom prst="line">
              <a:avLst/>
            </a:prstGeom>
            <a:noFill/>
            <a:ln w="6350">
              <a:solidFill>
                <a:srgbClr val="000000"/>
              </a:solidFill>
              <a:round/>
              <a:headEnd/>
              <a:tailEnd/>
            </a:ln>
          </p:spPr>
          <p:txBody>
            <a:bodyPr/>
            <a:lstStyle/>
            <a:p>
              <a:endParaRPr lang="en-US"/>
            </a:p>
          </p:txBody>
        </p:sp>
        <p:sp>
          <p:nvSpPr>
            <p:cNvPr id="13992" name="Line 906"/>
            <p:cNvSpPr>
              <a:spLocks noChangeShapeType="1"/>
            </p:cNvSpPr>
            <p:nvPr/>
          </p:nvSpPr>
          <p:spPr bwMode="auto">
            <a:xfrm>
              <a:off x="4338" y="923"/>
              <a:ext cx="78" cy="0"/>
            </a:xfrm>
            <a:prstGeom prst="line">
              <a:avLst/>
            </a:prstGeom>
            <a:noFill/>
            <a:ln w="6350">
              <a:solidFill>
                <a:srgbClr val="000000"/>
              </a:solidFill>
              <a:round/>
              <a:headEnd/>
              <a:tailEnd/>
            </a:ln>
          </p:spPr>
          <p:txBody>
            <a:bodyPr/>
            <a:lstStyle/>
            <a:p>
              <a:endParaRPr lang="en-US"/>
            </a:p>
          </p:txBody>
        </p:sp>
        <p:sp>
          <p:nvSpPr>
            <p:cNvPr id="13993" name="Line 907"/>
            <p:cNvSpPr>
              <a:spLocks noChangeShapeType="1"/>
            </p:cNvSpPr>
            <p:nvPr/>
          </p:nvSpPr>
          <p:spPr bwMode="auto">
            <a:xfrm flipV="1">
              <a:off x="1205" y="3003"/>
              <a:ext cx="0" cy="119"/>
            </a:xfrm>
            <a:prstGeom prst="line">
              <a:avLst/>
            </a:prstGeom>
            <a:noFill/>
            <a:ln w="6350">
              <a:solidFill>
                <a:srgbClr val="000000"/>
              </a:solidFill>
              <a:round/>
              <a:headEnd/>
              <a:tailEnd/>
            </a:ln>
          </p:spPr>
          <p:txBody>
            <a:bodyPr/>
            <a:lstStyle/>
            <a:p>
              <a:endParaRPr lang="en-US"/>
            </a:p>
          </p:txBody>
        </p:sp>
        <p:sp>
          <p:nvSpPr>
            <p:cNvPr id="13994" name="Line 908"/>
            <p:cNvSpPr>
              <a:spLocks noChangeShapeType="1"/>
            </p:cNvSpPr>
            <p:nvPr/>
          </p:nvSpPr>
          <p:spPr bwMode="auto">
            <a:xfrm>
              <a:off x="1205" y="3003"/>
              <a:ext cx="0" cy="119"/>
            </a:xfrm>
            <a:prstGeom prst="line">
              <a:avLst/>
            </a:prstGeom>
            <a:noFill/>
            <a:ln w="6350">
              <a:solidFill>
                <a:srgbClr val="000000"/>
              </a:solidFill>
              <a:round/>
              <a:headEnd/>
              <a:tailEnd/>
            </a:ln>
          </p:spPr>
          <p:txBody>
            <a:bodyPr/>
            <a:lstStyle/>
            <a:p>
              <a:endParaRPr lang="en-US"/>
            </a:p>
          </p:txBody>
        </p:sp>
        <p:sp>
          <p:nvSpPr>
            <p:cNvPr id="13995" name="Line 909"/>
            <p:cNvSpPr>
              <a:spLocks noChangeShapeType="1"/>
            </p:cNvSpPr>
            <p:nvPr/>
          </p:nvSpPr>
          <p:spPr bwMode="auto">
            <a:xfrm>
              <a:off x="1205" y="3122"/>
              <a:ext cx="157" cy="0"/>
            </a:xfrm>
            <a:prstGeom prst="line">
              <a:avLst/>
            </a:prstGeom>
            <a:noFill/>
            <a:ln w="6350">
              <a:solidFill>
                <a:srgbClr val="000000"/>
              </a:solidFill>
              <a:round/>
              <a:headEnd/>
              <a:tailEnd/>
            </a:ln>
          </p:spPr>
          <p:txBody>
            <a:bodyPr/>
            <a:lstStyle/>
            <a:p>
              <a:endParaRPr lang="en-US"/>
            </a:p>
          </p:txBody>
        </p:sp>
        <p:sp>
          <p:nvSpPr>
            <p:cNvPr id="13996" name="Line 910"/>
            <p:cNvSpPr>
              <a:spLocks noChangeShapeType="1"/>
            </p:cNvSpPr>
            <p:nvPr/>
          </p:nvSpPr>
          <p:spPr bwMode="auto">
            <a:xfrm flipV="1">
              <a:off x="1362" y="3073"/>
              <a:ext cx="0" cy="49"/>
            </a:xfrm>
            <a:prstGeom prst="line">
              <a:avLst/>
            </a:prstGeom>
            <a:noFill/>
            <a:ln w="6350">
              <a:solidFill>
                <a:srgbClr val="000000"/>
              </a:solidFill>
              <a:round/>
              <a:headEnd/>
              <a:tailEnd/>
            </a:ln>
          </p:spPr>
          <p:txBody>
            <a:bodyPr/>
            <a:lstStyle/>
            <a:p>
              <a:endParaRPr lang="en-US"/>
            </a:p>
          </p:txBody>
        </p:sp>
        <p:sp>
          <p:nvSpPr>
            <p:cNvPr id="13997" name="Line 911"/>
            <p:cNvSpPr>
              <a:spLocks noChangeShapeType="1"/>
            </p:cNvSpPr>
            <p:nvPr/>
          </p:nvSpPr>
          <p:spPr bwMode="auto">
            <a:xfrm>
              <a:off x="1362" y="3073"/>
              <a:ext cx="0" cy="49"/>
            </a:xfrm>
            <a:prstGeom prst="line">
              <a:avLst/>
            </a:prstGeom>
            <a:noFill/>
            <a:ln w="6350">
              <a:solidFill>
                <a:srgbClr val="000000"/>
              </a:solidFill>
              <a:round/>
              <a:headEnd/>
              <a:tailEnd/>
            </a:ln>
          </p:spPr>
          <p:txBody>
            <a:bodyPr/>
            <a:lstStyle/>
            <a:p>
              <a:endParaRPr lang="en-US"/>
            </a:p>
          </p:txBody>
        </p:sp>
        <p:sp>
          <p:nvSpPr>
            <p:cNvPr id="13998" name="Line 912"/>
            <p:cNvSpPr>
              <a:spLocks noChangeShapeType="1"/>
            </p:cNvSpPr>
            <p:nvPr/>
          </p:nvSpPr>
          <p:spPr bwMode="auto">
            <a:xfrm>
              <a:off x="1362" y="3122"/>
              <a:ext cx="156" cy="0"/>
            </a:xfrm>
            <a:prstGeom prst="line">
              <a:avLst/>
            </a:prstGeom>
            <a:noFill/>
            <a:ln w="6350">
              <a:solidFill>
                <a:srgbClr val="000000"/>
              </a:solidFill>
              <a:round/>
              <a:headEnd/>
              <a:tailEnd/>
            </a:ln>
          </p:spPr>
          <p:txBody>
            <a:bodyPr/>
            <a:lstStyle/>
            <a:p>
              <a:endParaRPr lang="en-US"/>
            </a:p>
          </p:txBody>
        </p:sp>
        <p:sp>
          <p:nvSpPr>
            <p:cNvPr id="13999" name="Line 913"/>
            <p:cNvSpPr>
              <a:spLocks noChangeShapeType="1"/>
            </p:cNvSpPr>
            <p:nvPr/>
          </p:nvSpPr>
          <p:spPr bwMode="auto">
            <a:xfrm flipV="1">
              <a:off x="1518" y="3073"/>
              <a:ext cx="0" cy="49"/>
            </a:xfrm>
            <a:prstGeom prst="line">
              <a:avLst/>
            </a:prstGeom>
            <a:noFill/>
            <a:ln w="6350">
              <a:solidFill>
                <a:srgbClr val="000000"/>
              </a:solidFill>
              <a:round/>
              <a:headEnd/>
              <a:tailEnd/>
            </a:ln>
          </p:spPr>
          <p:txBody>
            <a:bodyPr/>
            <a:lstStyle/>
            <a:p>
              <a:endParaRPr lang="en-US"/>
            </a:p>
          </p:txBody>
        </p:sp>
        <p:sp>
          <p:nvSpPr>
            <p:cNvPr id="14000" name="Line 914"/>
            <p:cNvSpPr>
              <a:spLocks noChangeShapeType="1"/>
            </p:cNvSpPr>
            <p:nvPr/>
          </p:nvSpPr>
          <p:spPr bwMode="auto">
            <a:xfrm>
              <a:off x="1518" y="3073"/>
              <a:ext cx="0" cy="49"/>
            </a:xfrm>
            <a:prstGeom prst="line">
              <a:avLst/>
            </a:prstGeom>
            <a:noFill/>
            <a:ln w="6350">
              <a:solidFill>
                <a:srgbClr val="000000"/>
              </a:solidFill>
              <a:round/>
              <a:headEnd/>
              <a:tailEnd/>
            </a:ln>
          </p:spPr>
          <p:txBody>
            <a:bodyPr/>
            <a:lstStyle/>
            <a:p>
              <a:endParaRPr lang="en-US"/>
            </a:p>
          </p:txBody>
        </p:sp>
        <p:sp>
          <p:nvSpPr>
            <p:cNvPr id="14001" name="Line 915"/>
            <p:cNvSpPr>
              <a:spLocks noChangeShapeType="1"/>
            </p:cNvSpPr>
            <p:nvPr/>
          </p:nvSpPr>
          <p:spPr bwMode="auto">
            <a:xfrm>
              <a:off x="1518" y="3122"/>
              <a:ext cx="157" cy="0"/>
            </a:xfrm>
            <a:prstGeom prst="line">
              <a:avLst/>
            </a:prstGeom>
            <a:noFill/>
            <a:ln w="6350">
              <a:solidFill>
                <a:srgbClr val="000000"/>
              </a:solidFill>
              <a:round/>
              <a:headEnd/>
              <a:tailEnd/>
            </a:ln>
          </p:spPr>
          <p:txBody>
            <a:bodyPr/>
            <a:lstStyle/>
            <a:p>
              <a:endParaRPr lang="en-US"/>
            </a:p>
          </p:txBody>
        </p:sp>
        <p:sp>
          <p:nvSpPr>
            <p:cNvPr id="14002" name="Line 916"/>
            <p:cNvSpPr>
              <a:spLocks noChangeShapeType="1"/>
            </p:cNvSpPr>
            <p:nvPr/>
          </p:nvSpPr>
          <p:spPr bwMode="auto">
            <a:xfrm flipV="1">
              <a:off x="1675" y="3073"/>
              <a:ext cx="0" cy="49"/>
            </a:xfrm>
            <a:prstGeom prst="line">
              <a:avLst/>
            </a:prstGeom>
            <a:noFill/>
            <a:ln w="6350">
              <a:solidFill>
                <a:srgbClr val="000000"/>
              </a:solidFill>
              <a:round/>
              <a:headEnd/>
              <a:tailEnd/>
            </a:ln>
          </p:spPr>
          <p:txBody>
            <a:bodyPr/>
            <a:lstStyle/>
            <a:p>
              <a:endParaRPr lang="en-US"/>
            </a:p>
          </p:txBody>
        </p:sp>
        <p:sp>
          <p:nvSpPr>
            <p:cNvPr id="14003" name="Line 917"/>
            <p:cNvSpPr>
              <a:spLocks noChangeShapeType="1"/>
            </p:cNvSpPr>
            <p:nvPr/>
          </p:nvSpPr>
          <p:spPr bwMode="auto">
            <a:xfrm>
              <a:off x="1675" y="3073"/>
              <a:ext cx="0" cy="49"/>
            </a:xfrm>
            <a:prstGeom prst="line">
              <a:avLst/>
            </a:prstGeom>
            <a:noFill/>
            <a:ln w="6350">
              <a:solidFill>
                <a:srgbClr val="000000"/>
              </a:solidFill>
              <a:round/>
              <a:headEnd/>
              <a:tailEnd/>
            </a:ln>
          </p:spPr>
          <p:txBody>
            <a:bodyPr/>
            <a:lstStyle/>
            <a:p>
              <a:endParaRPr lang="en-US"/>
            </a:p>
          </p:txBody>
        </p:sp>
        <p:sp>
          <p:nvSpPr>
            <p:cNvPr id="14004" name="Line 918"/>
            <p:cNvSpPr>
              <a:spLocks noChangeShapeType="1"/>
            </p:cNvSpPr>
            <p:nvPr/>
          </p:nvSpPr>
          <p:spPr bwMode="auto">
            <a:xfrm>
              <a:off x="1675" y="3122"/>
              <a:ext cx="157" cy="0"/>
            </a:xfrm>
            <a:prstGeom prst="line">
              <a:avLst/>
            </a:prstGeom>
            <a:noFill/>
            <a:ln w="6350">
              <a:solidFill>
                <a:srgbClr val="000000"/>
              </a:solidFill>
              <a:round/>
              <a:headEnd/>
              <a:tailEnd/>
            </a:ln>
          </p:spPr>
          <p:txBody>
            <a:bodyPr/>
            <a:lstStyle/>
            <a:p>
              <a:endParaRPr lang="en-US"/>
            </a:p>
          </p:txBody>
        </p:sp>
        <p:sp>
          <p:nvSpPr>
            <p:cNvPr id="14005" name="Line 919"/>
            <p:cNvSpPr>
              <a:spLocks noChangeShapeType="1"/>
            </p:cNvSpPr>
            <p:nvPr/>
          </p:nvSpPr>
          <p:spPr bwMode="auto">
            <a:xfrm flipV="1">
              <a:off x="1832" y="3073"/>
              <a:ext cx="0" cy="49"/>
            </a:xfrm>
            <a:prstGeom prst="line">
              <a:avLst/>
            </a:prstGeom>
            <a:noFill/>
            <a:ln w="6350">
              <a:solidFill>
                <a:srgbClr val="000000"/>
              </a:solidFill>
              <a:round/>
              <a:headEnd/>
              <a:tailEnd/>
            </a:ln>
          </p:spPr>
          <p:txBody>
            <a:bodyPr/>
            <a:lstStyle/>
            <a:p>
              <a:endParaRPr lang="en-US"/>
            </a:p>
          </p:txBody>
        </p:sp>
        <p:sp>
          <p:nvSpPr>
            <p:cNvPr id="14006" name="Line 920"/>
            <p:cNvSpPr>
              <a:spLocks noChangeShapeType="1"/>
            </p:cNvSpPr>
            <p:nvPr/>
          </p:nvSpPr>
          <p:spPr bwMode="auto">
            <a:xfrm>
              <a:off x="1832" y="3073"/>
              <a:ext cx="0" cy="49"/>
            </a:xfrm>
            <a:prstGeom prst="line">
              <a:avLst/>
            </a:prstGeom>
            <a:noFill/>
            <a:ln w="6350">
              <a:solidFill>
                <a:srgbClr val="000000"/>
              </a:solidFill>
              <a:round/>
              <a:headEnd/>
              <a:tailEnd/>
            </a:ln>
          </p:spPr>
          <p:txBody>
            <a:bodyPr/>
            <a:lstStyle/>
            <a:p>
              <a:endParaRPr lang="en-US"/>
            </a:p>
          </p:txBody>
        </p:sp>
        <p:sp>
          <p:nvSpPr>
            <p:cNvPr id="14007" name="Line 921"/>
            <p:cNvSpPr>
              <a:spLocks noChangeShapeType="1"/>
            </p:cNvSpPr>
            <p:nvPr/>
          </p:nvSpPr>
          <p:spPr bwMode="auto">
            <a:xfrm>
              <a:off x="1832" y="3122"/>
              <a:ext cx="157" cy="0"/>
            </a:xfrm>
            <a:prstGeom prst="line">
              <a:avLst/>
            </a:prstGeom>
            <a:noFill/>
            <a:ln w="6350">
              <a:solidFill>
                <a:srgbClr val="000000"/>
              </a:solidFill>
              <a:round/>
              <a:headEnd/>
              <a:tailEnd/>
            </a:ln>
          </p:spPr>
          <p:txBody>
            <a:bodyPr/>
            <a:lstStyle/>
            <a:p>
              <a:endParaRPr lang="en-US"/>
            </a:p>
          </p:txBody>
        </p:sp>
        <p:sp>
          <p:nvSpPr>
            <p:cNvPr id="14008" name="Line 922"/>
            <p:cNvSpPr>
              <a:spLocks noChangeShapeType="1"/>
            </p:cNvSpPr>
            <p:nvPr/>
          </p:nvSpPr>
          <p:spPr bwMode="auto">
            <a:xfrm flipV="1">
              <a:off x="1989" y="3073"/>
              <a:ext cx="0" cy="49"/>
            </a:xfrm>
            <a:prstGeom prst="line">
              <a:avLst/>
            </a:prstGeom>
            <a:noFill/>
            <a:ln w="6350">
              <a:solidFill>
                <a:srgbClr val="000000"/>
              </a:solidFill>
              <a:round/>
              <a:headEnd/>
              <a:tailEnd/>
            </a:ln>
          </p:spPr>
          <p:txBody>
            <a:bodyPr/>
            <a:lstStyle/>
            <a:p>
              <a:endParaRPr lang="en-US"/>
            </a:p>
          </p:txBody>
        </p:sp>
        <p:sp>
          <p:nvSpPr>
            <p:cNvPr id="14009" name="Line 923"/>
            <p:cNvSpPr>
              <a:spLocks noChangeShapeType="1"/>
            </p:cNvSpPr>
            <p:nvPr/>
          </p:nvSpPr>
          <p:spPr bwMode="auto">
            <a:xfrm>
              <a:off x="1989" y="3073"/>
              <a:ext cx="0" cy="49"/>
            </a:xfrm>
            <a:prstGeom prst="line">
              <a:avLst/>
            </a:prstGeom>
            <a:noFill/>
            <a:ln w="6350">
              <a:solidFill>
                <a:srgbClr val="000000"/>
              </a:solidFill>
              <a:round/>
              <a:headEnd/>
              <a:tailEnd/>
            </a:ln>
          </p:spPr>
          <p:txBody>
            <a:bodyPr/>
            <a:lstStyle/>
            <a:p>
              <a:endParaRPr lang="en-US"/>
            </a:p>
          </p:txBody>
        </p:sp>
        <p:sp>
          <p:nvSpPr>
            <p:cNvPr id="14010" name="Line 924"/>
            <p:cNvSpPr>
              <a:spLocks noChangeShapeType="1"/>
            </p:cNvSpPr>
            <p:nvPr/>
          </p:nvSpPr>
          <p:spPr bwMode="auto">
            <a:xfrm>
              <a:off x="1989" y="3122"/>
              <a:ext cx="155" cy="0"/>
            </a:xfrm>
            <a:prstGeom prst="line">
              <a:avLst/>
            </a:prstGeom>
            <a:noFill/>
            <a:ln w="6350">
              <a:solidFill>
                <a:srgbClr val="000000"/>
              </a:solidFill>
              <a:round/>
              <a:headEnd/>
              <a:tailEnd/>
            </a:ln>
          </p:spPr>
          <p:txBody>
            <a:bodyPr/>
            <a:lstStyle/>
            <a:p>
              <a:endParaRPr lang="en-US"/>
            </a:p>
          </p:txBody>
        </p:sp>
        <p:sp>
          <p:nvSpPr>
            <p:cNvPr id="14011" name="Line 925"/>
            <p:cNvSpPr>
              <a:spLocks noChangeShapeType="1"/>
            </p:cNvSpPr>
            <p:nvPr/>
          </p:nvSpPr>
          <p:spPr bwMode="auto">
            <a:xfrm flipV="1">
              <a:off x="2144" y="3073"/>
              <a:ext cx="0" cy="49"/>
            </a:xfrm>
            <a:prstGeom prst="line">
              <a:avLst/>
            </a:prstGeom>
            <a:noFill/>
            <a:ln w="6350">
              <a:solidFill>
                <a:srgbClr val="000000"/>
              </a:solidFill>
              <a:round/>
              <a:headEnd/>
              <a:tailEnd/>
            </a:ln>
          </p:spPr>
          <p:txBody>
            <a:bodyPr/>
            <a:lstStyle/>
            <a:p>
              <a:endParaRPr lang="en-US"/>
            </a:p>
          </p:txBody>
        </p:sp>
        <p:sp>
          <p:nvSpPr>
            <p:cNvPr id="14012" name="Line 926"/>
            <p:cNvSpPr>
              <a:spLocks noChangeShapeType="1"/>
            </p:cNvSpPr>
            <p:nvPr/>
          </p:nvSpPr>
          <p:spPr bwMode="auto">
            <a:xfrm>
              <a:off x="2144" y="3073"/>
              <a:ext cx="0" cy="49"/>
            </a:xfrm>
            <a:prstGeom prst="line">
              <a:avLst/>
            </a:prstGeom>
            <a:noFill/>
            <a:ln w="6350">
              <a:solidFill>
                <a:srgbClr val="000000"/>
              </a:solidFill>
              <a:round/>
              <a:headEnd/>
              <a:tailEnd/>
            </a:ln>
          </p:spPr>
          <p:txBody>
            <a:bodyPr/>
            <a:lstStyle/>
            <a:p>
              <a:endParaRPr lang="en-US"/>
            </a:p>
          </p:txBody>
        </p:sp>
        <p:sp>
          <p:nvSpPr>
            <p:cNvPr id="14013" name="Line 927"/>
            <p:cNvSpPr>
              <a:spLocks noChangeShapeType="1"/>
            </p:cNvSpPr>
            <p:nvPr/>
          </p:nvSpPr>
          <p:spPr bwMode="auto">
            <a:xfrm>
              <a:off x="2144" y="3122"/>
              <a:ext cx="157" cy="0"/>
            </a:xfrm>
            <a:prstGeom prst="line">
              <a:avLst/>
            </a:prstGeom>
            <a:noFill/>
            <a:ln w="6350">
              <a:solidFill>
                <a:srgbClr val="000000"/>
              </a:solidFill>
              <a:round/>
              <a:headEnd/>
              <a:tailEnd/>
            </a:ln>
          </p:spPr>
          <p:txBody>
            <a:bodyPr/>
            <a:lstStyle/>
            <a:p>
              <a:endParaRPr lang="en-US"/>
            </a:p>
          </p:txBody>
        </p:sp>
        <p:sp>
          <p:nvSpPr>
            <p:cNvPr id="14014" name="Line 928"/>
            <p:cNvSpPr>
              <a:spLocks noChangeShapeType="1"/>
            </p:cNvSpPr>
            <p:nvPr/>
          </p:nvSpPr>
          <p:spPr bwMode="auto">
            <a:xfrm flipV="1">
              <a:off x="2301" y="3073"/>
              <a:ext cx="0" cy="49"/>
            </a:xfrm>
            <a:prstGeom prst="line">
              <a:avLst/>
            </a:prstGeom>
            <a:noFill/>
            <a:ln w="6350">
              <a:solidFill>
                <a:srgbClr val="000000"/>
              </a:solidFill>
              <a:round/>
              <a:headEnd/>
              <a:tailEnd/>
            </a:ln>
          </p:spPr>
          <p:txBody>
            <a:bodyPr/>
            <a:lstStyle/>
            <a:p>
              <a:endParaRPr lang="en-US"/>
            </a:p>
          </p:txBody>
        </p:sp>
        <p:sp>
          <p:nvSpPr>
            <p:cNvPr id="14015" name="Line 929"/>
            <p:cNvSpPr>
              <a:spLocks noChangeShapeType="1"/>
            </p:cNvSpPr>
            <p:nvPr/>
          </p:nvSpPr>
          <p:spPr bwMode="auto">
            <a:xfrm>
              <a:off x="2301" y="3073"/>
              <a:ext cx="0" cy="49"/>
            </a:xfrm>
            <a:prstGeom prst="line">
              <a:avLst/>
            </a:prstGeom>
            <a:noFill/>
            <a:ln w="6350">
              <a:solidFill>
                <a:srgbClr val="000000"/>
              </a:solidFill>
              <a:round/>
              <a:headEnd/>
              <a:tailEnd/>
            </a:ln>
          </p:spPr>
          <p:txBody>
            <a:bodyPr/>
            <a:lstStyle/>
            <a:p>
              <a:endParaRPr lang="en-US"/>
            </a:p>
          </p:txBody>
        </p:sp>
        <p:sp>
          <p:nvSpPr>
            <p:cNvPr id="14016" name="Line 930"/>
            <p:cNvSpPr>
              <a:spLocks noChangeShapeType="1"/>
            </p:cNvSpPr>
            <p:nvPr/>
          </p:nvSpPr>
          <p:spPr bwMode="auto">
            <a:xfrm>
              <a:off x="2301" y="3122"/>
              <a:ext cx="157" cy="0"/>
            </a:xfrm>
            <a:prstGeom prst="line">
              <a:avLst/>
            </a:prstGeom>
            <a:noFill/>
            <a:ln w="6350">
              <a:solidFill>
                <a:srgbClr val="000000"/>
              </a:solidFill>
              <a:round/>
              <a:headEnd/>
              <a:tailEnd/>
            </a:ln>
          </p:spPr>
          <p:txBody>
            <a:bodyPr/>
            <a:lstStyle/>
            <a:p>
              <a:endParaRPr lang="en-US"/>
            </a:p>
          </p:txBody>
        </p:sp>
        <p:sp>
          <p:nvSpPr>
            <p:cNvPr id="14017" name="Line 931"/>
            <p:cNvSpPr>
              <a:spLocks noChangeShapeType="1"/>
            </p:cNvSpPr>
            <p:nvPr/>
          </p:nvSpPr>
          <p:spPr bwMode="auto">
            <a:xfrm flipV="1">
              <a:off x="2458" y="3073"/>
              <a:ext cx="0" cy="49"/>
            </a:xfrm>
            <a:prstGeom prst="line">
              <a:avLst/>
            </a:prstGeom>
            <a:noFill/>
            <a:ln w="6350">
              <a:solidFill>
                <a:srgbClr val="000000"/>
              </a:solidFill>
              <a:round/>
              <a:headEnd/>
              <a:tailEnd/>
            </a:ln>
          </p:spPr>
          <p:txBody>
            <a:bodyPr/>
            <a:lstStyle/>
            <a:p>
              <a:endParaRPr lang="en-US"/>
            </a:p>
          </p:txBody>
        </p:sp>
        <p:sp>
          <p:nvSpPr>
            <p:cNvPr id="14018" name="Line 932"/>
            <p:cNvSpPr>
              <a:spLocks noChangeShapeType="1"/>
            </p:cNvSpPr>
            <p:nvPr/>
          </p:nvSpPr>
          <p:spPr bwMode="auto">
            <a:xfrm>
              <a:off x="2458" y="3073"/>
              <a:ext cx="0" cy="49"/>
            </a:xfrm>
            <a:prstGeom prst="line">
              <a:avLst/>
            </a:prstGeom>
            <a:noFill/>
            <a:ln w="6350">
              <a:solidFill>
                <a:srgbClr val="000000"/>
              </a:solidFill>
              <a:round/>
              <a:headEnd/>
              <a:tailEnd/>
            </a:ln>
          </p:spPr>
          <p:txBody>
            <a:bodyPr/>
            <a:lstStyle/>
            <a:p>
              <a:endParaRPr lang="en-US"/>
            </a:p>
          </p:txBody>
        </p:sp>
        <p:sp>
          <p:nvSpPr>
            <p:cNvPr id="14019" name="Line 933"/>
            <p:cNvSpPr>
              <a:spLocks noChangeShapeType="1"/>
            </p:cNvSpPr>
            <p:nvPr/>
          </p:nvSpPr>
          <p:spPr bwMode="auto">
            <a:xfrm>
              <a:off x="2458" y="3122"/>
              <a:ext cx="157" cy="0"/>
            </a:xfrm>
            <a:prstGeom prst="line">
              <a:avLst/>
            </a:prstGeom>
            <a:noFill/>
            <a:ln w="6350">
              <a:solidFill>
                <a:srgbClr val="000000"/>
              </a:solidFill>
              <a:round/>
              <a:headEnd/>
              <a:tailEnd/>
            </a:ln>
          </p:spPr>
          <p:txBody>
            <a:bodyPr/>
            <a:lstStyle/>
            <a:p>
              <a:endParaRPr lang="en-US"/>
            </a:p>
          </p:txBody>
        </p:sp>
        <p:sp>
          <p:nvSpPr>
            <p:cNvPr id="14020" name="Line 934"/>
            <p:cNvSpPr>
              <a:spLocks noChangeShapeType="1"/>
            </p:cNvSpPr>
            <p:nvPr/>
          </p:nvSpPr>
          <p:spPr bwMode="auto">
            <a:xfrm flipV="1">
              <a:off x="2615" y="3073"/>
              <a:ext cx="0" cy="49"/>
            </a:xfrm>
            <a:prstGeom prst="line">
              <a:avLst/>
            </a:prstGeom>
            <a:noFill/>
            <a:ln w="6350">
              <a:solidFill>
                <a:srgbClr val="000000"/>
              </a:solidFill>
              <a:round/>
              <a:headEnd/>
              <a:tailEnd/>
            </a:ln>
          </p:spPr>
          <p:txBody>
            <a:bodyPr/>
            <a:lstStyle/>
            <a:p>
              <a:endParaRPr lang="en-US"/>
            </a:p>
          </p:txBody>
        </p:sp>
        <p:sp>
          <p:nvSpPr>
            <p:cNvPr id="14021" name="Line 935"/>
            <p:cNvSpPr>
              <a:spLocks noChangeShapeType="1"/>
            </p:cNvSpPr>
            <p:nvPr/>
          </p:nvSpPr>
          <p:spPr bwMode="auto">
            <a:xfrm>
              <a:off x="2615" y="3073"/>
              <a:ext cx="0" cy="49"/>
            </a:xfrm>
            <a:prstGeom prst="line">
              <a:avLst/>
            </a:prstGeom>
            <a:noFill/>
            <a:ln w="6350">
              <a:solidFill>
                <a:srgbClr val="000000"/>
              </a:solidFill>
              <a:round/>
              <a:headEnd/>
              <a:tailEnd/>
            </a:ln>
          </p:spPr>
          <p:txBody>
            <a:bodyPr/>
            <a:lstStyle/>
            <a:p>
              <a:endParaRPr lang="en-US"/>
            </a:p>
          </p:txBody>
        </p:sp>
        <p:sp>
          <p:nvSpPr>
            <p:cNvPr id="14022" name="Line 936"/>
            <p:cNvSpPr>
              <a:spLocks noChangeShapeType="1"/>
            </p:cNvSpPr>
            <p:nvPr/>
          </p:nvSpPr>
          <p:spPr bwMode="auto">
            <a:xfrm>
              <a:off x="2615" y="3122"/>
              <a:ext cx="156" cy="0"/>
            </a:xfrm>
            <a:prstGeom prst="line">
              <a:avLst/>
            </a:prstGeom>
            <a:noFill/>
            <a:ln w="6350">
              <a:solidFill>
                <a:srgbClr val="000000"/>
              </a:solidFill>
              <a:round/>
              <a:headEnd/>
              <a:tailEnd/>
            </a:ln>
          </p:spPr>
          <p:txBody>
            <a:bodyPr/>
            <a:lstStyle/>
            <a:p>
              <a:endParaRPr lang="en-US"/>
            </a:p>
          </p:txBody>
        </p:sp>
        <p:sp>
          <p:nvSpPr>
            <p:cNvPr id="14023" name="Line 937"/>
            <p:cNvSpPr>
              <a:spLocks noChangeShapeType="1"/>
            </p:cNvSpPr>
            <p:nvPr/>
          </p:nvSpPr>
          <p:spPr bwMode="auto">
            <a:xfrm flipV="1">
              <a:off x="2771" y="3003"/>
              <a:ext cx="0" cy="119"/>
            </a:xfrm>
            <a:prstGeom prst="line">
              <a:avLst/>
            </a:prstGeom>
            <a:noFill/>
            <a:ln w="6350">
              <a:solidFill>
                <a:srgbClr val="000000"/>
              </a:solidFill>
              <a:round/>
              <a:headEnd/>
              <a:tailEnd/>
            </a:ln>
          </p:spPr>
          <p:txBody>
            <a:bodyPr/>
            <a:lstStyle/>
            <a:p>
              <a:endParaRPr lang="en-US"/>
            </a:p>
          </p:txBody>
        </p:sp>
        <p:sp>
          <p:nvSpPr>
            <p:cNvPr id="14024" name="Line 938"/>
            <p:cNvSpPr>
              <a:spLocks noChangeShapeType="1"/>
            </p:cNvSpPr>
            <p:nvPr/>
          </p:nvSpPr>
          <p:spPr bwMode="auto">
            <a:xfrm>
              <a:off x="2771" y="3003"/>
              <a:ext cx="0" cy="119"/>
            </a:xfrm>
            <a:prstGeom prst="line">
              <a:avLst/>
            </a:prstGeom>
            <a:noFill/>
            <a:ln w="6350">
              <a:solidFill>
                <a:srgbClr val="000000"/>
              </a:solidFill>
              <a:round/>
              <a:headEnd/>
              <a:tailEnd/>
            </a:ln>
          </p:spPr>
          <p:txBody>
            <a:bodyPr/>
            <a:lstStyle/>
            <a:p>
              <a:endParaRPr lang="en-US"/>
            </a:p>
          </p:txBody>
        </p:sp>
        <p:sp>
          <p:nvSpPr>
            <p:cNvPr id="14025" name="Line 939"/>
            <p:cNvSpPr>
              <a:spLocks noChangeShapeType="1"/>
            </p:cNvSpPr>
            <p:nvPr/>
          </p:nvSpPr>
          <p:spPr bwMode="auto">
            <a:xfrm>
              <a:off x="2771" y="3122"/>
              <a:ext cx="157" cy="0"/>
            </a:xfrm>
            <a:prstGeom prst="line">
              <a:avLst/>
            </a:prstGeom>
            <a:noFill/>
            <a:ln w="6350">
              <a:solidFill>
                <a:srgbClr val="000000"/>
              </a:solidFill>
              <a:round/>
              <a:headEnd/>
              <a:tailEnd/>
            </a:ln>
          </p:spPr>
          <p:txBody>
            <a:bodyPr/>
            <a:lstStyle/>
            <a:p>
              <a:endParaRPr lang="en-US"/>
            </a:p>
          </p:txBody>
        </p:sp>
        <p:sp>
          <p:nvSpPr>
            <p:cNvPr id="14026" name="Line 940"/>
            <p:cNvSpPr>
              <a:spLocks noChangeShapeType="1"/>
            </p:cNvSpPr>
            <p:nvPr/>
          </p:nvSpPr>
          <p:spPr bwMode="auto">
            <a:xfrm flipV="1">
              <a:off x="2928" y="3073"/>
              <a:ext cx="0" cy="49"/>
            </a:xfrm>
            <a:prstGeom prst="line">
              <a:avLst/>
            </a:prstGeom>
            <a:noFill/>
            <a:ln w="6350">
              <a:solidFill>
                <a:srgbClr val="000000"/>
              </a:solidFill>
              <a:round/>
              <a:headEnd/>
              <a:tailEnd/>
            </a:ln>
          </p:spPr>
          <p:txBody>
            <a:bodyPr/>
            <a:lstStyle/>
            <a:p>
              <a:endParaRPr lang="en-US"/>
            </a:p>
          </p:txBody>
        </p:sp>
        <p:sp>
          <p:nvSpPr>
            <p:cNvPr id="14027" name="Line 941"/>
            <p:cNvSpPr>
              <a:spLocks noChangeShapeType="1"/>
            </p:cNvSpPr>
            <p:nvPr/>
          </p:nvSpPr>
          <p:spPr bwMode="auto">
            <a:xfrm>
              <a:off x="2928" y="3073"/>
              <a:ext cx="0" cy="49"/>
            </a:xfrm>
            <a:prstGeom prst="line">
              <a:avLst/>
            </a:prstGeom>
            <a:noFill/>
            <a:ln w="6350">
              <a:solidFill>
                <a:srgbClr val="000000"/>
              </a:solidFill>
              <a:round/>
              <a:headEnd/>
              <a:tailEnd/>
            </a:ln>
          </p:spPr>
          <p:txBody>
            <a:bodyPr/>
            <a:lstStyle/>
            <a:p>
              <a:endParaRPr lang="en-US"/>
            </a:p>
          </p:txBody>
        </p:sp>
        <p:sp>
          <p:nvSpPr>
            <p:cNvPr id="14028" name="Line 942"/>
            <p:cNvSpPr>
              <a:spLocks noChangeShapeType="1"/>
            </p:cNvSpPr>
            <p:nvPr/>
          </p:nvSpPr>
          <p:spPr bwMode="auto">
            <a:xfrm>
              <a:off x="2928" y="3122"/>
              <a:ext cx="157" cy="0"/>
            </a:xfrm>
            <a:prstGeom prst="line">
              <a:avLst/>
            </a:prstGeom>
            <a:noFill/>
            <a:ln w="6350">
              <a:solidFill>
                <a:srgbClr val="000000"/>
              </a:solidFill>
              <a:round/>
              <a:headEnd/>
              <a:tailEnd/>
            </a:ln>
          </p:spPr>
          <p:txBody>
            <a:bodyPr/>
            <a:lstStyle/>
            <a:p>
              <a:endParaRPr lang="en-US"/>
            </a:p>
          </p:txBody>
        </p:sp>
        <p:sp>
          <p:nvSpPr>
            <p:cNvPr id="14029" name="Line 943"/>
            <p:cNvSpPr>
              <a:spLocks noChangeShapeType="1"/>
            </p:cNvSpPr>
            <p:nvPr/>
          </p:nvSpPr>
          <p:spPr bwMode="auto">
            <a:xfrm flipV="1">
              <a:off x="3085" y="3073"/>
              <a:ext cx="0" cy="49"/>
            </a:xfrm>
            <a:prstGeom prst="line">
              <a:avLst/>
            </a:prstGeom>
            <a:noFill/>
            <a:ln w="6350">
              <a:solidFill>
                <a:srgbClr val="000000"/>
              </a:solidFill>
              <a:round/>
              <a:headEnd/>
              <a:tailEnd/>
            </a:ln>
          </p:spPr>
          <p:txBody>
            <a:bodyPr/>
            <a:lstStyle/>
            <a:p>
              <a:endParaRPr lang="en-US"/>
            </a:p>
          </p:txBody>
        </p:sp>
        <p:sp>
          <p:nvSpPr>
            <p:cNvPr id="14030" name="Line 944"/>
            <p:cNvSpPr>
              <a:spLocks noChangeShapeType="1"/>
            </p:cNvSpPr>
            <p:nvPr/>
          </p:nvSpPr>
          <p:spPr bwMode="auto">
            <a:xfrm>
              <a:off x="3085" y="3073"/>
              <a:ext cx="0" cy="49"/>
            </a:xfrm>
            <a:prstGeom prst="line">
              <a:avLst/>
            </a:prstGeom>
            <a:noFill/>
            <a:ln w="6350">
              <a:solidFill>
                <a:srgbClr val="000000"/>
              </a:solidFill>
              <a:round/>
              <a:headEnd/>
              <a:tailEnd/>
            </a:ln>
          </p:spPr>
          <p:txBody>
            <a:bodyPr/>
            <a:lstStyle/>
            <a:p>
              <a:endParaRPr lang="en-US"/>
            </a:p>
          </p:txBody>
        </p:sp>
        <p:sp>
          <p:nvSpPr>
            <p:cNvPr id="14031" name="Line 945"/>
            <p:cNvSpPr>
              <a:spLocks noChangeShapeType="1"/>
            </p:cNvSpPr>
            <p:nvPr/>
          </p:nvSpPr>
          <p:spPr bwMode="auto">
            <a:xfrm>
              <a:off x="3085" y="3122"/>
              <a:ext cx="157" cy="0"/>
            </a:xfrm>
            <a:prstGeom prst="line">
              <a:avLst/>
            </a:prstGeom>
            <a:noFill/>
            <a:ln w="6350">
              <a:solidFill>
                <a:srgbClr val="000000"/>
              </a:solidFill>
              <a:round/>
              <a:headEnd/>
              <a:tailEnd/>
            </a:ln>
          </p:spPr>
          <p:txBody>
            <a:bodyPr/>
            <a:lstStyle/>
            <a:p>
              <a:endParaRPr lang="en-US"/>
            </a:p>
          </p:txBody>
        </p:sp>
        <p:sp>
          <p:nvSpPr>
            <p:cNvPr id="14032" name="Line 946"/>
            <p:cNvSpPr>
              <a:spLocks noChangeShapeType="1"/>
            </p:cNvSpPr>
            <p:nvPr/>
          </p:nvSpPr>
          <p:spPr bwMode="auto">
            <a:xfrm flipV="1">
              <a:off x="3242" y="3073"/>
              <a:ext cx="0" cy="49"/>
            </a:xfrm>
            <a:prstGeom prst="line">
              <a:avLst/>
            </a:prstGeom>
            <a:noFill/>
            <a:ln w="6350">
              <a:solidFill>
                <a:srgbClr val="000000"/>
              </a:solidFill>
              <a:round/>
              <a:headEnd/>
              <a:tailEnd/>
            </a:ln>
          </p:spPr>
          <p:txBody>
            <a:bodyPr/>
            <a:lstStyle/>
            <a:p>
              <a:endParaRPr lang="en-US"/>
            </a:p>
          </p:txBody>
        </p:sp>
        <p:sp>
          <p:nvSpPr>
            <p:cNvPr id="14033" name="Line 947"/>
            <p:cNvSpPr>
              <a:spLocks noChangeShapeType="1"/>
            </p:cNvSpPr>
            <p:nvPr/>
          </p:nvSpPr>
          <p:spPr bwMode="auto">
            <a:xfrm>
              <a:off x="3242" y="3073"/>
              <a:ext cx="0" cy="49"/>
            </a:xfrm>
            <a:prstGeom prst="line">
              <a:avLst/>
            </a:prstGeom>
            <a:noFill/>
            <a:ln w="6350">
              <a:solidFill>
                <a:srgbClr val="000000"/>
              </a:solidFill>
              <a:round/>
              <a:headEnd/>
              <a:tailEnd/>
            </a:ln>
          </p:spPr>
          <p:txBody>
            <a:bodyPr/>
            <a:lstStyle/>
            <a:p>
              <a:endParaRPr lang="en-US"/>
            </a:p>
          </p:txBody>
        </p:sp>
        <p:sp>
          <p:nvSpPr>
            <p:cNvPr id="14034" name="Line 948"/>
            <p:cNvSpPr>
              <a:spLocks noChangeShapeType="1"/>
            </p:cNvSpPr>
            <p:nvPr/>
          </p:nvSpPr>
          <p:spPr bwMode="auto">
            <a:xfrm>
              <a:off x="3242" y="3122"/>
              <a:ext cx="156" cy="0"/>
            </a:xfrm>
            <a:prstGeom prst="line">
              <a:avLst/>
            </a:prstGeom>
            <a:noFill/>
            <a:ln w="6350">
              <a:solidFill>
                <a:srgbClr val="000000"/>
              </a:solidFill>
              <a:round/>
              <a:headEnd/>
              <a:tailEnd/>
            </a:ln>
          </p:spPr>
          <p:txBody>
            <a:bodyPr/>
            <a:lstStyle/>
            <a:p>
              <a:endParaRPr lang="en-US"/>
            </a:p>
          </p:txBody>
        </p:sp>
        <p:sp>
          <p:nvSpPr>
            <p:cNvPr id="14035" name="Line 949"/>
            <p:cNvSpPr>
              <a:spLocks noChangeShapeType="1"/>
            </p:cNvSpPr>
            <p:nvPr/>
          </p:nvSpPr>
          <p:spPr bwMode="auto">
            <a:xfrm flipV="1">
              <a:off x="3398" y="3073"/>
              <a:ext cx="0" cy="49"/>
            </a:xfrm>
            <a:prstGeom prst="line">
              <a:avLst/>
            </a:prstGeom>
            <a:noFill/>
            <a:ln w="6350">
              <a:solidFill>
                <a:srgbClr val="000000"/>
              </a:solidFill>
              <a:round/>
              <a:headEnd/>
              <a:tailEnd/>
            </a:ln>
          </p:spPr>
          <p:txBody>
            <a:bodyPr/>
            <a:lstStyle/>
            <a:p>
              <a:endParaRPr lang="en-US"/>
            </a:p>
          </p:txBody>
        </p:sp>
        <p:sp>
          <p:nvSpPr>
            <p:cNvPr id="14036" name="Line 950"/>
            <p:cNvSpPr>
              <a:spLocks noChangeShapeType="1"/>
            </p:cNvSpPr>
            <p:nvPr/>
          </p:nvSpPr>
          <p:spPr bwMode="auto">
            <a:xfrm>
              <a:off x="3398" y="3073"/>
              <a:ext cx="0" cy="49"/>
            </a:xfrm>
            <a:prstGeom prst="line">
              <a:avLst/>
            </a:prstGeom>
            <a:noFill/>
            <a:ln w="6350">
              <a:solidFill>
                <a:srgbClr val="000000"/>
              </a:solidFill>
              <a:round/>
              <a:headEnd/>
              <a:tailEnd/>
            </a:ln>
          </p:spPr>
          <p:txBody>
            <a:bodyPr/>
            <a:lstStyle/>
            <a:p>
              <a:endParaRPr lang="en-US"/>
            </a:p>
          </p:txBody>
        </p:sp>
        <p:sp>
          <p:nvSpPr>
            <p:cNvPr id="14037" name="Line 951"/>
            <p:cNvSpPr>
              <a:spLocks noChangeShapeType="1"/>
            </p:cNvSpPr>
            <p:nvPr/>
          </p:nvSpPr>
          <p:spPr bwMode="auto">
            <a:xfrm>
              <a:off x="3398" y="3122"/>
              <a:ext cx="156" cy="0"/>
            </a:xfrm>
            <a:prstGeom prst="line">
              <a:avLst/>
            </a:prstGeom>
            <a:noFill/>
            <a:ln w="6350">
              <a:solidFill>
                <a:srgbClr val="000000"/>
              </a:solidFill>
              <a:round/>
              <a:headEnd/>
              <a:tailEnd/>
            </a:ln>
          </p:spPr>
          <p:txBody>
            <a:bodyPr/>
            <a:lstStyle/>
            <a:p>
              <a:endParaRPr lang="en-US"/>
            </a:p>
          </p:txBody>
        </p:sp>
        <p:sp>
          <p:nvSpPr>
            <p:cNvPr id="14038" name="Line 952"/>
            <p:cNvSpPr>
              <a:spLocks noChangeShapeType="1"/>
            </p:cNvSpPr>
            <p:nvPr/>
          </p:nvSpPr>
          <p:spPr bwMode="auto">
            <a:xfrm flipV="1">
              <a:off x="3554" y="3073"/>
              <a:ext cx="0" cy="49"/>
            </a:xfrm>
            <a:prstGeom prst="line">
              <a:avLst/>
            </a:prstGeom>
            <a:noFill/>
            <a:ln w="6350">
              <a:solidFill>
                <a:srgbClr val="000000"/>
              </a:solidFill>
              <a:round/>
              <a:headEnd/>
              <a:tailEnd/>
            </a:ln>
          </p:spPr>
          <p:txBody>
            <a:bodyPr/>
            <a:lstStyle/>
            <a:p>
              <a:endParaRPr lang="en-US"/>
            </a:p>
          </p:txBody>
        </p:sp>
        <p:sp>
          <p:nvSpPr>
            <p:cNvPr id="14039" name="Line 953"/>
            <p:cNvSpPr>
              <a:spLocks noChangeShapeType="1"/>
            </p:cNvSpPr>
            <p:nvPr/>
          </p:nvSpPr>
          <p:spPr bwMode="auto">
            <a:xfrm>
              <a:off x="3554" y="3073"/>
              <a:ext cx="0" cy="49"/>
            </a:xfrm>
            <a:prstGeom prst="line">
              <a:avLst/>
            </a:prstGeom>
            <a:noFill/>
            <a:ln w="6350">
              <a:solidFill>
                <a:srgbClr val="000000"/>
              </a:solidFill>
              <a:round/>
              <a:headEnd/>
              <a:tailEnd/>
            </a:ln>
          </p:spPr>
          <p:txBody>
            <a:bodyPr/>
            <a:lstStyle/>
            <a:p>
              <a:endParaRPr lang="en-US"/>
            </a:p>
          </p:txBody>
        </p:sp>
        <p:sp>
          <p:nvSpPr>
            <p:cNvPr id="14040" name="Line 954"/>
            <p:cNvSpPr>
              <a:spLocks noChangeShapeType="1"/>
            </p:cNvSpPr>
            <p:nvPr/>
          </p:nvSpPr>
          <p:spPr bwMode="auto">
            <a:xfrm>
              <a:off x="3554" y="3122"/>
              <a:ext cx="157" cy="0"/>
            </a:xfrm>
            <a:prstGeom prst="line">
              <a:avLst/>
            </a:prstGeom>
            <a:noFill/>
            <a:ln w="6350">
              <a:solidFill>
                <a:srgbClr val="000000"/>
              </a:solidFill>
              <a:round/>
              <a:headEnd/>
              <a:tailEnd/>
            </a:ln>
          </p:spPr>
          <p:txBody>
            <a:bodyPr/>
            <a:lstStyle/>
            <a:p>
              <a:endParaRPr lang="en-US"/>
            </a:p>
          </p:txBody>
        </p:sp>
        <p:sp>
          <p:nvSpPr>
            <p:cNvPr id="14041" name="Line 955"/>
            <p:cNvSpPr>
              <a:spLocks noChangeShapeType="1"/>
            </p:cNvSpPr>
            <p:nvPr/>
          </p:nvSpPr>
          <p:spPr bwMode="auto">
            <a:xfrm flipV="1">
              <a:off x="3711" y="3073"/>
              <a:ext cx="0" cy="49"/>
            </a:xfrm>
            <a:prstGeom prst="line">
              <a:avLst/>
            </a:prstGeom>
            <a:noFill/>
            <a:ln w="6350">
              <a:solidFill>
                <a:srgbClr val="000000"/>
              </a:solidFill>
              <a:round/>
              <a:headEnd/>
              <a:tailEnd/>
            </a:ln>
          </p:spPr>
          <p:txBody>
            <a:bodyPr/>
            <a:lstStyle/>
            <a:p>
              <a:endParaRPr lang="en-US"/>
            </a:p>
          </p:txBody>
        </p:sp>
        <p:sp>
          <p:nvSpPr>
            <p:cNvPr id="14042" name="Line 956"/>
            <p:cNvSpPr>
              <a:spLocks noChangeShapeType="1"/>
            </p:cNvSpPr>
            <p:nvPr/>
          </p:nvSpPr>
          <p:spPr bwMode="auto">
            <a:xfrm>
              <a:off x="3711" y="3073"/>
              <a:ext cx="0" cy="49"/>
            </a:xfrm>
            <a:prstGeom prst="line">
              <a:avLst/>
            </a:prstGeom>
            <a:noFill/>
            <a:ln w="6350">
              <a:solidFill>
                <a:srgbClr val="000000"/>
              </a:solidFill>
              <a:round/>
              <a:headEnd/>
              <a:tailEnd/>
            </a:ln>
          </p:spPr>
          <p:txBody>
            <a:bodyPr/>
            <a:lstStyle/>
            <a:p>
              <a:endParaRPr lang="en-US"/>
            </a:p>
          </p:txBody>
        </p:sp>
        <p:sp>
          <p:nvSpPr>
            <p:cNvPr id="14043" name="Line 957"/>
            <p:cNvSpPr>
              <a:spLocks noChangeShapeType="1"/>
            </p:cNvSpPr>
            <p:nvPr/>
          </p:nvSpPr>
          <p:spPr bwMode="auto">
            <a:xfrm>
              <a:off x="3711" y="3122"/>
              <a:ext cx="157" cy="0"/>
            </a:xfrm>
            <a:prstGeom prst="line">
              <a:avLst/>
            </a:prstGeom>
            <a:noFill/>
            <a:ln w="6350">
              <a:solidFill>
                <a:srgbClr val="000000"/>
              </a:solidFill>
              <a:round/>
              <a:headEnd/>
              <a:tailEnd/>
            </a:ln>
          </p:spPr>
          <p:txBody>
            <a:bodyPr/>
            <a:lstStyle/>
            <a:p>
              <a:endParaRPr lang="en-US"/>
            </a:p>
          </p:txBody>
        </p:sp>
        <p:sp>
          <p:nvSpPr>
            <p:cNvPr id="14044" name="Line 958"/>
            <p:cNvSpPr>
              <a:spLocks noChangeShapeType="1"/>
            </p:cNvSpPr>
            <p:nvPr/>
          </p:nvSpPr>
          <p:spPr bwMode="auto">
            <a:xfrm flipV="1">
              <a:off x="3868" y="3073"/>
              <a:ext cx="0" cy="49"/>
            </a:xfrm>
            <a:prstGeom prst="line">
              <a:avLst/>
            </a:prstGeom>
            <a:noFill/>
            <a:ln w="6350">
              <a:solidFill>
                <a:srgbClr val="000000"/>
              </a:solidFill>
              <a:round/>
              <a:headEnd/>
              <a:tailEnd/>
            </a:ln>
          </p:spPr>
          <p:txBody>
            <a:bodyPr/>
            <a:lstStyle/>
            <a:p>
              <a:endParaRPr lang="en-US"/>
            </a:p>
          </p:txBody>
        </p:sp>
        <p:sp>
          <p:nvSpPr>
            <p:cNvPr id="14045" name="Line 959"/>
            <p:cNvSpPr>
              <a:spLocks noChangeShapeType="1"/>
            </p:cNvSpPr>
            <p:nvPr/>
          </p:nvSpPr>
          <p:spPr bwMode="auto">
            <a:xfrm>
              <a:off x="3868" y="3073"/>
              <a:ext cx="0" cy="49"/>
            </a:xfrm>
            <a:prstGeom prst="line">
              <a:avLst/>
            </a:prstGeom>
            <a:noFill/>
            <a:ln w="6350">
              <a:solidFill>
                <a:srgbClr val="000000"/>
              </a:solidFill>
              <a:round/>
              <a:headEnd/>
              <a:tailEnd/>
            </a:ln>
          </p:spPr>
          <p:txBody>
            <a:bodyPr/>
            <a:lstStyle/>
            <a:p>
              <a:endParaRPr lang="en-US"/>
            </a:p>
          </p:txBody>
        </p:sp>
        <p:sp>
          <p:nvSpPr>
            <p:cNvPr id="14046" name="Line 960"/>
            <p:cNvSpPr>
              <a:spLocks noChangeShapeType="1"/>
            </p:cNvSpPr>
            <p:nvPr/>
          </p:nvSpPr>
          <p:spPr bwMode="auto">
            <a:xfrm>
              <a:off x="3868" y="3122"/>
              <a:ext cx="156" cy="0"/>
            </a:xfrm>
            <a:prstGeom prst="line">
              <a:avLst/>
            </a:prstGeom>
            <a:noFill/>
            <a:ln w="6350">
              <a:solidFill>
                <a:srgbClr val="000000"/>
              </a:solidFill>
              <a:round/>
              <a:headEnd/>
              <a:tailEnd/>
            </a:ln>
          </p:spPr>
          <p:txBody>
            <a:bodyPr/>
            <a:lstStyle/>
            <a:p>
              <a:endParaRPr lang="en-US"/>
            </a:p>
          </p:txBody>
        </p:sp>
        <p:sp>
          <p:nvSpPr>
            <p:cNvPr id="14047" name="Line 961"/>
            <p:cNvSpPr>
              <a:spLocks noChangeShapeType="1"/>
            </p:cNvSpPr>
            <p:nvPr/>
          </p:nvSpPr>
          <p:spPr bwMode="auto">
            <a:xfrm flipV="1">
              <a:off x="4024" y="3073"/>
              <a:ext cx="0" cy="49"/>
            </a:xfrm>
            <a:prstGeom prst="line">
              <a:avLst/>
            </a:prstGeom>
            <a:noFill/>
            <a:ln w="6350">
              <a:solidFill>
                <a:srgbClr val="000000"/>
              </a:solidFill>
              <a:round/>
              <a:headEnd/>
              <a:tailEnd/>
            </a:ln>
          </p:spPr>
          <p:txBody>
            <a:bodyPr/>
            <a:lstStyle/>
            <a:p>
              <a:endParaRPr lang="en-US"/>
            </a:p>
          </p:txBody>
        </p:sp>
        <p:sp>
          <p:nvSpPr>
            <p:cNvPr id="14048" name="Line 962"/>
            <p:cNvSpPr>
              <a:spLocks noChangeShapeType="1"/>
            </p:cNvSpPr>
            <p:nvPr/>
          </p:nvSpPr>
          <p:spPr bwMode="auto">
            <a:xfrm>
              <a:off x="4024" y="3073"/>
              <a:ext cx="0" cy="49"/>
            </a:xfrm>
            <a:prstGeom prst="line">
              <a:avLst/>
            </a:prstGeom>
            <a:noFill/>
            <a:ln w="6350">
              <a:solidFill>
                <a:srgbClr val="000000"/>
              </a:solidFill>
              <a:round/>
              <a:headEnd/>
              <a:tailEnd/>
            </a:ln>
          </p:spPr>
          <p:txBody>
            <a:bodyPr/>
            <a:lstStyle/>
            <a:p>
              <a:endParaRPr lang="en-US"/>
            </a:p>
          </p:txBody>
        </p:sp>
        <p:sp>
          <p:nvSpPr>
            <p:cNvPr id="14049" name="Line 963"/>
            <p:cNvSpPr>
              <a:spLocks noChangeShapeType="1"/>
            </p:cNvSpPr>
            <p:nvPr/>
          </p:nvSpPr>
          <p:spPr bwMode="auto">
            <a:xfrm>
              <a:off x="4024" y="3122"/>
              <a:ext cx="157" cy="0"/>
            </a:xfrm>
            <a:prstGeom prst="line">
              <a:avLst/>
            </a:prstGeom>
            <a:noFill/>
            <a:ln w="6350">
              <a:solidFill>
                <a:srgbClr val="000000"/>
              </a:solidFill>
              <a:round/>
              <a:headEnd/>
              <a:tailEnd/>
            </a:ln>
          </p:spPr>
          <p:txBody>
            <a:bodyPr/>
            <a:lstStyle/>
            <a:p>
              <a:endParaRPr lang="en-US"/>
            </a:p>
          </p:txBody>
        </p:sp>
        <p:sp>
          <p:nvSpPr>
            <p:cNvPr id="14050" name="Line 964"/>
            <p:cNvSpPr>
              <a:spLocks noChangeShapeType="1"/>
            </p:cNvSpPr>
            <p:nvPr/>
          </p:nvSpPr>
          <p:spPr bwMode="auto">
            <a:xfrm flipV="1">
              <a:off x="4181" y="3073"/>
              <a:ext cx="0" cy="49"/>
            </a:xfrm>
            <a:prstGeom prst="line">
              <a:avLst/>
            </a:prstGeom>
            <a:noFill/>
            <a:ln w="6350">
              <a:solidFill>
                <a:srgbClr val="000000"/>
              </a:solidFill>
              <a:round/>
              <a:headEnd/>
              <a:tailEnd/>
            </a:ln>
          </p:spPr>
          <p:txBody>
            <a:bodyPr/>
            <a:lstStyle/>
            <a:p>
              <a:endParaRPr lang="en-US"/>
            </a:p>
          </p:txBody>
        </p:sp>
        <p:sp>
          <p:nvSpPr>
            <p:cNvPr id="14051" name="Line 965"/>
            <p:cNvSpPr>
              <a:spLocks noChangeShapeType="1"/>
            </p:cNvSpPr>
            <p:nvPr/>
          </p:nvSpPr>
          <p:spPr bwMode="auto">
            <a:xfrm>
              <a:off x="4181" y="3073"/>
              <a:ext cx="0" cy="49"/>
            </a:xfrm>
            <a:prstGeom prst="line">
              <a:avLst/>
            </a:prstGeom>
            <a:noFill/>
            <a:ln w="6350">
              <a:solidFill>
                <a:srgbClr val="000000"/>
              </a:solidFill>
              <a:round/>
              <a:headEnd/>
              <a:tailEnd/>
            </a:ln>
          </p:spPr>
          <p:txBody>
            <a:bodyPr/>
            <a:lstStyle/>
            <a:p>
              <a:endParaRPr lang="en-US"/>
            </a:p>
          </p:txBody>
        </p:sp>
        <p:sp>
          <p:nvSpPr>
            <p:cNvPr id="14052" name="Line 966"/>
            <p:cNvSpPr>
              <a:spLocks noChangeShapeType="1"/>
            </p:cNvSpPr>
            <p:nvPr/>
          </p:nvSpPr>
          <p:spPr bwMode="auto">
            <a:xfrm>
              <a:off x="4181" y="3122"/>
              <a:ext cx="157" cy="0"/>
            </a:xfrm>
            <a:prstGeom prst="line">
              <a:avLst/>
            </a:prstGeom>
            <a:noFill/>
            <a:ln w="6350">
              <a:solidFill>
                <a:srgbClr val="000000"/>
              </a:solidFill>
              <a:round/>
              <a:headEnd/>
              <a:tailEnd/>
            </a:ln>
          </p:spPr>
          <p:txBody>
            <a:bodyPr/>
            <a:lstStyle/>
            <a:p>
              <a:endParaRPr lang="en-US"/>
            </a:p>
          </p:txBody>
        </p:sp>
        <p:sp>
          <p:nvSpPr>
            <p:cNvPr id="14053" name="Line 967"/>
            <p:cNvSpPr>
              <a:spLocks noChangeShapeType="1"/>
            </p:cNvSpPr>
            <p:nvPr/>
          </p:nvSpPr>
          <p:spPr bwMode="auto">
            <a:xfrm flipV="1">
              <a:off x="4338" y="3003"/>
              <a:ext cx="0" cy="119"/>
            </a:xfrm>
            <a:prstGeom prst="line">
              <a:avLst/>
            </a:prstGeom>
            <a:noFill/>
            <a:ln w="6350">
              <a:solidFill>
                <a:srgbClr val="000000"/>
              </a:solidFill>
              <a:round/>
              <a:headEnd/>
              <a:tailEnd/>
            </a:ln>
          </p:spPr>
          <p:txBody>
            <a:bodyPr/>
            <a:lstStyle/>
            <a:p>
              <a:endParaRPr lang="en-US"/>
            </a:p>
          </p:txBody>
        </p:sp>
        <p:sp>
          <p:nvSpPr>
            <p:cNvPr id="14054" name="Line 968"/>
            <p:cNvSpPr>
              <a:spLocks noChangeShapeType="1"/>
            </p:cNvSpPr>
            <p:nvPr/>
          </p:nvSpPr>
          <p:spPr bwMode="auto">
            <a:xfrm>
              <a:off x="4338" y="3003"/>
              <a:ext cx="0" cy="119"/>
            </a:xfrm>
            <a:prstGeom prst="line">
              <a:avLst/>
            </a:prstGeom>
            <a:noFill/>
            <a:ln w="6350">
              <a:solidFill>
                <a:srgbClr val="000000"/>
              </a:solidFill>
              <a:round/>
              <a:headEnd/>
              <a:tailEnd/>
            </a:ln>
          </p:spPr>
          <p:txBody>
            <a:bodyPr/>
            <a:lstStyle/>
            <a:p>
              <a:endParaRPr lang="en-US"/>
            </a:p>
          </p:txBody>
        </p:sp>
        <p:sp>
          <p:nvSpPr>
            <p:cNvPr id="14055" name="Line 969"/>
            <p:cNvSpPr>
              <a:spLocks noChangeShapeType="1"/>
            </p:cNvSpPr>
            <p:nvPr/>
          </p:nvSpPr>
          <p:spPr bwMode="auto">
            <a:xfrm>
              <a:off x="4338" y="3122"/>
              <a:ext cx="78" cy="0"/>
            </a:xfrm>
            <a:prstGeom prst="line">
              <a:avLst/>
            </a:prstGeom>
            <a:noFill/>
            <a:ln w="6350">
              <a:solidFill>
                <a:srgbClr val="000000"/>
              </a:solidFill>
              <a:round/>
              <a:headEnd/>
              <a:tailEnd/>
            </a:ln>
          </p:spPr>
          <p:txBody>
            <a:bodyPr/>
            <a:lstStyle/>
            <a:p>
              <a:endParaRPr lang="en-US"/>
            </a:p>
          </p:txBody>
        </p:sp>
        <p:sp>
          <p:nvSpPr>
            <p:cNvPr id="14056" name="Line 1143"/>
            <p:cNvSpPr>
              <a:spLocks noChangeShapeType="1"/>
            </p:cNvSpPr>
            <p:nvPr/>
          </p:nvSpPr>
          <p:spPr bwMode="auto">
            <a:xfrm flipV="1">
              <a:off x="1205" y="3003"/>
              <a:ext cx="0" cy="119"/>
            </a:xfrm>
            <a:prstGeom prst="line">
              <a:avLst/>
            </a:prstGeom>
            <a:noFill/>
            <a:ln w="6350">
              <a:solidFill>
                <a:srgbClr val="000000"/>
              </a:solidFill>
              <a:round/>
              <a:headEnd/>
              <a:tailEnd/>
            </a:ln>
          </p:spPr>
          <p:txBody>
            <a:bodyPr/>
            <a:lstStyle/>
            <a:p>
              <a:endParaRPr lang="en-US"/>
            </a:p>
          </p:txBody>
        </p:sp>
        <p:sp>
          <p:nvSpPr>
            <p:cNvPr id="14057" name="Line 1144"/>
            <p:cNvSpPr>
              <a:spLocks noChangeShapeType="1"/>
            </p:cNvSpPr>
            <p:nvPr/>
          </p:nvSpPr>
          <p:spPr bwMode="auto">
            <a:xfrm>
              <a:off x="1205" y="3003"/>
              <a:ext cx="0" cy="119"/>
            </a:xfrm>
            <a:prstGeom prst="line">
              <a:avLst/>
            </a:prstGeom>
            <a:noFill/>
            <a:ln w="6350">
              <a:solidFill>
                <a:srgbClr val="000000"/>
              </a:solidFill>
              <a:round/>
              <a:headEnd/>
              <a:tailEnd/>
            </a:ln>
          </p:spPr>
          <p:txBody>
            <a:bodyPr/>
            <a:lstStyle/>
            <a:p>
              <a:endParaRPr lang="en-US"/>
            </a:p>
          </p:txBody>
        </p:sp>
        <p:sp>
          <p:nvSpPr>
            <p:cNvPr id="14058" name="Line 1145"/>
            <p:cNvSpPr>
              <a:spLocks noChangeShapeType="1"/>
            </p:cNvSpPr>
            <p:nvPr/>
          </p:nvSpPr>
          <p:spPr bwMode="auto">
            <a:xfrm>
              <a:off x="1205" y="3122"/>
              <a:ext cx="157" cy="0"/>
            </a:xfrm>
            <a:prstGeom prst="line">
              <a:avLst/>
            </a:prstGeom>
            <a:noFill/>
            <a:ln w="6350">
              <a:solidFill>
                <a:srgbClr val="000000"/>
              </a:solidFill>
              <a:round/>
              <a:headEnd/>
              <a:tailEnd/>
            </a:ln>
          </p:spPr>
          <p:txBody>
            <a:bodyPr/>
            <a:lstStyle/>
            <a:p>
              <a:endParaRPr lang="en-US"/>
            </a:p>
          </p:txBody>
        </p:sp>
        <p:sp>
          <p:nvSpPr>
            <p:cNvPr id="14059" name="Line 1146"/>
            <p:cNvSpPr>
              <a:spLocks noChangeShapeType="1"/>
            </p:cNvSpPr>
            <p:nvPr/>
          </p:nvSpPr>
          <p:spPr bwMode="auto">
            <a:xfrm flipV="1">
              <a:off x="1362" y="3073"/>
              <a:ext cx="0" cy="49"/>
            </a:xfrm>
            <a:prstGeom prst="line">
              <a:avLst/>
            </a:prstGeom>
            <a:noFill/>
            <a:ln w="6350">
              <a:solidFill>
                <a:srgbClr val="000000"/>
              </a:solidFill>
              <a:round/>
              <a:headEnd/>
              <a:tailEnd/>
            </a:ln>
          </p:spPr>
          <p:txBody>
            <a:bodyPr/>
            <a:lstStyle/>
            <a:p>
              <a:endParaRPr lang="en-US"/>
            </a:p>
          </p:txBody>
        </p:sp>
        <p:sp>
          <p:nvSpPr>
            <p:cNvPr id="14060" name="Line 1147"/>
            <p:cNvSpPr>
              <a:spLocks noChangeShapeType="1"/>
            </p:cNvSpPr>
            <p:nvPr/>
          </p:nvSpPr>
          <p:spPr bwMode="auto">
            <a:xfrm>
              <a:off x="1362" y="3073"/>
              <a:ext cx="0" cy="49"/>
            </a:xfrm>
            <a:prstGeom prst="line">
              <a:avLst/>
            </a:prstGeom>
            <a:noFill/>
            <a:ln w="6350">
              <a:solidFill>
                <a:srgbClr val="000000"/>
              </a:solidFill>
              <a:round/>
              <a:headEnd/>
              <a:tailEnd/>
            </a:ln>
          </p:spPr>
          <p:txBody>
            <a:bodyPr/>
            <a:lstStyle/>
            <a:p>
              <a:endParaRPr lang="en-US"/>
            </a:p>
          </p:txBody>
        </p:sp>
        <p:sp>
          <p:nvSpPr>
            <p:cNvPr id="14061" name="Line 1148"/>
            <p:cNvSpPr>
              <a:spLocks noChangeShapeType="1"/>
            </p:cNvSpPr>
            <p:nvPr/>
          </p:nvSpPr>
          <p:spPr bwMode="auto">
            <a:xfrm>
              <a:off x="1362" y="3122"/>
              <a:ext cx="156" cy="0"/>
            </a:xfrm>
            <a:prstGeom prst="line">
              <a:avLst/>
            </a:prstGeom>
            <a:noFill/>
            <a:ln w="6350">
              <a:solidFill>
                <a:srgbClr val="000000"/>
              </a:solidFill>
              <a:round/>
              <a:headEnd/>
              <a:tailEnd/>
            </a:ln>
          </p:spPr>
          <p:txBody>
            <a:bodyPr/>
            <a:lstStyle/>
            <a:p>
              <a:endParaRPr lang="en-US"/>
            </a:p>
          </p:txBody>
        </p:sp>
        <p:sp>
          <p:nvSpPr>
            <p:cNvPr id="14062" name="Line 1149"/>
            <p:cNvSpPr>
              <a:spLocks noChangeShapeType="1"/>
            </p:cNvSpPr>
            <p:nvPr/>
          </p:nvSpPr>
          <p:spPr bwMode="auto">
            <a:xfrm flipV="1">
              <a:off x="1518" y="3073"/>
              <a:ext cx="0" cy="49"/>
            </a:xfrm>
            <a:prstGeom prst="line">
              <a:avLst/>
            </a:prstGeom>
            <a:noFill/>
            <a:ln w="6350">
              <a:solidFill>
                <a:srgbClr val="000000"/>
              </a:solidFill>
              <a:round/>
              <a:headEnd/>
              <a:tailEnd/>
            </a:ln>
          </p:spPr>
          <p:txBody>
            <a:bodyPr/>
            <a:lstStyle/>
            <a:p>
              <a:endParaRPr lang="en-US"/>
            </a:p>
          </p:txBody>
        </p:sp>
        <p:sp>
          <p:nvSpPr>
            <p:cNvPr id="14063" name="Line 1150"/>
            <p:cNvSpPr>
              <a:spLocks noChangeShapeType="1"/>
            </p:cNvSpPr>
            <p:nvPr/>
          </p:nvSpPr>
          <p:spPr bwMode="auto">
            <a:xfrm>
              <a:off x="1518" y="3073"/>
              <a:ext cx="0" cy="49"/>
            </a:xfrm>
            <a:prstGeom prst="line">
              <a:avLst/>
            </a:prstGeom>
            <a:noFill/>
            <a:ln w="6350">
              <a:solidFill>
                <a:srgbClr val="000000"/>
              </a:solidFill>
              <a:round/>
              <a:headEnd/>
              <a:tailEnd/>
            </a:ln>
          </p:spPr>
          <p:txBody>
            <a:bodyPr/>
            <a:lstStyle/>
            <a:p>
              <a:endParaRPr lang="en-US"/>
            </a:p>
          </p:txBody>
        </p:sp>
        <p:sp>
          <p:nvSpPr>
            <p:cNvPr id="14064" name="Line 1151"/>
            <p:cNvSpPr>
              <a:spLocks noChangeShapeType="1"/>
            </p:cNvSpPr>
            <p:nvPr/>
          </p:nvSpPr>
          <p:spPr bwMode="auto">
            <a:xfrm>
              <a:off x="1518" y="3122"/>
              <a:ext cx="157" cy="0"/>
            </a:xfrm>
            <a:prstGeom prst="line">
              <a:avLst/>
            </a:prstGeom>
            <a:noFill/>
            <a:ln w="6350">
              <a:solidFill>
                <a:srgbClr val="000000"/>
              </a:solidFill>
              <a:round/>
              <a:headEnd/>
              <a:tailEnd/>
            </a:ln>
          </p:spPr>
          <p:txBody>
            <a:bodyPr/>
            <a:lstStyle/>
            <a:p>
              <a:endParaRPr lang="en-US"/>
            </a:p>
          </p:txBody>
        </p:sp>
        <p:sp>
          <p:nvSpPr>
            <p:cNvPr id="14065" name="Line 1152"/>
            <p:cNvSpPr>
              <a:spLocks noChangeShapeType="1"/>
            </p:cNvSpPr>
            <p:nvPr/>
          </p:nvSpPr>
          <p:spPr bwMode="auto">
            <a:xfrm flipV="1">
              <a:off x="1675" y="3073"/>
              <a:ext cx="0" cy="49"/>
            </a:xfrm>
            <a:prstGeom prst="line">
              <a:avLst/>
            </a:prstGeom>
            <a:noFill/>
            <a:ln w="6350">
              <a:solidFill>
                <a:srgbClr val="000000"/>
              </a:solidFill>
              <a:round/>
              <a:headEnd/>
              <a:tailEnd/>
            </a:ln>
          </p:spPr>
          <p:txBody>
            <a:bodyPr/>
            <a:lstStyle/>
            <a:p>
              <a:endParaRPr lang="en-US"/>
            </a:p>
          </p:txBody>
        </p:sp>
        <p:sp>
          <p:nvSpPr>
            <p:cNvPr id="14066" name="Line 1153"/>
            <p:cNvSpPr>
              <a:spLocks noChangeShapeType="1"/>
            </p:cNvSpPr>
            <p:nvPr/>
          </p:nvSpPr>
          <p:spPr bwMode="auto">
            <a:xfrm>
              <a:off x="1675" y="3073"/>
              <a:ext cx="0" cy="49"/>
            </a:xfrm>
            <a:prstGeom prst="line">
              <a:avLst/>
            </a:prstGeom>
            <a:noFill/>
            <a:ln w="6350">
              <a:solidFill>
                <a:srgbClr val="000000"/>
              </a:solidFill>
              <a:round/>
              <a:headEnd/>
              <a:tailEnd/>
            </a:ln>
          </p:spPr>
          <p:txBody>
            <a:bodyPr/>
            <a:lstStyle/>
            <a:p>
              <a:endParaRPr lang="en-US"/>
            </a:p>
          </p:txBody>
        </p:sp>
        <p:sp>
          <p:nvSpPr>
            <p:cNvPr id="14067" name="Line 1154"/>
            <p:cNvSpPr>
              <a:spLocks noChangeShapeType="1"/>
            </p:cNvSpPr>
            <p:nvPr/>
          </p:nvSpPr>
          <p:spPr bwMode="auto">
            <a:xfrm>
              <a:off x="1675" y="3122"/>
              <a:ext cx="157" cy="0"/>
            </a:xfrm>
            <a:prstGeom prst="line">
              <a:avLst/>
            </a:prstGeom>
            <a:noFill/>
            <a:ln w="6350">
              <a:solidFill>
                <a:srgbClr val="000000"/>
              </a:solidFill>
              <a:round/>
              <a:headEnd/>
              <a:tailEnd/>
            </a:ln>
          </p:spPr>
          <p:txBody>
            <a:bodyPr/>
            <a:lstStyle/>
            <a:p>
              <a:endParaRPr lang="en-US"/>
            </a:p>
          </p:txBody>
        </p:sp>
        <p:sp>
          <p:nvSpPr>
            <p:cNvPr id="14068" name="Line 1155"/>
            <p:cNvSpPr>
              <a:spLocks noChangeShapeType="1"/>
            </p:cNvSpPr>
            <p:nvPr/>
          </p:nvSpPr>
          <p:spPr bwMode="auto">
            <a:xfrm flipV="1">
              <a:off x="1832" y="3073"/>
              <a:ext cx="0" cy="49"/>
            </a:xfrm>
            <a:prstGeom prst="line">
              <a:avLst/>
            </a:prstGeom>
            <a:noFill/>
            <a:ln w="6350">
              <a:solidFill>
                <a:srgbClr val="000000"/>
              </a:solidFill>
              <a:round/>
              <a:headEnd/>
              <a:tailEnd/>
            </a:ln>
          </p:spPr>
          <p:txBody>
            <a:bodyPr/>
            <a:lstStyle/>
            <a:p>
              <a:endParaRPr lang="en-US"/>
            </a:p>
          </p:txBody>
        </p:sp>
        <p:sp>
          <p:nvSpPr>
            <p:cNvPr id="14069" name="Line 1156"/>
            <p:cNvSpPr>
              <a:spLocks noChangeShapeType="1"/>
            </p:cNvSpPr>
            <p:nvPr/>
          </p:nvSpPr>
          <p:spPr bwMode="auto">
            <a:xfrm>
              <a:off x="1832" y="3073"/>
              <a:ext cx="0" cy="49"/>
            </a:xfrm>
            <a:prstGeom prst="line">
              <a:avLst/>
            </a:prstGeom>
            <a:noFill/>
            <a:ln w="6350">
              <a:solidFill>
                <a:srgbClr val="000000"/>
              </a:solidFill>
              <a:round/>
              <a:headEnd/>
              <a:tailEnd/>
            </a:ln>
          </p:spPr>
          <p:txBody>
            <a:bodyPr/>
            <a:lstStyle/>
            <a:p>
              <a:endParaRPr lang="en-US"/>
            </a:p>
          </p:txBody>
        </p:sp>
        <p:sp>
          <p:nvSpPr>
            <p:cNvPr id="14070" name="Line 1157"/>
            <p:cNvSpPr>
              <a:spLocks noChangeShapeType="1"/>
            </p:cNvSpPr>
            <p:nvPr/>
          </p:nvSpPr>
          <p:spPr bwMode="auto">
            <a:xfrm>
              <a:off x="1832" y="3122"/>
              <a:ext cx="157" cy="0"/>
            </a:xfrm>
            <a:prstGeom prst="line">
              <a:avLst/>
            </a:prstGeom>
            <a:noFill/>
            <a:ln w="6350">
              <a:solidFill>
                <a:srgbClr val="000000"/>
              </a:solidFill>
              <a:round/>
              <a:headEnd/>
              <a:tailEnd/>
            </a:ln>
          </p:spPr>
          <p:txBody>
            <a:bodyPr/>
            <a:lstStyle/>
            <a:p>
              <a:endParaRPr lang="en-US"/>
            </a:p>
          </p:txBody>
        </p:sp>
        <p:sp>
          <p:nvSpPr>
            <p:cNvPr id="14071" name="Line 1158"/>
            <p:cNvSpPr>
              <a:spLocks noChangeShapeType="1"/>
            </p:cNvSpPr>
            <p:nvPr/>
          </p:nvSpPr>
          <p:spPr bwMode="auto">
            <a:xfrm flipV="1">
              <a:off x="1989" y="3073"/>
              <a:ext cx="0" cy="49"/>
            </a:xfrm>
            <a:prstGeom prst="line">
              <a:avLst/>
            </a:prstGeom>
            <a:noFill/>
            <a:ln w="6350">
              <a:solidFill>
                <a:srgbClr val="000000"/>
              </a:solidFill>
              <a:round/>
              <a:headEnd/>
              <a:tailEnd/>
            </a:ln>
          </p:spPr>
          <p:txBody>
            <a:bodyPr/>
            <a:lstStyle/>
            <a:p>
              <a:endParaRPr lang="en-US"/>
            </a:p>
          </p:txBody>
        </p:sp>
        <p:sp>
          <p:nvSpPr>
            <p:cNvPr id="14072" name="Line 1159"/>
            <p:cNvSpPr>
              <a:spLocks noChangeShapeType="1"/>
            </p:cNvSpPr>
            <p:nvPr/>
          </p:nvSpPr>
          <p:spPr bwMode="auto">
            <a:xfrm>
              <a:off x="1989" y="3073"/>
              <a:ext cx="0" cy="49"/>
            </a:xfrm>
            <a:prstGeom prst="line">
              <a:avLst/>
            </a:prstGeom>
            <a:noFill/>
            <a:ln w="6350">
              <a:solidFill>
                <a:srgbClr val="000000"/>
              </a:solidFill>
              <a:round/>
              <a:headEnd/>
              <a:tailEnd/>
            </a:ln>
          </p:spPr>
          <p:txBody>
            <a:bodyPr/>
            <a:lstStyle/>
            <a:p>
              <a:endParaRPr lang="en-US"/>
            </a:p>
          </p:txBody>
        </p:sp>
        <p:sp>
          <p:nvSpPr>
            <p:cNvPr id="14073" name="Line 1160"/>
            <p:cNvSpPr>
              <a:spLocks noChangeShapeType="1"/>
            </p:cNvSpPr>
            <p:nvPr/>
          </p:nvSpPr>
          <p:spPr bwMode="auto">
            <a:xfrm>
              <a:off x="1989" y="3122"/>
              <a:ext cx="155" cy="0"/>
            </a:xfrm>
            <a:prstGeom prst="line">
              <a:avLst/>
            </a:prstGeom>
            <a:noFill/>
            <a:ln w="6350">
              <a:solidFill>
                <a:srgbClr val="000000"/>
              </a:solidFill>
              <a:round/>
              <a:headEnd/>
              <a:tailEnd/>
            </a:ln>
          </p:spPr>
          <p:txBody>
            <a:bodyPr/>
            <a:lstStyle/>
            <a:p>
              <a:endParaRPr lang="en-US"/>
            </a:p>
          </p:txBody>
        </p:sp>
        <p:sp>
          <p:nvSpPr>
            <p:cNvPr id="14074" name="Line 1161"/>
            <p:cNvSpPr>
              <a:spLocks noChangeShapeType="1"/>
            </p:cNvSpPr>
            <p:nvPr/>
          </p:nvSpPr>
          <p:spPr bwMode="auto">
            <a:xfrm flipV="1">
              <a:off x="2144" y="3073"/>
              <a:ext cx="0" cy="49"/>
            </a:xfrm>
            <a:prstGeom prst="line">
              <a:avLst/>
            </a:prstGeom>
            <a:noFill/>
            <a:ln w="6350">
              <a:solidFill>
                <a:srgbClr val="000000"/>
              </a:solidFill>
              <a:round/>
              <a:headEnd/>
              <a:tailEnd/>
            </a:ln>
          </p:spPr>
          <p:txBody>
            <a:bodyPr/>
            <a:lstStyle/>
            <a:p>
              <a:endParaRPr lang="en-US"/>
            </a:p>
          </p:txBody>
        </p:sp>
        <p:sp>
          <p:nvSpPr>
            <p:cNvPr id="14075" name="Line 1162"/>
            <p:cNvSpPr>
              <a:spLocks noChangeShapeType="1"/>
            </p:cNvSpPr>
            <p:nvPr/>
          </p:nvSpPr>
          <p:spPr bwMode="auto">
            <a:xfrm>
              <a:off x="2144" y="3073"/>
              <a:ext cx="0" cy="49"/>
            </a:xfrm>
            <a:prstGeom prst="line">
              <a:avLst/>
            </a:prstGeom>
            <a:noFill/>
            <a:ln w="6350">
              <a:solidFill>
                <a:srgbClr val="000000"/>
              </a:solidFill>
              <a:round/>
              <a:headEnd/>
              <a:tailEnd/>
            </a:ln>
          </p:spPr>
          <p:txBody>
            <a:bodyPr/>
            <a:lstStyle/>
            <a:p>
              <a:endParaRPr lang="en-US"/>
            </a:p>
          </p:txBody>
        </p:sp>
        <p:sp>
          <p:nvSpPr>
            <p:cNvPr id="14076" name="Line 1163"/>
            <p:cNvSpPr>
              <a:spLocks noChangeShapeType="1"/>
            </p:cNvSpPr>
            <p:nvPr/>
          </p:nvSpPr>
          <p:spPr bwMode="auto">
            <a:xfrm>
              <a:off x="2144" y="3122"/>
              <a:ext cx="157" cy="0"/>
            </a:xfrm>
            <a:prstGeom prst="line">
              <a:avLst/>
            </a:prstGeom>
            <a:noFill/>
            <a:ln w="6350">
              <a:solidFill>
                <a:srgbClr val="000000"/>
              </a:solidFill>
              <a:round/>
              <a:headEnd/>
              <a:tailEnd/>
            </a:ln>
          </p:spPr>
          <p:txBody>
            <a:bodyPr/>
            <a:lstStyle/>
            <a:p>
              <a:endParaRPr lang="en-US"/>
            </a:p>
          </p:txBody>
        </p:sp>
        <p:sp>
          <p:nvSpPr>
            <p:cNvPr id="14077" name="Line 1164"/>
            <p:cNvSpPr>
              <a:spLocks noChangeShapeType="1"/>
            </p:cNvSpPr>
            <p:nvPr/>
          </p:nvSpPr>
          <p:spPr bwMode="auto">
            <a:xfrm flipV="1">
              <a:off x="2301" y="3073"/>
              <a:ext cx="0" cy="49"/>
            </a:xfrm>
            <a:prstGeom prst="line">
              <a:avLst/>
            </a:prstGeom>
            <a:noFill/>
            <a:ln w="6350">
              <a:solidFill>
                <a:srgbClr val="000000"/>
              </a:solidFill>
              <a:round/>
              <a:headEnd/>
              <a:tailEnd/>
            </a:ln>
          </p:spPr>
          <p:txBody>
            <a:bodyPr/>
            <a:lstStyle/>
            <a:p>
              <a:endParaRPr lang="en-US"/>
            </a:p>
          </p:txBody>
        </p:sp>
        <p:sp>
          <p:nvSpPr>
            <p:cNvPr id="14078" name="Line 1165"/>
            <p:cNvSpPr>
              <a:spLocks noChangeShapeType="1"/>
            </p:cNvSpPr>
            <p:nvPr/>
          </p:nvSpPr>
          <p:spPr bwMode="auto">
            <a:xfrm>
              <a:off x="2301" y="3073"/>
              <a:ext cx="0" cy="49"/>
            </a:xfrm>
            <a:prstGeom prst="line">
              <a:avLst/>
            </a:prstGeom>
            <a:noFill/>
            <a:ln w="6350">
              <a:solidFill>
                <a:srgbClr val="000000"/>
              </a:solidFill>
              <a:round/>
              <a:headEnd/>
              <a:tailEnd/>
            </a:ln>
          </p:spPr>
          <p:txBody>
            <a:bodyPr/>
            <a:lstStyle/>
            <a:p>
              <a:endParaRPr lang="en-US"/>
            </a:p>
          </p:txBody>
        </p:sp>
        <p:sp>
          <p:nvSpPr>
            <p:cNvPr id="14079" name="Line 1166"/>
            <p:cNvSpPr>
              <a:spLocks noChangeShapeType="1"/>
            </p:cNvSpPr>
            <p:nvPr/>
          </p:nvSpPr>
          <p:spPr bwMode="auto">
            <a:xfrm>
              <a:off x="2301" y="3122"/>
              <a:ext cx="157" cy="0"/>
            </a:xfrm>
            <a:prstGeom prst="line">
              <a:avLst/>
            </a:prstGeom>
            <a:noFill/>
            <a:ln w="6350">
              <a:solidFill>
                <a:srgbClr val="000000"/>
              </a:solidFill>
              <a:round/>
              <a:headEnd/>
              <a:tailEnd/>
            </a:ln>
          </p:spPr>
          <p:txBody>
            <a:bodyPr/>
            <a:lstStyle/>
            <a:p>
              <a:endParaRPr lang="en-US"/>
            </a:p>
          </p:txBody>
        </p:sp>
        <p:sp>
          <p:nvSpPr>
            <p:cNvPr id="14080" name="Line 1167"/>
            <p:cNvSpPr>
              <a:spLocks noChangeShapeType="1"/>
            </p:cNvSpPr>
            <p:nvPr/>
          </p:nvSpPr>
          <p:spPr bwMode="auto">
            <a:xfrm flipV="1">
              <a:off x="2458" y="3073"/>
              <a:ext cx="0" cy="49"/>
            </a:xfrm>
            <a:prstGeom prst="line">
              <a:avLst/>
            </a:prstGeom>
            <a:noFill/>
            <a:ln w="6350">
              <a:solidFill>
                <a:srgbClr val="000000"/>
              </a:solidFill>
              <a:round/>
              <a:headEnd/>
              <a:tailEnd/>
            </a:ln>
          </p:spPr>
          <p:txBody>
            <a:bodyPr/>
            <a:lstStyle/>
            <a:p>
              <a:endParaRPr lang="en-US"/>
            </a:p>
          </p:txBody>
        </p:sp>
        <p:sp>
          <p:nvSpPr>
            <p:cNvPr id="14081" name="Line 1168"/>
            <p:cNvSpPr>
              <a:spLocks noChangeShapeType="1"/>
            </p:cNvSpPr>
            <p:nvPr/>
          </p:nvSpPr>
          <p:spPr bwMode="auto">
            <a:xfrm>
              <a:off x="2458" y="3073"/>
              <a:ext cx="0" cy="49"/>
            </a:xfrm>
            <a:prstGeom prst="line">
              <a:avLst/>
            </a:prstGeom>
            <a:noFill/>
            <a:ln w="6350">
              <a:solidFill>
                <a:srgbClr val="000000"/>
              </a:solidFill>
              <a:round/>
              <a:headEnd/>
              <a:tailEnd/>
            </a:ln>
          </p:spPr>
          <p:txBody>
            <a:bodyPr/>
            <a:lstStyle/>
            <a:p>
              <a:endParaRPr lang="en-US"/>
            </a:p>
          </p:txBody>
        </p:sp>
        <p:sp>
          <p:nvSpPr>
            <p:cNvPr id="14082" name="Line 1169"/>
            <p:cNvSpPr>
              <a:spLocks noChangeShapeType="1"/>
            </p:cNvSpPr>
            <p:nvPr/>
          </p:nvSpPr>
          <p:spPr bwMode="auto">
            <a:xfrm>
              <a:off x="2458" y="3122"/>
              <a:ext cx="157" cy="0"/>
            </a:xfrm>
            <a:prstGeom prst="line">
              <a:avLst/>
            </a:prstGeom>
            <a:noFill/>
            <a:ln w="6350">
              <a:solidFill>
                <a:srgbClr val="000000"/>
              </a:solidFill>
              <a:round/>
              <a:headEnd/>
              <a:tailEnd/>
            </a:ln>
          </p:spPr>
          <p:txBody>
            <a:bodyPr/>
            <a:lstStyle/>
            <a:p>
              <a:endParaRPr lang="en-US"/>
            </a:p>
          </p:txBody>
        </p:sp>
        <p:sp>
          <p:nvSpPr>
            <p:cNvPr id="14083" name="Line 1170"/>
            <p:cNvSpPr>
              <a:spLocks noChangeShapeType="1"/>
            </p:cNvSpPr>
            <p:nvPr/>
          </p:nvSpPr>
          <p:spPr bwMode="auto">
            <a:xfrm flipV="1">
              <a:off x="2615" y="3073"/>
              <a:ext cx="0" cy="49"/>
            </a:xfrm>
            <a:prstGeom prst="line">
              <a:avLst/>
            </a:prstGeom>
            <a:noFill/>
            <a:ln w="6350">
              <a:solidFill>
                <a:srgbClr val="000000"/>
              </a:solidFill>
              <a:round/>
              <a:headEnd/>
              <a:tailEnd/>
            </a:ln>
          </p:spPr>
          <p:txBody>
            <a:bodyPr/>
            <a:lstStyle/>
            <a:p>
              <a:endParaRPr lang="en-US"/>
            </a:p>
          </p:txBody>
        </p:sp>
        <p:sp>
          <p:nvSpPr>
            <p:cNvPr id="14084" name="Line 1171"/>
            <p:cNvSpPr>
              <a:spLocks noChangeShapeType="1"/>
            </p:cNvSpPr>
            <p:nvPr/>
          </p:nvSpPr>
          <p:spPr bwMode="auto">
            <a:xfrm>
              <a:off x="2615" y="3073"/>
              <a:ext cx="0" cy="49"/>
            </a:xfrm>
            <a:prstGeom prst="line">
              <a:avLst/>
            </a:prstGeom>
            <a:noFill/>
            <a:ln w="6350">
              <a:solidFill>
                <a:srgbClr val="000000"/>
              </a:solidFill>
              <a:round/>
              <a:headEnd/>
              <a:tailEnd/>
            </a:ln>
          </p:spPr>
          <p:txBody>
            <a:bodyPr/>
            <a:lstStyle/>
            <a:p>
              <a:endParaRPr lang="en-US"/>
            </a:p>
          </p:txBody>
        </p:sp>
        <p:sp>
          <p:nvSpPr>
            <p:cNvPr id="14085" name="Line 1172"/>
            <p:cNvSpPr>
              <a:spLocks noChangeShapeType="1"/>
            </p:cNvSpPr>
            <p:nvPr/>
          </p:nvSpPr>
          <p:spPr bwMode="auto">
            <a:xfrm>
              <a:off x="2615" y="3122"/>
              <a:ext cx="156" cy="0"/>
            </a:xfrm>
            <a:prstGeom prst="line">
              <a:avLst/>
            </a:prstGeom>
            <a:noFill/>
            <a:ln w="6350">
              <a:solidFill>
                <a:srgbClr val="000000"/>
              </a:solidFill>
              <a:round/>
              <a:headEnd/>
              <a:tailEnd/>
            </a:ln>
          </p:spPr>
          <p:txBody>
            <a:bodyPr/>
            <a:lstStyle/>
            <a:p>
              <a:endParaRPr lang="en-US"/>
            </a:p>
          </p:txBody>
        </p:sp>
        <p:sp>
          <p:nvSpPr>
            <p:cNvPr id="14086" name="Line 1173"/>
            <p:cNvSpPr>
              <a:spLocks noChangeShapeType="1"/>
            </p:cNvSpPr>
            <p:nvPr/>
          </p:nvSpPr>
          <p:spPr bwMode="auto">
            <a:xfrm flipV="1">
              <a:off x="2771" y="3003"/>
              <a:ext cx="0" cy="119"/>
            </a:xfrm>
            <a:prstGeom prst="line">
              <a:avLst/>
            </a:prstGeom>
            <a:noFill/>
            <a:ln w="6350">
              <a:solidFill>
                <a:srgbClr val="000000"/>
              </a:solidFill>
              <a:round/>
              <a:headEnd/>
              <a:tailEnd/>
            </a:ln>
          </p:spPr>
          <p:txBody>
            <a:bodyPr/>
            <a:lstStyle/>
            <a:p>
              <a:endParaRPr lang="en-US"/>
            </a:p>
          </p:txBody>
        </p:sp>
        <p:sp>
          <p:nvSpPr>
            <p:cNvPr id="14087" name="Line 1174"/>
            <p:cNvSpPr>
              <a:spLocks noChangeShapeType="1"/>
            </p:cNvSpPr>
            <p:nvPr/>
          </p:nvSpPr>
          <p:spPr bwMode="auto">
            <a:xfrm>
              <a:off x="2771" y="3003"/>
              <a:ext cx="0" cy="119"/>
            </a:xfrm>
            <a:prstGeom prst="line">
              <a:avLst/>
            </a:prstGeom>
            <a:noFill/>
            <a:ln w="6350">
              <a:solidFill>
                <a:srgbClr val="000000"/>
              </a:solidFill>
              <a:round/>
              <a:headEnd/>
              <a:tailEnd/>
            </a:ln>
          </p:spPr>
          <p:txBody>
            <a:bodyPr/>
            <a:lstStyle/>
            <a:p>
              <a:endParaRPr lang="en-US"/>
            </a:p>
          </p:txBody>
        </p:sp>
        <p:sp>
          <p:nvSpPr>
            <p:cNvPr id="14088" name="Line 1175"/>
            <p:cNvSpPr>
              <a:spLocks noChangeShapeType="1"/>
            </p:cNvSpPr>
            <p:nvPr/>
          </p:nvSpPr>
          <p:spPr bwMode="auto">
            <a:xfrm>
              <a:off x="2771" y="3122"/>
              <a:ext cx="157" cy="0"/>
            </a:xfrm>
            <a:prstGeom prst="line">
              <a:avLst/>
            </a:prstGeom>
            <a:noFill/>
            <a:ln w="6350">
              <a:solidFill>
                <a:srgbClr val="000000"/>
              </a:solidFill>
              <a:round/>
              <a:headEnd/>
              <a:tailEnd/>
            </a:ln>
          </p:spPr>
          <p:txBody>
            <a:bodyPr/>
            <a:lstStyle/>
            <a:p>
              <a:endParaRPr lang="en-US"/>
            </a:p>
          </p:txBody>
        </p:sp>
        <p:sp>
          <p:nvSpPr>
            <p:cNvPr id="14089" name="Line 1176"/>
            <p:cNvSpPr>
              <a:spLocks noChangeShapeType="1"/>
            </p:cNvSpPr>
            <p:nvPr/>
          </p:nvSpPr>
          <p:spPr bwMode="auto">
            <a:xfrm flipV="1">
              <a:off x="2928" y="3073"/>
              <a:ext cx="0" cy="49"/>
            </a:xfrm>
            <a:prstGeom prst="line">
              <a:avLst/>
            </a:prstGeom>
            <a:noFill/>
            <a:ln w="6350">
              <a:solidFill>
                <a:srgbClr val="000000"/>
              </a:solidFill>
              <a:round/>
              <a:headEnd/>
              <a:tailEnd/>
            </a:ln>
          </p:spPr>
          <p:txBody>
            <a:bodyPr/>
            <a:lstStyle/>
            <a:p>
              <a:endParaRPr lang="en-US"/>
            </a:p>
          </p:txBody>
        </p:sp>
        <p:sp>
          <p:nvSpPr>
            <p:cNvPr id="14090" name="Line 1177"/>
            <p:cNvSpPr>
              <a:spLocks noChangeShapeType="1"/>
            </p:cNvSpPr>
            <p:nvPr/>
          </p:nvSpPr>
          <p:spPr bwMode="auto">
            <a:xfrm>
              <a:off x="2928" y="3073"/>
              <a:ext cx="0" cy="49"/>
            </a:xfrm>
            <a:prstGeom prst="line">
              <a:avLst/>
            </a:prstGeom>
            <a:noFill/>
            <a:ln w="6350">
              <a:solidFill>
                <a:srgbClr val="000000"/>
              </a:solidFill>
              <a:round/>
              <a:headEnd/>
              <a:tailEnd/>
            </a:ln>
          </p:spPr>
          <p:txBody>
            <a:bodyPr/>
            <a:lstStyle/>
            <a:p>
              <a:endParaRPr lang="en-US"/>
            </a:p>
          </p:txBody>
        </p:sp>
        <p:sp>
          <p:nvSpPr>
            <p:cNvPr id="14091" name="Line 1178"/>
            <p:cNvSpPr>
              <a:spLocks noChangeShapeType="1"/>
            </p:cNvSpPr>
            <p:nvPr/>
          </p:nvSpPr>
          <p:spPr bwMode="auto">
            <a:xfrm>
              <a:off x="2928" y="3122"/>
              <a:ext cx="157" cy="0"/>
            </a:xfrm>
            <a:prstGeom prst="line">
              <a:avLst/>
            </a:prstGeom>
            <a:noFill/>
            <a:ln w="6350">
              <a:solidFill>
                <a:srgbClr val="000000"/>
              </a:solidFill>
              <a:round/>
              <a:headEnd/>
              <a:tailEnd/>
            </a:ln>
          </p:spPr>
          <p:txBody>
            <a:bodyPr/>
            <a:lstStyle/>
            <a:p>
              <a:endParaRPr lang="en-US"/>
            </a:p>
          </p:txBody>
        </p:sp>
        <p:sp>
          <p:nvSpPr>
            <p:cNvPr id="14092" name="Line 1179"/>
            <p:cNvSpPr>
              <a:spLocks noChangeShapeType="1"/>
            </p:cNvSpPr>
            <p:nvPr/>
          </p:nvSpPr>
          <p:spPr bwMode="auto">
            <a:xfrm flipV="1">
              <a:off x="3085" y="3073"/>
              <a:ext cx="0" cy="49"/>
            </a:xfrm>
            <a:prstGeom prst="line">
              <a:avLst/>
            </a:prstGeom>
            <a:noFill/>
            <a:ln w="6350">
              <a:solidFill>
                <a:srgbClr val="000000"/>
              </a:solidFill>
              <a:round/>
              <a:headEnd/>
              <a:tailEnd/>
            </a:ln>
          </p:spPr>
          <p:txBody>
            <a:bodyPr/>
            <a:lstStyle/>
            <a:p>
              <a:endParaRPr lang="en-US"/>
            </a:p>
          </p:txBody>
        </p:sp>
        <p:sp>
          <p:nvSpPr>
            <p:cNvPr id="14093" name="Line 1180"/>
            <p:cNvSpPr>
              <a:spLocks noChangeShapeType="1"/>
            </p:cNvSpPr>
            <p:nvPr/>
          </p:nvSpPr>
          <p:spPr bwMode="auto">
            <a:xfrm>
              <a:off x="3085" y="3073"/>
              <a:ext cx="0" cy="49"/>
            </a:xfrm>
            <a:prstGeom prst="line">
              <a:avLst/>
            </a:prstGeom>
            <a:noFill/>
            <a:ln w="6350">
              <a:solidFill>
                <a:srgbClr val="000000"/>
              </a:solidFill>
              <a:round/>
              <a:headEnd/>
              <a:tailEnd/>
            </a:ln>
          </p:spPr>
          <p:txBody>
            <a:bodyPr/>
            <a:lstStyle/>
            <a:p>
              <a:endParaRPr lang="en-US"/>
            </a:p>
          </p:txBody>
        </p:sp>
        <p:sp>
          <p:nvSpPr>
            <p:cNvPr id="14094" name="Line 1181"/>
            <p:cNvSpPr>
              <a:spLocks noChangeShapeType="1"/>
            </p:cNvSpPr>
            <p:nvPr/>
          </p:nvSpPr>
          <p:spPr bwMode="auto">
            <a:xfrm>
              <a:off x="3085" y="3122"/>
              <a:ext cx="157" cy="0"/>
            </a:xfrm>
            <a:prstGeom prst="line">
              <a:avLst/>
            </a:prstGeom>
            <a:noFill/>
            <a:ln w="6350">
              <a:solidFill>
                <a:srgbClr val="000000"/>
              </a:solidFill>
              <a:round/>
              <a:headEnd/>
              <a:tailEnd/>
            </a:ln>
          </p:spPr>
          <p:txBody>
            <a:bodyPr/>
            <a:lstStyle/>
            <a:p>
              <a:endParaRPr lang="en-US"/>
            </a:p>
          </p:txBody>
        </p:sp>
        <p:sp>
          <p:nvSpPr>
            <p:cNvPr id="14095" name="Line 1182"/>
            <p:cNvSpPr>
              <a:spLocks noChangeShapeType="1"/>
            </p:cNvSpPr>
            <p:nvPr/>
          </p:nvSpPr>
          <p:spPr bwMode="auto">
            <a:xfrm flipV="1">
              <a:off x="3242" y="3073"/>
              <a:ext cx="0" cy="49"/>
            </a:xfrm>
            <a:prstGeom prst="line">
              <a:avLst/>
            </a:prstGeom>
            <a:noFill/>
            <a:ln w="6350">
              <a:solidFill>
                <a:srgbClr val="000000"/>
              </a:solidFill>
              <a:round/>
              <a:headEnd/>
              <a:tailEnd/>
            </a:ln>
          </p:spPr>
          <p:txBody>
            <a:bodyPr/>
            <a:lstStyle/>
            <a:p>
              <a:endParaRPr lang="en-US"/>
            </a:p>
          </p:txBody>
        </p:sp>
        <p:sp>
          <p:nvSpPr>
            <p:cNvPr id="14096" name="Line 1183"/>
            <p:cNvSpPr>
              <a:spLocks noChangeShapeType="1"/>
            </p:cNvSpPr>
            <p:nvPr/>
          </p:nvSpPr>
          <p:spPr bwMode="auto">
            <a:xfrm>
              <a:off x="3242" y="3073"/>
              <a:ext cx="0" cy="49"/>
            </a:xfrm>
            <a:prstGeom prst="line">
              <a:avLst/>
            </a:prstGeom>
            <a:noFill/>
            <a:ln w="6350">
              <a:solidFill>
                <a:srgbClr val="000000"/>
              </a:solidFill>
              <a:round/>
              <a:headEnd/>
              <a:tailEnd/>
            </a:ln>
          </p:spPr>
          <p:txBody>
            <a:bodyPr/>
            <a:lstStyle/>
            <a:p>
              <a:endParaRPr lang="en-US"/>
            </a:p>
          </p:txBody>
        </p:sp>
        <p:sp>
          <p:nvSpPr>
            <p:cNvPr id="14097" name="Line 1184"/>
            <p:cNvSpPr>
              <a:spLocks noChangeShapeType="1"/>
            </p:cNvSpPr>
            <p:nvPr/>
          </p:nvSpPr>
          <p:spPr bwMode="auto">
            <a:xfrm>
              <a:off x="3242" y="3122"/>
              <a:ext cx="156" cy="0"/>
            </a:xfrm>
            <a:prstGeom prst="line">
              <a:avLst/>
            </a:prstGeom>
            <a:noFill/>
            <a:ln w="6350">
              <a:solidFill>
                <a:srgbClr val="000000"/>
              </a:solidFill>
              <a:round/>
              <a:headEnd/>
              <a:tailEnd/>
            </a:ln>
          </p:spPr>
          <p:txBody>
            <a:bodyPr/>
            <a:lstStyle/>
            <a:p>
              <a:endParaRPr lang="en-US"/>
            </a:p>
          </p:txBody>
        </p:sp>
        <p:sp>
          <p:nvSpPr>
            <p:cNvPr id="14098" name="Line 1185"/>
            <p:cNvSpPr>
              <a:spLocks noChangeShapeType="1"/>
            </p:cNvSpPr>
            <p:nvPr/>
          </p:nvSpPr>
          <p:spPr bwMode="auto">
            <a:xfrm flipV="1">
              <a:off x="3398" y="3073"/>
              <a:ext cx="0" cy="49"/>
            </a:xfrm>
            <a:prstGeom prst="line">
              <a:avLst/>
            </a:prstGeom>
            <a:noFill/>
            <a:ln w="6350">
              <a:solidFill>
                <a:srgbClr val="000000"/>
              </a:solidFill>
              <a:round/>
              <a:headEnd/>
              <a:tailEnd/>
            </a:ln>
          </p:spPr>
          <p:txBody>
            <a:bodyPr/>
            <a:lstStyle/>
            <a:p>
              <a:endParaRPr lang="en-US"/>
            </a:p>
          </p:txBody>
        </p:sp>
        <p:sp>
          <p:nvSpPr>
            <p:cNvPr id="14099" name="Line 1186"/>
            <p:cNvSpPr>
              <a:spLocks noChangeShapeType="1"/>
            </p:cNvSpPr>
            <p:nvPr/>
          </p:nvSpPr>
          <p:spPr bwMode="auto">
            <a:xfrm>
              <a:off x="3398" y="3073"/>
              <a:ext cx="0" cy="49"/>
            </a:xfrm>
            <a:prstGeom prst="line">
              <a:avLst/>
            </a:prstGeom>
            <a:noFill/>
            <a:ln w="6350">
              <a:solidFill>
                <a:srgbClr val="000000"/>
              </a:solidFill>
              <a:round/>
              <a:headEnd/>
              <a:tailEnd/>
            </a:ln>
          </p:spPr>
          <p:txBody>
            <a:bodyPr/>
            <a:lstStyle/>
            <a:p>
              <a:endParaRPr lang="en-US"/>
            </a:p>
          </p:txBody>
        </p:sp>
        <p:sp>
          <p:nvSpPr>
            <p:cNvPr id="14100" name="Line 1187"/>
            <p:cNvSpPr>
              <a:spLocks noChangeShapeType="1"/>
            </p:cNvSpPr>
            <p:nvPr/>
          </p:nvSpPr>
          <p:spPr bwMode="auto">
            <a:xfrm>
              <a:off x="3398" y="3122"/>
              <a:ext cx="156" cy="0"/>
            </a:xfrm>
            <a:prstGeom prst="line">
              <a:avLst/>
            </a:prstGeom>
            <a:noFill/>
            <a:ln w="6350">
              <a:solidFill>
                <a:srgbClr val="000000"/>
              </a:solidFill>
              <a:round/>
              <a:headEnd/>
              <a:tailEnd/>
            </a:ln>
          </p:spPr>
          <p:txBody>
            <a:bodyPr/>
            <a:lstStyle/>
            <a:p>
              <a:endParaRPr lang="en-US"/>
            </a:p>
          </p:txBody>
        </p:sp>
        <p:sp>
          <p:nvSpPr>
            <p:cNvPr id="14101" name="Line 1188"/>
            <p:cNvSpPr>
              <a:spLocks noChangeShapeType="1"/>
            </p:cNvSpPr>
            <p:nvPr/>
          </p:nvSpPr>
          <p:spPr bwMode="auto">
            <a:xfrm flipV="1">
              <a:off x="3554" y="3073"/>
              <a:ext cx="0" cy="49"/>
            </a:xfrm>
            <a:prstGeom prst="line">
              <a:avLst/>
            </a:prstGeom>
            <a:noFill/>
            <a:ln w="6350">
              <a:solidFill>
                <a:srgbClr val="000000"/>
              </a:solidFill>
              <a:round/>
              <a:headEnd/>
              <a:tailEnd/>
            </a:ln>
          </p:spPr>
          <p:txBody>
            <a:bodyPr/>
            <a:lstStyle/>
            <a:p>
              <a:endParaRPr lang="en-US"/>
            </a:p>
          </p:txBody>
        </p:sp>
        <p:sp>
          <p:nvSpPr>
            <p:cNvPr id="14102" name="Line 1189"/>
            <p:cNvSpPr>
              <a:spLocks noChangeShapeType="1"/>
            </p:cNvSpPr>
            <p:nvPr/>
          </p:nvSpPr>
          <p:spPr bwMode="auto">
            <a:xfrm>
              <a:off x="3554" y="3073"/>
              <a:ext cx="0" cy="49"/>
            </a:xfrm>
            <a:prstGeom prst="line">
              <a:avLst/>
            </a:prstGeom>
            <a:noFill/>
            <a:ln w="6350">
              <a:solidFill>
                <a:srgbClr val="000000"/>
              </a:solidFill>
              <a:round/>
              <a:headEnd/>
              <a:tailEnd/>
            </a:ln>
          </p:spPr>
          <p:txBody>
            <a:bodyPr/>
            <a:lstStyle/>
            <a:p>
              <a:endParaRPr lang="en-US"/>
            </a:p>
          </p:txBody>
        </p:sp>
        <p:sp>
          <p:nvSpPr>
            <p:cNvPr id="14103" name="Line 1190"/>
            <p:cNvSpPr>
              <a:spLocks noChangeShapeType="1"/>
            </p:cNvSpPr>
            <p:nvPr/>
          </p:nvSpPr>
          <p:spPr bwMode="auto">
            <a:xfrm>
              <a:off x="3554" y="3122"/>
              <a:ext cx="157" cy="0"/>
            </a:xfrm>
            <a:prstGeom prst="line">
              <a:avLst/>
            </a:prstGeom>
            <a:noFill/>
            <a:ln w="6350">
              <a:solidFill>
                <a:srgbClr val="000000"/>
              </a:solidFill>
              <a:round/>
              <a:headEnd/>
              <a:tailEnd/>
            </a:ln>
          </p:spPr>
          <p:txBody>
            <a:bodyPr/>
            <a:lstStyle/>
            <a:p>
              <a:endParaRPr lang="en-US"/>
            </a:p>
          </p:txBody>
        </p:sp>
        <p:sp>
          <p:nvSpPr>
            <p:cNvPr id="14104" name="Line 1191"/>
            <p:cNvSpPr>
              <a:spLocks noChangeShapeType="1"/>
            </p:cNvSpPr>
            <p:nvPr/>
          </p:nvSpPr>
          <p:spPr bwMode="auto">
            <a:xfrm flipV="1">
              <a:off x="3711" y="3073"/>
              <a:ext cx="0" cy="49"/>
            </a:xfrm>
            <a:prstGeom prst="line">
              <a:avLst/>
            </a:prstGeom>
            <a:noFill/>
            <a:ln w="6350">
              <a:solidFill>
                <a:srgbClr val="000000"/>
              </a:solidFill>
              <a:round/>
              <a:headEnd/>
              <a:tailEnd/>
            </a:ln>
          </p:spPr>
          <p:txBody>
            <a:bodyPr/>
            <a:lstStyle/>
            <a:p>
              <a:endParaRPr lang="en-US"/>
            </a:p>
          </p:txBody>
        </p:sp>
        <p:sp>
          <p:nvSpPr>
            <p:cNvPr id="14105" name="Line 1192"/>
            <p:cNvSpPr>
              <a:spLocks noChangeShapeType="1"/>
            </p:cNvSpPr>
            <p:nvPr/>
          </p:nvSpPr>
          <p:spPr bwMode="auto">
            <a:xfrm>
              <a:off x="3711" y="3073"/>
              <a:ext cx="0" cy="49"/>
            </a:xfrm>
            <a:prstGeom prst="line">
              <a:avLst/>
            </a:prstGeom>
            <a:noFill/>
            <a:ln w="6350">
              <a:solidFill>
                <a:srgbClr val="000000"/>
              </a:solidFill>
              <a:round/>
              <a:headEnd/>
              <a:tailEnd/>
            </a:ln>
          </p:spPr>
          <p:txBody>
            <a:bodyPr/>
            <a:lstStyle/>
            <a:p>
              <a:endParaRPr lang="en-US"/>
            </a:p>
          </p:txBody>
        </p:sp>
        <p:sp>
          <p:nvSpPr>
            <p:cNvPr id="14106" name="Line 1193"/>
            <p:cNvSpPr>
              <a:spLocks noChangeShapeType="1"/>
            </p:cNvSpPr>
            <p:nvPr/>
          </p:nvSpPr>
          <p:spPr bwMode="auto">
            <a:xfrm>
              <a:off x="3711" y="3122"/>
              <a:ext cx="157" cy="0"/>
            </a:xfrm>
            <a:prstGeom prst="line">
              <a:avLst/>
            </a:prstGeom>
            <a:noFill/>
            <a:ln w="6350">
              <a:solidFill>
                <a:srgbClr val="000000"/>
              </a:solidFill>
              <a:round/>
              <a:headEnd/>
              <a:tailEnd/>
            </a:ln>
          </p:spPr>
          <p:txBody>
            <a:bodyPr/>
            <a:lstStyle/>
            <a:p>
              <a:endParaRPr lang="en-US"/>
            </a:p>
          </p:txBody>
        </p:sp>
        <p:sp>
          <p:nvSpPr>
            <p:cNvPr id="14107" name="Line 1194"/>
            <p:cNvSpPr>
              <a:spLocks noChangeShapeType="1"/>
            </p:cNvSpPr>
            <p:nvPr/>
          </p:nvSpPr>
          <p:spPr bwMode="auto">
            <a:xfrm flipV="1">
              <a:off x="3868" y="3073"/>
              <a:ext cx="0" cy="49"/>
            </a:xfrm>
            <a:prstGeom prst="line">
              <a:avLst/>
            </a:prstGeom>
            <a:noFill/>
            <a:ln w="6350">
              <a:solidFill>
                <a:srgbClr val="000000"/>
              </a:solidFill>
              <a:round/>
              <a:headEnd/>
              <a:tailEnd/>
            </a:ln>
          </p:spPr>
          <p:txBody>
            <a:bodyPr/>
            <a:lstStyle/>
            <a:p>
              <a:endParaRPr lang="en-US"/>
            </a:p>
          </p:txBody>
        </p:sp>
        <p:sp>
          <p:nvSpPr>
            <p:cNvPr id="14108" name="Line 1195"/>
            <p:cNvSpPr>
              <a:spLocks noChangeShapeType="1"/>
            </p:cNvSpPr>
            <p:nvPr/>
          </p:nvSpPr>
          <p:spPr bwMode="auto">
            <a:xfrm>
              <a:off x="3868" y="3073"/>
              <a:ext cx="0" cy="49"/>
            </a:xfrm>
            <a:prstGeom prst="line">
              <a:avLst/>
            </a:prstGeom>
            <a:noFill/>
            <a:ln w="6350">
              <a:solidFill>
                <a:srgbClr val="000000"/>
              </a:solidFill>
              <a:round/>
              <a:headEnd/>
              <a:tailEnd/>
            </a:ln>
          </p:spPr>
          <p:txBody>
            <a:bodyPr/>
            <a:lstStyle/>
            <a:p>
              <a:endParaRPr lang="en-US"/>
            </a:p>
          </p:txBody>
        </p:sp>
        <p:sp>
          <p:nvSpPr>
            <p:cNvPr id="14109" name="Line 1196"/>
            <p:cNvSpPr>
              <a:spLocks noChangeShapeType="1"/>
            </p:cNvSpPr>
            <p:nvPr/>
          </p:nvSpPr>
          <p:spPr bwMode="auto">
            <a:xfrm>
              <a:off x="3868" y="3122"/>
              <a:ext cx="156" cy="0"/>
            </a:xfrm>
            <a:prstGeom prst="line">
              <a:avLst/>
            </a:prstGeom>
            <a:noFill/>
            <a:ln w="6350">
              <a:solidFill>
                <a:srgbClr val="000000"/>
              </a:solidFill>
              <a:round/>
              <a:headEnd/>
              <a:tailEnd/>
            </a:ln>
          </p:spPr>
          <p:txBody>
            <a:bodyPr/>
            <a:lstStyle/>
            <a:p>
              <a:endParaRPr lang="en-US"/>
            </a:p>
          </p:txBody>
        </p:sp>
        <p:sp>
          <p:nvSpPr>
            <p:cNvPr id="14110" name="Line 1197"/>
            <p:cNvSpPr>
              <a:spLocks noChangeShapeType="1"/>
            </p:cNvSpPr>
            <p:nvPr/>
          </p:nvSpPr>
          <p:spPr bwMode="auto">
            <a:xfrm flipV="1">
              <a:off x="4024" y="3073"/>
              <a:ext cx="0" cy="49"/>
            </a:xfrm>
            <a:prstGeom prst="line">
              <a:avLst/>
            </a:prstGeom>
            <a:noFill/>
            <a:ln w="6350">
              <a:solidFill>
                <a:srgbClr val="000000"/>
              </a:solidFill>
              <a:round/>
              <a:headEnd/>
              <a:tailEnd/>
            </a:ln>
          </p:spPr>
          <p:txBody>
            <a:bodyPr/>
            <a:lstStyle/>
            <a:p>
              <a:endParaRPr lang="en-US"/>
            </a:p>
          </p:txBody>
        </p:sp>
        <p:sp>
          <p:nvSpPr>
            <p:cNvPr id="14111" name="Line 1198"/>
            <p:cNvSpPr>
              <a:spLocks noChangeShapeType="1"/>
            </p:cNvSpPr>
            <p:nvPr/>
          </p:nvSpPr>
          <p:spPr bwMode="auto">
            <a:xfrm>
              <a:off x="4024" y="3073"/>
              <a:ext cx="0" cy="49"/>
            </a:xfrm>
            <a:prstGeom prst="line">
              <a:avLst/>
            </a:prstGeom>
            <a:noFill/>
            <a:ln w="6350">
              <a:solidFill>
                <a:srgbClr val="000000"/>
              </a:solidFill>
              <a:round/>
              <a:headEnd/>
              <a:tailEnd/>
            </a:ln>
          </p:spPr>
          <p:txBody>
            <a:bodyPr/>
            <a:lstStyle/>
            <a:p>
              <a:endParaRPr lang="en-US"/>
            </a:p>
          </p:txBody>
        </p:sp>
        <p:sp>
          <p:nvSpPr>
            <p:cNvPr id="14112" name="Line 1199"/>
            <p:cNvSpPr>
              <a:spLocks noChangeShapeType="1"/>
            </p:cNvSpPr>
            <p:nvPr/>
          </p:nvSpPr>
          <p:spPr bwMode="auto">
            <a:xfrm>
              <a:off x="4024" y="3122"/>
              <a:ext cx="157" cy="0"/>
            </a:xfrm>
            <a:prstGeom prst="line">
              <a:avLst/>
            </a:prstGeom>
            <a:noFill/>
            <a:ln w="6350">
              <a:solidFill>
                <a:srgbClr val="000000"/>
              </a:solidFill>
              <a:round/>
              <a:headEnd/>
              <a:tailEnd/>
            </a:ln>
          </p:spPr>
          <p:txBody>
            <a:bodyPr/>
            <a:lstStyle/>
            <a:p>
              <a:endParaRPr lang="en-US"/>
            </a:p>
          </p:txBody>
        </p:sp>
        <p:sp>
          <p:nvSpPr>
            <p:cNvPr id="14113" name="Line 1200"/>
            <p:cNvSpPr>
              <a:spLocks noChangeShapeType="1"/>
            </p:cNvSpPr>
            <p:nvPr/>
          </p:nvSpPr>
          <p:spPr bwMode="auto">
            <a:xfrm flipV="1">
              <a:off x="4181" y="3073"/>
              <a:ext cx="0" cy="49"/>
            </a:xfrm>
            <a:prstGeom prst="line">
              <a:avLst/>
            </a:prstGeom>
            <a:noFill/>
            <a:ln w="6350">
              <a:solidFill>
                <a:srgbClr val="000000"/>
              </a:solidFill>
              <a:round/>
              <a:headEnd/>
              <a:tailEnd/>
            </a:ln>
          </p:spPr>
          <p:txBody>
            <a:bodyPr/>
            <a:lstStyle/>
            <a:p>
              <a:endParaRPr lang="en-US"/>
            </a:p>
          </p:txBody>
        </p:sp>
        <p:sp>
          <p:nvSpPr>
            <p:cNvPr id="14114" name="Line 1201"/>
            <p:cNvSpPr>
              <a:spLocks noChangeShapeType="1"/>
            </p:cNvSpPr>
            <p:nvPr/>
          </p:nvSpPr>
          <p:spPr bwMode="auto">
            <a:xfrm>
              <a:off x="4181" y="3073"/>
              <a:ext cx="0" cy="49"/>
            </a:xfrm>
            <a:prstGeom prst="line">
              <a:avLst/>
            </a:prstGeom>
            <a:noFill/>
            <a:ln w="6350">
              <a:solidFill>
                <a:srgbClr val="000000"/>
              </a:solidFill>
              <a:round/>
              <a:headEnd/>
              <a:tailEnd/>
            </a:ln>
          </p:spPr>
          <p:txBody>
            <a:bodyPr/>
            <a:lstStyle/>
            <a:p>
              <a:endParaRPr lang="en-US"/>
            </a:p>
          </p:txBody>
        </p:sp>
        <p:sp>
          <p:nvSpPr>
            <p:cNvPr id="14115" name="Line 1202"/>
            <p:cNvSpPr>
              <a:spLocks noChangeShapeType="1"/>
            </p:cNvSpPr>
            <p:nvPr/>
          </p:nvSpPr>
          <p:spPr bwMode="auto">
            <a:xfrm>
              <a:off x="4181" y="3122"/>
              <a:ext cx="157" cy="0"/>
            </a:xfrm>
            <a:prstGeom prst="line">
              <a:avLst/>
            </a:prstGeom>
            <a:noFill/>
            <a:ln w="6350">
              <a:solidFill>
                <a:srgbClr val="000000"/>
              </a:solidFill>
              <a:round/>
              <a:headEnd/>
              <a:tailEnd/>
            </a:ln>
          </p:spPr>
          <p:txBody>
            <a:bodyPr/>
            <a:lstStyle/>
            <a:p>
              <a:endParaRPr lang="en-US"/>
            </a:p>
          </p:txBody>
        </p:sp>
        <p:sp>
          <p:nvSpPr>
            <p:cNvPr id="14116" name="Line 1203"/>
            <p:cNvSpPr>
              <a:spLocks noChangeShapeType="1"/>
            </p:cNvSpPr>
            <p:nvPr/>
          </p:nvSpPr>
          <p:spPr bwMode="auto">
            <a:xfrm flipV="1">
              <a:off x="4338" y="3003"/>
              <a:ext cx="0" cy="119"/>
            </a:xfrm>
            <a:prstGeom prst="line">
              <a:avLst/>
            </a:prstGeom>
            <a:noFill/>
            <a:ln w="6350">
              <a:solidFill>
                <a:srgbClr val="000000"/>
              </a:solidFill>
              <a:round/>
              <a:headEnd/>
              <a:tailEnd/>
            </a:ln>
          </p:spPr>
          <p:txBody>
            <a:bodyPr/>
            <a:lstStyle/>
            <a:p>
              <a:endParaRPr lang="en-US"/>
            </a:p>
          </p:txBody>
        </p:sp>
        <p:sp>
          <p:nvSpPr>
            <p:cNvPr id="14117" name="Line 1204"/>
            <p:cNvSpPr>
              <a:spLocks noChangeShapeType="1"/>
            </p:cNvSpPr>
            <p:nvPr/>
          </p:nvSpPr>
          <p:spPr bwMode="auto">
            <a:xfrm>
              <a:off x="4338" y="3003"/>
              <a:ext cx="0" cy="119"/>
            </a:xfrm>
            <a:prstGeom prst="line">
              <a:avLst/>
            </a:prstGeom>
            <a:noFill/>
            <a:ln w="6350">
              <a:solidFill>
                <a:srgbClr val="000000"/>
              </a:solidFill>
              <a:round/>
              <a:headEnd/>
              <a:tailEnd/>
            </a:ln>
          </p:spPr>
          <p:txBody>
            <a:bodyPr/>
            <a:lstStyle/>
            <a:p>
              <a:endParaRPr lang="en-US"/>
            </a:p>
          </p:txBody>
        </p:sp>
        <p:sp>
          <p:nvSpPr>
            <p:cNvPr id="14118" name="Line 1205"/>
            <p:cNvSpPr>
              <a:spLocks noChangeShapeType="1"/>
            </p:cNvSpPr>
            <p:nvPr/>
          </p:nvSpPr>
          <p:spPr bwMode="auto">
            <a:xfrm>
              <a:off x="4338" y="3122"/>
              <a:ext cx="78" cy="0"/>
            </a:xfrm>
            <a:prstGeom prst="line">
              <a:avLst/>
            </a:prstGeom>
            <a:noFill/>
            <a:ln w="6350">
              <a:solidFill>
                <a:srgbClr val="000000"/>
              </a:solidFill>
              <a:round/>
              <a:headEnd/>
              <a:tailEnd/>
            </a:ln>
          </p:spPr>
          <p:txBody>
            <a:bodyPr/>
            <a:lstStyle/>
            <a:p>
              <a:endParaRPr lang="en-US"/>
            </a:p>
          </p:txBody>
        </p:sp>
        <p:sp>
          <p:nvSpPr>
            <p:cNvPr id="14119" name="Line 1379"/>
            <p:cNvSpPr>
              <a:spLocks noChangeShapeType="1"/>
            </p:cNvSpPr>
            <p:nvPr/>
          </p:nvSpPr>
          <p:spPr bwMode="auto">
            <a:xfrm>
              <a:off x="1205" y="2703"/>
              <a:ext cx="0" cy="419"/>
            </a:xfrm>
            <a:prstGeom prst="line">
              <a:avLst/>
            </a:prstGeom>
            <a:noFill/>
            <a:ln w="6350">
              <a:solidFill>
                <a:srgbClr val="000000"/>
              </a:solidFill>
              <a:round/>
              <a:headEnd/>
              <a:tailEnd/>
            </a:ln>
          </p:spPr>
          <p:txBody>
            <a:bodyPr/>
            <a:lstStyle/>
            <a:p>
              <a:endParaRPr lang="en-US"/>
            </a:p>
          </p:txBody>
        </p:sp>
        <p:sp>
          <p:nvSpPr>
            <p:cNvPr id="14120" name="Line 1380"/>
            <p:cNvSpPr>
              <a:spLocks noChangeShapeType="1"/>
            </p:cNvSpPr>
            <p:nvPr/>
          </p:nvSpPr>
          <p:spPr bwMode="auto">
            <a:xfrm flipV="1">
              <a:off x="1205" y="2703"/>
              <a:ext cx="0" cy="419"/>
            </a:xfrm>
            <a:prstGeom prst="line">
              <a:avLst/>
            </a:prstGeom>
            <a:noFill/>
            <a:ln w="6350">
              <a:solidFill>
                <a:srgbClr val="000000"/>
              </a:solidFill>
              <a:round/>
              <a:headEnd/>
              <a:tailEnd/>
            </a:ln>
          </p:spPr>
          <p:txBody>
            <a:bodyPr/>
            <a:lstStyle/>
            <a:p>
              <a:endParaRPr lang="en-US"/>
            </a:p>
          </p:txBody>
        </p:sp>
        <p:sp>
          <p:nvSpPr>
            <p:cNvPr id="14121" name="Line 1381"/>
            <p:cNvSpPr>
              <a:spLocks noChangeShapeType="1"/>
            </p:cNvSpPr>
            <p:nvPr/>
          </p:nvSpPr>
          <p:spPr bwMode="auto">
            <a:xfrm>
              <a:off x="1205" y="2703"/>
              <a:ext cx="120" cy="0"/>
            </a:xfrm>
            <a:prstGeom prst="line">
              <a:avLst/>
            </a:prstGeom>
            <a:noFill/>
            <a:ln w="6350">
              <a:solidFill>
                <a:srgbClr val="000000"/>
              </a:solidFill>
              <a:round/>
              <a:headEnd/>
              <a:tailEnd/>
            </a:ln>
          </p:spPr>
          <p:txBody>
            <a:bodyPr/>
            <a:lstStyle/>
            <a:p>
              <a:endParaRPr lang="en-US"/>
            </a:p>
          </p:txBody>
        </p:sp>
        <p:sp>
          <p:nvSpPr>
            <p:cNvPr id="14122" name="Line 1382"/>
            <p:cNvSpPr>
              <a:spLocks noChangeShapeType="1"/>
            </p:cNvSpPr>
            <p:nvPr/>
          </p:nvSpPr>
          <p:spPr bwMode="auto">
            <a:xfrm flipH="1">
              <a:off x="1205" y="2703"/>
              <a:ext cx="120" cy="0"/>
            </a:xfrm>
            <a:prstGeom prst="line">
              <a:avLst/>
            </a:prstGeom>
            <a:noFill/>
            <a:ln w="6350">
              <a:solidFill>
                <a:srgbClr val="000000"/>
              </a:solidFill>
              <a:round/>
              <a:headEnd/>
              <a:tailEnd/>
            </a:ln>
          </p:spPr>
          <p:txBody>
            <a:bodyPr/>
            <a:lstStyle/>
            <a:p>
              <a:endParaRPr lang="en-US"/>
            </a:p>
          </p:txBody>
        </p:sp>
        <p:sp>
          <p:nvSpPr>
            <p:cNvPr id="14123" name="Line 1383"/>
            <p:cNvSpPr>
              <a:spLocks noChangeShapeType="1"/>
            </p:cNvSpPr>
            <p:nvPr/>
          </p:nvSpPr>
          <p:spPr bwMode="auto">
            <a:xfrm flipV="1">
              <a:off x="1205" y="2180"/>
              <a:ext cx="0" cy="523"/>
            </a:xfrm>
            <a:prstGeom prst="line">
              <a:avLst/>
            </a:prstGeom>
            <a:noFill/>
            <a:ln w="6350">
              <a:solidFill>
                <a:srgbClr val="000000"/>
              </a:solidFill>
              <a:round/>
              <a:headEnd/>
              <a:tailEnd/>
            </a:ln>
          </p:spPr>
          <p:txBody>
            <a:bodyPr/>
            <a:lstStyle/>
            <a:p>
              <a:endParaRPr lang="en-US"/>
            </a:p>
          </p:txBody>
        </p:sp>
        <p:sp>
          <p:nvSpPr>
            <p:cNvPr id="14124" name="Line 1384"/>
            <p:cNvSpPr>
              <a:spLocks noChangeShapeType="1"/>
            </p:cNvSpPr>
            <p:nvPr/>
          </p:nvSpPr>
          <p:spPr bwMode="auto">
            <a:xfrm>
              <a:off x="1205" y="2180"/>
              <a:ext cx="120" cy="0"/>
            </a:xfrm>
            <a:prstGeom prst="line">
              <a:avLst/>
            </a:prstGeom>
            <a:noFill/>
            <a:ln w="6350">
              <a:solidFill>
                <a:srgbClr val="000000"/>
              </a:solidFill>
              <a:round/>
              <a:headEnd/>
              <a:tailEnd/>
            </a:ln>
          </p:spPr>
          <p:txBody>
            <a:bodyPr/>
            <a:lstStyle/>
            <a:p>
              <a:endParaRPr lang="en-US"/>
            </a:p>
          </p:txBody>
        </p:sp>
        <p:sp>
          <p:nvSpPr>
            <p:cNvPr id="14125" name="Line 1385"/>
            <p:cNvSpPr>
              <a:spLocks noChangeShapeType="1"/>
            </p:cNvSpPr>
            <p:nvPr/>
          </p:nvSpPr>
          <p:spPr bwMode="auto">
            <a:xfrm flipH="1">
              <a:off x="1205" y="2180"/>
              <a:ext cx="120" cy="0"/>
            </a:xfrm>
            <a:prstGeom prst="line">
              <a:avLst/>
            </a:prstGeom>
            <a:noFill/>
            <a:ln w="6350">
              <a:solidFill>
                <a:srgbClr val="000000"/>
              </a:solidFill>
              <a:round/>
              <a:headEnd/>
              <a:tailEnd/>
            </a:ln>
          </p:spPr>
          <p:txBody>
            <a:bodyPr/>
            <a:lstStyle/>
            <a:p>
              <a:endParaRPr lang="en-US"/>
            </a:p>
          </p:txBody>
        </p:sp>
        <p:sp>
          <p:nvSpPr>
            <p:cNvPr id="14126" name="Line 1386"/>
            <p:cNvSpPr>
              <a:spLocks noChangeShapeType="1"/>
            </p:cNvSpPr>
            <p:nvPr/>
          </p:nvSpPr>
          <p:spPr bwMode="auto">
            <a:xfrm flipV="1">
              <a:off x="1205" y="1656"/>
              <a:ext cx="0" cy="524"/>
            </a:xfrm>
            <a:prstGeom prst="line">
              <a:avLst/>
            </a:prstGeom>
            <a:noFill/>
            <a:ln w="6350">
              <a:solidFill>
                <a:srgbClr val="000000"/>
              </a:solidFill>
              <a:round/>
              <a:headEnd/>
              <a:tailEnd/>
            </a:ln>
          </p:spPr>
          <p:txBody>
            <a:bodyPr/>
            <a:lstStyle/>
            <a:p>
              <a:endParaRPr lang="en-US"/>
            </a:p>
          </p:txBody>
        </p:sp>
        <p:sp>
          <p:nvSpPr>
            <p:cNvPr id="14127" name="Line 1387"/>
            <p:cNvSpPr>
              <a:spLocks noChangeShapeType="1"/>
            </p:cNvSpPr>
            <p:nvPr/>
          </p:nvSpPr>
          <p:spPr bwMode="auto">
            <a:xfrm>
              <a:off x="1205" y="1656"/>
              <a:ext cx="120" cy="0"/>
            </a:xfrm>
            <a:prstGeom prst="line">
              <a:avLst/>
            </a:prstGeom>
            <a:noFill/>
            <a:ln w="6350">
              <a:solidFill>
                <a:srgbClr val="000000"/>
              </a:solidFill>
              <a:round/>
              <a:headEnd/>
              <a:tailEnd/>
            </a:ln>
          </p:spPr>
          <p:txBody>
            <a:bodyPr/>
            <a:lstStyle/>
            <a:p>
              <a:endParaRPr lang="en-US"/>
            </a:p>
          </p:txBody>
        </p:sp>
        <p:sp>
          <p:nvSpPr>
            <p:cNvPr id="14128" name="Line 1388"/>
            <p:cNvSpPr>
              <a:spLocks noChangeShapeType="1"/>
            </p:cNvSpPr>
            <p:nvPr/>
          </p:nvSpPr>
          <p:spPr bwMode="auto">
            <a:xfrm flipH="1">
              <a:off x="1205" y="1656"/>
              <a:ext cx="120" cy="0"/>
            </a:xfrm>
            <a:prstGeom prst="line">
              <a:avLst/>
            </a:prstGeom>
            <a:noFill/>
            <a:ln w="6350">
              <a:solidFill>
                <a:srgbClr val="000000"/>
              </a:solidFill>
              <a:round/>
              <a:headEnd/>
              <a:tailEnd/>
            </a:ln>
          </p:spPr>
          <p:txBody>
            <a:bodyPr/>
            <a:lstStyle/>
            <a:p>
              <a:endParaRPr lang="en-US"/>
            </a:p>
          </p:txBody>
        </p:sp>
        <p:sp>
          <p:nvSpPr>
            <p:cNvPr id="14129" name="Line 1389"/>
            <p:cNvSpPr>
              <a:spLocks noChangeShapeType="1"/>
            </p:cNvSpPr>
            <p:nvPr/>
          </p:nvSpPr>
          <p:spPr bwMode="auto">
            <a:xfrm flipV="1">
              <a:off x="1205" y="1132"/>
              <a:ext cx="0" cy="524"/>
            </a:xfrm>
            <a:prstGeom prst="line">
              <a:avLst/>
            </a:prstGeom>
            <a:noFill/>
            <a:ln w="6350">
              <a:solidFill>
                <a:srgbClr val="000000"/>
              </a:solidFill>
              <a:round/>
              <a:headEnd/>
              <a:tailEnd/>
            </a:ln>
          </p:spPr>
          <p:txBody>
            <a:bodyPr/>
            <a:lstStyle/>
            <a:p>
              <a:endParaRPr lang="en-US"/>
            </a:p>
          </p:txBody>
        </p:sp>
        <p:sp>
          <p:nvSpPr>
            <p:cNvPr id="14130" name="Line 1390"/>
            <p:cNvSpPr>
              <a:spLocks noChangeShapeType="1"/>
            </p:cNvSpPr>
            <p:nvPr/>
          </p:nvSpPr>
          <p:spPr bwMode="auto">
            <a:xfrm>
              <a:off x="1205" y="1132"/>
              <a:ext cx="120" cy="0"/>
            </a:xfrm>
            <a:prstGeom prst="line">
              <a:avLst/>
            </a:prstGeom>
            <a:noFill/>
            <a:ln w="6350">
              <a:solidFill>
                <a:srgbClr val="000000"/>
              </a:solidFill>
              <a:round/>
              <a:headEnd/>
              <a:tailEnd/>
            </a:ln>
          </p:spPr>
          <p:txBody>
            <a:bodyPr/>
            <a:lstStyle/>
            <a:p>
              <a:endParaRPr lang="en-US"/>
            </a:p>
          </p:txBody>
        </p:sp>
        <p:sp>
          <p:nvSpPr>
            <p:cNvPr id="14131" name="Line 1391"/>
            <p:cNvSpPr>
              <a:spLocks noChangeShapeType="1"/>
            </p:cNvSpPr>
            <p:nvPr/>
          </p:nvSpPr>
          <p:spPr bwMode="auto">
            <a:xfrm flipH="1">
              <a:off x="1205" y="1132"/>
              <a:ext cx="120" cy="0"/>
            </a:xfrm>
            <a:prstGeom prst="line">
              <a:avLst/>
            </a:prstGeom>
            <a:noFill/>
            <a:ln w="6350">
              <a:solidFill>
                <a:srgbClr val="000000"/>
              </a:solidFill>
              <a:round/>
              <a:headEnd/>
              <a:tailEnd/>
            </a:ln>
          </p:spPr>
          <p:txBody>
            <a:bodyPr/>
            <a:lstStyle/>
            <a:p>
              <a:endParaRPr lang="en-US"/>
            </a:p>
          </p:txBody>
        </p:sp>
        <p:sp>
          <p:nvSpPr>
            <p:cNvPr id="14132" name="Line 1392"/>
            <p:cNvSpPr>
              <a:spLocks noChangeShapeType="1"/>
            </p:cNvSpPr>
            <p:nvPr/>
          </p:nvSpPr>
          <p:spPr bwMode="auto">
            <a:xfrm flipV="1">
              <a:off x="1205" y="923"/>
              <a:ext cx="0" cy="209"/>
            </a:xfrm>
            <a:prstGeom prst="line">
              <a:avLst/>
            </a:prstGeom>
            <a:noFill/>
            <a:ln w="6350">
              <a:solidFill>
                <a:srgbClr val="000000"/>
              </a:solidFill>
              <a:round/>
              <a:headEnd/>
              <a:tailEnd/>
            </a:ln>
          </p:spPr>
          <p:txBody>
            <a:bodyPr/>
            <a:lstStyle/>
            <a:p>
              <a:endParaRPr lang="en-US"/>
            </a:p>
          </p:txBody>
        </p:sp>
        <p:sp>
          <p:nvSpPr>
            <p:cNvPr id="14133" name="Line 1456"/>
            <p:cNvSpPr>
              <a:spLocks noChangeShapeType="1"/>
            </p:cNvSpPr>
            <p:nvPr/>
          </p:nvSpPr>
          <p:spPr bwMode="auto">
            <a:xfrm>
              <a:off x="1205" y="2703"/>
              <a:ext cx="0" cy="419"/>
            </a:xfrm>
            <a:prstGeom prst="line">
              <a:avLst/>
            </a:prstGeom>
            <a:noFill/>
            <a:ln w="6350">
              <a:solidFill>
                <a:srgbClr val="000000"/>
              </a:solidFill>
              <a:round/>
              <a:headEnd/>
              <a:tailEnd/>
            </a:ln>
          </p:spPr>
          <p:txBody>
            <a:bodyPr/>
            <a:lstStyle/>
            <a:p>
              <a:endParaRPr lang="en-US"/>
            </a:p>
          </p:txBody>
        </p:sp>
        <p:sp>
          <p:nvSpPr>
            <p:cNvPr id="14134" name="Line 1457"/>
            <p:cNvSpPr>
              <a:spLocks noChangeShapeType="1"/>
            </p:cNvSpPr>
            <p:nvPr/>
          </p:nvSpPr>
          <p:spPr bwMode="auto">
            <a:xfrm flipV="1">
              <a:off x="1205" y="2703"/>
              <a:ext cx="0" cy="419"/>
            </a:xfrm>
            <a:prstGeom prst="line">
              <a:avLst/>
            </a:prstGeom>
            <a:noFill/>
            <a:ln w="6350">
              <a:solidFill>
                <a:srgbClr val="000000"/>
              </a:solidFill>
              <a:round/>
              <a:headEnd/>
              <a:tailEnd/>
            </a:ln>
          </p:spPr>
          <p:txBody>
            <a:bodyPr/>
            <a:lstStyle/>
            <a:p>
              <a:endParaRPr lang="en-US"/>
            </a:p>
          </p:txBody>
        </p:sp>
        <p:sp>
          <p:nvSpPr>
            <p:cNvPr id="14135" name="Line 1458"/>
            <p:cNvSpPr>
              <a:spLocks noChangeShapeType="1"/>
            </p:cNvSpPr>
            <p:nvPr/>
          </p:nvSpPr>
          <p:spPr bwMode="auto">
            <a:xfrm>
              <a:off x="1205" y="2703"/>
              <a:ext cx="120" cy="0"/>
            </a:xfrm>
            <a:prstGeom prst="line">
              <a:avLst/>
            </a:prstGeom>
            <a:noFill/>
            <a:ln w="6350">
              <a:solidFill>
                <a:srgbClr val="000000"/>
              </a:solidFill>
              <a:round/>
              <a:headEnd/>
              <a:tailEnd/>
            </a:ln>
          </p:spPr>
          <p:txBody>
            <a:bodyPr/>
            <a:lstStyle/>
            <a:p>
              <a:endParaRPr lang="en-US"/>
            </a:p>
          </p:txBody>
        </p:sp>
        <p:sp>
          <p:nvSpPr>
            <p:cNvPr id="14136" name="Line 1459"/>
            <p:cNvSpPr>
              <a:spLocks noChangeShapeType="1"/>
            </p:cNvSpPr>
            <p:nvPr/>
          </p:nvSpPr>
          <p:spPr bwMode="auto">
            <a:xfrm flipH="1">
              <a:off x="1205" y="2703"/>
              <a:ext cx="120" cy="0"/>
            </a:xfrm>
            <a:prstGeom prst="line">
              <a:avLst/>
            </a:prstGeom>
            <a:noFill/>
            <a:ln w="6350">
              <a:solidFill>
                <a:srgbClr val="000000"/>
              </a:solidFill>
              <a:round/>
              <a:headEnd/>
              <a:tailEnd/>
            </a:ln>
          </p:spPr>
          <p:txBody>
            <a:bodyPr/>
            <a:lstStyle/>
            <a:p>
              <a:endParaRPr lang="en-US"/>
            </a:p>
          </p:txBody>
        </p:sp>
        <p:sp>
          <p:nvSpPr>
            <p:cNvPr id="14137" name="Line 1460"/>
            <p:cNvSpPr>
              <a:spLocks noChangeShapeType="1"/>
            </p:cNvSpPr>
            <p:nvPr/>
          </p:nvSpPr>
          <p:spPr bwMode="auto">
            <a:xfrm flipV="1">
              <a:off x="1205" y="2180"/>
              <a:ext cx="0" cy="523"/>
            </a:xfrm>
            <a:prstGeom prst="line">
              <a:avLst/>
            </a:prstGeom>
            <a:noFill/>
            <a:ln w="6350">
              <a:solidFill>
                <a:srgbClr val="000000"/>
              </a:solidFill>
              <a:round/>
              <a:headEnd/>
              <a:tailEnd/>
            </a:ln>
          </p:spPr>
          <p:txBody>
            <a:bodyPr/>
            <a:lstStyle/>
            <a:p>
              <a:endParaRPr lang="en-US"/>
            </a:p>
          </p:txBody>
        </p:sp>
        <p:sp>
          <p:nvSpPr>
            <p:cNvPr id="14138" name="Line 1461"/>
            <p:cNvSpPr>
              <a:spLocks noChangeShapeType="1"/>
            </p:cNvSpPr>
            <p:nvPr/>
          </p:nvSpPr>
          <p:spPr bwMode="auto">
            <a:xfrm>
              <a:off x="1205" y="2180"/>
              <a:ext cx="120" cy="0"/>
            </a:xfrm>
            <a:prstGeom prst="line">
              <a:avLst/>
            </a:prstGeom>
            <a:noFill/>
            <a:ln w="6350">
              <a:solidFill>
                <a:srgbClr val="000000"/>
              </a:solidFill>
              <a:round/>
              <a:headEnd/>
              <a:tailEnd/>
            </a:ln>
          </p:spPr>
          <p:txBody>
            <a:bodyPr/>
            <a:lstStyle/>
            <a:p>
              <a:endParaRPr lang="en-US"/>
            </a:p>
          </p:txBody>
        </p:sp>
        <p:sp>
          <p:nvSpPr>
            <p:cNvPr id="14139" name="Line 1462"/>
            <p:cNvSpPr>
              <a:spLocks noChangeShapeType="1"/>
            </p:cNvSpPr>
            <p:nvPr/>
          </p:nvSpPr>
          <p:spPr bwMode="auto">
            <a:xfrm flipH="1">
              <a:off x="1205" y="2180"/>
              <a:ext cx="120" cy="0"/>
            </a:xfrm>
            <a:prstGeom prst="line">
              <a:avLst/>
            </a:prstGeom>
            <a:noFill/>
            <a:ln w="6350">
              <a:solidFill>
                <a:srgbClr val="000000"/>
              </a:solidFill>
              <a:round/>
              <a:headEnd/>
              <a:tailEnd/>
            </a:ln>
          </p:spPr>
          <p:txBody>
            <a:bodyPr/>
            <a:lstStyle/>
            <a:p>
              <a:endParaRPr lang="en-US"/>
            </a:p>
          </p:txBody>
        </p:sp>
        <p:sp>
          <p:nvSpPr>
            <p:cNvPr id="14140" name="Line 1463"/>
            <p:cNvSpPr>
              <a:spLocks noChangeShapeType="1"/>
            </p:cNvSpPr>
            <p:nvPr/>
          </p:nvSpPr>
          <p:spPr bwMode="auto">
            <a:xfrm flipV="1">
              <a:off x="1205" y="1656"/>
              <a:ext cx="0" cy="524"/>
            </a:xfrm>
            <a:prstGeom prst="line">
              <a:avLst/>
            </a:prstGeom>
            <a:noFill/>
            <a:ln w="6350">
              <a:solidFill>
                <a:srgbClr val="000000"/>
              </a:solidFill>
              <a:round/>
              <a:headEnd/>
              <a:tailEnd/>
            </a:ln>
          </p:spPr>
          <p:txBody>
            <a:bodyPr/>
            <a:lstStyle/>
            <a:p>
              <a:endParaRPr lang="en-US"/>
            </a:p>
          </p:txBody>
        </p:sp>
        <p:sp>
          <p:nvSpPr>
            <p:cNvPr id="14141" name="Line 1464"/>
            <p:cNvSpPr>
              <a:spLocks noChangeShapeType="1"/>
            </p:cNvSpPr>
            <p:nvPr/>
          </p:nvSpPr>
          <p:spPr bwMode="auto">
            <a:xfrm>
              <a:off x="1205" y="1656"/>
              <a:ext cx="120" cy="0"/>
            </a:xfrm>
            <a:prstGeom prst="line">
              <a:avLst/>
            </a:prstGeom>
            <a:noFill/>
            <a:ln w="6350">
              <a:solidFill>
                <a:srgbClr val="000000"/>
              </a:solidFill>
              <a:round/>
              <a:headEnd/>
              <a:tailEnd/>
            </a:ln>
          </p:spPr>
          <p:txBody>
            <a:bodyPr/>
            <a:lstStyle/>
            <a:p>
              <a:endParaRPr lang="en-US"/>
            </a:p>
          </p:txBody>
        </p:sp>
        <p:sp>
          <p:nvSpPr>
            <p:cNvPr id="14142" name="Line 1465"/>
            <p:cNvSpPr>
              <a:spLocks noChangeShapeType="1"/>
            </p:cNvSpPr>
            <p:nvPr/>
          </p:nvSpPr>
          <p:spPr bwMode="auto">
            <a:xfrm flipH="1">
              <a:off x="1205" y="1656"/>
              <a:ext cx="120" cy="0"/>
            </a:xfrm>
            <a:prstGeom prst="line">
              <a:avLst/>
            </a:prstGeom>
            <a:noFill/>
            <a:ln w="6350">
              <a:solidFill>
                <a:srgbClr val="000000"/>
              </a:solidFill>
              <a:round/>
              <a:headEnd/>
              <a:tailEnd/>
            </a:ln>
          </p:spPr>
          <p:txBody>
            <a:bodyPr/>
            <a:lstStyle/>
            <a:p>
              <a:endParaRPr lang="en-US"/>
            </a:p>
          </p:txBody>
        </p:sp>
        <p:sp>
          <p:nvSpPr>
            <p:cNvPr id="14143" name="Line 1466"/>
            <p:cNvSpPr>
              <a:spLocks noChangeShapeType="1"/>
            </p:cNvSpPr>
            <p:nvPr/>
          </p:nvSpPr>
          <p:spPr bwMode="auto">
            <a:xfrm flipV="1">
              <a:off x="1205" y="1132"/>
              <a:ext cx="0" cy="524"/>
            </a:xfrm>
            <a:prstGeom prst="line">
              <a:avLst/>
            </a:prstGeom>
            <a:noFill/>
            <a:ln w="6350">
              <a:solidFill>
                <a:srgbClr val="000000"/>
              </a:solidFill>
              <a:round/>
              <a:headEnd/>
              <a:tailEnd/>
            </a:ln>
          </p:spPr>
          <p:txBody>
            <a:bodyPr/>
            <a:lstStyle/>
            <a:p>
              <a:endParaRPr lang="en-US"/>
            </a:p>
          </p:txBody>
        </p:sp>
        <p:sp>
          <p:nvSpPr>
            <p:cNvPr id="14144" name="Line 1467"/>
            <p:cNvSpPr>
              <a:spLocks noChangeShapeType="1"/>
            </p:cNvSpPr>
            <p:nvPr/>
          </p:nvSpPr>
          <p:spPr bwMode="auto">
            <a:xfrm>
              <a:off x="1205" y="1132"/>
              <a:ext cx="120" cy="0"/>
            </a:xfrm>
            <a:prstGeom prst="line">
              <a:avLst/>
            </a:prstGeom>
            <a:noFill/>
            <a:ln w="6350">
              <a:solidFill>
                <a:srgbClr val="000000"/>
              </a:solidFill>
              <a:round/>
              <a:headEnd/>
              <a:tailEnd/>
            </a:ln>
          </p:spPr>
          <p:txBody>
            <a:bodyPr/>
            <a:lstStyle/>
            <a:p>
              <a:endParaRPr lang="en-US"/>
            </a:p>
          </p:txBody>
        </p:sp>
        <p:sp>
          <p:nvSpPr>
            <p:cNvPr id="14145" name="Line 1468"/>
            <p:cNvSpPr>
              <a:spLocks noChangeShapeType="1"/>
            </p:cNvSpPr>
            <p:nvPr/>
          </p:nvSpPr>
          <p:spPr bwMode="auto">
            <a:xfrm flipH="1">
              <a:off x="1205" y="1132"/>
              <a:ext cx="120" cy="0"/>
            </a:xfrm>
            <a:prstGeom prst="line">
              <a:avLst/>
            </a:prstGeom>
            <a:noFill/>
            <a:ln w="6350">
              <a:solidFill>
                <a:srgbClr val="000000"/>
              </a:solidFill>
              <a:round/>
              <a:headEnd/>
              <a:tailEnd/>
            </a:ln>
          </p:spPr>
          <p:txBody>
            <a:bodyPr/>
            <a:lstStyle/>
            <a:p>
              <a:endParaRPr lang="en-US"/>
            </a:p>
          </p:txBody>
        </p:sp>
        <p:sp>
          <p:nvSpPr>
            <p:cNvPr id="14146" name="Line 1469"/>
            <p:cNvSpPr>
              <a:spLocks noChangeShapeType="1"/>
            </p:cNvSpPr>
            <p:nvPr/>
          </p:nvSpPr>
          <p:spPr bwMode="auto">
            <a:xfrm flipV="1">
              <a:off x="1205" y="923"/>
              <a:ext cx="0" cy="209"/>
            </a:xfrm>
            <a:prstGeom prst="line">
              <a:avLst/>
            </a:prstGeom>
            <a:noFill/>
            <a:ln w="6350">
              <a:solidFill>
                <a:srgbClr val="000000"/>
              </a:solidFill>
              <a:round/>
              <a:headEnd/>
              <a:tailEnd/>
            </a:ln>
          </p:spPr>
          <p:txBody>
            <a:bodyPr/>
            <a:lstStyle/>
            <a:p>
              <a:endParaRPr lang="en-US"/>
            </a:p>
          </p:txBody>
        </p:sp>
        <p:sp>
          <p:nvSpPr>
            <p:cNvPr id="14147" name="Line 1532"/>
            <p:cNvSpPr>
              <a:spLocks noChangeShapeType="1"/>
            </p:cNvSpPr>
            <p:nvPr/>
          </p:nvSpPr>
          <p:spPr bwMode="auto">
            <a:xfrm>
              <a:off x="4416" y="2703"/>
              <a:ext cx="0" cy="419"/>
            </a:xfrm>
            <a:prstGeom prst="line">
              <a:avLst/>
            </a:prstGeom>
            <a:noFill/>
            <a:ln w="6350">
              <a:solidFill>
                <a:srgbClr val="000000"/>
              </a:solidFill>
              <a:round/>
              <a:headEnd/>
              <a:tailEnd/>
            </a:ln>
          </p:spPr>
          <p:txBody>
            <a:bodyPr/>
            <a:lstStyle/>
            <a:p>
              <a:endParaRPr lang="en-US"/>
            </a:p>
          </p:txBody>
        </p:sp>
        <p:sp>
          <p:nvSpPr>
            <p:cNvPr id="14148" name="Line 1533"/>
            <p:cNvSpPr>
              <a:spLocks noChangeShapeType="1"/>
            </p:cNvSpPr>
            <p:nvPr/>
          </p:nvSpPr>
          <p:spPr bwMode="auto">
            <a:xfrm flipV="1">
              <a:off x="4416" y="2703"/>
              <a:ext cx="0" cy="419"/>
            </a:xfrm>
            <a:prstGeom prst="line">
              <a:avLst/>
            </a:prstGeom>
            <a:noFill/>
            <a:ln w="6350">
              <a:solidFill>
                <a:srgbClr val="000000"/>
              </a:solidFill>
              <a:round/>
              <a:headEnd/>
              <a:tailEnd/>
            </a:ln>
          </p:spPr>
          <p:txBody>
            <a:bodyPr/>
            <a:lstStyle/>
            <a:p>
              <a:endParaRPr lang="en-US"/>
            </a:p>
          </p:txBody>
        </p:sp>
        <p:sp>
          <p:nvSpPr>
            <p:cNvPr id="14149" name="Line 1534"/>
            <p:cNvSpPr>
              <a:spLocks noChangeShapeType="1"/>
            </p:cNvSpPr>
            <p:nvPr/>
          </p:nvSpPr>
          <p:spPr bwMode="auto">
            <a:xfrm flipH="1">
              <a:off x="4296" y="2703"/>
              <a:ext cx="120" cy="0"/>
            </a:xfrm>
            <a:prstGeom prst="line">
              <a:avLst/>
            </a:prstGeom>
            <a:noFill/>
            <a:ln w="6350">
              <a:solidFill>
                <a:srgbClr val="000000"/>
              </a:solidFill>
              <a:round/>
              <a:headEnd/>
              <a:tailEnd/>
            </a:ln>
          </p:spPr>
          <p:txBody>
            <a:bodyPr/>
            <a:lstStyle/>
            <a:p>
              <a:endParaRPr lang="en-US"/>
            </a:p>
          </p:txBody>
        </p:sp>
        <p:sp>
          <p:nvSpPr>
            <p:cNvPr id="14150" name="Line 1535"/>
            <p:cNvSpPr>
              <a:spLocks noChangeShapeType="1"/>
            </p:cNvSpPr>
            <p:nvPr/>
          </p:nvSpPr>
          <p:spPr bwMode="auto">
            <a:xfrm>
              <a:off x="4296" y="2703"/>
              <a:ext cx="120" cy="0"/>
            </a:xfrm>
            <a:prstGeom prst="line">
              <a:avLst/>
            </a:prstGeom>
            <a:noFill/>
            <a:ln w="6350">
              <a:solidFill>
                <a:srgbClr val="000000"/>
              </a:solidFill>
              <a:round/>
              <a:headEnd/>
              <a:tailEnd/>
            </a:ln>
          </p:spPr>
          <p:txBody>
            <a:bodyPr/>
            <a:lstStyle/>
            <a:p>
              <a:endParaRPr lang="en-US"/>
            </a:p>
          </p:txBody>
        </p:sp>
        <p:sp>
          <p:nvSpPr>
            <p:cNvPr id="14151" name="Line 1536"/>
            <p:cNvSpPr>
              <a:spLocks noChangeShapeType="1"/>
            </p:cNvSpPr>
            <p:nvPr/>
          </p:nvSpPr>
          <p:spPr bwMode="auto">
            <a:xfrm flipV="1">
              <a:off x="4416" y="2180"/>
              <a:ext cx="0" cy="523"/>
            </a:xfrm>
            <a:prstGeom prst="line">
              <a:avLst/>
            </a:prstGeom>
            <a:noFill/>
            <a:ln w="6350">
              <a:solidFill>
                <a:srgbClr val="000000"/>
              </a:solidFill>
              <a:round/>
              <a:headEnd/>
              <a:tailEnd/>
            </a:ln>
          </p:spPr>
          <p:txBody>
            <a:bodyPr/>
            <a:lstStyle/>
            <a:p>
              <a:endParaRPr lang="en-US"/>
            </a:p>
          </p:txBody>
        </p:sp>
        <p:sp>
          <p:nvSpPr>
            <p:cNvPr id="14152" name="Line 1537"/>
            <p:cNvSpPr>
              <a:spLocks noChangeShapeType="1"/>
            </p:cNvSpPr>
            <p:nvPr/>
          </p:nvSpPr>
          <p:spPr bwMode="auto">
            <a:xfrm flipH="1">
              <a:off x="4296" y="2180"/>
              <a:ext cx="120" cy="0"/>
            </a:xfrm>
            <a:prstGeom prst="line">
              <a:avLst/>
            </a:prstGeom>
            <a:noFill/>
            <a:ln w="6350">
              <a:solidFill>
                <a:srgbClr val="000000"/>
              </a:solidFill>
              <a:round/>
              <a:headEnd/>
              <a:tailEnd/>
            </a:ln>
          </p:spPr>
          <p:txBody>
            <a:bodyPr/>
            <a:lstStyle/>
            <a:p>
              <a:endParaRPr lang="en-US"/>
            </a:p>
          </p:txBody>
        </p:sp>
        <p:sp>
          <p:nvSpPr>
            <p:cNvPr id="14153" name="Line 1538"/>
            <p:cNvSpPr>
              <a:spLocks noChangeShapeType="1"/>
            </p:cNvSpPr>
            <p:nvPr/>
          </p:nvSpPr>
          <p:spPr bwMode="auto">
            <a:xfrm>
              <a:off x="4296" y="2180"/>
              <a:ext cx="120" cy="0"/>
            </a:xfrm>
            <a:prstGeom prst="line">
              <a:avLst/>
            </a:prstGeom>
            <a:noFill/>
            <a:ln w="6350">
              <a:solidFill>
                <a:srgbClr val="000000"/>
              </a:solidFill>
              <a:round/>
              <a:headEnd/>
              <a:tailEnd/>
            </a:ln>
          </p:spPr>
          <p:txBody>
            <a:bodyPr/>
            <a:lstStyle/>
            <a:p>
              <a:endParaRPr lang="en-US"/>
            </a:p>
          </p:txBody>
        </p:sp>
        <p:sp>
          <p:nvSpPr>
            <p:cNvPr id="14154" name="Line 1539"/>
            <p:cNvSpPr>
              <a:spLocks noChangeShapeType="1"/>
            </p:cNvSpPr>
            <p:nvPr/>
          </p:nvSpPr>
          <p:spPr bwMode="auto">
            <a:xfrm flipV="1">
              <a:off x="4416" y="1656"/>
              <a:ext cx="0" cy="524"/>
            </a:xfrm>
            <a:prstGeom prst="line">
              <a:avLst/>
            </a:prstGeom>
            <a:noFill/>
            <a:ln w="6350">
              <a:solidFill>
                <a:srgbClr val="000000"/>
              </a:solidFill>
              <a:round/>
              <a:headEnd/>
              <a:tailEnd/>
            </a:ln>
          </p:spPr>
          <p:txBody>
            <a:bodyPr/>
            <a:lstStyle/>
            <a:p>
              <a:endParaRPr lang="en-US"/>
            </a:p>
          </p:txBody>
        </p:sp>
        <p:sp>
          <p:nvSpPr>
            <p:cNvPr id="14155" name="Line 1540"/>
            <p:cNvSpPr>
              <a:spLocks noChangeShapeType="1"/>
            </p:cNvSpPr>
            <p:nvPr/>
          </p:nvSpPr>
          <p:spPr bwMode="auto">
            <a:xfrm flipH="1">
              <a:off x="4296" y="1656"/>
              <a:ext cx="120" cy="0"/>
            </a:xfrm>
            <a:prstGeom prst="line">
              <a:avLst/>
            </a:prstGeom>
            <a:noFill/>
            <a:ln w="6350">
              <a:solidFill>
                <a:srgbClr val="000000"/>
              </a:solidFill>
              <a:round/>
              <a:headEnd/>
              <a:tailEnd/>
            </a:ln>
          </p:spPr>
          <p:txBody>
            <a:bodyPr/>
            <a:lstStyle/>
            <a:p>
              <a:endParaRPr lang="en-US"/>
            </a:p>
          </p:txBody>
        </p:sp>
        <p:sp>
          <p:nvSpPr>
            <p:cNvPr id="14156" name="Line 1541"/>
            <p:cNvSpPr>
              <a:spLocks noChangeShapeType="1"/>
            </p:cNvSpPr>
            <p:nvPr/>
          </p:nvSpPr>
          <p:spPr bwMode="auto">
            <a:xfrm>
              <a:off x="4296" y="1656"/>
              <a:ext cx="120" cy="0"/>
            </a:xfrm>
            <a:prstGeom prst="line">
              <a:avLst/>
            </a:prstGeom>
            <a:noFill/>
            <a:ln w="6350">
              <a:solidFill>
                <a:srgbClr val="000000"/>
              </a:solidFill>
              <a:round/>
              <a:headEnd/>
              <a:tailEnd/>
            </a:ln>
          </p:spPr>
          <p:txBody>
            <a:bodyPr/>
            <a:lstStyle/>
            <a:p>
              <a:endParaRPr lang="en-US"/>
            </a:p>
          </p:txBody>
        </p:sp>
        <p:sp>
          <p:nvSpPr>
            <p:cNvPr id="14157" name="Line 1542"/>
            <p:cNvSpPr>
              <a:spLocks noChangeShapeType="1"/>
            </p:cNvSpPr>
            <p:nvPr/>
          </p:nvSpPr>
          <p:spPr bwMode="auto">
            <a:xfrm flipV="1">
              <a:off x="4416" y="1132"/>
              <a:ext cx="0" cy="524"/>
            </a:xfrm>
            <a:prstGeom prst="line">
              <a:avLst/>
            </a:prstGeom>
            <a:noFill/>
            <a:ln w="6350">
              <a:solidFill>
                <a:srgbClr val="000000"/>
              </a:solidFill>
              <a:round/>
              <a:headEnd/>
              <a:tailEnd/>
            </a:ln>
          </p:spPr>
          <p:txBody>
            <a:bodyPr/>
            <a:lstStyle/>
            <a:p>
              <a:endParaRPr lang="en-US"/>
            </a:p>
          </p:txBody>
        </p:sp>
        <p:sp>
          <p:nvSpPr>
            <p:cNvPr id="14158" name="Line 1543"/>
            <p:cNvSpPr>
              <a:spLocks noChangeShapeType="1"/>
            </p:cNvSpPr>
            <p:nvPr/>
          </p:nvSpPr>
          <p:spPr bwMode="auto">
            <a:xfrm flipH="1">
              <a:off x="4296" y="1132"/>
              <a:ext cx="120" cy="0"/>
            </a:xfrm>
            <a:prstGeom prst="line">
              <a:avLst/>
            </a:prstGeom>
            <a:noFill/>
            <a:ln w="6350">
              <a:solidFill>
                <a:srgbClr val="000000"/>
              </a:solidFill>
              <a:round/>
              <a:headEnd/>
              <a:tailEnd/>
            </a:ln>
          </p:spPr>
          <p:txBody>
            <a:bodyPr/>
            <a:lstStyle/>
            <a:p>
              <a:endParaRPr lang="en-US"/>
            </a:p>
          </p:txBody>
        </p:sp>
        <p:sp>
          <p:nvSpPr>
            <p:cNvPr id="14159" name="Line 1544"/>
            <p:cNvSpPr>
              <a:spLocks noChangeShapeType="1"/>
            </p:cNvSpPr>
            <p:nvPr/>
          </p:nvSpPr>
          <p:spPr bwMode="auto">
            <a:xfrm>
              <a:off x="4296" y="1132"/>
              <a:ext cx="120" cy="0"/>
            </a:xfrm>
            <a:prstGeom prst="line">
              <a:avLst/>
            </a:prstGeom>
            <a:noFill/>
            <a:ln w="6350">
              <a:solidFill>
                <a:srgbClr val="000000"/>
              </a:solidFill>
              <a:round/>
              <a:headEnd/>
              <a:tailEnd/>
            </a:ln>
          </p:spPr>
          <p:txBody>
            <a:bodyPr/>
            <a:lstStyle/>
            <a:p>
              <a:endParaRPr lang="en-US"/>
            </a:p>
          </p:txBody>
        </p:sp>
        <p:sp>
          <p:nvSpPr>
            <p:cNvPr id="14160" name="Line 1545"/>
            <p:cNvSpPr>
              <a:spLocks noChangeShapeType="1"/>
            </p:cNvSpPr>
            <p:nvPr/>
          </p:nvSpPr>
          <p:spPr bwMode="auto">
            <a:xfrm flipV="1">
              <a:off x="4416" y="923"/>
              <a:ext cx="0" cy="209"/>
            </a:xfrm>
            <a:prstGeom prst="line">
              <a:avLst/>
            </a:prstGeom>
            <a:noFill/>
            <a:ln w="6350">
              <a:solidFill>
                <a:srgbClr val="000000"/>
              </a:solidFill>
              <a:round/>
              <a:headEnd/>
              <a:tailEnd/>
            </a:ln>
          </p:spPr>
          <p:txBody>
            <a:bodyPr/>
            <a:lstStyle/>
            <a:p>
              <a:endParaRPr lang="en-US"/>
            </a:p>
          </p:txBody>
        </p:sp>
        <p:sp>
          <p:nvSpPr>
            <p:cNvPr id="14161" name="Line 1546"/>
            <p:cNvSpPr>
              <a:spLocks noChangeShapeType="1"/>
            </p:cNvSpPr>
            <p:nvPr/>
          </p:nvSpPr>
          <p:spPr bwMode="auto">
            <a:xfrm>
              <a:off x="4416" y="2703"/>
              <a:ext cx="0" cy="419"/>
            </a:xfrm>
            <a:prstGeom prst="line">
              <a:avLst/>
            </a:prstGeom>
            <a:noFill/>
            <a:ln w="6350">
              <a:solidFill>
                <a:srgbClr val="000000"/>
              </a:solidFill>
              <a:round/>
              <a:headEnd/>
              <a:tailEnd/>
            </a:ln>
          </p:spPr>
          <p:txBody>
            <a:bodyPr/>
            <a:lstStyle/>
            <a:p>
              <a:endParaRPr lang="en-US"/>
            </a:p>
          </p:txBody>
        </p:sp>
        <p:sp>
          <p:nvSpPr>
            <p:cNvPr id="14162" name="Line 1547"/>
            <p:cNvSpPr>
              <a:spLocks noChangeShapeType="1"/>
            </p:cNvSpPr>
            <p:nvPr/>
          </p:nvSpPr>
          <p:spPr bwMode="auto">
            <a:xfrm flipV="1">
              <a:off x="4416" y="2703"/>
              <a:ext cx="0" cy="419"/>
            </a:xfrm>
            <a:prstGeom prst="line">
              <a:avLst/>
            </a:prstGeom>
            <a:noFill/>
            <a:ln w="6350">
              <a:solidFill>
                <a:srgbClr val="000000"/>
              </a:solidFill>
              <a:round/>
              <a:headEnd/>
              <a:tailEnd/>
            </a:ln>
          </p:spPr>
          <p:txBody>
            <a:bodyPr/>
            <a:lstStyle/>
            <a:p>
              <a:endParaRPr lang="en-US"/>
            </a:p>
          </p:txBody>
        </p:sp>
        <p:sp>
          <p:nvSpPr>
            <p:cNvPr id="14163" name="Line 1548"/>
            <p:cNvSpPr>
              <a:spLocks noChangeShapeType="1"/>
            </p:cNvSpPr>
            <p:nvPr/>
          </p:nvSpPr>
          <p:spPr bwMode="auto">
            <a:xfrm flipH="1">
              <a:off x="4296" y="2703"/>
              <a:ext cx="120" cy="0"/>
            </a:xfrm>
            <a:prstGeom prst="line">
              <a:avLst/>
            </a:prstGeom>
            <a:noFill/>
            <a:ln w="6350">
              <a:solidFill>
                <a:srgbClr val="000000"/>
              </a:solidFill>
              <a:round/>
              <a:headEnd/>
              <a:tailEnd/>
            </a:ln>
          </p:spPr>
          <p:txBody>
            <a:bodyPr/>
            <a:lstStyle/>
            <a:p>
              <a:endParaRPr lang="en-US"/>
            </a:p>
          </p:txBody>
        </p:sp>
        <p:sp>
          <p:nvSpPr>
            <p:cNvPr id="14164" name="Line 1549"/>
            <p:cNvSpPr>
              <a:spLocks noChangeShapeType="1"/>
            </p:cNvSpPr>
            <p:nvPr/>
          </p:nvSpPr>
          <p:spPr bwMode="auto">
            <a:xfrm>
              <a:off x="4296" y="2703"/>
              <a:ext cx="120" cy="0"/>
            </a:xfrm>
            <a:prstGeom prst="line">
              <a:avLst/>
            </a:prstGeom>
            <a:noFill/>
            <a:ln w="6350">
              <a:solidFill>
                <a:srgbClr val="000000"/>
              </a:solidFill>
              <a:round/>
              <a:headEnd/>
              <a:tailEnd/>
            </a:ln>
          </p:spPr>
          <p:txBody>
            <a:bodyPr/>
            <a:lstStyle/>
            <a:p>
              <a:endParaRPr lang="en-US"/>
            </a:p>
          </p:txBody>
        </p:sp>
        <p:sp>
          <p:nvSpPr>
            <p:cNvPr id="14165" name="Line 1550"/>
            <p:cNvSpPr>
              <a:spLocks noChangeShapeType="1"/>
            </p:cNvSpPr>
            <p:nvPr/>
          </p:nvSpPr>
          <p:spPr bwMode="auto">
            <a:xfrm flipV="1">
              <a:off x="4416" y="2180"/>
              <a:ext cx="0" cy="523"/>
            </a:xfrm>
            <a:prstGeom prst="line">
              <a:avLst/>
            </a:prstGeom>
            <a:noFill/>
            <a:ln w="6350">
              <a:solidFill>
                <a:srgbClr val="000000"/>
              </a:solidFill>
              <a:round/>
              <a:headEnd/>
              <a:tailEnd/>
            </a:ln>
          </p:spPr>
          <p:txBody>
            <a:bodyPr/>
            <a:lstStyle/>
            <a:p>
              <a:endParaRPr lang="en-US"/>
            </a:p>
          </p:txBody>
        </p:sp>
        <p:sp>
          <p:nvSpPr>
            <p:cNvPr id="14166" name="Line 1551"/>
            <p:cNvSpPr>
              <a:spLocks noChangeShapeType="1"/>
            </p:cNvSpPr>
            <p:nvPr/>
          </p:nvSpPr>
          <p:spPr bwMode="auto">
            <a:xfrm flipH="1">
              <a:off x="4296" y="2180"/>
              <a:ext cx="120" cy="0"/>
            </a:xfrm>
            <a:prstGeom prst="line">
              <a:avLst/>
            </a:prstGeom>
            <a:noFill/>
            <a:ln w="6350">
              <a:solidFill>
                <a:srgbClr val="000000"/>
              </a:solidFill>
              <a:round/>
              <a:headEnd/>
              <a:tailEnd/>
            </a:ln>
          </p:spPr>
          <p:txBody>
            <a:bodyPr/>
            <a:lstStyle/>
            <a:p>
              <a:endParaRPr lang="en-US"/>
            </a:p>
          </p:txBody>
        </p:sp>
        <p:sp>
          <p:nvSpPr>
            <p:cNvPr id="14167" name="Line 1552"/>
            <p:cNvSpPr>
              <a:spLocks noChangeShapeType="1"/>
            </p:cNvSpPr>
            <p:nvPr/>
          </p:nvSpPr>
          <p:spPr bwMode="auto">
            <a:xfrm>
              <a:off x="4296" y="2180"/>
              <a:ext cx="120" cy="0"/>
            </a:xfrm>
            <a:prstGeom prst="line">
              <a:avLst/>
            </a:prstGeom>
            <a:noFill/>
            <a:ln w="6350">
              <a:solidFill>
                <a:srgbClr val="000000"/>
              </a:solidFill>
              <a:round/>
              <a:headEnd/>
              <a:tailEnd/>
            </a:ln>
          </p:spPr>
          <p:txBody>
            <a:bodyPr/>
            <a:lstStyle/>
            <a:p>
              <a:endParaRPr lang="en-US"/>
            </a:p>
          </p:txBody>
        </p:sp>
        <p:sp>
          <p:nvSpPr>
            <p:cNvPr id="14168" name="Line 1553"/>
            <p:cNvSpPr>
              <a:spLocks noChangeShapeType="1"/>
            </p:cNvSpPr>
            <p:nvPr/>
          </p:nvSpPr>
          <p:spPr bwMode="auto">
            <a:xfrm flipV="1">
              <a:off x="4416" y="1656"/>
              <a:ext cx="0" cy="524"/>
            </a:xfrm>
            <a:prstGeom prst="line">
              <a:avLst/>
            </a:prstGeom>
            <a:noFill/>
            <a:ln w="6350">
              <a:solidFill>
                <a:srgbClr val="000000"/>
              </a:solidFill>
              <a:round/>
              <a:headEnd/>
              <a:tailEnd/>
            </a:ln>
          </p:spPr>
          <p:txBody>
            <a:bodyPr/>
            <a:lstStyle/>
            <a:p>
              <a:endParaRPr lang="en-US"/>
            </a:p>
          </p:txBody>
        </p:sp>
        <p:sp>
          <p:nvSpPr>
            <p:cNvPr id="14169" name="Line 1554"/>
            <p:cNvSpPr>
              <a:spLocks noChangeShapeType="1"/>
            </p:cNvSpPr>
            <p:nvPr/>
          </p:nvSpPr>
          <p:spPr bwMode="auto">
            <a:xfrm flipH="1">
              <a:off x="4296" y="1656"/>
              <a:ext cx="120" cy="0"/>
            </a:xfrm>
            <a:prstGeom prst="line">
              <a:avLst/>
            </a:prstGeom>
            <a:noFill/>
            <a:ln w="6350">
              <a:solidFill>
                <a:srgbClr val="000000"/>
              </a:solidFill>
              <a:round/>
              <a:headEnd/>
              <a:tailEnd/>
            </a:ln>
          </p:spPr>
          <p:txBody>
            <a:bodyPr/>
            <a:lstStyle/>
            <a:p>
              <a:endParaRPr lang="en-US"/>
            </a:p>
          </p:txBody>
        </p:sp>
        <p:sp>
          <p:nvSpPr>
            <p:cNvPr id="14170" name="Line 1555"/>
            <p:cNvSpPr>
              <a:spLocks noChangeShapeType="1"/>
            </p:cNvSpPr>
            <p:nvPr/>
          </p:nvSpPr>
          <p:spPr bwMode="auto">
            <a:xfrm>
              <a:off x="4296" y="1656"/>
              <a:ext cx="120" cy="0"/>
            </a:xfrm>
            <a:prstGeom prst="line">
              <a:avLst/>
            </a:prstGeom>
            <a:noFill/>
            <a:ln w="6350">
              <a:solidFill>
                <a:srgbClr val="000000"/>
              </a:solidFill>
              <a:round/>
              <a:headEnd/>
              <a:tailEnd/>
            </a:ln>
          </p:spPr>
          <p:txBody>
            <a:bodyPr/>
            <a:lstStyle/>
            <a:p>
              <a:endParaRPr lang="en-US"/>
            </a:p>
          </p:txBody>
        </p:sp>
        <p:sp>
          <p:nvSpPr>
            <p:cNvPr id="14171" name="Line 1556"/>
            <p:cNvSpPr>
              <a:spLocks noChangeShapeType="1"/>
            </p:cNvSpPr>
            <p:nvPr/>
          </p:nvSpPr>
          <p:spPr bwMode="auto">
            <a:xfrm flipV="1">
              <a:off x="4416" y="1132"/>
              <a:ext cx="0" cy="524"/>
            </a:xfrm>
            <a:prstGeom prst="line">
              <a:avLst/>
            </a:prstGeom>
            <a:noFill/>
            <a:ln w="6350">
              <a:solidFill>
                <a:srgbClr val="000000"/>
              </a:solidFill>
              <a:round/>
              <a:headEnd/>
              <a:tailEnd/>
            </a:ln>
          </p:spPr>
          <p:txBody>
            <a:bodyPr/>
            <a:lstStyle/>
            <a:p>
              <a:endParaRPr lang="en-US"/>
            </a:p>
          </p:txBody>
        </p:sp>
        <p:sp>
          <p:nvSpPr>
            <p:cNvPr id="14172" name="Line 1557"/>
            <p:cNvSpPr>
              <a:spLocks noChangeShapeType="1"/>
            </p:cNvSpPr>
            <p:nvPr/>
          </p:nvSpPr>
          <p:spPr bwMode="auto">
            <a:xfrm flipH="1">
              <a:off x="4296" y="1132"/>
              <a:ext cx="120" cy="0"/>
            </a:xfrm>
            <a:prstGeom prst="line">
              <a:avLst/>
            </a:prstGeom>
            <a:noFill/>
            <a:ln w="6350">
              <a:solidFill>
                <a:srgbClr val="000000"/>
              </a:solidFill>
              <a:round/>
              <a:headEnd/>
              <a:tailEnd/>
            </a:ln>
          </p:spPr>
          <p:txBody>
            <a:bodyPr/>
            <a:lstStyle/>
            <a:p>
              <a:endParaRPr lang="en-US"/>
            </a:p>
          </p:txBody>
        </p:sp>
        <p:sp>
          <p:nvSpPr>
            <p:cNvPr id="14173" name="Line 1558"/>
            <p:cNvSpPr>
              <a:spLocks noChangeShapeType="1"/>
            </p:cNvSpPr>
            <p:nvPr/>
          </p:nvSpPr>
          <p:spPr bwMode="auto">
            <a:xfrm>
              <a:off x="4296" y="1132"/>
              <a:ext cx="120" cy="0"/>
            </a:xfrm>
            <a:prstGeom prst="line">
              <a:avLst/>
            </a:prstGeom>
            <a:noFill/>
            <a:ln w="6350">
              <a:solidFill>
                <a:srgbClr val="000000"/>
              </a:solidFill>
              <a:round/>
              <a:headEnd/>
              <a:tailEnd/>
            </a:ln>
          </p:spPr>
          <p:txBody>
            <a:bodyPr/>
            <a:lstStyle/>
            <a:p>
              <a:endParaRPr lang="en-US"/>
            </a:p>
          </p:txBody>
        </p:sp>
        <p:sp>
          <p:nvSpPr>
            <p:cNvPr id="14174" name="Line 1559"/>
            <p:cNvSpPr>
              <a:spLocks noChangeShapeType="1"/>
            </p:cNvSpPr>
            <p:nvPr/>
          </p:nvSpPr>
          <p:spPr bwMode="auto">
            <a:xfrm flipV="1">
              <a:off x="4416" y="923"/>
              <a:ext cx="0" cy="209"/>
            </a:xfrm>
            <a:prstGeom prst="line">
              <a:avLst/>
            </a:prstGeom>
            <a:noFill/>
            <a:ln w="6350">
              <a:solidFill>
                <a:srgbClr val="000000"/>
              </a:solidFill>
              <a:round/>
              <a:headEnd/>
              <a:tailEnd/>
            </a:ln>
          </p:spPr>
          <p:txBody>
            <a:bodyPr/>
            <a:lstStyle/>
            <a:p>
              <a:endParaRPr lang="en-US"/>
            </a:p>
          </p:txBody>
        </p:sp>
        <p:sp>
          <p:nvSpPr>
            <p:cNvPr id="14175" name="Line 1560"/>
            <p:cNvSpPr>
              <a:spLocks noChangeShapeType="1"/>
            </p:cNvSpPr>
            <p:nvPr/>
          </p:nvSpPr>
          <p:spPr bwMode="auto">
            <a:xfrm>
              <a:off x="1205" y="923"/>
              <a:ext cx="0" cy="119"/>
            </a:xfrm>
            <a:prstGeom prst="line">
              <a:avLst/>
            </a:prstGeom>
            <a:noFill/>
            <a:ln w="6350">
              <a:solidFill>
                <a:srgbClr val="000000"/>
              </a:solidFill>
              <a:round/>
              <a:headEnd/>
              <a:tailEnd/>
            </a:ln>
          </p:spPr>
          <p:txBody>
            <a:bodyPr/>
            <a:lstStyle/>
            <a:p>
              <a:endParaRPr lang="en-US"/>
            </a:p>
          </p:txBody>
        </p:sp>
        <p:sp>
          <p:nvSpPr>
            <p:cNvPr id="14176" name="Line 1561"/>
            <p:cNvSpPr>
              <a:spLocks noChangeShapeType="1"/>
            </p:cNvSpPr>
            <p:nvPr/>
          </p:nvSpPr>
          <p:spPr bwMode="auto">
            <a:xfrm flipV="1">
              <a:off x="1205" y="923"/>
              <a:ext cx="0" cy="119"/>
            </a:xfrm>
            <a:prstGeom prst="line">
              <a:avLst/>
            </a:prstGeom>
            <a:noFill/>
            <a:ln w="6350">
              <a:solidFill>
                <a:srgbClr val="000000"/>
              </a:solidFill>
              <a:round/>
              <a:headEnd/>
              <a:tailEnd/>
            </a:ln>
          </p:spPr>
          <p:txBody>
            <a:bodyPr/>
            <a:lstStyle/>
            <a:p>
              <a:endParaRPr lang="en-US"/>
            </a:p>
          </p:txBody>
        </p:sp>
        <p:sp>
          <p:nvSpPr>
            <p:cNvPr id="14177" name="Line 1562"/>
            <p:cNvSpPr>
              <a:spLocks noChangeShapeType="1"/>
            </p:cNvSpPr>
            <p:nvPr/>
          </p:nvSpPr>
          <p:spPr bwMode="auto">
            <a:xfrm>
              <a:off x="1205" y="923"/>
              <a:ext cx="157" cy="0"/>
            </a:xfrm>
            <a:prstGeom prst="line">
              <a:avLst/>
            </a:prstGeom>
            <a:noFill/>
            <a:ln w="6350">
              <a:solidFill>
                <a:srgbClr val="000000"/>
              </a:solidFill>
              <a:round/>
              <a:headEnd/>
              <a:tailEnd/>
            </a:ln>
          </p:spPr>
          <p:txBody>
            <a:bodyPr/>
            <a:lstStyle/>
            <a:p>
              <a:endParaRPr lang="en-US"/>
            </a:p>
          </p:txBody>
        </p:sp>
        <p:sp>
          <p:nvSpPr>
            <p:cNvPr id="14178" name="Line 1563"/>
            <p:cNvSpPr>
              <a:spLocks noChangeShapeType="1"/>
            </p:cNvSpPr>
            <p:nvPr/>
          </p:nvSpPr>
          <p:spPr bwMode="auto">
            <a:xfrm>
              <a:off x="1362" y="923"/>
              <a:ext cx="0" cy="49"/>
            </a:xfrm>
            <a:prstGeom prst="line">
              <a:avLst/>
            </a:prstGeom>
            <a:noFill/>
            <a:ln w="6350">
              <a:solidFill>
                <a:srgbClr val="000000"/>
              </a:solidFill>
              <a:round/>
              <a:headEnd/>
              <a:tailEnd/>
            </a:ln>
          </p:spPr>
          <p:txBody>
            <a:bodyPr/>
            <a:lstStyle/>
            <a:p>
              <a:endParaRPr lang="en-US"/>
            </a:p>
          </p:txBody>
        </p:sp>
        <p:sp>
          <p:nvSpPr>
            <p:cNvPr id="14179" name="Line 1564"/>
            <p:cNvSpPr>
              <a:spLocks noChangeShapeType="1"/>
            </p:cNvSpPr>
            <p:nvPr/>
          </p:nvSpPr>
          <p:spPr bwMode="auto">
            <a:xfrm flipV="1">
              <a:off x="1362" y="923"/>
              <a:ext cx="0" cy="49"/>
            </a:xfrm>
            <a:prstGeom prst="line">
              <a:avLst/>
            </a:prstGeom>
            <a:noFill/>
            <a:ln w="6350">
              <a:solidFill>
                <a:srgbClr val="000000"/>
              </a:solidFill>
              <a:round/>
              <a:headEnd/>
              <a:tailEnd/>
            </a:ln>
          </p:spPr>
          <p:txBody>
            <a:bodyPr/>
            <a:lstStyle/>
            <a:p>
              <a:endParaRPr lang="en-US"/>
            </a:p>
          </p:txBody>
        </p:sp>
        <p:sp>
          <p:nvSpPr>
            <p:cNvPr id="14180" name="Line 1565"/>
            <p:cNvSpPr>
              <a:spLocks noChangeShapeType="1"/>
            </p:cNvSpPr>
            <p:nvPr/>
          </p:nvSpPr>
          <p:spPr bwMode="auto">
            <a:xfrm>
              <a:off x="1362" y="923"/>
              <a:ext cx="156" cy="0"/>
            </a:xfrm>
            <a:prstGeom prst="line">
              <a:avLst/>
            </a:prstGeom>
            <a:noFill/>
            <a:ln w="6350">
              <a:solidFill>
                <a:srgbClr val="000000"/>
              </a:solidFill>
              <a:round/>
              <a:headEnd/>
              <a:tailEnd/>
            </a:ln>
          </p:spPr>
          <p:txBody>
            <a:bodyPr/>
            <a:lstStyle/>
            <a:p>
              <a:endParaRPr lang="en-US"/>
            </a:p>
          </p:txBody>
        </p:sp>
        <p:sp>
          <p:nvSpPr>
            <p:cNvPr id="14181" name="Line 1566"/>
            <p:cNvSpPr>
              <a:spLocks noChangeShapeType="1"/>
            </p:cNvSpPr>
            <p:nvPr/>
          </p:nvSpPr>
          <p:spPr bwMode="auto">
            <a:xfrm>
              <a:off x="1518" y="923"/>
              <a:ext cx="0" cy="49"/>
            </a:xfrm>
            <a:prstGeom prst="line">
              <a:avLst/>
            </a:prstGeom>
            <a:noFill/>
            <a:ln w="6350">
              <a:solidFill>
                <a:srgbClr val="000000"/>
              </a:solidFill>
              <a:round/>
              <a:headEnd/>
              <a:tailEnd/>
            </a:ln>
          </p:spPr>
          <p:txBody>
            <a:bodyPr/>
            <a:lstStyle/>
            <a:p>
              <a:endParaRPr lang="en-US"/>
            </a:p>
          </p:txBody>
        </p:sp>
        <p:sp>
          <p:nvSpPr>
            <p:cNvPr id="14182" name="Line 1567"/>
            <p:cNvSpPr>
              <a:spLocks noChangeShapeType="1"/>
            </p:cNvSpPr>
            <p:nvPr/>
          </p:nvSpPr>
          <p:spPr bwMode="auto">
            <a:xfrm flipV="1">
              <a:off x="1518" y="923"/>
              <a:ext cx="0" cy="49"/>
            </a:xfrm>
            <a:prstGeom prst="line">
              <a:avLst/>
            </a:prstGeom>
            <a:noFill/>
            <a:ln w="6350">
              <a:solidFill>
                <a:srgbClr val="000000"/>
              </a:solidFill>
              <a:round/>
              <a:headEnd/>
              <a:tailEnd/>
            </a:ln>
          </p:spPr>
          <p:txBody>
            <a:bodyPr/>
            <a:lstStyle/>
            <a:p>
              <a:endParaRPr lang="en-US"/>
            </a:p>
          </p:txBody>
        </p:sp>
        <p:sp>
          <p:nvSpPr>
            <p:cNvPr id="14183" name="Line 1568"/>
            <p:cNvSpPr>
              <a:spLocks noChangeShapeType="1"/>
            </p:cNvSpPr>
            <p:nvPr/>
          </p:nvSpPr>
          <p:spPr bwMode="auto">
            <a:xfrm>
              <a:off x="1518" y="923"/>
              <a:ext cx="157" cy="0"/>
            </a:xfrm>
            <a:prstGeom prst="line">
              <a:avLst/>
            </a:prstGeom>
            <a:noFill/>
            <a:ln w="6350">
              <a:solidFill>
                <a:srgbClr val="000000"/>
              </a:solidFill>
              <a:round/>
              <a:headEnd/>
              <a:tailEnd/>
            </a:ln>
          </p:spPr>
          <p:txBody>
            <a:bodyPr/>
            <a:lstStyle/>
            <a:p>
              <a:endParaRPr lang="en-US"/>
            </a:p>
          </p:txBody>
        </p:sp>
        <p:sp>
          <p:nvSpPr>
            <p:cNvPr id="14184" name="Line 1569"/>
            <p:cNvSpPr>
              <a:spLocks noChangeShapeType="1"/>
            </p:cNvSpPr>
            <p:nvPr/>
          </p:nvSpPr>
          <p:spPr bwMode="auto">
            <a:xfrm>
              <a:off x="1675" y="923"/>
              <a:ext cx="0" cy="49"/>
            </a:xfrm>
            <a:prstGeom prst="line">
              <a:avLst/>
            </a:prstGeom>
            <a:noFill/>
            <a:ln w="6350">
              <a:solidFill>
                <a:srgbClr val="000000"/>
              </a:solidFill>
              <a:round/>
              <a:headEnd/>
              <a:tailEnd/>
            </a:ln>
          </p:spPr>
          <p:txBody>
            <a:bodyPr/>
            <a:lstStyle/>
            <a:p>
              <a:endParaRPr lang="en-US"/>
            </a:p>
          </p:txBody>
        </p:sp>
        <p:sp>
          <p:nvSpPr>
            <p:cNvPr id="14185" name="Line 1570"/>
            <p:cNvSpPr>
              <a:spLocks noChangeShapeType="1"/>
            </p:cNvSpPr>
            <p:nvPr/>
          </p:nvSpPr>
          <p:spPr bwMode="auto">
            <a:xfrm flipV="1">
              <a:off x="1675" y="923"/>
              <a:ext cx="0" cy="49"/>
            </a:xfrm>
            <a:prstGeom prst="line">
              <a:avLst/>
            </a:prstGeom>
            <a:noFill/>
            <a:ln w="6350">
              <a:solidFill>
                <a:srgbClr val="000000"/>
              </a:solidFill>
              <a:round/>
              <a:headEnd/>
              <a:tailEnd/>
            </a:ln>
          </p:spPr>
          <p:txBody>
            <a:bodyPr/>
            <a:lstStyle/>
            <a:p>
              <a:endParaRPr lang="en-US"/>
            </a:p>
          </p:txBody>
        </p:sp>
        <p:sp>
          <p:nvSpPr>
            <p:cNvPr id="14186" name="Line 1571"/>
            <p:cNvSpPr>
              <a:spLocks noChangeShapeType="1"/>
            </p:cNvSpPr>
            <p:nvPr/>
          </p:nvSpPr>
          <p:spPr bwMode="auto">
            <a:xfrm>
              <a:off x="1675" y="923"/>
              <a:ext cx="157" cy="0"/>
            </a:xfrm>
            <a:prstGeom prst="line">
              <a:avLst/>
            </a:prstGeom>
            <a:noFill/>
            <a:ln w="6350">
              <a:solidFill>
                <a:srgbClr val="000000"/>
              </a:solidFill>
              <a:round/>
              <a:headEnd/>
              <a:tailEnd/>
            </a:ln>
          </p:spPr>
          <p:txBody>
            <a:bodyPr/>
            <a:lstStyle/>
            <a:p>
              <a:endParaRPr lang="en-US"/>
            </a:p>
          </p:txBody>
        </p:sp>
        <p:sp>
          <p:nvSpPr>
            <p:cNvPr id="14187" name="Line 1572"/>
            <p:cNvSpPr>
              <a:spLocks noChangeShapeType="1"/>
            </p:cNvSpPr>
            <p:nvPr/>
          </p:nvSpPr>
          <p:spPr bwMode="auto">
            <a:xfrm>
              <a:off x="1832" y="923"/>
              <a:ext cx="0" cy="49"/>
            </a:xfrm>
            <a:prstGeom prst="line">
              <a:avLst/>
            </a:prstGeom>
            <a:noFill/>
            <a:ln w="6350">
              <a:solidFill>
                <a:srgbClr val="000000"/>
              </a:solidFill>
              <a:round/>
              <a:headEnd/>
              <a:tailEnd/>
            </a:ln>
          </p:spPr>
          <p:txBody>
            <a:bodyPr/>
            <a:lstStyle/>
            <a:p>
              <a:endParaRPr lang="en-US"/>
            </a:p>
          </p:txBody>
        </p:sp>
        <p:sp>
          <p:nvSpPr>
            <p:cNvPr id="14188" name="Line 1573"/>
            <p:cNvSpPr>
              <a:spLocks noChangeShapeType="1"/>
            </p:cNvSpPr>
            <p:nvPr/>
          </p:nvSpPr>
          <p:spPr bwMode="auto">
            <a:xfrm flipV="1">
              <a:off x="1832" y="923"/>
              <a:ext cx="0" cy="49"/>
            </a:xfrm>
            <a:prstGeom prst="line">
              <a:avLst/>
            </a:prstGeom>
            <a:noFill/>
            <a:ln w="6350">
              <a:solidFill>
                <a:srgbClr val="000000"/>
              </a:solidFill>
              <a:round/>
              <a:headEnd/>
              <a:tailEnd/>
            </a:ln>
          </p:spPr>
          <p:txBody>
            <a:bodyPr/>
            <a:lstStyle/>
            <a:p>
              <a:endParaRPr lang="en-US"/>
            </a:p>
          </p:txBody>
        </p:sp>
        <p:sp>
          <p:nvSpPr>
            <p:cNvPr id="14189" name="Line 1574"/>
            <p:cNvSpPr>
              <a:spLocks noChangeShapeType="1"/>
            </p:cNvSpPr>
            <p:nvPr/>
          </p:nvSpPr>
          <p:spPr bwMode="auto">
            <a:xfrm>
              <a:off x="1832" y="923"/>
              <a:ext cx="157" cy="0"/>
            </a:xfrm>
            <a:prstGeom prst="line">
              <a:avLst/>
            </a:prstGeom>
            <a:noFill/>
            <a:ln w="6350">
              <a:solidFill>
                <a:srgbClr val="000000"/>
              </a:solidFill>
              <a:round/>
              <a:headEnd/>
              <a:tailEnd/>
            </a:ln>
          </p:spPr>
          <p:txBody>
            <a:bodyPr/>
            <a:lstStyle/>
            <a:p>
              <a:endParaRPr lang="en-US"/>
            </a:p>
          </p:txBody>
        </p:sp>
        <p:sp>
          <p:nvSpPr>
            <p:cNvPr id="14190" name="Line 1575"/>
            <p:cNvSpPr>
              <a:spLocks noChangeShapeType="1"/>
            </p:cNvSpPr>
            <p:nvPr/>
          </p:nvSpPr>
          <p:spPr bwMode="auto">
            <a:xfrm>
              <a:off x="1989" y="923"/>
              <a:ext cx="0" cy="49"/>
            </a:xfrm>
            <a:prstGeom prst="line">
              <a:avLst/>
            </a:prstGeom>
            <a:noFill/>
            <a:ln w="6350">
              <a:solidFill>
                <a:srgbClr val="000000"/>
              </a:solidFill>
              <a:round/>
              <a:headEnd/>
              <a:tailEnd/>
            </a:ln>
          </p:spPr>
          <p:txBody>
            <a:bodyPr/>
            <a:lstStyle/>
            <a:p>
              <a:endParaRPr lang="en-US"/>
            </a:p>
          </p:txBody>
        </p:sp>
        <p:sp>
          <p:nvSpPr>
            <p:cNvPr id="14191" name="Line 1576"/>
            <p:cNvSpPr>
              <a:spLocks noChangeShapeType="1"/>
            </p:cNvSpPr>
            <p:nvPr/>
          </p:nvSpPr>
          <p:spPr bwMode="auto">
            <a:xfrm flipV="1">
              <a:off x="1989" y="923"/>
              <a:ext cx="0" cy="49"/>
            </a:xfrm>
            <a:prstGeom prst="line">
              <a:avLst/>
            </a:prstGeom>
            <a:noFill/>
            <a:ln w="6350">
              <a:solidFill>
                <a:srgbClr val="000000"/>
              </a:solidFill>
              <a:round/>
              <a:headEnd/>
              <a:tailEnd/>
            </a:ln>
          </p:spPr>
          <p:txBody>
            <a:bodyPr/>
            <a:lstStyle/>
            <a:p>
              <a:endParaRPr lang="en-US"/>
            </a:p>
          </p:txBody>
        </p:sp>
        <p:sp>
          <p:nvSpPr>
            <p:cNvPr id="14192" name="Line 1577"/>
            <p:cNvSpPr>
              <a:spLocks noChangeShapeType="1"/>
            </p:cNvSpPr>
            <p:nvPr/>
          </p:nvSpPr>
          <p:spPr bwMode="auto">
            <a:xfrm>
              <a:off x="1989" y="923"/>
              <a:ext cx="155" cy="0"/>
            </a:xfrm>
            <a:prstGeom prst="line">
              <a:avLst/>
            </a:prstGeom>
            <a:noFill/>
            <a:ln w="6350">
              <a:solidFill>
                <a:srgbClr val="000000"/>
              </a:solidFill>
              <a:round/>
              <a:headEnd/>
              <a:tailEnd/>
            </a:ln>
          </p:spPr>
          <p:txBody>
            <a:bodyPr/>
            <a:lstStyle/>
            <a:p>
              <a:endParaRPr lang="en-US"/>
            </a:p>
          </p:txBody>
        </p:sp>
        <p:sp>
          <p:nvSpPr>
            <p:cNvPr id="14193" name="Line 1578"/>
            <p:cNvSpPr>
              <a:spLocks noChangeShapeType="1"/>
            </p:cNvSpPr>
            <p:nvPr/>
          </p:nvSpPr>
          <p:spPr bwMode="auto">
            <a:xfrm>
              <a:off x="2144" y="923"/>
              <a:ext cx="0" cy="49"/>
            </a:xfrm>
            <a:prstGeom prst="line">
              <a:avLst/>
            </a:prstGeom>
            <a:noFill/>
            <a:ln w="6350">
              <a:solidFill>
                <a:srgbClr val="000000"/>
              </a:solidFill>
              <a:round/>
              <a:headEnd/>
              <a:tailEnd/>
            </a:ln>
          </p:spPr>
          <p:txBody>
            <a:bodyPr/>
            <a:lstStyle/>
            <a:p>
              <a:endParaRPr lang="en-US"/>
            </a:p>
          </p:txBody>
        </p:sp>
        <p:sp>
          <p:nvSpPr>
            <p:cNvPr id="14194" name="Line 1579"/>
            <p:cNvSpPr>
              <a:spLocks noChangeShapeType="1"/>
            </p:cNvSpPr>
            <p:nvPr/>
          </p:nvSpPr>
          <p:spPr bwMode="auto">
            <a:xfrm flipV="1">
              <a:off x="2144" y="923"/>
              <a:ext cx="0" cy="49"/>
            </a:xfrm>
            <a:prstGeom prst="line">
              <a:avLst/>
            </a:prstGeom>
            <a:noFill/>
            <a:ln w="6350">
              <a:solidFill>
                <a:srgbClr val="000000"/>
              </a:solidFill>
              <a:round/>
              <a:headEnd/>
              <a:tailEnd/>
            </a:ln>
          </p:spPr>
          <p:txBody>
            <a:bodyPr/>
            <a:lstStyle/>
            <a:p>
              <a:endParaRPr lang="en-US"/>
            </a:p>
          </p:txBody>
        </p:sp>
        <p:sp>
          <p:nvSpPr>
            <p:cNvPr id="14195" name="Line 1580"/>
            <p:cNvSpPr>
              <a:spLocks noChangeShapeType="1"/>
            </p:cNvSpPr>
            <p:nvPr/>
          </p:nvSpPr>
          <p:spPr bwMode="auto">
            <a:xfrm>
              <a:off x="2144" y="923"/>
              <a:ext cx="157" cy="0"/>
            </a:xfrm>
            <a:prstGeom prst="line">
              <a:avLst/>
            </a:prstGeom>
            <a:noFill/>
            <a:ln w="6350">
              <a:solidFill>
                <a:srgbClr val="000000"/>
              </a:solidFill>
              <a:round/>
              <a:headEnd/>
              <a:tailEnd/>
            </a:ln>
          </p:spPr>
          <p:txBody>
            <a:bodyPr/>
            <a:lstStyle/>
            <a:p>
              <a:endParaRPr lang="en-US"/>
            </a:p>
          </p:txBody>
        </p:sp>
        <p:sp>
          <p:nvSpPr>
            <p:cNvPr id="14196" name="Line 1581"/>
            <p:cNvSpPr>
              <a:spLocks noChangeShapeType="1"/>
            </p:cNvSpPr>
            <p:nvPr/>
          </p:nvSpPr>
          <p:spPr bwMode="auto">
            <a:xfrm>
              <a:off x="2301" y="923"/>
              <a:ext cx="0" cy="49"/>
            </a:xfrm>
            <a:prstGeom prst="line">
              <a:avLst/>
            </a:prstGeom>
            <a:noFill/>
            <a:ln w="6350">
              <a:solidFill>
                <a:srgbClr val="000000"/>
              </a:solidFill>
              <a:round/>
              <a:headEnd/>
              <a:tailEnd/>
            </a:ln>
          </p:spPr>
          <p:txBody>
            <a:bodyPr/>
            <a:lstStyle/>
            <a:p>
              <a:endParaRPr lang="en-US"/>
            </a:p>
          </p:txBody>
        </p:sp>
        <p:sp>
          <p:nvSpPr>
            <p:cNvPr id="14197" name="Line 1582"/>
            <p:cNvSpPr>
              <a:spLocks noChangeShapeType="1"/>
            </p:cNvSpPr>
            <p:nvPr/>
          </p:nvSpPr>
          <p:spPr bwMode="auto">
            <a:xfrm flipV="1">
              <a:off x="2301" y="923"/>
              <a:ext cx="0" cy="49"/>
            </a:xfrm>
            <a:prstGeom prst="line">
              <a:avLst/>
            </a:prstGeom>
            <a:noFill/>
            <a:ln w="6350">
              <a:solidFill>
                <a:srgbClr val="000000"/>
              </a:solidFill>
              <a:round/>
              <a:headEnd/>
              <a:tailEnd/>
            </a:ln>
          </p:spPr>
          <p:txBody>
            <a:bodyPr/>
            <a:lstStyle/>
            <a:p>
              <a:endParaRPr lang="en-US"/>
            </a:p>
          </p:txBody>
        </p:sp>
        <p:sp>
          <p:nvSpPr>
            <p:cNvPr id="14198" name="Line 1583"/>
            <p:cNvSpPr>
              <a:spLocks noChangeShapeType="1"/>
            </p:cNvSpPr>
            <p:nvPr/>
          </p:nvSpPr>
          <p:spPr bwMode="auto">
            <a:xfrm>
              <a:off x="2301" y="923"/>
              <a:ext cx="157" cy="0"/>
            </a:xfrm>
            <a:prstGeom prst="line">
              <a:avLst/>
            </a:prstGeom>
            <a:noFill/>
            <a:ln w="6350">
              <a:solidFill>
                <a:srgbClr val="000000"/>
              </a:solidFill>
              <a:round/>
              <a:headEnd/>
              <a:tailEnd/>
            </a:ln>
          </p:spPr>
          <p:txBody>
            <a:bodyPr/>
            <a:lstStyle/>
            <a:p>
              <a:endParaRPr lang="en-US"/>
            </a:p>
          </p:txBody>
        </p:sp>
        <p:sp>
          <p:nvSpPr>
            <p:cNvPr id="14199" name="Line 1584"/>
            <p:cNvSpPr>
              <a:spLocks noChangeShapeType="1"/>
            </p:cNvSpPr>
            <p:nvPr/>
          </p:nvSpPr>
          <p:spPr bwMode="auto">
            <a:xfrm>
              <a:off x="2458" y="923"/>
              <a:ext cx="0" cy="49"/>
            </a:xfrm>
            <a:prstGeom prst="line">
              <a:avLst/>
            </a:prstGeom>
            <a:noFill/>
            <a:ln w="6350">
              <a:solidFill>
                <a:srgbClr val="000000"/>
              </a:solidFill>
              <a:round/>
              <a:headEnd/>
              <a:tailEnd/>
            </a:ln>
          </p:spPr>
          <p:txBody>
            <a:bodyPr/>
            <a:lstStyle/>
            <a:p>
              <a:endParaRPr lang="en-US"/>
            </a:p>
          </p:txBody>
        </p:sp>
        <p:sp>
          <p:nvSpPr>
            <p:cNvPr id="14200" name="Line 1585"/>
            <p:cNvSpPr>
              <a:spLocks noChangeShapeType="1"/>
            </p:cNvSpPr>
            <p:nvPr/>
          </p:nvSpPr>
          <p:spPr bwMode="auto">
            <a:xfrm flipV="1">
              <a:off x="2458" y="923"/>
              <a:ext cx="0" cy="49"/>
            </a:xfrm>
            <a:prstGeom prst="line">
              <a:avLst/>
            </a:prstGeom>
            <a:noFill/>
            <a:ln w="6350">
              <a:solidFill>
                <a:srgbClr val="000000"/>
              </a:solidFill>
              <a:round/>
              <a:headEnd/>
              <a:tailEnd/>
            </a:ln>
          </p:spPr>
          <p:txBody>
            <a:bodyPr/>
            <a:lstStyle/>
            <a:p>
              <a:endParaRPr lang="en-US"/>
            </a:p>
          </p:txBody>
        </p:sp>
        <p:sp>
          <p:nvSpPr>
            <p:cNvPr id="14201" name="Line 1586"/>
            <p:cNvSpPr>
              <a:spLocks noChangeShapeType="1"/>
            </p:cNvSpPr>
            <p:nvPr/>
          </p:nvSpPr>
          <p:spPr bwMode="auto">
            <a:xfrm>
              <a:off x="2458" y="923"/>
              <a:ext cx="157" cy="0"/>
            </a:xfrm>
            <a:prstGeom prst="line">
              <a:avLst/>
            </a:prstGeom>
            <a:noFill/>
            <a:ln w="6350">
              <a:solidFill>
                <a:srgbClr val="000000"/>
              </a:solidFill>
              <a:round/>
              <a:headEnd/>
              <a:tailEnd/>
            </a:ln>
          </p:spPr>
          <p:txBody>
            <a:bodyPr/>
            <a:lstStyle/>
            <a:p>
              <a:endParaRPr lang="en-US"/>
            </a:p>
          </p:txBody>
        </p:sp>
        <p:sp>
          <p:nvSpPr>
            <p:cNvPr id="14202" name="Line 1587"/>
            <p:cNvSpPr>
              <a:spLocks noChangeShapeType="1"/>
            </p:cNvSpPr>
            <p:nvPr/>
          </p:nvSpPr>
          <p:spPr bwMode="auto">
            <a:xfrm>
              <a:off x="2615" y="923"/>
              <a:ext cx="0" cy="49"/>
            </a:xfrm>
            <a:prstGeom prst="line">
              <a:avLst/>
            </a:prstGeom>
            <a:noFill/>
            <a:ln w="6350">
              <a:solidFill>
                <a:srgbClr val="000000"/>
              </a:solidFill>
              <a:round/>
              <a:headEnd/>
              <a:tailEnd/>
            </a:ln>
          </p:spPr>
          <p:txBody>
            <a:bodyPr/>
            <a:lstStyle/>
            <a:p>
              <a:endParaRPr lang="en-US"/>
            </a:p>
          </p:txBody>
        </p:sp>
        <p:sp>
          <p:nvSpPr>
            <p:cNvPr id="14203" name="Line 1588"/>
            <p:cNvSpPr>
              <a:spLocks noChangeShapeType="1"/>
            </p:cNvSpPr>
            <p:nvPr/>
          </p:nvSpPr>
          <p:spPr bwMode="auto">
            <a:xfrm flipV="1">
              <a:off x="2615" y="923"/>
              <a:ext cx="0" cy="49"/>
            </a:xfrm>
            <a:prstGeom prst="line">
              <a:avLst/>
            </a:prstGeom>
            <a:noFill/>
            <a:ln w="6350">
              <a:solidFill>
                <a:srgbClr val="000000"/>
              </a:solidFill>
              <a:round/>
              <a:headEnd/>
              <a:tailEnd/>
            </a:ln>
          </p:spPr>
          <p:txBody>
            <a:bodyPr/>
            <a:lstStyle/>
            <a:p>
              <a:endParaRPr lang="en-US"/>
            </a:p>
          </p:txBody>
        </p:sp>
        <p:sp>
          <p:nvSpPr>
            <p:cNvPr id="14204" name="Line 1589"/>
            <p:cNvSpPr>
              <a:spLocks noChangeShapeType="1"/>
            </p:cNvSpPr>
            <p:nvPr/>
          </p:nvSpPr>
          <p:spPr bwMode="auto">
            <a:xfrm>
              <a:off x="2615" y="923"/>
              <a:ext cx="156" cy="0"/>
            </a:xfrm>
            <a:prstGeom prst="line">
              <a:avLst/>
            </a:prstGeom>
            <a:noFill/>
            <a:ln w="6350">
              <a:solidFill>
                <a:srgbClr val="000000"/>
              </a:solidFill>
              <a:round/>
              <a:headEnd/>
              <a:tailEnd/>
            </a:ln>
          </p:spPr>
          <p:txBody>
            <a:bodyPr/>
            <a:lstStyle/>
            <a:p>
              <a:endParaRPr lang="en-US"/>
            </a:p>
          </p:txBody>
        </p:sp>
        <p:sp>
          <p:nvSpPr>
            <p:cNvPr id="14205" name="Line 1590"/>
            <p:cNvSpPr>
              <a:spLocks noChangeShapeType="1"/>
            </p:cNvSpPr>
            <p:nvPr/>
          </p:nvSpPr>
          <p:spPr bwMode="auto">
            <a:xfrm>
              <a:off x="2771" y="923"/>
              <a:ext cx="0" cy="119"/>
            </a:xfrm>
            <a:prstGeom prst="line">
              <a:avLst/>
            </a:prstGeom>
            <a:noFill/>
            <a:ln w="6350">
              <a:solidFill>
                <a:srgbClr val="000000"/>
              </a:solidFill>
              <a:round/>
              <a:headEnd/>
              <a:tailEnd/>
            </a:ln>
          </p:spPr>
          <p:txBody>
            <a:bodyPr/>
            <a:lstStyle/>
            <a:p>
              <a:endParaRPr lang="en-US"/>
            </a:p>
          </p:txBody>
        </p:sp>
        <p:sp>
          <p:nvSpPr>
            <p:cNvPr id="14206" name="Line 1591"/>
            <p:cNvSpPr>
              <a:spLocks noChangeShapeType="1"/>
            </p:cNvSpPr>
            <p:nvPr/>
          </p:nvSpPr>
          <p:spPr bwMode="auto">
            <a:xfrm flipV="1">
              <a:off x="2771" y="923"/>
              <a:ext cx="0" cy="119"/>
            </a:xfrm>
            <a:prstGeom prst="line">
              <a:avLst/>
            </a:prstGeom>
            <a:noFill/>
            <a:ln w="6350">
              <a:solidFill>
                <a:srgbClr val="000000"/>
              </a:solidFill>
              <a:round/>
              <a:headEnd/>
              <a:tailEnd/>
            </a:ln>
          </p:spPr>
          <p:txBody>
            <a:bodyPr/>
            <a:lstStyle/>
            <a:p>
              <a:endParaRPr lang="en-US"/>
            </a:p>
          </p:txBody>
        </p:sp>
        <p:sp>
          <p:nvSpPr>
            <p:cNvPr id="14207" name="Line 1592"/>
            <p:cNvSpPr>
              <a:spLocks noChangeShapeType="1"/>
            </p:cNvSpPr>
            <p:nvPr/>
          </p:nvSpPr>
          <p:spPr bwMode="auto">
            <a:xfrm>
              <a:off x="2771" y="923"/>
              <a:ext cx="157" cy="0"/>
            </a:xfrm>
            <a:prstGeom prst="line">
              <a:avLst/>
            </a:prstGeom>
            <a:noFill/>
            <a:ln w="6350">
              <a:solidFill>
                <a:srgbClr val="000000"/>
              </a:solidFill>
              <a:round/>
              <a:headEnd/>
              <a:tailEnd/>
            </a:ln>
          </p:spPr>
          <p:txBody>
            <a:bodyPr/>
            <a:lstStyle/>
            <a:p>
              <a:endParaRPr lang="en-US"/>
            </a:p>
          </p:txBody>
        </p:sp>
        <p:sp>
          <p:nvSpPr>
            <p:cNvPr id="14208" name="Line 1593"/>
            <p:cNvSpPr>
              <a:spLocks noChangeShapeType="1"/>
            </p:cNvSpPr>
            <p:nvPr/>
          </p:nvSpPr>
          <p:spPr bwMode="auto">
            <a:xfrm>
              <a:off x="2928" y="923"/>
              <a:ext cx="0" cy="49"/>
            </a:xfrm>
            <a:prstGeom prst="line">
              <a:avLst/>
            </a:prstGeom>
            <a:noFill/>
            <a:ln w="6350">
              <a:solidFill>
                <a:srgbClr val="000000"/>
              </a:solidFill>
              <a:round/>
              <a:headEnd/>
              <a:tailEnd/>
            </a:ln>
          </p:spPr>
          <p:txBody>
            <a:bodyPr/>
            <a:lstStyle/>
            <a:p>
              <a:endParaRPr lang="en-US"/>
            </a:p>
          </p:txBody>
        </p:sp>
        <p:sp>
          <p:nvSpPr>
            <p:cNvPr id="14209" name="Line 1594"/>
            <p:cNvSpPr>
              <a:spLocks noChangeShapeType="1"/>
            </p:cNvSpPr>
            <p:nvPr/>
          </p:nvSpPr>
          <p:spPr bwMode="auto">
            <a:xfrm flipV="1">
              <a:off x="2928" y="923"/>
              <a:ext cx="0" cy="49"/>
            </a:xfrm>
            <a:prstGeom prst="line">
              <a:avLst/>
            </a:prstGeom>
            <a:noFill/>
            <a:ln w="6350">
              <a:solidFill>
                <a:srgbClr val="000000"/>
              </a:solidFill>
              <a:round/>
              <a:headEnd/>
              <a:tailEnd/>
            </a:ln>
          </p:spPr>
          <p:txBody>
            <a:bodyPr/>
            <a:lstStyle/>
            <a:p>
              <a:endParaRPr lang="en-US"/>
            </a:p>
          </p:txBody>
        </p:sp>
        <p:sp>
          <p:nvSpPr>
            <p:cNvPr id="14210" name="Line 1595"/>
            <p:cNvSpPr>
              <a:spLocks noChangeShapeType="1"/>
            </p:cNvSpPr>
            <p:nvPr/>
          </p:nvSpPr>
          <p:spPr bwMode="auto">
            <a:xfrm>
              <a:off x="2928" y="923"/>
              <a:ext cx="157" cy="0"/>
            </a:xfrm>
            <a:prstGeom prst="line">
              <a:avLst/>
            </a:prstGeom>
            <a:noFill/>
            <a:ln w="6350">
              <a:solidFill>
                <a:srgbClr val="000000"/>
              </a:solidFill>
              <a:round/>
              <a:headEnd/>
              <a:tailEnd/>
            </a:ln>
          </p:spPr>
          <p:txBody>
            <a:bodyPr/>
            <a:lstStyle/>
            <a:p>
              <a:endParaRPr lang="en-US"/>
            </a:p>
          </p:txBody>
        </p:sp>
        <p:sp>
          <p:nvSpPr>
            <p:cNvPr id="14211" name="Line 1596"/>
            <p:cNvSpPr>
              <a:spLocks noChangeShapeType="1"/>
            </p:cNvSpPr>
            <p:nvPr/>
          </p:nvSpPr>
          <p:spPr bwMode="auto">
            <a:xfrm>
              <a:off x="3085" y="923"/>
              <a:ext cx="0" cy="49"/>
            </a:xfrm>
            <a:prstGeom prst="line">
              <a:avLst/>
            </a:prstGeom>
            <a:noFill/>
            <a:ln w="6350">
              <a:solidFill>
                <a:srgbClr val="000000"/>
              </a:solidFill>
              <a:round/>
              <a:headEnd/>
              <a:tailEnd/>
            </a:ln>
          </p:spPr>
          <p:txBody>
            <a:bodyPr/>
            <a:lstStyle/>
            <a:p>
              <a:endParaRPr lang="en-US"/>
            </a:p>
          </p:txBody>
        </p:sp>
        <p:sp>
          <p:nvSpPr>
            <p:cNvPr id="14212" name="Line 1597"/>
            <p:cNvSpPr>
              <a:spLocks noChangeShapeType="1"/>
            </p:cNvSpPr>
            <p:nvPr/>
          </p:nvSpPr>
          <p:spPr bwMode="auto">
            <a:xfrm flipV="1">
              <a:off x="3085" y="923"/>
              <a:ext cx="0" cy="49"/>
            </a:xfrm>
            <a:prstGeom prst="line">
              <a:avLst/>
            </a:prstGeom>
            <a:noFill/>
            <a:ln w="6350">
              <a:solidFill>
                <a:srgbClr val="000000"/>
              </a:solidFill>
              <a:round/>
              <a:headEnd/>
              <a:tailEnd/>
            </a:ln>
          </p:spPr>
          <p:txBody>
            <a:bodyPr/>
            <a:lstStyle/>
            <a:p>
              <a:endParaRPr lang="en-US"/>
            </a:p>
          </p:txBody>
        </p:sp>
        <p:sp>
          <p:nvSpPr>
            <p:cNvPr id="14213" name="Line 1598"/>
            <p:cNvSpPr>
              <a:spLocks noChangeShapeType="1"/>
            </p:cNvSpPr>
            <p:nvPr/>
          </p:nvSpPr>
          <p:spPr bwMode="auto">
            <a:xfrm>
              <a:off x="3085" y="923"/>
              <a:ext cx="157" cy="0"/>
            </a:xfrm>
            <a:prstGeom prst="line">
              <a:avLst/>
            </a:prstGeom>
            <a:noFill/>
            <a:ln w="6350">
              <a:solidFill>
                <a:srgbClr val="000000"/>
              </a:solidFill>
              <a:round/>
              <a:headEnd/>
              <a:tailEnd/>
            </a:ln>
          </p:spPr>
          <p:txBody>
            <a:bodyPr/>
            <a:lstStyle/>
            <a:p>
              <a:endParaRPr lang="en-US"/>
            </a:p>
          </p:txBody>
        </p:sp>
        <p:sp>
          <p:nvSpPr>
            <p:cNvPr id="14214" name="Line 1599"/>
            <p:cNvSpPr>
              <a:spLocks noChangeShapeType="1"/>
            </p:cNvSpPr>
            <p:nvPr/>
          </p:nvSpPr>
          <p:spPr bwMode="auto">
            <a:xfrm>
              <a:off x="3242" y="923"/>
              <a:ext cx="0" cy="49"/>
            </a:xfrm>
            <a:prstGeom prst="line">
              <a:avLst/>
            </a:prstGeom>
            <a:noFill/>
            <a:ln w="6350">
              <a:solidFill>
                <a:srgbClr val="000000"/>
              </a:solidFill>
              <a:round/>
              <a:headEnd/>
              <a:tailEnd/>
            </a:ln>
          </p:spPr>
          <p:txBody>
            <a:bodyPr/>
            <a:lstStyle/>
            <a:p>
              <a:endParaRPr lang="en-US"/>
            </a:p>
          </p:txBody>
        </p:sp>
        <p:sp>
          <p:nvSpPr>
            <p:cNvPr id="14215" name="Line 1600"/>
            <p:cNvSpPr>
              <a:spLocks noChangeShapeType="1"/>
            </p:cNvSpPr>
            <p:nvPr/>
          </p:nvSpPr>
          <p:spPr bwMode="auto">
            <a:xfrm flipV="1">
              <a:off x="3242" y="923"/>
              <a:ext cx="0" cy="49"/>
            </a:xfrm>
            <a:prstGeom prst="line">
              <a:avLst/>
            </a:prstGeom>
            <a:noFill/>
            <a:ln w="6350">
              <a:solidFill>
                <a:srgbClr val="000000"/>
              </a:solidFill>
              <a:round/>
              <a:headEnd/>
              <a:tailEnd/>
            </a:ln>
          </p:spPr>
          <p:txBody>
            <a:bodyPr/>
            <a:lstStyle/>
            <a:p>
              <a:endParaRPr lang="en-US"/>
            </a:p>
          </p:txBody>
        </p:sp>
        <p:sp>
          <p:nvSpPr>
            <p:cNvPr id="14216" name="Line 1601"/>
            <p:cNvSpPr>
              <a:spLocks noChangeShapeType="1"/>
            </p:cNvSpPr>
            <p:nvPr/>
          </p:nvSpPr>
          <p:spPr bwMode="auto">
            <a:xfrm>
              <a:off x="3242" y="923"/>
              <a:ext cx="156" cy="0"/>
            </a:xfrm>
            <a:prstGeom prst="line">
              <a:avLst/>
            </a:prstGeom>
            <a:noFill/>
            <a:ln w="6350">
              <a:solidFill>
                <a:srgbClr val="000000"/>
              </a:solidFill>
              <a:round/>
              <a:headEnd/>
              <a:tailEnd/>
            </a:ln>
          </p:spPr>
          <p:txBody>
            <a:bodyPr/>
            <a:lstStyle/>
            <a:p>
              <a:endParaRPr lang="en-US"/>
            </a:p>
          </p:txBody>
        </p:sp>
        <p:sp>
          <p:nvSpPr>
            <p:cNvPr id="14217" name="Line 1602"/>
            <p:cNvSpPr>
              <a:spLocks noChangeShapeType="1"/>
            </p:cNvSpPr>
            <p:nvPr/>
          </p:nvSpPr>
          <p:spPr bwMode="auto">
            <a:xfrm>
              <a:off x="3398" y="923"/>
              <a:ext cx="0" cy="49"/>
            </a:xfrm>
            <a:prstGeom prst="line">
              <a:avLst/>
            </a:prstGeom>
            <a:noFill/>
            <a:ln w="6350">
              <a:solidFill>
                <a:srgbClr val="000000"/>
              </a:solidFill>
              <a:round/>
              <a:headEnd/>
              <a:tailEnd/>
            </a:ln>
          </p:spPr>
          <p:txBody>
            <a:bodyPr/>
            <a:lstStyle/>
            <a:p>
              <a:endParaRPr lang="en-US"/>
            </a:p>
          </p:txBody>
        </p:sp>
        <p:sp>
          <p:nvSpPr>
            <p:cNvPr id="14218" name="Line 1603"/>
            <p:cNvSpPr>
              <a:spLocks noChangeShapeType="1"/>
            </p:cNvSpPr>
            <p:nvPr/>
          </p:nvSpPr>
          <p:spPr bwMode="auto">
            <a:xfrm flipV="1">
              <a:off x="3398" y="923"/>
              <a:ext cx="0" cy="49"/>
            </a:xfrm>
            <a:prstGeom prst="line">
              <a:avLst/>
            </a:prstGeom>
            <a:noFill/>
            <a:ln w="6350">
              <a:solidFill>
                <a:srgbClr val="000000"/>
              </a:solidFill>
              <a:round/>
              <a:headEnd/>
              <a:tailEnd/>
            </a:ln>
          </p:spPr>
          <p:txBody>
            <a:bodyPr/>
            <a:lstStyle/>
            <a:p>
              <a:endParaRPr lang="en-US"/>
            </a:p>
          </p:txBody>
        </p:sp>
        <p:sp>
          <p:nvSpPr>
            <p:cNvPr id="14219" name="Line 1604"/>
            <p:cNvSpPr>
              <a:spLocks noChangeShapeType="1"/>
            </p:cNvSpPr>
            <p:nvPr/>
          </p:nvSpPr>
          <p:spPr bwMode="auto">
            <a:xfrm>
              <a:off x="3398" y="923"/>
              <a:ext cx="156" cy="0"/>
            </a:xfrm>
            <a:prstGeom prst="line">
              <a:avLst/>
            </a:prstGeom>
            <a:noFill/>
            <a:ln w="6350">
              <a:solidFill>
                <a:srgbClr val="000000"/>
              </a:solidFill>
              <a:round/>
              <a:headEnd/>
              <a:tailEnd/>
            </a:ln>
          </p:spPr>
          <p:txBody>
            <a:bodyPr/>
            <a:lstStyle/>
            <a:p>
              <a:endParaRPr lang="en-US"/>
            </a:p>
          </p:txBody>
        </p:sp>
        <p:sp>
          <p:nvSpPr>
            <p:cNvPr id="14220" name="Line 1605"/>
            <p:cNvSpPr>
              <a:spLocks noChangeShapeType="1"/>
            </p:cNvSpPr>
            <p:nvPr/>
          </p:nvSpPr>
          <p:spPr bwMode="auto">
            <a:xfrm>
              <a:off x="3554" y="923"/>
              <a:ext cx="0" cy="49"/>
            </a:xfrm>
            <a:prstGeom prst="line">
              <a:avLst/>
            </a:prstGeom>
            <a:noFill/>
            <a:ln w="6350">
              <a:solidFill>
                <a:srgbClr val="000000"/>
              </a:solidFill>
              <a:round/>
              <a:headEnd/>
              <a:tailEnd/>
            </a:ln>
          </p:spPr>
          <p:txBody>
            <a:bodyPr/>
            <a:lstStyle/>
            <a:p>
              <a:endParaRPr lang="en-US"/>
            </a:p>
          </p:txBody>
        </p:sp>
        <p:sp>
          <p:nvSpPr>
            <p:cNvPr id="14221" name="Line 1606"/>
            <p:cNvSpPr>
              <a:spLocks noChangeShapeType="1"/>
            </p:cNvSpPr>
            <p:nvPr/>
          </p:nvSpPr>
          <p:spPr bwMode="auto">
            <a:xfrm flipV="1">
              <a:off x="3554" y="923"/>
              <a:ext cx="0" cy="49"/>
            </a:xfrm>
            <a:prstGeom prst="line">
              <a:avLst/>
            </a:prstGeom>
            <a:noFill/>
            <a:ln w="6350">
              <a:solidFill>
                <a:srgbClr val="000000"/>
              </a:solidFill>
              <a:round/>
              <a:headEnd/>
              <a:tailEnd/>
            </a:ln>
          </p:spPr>
          <p:txBody>
            <a:bodyPr/>
            <a:lstStyle/>
            <a:p>
              <a:endParaRPr lang="en-US"/>
            </a:p>
          </p:txBody>
        </p:sp>
        <p:sp>
          <p:nvSpPr>
            <p:cNvPr id="14222" name="Line 1607"/>
            <p:cNvSpPr>
              <a:spLocks noChangeShapeType="1"/>
            </p:cNvSpPr>
            <p:nvPr/>
          </p:nvSpPr>
          <p:spPr bwMode="auto">
            <a:xfrm>
              <a:off x="3554" y="923"/>
              <a:ext cx="157" cy="0"/>
            </a:xfrm>
            <a:prstGeom prst="line">
              <a:avLst/>
            </a:prstGeom>
            <a:noFill/>
            <a:ln w="6350">
              <a:solidFill>
                <a:srgbClr val="000000"/>
              </a:solidFill>
              <a:round/>
              <a:headEnd/>
              <a:tailEnd/>
            </a:ln>
          </p:spPr>
          <p:txBody>
            <a:bodyPr/>
            <a:lstStyle/>
            <a:p>
              <a:endParaRPr lang="en-US"/>
            </a:p>
          </p:txBody>
        </p:sp>
        <p:sp>
          <p:nvSpPr>
            <p:cNvPr id="14223" name="Line 1608"/>
            <p:cNvSpPr>
              <a:spLocks noChangeShapeType="1"/>
            </p:cNvSpPr>
            <p:nvPr/>
          </p:nvSpPr>
          <p:spPr bwMode="auto">
            <a:xfrm>
              <a:off x="3711" y="923"/>
              <a:ext cx="0" cy="49"/>
            </a:xfrm>
            <a:prstGeom prst="line">
              <a:avLst/>
            </a:prstGeom>
            <a:noFill/>
            <a:ln w="6350">
              <a:solidFill>
                <a:srgbClr val="000000"/>
              </a:solidFill>
              <a:round/>
              <a:headEnd/>
              <a:tailEnd/>
            </a:ln>
          </p:spPr>
          <p:txBody>
            <a:bodyPr/>
            <a:lstStyle/>
            <a:p>
              <a:endParaRPr lang="en-US"/>
            </a:p>
          </p:txBody>
        </p:sp>
        <p:sp>
          <p:nvSpPr>
            <p:cNvPr id="14224" name="Line 1609"/>
            <p:cNvSpPr>
              <a:spLocks noChangeShapeType="1"/>
            </p:cNvSpPr>
            <p:nvPr/>
          </p:nvSpPr>
          <p:spPr bwMode="auto">
            <a:xfrm flipV="1">
              <a:off x="3711" y="923"/>
              <a:ext cx="0" cy="49"/>
            </a:xfrm>
            <a:prstGeom prst="line">
              <a:avLst/>
            </a:prstGeom>
            <a:noFill/>
            <a:ln w="6350">
              <a:solidFill>
                <a:srgbClr val="000000"/>
              </a:solidFill>
              <a:round/>
              <a:headEnd/>
              <a:tailEnd/>
            </a:ln>
          </p:spPr>
          <p:txBody>
            <a:bodyPr/>
            <a:lstStyle/>
            <a:p>
              <a:endParaRPr lang="en-US"/>
            </a:p>
          </p:txBody>
        </p:sp>
        <p:sp>
          <p:nvSpPr>
            <p:cNvPr id="14225" name="Line 1610"/>
            <p:cNvSpPr>
              <a:spLocks noChangeShapeType="1"/>
            </p:cNvSpPr>
            <p:nvPr/>
          </p:nvSpPr>
          <p:spPr bwMode="auto">
            <a:xfrm>
              <a:off x="3711" y="923"/>
              <a:ext cx="157" cy="0"/>
            </a:xfrm>
            <a:prstGeom prst="line">
              <a:avLst/>
            </a:prstGeom>
            <a:noFill/>
            <a:ln w="6350">
              <a:solidFill>
                <a:srgbClr val="000000"/>
              </a:solidFill>
              <a:round/>
              <a:headEnd/>
              <a:tailEnd/>
            </a:ln>
          </p:spPr>
          <p:txBody>
            <a:bodyPr/>
            <a:lstStyle/>
            <a:p>
              <a:endParaRPr lang="en-US"/>
            </a:p>
          </p:txBody>
        </p:sp>
        <p:sp>
          <p:nvSpPr>
            <p:cNvPr id="14226" name="Line 1611"/>
            <p:cNvSpPr>
              <a:spLocks noChangeShapeType="1"/>
            </p:cNvSpPr>
            <p:nvPr/>
          </p:nvSpPr>
          <p:spPr bwMode="auto">
            <a:xfrm>
              <a:off x="3868" y="923"/>
              <a:ext cx="0" cy="49"/>
            </a:xfrm>
            <a:prstGeom prst="line">
              <a:avLst/>
            </a:prstGeom>
            <a:noFill/>
            <a:ln w="6350">
              <a:solidFill>
                <a:srgbClr val="000000"/>
              </a:solidFill>
              <a:round/>
              <a:headEnd/>
              <a:tailEnd/>
            </a:ln>
          </p:spPr>
          <p:txBody>
            <a:bodyPr/>
            <a:lstStyle/>
            <a:p>
              <a:endParaRPr lang="en-US"/>
            </a:p>
          </p:txBody>
        </p:sp>
        <p:sp>
          <p:nvSpPr>
            <p:cNvPr id="14227" name="Line 1612"/>
            <p:cNvSpPr>
              <a:spLocks noChangeShapeType="1"/>
            </p:cNvSpPr>
            <p:nvPr/>
          </p:nvSpPr>
          <p:spPr bwMode="auto">
            <a:xfrm flipV="1">
              <a:off x="3868" y="923"/>
              <a:ext cx="0" cy="49"/>
            </a:xfrm>
            <a:prstGeom prst="line">
              <a:avLst/>
            </a:prstGeom>
            <a:noFill/>
            <a:ln w="6350">
              <a:solidFill>
                <a:srgbClr val="000000"/>
              </a:solidFill>
              <a:round/>
              <a:headEnd/>
              <a:tailEnd/>
            </a:ln>
          </p:spPr>
          <p:txBody>
            <a:bodyPr/>
            <a:lstStyle/>
            <a:p>
              <a:endParaRPr lang="en-US"/>
            </a:p>
          </p:txBody>
        </p:sp>
        <p:sp>
          <p:nvSpPr>
            <p:cNvPr id="14228" name="Line 1613"/>
            <p:cNvSpPr>
              <a:spLocks noChangeShapeType="1"/>
            </p:cNvSpPr>
            <p:nvPr/>
          </p:nvSpPr>
          <p:spPr bwMode="auto">
            <a:xfrm>
              <a:off x="3868" y="923"/>
              <a:ext cx="156" cy="0"/>
            </a:xfrm>
            <a:prstGeom prst="line">
              <a:avLst/>
            </a:prstGeom>
            <a:noFill/>
            <a:ln w="6350">
              <a:solidFill>
                <a:srgbClr val="000000"/>
              </a:solidFill>
              <a:round/>
              <a:headEnd/>
              <a:tailEnd/>
            </a:ln>
          </p:spPr>
          <p:txBody>
            <a:bodyPr/>
            <a:lstStyle/>
            <a:p>
              <a:endParaRPr lang="en-US"/>
            </a:p>
          </p:txBody>
        </p:sp>
        <p:sp>
          <p:nvSpPr>
            <p:cNvPr id="14229" name="Line 1614"/>
            <p:cNvSpPr>
              <a:spLocks noChangeShapeType="1"/>
            </p:cNvSpPr>
            <p:nvPr/>
          </p:nvSpPr>
          <p:spPr bwMode="auto">
            <a:xfrm>
              <a:off x="4024" y="923"/>
              <a:ext cx="0" cy="49"/>
            </a:xfrm>
            <a:prstGeom prst="line">
              <a:avLst/>
            </a:prstGeom>
            <a:noFill/>
            <a:ln w="6350">
              <a:solidFill>
                <a:srgbClr val="000000"/>
              </a:solidFill>
              <a:round/>
              <a:headEnd/>
              <a:tailEnd/>
            </a:ln>
          </p:spPr>
          <p:txBody>
            <a:bodyPr/>
            <a:lstStyle/>
            <a:p>
              <a:endParaRPr lang="en-US"/>
            </a:p>
          </p:txBody>
        </p:sp>
        <p:sp>
          <p:nvSpPr>
            <p:cNvPr id="14230" name="Line 1615"/>
            <p:cNvSpPr>
              <a:spLocks noChangeShapeType="1"/>
            </p:cNvSpPr>
            <p:nvPr/>
          </p:nvSpPr>
          <p:spPr bwMode="auto">
            <a:xfrm flipV="1">
              <a:off x="4024" y="923"/>
              <a:ext cx="0" cy="49"/>
            </a:xfrm>
            <a:prstGeom prst="line">
              <a:avLst/>
            </a:prstGeom>
            <a:noFill/>
            <a:ln w="6350">
              <a:solidFill>
                <a:srgbClr val="000000"/>
              </a:solidFill>
              <a:round/>
              <a:headEnd/>
              <a:tailEnd/>
            </a:ln>
          </p:spPr>
          <p:txBody>
            <a:bodyPr/>
            <a:lstStyle/>
            <a:p>
              <a:endParaRPr lang="en-US"/>
            </a:p>
          </p:txBody>
        </p:sp>
        <p:sp>
          <p:nvSpPr>
            <p:cNvPr id="14231" name="Line 1616"/>
            <p:cNvSpPr>
              <a:spLocks noChangeShapeType="1"/>
            </p:cNvSpPr>
            <p:nvPr/>
          </p:nvSpPr>
          <p:spPr bwMode="auto">
            <a:xfrm>
              <a:off x="4024" y="923"/>
              <a:ext cx="157" cy="0"/>
            </a:xfrm>
            <a:prstGeom prst="line">
              <a:avLst/>
            </a:prstGeom>
            <a:noFill/>
            <a:ln w="6350">
              <a:solidFill>
                <a:srgbClr val="000000"/>
              </a:solidFill>
              <a:round/>
              <a:headEnd/>
              <a:tailEnd/>
            </a:ln>
          </p:spPr>
          <p:txBody>
            <a:bodyPr/>
            <a:lstStyle/>
            <a:p>
              <a:endParaRPr lang="en-US"/>
            </a:p>
          </p:txBody>
        </p:sp>
        <p:sp>
          <p:nvSpPr>
            <p:cNvPr id="14232" name="Line 1617"/>
            <p:cNvSpPr>
              <a:spLocks noChangeShapeType="1"/>
            </p:cNvSpPr>
            <p:nvPr/>
          </p:nvSpPr>
          <p:spPr bwMode="auto">
            <a:xfrm>
              <a:off x="4181" y="923"/>
              <a:ext cx="0" cy="49"/>
            </a:xfrm>
            <a:prstGeom prst="line">
              <a:avLst/>
            </a:prstGeom>
            <a:noFill/>
            <a:ln w="6350">
              <a:solidFill>
                <a:srgbClr val="000000"/>
              </a:solidFill>
              <a:round/>
              <a:headEnd/>
              <a:tailEnd/>
            </a:ln>
          </p:spPr>
          <p:txBody>
            <a:bodyPr/>
            <a:lstStyle/>
            <a:p>
              <a:endParaRPr lang="en-US"/>
            </a:p>
          </p:txBody>
        </p:sp>
        <p:sp>
          <p:nvSpPr>
            <p:cNvPr id="14233" name="Line 1618"/>
            <p:cNvSpPr>
              <a:spLocks noChangeShapeType="1"/>
            </p:cNvSpPr>
            <p:nvPr/>
          </p:nvSpPr>
          <p:spPr bwMode="auto">
            <a:xfrm flipV="1">
              <a:off x="4181" y="923"/>
              <a:ext cx="0" cy="49"/>
            </a:xfrm>
            <a:prstGeom prst="line">
              <a:avLst/>
            </a:prstGeom>
            <a:noFill/>
            <a:ln w="6350">
              <a:solidFill>
                <a:srgbClr val="000000"/>
              </a:solidFill>
              <a:round/>
              <a:headEnd/>
              <a:tailEnd/>
            </a:ln>
          </p:spPr>
          <p:txBody>
            <a:bodyPr/>
            <a:lstStyle/>
            <a:p>
              <a:endParaRPr lang="en-US"/>
            </a:p>
          </p:txBody>
        </p:sp>
        <p:sp>
          <p:nvSpPr>
            <p:cNvPr id="14234" name="Line 1619"/>
            <p:cNvSpPr>
              <a:spLocks noChangeShapeType="1"/>
            </p:cNvSpPr>
            <p:nvPr/>
          </p:nvSpPr>
          <p:spPr bwMode="auto">
            <a:xfrm>
              <a:off x="4181" y="923"/>
              <a:ext cx="157" cy="0"/>
            </a:xfrm>
            <a:prstGeom prst="line">
              <a:avLst/>
            </a:prstGeom>
            <a:noFill/>
            <a:ln w="6350">
              <a:solidFill>
                <a:srgbClr val="000000"/>
              </a:solidFill>
              <a:round/>
              <a:headEnd/>
              <a:tailEnd/>
            </a:ln>
          </p:spPr>
          <p:txBody>
            <a:bodyPr/>
            <a:lstStyle/>
            <a:p>
              <a:endParaRPr lang="en-US"/>
            </a:p>
          </p:txBody>
        </p:sp>
        <p:sp>
          <p:nvSpPr>
            <p:cNvPr id="14235" name="Line 1620"/>
            <p:cNvSpPr>
              <a:spLocks noChangeShapeType="1"/>
            </p:cNvSpPr>
            <p:nvPr/>
          </p:nvSpPr>
          <p:spPr bwMode="auto">
            <a:xfrm>
              <a:off x="4338" y="923"/>
              <a:ext cx="0" cy="119"/>
            </a:xfrm>
            <a:prstGeom prst="line">
              <a:avLst/>
            </a:prstGeom>
            <a:noFill/>
            <a:ln w="6350">
              <a:solidFill>
                <a:srgbClr val="000000"/>
              </a:solidFill>
              <a:round/>
              <a:headEnd/>
              <a:tailEnd/>
            </a:ln>
          </p:spPr>
          <p:txBody>
            <a:bodyPr/>
            <a:lstStyle/>
            <a:p>
              <a:endParaRPr lang="en-US"/>
            </a:p>
          </p:txBody>
        </p:sp>
        <p:sp>
          <p:nvSpPr>
            <p:cNvPr id="14236" name="Line 1621"/>
            <p:cNvSpPr>
              <a:spLocks noChangeShapeType="1"/>
            </p:cNvSpPr>
            <p:nvPr/>
          </p:nvSpPr>
          <p:spPr bwMode="auto">
            <a:xfrm flipV="1">
              <a:off x="4338" y="923"/>
              <a:ext cx="0" cy="119"/>
            </a:xfrm>
            <a:prstGeom prst="line">
              <a:avLst/>
            </a:prstGeom>
            <a:noFill/>
            <a:ln w="6350">
              <a:solidFill>
                <a:srgbClr val="000000"/>
              </a:solidFill>
              <a:round/>
              <a:headEnd/>
              <a:tailEnd/>
            </a:ln>
          </p:spPr>
          <p:txBody>
            <a:bodyPr/>
            <a:lstStyle/>
            <a:p>
              <a:endParaRPr lang="en-US"/>
            </a:p>
          </p:txBody>
        </p:sp>
        <p:sp>
          <p:nvSpPr>
            <p:cNvPr id="14237" name="Line 1622"/>
            <p:cNvSpPr>
              <a:spLocks noChangeShapeType="1"/>
            </p:cNvSpPr>
            <p:nvPr/>
          </p:nvSpPr>
          <p:spPr bwMode="auto">
            <a:xfrm>
              <a:off x="4338" y="923"/>
              <a:ext cx="78" cy="0"/>
            </a:xfrm>
            <a:prstGeom prst="line">
              <a:avLst/>
            </a:prstGeom>
            <a:noFill/>
            <a:ln w="6350">
              <a:solidFill>
                <a:srgbClr val="000000"/>
              </a:solidFill>
              <a:round/>
              <a:headEnd/>
              <a:tailEnd/>
            </a:ln>
          </p:spPr>
          <p:txBody>
            <a:bodyPr/>
            <a:lstStyle/>
            <a:p>
              <a:endParaRPr lang="en-US"/>
            </a:p>
          </p:txBody>
        </p:sp>
        <p:sp>
          <p:nvSpPr>
            <p:cNvPr id="14238" name="Line 1623"/>
            <p:cNvSpPr>
              <a:spLocks noChangeShapeType="1"/>
            </p:cNvSpPr>
            <p:nvPr/>
          </p:nvSpPr>
          <p:spPr bwMode="auto">
            <a:xfrm>
              <a:off x="1205" y="923"/>
              <a:ext cx="0" cy="119"/>
            </a:xfrm>
            <a:prstGeom prst="line">
              <a:avLst/>
            </a:prstGeom>
            <a:noFill/>
            <a:ln w="6350">
              <a:solidFill>
                <a:srgbClr val="000000"/>
              </a:solidFill>
              <a:round/>
              <a:headEnd/>
              <a:tailEnd/>
            </a:ln>
          </p:spPr>
          <p:txBody>
            <a:bodyPr/>
            <a:lstStyle/>
            <a:p>
              <a:endParaRPr lang="en-US"/>
            </a:p>
          </p:txBody>
        </p:sp>
        <p:sp>
          <p:nvSpPr>
            <p:cNvPr id="14239" name="Line 1624"/>
            <p:cNvSpPr>
              <a:spLocks noChangeShapeType="1"/>
            </p:cNvSpPr>
            <p:nvPr/>
          </p:nvSpPr>
          <p:spPr bwMode="auto">
            <a:xfrm flipV="1">
              <a:off x="1205" y="923"/>
              <a:ext cx="0" cy="119"/>
            </a:xfrm>
            <a:prstGeom prst="line">
              <a:avLst/>
            </a:prstGeom>
            <a:noFill/>
            <a:ln w="6350">
              <a:solidFill>
                <a:srgbClr val="000000"/>
              </a:solidFill>
              <a:round/>
              <a:headEnd/>
              <a:tailEnd/>
            </a:ln>
          </p:spPr>
          <p:txBody>
            <a:bodyPr/>
            <a:lstStyle/>
            <a:p>
              <a:endParaRPr lang="en-US"/>
            </a:p>
          </p:txBody>
        </p:sp>
        <p:sp>
          <p:nvSpPr>
            <p:cNvPr id="14240" name="Line 1625"/>
            <p:cNvSpPr>
              <a:spLocks noChangeShapeType="1"/>
            </p:cNvSpPr>
            <p:nvPr/>
          </p:nvSpPr>
          <p:spPr bwMode="auto">
            <a:xfrm>
              <a:off x="1205" y="923"/>
              <a:ext cx="157" cy="0"/>
            </a:xfrm>
            <a:prstGeom prst="line">
              <a:avLst/>
            </a:prstGeom>
            <a:noFill/>
            <a:ln w="6350">
              <a:solidFill>
                <a:srgbClr val="000000"/>
              </a:solidFill>
              <a:round/>
              <a:headEnd/>
              <a:tailEnd/>
            </a:ln>
          </p:spPr>
          <p:txBody>
            <a:bodyPr/>
            <a:lstStyle/>
            <a:p>
              <a:endParaRPr lang="en-US"/>
            </a:p>
          </p:txBody>
        </p:sp>
        <p:sp>
          <p:nvSpPr>
            <p:cNvPr id="14241" name="Line 1627"/>
            <p:cNvSpPr>
              <a:spLocks noChangeShapeType="1"/>
            </p:cNvSpPr>
            <p:nvPr/>
          </p:nvSpPr>
          <p:spPr bwMode="auto">
            <a:xfrm>
              <a:off x="1362" y="923"/>
              <a:ext cx="0" cy="49"/>
            </a:xfrm>
            <a:prstGeom prst="line">
              <a:avLst/>
            </a:prstGeom>
            <a:noFill/>
            <a:ln w="6350">
              <a:solidFill>
                <a:srgbClr val="000000"/>
              </a:solidFill>
              <a:round/>
              <a:headEnd/>
              <a:tailEnd/>
            </a:ln>
          </p:spPr>
          <p:txBody>
            <a:bodyPr/>
            <a:lstStyle/>
            <a:p>
              <a:endParaRPr lang="en-US"/>
            </a:p>
          </p:txBody>
        </p:sp>
        <p:sp>
          <p:nvSpPr>
            <p:cNvPr id="14242" name="Line 1628"/>
            <p:cNvSpPr>
              <a:spLocks noChangeShapeType="1"/>
            </p:cNvSpPr>
            <p:nvPr/>
          </p:nvSpPr>
          <p:spPr bwMode="auto">
            <a:xfrm flipV="1">
              <a:off x="1362" y="923"/>
              <a:ext cx="0" cy="49"/>
            </a:xfrm>
            <a:prstGeom prst="line">
              <a:avLst/>
            </a:prstGeom>
            <a:noFill/>
            <a:ln w="6350">
              <a:solidFill>
                <a:srgbClr val="000000"/>
              </a:solidFill>
              <a:round/>
              <a:headEnd/>
              <a:tailEnd/>
            </a:ln>
          </p:spPr>
          <p:txBody>
            <a:bodyPr/>
            <a:lstStyle/>
            <a:p>
              <a:endParaRPr lang="en-US"/>
            </a:p>
          </p:txBody>
        </p:sp>
        <p:sp>
          <p:nvSpPr>
            <p:cNvPr id="14243" name="Line 1629"/>
            <p:cNvSpPr>
              <a:spLocks noChangeShapeType="1"/>
            </p:cNvSpPr>
            <p:nvPr/>
          </p:nvSpPr>
          <p:spPr bwMode="auto">
            <a:xfrm>
              <a:off x="1362" y="923"/>
              <a:ext cx="156" cy="0"/>
            </a:xfrm>
            <a:prstGeom prst="line">
              <a:avLst/>
            </a:prstGeom>
            <a:noFill/>
            <a:ln w="6350">
              <a:solidFill>
                <a:srgbClr val="000000"/>
              </a:solidFill>
              <a:round/>
              <a:headEnd/>
              <a:tailEnd/>
            </a:ln>
          </p:spPr>
          <p:txBody>
            <a:bodyPr/>
            <a:lstStyle/>
            <a:p>
              <a:endParaRPr lang="en-US"/>
            </a:p>
          </p:txBody>
        </p:sp>
        <p:sp>
          <p:nvSpPr>
            <p:cNvPr id="14244" name="Line 1630"/>
            <p:cNvSpPr>
              <a:spLocks noChangeShapeType="1"/>
            </p:cNvSpPr>
            <p:nvPr/>
          </p:nvSpPr>
          <p:spPr bwMode="auto">
            <a:xfrm>
              <a:off x="1518" y="923"/>
              <a:ext cx="0" cy="49"/>
            </a:xfrm>
            <a:prstGeom prst="line">
              <a:avLst/>
            </a:prstGeom>
            <a:noFill/>
            <a:ln w="6350">
              <a:solidFill>
                <a:srgbClr val="000000"/>
              </a:solidFill>
              <a:round/>
              <a:headEnd/>
              <a:tailEnd/>
            </a:ln>
          </p:spPr>
          <p:txBody>
            <a:bodyPr/>
            <a:lstStyle/>
            <a:p>
              <a:endParaRPr lang="en-US"/>
            </a:p>
          </p:txBody>
        </p:sp>
        <p:sp>
          <p:nvSpPr>
            <p:cNvPr id="14245" name="Line 1631"/>
            <p:cNvSpPr>
              <a:spLocks noChangeShapeType="1"/>
            </p:cNvSpPr>
            <p:nvPr/>
          </p:nvSpPr>
          <p:spPr bwMode="auto">
            <a:xfrm flipV="1">
              <a:off x="1518" y="923"/>
              <a:ext cx="0" cy="49"/>
            </a:xfrm>
            <a:prstGeom prst="line">
              <a:avLst/>
            </a:prstGeom>
            <a:noFill/>
            <a:ln w="6350">
              <a:solidFill>
                <a:srgbClr val="000000"/>
              </a:solidFill>
              <a:round/>
              <a:headEnd/>
              <a:tailEnd/>
            </a:ln>
          </p:spPr>
          <p:txBody>
            <a:bodyPr/>
            <a:lstStyle/>
            <a:p>
              <a:endParaRPr lang="en-US"/>
            </a:p>
          </p:txBody>
        </p:sp>
        <p:sp>
          <p:nvSpPr>
            <p:cNvPr id="14246" name="Line 1632"/>
            <p:cNvSpPr>
              <a:spLocks noChangeShapeType="1"/>
            </p:cNvSpPr>
            <p:nvPr/>
          </p:nvSpPr>
          <p:spPr bwMode="auto">
            <a:xfrm>
              <a:off x="1518" y="923"/>
              <a:ext cx="157" cy="0"/>
            </a:xfrm>
            <a:prstGeom prst="line">
              <a:avLst/>
            </a:prstGeom>
            <a:noFill/>
            <a:ln w="6350">
              <a:solidFill>
                <a:srgbClr val="000000"/>
              </a:solidFill>
              <a:round/>
              <a:headEnd/>
              <a:tailEnd/>
            </a:ln>
          </p:spPr>
          <p:txBody>
            <a:bodyPr/>
            <a:lstStyle/>
            <a:p>
              <a:endParaRPr lang="en-US"/>
            </a:p>
          </p:txBody>
        </p:sp>
        <p:sp>
          <p:nvSpPr>
            <p:cNvPr id="14247" name="Line 1633"/>
            <p:cNvSpPr>
              <a:spLocks noChangeShapeType="1"/>
            </p:cNvSpPr>
            <p:nvPr/>
          </p:nvSpPr>
          <p:spPr bwMode="auto">
            <a:xfrm>
              <a:off x="1675" y="923"/>
              <a:ext cx="0" cy="49"/>
            </a:xfrm>
            <a:prstGeom prst="line">
              <a:avLst/>
            </a:prstGeom>
            <a:noFill/>
            <a:ln w="6350">
              <a:solidFill>
                <a:srgbClr val="000000"/>
              </a:solidFill>
              <a:round/>
              <a:headEnd/>
              <a:tailEnd/>
            </a:ln>
          </p:spPr>
          <p:txBody>
            <a:bodyPr/>
            <a:lstStyle/>
            <a:p>
              <a:endParaRPr lang="en-US"/>
            </a:p>
          </p:txBody>
        </p:sp>
        <p:sp>
          <p:nvSpPr>
            <p:cNvPr id="14248" name="Line 1634"/>
            <p:cNvSpPr>
              <a:spLocks noChangeShapeType="1"/>
            </p:cNvSpPr>
            <p:nvPr/>
          </p:nvSpPr>
          <p:spPr bwMode="auto">
            <a:xfrm flipV="1">
              <a:off x="1675" y="923"/>
              <a:ext cx="0" cy="49"/>
            </a:xfrm>
            <a:prstGeom prst="line">
              <a:avLst/>
            </a:prstGeom>
            <a:noFill/>
            <a:ln w="6350">
              <a:solidFill>
                <a:srgbClr val="000000"/>
              </a:solidFill>
              <a:round/>
              <a:headEnd/>
              <a:tailEnd/>
            </a:ln>
          </p:spPr>
          <p:txBody>
            <a:bodyPr/>
            <a:lstStyle/>
            <a:p>
              <a:endParaRPr lang="en-US"/>
            </a:p>
          </p:txBody>
        </p:sp>
        <p:sp>
          <p:nvSpPr>
            <p:cNvPr id="14249" name="Line 1635"/>
            <p:cNvSpPr>
              <a:spLocks noChangeShapeType="1"/>
            </p:cNvSpPr>
            <p:nvPr/>
          </p:nvSpPr>
          <p:spPr bwMode="auto">
            <a:xfrm>
              <a:off x="1675" y="923"/>
              <a:ext cx="157" cy="0"/>
            </a:xfrm>
            <a:prstGeom prst="line">
              <a:avLst/>
            </a:prstGeom>
            <a:noFill/>
            <a:ln w="6350">
              <a:solidFill>
                <a:srgbClr val="000000"/>
              </a:solidFill>
              <a:round/>
              <a:headEnd/>
              <a:tailEnd/>
            </a:ln>
          </p:spPr>
          <p:txBody>
            <a:bodyPr/>
            <a:lstStyle/>
            <a:p>
              <a:endParaRPr lang="en-US"/>
            </a:p>
          </p:txBody>
        </p:sp>
        <p:sp>
          <p:nvSpPr>
            <p:cNvPr id="14250" name="Line 1636"/>
            <p:cNvSpPr>
              <a:spLocks noChangeShapeType="1"/>
            </p:cNvSpPr>
            <p:nvPr/>
          </p:nvSpPr>
          <p:spPr bwMode="auto">
            <a:xfrm>
              <a:off x="1832" y="923"/>
              <a:ext cx="0" cy="49"/>
            </a:xfrm>
            <a:prstGeom prst="line">
              <a:avLst/>
            </a:prstGeom>
            <a:noFill/>
            <a:ln w="6350">
              <a:solidFill>
                <a:srgbClr val="000000"/>
              </a:solidFill>
              <a:round/>
              <a:headEnd/>
              <a:tailEnd/>
            </a:ln>
          </p:spPr>
          <p:txBody>
            <a:bodyPr/>
            <a:lstStyle/>
            <a:p>
              <a:endParaRPr lang="en-US"/>
            </a:p>
          </p:txBody>
        </p:sp>
        <p:sp>
          <p:nvSpPr>
            <p:cNvPr id="14251" name="Line 1637"/>
            <p:cNvSpPr>
              <a:spLocks noChangeShapeType="1"/>
            </p:cNvSpPr>
            <p:nvPr/>
          </p:nvSpPr>
          <p:spPr bwMode="auto">
            <a:xfrm flipV="1">
              <a:off x="1832" y="923"/>
              <a:ext cx="0" cy="49"/>
            </a:xfrm>
            <a:prstGeom prst="line">
              <a:avLst/>
            </a:prstGeom>
            <a:noFill/>
            <a:ln w="6350">
              <a:solidFill>
                <a:srgbClr val="000000"/>
              </a:solidFill>
              <a:round/>
              <a:headEnd/>
              <a:tailEnd/>
            </a:ln>
          </p:spPr>
          <p:txBody>
            <a:bodyPr/>
            <a:lstStyle/>
            <a:p>
              <a:endParaRPr lang="en-US"/>
            </a:p>
          </p:txBody>
        </p:sp>
        <p:sp>
          <p:nvSpPr>
            <p:cNvPr id="14252" name="Line 1638"/>
            <p:cNvSpPr>
              <a:spLocks noChangeShapeType="1"/>
            </p:cNvSpPr>
            <p:nvPr/>
          </p:nvSpPr>
          <p:spPr bwMode="auto">
            <a:xfrm>
              <a:off x="1832" y="923"/>
              <a:ext cx="157" cy="0"/>
            </a:xfrm>
            <a:prstGeom prst="line">
              <a:avLst/>
            </a:prstGeom>
            <a:noFill/>
            <a:ln w="6350">
              <a:solidFill>
                <a:srgbClr val="000000"/>
              </a:solidFill>
              <a:round/>
              <a:headEnd/>
              <a:tailEnd/>
            </a:ln>
          </p:spPr>
          <p:txBody>
            <a:bodyPr/>
            <a:lstStyle/>
            <a:p>
              <a:endParaRPr lang="en-US"/>
            </a:p>
          </p:txBody>
        </p:sp>
        <p:sp>
          <p:nvSpPr>
            <p:cNvPr id="14253" name="Line 1639"/>
            <p:cNvSpPr>
              <a:spLocks noChangeShapeType="1"/>
            </p:cNvSpPr>
            <p:nvPr/>
          </p:nvSpPr>
          <p:spPr bwMode="auto">
            <a:xfrm>
              <a:off x="1989" y="923"/>
              <a:ext cx="0" cy="49"/>
            </a:xfrm>
            <a:prstGeom prst="line">
              <a:avLst/>
            </a:prstGeom>
            <a:noFill/>
            <a:ln w="6350">
              <a:solidFill>
                <a:srgbClr val="000000"/>
              </a:solidFill>
              <a:round/>
              <a:headEnd/>
              <a:tailEnd/>
            </a:ln>
          </p:spPr>
          <p:txBody>
            <a:bodyPr/>
            <a:lstStyle/>
            <a:p>
              <a:endParaRPr lang="en-US"/>
            </a:p>
          </p:txBody>
        </p:sp>
        <p:sp>
          <p:nvSpPr>
            <p:cNvPr id="14254" name="Line 1640"/>
            <p:cNvSpPr>
              <a:spLocks noChangeShapeType="1"/>
            </p:cNvSpPr>
            <p:nvPr/>
          </p:nvSpPr>
          <p:spPr bwMode="auto">
            <a:xfrm flipV="1">
              <a:off x="1989" y="923"/>
              <a:ext cx="0" cy="49"/>
            </a:xfrm>
            <a:prstGeom prst="line">
              <a:avLst/>
            </a:prstGeom>
            <a:noFill/>
            <a:ln w="6350">
              <a:solidFill>
                <a:srgbClr val="000000"/>
              </a:solidFill>
              <a:round/>
              <a:headEnd/>
              <a:tailEnd/>
            </a:ln>
          </p:spPr>
          <p:txBody>
            <a:bodyPr/>
            <a:lstStyle/>
            <a:p>
              <a:endParaRPr lang="en-US"/>
            </a:p>
          </p:txBody>
        </p:sp>
        <p:sp>
          <p:nvSpPr>
            <p:cNvPr id="14255" name="Line 1641"/>
            <p:cNvSpPr>
              <a:spLocks noChangeShapeType="1"/>
            </p:cNvSpPr>
            <p:nvPr/>
          </p:nvSpPr>
          <p:spPr bwMode="auto">
            <a:xfrm>
              <a:off x="1989" y="923"/>
              <a:ext cx="155" cy="0"/>
            </a:xfrm>
            <a:prstGeom prst="line">
              <a:avLst/>
            </a:prstGeom>
            <a:noFill/>
            <a:ln w="6350">
              <a:solidFill>
                <a:srgbClr val="000000"/>
              </a:solidFill>
              <a:round/>
              <a:headEnd/>
              <a:tailEnd/>
            </a:ln>
          </p:spPr>
          <p:txBody>
            <a:bodyPr/>
            <a:lstStyle/>
            <a:p>
              <a:endParaRPr lang="en-US"/>
            </a:p>
          </p:txBody>
        </p:sp>
        <p:sp>
          <p:nvSpPr>
            <p:cNvPr id="14256" name="Line 1642"/>
            <p:cNvSpPr>
              <a:spLocks noChangeShapeType="1"/>
            </p:cNvSpPr>
            <p:nvPr/>
          </p:nvSpPr>
          <p:spPr bwMode="auto">
            <a:xfrm>
              <a:off x="2144" y="923"/>
              <a:ext cx="0" cy="49"/>
            </a:xfrm>
            <a:prstGeom prst="line">
              <a:avLst/>
            </a:prstGeom>
            <a:noFill/>
            <a:ln w="6350">
              <a:solidFill>
                <a:srgbClr val="000000"/>
              </a:solidFill>
              <a:round/>
              <a:headEnd/>
              <a:tailEnd/>
            </a:ln>
          </p:spPr>
          <p:txBody>
            <a:bodyPr/>
            <a:lstStyle/>
            <a:p>
              <a:endParaRPr lang="en-US"/>
            </a:p>
          </p:txBody>
        </p:sp>
        <p:sp>
          <p:nvSpPr>
            <p:cNvPr id="14257" name="Line 1643"/>
            <p:cNvSpPr>
              <a:spLocks noChangeShapeType="1"/>
            </p:cNvSpPr>
            <p:nvPr/>
          </p:nvSpPr>
          <p:spPr bwMode="auto">
            <a:xfrm flipV="1">
              <a:off x="2144" y="923"/>
              <a:ext cx="0" cy="49"/>
            </a:xfrm>
            <a:prstGeom prst="line">
              <a:avLst/>
            </a:prstGeom>
            <a:noFill/>
            <a:ln w="6350">
              <a:solidFill>
                <a:srgbClr val="000000"/>
              </a:solidFill>
              <a:round/>
              <a:headEnd/>
              <a:tailEnd/>
            </a:ln>
          </p:spPr>
          <p:txBody>
            <a:bodyPr/>
            <a:lstStyle/>
            <a:p>
              <a:endParaRPr lang="en-US"/>
            </a:p>
          </p:txBody>
        </p:sp>
        <p:sp>
          <p:nvSpPr>
            <p:cNvPr id="14258" name="Line 1644"/>
            <p:cNvSpPr>
              <a:spLocks noChangeShapeType="1"/>
            </p:cNvSpPr>
            <p:nvPr/>
          </p:nvSpPr>
          <p:spPr bwMode="auto">
            <a:xfrm>
              <a:off x="2144" y="923"/>
              <a:ext cx="157" cy="0"/>
            </a:xfrm>
            <a:prstGeom prst="line">
              <a:avLst/>
            </a:prstGeom>
            <a:noFill/>
            <a:ln w="6350">
              <a:solidFill>
                <a:srgbClr val="000000"/>
              </a:solidFill>
              <a:round/>
              <a:headEnd/>
              <a:tailEnd/>
            </a:ln>
          </p:spPr>
          <p:txBody>
            <a:bodyPr/>
            <a:lstStyle/>
            <a:p>
              <a:endParaRPr lang="en-US"/>
            </a:p>
          </p:txBody>
        </p:sp>
        <p:sp>
          <p:nvSpPr>
            <p:cNvPr id="14259" name="Line 1645"/>
            <p:cNvSpPr>
              <a:spLocks noChangeShapeType="1"/>
            </p:cNvSpPr>
            <p:nvPr/>
          </p:nvSpPr>
          <p:spPr bwMode="auto">
            <a:xfrm>
              <a:off x="2301" y="923"/>
              <a:ext cx="0" cy="49"/>
            </a:xfrm>
            <a:prstGeom prst="line">
              <a:avLst/>
            </a:prstGeom>
            <a:noFill/>
            <a:ln w="6350">
              <a:solidFill>
                <a:srgbClr val="000000"/>
              </a:solidFill>
              <a:round/>
              <a:headEnd/>
              <a:tailEnd/>
            </a:ln>
          </p:spPr>
          <p:txBody>
            <a:bodyPr/>
            <a:lstStyle/>
            <a:p>
              <a:endParaRPr lang="en-US"/>
            </a:p>
          </p:txBody>
        </p:sp>
        <p:sp>
          <p:nvSpPr>
            <p:cNvPr id="14260" name="Line 1646"/>
            <p:cNvSpPr>
              <a:spLocks noChangeShapeType="1"/>
            </p:cNvSpPr>
            <p:nvPr/>
          </p:nvSpPr>
          <p:spPr bwMode="auto">
            <a:xfrm flipV="1">
              <a:off x="2301" y="923"/>
              <a:ext cx="0" cy="49"/>
            </a:xfrm>
            <a:prstGeom prst="line">
              <a:avLst/>
            </a:prstGeom>
            <a:noFill/>
            <a:ln w="6350">
              <a:solidFill>
                <a:srgbClr val="000000"/>
              </a:solidFill>
              <a:round/>
              <a:headEnd/>
              <a:tailEnd/>
            </a:ln>
          </p:spPr>
          <p:txBody>
            <a:bodyPr/>
            <a:lstStyle/>
            <a:p>
              <a:endParaRPr lang="en-US"/>
            </a:p>
          </p:txBody>
        </p:sp>
        <p:sp>
          <p:nvSpPr>
            <p:cNvPr id="14261" name="Line 1647"/>
            <p:cNvSpPr>
              <a:spLocks noChangeShapeType="1"/>
            </p:cNvSpPr>
            <p:nvPr/>
          </p:nvSpPr>
          <p:spPr bwMode="auto">
            <a:xfrm>
              <a:off x="2301" y="923"/>
              <a:ext cx="157" cy="0"/>
            </a:xfrm>
            <a:prstGeom prst="line">
              <a:avLst/>
            </a:prstGeom>
            <a:noFill/>
            <a:ln w="6350">
              <a:solidFill>
                <a:srgbClr val="000000"/>
              </a:solidFill>
              <a:round/>
              <a:headEnd/>
              <a:tailEnd/>
            </a:ln>
          </p:spPr>
          <p:txBody>
            <a:bodyPr/>
            <a:lstStyle/>
            <a:p>
              <a:endParaRPr lang="en-US"/>
            </a:p>
          </p:txBody>
        </p:sp>
        <p:sp>
          <p:nvSpPr>
            <p:cNvPr id="14262" name="Line 1648"/>
            <p:cNvSpPr>
              <a:spLocks noChangeShapeType="1"/>
            </p:cNvSpPr>
            <p:nvPr/>
          </p:nvSpPr>
          <p:spPr bwMode="auto">
            <a:xfrm>
              <a:off x="2458" y="923"/>
              <a:ext cx="0" cy="49"/>
            </a:xfrm>
            <a:prstGeom prst="line">
              <a:avLst/>
            </a:prstGeom>
            <a:noFill/>
            <a:ln w="6350">
              <a:solidFill>
                <a:srgbClr val="000000"/>
              </a:solidFill>
              <a:round/>
              <a:headEnd/>
              <a:tailEnd/>
            </a:ln>
          </p:spPr>
          <p:txBody>
            <a:bodyPr/>
            <a:lstStyle/>
            <a:p>
              <a:endParaRPr lang="en-US"/>
            </a:p>
          </p:txBody>
        </p:sp>
        <p:sp>
          <p:nvSpPr>
            <p:cNvPr id="14263" name="Line 1649"/>
            <p:cNvSpPr>
              <a:spLocks noChangeShapeType="1"/>
            </p:cNvSpPr>
            <p:nvPr/>
          </p:nvSpPr>
          <p:spPr bwMode="auto">
            <a:xfrm flipV="1">
              <a:off x="2458" y="923"/>
              <a:ext cx="0" cy="49"/>
            </a:xfrm>
            <a:prstGeom prst="line">
              <a:avLst/>
            </a:prstGeom>
            <a:noFill/>
            <a:ln w="6350">
              <a:solidFill>
                <a:srgbClr val="000000"/>
              </a:solidFill>
              <a:round/>
              <a:headEnd/>
              <a:tailEnd/>
            </a:ln>
          </p:spPr>
          <p:txBody>
            <a:bodyPr/>
            <a:lstStyle/>
            <a:p>
              <a:endParaRPr lang="en-US"/>
            </a:p>
          </p:txBody>
        </p:sp>
        <p:sp>
          <p:nvSpPr>
            <p:cNvPr id="14264" name="Line 1650"/>
            <p:cNvSpPr>
              <a:spLocks noChangeShapeType="1"/>
            </p:cNvSpPr>
            <p:nvPr/>
          </p:nvSpPr>
          <p:spPr bwMode="auto">
            <a:xfrm>
              <a:off x="2458" y="923"/>
              <a:ext cx="157" cy="0"/>
            </a:xfrm>
            <a:prstGeom prst="line">
              <a:avLst/>
            </a:prstGeom>
            <a:noFill/>
            <a:ln w="6350">
              <a:solidFill>
                <a:srgbClr val="000000"/>
              </a:solidFill>
              <a:round/>
              <a:headEnd/>
              <a:tailEnd/>
            </a:ln>
          </p:spPr>
          <p:txBody>
            <a:bodyPr/>
            <a:lstStyle/>
            <a:p>
              <a:endParaRPr lang="en-US"/>
            </a:p>
          </p:txBody>
        </p:sp>
        <p:sp>
          <p:nvSpPr>
            <p:cNvPr id="14265" name="Line 1651"/>
            <p:cNvSpPr>
              <a:spLocks noChangeShapeType="1"/>
            </p:cNvSpPr>
            <p:nvPr/>
          </p:nvSpPr>
          <p:spPr bwMode="auto">
            <a:xfrm>
              <a:off x="2615" y="923"/>
              <a:ext cx="0" cy="49"/>
            </a:xfrm>
            <a:prstGeom prst="line">
              <a:avLst/>
            </a:prstGeom>
            <a:noFill/>
            <a:ln w="6350">
              <a:solidFill>
                <a:srgbClr val="000000"/>
              </a:solidFill>
              <a:round/>
              <a:headEnd/>
              <a:tailEnd/>
            </a:ln>
          </p:spPr>
          <p:txBody>
            <a:bodyPr/>
            <a:lstStyle/>
            <a:p>
              <a:endParaRPr lang="en-US"/>
            </a:p>
          </p:txBody>
        </p:sp>
        <p:sp>
          <p:nvSpPr>
            <p:cNvPr id="14266" name="Line 1652"/>
            <p:cNvSpPr>
              <a:spLocks noChangeShapeType="1"/>
            </p:cNvSpPr>
            <p:nvPr/>
          </p:nvSpPr>
          <p:spPr bwMode="auto">
            <a:xfrm flipV="1">
              <a:off x="2615" y="923"/>
              <a:ext cx="0" cy="49"/>
            </a:xfrm>
            <a:prstGeom prst="line">
              <a:avLst/>
            </a:prstGeom>
            <a:noFill/>
            <a:ln w="6350">
              <a:solidFill>
                <a:srgbClr val="000000"/>
              </a:solidFill>
              <a:round/>
              <a:headEnd/>
              <a:tailEnd/>
            </a:ln>
          </p:spPr>
          <p:txBody>
            <a:bodyPr/>
            <a:lstStyle/>
            <a:p>
              <a:endParaRPr lang="en-US"/>
            </a:p>
          </p:txBody>
        </p:sp>
        <p:sp>
          <p:nvSpPr>
            <p:cNvPr id="14267" name="Line 1653"/>
            <p:cNvSpPr>
              <a:spLocks noChangeShapeType="1"/>
            </p:cNvSpPr>
            <p:nvPr/>
          </p:nvSpPr>
          <p:spPr bwMode="auto">
            <a:xfrm>
              <a:off x="2615" y="923"/>
              <a:ext cx="156" cy="0"/>
            </a:xfrm>
            <a:prstGeom prst="line">
              <a:avLst/>
            </a:prstGeom>
            <a:noFill/>
            <a:ln w="6350">
              <a:solidFill>
                <a:srgbClr val="000000"/>
              </a:solidFill>
              <a:round/>
              <a:headEnd/>
              <a:tailEnd/>
            </a:ln>
          </p:spPr>
          <p:txBody>
            <a:bodyPr/>
            <a:lstStyle/>
            <a:p>
              <a:endParaRPr lang="en-US"/>
            </a:p>
          </p:txBody>
        </p:sp>
        <p:sp>
          <p:nvSpPr>
            <p:cNvPr id="14268" name="Line 1654"/>
            <p:cNvSpPr>
              <a:spLocks noChangeShapeType="1"/>
            </p:cNvSpPr>
            <p:nvPr/>
          </p:nvSpPr>
          <p:spPr bwMode="auto">
            <a:xfrm>
              <a:off x="2771" y="923"/>
              <a:ext cx="0" cy="119"/>
            </a:xfrm>
            <a:prstGeom prst="line">
              <a:avLst/>
            </a:prstGeom>
            <a:noFill/>
            <a:ln w="6350">
              <a:solidFill>
                <a:srgbClr val="000000"/>
              </a:solidFill>
              <a:round/>
              <a:headEnd/>
              <a:tailEnd/>
            </a:ln>
          </p:spPr>
          <p:txBody>
            <a:bodyPr/>
            <a:lstStyle/>
            <a:p>
              <a:endParaRPr lang="en-US"/>
            </a:p>
          </p:txBody>
        </p:sp>
        <p:sp>
          <p:nvSpPr>
            <p:cNvPr id="14269" name="Line 1655"/>
            <p:cNvSpPr>
              <a:spLocks noChangeShapeType="1"/>
            </p:cNvSpPr>
            <p:nvPr/>
          </p:nvSpPr>
          <p:spPr bwMode="auto">
            <a:xfrm flipV="1">
              <a:off x="2771" y="923"/>
              <a:ext cx="0" cy="119"/>
            </a:xfrm>
            <a:prstGeom prst="line">
              <a:avLst/>
            </a:prstGeom>
            <a:noFill/>
            <a:ln w="6350">
              <a:solidFill>
                <a:srgbClr val="000000"/>
              </a:solidFill>
              <a:round/>
              <a:headEnd/>
              <a:tailEnd/>
            </a:ln>
          </p:spPr>
          <p:txBody>
            <a:bodyPr/>
            <a:lstStyle/>
            <a:p>
              <a:endParaRPr lang="en-US"/>
            </a:p>
          </p:txBody>
        </p:sp>
        <p:sp>
          <p:nvSpPr>
            <p:cNvPr id="14270" name="Line 1656"/>
            <p:cNvSpPr>
              <a:spLocks noChangeShapeType="1"/>
            </p:cNvSpPr>
            <p:nvPr/>
          </p:nvSpPr>
          <p:spPr bwMode="auto">
            <a:xfrm>
              <a:off x="2771" y="923"/>
              <a:ext cx="157" cy="0"/>
            </a:xfrm>
            <a:prstGeom prst="line">
              <a:avLst/>
            </a:prstGeom>
            <a:noFill/>
            <a:ln w="6350">
              <a:solidFill>
                <a:srgbClr val="000000"/>
              </a:solidFill>
              <a:round/>
              <a:headEnd/>
              <a:tailEnd/>
            </a:ln>
          </p:spPr>
          <p:txBody>
            <a:bodyPr/>
            <a:lstStyle/>
            <a:p>
              <a:endParaRPr lang="en-US"/>
            </a:p>
          </p:txBody>
        </p:sp>
        <p:sp>
          <p:nvSpPr>
            <p:cNvPr id="14271" name="Line 1657"/>
            <p:cNvSpPr>
              <a:spLocks noChangeShapeType="1"/>
            </p:cNvSpPr>
            <p:nvPr/>
          </p:nvSpPr>
          <p:spPr bwMode="auto">
            <a:xfrm>
              <a:off x="2928" y="923"/>
              <a:ext cx="0" cy="49"/>
            </a:xfrm>
            <a:prstGeom prst="line">
              <a:avLst/>
            </a:prstGeom>
            <a:noFill/>
            <a:ln w="6350">
              <a:solidFill>
                <a:srgbClr val="000000"/>
              </a:solidFill>
              <a:round/>
              <a:headEnd/>
              <a:tailEnd/>
            </a:ln>
          </p:spPr>
          <p:txBody>
            <a:bodyPr/>
            <a:lstStyle/>
            <a:p>
              <a:endParaRPr lang="en-US"/>
            </a:p>
          </p:txBody>
        </p:sp>
        <p:sp>
          <p:nvSpPr>
            <p:cNvPr id="14272" name="Line 1658"/>
            <p:cNvSpPr>
              <a:spLocks noChangeShapeType="1"/>
            </p:cNvSpPr>
            <p:nvPr/>
          </p:nvSpPr>
          <p:spPr bwMode="auto">
            <a:xfrm flipV="1">
              <a:off x="2928" y="923"/>
              <a:ext cx="0" cy="49"/>
            </a:xfrm>
            <a:prstGeom prst="line">
              <a:avLst/>
            </a:prstGeom>
            <a:noFill/>
            <a:ln w="6350">
              <a:solidFill>
                <a:srgbClr val="000000"/>
              </a:solidFill>
              <a:round/>
              <a:headEnd/>
              <a:tailEnd/>
            </a:ln>
          </p:spPr>
          <p:txBody>
            <a:bodyPr/>
            <a:lstStyle/>
            <a:p>
              <a:endParaRPr lang="en-US"/>
            </a:p>
          </p:txBody>
        </p:sp>
        <p:sp>
          <p:nvSpPr>
            <p:cNvPr id="14273" name="Line 1659"/>
            <p:cNvSpPr>
              <a:spLocks noChangeShapeType="1"/>
            </p:cNvSpPr>
            <p:nvPr/>
          </p:nvSpPr>
          <p:spPr bwMode="auto">
            <a:xfrm>
              <a:off x="2928" y="923"/>
              <a:ext cx="157" cy="0"/>
            </a:xfrm>
            <a:prstGeom prst="line">
              <a:avLst/>
            </a:prstGeom>
            <a:noFill/>
            <a:ln w="6350">
              <a:solidFill>
                <a:srgbClr val="000000"/>
              </a:solidFill>
              <a:round/>
              <a:headEnd/>
              <a:tailEnd/>
            </a:ln>
          </p:spPr>
          <p:txBody>
            <a:bodyPr/>
            <a:lstStyle/>
            <a:p>
              <a:endParaRPr lang="en-US"/>
            </a:p>
          </p:txBody>
        </p:sp>
        <p:sp>
          <p:nvSpPr>
            <p:cNvPr id="14274" name="Line 1660"/>
            <p:cNvSpPr>
              <a:spLocks noChangeShapeType="1"/>
            </p:cNvSpPr>
            <p:nvPr/>
          </p:nvSpPr>
          <p:spPr bwMode="auto">
            <a:xfrm>
              <a:off x="3085" y="923"/>
              <a:ext cx="0" cy="49"/>
            </a:xfrm>
            <a:prstGeom prst="line">
              <a:avLst/>
            </a:prstGeom>
            <a:noFill/>
            <a:ln w="6350">
              <a:solidFill>
                <a:srgbClr val="000000"/>
              </a:solidFill>
              <a:round/>
              <a:headEnd/>
              <a:tailEnd/>
            </a:ln>
          </p:spPr>
          <p:txBody>
            <a:bodyPr/>
            <a:lstStyle/>
            <a:p>
              <a:endParaRPr lang="en-US"/>
            </a:p>
          </p:txBody>
        </p:sp>
        <p:sp>
          <p:nvSpPr>
            <p:cNvPr id="14275" name="Line 1661"/>
            <p:cNvSpPr>
              <a:spLocks noChangeShapeType="1"/>
            </p:cNvSpPr>
            <p:nvPr/>
          </p:nvSpPr>
          <p:spPr bwMode="auto">
            <a:xfrm flipV="1">
              <a:off x="3085" y="923"/>
              <a:ext cx="0" cy="49"/>
            </a:xfrm>
            <a:prstGeom prst="line">
              <a:avLst/>
            </a:prstGeom>
            <a:noFill/>
            <a:ln w="6350">
              <a:solidFill>
                <a:srgbClr val="000000"/>
              </a:solidFill>
              <a:round/>
              <a:headEnd/>
              <a:tailEnd/>
            </a:ln>
          </p:spPr>
          <p:txBody>
            <a:bodyPr/>
            <a:lstStyle/>
            <a:p>
              <a:endParaRPr lang="en-US"/>
            </a:p>
          </p:txBody>
        </p:sp>
        <p:sp>
          <p:nvSpPr>
            <p:cNvPr id="14276" name="Line 1662"/>
            <p:cNvSpPr>
              <a:spLocks noChangeShapeType="1"/>
            </p:cNvSpPr>
            <p:nvPr/>
          </p:nvSpPr>
          <p:spPr bwMode="auto">
            <a:xfrm>
              <a:off x="3085" y="923"/>
              <a:ext cx="157" cy="0"/>
            </a:xfrm>
            <a:prstGeom prst="line">
              <a:avLst/>
            </a:prstGeom>
            <a:noFill/>
            <a:ln w="6350">
              <a:solidFill>
                <a:srgbClr val="000000"/>
              </a:solidFill>
              <a:round/>
              <a:headEnd/>
              <a:tailEnd/>
            </a:ln>
          </p:spPr>
          <p:txBody>
            <a:bodyPr/>
            <a:lstStyle/>
            <a:p>
              <a:endParaRPr lang="en-US"/>
            </a:p>
          </p:txBody>
        </p:sp>
        <p:sp>
          <p:nvSpPr>
            <p:cNvPr id="14277" name="Line 1663"/>
            <p:cNvSpPr>
              <a:spLocks noChangeShapeType="1"/>
            </p:cNvSpPr>
            <p:nvPr/>
          </p:nvSpPr>
          <p:spPr bwMode="auto">
            <a:xfrm>
              <a:off x="3242" y="923"/>
              <a:ext cx="0" cy="49"/>
            </a:xfrm>
            <a:prstGeom prst="line">
              <a:avLst/>
            </a:prstGeom>
            <a:noFill/>
            <a:ln w="6350">
              <a:solidFill>
                <a:srgbClr val="000000"/>
              </a:solidFill>
              <a:round/>
              <a:headEnd/>
              <a:tailEnd/>
            </a:ln>
          </p:spPr>
          <p:txBody>
            <a:bodyPr/>
            <a:lstStyle/>
            <a:p>
              <a:endParaRPr lang="en-US"/>
            </a:p>
          </p:txBody>
        </p:sp>
        <p:sp>
          <p:nvSpPr>
            <p:cNvPr id="14278" name="Line 1664"/>
            <p:cNvSpPr>
              <a:spLocks noChangeShapeType="1"/>
            </p:cNvSpPr>
            <p:nvPr/>
          </p:nvSpPr>
          <p:spPr bwMode="auto">
            <a:xfrm flipV="1">
              <a:off x="3242" y="923"/>
              <a:ext cx="0" cy="49"/>
            </a:xfrm>
            <a:prstGeom prst="line">
              <a:avLst/>
            </a:prstGeom>
            <a:noFill/>
            <a:ln w="6350">
              <a:solidFill>
                <a:srgbClr val="000000"/>
              </a:solidFill>
              <a:round/>
              <a:headEnd/>
              <a:tailEnd/>
            </a:ln>
          </p:spPr>
          <p:txBody>
            <a:bodyPr/>
            <a:lstStyle/>
            <a:p>
              <a:endParaRPr lang="en-US"/>
            </a:p>
          </p:txBody>
        </p:sp>
        <p:sp>
          <p:nvSpPr>
            <p:cNvPr id="14279" name="Line 1665"/>
            <p:cNvSpPr>
              <a:spLocks noChangeShapeType="1"/>
            </p:cNvSpPr>
            <p:nvPr/>
          </p:nvSpPr>
          <p:spPr bwMode="auto">
            <a:xfrm>
              <a:off x="3242" y="923"/>
              <a:ext cx="156" cy="0"/>
            </a:xfrm>
            <a:prstGeom prst="line">
              <a:avLst/>
            </a:prstGeom>
            <a:noFill/>
            <a:ln w="6350">
              <a:solidFill>
                <a:srgbClr val="000000"/>
              </a:solidFill>
              <a:round/>
              <a:headEnd/>
              <a:tailEnd/>
            </a:ln>
          </p:spPr>
          <p:txBody>
            <a:bodyPr/>
            <a:lstStyle/>
            <a:p>
              <a:endParaRPr lang="en-US"/>
            </a:p>
          </p:txBody>
        </p:sp>
        <p:sp>
          <p:nvSpPr>
            <p:cNvPr id="14280" name="Line 1666"/>
            <p:cNvSpPr>
              <a:spLocks noChangeShapeType="1"/>
            </p:cNvSpPr>
            <p:nvPr/>
          </p:nvSpPr>
          <p:spPr bwMode="auto">
            <a:xfrm>
              <a:off x="3398" y="923"/>
              <a:ext cx="0" cy="49"/>
            </a:xfrm>
            <a:prstGeom prst="line">
              <a:avLst/>
            </a:prstGeom>
            <a:noFill/>
            <a:ln w="6350">
              <a:solidFill>
                <a:srgbClr val="000000"/>
              </a:solidFill>
              <a:round/>
              <a:headEnd/>
              <a:tailEnd/>
            </a:ln>
          </p:spPr>
          <p:txBody>
            <a:bodyPr/>
            <a:lstStyle/>
            <a:p>
              <a:endParaRPr lang="en-US"/>
            </a:p>
          </p:txBody>
        </p:sp>
        <p:sp>
          <p:nvSpPr>
            <p:cNvPr id="14281" name="Line 1667"/>
            <p:cNvSpPr>
              <a:spLocks noChangeShapeType="1"/>
            </p:cNvSpPr>
            <p:nvPr/>
          </p:nvSpPr>
          <p:spPr bwMode="auto">
            <a:xfrm flipV="1">
              <a:off x="3398" y="923"/>
              <a:ext cx="0" cy="49"/>
            </a:xfrm>
            <a:prstGeom prst="line">
              <a:avLst/>
            </a:prstGeom>
            <a:noFill/>
            <a:ln w="6350">
              <a:solidFill>
                <a:srgbClr val="000000"/>
              </a:solidFill>
              <a:round/>
              <a:headEnd/>
              <a:tailEnd/>
            </a:ln>
          </p:spPr>
          <p:txBody>
            <a:bodyPr/>
            <a:lstStyle/>
            <a:p>
              <a:endParaRPr lang="en-US"/>
            </a:p>
          </p:txBody>
        </p:sp>
        <p:sp>
          <p:nvSpPr>
            <p:cNvPr id="14282" name="Line 1668"/>
            <p:cNvSpPr>
              <a:spLocks noChangeShapeType="1"/>
            </p:cNvSpPr>
            <p:nvPr/>
          </p:nvSpPr>
          <p:spPr bwMode="auto">
            <a:xfrm>
              <a:off x="3398" y="923"/>
              <a:ext cx="156" cy="0"/>
            </a:xfrm>
            <a:prstGeom prst="line">
              <a:avLst/>
            </a:prstGeom>
            <a:noFill/>
            <a:ln w="6350">
              <a:solidFill>
                <a:srgbClr val="000000"/>
              </a:solidFill>
              <a:round/>
              <a:headEnd/>
              <a:tailEnd/>
            </a:ln>
          </p:spPr>
          <p:txBody>
            <a:bodyPr/>
            <a:lstStyle/>
            <a:p>
              <a:endParaRPr lang="en-US"/>
            </a:p>
          </p:txBody>
        </p:sp>
        <p:sp>
          <p:nvSpPr>
            <p:cNvPr id="14283" name="Line 1669"/>
            <p:cNvSpPr>
              <a:spLocks noChangeShapeType="1"/>
            </p:cNvSpPr>
            <p:nvPr/>
          </p:nvSpPr>
          <p:spPr bwMode="auto">
            <a:xfrm>
              <a:off x="3554" y="923"/>
              <a:ext cx="0" cy="49"/>
            </a:xfrm>
            <a:prstGeom prst="line">
              <a:avLst/>
            </a:prstGeom>
            <a:noFill/>
            <a:ln w="6350">
              <a:solidFill>
                <a:srgbClr val="000000"/>
              </a:solidFill>
              <a:round/>
              <a:headEnd/>
              <a:tailEnd/>
            </a:ln>
          </p:spPr>
          <p:txBody>
            <a:bodyPr/>
            <a:lstStyle/>
            <a:p>
              <a:endParaRPr lang="en-US"/>
            </a:p>
          </p:txBody>
        </p:sp>
        <p:sp>
          <p:nvSpPr>
            <p:cNvPr id="14284" name="Line 1670"/>
            <p:cNvSpPr>
              <a:spLocks noChangeShapeType="1"/>
            </p:cNvSpPr>
            <p:nvPr/>
          </p:nvSpPr>
          <p:spPr bwMode="auto">
            <a:xfrm flipV="1">
              <a:off x="3554" y="923"/>
              <a:ext cx="0" cy="49"/>
            </a:xfrm>
            <a:prstGeom prst="line">
              <a:avLst/>
            </a:prstGeom>
            <a:noFill/>
            <a:ln w="6350">
              <a:solidFill>
                <a:srgbClr val="000000"/>
              </a:solidFill>
              <a:round/>
              <a:headEnd/>
              <a:tailEnd/>
            </a:ln>
          </p:spPr>
          <p:txBody>
            <a:bodyPr/>
            <a:lstStyle/>
            <a:p>
              <a:endParaRPr lang="en-US"/>
            </a:p>
          </p:txBody>
        </p:sp>
        <p:sp>
          <p:nvSpPr>
            <p:cNvPr id="14285" name="Line 1671"/>
            <p:cNvSpPr>
              <a:spLocks noChangeShapeType="1"/>
            </p:cNvSpPr>
            <p:nvPr/>
          </p:nvSpPr>
          <p:spPr bwMode="auto">
            <a:xfrm>
              <a:off x="3554" y="923"/>
              <a:ext cx="157" cy="0"/>
            </a:xfrm>
            <a:prstGeom prst="line">
              <a:avLst/>
            </a:prstGeom>
            <a:noFill/>
            <a:ln w="6350">
              <a:solidFill>
                <a:srgbClr val="000000"/>
              </a:solidFill>
              <a:round/>
              <a:headEnd/>
              <a:tailEnd/>
            </a:ln>
          </p:spPr>
          <p:txBody>
            <a:bodyPr/>
            <a:lstStyle/>
            <a:p>
              <a:endParaRPr lang="en-US"/>
            </a:p>
          </p:txBody>
        </p:sp>
        <p:sp>
          <p:nvSpPr>
            <p:cNvPr id="14286" name="Line 1672"/>
            <p:cNvSpPr>
              <a:spLocks noChangeShapeType="1"/>
            </p:cNvSpPr>
            <p:nvPr/>
          </p:nvSpPr>
          <p:spPr bwMode="auto">
            <a:xfrm>
              <a:off x="3711" y="923"/>
              <a:ext cx="0" cy="49"/>
            </a:xfrm>
            <a:prstGeom prst="line">
              <a:avLst/>
            </a:prstGeom>
            <a:noFill/>
            <a:ln w="6350">
              <a:solidFill>
                <a:srgbClr val="000000"/>
              </a:solidFill>
              <a:round/>
              <a:headEnd/>
              <a:tailEnd/>
            </a:ln>
          </p:spPr>
          <p:txBody>
            <a:bodyPr/>
            <a:lstStyle/>
            <a:p>
              <a:endParaRPr lang="en-US"/>
            </a:p>
          </p:txBody>
        </p:sp>
        <p:sp>
          <p:nvSpPr>
            <p:cNvPr id="14287" name="Line 1673"/>
            <p:cNvSpPr>
              <a:spLocks noChangeShapeType="1"/>
            </p:cNvSpPr>
            <p:nvPr/>
          </p:nvSpPr>
          <p:spPr bwMode="auto">
            <a:xfrm flipV="1">
              <a:off x="3711" y="923"/>
              <a:ext cx="0" cy="49"/>
            </a:xfrm>
            <a:prstGeom prst="line">
              <a:avLst/>
            </a:prstGeom>
            <a:noFill/>
            <a:ln w="6350">
              <a:solidFill>
                <a:srgbClr val="000000"/>
              </a:solidFill>
              <a:round/>
              <a:headEnd/>
              <a:tailEnd/>
            </a:ln>
          </p:spPr>
          <p:txBody>
            <a:bodyPr/>
            <a:lstStyle/>
            <a:p>
              <a:endParaRPr lang="en-US"/>
            </a:p>
          </p:txBody>
        </p:sp>
        <p:sp>
          <p:nvSpPr>
            <p:cNvPr id="14288" name="Line 1674"/>
            <p:cNvSpPr>
              <a:spLocks noChangeShapeType="1"/>
            </p:cNvSpPr>
            <p:nvPr/>
          </p:nvSpPr>
          <p:spPr bwMode="auto">
            <a:xfrm>
              <a:off x="3711" y="923"/>
              <a:ext cx="157" cy="0"/>
            </a:xfrm>
            <a:prstGeom prst="line">
              <a:avLst/>
            </a:prstGeom>
            <a:noFill/>
            <a:ln w="6350">
              <a:solidFill>
                <a:srgbClr val="000000"/>
              </a:solidFill>
              <a:round/>
              <a:headEnd/>
              <a:tailEnd/>
            </a:ln>
          </p:spPr>
          <p:txBody>
            <a:bodyPr/>
            <a:lstStyle/>
            <a:p>
              <a:endParaRPr lang="en-US"/>
            </a:p>
          </p:txBody>
        </p:sp>
        <p:sp>
          <p:nvSpPr>
            <p:cNvPr id="14289" name="Line 1675"/>
            <p:cNvSpPr>
              <a:spLocks noChangeShapeType="1"/>
            </p:cNvSpPr>
            <p:nvPr/>
          </p:nvSpPr>
          <p:spPr bwMode="auto">
            <a:xfrm>
              <a:off x="3868" y="923"/>
              <a:ext cx="0" cy="49"/>
            </a:xfrm>
            <a:prstGeom prst="line">
              <a:avLst/>
            </a:prstGeom>
            <a:noFill/>
            <a:ln w="6350">
              <a:solidFill>
                <a:srgbClr val="000000"/>
              </a:solidFill>
              <a:round/>
              <a:headEnd/>
              <a:tailEnd/>
            </a:ln>
          </p:spPr>
          <p:txBody>
            <a:bodyPr/>
            <a:lstStyle/>
            <a:p>
              <a:endParaRPr lang="en-US"/>
            </a:p>
          </p:txBody>
        </p:sp>
        <p:sp>
          <p:nvSpPr>
            <p:cNvPr id="14290" name="Line 1676"/>
            <p:cNvSpPr>
              <a:spLocks noChangeShapeType="1"/>
            </p:cNvSpPr>
            <p:nvPr/>
          </p:nvSpPr>
          <p:spPr bwMode="auto">
            <a:xfrm flipV="1">
              <a:off x="3868" y="923"/>
              <a:ext cx="0" cy="49"/>
            </a:xfrm>
            <a:prstGeom prst="line">
              <a:avLst/>
            </a:prstGeom>
            <a:noFill/>
            <a:ln w="6350">
              <a:solidFill>
                <a:srgbClr val="000000"/>
              </a:solidFill>
              <a:round/>
              <a:headEnd/>
              <a:tailEnd/>
            </a:ln>
          </p:spPr>
          <p:txBody>
            <a:bodyPr/>
            <a:lstStyle/>
            <a:p>
              <a:endParaRPr lang="en-US"/>
            </a:p>
          </p:txBody>
        </p:sp>
        <p:sp>
          <p:nvSpPr>
            <p:cNvPr id="14291" name="Line 1677"/>
            <p:cNvSpPr>
              <a:spLocks noChangeShapeType="1"/>
            </p:cNvSpPr>
            <p:nvPr/>
          </p:nvSpPr>
          <p:spPr bwMode="auto">
            <a:xfrm>
              <a:off x="3868" y="923"/>
              <a:ext cx="156" cy="0"/>
            </a:xfrm>
            <a:prstGeom prst="line">
              <a:avLst/>
            </a:prstGeom>
            <a:noFill/>
            <a:ln w="6350">
              <a:solidFill>
                <a:srgbClr val="000000"/>
              </a:solidFill>
              <a:round/>
              <a:headEnd/>
              <a:tailEnd/>
            </a:ln>
          </p:spPr>
          <p:txBody>
            <a:bodyPr/>
            <a:lstStyle/>
            <a:p>
              <a:endParaRPr lang="en-US"/>
            </a:p>
          </p:txBody>
        </p:sp>
        <p:sp>
          <p:nvSpPr>
            <p:cNvPr id="14292" name="Line 1678"/>
            <p:cNvSpPr>
              <a:spLocks noChangeShapeType="1"/>
            </p:cNvSpPr>
            <p:nvPr/>
          </p:nvSpPr>
          <p:spPr bwMode="auto">
            <a:xfrm>
              <a:off x="4024" y="923"/>
              <a:ext cx="0" cy="49"/>
            </a:xfrm>
            <a:prstGeom prst="line">
              <a:avLst/>
            </a:prstGeom>
            <a:noFill/>
            <a:ln w="6350">
              <a:solidFill>
                <a:srgbClr val="000000"/>
              </a:solidFill>
              <a:round/>
              <a:headEnd/>
              <a:tailEnd/>
            </a:ln>
          </p:spPr>
          <p:txBody>
            <a:bodyPr/>
            <a:lstStyle/>
            <a:p>
              <a:endParaRPr lang="en-US"/>
            </a:p>
          </p:txBody>
        </p:sp>
        <p:sp>
          <p:nvSpPr>
            <p:cNvPr id="14293" name="Line 1679"/>
            <p:cNvSpPr>
              <a:spLocks noChangeShapeType="1"/>
            </p:cNvSpPr>
            <p:nvPr/>
          </p:nvSpPr>
          <p:spPr bwMode="auto">
            <a:xfrm flipV="1">
              <a:off x="4024" y="923"/>
              <a:ext cx="0" cy="49"/>
            </a:xfrm>
            <a:prstGeom prst="line">
              <a:avLst/>
            </a:prstGeom>
            <a:noFill/>
            <a:ln w="6350">
              <a:solidFill>
                <a:srgbClr val="000000"/>
              </a:solidFill>
              <a:round/>
              <a:headEnd/>
              <a:tailEnd/>
            </a:ln>
          </p:spPr>
          <p:txBody>
            <a:bodyPr/>
            <a:lstStyle/>
            <a:p>
              <a:endParaRPr lang="en-US"/>
            </a:p>
          </p:txBody>
        </p:sp>
        <p:sp>
          <p:nvSpPr>
            <p:cNvPr id="14294" name="Line 1680"/>
            <p:cNvSpPr>
              <a:spLocks noChangeShapeType="1"/>
            </p:cNvSpPr>
            <p:nvPr/>
          </p:nvSpPr>
          <p:spPr bwMode="auto">
            <a:xfrm>
              <a:off x="4024" y="923"/>
              <a:ext cx="157" cy="0"/>
            </a:xfrm>
            <a:prstGeom prst="line">
              <a:avLst/>
            </a:prstGeom>
            <a:noFill/>
            <a:ln w="6350">
              <a:solidFill>
                <a:srgbClr val="000000"/>
              </a:solidFill>
              <a:round/>
              <a:headEnd/>
              <a:tailEnd/>
            </a:ln>
          </p:spPr>
          <p:txBody>
            <a:bodyPr/>
            <a:lstStyle/>
            <a:p>
              <a:endParaRPr lang="en-US"/>
            </a:p>
          </p:txBody>
        </p:sp>
        <p:sp>
          <p:nvSpPr>
            <p:cNvPr id="14295" name="Line 1681"/>
            <p:cNvSpPr>
              <a:spLocks noChangeShapeType="1"/>
            </p:cNvSpPr>
            <p:nvPr/>
          </p:nvSpPr>
          <p:spPr bwMode="auto">
            <a:xfrm>
              <a:off x="4181" y="923"/>
              <a:ext cx="0" cy="49"/>
            </a:xfrm>
            <a:prstGeom prst="line">
              <a:avLst/>
            </a:prstGeom>
            <a:noFill/>
            <a:ln w="6350">
              <a:solidFill>
                <a:srgbClr val="000000"/>
              </a:solidFill>
              <a:round/>
              <a:headEnd/>
              <a:tailEnd/>
            </a:ln>
          </p:spPr>
          <p:txBody>
            <a:bodyPr/>
            <a:lstStyle/>
            <a:p>
              <a:endParaRPr lang="en-US"/>
            </a:p>
          </p:txBody>
        </p:sp>
        <p:sp>
          <p:nvSpPr>
            <p:cNvPr id="14296" name="Line 1682"/>
            <p:cNvSpPr>
              <a:spLocks noChangeShapeType="1"/>
            </p:cNvSpPr>
            <p:nvPr/>
          </p:nvSpPr>
          <p:spPr bwMode="auto">
            <a:xfrm flipV="1">
              <a:off x="4181" y="923"/>
              <a:ext cx="0" cy="49"/>
            </a:xfrm>
            <a:prstGeom prst="line">
              <a:avLst/>
            </a:prstGeom>
            <a:noFill/>
            <a:ln w="6350">
              <a:solidFill>
                <a:srgbClr val="000000"/>
              </a:solidFill>
              <a:round/>
              <a:headEnd/>
              <a:tailEnd/>
            </a:ln>
          </p:spPr>
          <p:txBody>
            <a:bodyPr/>
            <a:lstStyle/>
            <a:p>
              <a:endParaRPr lang="en-US"/>
            </a:p>
          </p:txBody>
        </p:sp>
        <p:sp>
          <p:nvSpPr>
            <p:cNvPr id="14297" name="Line 1683"/>
            <p:cNvSpPr>
              <a:spLocks noChangeShapeType="1"/>
            </p:cNvSpPr>
            <p:nvPr/>
          </p:nvSpPr>
          <p:spPr bwMode="auto">
            <a:xfrm>
              <a:off x="4181" y="923"/>
              <a:ext cx="157" cy="0"/>
            </a:xfrm>
            <a:prstGeom prst="line">
              <a:avLst/>
            </a:prstGeom>
            <a:noFill/>
            <a:ln w="6350">
              <a:solidFill>
                <a:srgbClr val="000000"/>
              </a:solidFill>
              <a:round/>
              <a:headEnd/>
              <a:tailEnd/>
            </a:ln>
          </p:spPr>
          <p:txBody>
            <a:bodyPr/>
            <a:lstStyle/>
            <a:p>
              <a:endParaRPr lang="en-US"/>
            </a:p>
          </p:txBody>
        </p:sp>
        <p:sp>
          <p:nvSpPr>
            <p:cNvPr id="14298" name="Line 1684"/>
            <p:cNvSpPr>
              <a:spLocks noChangeShapeType="1"/>
            </p:cNvSpPr>
            <p:nvPr/>
          </p:nvSpPr>
          <p:spPr bwMode="auto">
            <a:xfrm>
              <a:off x="4338" y="923"/>
              <a:ext cx="0" cy="119"/>
            </a:xfrm>
            <a:prstGeom prst="line">
              <a:avLst/>
            </a:prstGeom>
            <a:noFill/>
            <a:ln w="6350">
              <a:solidFill>
                <a:srgbClr val="000000"/>
              </a:solidFill>
              <a:round/>
              <a:headEnd/>
              <a:tailEnd/>
            </a:ln>
          </p:spPr>
          <p:txBody>
            <a:bodyPr/>
            <a:lstStyle/>
            <a:p>
              <a:endParaRPr lang="en-US"/>
            </a:p>
          </p:txBody>
        </p:sp>
        <p:sp>
          <p:nvSpPr>
            <p:cNvPr id="14299" name="Line 1685"/>
            <p:cNvSpPr>
              <a:spLocks noChangeShapeType="1"/>
            </p:cNvSpPr>
            <p:nvPr/>
          </p:nvSpPr>
          <p:spPr bwMode="auto">
            <a:xfrm flipV="1">
              <a:off x="4338" y="923"/>
              <a:ext cx="0" cy="119"/>
            </a:xfrm>
            <a:prstGeom prst="line">
              <a:avLst/>
            </a:prstGeom>
            <a:noFill/>
            <a:ln w="6350">
              <a:solidFill>
                <a:srgbClr val="000000"/>
              </a:solidFill>
              <a:round/>
              <a:headEnd/>
              <a:tailEnd/>
            </a:ln>
          </p:spPr>
          <p:txBody>
            <a:bodyPr/>
            <a:lstStyle/>
            <a:p>
              <a:endParaRPr lang="en-US"/>
            </a:p>
          </p:txBody>
        </p:sp>
        <p:sp>
          <p:nvSpPr>
            <p:cNvPr id="14300" name="Line 1686"/>
            <p:cNvSpPr>
              <a:spLocks noChangeShapeType="1"/>
            </p:cNvSpPr>
            <p:nvPr/>
          </p:nvSpPr>
          <p:spPr bwMode="auto">
            <a:xfrm>
              <a:off x="4338" y="923"/>
              <a:ext cx="78" cy="0"/>
            </a:xfrm>
            <a:prstGeom prst="line">
              <a:avLst/>
            </a:prstGeom>
            <a:noFill/>
            <a:ln w="6350">
              <a:solidFill>
                <a:srgbClr val="000000"/>
              </a:solidFill>
              <a:round/>
              <a:headEnd/>
              <a:tailEnd/>
            </a:ln>
          </p:spPr>
          <p:txBody>
            <a:bodyPr/>
            <a:lstStyle/>
            <a:p>
              <a:endParaRPr lang="en-US"/>
            </a:p>
          </p:txBody>
        </p:sp>
        <p:sp>
          <p:nvSpPr>
            <p:cNvPr id="14301" name="Line 1687"/>
            <p:cNvSpPr>
              <a:spLocks noChangeShapeType="1"/>
            </p:cNvSpPr>
            <p:nvPr/>
          </p:nvSpPr>
          <p:spPr bwMode="auto">
            <a:xfrm flipV="1">
              <a:off x="1205" y="3003"/>
              <a:ext cx="0" cy="119"/>
            </a:xfrm>
            <a:prstGeom prst="line">
              <a:avLst/>
            </a:prstGeom>
            <a:noFill/>
            <a:ln w="6350">
              <a:solidFill>
                <a:srgbClr val="000000"/>
              </a:solidFill>
              <a:round/>
              <a:headEnd/>
              <a:tailEnd/>
            </a:ln>
          </p:spPr>
          <p:txBody>
            <a:bodyPr/>
            <a:lstStyle/>
            <a:p>
              <a:endParaRPr lang="en-US"/>
            </a:p>
          </p:txBody>
        </p:sp>
        <p:sp>
          <p:nvSpPr>
            <p:cNvPr id="14302" name="Line 1688"/>
            <p:cNvSpPr>
              <a:spLocks noChangeShapeType="1"/>
            </p:cNvSpPr>
            <p:nvPr/>
          </p:nvSpPr>
          <p:spPr bwMode="auto">
            <a:xfrm>
              <a:off x="1205" y="3003"/>
              <a:ext cx="0" cy="119"/>
            </a:xfrm>
            <a:prstGeom prst="line">
              <a:avLst/>
            </a:prstGeom>
            <a:noFill/>
            <a:ln w="6350">
              <a:solidFill>
                <a:srgbClr val="000000"/>
              </a:solidFill>
              <a:round/>
              <a:headEnd/>
              <a:tailEnd/>
            </a:ln>
          </p:spPr>
          <p:txBody>
            <a:bodyPr/>
            <a:lstStyle/>
            <a:p>
              <a:endParaRPr lang="en-US"/>
            </a:p>
          </p:txBody>
        </p:sp>
        <p:sp>
          <p:nvSpPr>
            <p:cNvPr id="14303" name="Line 1689"/>
            <p:cNvSpPr>
              <a:spLocks noChangeShapeType="1"/>
            </p:cNvSpPr>
            <p:nvPr/>
          </p:nvSpPr>
          <p:spPr bwMode="auto">
            <a:xfrm>
              <a:off x="1205" y="3122"/>
              <a:ext cx="157" cy="0"/>
            </a:xfrm>
            <a:prstGeom prst="line">
              <a:avLst/>
            </a:prstGeom>
            <a:noFill/>
            <a:ln w="6350">
              <a:solidFill>
                <a:srgbClr val="000000"/>
              </a:solidFill>
              <a:round/>
              <a:headEnd/>
              <a:tailEnd/>
            </a:ln>
          </p:spPr>
          <p:txBody>
            <a:bodyPr/>
            <a:lstStyle/>
            <a:p>
              <a:endParaRPr lang="en-US"/>
            </a:p>
          </p:txBody>
        </p:sp>
        <p:sp>
          <p:nvSpPr>
            <p:cNvPr id="14304" name="Line 1690"/>
            <p:cNvSpPr>
              <a:spLocks noChangeShapeType="1"/>
            </p:cNvSpPr>
            <p:nvPr/>
          </p:nvSpPr>
          <p:spPr bwMode="auto">
            <a:xfrm flipV="1">
              <a:off x="1362" y="3073"/>
              <a:ext cx="0" cy="49"/>
            </a:xfrm>
            <a:prstGeom prst="line">
              <a:avLst/>
            </a:prstGeom>
            <a:noFill/>
            <a:ln w="6350">
              <a:solidFill>
                <a:srgbClr val="000000"/>
              </a:solidFill>
              <a:round/>
              <a:headEnd/>
              <a:tailEnd/>
            </a:ln>
          </p:spPr>
          <p:txBody>
            <a:bodyPr/>
            <a:lstStyle/>
            <a:p>
              <a:endParaRPr lang="en-US"/>
            </a:p>
          </p:txBody>
        </p:sp>
        <p:sp>
          <p:nvSpPr>
            <p:cNvPr id="14305" name="Line 1691"/>
            <p:cNvSpPr>
              <a:spLocks noChangeShapeType="1"/>
            </p:cNvSpPr>
            <p:nvPr/>
          </p:nvSpPr>
          <p:spPr bwMode="auto">
            <a:xfrm>
              <a:off x="1362" y="3073"/>
              <a:ext cx="0" cy="49"/>
            </a:xfrm>
            <a:prstGeom prst="line">
              <a:avLst/>
            </a:prstGeom>
            <a:noFill/>
            <a:ln w="6350">
              <a:solidFill>
                <a:srgbClr val="000000"/>
              </a:solidFill>
              <a:round/>
              <a:headEnd/>
              <a:tailEnd/>
            </a:ln>
          </p:spPr>
          <p:txBody>
            <a:bodyPr/>
            <a:lstStyle/>
            <a:p>
              <a:endParaRPr lang="en-US"/>
            </a:p>
          </p:txBody>
        </p:sp>
        <p:sp>
          <p:nvSpPr>
            <p:cNvPr id="14306" name="Line 1692"/>
            <p:cNvSpPr>
              <a:spLocks noChangeShapeType="1"/>
            </p:cNvSpPr>
            <p:nvPr/>
          </p:nvSpPr>
          <p:spPr bwMode="auto">
            <a:xfrm>
              <a:off x="1362" y="3122"/>
              <a:ext cx="156" cy="0"/>
            </a:xfrm>
            <a:prstGeom prst="line">
              <a:avLst/>
            </a:prstGeom>
            <a:noFill/>
            <a:ln w="6350">
              <a:solidFill>
                <a:srgbClr val="000000"/>
              </a:solidFill>
              <a:round/>
              <a:headEnd/>
              <a:tailEnd/>
            </a:ln>
          </p:spPr>
          <p:txBody>
            <a:bodyPr/>
            <a:lstStyle/>
            <a:p>
              <a:endParaRPr lang="en-US"/>
            </a:p>
          </p:txBody>
        </p:sp>
        <p:sp>
          <p:nvSpPr>
            <p:cNvPr id="14307" name="Line 1693"/>
            <p:cNvSpPr>
              <a:spLocks noChangeShapeType="1"/>
            </p:cNvSpPr>
            <p:nvPr/>
          </p:nvSpPr>
          <p:spPr bwMode="auto">
            <a:xfrm flipV="1">
              <a:off x="1518" y="3073"/>
              <a:ext cx="0" cy="49"/>
            </a:xfrm>
            <a:prstGeom prst="line">
              <a:avLst/>
            </a:prstGeom>
            <a:noFill/>
            <a:ln w="6350">
              <a:solidFill>
                <a:srgbClr val="000000"/>
              </a:solidFill>
              <a:round/>
              <a:headEnd/>
              <a:tailEnd/>
            </a:ln>
          </p:spPr>
          <p:txBody>
            <a:bodyPr/>
            <a:lstStyle/>
            <a:p>
              <a:endParaRPr lang="en-US"/>
            </a:p>
          </p:txBody>
        </p:sp>
        <p:sp>
          <p:nvSpPr>
            <p:cNvPr id="14308" name="Line 1694"/>
            <p:cNvSpPr>
              <a:spLocks noChangeShapeType="1"/>
            </p:cNvSpPr>
            <p:nvPr/>
          </p:nvSpPr>
          <p:spPr bwMode="auto">
            <a:xfrm>
              <a:off x="1518" y="3073"/>
              <a:ext cx="0" cy="49"/>
            </a:xfrm>
            <a:prstGeom prst="line">
              <a:avLst/>
            </a:prstGeom>
            <a:noFill/>
            <a:ln w="6350">
              <a:solidFill>
                <a:srgbClr val="000000"/>
              </a:solidFill>
              <a:round/>
              <a:headEnd/>
              <a:tailEnd/>
            </a:ln>
          </p:spPr>
          <p:txBody>
            <a:bodyPr/>
            <a:lstStyle/>
            <a:p>
              <a:endParaRPr lang="en-US"/>
            </a:p>
          </p:txBody>
        </p:sp>
        <p:sp>
          <p:nvSpPr>
            <p:cNvPr id="14309" name="Line 1695"/>
            <p:cNvSpPr>
              <a:spLocks noChangeShapeType="1"/>
            </p:cNvSpPr>
            <p:nvPr/>
          </p:nvSpPr>
          <p:spPr bwMode="auto">
            <a:xfrm>
              <a:off x="1518" y="3122"/>
              <a:ext cx="157" cy="0"/>
            </a:xfrm>
            <a:prstGeom prst="line">
              <a:avLst/>
            </a:prstGeom>
            <a:noFill/>
            <a:ln w="6350">
              <a:solidFill>
                <a:srgbClr val="000000"/>
              </a:solidFill>
              <a:round/>
              <a:headEnd/>
              <a:tailEnd/>
            </a:ln>
          </p:spPr>
          <p:txBody>
            <a:bodyPr/>
            <a:lstStyle/>
            <a:p>
              <a:endParaRPr lang="en-US"/>
            </a:p>
          </p:txBody>
        </p:sp>
        <p:sp>
          <p:nvSpPr>
            <p:cNvPr id="14310" name="Line 1696"/>
            <p:cNvSpPr>
              <a:spLocks noChangeShapeType="1"/>
            </p:cNvSpPr>
            <p:nvPr/>
          </p:nvSpPr>
          <p:spPr bwMode="auto">
            <a:xfrm flipV="1">
              <a:off x="1675" y="3073"/>
              <a:ext cx="0" cy="49"/>
            </a:xfrm>
            <a:prstGeom prst="line">
              <a:avLst/>
            </a:prstGeom>
            <a:noFill/>
            <a:ln w="6350">
              <a:solidFill>
                <a:srgbClr val="000000"/>
              </a:solidFill>
              <a:round/>
              <a:headEnd/>
              <a:tailEnd/>
            </a:ln>
          </p:spPr>
          <p:txBody>
            <a:bodyPr/>
            <a:lstStyle/>
            <a:p>
              <a:endParaRPr lang="en-US"/>
            </a:p>
          </p:txBody>
        </p:sp>
        <p:sp>
          <p:nvSpPr>
            <p:cNvPr id="14311" name="Line 1697"/>
            <p:cNvSpPr>
              <a:spLocks noChangeShapeType="1"/>
            </p:cNvSpPr>
            <p:nvPr/>
          </p:nvSpPr>
          <p:spPr bwMode="auto">
            <a:xfrm>
              <a:off x="1675" y="3073"/>
              <a:ext cx="0" cy="49"/>
            </a:xfrm>
            <a:prstGeom prst="line">
              <a:avLst/>
            </a:prstGeom>
            <a:noFill/>
            <a:ln w="6350">
              <a:solidFill>
                <a:srgbClr val="000000"/>
              </a:solidFill>
              <a:round/>
              <a:headEnd/>
              <a:tailEnd/>
            </a:ln>
          </p:spPr>
          <p:txBody>
            <a:bodyPr/>
            <a:lstStyle/>
            <a:p>
              <a:endParaRPr lang="en-US"/>
            </a:p>
          </p:txBody>
        </p:sp>
        <p:sp>
          <p:nvSpPr>
            <p:cNvPr id="14312" name="Line 1698"/>
            <p:cNvSpPr>
              <a:spLocks noChangeShapeType="1"/>
            </p:cNvSpPr>
            <p:nvPr/>
          </p:nvSpPr>
          <p:spPr bwMode="auto">
            <a:xfrm>
              <a:off x="1675" y="3122"/>
              <a:ext cx="157" cy="0"/>
            </a:xfrm>
            <a:prstGeom prst="line">
              <a:avLst/>
            </a:prstGeom>
            <a:noFill/>
            <a:ln w="6350">
              <a:solidFill>
                <a:srgbClr val="000000"/>
              </a:solidFill>
              <a:round/>
              <a:headEnd/>
              <a:tailEnd/>
            </a:ln>
          </p:spPr>
          <p:txBody>
            <a:bodyPr/>
            <a:lstStyle/>
            <a:p>
              <a:endParaRPr lang="en-US"/>
            </a:p>
          </p:txBody>
        </p:sp>
        <p:sp>
          <p:nvSpPr>
            <p:cNvPr id="14313" name="Line 1699"/>
            <p:cNvSpPr>
              <a:spLocks noChangeShapeType="1"/>
            </p:cNvSpPr>
            <p:nvPr/>
          </p:nvSpPr>
          <p:spPr bwMode="auto">
            <a:xfrm flipV="1">
              <a:off x="1832" y="3073"/>
              <a:ext cx="0" cy="49"/>
            </a:xfrm>
            <a:prstGeom prst="line">
              <a:avLst/>
            </a:prstGeom>
            <a:noFill/>
            <a:ln w="6350">
              <a:solidFill>
                <a:srgbClr val="000000"/>
              </a:solidFill>
              <a:round/>
              <a:headEnd/>
              <a:tailEnd/>
            </a:ln>
          </p:spPr>
          <p:txBody>
            <a:bodyPr/>
            <a:lstStyle/>
            <a:p>
              <a:endParaRPr lang="en-US"/>
            </a:p>
          </p:txBody>
        </p:sp>
        <p:sp>
          <p:nvSpPr>
            <p:cNvPr id="14314" name="Line 1700"/>
            <p:cNvSpPr>
              <a:spLocks noChangeShapeType="1"/>
            </p:cNvSpPr>
            <p:nvPr/>
          </p:nvSpPr>
          <p:spPr bwMode="auto">
            <a:xfrm>
              <a:off x="1832" y="3073"/>
              <a:ext cx="0" cy="49"/>
            </a:xfrm>
            <a:prstGeom prst="line">
              <a:avLst/>
            </a:prstGeom>
            <a:noFill/>
            <a:ln w="6350">
              <a:solidFill>
                <a:srgbClr val="000000"/>
              </a:solidFill>
              <a:round/>
              <a:headEnd/>
              <a:tailEnd/>
            </a:ln>
          </p:spPr>
          <p:txBody>
            <a:bodyPr/>
            <a:lstStyle/>
            <a:p>
              <a:endParaRPr lang="en-US"/>
            </a:p>
          </p:txBody>
        </p:sp>
        <p:sp>
          <p:nvSpPr>
            <p:cNvPr id="14315" name="Line 1701"/>
            <p:cNvSpPr>
              <a:spLocks noChangeShapeType="1"/>
            </p:cNvSpPr>
            <p:nvPr/>
          </p:nvSpPr>
          <p:spPr bwMode="auto">
            <a:xfrm>
              <a:off x="1832" y="3122"/>
              <a:ext cx="157" cy="0"/>
            </a:xfrm>
            <a:prstGeom prst="line">
              <a:avLst/>
            </a:prstGeom>
            <a:noFill/>
            <a:ln w="6350">
              <a:solidFill>
                <a:srgbClr val="000000"/>
              </a:solidFill>
              <a:round/>
              <a:headEnd/>
              <a:tailEnd/>
            </a:ln>
          </p:spPr>
          <p:txBody>
            <a:bodyPr/>
            <a:lstStyle/>
            <a:p>
              <a:endParaRPr lang="en-US"/>
            </a:p>
          </p:txBody>
        </p:sp>
        <p:sp>
          <p:nvSpPr>
            <p:cNvPr id="14316" name="Line 1702"/>
            <p:cNvSpPr>
              <a:spLocks noChangeShapeType="1"/>
            </p:cNvSpPr>
            <p:nvPr/>
          </p:nvSpPr>
          <p:spPr bwMode="auto">
            <a:xfrm flipV="1">
              <a:off x="1989" y="3073"/>
              <a:ext cx="0" cy="49"/>
            </a:xfrm>
            <a:prstGeom prst="line">
              <a:avLst/>
            </a:prstGeom>
            <a:noFill/>
            <a:ln w="6350">
              <a:solidFill>
                <a:srgbClr val="000000"/>
              </a:solidFill>
              <a:round/>
              <a:headEnd/>
              <a:tailEnd/>
            </a:ln>
          </p:spPr>
          <p:txBody>
            <a:bodyPr/>
            <a:lstStyle/>
            <a:p>
              <a:endParaRPr lang="en-US"/>
            </a:p>
          </p:txBody>
        </p:sp>
        <p:sp>
          <p:nvSpPr>
            <p:cNvPr id="14317" name="Line 1703"/>
            <p:cNvSpPr>
              <a:spLocks noChangeShapeType="1"/>
            </p:cNvSpPr>
            <p:nvPr/>
          </p:nvSpPr>
          <p:spPr bwMode="auto">
            <a:xfrm>
              <a:off x="1989" y="3073"/>
              <a:ext cx="0" cy="49"/>
            </a:xfrm>
            <a:prstGeom prst="line">
              <a:avLst/>
            </a:prstGeom>
            <a:noFill/>
            <a:ln w="6350">
              <a:solidFill>
                <a:srgbClr val="000000"/>
              </a:solidFill>
              <a:round/>
              <a:headEnd/>
              <a:tailEnd/>
            </a:ln>
          </p:spPr>
          <p:txBody>
            <a:bodyPr/>
            <a:lstStyle/>
            <a:p>
              <a:endParaRPr lang="en-US"/>
            </a:p>
          </p:txBody>
        </p:sp>
        <p:sp>
          <p:nvSpPr>
            <p:cNvPr id="14318" name="Line 1704"/>
            <p:cNvSpPr>
              <a:spLocks noChangeShapeType="1"/>
            </p:cNvSpPr>
            <p:nvPr/>
          </p:nvSpPr>
          <p:spPr bwMode="auto">
            <a:xfrm>
              <a:off x="1989" y="3122"/>
              <a:ext cx="155" cy="0"/>
            </a:xfrm>
            <a:prstGeom prst="line">
              <a:avLst/>
            </a:prstGeom>
            <a:noFill/>
            <a:ln w="6350">
              <a:solidFill>
                <a:srgbClr val="000000"/>
              </a:solidFill>
              <a:round/>
              <a:headEnd/>
              <a:tailEnd/>
            </a:ln>
          </p:spPr>
          <p:txBody>
            <a:bodyPr/>
            <a:lstStyle/>
            <a:p>
              <a:endParaRPr lang="en-US"/>
            </a:p>
          </p:txBody>
        </p:sp>
        <p:sp>
          <p:nvSpPr>
            <p:cNvPr id="14319" name="Line 1705"/>
            <p:cNvSpPr>
              <a:spLocks noChangeShapeType="1"/>
            </p:cNvSpPr>
            <p:nvPr/>
          </p:nvSpPr>
          <p:spPr bwMode="auto">
            <a:xfrm flipV="1">
              <a:off x="2144" y="3073"/>
              <a:ext cx="0" cy="49"/>
            </a:xfrm>
            <a:prstGeom prst="line">
              <a:avLst/>
            </a:prstGeom>
            <a:noFill/>
            <a:ln w="6350">
              <a:solidFill>
                <a:srgbClr val="000000"/>
              </a:solidFill>
              <a:round/>
              <a:headEnd/>
              <a:tailEnd/>
            </a:ln>
          </p:spPr>
          <p:txBody>
            <a:bodyPr/>
            <a:lstStyle/>
            <a:p>
              <a:endParaRPr lang="en-US"/>
            </a:p>
          </p:txBody>
        </p:sp>
        <p:sp>
          <p:nvSpPr>
            <p:cNvPr id="14320" name="Line 1706"/>
            <p:cNvSpPr>
              <a:spLocks noChangeShapeType="1"/>
            </p:cNvSpPr>
            <p:nvPr/>
          </p:nvSpPr>
          <p:spPr bwMode="auto">
            <a:xfrm>
              <a:off x="2144" y="3073"/>
              <a:ext cx="0" cy="49"/>
            </a:xfrm>
            <a:prstGeom prst="line">
              <a:avLst/>
            </a:prstGeom>
            <a:noFill/>
            <a:ln w="6350">
              <a:solidFill>
                <a:srgbClr val="000000"/>
              </a:solidFill>
              <a:round/>
              <a:headEnd/>
              <a:tailEnd/>
            </a:ln>
          </p:spPr>
          <p:txBody>
            <a:bodyPr/>
            <a:lstStyle/>
            <a:p>
              <a:endParaRPr lang="en-US"/>
            </a:p>
          </p:txBody>
        </p:sp>
        <p:sp>
          <p:nvSpPr>
            <p:cNvPr id="14321" name="Line 1707"/>
            <p:cNvSpPr>
              <a:spLocks noChangeShapeType="1"/>
            </p:cNvSpPr>
            <p:nvPr/>
          </p:nvSpPr>
          <p:spPr bwMode="auto">
            <a:xfrm>
              <a:off x="2144" y="3122"/>
              <a:ext cx="157" cy="0"/>
            </a:xfrm>
            <a:prstGeom prst="line">
              <a:avLst/>
            </a:prstGeom>
            <a:noFill/>
            <a:ln w="6350">
              <a:solidFill>
                <a:srgbClr val="000000"/>
              </a:solidFill>
              <a:round/>
              <a:headEnd/>
              <a:tailEnd/>
            </a:ln>
          </p:spPr>
          <p:txBody>
            <a:bodyPr/>
            <a:lstStyle/>
            <a:p>
              <a:endParaRPr lang="en-US"/>
            </a:p>
          </p:txBody>
        </p:sp>
        <p:sp>
          <p:nvSpPr>
            <p:cNvPr id="14322" name="Line 1708"/>
            <p:cNvSpPr>
              <a:spLocks noChangeShapeType="1"/>
            </p:cNvSpPr>
            <p:nvPr/>
          </p:nvSpPr>
          <p:spPr bwMode="auto">
            <a:xfrm flipV="1">
              <a:off x="2301" y="3073"/>
              <a:ext cx="0" cy="49"/>
            </a:xfrm>
            <a:prstGeom prst="line">
              <a:avLst/>
            </a:prstGeom>
            <a:noFill/>
            <a:ln w="6350">
              <a:solidFill>
                <a:srgbClr val="000000"/>
              </a:solidFill>
              <a:round/>
              <a:headEnd/>
              <a:tailEnd/>
            </a:ln>
          </p:spPr>
          <p:txBody>
            <a:bodyPr/>
            <a:lstStyle/>
            <a:p>
              <a:endParaRPr lang="en-US"/>
            </a:p>
          </p:txBody>
        </p:sp>
        <p:sp>
          <p:nvSpPr>
            <p:cNvPr id="14323" name="Line 1709"/>
            <p:cNvSpPr>
              <a:spLocks noChangeShapeType="1"/>
            </p:cNvSpPr>
            <p:nvPr/>
          </p:nvSpPr>
          <p:spPr bwMode="auto">
            <a:xfrm>
              <a:off x="2301" y="3073"/>
              <a:ext cx="0" cy="49"/>
            </a:xfrm>
            <a:prstGeom prst="line">
              <a:avLst/>
            </a:prstGeom>
            <a:noFill/>
            <a:ln w="6350">
              <a:solidFill>
                <a:srgbClr val="000000"/>
              </a:solidFill>
              <a:round/>
              <a:headEnd/>
              <a:tailEnd/>
            </a:ln>
          </p:spPr>
          <p:txBody>
            <a:bodyPr/>
            <a:lstStyle/>
            <a:p>
              <a:endParaRPr lang="en-US"/>
            </a:p>
          </p:txBody>
        </p:sp>
        <p:sp>
          <p:nvSpPr>
            <p:cNvPr id="14324" name="Line 1710"/>
            <p:cNvSpPr>
              <a:spLocks noChangeShapeType="1"/>
            </p:cNvSpPr>
            <p:nvPr/>
          </p:nvSpPr>
          <p:spPr bwMode="auto">
            <a:xfrm>
              <a:off x="2301" y="3122"/>
              <a:ext cx="157" cy="0"/>
            </a:xfrm>
            <a:prstGeom prst="line">
              <a:avLst/>
            </a:prstGeom>
            <a:noFill/>
            <a:ln w="6350">
              <a:solidFill>
                <a:srgbClr val="000000"/>
              </a:solidFill>
              <a:round/>
              <a:headEnd/>
              <a:tailEnd/>
            </a:ln>
          </p:spPr>
          <p:txBody>
            <a:bodyPr/>
            <a:lstStyle/>
            <a:p>
              <a:endParaRPr lang="en-US"/>
            </a:p>
          </p:txBody>
        </p:sp>
        <p:sp>
          <p:nvSpPr>
            <p:cNvPr id="14325" name="Line 1711"/>
            <p:cNvSpPr>
              <a:spLocks noChangeShapeType="1"/>
            </p:cNvSpPr>
            <p:nvPr/>
          </p:nvSpPr>
          <p:spPr bwMode="auto">
            <a:xfrm flipV="1">
              <a:off x="2458" y="3073"/>
              <a:ext cx="0" cy="49"/>
            </a:xfrm>
            <a:prstGeom prst="line">
              <a:avLst/>
            </a:prstGeom>
            <a:noFill/>
            <a:ln w="6350">
              <a:solidFill>
                <a:srgbClr val="000000"/>
              </a:solidFill>
              <a:round/>
              <a:headEnd/>
              <a:tailEnd/>
            </a:ln>
          </p:spPr>
          <p:txBody>
            <a:bodyPr/>
            <a:lstStyle/>
            <a:p>
              <a:endParaRPr lang="en-US"/>
            </a:p>
          </p:txBody>
        </p:sp>
        <p:sp>
          <p:nvSpPr>
            <p:cNvPr id="14326" name="Line 1712"/>
            <p:cNvSpPr>
              <a:spLocks noChangeShapeType="1"/>
            </p:cNvSpPr>
            <p:nvPr/>
          </p:nvSpPr>
          <p:spPr bwMode="auto">
            <a:xfrm>
              <a:off x="2458" y="3073"/>
              <a:ext cx="0" cy="49"/>
            </a:xfrm>
            <a:prstGeom prst="line">
              <a:avLst/>
            </a:prstGeom>
            <a:noFill/>
            <a:ln w="6350">
              <a:solidFill>
                <a:srgbClr val="000000"/>
              </a:solidFill>
              <a:round/>
              <a:headEnd/>
              <a:tailEnd/>
            </a:ln>
          </p:spPr>
          <p:txBody>
            <a:bodyPr/>
            <a:lstStyle/>
            <a:p>
              <a:endParaRPr lang="en-US"/>
            </a:p>
          </p:txBody>
        </p:sp>
        <p:sp>
          <p:nvSpPr>
            <p:cNvPr id="14327" name="Line 1713"/>
            <p:cNvSpPr>
              <a:spLocks noChangeShapeType="1"/>
            </p:cNvSpPr>
            <p:nvPr/>
          </p:nvSpPr>
          <p:spPr bwMode="auto">
            <a:xfrm>
              <a:off x="2458" y="3122"/>
              <a:ext cx="157" cy="0"/>
            </a:xfrm>
            <a:prstGeom prst="line">
              <a:avLst/>
            </a:prstGeom>
            <a:noFill/>
            <a:ln w="6350">
              <a:solidFill>
                <a:srgbClr val="000000"/>
              </a:solidFill>
              <a:round/>
              <a:headEnd/>
              <a:tailEnd/>
            </a:ln>
          </p:spPr>
          <p:txBody>
            <a:bodyPr/>
            <a:lstStyle/>
            <a:p>
              <a:endParaRPr lang="en-US"/>
            </a:p>
          </p:txBody>
        </p:sp>
        <p:sp>
          <p:nvSpPr>
            <p:cNvPr id="14328" name="Line 1714"/>
            <p:cNvSpPr>
              <a:spLocks noChangeShapeType="1"/>
            </p:cNvSpPr>
            <p:nvPr/>
          </p:nvSpPr>
          <p:spPr bwMode="auto">
            <a:xfrm flipV="1">
              <a:off x="2615" y="3073"/>
              <a:ext cx="0" cy="49"/>
            </a:xfrm>
            <a:prstGeom prst="line">
              <a:avLst/>
            </a:prstGeom>
            <a:noFill/>
            <a:ln w="6350">
              <a:solidFill>
                <a:srgbClr val="000000"/>
              </a:solidFill>
              <a:round/>
              <a:headEnd/>
              <a:tailEnd/>
            </a:ln>
          </p:spPr>
          <p:txBody>
            <a:bodyPr/>
            <a:lstStyle/>
            <a:p>
              <a:endParaRPr lang="en-US"/>
            </a:p>
          </p:txBody>
        </p:sp>
        <p:sp>
          <p:nvSpPr>
            <p:cNvPr id="14329" name="Line 1715"/>
            <p:cNvSpPr>
              <a:spLocks noChangeShapeType="1"/>
            </p:cNvSpPr>
            <p:nvPr/>
          </p:nvSpPr>
          <p:spPr bwMode="auto">
            <a:xfrm>
              <a:off x="2615" y="3073"/>
              <a:ext cx="0" cy="49"/>
            </a:xfrm>
            <a:prstGeom prst="line">
              <a:avLst/>
            </a:prstGeom>
            <a:noFill/>
            <a:ln w="6350">
              <a:solidFill>
                <a:srgbClr val="000000"/>
              </a:solidFill>
              <a:round/>
              <a:headEnd/>
              <a:tailEnd/>
            </a:ln>
          </p:spPr>
          <p:txBody>
            <a:bodyPr/>
            <a:lstStyle/>
            <a:p>
              <a:endParaRPr lang="en-US"/>
            </a:p>
          </p:txBody>
        </p:sp>
        <p:sp>
          <p:nvSpPr>
            <p:cNvPr id="14330" name="Line 1716"/>
            <p:cNvSpPr>
              <a:spLocks noChangeShapeType="1"/>
            </p:cNvSpPr>
            <p:nvPr/>
          </p:nvSpPr>
          <p:spPr bwMode="auto">
            <a:xfrm>
              <a:off x="2615" y="3122"/>
              <a:ext cx="156" cy="0"/>
            </a:xfrm>
            <a:prstGeom prst="line">
              <a:avLst/>
            </a:prstGeom>
            <a:noFill/>
            <a:ln w="6350">
              <a:solidFill>
                <a:srgbClr val="000000"/>
              </a:solidFill>
              <a:round/>
              <a:headEnd/>
              <a:tailEnd/>
            </a:ln>
          </p:spPr>
          <p:txBody>
            <a:bodyPr/>
            <a:lstStyle/>
            <a:p>
              <a:endParaRPr lang="en-US"/>
            </a:p>
          </p:txBody>
        </p:sp>
        <p:sp>
          <p:nvSpPr>
            <p:cNvPr id="14331" name="Line 1717"/>
            <p:cNvSpPr>
              <a:spLocks noChangeShapeType="1"/>
            </p:cNvSpPr>
            <p:nvPr/>
          </p:nvSpPr>
          <p:spPr bwMode="auto">
            <a:xfrm flipV="1">
              <a:off x="2771" y="3003"/>
              <a:ext cx="0" cy="119"/>
            </a:xfrm>
            <a:prstGeom prst="line">
              <a:avLst/>
            </a:prstGeom>
            <a:noFill/>
            <a:ln w="6350">
              <a:solidFill>
                <a:srgbClr val="000000"/>
              </a:solidFill>
              <a:round/>
              <a:headEnd/>
              <a:tailEnd/>
            </a:ln>
          </p:spPr>
          <p:txBody>
            <a:bodyPr/>
            <a:lstStyle/>
            <a:p>
              <a:endParaRPr lang="en-US"/>
            </a:p>
          </p:txBody>
        </p:sp>
        <p:sp>
          <p:nvSpPr>
            <p:cNvPr id="14332" name="Line 1718"/>
            <p:cNvSpPr>
              <a:spLocks noChangeShapeType="1"/>
            </p:cNvSpPr>
            <p:nvPr/>
          </p:nvSpPr>
          <p:spPr bwMode="auto">
            <a:xfrm>
              <a:off x="2771" y="3003"/>
              <a:ext cx="0" cy="119"/>
            </a:xfrm>
            <a:prstGeom prst="line">
              <a:avLst/>
            </a:prstGeom>
            <a:noFill/>
            <a:ln w="6350">
              <a:solidFill>
                <a:srgbClr val="000000"/>
              </a:solidFill>
              <a:round/>
              <a:headEnd/>
              <a:tailEnd/>
            </a:ln>
          </p:spPr>
          <p:txBody>
            <a:bodyPr/>
            <a:lstStyle/>
            <a:p>
              <a:endParaRPr lang="en-US"/>
            </a:p>
          </p:txBody>
        </p:sp>
        <p:sp>
          <p:nvSpPr>
            <p:cNvPr id="14333" name="Line 1719"/>
            <p:cNvSpPr>
              <a:spLocks noChangeShapeType="1"/>
            </p:cNvSpPr>
            <p:nvPr/>
          </p:nvSpPr>
          <p:spPr bwMode="auto">
            <a:xfrm>
              <a:off x="2771" y="3122"/>
              <a:ext cx="157" cy="0"/>
            </a:xfrm>
            <a:prstGeom prst="line">
              <a:avLst/>
            </a:prstGeom>
            <a:noFill/>
            <a:ln w="6350">
              <a:solidFill>
                <a:srgbClr val="000000"/>
              </a:solidFill>
              <a:round/>
              <a:headEnd/>
              <a:tailEnd/>
            </a:ln>
          </p:spPr>
          <p:txBody>
            <a:bodyPr/>
            <a:lstStyle/>
            <a:p>
              <a:endParaRPr lang="en-US"/>
            </a:p>
          </p:txBody>
        </p:sp>
        <p:sp>
          <p:nvSpPr>
            <p:cNvPr id="14334" name="Line 1720"/>
            <p:cNvSpPr>
              <a:spLocks noChangeShapeType="1"/>
            </p:cNvSpPr>
            <p:nvPr/>
          </p:nvSpPr>
          <p:spPr bwMode="auto">
            <a:xfrm flipV="1">
              <a:off x="2928" y="3073"/>
              <a:ext cx="0" cy="49"/>
            </a:xfrm>
            <a:prstGeom prst="line">
              <a:avLst/>
            </a:prstGeom>
            <a:noFill/>
            <a:ln w="6350">
              <a:solidFill>
                <a:srgbClr val="000000"/>
              </a:solidFill>
              <a:round/>
              <a:headEnd/>
              <a:tailEnd/>
            </a:ln>
          </p:spPr>
          <p:txBody>
            <a:bodyPr/>
            <a:lstStyle/>
            <a:p>
              <a:endParaRPr lang="en-US"/>
            </a:p>
          </p:txBody>
        </p:sp>
        <p:sp>
          <p:nvSpPr>
            <p:cNvPr id="14335" name="Line 1721"/>
            <p:cNvSpPr>
              <a:spLocks noChangeShapeType="1"/>
            </p:cNvSpPr>
            <p:nvPr/>
          </p:nvSpPr>
          <p:spPr bwMode="auto">
            <a:xfrm>
              <a:off x="2928" y="3073"/>
              <a:ext cx="0" cy="49"/>
            </a:xfrm>
            <a:prstGeom prst="line">
              <a:avLst/>
            </a:prstGeom>
            <a:noFill/>
            <a:ln w="6350">
              <a:solidFill>
                <a:srgbClr val="000000"/>
              </a:solidFill>
              <a:round/>
              <a:headEnd/>
              <a:tailEnd/>
            </a:ln>
          </p:spPr>
          <p:txBody>
            <a:bodyPr/>
            <a:lstStyle/>
            <a:p>
              <a:endParaRPr lang="en-US"/>
            </a:p>
          </p:txBody>
        </p:sp>
        <p:sp>
          <p:nvSpPr>
            <p:cNvPr id="14336" name="Line 1722"/>
            <p:cNvSpPr>
              <a:spLocks noChangeShapeType="1"/>
            </p:cNvSpPr>
            <p:nvPr/>
          </p:nvSpPr>
          <p:spPr bwMode="auto">
            <a:xfrm>
              <a:off x="2928" y="3122"/>
              <a:ext cx="157" cy="0"/>
            </a:xfrm>
            <a:prstGeom prst="line">
              <a:avLst/>
            </a:prstGeom>
            <a:noFill/>
            <a:ln w="6350">
              <a:solidFill>
                <a:srgbClr val="000000"/>
              </a:solidFill>
              <a:round/>
              <a:headEnd/>
              <a:tailEnd/>
            </a:ln>
          </p:spPr>
          <p:txBody>
            <a:bodyPr/>
            <a:lstStyle/>
            <a:p>
              <a:endParaRPr lang="en-US"/>
            </a:p>
          </p:txBody>
        </p:sp>
        <p:sp>
          <p:nvSpPr>
            <p:cNvPr id="14337" name="Line 1723"/>
            <p:cNvSpPr>
              <a:spLocks noChangeShapeType="1"/>
            </p:cNvSpPr>
            <p:nvPr/>
          </p:nvSpPr>
          <p:spPr bwMode="auto">
            <a:xfrm flipV="1">
              <a:off x="3085" y="3073"/>
              <a:ext cx="0" cy="49"/>
            </a:xfrm>
            <a:prstGeom prst="line">
              <a:avLst/>
            </a:prstGeom>
            <a:noFill/>
            <a:ln w="6350">
              <a:solidFill>
                <a:srgbClr val="000000"/>
              </a:solidFill>
              <a:round/>
              <a:headEnd/>
              <a:tailEnd/>
            </a:ln>
          </p:spPr>
          <p:txBody>
            <a:bodyPr/>
            <a:lstStyle/>
            <a:p>
              <a:endParaRPr lang="en-US"/>
            </a:p>
          </p:txBody>
        </p:sp>
        <p:sp>
          <p:nvSpPr>
            <p:cNvPr id="14338" name="Line 1724"/>
            <p:cNvSpPr>
              <a:spLocks noChangeShapeType="1"/>
            </p:cNvSpPr>
            <p:nvPr/>
          </p:nvSpPr>
          <p:spPr bwMode="auto">
            <a:xfrm>
              <a:off x="3085" y="3073"/>
              <a:ext cx="0" cy="49"/>
            </a:xfrm>
            <a:prstGeom prst="line">
              <a:avLst/>
            </a:prstGeom>
            <a:noFill/>
            <a:ln w="6350">
              <a:solidFill>
                <a:srgbClr val="000000"/>
              </a:solidFill>
              <a:round/>
              <a:headEnd/>
              <a:tailEnd/>
            </a:ln>
          </p:spPr>
          <p:txBody>
            <a:bodyPr/>
            <a:lstStyle/>
            <a:p>
              <a:endParaRPr lang="en-US"/>
            </a:p>
          </p:txBody>
        </p:sp>
        <p:sp>
          <p:nvSpPr>
            <p:cNvPr id="14339" name="Line 1725"/>
            <p:cNvSpPr>
              <a:spLocks noChangeShapeType="1"/>
            </p:cNvSpPr>
            <p:nvPr/>
          </p:nvSpPr>
          <p:spPr bwMode="auto">
            <a:xfrm>
              <a:off x="3085" y="3122"/>
              <a:ext cx="157" cy="0"/>
            </a:xfrm>
            <a:prstGeom prst="line">
              <a:avLst/>
            </a:prstGeom>
            <a:noFill/>
            <a:ln w="6350">
              <a:solidFill>
                <a:srgbClr val="000000"/>
              </a:solidFill>
              <a:round/>
              <a:headEnd/>
              <a:tailEnd/>
            </a:ln>
          </p:spPr>
          <p:txBody>
            <a:bodyPr/>
            <a:lstStyle/>
            <a:p>
              <a:endParaRPr lang="en-US"/>
            </a:p>
          </p:txBody>
        </p:sp>
        <p:sp>
          <p:nvSpPr>
            <p:cNvPr id="14340" name="Line 1726"/>
            <p:cNvSpPr>
              <a:spLocks noChangeShapeType="1"/>
            </p:cNvSpPr>
            <p:nvPr/>
          </p:nvSpPr>
          <p:spPr bwMode="auto">
            <a:xfrm flipV="1">
              <a:off x="3242" y="3073"/>
              <a:ext cx="0" cy="49"/>
            </a:xfrm>
            <a:prstGeom prst="line">
              <a:avLst/>
            </a:prstGeom>
            <a:noFill/>
            <a:ln w="6350">
              <a:solidFill>
                <a:srgbClr val="000000"/>
              </a:solidFill>
              <a:round/>
              <a:headEnd/>
              <a:tailEnd/>
            </a:ln>
          </p:spPr>
          <p:txBody>
            <a:bodyPr/>
            <a:lstStyle/>
            <a:p>
              <a:endParaRPr lang="en-US"/>
            </a:p>
          </p:txBody>
        </p:sp>
        <p:sp>
          <p:nvSpPr>
            <p:cNvPr id="14341" name="Line 1727"/>
            <p:cNvSpPr>
              <a:spLocks noChangeShapeType="1"/>
            </p:cNvSpPr>
            <p:nvPr/>
          </p:nvSpPr>
          <p:spPr bwMode="auto">
            <a:xfrm>
              <a:off x="3242" y="3073"/>
              <a:ext cx="0" cy="49"/>
            </a:xfrm>
            <a:prstGeom prst="line">
              <a:avLst/>
            </a:prstGeom>
            <a:noFill/>
            <a:ln w="6350">
              <a:solidFill>
                <a:srgbClr val="000000"/>
              </a:solidFill>
              <a:round/>
              <a:headEnd/>
              <a:tailEnd/>
            </a:ln>
          </p:spPr>
          <p:txBody>
            <a:bodyPr/>
            <a:lstStyle/>
            <a:p>
              <a:endParaRPr lang="en-US"/>
            </a:p>
          </p:txBody>
        </p:sp>
        <p:sp>
          <p:nvSpPr>
            <p:cNvPr id="14342" name="Line 1728"/>
            <p:cNvSpPr>
              <a:spLocks noChangeShapeType="1"/>
            </p:cNvSpPr>
            <p:nvPr/>
          </p:nvSpPr>
          <p:spPr bwMode="auto">
            <a:xfrm>
              <a:off x="3242" y="3122"/>
              <a:ext cx="156" cy="0"/>
            </a:xfrm>
            <a:prstGeom prst="line">
              <a:avLst/>
            </a:prstGeom>
            <a:noFill/>
            <a:ln w="6350">
              <a:solidFill>
                <a:srgbClr val="000000"/>
              </a:solidFill>
              <a:round/>
              <a:headEnd/>
              <a:tailEnd/>
            </a:ln>
          </p:spPr>
          <p:txBody>
            <a:bodyPr/>
            <a:lstStyle/>
            <a:p>
              <a:endParaRPr lang="en-US"/>
            </a:p>
          </p:txBody>
        </p:sp>
        <p:sp>
          <p:nvSpPr>
            <p:cNvPr id="14343" name="Line 1729"/>
            <p:cNvSpPr>
              <a:spLocks noChangeShapeType="1"/>
            </p:cNvSpPr>
            <p:nvPr/>
          </p:nvSpPr>
          <p:spPr bwMode="auto">
            <a:xfrm flipV="1">
              <a:off x="3398" y="3073"/>
              <a:ext cx="0" cy="49"/>
            </a:xfrm>
            <a:prstGeom prst="line">
              <a:avLst/>
            </a:prstGeom>
            <a:noFill/>
            <a:ln w="6350">
              <a:solidFill>
                <a:srgbClr val="000000"/>
              </a:solidFill>
              <a:round/>
              <a:headEnd/>
              <a:tailEnd/>
            </a:ln>
          </p:spPr>
          <p:txBody>
            <a:bodyPr/>
            <a:lstStyle/>
            <a:p>
              <a:endParaRPr lang="en-US"/>
            </a:p>
          </p:txBody>
        </p:sp>
        <p:sp>
          <p:nvSpPr>
            <p:cNvPr id="14344" name="Line 1730"/>
            <p:cNvSpPr>
              <a:spLocks noChangeShapeType="1"/>
            </p:cNvSpPr>
            <p:nvPr/>
          </p:nvSpPr>
          <p:spPr bwMode="auto">
            <a:xfrm>
              <a:off x="3398" y="3073"/>
              <a:ext cx="0" cy="49"/>
            </a:xfrm>
            <a:prstGeom prst="line">
              <a:avLst/>
            </a:prstGeom>
            <a:noFill/>
            <a:ln w="6350">
              <a:solidFill>
                <a:srgbClr val="000000"/>
              </a:solidFill>
              <a:round/>
              <a:headEnd/>
              <a:tailEnd/>
            </a:ln>
          </p:spPr>
          <p:txBody>
            <a:bodyPr/>
            <a:lstStyle/>
            <a:p>
              <a:endParaRPr lang="en-US"/>
            </a:p>
          </p:txBody>
        </p:sp>
        <p:sp>
          <p:nvSpPr>
            <p:cNvPr id="14345" name="Line 1731"/>
            <p:cNvSpPr>
              <a:spLocks noChangeShapeType="1"/>
            </p:cNvSpPr>
            <p:nvPr/>
          </p:nvSpPr>
          <p:spPr bwMode="auto">
            <a:xfrm>
              <a:off x="3398" y="3122"/>
              <a:ext cx="156" cy="0"/>
            </a:xfrm>
            <a:prstGeom prst="line">
              <a:avLst/>
            </a:prstGeom>
            <a:noFill/>
            <a:ln w="6350">
              <a:solidFill>
                <a:srgbClr val="000000"/>
              </a:solidFill>
              <a:round/>
              <a:headEnd/>
              <a:tailEnd/>
            </a:ln>
          </p:spPr>
          <p:txBody>
            <a:bodyPr/>
            <a:lstStyle/>
            <a:p>
              <a:endParaRPr lang="en-US"/>
            </a:p>
          </p:txBody>
        </p:sp>
        <p:sp>
          <p:nvSpPr>
            <p:cNvPr id="14346" name="Line 1732"/>
            <p:cNvSpPr>
              <a:spLocks noChangeShapeType="1"/>
            </p:cNvSpPr>
            <p:nvPr/>
          </p:nvSpPr>
          <p:spPr bwMode="auto">
            <a:xfrm flipV="1">
              <a:off x="3554" y="3073"/>
              <a:ext cx="0" cy="49"/>
            </a:xfrm>
            <a:prstGeom prst="line">
              <a:avLst/>
            </a:prstGeom>
            <a:noFill/>
            <a:ln w="6350">
              <a:solidFill>
                <a:srgbClr val="000000"/>
              </a:solidFill>
              <a:round/>
              <a:headEnd/>
              <a:tailEnd/>
            </a:ln>
          </p:spPr>
          <p:txBody>
            <a:bodyPr/>
            <a:lstStyle/>
            <a:p>
              <a:endParaRPr lang="en-US"/>
            </a:p>
          </p:txBody>
        </p:sp>
        <p:sp>
          <p:nvSpPr>
            <p:cNvPr id="14347" name="Line 1733"/>
            <p:cNvSpPr>
              <a:spLocks noChangeShapeType="1"/>
            </p:cNvSpPr>
            <p:nvPr/>
          </p:nvSpPr>
          <p:spPr bwMode="auto">
            <a:xfrm>
              <a:off x="3554" y="3073"/>
              <a:ext cx="0" cy="49"/>
            </a:xfrm>
            <a:prstGeom prst="line">
              <a:avLst/>
            </a:prstGeom>
            <a:noFill/>
            <a:ln w="6350">
              <a:solidFill>
                <a:srgbClr val="000000"/>
              </a:solidFill>
              <a:round/>
              <a:headEnd/>
              <a:tailEnd/>
            </a:ln>
          </p:spPr>
          <p:txBody>
            <a:bodyPr/>
            <a:lstStyle/>
            <a:p>
              <a:endParaRPr lang="en-US"/>
            </a:p>
          </p:txBody>
        </p:sp>
        <p:sp>
          <p:nvSpPr>
            <p:cNvPr id="14348" name="Line 1734"/>
            <p:cNvSpPr>
              <a:spLocks noChangeShapeType="1"/>
            </p:cNvSpPr>
            <p:nvPr/>
          </p:nvSpPr>
          <p:spPr bwMode="auto">
            <a:xfrm>
              <a:off x="3554" y="3122"/>
              <a:ext cx="157" cy="0"/>
            </a:xfrm>
            <a:prstGeom prst="line">
              <a:avLst/>
            </a:prstGeom>
            <a:noFill/>
            <a:ln w="6350">
              <a:solidFill>
                <a:srgbClr val="000000"/>
              </a:solidFill>
              <a:round/>
              <a:headEnd/>
              <a:tailEnd/>
            </a:ln>
          </p:spPr>
          <p:txBody>
            <a:bodyPr/>
            <a:lstStyle/>
            <a:p>
              <a:endParaRPr lang="en-US"/>
            </a:p>
          </p:txBody>
        </p:sp>
        <p:sp>
          <p:nvSpPr>
            <p:cNvPr id="14349" name="Line 1735"/>
            <p:cNvSpPr>
              <a:spLocks noChangeShapeType="1"/>
            </p:cNvSpPr>
            <p:nvPr/>
          </p:nvSpPr>
          <p:spPr bwMode="auto">
            <a:xfrm flipV="1">
              <a:off x="3711" y="3073"/>
              <a:ext cx="0" cy="49"/>
            </a:xfrm>
            <a:prstGeom prst="line">
              <a:avLst/>
            </a:prstGeom>
            <a:noFill/>
            <a:ln w="6350">
              <a:solidFill>
                <a:srgbClr val="000000"/>
              </a:solidFill>
              <a:round/>
              <a:headEnd/>
              <a:tailEnd/>
            </a:ln>
          </p:spPr>
          <p:txBody>
            <a:bodyPr/>
            <a:lstStyle/>
            <a:p>
              <a:endParaRPr lang="en-US"/>
            </a:p>
          </p:txBody>
        </p:sp>
        <p:sp>
          <p:nvSpPr>
            <p:cNvPr id="14350" name="Line 1736"/>
            <p:cNvSpPr>
              <a:spLocks noChangeShapeType="1"/>
            </p:cNvSpPr>
            <p:nvPr/>
          </p:nvSpPr>
          <p:spPr bwMode="auto">
            <a:xfrm>
              <a:off x="3711" y="3073"/>
              <a:ext cx="0" cy="49"/>
            </a:xfrm>
            <a:prstGeom prst="line">
              <a:avLst/>
            </a:prstGeom>
            <a:noFill/>
            <a:ln w="6350">
              <a:solidFill>
                <a:srgbClr val="000000"/>
              </a:solidFill>
              <a:round/>
              <a:headEnd/>
              <a:tailEnd/>
            </a:ln>
          </p:spPr>
          <p:txBody>
            <a:bodyPr/>
            <a:lstStyle/>
            <a:p>
              <a:endParaRPr lang="en-US"/>
            </a:p>
          </p:txBody>
        </p:sp>
        <p:sp>
          <p:nvSpPr>
            <p:cNvPr id="14351" name="Line 1737"/>
            <p:cNvSpPr>
              <a:spLocks noChangeShapeType="1"/>
            </p:cNvSpPr>
            <p:nvPr/>
          </p:nvSpPr>
          <p:spPr bwMode="auto">
            <a:xfrm>
              <a:off x="3711" y="3122"/>
              <a:ext cx="157" cy="0"/>
            </a:xfrm>
            <a:prstGeom prst="line">
              <a:avLst/>
            </a:prstGeom>
            <a:noFill/>
            <a:ln w="6350">
              <a:solidFill>
                <a:srgbClr val="000000"/>
              </a:solidFill>
              <a:round/>
              <a:headEnd/>
              <a:tailEnd/>
            </a:ln>
          </p:spPr>
          <p:txBody>
            <a:bodyPr/>
            <a:lstStyle/>
            <a:p>
              <a:endParaRPr lang="en-US"/>
            </a:p>
          </p:txBody>
        </p:sp>
        <p:sp>
          <p:nvSpPr>
            <p:cNvPr id="14352" name="Line 1738"/>
            <p:cNvSpPr>
              <a:spLocks noChangeShapeType="1"/>
            </p:cNvSpPr>
            <p:nvPr/>
          </p:nvSpPr>
          <p:spPr bwMode="auto">
            <a:xfrm flipV="1">
              <a:off x="3868" y="3073"/>
              <a:ext cx="0" cy="49"/>
            </a:xfrm>
            <a:prstGeom prst="line">
              <a:avLst/>
            </a:prstGeom>
            <a:noFill/>
            <a:ln w="6350">
              <a:solidFill>
                <a:srgbClr val="000000"/>
              </a:solidFill>
              <a:round/>
              <a:headEnd/>
              <a:tailEnd/>
            </a:ln>
          </p:spPr>
          <p:txBody>
            <a:bodyPr/>
            <a:lstStyle/>
            <a:p>
              <a:endParaRPr lang="en-US"/>
            </a:p>
          </p:txBody>
        </p:sp>
        <p:sp>
          <p:nvSpPr>
            <p:cNvPr id="14353" name="Line 1739"/>
            <p:cNvSpPr>
              <a:spLocks noChangeShapeType="1"/>
            </p:cNvSpPr>
            <p:nvPr/>
          </p:nvSpPr>
          <p:spPr bwMode="auto">
            <a:xfrm>
              <a:off x="3868" y="3073"/>
              <a:ext cx="0" cy="49"/>
            </a:xfrm>
            <a:prstGeom prst="line">
              <a:avLst/>
            </a:prstGeom>
            <a:noFill/>
            <a:ln w="6350">
              <a:solidFill>
                <a:srgbClr val="000000"/>
              </a:solidFill>
              <a:round/>
              <a:headEnd/>
              <a:tailEnd/>
            </a:ln>
          </p:spPr>
          <p:txBody>
            <a:bodyPr/>
            <a:lstStyle/>
            <a:p>
              <a:endParaRPr lang="en-US"/>
            </a:p>
          </p:txBody>
        </p:sp>
        <p:sp>
          <p:nvSpPr>
            <p:cNvPr id="14354" name="Line 1740"/>
            <p:cNvSpPr>
              <a:spLocks noChangeShapeType="1"/>
            </p:cNvSpPr>
            <p:nvPr/>
          </p:nvSpPr>
          <p:spPr bwMode="auto">
            <a:xfrm>
              <a:off x="3868" y="3122"/>
              <a:ext cx="156" cy="0"/>
            </a:xfrm>
            <a:prstGeom prst="line">
              <a:avLst/>
            </a:prstGeom>
            <a:noFill/>
            <a:ln w="6350">
              <a:solidFill>
                <a:srgbClr val="000000"/>
              </a:solidFill>
              <a:round/>
              <a:headEnd/>
              <a:tailEnd/>
            </a:ln>
          </p:spPr>
          <p:txBody>
            <a:bodyPr/>
            <a:lstStyle/>
            <a:p>
              <a:endParaRPr lang="en-US"/>
            </a:p>
          </p:txBody>
        </p:sp>
        <p:sp>
          <p:nvSpPr>
            <p:cNvPr id="14355" name="Line 1741"/>
            <p:cNvSpPr>
              <a:spLocks noChangeShapeType="1"/>
            </p:cNvSpPr>
            <p:nvPr/>
          </p:nvSpPr>
          <p:spPr bwMode="auto">
            <a:xfrm flipV="1">
              <a:off x="4024" y="3073"/>
              <a:ext cx="0" cy="49"/>
            </a:xfrm>
            <a:prstGeom prst="line">
              <a:avLst/>
            </a:prstGeom>
            <a:noFill/>
            <a:ln w="6350">
              <a:solidFill>
                <a:srgbClr val="000000"/>
              </a:solidFill>
              <a:round/>
              <a:headEnd/>
              <a:tailEnd/>
            </a:ln>
          </p:spPr>
          <p:txBody>
            <a:bodyPr/>
            <a:lstStyle/>
            <a:p>
              <a:endParaRPr lang="en-US"/>
            </a:p>
          </p:txBody>
        </p:sp>
        <p:sp>
          <p:nvSpPr>
            <p:cNvPr id="14356" name="Line 1742"/>
            <p:cNvSpPr>
              <a:spLocks noChangeShapeType="1"/>
            </p:cNvSpPr>
            <p:nvPr/>
          </p:nvSpPr>
          <p:spPr bwMode="auto">
            <a:xfrm>
              <a:off x="4024" y="3073"/>
              <a:ext cx="0" cy="49"/>
            </a:xfrm>
            <a:prstGeom prst="line">
              <a:avLst/>
            </a:prstGeom>
            <a:noFill/>
            <a:ln w="6350">
              <a:solidFill>
                <a:srgbClr val="000000"/>
              </a:solidFill>
              <a:round/>
              <a:headEnd/>
              <a:tailEnd/>
            </a:ln>
          </p:spPr>
          <p:txBody>
            <a:bodyPr/>
            <a:lstStyle/>
            <a:p>
              <a:endParaRPr lang="en-US"/>
            </a:p>
          </p:txBody>
        </p:sp>
        <p:sp>
          <p:nvSpPr>
            <p:cNvPr id="14357" name="Line 1743"/>
            <p:cNvSpPr>
              <a:spLocks noChangeShapeType="1"/>
            </p:cNvSpPr>
            <p:nvPr/>
          </p:nvSpPr>
          <p:spPr bwMode="auto">
            <a:xfrm>
              <a:off x="4024" y="3122"/>
              <a:ext cx="157" cy="0"/>
            </a:xfrm>
            <a:prstGeom prst="line">
              <a:avLst/>
            </a:prstGeom>
            <a:noFill/>
            <a:ln w="6350">
              <a:solidFill>
                <a:srgbClr val="000000"/>
              </a:solidFill>
              <a:round/>
              <a:headEnd/>
              <a:tailEnd/>
            </a:ln>
          </p:spPr>
          <p:txBody>
            <a:bodyPr/>
            <a:lstStyle/>
            <a:p>
              <a:endParaRPr lang="en-US"/>
            </a:p>
          </p:txBody>
        </p:sp>
        <p:sp>
          <p:nvSpPr>
            <p:cNvPr id="14358" name="Line 1744"/>
            <p:cNvSpPr>
              <a:spLocks noChangeShapeType="1"/>
            </p:cNvSpPr>
            <p:nvPr/>
          </p:nvSpPr>
          <p:spPr bwMode="auto">
            <a:xfrm flipV="1">
              <a:off x="4181" y="3073"/>
              <a:ext cx="0" cy="49"/>
            </a:xfrm>
            <a:prstGeom prst="line">
              <a:avLst/>
            </a:prstGeom>
            <a:noFill/>
            <a:ln w="6350">
              <a:solidFill>
                <a:srgbClr val="000000"/>
              </a:solidFill>
              <a:round/>
              <a:headEnd/>
              <a:tailEnd/>
            </a:ln>
          </p:spPr>
          <p:txBody>
            <a:bodyPr/>
            <a:lstStyle/>
            <a:p>
              <a:endParaRPr lang="en-US"/>
            </a:p>
          </p:txBody>
        </p:sp>
        <p:sp>
          <p:nvSpPr>
            <p:cNvPr id="14359" name="Line 1745"/>
            <p:cNvSpPr>
              <a:spLocks noChangeShapeType="1"/>
            </p:cNvSpPr>
            <p:nvPr/>
          </p:nvSpPr>
          <p:spPr bwMode="auto">
            <a:xfrm>
              <a:off x="4181" y="3073"/>
              <a:ext cx="0" cy="49"/>
            </a:xfrm>
            <a:prstGeom prst="line">
              <a:avLst/>
            </a:prstGeom>
            <a:noFill/>
            <a:ln w="6350">
              <a:solidFill>
                <a:srgbClr val="000000"/>
              </a:solidFill>
              <a:round/>
              <a:headEnd/>
              <a:tailEnd/>
            </a:ln>
          </p:spPr>
          <p:txBody>
            <a:bodyPr/>
            <a:lstStyle/>
            <a:p>
              <a:endParaRPr lang="en-US"/>
            </a:p>
          </p:txBody>
        </p:sp>
        <p:sp>
          <p:nvSpPr>
            <p:cNvPr id="14360" name="Line 1746"/>
            <p:cNvSpPr>
              <a:spLocks noChangeShapeType="1"/>
            </p:cNvSpPr>
            <p:nvPr/>
          </p:nvSpPr>
          <p:spPr bwMode="auto">
            <a:xfrm>
              <a:off x="4181" y="3122"/>
              <a:ext cx="157" cy="0"/>
            </a:xfrm>
            <a:prstGeom prst="line">
              <a:avLst/>
            </a:prstGeom>
            <a:noFill/>
            <a:ln w="6350">
              <a:solidFill>
                <a:srgbClr val="000000"/>
              </a:solidFill>
              <a:round/>
              <a:headEnd/>
              <a:tailEnd/>
            </a:ln>
          </p:spPr>
          <p:txBody>
            <a:bodyPr/>
            <a:lstStyle/>
            <a:p>
              <a:endParaRPr lang="en-US"/>
            </a:p>
          </p:txBody>
        </p:sp>
        <p:sp>
          <p:nvSpPr>
            <p:cNvPr id="14361" name="Line 1747"/>
            <p:cNvSpPr>
              <a:spLocks noChangeShapeType="1"/>
            </p:cNvSpPr>
            <p:nvPr/>
          </p:nvSpPr>
          <p:spPr bwMode="auto">
            <a:xfrm flipV="1">
              <a:off x="4338" y="3003"/>
              <a:ext cx="0" cy="119"/>
            </a:xfrm>
            <a:prstGeom prst="line">
              <a:avLst/>
            </a:prstGeom>
            <a:noFill/>
            <a:ln w="6350">
              <a:solidFill>
                <a:srgbClr val="000000"/>
              </a:solidFill>
              <a:round/>
              <a:headEnd/>
              <a:tailEnd/>
            </a:ln>
          </p:spPr>
          <p:txBody>
            <a:bodyPr/>
            <a:lstStyle/>
            <a:p>
              <a:endParaRPr lang="en-US"/>
            </a:p>
          </p:txBody>
        </p:sp>
        <p:sp>
          <p:nvSpPr>
            <p:cNvPr id="14362" name="Line 1748"/>
            <p:cNvSpPr>
              <a:spLocks noChangeShapeType="1"/>
            </p:cNvSpPr>
            <p:nvPr/>
          </p:nvSpPr>
          <p:spPr bwMode="auto">
            <a:xfrm>
              <a:off x="4338" y="3003"/>
              <a:ext cx="0" cy="119"/>
            </a:xfrm>
            <a:prstGeom prst="line">
              <a:avLst/>
            </a:prstGeom>
            <a:noFill/>
            <a:ln w="6350">
              <a:solidFill>
                <a:srgbClr val="000000"/>
              </a:solidFill>
              <a:round/>
              <a:headEnd/>
              <a:tailEnd/>
            </a:ln>
          </p:spPr>
          <p:txBody>
            <a:bodyPr/>
            <a:lstStyle/>
            <a:p>
              <a:endParaRPr lang="en-US"/>
            </a:p>
          </p:txBody>
        </p:sp>
        <p:sp>
          <p:nvSpPr>
            <p:cNvPr id="14363" name="Line 1749"/>
            <p:cNvSpPr>
              <a:spLocks noChangeShapeType="1"/>
            </p:cNvSpPr>
            <p:nvPr/>
          </p:nvSpPr>
          <p:spPr bwMode="auto">
            <a:xfrm>
              <a:off x="4338" y="3122"/>
              <a:ext cx="78" cy="0"/>
            </a:xfrm>
            <a:prstGeom prst="line">
              <a:avLst/>
            </a:prstGeom>
            <a:noFill/>
            <a:ln w="6350">
              <a:solidFill>
                <a:srgbClr val="000000"/>
              </a:solidFill>
              <a:round/>
              <a:headEnd/>
              <a:tailEnd/>
            </a:ln>
          </p:spPr>
          <p:txBody>
            <a:bodyPr/>
            <a:lstStyle/>
            <a:p>
              <a:endParaRPr lang="en-US"/>
            </a:p>
          </p:txBody>
        </p:sp>
        <p:sp>
          <p:nvSpPr>
            <p:cNvPr id="14364" name="Line 1923"/>
            <p:cNvSpPr>
              <a:spLocks noChangeShapeType="1"/>
            </p:cNvSpPr>
            <p:nvPr/>
          </p:nvSpPr>
          <p:spPr bwMode="auto">
            <a:xfrm flipV="1">
              <a:off x="1205" y="3003"/>
              <a:ext cx="0" cy="119"/>
            </a:xfrm>
            <a:prstGeom prst="line">
              <a:avLst/>
            </a:prstGeom>
            <a:noFill/>
            <a:ln w="6350">
              <a:solidFill>
                <a:srgbClr val="000000"/>
              </a:solidFill>
              <a:round/>
              <a:headEnd/>
              <a:tailEnd/>
            </a:ln>
          </p:spPr>
          <p:txBody>
            <a:bodyPr/>
            <a:lstStyle/>
            <a:p>
              <a:endParaRPr lang="en-US"/>
            </a:p>
          </p:txBody>
        </p:sp>
        <p:sp>
          <p:nvSpPr>
            <p:cNvPr id="14365" name="Line 1924"/>
            <p:cNvSpPr>
              <a:spLocks noChangeShapeType="1"/>
            </p:cNvSpPr>
            <p:nvPr/>
          </p:nvSpPr>
          <p:spPr bwMode="auto">
            <a:xfrm>
              <a:off x="1205" y="3003"/>
              <a:ext cx="0" cy="119"/>
            </a:xfrm>
            <a:prstGeom prst="line">
              <a:avLst/>
            </a:prstGeom>
            <a:noFill/>
            <a:ln w="6350">
              <a:solidFill>
                <a:srgbClr val="000000"/>
              </a:solidFill>
              <a:round/>
              <a:headEnd/>
              <a:tailEnd/>
            </a:ln>
          </p:spPr>
          <p:txBody>
            <a:bodyPr/>
            <a:lstStyle/>
            <a:p>
              <a:endParaRPr lang="en-US"/>
            </a:p>
          </p:txBody>
        </p:sp>
        <p:sp>
          <p:nvSpPr>
            <p:cNvPr id="14366" name="Line 1925"/>
            <p:cNvSpPr>
              <a:spLocks noChangeShapeType="1"/>
            </p:cNvSpPr>
            <p:nvPr/>
          </p:nvSpPr>
          <p:spPr bwMode="auto">
            <a:xfrm>
              <a:off x="1205" y="3122"/>
              <a:ext cx="157" cy="0"/>
            </a:xfrm>
            <a:prstGeom prst="line">
              <a:avLst/>
            </a:prstGeom>
            <a:noFill/>
            <a:ln w="6350">
              <a:solidFill>
                <a:srgbClr val="000000"/>
              </a:solidFill>
              <a:round/>
              <a:headEnd/>
              <a:tailEnd/>
            </a:ln>
          </p:spPr>
          <p:txBody>
            <a:bodyPr/>
            <a:lstStyle/>
            <a:p>
              <a:endParaRPr lang="en-US"/>
            </a:p>
          </p:txBody>
        </p:sp>
        <p:sp>
          <p:nvSpPr>
            <p:cNvPr id="14367" name="Line 1926"/>
            <p:cNvSpPr>
              <a:spLocks noChangeShapeType="1"/>
            </p:cNvSpPr>
            <p:nvPr/>
          </p:nvSpPr>
          <p:spPr bwMode="auto">
            <a:xfrm flipV="1">
              <a:off x="1362" y="3073"/>
              <a:ext cx="0" cy="49"/>
            </a:xfrm>
            <a:prstGeom prst="line">
              <a:avLst/>
            </a:prstGeom>
            <a:noFill/>
            <a:ln w="6350">
              <a:solidFill>
                <a:srgbClr val="000000"/>
              </a:solidFill>
              <a:round/>
              <a:headEnd/>
              <a:tailEnd/>
            </a:ln>
          </p:spPr>
          <p:txBody>
            <a:bodyPr/>
            <a:lstStyle/>
            <a:p>
              <a:endParaRPr lang="en-US"/>
            </a:p>
          </p:txBody>
        </p:sp>
        <p:sp>
          <p:nvSpPr>
            <p:cNvPr id="14368" name="Line 1927"/>
            <p:cNvSpPr>
              <a:spLocks noChangeShapeType="1"/>
            </p:cNvSpPr>
            <p:nvPr/>
          </p:nvSpPr>
          <p:spPr bwMode="auto">
            <a:xfrm>
              <a:off x="1362" y="3073"/>
              <a:ext cx="0" cy="49"/>
            </a:xfrm>
            <a:prstGeom prst="line">
              <a:avLst/>
            </a:prstGeom>
            <a:noFill/>
            <a:ln w="6350">
              <a:solidFill>
                <a:srgbClr val="000000"/>
              </a:solidFill>
              <a:round/>
              <a:headEnd/>
              <a:tailEnd/>
            </a:ln>
          </p:spPr>
          <p:txBody>
            <a:bodyPr/>
            <a:lstStyle/>
            <a:p>
              <a:endParaRPr lang="en-US"/>
            </a:p>
          </p:txBody>
        </p:sp>
        <p:sp>
          <p:nvSpPr>
            <p:cNvPr id="14369" name="Line 1928"/>
            <p:cNvSpPr>
              <a:spLocks noChangeShapeType="1"/>
            </p:cNvSpPr>
            <p:nvPr/>
          </p:nvSpPr>
          <p:spPr bwMode="auto">
            <a:xfrm>
              <a:off x="1362" y="3122"/>
              <a:ext cx="156" cy="0"/>
            </a:xfrm>
            <a:prstGeom prst="line">
              <a:avLst/>
            </a:prstGeom>
            <a:noFill/>
            <a:ln w="6350">
              <a:solidFill>
                <a:srgbClr val="000000"/>
              </a:solidFill>
              <a:round/>
              <a:headEnd/>
              <a:tailEnd/>
            </a:ln>
          </p:spPr>
          <p:txBody>
            <a:bodyPr/>
            <a:lstStyle/>
            <a:p>
              <a:endParaRPr lang="en-US"/>
            </a:p>
          </p:txBody>
        </p:sp>
        <p:sp>
          <p:nvSpPr>
            <p:cNvPr id="14370" name="Line 1929"/>
            <p:cNvSpPr>
              <a:spLocks noChangeShapeType="1"/>
            </p:cNvSpPr>
            <p:nvPr/>
          </p:nvSpPr>
          <p:spPr bwMode="auto">
            <a:xfrm flipV="1">
              <a:off x="1518" y="3073"/>
              <a:ext cx="0" cy="49"/>
            </a:xfrm>
            <a:prstGeom prst="line">
              <a:avLst/>
            </a:prstGeom>
            <a:noFill/>
            <a:ln w="6350">
              <a:solidFill>
                <a:srgbClr val="000000"/>
              </a:solidFill>
              <a:round/>
              <a:headEnd/>
              <a:tailEnd/>
            </a:ln>
          </p:spPr>
          <p:txBody>
            <a:bodyPr/>
            <a:lstStyle/>
            <a:p>
              <a:endParaRPr lang="en-US"/>
            </a:p>
          </p:txBody>
        </p:sp>
        <p:sp>
          <p:nvSpPr>
            <p:cNvPr id="14371" name="Line 1930"/>
            <p:cNvSpPr>
              <a:spLocks noChangeShapeType="1"/>
            </p:cNvSpPr>
            <p:nvPr/>
          </p:nvSpPr>
          <p:spPr bwMode="auto">
            <a:xfrm>
              <a:off x="1518" y="3073"/>
              <a:ext cx="0" cy="49"/>
            </a:xfrm>
            <a:prstGeom prst="line">
              <a:avLst/>
            </a:prstGeom>
            <a:noFill/>
            <a:ln w="6350">
              <a:solidFill>
                <a:srgbClr val="000000"/>
              </a:solidFill>
              <a:round/>
              <a:headEnd/>
              <a:tailEnd/>
            </a:ln>
          </p:spPr>
          <p:txBody>
            <a:bodyPr/>
            <a:lstStyle/>
            <a:p>
              <a:endParaRPr lang="en-US"/>
            </a:p>
          </p:txBody>
        </p:sp>
        <p:sp>
          <p:nvSpPr>
            <p:cNvPr id="14372" name="Line 1931"/>
            <p:cNvSpPr>
              <a:spLocks noChangeShapeType="1"/>
            </p:cNvSpPr>
            <p:nvPr/>
          </p:nvSpPr>
          <p:spPr bwMode="auto">
            <a:xfrm>
              <a:off x="1518" y="3122"/>
              <a:ext cx="157" cy="0"/>
            </a:xfrm>
            <a:prstGeom prst="line">
              <a:avLst/>
            </a:prstGeom>
            <a:noFill/>
            <a:ln w="6350">
              <a:solidFill>
                <a:srgbClr val="000000"/>
              </a:solidFill>
              <a:round/>
              <a:headEnd/>
              <a:tailEnd/>
            </a:ln>
          </p:spPr>
          <p:txBody>
            <a:bodyPr/>
            <a:lstStyle/>
            <a:p>
              <a:endParaRPr lang="en-US"/>
            </a:p>
          </p:txBody>
        </p:sp>
        <p:sp>
          <p:nvSpPr>
            <p:cNvPr id="14373" name="Line 1932"/>
            <p:cNvSpPr>
              <a:spLocks noChangeShapeType="1"/>
            </p:cNvSpPr>
            <p:nvPr/>
          </p:nvSpPr>
          <p:spPr bwMode="auto">
            <a:xfrm flipV="1">
              <a:off x="1675" y="3073"/>
              <a:ext cx="0" cy="49"/>
            </a:xfrm>
            <a:prstGeom prst="line">
              <a:avLst/>
            </a:prstGeom>
            <a:noFill/>
            <a:ln w="6350">
              <a:solidFill>
                <a:srgbClr val="000000"/>
              </a:solidFill>
              <a:round/>
              <a:headEnd/>
              <a:tailEnd/>
            </a:ln>
          </p:spPr>
          <p:txBody>
            <a:bodyPr/>
            <a:lstStyle/>
            <a:p>
              <a:endParaRPr lang="en-US"/>
            </a:p>
          </p:txBody>
        </p:sp>
        <p:sp>
          <p:nvSpPr>
            <p:cNvPr id="14374" name="Line 1933"/>
            <p:cNvSpPr>
              <a:spLocks noChangeShapeType="1"/>
            </p:cNvSpPr>
            <p:nvPr/>
          </p:nvSpPr>
          <p:spPr bwMode="auto">
            <a:xfrm>
              <a:off x="1675" y="3073"/>
              <a:ext cx="0" cy="49"/>
            </a:xfrm>
            <a:prstGeom prst="line">
              <a:avLst/>
            </a:prstGeom>
            <a:noFill/>
            <a:ln w="6350">
              <a:solidFill>
                <a:srgbClr val="000000"/>
              </a:solidFill>
              <a:round/>
              <a:headEnd/>
              <a:tailEnd/>
            </a:ln>
          </p:spPr>
          <p:txBody>
            <a:bodyPr/>
            <a:lstStyle/>
            <a:p>
              <a:endParaRPr lang="en-US"/>
            </a:p>
          </p:txBody>
        </p:sp>
        <p:sp>
          <p:nvSpPr>
            <p:cNvPr id="14375" name="Line 1934"/>
            <p:cNvSpPr>
              <a:spLocks noChangeShapeType="1"/>
            </p:cNvSpPr>
            <p:nvPr/>
          </p:nvSpPr>
          <p:spPr bwMode="auto">
            <a:xfrm>
              <a:off x="1675" y="3122"/>
              <a:ext cx="157" cy="0"/>
            </a:xfrm>
            <a:prstGeom prst="line">
              <a:avLst/>
            </a:prstGeom>
            <a:noFill/>
            <a:ln w="6350">
              <a:solidFill>
                <a:srgbClr val="000000"/>
              </a:solidFill>
              <a:round/>
              <a:headEnd/>
              <a:tailEnd/>
            </a:ln>
          </p:spPr>
          <p:txBody>
            <a:bodyPr/>
            <a:lstStyle/>
            <a:p>
              <a:endParaRPr lang="en-US"/>
            </a:p>
          </p:txBody>
        </p:sp>
        <p:sp>
          <p:nvSpPr>
            <p:cNvPr id="14376" name="Line 1935"/>
            <p:cNvSpPr>
              <a:spLocks noChangeShapeType="1"/>
            </p:cNvSpPr>
            <p:nvPr/>
          </p:nvSpPr>
          <p:spPr bwMode="auto">
            <a:xfrm flipV="1">
              <a:off x="1832" y="3073"/>
              <a:ext cx="0" cy="49"/>
            </a:xfrm>
            <a:prstGeom prst="line">
              <a:avLst/>
            </a:prstGeom>
            <a:noFill/>
            <a:ln w="6350">
              <a:solidFill>
                <a:srgbClr val="000000"/>
              </a:solidFill>
              <a:round/>
              <a:headEnd/>
              <a:tailEnd/>
            </a:ln>
          </p:spPr>
          <p:txBody>
            <a:bodyPr/>
            <a:lstStyle/>
            <a:p>
              <a:endParaRPr lang="en-US"/>
            </a:p>
          </p:txBody>
        </p:sp>
        <p:sp>
          <p:nvSpPr>
            <p:cNvPr id="14377" name="Line 1936"/>
            <p:cNvSpPr>
              <a:spLocks noChangeShapeType="1"/>
            </p:cNvSpPr>
            <p:nvPr/>
          </p:nvSpPr>
          <p:spPr bwMode="auto">
            <a:xfrm>
              <a:off x="1832" y="3073"/>
              <a:ext cx="0" cy="49"/>
            </a:xfrm>
            <a:prstGeom prst="line">
              <a:avLst/>
            </a:prstGeom>
            <a:noFill/>
            <a:ln w="6350">
              <a:solidFill>
                <a:srgbClr val="000000"/>
              </a:solidFill>
              <a:round/>
              <a:headEnd/>
              <a:tailEnd/>
            </a:ln>
          </p:spPr>
          <p:txBody>
            <a:bodyPr/>
            <a:lstStyle/>
            <a:p>
              <a:endParaRPr lang="en-US"/>
            </a:p>
          </p:txBody>
        </p:sp>
        <p:sp>
          <p:nvSpPr>
            <p:cNvPr id="14378" name="Line 1937"/>
            <p:cNvSpPr>
              <a:spLocks noChangeShapeType="1"/>
            </p:cNvSpPr>
            <p:nvPr/>
          </p:nvSpPr>
          <p:spPr bwMode="auto">
            <a:xfrm>
              <a:off x="1832" y="3122"/>
              <a:ext cx="157" cy="0"/>
            </a:xfrm>
            <a:prstGeom prst="line">
              <a:avLst/>
            </a:prstGeom>
            <a:noFill/>
            <a:ln w="6350">
              <a:solidFill>
                <a:srgbClr val="000000"/>
              </a:solidFill>
              <a:round/>
              <a:headEnd/>
              <a:tailEnd/>
            </a:ln>
          </p:spPr>
          <p:txBody>
            <a:bodyPr/>
            <a:lstStyle/>
            <a:p>
              <a:endParaRPr lang="en-US"/>
            </a:p>
          </p:txBody>
        </p:sp>
        <p:sp>
          <p:nvSpPr>
            <p:cNvPr id="14379" name="Line 1938"/>
            <p:cNvSpPr>
              <a:spLocks noChangeShapeType="1"/>
            </p:cNvSpPr>
            <p:nvPr/>
          </p:nvSpPr>
          <p:spPr bwMode="auto">
            <a:xfrm flipV="1">
              <a:off x="1989" y="3073"/>
              <a:ext cx="0" cy="49"/>
            </a:xfrm>
            <a:prstGeom prst="line">
              <a:avLst/>
            </a:prstGeom>
            <a:noFill/>
            <a:ln w="6350">
              <a:solidFill>
                <a:srgbClr val="000000"/>
              </a:solidFill>
              <a:round/>
              <a:headEnd/>
              <a:tailEnd/>
            </a:ln>
          </p:spPr>
          <p:txBody>
            <a:bodyPr/>
            <a:lstStyle/>
            <a:p>
              <a:endParaRPr lang="en-US"/>
            </a:p>
          </p:txBody>
        </p:sp>
        <p:sp>
          <p:nvSpPr>
            <p:cNvPr id="14380" name="Line 1939"/>
            <p:cNvSpPr>
              <a:spLocks noChangeShapeType="1"/>
            </p:cNvSpPr>
            <p:nvPr/>
          </p:nvSpPr>
          <p:spPr bwMode="auto">
            <a:xfrm>
              <a:off x="1989" y="3073"/>
              <a:ext cx="0" cy="49"/>
            </a:xfrm>
            <a:prstGeom prst="line">
              <a:avLst/>
            </a:prstGeom>
            <a:noFill/>
            <a:ln w="6350">
              <a:solidFill>
                <a:srgbClr val="000000"/>
              </a:solidFill>
              <a:round/>
              <a:headEnd/>
              <a:tailEnd/>
            </a:ln>
          </p:spPr>
          <p:txBody>
            <a:bodyPr/>
            <a:lstStyle/>
            <a:p>
              <a:endParaRPr lang="en-US"/>
            </a:p>
          </p:txBody>
        </p:sp>
        <p:sp>
          <p:nvSpPr>
            <p:cNvPr id="14381" name="Line 1940"/>
            <p:cNvSpPr>
              <a:spLocks noChangeShapeType="1"/>
            </p:cNvSpPr>
            <p:nvPr/>
          </p:nvSpPr>
          <p:spPr bwMode="auto">
            <a:xfrm>
              <a:off x="1989" y="3122"/>
              <a:ext cx="155" cy="0"/>
            </a:xfrm>
            <a:prstGeom prst="line">
              <a:avLst/>
            </a:prstGeom>
            <a:noFill/>
            <a:ln w="6350">
              <a:solidFill>
                <a:srgbClr val="000000"/>
              </a:solidFill>
              <a:round/>
              <a:headEnd/>
              <a:tailEnd/>
            </a:ln>
          </p:spPr>
          <p:txBody>
            <a:bodyPr/>
            <a:lstStyle/>
            <a:p>
              <a:endParaRPr lang="en-US"/>
            </a:p>
          </p:txBody>
        </p:sp>
        <p:sp>
          <p:nvSpPr>
            <p:cNvPr id="14382" name="Line 1941"/>
            <p:cNvSpPr>
              <a:spLocks noChangeShapeType="1"/>
            </p:cNvSpPr>
            <p:nvPr/>
          </p:nvSpPr>
          <p:spPr bwMode="auto">
            <a:xfrm flipV="1">
              <a:off x="2144" y="3073"/>
              <a:ext cx="0" cy="49"/>
            </a:xfrm>
            <a:prstGeom prst="line">
              <a:avLst/>
            </a:prstGeom>
            <a:noFill/>
            <a:ln w="6350">
              <a:solidFill>
                <a:srgbClr val="000000"/>
              </a:solidFill>
              <a:round/>
              <a:headEnd/>
              <a:tailEnd/>
            </a:ln>
          </p:spPr>
          <p:txBody>
            <a:bodyPr/>
            <a:lstStyle/>
            <a:p>
              <a:endParaRPr lang="en-US"/>
            </a:p>
          </p:txBody>
        </p:sp>
        <p:sp>
          <p:nvSpPr>
            <p:cNvPr id="14383" name="Line 1942"/>
            <p:cNvSpPr>
              <a:spLocks noChangeShapeType="1"/>
            </p:cNvSpPr>
            <p:nvPr/>
          </p:nvSpPr>
          <p:spPr bwMode="auto">
            <a:xfrm>
              <a:off x="2144" y="3073"/>
              <a:ext cx="0" cy="49"/>
            </a:xfrm>
            <a:prstGeom prst="line">
              <a:avLst/>
            </a:prstGeom>
            <a:noFill/>
            <a:ln w="6350">
              <a:solidFill>
                <a:srgbClr val="000000"/>
              </a:solidFill>
              <a:round/>
              <a:headEnd/>
              <a:tailEnd/>
            </a:ln>
          </p:spPr>
          <p:txBody>
            <a:bodyPr/>
            <a:lstStyle/>
            <a:p>
              <a:endParaRPr lang="en-US"/>
            </a:p>
          </p:txBody>
        </p:sp>
        <p:sp>
          <p:nvSpPr>
            <p:cNvPr id="14384" name="Line 1943"/>
            <p:cNvSpPr>
              <a:spLocks noChangeShapeType="1"/>
            </p:cNvSpPr>
            <p:nvPr/>
          </p:nvSpPr>
          <p:spPr bwMode="auto">
            <a:xfrm>
              <a:off x="2144" y="3122"/>
              <a:ext cx="157" cy="0"/>
            </a:xfrm>
            <a:prstGeom prst="line">
              <a:avLst/>
            </a:prstGeom>
            <a:noFill/>
            <a:ln w="6350">
              <a:solidFill>
                <a:srgbClr val="000000"/>
              </a:solidFill>
              <a:round/>
              <a:headEnd/>
              <a:tailEnd/>
            </a:ln>
          </p:spPr>
          <p:txBody>
            <a:bodyPr/>
            <a:lstStyle/>
            <a:p>
              <a:endParaRPr lang="en-US"/>
            </a:p>
          </p:txBody>
        </p:sp>
        <p:sp>
          <p:nvSpPr>
            <p:cNvPr id="14385" name="Line 1944"/>
            <p:cNvSpPr>
              <a:spLocks noChangeShapeType="1"/>
            </p:cNvSpPr>
            <p:nvPr/>
          </p:nvSpPr>
          <p:spPr bwMode="auto">
            <a:xfrm flipV="1">
              <a:off x="2301" y="3073"/>
              <a:ext cx="0" cy="49"/>
            </a:xfrm>
            <a:prstGeom prst="line">
              <a:avLst/>
            </a:prstGeom>
            <a:noFill/>
            <a:ln w="6350">
              <a:solidFill>
                <a:srgbClr val="000000"/>
              </a:solidFill>
              <a:round/>
              <a:headEnd/>
              <a:tailEnd/>
            </a:ln>
          </p:spPr>
          <p:txBody>
            <a:bodyPr/>
            <a:lstStyle/>
            <a:p>
              <a:endParaRPr lang="en-US"/>
            </a:p>
          </p:txBody>
        </p:sp>
        <p:sp>
          <p:nvSpPr>
            <p:cNvPr id="14386" name="Line 1945"/>
            <p:cNvSpPr>
              <a:spLocks noChangeShapeType="1"/>
            </p:cNvSpPr>
            <p:nvPr/>
          </p:nvSpPr>
          <p:spPr bwMode="auto">
            <a:xfrm>
              <a:off x="2301" y="3073"/>
              <a:ext cx="0" cy="49"/>
            </a:xfrm>
            <a:prstGeom prst="line">
              <a:avLst/>
            </a:prstGeom>
            <a:noFill/>
            <a:ln w="6350">
              <a:solidFill>
                <a:srgbClr val="000000"/>
              </a:solidFill>
              <a:round/>
              <a:headEnd/>
              <a:tailEnd/>
            </a:ln>
          </p:spPr>
          <p:txBody>
            <a:bodyPr/>
            <a:lstStyle/>
            <a:p>
              <a:endParaRPr lang="en-US"/>
            </a:p>
          </p:txBody>
        </p:sp>
        <p:sp>
          <p:nvSpPr>
            <p:cNvPr id="14387" name="Line 1946"/>
            <p:cNvSpPr>
              <a:spLocks noChangeShapeType="1"/>
            </p:cNvSpPr>
            <p:nvPr/>
          </p:nvSpPr>
          <p:spPr bwMode="auto">
            <a:xfrm>
              <a:off x="2301" y="3122"/>
              <a:ext cx="157" cy="0"/>
            </a:xfrm>
            <a:prstGeom prst="line">
              <a:avLst/>
            </a:prstGeom>
            <a:noFill/>
            <a:ln w="6350">
              <a:solidFill>
                <a:srgbClr val="000000"/>
              </a:solidFill>
              <a:round/>
              <a:headEnd/>
              <a:tailEnd/>
            </a:ln>
          </p:spPr>
          <p:txBody>
            <a:bodyPr/>
            <a:lstStyle/>
            <a:p>
              <a:endParaRPr lang="en-US"/>
            </a:p>
          </p:txBody>
        </p:sp>
        <p:sp>
          <p:nvSpPr>
            <p:cNvPr id="14388" name="Line 1947"/>
            <p:cNvSpPr>
              <a:spLocks noChangeShapeType="1"/>
            </p:cNvSpPr>
            <p:nvPr/>
          </p:nvSpPr>
          <p:spPr bwMode="auto">
            <a:xfrm flipV="1">
              <a:off x="2458" y="3073"/>
              <a:ext cx="0" cy="49"/>
            </a:xfrm>
            <a:prstGeom prst="line">
              <a:avLst/>
            </a:prstGeom>
            <a:noFill/>
            <a:ln w="6350">
              <a:solidFill>
                <a:srgbClr val="000000"/>
              </a:solidFill>
              <a:round/>
              <a:headEnd/>
              <a:tailEnd/>
            </a:ln>
          </p:spPr>
          <p:txBody>
            <a:bodyPr/>
            <a:lstStyle/>
            <a:p>
              <a:endParaRPr lang="en-US"/>
            </a:p>
          </p:txBody>
        </p:sp>
        <p:sp>
          <p:nvSpPr>
            <p:cNvPr id="14389" name="Line 1948"/>
            <p:cNvSpPr>
              <a:spLocks noChangeShapeType="1"/>
            </p:cNvSpPr>
            <p:nvPr/>
          </p:nvSpPr>
          <p:spPr bwMode="auto">
            <a:xfrm>
              <a:off x="2458" y="3073"/>
              <a:ext cx="0" cy="49"/>
            </a:xfrm>
            <a:prstGeom prst="line">
              <a:avLst/>
            </a:prstGeom>
            <a:noFill/>
            <a:ln w="6350">
              <a:solidFill>
                <a:srgbClr val="000000"/>
              </a:solidFill>
              <a:round/>
              <a:headEnd/>
              <a:tailEnd/>
            </a:ln>
          </p:spPr>
          <p:txBody>
            <a:bodyPr/>
            <a:lstStyle/>
            <a:p>
              <a:endParaRPr lang="en-US"/>
            </a:p>
          </p:txBody>
        </p:sp>
        <p:sp>
          <p:nvSpPr>
            <p:cNvPr id="14390" name="Line 1949"/>
            <p:cNvSpPr>
              <a:spLocks noChangeShapeType="1"/>
            </p:cNvSpPr>
            <p:nvPr/>
          </p:nvSpPr>
          <p:spPr bwMode="auto">
            <a:xfrm>
              <a:off x="2458" y="3122"/>
              <a:ext cx="157" cy="0"/>
            </a:xfrm>
            <a:prstGeom prst="line">
              <a:avLst/>
            </a:prstGeom>
            <a:noFill/>
            <a:ln w="6350">
              <a:solidFill>
                <a:srgbClr val="000000"/>
              </a:solidFill>
              <a:round/>
              <a:headEnd/>
              <a:tailEnd/>
            </a:ln>
          </p:spPr>
          <p:txBody>
            <a:bodyPr/>
            <a:lstStyle/>
            <a:p>
              <a:endParaRPr lang="en-US"/>
            </a:p>
          </p:txBody>
        </p:sp>
        <p:sp>
          <p:nvSpPr>
            <p:cNvPr id="14391" name="Line 1950"/>
            <p:cNvSpPr>
              <a:spLocks noChangeShapeType="1"/>
            </p:cNvSpPr>
            <p:nvPr/>
          </p:nvSpPr>
          <p:spPr bwMode="auto">
            <a:xfrm flipV="1">
              <a:off x="2615" y="3073"/>
              <a:ext cx="0" cy="49"/>
            </a:xfrm>
            <a:prstGeom prst="line">
              <a:avLst/>
            </a:prstGeom>
            <a:noFill/>
            <a:ln w="6350">
              <a:solidFill>
                <a:srgbClr val="000000"/>
              </a:solidFill>
              <a:round/>
              <a:headEnd/>
              <a:tailEnd/>
            </a:ln>
          </p:spPr>
          <p:txBody>
            <a:bodyPr/>
            <a:lstStyle/>
            <a:p>
              <a:endParaRPr lang="en-US"/>
            </a:p>
          </p:txBody>
        </p:sp>
        <p:sp>
          <p:nvSpPr>
            <p:cNvPr id="14392" name="Line 1951"/>
            <p:cNvSpPr>
              <a:spLocks noChangeShapeType="1"/>
            </p:cNvSpPr>
            <p:nvPr/>
          </p:nvSpPr>
          <p:spPr bwMode="auto">
            <a:xfrm>
              <a:off x="2615" y="3073"/>
              <a:ext cx="0" cy="49"/>
            </a:xfrm>
            <a:prstGeom prst="line">
              <a:avLst/>
            </a:prstGeom>
            <a:noFill/>
            <a:ln w="6350">
              <a:solidFill>
                <a:srgbClr val="000000"/>
              </a:solidFill>
              <a:round/>
              <a:headEnd/>
              <a:tailEnd/>
            </a:ln>
          </p:spPr>
          <p:txBody>
            <a:bodyPr/>
            <a:lstStyle/>
            <a:p>
              <a:endParaRPr lang="en-US"/>
            </a:p>
          </p:txBody>
        </p:sp>
        <p:sp>
          <p:nvSpPr>
            <p:cNvPr id="14393" name="Line 1952"/>
            <p:cNvSpPr>
              <a:spLocks noChangeShapeType="1"/>
            </p:cNvSpPr>
            <p:nvPr/>
          </p:nvSpPr>
          <p:spPr bwMode="auto">
            <a:xfrm>
              <a:off x="2615" y="3122"/>
              <a:ext cx="156" cy="0"/>
            </a:xfrm>
            <a:prstGeom prst="line">
              <a:avLst/>
            </a:prstGeom>
            <a:noFill/>
            <a:ln w="6350">
              <a:solidFill>
                <a:srgbClr val="000000"/>
              </a:solidFill>
              <a:round/>
              <a:headEnd/>
              <a:tailEnd/>
            </a:ln>
          </p:spPr>
          <p:txBody>
            <a:bodyPr/>
            <a:lstStyle/>
            <a:p>
              <a:endParaRPr lang="en-US"/>
            </a:p>
          </p:txBody>
        </p:sp>
        <p:sp>
          <p:nvSpPr>
            <p:cNvPr id="14394" name="Line 1953"/>
            <p:cNvSpPr>
              <a:spLocks noChangeShapeType="1"/>
            </p:cNvSpPr>
            <p:nvPr/>
          </p:nvSpPr>
          <p:spPr bwMode="auto">
            <a:xfrm flipV="1">
              <a:off x="2771" y="3003"/>
              <a:ext cx="0" cy="119"/>
            </a:xfrm>
            <a:prstGeom prst="line">
              <a:avLst/>
            </a:prstGeom>
            <a:noFill/>
            <a:ln w="6350">
              <a:solidFill>
                <a:srgbClr val="000000"/>
              </a:solidFill>
              <a:round/>
              <a:headEnd/>
              <a:tailEnd/>
            </a:ln>
          </p:spPr>
          <p:txBody>
            <a:bodyPr/>
            <a:lstStyle/>
            <a:p>
              <a:endParaRPr lang="en-US"/>
            </a:p>
          </p:txBody>
        </p:sp>
        <p:sp>
          <p:nvSpPr>
            <p:cNvPr id="14395" name="Line 1954"/>
            <p:cNvSpPr>
              <a:spLocks noChangeShapeType="1"/>
            </p:cNvSpPr>
            <p:nvPr/>
          </p:nvSpPr>
          <p:spPr bwMode="auto">
            <a:xfrm>
              <a:off x="2771" y="3003"/>
              <a:ext cx="0" cy="119"/>
            </a:xfrm>
            <a:prstGeom prst="line">
              <a:avLst/>
            </a:prstGeom>
            <a:noFill/>
            <a:ln w="6350">
              <a:solidFill>
                <a:srgbClr val="000000"/>
              </a:solidFill>
              <a:round/>
              <a:headEnd/>
              <a:tailEnd/>
            </a:ln>
          </p:spPr>
          <p:txBody>
            <a:bodyPr/>
            <a:lstStyle/>
            <a:p>
              <a:endParaRPr lang="en-US"/>
            </a:p>
          </p:txBody>
        </p:sp>
        <p:sp>
          <p:nvSpPr>
            <p:cNvPr id="14396" name="Line 1955"/>
            <p:cNvSpPr>
              <a:spLocks noChangeShapeType="1"/>
            </p:cNvSpPr>
            <p:nvPr/>
          </p:nvSpPr>
          <p:spPr bwMode="auto">
            <a:xfrm>
              <a:off x="2771" y="3122"/>
              <a:ext cx="157" cy="0"/>
            </a:xfrm>
            <a:prstGeom prst="line">
              <a:avLst/>
            </a:prstGeom>
            <a:noFill/>
            <a:ln w="6350">
              <a:solidFill>
                <a:srgbClr val="000000"/>
              </a:solidFill>
              <a:round/>
              <a:headEnd/>
              <a:tailEnd/>
            </a:ln>
          </p:spPr>
          <p:txBody>
            <a:bodyPr/>
            <a:lstStyle/>
            <a:p>
              <a:endParaRPr lang="en-US"/>
            </a:p>
          </p:txBody>
        </p:sp>
        <p:sp>
          <p:nvSpPr>
            <p:cNvPr id="14397" name="Line 1956"/>
            <p:cNvSpPr>
              <a:spLocks noChangeShapeType="1"/>
            </p:cNvSpPr>
            <p:nvPr/>
          </p:nvSpPr>
          <p:spPr bwMode="auto">
            <a:xfrm flipV="1">
              <a:off x="2928" y="3073"/>
              <a:ext cx="0" cy="49"/>
            </a:xfrm>
            <a:prstGeom prst="line">
              <a:avLst/>
            </a:prstGeom>
            <a:noFill/>
            <a:ln w="6350">
              <a:solidFill>
                <a:srgbClr val="000000"/>
              </a:solidFill>
              <a:round/>
              <a:headEnd/>
              <a:tailEnd/>
            </a:ln>
          </p:spPr>
          <p:txBody>
            <a:bodyPr/>
            <a:lstStyle/>
            <a:p>
              <a:endParaRPr lang="en-US"/>
            </a:p>
          </p:txBody>
        </p:sp>
        <p:sp>
          <p:nvSpPr>
            <p:cNvPr id="14398" name="Line 1957"/>
            <p:cNvSpPr>
              <a:spLocks noChangeShapeType="1"/>
            </p:cNvSpPr>
            <p:nvPr/>
          </p:nvSpPr>
          <p:spPr bwMode="auto">
            <a:xfrm>
              <a:off x="2928" y="3073"/>
              <a:ext cx="0" cy="49"/>
            </a:xfrm>
            <a:prstGeom prst="line">
              <a:avLst/>
            </a:prstGeom>
            <a:noFill/>
            <a:ln w="6350">
              <a:solidFill>
                <a:srgbClr val="000000"/>
              </a:solidFill>
              <a:round/>
              <a:headEnd/>
              <a:tailEnd/>
            </a:ln>
          </p:spPr>
          <p:txBody>
            <a:bodyPr/>
            <a:lstStyle/>
            <a:p>
              <a:endParaRPr lang="en-US"/>
            </a:p>
          </p:txBody>
        </p:sp>
        <p:sp>
          <p:nvSpPr>
            <p:cNvPr id="14399" name="Line 1958"/>
            <p:cNvSpPr>
              <a:spLocks noChangeShapeType="1"/>
            </p:cNvSpPr>
            <p:nvPr/>
          </p:nvSpPr>
          <p:spPr bwMode="auto">
            <a:xfrm>
              <a:off x="2928" y="3122"/>
              <a:ext cx="157" cy="0"/>
            </a:xfrm>
            <a:prstGeom prst="line">
              <a:avLst/>
            </a:prstGeom>
            <a:noFill/>
            <a:ln w="6350">
              <a:solidFill>
                <a:srgbClr val="000000"/>
              </a:solidFill>
              <a:round/>
              <a:headEnd/>
              <a:tailEnd/>
            </a:ln>
          </p:spPr>
          <p:txBody>
            <a:bodyPr/>
            <a:lstStyle/>
            <a:p>
              <a:endParaRPr lang="en-US"/>
            </a:p>
          </p:txBody>
        </p:sp>
        <p:sp>
          <p:nvSpPr>
            <p:cNvPr id="14400" name="Line 1959"/>
            <p:cNvSpPr>
              <a:spLocks noChangeShapeType="1"/>
            </p:cNvSpPr>
            <p:nvPr/>
          </p:nvSpPr>
          <p:spPr bwMode="auto">
            <a:xfrm flipV="1">
              <a:off x="3085" y="3073"/>
              <a:ext cx="0" cy="49"/>
            </a:xfrm>
            <a:prstGeom prst="line">
              <a:avLst/>
            </a:prstGeom>
            <a:noFill/>
            <a:ln w="6350">
              <a:solidFill>
                <a:srgbClr val="000000"/>
              </a:solidFill>
              <a:round/>
              <a:headEnd/>
              <a:tailEnd/>
            </a:ln>
          </p:spPr>
          <p:txBody>
            <a:bodyPr/>
            <a:lstStyle/>
            <a:p>
              <a:endParaRPr lang="en-US"/>
            </a:p>
          </p:txBody>
        </p:sp>
        <p:sp>
          <p:nvSpPr>
            <p:cNvPr id="14401" name="Line 1960"/>
            <p:cNvSpPr>
              <a:spLocks noChangeShapeType="1"/>
            </p:cNvSpPr>
            <p:nvPr/>
          </p:nvSpPr>
          <p:spPr bwMode="auto">
            <a:xfrm>
              <a:off x="3085" y="3073"/>
              <a:ext cx="0" cy="49"/>
            </a:xfrm>
            <a:prstGeom prst="line">
              <a:avLst/>
            </a:prstGeom>
            <a:noFill/>
            <a:ln w="6350">
              <a:solidFill>
                <a:srgbClr val="000000"/>
              </a:solidFill>
              <a:round/>
              <a:headEnd/>
              <a:tailEnd/>
            </a:ln>
          </p:spPr>
          <p:txBody>
            <a:bodyPr/>
            <a:lstStyle/>
            <a:p>
              <a:endParaRPr lang="en-US"/>
            </a:p>
          </p:txBody>
        </p:sp>
        <p:sp>
          <p:nvSpPr>
            <p:cNvPr id="14402" name="Line 1961"/>
            <p:cNvSpPr>
              <a:spLocks noChangeShapeType="1"/>
            </p:cNvSpPr>
            <p:nvPr/>
          </p:nvSpPr>
          <p:spPr bwMode="auto">
            <a:xfrm>
              <a:off x="3085" y="3122"/>
              <a:ext cx="157" cy="0"/>
            </a:xfrm>
            <a:prstGeom prst="line">
              <a:avLst/>
            </a:prstGeom>
            <a:noFill/>
            <a:ln w="6350">
              <a:solidFill>
                <a:srgbClr val="000000"/>
              </a:solidFill>
              <a:round/>
              <a:headEnd/>
              <a:tailEnd/>
            </a:ln>
          </p:spPr>
          <p:txBody>
            <a:bodyPr/>
            <a:lstStyle/>
            <a:p>
              <a:endParaRPr lang="en-US"/>
            </a:p>
          </p:txBody>
        </p:sp>
        <p:sp>
          <p:nvSpPr>
            <p:cNvPr id="14403" name="Line 1962"/>
            <p:cNvSpPr>
              <a:spLocks noChangeShapeType="1"/>
            </p:cNvSpPr>
            <p:nvPr/>
          </p:nvSpPr>
          <p:spPr bwMode="auto">
            <a:xfrm flipV="1">
              <a:off x="3242" y="3073"/>
              <a:ext cx="0" cy="49"/>
            </a:xfrm>
            <a:prstGeom prst="line">
              <a:avLst/>
            </a:prstGeom>
            <a:noFill/>
            <a:ln w="6350">
              <a:solidFill>
                <a:srgbClr val="000000"/>
              </a:solidFill>
              <a:round/>
              <a:headEnd/>
              <a:tailEnd/>
            </a:ln>
          </p:spPr>
          <p:txBody>
            <a:bodyPr/>
            <a:lstStyle/>
            <a:p>
              <a:endParaRPr lang="en-US"/>
            </a:p>
          </p:txBody>
        </p:sp>
        <p:sp>
          <p:nvSpPr>
            <p:cNvPr id="14404" name="Line 1963"/>
            <p:cNvSpPr>
              <a:spLocks noChangeShapeType="1"/>
            </p:cNvSpPr>
            <p:nvPr/>
          </p:nvSpPr>
          <p:spPr bwMode="auto">
            <a:xfrm>
              <a:off x="3242" y="3073"/>
              <a:ext cx="0" cy="49"/>
            </a:xfrm>
            <a:prstGeom prst="line">
              <a:avLst/>
            </a:prstGeom>
            <a:noFill/>
            <a:ln w="6350">
              <a:solidFill>
                <a:srgbClr val="000000"/>
              </a:solidFill>
              <a:round/>
              <a:headEnd/>
              <a:tailEnd/>
            </a:ln>
          </p:spPr>
          <p:txBody>
            <a:bodyPr/>
            <a:lstStyle/>
            <a:p>
              <a:endParaRPr lang="en-US"/>
            </a:p>
          </p:txBody>
        </p:sp>
        <p:sp>
          <p:nvSpPr>
            <p:cNvPr id="14405" name="Line 1964"/>
            <p:cNvSpPr>
              <a:spLocks noChangeShapeType="1"/>
            </p:cNvSpPr>
            <p:nvPr/>
          </p:nvSpPr>
          <p:spPr bwMode="auto">
            <a:xfrm>
              <a:off x="3242" y="3122"/>
              <a:ext cx="156" cy="0"/>
            </a:xfrm>
            <a:prstGeom prst="line">
              <a:avLst/>
            </a:prstGeom>
            <a:noFill/>
            <a:ln w="6350">
              <a:solidFill>
                <a:srgbClr val="000000"/>
              </a:solidFill>
              <a:round/>
              <a:headEnd/>
              <a:tailEnd/>
            </a:ln>
          </p:spPr>
          <p:txBody>
            <a:bodyPr/>
            <a:lstStyle/>
            <a:p>
              <a:endParaRPr lang="en-US"/>
            </a:p>
          </p:txBody>
        </p:sp>
        <p:sp>
          <p:nvSpPr>
            <p:cNvPr id="14406" name="Line 1965"/>
            <p:cNvSpPr>
              <a:spLocks noChangeShapeType="1"/>
            </p:cNvSpPr>
            <p:nvPr/>
          </p:nvSpPr>
          <p:spPr bwMode="auto">
            <a:xfrm flipV="1">
              <a:off x="3398" y="3073"/>
              <a:ext cx="0" cy="49"/>
            </a:xfrm>
            <a:prstGeom prst="line">
              <a:avLst/>
            </a:prstGeom>
            <a:noFill/>
            <a:ln w="6350">
              <a:solidFill>
                <a:srgbClr val="000000"/>
              </a:solidFill>
              <a:round/>
              <a:headEnd/>
              <a:tailEnd/>
            </a:ln>
          </p:spPr>
          <p:txBody>
            <a:bodyPr/>
            <a:lstStyle/>
            <a:p>
              <a:endParaRPr lang="en-US"/>
            </a:p>
          </p:txBody>
        </p:sp>
        <p:sp>
          <p:nvSpPr>
            <p:cNvPr id="14407" name="Line 1966"/>
            <p:cNvSpPr>
              <a:spLocks noChangeShapeType="1"/>
            </p:cNvSpPr>
            <p:nvPr/>
          </p:nvSpPr>
          <p:spPr bwMode="auto">
            <a:xfrm>
              <a:off x="3398" y="3073"/>
              <a:ext cx="0" cy="49"/>
            </a:xfrm>
            <a:prstGeom prst="line">
              <a:avLst/>
            </a:prstGeom>
            <a:noFill/>
            <a:ln w="6350">
              <a:solidFill>
                <a:srgbClr val="000000"/>
              </a:solidFill>
              <a:round/>
              <a:headEnd/>
              <a:tailEnd/>
            </a:ln>
          </p:spPr>
          <p:txBody>
            <a:bodyPr/>
            <a:lstStyle/>
            <a:p>
              <a:endParaRPr lang="en-US"/>
            </a:p>
          </p:txBody>
        </p:sp>
        <p:sp>
          <p:nvSpPr>
            <p:cNvPr id="14408" name="Line 1967"/>
            <p:cNvSpPr>
              <a:spLocks noChangeShapeType="1"/>
            </p:cNvSpPr>
            <p:nvPr/>
          </p:nvSpPr>
          <p:spPr bwMode="auto">
            <a:xfrm>
              <a:off x="3398" y="3122"/>
              <a:ext cx="156" cy="0"/>
            </a:xfrm>
            <a:prstGeom prst="line">
              <a:avLst/>
            </a:prstGeom>
            <a:noFill/>
            <a:ln w="6350">
              <a:solidFill>
                <a:srgbClr val="000000"/>
              </a:solidFill>
              <a:round/>
              <a:headEnd/>
              <a:tailEnd/>
            </a:ln>
          </p:spPr>
          <p:txBody>
            <a:bodyPr/>
            <a:lstStyle/>
            <a:p>
              <a:endParaRPr lang="en-US"/>
            </a:p>
          </p:txBody>
        </p:sp>
        <p:sp>
          <p:nvSpPr>
            <p:cNvPr id="14409" name="Line 1968"/>
            <p:cNvSpPr>
              <a:spLocks noChangeShapeType="1"/>
            </p:cNvSpPr>
            <p:nvPr/>
          </p:nvSpPr>
          <p:spPr bwMode="auto">
            <a:xfrm flipV="1">
              <a:off x="3554" y="3073"/>
              <a:ext cx="0" cy="49"/>
            </a:xfrm>
            <a:prstGeom prst="line">
              <a:avLst/>
            </a:prstGeom>
            <a:noFill/>
            <a:ln w="6350">
              <a:solidFill>
                <a:srgbClr val="000000"/>
              </a:solidFill>
              <a:round/>
              <a:headEnd/>
              <a:tailEnd/>
            </a:ln>
          </p:spPr>
          <p:txBody>
            <a:bodyPr/>
            <a:lstStyle/>
            <a:p>
              <a:endParaRPr lang="en-US"/>
            </a:p>
          </p:txBody>
        </p:sp>
        <p:sp>
          <p:nvSpPr>
            <p:cNvPr id="14410" name="Line 1969"/>
            <p:cNvSpPr>
              <a:spLocks noChangeShapeType="1"/>
            </p:cNvSpPr>
            <p:nvPr/>
          </p:nvSpPr>
          <p:spPr bwMode="auto">
            <a:xfrm>
              <a:off x="3554" y="3073"/>
              <a:ext cx="0" cy="49"/>
            </a:xfrm>
            <a:prstGeom prst="line">
              <a:avLst/>
            </a:prstGeom>
            <a:noFill/>
            <a:ln w="6350">
              <a:solidFill>
                <a:srgbClr val="000000"/>
              </a:solidFill>
              <a:round/>
              <a:headEnd/>
              <a:tailEnd/>
            </a:ln>
          </p:spPr>
          <p:txBody>
            <a:bodyPr/>
            <a:lstStyle/>
            <a:p>
              <a:endParaRPr lang="en-US"/>
            </a:p>
          </p:txBody>
        </p:sp>
        <p:sp>
          <p:nvSpPr>
            <p:cNvPr id="14411" name="Line 1970"/>
            <p:cNvSpPr>
              <a:spLocks noChangeShapeType="1"/>
            </p:cNvSpPr>
            <p:nvPr/>
          </p:nvSpPr>
          <p:spPr bwMode="auto">
            <a:xfrm>
              <a:off x="3554" y="3122"/>
              <a:ext cx="157" cy="0"/>
            </a:xfrm>
            <a:prstGeom prst="line">
              <a:avLst/>
            </a:prstGeom>
            <a:noFill/>
            <a:ln w="6350">
              <a:solidFill>
                <a:srgbClr val="000000"/>
              </a:solidFill>
              <a:round/>
              <a:headEnd/>
              <a:tailEnd/>
            </a:ln>
          </p:spPr>
          <p:txBody>
            <a:bodyPr/>
            <a:lstStyle/>
            <a:p>
              <a:endParaRPr lang="en-US"/>
            </a:p>
          </p:txBody>
        </p:sp>
        <p:sp>
          <p:nvSpPr>
            <p:cNvPr id="14412" name="Line 1971"/>
            <p:cNvSpPr>
              <a:spLocks noChangeShapeType="1"/>
            </p:cNvSpPr>
            <p:nvPr/>
          </p:nvSpPr>
          <p:spPr bwMode="auto">
            <a:xfrm flipV="1">
              <a:off x="3711" y="3073"/>
              <a:ext cx="0" cy="49"/>
            </a:xfrm>
            <a:prstGeom prst="line">
              <a:avLst/>
            </a:prstGeom>
            <a:noFill/>
            <a:ln w="6350">
              <a:solidFill>
                <a:srgbClr val="000000"/>
              </a:solidFill>
              <a:round/>
              <a:headEnd/>
              <a:tailEnd/>
            </a:ln>
          </p:spPr>
          <p:txBody>
            <a:bodyPr/>
            <a:lstStyle/>
            <a:p>
              <a:endParaRPr lang="en-US"/>
            </a:p>
          </p:txBody>
        </p:sp>
        <p:sp>
          <p:nvSpPr>
            <p:cNvPr id="14413" name="Line 1972"/>
            <p:cNvSpPr>
              <a:spLocks noChangeShapeType="1"/>
            </p:cNvSpPr>
            <p:nvPr/>
          </p:nvSpPr>
          <p:spPr bwMode="auto">
            <a:xfrm>
              <a:off x="3711" y="3073"/>
              <a:ext cx="0" cy="49"/>
            </a:xfrm>
            <a:prstGeom prst="line">
              <a:avLst/>
            </a:prstGeom>
            <a:noFill/>
            <a:ln w="6350">
              <a:solidFill>
                <a:srgbClr val="000000"/>
              </a:solidFill>
              <a:round/>
              <a:headEnd/>
              <a:tailEnd/>
            </a:ln>
          </p:spPr>
          <p:txBody>
            <a:bodyPr/>
            <a:lstStyle/>
            <a:p>
              <a:endParaRPr lang="en-US"/>
            </a:p>
          </p:txBody>
        </p:sp>
        <p:sp>
          <p:nvSpPr>
            <p:cNvPr id="14414" name="Line 1973"/>
            <p:cNvSpPr>
              <a:spLocks noChangeShapeType="1"/>
            </p:cNvSpPr>
            <p:nvPr/>
          </p:nvSpPr>
          <p:spPr bwMode="auto">
            <a:xfrm>
              <a:off x="3711" y="3122"/>
              <a:ext cx="157" cy="0"/>
            </a:xfrm>
            <a:prstGeom prst="line">
              <a:avLst/>
            </a:prstGeom>
            <a:noFill/>
            <a:ln w="6350">
              <a:solidFill>
                <a:srgbClr val="000000"/>
              </a:solidFill>
              <a:round/>
              <a:headEnd/>
              <a:tailEnd/>
            </a:ln>
          </p:spPr>
          <p:txBody>
            <a:bodyPr/>
            <a:lstStyle/>
            <a:p>
              <a:endParaRPr lang="en-US"/>
            </a:p>
          </p:txBody>
        </p:sp>
        <p:sp>
          <p:nvSpPr>
            <p:cNvPr id="14415" name="Line 1974"/>
            <p:cNvSpPr>
              <a:spLocks noChangeShapeType="1"/>
            </p:cNvSpPr>
            <p:nvPr/>
          </p:nvSpPr>
          <p:spPr bwMode="auto">
            <a:xfrm flipV="1">
              <a:off x="3868" y="3073"/>
              <a:ext cx="0" cy="49"/>
            </a:xfrm>
            <a:prstGeom prst="line">
              <a:avLst/>
            </a:prstGeom>
            <a:noFill/>
            <a:ln w="6350">
              <a:solidFill>
                <a:srgbClr val="000000"/>
              </a:solidFill>
              <a:round/>
              <a:headEnd/>
              <a:tailEnd/>
            </a:ln>
          </p:spPr>
          <p:txBody>
            <a:bodyPr/>
            <a:lstStyle/>
            <a:p>
              <a:endParaRPr lang="en-US"/>
            </a:p>
          </p:txBody>
        </p:sp>
        <p:sp>
          <p:nvSpPr>
            <p:cNvPr id="14416" name="Line 1975"/>
            <p:cNvSpPr>
              <a:spLocks noChangeShapeType="1"/>
            </p:cNvSpPr>
            <p:nvPr/>
          </p:nvSpPr>
          <p:spPr bwMode="auto">
            <a:xfrm>
              <a:off x="3868" y="3073"/>
              <a:ext cx="0" cy="49"/>
            </a:xfrm>
            <a:prstGeom prst="line">
              <a:avLst/>
            </a:prstGeom>
            <a:noFill/>
            <a:ln w="6350">
              <a:solidFill>
                <a:srgbClr val="000000"/>
              </a:solidFill>
              <a:round/>
              <a:headEnd/>
              <a:tailEnd/>
            </a:ln>
          </p:spPr>
          <p:txBody>
            <a:bodyPr/>
            <a:lstStyle/>
            <a:p>
              <a:endParaRPr lang="en-US"/>
            </a:p>
          </p:txBody>
        </p:sp>
        <p:sp>
          <p:nvSpPr>
            <p:cNvPr id="14417" name="Line 1976"/>
            <p:cNvSpPr>
              <a:spLocks noChangeShapeType="1"/>
            </p:cNvSpPr>
            <p:nvPr/>
          </p:nvSpPr>
          <p:spPr bwMode="auto">
            <a:xfrm>
              <a:off x="3868" y="3122"/>
              <a:ext cx="156" cy="0"/>
            </a:xfrm>
            <a:prstGeom prst="line">
              <a:avLst/>
            </a:prstGeom>
            <a:noFill/>
            <a:ln w="6350">
              <a:solidFill>
                <a:srgbClr val="000000"/>
              </a:solidFill>
              <a:round/>
              <a:headEnd/>
              <a:tailEnd/>
            </a:ln>
          </p:spPr>
          <p:txBody>
            <a:bodyPr/>
            <a:lstStyle/>
            <a:p>
              <a:endParaRPr lang="en-US"/>
            </a:p>
          </p:txBody>
        </p:sp>
        <p:sp>
          <p:nvSpPr>
            <p:cNvPr id="14418" name="Line 1977"/>
            <p:cNvSpPr>
              <a:spLocks noChangeShapeType="1"/>
            </p:cNvSpPr>
            <p:nvPr/>
          </p:nvSpPr>
          <p:spPr bwMode="auto">
            <a:xfrm flipV="1">
              <a:off x="4024" y="3073"/>
              <a:ext cx="0" cy="49"/>
            </a:xfrm>
            <a:prstGeom prst="line">
              <a:avLst/>
            </a:prstGeom>
            <a:noFill/>
            <a:ln w="6350">
              <a:solidFill>
                <a:srgbClr val="000000"/>
              </a:solidFill>
              <a:round/>
              <a:headEnd/>
              <a:tailEnd/>
            </a:ln>
          </p:spPr>
          <p:txBody>
            <a:bodyPr/>
            <a:lstStyle/>
            <a:p>
              <a:endParaRPr lang="en-US"/>
            </a:p>
          </p:txBody>
        </p:sp>
        <p:sp>
          <p:nvSpPr>
            <p:cNvPr id="14419" name="Line 1978"/>
            <p:cNvSpPr>
              <a:spLocks noChangeShapeType="1"/>
            </p:cNvSpPr>
            <p:nvPr/>
          </p:nvSpPr>
          <p:spPr bwMode="auto">
            <a:xfrm>
              <a:off x="4024" y="3073"/>
              <a:ext cx="0" cy="49"/>
            </a:xfrm>
            <a:prstGeom prst="line">
              <a:avLst/>
            </a:prstGeom>
            <a:noFill/>
            <a:ln w="6350">
              <a:solidFill>
                <a:srgbClr val="000000"/>
              </a:solidFill>
              <a:round/>
              <a:headEnd/>
              <a:tailEnd/>
            </a:ln>
          </p:spPr>
          <p:txBody>
            <a:bodyPr/>
            <a:lstStyle/>
            <a:p>
              <a:endParaRPr lang="en-US"/>
            </a:p>
          </p:txBody>
        </p:sp>
        <p:sp>
          <p:nvSpPr>
            <p:cNvPr id="14420" name="Line 1979"/>
            <p:cNvSpPr>
              <a:spLocks noChangeShapeType="1"/>
            </p:cNvSpPr>
            <p:nvPr/>
          </p:nvSpPr>
          <p:spPr bwMode="auto">
            <a:xfrm>
              <a:off x="4024" y="3122"/>
              <a:ext cx="157" cy="0"/>
            </a:xfrm>
            <a:prstGeom prst="line">
              <a:avLst/>
            </a:prstGeom>
            <a:noFill/>
            <a:ln w="6350">
              <a:solidFill>
                <a:srgbClr val="000000"/>
              </a:solidFill>
              <a:round/>
              <a:headEnd/>
              <a:tailEnd/>
            </a:ln>
          </p:spPr>
          <p:txBody>
            <a:bodyPr/>
            <a:lstStyle/>
            <a:p>
              <a:endParaRPr lang="en-US"/>
            </a:p>
          </p:txBody>
        </p:sp>
        <p:sp>
          <p:nvSpPr>
            <p:cNvPr id="14421" name="Line 1980"/>
            <p:cNvSpPr>
              <a:spLocks noChangeShapeType="1"/>
            </p:cNvSpPr>
            <p:nvPr/>
          </p:nvSpPr>
          <p:spPr bwMode="auto">
            <a:xfrm flipV="1">
              <a:off x="4181" y="3073"/>
              <a:ext cx="0" cy="49"/>
            </a:xfrm>
            <a:prstGeom prst="line">
              <a:avLst/>
            </a:prstGeom>
            <a:noFill/>
            <a:ln w="6350">
              <a:solidFill>
                <a:srgbClr val="000000"/>
              </a:solidFill>
              <a:round/>
              <a:headEnd/>
              <a:tailEnd/>
            </a:ln>
          </p:spPr>
          <p:txBody>
            <a:bodyPr/>
            <a:lstStyle/>
            <a:p>
              <a:endParaRPr lang="en-US"/>
            </a:p>
          </p:txBody>
        </p:sp>
        <p:sp>
          <p:nvSpPr>
            <p:cNvPr id="14422" name="Line 1981"/>
            <p:cNvSpPr>
              <a:spLocks noChangeShapeType="1"/>
            </p:cNvSpPr>
            <p:nvPr/>
          </p:nvSpPr>
          <p:spPr bwMode="auto">
            <a:xfrm>
              <a:off x="4181" y="3073"/>
              <a:ext cx="0" cy="49"/>
            </a:xfrm>
            <a:prstGeom prst="line">
              <a:avLst/>
            </a:prstGeom>
            <a:noFill/>
            <a:ln w="6350">
              <a:solidFill>
                <a:srgbClr val="000000"/>
              </a:solidFill>
              <a:round/>
              <a:headEnd/>
              <a:tailEnd/>
            </a:ln>
          </p:spPr>
          <p:txBody>
            <a:bodyPr/>
            <a:lstStyle/>
            <a:p>
              <a:endParaRPr lang="en-US"/>
            </a:p>
          </p:txBody>
        </p:sp>
        <p:sp>
          <p:nvSpPr>
            <p:cNvPr id="14423" name="Line 1982"/>
            <p:cNvSpPr>
              <a:spLocks noChangeShapeType="1"/>
            </p:cNvSpPr>
            <p:nvPr/>
          </p:nvSpPr>
          <p:spPr bwMode="auto">
            <a:xfrm>
              <a:off x="4181" y="3122"/>
              <a:ext cx="157" cy="0"/>
            </a:xfrm>
            <a:prstGeom prst="line">
              <a:avLst/>
            </a:prstGeom>
            <a:noFill/>
            <a:ln w="6350">
              <a:solidFill>
                <a:srgbClr val="000000"/>
              </a:solidFill>
              <a:round/>
              <a:headEnd/>
              <a:tailEnd/>
            </a:ln>
          </p:spPr>
          <p:txBody>
            <a:bodyPr/>
            <a:lstStyle/>
            <a:p>
              <a:endParaRPr lang="en-US"/>
            </a:p>
          </p:txBody>
        </p:sp>
        <p:sp>
          <p:nvSpPr>
            <p:cNvPr id="14424" name="Line 1983"/>
            <p:cNvSpPr>
              <a:spLocks noChangeShapeType="1"/>
            </p:cNvSpPr>
            <p:nvPr/>
          </p:nvSpPr>
          <p:spPr bwMode="auto">
            <a:xfrm flipV="1">
              <a:off x="4338" y="3003"/>
              <a:ext cx="0" cy="119"/>
            </a:xfrm>
            <a:prstGeom prst="line">
              <a:avLst/>
            </a:prstGeom>
            <a:noFill/>
            <a:ln w="6350">
              <a:solidFill>
                <a:srgbClr val="000000"/>
              </a:solidFill>
              <a:round/>
              <a:headEnd/>
              <a:tailEnd/>
            </a:ln>
          </p:spPr>
          <p:txBody>
            <a:bodyPr/>
            <a:lstStyle/>
            <a:p>
              <a:endParaRPr lang="en-US"/>
            </a:p>
          </p:txBody>
        </p:sp>
        <p:sp>
          <p:nvSpPr>
            <p:cNvPr id="14425" name="Line 1984"/>
            <p:cNvSpPr>
              <a:spLocks noChangeShapeType="1"/>
            </p:cNvSpPr>
            <p:nvPr/>
          </p:nvSpPr>
          <p:spPr bwMode="auto">
            <a:xfrm>
              <a:off x="4338" y="3003"/>
              <a:ext cx="0" cy="119"/>
            </a:xfrm>
            <a:prstGeom prst="line">
              <a:avLst/>
            </a:prstGeom>
            <a:noFill/>
            <a:ln w="6350">
              <a:solidFill>
                <a:srgbClr val="000000"/>
              </a:solidFill>
              <a:round/>
              <a:headEnd/>
              <a:tailEnd/>
            </a:ln>
          </p:spPr>
          <p:txBody>
            <a:bodyPr/>
            <a:lstStyle/>
            <a:p>
              <a:endParaRPr lang="en-US"/>
            </a:p>
          </p:txBody>
        </p:sp>
        <p:sp>
          <p:nvSpPr>
            <p:cNvPr id="14426" name="Line 1985"/>
            <p:cNvSpPr>
              <a:spLocks noChangeShapeType="1"/>
            </p:cNvSpPr>
            <p:nvPr/>
          </p:nvSpPr>
          <p:spPr bwMode="auto">
            <a:xfrm>
              <a:off x="4338" y="3122"/>
              <a:ext cx="78" cy="0"/>
            </a:xfrm>
            <a:prstGeom prst="line">
              <a:avLst/>
            </a:prstGeom>
            <a:noFill/>
            <a:ln w="6350">
              <a:solidFill>
                <a:srgbClr val="000000"/>
              </a:solidFill>
              <a:round/>
              <a:headEnd/>
              <a:tailEnd/>
            </a:ln>
          </p:spPr>
          <p:txBody>
            <a:bodyPr/>
            <a:lstStyle/>
            <a:p>
              <a:endParaRPr lang="en-US"/>
            </a:p>
          </p:txBody>
        </p:sp>
        <p:sp>
          <p:nvSpPr>
            <p:cNvPr id="14427" name="Line 2159"/>
            <p:cNvSpPr>
              <a:spLocks noChangeShapeType="1"/>
            </p:cNvSpPr>
            <p:nvPr/>
          </p:nvSpPr>
          <p:spPr bwMode="auto">
            <a:xfrm flipV="1">
              <a:off x="1205" y="923"/>
              <a:ext cx="0" cy="2199"/>
            </a:xfrm>
            <a:prstGeom prst="line">
              <a:avLst/>
            </a:prstGeom>
            <a:noFill/>
            <a:ln w="6350">
              <a:solidFill>
                <a:srgbClr val="000000"/>
              </a:solidFill>
              <a:round/>
              <a:headEnd/>
              <a:tailEnd/>
            </a:ln>
          </p:spPr>
          <p:txBody>
            <a:bodyPr/>
            <a:lstStyle/>
            <a:p>
              <a:endParaRPr lang="en-US"/>
            </a:p>
          </p:txBody>
        </p:sp>
        <p:sp>
          <p:nvSpPr>
            <p:cNvPr id="14428" name="Line 2160"/>
            <p:cNvSpPr>
              <a:spLocks noChangeShapeType="1"/>
            </p:cNvSpPr>
            <p:nvPr/>
          </p:nvSpPr>
          <p:spPr bwMode="auto">
            <a:xfrm flipV="1">
              <a:off x="4416" y="923"/>
              <a:ext cx="0" cy="2199"/>
            </a:xfrm>
            <a:prstGeom prst="line">
              <a:avLst/>
            </a:prstGeom>
            <a:noFill/>
            <a:ln w="6350">
              <a:solidFill>
                <a:srgbClr val="000000"/>
              </a:solidFill>
              <a:round/>
              <a:headEnd/>
              <a:tailEnd/>
            </a:ln>
          </p:spPr>
          <p:txBody>
            <a:bodyPr/>
            <a:lstStyle/>
            <a:p>
              <a:endParaRPr lang="en-US"/>
            </a:p>
          </p:txBody>
        </p:sp>
        <p:sp>
          <p:nvSpPr>
            <p:cNvPr id="14429" name="Line 2161"/>
            <p:cNvSpPr>
              <a:spLocks noChangeShapeType="1"/>
            </p:cNvSpPr>
            <p:nvPr/>
          </p:nvSpPr>
          <p:spPr bwMode="auto">
            <a:xfrm>
              <a:off x="1205" y="923"/>
              <a:ext cx="3211" cy="0"/>
            </a:xfrm>
            <a:prstGeom prst="line">
              <a:avLst/>
            </a:prstGeom>
            <a:noFill/>
            <a:ln w="6350">
              <a:solidFill>
                <a:srgbClr val="000000"/>
              </a:solidFill>
              <a:round/>
              <a:headEnd/>
              <a:tailEnd/>
            </a:ln>
          </p:spPr>
          <p:txBody>
            <a:bodyPr/>
            <a:lstStyle/>
            <a:p>
              <a:endParaRPr lang="en-US"/>
            </a:p>
          </p:txBody>
        </p:sp>
        <p:sp>
          <p:nvSpPr>
            <p:cNvPr id="14430" name="Line 2162"/>
            <p:cNvSpPr>
              <a:spLocks noChangeShapeType="1"/>
            </p:cNvSpPr>
            <p:nvPr/>
          </p:nvSpPr>
          <p:spPr bwMode="auto">
            <a:xfrm>
              <a:off x="1205" y="3122"/>
              <a:ext cx="3211" cy="0"/>
            </a:xfrm>
            <a:prstGeom prst="line">
              <a:avLst/>
            </a:prstGeom>
            <a:noFill/>
            <a:ln w="6350">
              <a:solidFill>
                <a:srgbClr val="000000"/>
              </a:solidFill>
              <a:round/>
              <a:headEnd/>
              <a:tailEnd/>
            </a:ln>
          </p:spPr>
          <p:txBody>
            <a:bodyPr/>
            <a:lstStyle/>
            <a:p>
              <a:endParaRPr lang="en-US"/>
            </a:p>
          </p:txBody>
        </p:sp>
        <p:sp>
          <p:nvSpPr>
            <p:cNvPr id="14431" name="Freeform 2163"/>
            <p:cNvSpPr>
              <a:spLocks/>
            </p:cNvSpPr>
            <p:nvPr/>
          </p:nvSpPr>
          <p:spPr bwMode="auto">
            <a:xfrm>
              <a:off x="1245" y="2626"/>
              <a:ext cx="76" cy="76"/>
            </a:xfrm>
            <a:custGeom>
              <a:avLst/>
              <a:gdLst>
                <a:gd name="T0" fmla="*/ 38 w 76"/>
                <a:gd name="T1" fmla="*/ 0 h 76"/>
                <a:gd name="T2" fmla="*/ 48 w 76"/>
                <a:gd name="T3" fmla="*/ 1 h 76"/>
                <a:gd name="T4" fmla="*/ 57 w 76"/>
                <a:gd name="T5" fmla="*/ 4 h 76"/>
                <a:gd name="T6" fmla="*/ 65 w 76"/>
                <a:gd name="T7" fmla="*/ 11 h 76"/>
                <a:gd name="T8" fmla="*/ 72 w 76"/>
                <a:gd name="T9" fmla="*/ 19 h 76"/>
                <a:gd name="T10" fmla="*/ 75 w 76"/>
                <a:gd name="T11" fmla="*/ 28 h 76"/>
                <a:gd name="T12" fmla="*/ 76 w 76"/>
                <a:gd name="T13" fmla="*/ 38 h 76"/>
                <a:gd name="T14" fmla="*/ 75 w 76"/>
                <a:gd name="T15" fmla="*/ 48 h 76"/>
                <a:gd name="T16" fmla="*/ 72 w 76"/>
                <a:gd name="T17" fmla="*/ 57 h 76"/>
                <a:gd name="T18" fmla="*/ 65 w 76"/>
                <a:gd name="T19" fmla="*/ 65 h 76"/>
                <a:gd name="T20" fmla="*/ 57 w 76"/>
                <a:gd name="T21" fmla="*/ 70 h 76"/>
                <a:gd name="T22" fmla="*/ 48 w 76"/>
                <a:gd name="T23" fmla="*/ 75 h 76"/>
                <a:gd name="T24" fmla="*/ 38 w 76"/>
                <a:gd name="T25" fmla="*/ 76 h 76"/>
                <a:gd name="T26" fmla="*/ 28 w 76"/>
                <a:gd name="T27" fmla="*/ 75 h 76"/>
                <a:gd name="T28" fmla="*/ 19 w 76"/>
                <a:gd name="T29" fmla="*/ 70 h 76"/>
                <a:gd name="T30" fmla="*/ 11 w 76"/>
                <a:gd name="T31" fmla="*/ 65 h 76"/>
                <a:gd name="T32" fmla="*/ 6 w 76"/>
                <a:gd name="T33" fmla="*/ 57 h 76"/>
                <a:gd name="T34" fmla="*/ 1 w 76"/>
                <a:gd name="T35" fmla="*/ 48 h 76"/>
                <a:gd name="T36" fmla="*/ 0 w 76"/>
                <a:gd name="T37" fmla="*/ 38 h 76"/>
                <a:gd name="T38" fmla="*/ 1 w 76"/>
                <a:gd name="T39" fmla="*/ 28 h 76"/>
                <a:gd name="T40" fmla="*/ 6 w 76"/>
                <a:gd name="T41" fmla="*/ 19 h 76"/>
                <a:gd name="T42" fmla="*/ 11 w 76"/>
                <a:gd name="T43" fmla="*/ 11 h 76"/>
                <a:gd name="T44" fmla="*/ 19 w 76"/>
                <a:gd name="T45" fmla="*/ 4 h 76"/>
                <a:gd name="T46" fmla="*/ 28 w 76"/>
                <a:gd name="T47" fmla="*/ 1 h 76"/>
                <a:gd name="T48" fmla="*/ 38 w 76"/>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6"/>
                <a:gd name="T77" fmla="*/ 76 w 76"/>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6">
                  <a:moveTo>
                    <a:pt x="38" y="0"/>
                  </a:moveTo>
                  <a:lnTo>
                    <a:pt x="48" y="1"/>
                  </a:lnTo>
                  <a:lnTo>
                    <a:pt x="57" y="4"/>
                  </a:lnTo>
                  <a:lnTo>
                    <a:pt x="65" y="11"/>
                  </a:lnTo>
                  <a:lnTo>
                    <a:pt x="72" y="19"/>
                  </a:lnTo>
                  <a:lnTo>
                    <a:pt x="75" y="28"/>
                  </a:lnTo>
                  <a:lnTo>
                    <a:pt x="76" y="38"/>
                  </a:lnTo>
                  <a:lnTo>
                    <a:pt x="75" y="48"/>
                  </a:lnTo>
                  <a:lnTo>
                    <a:pt x="72" y="57"/>
                  </a:lnTo>
                  <a:lnTo>
                    <a:pt x="65" y="65"/>
                  </a:lnTo>
                  <a:lnTo>
                    <a:pt x="57" y="70"/>
                  </a:lnTo>
                  <a:lnTo>
                    <a:pt x="48" y="75"/>
                  </a:lnTo>
                  <a:lnTo>
                    <a:pt x="38" y="76"/>
                  </a:lnTo>
                  <a:lnTo>
                    <a:pt x="28" y="75"/>
                  </a:lnTo>
                  <a:lnTo>
                    <a:pt x="19" y="70"/>
                  </a:lnTo>
                  <a:lnTo>
                    <a:pt x="11" y="65"/>
                  </a:lnTo>
                  <a:lnTo>
                    <a:pt x="6" y="57"/>
                  </a:lnTo>
                  <a:lnTo>
                    <a:pt x="1" y="48"/>
                  </a:lnTo>
                  <a:lnTo>
                    <a:pt x="0" y="38"/>
                  </a:lnTo>
                  <a:lnTo>
                    <a:pt x="1" y="28"/>
                  </a:lnTo>
                  <a:lnTo>
                    <a:pt x="6" y="19"/>
                  </a:lnTo>
                  <a:lnTo>
                    <a:pt x="11" y="11"/>
                  </a:lnTo>
                  <a:lnTo>
                    <a:pt x="19" y="4"/>
                  </a:lnTo>
                  <a:lnTo>
                    <a:pt x="28" y="1"/>
                  </a:lnTo>
                  <a:lnTo>
                    <a:pt x="38" y="0"/>
                  </a:lnTo>
                  <a:close/>
                </a:path>
              </a:pathLst>
            </a:custGeom>
            <a:solidFill>
              <a:srgbClr val="FF0000"/>
            </a:solidFill>
            <a:ln w="0">
              <a:solidFill>
                <a:srgbClr val="FF0000"/>
              </a:solidFill>
              <a:prstDash val="solid"/>
              <a:round/>
              <a:headEnd/>
              <a:tailEnd/>
            </a:ln>
          </p:spPr>
          <p:txBody>
            <a:bodyPr/>
            <a:lstStyle/>
            <a:p>
              <a:endParaRPr lang="en-US"/>
            </a:p>
          </p:txBody>
        </p:sp>
        <p:sp>
          <p:nvSpPr>
            <p:cNvPr id="14432" name="Freeform 2164"/>
            <p:cNvSpPr>
              <a:spLocks/>
            </p:cNvSpPr>
            <p:nvPr/>
          </p:nvSpPr>
          <p:spPr bwMode="auto">
            <a:xfrm>
              <a:off x="1402" y="2512"/>
              <a:ext cx="76" cy="76"/>
            </a:xfrm>
            <a:custGeom>
              <a:avLst/>
              <a:gdLst>
                <a:gd name="T0" fmla="*/ 38 w 76"/>
                <a:gd name="T1" fmla="*/ 0 h 76"/>
                <a:gd name="T2" fmla="*/ 48 w 76"/>
                <a:gd name="T3" fmla="*/ 1 h 76"/>
                <a:gd name="T4" fmla="*/ 57 w 76"/>
                <a:gd name="T5" fmla="*/ 5 h 76"/>
                <a:gd name="T6" fmla="*/ 65 w 76"/>
                <a:gd name="T7" fmla="*/ 11 h 76"/>
                <a:gd name="T8" fmla="*/ 72 w 76"/>
                <a:gd name="T9" fmla="*/ 19 h 76"/>
                <a:gd name="T10" fmla="*/ 75 w 76"/>
                <a:gd name="T11" fmla="*/ 28 h 76"/>
                <a:gd name="T12" fmla="*/ 76 w 76"/>
                <a:gd name="T13" fmla="*/ 38 h 76"/>
                <a:gd name="T14" fmla="*/ 75 w 76"/>
                <a:gd name="T15" fmla="*/ 48 h 76"/>
                <a:gd name="T16" fmla="*/ 72 w 76"/>
                <a:gd name="T17" fmla="*/ 57 h 76"/>
                <a:gd name="T18" fmla="*/ 65 w 76"/>
                <a:gd name="T19" fmla="*/ 65 h 76"/>
                <a:gd name="T20" fmla="*/ 57 w 76"/>
                <a:gd name="T21" fmla="*/ 71 h 76"/>
                <a:gd name="T22" fmla="*/ 48 w 76"/>
                <a:gd name="T23" fmla="*/ 75 h 76"/>
                <a:gd name="T24" fmla="*/ 38 w 76"/>
                <a:gd name="T25" fmla="*/ 76 h 76"/>
                <a:gd name="T26" fmla="*/ 28 w 76"/>
                <a:gd name="T27" fmla="*/ 75 h 76"/>
                <a:gd name="T28" fmla="*/ 19 w 76"/>
                <a:gd name="T29" fmla="*/ 71 h 76"/>
                <a:gd name="T30" fmla="*/ 11 w 76"/>
                <a:gd name="T31" fmla="*/ 65 h 76"/>
                <a:gd name="T32" fmla="*/ 6 w 76"/>
                <a:gd name="T33" fmla="*/ 57 h 76"/>
                <a:gd name="T34" fmla="*/ 1 w 76"/>
                <a:gd name="T35" fmla="*/ 48 h 76"/>
                <a:gd name="T36" fmla="*/ 0 w 76"/>
                <a:gd name="T37" fmla="*/ 38 h 76"/>
                <a:gd name="T38" fmla="*/ 1 w 76"/>
                <a:gd name="T39" fmla="*/ 28 h 76"/>
                <a:gd name="T40" fmla="*/ 6 w 76"/>
                <a:gd name="T41" fmla="*/ 19 h 76"/>
                <a:gd name="T42" fmla="*/ 11 w 76"/>
                <a:gd name="T43" fmla="*/ 11 h 76"/>
                <a:gd name="T44" fmla="*/ 19 w 76"/>
                <a:gd name="T45" fmla="*/ 5 h 76"/>
                <a:gd name="T46" fmla="*/ 28 w 76"/>
                <a:gd name="T47" fmla="*/ 1 h 76"/>
                <a:gd name="T48" fmla="*/ 38 w 76"/>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6"/>
                <a:gd name="T77" fmla="*/ 76 w 76"/>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6">
                  <a:moveTo>
                    <a:pt x="38" y="0"/>
                  </a:moveTo>
                  <a:lnTo>
                    <a:pt x="48" y="1"/>
                  </a:lnTo>
                  <a:lnTo>
                    <a:pt x="57" y="5"/>
                  </a:lnTo>
                  <a:lnTo>
                    <a:pt x="65" y="11"/>
                  </a:lnTo>
                  <a:lnTo>
                    <a:pt x="72" y="19"/>
                  </a:lnTo>
                  <a:lnTo>
                    <a:pt x="75" y="28"/>
                  </a:lnTo>
                  <a:lnTo>
                    <a:pt x="76" y="38"/>
                  </a:lnTo>
                  <a:lnTo>
                    <a:pt x="75" y="48"/>
                  </a:lnTo>
                  <a:lnTo>
                    <a:pt x="72" y="57"/>
                  </a:lnTo>
                  <a:lnTo>
                    <a:pt x="65" y="65"/>
                  </a:lnTo>
                  <a:lnTo>
                    <a:pt x="57" y="71"/>
                  </a:lnTo>
                  <a:lnTo>
                    <a:pt x="48" y="75"/>
                  </a:lnTo>
                  <a:lnTo>
                    <a:pt x="38" y="76"/>
                  </a:lnTo>
                  <a:lnTo>
                    <a:pt x="28" y="75"/>
                  </a:lnTo>
                  <a:lnTo>
                    <a:pt x="19" y="71"/>
                  </a:lnTo>
                  <a:lnTo>
                    <a:pt x="11" y="65"/>
                  </a:lnTo>
                  <a:lnTo>
                    <a:pt x="6" y="57"/>
                  </a:lnTo>
                  <a:lnTo>
                    <a:pt x="1" y="48"/>
                  </a:lnTo>
                  <a:lnTo>
                    <a:pt x="0" y="38"/>
                  </a:lnTo>
                  <a:lnTo>
                    <a:pt x="1" y="28"/>
                  </a:lnTo>
                  <a:lnTo>
                    <a:pt x="6" y="19"/>
                  </a:lnTo>
                  <a:lnTo>
                    <a:pt x="11" y="11"/>
                  </a:lnTo>
                  <a:lnTo>
                    <a:pt x="19" y="5"/>
                  </a:lnTo>
                  <a:lnTo>
                    <a:pt x="28" y="1"/>
                  </a:lnTo>
                  <a:lnTo>
                    <a:pt x="38" y="0"/>
                  </a:lnTo>
                  <a:close/>
                </a:path>
              </a:pathLst>
            </a:custGeom>
            <a:solidFill>
              <a:srgbClr val="FF0000"/>
            </a:solidFill>
            <a:ln w="0">
              <a:solidFill>
                <a:srgbClr val="FF0000"/>
              </a:solidFill>
              <a:prstDash val="solid"/>
              <a:round/>
              <a:headEnd/>
              <a:tailEnd/>
            </a:ln>
          </p:spPr>
          <p:txBody>
            <a:bodyPr/>
            <a:lstStyle/>
            <a:p>
              <a:endParaRPr lang="en-US"/>
            </a:p>
          </p:txBody>
        </p:sp>
        <p:sp>
          <p:nvSpPr>
            <p:cNvPr id="14433" name="Line 2165"/>
            <p:cNvSpPr>
              <a:spLocks noChangeShapeType="1"/>
            </p:cNvSpPr>
            <p:nvPr/>
          </p:nvSpPr>
          <p:spPr bwMode="auto">
            <a:xfrm flipH="1" flipV="1">
              <a:off x="1320" y="2654"/>
              <a:ext cx="1" cy="10"/>
            </a:xfrm>
            <a:prstGeom prst="line">
              <a:avLst/>
            </a:prstGeom>
            <a:noFill/>
            <a:ln w="6350">
              <a:solidFill>
                <a:srgbClr val="000000"/>
              </a:solidFill>
              <a:round/>
              <a:headEnd/>
              <a:tailEnd/>
            </a:ln>
          </p:spPr>
          <p:txBody>
            <a:bodyPr/>
            <a:lstStyle/>
            <a:p>
              <a:endParaRPr lang="en-US"/>
            </a:p>
          </p:txBody>
        </p:sp>
        <p:sp>
          <p:nvSpPr>
            <p:cNvPr id="14434" name="Line 2166"/>
            <p:cNvSpPr>
              <a:spLocks noChangeShapeType="1"/>
            </p:cNvSpPr>
            <p:nvPr/>
          </p:nvSpPr>
          <p:spPr bwMode="auto">
            <a:xfrm flipH="1" flipV="1">
              <a:off x="1317" y="2645"/>
              <a:ext cx="3" cy="9"/>
            </a:xfrm>
            <a:prstGeom prst="line">
              <a:avLst/>
            </a:prstGeom>
            <a:noFill/>
            <a:ln w="6350">
              <a:solidFill>
                <a:srgbClr val="000000"/>
              </a:solidFill>
              <a:round/>
              <a:headEnd/>
              <a:tailEnd/>
            </a:ln>
          </p:spPr>
          <p:txBody>
            <a:bodyPr/>
            <a:lstStyle/>
            <a:p>
              <a:endParaRPr lang="en-US"/>
            </a:p>
          </p:txBody>
        </p:sp>
        <p:sp>
          <p:nvSpPr>
            <p:cNvPr id="14435" name="Line 2167"/>
            <p:cNvSpPr>
              <a:spLocks noChangeShapeType="1"/>
            </p:cNvSpPr>
            <p:nvPr/>
          </p:nvSpPr>
          <p:spPr bwMode="auto">
            <a:xfrm flipH="1" flipV="1">
              <a:off x="1310" y="2637"/>
              <a:ext cx="7" cy="8"/>
            </a:xfrm>
            <a:prstGeom prst="line">
              <a:avLst/>
            </a:prstGeom>
            <a:noFill/>
            <a:ln w="6350">
              <a:solidFill>
                <a:srgbClr val="000000"/>
              </a:solidFill>
              <a:round/>
              <a:headEnd/>
              <a:tailEnd/>
            </a:ln>
          </p:spPr>
          <p:txBody>
            <a:bodyPr/>
            <a:lstStyle/>
            <a:p>
              <a:endParaRPr lang="en-US"/>
            </a:p>
          </p:txBody>
        </p:sp>
        <p:sp>
          <p:nvSpPr>
            <p:cNvPr id="14436" name="Line 2168"/>
            <p:cNvSpPr>
              <a:spLocks noChangeShapeType="1"/>
            </p:cNvSpPr>
            <p:nvPr/>
          </p:nvSpPr>
          <p:spPr bwMode="auto">
            <a:xfrm flipH="1" flipV="1">
              <a:off x="1302" y="2630"/>
              <a:ext cx="8" cy="7"/>
            </a:xfrm>
            <a:prstGeom prst="line">
              <a:avLst/>
            </a:prstGeom>
            <a:noFill/>
            <a:ln w="6350">
              <a:solidFill>
                <a:srgbClr val="000000"/>
              </a:solidFill>
              <a:round/>
              <a:headEnd/>
              <a:tailEnd/>
            </a:ln>
          </p:spPr>
          <p:txBody>
            <a:bodyPr/>
            <a:lstStyle/>
            <a:p>
              <a:endParaRPr lang="en-US"/>
            </a:p>
          </p:txBody>
        </p:sp>
        <p:sp>
          <p:nvSpPr>
            <p:cNvPr id="14437" name="Line 2169"/>
            <p:cNvSpPr>
              <a:spLocks noChangeShapeType="1"/>
            </p:cNvSpPr>
            <p:nvPr/>
          </p:nvSpPr>
          <p:spPr bwMode="auto">
            <a:xfrm flipH="1" flipV="1">
              <a:off x="1293" y="2627"/>
              <a:ext cx="9" cy="3"/>
            </a:xfrm>
            <a:prstGeom prst="line">
              <a:avLst/>
            </a:prstGeom>
            <a:noFill/>
            <a:ln w="6350">
              <a:solidFill>
                <a:srgbClr val="000000"/>
              </a:solidFill>
              <a:round/>
              <a:headEnd/>
              <a:tailEnd/>
            </a:ln>
          </p:spPr>
          <p:txBody>
            <a:bodyPr/>
            <a:lstStyle/>
            <a:p>
              <a:endParaRPr lang="en-US"/>
            </a:p>
          </p:txBody>
        </p:sp>
        <p:sp>
          <p:nvSpPr>
            <p:cNvPr id="14438" name="Line 2170"/>
            <p:cNvSpPr>
              <a:spLocks noChangeShapeType="1"/>
            </p:cNvSpPr>
            <p:nvPr/>
          </p:nvSpPr>
          <p:spPr bwMode="auto">
            <a:xfrm flipH="1" flipV="1">
              <a:off x="1283" y="2626"/>
              <a:ext cx="10" cy="1"/>
            </a:xfrm>
            <a:prstGeom prst="line">
              <a:avLst/>
            </a:prstGeom>
            <a:noFill/>
            <a:ln w="6350">
              <a:solidFill>
                <a:srgbClr val="000000"/>
              </a:solidFill>
              <a:round/>
              <a:headEnd/>
              <a:tailEnd/>
            </a:ln>
          </p:spPr>
          <p:txBody>
            <a:bodyPr/>
            <a:lstStyle/>
            <a:p>
              <a:endParaRPr lang="en-US"/>
            </a:p>
          </p:txBody>
        </p:sp>
        <p:sp>
          <p:nvSpPr>
            <p:cNvPr id="14439" name="Line 2171"/>
            <p:cNvSpPr>
              <a:spLocks noChangeShapeType="1"/>
            </p:cNvSpPr>
            <p:nvPr/>
          </p:nvSpPr>
          <p:spPr bwMode="auto">
            <a:xfrm flipH="1">
              <a:off x="1273" y="2626"/>
              <a:ext cx="10" cy="1"/>
            </a:xfrm>
            <a:prstGeom prst="line">
              <a:avLst/>
            </a:prstGeom>
            <a:noFill/>
            <a:ln w="6350">
              <a:solidFill>
                <a:srgbClr val="000000"/>
              </a:solidFill>
              <a:round/>
              <a:headEnd/>
              <a:tailEnd/>
            </a:ln>
          </p:spPr>
          <p:txBody>
            <a:bodyPr/>
            <a:lstStyle/>
            <a:p>
              <a:endParaRPr lang="en-US"/>
            </a:p>
          </p:txBody>
        </p:sp>
        <p:sp>
          <p:nvSpPr>
            <p:cNvPr id="14440" name="Line 2172"/>
            <p:cNvSpPr>
              <a:spLocks noChangeShapeType="1"/>
            </p:cNvSpPr>
            <p:nvPr/>
          </p:nvSpPr>
          <p:spPr bwMode="auto">
            <a:xfrm flipH="1">
              <a:off x="1264" y="2627"/>
              <a:ext cx="9" cy="3"/>
            </a:xfrm>
            <a:prstGeom prst="line">
              <a:avLst/>
            </a:prstGeom>
            <a:noFill/>
            <a:ln w="6350">
              <a:solidFill>
                <a:srgbClr val="000000"/>
              </a:solidFill>
              <a:round/>
              <a:headEnd/>
              <a:tailEnd/>
            </a:ln>
          </p:spPr>
          <p:txBody>
            <a:bodyPr/>
            <a:lstStyle/>
            <a:p>
              <a:endParaRPr lang="en-US"/>
            </a:p>
          </p:txBody>
        </p:sp>
        <p:sp>
          <p:nvSpPr>
            <p:cNvPr id="14441" name="Line 2173"/>
            <p:cNvSpPr>
              <a:spLocks noChangeShapeType="1"/>
            </p:cNvSpPr>
            <p:nvPr/>
          </p:nvSpPr>
          <p:spPr bwMode="auto">
            <a:xfrm flipH="1">
              <a:off x="1256" y="2630"/>
              <a:ext cx="8" cy="7"/>
            </a:xfrm>
            <a:prstGeom prst="line">
              <a:avLst/>
            </a:prstGeom>
            <a:noFill/>
            <a:ln w="6350">
              <a:solidFill>
                <a:srgbClr val="000000"/>
              </a:solidFill>
              <a:round/>
              <a:headEnd/>
              <a:tailEnd/>
            </a:ln>
          </p:spPr>
          <p:txBody>
            <a:bodyPr/>
            <a:lstStyle/>
            <a:p>
              <a:endParaRPr lang="en-US"/>
            </a:p>
          </p:txBody>
        </p:sp>
        <p:sp>
          <p:nvSpPr>
            <p:cNvPr id="14442" name="Line 2174"/>
            <p:cNvSpPr>
              <a:spLocks noChangeShapeType="1"/>
            </p:cNvSpPr>
            <p:nvPr/>
          </p:nvSpPr>
          <p:spPr bwMode="auto">
            <a:xfrm flipH="1">
              <a:off x="1251" y="2637"/>
              <a:ext cx="5" cy="8"/>
            </a:xfrm>
            <a:prstGeom prst="line">
              <a:avLst/>
            </a:prstGeom>
            <a:noFill/>
            <a:ln w="6350">
              <a:solidFill>
                <a:srgbClr val="000000"/>
              </a:solidFill>
              <a:round/>
              <a:headEnd/>
              <a:tailEnd/>
            </a:ln>
          </p:spPr>
          <p:txBody>
            <a:bodyPr/>
            <a:lstStyle/>
            <a:p>
              <a:endParaRPr lang="en-US"/>
            </a:p>
          </p:txBody>
        </p:sp>
        <p:sp>
          <p:nvSpPr>
            <p:cNvPr id="14443" name="Line 2175"/>
            <p:cNvSpPr>
              <a:spLocks noChangeShapeType="1"/>
            </p:cNvSpPr>
            <p:nvPr/>
          </p:nvSpPr>
          <p:spPr bwMode="auto">
            <a:xfrm flipH="1">
              <a:off x="1246" y="2645"/>
              <a:ext cx="5" cy="9"/>
            </a:xfrm>
            <a:prstGeom prst="line">
              <a:avLst/>
            </a:prstGeom>
            <a:noFill/>
            <a:ln w="6350">
              <a:solidFill>
                <a:srgbClr val="000000"/>
              </a:solidFill>
              <a:round/>
              <a:headEnd/>
              <a:tailEnd/>
            </a:ln>
          </p:spPr>
          <p:txBody>
            <a:bodyPr/>
            <a:lstStyle/>
            <a:p>
              <a:endParaRPr lang="en-US"/>
            </a:p>
          </p:txBody>
        </p:sp>
        <p:sp>
          <p:nvSpPr>
            <p:cNvPr id="14444" name="Line 2176"/>
            <p:cNvSpPr>
              <a:spLocks noChangeShapeType="1"/>
            </p:cNvSpPr>
            <p:nvPr/>
          </p:nvSpPr>
          <p:spPr bwMode="auto">
            <a:xfrm flipH="1">
              <a:off x="1245" y="2654"/>
              <a:ext cx="1" cy="10"/>
            </a:xfrm>
            <a:prstGeom prst="line">
              <a:avLst/>
            </a:prstGeom>
            <a:noFill/>
            <a:ln w="6350">
              <a:solidFill>
                <a:srgbClr val="000000"/>
              </a:solidFill>
              <a:round/>
              <a:headEnd/>
              <a:tailEnd/>
            </a:ln>
          </p:spPr>
          <p:txBody>
            <a:bodyPr/>
            <a:lstStyle/>
            <a:p>
              <a:endParaRPr lang="en-US"/>
            </a:p>
          </p:txBody>
        </p:sp>
        <p:sp>
          <p:nvSpPr>
            <p:cNvPr id="14445" name="Line 2177"/>
            <p:cNvSpPr>
              <a:spLocks noChangeShapeType="1"/>
            </p:cNvSpPr>
            <p:nvPr/>
          </p:nvSpPr>
          <p:spPr bwMode="auto">
            <a:xfrm>
              <a:off x="1245" y="2664"/>
              <a:ext cx="1" cy="10"/>
            </a:xfrm>
            <a:prstGeom prst="line">
              <a:avLst/>
            </a:prstGeom>
            <a:noFill/>
            <a:ln w="6350">
              <a:solidFill>
                <a:srgbClr val="000000"/>
              </a:solidFill>
              <a:round/>
              <a:headEnd/>
              <a:tailEnd/>
            </a:ln>
          </p:spPr>
          <p:txBody>
            <a:bodyPr/>
            <a:lstStyle/>
            <a:p>
              <a:endParaRPr lang="en-US"/>
            </a:p>
          </p:txBody>
        </p:sp>
        <p:sp>
          <p:nvSpPr>
            <p:cNvPr id="14446" name="Line 2178"/>
            <p:cNvSpPr>
              <a:spLocks noChangeShapeType="1"/>
            </p:cNvSpPr>
            <p:nvPr/>
          </p:nvSpPr>
          <p:spPr bwMode="auto">
            <a:xfrm>
              <a:off x="1246" y="2674"/>
              <a:ext cx="5" cy="9"/>
            </a:xfrm>
            <a:prstGeom prst="line">
              <a:avLst/>
            </a:prstGeom>
            <a:noFill/>
            <a:ln w="6350">
              <a:solidFill>
                <a:srgbClr val="000000"/>
              </a:solidFill>
              <a:round/>
              <a:headEnd/>
              <a:tailEnd/>
            </a:ln>
          </p:spPr>
          <p:txBody>
            <a:bodyPr/>
            <a:lstStyle/>
            <a:p>
              <a:endParaRPr lang="en-US"/>
            </a:p>
          </p:txBody>
        </p:sp>
        <p:sp>
          <p:nvSpPr>
            <p:cNvPr id="14447" name="Line 2179"/>
            <p:cNvSpPr>
              <a:spLocks noChangeShapeType="1"/>
            </p:cNvSpPr>
            <p:nvPr/>
          </p:nvSpPr>
          <p:spPr bwMode="auto">
            <a:xfrm>
              <a:off x="1251" y="2683"/>
              <a:ext cx="5" cy="8"/>
            </a:xfrm>
            <a:prstGeom prst="line">
              <a:avLst/>
            </a:prstGeom>
            <a:noFill/>
            <a:ln w="6350">
              <a:solidFill>
                <a:srgbClr val="000000"/>
              </a:solidFill>
              <a:round/>
              <a:headEnd/>
              <a:tailEnd/>
            </a:ln>
          </p:spPr>
          <p:txBody>
            <a:bodyPr/>
            <a:lstStyle/>
            <a:p>
              <a:endParaRPr lang="en-US"/>
            </a:p>
          </p:txBody>
        </p:sp>
        <p:sp>
          <p:nvSpPr>
            <p:cNvPr id="14448" name="Line 2180"/>
            <p:cNvSpPr>
              <a:spLocks noChangeShapeType="1"/>
            </p:cNvSpPr>
            <p:nvPr/>
          </p:nvSpPr>
          <p:spPr bwMode="auto">
            <a:xfrm>
              <a:off x="1256" y="2691"/>
              <a:ext cx="8" cy="5"/>
            </a:xfrm>
            <a:prstGeom prst="line">
              <a:avLst/>
            </a:prstGeom>
            <a:noFill/>
            <a:ln w="6350">
              <a:solidFill>
                <a:srgbClr val="000000"/>
              </a:solidFill>
              <a:round/>
              <a:headEnd/>
              <a:tailEnd/>
            </a:ln>
          </p:spPr>
          <p:txBody>
            <a:bodyPr/>
            <a:lstStyle/>
            <a:p>
              <a:endParaRPr lang="en-US"/>
            </a:p>
          </p:txBody>
        </p:sp>
        <p:sp>
          <p:nvSpPr>
            <p:cNvPr id="14449" name="Line 2181"/>
            <p:cNvSpPr>
              <a:spLocks noChangeShapeType="1"/>
            </p:cNvSpPr>
            <p:nvPr/>
          </p:nvSpPr>
          <p:spPr bwMode="auto">
            <a:xfrm>
              <a:off x="1264" y="2696"/>
              <a:ext cx="9" cy="5"/>
            </a:xfrm>
            <a:prstGeom prst="line">
              <a:avLst/>
            </a:prstGeom>
            <a:noFill/>
            <a:ln w="6350">
              <a:solidFill>
                <a:srgbClr val="000000"/>
              </a:solidFill>
              <a:round/>
              <a:headEnd/>
              <a:tailEnd/>
            </a:ln>
          </p:spPr>
          <p:txBody>
            <a:bodyPr/>
            <a:lstStyle/>
            <a:p>
              <a:endParaRPr lang="en-US"/>
            </a:p>
          </p:txBody>
        </p:sp>
        <p:sp>
          <p:nvSpPr>
            <p:cNvPr id="14450" name="Line 2182"/>
            <p:cNvSpPr>
              <a:spLocks noChangeShapeType="1"/>
            </p:cNvSpPr>
            <p:nvPr/>
          </p:nvSpPr>
          <p:spPr bwMode="auto">
            <a:xfrm>
              <a:off x="1273" y="2701"/>
              <a:ext cx="10" cy="1"/>
            </a:xfrm>
            <a:prstGeom prst="line">
              <a:avLst/>
            </a:prstGeom>
            <a:noFill/>
            <a:ln w="6350">
              <a:solidFill>
                <a:srgbClr val="000000"/>
              </a:solidFill>
              <a:round/>
              <a:headEnd/>
              <a:tailEnd/>
            </a:ln>
          </p:spPr>
          <p:txBody>
            <a:bodyPr/>
            <a:lstStyle/>
            <a:p>
              <a:endParaRPr lang="en-US"/>
            </a:p>
          </p:txBody>
        </p:sp>
        <p:sp>
          <p:nvSpPr>
            <p:cNvPr id="14451" name="Line 2183"/>
            <p:cNvSpPr>
              <a:spLocks noChangeShapeType="1"/>
            </p:cNvSpPr>
            <p:nvPr/>
          </p:nvSpPr>
          <p:spPr bwMode="auto">
            <a:xfrm flipV="1">
              <a:off x="1283" y="2701"/>
              <a:ext cx="10" cy="1"/>
            </a:xfrm>
            <a:prstGeom prst="line">
              <a:avLst/>
            </a:prstGeom>
            <a:noFill/>
            <a:ln w="6350">
              <a:solidFill>
                <a:srgbClr val="000000"/>
              </a:solidFill>
              <a:round/>
              <a:headEnd/>
              <a:tailEnd/>
            </a:ln>
          </p:spPr>
          <p:txBody>
            <a:bodyPr/>
            <a:lstStyle/>
            <a:p>
              <a:endParaRPr lang="en-US"/>
            </a:p>
          </p:txBody>
        </p:sp>
        <p:sp>
          <p:nvSpPr>
            <p:cNvPr id="14452" name="Line 2184"/>
            <p:cNvSpPr>
              <a:spLocks noChangeShapeType="1"/>
            </p:cNvSpPr>
            <p:nvPr/>
          </p:nvSpPr>
          <p:spPr bwMode="auto">
            <a:xfrm flipV="1">
              <a:off x="1293" y="2696"/>
              <a:ext cx="9" cy="5"/>
            </a:xfrm>
            <a:prstGeom prst="line">
              <a:avLst/>
            </a:prstGeom>
            <a:noFill/>
            <a:ln w="6350">
              <a:solidFill>
                <a:srgbClr val="000000"/>
              </a:solidFill>
              <a:round/>
              <a:headEnd/>
              <a:tailEnd/>
            </a:ln>
          </p:spPr>
          <p:txBody>
            <a:bodyPr/>
            <a:lstStyle/>
            <a:p>
              <a:endParaRPr lang="en-US"/>
            </a:p>
          </p:txBody>
        </p:sp>
        <p:sp>
          <p:nvSpPr>
            <p:cNvPr id="14453" name="Line 2185"/>
            <p:cNvSpPr>
              <a:spLocks noChangeShapeType="1"/>
            </p:cNvSpPr>
            <p:nvPr/>
          </p:nvSpPr>
          <p:spPr bwMode="auto">
            <a:xfrm flipV="1">
              <a:off x="1302" y="2691"/>
              <a:ext cx="8" cy="5"/>
            </a:xfrm>
            <a:prstGeom prst="line">
              <a:avLst/>
            </a:prstGeom>
            <a:noFill/>
            <a:ln w="6350">
              <a:solidFill>
                <a:srgbClr val="000000"/>
              </a:solidFill>
              <a:round/>
              <a:headEnd/>
              <a:tailEnd/>
            </a:ln>
          </p:spPr>
          <p:txBody>
            <a:bodyPr/>
            <a:lstStyle/>
            <a:p>
              <a:endParaRPr lang="en-US"/>
            </a:p>
          </p:txBody>
        </p:sp>
        <p:sp>
          <p:nvSpPr>
            <p:cNvPr id="14454" name="Line 2186"/>
            <p:cNvSpPr>
              <a:spLocks noChangeShapeType="1"/>
            </p:cNvSpPr>
            <p:nvPr/>
          </p:nvSpPr>
          <p:spPr bwMode="auto">
            <a:xfrm flipV="1">
              <a:off x="1310" y="2683"/>
              <a:ext cx="7" cy="8"/>
            </a:xfrm>
            <a:prstGeom prst="line">
              <a:avLst/>
            </a:prstGeom>
            <a:noFill/>
            <a:ln w="6350">
              <a:solidFill>
                <a:srgbClr val="000000"/>
              </a:solidFill>
              <a:round/>
              <a:headEnd/>
              <a:tailEnd/>
            </a:ln>
          </p:spPr>
          <p:txBody>
            <a:bodyPr/>
            <a:lstStyle/>
            <a:p>
              <a:endParaRPr lang="en-US"/>
            </a:p>
          </p:txBody>
        </p:sp>
        <p:sp>
          <p:nvSpPr>
            <p:cNvPr id="14455" name="Line 2187"/>
            <p:cNvSpPr>
              <a:spLocks noChangeShapeType="1"/>
            </p:cNvSpPr>
            <p:nvPr/>
          </p:nvSpPr>
          <p:spPr bwMode="auto">
            <a:xfrm flipV="1">
              <a:off x="1317" y="2674"/>
              <a:ext cx="3" cy="9"/>
            </a:xfrm>
            <a:prstGeom prst="line">
              <a:avLst/>
            </a:prstGeom>
            <a:noFill/>
            <a:ln w="6350">
              <a:solidFill>
                <a:srgbClr val="000000"/>
              </a:solidFill>
              <a:round/>
              <a:headEnd/>
              <a:tailEnd/>
            </a:ln>
          </p:spPr>
          <p:txBody>
            <a:bodyPr/>
            <a:lstStyle/>
            <a:p>
              <a:endParaRPr lang="en-US"/>
            </a:p>
          </p:txBody>
        </p:sp>
        <p:sp>
          <p:nvSpPr>
            <p:cNvPr id="14456" name="Line 2188"/>
            <p:cNvSpPr>
              <a:spLocks noChangeShapeType="1"/>
            </p:cNvSpPr>
            <p:nvPr/>
          </p:nvSpPr>
          <p:spPr bwMode="auto">
            <a:xfrm flipV="1">
              <a:off x="1320" y="2664"/>
              <a:ext cx="1" cy="10"/>
            </a:xfrm>
            <a:prstGeom prst="line">
              <a:avLst/>
            </a:prstGeom>
            <a:noFill/>
            <a:ln w="6350">
              <a:solidFill>
                <a:srgbClr val="000000"/>
              </a:solidFill>
              <a:round/>
              <a:headEnd/>
              <a:tailEnd/>
            </a:ln>
          </p:spPr>
          <p:txBody>
            <a:bodyPr/>
            <a:lstStyle/>
            <a:p>
              <a:endParaRPr lang="en-US"/>
            </a:p>
          </p:txBody>
        </p:sp>
        <p:sp>
          <p:nvSpPr>
            <p:cNvPr id="14457" name="Freeform 2189"/>
            <p:cNvSpPr>
              <a:spLocks/>
            </p:cNvSpPr>
            <p:nvPr/>
          </p:nvSpPr>
          <p:spPr bwMode="auto">
            <a:xfrm>
              <a:off x="1559" y="2534"/>
              <a:ext cx="76" cy="76"/>
            </a:xfrm>
            <a:custGeom>
              <a:avLst/>
              <a:gdLst>
                <a:gd name="T0" fmla="*/ 38 w 76"/>
                <a:gd name="T1" fmla="*/ 0 h 76"/>
                <a:gd name="T2" fmla="*/ 48 w 76"/>
                <a:gd name="T3" fmla="*/ 1 h 76"/>
                <a:gd name="T4" fmla="*/ 57 w 76"/>
                <a:gd name="T5" fmla="*/ 4 h 76"/>
                <a:gd name="T6" fmla="*/ 65 w 76"/>
                <a:gd name="T7" fmla="*/ 11 h 76"/>
                <a:gd name="T8" fmla="*/ 70 w 76"/>
                <a:gd name="T9" fmla="*/ 19 h 76"/>
                <a:gd name="T10" fmla="*/ 75 w 76"/>
                <a:gd name="T11" fmla="*/ 28 h 76"/>
                <a:gd name="T12" fmla="*/ 76 w 76"/>
                <a:gd name="T13" fmla="*/ 38 h 76"/>
                <a:gd name="T14" fmla="*/ 75 w 76"/>
                <a:gd name="T15" fmla="*/ 48 h 76"/>
                <a:gd name="T16" fmla="*/ 70 w 76"/>
                <a:gd name="T17" fmla="*/ 57 h 76"/>
                <a:gd name="T18" fmla="*/ 65 w 76"/>
                <a:gd name="T19" fmla="*/ 65 h 76"/>
                <a:gd name="T20" fmla="*/ 57 w 76"/>
                <a:gd name="T21" fmla="*/ 71 h 76"/>
                <a:gd name="T22" fmla="*/ 48 w 76"/>
                <a:gd name="T23" fmla="*/ 75 h 76"/>
                <a:gd name="T24" fmla="*/ 38 w 76"/>
                <a:gd name="T25" fmla="*/ 76 h 76"/>
                <a:gd name="T26" fmla="*/ 28 w 76"/>
                <a:gd name="T27" fmla="*/ 75 h 76"/>
                <a:gd name="T28" fmla="*/ 19 w 76"/>
                <a:gd name="T29" fmla="*/ 71 h 76"/>
                <a:gd name="T30" fmla="*/ 11 w 76"/>
                <a:gd name="T31" fmla="*/ 65 h 76"/>
                <a:gd name="T32" fmla="*/ 4 w 76"/>
                <a:gd name="T33" fmla="*/ 57 h 76"/>
                <a:gd name="T34" fmla="*/ 1 w 76"/>
                <a:gd name="T35" fmla="*/ 48 h 76"/>
                <a:gd name="T36" fmla="*/ 0 w 76"/>
                <a:gd name="T37" fmla="*/ 38 h 76"/>
                <a:gd name="T38" fmla="*/ 1 w 76"/>
                <a:gd name="T39" fmla="*/ 28 h 76"/>
                <a:gd name="T40" fmla="*/ 4 w 76"/>
                <a:gd name="T41" fmla="*/ 19 h 76"/>
                <a:gd name="T42" fmla="*/ 11 w 76"/>
                <a:gd name="T43" fmla="*/ 11 h 76"/>
                <a:gd name="T44" fmla="*/ 19 w 76"/>
                <a:gd name="T45" fmla="*/ 4 h 76"/>
                <a:gd name="T46" fmla="*/ 28 w 76"/>
                <a:gd name="T47" fmla="*/ 1 h 76"/>
                <a:gd name="T48" fmla="*/ 38 w 76"/>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6"/>
                <a:gd name="T77" fmla="*/ 76 w 76"/>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6">
                  <a:moveTo>
                    <a:pt x="38" y="0"/>
                  </a:moveTo>
                  <a:lnTo>
                    <a:pt x="48" y="1"/>
                  </a:lnTo>
                  <a:lnTo>
                    <a:pt x="57" y="4"/>
                  </a:lnTo>
                  <a:lnTo>
                    <a:pt x="65" y="11"/>
                  </a:lnTo>
                  <a:lnTo>
                    <a:pt x="70" y="19"/>
                  </a:lnTo>
                  <a:lnTo>
                    <a:pt x="75" y="28"/>
                  </a:lnTo>
                  <a:lnTo>
                    <a:pt x="76" y="38"/>
                  </a:lnTo>
                  <a:lnTo>
                    <a:pt x="75" y="48"/>
                  </a:lnTo>
                  <a:lnTo>
                    <a:pt x="70" y="57"/>
                  </a:lnTo>
                  <a:lnTo>
                    <a:pt x="65" y="65"/>
                  </a:lnTo>
                  <a:lnTo>
                    <a:pt x="57" y="71"/>
                  </a:lnTo>
                  <a:lnTo>
                    <a:pt x="48" y="75"/>
                  </a:lnTo>
                  <a:lnTo>
                    <a:pt x="38" y="76"/>
                  </a:lnTo>
                  <a:lnTo>
                    <a:pt x="28" y="75"/>
                  </a:lnTo>
                  <a:lnTo>
                    <a:pt x="19" y="71"/>
                  </a:lnTo>
                  <a:lnTo>
                    <a:pt x="11" y="65"/>
                  </a:lnTo>
                  <a:lnTo>
                    <a:pt x="4" y="57"/>
                  </a:lnTo>
                  <a:lnTo>
                    <a:pt x="1" y="48"/>
                  </a:lnTo>
                  <a:lnTo>
                    <a:pt x="0" y="38"/>
                  </a:lnTo>
                  <a:lnTo>
                    <a:pt x="1" y="28"/>
                  </a:lnTo>
                  <a:lnTo>
                    <a:pt x="4" y="19"/>
                  </a:lnTo>
                  <a:lnTo>
                    <a:pt x="11" y="11"/>
                  </a:lnTo>
                  <a:lnTo>
                    <a:pt x="19" y="4"/>
                  </a:lnTo>
                  <a:lnTo>
                    <a:pt x="28" y="1"/>
                  </a:lnTo>
                  <a:lnTo>
                    <a:pt x="38" y="0"/>
                  </a:lnTo>
                  <a:close/>
                </a:path>
              </a:pathLst>
            </a:custGeom>
            <a:solidFill>
              <a:srgbClr val="FF0000"/>
            </a:solidFill>
            <a:ln w="0">
              <a:solidFill>
                <a:srgbClr val="FF0000"/>
              </a:solidFill>
              <a:prstDash val="solid"/>
              <a:round/>
              <a:headEnd/>
              <a:tailEnd/>
            </a:ln>
          </p:spPr>
          <p:txBody>
            <a:bodyPr/>
            <a:lstStyle/>
            <a:p>
              <a:endParaRPr lang="en-US"/>
            </a:p>
          </p:txBody>
        </p:sp>
        <p:sp>
          <p:nvSpPr>
            <p:cNvPr id="14458" name="Line 2190"/>
            <p:cNvSpPr>
              <a:spLocks noChangeShapeType="1"/>
            </p:cNvSpPr>
            <p:nvPr/>
          </p:nvSpPr>
          <p:spPr bwMode="auto">
            <a:xfrm flipH="1" flipV="1">
              <a:off x="1477" y="2540"/>
              <a:ext cx="1" cy="10"/>
            </a:xfrm>
            <a:prstGeom prst="line">
              <a:avLst/>
            </a:prstGeom>
            <a:noFill/>
            <a:ln w="6350">
              <a:solidFill>
                <a:srgbClr val="000000"/>
              </a:solidFill>
              <a:round/>
              <a:headEnd/>
              <a:tailEnd/>
            </a:ln>
          </p:spPr>
          <p:txBody>
            <a:bodyPr/>
            <a:lstStyle/>
            <a:p>
              <a:endParaRPr lang="en-US"/>
            </a:p>
          </p:txBody>
        </p:sp>
        <p:sp>
          <p:nvSpPr>
            <p:cNvPr id="14459" name="Line 2191"/>
            <p:cNvSpPr>
              <a:spLocks noChangeShapeType="1"/>
            </p:cNvSpPr>
            <p:nvPr/>
          </p:nvSpPr>
          <p:spPr bwMode="auto">
            <a:xfrm flipH="1" flipV="1">
              <a:off x="1474" y="2531"/>
              <a:ext cx="3" cy="9"/>
            </a:xfrm>
            <a:prstGeom prst="line">
              <a:avLst/>
            </a:prstGeom>
            <a:noFill/>
            <a:ln w="6350">
              <a:solidFill>
                <a:srgbClr val="000000"/>
              </a:solidFill>
              <a:round/>
              <a:headEnd/>
              <a:tailEnd/>
            </a:ln>
          </p:spPr>
          <p:txBody>
            <a:bodyPr/>
            <a:lstStyle/>
            <a:p>
              <a:endParaRPr lang="en-US"/>
            </a:p>
          </p:txBody>
        </p:sp>
        <p:sp>
          <p:nvSpPr>
            <p:cNvPr id="14460" name="Line 2192"/>
            <p:cNvSpPr>
              <a:spLocks noChangeShapeType="1"/>
            </p:cNvSpPr>
            <p:nvPr/>
          </p:nvSpPr>
          <p:spPr bwMode="auto">
            <a:xfrm flipH="1" flipV="1">
              <a:off x="1467" y="2523"/>
              <a:ext cx="7" cy="8"/>
            </a:xfrm>
            <a:prstGeom prst="line">
              <a:avLst/>
            </a:prstGeom>
            <a:noFill/>
            <a:ln w="6350">
              <a:solidFill>
                <a:srgbClr val="000000"/>
              </a:solidFill>
              <a:round/>
              <a:headEnd/>
              <a:tailEnd/>
            </a:ln>
          </p:spPr>
          <p:txBody>
            <a:bodyPr/>
            <a:lstStyle/>
            <a:p>
              <a:endParaRPr lang="en-US"/>
            </a:p>
          </p:txBody>
        </p:sp>
        <p:sp>
          <p:nvSpPr>
            <p:cNvPr id="14461" name="Line 2193"/>
            <p:cNvSpPr>
              <a:spLocks noChangeShapeType="1"/>
            </p:cNvSpPr>
            <p:nvPr/>
          </p:nvSpPr>
          <p:spPr bwMode="auto">
            <a:xfrm flipH="1" flipV="1">
              <a:off x="1459" y="2517"/>
              <a:ext cx="8" cy="6"/>
            </a:xfrm>
            <a:prstGeom prst="line">
              <a:avLst/>
            </a:prstGeom>
            <a:noFill/>
            <a:ln w="6350">
              <a:solidFill>
                <a:srgbClr val="000000"/>
              </a:solidFill>
              <a:round/>
              <a:headEnd/>
              <a:tailEnd/>
            </a:ln>
          </p:spPr>
          <p:txBody>
            <a:bodyPr/>
            <a:lstStyle/>
            <a:p>
              <a:endParaRPr lang="en-US"/>
            </a:p>
          </p:txBody>
        </p:sp>
        <p:sp>
          <p:nvSpPr>
            <p:cNvPr id="14462" name="Line 2194"/>
            <p:cNvSpPr>
              <a:spLocks noChangeShapeType="1"/>
            </p:cNvSpPr>
            <p:nvPr/>
          </p:nvSpPr>
          <p:spPr bwMode="auto">
            <a:xfrm flipH="1" flipV="1">
              <a:off x="1450" y="2513"/>
              <a:ext cx="9" cy="4"/>
            </a:xfrm>
            <a:prstGeom prst="line">
              <a:avLst/>
            </a:prstGeom>
            <a:noFill/>
            <a:ln w="6350">
              <a:solidFill>
                <a:srgbClr val="000000"/>
              </a:solidFill>
              <a:round/>
              <a:headEnd/>
              <a:tailEnd/>
            </a:ln>
          </p:spPr>
          <p:txBody>
            <a:bodyPr/>
            <a:lstStyle/>
            <a:p>
              <a:endParaRPr lang="en-US"/>
            </a:p>
          </p:txBody>
        </p:sp>
        <p:sp>
          <p:nvSpPr>
            <p:cNvPr id="14463" name="Line 2195"/>
            <p:cNvSpPr>
              <a:spLocks noChangeShapeType="1"/>
            </p:cNvSpPr>
            <p:nvPr/>
          </p:nvSpPr>
          <p:spPr bwMode="auto">
            <a:xfrm flipH="1" flipV="1">
              <a:off x="1440" y="2512"/>
              <a:ext cx="10" cy="1"/>
            </a:xfrm>
            <a:prstGeom prst="line">
              <a:avLst/>
            </a:prstGeom>
            <a:noFill/>
            <a:ln w="6350">
              <a:solidFill>
                <a:srgbClr val="000000"/>
              </a:solidFill>
              <a:round/>
              <a:headEnd/>
              <a:tailEnd/>
            </a:ln>
          </p:spPr>
          <p:txBody>
            <a:bodyPr/>
            <a:lstStyle/>
            <a:p>
              <a:endParaRPr lang="en-US"/>
            </a:p>
          </p:txBody>
        </p:sp>
        <p:sp>
          <p:nvSpPr>
            <p:cNvPr id="14464" name="Line 2196"/>
            <p:cNvSpPr>
              <a:spLocks noChangeShapeType="1"/>
            </p:cNvSpPr>
            <p:nvPr/>
          </p:nvSpPr>
          <p:spPr bwMode="auto">
            <a:xfrm flipH="1">
              <a:off x="1430" y="2512"/>
              <a:ext cx="10" cy="1"/>
            </a:xfrm>
            <a:prstGeom prst="line">
              <a:avLst/>
            </a:prstGeom>
            <a:noFill/>
            <a:ln w="6350">
              <a:solidFill>
                <a:srgbClr val="000000"/>
              </a:solidFill>
              <a:round/>
              <a:headEnd/>
              <a:tailEnd/>
            </a:ln>
          </p:spPr>
          <p:txBody>
            <a:bodyPr/>
            <a:lstStyle/>
            <a:p>
              <a:endParaRPr lang="en-US"/>
            </a:p>
          </p:txBody>
        </p:sp>
        <p:sp>
          <p:nvSpPr>
            <p:cNvPr id="14465" name="Line 2197"/>
            <p:cNvSpPr>
              <a:spLocks noChangeShapeType="1"/>
            </p:cNvSpPr>
            <p:nvPr/>
          </p:nvSpPr>
          <p:spPr bwMode="auto">
            <a:xfrm flipH="1">
              <a:off x="1421" y="2513"/>
              <a:ext cx="9" cy="4"/>
            </a:xfrm>
            <a:prstGeom prst="line">
              <a:avLst/>
            </a:prstGeom>
            <a:noFill/>
            <a:ln w="6350">
              <a:solidFill>
                <a:srgbClr val="000000"/>
              </a:solidFill>
              <a:round/>
              <a:headEnd/>
              <a:tailEnd/>
            </a:ln>
          </p:spPr>
          <p:txBody>
            <a:bodyPr/>
            <a:lstStyle/>
            <a:p>
              <a:endParaRPr lang="en-US"/>
            </a:p>
          </p:txBody>
        </p:sp>
        <p:sp>
          <p:nvSpPr>
            <p:cNvPr id="14466" name="Line 2198"/>
            <p:cNvSpPr>
              <a:spLocks noChangeShapeType="1"/>
            </p:cNvSpPr>
            <p:nvPr/>
          </p:nvSpPr>
          <p:spPr bwMode="auto">
            <a:xfrm flipH="1">
              <a:off x="1413" y="2517"/>
              <a:ext cx="8" cy="6"/>
            </a:xfrm>
            <a:prstGeom prst="line">
              <a:avLst/>
            </a:prstGeom>
            <a:noFill/>
            <a:ln w="6350">
              <a:solidFill>
                <a:srgbClr val="000000"/>
              </a:solidFill>
              <a:round/>
              <a:headEnd/>
              <a:tailEnd/>
            </a:ln>
          </p:spPr>
          <p:txBody>
            <a:bodyPr/>
            <a:lstStyle/>
            <a:p>
              <a:endParaRPr lang="en-US"/>
            </a:p>
          </p:txBody>
        </p:sp>
        <p:sp>
          <p:nvSpPr>
            <p:cNvPr id="14467" name="Line 2199"/>
            <p:cNvSpPr>
              <a:spLocks noChangeShapeType="1"/>
            </p:cNvSpPr>
            <p:nvPr/>
          </p:nvSpPr>
          <p:spPr bwMode="auto">
            <a:xfrm flipH="1">
              <a:off x="1408" y="2523"/>
              <a:ext cx="5" cy="8"/>
            </a:xfrm>
            <a:prstGeom prst="line">
              <a:avLst/>
            </a:prstGeom>
            <a:noFill/>
            <a:ln w="6350">
              <a:solidFill>
                <a:srgbClr val="000000"/>
              </a:solidFill>
              <a:round/>
              <a:headEnd/>
              <a:tailEnd/>
            </a:ln>
          </p:spPr>
          <p:txBody>
            <a:bodyPr/>
            <a:lstStyle/>
            <a:p>
              <a:endParaRPr lang="en-US"/>
            </a:p>
          </p:txBody>
        </p:sp>
        <p:sp>
          <p:nvSpPr>
            <p:cNvPr id="14468" name="Line 2200"/>
            <p:cNvSpPr>
              <a:spLocks noChangeShapeType="1"/>
            </p:cNvSpPr>
            <p:nvPr/>
          </p:nvSpPr>
          <p:spPr bwMode="auto">
            <a:xfrm flipH="1">
              <a:off x="1403" y="2531"/>
              <a:ext cx="5" cy="9"/>
            </a:xfrm>
            <a:prstGeom prst="line">
              <a:avLst/>
            </a:prstGeom>
            <a:noFill/>
            <a:ln w="6350">
              <a:solidFill>
                <a:srgbClr val="000000"/>
              </a:solidFill>
              <a:round/>
              <a:headEnd/>
              <a:tailEnd/>
            </a:ln>
          </p:spPr>
          <p:txBody>
            <a:bodyPr/>
            <a:lstStyle/>
            <a:p>
              <a:endParaRPr lang="en-US"/>
            </a:p>
          </p:txBody>
        </p:sp>
        <p:sp>
          <p:nvSpPr>
            <p:cNvPr id="14469" name="Line 2201"/>
            <p:cNvSpPr>
              <a:spLocks noChangeShapeType="1"/>
            </p:cNvSpPr>
            <p:nvPr/>
          </p:nvSpPr>
          <p:spPr bwMode="auto">
            <a:xfrm flipH="1">
              <a:off x="1402" y="2540"/>
              <a:ext cx="1" cy="10"/>
            </a:xfrm>
            <a:prstGeom prst="line">
              <a:avLst/>
            </a:prstGeom>
            <a:noFill/>
            <a:ln w="6350">
              <a:solidFill>
                <a:srgbClr val="000000"/>
              </a:solidFill>
              <a:round/>
              <a:headEnd/>
              <a:tailEnd/>
            </a:ln>
          </p:spPr>
          <p:txBody>
            <a:bodyPr/>
            <a:lstStyle/>
            <a:p>
              <a:endParaRPr lang="en-US"/>
            </a:p>
          </p:txBody>
        </p:sp>
        <p:sp>
          <p:nvSpPr>
            <p:cNvPr id="14470" name="Line 2202"/>
            <p:cNvSpPr>
              <a:spLocks noChangeShapeType="1"/>
            </p:cNvSpPr>
            <p:nvPr/>
          </p:nvSpPr>
          <p:spPr bwMode="auto">
            <a:xfrm>
              <a:off x="1402" y="2550"/>
              <a:ext cx="1" cy="10"/>
            </a:xfrm>
            <a:prstGeom prst="line">
              <a:avLst/>
            </a:prstGeom>
            <a:noFill/>
            <a:ln w="6350">
              <a:solidFill>
                <a:srgbClr val="000000"/>
              </a:solidFill>
              <a:round/>
              <a:headEnd/>
              <a:tailEnd/>
            </a:ln>
          </p:spPr>
          <p:txBody>
            <a:bodyPr/>
            <a:lstStyle/>
            <a:p>
              <a:endParaRPr lang="en-US"/>
            </a:p>
          </p:txBody>
        </p:sp>
        <p:sp>
          <p:nvSpPr>
            <p:cNvPr id="14471" name="Line 2203"/>
            <p:cNvSpPr>
              <a:spLocks noChangeShapeType="1"/>
            </p:cNvSpPr>
            <p:nvPr/>
          </p:nvSpPr>
          <p:spPr bwMode="auto">
            <a:xfrm>
              <a:off x="1403" y="2560"/>
              <a:ext cx="5" cy="9"/>
            </a:xfrm>
            <a:prstGeom prst="line">
              <a:avLst/>
            </a:prstGeom>
            <a:noFill/>
            <a:ln w="6350">
              <a:solidFill>
                <a:srgbClr val="000000"/>
              </a:solidFill>
              <a:round/>
              <a:headEnd/>
              <a:tailEnd/>
            </a:ln>
          </p:spPr>
          <p:txBody>
            <a:bodyPr/>
            <a:lstStyle/>
            <a:p>
              <a:endParaRPr lang="en-US"/>
            </a:p>
          </p:txBody>
        </p:sp>
        <p:sp>
          <p:nvSpPr>
            <p:cNvPr id="14472" name="Line 2204"/>
            <p:cNvSpPr>
              <a:spLocks noChangeShapeType="1"/>
            </p:cNvSpPr>
            <p:nvPr/>
          </p:nvSpPr>
          <p:spPr bwMode="auto">
            <a:xfrm>
              <a:off x="1408" y="2569"/>
              <a:ext cx="5" cy="8"/>
            </a:xfrm>
            <a:prstGeom prst="line">
              <a:avLst/>
            </a:prstGeom>
            <a:noFill/>
            <a:ln w="6350">
              <a:solidFill>
                <a:srgbClr val="000000"/>
              </a:solidFill>
              <a:round/>
              <a:headEnd/>
              <a:tailEnd/>
            </a:ln>
          </p:spPr>
          <p:txBody>
            <a:bodyPr/>
            <a:lstStyle/>
            <a:p>
              <a:endParaRPr lang="en-US"/>
            </a:p>
          </p:txBody>
        </p:sp>
        <p:sp>
          <p:nvSpPr>
            <p:cNvPr id="14473" name="Line 2205"/>
            <p:cNvSpPr>
              <a:spLocks noChangeShapeType="1"/>
            </p:cNvSpPr>
            <p:nvPr/>
          </p:nvSpPr>
          <p:spPr bwMode="auto">
            <a:xfrm>
              <a:off x="1413" y="2577"/>
              <a:ext cx="8" cy="6"/>
            </a:xfrm>
            <a:prstGeom prst="line">
              <a:avLst/>
            </a:prstGeom>
            <a:noFill/>
            <a:ln w="6350">
              <a:solidFill>
                <a:srgbClr val="000000"/>
              </a:solidFill>
              <a:round/>
              <a:headEnd/>
              <a:tailEnd/>
            </a:ln>
          </p:spPr>
          <p:txBody>
            <a:bodyPr/>
            <a:lstStyle/>
            <a:p>
              <a:endParaRPr lang="en-US"/>
            </a:p>
          </p:txBody>
        </p:sp>
        <p:sp>
          <p:nvSpPr>
            <p:cNvPr id="14474" name="Line 2206"/>
            <p:cNvSpPr>
              <a:spLocks noChangeShapeType="1"/>
            </p:cNvSpPr>
            <p:nvPr/>
          </p:nvSpPr>
          <p:spPr bwMode="auto">
            <a:xfrm>
              <a:off x="1421" y="2583"/>
              <a:ext cx="9" cy="4"/>
            </a:xfrm>
            <a:prstGeom prst="line">
              <a:avLst/>
            </a:prstGeom>
            <a:noFill/>
            <a:ln w="6350">
              <a:solidFill>
                <a:srgbClr val="000000"/>
              </a:solidFill>
              <a:round/>
              <a:headEnd/>
              <a:tailEnd/>
            </a:ln>
          </p:spPr>
          <p:txBody>
            <a:bodyPr/>
            <a:lstStyle/>
            <a:p>
              <a:endParaRPr lang="en-US"/>
            </a:p>
          </p:txBody>
        </p:sp>
        <p:sp>
          <p:nvSpPr>
            <p:cNvPr id="14475" name="Line 2207"/>
            <p:cNvSpPr>
              <a:spLocks noChangeShapeType="1"/>
            </p:cNvSpPr>
            <p:nvPr/>
          </p:nvSpPr>
          <p:spPr bwMode="auto">
            <a:xfrm>
              <a:off x="1430" y="2587"/>
              <a:ext cx="10" cy="1"/>
            </a:xfrm>
            <a:prstGeom prst="line">
              <a:avLst/>
            </a:prstGeom>
            <a:noFill/>
            <a:ln w="6350">
              <a:solidFill>
                <a:srgbClr val="000000"/>
              </a:solidFill>
              <a:round/>
              <a:headEnd/>
              <a:tailEnd/>
            </a:ln>
          </p:spPr>
          <p:txBody>
            <a:bodyPr/>
            <a:lstStyle/>
            <a:p>
              <a:endParaRPr lang="en-US"/>
            </a:p>
          </p:txBody>
        </p:sp>
        <p:sp>
          <p:nvSpPr>
            <p:cNvPr id="14476" name="Line 2208"/>
            <p:cNvSpPr>
              <a:spLocks noChangeShapeType="1"/>
            </p:cNvSpPr>
            <p:nvPr/>
          </p:nvSpPr>
          <p:spPr bwMode="auto">
            <a:xfrm flipV="1">
              <a:off x="1440" y="2587"/>
              <a:ext cx="10" cy="1"/>
            </a:xfrm>
            <a:prstGeom prst="line">
              <a:avLst/>
            </a:prstGeom>
            <a:noFill/>
            <a:ln w="6350">
              <a:solidFill>
                <a:srgbClr val="000000"/>
              </a:solidFill>
              <a:round/>
              <a:headEnd/>
              <a:tailEnd/>
            </a:ln>
          </p:spPr>
          <p:txBody>
            <a:bodyPr/>
            <a:lstStyle/>
            <a:p>
              <a:endParaRPr lang="en-US"/>
            </a:p>
          </p:txBody>
        </p:sp>
        <p:sp>
          <p:nvSpPr>
            <p:cNvPr id="14477" name="Line 2209"/>
            <p:cNvSpPr>
              <a:spLocks noChangeShapeType="1"/>
            </p:cNvSpPr>
            <p:nvPr/>
          </p:nvSpPr>
          <p:spPr bwMode="auto">
            <a:xfrm flipV="1">
              <a:off x="1450" y="2583"/>
              <a:ext cx="9" cy="4"/>
            </a:xfrm>
            <a:prstGeom prst="line">
              <a:avLst/>
            </a:prstGeom>
            <a:noFill/>
            <a:ln w="6350">
              <a:solidFill>
                <a:srgbClr val="000000"/>
              </a:solidFill>
              <a:round/>
              <a:headEnd/>
              <a:tailEnd/>
            </a:ln>
          </p:spPr>
          <p:txBody>
            <a:bodyPr/>
            <a:lstStyle/>
            <a:p>
              <a:endParaRPr lang="en-US"/>
            </a:p>
          </p:txBody>
        </p:sp>
        <p:sp>
          <p:nvSpPr>
            <p:cNvPr id="14478" name="Line 2210"/>
            <p:cNvSpPr>
              <a:spLocks noChangeShapeType="1"/>
            </p:cNvSpPr>
            <p:nvPr/>
          </p:nvSpPr>
          <p:spPr bwMode="auto">
            <a:xfrm flipV="1">
              <a:off x="1459" y="2577"/>
              <a:ext cx="8" cy="6"/>
            </a:xfrm>
            <a:prstGeom prst="line">
              <a:avLst/>
            </a:prstGeom>
            <a:noFill/>
            <a:ln w="6350">
              <a:solidFill>
                <a:srgbClr val="000000"/>
              </a:solidFill>
              <a:round/>
              <a:headEnd/>
              <a:tailEnd/>
            </a:ln>
          </p:spPr>
          <p:txBody>
            <a:bodyPr/>
            <a:lstStyle/>
            <a:p>
              <a:endParaRPr lang="en-US"/>
            </a:p>
          </p:txBody>
        </p:sp>
        <p:sp>
          <p:nvSpPr>
            <p:cNvPr id="14479" name="Line 2211"/>
            <p:cNvSpPr>
              <a:spLocks noChangeShapeType="1"/>
            </p:cNvSpPr>
            <p:nvPr/>
          </p:nvSpPr>
          <p:spPr bwMode="auto">
            <a:xfrm flipV="1">
              <a:off x="1467" y="2569"/>
              <a:ext cx="7" cy="8"/>
            </a:xfrm>
            <a:prstGeom prst="line">
              <a:avLst/>
            </a:prstGeom>
            <a:noFill/>
            <a:ln w="6350">
              <a:solidFill>
                <a:srgbClr val="000000"/>
              </a:solidFill>
              <a:round/>
              <a:headEnd/>
              <a:tailEnd/>
            </a:ln>
          </p:spPr>
          <p:txBody>
            <a:bodyPr/>
            <a:lstStyle/>
            <a:p>
              <a:endParaRPr lang="en-US"/>
            </a:p>
          </p:txBody>
        </p:sp>
        <p:sp>
          <p:nvSpPr>
            <p:cNvPr id="14480" name="Line 2212"/>
            <p:cNvSpPr>
              <a:spLocks noChangeShapeType="1"/>
            </p:cNvSpPr>
            <p:nvPr/>
          </p:nvSpPr>
          <p:spPr bwMode="auto">
            <a:xfrm flipV="1">
              <a:off x="1474" y="2560"/>
              <a:ext cx="3" cy="9"/>
            </a:xfrm>
            <a:prstGeom prst="line">
              <a:avLst/>
            </a:prstGeom>
            <a:noFill/>
            <a:ln w="6350">
              <a:solidFill>
                <a:srgbClr val="000000"/>
              </a:solidFill>
              <a:round/>
              <a:headEnd/>
              <a:tailEnd/>
            </a:ln>
          </p:spPr>
          <p:txBody>
            <a:bodyPr/>
            <a:lstStyle/>
            <a:p>
              <a:endParaRPr lang="en-US"/>
            </a:p>
          </p:txBody>
        </p:sp>
        <p:sp>
          <p:nvSpPr>
            <p:cNvPr id="14481" name="Line 2213"/>
            <p:cNvSpPr>
              <a:spLocks noChangeShapeType="1"/>
            </p:cNvSpPr>
            <p:nvPr/>
          </p:nvSpPr>
          <p:spPr bwMode="auto">
            <a:xfrm flipV="1">
              <a:off x="1477" y="2550"/>
              <a:ext cx="1" cy="10"/>
            </a:xfrm>
            <a:prstGeom prst="line">
              <a:avLst/>
            </a:prstGeom>
            <a:noFill/>
            <a:ln w="6350">
              <a:solidFill>
                <a:srgbClr val="000000"/>
              </a:solidFill>
              <a:round/>
              <a:headEnd/>
              <a:tailEnd/>
            </a:ln>
          </p:spPr>
          <p:txBody>
            <a:bodyPr/>
            <a:lstStyle/>
            <a:p>
              <a:endParaRPr lang="en-US"/>
            </a:p>
          </p:txBody>
        </p:sp>
        <p:sp>
          <p:nvSpPr>
            <p:cNvPr id="14482" name="Freeform 2214"/>
            <p:cNvSpPr>
              <a:spLocks/>
            </p:cNvSpPr>
            <p:nvPr/>
          </p:nvSpPr>
          <p:spPr bwMode="auto">
            <a:xfrm>
              <a:off x="1716" y="2489"/>
              <a:ext cx="76" cy="76"/>
            </a:xfrm>
            <a:custGeom>
              <a:avLst/>
              <a:gdLst>
                <a:gd name="T0" fmla="*/ 38 w 76"/>
                <a:gd name="T1" fmla="*/ 0 h 76"/>
                <a:gd name="T2" fmla="*/ 48 w 76"/>
                <a:gd name="T3" fmla="*/ 1 h 76"/>
                <a:gd name="T4" fmla="*/ 57 w 76"/>
                <a:gd name="T5" fmla="*/ 5 h 76"/>
                <a:gd name="T6" fmla="*/ 64 w 76"/>
                <a:gd name="T7" fmla="*/ 11 h 76"/>
                <a:gd name="T8" fmla="*/ 70 w 76"/>
                <a:gd name="T9" fmla="*/ 19 h 76"/>
                <a:gd name="T10" fmla="*/ 75 w 76"/>
                <a:gd name="T11" fmla="*/ 28 h 76"/>
                <a:gd name="T12" fmla="*/ 76 w 76"/>
                <a:gd name="T13" fmla="*/ 38 h 76"/>
                <a:gd name="T14" fmla="*/ 75 w 76"/>
                <a:gd name="T15" fmla="*/ 48 h 76"/>
                <a:gd name="T16" fmla="*/ 70 w 76"/>
                <a:gd name="T17" fmla="*/ 57 h 76"/>
                <a:gd name="T18" fmla="*/ 64 w 76"/>
                <a:gd name="T19" fmla="*/ 65 h 76"/>
                <a:gd name="T20" fmla="*/ 57 w 76"/>
                <a:gd name="T21" fmla="*/ 71 h 76"/>
                <a:gd name="T22" fmla="*/ 48 w 76"/>
                <a:gd name="T23" fmla="*/ 75 h 76"/>
                <a:gd name="T24" fmla="*/ 38 w 76"/>
                <a:gd name="T25" fmla="*/ 76 h 76"/>
                <a:gd name="T26" fmla="*/ 28 w 76"/>
                <a:gd name="T27" fmla="*/ 75 h 76"/>
                <a:gd name="T28" fmla="*/ 19 w 76"/>
                <a:gd name="T29" fmla="*/ 71 h 76"/>
                <a:gd name="T30" fmla="*/ 11 w 76"/>
                <a:gd name="T31" fmla="*/ 65 h 76"/>
                <a:gd name="T32" fmla="*/ 4 w 76"/>
                <a:gd name="T33" fmla="*/ 57 h 76"/>
                <a:gd name="T34" fmla="*/ 1 w 76"/>
                <a:gd name="T35" fmla="*/ 48 h 76"/>
                <a:gd name="T36" fmla="*/ 0 w 76"/>
                <a:gd name="T37" fmla="*/ 38 h 76"/>
                <a:gd name="T38" fmla="*/ 1 w 76"/>
                <a:gd name="T39" fmla="*/ 28 h 76"/>
                <a:gd name="T40" fmla="*/ 4 w 76"/>
                <a:gd name="T41" fmla="*/ 19 h 76"/>
                <a:gd name="T42" fmla="*/ 11 w 76"/>
                <a:gd name="T43" fmla="*/ 11 h 76"/>
                <a:gd name="T44" fmla="*/ 19 w 76"/>
                <a:gd name="T45" fmla="*/ 5 h 76"/>
                <a:gd name="T46" fmla="*/ 28 w 76"/>
                <a:gd name="T47" fmla="*/ 1 h 76"/>
                <a:gd name="T48" fmla="*/ 38 w 76"/>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6"/>
                <a:gd name="T77" fmla="*/ 76 w 76"/>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6">
                  <a:moveTo>
                    <a:pt x="38" y="0"/>
                  </a:moveTo>
                  <a:lnTo>
                    <a:pt x="48" y="1"/>
                  </a:lnTo>
                  <a:lnTo>
                    <a:pt x="57" y="5"/>
                  </a:lnTo>
                  <a:lnTo>
                    <a:pt x="64" y="11"/>
                  </a:lnTo>
                  <a:lnTo>
                    <a:pt x="70" y="19"/>
                  </a:lnTo>
                  <a:lnTo>
                    <a:pt x="75" y="28"/>
                  </a:lnTo>
                  <a:lnTo>
                    <a:pt x="76" y="38"/>
                  </a:lnTo>
                  <a:lnTo>
                    <a:pt x="75" y="48"/>
                  </a:lnTo>
                  <a:lnTo>
                    <a:pt x="70" y="57"/>
                  </a:lnTo>
                  <a:lnTo>
                    <a:pt x="64" y="65"/>
                  </a:lnTo>
                  <a:lnTo>
                    <a:pt x="57" y="71"/>
                  </a:lnTo>
                  <a:lnTo>
                    <a:pt x="48" y="75"/>
                  </a:lnTo>
                  <a:lnTo>
                    <a:pt x="38" y="76"/>
                  </a:lnTo>
                  <a:lnTo>
                    <a:pt x="28" y="75"/>
                  </a:lnTo>
                  <a:lnTo>
                    <a:pt x="19" y="71"/>
                  </a:lnTo>
                  <a:lnTo>
                    <a:pt x="11" y="65"/>
                  </a:lnTo>
                  <a:lnTo>
                    <a:pt x="4" y="57"/>
                  </a:lnTo>
                  <a:lnTo>
                    <a:pt x="1" y="48"/>
                  </a:lnTo>
                  <a:lnTo>
                    <a:pt x="0" y="38"/>
                  </a:lnTo>
                  <a:lnTo>
                    <a:pt x="1" y="28"/>
                  </a:lnTo>
                  <a:lnTo>
                    <a:pt x="4" y="19"/>
                  </a:lnTo>
                  <a:lnTo>
                    <a:pt x="11" y="11"/>
                  </a:lnTo>
                  <a:lnTo>
                    <a:pt x="19" y="5"/>
                  </a:lnTo>
                  <a:lnTo>
                    <a:pt x="28" y="1"/>
                  </a:lnTo>
                  <a:lnTo>
                    <a:pt x="38" y="0"/>
                  </a:lnTo>
                  <a:close/>
                </a:path>
              </a:pathLst>
            </a:custGeom>
            <a:solidFill>
              <a:srgbClr val="FF0000"/>
            </a:solidFill>
            <a:ln w="0">
              <a:solidFill>
                <a:srgbClr val="FF0000"/>
              </a:solidFill>
              <a:prstDash val="solid"/>
              <a:round/>
              <a:headEnd/>
              <a:tailEnd/>
            </a:ln>
          </p:spPr>
          <p:txBody>
            <a:bodyPr/>
            <a:lstStyle/>
            <a:p>
              <a:endParaRPr lang="en-US"/>
            </a:p>
          </p:txBody>
        </p:sp>
        <p:sp>
          <p:nvSpPr>
            <p:cNvPr id="14483" name="Line 2215"/>
            <p:cNvSpPr>
              <a:spLocks noChangeShapeType="1"/>
            </p:cNvSpPr>
            <p:nvPr/>
          </p:nvSpPr>
          <p:spPr bwMode="auto">
            <a:xfrm flipH="1" flipV="1">
              <a:off x="1634" y="2562"/>
              <a:ext cx="1" cy="10"/>
            </a:xfrm>
            <a:prstGeom prst="line">
              <a:avLst/>
            </a:prstGeom>
            <a:noFill/>
            <a:ln w="6350">
              <a:solidFill>
                <a:srgbClr val="000000"/>
              </a:solidFill>
              <a:round/>
              <a:headEnd/>
              <a:tailEnd/>
            </a:ln>
          </p:spPr>
          <p:txBody>
            <a:bodyPr/>
            <a:lstStyle/>
            <a:p>
              <a:endParaRPr lang="en-US"/>
            </a:p>
          </p:txBody>
        </p:sp>
        <p:sp>
          <p:nvSpPr>
            <p:cNvPr id="14484" name="Line 2216"/>
            <p:cNvSpPr>
              <a:spLocks noChangeShapeType="1"/>
            </p:cNvSpPr>
            <p:nvPr/>
          </p:nvSpPr>
          <p:spPr bwMode="auto">
            <a:xfrm flipH="1" flipV="1">
              <a:off x="1629" y="2553"/>
              <a:ext cx="5" cy="9"/>
            </a:xfrm>
            <a:prstGeom prst="line">
              <a:avLst/>
            </a:prstGeom>
            <a:noFill/>
            <a:ln w="6350">
              <a:solidFill>
                <a:srgbClr val="000000"/>
              </a:solidFill>
              <a:round/>
              <a:headEnd/>
              <a:tailEnd/>
            </a:ln>
          </p:spPr>
          <p:txBody>
            <a:bodyPr/>
            <a:lstStyle/>
            <a:p>
              <a:endParaRPr lang="en-US"/>
            </a:p>
          </p:txBody>
        </p:sp>
        <p:sp>
          <p:nvSpPr>
            <p:cNvPr id="14485" name="Line 2217"/>
            <p:cNvSpPr>
              <a:spLocks noChangeShapeType="1"/>
            </p:cNvSpPr>
            <p:nvPr/>
          </p:nvSpPr>
          <p:spPr bwMode="auto">
            <a:xfrm flipH="1" flipV="1">
              <a:off x="1624" y="2545"/>
              <a:ext cx="5" cy="8"/>
            </a:xfrm>
            <a:prstGeom prst="line">
              <a:avLst/>
            </a:prstGeom>
            <a:noFill/>
            <a:ln w="6350">
              <a:solidFill>
                <a:srgbClr val="000000"/>
              </a:solidFill>
              <a:round/>
              <a:headEnd/>
              <a:tailEnd/>
            </a:ln>
          </p:spPr>
          <p:txBody>
            <a:bodyPr/>
            <a:lstStyle/>
            <a:p>
              <a:endParaRPr lang="en-US"/>
            </a:p>
          </p:txBody>
        </p:sp>
        <p:sp>
          <p:nvSpPr>
            <p:cNvPr id="14486" name="Line 2218"/>
            <p:cNvSpPr>
              <a:spLocks noChangeShapeType="1"/>
            </p:cNvSpPr>
            <p:nvPr/>
          </p:nvSpPr>
          <p:spPr bwMode="auto">
            <a:xfrm flipH="1" flipV="1">
              <a:off x="1616" y="2538"/>
              <a:ext cx="8" cy="7"/>
            </a:xfrm>
            <a:prstGeom prst="line">
              <a:avLst/>
            </a:prstGeom>
            <a:noFill/>
            <a:ln w="6350">
              <a:solidFill>
                <a:srgbClr val="000000"/>
              </a:solidFill>
              <a:round/>
              <a:headEnd/>
              <a:tailEnd/>
            </a:ln>
          </p:spPr>
          <p:txBody>
            <a:bodyPr/>
            <a:lstStyle/>
            <a:p>
              <a:endParaRPr lang="en-US"/>
            </a:p>
          </p:txBody>
        </p:sp>
        <p:sp>
          <p:nvSpPr>
            <p:cNvPr id="14487" name="Line 2219"/>
            <p:cNvSpPr>
              <a:spLocks noChangeShapeType="1"/>
            </p:cNvSpPr>
            <p:nvPr/>
          </p:nvSpPr>
          <p:spPr bwMode="auto">
            <a:xfrm flipH="1" flipV="1">
              <a:off x="1607" y="2535"/>
              <a:ext cx="9" cy="3"/>
            </a:xfrm>
            <a:prstGeom prst="line">
              <a:avLst/>
            </a:prstGeom>
            <a:noFill/>
            <a:ln w="6350">
              <a:solidFill>
                <a:srgbClr val="000000"/>
              </a:solidFill>
              <a:round/>
              <a:headEnd/>
              <a:tailEnd/>
            </a:ln>
          </p:spPr>
          <p:txBody>
            <a:bodyPr/>
            <a:lstStyle/>
            <a:p>
              <a:endParaRPr lang="en-US"/>
            </a:p>
          </p:txBody>
        </p:sp>
        <p:sp>
          <p:nvSpPr>
            <p:cNvPr id="14488" name="Line 2220"/>
            <p:cNvSpPr>
              <a:spLocks noChangeShapeType="1"/>
            </p:cNvSpPr>
            <p:nvPr/>
          </p:nvSpPr>
          <p:spPr bwMode="auto">
            <a:xfrm flipH="1" flipV="1">
              <a:off x="1597" y="2534"/>
              <a:ext cx="10" cy="1"/>
            </a:xfrm>
            <a:prstGeom prst="line">
              <a:avLst/>
            </a:prstGeom>
            <a:noFill/>
            <a:ln w="6350">
              <a:solidFill>
                <a:srgbClr val="000000"/>
              </a:solidFill>
              <a:round/>
              <a:headEnd/>
              <a:tailEnd/>
            </a:ln>
          </p:spPr>
          <p:txBody>
            <a:bodyPr/>
            <a:lstStyle/>
            <a:p>
              <a:endParaRPr lang="en-US"/>
            </a:p>
          </p:txBody>
        </p:sp>
        <p:sp>
          <p:nvSpPr>
            <p:cNvPr id="14489" name="Line 2221"/>
            <p:cNvSpPr>
              <a:spLocks noChangeShapeType="1"/>
            </p:cNvSpPr>
            <p:nvPr/>
          </p:nvSpPr>
          <p:spPr bwMode="auto">
            <a:xfrm flipH="1">
              <a:off x="1587" y="2534"/>
              <a:ext cx="10" cy="1"/>
            </a:xfrm>
            <a:prstGeom prst="line">
              <a:avLst/>
            </a:prstGeom>
            <a:noFill/>
            <a:ln w="6350">
              <a:solidFill>
                <a:srgbClr val="000000"/>
              </a:solidFill>
              <a:round/>
              <a:headEnd/>
              <a:tailEnd/>
            </a:ln>
          </p:spPr>
          <p:txBody>
            <a:bodyPr/>
            <a:lstStyle/>
            <a:p>
              <a:endParaRPr lang="en-US"/>
            </a:p>
          </p:txBody>
        </p:sp>
        <p:sp>
          <p:nvSpPr>
            <p:cNvPr id="14490" name="Line 2222"/>
            <p:cNvSpPr>
              <a:spLocks noChangeShapeType="1"/>
            </p:cNvSpPr>
            <p:nvPr/>
          </p:nvSpPr>
          <p:spPr bwMode="auto">
            <a:xfrm flipH="1">
              <a:off x="1578" y="2535"/>
              <a:ext cx="9" cy="3"/>
            </a:xfrm>
            <a:prstGeom prst="line">
              <a:avLst/>
            </a:prstGeom>
            <a:noFill/>
            <a:ln w="6350">
              <a:solidFill>
                <a:srgbClr val="000000"/>
              </a:solidFill>
              <a:round/>
              <a:headEnd/>
              <a:tailEnd/>
            </a:ln>
          </p:spPr>
          <p:txBody>
            <a:bodyPr/>
            <a:lstStyle/>
            <a:p>
              <a:endParaRPr lang="en-US"/>
            </a:p>
          </p:txBody>
        </p:sp>
        <p:sp>
          <p:nvSpPr>
            <p:cNvPr id="14491" name="Line 2223"/>
            <p:cNvSpPr>
              <a:spLocks noChangeShapeType="1"/>
            </p:cNvSpPr>
            <p:nvPr/>
          </p:nvSpPr>
          <p:spPr bwMode="auto">
            <a:xfrm flipH="1">
              <a:off x="1570" y="2538"/>
              <a:ext cx="8" cy="7"/>
            </a:xfrm>
            <a:prstGeom prst="line">
              <a:avLst/>
            </a:prstGeom>
            <a:noFill/>
            <a:ln w="6350">
              <a:solidFill>
                <a:srgbClr val="000000"/>
              </a:solidFill>
              <a:round/>
              <a:headEnd/>
              <a:tailEnd/>
            </a:ln>
          </p:spPr>
          <p:txBody>
            <a:bodyPr/>
            <a:lstStyle/>
            <a:p>
              <a:endParaRPr lang="en-US"/>
            </a:p>
          </p:txBody>
        </p:sp>
        <p:sp>
          <p:nvSpPr>
            <p:cNvPr id="14492" name="Line 2224"/>
            <p:cNvSpPr>
              <a:spLocks noChangeShapeType="1"/>
            </p:cNvSpPr>
            <p:nvPr/>
          </p:nvSpPr>
          <p:spPr bwMode="auto">
            <a:xfrm flipH="1">
              <a:off x="1563" y="2545"/>
              <a:ext cx="7" cy="8"/>
            </a:xfrm>
            <a:prstGeom prst="line">
              <a:avLst/>
            </a:prstGeom>
            <a:noFill/>
            <a:ln w="6350">
              <a:solidFill>
                <a:srgbClr val="000000"/>
              </a:solidFill>
              <a:round/>
              <a:headEnd/>
              <a:tailEnd/>
            </a:ln>
          </p:spPr>
          <p:txBody>
            <a:bodyPr/>
            <a:lstStyle/>
            <a:p>
              <a:endParaRPr lang="en-US"/>
            </a:p>
          </p:txBody>
        </p:sp>
        <p:sp>
          <p:nvSpPr>
            <p:cNvPr id="14493" name="Line 2225"/>
            <p:cNvSpPr>
              <a:spLocks noChangeShapeType="1"/>
            </p:cNvSpPr>
            <p:nvPr/>
          </p:nvSpPr>
          <p:spPr bwMode="auto">
            <a:xfrm flipH="1">
              <a:off x="1560" y="2553"/>
              <a:ext cx="3" cy="9"/>
            </a:xfrm>
            <a:prstGeom prst="line">
              <a:avLst/>
            </a:prstGeom>
            <a:noFill/>
            <a:ln w="6350">
              <a:solidFill>
                <a:srgbClr val="000000"/>
              </a:solidFill>
              <a:round/>
              <a:headEnd/>
              <a:tailEnd/>
            </a:ln>
          </p:spPr>
          <p:txBody>
            <a:bodyPr/>
            <a:lstStyle/>
            <a:p>
              <a:endParaRPr lang="en-US"/>
            </a:p>
          </p:txBody>
        </p:sp>
        <p:sp>
          <p:nvSpPr>
            <p:cNvPr id="14494" name="Line 2226"/>
            <p:cNvSpPr>
              <a:spLocks noChangeShapeType="1"/>
            </p:cNvSpPr>
            <p:nvPr/>
          </p:nvSpPr>
          <p:spPr bwMode="auto">
            <a:xfrm flipH="1">
              <a:off x="1559" y="2562"/>
              <a:ext cx="1" cy="10"/>
            </a:xfrm>
            <a:prstGeom prst="line">
              <a:avLst/>
            </a:prstGeom>
            <a:noFill/>
            <a:ln w="6350">
              <a:solidFill>
                <a:srgbClr val="000000"/>
              </a:solidFill>
              <a:round/>
              <a:headEnd/>
              <a:tailEnd/>
            </a:ln>
          </p:spPr>
          <p:txBody>
            <a:bodyPr/>
            <a:lstStyle/>
            <a:p>
              <a:endParaRPr lang="en-US"/>
            </a:p>
          </p:txBody>
        </p:sp>
        <p:sp>
          <p:nvSpPr>
            <p:cNvPr id="14495" name="Line 2227"/>
            <p:cNvSpPr>
              <a:spLocks noChangeShapeType="1"/>
            </p:cNvSpPr>
            <p:nvPr/>
          </p:nvSpPr>
          <p:spPr bwMode="auto">
            <a:xfrm>
              <a:off x="1559" y="2572"/>
              <a:ext cx="1" cy="10"/>
            </a:xfrm>
            <a:prstGeom prst="line">
              <a:avLst/>
            </a:prstGeom>
            <a:noFill/>
            <a:ln w="6350">
              <a:solidFill>
                <a:srgbClr val="000000"/>
              </a:solidFill>
              <a:round/>
              <a:headEnd/>
              <a:tailEnd/>
            </a:ln>
          </p:spPr>
          <p:txBody>
            <a:bodyPr/>
            <a:lstStyle/>
            <a:p>
              <a:endParaRPr lang="en-US"/>
            </a:p>
          </p:txBody>
        </p:sp>
        <p:sp>
          <p:nvSpPr>
            <p:cNvPr id="14496" name="Line 2228"/>
            <p:cNvSpPr>
              <a:spLocks noChangeShapeType="1"/>
            </p:cNvSpPr>
            <p:nvPr/>
          </p:nvSpPr>
          <p:spPr bwMode="auto">
            <a:xfrm>
              <a:off x="1560" y="2582"/>
              <a:ext cx="3" cy="9"/>
            </a:xfrm>
            <a:prstGeom prst="line">
              <a:avLst/>
            </a:prstGeom>
            <a:noFill/>
            <a:ln w="6350">
              <a:solidFill>
                <a:srgbClr val="000000"/>
              </a:solidFill>
              <a:round/>
              <a:headEnd/>
              <a:tailEnd/>
            </a:ln>
          </p:spPr>
          <p:txBody>
            <a:bodyPr/>
            <a:lstStyle/>
            <a:p>
              <a:endParaRPr lang="en-US"/>
            </a:p>
          </p:txBody>
        </p:sp>
        <p:sp>
          <p:nvSpPr>
            <p:cNvPr id="14497" name="Line 2230"/>
            <p:cNvSpPr>
              <a:spLocks noChangeShapeType="1"/>
            </p:cNvSpPr>
            <p:nvPr/>
          </p:nvSpPr>
          <p:spPr bwMode="auto">
            <a:xfrm>
              <a:off x="1563" y="2591"/>
              <a:ext cx="7" cy="8"/>
            </a:xfrm>
            <a:prstGeom prst="line">
              <a:avLst/>
            </a:prstGeom>
            <a:noFill/>
            <a:ln w="6350">
              <a:solidFill>
                <a:srgbClr val="000000"/>
              </a:solidFill>
              <a:round/>
              <a:headEnd/>
              <a:tailEnd/>
            </a:ln>
          </p:spPr>
          <p:txBody>
            <a:bodyPr/>
            <a:lstStyle/>
            <a:p>
              <a:endParaRPr lang="en-US"/>
            </a:p>
          </p:txBody>
        </p:sp>
        <p:sp>
          <p:nvSpPr>
            <p:cNvPr id="14498" name="Line 2231"/>
            <p:cNvSpPr>
              <a:spLocks noChangeShapeType="1"/>
            </p:cNvSpPr>
            <p:nvPr/>
          </p:nvSpPr>
          <p:spPr bwMode="auto">
            <a:xfrm>
              <a:off x="1570" y="2599"/>
              <a:ext cx="8" cy="6"/>
            </a:xfrm>
            <a:prstGeom prst="line">
              <a:avLst/>
            </a:prstGeom>
            <a:noFill/>
            <a:ln w="6350">
              <a:solidFill>
                <a:srgbClr val="000000"/>
              </a:solidFill>
              <a:round/>
              <a:headEnd/>
              <a:tailEnd/>
            </a:ln>
          </p:spPr>
          <p:txBody>
            <a:bodyPr/>
            <a:lstStyle/>
            <a:p>
              <a:endParaRPr lang="en-US"/>
            </a:p>
          </p:txBody>
        </p:sp>
        <p:sp>
          <p:nvSpPr>
            <p:cNvPr id="14499" name="Line 2232"/>
            <p:cNvSpPr>
              <a:spLocks noChangeShapeType="1"/>
            </p:cNvSpPr>
            <p:nvPr/>
          </p:nvSpPr>
          <p:spPr bwMode="auto">
            <a:xfrm>
              <a:off x="1578" y="2605"/>
              <a:ext cx="9" cy="4"/>
            </a:xfrm>
            <a:prstGeom prst="line">
              <a:avLst/>
            </a:prstGeom>
            <a:noFill/>
            <a:ln w="6350">
              <a:solidFill>
                <a:srgbClr val="000000"/>
              </a:solidFill>
              <a:round/>
              <a:headEnd/>
              <a:tailEnd/>
            </a:ln>
          </p:spPr>
          <p:txBody>
            <a:bodyPr/>
            <a:lstStyle/>
            <a:p>
              <a:endParaRPr lang="en-US"/>
            </a:p>
          </p:txBody>
        </p:sp>
        <p:sp>
          <p:nvSpPr>
            <p:cNvPr id="14500" name="Line 2233"/>
            <p:cNvSpPr>
              <a:spLocks noChangeShapeType="1"/>
            </p:cNvSpPr>
            <p:nvPr/>
          </p:nvSpPr>
          <p:spPr bwMode="auto">
            <a:xfrm>
              <a:off x="1587" y="2609"/>
              <a:ext cx="10" cy="1"/>
            </a:xfrm>
            <a:prstGeom prst="line">
              <a:avLst/>
            </a:prstGeom>
            <a:noFill/>
            <a:ln w="6350">
              <a:solidFill>
                <a:srgbClr val="000000"/>
              </a:solidFill>
              <a:round/>
              <a:headEnd/>
              <a:tailEnd/>
            </a:ln>
          </p:spPr>
          <p:txBody>
            <a:bodyPr/>
            <a:lstStyle/>
            <a:p>
              <a:endParaRPr lang="en-US"/>
            </a:p>
          </p:txBody>
        </p:sp>
        <p:sp>
          <p:nvSpPr>
            <p:cNvPr id="14501" name="Line 2234"/>
            <p:cNvSpPr>
              <a:spLocks noChangeShapeType="1"/>
            </p:cNvSpPr>
            <p:nvPr/>
          </p:nvSpPr>
          <p:spPr bwMode="auto">
            <a:xfrm flipV="1">
              <a:off x="1597" y="2609"/>
              <a:ext cx="10" cy="1"/>
            </a:xfrm>
            <a:prstGeom prst="line">
              <a:avLst/>
            </a:prstGeom>
            <a:noFill/>
            <a:ln w="6350">
              <a:solidFill>
                <a:srgbClr val="000000"/>
              </a:solidFill>
              <a:round/>
              <a:headEnd/>
              <a:tailEnd/>
            </a:ln>
          </p:spPr>
          <p:txBody>
            <a:bodyPr/>
            <a:lstStyle/>
            <a:p>
              <a:endParaRPr lang="en-US"/>
            </a:p>
          </p:txBody>
        </p:sp>
        <p:sp>
          <p:nvSpPr>
            <p:cNvPr id="14502" name="Line 2235"/>
            <p:cNvSpPr>
              <a:spLocks noChangeShapeType="1"/>
            </p:cNvSpPr>
            <p:nvPr/>
          </p:nvSpPr>
          <p:spPr bwMode="auto">
            <a:xfrm flipV="1">
              <a:off x="1607" y="2605"/>
              <a:ext cx="9" cy="4"/>
            </a:xfrm>
            <a:prstGeom prst="line">
              <a:avLst/>
            </a:prstGeom>
            <a:noFill/>
            <a:ln w="6350">
              <a:solidFill>
                <a:srgbClr val="000000"/>
              </a:solidFill>
              <a:round/>
              <a:headEnd/>
              <a:tailEnd/>
            </a:ln>
          </p:spPr>
          <p:txBody>
            <a:bodyPr/>
            <a:lstStyle/>
            <a:p>
              <a:endParaRPr lang="en-US"/>
            </a:p>
          </p:txBody>
        </p:sp>
        <p:sp>
          <p:nvSpPr>
            <p:cNvPr id="14503" name="Line 2236"/>
            <p:cNvSpPr>
              <a:spLocks noChangeShapeType="1"/>
            </p:cNvSpPr>
            <p:nvPr/>
          </p:nvSpPr>
          <p:spPr bwMode="auto">
            <a:xfrm flipV="1">
              <a:off x="1616" y="2599"/>
              <a:ext cx="8" cy="6"/>
            </a:xfrm>
            <a:prstGeom prst="line">
              <a:avLst/>
            </a:prstGeom>
            <a:noFill/>
            <a:ln w="6350">
              <a:solidFill>
                <a:srgbClr val="000000"/>
              </a:solidFill>
              <a:round/>
              <a:headEnd/>
              <a:tailEnd/>
            </a:ln>
          </p:spPr>
          <p:txBody>
            <a:bodyPr/>
            <a:lstStyle/>
            <a:p>
              <a:endParaRPr lang="en-US"/>
            </a:p>
          </p:txBody>
        </p:sp>
        <p:sp>
          <p:nvSpPr>
            <p:cNvPr id="14504" name="Line 2237"/>
            <p:cNvSpPr>
              <a:spLocks noChangeShapeType="1"/>
            </p:cNvSpPr>
            <p:nvPr/>
          </p:nvSpPr>
          <p:spPr bwMode="auto">
            <a:xfrm flipV="1">
              <a:off x="1624" y="2591"/>
              <a:ext cx="5" cy="8"/>
            </a:xfrm>
            <a:prstGeom prst="line">
              <a:avLst/>
            </a:prstGeom>
            <a:noFill/>
            <a:ln w="6350">
              <a:solidFill>
                <a:srgbClr val="000000"/>
              </a:solidFill>
              <a:round/>
              <a:headEnd/>
              <a:tailEnd/>
            </a:ln>
          </p:spPr>
          <p:txBody>
            <a:bodyPr/>
            <a:lstStyle/>
            <a:p>
              <a:endParaRPr lang="en-US"/>
            </a:p>
          </p:txBody>
        </p:sp>
        <p:sp>
          <p:nvSpPr>
            <p:cNvPr id="14505" name="Line 2238"/>
            <p:cNvSpPr>
              <a:spLocks noChangeShapeType="1"/>
            </p:cNvSpPr>
            <p:nvPr/>
          </p:nvSpPr>
          <p:spPr bwMode="auto">
            <a:xfrm flipV="1">
              <a:off x="1629" y="2582"/>
              <a:ext cx="5" cy="9"/>
            </a:xfrm>
            <a:prstGeom prst="line">
              <a:avLst/>
            </a:prstGeom>
            <a:noFill/>
            <a:ln w="6350">
              <a:solidFill>
                <a:srgbClr val="000000"/>
              </a:solidFill>
              <a:round/>
              <a:headEnd/>
              <a:tailEnd/>
            </a:ln>
          </p:spPr>
          <p:txBody>
            <a:bodyPr/>
            <a:lstStyle/>
            <a:p>
              <a:endParaRPr lang="en-US"/>
            </a:p>
          </p:txBody>
        </p:sp>
        <p:sp>
          <p:nvSpPr>
            <p:cNvPr id="14506" name="Line 2239"/>
            <p:cNvSpPr>
              <a:spLocks noChangeShapeType="1"/>
            </p:cNvSpPr>
            <p:nvPr/>
          </p:nvSpPr>
          <p:spPr bwMode="auto">
            <a:xfrm flipV="1">
              <a:off x="1634" y="2572"/>
              <a:ext cx="1" cy="10"/>
            </a:xfrm>
            <a:prstGeom prst="line">
              <a:avLst/>
            </a:prstGeom>
            <a:noFill/>
            <a:ln w="6350">
              <a:solidFill>
                <a:srgbClr val="000000"/>
              </a:solidFill>
              <a:round/>
              <a:headEnd/>
              <a:tailEnd/>
            </a:ln>
          </p:spPr>
          <p:txBody>
            <a:bodyPr/>
            <a:lstStyle/>
            <a:p>
              <a:endParaRPr lang="en-US"/>
            </a:p>
          </p:txBody>
        </p:sp>
        <p:sp>
          <p:nvSpPr>
            <p:cNvPr id="14507" name="Freeform 2240"/>
            <p:cNvSpPr>
              <a:spLocks/>
            </p:cNvSpPr>
            <p:nvPr/>
          </p:nvSpPr>
          <p:spPr bwMode="auto">
            <a:xfrm>
              <a:off x="1872" y="2433"/>
              <a:ext cx="76" cy="76"/>
            </a:xfrm>
            <a:custGeom>
              <a:avLst/>
              <a:gdLst>
                <a:gd name="T0" fmla="*/ 38 w 76"/>
                <a:gd name="T1" fmla="*/ 0 h 76"/>
                <a:gd name="T2" fmla="*/ 47 w 76"/>
                <a:gd name="T3" fmla="*/ 1 h 76"/>
                <a:gd name="T4" fmla="*/ 57 w 76"/>
                <a:gd name="T5" fmla="*/ 5 h 76"/>
                <a:gd name="T6" fmla="*/ 65 w 76"/>
                <a:gd name="T7" fmla="*/ 11 h 76"/>
                <a:gd name="T8" fmla="*/ 71 w 76"/>
                <a:gd name="T9" fmla="*/ 19 h 76"/>
                <a:gd name="T10" fmla="*/ 75 w 76"/>
                <a:gd name="T11" fmla="*/ 28 h 76"/>
                <a:gd name="T12" fmla="*/ 76 w 76"/>
                <a:gd name="T13" fmla="*/ 38 h 76"/>
                <a:gd name="T14" fmla="*/ 75 w 76"/>
                <a:gd name="T15" fmla="*/ 47 h 76"/>
                <a:gd name="T16" fmla="*/ 71 w 76"/>
                <a:gd name="T17" fmla="*/ 57 h 76"/>
                <a:gd name="T18" fmla="*/ 65 w 76"/>
                <a:gd name="T19" fmla="*/ 65 h 76"/>
                <a:gd name="T20" fmla="*/ 57 w 76"/>
                <a:gd name="T21" fmla="*/ 71 h 76"/>
                <a:gd name="T22" fmla="*/ 47 w 76"/>
                <a:gd name="T23" fmla="*/ 75 h 76"/>
                <a:gd name="T24" fmla="*/ 38 w 76"/>
                <a:gd name="T25" fmla="*/ 76 h 76"/>
                <a:gd name="T26" fmla="*/ 28 w 76"/>
                <a:gd name="T27" fmla="*/ 75 h 76"/>
                <a:gd name="T28" fmla="*/ 19 w 76"/>
                <a:gd name="T29" fmla="*/ 71 h 76"/>
                <a:gd name="T30" fmla="*/ 11 w 76"/>
                <a:gd name="T31" fmla="*/ 65 h 76"/>
                <a:gd name="T32" fmla="*/ 5 w 76"/>
                <a:gd name="T33" fmla="*/ 57 h 76"/>
                <a:gd name="T34" fmla="*/ 1 w 76"/>
                <a:gd name="T35" fmla="*/ 47 h 76"/>
                <a:gd name="T36" fmla="*/ 0 w 76"/>
                <a:gd name="T37" fmla="*/ 38 h 76"/>
                <a:gd name="T38" fmla="*/ 1 w 76"/>
                <a:gd name="T39" fmla="*/ 28 h 76"/>
                <a:gd name="T40" fmla="*/ 5 w 76"/>
                <a:gd name="T41" fmla="*/ 19 h 76"/>
                <a:gd name="T42" fmla="*/ 11 w 76"/>
                <a:gd name="T43" fmla="*/ 11 h 76"/>
                <a:gd name="T44" fmla="*/ 19 w 76"/>
                <a:gd name="T45" fmla="*/ 5 h 76"/>
                <a:gd name="T46" fmla="*/ 28 w 76"/>
                <a:gd name="T47" fmla="*/ 1 h 76"/>
                <a:gd name="T48" fmla="*/ 38 w 76"/>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6"/>
                <a:gd name="T77" fmla="*/ 76 w 76"/>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6">
                  <a:moveTo>
                    <a:pt x="38" y="0"/>
                  </a:moveTo>
                  <a:lnTo>
                    <a:pt x="47" y="1"/>
                  </a:lnTo>
                  <a:lnTo>
                    <a:pt x="57" y="5"/>
                  </a:lnTo>
                  <a:lnTo>
                    <a:pt x="65" y="11"/>
                  </a:lnTo>
                  <a:lnTo>
                    <a:pt x="71" y="19"/>
                  </a:lnTo>
                  <a:lnTo>
                    <a:pt x="75" y="28"/>
                  </a:lnTo>
                  <a:lnTo>
                    <a:pt x="76" y="38"/>
                  </a:lnTo>
                  <a:lnTo>
                    <a:pt x="75" y="47"/>
                  </a:lnTo>
                  <a:lnTo>
                    <a:pt x="71" y="57"/>
                  </a:lnTo>
                  <a:lnTo>
                    <a:pt x="65" y="65"/>
                  </a:lnTo>
                  <a:lnTo>
                    <a:pt x="57" y="71"/>
                  </a:lnTo>
                  <a:lnTo>
                    <a:pt x="47" y="75"/>
                  </a:lnTo>
                  <a:lnTo>
                    <a:pt x="38" y="76"/>
                  </a:lnTo>
                  <a:lnTo>
                    <a:pt x="28" y="75"/>
                  </a:lnTo>
                  <a:lnTo>
                    <a:pt x="19" y="71"/>
                  </a:lnTo>
                  <a:lnTo>
                    <a:pt x="11" y="65"/>
                  </a:lnTo>
                  <a:lnTo>
                    <a:pt x="5" y="57"/>
                  </a:lnTo>
                  <a:lnTo>
                    <a:pt x="1" y="47"/>
                  </a:lnTo>
                  <a:lnTo>
                    <a:pt x="0" y="38"/>
                  </a:lnTo>
                  <a:lnTo>
                    <a:pt x="1" y="28"/>
                  </a:lnTo>
                  <a:lnTo>
                    <a:pt x="5" y="19"/>
                  </a:lnTo>
                  <a:lnTo>
                    <a:pt x="11" y="11"/>
                  </a:lnTo>
                  <a:lnTo>
                    <a:pt x="19" y="5"/>
                  </a:lnTo>
                  <a:lnTo>
                    <a:pt x="28" y="1"/>
                  </a:lnTo>
                  <a:lnTo>
                    <a:pt x="38" y="0"/>
                  </a:lnTo>
                  <a:close/>
                </a:path>
              </a:pathLst>
            </a:custGeom>
            <a:solidFill>
              <a:srgbClr val="FF0000"/>
            </a:solidFill>
            <a:ln w="0">
              <a:solidFill>
                <a:srgbClr val="FF0000"/>
              </a:solidFill>
              <a:prstDash val="solid"/>
              <a:round/>
              <a:headEnd/>
              <a:tailEnd/>
            </a:ln>
          </p:spPr>
          <p:txBody>
            <a:bodyPr/>
            <a:lstStyle/>
            <a:p>
              <a:endParaRPr lang="en-US"/>
            </a:p>
          </p:txBody>
        </p:sp>
        <p:sp>
          <p:nvSpPr>
            <p:cNvPr id="14508" name="Line 2241"/>
            <p:cNvSpPr>
              <a:spLocks noChangeShapeType="1"/>
            </p:cNvSpPr>
            <p:nvPr/>
          </p:nvSpPr>
          <p:spPr bwMode="auto">
            <a:xfrm flipH="1" flipV="1">
              <a:off x="1791" y="2517"/>
              <a:ext cx="1" cy="10"/>
            </a:xfrm>
            <a:prstGeom prst="line">
              <a:avLst/>
            </a:prstGeom>
            <a:noFill/>
            <a:ln w="6350">
              <a:solidFill>
                <a:srgbClr val="000000"/>
              </a:solidFill>
              <a:round/>
              <a:headEnd/>
              <a:tailEnd/>
            </a:ln>
          </p:spPr>
          <p:txBody>
            <a:bodyPr/>
            <a:lstStyle/>
            <a:p>
              <a:endParaRPr lang="en-US"/>
            </a:p>
          </p:txBody>
        </p:sp>
        <p:sp>
          <p:nvSpPr>
            <p:cNvPr id="14509" name="Line 2242"/>
            <p:cNvSpPr>
              <a:spLocks noChangeShapeType="1"/>
            </p:cNvSpPr>
            <p:nvPr/>
          </p:nvSpPr>
          <p:spPr bwMode="auto">
            <a:xfrm flipH="1" flipV="1">
              <a:off x="1786" y="2508"/>
              <a:ext cx="5" cy="9"/>
            </a:xfrm>
            <a:prstGeom prst="line">
              <a:avLst/>
            </a:prstGeom>
            <a:noFill/>
            <a:ln w="6350">
              <a:solidFill>
                <a:srgbClr val="000000"/>
              </a:solidFill>
              <a:round/>
              <a:headEnd/>
              <a:tailEnd/>
            </a:ln>
          </p:spPr>
          <p:txBody>
            <a:bodyPr/>
            <a:lstStyle/>
            <a:p>
              <a:endParaRPr lang="en-US"/>
            </a:p>
          </p:txBody>
        </p:sp>
        <p:sp>
          <p:nvSpPr>
            <p:cNvPr id="14510" name="Line 2243"/>
            <p:cNvSpPr>
              <a:spLocks noChangeShapeType="1"/>
            </p:cNvSpPr>
            <p:nvPr/>
          </p:nvSpPr>
          <p:spPr bwMode="auto">
            <a:xfrm flipH="1" flipV="1">
              <a:off x="1780" y="2500"/>
              <a:ext cx="6" cy="8"/>
            </a:xfrm>
            <a:prstGeom prst="line">
              <a:avLst/>
            </a:prstGeom>
            <a:noFill/>
            <a:ln w="6350">
              <a:solidFill>
                <a:srgbClr val="000000"/>
              </a:solidFill>
              <a:round/>
              <a:headEnd/>
              <a:tailEnd/>
            </a:ln>
          </p:spPr>
          <p:txBody>
            <a:bodyPr/>
            <a:lstStyle/>
            <a:p>
              <a:endParaRPr lang="en-US"/>
            </a:p>
          </p:txBody>
        </p:sp>
        <p:sp>
          <p:nvSpPr>
            <p:cNvPr id="14511" name="Line 2244"/>
            <p:cNvSpPr>
              <a:spLocks noChangeShapeType="1"/>
            </p:cNvSpPr>
            <p:nvPr/>
          </p:nvSpPr>
          <p:spPr bwMode="auto">
            <a:xfrm flipH="1" flipV="1">
              <a:off x="1773" y="2494"/>
              <a:ext cx="7" cy="6"/>
            </a:xfrm>
            <a:prstGeom prst="line">
              <a:avLst/>
            </a:prstGeom>
            <a:noFill/>
            <a:ln w="6350">
              <a:solidFill>
                <a:srgbClr val="000000"/>
              </a:solidFill>
              <a:round/>
              <a:headEnd/>
              <a:tailEnd/>
            </a:ln>
          </p:spPr>
          <p:txBody>
            <a:bodyPr/>
            <a:lstStyle/>
            <a:p>
              <a:endParaRPr lang="en-US"/>
            </a:p>
          </p:txBody>
        </p:sp>
        <p:sp>
          <p:nvSpPr>
            <p:cNvPr id="14512" name="Line 2245"/>
            <p:cNvSpPr>
              <a:spLocks noChangeShapeType="1"/>
            </p:cNvSpPr>
            <p:nvPr/>
          </p:nvSpPr>
          <p:spPr bwMode="auto">
            <a:xfrm flipH="1" flipV="1">
              <a:off x="1764" y="2490"/>
              <a:ext cx="9" cy="4"/>
            </a:xfrm>
            <a:prstGeom prst="line">
              <a:avLst/>
            </a:prstGeom>
            <a:noFill/>
            <a:ln w="6350">
              <a:solidFill>
                <a:srgbClr val="000000"/>
              </a:solidFill>
              <a:round/>
              <a:headEnd/>
              <a:tailEnd/>
            </a:ln>
          </p:spPr>
          <p:txBody>
            <a:bodyPr/>
            <a:lstStyle/>
            <a:p>
              <a:endParaRPr lang="en-US"/>
            </a:p>
          </p:txBody>
        </p:sp>
        <p:sp>
          <p:nvSpPr>
            <p:cNvPr id="14513" name="Line 2246"/>
            <p:cNvSpPr>
              <a:spLocks noChangeShapeType="1"/>
            </p:cNvSpPr>
            <p:nvPr/>
          </p:nvSpPr>
          <p:spPr bwMode="auto">
            <a:xfrm flipH="1" flipV="1">
              <a:off x="1754" y="2489"/>
              <a:ext cx="10" cy="1"/>
            </a:xfrm>
            <a:prstGeom prst="line">
              <a:avLst/>
            </a:prstGeom>
            <a:noFill/>
            <a:ln w="6350">
              <a:solidFill>
                <a:srgbClr val="000000"/>
              </a:solidFill>
              <a:round/>
              <a:headEnd/>
              <a:tailEnd/>
            </a:ln>
          </p:spPr>
          <p:txBody>
            <a:bodyPr/>
            <a:lstStyle/>
            <a:p>
              <a:endParaRPr lang="en-US"/>
            </a:p>
          </p:txBody>
        </p:sp>
        <p:sp>
          <p:nvSpPr>
            <p:cNvPr id="14514" name="Line 2247"/>
            <p:cNvSpPr>
              <a:spLocks noChangeShapeType="1"/>
            </p:cNvSpPr>
            <p:nvPr/>
          </p:nvSpPr>
          <p:spPr bwMode="auto">
            <a:xfrm flipH="1">
              <a:off x="1744" y="2489"/>
              <a:ext cx="10" cy="1"/>
            </a:xfrm>
            <a:prstGeom prst="line">
              <a:avLst/>
            </a:prstGeom>
            <a:noFill/>
            <a:ln w="6350">
              <a:solidFill>
                <a:srgbClr val="000000"/>
              </a:solidFill>
              <a:round/>
              <a:headEnd/>
              <a:tailEnd/>
            </a:ln>
          </p:spPr>
          <p:txBody>
            <a:bodyPr/>
            <a:lstStyle/>
            <a:p>
              <a:endParaRPr lang="en-US"/>
            </a:p>
          </p:txBody>
        </p:sp>
        <p:sp>
          <p:nvSpPr>
            <p:cNvPr id="14515" name="Line 2248"/>
            <p:cNvSpPr>
              <a:spLocks noChangeShapeType="1"/>
            </p:cNvSpPr>
            <p:nvPr/>
          </p:nvSpPr>
          <p:spPr bwMode="auto">
            <a:xfrm flipH="1">
              <a:off x="1735" y="2490"/>
              <a:ext cx="9" cy="4"/>
            </a:xfrm>
            <a:prstGeom prst="line">
              <a:avLst/>
            </a:prstGeom>
            <a:noFill/>
            <a:ln w="6350">
              <a:solidFill>
                <a:srgbClr val="000000"/>
              </a:solidFill>
              <a:round/>
              <a:headEnd/>
              <a:tailEnd/>
            </a:ln>
          </p:spPr>
          <p:txBody>
            <a:bodyPr/>
            <a:lstStyle/>
            <a:p>
              <a:endParaRPr lang="en-US"/>
            </a:p>
          </p:txBody>
        </p:sp>
        <p:sp>
          <p:nvSpPr>
            <p:cNvPr id="14516" name="Line 2249"/>
            <p:cNvSpPr>
              <a:spLocks noChangeShapeType="1"/>
            </p:cNvSpPr>
            <p:nvPr/>
          </p:nvSpPr>
          <p:spPr bwMode="auto">
            <a:xfrm flipH="1">
              <a:off x="1727" y="2494"/>
              <a:ext cx="8" cy="6"/>
            </a:xfrm>
            <a:prstGeom prst="line">
              <a:avLst/>
            </a:prstGeom>
            <a:noFill/>
            <a:ln w="6350">
              <a:solidFill>
                <a:srgbClr val="000000"/>
              </a:solidFill>
              <a:round/>
              <a:headEnd/>
              <a:tailEnd/>
            </a:ln>
          </p:spPr>
          <p:txBody>
            <a:bodyPr/>
            <a:lstStyle/>
            <a:p>
              <a:endParaRPr lang="en-US"/>
            </a:p>
          </p:txBody>
        </p:sp>
        <p:sp>
          <p:nvSpPr>
            <p:cNvPr id="14517" name="Line 2250"/>
            <p:cNvSpPr>
              <a:spLocks noChangeShapeType="1"/>
            </p:cNvSpPr>
            <p:nvPr/>
          </p:nvSpPr>
          <p:spPr bwMode="auto">
            <a:xfrm flipH="1">
              <a:off x="1720" y="2500"/>
              <a:ext cx="7" cy="8"/>
            </a:xfrm>
            <a:prstGeom prst="line">
              <a:avLst/>
            </a:prstGeom>
            <a:noFill/>
            <a:ln w="6350">
              <a:solidFill>
                <a:srgbClr val="000000"/>
              </a:solidFill>
              <a:round/>
              <a:headEnd/>
              <a:tailEnd/>
            </a:ln>
          </p:spPr>
          <p:txBody>
            <a:bodyPr/>
            <a:lstStyle/>
            <a:p>
              <a:endParaRPr lang="en-US"/>
            </a:p>
          </p:txBody>
        </p:sp>
        <p:sp>
          <p:nvSpPr>
            <p:cNvPr id="14518" name="Line 2251"/>
            <p:cNvSpPr>
              <a:spLocks noChangeShapeType="1"/>
            </p:cNvSpPr>
            <p:nvPr/>
          </p:nvSpPr>
          <p:spPr bwMode="auto">
            <a:xfrm flipH="1">
              <a:off x="1717" y="2508"/>
              <a:ext cx="3" cy="9"/>
            </a:xfrm>
            <a:prstGeom prst="line">
              <a:avLst/>
            </a:prstGeom>
            <a:noFill/>
            <a:ln w="6350">
              <a:solidFill>
                <a:srgbClr val="000000"/>
              </a:solidFill>
              <a:round/>
              <a:headEnd/>
              <a:tailEnd/>
            </a:ln>
          </p:spPr>
          <p:txBody>
            <a:bodyPr/>
            <a:lstStyle/>
            <a:p>
              <a:endParaRPr lang="en-US"/>
            </a:p>
          </p:txBody>
        </p:sp>
        <p:sp>
          <p:nvSpPr>
            <p:cNvPr id="14519" name="Line 2252"/>
            <p:cNvSpPr>
              <a:spLocks noChangeShapeType="1"/>
            </p:cNvSpPr>
            <p:nvPr/>
          </p:nvSpPr>
          <p:spPr bwMode="auto">
            <a:xfrm flipH="1">
              <a:off x="1716" y="2517"/>
              <a:ext cx="1" cy="10"/>
            </a:xfrm>
            <a:prstGeom prst="line">
              <a:avLst/>
            </a:prstGeom>
            <a:noFill/>
            <a:ln w="6350">
              <a:solidFill>
                <a:srgbClr val="000000"/>
              </a:solidFill>
              <a:round/>
              <a:headEnd/>
              <a:tailEnd/>
            </a:ln>
          </p:spPr>
          <p:txBody>
            <a:bodyPr/>
            <a:lstStyle/>
            <a:p>
              <a:endParaRPr lang="en-US"/>
            </a:p>
          </p:txBody>
        </p:sp>
        <p:sp>
          <p:nvSpPr>
            <p:cNvPr id="14520" name="Line 2253"/>
            <p:cNvSpPr>
              <a:spLocks noChangeShapeType="1"/>
            </p:cNvSpPr>
            <p:nvPr/>
          </p:nvSpPr>
          <p:spPr bwMode="auto">
            <a:xfrm>
              <a:off x="1716" y="2527"/>
              <a:ext cx="1" cy="10"/>
            </a:xfrm>
            <a:prstGeom prst="line">
              <a:avLst/>
            </a:prstGeom>
            <a:noFill/>
            <a:ln w="6350">
              <a:solidFill>
                <a:srgbClr val="000000"/>
              </a:solidFill>
              <a:round/>
              <a:headEnd/>
              <a:tailEnd/>
            </a:ln>
          </p:spPr>
          <p:txBody>
            <a:bodyPr/>
            <a:lstStyle/>
            <a:p>
              <a:endParaRPr lang="en-US"/>
            </a:p>
          </p:txBody>
        </p:sp>
        <p:sp>
          <p:nvSpPr>
            <p:cNvPr id="14521" name="Line 2254"/>
            <p:cNvSpPr>
              <a:spLocks noChangeShapeType="1"/>
            </p:cNvSpPr>
            <p:nvPr/>
          </p:nvSpPr>
          <p:spPr bwMode="auto">
            <a:xfrm>
              <a:off x="1717" y="2537"/>
              <a:ext cx="3" cy="9"/>
            </a:xfrm>
            <a:prstGeom prst="line">
              <a:avLst/>
            </a:prstGeom>
            <a:noFill/>
            <a:ln w="6350">
              <a:solidFill>
                <a:srgbClr val="000000"/>
              </a:solidFill>
              <a:round/>
              <a:headEnd/>
              <a:tailEnd/>
            </a:ln>
          </p:spPr>
          <p:txBody>
            <a:bodyPr/>
            <a:lstStyle/>
            <a:p>
              <a:endParaRPr lang="en-US"/>
            </a:p>
          </p:txBody>
        </p:sp>
        <p:sp>
          <p:nvSpPr>
            <p:cNvPr id="14522" name="Line 2255"/>
            <p:cNvSpPr>
              <a:spLocks noChangeShapeType="1"/>
            </p:cNvSpPr>
            <p:nvPr/>
          </p:nvSpPr>
          <p:spPr bwMode="auto">
            <a:xfrm>
              <a:off x="1720" y="2546"/>
              <a:ext cx="7" cy="8"/>
            </a:xfrm>
            <a:prstGeom prst="line">
              <a:avLst/>
            </a:prstGeom>
            <a:noFill/>
            <a:ln w="6350">
              <a:solidFill>
                <a:srgbClr val="000000"/>
              </a:solidFill>
              <a:round/>
              <a:headEnd/>
              <a:tailEnd/>
            </a:ln>
          </p:spPr>
          <p:txBody>
            <a:bodyPr/>
            <a:lstStyle/>
            <a:p>
              <a:endParaRPr lang="en-US"/>
            </a:p>
          </p:txBody>
        </p:sp>
        <p:sp>
          <p:nvSpPr>
            <p:cNvPr id="14523" name="Line 2256"/>
            <p:cNvSpPr>
              <a:spLocks noChangeShapeType="1"/>
            </p:cNvSpPr>
            <p:nvPr/>
          </p:nvSpPr>
          <p:spPr bwMode="auto">
            <a:xfrm>
              <a:off x="1727" y="2554"/>
              <a:ext cx="8" cy="6"/>
            </a:xfrm>
            <a:prstGeom prst="line">
              <a:avLst/>
            </a:prstGeom>
            <a:noFill/>
            <a:ln w="6350">
              <a:solidFill>
                <a:srgbClr val="000000"/>
              </a:solidFill>
              <a:round/>
              <a:headEnd/>
              <a:tailEnd/>
            </a:ln>
          </p:spPr>
          <p:txBody>
            <a:bodyPr/>
            <a:lstStyle/>
            <a:p>
              <a:endParaRPr lang="en-US"/>
            </a:p>
          </p:txBody>
        </p:sp>
        <p:sp>
          <p:nvSpPr>
            <p:cNvPr id="14524" name="Line 2257"/>
            <p:cNvSpPr>
              <a:spLocks noChangeShapeType="1"/>
            </p:cNvSpPr>
            <p:nvPr/>
          </p:nvSpPr>
          <p:spPr bwMode="auto">
            <a:xfrm>
              <a:off x="1735" y="2560"/>
              <a:ext cx="9" cy="4"/>
            </a:xfrm>
            <a:prstGeom prst="line">
              <a:avLst/>
            </a:prstGeom>
            <a:noFill/>
            <a:ln w="6350">
              <a:solidFill>
                <a:srgbClr val="000000"/>
              </a:solidFill>
              <a:round/>
              <a:headEnd/>
              <a:tailEnd/>
            </a:ln>
          </p:spPr>
          <p:txBody>
            <a:bodyPr/>
            <a:lstStyle/>
            <a:p>
              <a:endParaRPr lang="en-US"/>
            </a:p>
          </p:txBody>
        </p:sp>
        <p:sp>
          <p:nvSpPr>
            <p:cNvPr id="14525" name="Line 2258"/>
            <p:cNvSpPr>
              <a:spLocks noChangeShapeType="1"/>
            </p:cNvSpPr>
            <p:nvPr/>
          </p:nvSpPr>
          <p:spPr bwMode="auto">
            <a:xfrm>
              <a:off x="1744" y="2564"/>
              <a:ext cx="10" cy="1"/>
            </a:xfrm>
            <a:prstGeom prst="line">
              <a:avLst/>
            </a:prstGeom>
            <a:noFill/>
            <a:ln w="6350">
              <a:solidFill>
                <a:srgbClr val="000000"/>
              </a:solidFill>
              <a:round/>
              <a:headEnd/>
              <a:tailEnd/>
            </a:ln>
          </p:spPr>
          <p:txBody>
            <a:bodyPr/>
            <a:lstStyle/>
            <a:p>
              <a:endParaRPr lang="en-US"/>
            </a:p>
          </p:txBody>
        </p:sp>
        <p:sp>
          <p:nvSpPr>
            <p:cNvPr id="14526" name="Line 2259"/>
            <p:cNvSpPr>
              <a:spLocks noChangeShapeType="1"/>
            </p:cNvSpPr>
            <p:nvPr/>
          </p:nvSpPr>
          <p:spPr bwMode="auto">
            <a:xfrm flipV="1">
              <a:off x="1754" y="2564"/>
              <a:ext cx="10" cy="1"/>
            </a:xfrm>
            <a:prstGeom prst="line">
              <a:avLst/>
            </a:prstGeom>
            <a:noFill/>
            <a:ln w="6350">
              <a:solidFill>
                <a:srgbClr val="000000"/>
              </a:solidFill>
              <a:round/>
              <a:headEnd/>
              <a:tailEnd/>
            </a:ln>
          </p:spPr>
          <p:txBody>
            <a:bodyPr/>
            <a:lstStyle/>
            <a:p>
              <a:endParaRPr lang="en-US"/>
            </a:p>
          </p:txBody>
        </p:sp>
        <p:sp>
          <p:nvSpPr>
            <p:cNvPr id="14527" name="Line 2260"/>
            <p:cNvSpPr>
              <a:spLocks noChangeShapeType="1"/>
            </p:cNvSpPr>
            <p:nvPr/>
          </p:nvSpPr>
          <p:spPr bwMode="auto">
            <a:xfrm flipV="1">
              <a:off x="1764" y="2560"/>
              <a:ext cx="9" cy="4"/>
            </a:xfrm>
            <a:prstGeom prst="line">
              <a:avLst/>
            </a:prstGeom>
            <a:noFill/>
            <a:ln w="6350">
              <a:solidFill>
                <a:srgbClr val="000000"/>
              </a:solidFill>
              <a:round/>
              <a:headEnd/>
              <a:tailEnd/>
            </a:ln>
          </p:spPr>
          <p:txBody>
            <a:bodyPr/>
            <a:lstStyle/>
            <a:p>
              <a:endParaRPr lang="en-US"/>
            </a:p>
          </p:txBody>
        </p:sp>
        <p:sp>
          <p:nvSpPr>
            <p:cNvPr id="14528" name="Line 2261"/>
            <p:cNvSpPr>
              <a:spLocks noChangeShapeType="1"/>
            </p:cNvSpPr>
            <p:nvPr/>
          </p:nvSpPr>
          <p:spPr bwMode="auto">
            <a:xfrm flipV="1">
              <a:off x="1773" y="2554"/>
              <a:ext cx="7" cy="6"/>
            </a:xfrm>
            <a:prstGeom prst="line">
              <a:avLst/>
            </a:prstGeom>
            <a:noFill/>
            <a:ln w="6350">
              <a:solidFill>
                <a:srgbClr val="000000"/>
              </a:solidFill>
              <a:round/>
              <a:headEnd/>
              <a:tailEnd/>
            </a:ln>
          </p:spPr>
          <p:txBody>
            <a:bodyPr/>
            <a:lstStyle/>
            <a:p>
              <a:endParaRPr lang="en-US"/>
            </a:p>
          </p:txBody>
        </p:sp>
        <p:sp>
          <p:nvSpPr>
            <p:cNvPr id="14529" name="Line 2262"/>
            <p:cNvSpPr>
              <a:spLocks noChangeShapeType="1"/>
            </p:cNvSpPr>
            <p:nvPr/>
          </p:nvSpPr>
          <p:spPr bwMode="auto">
            <a:xfrm flipV="1">
              <a:off x="1780" y="2546"/>
              <a:ext cx="6" cy="8"/>
            </a:xfrm>
            <a:prstGeom prst="line">
              <a:avLst/>
            </a:prstGeom>
            <a:noFill/>
            <a:ln w="6350">
              <a:solidFill>
                <a:srgbClr val="000000"/>
              </a:solidFill>
              <a:round/>
              <a:headEnd/>
              <a:tailEnd/>
            </a:ln>
          </p:spPr>
          <p:txBody>
            <a:bodyPr/>
            <a:lstStyle/>
            <a:p>
              <a:endParaRPr lang="en-US"/>
            </a:p>
          </p:txBody>
        </p:sp>
        <p:sp>
          <p:nvSpPr>
            <p:cNvPr id="14530" name="Line 2263"/>
            <p:cNvSpPr>
              <a:spLocks noChangeShapeType="1"/>
            </p:cNvSpPr>
            <p:nvPr/>
          </p:nvSpPr>
          <p:spPr bwMode="auto">
            <a:xfrm flipV="1">
              <a:off x="1786" y="2537"/>
              <a:ext cx="5" cy="9"/>
            </a:xfrm>
            <a:prstGeom prst="line">
              <a:avLst/>
            </a:prstGeom>
            <a:noFill/>
            <a:ln w="6350">
              <a:solidFill>
                <a:srgbClr val="000000"/>
              </a:solidFill>
              <a:round/>
              <a:headEnd/>
              <a:tailEnd/>
            </a:ln>
          </p:spPr>
          <p:txBody>
            <a:bodyPr/>
            <a:lstStyle/>
            <a:p>
              <a:endParaRPr lang="en-US"/>
            </a:p>
          </p:txBody>
        </p:sp>
        <p:sp>
          <p:nvSpPr>
            <p:cNvPr id="14531" name="Line 2264"/>
            <p:cNvSpPr>
              <a:spLocks noChangeShapeType="1"/>
            </p:cNvSpPr>
            <p:nvPr/>
          </p:nvSpPr>
          <p:spPr bwMode="auto">
            <a:xfrm flipV="1">
              <a:off x="1791" y="2527"/>
              <a:ext cx="1" cy="10"/>
            </a:xfrm>
            <a:prstGeom prst="line">
              <a:avLst/>
            </a:prstGeom>
            <a:noFill/>
            <a:ln w="6350">
              <a:solidFill>
                <a:srgbClr val="000000"/>
              </a:solidFill>
              <a:round/>
              <a:headEnd/>
              <a:tailEnd/>
            </a:ln>
          </p:spPr>
          <p:txBody>
            <a:bodyPr/>
            <a:lstStyle/>
            <a:p>
              <a:endParaRPr lang="en-US"/>
            </a:p>
          </p:txBody>
        </p:sp>
        <p:sp>
          <p:nvSpPr>
            <p:cNvPr id="14532" name="Freeform 2265"/>
            <p:cNvSpPr>
              <a:spLocks/>
            </p:cNvSpPr>
            <p:nvPr/>
          </p:nvSpPr>
          <p:spPr bwMode="auto">
            <a:xfrm>
              <a:off x="2028" y="2389"/>
              <a:ext cx="77" cy="77"/>
            </a:xfrm>
            <a:custGeom>
              <a:avLst/>
              <a:gdLst>
                <a:gd name="T0" fmla="*/ 39 w 77"/>
                <a:gd name="T1" fmla="*/ 0 h 77"/>
                <a:gd name="T2" fmla="*/ 48 w 77"/>
                <a:gd name="T3" fmla="*/ 2 h 77"/>
                <a:gd name="T4" fmla="*/ 58 w 77"/>
                <a:gd name="T5" fmla="*/ 6 h 77"/>
                <a:gd name="T6" fmla="*/ 66 w 77"/>
                <a:gd name="T7" fmla="*/ 12 h 77"/>
                <a:gd name="T8" fmla="*/ 72 w 77"/>
                <a:gd name="T9" fmla="*/ 19 h 77"/>
                <a:gd name="T10" fmla="*/ 76 w 77"/>
                <a:gd name="T11" fmla="*/ 28 h 77"/>
                <a:gd name="T12" fmla="*/ 77 w 77"/>
                <a:gd name="T13" fmla="*/ 38 h 77"/>
                <a:gd name="T14" fmla="*/ 76 w 77"/>
                <a:gd name="T15" fmla="*/ 49 h 77"/>
                <a:gd name="T16" fmla="*/ 72 w 77"/>
                <a:gd name="T17" fmla="*/ 58 h 77"/>
                <a:gd name="T18" fmla="*/ 66 w 77"/>
                <a:gd name="T19" fmla="*/ 67 h 77"/>
                <a:gd name="T20" fmla="*/ 58 w 77"/>
                <a:gd name="T21" fmla="*/ 72 h 77"/>
                <a:gd name="T22" fmla="*/ 48 w 77"/>
                <a:gd name="T23" fmla="*/ 75 h 77"/>
                <a:gd name="T24" fmla="*/ 39 w 77"/>
                <a:gd name="T25" fmla="*/ 77 h 77"/>
                <a:gd name="T26" fmla="*/ 29 w 77"/>
                <a:gd name="T27" fmla="*/ 75 h 77"/>
                <a:gd name="T28" fmla="*/ 19 w 77"/>
                <a:gd name="T29" fmla="*/ 72 h 77"/>
                <a:gd name="T30" fmla="*/ 11 w 77"/>
                <a:gd name="T31" fmla="*/ 67 h 77"/>
                <a:gd name="T32" fmla="*/ 6 w 77"/>
                <a:gd name="T33" fmla="*/ 58 h 77"/>
                <a:gd name="T34" fmla="*/ 2 w 77"/>
                <a:gd name="T35" fmla="*/ 49 h 77"/>
                <a:gd name="T36" fmla="*/ 0 w 77"/>
                <a:gd name="T37" fmla="*/ 38 h 77"/>
                <a:gd name="T38" fmla="*/ 2 w 77"/>
                <a:gd name="T39" fmla="*/ 28 h 77"/>
                <a:gd name="T40" fmla="*/ 6 w 77"/>
                <a:gd name="T41" fmla="*/ 19 h 77"/>
                <a:gd name="T42" fmla="*/ 11 w 77"/>
                <a:gd name="T43" fmla="*/ 12 h 77"/>
                <a:gd name="T44" fmla="*/ 19 w 77"/>
                <a:gd name="T45" fmla="*/ 6 h 77"/>
                <a:gd name="T46" fmla="*/ 29 w 77"/>
                <a:gd name="T47" fmla="*/ 2 h 77"/>
                <a:gd name="T48" fmla="*/ 39 w 77"/>
                <a:gd name="T49" fmla="*/ 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77"/>
                <a:gd name="T77" fmla="*/ 77 w 77"/>
                <a:gd name="T78" fmla="*/ 77 h 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77">
                  <a:moveTo>
                    <a:pt x="39" y="0"/>
                  </a:moveTo>
                  <a:lnTo>
                    <a:pt x="48" y="2"/>
                  </a:lnTo>
                  <a:lnTo>
                    <a:pt x="58" y="6"/>
                  </a:lnTo>
                  <a:lnTo>
                    <a:pt x="66" y="12"/>
                  </a:lnTo>
                  <a:lnTo>
                    <a:pt x="72" y="19"/>
                  </a:lnTo>
                  <a:lnTo>
                    <a:pt x="76" y="28"/>
                  </a:lnTo>
                  <a:lnTo>
                    <a:pt x="77" y="38"/>
                  </a:lnTo>
                  <a:lnTo>
                    <a:pt x="76" y="49"/>
                  </a:lnTo>
                  <a:lnTo>
                    <a:pt x="72" y="58"/>
                  </a:lnTo>
                  <a:lnTo>
                    <a:pt x="66" y="67"/>
                  </a:lnTo>
                  <a:lnTo>
                    <a:pt x="58" y="72"/>
                  </a:lnTo>
                  <a:lnTo>
                    <a:pt x="48" y="75"/>
                  </a:lnTo>
                  <a:lnTo>
                    <a:pt x="39" y="77"/>
                  </a:lnTo>
                  <a:lnTo>
                    <a:pt x="29" y="75"/>
                  </a:lnTo>
                  <a:lnTo>
                    <a:pt x="19" y="72"/>
                  </a:lnTo>
                  <a:lnTo>
                    <a:pt x="11" y="67"/>
                  </a:lnTo>
                  <a:lnTo>
                    <a:pt x="6" y="58"/>
                  </a:lnTo>
                  <a:lnTo>
                    <a:pt x="2" y="49"/>
                  </a:lnTo>
                  <a:lnTo>
                    <a:pt x="0" y="38"/>
                  </a:lnTo>
                  <a:lnTo>
                    <a:pt x="2" y="28"/>
                  </a:lnTo>
                  <a:lnTo>
                    <a:pt x="6" y="19"/>
                  </a:lnTo>
                  <a:lnTo>
                    <a:pt x="11" y="12"/>
                  </a:lnTo>
                  <a:lnTo>
                    <a:pt x="19" y="6"/>
                  </a:lnTo>
                  <a:lnTo>
                    <a:pt x="29" y="2"/>
                  </a:lnTo>
                  <a:lnTo>
                    <a:pt x="39" y="0"/>
                  </a:lnTo>
                  <a:close/>
                </a:path>
              </a:pathLst>
            </a:custGeom>
            <a:solidFill>
              <a:srgbClr val="FF0000"/>
            </a:solidFill>
            <a:ln w="0">
              <a:solidFill>
                <a:srgbClr val="FF0000"/>
              </a:solidFill>
              <a:prstDash val="solid"/>
              <a:round/>
              <a:headEnd/>
              <a:tailEnd/>
            </a:ln>
          </p:spPr>
          <p:txBody>
            <a:bodyPr/>
            <a:lstStyle/>
            <a:p>
              <a:endParaRPr lang="en-US"/>
            </a:p>
          </p:txBody>
        </p:sp>
        <p:sp>
          <p:nvSpPr>
            <p:cNvPr id="14533" name="Line 2266"/>
            <p:cNvSpPr>
              <a:spLocks noChangeShapeType="1"/>
            </p:cNvSpPr>
            <p:nvPr/>
          </p:nvSpPr>
          <p:spPr bwMode="auto">
            <a:xfrm flipH="1" flipV="1">
              <a:off x="1947" y="2461"/>
              <a:ext cx="1" cy="10"/>
            </a:xfrm>
            <a:prstGeom prst="line">
              <a:avLst/>
            </a:prstGeom>
            <a:noFill/>
            <a:ln w="6350">
              <a:solidFill>
                <a:srgbClr val="000000"/>
              </a:solidFill>
              <a:round/>
              <a:headEnd/>
              <a:tailEnd/>
            </a:ln>
          </p:spPr>
          <p:txBody>
            <a:bodyPr/>
            <a:lstStyle/>
            <a:p>
              <a:endParaRPr lang="en-US"/>
            </a:p>
          </p:txBody>
        </p:sp>
        <p:sp>
          <p:nvSpPr>
            <p:cNvPr id="14534" name="Line 2267"/>
            <p:cNvSpPr>
              <a:spLocks noChangeShapeType="1"/>
            </p:cNvSpPr>
            <p:nvPr/>
          </p:nvSpPr>
          <p:spPr bwMode="auto">
            <a:xfrm flipH="1" flipV="1">
              <a:off x="1943" y="2452"/>
              <a:ext cx="4" cy="9"/>
            </a:xfrm>
            <a:prstGeom prst="line">
              <a:avLst/>
            </a:prstGeom>
            <a:noFill/>
            <a:ln w="6350">
              <a:solidFill>
                <a:srgbClr val="000000"/>
              </a:solidFill>
              <a:round/>
              <a:headEnd/>
              <a:tailEnd/>
            </a:ln>
          </p:spPr>
          <p:txBody>
            <a:bodyPr/>
            <a:lstStyle/>
            <a:p>
              <a:endParaRPr lang="en-US"/>
            </a:p>
          </p:txBody>
        </p:sp>
        <p:sp>
          <p:nvSpPr>
            <p:cNvPr id="14535" name="Line 2268"/>
            <p:cNvSpPr>
              <a:spLocks noChangeShapeType="1"/>
            </p:cNvSpPr>
            <p:nvPr/>
          </p:nvSpPr>
          <p:spPr bwMode="auto">
            <a:xfrm flipH="1" flipV="1">
              <a:off x="1937" y="2444"/>
              <a:ext cx="6" cy="8"/>
            </a:xfrm>
            <a:prstGeom prst="line">
              <a:avLst/>
            </a:prstGeom>
            <a:noFill/>
            <a:ln w="6350">
              <a:solidFill>
                <a:srgbClr val="000000"/>
              </a:solidFill>
              <a:round/>
              <a:headEnd/>
              <a:tailEnd/>
            </a:ln>
          </p:spPr>
          <p:txBody>
            <a:bodyPr/>
            <a:lstStyle/>
            <a:p>
              <a:endParaRPr lang="en-US"/>
            </a:p>
          </p:txBody>
        </p:sp>
        <p:sp>
          <p:nvSpPr>
            <p:cNvPr id="14536" name="Line 2269"/>
            <p:cNvSpPr>
              <a:spLocks noChangeShapeType="1"/>
            </p:cNvSpPr>
            <p:nvPr/>
          </p:nvSpPr>
          <p:spPr bwMode="auto">
            <a:xfrm flipH="1" flipV="1">
              <a:off x="1929" y="2438"/>
              <a:ext cx="8" cy="6"/>
            </a:xfrm>
            <a:prstGeom prst="line">
              <a:avLst/>
            </a:prstGeom>
            <a:noFill/>
            <a:ln w="6350">
              <a:solidFill>
                <a:srgbClr val="000000"/>
              </a:solidFill>
              <a:round/>
              <a:headEnd/>
              <a:tailEnd/>
            </a:ln>
          </p:spPr>
          <p:txBody>
            <a:bodyPr/>
            <a:lstStyle/>
            <a:p>
              <a:endParaRPr lang="en-US"/>
            </a:p>
          </p:txBody>
        </p:sp>
        <p:sp>
          <p:nvSpPr>
            <p:cNvPr id="14537" name="Line 2270"/>
            <p:cNvSpPr>
              <a:spLocks noChangeShapeType="1"/>
            </p:cNvSpPr>
            <p:nvPr/>
          </p:nvSpPr>
          <p:spPr bwMode="auto">
            <a:xfrm flipH="1" flipV="1">
              <a:off x="1919" y="2434"/>
              <a:ext cx="10" cy="4"/>
            </a:xfrm>
            <a:prstGeom prst="line">
              <a:avLst/>
            </a:prstGeom>
            <a:noFill/>
            <a:ln w="6350">
              <a:solidFill>
                <a:srgbClr val="000000"/>
              </a:solidFill>
              <a:round/>
              <a:headEnd/>
              <a:tailEnd/>
            </a:ln>
          </p:spPr>
          <p:txBody>
            <a:bodyPr/>
            <a:lstStyle/>
            <a:p>
              <a:endParaRPr lang="en-US"/>
            </a:p>
          </p:txBody>
        </p:sp>
        <p:sp>
          <p:nvSpPr>
            <p:cNvPr id="14538" name="Line 2271"/>
            <p:cNvSpPr>
              <a:spLocks noChangeShapeType="1"/>
            </p:cNvSpPr>
            <p:nvPr/>
          </p:nvSpPr>
          <p:spPr bwMode="auto">
            <a:xfrm flipH="1" flipV="1">
              <a:off x="1910" y="2433"/>
              <a:ext cx="9" cy="1"/>
            </a:xfrm>
            <a:prstGeom prst="line">
              <a:avLst/>
            </a:prstGeom>
            <a:noFill/>
            <a:ln w="6350">
              <a:solidFill>
                <a:srgbClr val="000000"/>
              </a:solidFill>
              <a:round/>
              <a:headEnd/>
              <a:tailEnd/>
            </a:ln>
          </p:spPr>
          <p:txBody>
            <a:bodyPr/>
            <a:lstStyle/>
            <a:p>
              <a:endParaRPr lang="en-US"/>
            </a:p>
          </p:txBody>
        </p:sp>
        <p:sp>
          <p:nvSpPr>
            <p:cNvPr id="14539" name="Line 2272"/>
            <p:cNvSpPr>
              <a:spLocks noChangeShapeType="1"/>
            </p:cNvSpPr>
            <p:nvPr/>
          </p:nvSpPr>
          <p:spPr bwMode="auto">
            <a:xfrm flipH="1">
              <a:off x="1900" y="2433"/>
              <a:ext cx="10" cy="1"/>
            </a:xfrm>
            <a:prstGeom prst="line">
              <a:avLst/>
            </a:prstGeom>
            <a:noFill/>
            <a:ln w="6350">
              <a:solidFill>
                <a:srgbClr val="000000"/>
              </a:solidFill>
              <a:round/>
              <a:headEnd/>
              <a:tailEnd/>
            </a:ln>
          </p:spPr>
          <p:txBody>
            <a:bodyPr/>
            <a:lstStyle/>
            <a:p>
              <a:endParaRPr lang="en-US"/>
            </a:p>
          </p:txBody>
        </p:sp>
        <p:sp>
          <p:nvSpPr>
            <p:cNvPr id="14540" name="Line 2273"/>
            <p:cNvSpPr>
              <a:spLocks noChangeShapeType="1"/>
            </p:cNvSpPr>
            <p:nvPr/>
          </p:nvSpPr>
          <p:spPr bwMode="auto">
            <a:xfrm flipH="1">
              <a:off x="1891" y="2434"/>
              <a:ext cx="9" cy="4"/>
            </a:xfrm>
            <a:prstGeom prst="line">
              <a:avLst/>
            </a:prstGeom>
            <a:noFill/>
            <a:ln w="6350">
              <a:solidFill>
                <a:srgbClr val="000000"/>
              </a:solidFill>
              <a:round/>
              <a:headEnd/>
              <a:tailEnd/>
            </a:ln>
          </p:spPr>
          <p:txBody>
            <a:bodyPr/>
            <a:lstStyle/>
            <a:p>
              <a:endParaRPr lang="en-US"/>
            </a:p>
          </p:txBody>
        </p:sp>
        <p:sp>
          <p:nvSpPr>
            <p:cNvPr id="14541" name="Line 2274"/>
            <p:cNvSpPr>
              <a:spLocks noChangeShapeType="1"/>
            </p:cNvSpPr>
            <p:nvPr/>
          </p:nvSpPr>
          <p:spPr bwMode="auto">
            <a:xfrm flipH="1">
              <a:off x="1883" y="2438"/>
              <a:ext cx="8" cy="6"/>
            </a:xfrm>
            <a:prstGeom prst="line">
              <a:avLst/>
            </a:prstGeom>
            <a:noFill/>
            <a:ln w="6350">
              <a:solidFill>
                <a:srgbClr val="000000"/>
              </a:solidFill>
              <a:round/>
              <a:headEnd/>
              <a:tailEnd/>
            </a:ln>
          </p:spPr>
          <p:txBody>
            <a:bodyPr/>
            <a:lstStyle/>
            <a:p>
              <a:endParaRPr lang="en-US"/>
            </a:p>
          </p:txBody>
        </p:sp>
        <p:sp>
          <p:nvSpPr>
            <p:cNvPr id="14542" name="Line 2275"/>
            <p:cNvSpPr>
              <a:spLocks noChangeShapeType="1"/>
            </p:cNvSpPr>
            <p:nvPr/>
          </p:nvSpPr>
          <p:spPr bwMode="auto">
            <a:xfrm flipH="1">
              <a:off x="1877" y="2444"/>
              <a:ext cx="6" cy="8"/>
            </a:xfrm>
            <a:prstGeom prst="line">
              <a:avLst/>
            </a:prstGeom>
            <a:noFill/>
            <a:ln w="6350">
              <a:solidFill>
                <a:srgbClr val="000000"/>
              </a:solidFill>
              <a:round/>
              <a:headEnd/>
              <a:tailEnd/>
            </a:ln>
          </p:spPr>
          <p:txBody>
            <a:bodyPr/>
            <a:lstStyle/>
            <a:p>
              <a:endParaRPr lang="en-US"/>
            </a:p>
          </p:txBody>
        </p:sp>
        <p:sp>
          <p:nvSpPr>
            <p:cNvPr id="14543" name="Line 2276"/>
            <p:cNvSpPr>
              <a:spLocks noChangeShapeType="1"/>
            </p:cNvSpPr>
            <p:nvPr/>
          </p:nvSpPr>
          <p:spPr bwMode="auto">
            <a:xfrm flipH="1">
              <a:off x="1873" y="2452"/>
              <a:ext cx="4" cy="9"/>
            </a:xfrm>
            <a:prstGeom prst="line">
              <a:avLst/>
            </a:prstGeom>
            <a:noFill/>
            <a:ln w="6350">
              <a:solidFill>
                <a:srgbClr val="000000"/>
              </a:solidFill>
              <a:round/>
              <a:headEnd/>
              <a:tailEnd/>
            </a:ln>
          </p:spPr>
          <p:txBody>
            <a:bodyPr/>
            <a:lstStyle/>
            <a:p>
              <a:endParaRPr lang="en-US"/>
            </a:p>
          </p:txBody>
        </p:sp>
        <p:sp>
          <p:nvSpPr>
            <p:cNvPr id="14544" name="Line 2277"/>
            <p:cNvSpPr>
              <a:spLocks noChangeShapeType="1"/>
            </p:cNvSpPr>
            <p:nvPr/>
          </p:nvSpPr>
          <p:spPr bwMode="auto">
            <a:xfrm flipH="1">
              <a:off x="1872" y="2461"/>
              <a:ext cx="1" cy="10"/>
            </a:xfrm>
            <a:prstGeom prst="line">
              <a:avLst/>
            </a:prstGeom>
            <a:noFill/>
            <a:ln w="6350">
              <a:solidFill>
                <a:srgbClr val="000000"/>
              </a:solidFill>
              <a:round/>
              <a:headEnd/>
              <a:tailEnd/>
            </a:ln>
          </p:spPr>
          <p:txBody>
            <a:bodyPr/>
            <a:lstStyle/>
            <a:p>
              <a:endParaRPr lang="en-US"/>
            </a:p>
          </p:txBody>
        </p:sp>
        <p:sp>
          <p:nvSpPr>
            <p:cNvPr id="14545" name="Line 2278"/>
            <p:cNvSpPr>
              <a:spLocks noChangeShapeType="1"/>
            </p:cNvSpPr>
            <p:nvPr/>
          </p:nvSpPr>
          <p:spPr bwMode="auto">
            <a:xfrm>
              <a:off x="1872" y="2471"/>
              <a:ext cx="1" cy="9"/>
            </a:xfrm>
            <a:prstGeom prst="line">
              <a:avLst/>
            </a:prstGeom>
            <a:noFill/>
            <a:ln w="6350">
              <a:solidFill>
                <a:srgbClr val="000000"/>
              </a:solidFill>
              <a:round/>
              <a:headEnd/>
              <a:tailEnd/>
            </a:ln>
          </p:spPr>
          <p:txBody>
            <a:bodyPr/>
            <a:lstStyle/>
            <a:p>
              <a:endParaRPr lang="en-US"/>
            </a:p>
          </p:txBody>
        </p:sp>
        <p:sp>
          <p:nvSpPr>
            <p:cNvPr id="14546" name="Line 2279"/>
            <p:cNvSpPr>
              <a:spLocks noChangeShapeType="1"/>
            </p:cNvSpPr>
            <p:nvPr/>
          </p:nvSpPr>
          <p:spPr bwMode="auto">
            <a:xfrm>
              <a:off x="1873" y="2480"/>
              <a:ext cx="4" cy="10"/>
            </a:xfrm>
            <a:prstGeom prst="line">
              <a:avLst/>
            </a:prstGeom>
            <a:noFill/>
            <a:ln w="6350">
              <a:solidFill>
                <a:srgbClr val="000000"/>
              </a:solidFill>
              <a:round/>
              <a:headEnd/>
              <a:tailEnd/>
            </a:ln>
          </p:spPr>
          <p:txBody>
            <a:bodyPr/>
            <a:lstStyle/>
            <a:p>
              <a:endParaRPr lang="en-US"/>
            </a:p>
          </p:txBody>
        </p:sp>
        <p:sp>
          <p:nvSpPr>
            <p:cNvPr id="14547" name="Line 2280"/>
            <p:cNvSpPr>
              <a:spLocks noChangeShapeType="1"/>
            </p:cNvSpPr>
            <p:nvPr/>
          </p:nvSpPr>
          <p:spPr bwMode="auto">
            <a:xfrm>
              <a:off x="1877" y="2490"/>
              <a:ext cx="6" cy="8"/>
            </a:xfrm>
            <a:prstGeom prst="line">
              <a:avLst/>
            </a:prstGeom>
            <a:noFill/>
            <a:ln w="6350">
              <a:solidFill>
                <a:srgbClr val="000000"/>
              </a:solidFill>
              <a:round/>
              <a:headEnd/>
              <a:tailEnd/>
            </a:ln>
          </p:spPr>
          <p:txBody>
            <a:bodyPr/>
            <a:lstStyle/>
            <a:p>
              <a:endParaRPr lang="en-US"/>
            </a:p>
          </p:txBody>
        </p:sp>
        <p:sp>
          <p:nvSpPr>
            <p:cNvPr id="14548" name="Line 2281"/>
            <p:cNvSpPr>
              <a:spLocks noChangeShapeType="1"/>
            </p:cNvSpPr>
            <p:nvPr/>
          </p:nvSpPr>
          <p:spPr bwMode="auto">
            <a:xfrm>
              <a:off x="1883" y="2498"/>
              <a:ext cx="8" cy="6"/>
            </a:xfrm>
            <a:prstGeom prst="line">
              <a:avLst/>
            </a:prstGeom>
            <a:noFill/>
            <a:ln w="6350">
              <a:solidFill>
                <a:srgbClr val="000000"/>
              </a:solidFill>
              <a:round/>
              <a:headEnd/>
              <a:tailEnd/>
            </a:ln>
          </p:spPr>
          <p:txBody>
            <a:bodyPr/>
            <a:lstStyle/>
            <a:p>
              <a:endParaRPr lang="en-US"/>
            </a:p>
          </p:txBody>
        </p:sp>
        <p:sp>
          <p:nvSpPr>
            <p:cNvPr id="14549" name="Line 2282"/>
            <p:cNvSpPr>
              <a:spLocks noChangeShapeType="1"/>
            </p:cNvSpPr>
            <p:nvPr/>
          </p:nvSpPr>
          <p:spPr bwMode="auto">
            <a:xfrm>
              <a:off x="1891" y="2504"/>
              <a:ext cx="9" cy="4"/>
            </a:xfrm>
            <a:prstGeom prst="line">
              <a:avLst/>
            </a:prstGeom>
            <a:noFill/>
            <a:ln w="6350">
              <a:solidFill>
                <a:srgbClr val="000000"/>
              </a:solidFill>
              <a:round/>
              <a:headEnd/>
              <a:tailEnd/>
            </a:ln>
          </p:spPr>
          <p:txBody>
            <a:bodyPr/>
            <a:lstStyle/>
            <a:p>
              <a:endParaRPr lang="en-US"/>
            </a:p>
          </p:txBody>
        </p:sp>
        <p:sp>
          <p:nvSpPr>
            <p:cNvPr id="14550" name="Line 2283"/>
            <p:cNvSpPr>
              <a:spLocks noChangeShapeType="1"/>
            </p:cNvSpPr>
            <p:nvPr/>
          </p:nvSpPr>
          <p:spPr bwMode="auto">
            <a:xfrm>
              <a:off x="1900" y="2508"/>
              <a:ext cx="10" cy="1"/>
            </a:xfrm>
            <a:prstGeom prst="line">
              <a:avLst/>
            </a:prstGeom>
            <a:noFill/>
            <a:ln w="6350">
              <a:solidFill>
                <a:srgbClr val="000000"/>
              </a:solidFill>
              <a:round/>
              <a:headEnd/>
              <a:tailEnd/>
            </a:ln>
          </p:spPr>
          <p:txBody>
            <a:bodyPr/>
            <a:lstStyle/>
            <a:p>
              <a:endParaRPr lang="en-US"/>
            </a:p>
          </p:txBody>
        </p:sp>
        <p:sp>
          <p:nvSpPr>
            <p:cNvPr id="14551" name="Line 2284"/>
            <p:cNvSpPr>
              <a:spLocks noChangeShapeType="1"/>
            </p:cNvSpPr>
            <p:nvPr/>
          </p:nvSpPr>
          <p:spPr bwMode="auto">
            <a:xfrm flipV="1">
              <a:off x="1910" y="2508"/>
              <a:ext cx="9" cy="1"/>
            </a:xfrm>
            <a:prstGeom prst="line">
              <a:avLst/>
            </a:prstGeom>
            <a:noFill/>
            <a:ln w="6350">
              <a:solidFill>
                <a:srgbClr val="000000"/>
              </a:solidFill>
              <a:round/>
              <a:headEnd/>
              <a:tailEnd/>
            </a:ln>
          </p:spPr>
          <p:txBody>
            <a:bodyPr/>
            <a:lstStyle/>
            <a:p>
              <a:endParaRPr lang="en-US"/>
            </a:p>
          </p:txBody>
        </p:sp>
        <p:sp>
          <p:nvSpPr>
            <p:cNvPr id="14552" name="Line 2285"/>
            <p:cNvSpPr>
              <a:spLocks noChangeShapeType="1"/>
            </p:cNvSpPr>
            <p:nvPr/>
          </p:nvSpPr>
          <p:spPr bwMode="auto">
            <a:xfrm flipV="1">
              <a:off x="1919" y="2504"/>
              <a:ext cx="10" cy="4"/>
            </a:xfrm>
            <a:prstGeom prst="line">
              <a:avLst/>
            </a:prstGeom>
            <a:noFill/>
            <a:ln w="6350">
              <a:solidFill>
                <a:srgbClr val="000000"/>
              </a:solidFill>
              <a:round/>
              <a:headEnd/>
              <a:tailEnd/>
            </a:ln>
          </p:spPr>
          <p:txBody>
            <a:bodyPr/>
            <a:lstStyle/>
            <a:p>
              <a:endParaRPr lang="en-US"/>
            </a:p>
          </p:txBody>
        </p:sp>
        <p:sp>
          <p:nvSpPr>
            <p:cNvPr id="14553" name="Line 2286"/>
            <p:cNvSpPr>
              <a:spLocks noChangeShapeType="1"/>
            </p:cNvSpPr>
            <p:nvPr/>
          </p:nvSpPr>
          <p:spPr bwMode="auto">
            <a:xfrm flipV="1">
              <a:off x="1929" y="2498"/>
              <a:ext cx="8" cy="6"/>
            </a:xfrm>
            <a:prstGeom prst="line">
              <a:avLst/>
            </a:prstGeom>
            <a:noFill/>
            <a:ln w="6350">
              <a:solidFill>
                <a:srgbClr val="000000"/>
              </a:solidFill>
              <a:round/>
              <a:headEnd/>
              <a:tailEnd/>
            </a:ln>
          </p:spPr>
          <p:txBody>
            <a:bodyPr/>
            <a:lstStyle/>
            <a:p>
              <a:endParaRPr lang="en-US"/>
            </a:p>
          </p:txBody>
        </p:sp>
        <p:sp>
          <p:nvSpPr>
            <p:cNvPr id="14554" name="Line 2287"/>
            <p:cNvSpPr>
              <a:spLocks noChangeShapeType="1"/>
            </p:cNvSpPr>
            <p:nvPr/>
          </p:nvSpPr>
          <p:spPr bwMode="auto">
            <a:xfrm flipV="1">
              <a:off x="1937" y="2490"/>
              <a:ext cx="6" cy="8"/>
            </a:xfrm>
            <a:prstGeom prst="line">
              <a:avLst/>
            </a:prstGeom>
            <a:noFill/>
            <a:ln w="6350">
              <a:solidFill>
                <a:srgbClr val="000000"/>
              </a:solidFill>
              <a:round/>
              <a:headEnd/>
              <a:tailEnd/>
            </a:ln>
          </p:spPr>
          <p:txBody>
            <a:bodyPr/>
            <a:lstStyle/>
            <a:p>
              <a:endParaRPr lang="en-US"/>
            </a:p>
          </p:txBody>
        </p:sp>
        <p:sp>
          <p:nvSpPr>
            <p:cNvPr id="14555" name="Line 2288"/>
            <p:cNvSpPr>
              <a:spLocks noChangeShapeType="1"/>
            </p:cNvSpPr>
            <p:nvPr/>
          </p:nvSpPr>
          <p:spPr bwMode="auto">
            <a:xfrm flipV="1">
              <a:off x="1943" y="2480"/>
              <a:ext cx="4" cy="10"/>
            </a:xfrm>
            <a:prstGeom prst="line">
              <a:avLst/>
            </a:prstGeom>
            <a:noFill/>
            <a:ln w="6350">
              <a:solidFill>
                <a:srgbClr val="000000"/>
              </a:solidFill>
              <a:round/>
              <a:headEnd/>
              <a:tailEnd/>
            </a:ln>
          </p:spPr>
          <p:txBody>
            <a:bodyPr/>
            <a:lstStyle/>
            <a:p>
              <a:endParaRPr lang="en-US"/>
            </a:p>
          </p:txBody>
        </p:sp>
        <p:sp>
          <p:nvSpPr>
            <p:cNvPr id="14556" name="Line 2289"/>
            <p:cNvSpPr>
              <a:spLocks noChangeShapeType="1"/>
            </p:cNvSpPr>
            <p:nvPr/>
          </p:nvSpPr>
          <p:spPr bwMode="auto">
            <a:xfrm flipV="1">
              <a:off x="1947" y="2471"/>
              <a:ext cx="1" cy="9"/>
            </a:xfrm>
            <a:prstGeom prst="line">
              <a:avLst/>
            </a:prstGeom>
            <a:noFill/>
            <a:ln w="6350">
              <a:solidFill>
                <a:srgbClr val="000000"/>
              </a:solidFill>
              <a:round/>
              <a:headEnd/>
              <a:tailEnd/>
            </a:ln>
          </p:spPr>
          <p:txBody>
            <a:bodyPr/>
            <a:lstStyle/>
            <a:p>
              <a:endParaRPr lang="en-US"/>
            </a:p>
          </p:txBody>
        </p:sp>
        <p:sp>
          <p:nvSpPr>
            <p:cNvPr id="14557" name="Freeform 2290"/>
            <p:cNvSpPr>
              <a:spLocks/>
            </p:cNvSpPr>
            <p:nvPr/>
          </p:nvSpPr>
          <p:spPr bwMode="auto">
            <a:xfrm>
              <a:off x="2185" y="2329"/>
              <a:ext cx="77" cy="76"/>
            </a:xfrm>
            <a:custGeom>
              <a:avLst/>
              <a:gdLst>
                <a:gd name="T0" fmla="*/ 38 w 77"/>
                <a:gd name="T1" fmla="*/ 0 h 76"/>
                <a:gd name="T2" fmla="*/ 48 w 77"/>
                <a:gd name="T3" fmla="*/ 1 h 76"/>
                <a:gd name="T4" fmla="*/ 57 w 77"/>
                <a:gd name="T5" fmla="*/ 4 h 76"/>
                <a:gd name="T6" fmla="*/ 66 w 77"/>
                <a:gd name="T7" fmla="*/ 11 h 76"/>
                <a:gd name="T8" fmla="*/ 71 w 77"/>
                <a:gd name="T9" fmla="*/ 19 h 76"/>
                <a:gd name="T10" fmla="*/ 75 w 77"/>
                <a:gd name="T11" fmla="*/ 28 h 76"/>
                <a:gd name="T12" fmla="*/ 77 w 77"/>
                <a:gd name="T13" fmla="*/ 38 h 76"/>
                <a:gd name="T14" fmla="*/ 75 w 77"/>
                <a:gd name="T15" fmla="*/ 47 h 76"/>
                <a:gd name="T16" fmla="*/ 71 w 77"/>
                <a:gd name="T17" fmla="*/ 57 h 76"/>
                <a:gd name="T18" fmla="*/ 66 w 77"/>
                <a:gd name="T19" fmla="*/ 65 h 76"/>
                <a:gd name="T20" fmla="*/ 57 w 77"/>
                <a:gd name="T21" fmla="*/ 70 h 76"/>
                <a:gd name="T22" fmla="*/ 48 w 77"/>
                <a:gd name="T23" fmla="*/ 75 h 76"/>
                <a:gd name="T24" fmla="*/ 38 w 77"/>
                <a:gd name="T25" fmla="*/ 76 h 76"/>
                <a:gd name="T26" fmla="*/ 29 w 77"/>
                <a:gd name="T27" fmla="*/ 75 h 76"/>
                <a:gd name="T28" fmla="*/ 19 w 77"/>
                <a:gd name="T29" fmla="*/ 70 h 76"/>
                <a:gd name="T30" fmla="*/ 11 w 77"/>
                <a:gd name="T31" fmla="*/ 65 h 76"/>
                <a:gd name="T32" fmla="*/ 5 w 77"/>
                <a:gd name="T33" fmla="*/ 57 h 76"/>
                <a:gd name="T34" fmla="*/ 1 w 77"/>
                <a:gd name="T35" fmla="*/ 47 h 76"/>
                <a:gd name="T36" fmla="*/ 0 w 77"/>
                <a:gd name="T37" fmla="*/ 38 h 76"/>
                <a:gd name="T38" fmla="*/ 1 w 77"/>
                <a:gd name="T39" fmla="*/ 28 h 76"/>
                <a:gd name="T40" fmla="*/ 5 w 77"/>
                <a:gd name="T41" fmla="*/ 19 h 76"/>
                <a:gd name="T42" fmla="*/ 11 w 77"/>
                <a:gd name="T43" fmla="*/ 11 h 76"/>
                <a:gd name="T44" fmla="*/ 19 w 77"/>
                <a:gd name="T45" fmla="*/ 4 h 76"/>
                <a:gd name="T46" fmla="*/ 29 w 77"/>
                <a:gd name="T47" fmla="*/ 1 h 76"/>
                <a:gd name="T48" fmla="*/ 38 w 77"/>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76"/>
                <a:gd name="T77" fmla="*/ 77 w 77"/>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76">
                  <a:moveTo>
                    <a:pt x="38" y="0"/>
                  </a:moveTo>
                  <a:lnTo>
                    <a:pt x="48" y="1"/>
                  </a:lnTo>
                  <a:lnTo>
                    <a:pt x="57" y="4"/>
                  </a:lnTo>
                  <a:lnTo>
                    <a:pt x="66" y="11"/>
                  </a:lnTo>
                  <a:lnTo>
                    <a:pt x="71" y="19"/>
                  </a:lnTo>
                  <a:lnTo>
                    <a:pt x="75" y="28"/>
                  </a:lnTo>
                  <a:lnTo>
                    <a:pt x="77" y="38"/>
                  </a:lnTo>
                  <a:lnTo>
                    <a:pt x="75" y="47"/>
                  </a:lnTo>
                  <a:lnTo>
                    <a:pt x="71" y="57"/>
                  </a:lnTo>
                  <a:lnTo>
                    <a:pt x="66" y="65"/>
                  </a:lnTo>
                  <a:lnTo>
                    <a:pt x="57" y="70"/>
                  </a:lnTo>
                  <a:lnTo>
                    <a:pt x="48" y="75"/>
                  </a:lnTo>
                  <a:lnTo>
                    <a:pt x="38" y="76"/>
                  </a:lnTo>
                  <a:lnTo>
                    <a:pt x="29" y="75"/>
                  </a:lnTo>
                  <a:lnTo>
                    <a:pt x="19" y="70"/>
                  </a:lnTo>
                  <a:lnTo>
                    <a:pt x="11" y="65"/>
                  </a:lnTo>
                  <a:lnTo>
                    <a:pt x="5" y="57"/>
                  </a:lnTo>
                  <a:lnTo>
                    <a:pt x="1" y="47"/>
                  </a:lnTo>
                  <a:lnTo>
                    <a:pt x="0" y="38"/>
                  </a:lnTo>
                  <a:lnTo>
                    <a:pt x="1" y="28"/>
                  </a:lnTo>
                  <a:lnTo>
                    <a:pt x="5" y="19"/>
                  </a:lnTo>
                  <a:lnTo>
                    <a:pt x="11" y="11"/>
                  </a:lnTo>
                  <a:lnTo>
                    <a:pt x="19" y="4"/>
                  </a:lnTo>
                  <a:lnTo>
                    <a:pt x="29" y="1"/>
                  </a:lnTo>
                  <a:lnTo>
                    <a:pt x="38" y="0"/>
                  </a:lnTo>
                  <a:close/>
                </a:path>
              </a:pathLst>
            </a:custGeom>
            <a:solidFill>
              <a:srgbClr val="FF0000"/>
            </a:solidFill>
            <a:ln w="0">
              <a:solidFill>
                <a:srgbClr val="FF0000"/>
              </a:solidFill>
              <a:prstDash val="solid"/>
              <a:round/>
              <a:headEnd/>
              <a:tailEnd/>
            </a:ln>
          </p:spPr>
          <p:txBody>
            <a:bodyPr/>
            <a:lstStyle/>
            <a:p>
              <a:endParaRPr lang="en-US"/>
            </a:p>
          </p:txBody>
        </p:sp>
        <p:sp>
          <p:nvSpPr>
            <p:cNvPr id="14558" name="Line 2291"/>
            <p:cNvSpPr>
              <a:spLocks noChangeShapeType="1"/>
            </p:cNvSpPr>
            <p:nvPr/>
          </p:nvSpPr>
          <p:spPr bwMode="auto">
            <a:xfrm flipH="1" flipV="1">
              <a:off x="2104" y="2417"/>
              <a:ext cx="1" cy="10"/>
            </a:xfrm>
            <a:prstGeom prst="line">
              <a:avLst/>
            </a:prstGeom>
            <a:noFill/>
            <a:ln w="6350">
              <a:solidFill>
                <a:srgbClr val="000000"/>
              </a:solidFill>
              <a:round/>
              <a:headEnd/>
              <a:tailEnd/>
            </a:ln>
          </p:spPr>
          <p:txBody>
            <a:bodyPr/>
            <a:lstStyle/>
            <a:p>
              <a:endParaRPr lang="en-US"/>
            </a:p>
          </p:txBody>
        </p:sp>
        <p:sp>
          <p:nvSpPr>
            <p:cNvPr id="14559" name="Line 2292"/>
            <p:cNvSpPr>
              <a:spLocks noChangeShapeType="1"/>
            </p:cNvSpPr>
            <p:nvPr/>
          </p:nvSpPr>
          <p:spPr bwMode="auto">
            <a:xfrm flipH="1" flipV="1">
              <a:off x="2100" y="2408"/>
              <a:ext cx="4" cy="9"/>
            </a:xfrm>
            <a:prstGeom prst="line">
              <a:avLst/>
            </a:prstGeom>
            <a:noFill/>
            <a:ln w="6350">
              <a:solidFill>
                <a:srgbClr val="000000"/>
              </a:solidFill>
              <a:round/>
              <a:headEnd/>
              <a:tailEnd/>
            </a:ln>
          </p:spPr>
          <p:txBody>
            <a:bodyPr/>
            <a:lstStyle/>
            <a:p>
              <a:endParaRPr lang="en-US"/>
            </a:p>
          </p:txBody>
        </p:sp>
        <p:sp>
          <p:nvSpPr>
            <p:cNvPr id="14560" name="Line 2293"/>
            <p:cNvSpPr>
              <a:spLocks noChangeShapeType="1"/>
            </p:cNvSpPr>
            <p:nvPr/>
          </p:nvSpPr>
          <p:spPr bwMode="auto">
            <a:xfrm flipH="1" flipV="1">
              <a:off x="2094" y="2401"/>
              <a:ext cx="6" cy="7"/>
            </a:xfrm>
            <a:prstGeom prst="line">
              <a:avLst/>
            </a:prstGeom>
            <a:noFill/>
            <a:ln w="6350">
              <a:solidFill>
                <a:srgbClr val="000000"/>
              </a:solidFill>
              <a:round/>
              <a:headEnd/>
              <a:tailEnd/>
            </a:ln>
          </p:spPr>
          <p:txBody>
            <a:bodyPr/>
            <a:lstStyle/>
            <a:p>
              <a:endParaRPr lang="en-US"/>
            </a:p>
          </p:txBody>
        </p:sp>
        <p:sp>
          <p:nvSpPr>
            <p:cNvPr id="14561" name="Line 2294"/>
            <p:cNvSpPr>
              <a:spLocks noChangeShapeType="1"/>
            </p:cNvSpPr>
            <p:nvPr/>
          </p:nvSpPr>
          <p:spPr bwMode="auto">
            <a:xfrm flipH="1" flipV="1">
              <a:off x="2086" y="2395"/>
              <a:ext cx="8" cy="6"/>
            </a:xfrm>
            <a:prstGeom prst="line">
              <a:avLst/>
            </a:prstGeom>
            <a:noFill/>
            <a:ln w="6350">
              <a:solidFill>
                <a:srgbClr val="000000"/>
              </a:solidFill>
              <a:round/>
              <a:headEnd/>
              <a:tailEnd/>
            </a:ln>
          </p:spPr>
          <p:txBody>
            <a:bodyPr/>
            <a:lstStyle/>
            <a:p>
              <a:endParaRPr lang="en-US"/>
            </a:p>
          </p:txBody>
        </p:sp>
        <p:sp>
          <p:nvSpPr>
            <p:cNvPr id="14562" name="Line 2295"/>
            <p:cNvSpPr>
              <a:spLocks noChangeShapeType="1"/>
            </p:cNvSpPr>
            <p:nvPr/>
          </p:nvSpPr>
          <p:spPr bwMode="auto">
            <a:xfrm flipH="1" flipV="1">
              <a:off x="2076" y="2391"/>
              <a:ext cx="10" cy="4"/>
            </a:xfrm>
            <a:prstGeom prst="line">
              <a:avLst/>
            </a:prstGeom>
            <a:noFill/>
            <a:ln w="6350">
              <a:solidFill>
                <a:srgbClr val="000000"/>
              </a:solidFill>
              <a:round/>
              <a:headEnd/>
              <a:tailEnd/>
            </a:ln>
          </p:spPr>
          <p:txBody>
            <a:bodyPr/>
            <a:lstStyle/>
            <a:p>
              <a:endParaRPr lang="en-US"/>
            </a:p>
          </p:txBody>
        </p:sp>
        <p:sp>
          <p:nvSpPr>
            <p:cNvPr id="14563" name="Line 2296"/>
            <p:cNvSpPr>
              <a:spLocks noChangeShapeType="1"/>
            </p:cNvSpPr>
            <p:nvPr/>
          </p:nvSpPr>
          <p:spPr bwMode="auto">
            <a:xfrm flipH="1" flipV="1">
              <a:off x="2067" y="2389"/>
              <a:ext cx="9" cy="2"/>
            </a:xfrm>
            <a:prstGeom prst="line">
              <a:avLst/>
            </a:prstGeom>
            <a:noFill/>
            <a:ln w="6350">
              <a:solidFill>
                <a:srgbClr val="000000"/>
              </a:solidFill>
              <a:round/>
              <a:headEnd/>
              <a:tailEnd/>
            </a:ln>
          </p:spPr>
          <p:txBody>
            <a:bodyPr/>
            <a:lstStyle/>
            <a:p>
              <a:endParaRPr lang="en-US"/>
            </a:p>
          </p:txBody>
        </p:sp>
        <p:sp>
          <p:nvSpPr>
            <p:cNvPr id="14564" name="Line 2297"/>
            <p:cNvSpPr>
              <a:spLocks noChangeShapeType="1"/>
            </p:cNvSpPr>
            <p:nvPr/>
          </p:nvSpPr>
          <p:spPr bwMode="auto">
            <a:xfrm flipH="1">
              <a:off x="2057" y="2389"/>
              <a:ext cx="10" cy="2"/>
            </a:xfrm>
            <a:prstGeom prst="line">
              <a:avLst/>
            </a:prstGeom>
            <a:noFill/>
            <a:ln w="6350">
              <a:solidFill>
                <a:srgbClr val="000000"/>
              </a:solidFill>
              <a:round/>
              <a:headEnd/>
              <a:tailEnd/>
            </a:ln>
          </p:spPr>
          <p:txBody>
            <a:bodyPr/>
            <a:lstStyle/>
            <a:p>
              <a:endParaRPr lang="en-US"/>
            </a:p>
          </p:txBody>
        </p:sp>
        <p:sp>
          <p:nvSpPr>
            <p:cNvPr id="14565" name="Line 2298"/>
            <p:cNvSpPr>
              <a:spLocks noChangeShapeType="1"/>
            </p:cNvSpPr>
            <p:nvPr/>
          </p:nvSpPr>
          <p:spPr bwMode="auto">
            <a:xfrm flipH="1">
              <a:off x="2047" y="2391"/>
              <a:ext cx="10" cy="4"/>
            </a:xfrm>
            <a:prstGeom prst="line">
              <a:avLst/>
            </a:prstGeom>
            <a:noFill/>
            <a:ln w="6350">
              <a:solidFill>
                <a:srgbClr val="000000"/>
              </a:solidFill>
              <a:round/>
              <a:headEnd/>
              <a:tailEnd/>
            </a:ln>
          </p:spPr>
          <p:txBody>
            <a:bodyPr/>
            <a:lstStyle/>
            <a:p>
              <a:endParaRPr lang="en-US"/>
            </a:p>
          </p:txBody>
        </p:sp>
        <p:sp>
          <p:nvSpPr>
            <p:cNvPr id="14566" name="Line 2299"/>
            <p:cNvSpPr>
              <a:spLocks noChangeShapeType="1"/>
            </p:cNvSpPr>
            <p:nvPr/>
          </p:nvSpPr>
          <p:spPr bwMode="auto">
            <a:xfrm flipH="1">
              <a:off x="2039" y="2395"/>
              <a:ext cx="8" cy="6"/>
            </a:xfrm>
            <a:prstGeom prst="line">
              <a:avLst/>
            </a:prstGeom>
            <a:noFill/>
            <a:ln w="6350">
              <a:solidFill>
                <a:srgbClr val="000000"/>
              </a:solidFill>
              <a:round/>
              <a:headEnd/>
              <a:tailEnd/>
            </a:ln>
          </p:spPr>
          <p:txBody>
            <a:bodyPr/>
            <a:lstStyle/>
            <a:p>
              <a:endParaRPr lang="en-US"/>
            </a:p>
          </p:txBody>
        </p:sp>
        <p:sp>
          <p:nvSpPr>
            <p:cNvPr id="14567" name="Line 2300"/>
            <p:cNvSpPr>
              <a:spLocks noChangeShapeType="1"/>
            </p:cNvSpPr>
            <p:nvPr/>
          </p:nvSpPr>
          <p:spPr bwMode="auto">
            <a:xfrm flipH="1">
              <a:off x="2034" y="2401"/>
              <a:ext cx="5" cy="7"/>
            </a:xfrm>
            <a:prstGeom prst="line">
              <a:avLst/>
            </a:prstGeom>
            <a:noFill/>
            <a:ln w="6350">
              <a:solidFill>
                <a:srgbClr val="000000"/>
              </a:solidFill>
              <a:round/>
              <a:headEnd/>
              <a:tailEnd/>
            </a:ln>
          </p:spPr>
          <p:txBody>
            <a:bodyPr/>
            <a:lstStyle/>
            <a:p>
              <a:endParaRPr lang="en-US"/>
            </a:p>
          </p:txBody>
        </p:sp>
        <p:sp>
          <p:nvSpPr>
            <p:cNvPr id="14568" name="Line 2301"/>
            <p:cNvSpPr>
              <a:spLocks noChangeShapeType="1"/>
            </p:cNvSpPr>
            <p:nvPr/>
          </p:nvSpPr>
          <p:spPr bwMode="auto">
            <a:xfrm flipH="1">
              <a:off x="2030" y="2408"/>
              <a:ext cx="4" cy="9"/>
            </a:xfrm>
            <a:prstGeom prst="line">
              <a:avLst/>
            </a:prstGeom>
            <a:noFill/>
            <a:ln w="6350">
              <a:solidFill>
                <a:srgbClr val="000000"/>
              </a:solidFill>
              <a:round/>
              <a:headEnd/>
              <a:tailEnd/>
            </a:ln>
          </p:spPr>
          <p:txBody>
            <a:bodyPr/>
            <a:lstStyle/>
            <a:p>
              <a:endParaRPr lang="en-US"/>
            </a:p>
          </p:txBody>
        </p:sp>
        <p:sp>
          <p:nvSpPr>
            <p:cNvPr id="14569" name="Line 2302"/>
            <p:cNvSpPr>
              <a:spLocks noChangeShapeType="1"/>
            </p:cNvSpPr>
            <p:nvPr/>
          </p:nvSpPr>
          <p:spPr bwMode="auto">
            <a:xfrm flipH="1">
              <a:off x="2028" y="2417"/>
              <a:ext cx="2" cy="10"/>
            </a:xfrm>
            <a:prstGeom prst="line">
              <a:avLst/>
            </a:prstGeom>
            <a:noFill/>
            <a:ln w="6350">
              <a:solidFill>
                <a:srgbClr val="000000"/>
              </a:solidFill>
              <a:round/>
              <a:headEnd/>
              <a:tailEnd/>
            </a:ln>
          </p:spPr>
          <p:txBody>
            <a:bodyPr/>
            <a:lstStyle/>
            <a:p>
              <a:endParaRPr lang="en-US"/>
            </a:p>
          </p:txBody>
        </p:sp>
        <p:sp>
          <p:nvSpPr>
            <p:cNvPr id="14570" name="Line 2303"/>
            <p:cNvSpPr>
              <a:spLocks noChangeShapeType="1"/>
            </p:cNvSpPr>
            <p:nvPr/>
          </p:nvSpPr>
          <p:spPr bwMode="auto">
            <a:xfrm>
              <a:off x="2028" y="2427"/>
              <a:ext cx="2" cy="11"/>
            </a:xfrm>
            <a:prstGeom prst="line">
              <a:avLst/>
            </a:prstGeom>
            <a:noFill/>
            <a:ln w="6350">
              <a:solidFill>
                <a:srgbClr val="000000"/>
              </a:solidFill>
              <a:round/>
              <a:headEnd/>
              <a:tailEnd/>
            </a:ln>
          </p:spPr>
          <p:txBody>
            <a:bodyPr/>
            <a:lstStyle/>
            <a:p>
              <a:endParaRPr lang="en-US"/>
            </a:p>
          </p:txBody>
        </p:sp>
        <p:sp>
          <p:nvSpPr>
            <p:cNvPr id="14571" name="Line 2304"/>
            <p:cNvSpPr>
              <a:spLocks noChangeShapeType="1"/>
            </p:cNvSpPr>
            <p:nvPr/>
          </p:nvSpPr>
          <p:spPr bwMode="auto">
            <a:xfrm>
              <a:off x="2030" y="2438"/>
              <a:ext cx="4" cy="9"/>
            </a:xfrm>
            <a:prstGeom prst="line">
              <a:avLst/>
            </a:prstGeom>
            <a:noFill/>
            <a:ln w="6350">
              <a:solidFill>
                <a:srgbClr val="000000"/>
              </a:solidFill>
              <a:round/>
              <a:headEnd/>
              <a:tailEnd/>
            </a:ln>
          </p:spPr>
          <p:txBody>
            <a:bodyPr/>
            <a:lstStyle/>
            <a:p>
              <a:endParaRPr lang="en-US"/>
            </a:p>
          </p:txBody>
        </p:sp>
        <p:sp>
          <p:nvSpPr>
            <p:cNvPr id="14572" name="Line 2305"/>
            <p:cNvSpPr>
              <a:spLocks noChangeShapeType="1"/>
            </p:cNvSpPr>
            <p:nvPr/>
          </p:nvSpPr>
          <p:spPr bwMode="auto">
            <a:xfrm>
              <a:off x="2034" y="2447"/>
              <a:ext cx="5" cy="9"/>
            </a:xfrm>
            <a:prstGeom prst="line">
              <a:avLst/>
            </a:prstGeom>
            <a:noFill/>
            <a:ln w="6350">
              <a:solidFill>
                <a:srgbClr val="000000"/>
              </a:solidFill>
              <a:round/>
              <a:headEnd/>
              <a:tailEnd/>
            </a:ln>
          </p:spPr>
          <p:txBody>
            <a:bodyPr/>
            <a:lstStyle/>
            <a:p>
              <a:endParaRPr lang="en-US"/>
            </a:p>
          </p:txBody>
        </p:sp>
        <p:sp>
          <p:nvSpPr>
            <p:cNvPr id="14573" name="Line 2306"/>
            <p:cNvSpPr>
              <a:spLocks noChangeShapeType="1"/>
            </p:cNvSpPr>
            <p:nvPr/>
          </p:nvSpPr>
          <p:spPr bwMode="auto">
            <a:xfrm>
              <a:off x="2039" y="2456"/>
              <a:ext cx="8" cy="5"/>
            </a:xfrm>
            <a:prstGeom prst="line">
              <a:avLst/>
            </a:prstGeom>
            <a:noFill/>
            <a:ln w="6350">
              <a:solidFill>
                <a:srgbClr val="000000"/>
              </a:solidFill>
              <a:round/>
              <a:headEnd/>
              <a:tailEnd/>
            </a:ln>
          </p:spPr>
          <p:txBody>
            <a:bodyPr/>
            <a:lstStyle/>
            <a:p>
              <a:endParaRPr lang="en-US"/>
            </a:p>
          </p:txBody>
        </p:sp>
        <p:sp>
          <p:nvSpPr>
            <p:cNvPr id="14574" name="Line 2307"/>
            <p:cNvSpPr>
              <a:spLocks noChangeShapeType="1"/>
            </p:cNvSpPr>
            <p:nvPr/>
          </p:nvSpPr>
          <p:spPr bwMode="auto">
            <a:xfrm>
              <a:off x="2047" y="2461"/>
              <a:ext cx="10" cy="3"/>
            </a:xfrm>
            <a:prstGeom prst="line">
              <a:avLst/>
            </a:prstGeom>
            <a:noFill/>
            <a:ln w="6350">
              <a:solidFill>
                <a:srgbClr val="000000"/>
              </a:solidFill>
              <a:round/>
              <a:headEnd/>
              <a:tailEnd/>
            </a:ln>
          </p:spPr>
          <p:txBody>
            <a:bodyPr/>
            <a:lstStyle/>
            <a:p>
              <a:endParaRPr lang="en-US"/>
            </a:p>
          </p:txBody>
        </p:sp>
        <p:sp>
          <p:nvSpPr>
            <p:cNvPr id="14575" name="Line 2308"/>
            <p:cNvSpPr>
              <a:spLocks noChangeShapeType="1"/>
            </p:cNvSpPr>
            <p:nvPr/>
          </p:nvSpPr>
          <p:spPr bwMode="auto">
            <a:xfrm>
              <a:off x="2057" y="2464"/>
              <a:ext cx="10" cy="2"/>
            </a:xfrm>
            <a:prstGeom prst="line">
              <a:avLst/>
            </a:prstGeom>
            <a:noFill/>
            <a:ln w="6350">
              <a:solidFill>
                <a:srgbClr val="000000"/>
              </a:solidFill>
              <a:round/>
              <a:headEnd/>
              <a:tailEnd/>
            </a:ln>
          </p:spPr>
          <p:txBody>
            <a:bodyPr/>
            <a:lstStyle/>
            <a:p>
              <a:endParaRPr lang="en-US"/>
            </a:p>
          </p:txBody>
        </p:sp>
        <p:sp>
          <p:nvSpPr>
            <p:cNvPr id="14576" name="Line 2309"/>
            <p:cNvSpPr>
              <a:spLocks noChangeShapeType="1"/>
            </p:cNvSpPr>
            <p:nvPr/>
          </p:nvSpPr>
          <p:spPr bwMode="auto">
            <a:xfrm flipV="1">
              <a:off x="2067" y="2464"/>
              <a:ext cx="9" cy="2"/>
            </a:xfrm>
            <a:prstGeom prst="line">
              <a:avLst/>
            </a:prstGeom>
            <a:noFill/>
            <a:ln w="6350">
              <a:solidFill>
                <a:srgbClr val="000000"/>
              </a:solidFill>
              <a:round/>
              <a:headEnd/>
              <a:tailEnd/>
            </a:ln>
          </p:spPr>
          <p:txBody>
            <a:bodyPr/>
            <a:lstStyle/>
            <a:p>
              <a:endParaRPr lang="en-US"/>
            </a:p>
          </p:txBody>
        </p:sp>
        <p:sp>
          <p:nvSpPr>
            <p:cNvPr id="14577" name="Line 2310"/>
            <p:cNvSpPr>
              <a:spLocks noChangeShapeType="1"/>
            </p:cNvSpPr>
            <p:nvPr/>
          </p:nvSpPr>
          <p:spPr bwMode="auto">
            <a:xfrm flipV="1">
              <a:off x="2076" y="2461"/>
              <a:ext cx="10" cy="3"/>
            </a:xfrm>
            <a:prstGeom prst="line">
              <a:avLst/>
            </a:prstGeom>
            <a:noFill/>
            <a:ln w="6350">
              <a:solidFill>
                <a:srgbClr val="000000"/>
              </a:solidFill>
              <a:round/>
              <a:headEnd/>
              <a:tailEnd/>
            </a:ln>
          </p:spPr>
          <p:txBody>
            <a:bodyPr/>
            <a:lstStyle/>
            <a:p>
              <a:endParaRPr lang="en-US"/>
            </a:p>
          </p:txBody>
        </p:sp>
        <p:sp>
          <p:nvSpPr>
            <p:cNvPr id="14578" name="Line 2311"/>
            <p:cNvSpPr>
              <a:spLocks noChangeShapeType="1"/>
            </p:cNvSpPr>
            <p:nvPr/>
          </p:nvSpPr>
          <p:spPr bwMode="auto">
            <a:xfrm flipV="1">
              <a:off x="2086" y="2456"/>
              <a:ext cx="8" cy="5"/>
            </a:xfrm>
            <a:prstGeom prst="line">
              <a:avLst/>
            </a:prstGeom>
            <a:noFill/>
            <a:ln w="6350">
              <a:solidFill>
                <a:srgbClr val="000000"/>
              </a:solidFill>
              <a:round/>
              <a:headEnd/>
              <a:tailEnd/>
            </a:ln>
          </p:spPr>
          <p:txBody>
            <a:bodyPr/>
            <a:lstStyle/>
            <a:p>
              <a:endParaRPr lang="en-US"/>
            </a:p>
          </p:txBody>
        </p:sp>
        <p:sp>
          <p:nvSpPr>
            <p:cNvPr id="14579" name="Line 2312"/>
            <p:cNvSpPr>
              <a:spLocks noChangeShapeType="1"/>
            </p:cNvSpPr>
            <p:nvPr/>
          </p:nvSpPr>
          <p:spPr bwMode="auto">
            <a:xfrm flipV="1">
              <a:off x="2094" y="2447"/>
              <a:ext cx="6" cy="9"/>
            </a:xfrm>
            <a:prstGeom prst="line">
              <a:avLst/>
            </a:prstGeom>
            <a:noFill/>
            <a:ln w="6350">
              <a:solidFill>
                <a:srgbClr val="000000"/>
              </a:solidFill>
              <a:round/>
              <a:headEnd/>
              <a:tailEnd/>
            </a:ln>
          </p:spPr>
          <p:txBody>
            <a:bodyPr/>
            <a:lstStyle/>
            <a:p>
              <a:endParaRPr lang="en-US"/>
            </a:p>
          </p:txBody>
        </p:sp>
        <p:sp>
          <p:nvSpPr>
            <p:cNvPr id="14580" name="Line 2313"/>
            <p:cNvSpPr>
              <a:spLocks noChangeShapeType="1"/>
            </p:cNvSpPr>
            <p:nvPr/>
          </p:nvSpPr>
          <p:spPr bwMode="auto">
            <a:xfrm flipV="1">
              <a:off x="2100" y="2438"/>
              <a:ext cx="4" cy="9"/>
            </a:xfrm>
            <a:prstGeom prst="line">
              <a:avLst/>
            </a:prstGeom>
            <a:noFill/>
            <a:ln w="6350">
              <a:solidFill>
                <a:srgbClr val="000000"/>
              </a:solidFill>
              <a:round/>
              <a:headEnd/>
              <a:tailEnd/>
            </a:ln>
          </p:spPr>
          <p:txBody>
            <a:bodyPr/>
            <a:lstStyle/>
            <a:p>
              <a:endParaRPr lang="en-US"/>
            </a:p>
          </p:txBody>
        </p:sp>
        <p:sp>
          <p:nvSpPr>
            <p:cNvPr id="14581" name="Line 2314"/>
            <p:cNvSpPr>
              <a:spLocks noChangeShapeType="1"/>
            </p:cNvSpPr>
            <p:nvPr/>
          </p:nvSpPr>
          <p:spPr bwMode="auto">
            <a:xfrm flipV="1">
              <a:off x="2104" y="2427"/>
              <a:ext cx="1" cy="11"/>
            </a:xfrm>
            <a:prstGeom prst="line">
              <a:avLst/>
            </a:prstGeom>
            <a:noFill/>
            <a:ln w="6350">
              <a:solidFill>
                <a:srgbClr val="000000"/>
              </a:solidFill>
              <a:round/>
              <a:headEnd/>
              <a:tailEnd/>
            </a:ln>
          </p:spPr>
          <p:txBody>
            <a:bodyPr/>
            <a:lstStyle/>
            <a:p>
              <a:endParaRPr lang="en-US"/>
            </a:p>
          </p:txBody>
        </p:sp>
        <p:sp>
          <p:nvSpPr>
            <p:cNvPr id="14582" name="Freeform 2315"/>
            <p:cNvSpPr>
              <a:spLocks/>
            </p:cNvSpPr>
            <p:nvPr/>
          </p:nvSpPr>
          <p:spPr bwMode="auto">
            <a:xfrm>
              <a:off x="2341" y="2312"/>
              <a:ext cx="77" cy="76"/>
            </a:xfrm>
            <a:custGeom>
              <a:avLst/>
              <a:gdLst>
                <a:gd name="T0" fmla="*/ 39 w 77"/>
                <a:gd name="T1" fmla="*/ 0 h 76"/>
                <a:gd name="T2" fmla="*/ 49 w 77"/>
                <a:gd name="T3" fmla="*/ 1 h 76"/>
                <a:gd name="T4" fmla="*/ 58 w 77"/>
                <a:gd name="T5" fmla="*/ 5 h 76"/>
                <a:gd name="T6" fmla="*/ 65 w 77"/>
                <a:gd name="T7" fmla="*/ 11 h 76"/>
                <a:gd name="T8" fmla="*/ 72 w 77"/>
                <a:gd name="T9" fmla="*/ 19 h 76"/>
                <a:gd name="T10" fmla="*/ 75 w 77"/>
                <a:gd name="T11" fmla="*/ 28 h 76"/>
                <a:gd name="T12" fmla="*/ 77 w 77"/>
                <a:gd name="T13" fmla="*/ 38 h 76"/>
                <a:gd name="T14" fmla="*/ 75 w 77"/>
                <a:gd name="T15" fmla="*/ 47 h 76"/>
                <a:gd name="T16" fmla="*/ 72 w 77"/>
                <a:gd name="T17" fmla="*/ 57 h 76"/>
                <a:gd name="T18" fmla="*/ 65 w 77"/>
                <a:gd name="T19" fmla="*/ 65 h 76"/>
                <a:gd name="T20" fmla="*/ 58 w 77"/>
                <a:gd name="T21" fmla="*/ 71 h 76"/>
                <a:gd name="T22" fmla="*/ 49 w 77"/>
                <a:gd name="T23" fmla="*/ 75 h 76"/>
                <a:gd name="T24" fmla="*/ 39 w 77"/>
                <a:gd name="T25" fmla="*/ 76 h 76"/>
                <a:gd name="T26" fmla="*/ 30 w 77"/>
                <a:gd name="T27" fmla="*/ 75 h 76"/>
                <a:gd name="T28" fmla="*/ 19 w 77"/>
                <a:gd name="T29" fmla="*/ 71 h 76"/>
                <a:gd name="T30" fmla="*/ 12 w 77"/>
                <a:gd name="T31" fmla="*/ 65 h 76"/>
                <a:gd name="T32" fmla="*/ 6 w 77"/>
                <a:gd name="T33" fmla="*/ 57 h 76"/>
                <a:gd name="T34" fmla="*/ 2 w 77"/>
                <a:gd name="T35" fmla="*/ 47 h 76"/>
                <a:gd name="T36" fmla="*/ 0 w 77"/>
                <a:gd name="T37" fmla="*/ 38 h 76"/>
                <a:gd name="T38" fmla="*/ 2 w 77"/>
                <a:gd name="T39" fmla="*/ 28 h 76"/>
                <a:gd name="T40" fmla="*/ 6 w 77"/>
                <a:gd name="T41" fmla="*/ 19 h 76"/>
                <a:gd name="T42" fmla="*/ 12 w 77"/>
                <a:gd name="T43" fmla="*/ 11 h 76"/>
                <a:gd name="T44" fmla="*/ 19 w 77"/>
                <a:gd name="T45" fmla="*/ 5 h 76"/>
                <a:gd name="T46" fmla="*/ 30 w 77"/>
                <a:gd name="T47" fmla="*/ 1 h 76"/>
                <a:gd name="T48" fmla="*/ 39 w 77"/>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76"/>
                <a:gd name="T77" fmla="*/ 77 w 77"/>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76">
                  <a:moveTo>
                    <a:pt x="39" y="0"/>
                  </a:moveTo>
                  <a:lnTo>
                    <a:pt x="49" y="1"/>
                  </a:lnTo>
                  <a:lnTo>
                    <a:pt x="58" y="5"/>
                  </a:lnTo>
                  <a:lnTo>
                    <a:pt x="65" y="11"/>
                  </a:lnTo>
                  <a:lnTo>
                    <a:pt x="72" y="19"/>
                  </a:lnTo>
                  <a:lnTo>
                    <a:pt x="75" y="28"/>
                  </a:lnTo>
                  <a:lnTo>
                    <a:pt x="77" y="38"/>
                  </a:lnTo>
                  <a:lnTo>
                    <a:pt x="75" y="47"/>
                  </a:lnTo>
                  <a:lnTo>
                    <a:pt x="72" y="57"/>
                  </a:lnTo>
                  <a:lnTo>
                    <a:pt x="65" y="65"/>
                  </a:lnTo>
                  <a:lnTo>
                    <a:pt x="58" y="71"/>
                  </a:lnTo>
                  <a:lnTo>
                    <a:pt x="49" y="75"/>
                  </a:lnTo>
                  <a:lnTo>
                    <a:pt x="39" y="76"/>
                  </a:lnTo>
                  <a:lnTo>
                    <a:pt x="30" y="75"/>
                  </a:lnTo>
                  <a:lnTo>
                    <a:pt x="19" y="71"/>
                  </a:lnTo>
                  <a:lnTo>
                    <a:pt x="12" y="65"/>
                  </a:lnTo>
                  <a:lnTo>
                    <a:pt x="6" y="57"/>
                  </a:lnTo>
                  <a:lnTo>
                    <a:pt x="2" y="47"/>
                  </a:lnTo>
                  <a:lnTo>
                    <a:pt x="0" y="38"/>
                  </a:lnTo>
                  <a:lnTo>
                    <a:pt x="2" y="28"/>
                  </a:lnTo>
                  <a:lnTo>
                    <a:pt x="6" y="19"/>
                  </a:lnTo>
                  <a:lnTo>
                    <a:pt x="12" y="11"/>
                  </a:lnTo>
                  <a:lnTo>
                    <a:pt x="19" y="5"/>
                  </a:lnTo>
                  <a:lnTo>
                    <a:pt x="30" y="1"/>
                  </a:lnTo>
                  <a:lnTo>
                    <a:pt x="39" y="0"/>
                  </a:lnTo>
                  <a:close/>
                </a:path>
              </a:pathLst>
            </a:custGeom>
            <a:solidFill>
              <a:srgbClr val="FF0000"/>
            </a:solidFill>
            <a:ln w="0">
              <a:solidFill>
                <a:srgbClr val="FF0000"/>
              </a:solidFill>
              <a:prstDash val="solid"/>
              <a:round/>
              <a:headEnd/>
              <a:tailEnd/>
            </a:ln>
          </p:spPr>
          <p:txBody>
            <a:bodyPr/>
            <a:lstStyle/>
            <a:p>
              <a:endParaRPr lang="en-US"/>
            </a:p>
          </p:txBody>
        </p:sp>
        <p:sp>
          <p:nvSpPr>
            <p:cNvPr id="14583" name="Line 2316"/>
            <p:cNvSpPr>
              <a:spLocks noChangeShapeType="1"/>
            </p:cNvSpPr>
            <p:nvPr/>
          </p:nvSpPr>
          <p:spPr bwMode="auto">
            <a:xfrm flipH="1" flipV="1">
              <a:off x="2260" y="2357"/>
              <a:ext cx="2" cy="10"/>
            </a:xfrm>
            <a:prstGeom prst="line">
              <a:avLst/>
            </a:prstGeom>
            <a:noFill/>
            <a:ln w="6350">
              <a:solidFill>
                <a:srgbClr val="000000"/>
              </a:solidFill>
              <a:round/>
              <a:headEnd/>
              <a:tailEnd/>
            </a:ln>
          </p:spPr>
          <p:txBody>
            <a:bodyPr/>
            <a:lstStyle/>
            <a:p>
              <a:endParaRPr lang="en-US"/>
            </a:p>
          </p:txBody>
        </p:sp>
        <p:sp>
          <p:nvSpPr>
            <p:cNvPr id="14584" name="Line 2317"/>
            <p:cNvSpPr>
              <a:spLocks noChangeShapeType="1"/>
            </p:cNvSpPr>
            <p:nvPr/>
          </p:nvSpPr>
          <p:spPr bwMode="auto">
            <a:xfrm flipH="1" flipV="1">
              <a:off x="2256" y="2348"/>
              <a:ext cx="4" cy="9"/>
            </a:xfrm>
            <a:prstGeom prst="line">
              <a:avLst/>
            </a:prstGeom>
            <a:noFill/>
            <a:ln w="6350">
              <a:solidFill>
                <a:srgbClr val="000000"/>
              </a:solidFill>
              <a:round/>
              <a:headEnd/>
              <a:tailEnd/>
            </a:ln>
          </p:spPr>
          <p:txBody>
            <a:bodyPr/>
            <a:lstStyle/>
            <a:p>
              <a:endParaRPr lang="en-US"/>
            </a:p>
          </p:txBody>
        </p:sp>
        <p:sp>
          <p:nvSpPr>
            <p:cNvPr id="14585" name="Line 2318"/>
            <p:cNvSpPr>
              <a:spLocks noChangeShapeType="1"/>
            </p:cNvSpPr>
            <p:nvPr/>
          </p:nvSpPr>
          <p:spPr bwMode="auto">
            <a:xfrm flipH="1" flipV="1">
              <a:off x="2251" y="2340"/>
              <a:ext cx="5" cy="8"/>
            </a:xfrm>
            <a:prstGeom prst="line">
              <a:avLst/>
            </a:prstGeom>
            <a:noFill/>
            <a:ln w="6350">
              <a:solidFill>
                <a:srgbClr val="000000"/>
              </a:solidFill>
              <a:round/>
              <a:headEnd/>
              <a:tailEnd/>
            </a:ln>
          </p:spPr>
          <p:txBody>
            <a:bodyPr/>
            <a:lstStyle/>
            <a:p>
              <a:endParaRPr lang="en-US"/>
            </a:p>
          </p:txBody>
        </p:sp>
        <p:sp>
          <p:nvSpPr>
            <p:cNvPr id="14586" name="Line 2319"/>
            <p:cNvSpPr>
              <a:spLocks noChangeShapeType="1"/>
            </p:cNvSpPr>
            <p:nvPr/>
          </p:nvSpPr>
          <p:spPr bwMode="auto">
            <a:xfrm flipH="1" flipV="1">
              <a:off x="2242" y="2333"/>
              <a:ext cx="9" cy="7"/>
            </a:xfrm>
            <a:prstGeom prst="line">
              <a:avLst/>
            </a:prstGeom>
            <a:noFill/>
            <a:ln w="6350">
              <a:solidFill>
                <a:srgbClr val="000000"/>
              </a:solidFill>
              <a:round/>
              <a:headEnd/>
              <a:tailEnd/>
            </a:ln>
          </p:spPr>
          <p:txBody>
            <a:bodyPr/>
            <a:lstStyle/>
            <a:p>
              <a:endParaRPr lang="en-US"/>
            </a:p>
          </p:txBody>
        </p:sp>
        <p:sp>
          <p:nvSpPr>
            <p:cNvPr id="14587" name="Line 2320"/>
            <p:cNvSpPr>
              <a:spLocks noChangeShapeType="1"/>
            </p:cNvSpPr>
            <p:nvPr/>
          </p:nvSpPr>
          <p:spPr bwMode="auto">
            <a:xfrm flipH="1" flipV="1">
              <a:off x="2233" y="2330"/>
              <a:ext cx="9" cy="3"/>
            </a:xfrm>
            <a:prstGeom prst="line">
              <a:avLst/>
            </a:prstGeom>
            <a:noFill/>
            <a:ln w="6350">
              <a:solidFill>
                <a:srgbClr val="000000"/>
              </a:solidFill>
              <a:round/>
              <a:headEnd/>
              <a:tailEnd/>
            </a:ln>
          </p:spPr>
          <p:txBody>
            <a:bodyPr/>
            <a:lstStyle/>
            <a:p>
              <a:endParaRPr lang="en-US"/>
            </a:p>
          </p:txBody>
        </p:sp>
        <p:sp>
          <p:nvSpPr>
            <p:cNvPr id="14588" name="Line 2321"/>
            <p:cNvSpPr>
              <a:spLocks noChangeShapeType="1"/>
            </p:cNvSpPr>
            <p:nvPr/>
          </p:nvSpPr>
          <p:spPr bwMode="auto">
            <a:xfrm flipH="1" flipV="1">
              <a:off x="2223" y="2329"/>
              <a:ext cx="10" cy="1"/>
            </a:xfrm>
            <a:prstGeom prst="line">
              <a:avLst/>
            </a:prstGeom>
            <a:noFill/>
            <a:ln w="6350">
              <a:solidFill>
                <a:srgbClr val="000000"/>
              </a:solidFill>
              <a:round/>
              <a:headEnd/>
              <a:tailEnd/>
            </a:ln>
          </p:spPr>
          <p:txBody>
            <a:bodyPr/>
            <a:lstStyle/>
            <a:p>
              <a:endParaRPr lang="en-US"/>
            </a:p>
          </p:txBody>
        </p:sp>
        <p:sp>
          <p:nvSpPr>
            <p:cNvPr id="14589" name="Line 2322"/>
            <p:cNvSpPr>
              <a:spLocks noChangeShapeType="1"/>
            </p:cNvSpPr>
            <p:nvPr/>
          </p:nvSpPr>
          <p:spPr bwMode="auto">
            <a:xfrm flipH="1">
              <a:off x="2214" y="2329"/>
              <a:ext cx="9" cy="1"/>
            </a:xfrm>
            <a:prstGeom prst="line">
              <a:avLst/>
            </a:prstGeom>
            <a:noFill/>
            <a:ln w="6350">
              <a:solidFill>
                <a:srgbClr val="000000"/>
              </a:solidFill>
              <a:round/>
              <a:headEnd/>
              <a:tailEnd/>
            </a:ln>
          </p:spPr>
          <p:txBody>
            <a:bodyPr/>
            <a:lstStyle/>
            <a:p>
              <a:endParaRPr lang="en-US"/>
            </a:p>
          </p:txBody>
        </p:sp>
        <p:sp>
          <p:nvSpPr>
            <p:cNvPr id="14590" name="Line 2323"/>
            <p:cNvSpPr>
              <a:spLocks noChangeShapeType="1"/>
            </p:cNvSpPr>
            <p:nvPr/>
          </p:nvSpPr>
          <p:spPr bwMode="auto">
            <a:xfrm flipH="1">
              <a:off x="2204" y="2330"/>
              <a:ext cx="10" cy="3"/>
            </a:xfrm>
            <a:prstGeom prst="line">
              <a:avLst/>
            </a:prstGeom>
            <a:noFill/>
            <a:ln w="6350">
              <a:solidFill>
                <a:srgbClr val="000000"/>
              </a:solidFill>
              <a:round/>
              <a:headEnd/>
              <a:tailEnd/>
            </a:ln>
          </p:spPr>
          <p:txBody>
            <a:bodyPr/>
            <a:lstStyle/>
            <a:p>
              <a:endParaRPr lang="en-US"/>
            </a:p>
          </p:txBody>
        </p:sp>
        <p:sp>
          <p:nvSpPr>
            <p:cNvPr id="14591" name="Line 2324"/>
            <p:cNvSpPr>
              <a:spLocks noChangeShapeType="1"/>
            </p:cNvSpPr>
            <p:nvPr/>
          </p:nvSpPr>
          <p:spPr bwMode="auto">
            <a:xfrm flipH="1">
              <a:off x="2196" y="2333"/>
              <a:ext cx="8" cy="7"/>
            </a:xfrm>
            <a:prstGeom prst="line">
              <a:avLst/>
            </a:prstGeom>
            <a:noFill/>
            <a:ln w="6350">
              <a:solidFill>
                <a:srgbClr val="000000"/>
              </a:solidFill>
              <a:round/>
              <a:headEnd/>
              <a:tailEnd/>
            </a:ln>
          </p:spPr>
          <p:txBody>
            <a:bodyPr/>
            <a:lstStyle/>
            <a:p>
              <a:endParaRPr lang="en-US"/>
            </a:p>
          </p:txBody>
        </p:sp>
        <p:sp>
          <p:nvSpPr>
            <p:cNvPr id="14592" name="Line 2325"/>
            <p:cNvSpPr>
              <a:spLocks noChangeShapeType="1"/>
            </p:cNvSpPr>
            <p:nvPr/>
          </p:nvSpPr>
          <p:spPr bwMode="auto">
            <a:xfrm flipH="1">
              <a:off x="2190" y="2340"/>
              <a:ext cx="6" cy="8"/>
            </a:xfrm>
            <a:prstGeom prst="line">
              <a:avLst/>
            </a:prstGeom>
            <a:noFill/>
            <a:ln w="6350">
              <a:solidFill>
                <a:srgbClr val="000000"/>
              </a:solidFill>
              <a:round/>
              <a:headEnd/>
              <a:tailEnd/>
            </a:ln>
          </p:spPr>
          <p:txBody>
            <a:bodyPr/>
            <a:lstStyle/>
            <a:p>
              <a:endParaRPr lang="en-US"/>
            </a:p>
          </p:txBody>
        </p:sp>
        <p:sp>
          <p:nvSpPr>
            <p:cNvPr id="14593" name="Line 2326"/>
            <p:cNvSpPr>
              <a:spLocks noChangeShapeType="1"/>
            </p:cNvSpPr>
            <p:nvPr/>
          </p:nvSpPr>
          <p:spPr bwMode="auto">
            <a:xfrm flipH="1">
              <a:off x="2186" y="2348"/>
              <a:ext cx="4" cy="9"/>
            </a:xfrm>
            <a:prstGeom prst="line">
              <a:avLst/>
            </a:prstGeom>
            <a:noFill/>
            <a:ln w="6350">
              <a:solidFill>
                <a:srgbClr val="000000"/>
              </a:solidFill>
              <a:round/>
              <a:headEnd/>
              <a:tailEnd/>
            </a:ln>
          </p:spPr>
          <p:txBody>
            <a:bodyPr/>
            <a:lstStyle/>
            <a:p>
              <a:endParaRPr lang="en-US"/>
            </a:p>
          </p:txBody>
        </p:sp>
        <p:sp>
          <p:nvSpPr>
            <p:cNvPr id="14594" name="Line 2327"/>
            <p:cNvSpPr>
              <a:spLocks noChangeShapeType="1"/>
            </p:cNvSpPr>
            <p:nvPr/>
          </p:nvSpPr>
          <p:spPr bwMode="auto">
            <a:xfrm flipH="1">
              <a:off x="2185" y="2357"/>
              <a:ext cx="1" cy="10"/>
            </a:xfrm>
            <a:prstGeom prst="line">
              <a:avLst/>
            </a:prstGeom>
            <a:noFill/>
            <a:ln w="6350">
              <a:solidFill>
                <a:srgbClr val="000000"/>
              </a:solidFill>
              <a:round/>
              <a:headEnd/>
              <a:tailEnd/>
            </a:ln>
          </p:spPr>
          <p:txBody>
            <a:bodyPr/>
            <a:lstStyle/>
            <a:p>
              <a:endParaRPr lang="en-US"/>
            </a:p>
          </p:txBody>
        </p:sp>
        <p:sp>
          <p:nvSpPr>
            <p:cNvPr id="14595" name="Line 2328"/>
            <p:cNvSpPr>
              <a:spLocks noChangeShapeType="1"/>
            </p:cNvSpPr>
            <p:nvPr/>
          </p:nvSpPr>
          <p:spPr bwMode="auto">
            <a:xfrm>
              <a:off x="2185" y="2367"/>
              <a:ext cx="1" cy="9"/>
            </a:xfrm>
            <a:prstGeom prst="line">
              <a:avLst/>
            </a:prstGeom>
            <a:noFill/>
            <a:ln w="6350">
              <a:solidFill>
                <a:srgbClr val="000000"/>
              </a:solidFill>
              <a:round/>
              <a:headEnd/>
              <a:tailEnd/>
            </a:ln>
          </p:spPr>
          <p:txBody>
            <a:bodyPr/>
            <a:lstStyle/>
            <a:p>
              <a:endParaRPr lang="en-US"/>
            </a:p>
          </p:txBody>
        </p:sp>
        <p:sp>
          <p:nvSpPr>
            <p:cNvPr id="14596" name="Line 2329"/>
            <p:cNvSpPr>
              <a:spLocks noChangeShapeType="1"/>
            </p:cNvSpPr>
            <p:nvPr/>
          </p:nvSpPr>
          <p:spPr bwMode="auto">
            <a:xfrm>
              <a:off x="2186" y="2376"/>
              <a:ext cx="4" cy="10"/>
            </a:xfrm>
            <a:prstGeom prst="line">
              <a:avLst/>
            </a:prstGeom>
            <a:noFill/>
            <a:ln w="6350">
              <a:solidFill>
                <a:srgbClr val="000000"/>
              </a:solidFill>
              <a:round/>
              <a:headEnd/>
              <a:tailEnd/>
            </a:ln>
          </p:spPr>
          <p:txBody>
            <a:bodyPr/>
            <a:lstStyle/>
            <a:p>
              <a:endParaRPr lang="en-US"/>
            </a:p>
          </p:txBody>
        </p:sp>
        <p:sp>
          <p:nvSpPr>
            <p:cNvPr id="14597" name="Line 2330"/>
            <p:cNvSpPr>
              <a:spLocks noChangeShapeType="1"/>
            </p:cNvSpPr>
            <p:nvPr/>
          </p:nvSpPr>
          <p:spPr bwMode="auto">
            <a:xfrm>
              <a:off x="2190" y="2386"/>
              <a:ext cx="6" cy="8"/>
            </a:xfrm>
            <a:prstGeom prst="line">
              <a:avLst/>
            </a:prstGeom>
            <a:noFill/>
            <a:ln w="6350">
              <a:solidFill>
                <a:srgbClr val="000000"/>
              </a:solidFill>
              <a:round/>
              <a:headEnd/>
              <a:tailEnd/>
            </a:ln>
          </p:spPr>
          <p:txBody>
            <a:bodyPr/>
            <a:lstStyle/>
            <a:p>
              <a:endParaRPr lang="en-US"/>
            </a:p>
          </p:txBody>
        </p:sp>
        <p:sp>
          <p:nvSpPr>
            <p:cNvPr id="14598" name="Line 2331"/>
            <p:cNvSpPr>
              <a:spLocks noChangeShapeType="1"/>
            </p:cNvSpPr>
            <p:nvPr/>
          </p:nvSpPr>
          <p:spPr bwMode="auto">
            <a:xfrm>
              <a:off x="2196" y="2394"/>
              <a:ext cx="8" cy="5"/>
            </a:xfrm>
            <a:prstGeom prst="line">
              <a:avLst/>
            </a:prstGeom>
            <a:noFill/>
            <a:ln w="6350">
              <a:solidFill>
                <a:srgbClr val="000000"/>
              </a:solidFill>
              <a:round/>
              <a:headEnd/>
              <a:tailEnd/>
            </a:ln>
          </p:spPr>
          <p:txBody>
            <a:bodyPr/>
            <a:lstStyle/>
            <a:p>
              <a:endParaRPr lang="en-US"/>
            </a:p>
          </p:txBody>
        </p:sp>
        <p:sp>
          <p:nvSpPr>
            <p:cNvPr id="14599" name="Line 2332"/>
            <p:cNvSpPr>
              <a:spLocks noChangeShapeType="1"/>
            </p:cNvSpPr>
            <p:nvPr/>
          </p:nvSpPr>
          <p:spPr bwMode="auto">
            <a:xfrm>
              <a:off x="2204" y="2399"/>
              <a:ext cx="10" cy="5"/>
            </a:xfrm>
            <a:prstGeom prst="line">
              <a:avLst/>
            </a:prstGeom>
            <a:noFill/>
            <a:ln w="6350">
              <a:solidFill>
                <a:srgbClr val="000000"/>
              </a:solidFill>
              <a:round/>
              <a:headEnd/>
              <a:tailEnd/>
            </a:ln>
          </p:spPr>
          <p:txBody>
            <a:bodyPr/>
            <a:lstStyle/>
            <a:p>
              <a:endParaRPr lang="en-US"/>
            </a:p>
          </p:txBody>
        </p:sp>
        <p:sp>
          <p:nvSpPr>
            <p:cNvPr id="14600" name="Line 2333"/>
            <p:cNvSpPr>
              <a:spLocks noChangeShapeType="1"/>
            </p:cNvSpPr>
            <p:nvPr/>
          </p:nvSpPr>
          <p:spPr bwMode="auto">
            <a:xfrm>
              <a:off x="2214" y="2404"/>
              <a:ext cx="9" cy="1"/>
            </a:xfrm>
            <a:prstGeom prst="line">
              <a:avLst/>
            </a:prstGeom>
            <a:noFill/>
            <a:ln w="6350">
              <a:solidFill>
                <a:srgbClr val="000000"/>
              </a:solidFill>
              <a:round/>
              <a:headEnd/>
              <a:tailEnd/>
            </a:ln>
          </p:spPr>
          <p:txBody>
            <a:bodyPr/>
            <a:lstStyle/>
            <a:p>
              <a:endParaRPr lang="en-US"/>
            </a:p>
          </p:txBody>
        </p:sp>
        <p:sp>
          <p:nvSpPr>
            <p:cNvPr id="14601" name="Line 2334"/>
            <p:cNvSpPr>
              <a:spLocks noChangeShapeType="1"/>
            </p:cNvSpPr>
            <p:nvPr/>
          </p:nvSpPr>
          <p:spPr bwMode="auto">
            <a:xfrm flipV="1">
              <a:off x="2223" y="2404"/>
              <a:ext cx="10" cy="1"/>
            </a:xfrm>
            <a:prstGeom prst="line">
              <a:avLst/>
            </a:prstGeom>
            <a:noFill/>
            <a:ln w="6350">
              <a:solidFill>
                <a:srgbClr val="000000"/>
              </a:solidFill>
              <a:round/>
              <a:headEnd/>
              <a:tailEnd/>
            </a:ln>
          </p:spPr>
          <p:txBody>
            <a:bodyPr/>
            <a:lstStyle/>
            <a:p>
              <a:endParaRPr lang="en-US"/>
            </a:p>
          </p:txBody>
        </p:sp>
        <p:sp>
          <p:nvSpPr>
            <p:cNvPr id="14602" name="Line 2335"/>
            <p:cNvSpPr>
              <a:spLocks noChangeShapeType="1"/>
            </p:cNvSpPr>
            <p:nvPr/>
          </p:nvSpPr>
          <p:spPr bwMode="auto">
            <a:xfrm flipV="1">
              <a:off x="2233" y="2399"/>
              <a:ext cx="9" cy="5"/>
            </a:xfrm>
            <a:prstGeom prst="line">
              <a:avLst/>
            </a:prstGeom>
            <a:noFill/>
            <a:ln w="6350">
              <a:solidFill>
                <a:srgbClr val="000000"/>
              </a:solidFill>
              <a:round/>
              <a:headEnd/>
              <a:tailEnd/>
            </a:ln>
          </p:spPr>
          <p:txBody>
            <a:bodyPr/>
            <a:lstStyle/>
            <a:p>
              <a:endParaRPr lang="en-US"/>
            </a:p>
          </p:txBody>
        </p:sp>
        <p:sp>
          <p:nvSpPr>
            <p:cNvPr id="14603" name="Line 2336"/>
            <p:cNvSpPr>
              <a:spLocks noChangeShapeType="1"/>
            </p:cNvSpPr>
            <p:nvPr/>
          </p:nvSpPr>
          <p:spPr bwMode="auto">
            <a:xfrm flipV="1">
              <a:off x="2242" y="2394"/>
              <a:ext cx="9" cy="5"/>
            </a:xfrm>
            <a:prstGeom prst="line">
              <a:avLst/>
            </a:prstGeom>
            <a:noFill/>
            <a:ln w="6350">
              <a:solidFill>
                <a:srgbClr val="000000"/>
              </a:solidFill>
              <a:round/>
              <a:headEnd/>
              <a:tailEnd/>
            </a:ln>
          </p:spPr>
          <p:txBody>
            <a:bodyPr/>
            <a:lstStyle/>
            <a:p>
              <a:endParaRPr lang="en-US"/>
            </a:p>
          </p:txBody>
        </p:sp>
        <p:sp>
          <p:nvSpPr>
            <p:cNvPr id="14604" name="Line 2337"/>
            <p:cNvSpPr>
              <a:spLocks noChangeShapeType="1"/>
            </p:cNvSpPr>
            <p:nvPr/>
          </p:nvSpPr>
          <p:spPr bwMode="auto">
            <a:xfrm flipV="1">
              <a:off x="2251" y="2386"/>
              <a:ext cx="5" cy="8"/>
            </a:xfrm>
            <a:prstGeom prst="line">
              <a:avLst/>
            </a:prstGeom>
            <a:noFill/>
            <a:ln w="6350">
              <a:solidFill>
                <a:srgbClr val="000000"/>
              </a:solidFill>
              <a:round/>
              <a:headEnd/>
              <a:tailEnd/>
            </a:ln>
          </p:spPr>
          <p:txBody>
            <a:bodyPr/>
            <a:lstStyle/>
            <a:p>
              <a:endParaRPr lang="en-US"/>
            </a:p>
          </p:txBody>
        </p:sp>
        <p:sp>
          <p:nvSpPr>
            <p:cNvPr id="14605" name="Line 2338"/>
            <p:cNvSpPr>
              <a:spLocks noChangeShapeType="1"/>
            </p:cNvSpPr>
            <p:nvPr/>
          </p:nvSpPr>
          <p:spPr bwMode="auto">
            <a:xfrm flipV="1">
              <a:off x="2256" y="2376"/>
              <a:ext cx="4" cy="10"/>
            </a:xfrm>
            <a:prstGeom prst="line">
              <a:avLst/>
            </a:prstGeom>
            <a:noFill/>
            <a:ln w="6350">
              <a:solidFill>
                <a:srgbClr val="000000"/>
              </a:solidFill>
              <a:round/>
              <a:headEnd/>
              <a:tailEnd/>
            </a:ln>
          </p:spPr>
          <p:txBody>
            <a:bodyPr/>
            <a:lstStyle/>
            <a:p>
              <a:endParaRPr lang="en-US"/>
            </a:p>
          </p:txBody>
        </p:sp>
        <p:sp>
          <p:nvSpPr>
            <p:cNvPr id="14606" name="Line 2339"/>
            <p:cNvSpPr>
              <a:spLocks noChangeShapeType="1"/>
            </p:cNvSpPr>
            <p:nvPr/>
          </p:nvSpPr>
          <p:spPr bwMode="auto">
            <a:xfrm flipV="1">
              <a:off x="2260" y="2367"/>
              <a:ext cx="2" cy="9"/>
            </a:xfrm>
            <a:prstGeom prst="line">
              <a:avLst/>
            </a:prstGeom>
            <a:noFill/>
            <a:ln w="6350">
              <a:solidFill>
                <a:srgbClr val="000000"/>
              </a:solidFill>
              <a:round/>
              <a:headEnd/>
              <a:tailEnd/>
            </a:ln>
          </p:spPr>
          <p:txBody>
            <a:bodyPr/>
            <a:lstStyle/>
            <a:p>
              <a:endParaRPr lang="en-US"/>
            </a:p>
          </p:txBody>
        </p:sp>
        <p:sp>
          <p:nvSpPr>
            <p:cNvPr id="14607" name="Freeform 2340"/>
            <p:cNvSpPr>
              <a:spLocks/>
            </p:cNvSpPr>
            <p:nvPr/>
          </p:nvSpPr>
          <p:spPr bwMode="auto">
            <a:xfrm>
              <a:off x="2498" y="2357"/>
              <a:ext cx="76" cy="76"/>
            </a:xfrm>
            <a:custGeom>
              <a:avLst/>
              <a:gdLst>
                <a:gd name="T0" fmla="*/ 38 w 76"/>
                <a:gd name="T1" fmla="*/ 0 h 76"/>
                <a:gd name="T2" fmla="*/ 48 w 76"/>
                <a:gd name="T3" fmla="*/ 1 h 76"/>
                <a:gd name="T4" fmla="*/ 57 w 76"/>
                <a:gd name="T5" fmla="*/ 6 h 76"/>
                <a:gd name="T6" fmla="*/ 65 w 76"/>
                <a:gd name="T7" fmla="*/ 11 h 76"/>
                <a:gd name="T8" fmla="*/ 72 w 76"/>
                <a:gd name="T9" fmla="*/ 19 h 76"/>
                <a:gd name="T10" fmla="*/ 75 w 76"/>
                <a:gd name="T11" fmla="*/ 29 h 76"/>
                <a:gd name="T12" fmla="*/ 76 w 76"/>
                <a:gd name="T13" fmla="*/ 38 h 76"/>
                <a:gd name="T14" fmla="*/ 75 w 76"/>
                <a:gd name="T15" fmla="*/ 48 h 76"/>
                <a:gd name="T16" fmla="*/ 72 w 76"/>
                <a:gd name="T17" fmla="*/ 57 h 76"/>
                <a:gd name="T18" fmla="*/ 65 w 76"/>
                <a:gd name="T19" fmla="*/ 65 h 76"/>
                <a:gd name="T20" fmla="*/ 57 w 76"/>
                <a:gd name="T21" fmla="*/ 72 h 76"/>
                <a:gd name="T22" fmla="*/ 48 w 76"/>
                <a:gd name="T23" fmla="*/ 75 h 76"/>
                <a:gd name="T24" fmla="*/ 38 w 76"/>
                <a:gd name="T25" fmla="*/ 76 h 76"/>
                <a:gd name="T26" fmla="*/ 28 w 76"/>
                <a:gd name="T27" fmla="*/ 75 h 76"/>
                <a:gd name="T28" fmla="*/ 19 w 76"/>
                <a:gd name="T29" fmla="*/ 72 h 76"/>
                <a:gd name="T30" fmla="*/ 11 w 76"/>
                <a:gd name="T31" fmla="*/ 65 h 76"/>
                <a:gd name="T32" fmla="*/ 6 w 76"/>
                <a:gd name="T33" fmla="*/ 57 h 76"/>
                <a:gd name="T34" fmla="*/ 1 w 76"/>
                <a:gd name="T35" fmla="*/ 48 h 76"/>
                <a:gd name="T36" fmla="*/ 0 w 76"/>
                <a:gd name="T37" fmla="*/ 38 h 76"/>
                <a:gd name="T38" fmla="*/ 1 w 76"/>
                <a:gd name="T39" fmla="*/ 29 h 76"/>
                <a:gd name="T40" fmla="*/ 6 w 76"/>
                <a:gd name="T41" fmla="*/ 19 h 76"/>
                <a:gd name="T42" fmla="*/ 11 w 76"/>
                <a:gd name="T43" fmla="*/ 11 h 76"/>
                <a:gd name="T44" fmla="*/ 19 w 76"/>
                <a:gd name="T45" fmla="*/ 6 h 76"/>
                <a:gd name="T46" fmla="*/ 28 w 76"/>
                <a:gd name="T47" fmla="*/ 1 h 76"/>
                <a:gd name="T48" fmla="*/ 38 w 76"/>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6"/>
                <a:gd name="T77" fmla="*/ 76 w 76"/>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6">
                  <a:moveTo>
                    <a:pt x="38" y="0"/>
                  </a:moveTo>
                  <a:lnTo>
                    <a:pt x="48" y="1"/>
                  </a:lnTo>
                  <a:lnTo>
                    <a:pt x="57" y="6"/>
                  </a:lnTo>
                  <a:lnTo>
                    <a:pt x="65" y="11"/>
                  </a:lnTo>
                  <a:lnTo>
                    <a:pt x="72" y="19"/>
                  </a:lnTo>
                  <a:lnTo>
                    <a:pt x="75" y="29"/>
                  </a:lnTo>
                  <a:lnTo>
                    <a:pt x="76" y="38"/>
                  </a:lnTo>
                  <a:lnTo>
                    <a:pt x="75" y="48"/>
                  </a:lnTo>
                  <a:lnTo>
                    <a:pt x="72" y="57"/>
                  </a:lnTo>
                  <a:lnTo>
                    <a:pt x="65" y="65"/>
                  </a:lnTo>
                  <a:lnTo>
                    <a:pt x="57" y="72"/>
                  </a:lnTo>
                  <a:lnTo>
                    <a:pt x="48" y="75"/>
                  </a:lnTo>
                  <a:lnTo>
                    <a:pt x="38" y="76"/>
                  </a:lnTo>
                  <a:lnTo>
                    <a:pt x="28" y="75"/>
                  </a:lnTo>
                  <a:lnTo>
                    <a:pt x="19" y="72"/>
                  </a:lnTo>
                  <a:lnTo>
                    <a:pt x="11" y="65"/>
                  </a:lnTo>
                  <a:lnTo>
                    <a:pt x="6" y="57"/>
                  </a:lnTo>
                  <a:lnTo>
                    <a:pt x="1" y="48"/>
                  </a:lnTo>
                  <a:lnTo>
                    <a:pt x="0" y="38"/>
                  </a:lnTo>
                  <a:lnTo>
                    <a:pt x="1" y="29"/>
                  </a:lnTo>
                  <a:lnTo>
                    <a:pt x="6" y="19"/>
                  </a:lnTo>
                  <a:lnTo>
                    <a:pt x="11" y="11"/>
                  </a:lnTo>
                  <a:lnTo>
                    <a:pt x="19" y="6"/>
                  </a:lnTo>
                  <a:lnTo>
                    <a:pt x="28" y="1"/>
                  </a:lnTo>
                  <a:lnTo>
                    <a:pt x="38" y="0"/>
                  </a:lnTo>
                  <a:close/>
                </a:path>
              </a:pathLst>
            </a:custGeom>
            <a:solidFill>
              <a:srgbClr val="FF0000"/>
            </a:solidFill>
            <a:ln w="0">
              <a:solidFill>
                <a:srgbClr val="FF0000"/>
              </a:solidFill>
              <a:prstDash val="solid"/>
              <a:round/>
              <a:headEnd/>
              <a:tailEnd/>
            </a:ln>
          </p:spPr>
          <p:txBody>
            <a:bodyPr/>
            <a:lstStyle/>
            <a:p>
              <a:endParaRPr lang="en-US"/>
            </a:p>
          </p:txBody>
        </p:sp>
        <p:sp>
          <p:nvSpPr>
            <p:cNvPr id="14608" name="Line 2341"/>
            <p:cNvSpPr>
              <a:spLocks noChangeShapeType="1"/>
            </p:cNvSpPr>
            <p:nvPr/>
          </p:nvSpPr>
          <p:spPr bwMode="auto">
            <a:xfrm flipH="1" flipV="1">
              <a:off x="2416" y="2340"/>
              <a:ext cx="2" cy="10"/>
            </a:xfrm>
            <a:prstGeom prst="line">
              <a:avLst/>
            </a:prstGeom>
            <a:noFill/>
            <a:ln w="6350">
              <a:solidFill>
                <a:srgbClr val="000000"/>
              </a:solidFill>
              <a:round/>
              <a:headEnd/>
              <a:tailEnd/>
            </a:ln>
          </p:spPr>
          <p:txBody>
            <a:bodyPr/>
            <a:lstStyle/>
            <a:p>
              <a:endParaRPr lang="en-US"/>
            </a:p>
          </p:txBody>
        </p:sp>
        <p:sp>
          <p:nvSpPr>
            <p:cNvPr id="14609" name="Line 2342"/>
            <p:cNvSpPr>
              <a:spLocks noChangeShapeType="1"/>
            </p:cNvSpPr>
            <p:nvPr/>
          </p:nvSpPr>
          <p:spPr bwMode="auto">
            <a:xfrm flipH="1" flipV="1">
              <a:off x="2413" y="2331"/>
              <a:ext cx="3" cy="9"/>
            </a:xfrm>
            <a:prstGeom prst="line">
              <a:avLst/>
            </a:prstGeom>
            <a:noFill/>
            <a:ln w="6350">
              <a:solidFill>
                <a:srgbClr val="000000"/>
              </a:solidFill>
              <a:round/>
              <a:headEnd/>
              <a:tailEnd/>
            </a:ln>
          </p:spPr>
          <p:txBody>
            <a:bodyPr/>
            <a:lstStyle/>
            <a:p>
              <a:endParaRPr lang="en-US"/>
            </a:p>
          </p:txBody>
        </p:sp>
        <p:sp>
          <p:nvSpPr>
            <p:cNvPr id="14610" name="Line 2343"/>
            <p:cNvSpPr>
              <a:spLocks noChangeShapeType="1"/>
            </p:cNvSpPr>
            <p:nvPr/>
          </p:nvSpPr>
          <p:spPr bwMode="auto">
            <a:xfrm flipH="1" flipV="1">
              <a:off x="2406" y="2323"/>
              <a:ext cx="7" cy="8"/>
            </a:xfrm>
            <a:prstGeom prst="line">
              <a:avLst/>
            </a:prstGeom>
            <a:noFill/>
            <a:ln w="6350">
              <a:solidFill>
                <a:srgbClr val="000000"/>
              </a:solidFill>
              <a:round/>
              <a:headEnd/>
              <a:tailEnd/>
            </a:ln>
          </p:spPr>
          <p:txBody>
            <a:bodyPr/>
            <a:lstStyle/>
            <a:p>
              <a:endParaRPr lang="en-US"/>
            </a:p>
          </p:txBody>
        </p:sp>
        <p:sp>
          <p:nvSpPr>
            <p:cNvPr id="14611" name="Line 2344"/>
            <p:cNvSpPr>
              <a:spLocks noChangeShapeType="1"/>
            </p:cNvSpPr>
            <p:nvPr/>
          </p:nvSpPr>
          <p:spPr bwMode="auto">
            <a:xfrm flipH="1" flipV="1">
              <a:off x="2399" y="2317"/>
              <a:ext cx="7" cy="6"/>
            </a:xfrm>
            <a:prstGeom prst="line">
              <a:avLst/>
            </a:prstGeom>
            <a:noFill/>
            <a:ln w="6350">
              <a:solidFill>
                <a:srgbClr val="000000"/>
              </a:solidFill>
              <a:round/>
              <a:headEnd/>
              <a:tailEnd/>
            </a:ln>
          </p:spPr>
          <p:txBody>
            <a:bodyPr/>
            <a:lstStyle/>
            <a:p>
              <a:endParaRPr lang="en-US"/>
            </a:p>
          </p:txBody>
        </p:sp>
        <p:sp>
          <p:nvSpPr>
            <p:cNvPr id="14612" name="Line 2345"/>
            <p:cNvSpPr>
              <a:spLocks noChangeShapeType="1"/>
            </p:cNvSpPr>
            <p:nvPr/>
          </p:nvSpPr>
          <p:spPr bwMode="auto">
            <a:xfrm flipH="1" flipV="1">
              <a:off x="2390" y="2313"/>
              <a:ext cx="9" cy="4"/>
            </a:xfrm>
            <a:prstGeom prst="line">
              <a:avLst/>
            </a:prstGeom>
            <a:noFill/>
            <a:ln w="6350">
              <a:solidFill>
                <a:srgbClr val="000000"/>
              </a:solidFill>
              <a:round/>
              <a:headEnd/>
              <a:tailEnd/>
            </a:ln>
          </p:spPr>
          <p:txBody>
            <a:bodyPr/>
            <a:lstStyle/>
            <a:p>
              <a:endParaRPr lang="en-US"/>
            </a:p>
          </p:txBody>
        </p:sp>
        <p:sp>
          <p:nvSpPr>
            <p:cNvPr id="14613" name="Line 2346"/>
            <p:cNvSpPr>
              <a:spLocks noChangeShapeType="1"/>
            </p:cNvSpPr>
            <p:nvPr/>
          </p:nvSpPr>
          <p:spPr bwMode="auto">
            <a:xfrm flipH="1" flipV="1">
              <a:off x="2380" y="2312"/>
              <a:ext cx="10" cy="1"/>
            </a:xfrm>
            <a:prstGeom prst="line">
              <a:avLst/>
            </a:prstGeom>
            <a:noFill/>
            <a:ln w="6350">
              <a:solidFill>
                <a:srgbClr val="000000"/>
              </a:solidFill>
              <a:round/>
              <a:headEnd/>
              <a:tailEnd/>
            </a:ln>
          </p:spPr>
          <p:txBody>
            <a:bodyPr/>
            <a:lstStyle/>
            <a:p>
              <a:endParaRPr lang="en-US"/>
            </a:p>
          </p:txBody>
        </p:sp>
        <p:sp>
          <p:nvSpPr>
            <p:cNvPr id="14614" name="Line 2347"/>
            <p:cNvSpPr>
              <a:spLocks noChangeShapeType="1"/>
            </p:cNvSpPr>
            <p:nvPr/>
          </p:nvSpPr>
          <p:spPr bwMode="auto">
            <a:xfrm flipH="1">
              <a:off x="2371" y="2312"/>
              <a:ext cx="9" cy="1"/>
            </a:xfrm>
            <a:prstGeom prst="line">
              <a:avLst/>
            </a:prstGeom>
            <a:noFill/>
            <a:ln w="6350">
              <a:solidFill>
                <a:srgbClr val="000000"/>
              </a:solidFill>
              <a:round/>
              <a:headEnd/>
              <a:tailEnd/>
            </a:ln>
          </p:spPr>
          <p:txBody>
            <a:bodyPr/>
            <a:lstStyle/>
            <a:p>
              <a:endParaRPr lang="en-US"/>
            </a:p>
          </p:txBody>
        </p:sp>
        <p:sp>
          <p:nvSpPr>
            <p:cNvPr id="14615" name="Line 2348"/>
            <p:cNvSpPr>
              <a:spLocks noChangeShapeType="1"/>
            </p:cNvSpPr>
            <p:nvPr/>
          </p:nvSpPr>
          <p:spPr bwMode="auto">
            <a:xfrm flipH="1">
              <a:off x="2360" y="2313"/>
              <a:ext cx="11" cy="4"/>
            </a:xfrm>
            <a:prstGeom prst="line">
              <a:avLst/>
            </a:prstGeom>
            <a:noFill/>
            <a:ln w="6350">
              <a:solidFill>
                <a:srgbClr val="000000"/>
              </a:solidFill>
              <a:round/>
              <a:headEnd/>
              <a:tailEnd/>
            </a:ln>
          </p:spPr>
          <p:txBody>
            <a:bodyPr/>
            <a:lstStyle/>
            <a:p>
              <a:endParaRPr lang="en-US"/>
            </a:p>
          </p:txBody>
        </p:sp>
        <p:sp>
          <p:nvSpPr>
            <p:cNvPr id="14616" name="Line 2349"/>
            <p:cNvSpPr>
              <a:spLocks noChangeShapeType="1"/>
            </p:cNvSpPr>
            <p:nvPr/>
          </p:nvSpPr>
          <p:spPr bwMode="auto">
            <a:xfrm flipH="1">
              <a:off x="2353" y="2317"/>
              <a:ext cx="7" cy="6"/>
            </a:xfrm>
            <a:prstGeom prst="line">
              <a:avLst/>
            </a:prstGeom>
            <a:noFill/>
            <a:ln w="6350">
              <a:solidFill>
                <a:srgbClr val="000000"/>
              </a:solidFill>
              <a:round/>
              <a:headEnd/>
              <a:tailEnd/>
            </a:ln>
          </p:spPr>
          <p:txBody>
            <a:bodyPr/>
            <a:lstStyle/>
            <a:p>
              <a:endParaRPr lang="en-US"/>
            </a:p>
          </p:txBody>
        </p:sp>
        <p:sp>
          <p:nvSpPr>
            <p:cNvPr id="14617" name="Line 2350"/>
            <p:cNvSpPr>
              <a:spLocks noChangeShapeType="1"/>
            </p:cNvSpPr>
            <p:nvPr/>
          </p:nvSpPr>
          <p:spPr bwMode="auto">
            <a:xfrm flipH="1">
              <a:off x="2347" y="2323"/>
              <a:ext cx="6" cy="8"/>
            </a:xfrm>
            <a:prstGeom prst="line">
              <a:avLst/>
            </a:prstGeom>
            <a:noFill/>
            <a:ln w="6350">
              <a:solidFill>
                <a:srgbClr val="000000"/>
              </a:solidFill>
              <a:round/>
              <a:headEnd/>
              <a:tailEnd/>
            </a:ln>
          </p:spPr>
          <p:txBody>
            <a:bodyPr/>
            <a:lstStyle/>
            <a:p>
              <a:endParaRPr lang="en-US"/>
            </a:p>
          </p:txBody>
        </p:sp>
        <p:sp>
          <p:nvSpPr>
            <p:cNvPr id="14618" name="Line 2351"/>
            <p:cNvSpPr>
              <a:spLocks noChangeShapeType="1"/>
            </p:cNvSpPr>
            <p:nvPr/>
          </p:nvSpPr>
          <p:spPr bwMode="auto">
            <a:xfrm flipH="1">
              <a:off x="2343" y="2331"/>
              <a:ext cx="4" cy="9"/>
            </a:xfrm>
            <a:prstGeom prst="line">
              <a:avLst/>
            </a:prstGeom>
            <a:noFill/>
            <a:ln w="6350">
              <a:solidFill>
                <a:srgbClr val="000000"/>
              </a:solidFill>
              <a:round/>
              <a:headEnd/>
              <a:tailEnd/>
            </a:ln>
          </p:spPr>
          <p:txBody>
            <a:bodyPr/>
            <a:lstStyle/>
            <a:p>
              <a:endParaRPr lang="en-US"/>
            </a:p>
          </p:txBody>
        </p:sp>
        <p:sp>
          <p:nvSpPr>
            <p:cNvPr id="14619" name="Line 2352"/>
            <p:cNvSpPr>
              <a:spLocks noChangeShapeType="1"/>
            </p:cNvSpPr>
            <p:nvPr/>
          </p:nvSpPr>
          <p:spPr bwMode="auto">
            <a:xfrm flipH="1">
              <a:off x="2341" y="2340"/>
              <a:ext cx="2" cy="10"/>
            </a:xfrm>
            <a:prstGeom prst="line">
              <a:avLst/>
            </a:prstGeom>
            <a:noFill/>
            <a:ln w="6350">
              <a:solidFill>
                <a:srgbClr val="000000"/>
              </a:solidFill>
              <a:round/>
              <a:headEnd/>
              <a:tailEnd/>
            </a:ln>
          </p:spPr>
          <p:txBody>
            <a:bodyPr/>
            <a:lstStyle/>
            <a:p>
              <a:endParaRPr lang="en-US"/>
            </a:p>
          </p:txBody>
        </p:sp>
        <p:sp>
          <p:nvSpPr>
            <p:cNvPr id="14620" name="Line 2353"/>
            <p:cNvSpPr>
              <a:spLocks noChangeShapeType="1"/>
            </p:cNvSpPr>
            <p:nvPr/>
          </p:nvSpPr>
          <p:spPr bwMode="auto">
            <a:xfrm>
              <a:off x="2341" y="2350"/>
              <a:ext cx="2" cy="9"/>
            </a:xfrm>
            <a:prstGeom prst="line">
              <a:avLst/>
            </a:prstGeom>
            <a:noFill/>
            <a:ln w="6350">
              <a:solidFill>
                <a:srgbClr val="000000"/>
              </a:solidFill>
              <a:round/>
              <a:headEnd/>
              <a:tailEnd/>
            </a:ln>
          </p:spPr>
          <p:txBody>
            <a:bodyPr/>
            <a:lstStyle/>
            <a:p>
              <a:endParaRPr lang="en-US"/>
            </a:p>
          </p:txBody>
        </p:sp>
        <p:sp>
          <p:nvSpPr>
            <p:cNvPr id="14621" name="Line 2354"/>
            <p:cNvSpPr>
              <a:spLocks noChangeShapeType="1"/>
            </p:cNvSpPr>
            <p:nvPr/>
          </p:nvSpPr>
          <p:spPr bwMode="auto">
            <a:xfrm>
              <a:off x="2343" y="2359"/>
              <a:ext cx="4" cy="10"/>
            </a:xfrm>
            <a:prstGeom prst="line">
              <a:avLst/>
            </a:prstGeom>
            <a:noFill/>
            <a:ln w="6350">
              <a:solidFill>
                <a:srgbClr val="000000"/>
              </a:solidFill>
              <a:round/>
              <a:headEnd/>
              <a:tailEnd/>
            </a:ln>
          </p:spPr>
          <p:txBody>
            <a:bodyPr/>
            <a:lstStyle/>
            <a:p>
              <a:endParaRPr lang="en-US"/>
            </a:p>
          </p:txBody>
        </p:sp>
        <p:sp>
          <p:nvSpPr>
            <p:cNvPr id="14622" name="Line 2355"/>
            <p:cNvSpPr>
              <a:spLocks noChangeShapeType="1"/>
            </p:cNvSpPr>
            <p:nvPr/>
          </p:nvSpPr>
          <p:spPr bwMode="auto">
            <a:xfrm>
              <a:off x="2347" y="2369"/>
              <a:ext cx="6" cy="8"/>
            </a:xfrm>
            <a:prstGeom prst="line">
              <a:avLst/>
            </a:prstGeom>
            <a:noFill/>
            <a:ln w="6350">
              <a:solidFill>
                <a:srgbClr val="000000"/>
              </a:solidFill>
              <a:round/>
              <a:headEnd/>
              <a:tailEnd/>
            </a:ln>
          </p:spPr>
          <p:txBody>
            <a:bodyPr/>
            <a:lstStyle/>
            <a:p>
              <a:endParaRPr lang="en-US"/>
            </a:p>
          </p:txBody>
        </p:sp>
        <p:sp>
          <p:nvSpPr>
            <p:cNvPr id="14623" name="Line 2356"/>
            <p:cNvSpPr>
              <a:spLocks noChangeShapeType="1"/>
            </p:cNvSpPr>
            <p:nvPr/>
          </p:nvSpPr>
          <p:spPr bwMode="auto">
            <a:xfrm>
              <a:off x="2353" y="2377"/>
              <a:ext cx="7" cy="6"/>
            </a:xfrm>
            <a:prstGeom prst="line">
              <a:avLst/>
            </a:prstGeom>
            <a:noFill/>
            <a:ln w="6350">
              <a:solidFill>
                <a:srgbClr val="000000"/>
              </a:solidFill>
              <a:round/>
              <a:headEnd/>
              <a:tailEnd/>
            </a:ln>
          </p:spPr>
          <p:txBody>
            <a:bodyPr/>
            <a:lstStyle/>
            <a:p>
              <a:endParaRPr lang="en-US"/>
            </a:p>
          </p:txBody>
        </p:sp>
        <p:sp>
          <p:nvSpPr>
            <p:cNvPr id="14624" name="Line 2357"/>
            <p:cNvSpPr>
              <a:spLocks noChangeShapeType="1"/>
            </p:cNvSpPr>
            <p:nvPr/>
          </p:nvSpPr>
          <p:spPr bwMode="auto">
            <a:xfrm>
              <a:off x="2360" y="2383"/>
              <a:ext cx="11" cy="4"/>
            </a:xfrm>
            <a:prstGeom prst="line">
              <a:avLst/>
            </a:prstGeom>
            <a:noFill/>
            <a:ln w="6350">
              <a:solidFill>
                <a:srgbClr val="000000"/>
              </a:solidFill>
              <a:round/>
              <a:headEnd/>
              <a:tailEnd/>
            </a:ln>
          </p:spPr>
          <p:txBody>
            <a:bodyPr/>
            <a:lstStyle/>
            <a:p>
              <a:endParaRPr lang="en-US"/>
            </a:p>
          </p:txBody>
        </p:sp>
        <p:sp>
          <p:nvSpPr>
            <p:cNvPr id="14625" name="Line 2358"/>
            <p:cNvSpPr>
              <a:spLocks noChangeShapeType="1"/>
            </p:cNvSpPr>
            <p:nvPr/>
          </p:nvSpPr>
          <p:spPr bwMode="auto">
            <a:xfrm>
              <a:off x="2371" y="2387"/>
              <a:ext cx="9" cy="1"/>
            </a:xfrm>
            <a:prstGeom prst="line">
              <a:avLst/>
            </a:prstGeom>
            <a:noFill/>
            <a:ln w="6350">
              <a:solidFill>
                <a:srgbClr val="000000"/>
              </a:solidFill>
              <a:round/>
              <a:headEnd/>
              <a:tailEnd/>
            </a:ln>
          </p:spPr>
          <p:txBody>
            <a:bodyPr/>
            <a:lstStyle/>
            <a:p>
              <a:endParaRPr lang="en-US"/>
            </a:p>
          </p:txBody>
        </p:sp>
        <p:sp>
          <p:nvSpPr>
            <p:cNvPr id="14626" name="Line 2359"/>
            <p:cNvSpPr>
              <a:spLocks noChangeShapeType="1"/>
            </p:cNvSpPr>
            <p:nvPr/>
          </p:nvSpPr>
          <p:spPr bwMode="auto">
            <a:xfrm flipV="1">
              <a:off x="2380" y="2387"/>
              <a:ext cx="10" cy="1"/>
            </a:xfrm>
            <a:prstGeom prst="line">
              <a:avLst/>
            </a:prstGeom>
            <a:noFill/>
            <a:ln w="6350">
              <a:solidFill>
                <a:srgbClr val="000000"/>
              </a:solidFill>
              <a:round/>
              <a:headEnd/>
              <a:tailEnd/>
            </a:ln>
          </p:spPr>
          <p:txBody>
            <a:bodyPr/>
            <a:lstStyle/>
            <a:p>
              <a:endParaRPr lang="en-US"/>
            </a:p>
          </p:txBody>
        </p:sp>
        <p:sp>
          <p:nvSpPr>
            <p:cNvPr id="14627" name="Line 2360"/>
            <p:cNvSpPr>
              <a:spLocks noChangeShapeType="1"/>
            </p:cNvSpPr>
            <p:nvPr/>
          </p:nvSpPr>
          <p:spPr bwMode="auto">
            <a:xfrm flipV="1">
              <a:off x="2390" y="2383"/>
              <a:ext cx="9" cy="4"/>
            </a:xfrm>
            <a:prstGeom prst="line">
              <a:avLst/>
            </a:prstGeom>
            <a:noFill/>
            <a:ln w="6350">
              <a:solidFill>
                <a:srgbClr val="000000"/>
              </a:solidFill>
              <a:round/>
              <a:headEnd/>
              <a:tailEnd/>
            </a:ln>
          </p:spPr>
          <p:txBody>
            <a:bodyPr/>
            <a:lstStyle/>
            <a:p>
              <a:endParaRPr lang="en-US"/>
            </a:p>
          </p:txBody>
        </p:sp>
        <p:sp>
          <p:nvSpPr>
            <p:cNvPr id="14628" name="Line 2361"/>
            <p:cNvSpPr>
              <a:spLocks noChangeShapeType="1"/>
            </p:cNvSpPr>
            <p:nvPr/>
          </p:nvSpPr>
          <p:spPr bwMode="auto">
            <a:xfrm flipV="1">
              <a:off x="2399" y="2377"/>
              <a:ext cx="7" cy="6"/>
            </a:xfrm>
            <a:prstGeom prst="line">
              <a:avLst/>
            </a:prstGeom>
            <a:noFill/>
            <a:ln w="6350">
              <a:solidFill>
                <a:srgbClr val="000000"/>
              </a:solidFill>
              <a:round/>
              <a:headEnd/>
              <a:tailEnd/>
            </a:ln>
          </p:spPr>
          <p:txBody>
            <a:bodyPr/>
            <a:lstStyle/>
            <a:p>
              <a:endParaRPr lang="en-US"/>
            </a:p>
          </p:txBody>
        </p:sp>
        <p:sp>
          <p:nvSpPr>
            <p:cNvPr id="14629" name="Line 2362"/>
            <p:cNvSpPr>
              <a:spLocks noChangeShapeType="1"/>
            </p:cNvSpPr>
            <p:nvPr/>
          </p:nvSpPr>
          <p:spPr bwMode="auto">
            <a:xfrm flipV="1">
              <a:off x="2406" y="2369"/>
              <a:ext cx="7" cy="8"/>
            </a:xfrm>
            <a:prstGeom prst="line">
              <a:avLst/>
            </a:prstGeom>
            <a:noFill/>
            <a:ln w="6350">
              <a:solidFill>
                <a:srgbClr val="000000"/>
              </a:solidFill>
              <a:round/>
              <a:headEnd/>
              <a:tailEnd/>
            </a:ln>
          </p:spPr>
          <p:txBody>
            <a:bodyPr/>
            <a:lstStyle/>
            <a:p>
              <a:endParaRPr lang="en-US"/>
            </a:p>
          </p:txBody>
        </p:sp>
        <p:sp>
          <p:nvSpPr>
            <p:cNvPr id="14630" name="Line 2363"/>
            <p:cNvSpPr>
              <a:spLocks noChangeShapeType="1"/>
            </p:cNvSpPr>
            <p:nvPr/>
          </p:nvSpPr>
          <p:spPr bwMode="auto">
            <a:xfrm flipV="1">
              <a:off x="2413" y="2359"/>
              <a:ext cx="3" cy="10"/>
            </a:xfrm>
            <a:prstGeom prst="line">
              <a:avLst/>
            </a:prstGeom>
            <a:noFill/>
            <a:ln w="6350">
              <a:solidFill>
                <a:srgbClr val="000000"/>
              </a:solidFill>
              <a:round/>
              <a:headEnd/>
              <a:tailEnd/>
            </a:ln>
          </p:spPr>
          <p:txBody>
            <a:bodyPr/>
            <a:lstStyle/>
            <a:p>
              <a:endParaRPr lang="en-US"/>
            </a:p>
          </p:txBody>
        </p:sp>
        <p:sp>
          <p:nvSpPr>
            <p:cNvPr id="14631" name="Line 2364"/>
            <p:cNvSpPr>
              <a:spLocks noChangeShapeType="1"/>
            </p:cNvSpPr>
            <p:nvPr/>
          </p:nvSpPr>
          <p:spPr bwMode="auto">
            <a:xfrm flipV="1">
              <a:off x="2416" y="2350"/>
              <a:ext cx="2" cy="9"/>
            </a:xfrm>
            <a:prstGeom prst="line">
              <a:avLst/>
            </a:prstGeom>
            <a:noFill/>
            <a:ln w="6350">
              <a:solidFill>
                <a:srgbClr val="000000"/>
              </a:solidFill>
              <a:round/>
              <a:headEnd/>
              <a:tailEnd/>
            </a:ln>
          </p:spPr>
          <p:txBody>
            <a:bodyPr/>
            <a:lstStyle/>
            <a:p>
              <a:endParaRPr lang="en-US"/>
            </a:p>
          </p:txBody>
        </p:sp>
        <p:sp>
          <p:nvSpPr>
            <p:cNvPr id="14632" name="Freeform 2365"/>
            <p:cNvSpPr>
              <a:spLocks/>
            </p:cNvSpPr>
            <p:nvPr/>
          </p:nvSpPr>
          <p:spPr bwMode="auto">
            <a:xfrm>
              <a:off x="2655" y="2310"/>
              <a:ext cx="76" cy="76"/>
            </a:xfrm>
            <a:custGeom>
              <a:avLst/>
              <a:gdLst>
                <a:gd name="T0" fmla="*/ 38 w 76"/>
                <a:gd name="T1" fmla="*/ 0 h 76"/>
                <a:gd name="T2" fmla="*/ 48 w 76"/>
                <a:gd name="T3" fmla="*/ 1 h 76"/>
                <a:gd name="T4" fmla="*/ 57 w 76"/>
                <a:gd name="T5" fmla="*/ 5 h 76"/>
                <a:gd name="T6" fmla="*/ 65 w 76"/>
                <a:gd name="T7" fmla="*/ 11 h 76"/>
                <a:gd name="T8" fmla="*/ 72 w 76"/>
                <a:gd name="T9" fmla="*/ 19 h 76"/>
                <a:gd name="T10" fmla="*/ 75 w 76"/>
                <a:gd name="T11" fmla="*/ 28 h 76"/>
                <a:gd name="T12" fmla="*/ 76 w 76"/>
                <a:gd name="T13" fmla="*/ 38 h 76"/>
                <a:gd name="T14" fmla="*/ 75 w 76"/>
                <a:gd name="T15" fmla="*/ 48 h 76"/>
                <a:gd name="T16" fmla="*/ 72 w 76"/>
                <a:gd name="T17" fmla="*/ 57 h 76"/>
                <a:gd name="T18" fmla="*/ 65 w 76"/>
                <a:gd name="T19" fmla="*/ 65 h 76"/>
                <a:gd name="T20" fmla="*/ 57 w 76"/>
                <a:gd name="T21" fmla="*/ 72 h 76"/>
                <a:gd name="T22" fmla="*/ 48 w 76"/>
                <a:gd name="T23" fmla="*/ 75 h 76"/>
                <a:gd name="T24" fmla="*/ 38 w 76"/>
                <a:gd name="T25" fmla="*/ 76 h 76"/>
                <a:gd name="T26" fmla="*/ 28 w 76"/>
                <a:gd name="T27" fmla="*/ 75 h 76"/>
                <a:gd name="T28" fmla="*/ 19 w 76"/>
                <a:gd name="T29" fmla="*/ 72 h 76"/>
                <a:gd name="T30" fmla="*/ 11 w 76"/>
                <a:gd name="T31" fmla="*/ 65 h 76"/>
                <a:gd name="T32" fmla="*/ 6 w 76"/>
                <a:gd name="T33" fmla="*/ 57 h 76"/>
                <a:gd name="T34" fmla="*/ 1 w 76"/>
                <a:gd name="T35" fmla="*/ 48 h 76"/>
                <a:gd name="T36" fmla="*/ 0 w 76"/>
                <a:gd name="T37" fmla="*/ 38 h 76"/>
                <a:gd name="T38" fmla="*/ 1 w 76"/>
                <a:gd name="T39" fmla="*/ 28 h 76"/>
                <a:gd name="T40" fmla="*/ 6 w 76"/>
                <a:gd name="T41" fmla="*/ 19 h 76"/>
                <a:gd name="T42" fmla="*/ 11 w 76"/>
                <a:gd name="T43" fmla="*/ 11 h 76"/>
                <a:gd name="T44" fmla="*/ 19 w 76"/>
                <a:gd name="T45" fmla="*/ 5 h 76"/>
                <a:gd name="T46" fmla="*/ 28 w 76"/>
                <a:gd name="T47" fmla="*/ 1 h 76"/>
                <a:gd name="T48" fmla="*/ 38 w 76"/>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6"/>
                <a:gd name="T77" fmla="*/ 76 w 76"/>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6">
                  <a:moveTo>
                    <a:pt x="38" y="0"/>
                  </a:moveTo>
                  <a:lnTo>
                    <a:pt x="48" y="1"/>
                  </a:lnTo>
                  <a:lnTo>
                    <a:pt x="57" y="5"/>
                  </a:lnTo>
                  <a:lnTo>
                    <a:pt x="65" y="11"/>
                  </a:lnTo>
                  <a:lnTo>
                    <a:pt x="72" y="19"/>
                  </a:lnTo>
                  <a:lnTo>
                    <a:pt x="75" y="28"/>
                  </a:lnTo>
                  <a:lnTo>
                    <a:pt x="76" y="38"/>
                  </a:lnTo>
                  <a:lnTo>
                    <a:pt x="75" y="48"/>
                  </a:lnTo>
                  <a:lnTo>
                    <a:pt x="72" y="57"/>
                  </a:lnTo>
                  <a:lnTo>
                    <a:pt x="65" y="65"/>
                  </a:lnTo>
                  <a:lnTo>
                    <a:pt x="57" y="72"/>
                  </a:lnTo>
                  <a:lnTo>
                    <a:pt x="48" y="75"/>
                  </a:lnTo>
                  <a:lnTo>
                    <a:pt x="38" y="76"/>
                  </a:lnTo>
                  <a:lnTo>
                    <a:pt x="28" y="75"/>
                  </a:lnTo>
                  <a:lnTo>
                    <a:pt x="19" y="72"/>
                  </a:lnTo>
                  <a:lnTo>
                    <a:pt x="11" y="65"/>
                  </a:lnTo>
                  <a:lnTo>
                    <a:pt x="6" y="57"/>
                  </a:lnTo>
                  <a:lnTo>
                    <a:pt x="1" y="48"/>
                  </a:lnTo>
                  <a:lnTo>
                    <a:pt x="0" y="38"/>
                  </a:lnTo>
                  <a:lnTo>
                    <a:pt x="1" y="28"/>
                  </a:lnTo>
                  <a:lnTo>
                    <a:pt x="6" y="19"/>
                  </a:lnTo>
                  <a:lnTo>
                    <a:pt x="11" y="11"/>
                  </a:lnTo>
                  <a:lnTo>
                    <a:pt x="19" y="5"/>
                  </a:lnTo>
                  <a:lnTo>
                    <a:pt x="28" y="1"/>
                  </a:lnTo>
                  <a:lnTo>
                    <a:pt x="38" y="0"/>
                  </a:lnTo>
                  <a:close/>
                </a:path>
              </a:pathLst>
            </a:custGeom>
            <a:solidFill>
              <a:srgbClr val="FF0000"/>
            </a:solidFill>
            <a:ln w="0">
              <a:solidFill>
                <a:srgbClr val="FF0000"/>
              </a:solidFill>
              <a:prstDash val="solid"/>
              <a:round/>
              <a:headEnd/>
              <a:tailEnd/>
            </a:ln>
          </p:spPr>
          <p:txBody>
            <a:bodyPr/>
            <a:lstStyle/>
            <a:p>
              <a:endParaRPr lang="en-US"/>
            </a:p>
          </p:txBody>
        </p:sp>
        <p:sp>
          <p:nvSpPr>
            <p:cNvPr id="14633" name="Line 2366"/>
            <p:cNvSpPr>
              <a:spLocks noChangeShapeType="1"/>
            </p:cNvSpPr>
            <p:nvPr/>
          </p:nvSpPr>
          <p:spPr bwMode="auto">
            <a:xfrm flipH="1" flipV="1">
              <a:off x="2573" y="2386"/>
              <a:ext cx="1" cy="9"/>
            </a:xfrm>
            <a:prstGeom prst="line">
              <a:avLst/>
            </a:prstGeom>
            <a:noFill/>
            <a:ln w="6350">
              <a:solidFill>
                <a:srgbClr val="000000"/>
              </a:solidFill>
              <a:round/>
              <a:headEnd/>
              <a:tailEnd/>
            </a:ln>
          </p:spPr>
          <p:txBody>
            <a:bodyPr/>
            <a:lstStyle/>
            <a:p>
              <a:endParaRPr lang="en-US"/>
            </a:p>
          </p:txBody>
        </p:sp>
        <p:sp>
          <p:nvSpPr>
            <p:cNvPr id="14634" name="Line 2367"/>
            <p:cNvSpPr>
              <a:spLocks noChangeShapeType="1"/>
            </p:cNvSpPr>
            <p:nvPr/>
          </p:nvSpPr>
          <p:spPr bwMode="auto">
            <a:xfrm flipH="1" flipV="1">
              <a:off x="2570" y="2376"/>
              <a:ext cx="3" cy="10"/>
            </a:xfrm>
            <a:prstGeom prst="line">
              <a:avLst/>
            </a:prstGeom>
            <a:noFill/>
            <a:ln w="6350">
              <a:solidFill>
                <a:srgbClr val="000000"/>
              </a:solidFill>
              <a:round/>
              <a:headEnd/>
              <a:tailEnd/>
            </a:ln>
          </p:spPr>
          <p:txBody>
            <a:bodyPr/>
            <a:lstStyle/>
            <a:p>
              <a:endParaRPr lang="en-US"/>
            </a:p>
          </p:txBody>
        </p:sp>
        <p:sp>
          <p:nvSpPr>
            <p:cNvPr id="14635" name="Line 2368"/>
            <p:cNvSpPr>
              <a:spLocks noChangeShapeType="1"/>
            </p:cNvSpPr>
            <p:nvPr/>
          </p:nvSpPr>
          <p:spPr bwMode="auto">
            <a:xfrm flipH="1" flipV="1">
              <a:off x="2563" y="2368"/>
              <a:ext cx="7" cy="8"/>
            </a:xfrm>
            <a:prstGeom prst="line">
              <a:avLst/>
            </a:prstGeom>
            <a:noFill/>
            <a:ln w="6350">
              <a:solidFill>
                <a:srgbClr val="000000"/>
              </a:solidFill>
              <a:round/>
              <a:headEnd/>
              <a:tailEnd/>
            </a:ln>
          </p:spPr>
          <p:txBody>
            <a:bodyPr/>
            <a:lstStyle/>
            <a:p>
              <a:endParaRPr lang="en-US"/>
            </a:p>
          </p:txBody>
        </p:sp>
        <p:sp>
          <p:nvSpPr>
            <p:cNvPr id="14636" name="Line 2369"/>
            <p:cNvSpPr>
              <a:spLocks noChangeShapeType="1"/>
            </p:cNvSpPr>
            <p:nvPr/>
          </p:nvSpPr>
          <p:spPr bwMode="auto">
            <a:xfrm flipH="1" flipV="1">
              <a:off x="2555" y="2363"/>
              <a:ext cx="8" cy="5"/>
            </a:xfrm>
            <a:prstGeom prst="line">
              <a:avLst/>
            </a:prstGeom>
            <a:noFill/>
            <a:ln w="6350">
              <a:solidFill>
                <a:srgbClr val="000000"/>
              </a:solidFill>
              <a:round/>
              <a:headEnd/>
              <a:tailEnd/>
            </a:ln>
          </p:spPr>
          <p:txBody>
            <a:bodyPr/>
            <a:lstStyle/>
            <a:p>
              <a:endParaRPr lang="en-US"/>
            </a:p>
          </p:txBody>
        </p:sp>
        <p:sp>
          <p:nvSpPr>
            <p:cNvPr id="14637" name="Line 2370"/>
            <p:cNvSpPr>
              <a:spLocks noChangeShapeType="1"/>
            </p:cNvSpPr>
            <p:nvPr/>
          </p:nvSpPr>
          <p:spPr bwMode="auto">
            <a:xfrm flipH="1" flipV="1">
              <a:off x="2546" y="2358"/>
              <a:ext cx="9" cy="5"/>
            </a:xfrm>
            <a:prstGeom prst="line">
              <a:avLst/>
            </a:prstGeom>
            <a:noFill/>
            <a:ln w="6350">
              <a:solidFill>
                <a:srgbClr val="000000"/>
              </a:solidFill>
              <a:round/>
              <a:headEnd/>
              <a:tailEnd/>
            </a:ln>
          </p:spPr>
          <p:txBody>
            <a:bodyPr/>
            <a:lstStyle/>
            <a:p>
              <a:endParaRPr lang="en-US"/>
            </a:p>
          </p:txBody>
        </p:sp>
        <p:sp>
          <p:nvSpPr>
            <p:cNvPr id="14638" name="Line 2371"/>
            <p:cNvSpPr>
              <a:spLocks noChangeShapeType="1"/>
            </p:cNvSpPr>
            <p:nvPr/>
          </p:nvSpPr>
          <p:spPr bwMode="auto">
            <a:xfrm flipH="1" flipV="1">
              <a:off x="2536" y="2357"/>
              <a:ext cx="10" cy="1"/>
            </a:xfrm>
            <a:prstGeom prst="line">
              <a:avLst/>
            </a:prstGeom>
            <a:noFill/>
            <a:ln w="6350">
              <a:solidFill>
                <a:srgbClr val="000000"/>
              </a:solidFill>
              <a:round/>
              <a:headEnd/>
              <a:tailEnd/>
            </a:ln>
          </p:spPr>
          <p:txBody>
            <a:bodyPr/>
            <a:lstStyle/>
            <a:p>
              <a:endParaRPr lang="en-US"/>
            </a:p>
          </p:txBody>
        </p:sp>
        <p:sp>
          <p:nvSpPr>
            <p:cNvPr id="14639" name="Line 2372"/>
            <p:cNvSpPr>
              <a:spLocks noChangeShapeType="1"/>
            </p:cNvSpPr>
            <p:nvPr/>
          </p:nvSpPr>
          <p:spPr bwMode="auto">
            <a:xfrm flipH="1">
              <a:off x="2526" y="2357"/>
              <a:ext cx="10" cy="1"/>
            </a:xfrm>
            <a:prstGeom prst="line">
              <a:avLst/>
            </a:prstGeom>
            <a:noFill/>
            <a:ln w="6350">
              <a:solidFill>
                <a:srgbClr val="000000"/>
              </a:solidFill>
              <a:round/>
              <a:headEnd/>
              <a:tailEnd/>
            </a:ln>
          </p:spPr>
          <p:txBody>
            <a:bodyPr/>
            <a:lstStyle/>
            <a:p>
              <a:endParaRPr lang="en-US"/>
            </a:p>
          </p:txBody>
        </p:sp>
        <p:sp>
          <p:nvSpPr>
            <p:cNvPr id="14640" name="Line 2373"/>
            <p:cNvSpPr>
              <a:spLocks noChangeShapeType="1"/>
            </p:cNvSpPr>
            <p:nvPr/>
          </p:nvSpPr>
          <p:spPr bwMode="auto">
            <a:xfrm flipH="1">
              <a:off x="2517" y="2358"/>
              <a:ext cx="9" cy="5"/>
            </a:xfrm>
            <a:prstGeom prst="line">
              <a:avLst/>
            </a:prstGeom>
            <a:noFill/>
            <a:ln w="6350">
              <a:solidFill>
                <a:srgbClr val="000000"/>
              </a:solidFill>
              <a:round/>
              <a:headEnd/>
              <a:tailEnd/>
            </a:ln>
          </p:spPr>
          <p:txBody>
            <a:bodyPr/>
            <a:lstStyle/>
            <a:p>
              <a:endParaRPr lang="en-US"/>
            </a:p>
          </p:txBody>
        </p:sp>
        <p:sp>
          <p:nvSpPr>
            <p:cNvPr id="14641" name="Line 2374"/>
            <p:cNvSpPr>
              <a:spLocks noChangeShapeType="1"/>
            </p:cNvSpPr>
            <p:nvPr/>
          </p:nvSpPr>
          <p:spPr bwMode="auto">
            <a:xfrm flipH="1">
              <a:off x="2509" y="2363"/>
              <a:ext cx="8" cy="5"/>
            </a:xfrm>
            <a:prstGeom prst="line">
              <a:avLst/>
            </a:prstGeom>
            <a:noFill/>
            <a:ln w="6350">
              <a:solidFill>
                <a:srgbClr val="000000"/>
              </a:solidFill>
              <a:round/>
              <a:headEnd/>
              <a:tailEnd/>
            </a:ln>
          </p:spPr>
          <p:txBody>
            <a:bodyPr/>
            <a:lstStyle/>
            <a:p>
              <a:endParaRPr lang="en-US"/>
            </a:p>
          </p:txBody>
        </p:sp>
        <p:sp>
          <p:nvSpPr>
            <p:cNvPr id="14642" name="Line 2375"/>
            <p:cNvSpPr>
              <a:spLocks noChangeShapeType="1"/>
            </p:cNvSpPr>
            <p:nvPr/>
          </p:nvSpPr>
          <p:spPr bwMode="auto">
            <a:xfrm flipH="1">
              <a:off x="2504" y="2368"/>
              <a:ext cx="5" cy="8"/>
            </a:xfrm>
            <a:prstGeom prst="line">
              <a:avLst/>
            </a:prstGeom>
            <a:noFill/>
            <a:ln w="6350">
              <a:solidFill>
                <a:srgbClr val="000000"/>
              </a:solidFill>
              <a:round/>
              <a:headEnd/>
              <a:tailEnd/>
            </a:ln>
          </p:spPr>
          <p:txBody>
            <a:bodyPr/>
            <a:lstStyle/>
            <a:p>
              <a:endParaRPr lang="en-US"/>
            </a:p>
          </p:txBody>
        </p:sp>
        <p:sp>
          <p:nvSpPr>
            <p:cNvPr id="14643" name="Line 2376"/>
            <p:cNvSpPr>
              <a:spLocks noChangeShapeType="1"/>
            </p:cNvSpPr>
            <p:nvPr/>
          </p:nvSpPr>
          <p:spPr bwMode="auto">
            <a:xfrm flipH="1">
              <a:off x="2499" y="2376"/>
              <a:ext cx="5" cy="10"/>
            </a:xfrm>
            <a:prstGeom prst="line">
              <a:avLst/>
            </a:prstGeom>
            <a:noFill/>
            <a:ln w="6350">
              <a:solidFill>
                <a:srgbClr val="000000"/>
              </a:solidFill>
              <a:round/>
              <a:headEnd/>
              <a:tailEnd/>
            </a:ln>
          </p:spPr>
          <p:txBody>
            <a:bodyPr/>
            <a:lstStyle/>
            <a:p>
              <a:endParaRPr lang="en-US"/>
            </a:p>
          </p:txBody>
        </p:sp>
        <p:sp>
          <p:nvSpPr>
            <p:cNvPr id="14644" name="Line 2377"/>
            <p:cNvSpPr>
              <a:spLocks noChangeShapeType="1"/>
            </p:cNvSpPr>
            <p:nvPr/>
          </p:nvSpPr>
          <p:spPr bwMode="auto">
            <a:xfrm flipH="1">
              <a:off x="2498" y="2386"/>
              <a:ext cx="1" cy="9"/>
            </a:xfrm>
            <a:prstGeom prst="line">
              <a:avLst/>
            </a:prstGeom>
            <a:noFill/>
            <a:ln w="6350">
              <a:solidFill>
                <a:srgbClr val="000000"/>
              </a:solidFill>
              <a:round/>
              <a:headEnd/>
              <a:tailEnd/>
            </a:ln>
          </p:spPr>
          <p:txBody>
            <a:bodyPr/>
            <a:lstStyle/>
            <a:p>
              <a:endParaRPr lang="en-US"/>
            </a:p>
          </p:txBody>
        </p:sp>
        <p:sp>
          <p:nvSpPr>
            <p:cNvPr id="14645" name="Line 2378"/>
            <p:cNvSpPr>
              <a:spLocks noChangeShapeType="1"/>
            </p:cNvSpPr>
            <p:nvPr/>
          </p:nvSpPr>
          <p:spPr bwMode="auto">
            <a:xfrm>
              <a:off x="2498" y="2395"/>
              <a:ext cx="1" cy="10"/>
            </a:xfrm>
            <a:prstGeom prst="line">
              <a:avLst/>
            </a:prstGeom>
            <a:noFill/>
            <a:ln w="6350">
              <a:solidFill>
                <a:srgbClr val="000000"/>
              </a:solidFill>
              <a:round/>
              <a:headEnd/>
              <a:tailEnd/>
            </a:ln>
          </p:spPr>
          <p:txBody>
            <a:bodyPr/>
            <a:lstStyle/>
            <a:p>
              <a:endParaRPr lang="en-US"/>
            </a:p>
          </p:txBody>
        </p:sp>
        <p:sp>
          <p:nvSpPr>
            <p:cNvPr id="14646" name="Line 2379"/>
            <p:cNvSpPr>
              <a:spLocks noChangeShapeType="1"/>
            </p:cNvSpPr>
            <p:nvPr/>
          </p:nvSpPr>
          <p:spPr bwMode="auto">
            <a:xfrm>
              <a:off x="2499" y="2405"/>
              <a:ext cx="5" cy="9"/>
            </a:xfrm>
            <a:prstGeom prst="line">
              <a:avLst/>
            </a:prstGeom>
            <a:noFill/>
            <a:ln w="6350">
              <a:solidFill>
                <a:srgbClr val="000000"/>
              </a:solidFill>
              <a:round/>
              <a:headEnd/>
              <a:tailEnd/>
            </a:ln>
          </p:spPr>
          <p:txBody>
            <a:bodyPr/>
            <a:lstStyle/>
            <a:p>
              <a:endParaRPr lang="en-US"/>
            </a:p>
          </p:txBody>
        </p:sp>
        <p:sp>
          <p:nvSpPr>
            <p:cNvPr id="14647" name="Line 2380"/>
            <p:cNvSpPr>
              <a:spLocks noChangeShapeType="1"/>
            </p:cNvSpPr>
            <p:nvPr/>
          </p:nvSpPr>
          <p:spPr bwMode="auto">
            <a:xfrm>
              <a:off x="2504" y="2414"/>
              <a:ext cx="5" cy="8"/>
            </a:xfrm>
            <a:prstGeom prst="line">
              <a:avLst/>
            </a:prstGeom>
            <a:noFill/>
            <a:ln w="6350">
              <a:solidFill>
                <a:srgbClr val="000000"/>
              </a:solidFill>
              <a:round/>
              <a:headEnd/>
              <a:tailEnd/>
            </a:ln>
          </p:spPr>
          <p:txBody>
            <a:bodyPr/>
            <a:lstStyle/>
            <a:p>
              <a:endParaRPr lang="en-US"/>
            </a:p>
          </p:txBody>
        </p:sp>
        <p:sp>
          <p:nvSpPr>
            <p:cNvPr id="14648" name="Line 2381"/>
            <p:cNvSpPr>
              <a:spLocks noChangeShapeType="1"/>
            </p:cNvSpPr>
            <p:nvPr/>
          </p:nvSpPr>
          <p:spPr bwMode="auto">
            <a:xfrm>
              <a:off x="2509" y="2422"/>
              <a:ext cx="8" cy="7"/>
            </a:xfrm>
            <a:prstGeom prst="line">
              <a:avLst/>
            </a:prstGeom>
            <a:noFill/>
            <a:ln w="6350">
              <a:solidFill>
                <a:srgbClr val="000000"/>
              </a:solidFill>
              <a:round/>
              <a:headEnd/>
              <a:tailEnd/>
            </a:ln>
          </p:spPr>
          <p:txBody>
            <a:bodyPr/>
            <a:lstStyle/>
            <a:p>
              <a:endParaRPr lang="en-US"/>
            </a:p>
          </p:txBody>
        </p:sp>
        <p:sp>
          <p:nvSpPr>
            <p:cNvPr id="14649" name="Line 2382"/>
            <p:cNvSpPr>
              <a:spLocks noChangeShapeType="1"/>
            </p:cNvSpPr>
            <p:nvPr/>
          </p:nvSpPr>
          <p:spPr bwMode="auto">
            <a:xfrm>
              <a:off x="2517" y="2429"/>
              <a:ext cx="9" cy="3"/>
            </a:xfrm>
            <a:prstGeom prst="line">
              <a:avLst/>
            </a:prstGeom>
            <a:noFill/>
            <a:ln w="6350">
              <a:solidFill>
                <a:srgbClr val="000000"/>
              </a:solidFill>
              <a:round/>
              <a:headEnd/>
              <a:tailEnd/>
            </a:ln>
          </p:spPr>
          <p:txBody>
            <a:bodyPr/>
            <a:lstStyle/>
            <a:p>
              <a:endParaRPr lang="en-US"/>
            </a:p>
          </p:txBody>
        </p:sp>
        <p:sp>
          <p:nvSpPr>
            <p:cNvPr id="14650" name="Line 2383"/>
            <p:cNvSpPr>
              <a:spLocks noChangeShapeType="1"/>
            </p:cNvSpPr>
            <p:nvPr/>
          </p:nvSpPr>
          <p:spPr bwMode="auto">
            <a:xfrm>
              <a:off x="2526" y="2432"/>
              <a:ext cx="10" cy="1"/>
            </a:xfrm>
            <a:prstGeom prst="line">
              <a:avLst/>
            </a:prstGeom>
            <a:noFill/>
            <a:ln w="6350">
              <a:solidFill>
                <a:srgbClr val="000000"/>
              </a:solidFill>
              <a:round/>
              <a:headEnd/>
              <a:tailEnd/>
            </a:ln>
          </p:spPr>
          <p:txBody>
            <a:bodyPr/>
            <a:lstStyle/>
            <a:p>
              <a:endParaRPr lang="en-US"/>
            </a:p>
          </p:txBody>
        </p:sp>
        <p:sp>
          <p:nvSpPr>
            <p:cNvPr id="14651" name="Line 2384"/>
            <p:cNvSpPr>
              <a:spLocks noChangeShapeType="1"/>
            </p:cNvSpPr>
            <p:nvPr/>
          </p:nvSpPr>
          <p:spPr bwMode="auto">
            <a:xfrm flipV="1">
              <a:off x="2536" y="2432"/>
              <a:ext cx="10" cy="1"/>
            </a:xfrm>
            <a:prstGeom prst="line">
              <a:avLst/>
            </a:prstGeom>
            <a:noFill/>
            <a:ln w="6350">
              <a:solidFill>
                <a:srgbClr val="000000"/>
              </a:solidFill>
              <a:round/>
              <a:headEnd/>
              <a:tailEnd/>
            </a:ln>
          </p:spPr>
          <p:txBody>
            <a:bodyPr/>
            <a:lstStyle/>
            <a:p>
              <a:endParaRPr lang="en-US"/>
            </a:p>
          </p:txBody>
        </p:sp>
        <p:sp>
          <p:nvSpPr>
            <p:cNvPr id="14652" name="Line 2385"/>
            <p:cNvSpPr>
              <a:spLocks noChangeShapeType="1"/>
            </p:cNvSpPr>
            <p:nvPr/>
          </p:nvSpPr>
          <p:spPr bwMode="auto">
            <a:xfrm flipV="1">
              <a:off x="2546" y="2429"/>
              <a:ext cx="9" cy="3"/>
            </a:xfrm>
            <a:prstGeom prst="line">
              <a:avLst/>
            </a:prstGeom>
            <a:noFill/>
            <a:ln w="6350">
              <a:solidFill>
                <a:srgbClr val="000000"/>
              </a:solidFill>
              <a:round/>
              <a:headEnd/>
              <a:tailEnd/>
            </a:ln>
          </p:spPr>
          <p:txBody>
            <a:bodyPr/>
            <a:lstStyle/>
            <a:p>
              <a:endParaRPr lang="en-US"/>
            </a:p>
          </p:txBody>
        </p:sp>
        <p:sp>
          <p:nvSpPr>
            <p:cNvPr id="14653" name="Line 2386"/>
            <p:cNvSpPr>
              <a:spLocks noChangeShapeType="1"/>
            </p:cNvSpPr>
            <p:nvPr/>
          </p:nvSpPr>
          <p:spPr bwMode="auto">
            <a:xfrm flipV="1">
              <a:off x="2555" y="2422"/>
              <a:ext cx="8" cy="7"/>
            </a:xfrm>
            <a:prstGeom prst="line">
              <a:avLst/>
            </a:prstGeom>
            <a:noFill/>
            <a:ln w="6350">
              <a:solidFill>
                <a:srgbClr val="000000"/>
              </a:solidFill>
              <a:round/>
              <a:headEnd/>
              <a:tailEnd/>
            </a:ln>
          </p:spPr>
          <p:txBody>
            <a:bodyPr/>
            <a:lstStyle/>
            <a:p>
              <a:endParaRPr lang="en-US"/>
            </a:p>
          </p:txBody>
        </p:sp>
        <p:sp>
          <p:nvSpPr>
            <p:cNvPr id="14654" name="Line 2387"/>
            <p:cNvSpPr>
              <a:spLocks noChangeShapeType="1"/>
            </p:cNvSpPr>
            <p:nvPr/>
          </p:nvSpPr>
          <p:spPr bwMode="auto">
            <a:xfrm flipV="1">
              <a:off x="2563" y="2414"/>
              <a:ext cx="7" cy="8"/>
            </a:xfrm>
            <a:prstGeom prst="line">
              <a:avLst/>
            </a:prstGeom>
            <a:noFill/>
            <a:ln w="6350">
              <a:solidFill>
                <a:srgbClr val="000000"/>
              </a:solidFill>
              <a:round/>
              <a:headEnd/>
              <a:tailEnd/>
            </a:ln>
          </p:spPr>
          <p:txBody>
            <a:bodyPr/>
            <a:lstStyle/>
            <a:p>
              <a:endParaRPr lang="en-US"/>
            </a:p>
          </p:txBody>
        </p:sp>
        <p:sp>
          <p:nvSpPr>
            <p:cNvPr id="14655" name="Line 2388"/>
            <p:cNvSpPr>
              <a:spLocks noChangeShapeType="1"/>
            </p:cNvSpPr>
            <p:nvPr/>
          </p:nvSpPr>
          <p:spPr bwMode="auto">
            <a:xfrm flipV="1">
              <a:off x="2570" y="2405"/>
              <a:ext cx="3" cy="9"/>
            </a:xfrm>
            <a:prstGeom prst="line">
              <a:avLst/>
            </a:prstGeom>
            <a:noFill/>
            <a:ln w="6350">
              <a:solidFill>
                <a:srgbClr val="000000"/>
              </a:solidFill>
              <a:round/>
              <a:headEnd/>
              <a:tailEnd/>
            </a:ln>
          </p:spPr>
          <p:txBody>
            <a:bodyPr/>
            <a:lstStyle/>
            <a:p>
              <a:endParaRPr lang="en-US"/>
            </a:p>
          </p:txBody>
        </p:sp>
        <p:sp>
          <p:nvSpPr>
            <p:cNvPr id="14656" name="Line 2389"/>
            <p:cNvSpPr>
              <a:spLocks noChangeShapeType="1"/>
            </p:cNvSpPr>
            <p:nvPr/>
          </p:nvSpPr>
          <p:spPr bwMode="auto">
            <a:xfrm flipV="1">
              <a:off x="2573" y="2395"/>
              <a:ext cx="1" cy="10"/>
            </a:xfrm>
            <a:prstGeom prst="line">
              <a:avLst/>
            </a:prstGeom>
            <a:noFill/>
            <a:ln w="6350">
              <a:solidFill>
                <a:srgbClr val="000000"/>
              </a:solidFill>
              <a:round/>
              <a:headEnd/>
              <a:tailEnd/>
            </a:ln>
          </p:spPr>
          <p:txBody>
            <a:bodyPr/>
            <a:lstStyle/>
            <a:p>
              <a:endParaRPr lang="en-US"/>
            </a:p>
          </p:txBody>
        </p:sp>
        <p:sp>
          <p:nvSpPr>
            <p:cNvPr id="14657" name="Freeform 2390"/>
            <p:cNvSpPr>
              <a:spLocks/>
            </p:cNvSpPr>
            <p:nvPr/>
          </p:nvSpPr>
          <p:spPr bwMode="auto">
            <a:xfrm>
              <a:off x="2812" y="2240"/>
              <a:ext cx="76" cy="78"/>
            </a:xfrm>
            <a:custGeom>
              <a:avLst/>
              <a:gdLst>
                <a:gd name="T0" fmla="*/ 38 w 76"/>
                <a:gd name="T1" fmla="*/ 0 h 78"/>
                <a:gd name="T2" fmla="*/ 48 w 76"/>
                <a:gd name="T3" fmla="*/ 3 h 78"/>
                <a:gd name="T4" fmla="*/ 57 w 76"/>
                <a:gd name="T5" fmla="*/ 6 h 78"/>
                <a:gd name="T6" fmla="*/ 65 w 76"/>
                <a:gd name="T7" fmla="*/ 12 h 78"/>
                <a:gd name="T8" fmla="*/ 71 w 76"/>
                <a:gd name="T9" fmla="*/ 21 h 78"/>
                <a:gd name="T10" fmla="*/ 75 w 76"/>
                <a:gd name="T11" fmla="*/ 30 h 78"/>
                <a:gd name="T12" fmla="*/ 76 w 76"/>
                <a:gd name="T13" fmla="*/ 40 h 78"/>
                <a:gd name="T14" fmla="*/ 75 w 76"/>
                <a:gd name="T15" fmla="*/ 49 h 78"/>
                <a:gd name="T16" fmla="*/ 71 w 76"/>
                <a:gd name="T17" fmla="*/ 59 h 78"/>
                <a:gd name="T18" fmla="*/ 65 w 76"/>
                <a:gd name="T19" fmla="*/ 66 h 78"/>
                <a:gd name="T20" fmla="*/ 57 w 76"/>
                <a:gd name="T21" fmla="*/ 72 h 78"/>
                <a:gd name="T22" fmla="*/ 48 w 76"/>
                <a:gd name="T23" fmla="*/ 77 h 78"/>
                <a:gd name="T24" fmla="*/ 38 w 76"/>
                <a:gd name="T25" fmla="*/ 78 h 78"/>
                <a:gd name="T26" fmla="*/ 28 w 76"/>
                <a:gd name="T27" fmla="*/ 77 h 78"/>
                <a:gd name="T28" fmla="*/ 19 w 76"/>
                <a:gd name="T29" fmla="*/ 72 h 78"/>
                <a:gd name="T30" fmla="*/ 11 w 76"/>
                <a:gd name="T31" fmla="*/ 66 h 78"/>
                <a:gd name="T32" fmla="*/ 4 w 76"/>
                <a:gd name="T33" fmla="*/ 59 h 78"/>
                <a:gd name="T34" fmla="*/ 1 w 76"/>
                <a:gd name="T35" fmla="*/ 49 h 78"/>
                <a:gd name="T36" fmla="*/ 0 w 76"/>
                <a:gd name="T37" fmla="*/ 40 h 78"/>
                <a:gd name="T38" fmla="*/ 1 w 76"/>
                <a:gd name="T39" fmla="*/ 30 h 78"/>
                <a:gd name="T40" fmla="*/ 4 w 76"/>
                <a:gd name="T41" fmla="*/ 21 h 78"/>
                <a:gd name="T42" fmla="*/ 11 w 76"/>
                <a:gd name="T43" fmla="*/ 12 h 78"/>
                <a:gd name="T44" fmla="*/ 19 w 76"/>
                <a:gd name="T45" fmla="*/ 6 h 78"/>
                <a:gd name="T46" fmla="*/ 28 w 76"/>
                <a:gd name="T47" fmla="*/ 3 h 78"/>
                <a:gd name="T48" fmla="*/ 38 w 76"/>
                <a:gd name="T49" fmla="*/ 0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8"/>
                <a:gd name="T77" fmla="*/ 76 w 76"/>
                <a:gd name="T78" fmla="*/ 78 h 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8">
                  <a:moveTo>
                    <a:pt x="38" y="0"/>
                  </a:moveTo>
                  <a:lnTo>
                    <a:pt x="48" y="3"/>
                  </a:lnTo>
                  <a:lnTo>
                    <a:pt x="57" y="6"/>
                  </a:lnTo>
                  <a:lnTo>
                    <a:pt x="65" y="12"/>
                  </a:lnTo>
                  <a:lnTo>
                    <a:pt x="71" y="21"/>
                  </a:lnTo>
                  <a:lnTo>
                    <a:pt x="75" y="30"/>
                  </a:lnTo>
                  <a:lnTo>
                    <a:pt x="76" y="40"/>
                  </a:lnTo>
                  <a:lnTo>
                    <a:pt x="75" y="49"/>
                  </a:lnTo>
                  <a:lnTo>
                    <a:pt x="71" y="59"/>
                  </a:lnTo>
                  <a:lnTo>
                    <a:pt x="65" y="66"/>
                  </a:lnTo>
                  <a:lnTo>
                    <a:pt x="57" y="72"/>
                  </a:lnTo>
                  <a:lnTo>
                    <a:pt x="48" y="77"/>
                  </a:lnTo>
                  <a:lnTo>
                    <a:pt x="38" y="78"/>
                  </a:lnTo>
                  <a:lnTo>
                    <a:pt x="28" y="77"/>
                  </a:lnTo>
                  <a:lnTo>
                    <a:pt x="19" y="72"/>
                  </a:lnTo>
                  <a:lnTo>
                    <a:pt x="11" y="66"/>
                  </a:lnTo>
                  <a:lnTo>
                    <a:pt x="4" y="59"/>
                  </a:lnTo>
                  <a:lnTo>
                    <a:pt x="1" y="49"/>
                  </a:lnTo>
                  <a:lnTo>
                    <a:pt x="0" y="40"/>
                  </a:lnTo>
                  <a:lnTo>
                    <a:pt x="1" y="30"/>
                  </a:lnTo>
                  <a:lnTo>
                    <a:pt x="4" y="21"/>
                  </a:lnTo>
                  <a:lnTo>
                    <a:pt x="11" y="12"/>
                  </a:lnTo>
                  <a:lnTo>
                    <a:pt x="19" y="6"/>
                  </a:lnTo>
                  <a:lnTo>
                    <a:pt x="28" y="3"/>
                  </a:lnTo>
                  <a:lnTo>
                    <a:pt x="38" y="0"/>
                  </a:lnTo>
                  <a:close/>
                </a:path>
              </a:pathLst>
            </a:custGeom>
            <a:solidFill>
              <a:srgbClr val="FF0000"/>
            </a:solidFill>
            <a:ln w="0">
              <a:solidFill>
                <a:srgbClr val="FF0000"/>
              </a:solidFill>
              <a:prstDash val="solid"/>
              <a:round/>
              <a:headEnd/>
              <a:tailEnd/>
            </a:ln>
          </p:spPr>
          <p:txBody>
            <a:bodyPr/>
            <a:lstStyle/>
            <a:p>
              <a:endParaRPr lang="en-US"/>
            </a:p>
          </p:txBody>
        </p:sp>
        <p:sp>
          <p:nvSpPr>
            <p:cNvPr id="14658" name="Line 2391"/>
            <p:cNvSpPr>
              <a:spLocks noChangeShapeType="1"/>
            </p:cNvSpPr>
            <p:nvPr/>
          </p:nvSpPr>
          <p:spPr bwMode="auto">
            <a:xfrm flipH="1" flipV="1">
              <a:off x="2730" y="2338"/>
              <a:ext cx="1" cy="10"/>
            </a:xfrm>
            <a:prstGeom prst="line">
              <a:avLst/>
            </a:prstGeom>
            <a:noFill/>
            <a:ln w="6350">
              <a:solidFill>
                <a:srgbClr val="000000"/>
              </a:solidFill>
              <a:round/>
              <a:headEnd/>
              <a:tailEnd/>
            </a:ln>
          </p:spPr>
          <p:txBody>
            <a:bodyPr/>
            <a:lstStyle/>
            <a:p>
              <a:endParaRPr lang="en-US"/>
            </a:p>
          </p:txBody>
        </p:sp>
        <p:sp>
          <p:nvSpPr>
            <p:cNvPr id="14659" name="Line 2392"/>
            <p:cNvSpPr>
              <a:spLocks noChangeShapeType="1"/>
            </p:cNvSpPr>
            <p:nvPr/>
          </p:nvSpPr>
          <p:spPr bwMode="auto">
            <a:xfrm flipH="1" flipV="1">
              <a:off x="2727" y="2329"/>
              <a:ext cx="3" cy="9"/>
            </a:xfrm>
            <a:prstGeom prst="line">
              <a:avLst/>
            </a:prstGeom>
            <a:noFill/>
            <a:ln w="6350">
              <a:solidFill>
                <a:srgbClr val="000000"/>
              </a:solidFill>
              <a:round/>
              <a:headEnd/>
              <a:tailEnd/>
            </a:ln>
          </p:spPr>
          <p:txBody>
            <a:bodyPr/>
            <a:lstStyle/>
            <a:p>
              <a:endParaRPr lang="en-US"/>
            </a:p>
          </p:txBody>
        </p:sp>
        <p:sp>
          <p:nvSpPr>
            <p:cNvPr id="14660" name="Line 2393"/>
            <p:cNvSpPr>
              <a:spLocks noChangeShapeType="1"/>
            </p:cNvSpPr>
            <p:nvPr/>
          </p:nvSpPr>
          <p:spPr bwMode="auto">
            <a:xfrm flipH="1" flipV="1">
              <a:off x="2720" y="2321"/>
              <a:ext cx="7" cy="8"/>
            </a:xfrm>
            <a:prstGeom prst="line">
              <a:avLst/>
            </a:prstGeom>
            <a:noFill/>
            <a:ln w="6350">
              <a:solidFill>
                <a:srgbClr val="000000"/>
              </a:solidFill>
              <a:round/>
              <a:headEnd/>
              <a:tailEnd/>
            </a:ln>
          </p:spPr>
          <p:txBody>
            <a:bodyPr/>
            <a:lstStyle/>
            <a:p>
              <a:endParaRPr lang="en-US"/>
            </a:p>
          </p:txBody>
        </p:sp>
        <p:sp>
          <p:nvSpPr>
            <p:cNvPr id="14661" name="Line 2394"/>
            <p:cNvSpPr>
              <a:spLocks noChangeShapeType="1"/>
            </p:cNvSpPr>
            <p:nvPr/>
          </p:nvSpPr>
          <p:spPr bwMode="auto">
            <a:xfrm flipH="1" flipV="1">
              <a:off x="2712" y="2315"/>
              <a:ext cx="8" cy="6"/>
            </a:xfrm>
            <a:prstGeom prst="line">
              <a:avLst/>
            </a:prstGeom>
            <a:noFill/>
            <a:ln w="6350">
              <a:solidFill>
                <a:srgbClr val="000000"/>
              </a:solidFill>
              <a:round/>
              <a:headEnd/>
              <a:tailEnd/>
            </a:ln>
          </p:spPr>
          <p:txBody>
            <a:bodyPr/>
            <a:lstStyle/>
            <a:p>
              <a:endParaRPr lang="en-US"/>
            </a:p>
          </p:txBody>
        </p:sp>
        <p:sp>
          <p:nvSpPr>
            <p:cNvPr id="14662" name="Line 2395"/>
            <p:cNvSpPr>
              <a:spLocks noChangeShapeType="1"/>
            </p:cNvSpPr>
            <p:nvPr/>
          </p:nvSpPr>
          <p:spPr bwMode="auto">
            <a:xfrm flipH="1" flipV="1">
              <a:off x="2703" y="2311"/>
              <a:ext cx="9" cy="4"/>
            </a:xfrm>
            <a:prstGeom prst="line">
              <a:avLst/>
            </a:prstGeom>
            <a:noFill/>
            <a:ln w="6350">
              <a:solidFill>
                <a:srgbClr val="000000"/>
              </a:solidFill>
              <a:round/>
              <a:headEnd/>
              <a:tailEnd/>
            </a:ln>
          </p:spPr>
          <p:txBody>
            <a:bodyPr/>
            <a:lstStyle/>
            <a:p>
              <a:endParaRPr lang="en-US"/>
            </a:p>
          </p:txBody>
        </p:sp>
        <p:sp>
          <p:nvSpPr>
            <p:cNvPr id="14663" name="Line 2396"/>
            <p:cNvSpPr>
              <a:spLocks noChangeShapeType="1"/>
            </p:cNvSpPr>
            <p:nvPr/>
          </p:nvSpPr>
          <p:spPr bwMode="auto">
            <a:xfrm flipH="1" flipV="1">
              <a:off x="2693" y="2310"/>
              <a:ext cx="10" cy="1"/>
            </a:xfrm>
            <a:prstGeom prst="line">
              <a:avLst/>
            </a:prstGeom>
            <a:noFill/>
            <a:ln w="6350">
              <a:solidFill>
                <a:srgbClr val="000000"/>
              </a:solidFill>
              <a:round/>
              <a:headEnd/>
              <a:tailEnd/>
            </a:ln>
          </p:spPr>
          <p:txBody>
            <a:bodyPr/>
            <a:lstStyle/>
            <a:p>
              <a:endParaRPr lang="en-US"/>
            </a:p>
          </p:txBody>
        </p:sp>
        <p:sp>
          <p:nvSpPr>
            <p:cNvPr id="14664" name="Line 2397"/>
            <p:cNvSpPr>
              <a:spLocks noChangeShapeType="1"/>
            </p:cNvSpPr>
            <p:nvPr/>
          </p:nvSpPr>
          <p:spPr bwMode="auto">
            <a:xfrm flipH="1">
              <a:off x="2683" y="2310"/>
              <a:ext cx="10" cy="1"/>
            </a:xfrm>
            <a:prstGeom prst="line">
              <a:avLst/>
            </a:prstGeom>
            <a:noFill/>
            <a:ln w="6350">
              <a:solidFill>
                <a:srgbClr val="000000"/>
              </a:solidFill>
              <a:round/>
              <a:headEnd/>
              <a:tailEnd/>
            </a:ln>
          </p:spPr>
          <p:txBody>
            <a:bodyPr/>
            <a:lstStyle/>
            <a:p>
              <a:endParaRPr lang="en-US"/>
            </a:p>
          </p:txBody>
        </p:sp>
        <p:sp>
          <p:nvSpPr>
            <p:cNvPr id="14665" name="Line 2398"/>
            <p:cNvSpPr>
              <a:spLocks noChangeShapeType="1"/>
            </p:cNvSpPr>
            <p:nvPr/>
          </p:nvSpPr>
          <p:spPr bwMode="auto">
            <a:xfrm flipH="1">
              <a:off x="2674" y="2311"/>
              <a:ext cx="9" cy="4"/>
            </a:xfrm>
            <a:prstGeom prst="line">
              <a:avLst/>
            </a:prstGeom>
            <a:noFill/>
            <a:ln w="6350">
              <a:solidFill>
                <a:srgbClr val="000000"/>
              </a:solidFill>
              <a:round/>
              <a:headEnd/>
              <a:tailEnd/>
            </a:ln>
          </p:spPr>
          <p:txBody>
            <a:bodyPr/>
            <a:lstStyle/>
            <a:p>
              <a:endParaRPr lang="en-US"/>
            </a:p>
          </p:txBody>
        </p:sp>
        <p:sp>
          <p:nvSpPr>
            <p:cNvPr id="14666" name="Line 2399"/>
            <p:cNvSpPr>
              <a:spLocks noChangeShapeType="1"/>
            </p:cNvSpPr>
            <p:nvPr/>
          </p:nvSpPr>
          <p:spPr bwMode="auto">
            <a:xfrm flipH="1">
              <a:off x="2666" y="2315"/>
              <a:ext cx="8" cy="6"/>
            </a:xfrm>
            <a:prstGeom prst="line">
              <a:avLst/>
            </a:prstGeom>
            <a:noFill/>
            <a:ln w="6350">
              <a:solidFill>
                <a:srgbClr val="000000"/>
              </a:solidFill>
              <a:round/>
              <a:headEnd/>
              <a:tailEnd/>
            </a:ln>
          </p:spPr>
          <p:txBody>
            <a:bodyPr/>
            <a:lstStyle/>
            <a:p>
              <a:endParaRPr lang="en-US"/>
            </a:p>
          </p:txBody>
        </p:sp>
        <p:sp>
          <p:nvSpPr>
            <p:cNvPr id="14667" name="Line 2400"/>
            <p:cNvSpPr>
              <a:spLocks noChangeShapeType="1"/>
            </p:cNvSpPr>
            <p:nvPr/>
          </p:nvSpPr>
          <p:spPr bwMode="auto">
            <a:xfrm flipH="1">
              <a:off x="2661" y="2321"/>
              <a:ext cx="5" cy="8"/>
            </a:xfrm>
            <a:prstGeom prst="line">
              <a:avLst/>
            </a:prstGeom>
            <a:noFill/>
            <a:ln w="6350">
              <a:solidFill>
                <a:srgbClr val="000000"/>
              </a:solidFill>
              <a:round/>
              <a:headEnd/>
              <a:tailEnd/>
            </a:ln>
          </p:spPr>
          <p:txBody>
            <a:bodyPr/>
            <a:lstStyle/>
            <a:p>
              <a:endParaRPr lang="en-US"/>
            </a:p>
          </p:txBody>
        </p:sp>
        <p:sp>
          <p:nvSpPr>
            <p:cNvPr id="14668" name="Line 2401"/>
            <p:cNvSpPr>
              <a:spLocks noChangeShapeType="1"/>
            </p:cNvSpPr>
            <p:nvPr/>
          </p:nvSpPr>
          <p:spPr bwMode="auto">
            <a:xfrm flipH="1">
              <a:off x="2656" y="2329"/>
              <a:ext cx="5" cy="9"/>
            </a:xfrm>
            <a:prstGeom prst="line">
              <a:avLst/>
            </a:prstGeom>
            <a:noFill/>
            <a:ln w="6350">
              <a:solidFill>
                <a:srgbClr val="000000"/>
              </a:solidFill>
              <a:round/>
              <a:headEnd/>
              <a:tailEnd/>
            </a:ln>
          </p:spPr>
          <p:txBody>
            <a:bodyPr/>
            <a:lstStyle/>
            <a:p>
              <a:endParaRPr lang="en-US"/>
            </a:p>
          </p:txBody>
        </p:sp>
        <p:sp>
          <p:nvSpPr>
            <p:cNvPr id="14669" name="Line 2402"/>
            <p:cNvSpPr>
              <a:spLocks noChangeShapeType="1"/>
            </p:cNvSpPr>
            <p:nvPr/>
          </p:nvSpPr>
          <p:spPr bwMode="auto">
            <a:xfrm flipH="1">
              <a:off x="2655" y="2338"/>
              <a:ext cx="1" cy="10"/>
            </a:xfrm>
            <a:prstGeom prst="line">
              <a:avLst/>
            </a:prstGeom>
            <a:noFill/>
            <a:ln w="6350">
              <a:solidFill>
                <a:srgbClr val="000000"/>
              </a:solidFill>
              <a:round/>
              <a:headEnd/>
              <a:tailEnd/>
            </a:ln>
          </p:spPr>
          <p:txBody>
            <a:bodyPr/>
            <a:lstStyle/>
            <a:p>
              <a:endParaRPr lang="en-US"/>
            </a:p>
          </p:txBody>
        </p:sp>
        <p:sp>
          <p:nvSpPr>
            <p:cNvPr id="14670" name="Line 2403"/>
            <p:cNvSpPr>
              <a:spLocks noChangeShapeType="1"/>
            </p:cNvSpPr>
            <p:nvPr/>
          </p:nvSpPr>
          <p:spPr bwMode="auto">
            <a:xfrm>
              <a:off x="2655" y="2348"/>
              <a:ext cx="1" cy="10"/>
            </a:xfrm>
            <a:prstGeom prst="line">
              <a:avLst/>
            </a:prstGeom>
            <a:noFill/>
            <a:ln w="6350">
              <a:solidFill>
                <a:srgbClr val="000000"/>
              </a:solidFill>
              <a:round/>
              <a:headEnd/>
              <a:tailEnd/>
            </a:ln>
          </p:spPr>
          <p:txBody>
            <a:bodyPr/>
            <a:lstStyle/>
            <a:p>
              <a:endParaRPr lang="en-US"/>
            </a:p>
          </p:txBody>
        </p:sp>
        <p:sp>
          <p:nvSpPr>
            <p:cNvPr id="14671" name="Line 2404"/>
            <p:cNvSpPr>
              <a:spLocks noChangeShapeType="1"/>
            </p:cNvSpPr>
            <p:nvPr/>
          </p:nvSpPr>
          <p:spPr bwMode="auto">
            <a:xfrm>
              <a:off x="2656" y="2358"/>
              <a:ext cx="5" cy="9"/>
            </a:xfrm>
            <a:prstGeom prst="line">
              <a:avLst/>
            </a:prstGeom>
            <a:noFill/>
            <a:ln w="6350">
              <a:solidFill>
                <a:srgbClr val="000000"/>
              </a:solidFill>
              <a:round/>
              <a:headEnd/>
              <a:tailEnd/>
            </a:ln>
          </p:spPr>
          <p:txBody>
            <a:bodyPr/>
            <a:lstStyle/>
            <a:p>
              <a:endParaRPr lang="en-US"/>
            </a:p>
          </p:txBody>
        </p:sp>
        <p:sp>
          <p:nvSpPr>
            <p:cNvPr id="14672" name="Line 2405"/>
            <p:cNvSpPr>
              <a:spLocks noChangeShapeType="1"/>
            </p:cNvSpPr>
            <p:nvPr/>
          </p:nvSpPr>
          <p:spPr bwMode="auto">
            <a:xfrm>
              <a:off x="2661" y="2367"/>
              <a:ext cx="5" cy="8"/>
            </a:xfrm>
            <a:prstGeom prst="line">
              <a:avLst/>
            </a:prstGeom>
            <a:noFill/>
            <a:ln w="6350">
              <a:solidFill>
                <a:srgbClr val="000000"/>
              </a:solidFill>
              <a:round/>
              <a:headEnd/>
              <a:tailEnd/>
            </a:ln>
          </p:spPr>
          <p:txBody>
            <a:bodyPr/>
            <a:lstStyle/>
            <a:p>
              <a:endParaRPr lang="en-US"/>
            </a:p>
          </p:txBody>
        </p:sp>
        <p:sp>
          <p:nvSpPr>
            <p:cNvPr id="14673" name="Line 2406"/>
            <p:cNvSpPr>
              <a:spLocks noChangeShapeType="1"/>
            </p:cNvSpPr>
            <p:nvPr/>
          </p:nvSpPr>
          <p:spPr bwMode="auto">
            <a:xfrm>
              <a:off x="2666" y="2375"/>
              <a:ext cx="8" cy="7"/>
            </a:xfrm>
            <a:prstGeom prst="line">
              <a:avLst/>
            </a:prstGeom>
            <a:noFill/>
            <a:ln w="6350">
              <a:solidFill>
                <a:srgbClr val="000000"/>
              </a:solidFill>
              <a:round/>
              <a:headEnd/>
              <a:tailEnd/>
            </a:ln>
          </p:spPr>
          <p:txBody>
            <a:bodyPr/>
            <a:lstStyle/>
            <a:p>
              <a:endParaRPr lang="en-US"/>
            </a:p>
          </p:txBody>
        </p:sp>
        <p:sp>
          <p:nvSpPr>
            <p:cNvPr id="14674" name="Line 2407"/>
            <p:cNvSpPr>
              <a:spLocks noChangeShapeType="1"/>
            </p:cNvSpPr>
            <p:nvPr/>
          </p:nvSpPr>
          <p:spPr bwMode="auto">
            <a:xfrm>
              <a:off x="2674" y="2382"/>
              <a:ext cx="9" cy="3"/>
            </a:xfrm>
            <a:prstGeom prst="line">
              <a:avLst/>
            </a:prstGeom>
            <a:noFill/>
            <a:ln w="6350">
              <a:solidFill>
                <a:srgbClr val="000000"/>
              </a:solidFill>
              <a:round/>
              <a:headEnd/>
              <a:tailEnd/>
            </a:ln>
          </p:spPr>
          <p:txBody>
            <a:bodyPr/>
            <a:lstStyle/>
            <a:p>
              <a:endParaRPr lang="en-US"/>
            </a:p>
          </p:txBody>
        </p:sp>
        <p:sp>
          <p:nvSpPr>
            <p:cNvPr id="14675" name="Line 2408"/>
            <p:cNvSpPr>
              <a:spLocks noChangeShapeType="1"/>
            </p:cNvSpPr>
            <p:nvPr/>
          </p:nvSpPr>
          <p:spPr bwMode="auto">
            <a:xfrm>
              <a:off x="2683" y="2385"/>
              <a:ext cx="10" cy="1"/>
            </a:xfrm>
            <a:prstGeom prst="line">
              <a:avLst/>
            </a:prstGeom>
            <a:noFill/>
            <a:ln w="6350">
              <a:solidFill>
                <a:srgbClr val="000000"/>
              </a:solidFill>
              <a:round/>
              <a:headEnd/>
              <a:tailEnd/>
            </a:ln>
          </p:spPr>
          <p:txBody>
            <a:bodyPr/>
            <a:lstStyle/>
            <a:p>
              <a:endParaRPr lang="en-US"/>
            </a:p>
          </p:txBody>
        </p:sp>
        <p:sp>
          <p:nvSpPr>
            <p:cNvPr id="14676" name="Line 2409"/>
            <p:cNvSpPr>
              <a:spLocks noChangeShapeType="1"/>
            </p:cNvSpPr>
            <p:nvPr/>
          </p:nvSpPr>
          <p:spPr bwMode="auto">
            <a:xfrm flipV="1">
              <a:off x="2693" y="2385"/>
              <a:ext cx="10" cy="1"/>
            </a:xfrm>
            <a:prstGeom prst="line">
              <a:avLst/>
            </a:prstGeom>
            <a:noFill/>
            <a:ln w="6350">
              <a:solidFill>
                <a:srgbClr val="000000"/>
              </a:solidFill>
              <a:round/>
              <a:headEnd/>
              <a:tailEnd/>
            </a:ln>
          </p:spPr>
          <p:txBody>
            <a:bodyPr/>
            <a:lstStyle/>
            <a:p>
              <a:endParaRPr lang="en-US"/>
            </a:p>
          </p:txBody>
        </p:sp>
        <p:sp>
          <p:nvSpPr>
            <p:cNvPr id="14677" name="Line 2410"/>
            <p:cNvSpPr>
              <a:spLocks noChangeShapeType="1"/>
            </p:cNvSpPr>
            <p:nvPr/>
          </p:nvSpPr>
          <p:spPr bwMode="auto">
            <a:xfrm flipV="1">
              <a:off x="2703" y="2382"/>
              <a:ext cx="9" cy="3"/>
            </a:xfrm>
            <a:prstGeom prst="line">
              <a:avLst/>
            </a:prstGeom>
            <a:noFill/>
            <a:ln w="6350">
              <a:solidFill>
                <a:srgbClr val="000000"/>
              </a:solidFill>
              <a:round/>
              <a:headEnd/>
              <a:tailEnd/>
            </a:ln>
          </p:spPr>
          <p:txBody>
            <a:bodyPr/>
            <a:lstStyle/>
            <a:p>
              <a:endParaRPr lang="en-US"/>
            </a:p>
          </p:txBody>
        </p:sp>
        <p:sp>
          <p:nvSpPr>
            <p:cNvPr id="14678" name="Line 2411"/>
            <p:cNvSpPr>
              <a:spLocks noChangeShapeType="1"/>
            </p:cNvSpPr>
            <p:nvPr/>
          </p:nvSpPr>
          <p:spPr bwMode="auto">
            <a:xfrm flipV="1">
              <a:off x="2712" y="2375"/>
              <a:ext cx="8" cy="7"/>
            </a:xfrm>
            <a:prstGeom prst="line">
              <a:avLst/>
            </a:prstGeom>
            <a:noFill/>
            <a:ln w="6350">
              <a:solidFill>
                <a:srgbClr val="000000"/>
              </a:solidFill>
              <a:round/>
              <a:headEnd/>
              <a:tailEnd/>
            </a:ln>
          </p:spPr>
          <p:txBody>
            <a:bodyPr/>
            <a:lstStyle/>
            <a:p>
              <a:endParaRPr lang="en-US"/>
            </a:p>
          </p:txBody>
        </p:sp>
        <p:sp>
          <p:nvSpPr>
            <p:cNvPr id="14679" name="Line 2412"/>
            <p:cNvSpPr>
              <a:spLocks noChangeShapeType="1"/>
            </p:cNvSpPr>
            <p:nvPr/>
          </p:nvSpPr>
          <p:spPr bwMode="auto">
            <a:xfrm flipV="1">
              <a:off x="2720" y="2367"/>
              <a:ext cx="7" cy="8"/>
            </a:xfrm>
            <a:prstGeom prst="line">
              <a:avLst/>
            </a:prstGeom>
            <a:noFill/>
            <a:ln w="6350">
              <a:solidFill>
                <a:srgbClr val="000000"/>
              </a:solidFill>
              <a:round/>
              <a:headEnd/>
              <a:tailEnd/>
            </a:ln>
          </p:spPr>
          <p:txBody>
            <a:bodyPr/>
            <a:lstStyle/>
            <a:p>
              <a:endParaRPr lang="en-US"/>
            </a:p>
          </p:txBody>
        </p:sp>
        <p:sp>
          <p:nvSpPr>
            <p:cNvPr id="14680" name="Line 2413"/>
            <p:cNvSpPr>
              <a:spLocks noChangeShapeType="1"/>
            </p:cNvSpPr>
            <p:nvPr/>
          </p:nvSpPr>
          <p:spPr bwMode="auto">
            <a:xfrm flipV="1">
              <a:off x="2727" y="2358"/>
              <a:ext cx="3" cy="9"/>
            </a:xfrm>
            <a:prstGeom prst="line">
              <a:avLst/>
            </a:prstGeom>
            <a:noFill/>
            <a:ln w="6350">
              <a:solidFill>
                <a:srgbClr val="000000"/>
              </a:solidFill>
              <a:round/>
              <a:headEnd/>
              <a:tailEnd/>
            </a:ln>
          </p:spPr>
          <p:txBody>
            <a:bodyPr/>
            <a:lstStyle/>
            <a:p>
              <a:endParaRPr lang="en-US"/>
            </a:p>
          </p:txBody>
        </p:sp>
        <p:sp>
          <p:nvSpPr>
            <p:cNvPr id="14681" name="Line 2414"/>
            <p:cNvSpPr>
              <a:spLocks noChangeShapeType="1"/>
            </p:cNvSpPr>
            <p:nvPr/>
          </p:nvSpPr>
          <p:spPr bwMode="auto">
            <a:xfrm flipV="1">
              <a:off x="2730" y="2348"/>
              <a:ext cx="1" cy="10"/>
            </a:xfrm>
            <a:prstGeom prst="line">
              <a:avLst/>
            </a:prstGeom>
            <a:noFill/>
            <a:ln w="6350">
              <a:solidFill>
                <a:srgbClr val="000000"/>
              </a:solidFill>
              <a:round/>
              <a:headEnd/>
              <a:tailEnd/>
            </a:ln>
          </p:spPr>
          <p:txBody>
            <a:bodyPr/>
            <a:lstStyle/>
            <a:p>
              <a:endParaRPr lang="en-US"/>
            </a:p>
          </p:txBody>
        </p:sp>
        <p:sp>
          <p:nvSpPr>
            <p:cNvPr id="14682" name="Freeform 2415"/>
            <p:cNvSpPr>
              <a:spLocks/>
            </p:cNvSpPr>
            <p:nvPr/>
          </p:nvSpPr>
          <p:spPr bwMode="auto">
            <a:xfrm>
              <a:off x="2968" y="2202"/>
              <a:ext cx="77" cy="78"/>
            </a:xfrm>
            <a:custGeom>
              <a:avLst/>
              <a:gdLst>
                <a:gd name="T0" fmla="*/ 39 w 77"/>
                <a:gd name="T1" fmla="*/ 0 h 78"/>
                <a:gd name="T2" fmla="*/ 49 w 77"/>
                <a:gd name="T3" fmla="*/ 1 h 78"/>
                <a:gd name="T4" fmla="*/ 58 w 77"/>
                <a:gd name="T5" fmla="*/ 6 h 78"/>
                <a:gd name="T6" fmla="*/ 65 w 77"/>
                <a:gd name="T7" fmla="*/ 12 h 78"/>
                <a:gd name="T8" fmla="*/ 71 w 77"/>
                <a:gd name="T9" fmla="*/ 19 h 78"/>
                <a:gd name="T10" fmla="*/ 76 w 77"/>
                <a:gd name="T11" fmla="*/ 29 h 78"/>
                <a:gd name="T12" fmla="*/ 77 w 77"/>
                <a:gd name="T13" fmla="*/ 38 h 78"/>
                <a:gd name="T14" fmla="*/ 76 w 77"/>
                <a:gd name="T15" fmla="*/ 48 h 78"/>
                <a:gd name="T16" fmla="*/ 71 w 77"/>
                <a:gd name="T17" fmla="*/ 59 h 78"/>
                <a:gd name="T18" fmla="*/ 65 w 77"/>
                <a:gd name="T19" fmla="*/ 66 h 78"/>
                <a:gd name="T20" fmla="*/ 58 w 77"/>
                <a:gd name="T21" fmla="*/ 72 h 78"/>
                <a:gd name="T22" fmla="*/ 49 w 77"/>
                <a:gd name="T23" fmla="*/ 75 h 78"/>
                <a:gd name="T24" fmla="*/ 39 w 77"/>
                <a:gd name="T25" fmla="*/ 78 h 78"/>
                <a:gd name="T26" fmla="*/ 28 w 77"/>
                <a:gd name="T27" fmla="*/ 75 h 78"/>
                <a:gd name="T28" fmla="*/ 20 w 77"/>
                <a:gd name="T29" fmla="*/ 72 h 78"/>
                <a:gd name="T30" fmla="*/ 12 w 77"/>
                <a:gd name="T31" fmla="*/ 66 h 78"/>
                <a:gd name="T32" fmla="*/ 5 w 77"/>
                <a:gd name="T33" fmla="*/ 59 h 78"/>
                <a:gd name="T34" fmla="*/ 2 w 77"/>
                <a:gd name="T35" fmla="*/ 48 h 78"/>
                <a:gd name="T36" fmla="*/ 0 w 77"/>
                <a:gd name="T37" fmla="*/ 38 h 78"/>
                <a:gd name="T38" fmla="*/ 2 w 77"/>
                <a:gd name="T39" fmla="*/ 29 h 78"/>
                <a:gd name="T40" fmla="*/ 5 w 77"/>
                <a:gd name="T41" fmla="*/ 19 h 78"/>
                <a:gd name="T42" fmla="*/ 12 w 77"/>
                <a:gd name="T43" fmla="*/ 12 h 78"/>
                <a:gd name="T44" fmla="*/ 20 w 77"/>
                <a:gd name="T45" fmla="*/ 6 h 78"/>
                <a:gd name="T46" fmla="*/ 28 w 77"/>
                <a:gd name="T47" fmla="*/ 1 h 78"/>
                <a:gd name="T48" fmla="*/ 39 w 77"/>
                <a:gd name="T49" fmla="*/ 0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78"/>
                <a:gd name="T77" fmla="*/ 77 w 77"/>
                <a:gd name="T78" fmla="*/ 78 h 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78">
                  <a:moveTo>
                    <a:pt x="39" y="0"/>
                  </a:moveTo>
                  <a:lnTo>
                    <a:pt x="49" y="1"/>
                  </a:lnTo>
                  <a:lnTo>
                    <a:pt x="58" y="6"/>
                  </a:lnTo>
                  <a:lnTo>
                    <a:pt x="65" y="12"/>
                  </a:lnTo>
                  <a:lnTo>
                    <a:pt x="71" y="19"/>
                  </a:lnTo>
                  <a:lnTo>
                    <a:pt x="76" y="29"/>
                  </a:lnTo>
                  <a:lnTo>
                    <a:pt x="77" y="38"/>
                  </a:lnTo>
                  <a:lnTo>
                    <a:pt x="76" y="48"/>
                  </a:lnTo>
                  <a:lnTo>
                    <a:pt x="71" y="59"/>
                  </a:lnTo>
                  <a:lnTo>
                    <a:pt x="65" y="66"/>
                  </a:lnTo>
                  <a:lnTo>
                    <a:pt x="58" y="72"/>
                  </a:lnTo>
                  <a:lnTo>
                    <a:pt x="49" y="75"/>
                  </a:lnTo>
                  <a:lnTo>
                    <a:pt x="39" y="78"/>
                  </a:lnTo>
                  <a:lnTo>
                    <a:pt x="28" y="75"/>
                  </a:lnTo>
                  <a:lnTo>
                    <a:pt x="20" y="72"/>
                  </a:lnTo>
                  <a:lnTo>
                    <a:pt x="12" y="66"/>
                  </a:lnTo>
                  <a:lnTo>
                    <a:pt x="5" y="59"/>
                  </a:lnTo>
                  <a:lnTo>
                    <a:pt x="2" y="48"/>
                  </a:lnTo>
                  <a:lnTo>
                    <a:pt x="0" y="38"/>
                  </a:lnTo>
                  <a:lnTo>
                    <a:pt x="2" y="29"/>
                  </a:lnTo>
                  <a:lnTo>
                    <a:pt x="5" y="19"/>
                  </a:lnTo>
                  <a:lnTo>
                    <a:pt x="12" y="12"/>
                  </a:lnTo>
                  <a:lnTo>
                    <a:pt x="20" y="6"/>
                  </a:lnTo>
                  <a:lnTo>
                    <a:pt x="28" y="1"/>
                  </a:lnTo>
                  <a:lnTo>
                    <a:pt x="39" y="0"/>
                  </a:lnTo>
                  <a:close/>
                </a:path>
              </a:pathLst>
            </a:custGeom>
            <a:solidFill>
              <a:srgbClr val="FF0000"/>
            </a:solidFill>
            <a:ln w="0">
              <a:solidFill>
                <a:srgbClr val="FF0000"/>
              </a:solidFill>
              <a:prstDash val="solid"/>
              <a:round/>
              <a:headEnd/>
              <a:tailEnd/>
            </a:ln>
          </p:spPr>
          <p:txBody>
            <a:bodyPr/>
            <a:lstStyle/>
            <a:p>
              <a:endParaRPr lang="en-US"/>
            </a:p>
          </p:txBody>
        </p:sp>
        <p:sp>
          <p:nvSpPr>
            <p:cNvPr id="14683" name="Line 2416"/>
            <p:cNvSpPr>
              <a:spLocks noChangeShapeType="1"/>
            </p:cNvSpPr>
            <p:nvPr/>
          </p:nvSpPr>
          <p:spPr bwMode="auto">
            <a:xfrm flipH="1" flipV="1">
              <a:off x="2887" y="2270"/>
              <a:ext cx="1" cy="10"/>
            </a:xfrm>
            <a:prstGeom prst="line">
              <a:avLst/>
            </a:prstGeom>
            <a:noFill/>
            <a:ln w="6350">
              <a:solidFill>
                <a:srgbClr val="000000"/>
              </a:solidFill>
              <a:round/>
              <a:headEnd/>
              <a:tailEnd/>
            </a:ln>
          </p:spPr>
          <p:txBody>
            <a:bodyPr/>
            <a:lstStyle/>
            <a:p>
              <a:endParaRPr lang="en-US"/>
            </a:p>
          </p:txBody>
        </p:sp>
        <p:sp>
          <p:nvSpPr>
            <p:cNvPr id="14684" name="Line 2417"/>
            <p:cNvSpPr>
              <a:spLocks noChangeShapeType="1"/>
            </p:cNvSpPr>
            <p:nvPr/>
          </p:nvSpPr>
          <p:spPr bwMode="auto">
            <a:xfrm flipH="1" flipV="1">
              <a:off x="2883" y="2261"/>
              <a:ext cx="4" cy="9"/>
            </a:xfrm>
            <a:prstGeom prst="line">
              <a:avLst/>
            </a:prstGeom>
            <a:noFill/>
            <a:ln w="6350">
              <a:solidFill>
                <a:srgbClr val="000000"/>
              </a:solidFill>
              <a:round/>
              <a:headEnd/>
              <a:tailEnd/>
            </a:ln>
          </p:spPr>
          <p:txBody>
            <a:bodyPr/>
            <a:lstStyle/>
            <a:p>
              <a:endParaRPr lang="en-US"/>
            </a:p>
          </p:txBody>
        </p:sp>
        <p:sp>
          <p:nvSpPr>
            <p:cNvPr id="14685" name="Line 2418"/>
            <p:cNvSpPr>
              <a:spLocks noChangeShapeType="1"/>
            </p:cNvSpPr>
            <p:nvPr/>
          </p:nvSpPr>
          <p:spPr bwMode="auto">
            <a:xfrm flipH="1" flipV="1">
              <a:off x="2877" y="2252"/>
              <a:ext cx="6" cy="9"/>
            </a:xfrm>
            <a:prstGeom prst="line">
              <a:avLst/>
            </a:prstGeom>
            <a:noFill/>
            <a:ln w="6350">
              <a:solidFill>
                <a:srgbClr val="000000"/>
              </a:solidFill>
              <a:round/>
              <a:headEnd/>
              <a:tailEnd/>
            </a:ln>
          </p:spPr>
          <p:txBody>
            <a:bodyPr/>
            <a:lstStyle/>
            <a:p>
              <a:endParaRPr lang="en-US"/>
            </a:p>
          </p:txBody>
        </p:sp>
        <p:sp>
          <p:nvSpPr>
            <p:cNvPr id="14686" name="Line 2419"/>
            <p:cNvSpPr>
              <a:spLocks noChangeShapeType="1"/>
            </p:cNvSpPr>
            <p:nvPr/>
          </p:nvSpPr>
          <p:spPr bwMode="auto">
            <a:xfrm flipH="1" flipV="1">
              <a:off x="2869" y="2246"/>
              <a:ext cx="8" cy="6"/>
            </a:xfrm>
            <a:prstGeom prst="line">
              <a:avLst/>
            </a:prstGeom>
            <a:noFill/>
            <a:ln w="6350">
              <a:solidFill>
                <a:srgbClr val="000000"/>
              </a:solidFill>
              <a:round/>
              <a:headEnd/>
              <a:tailEnd/>
            </a:ln>
          </p:spPr>
          <p:txBody>
            <a:bodyPr/>
            <a:lstStyle/>
            <a:p>
              <a:endParaRPr lang="en-US"/>
            </a:p>
          </p:txBody>
        </p:sp>
        <p:sp>
          <p:nvSpPr>
            <p:cNvPr id="14687" name="Line 2420"/>
            <p:cNvSpPr>
              <a:spLocks noChangeShapeType="1"/>
            </p:cNvSpPr>
            <p:nvPr/>
          </p:nvSpPr>
          <p:spPr bwMode="auto">
            <a:xfrm flipH="1" flipV="1">
              <a:off x="2860" y="2243"/>
              <a:ext cx="9" cy="3"/>
            </a:xfrm>
            <a:prstGeom prst="line">
              <a:avLst/>
            </a:prstGeom>
            <a:noFill/>
            <a:ln w="6350">
              <a:solidFill>
                <a:srgbClr val="000000"/>
              </a:solidFill>
              <a:round/>
              <a:headEnd/>
              <a:tailEnd/>
            </a:ln>
          </p:spPr>
          <p:txBody>
            <a:bodyPr/>
            <a:lstStyle/>
            <a:p>
              <a:endParaRPr lang="en-US"/>
            </a:p>
          </p:txBody>
        </p:sp>
        <p:sp>
          <p:nvSpPr>
            <p:cNvPr id="14688" name="Line 2421"/>
            <p:cNvSpPr>
              <a:spLocks noChangeShapeType="1"/>
            </p:cNvSpPr>
            <p:nvPr/>
          </p:nvSpPr>
          <p:spPr bwMode="auto">
            <a:xfrm flipH="1" flipV="1">
              <a:off x="2850" y="2240"/>
              <a:ext cx="10" cy="3"/>
            </a:xfrm>
            <a:prstGeom prst="line">
              <a:avLst/>
            </a:prstGeom>
            <a:noFill/>
            <a:ln w="6350">
              <a:solidFill>
                <a:srgbClr val="000000"/>
              </a:solidFill>
              <a:round/>
              <a:headEnd/>
              <a:tailEnd/>
            </a:ln>
          </p:spPr>
          <p:txBody>
            <a:bodyPr/>
            <a:lstStyle/>
            <a:p>
              <a:endParaRPr lang="en-US"/>
            </a:p>
          </p:txBody>
        </p:sp>
        <p:sp>
          <p:nvSpPr>
            <p:cNvPr id="14689" name="Line 2422"/>
            <p:cNvSpPr>
              <a:spLocks noChangeShapeType="1"/>
            </p:cNvSpPr>
            <p:nvPr/>
          </p:nvSpPr>
          <p:spPr bwMode="auto">
            <a:xfrm flipH="1">
              <a:off x="2840" y="2240"/>
              <a:ext cx="10" cy="3"/>
            </a:xfrm>
            <a:prstGeom prst="line">
              <a:avLst/>
            </a:prstGeom>
            <a:noFill/>
            <a:ln w="6350">
              <a:solidFill>
                <a:srgbClr val="000000"/>
              </a:solidFill>
              <a:round/>
              <a:headEnd/>
              <a:tailEnd/>
            </a:ln>
          </p:spPr>
          <p:txBody>
            <a:bodyPr/>
            <a:lstStyle/>
            <a:p>
              <a:endParaRPr lang="en-US"/>
            </a:p>
          </p:txBody>
        </p:sp>
        <p:sp>
          <p:nvSpPr>
            <p:cNvPr id="14690" name="Line 2423"/>
            <p:cNvSpPr>
              <a:spLocks noChangeShapeType="1"/>
            </p:cNvSpPr>
            <p:nvPr/>
          </p:nvSpPr>
          <p:spPr bwMode="auto">
            <a:xfrm flipH="1">
              <a:off x="2831" y="2243"/>
              <a:ext cx="9" cy="3"/>
            </a:xfrm>
            <a:prstGeom prst="line">
              <a:avLst/>
            </a:prstGeom>
            <a:noFill/>
            <a:ln w="6350">
              <a:solidFill>
                <a:srgbClr val="000000"/>
              </a:solidFill>
              <a:round/>
              <a:headEnd/>
              <a:tailEnd/>
            </a:ln>
          </p:spPr>
          <p:txBody>
            <a:bodyPr/>
            <a:lstStyle/>
            <a:p>
              <a:endParaRPr lang="en-US"/>
            </a:p>
          </p:txBody>
        </p:sp>
        <p:sp>
          <p:nvSpPr>
            <p:cNvPr id="14691" name="Line 2424"/>
            <p:cNvSpPr>
              <a:spLocks noChangeShapeType="1"/>
            </p:cNvSpPr>
            <p:nvPr/>
          </p:nvSpPr>
          <p:spPr bwMode="auto">
            <a:xfrm flipH="1">
              <a:off x="2823" y="2246"/>
              <a:ext cx="8" cy="6"/>
            </a:xfrm>
            <a:prstGeom prst="line">
              <a:avLst/>
            </a:prstGeom>
            <a:noFill/>
            <a:ln w="6350">
              <a:solidFill>
                <a:srgbClr val="000000"/>
              </a:solidFill>
              <a:round/>
              <a:headEnd/>
              <a:tailEnd/>
            </a:ln>
          </p:spPr>
          <p:txBody>
            <a:bodyPr/>
            <a:lstStyle/>
            <a:p>
              <a:endParaRPr lang="en-US"/>
            </a:p>
          </p:txBody>
        </p:sp>
        <p:sp>
          <p:nvSpPr>
            <p:cNvPr id="14692" name="Line 2425"/>
            <p:cNvSpPr>
              <a:spLocks noChangeShapeType="1"/>
            </p:cNvSpPr>
            <p:nvPr/>
          </p:nvSpPr>
          <p:spPr bwMode="auto">
            <a:xfrm flipH="1">
              <a:off x="2816" y="2252"/>
              <a:ext cx="7" cy="9"/>
            </a:xfrm>
            <a:prstGeom prst="line">
              <a:avLst/>
            </a:prstGeom>
            <a:noFill/>
            <a:ln w="6350">
              <a:solidFill>
                <a:srgbClr val="000000"/>
              </a:solidFill>
              <a:round/>
              <a:headEnd/>
              <a:tailEnd/>
            </a:ln>
          </p:spPr>
          <p:txBody>
            <a:bodyPr/>
            <a:lstStyle/>
            <a:p>
              <a:endParaRPr lang="en-US"/>
            </a:p>
          </p:txBody>
        </p:sp>
        <p:sp>
          <p:nvSpPr>
            <p:cNvPr id="14693" name="Line 2426"/>
            <p:cNvSpPr>
              <a:spLocks noChangeShapeType="1"/>
            </p:cNvSpPr>
            <p:nvPr/>
          </p:nvSpPr>
          <p:spPr bwMode="auto">
            <a:xfrm flipH="1">
              <a:off x="2813" y="2261"/>
              <a:ext cx="3" cy="9"/>
            </a:xfrm>
            <a:prstGeom prst="line">
              <a:avLst/>
            </a:prstGeom>
            <a:noFill/>
            <a:ln w="6350">
              <a:solidFill>
                <a:srgbClr val="000000"/>
              </a:solidFill>
              <a:round/>
              <a:headEnd/>
              <a:tailEnd/>
            </a:ln>
          </p:spPr>
          <p:txBody>
            <a:bodyPr/>
            <a:lstStyle/>
            <a:p>
              <a:endParaRPr lang="en-US"/>
            </a:p>
          </p:txBody>
        </p:sp>
        <p:sp>
          <p:nvSpPr>
            <p:cNvPr id="14694" name="Line 2427"/>
            <p:cNvSpPr>
              <a:spLocks noChangeShapeType="1"/>
            </p:cNvSpPr>
            <p:nvPr/>
          </p:nvSpPr>
          <p:spPr bwMode="auto">
            <a:xfrm flipH="1">
              <a:off x="2812" y="2270"/>
              <a:ext cx="1" cy="10"/>
            </a:xfrm>
            <a:prstGeom prst="line">
              <a:avLst/>
            </a:prstGeom>
            <a:noFill/>
            <a:ln w="6350">
              <a:solidFill>
                <a:srgbClr val="000000"/>
              </a:solidFill>
              <a:round/>
              <a:headEnd/>
              <a:tailEnd/>
            </a:ln>
          </p:spPr>
          <p:txBody>
            <a:bodyPr/>
            <a:lstStyle/>
            <a:p>
              <a:endParaRPr lang="en-US"/>
            </a:p>
          </p:txBody>
        </p:sp>
        <p:sp>
          <p:nvSpPr>
            <p:cNvPr id="14695" name="Line 2428"/>
            <p:cNvSpPr>
              <a:spLocks noChangeShapeType="1"/>
            </p:cNvSpPr>
            <p:nvPr/>
          </p:nvSpPr>
          <p:spPr bwMode="auto">
            <a:xfrm>
              <a:off x="2812" y="2280"/>
              <a:ext cx="1" cy="9"/>
            </a:xfrm>
            <a:prstGeom prst="line">
              <a:avLst/>
            </a:prstGeom>
            <a:noFill/>
            <a:ln w="6350">
              <a:solidFill>
                <a:srgbClr val="000000"/>
              </a:solidFill>
              <a:round/>
              <a:headEnd/>
              <a:tailEnd/>
            </a:ln>
          </p:spPr>
          <p:txBody>
            <a:bodyPr/>
            <a:lstStyle/>
            <a:p>
              <a:endParaRPr lang="en-US"/>
            </a:p>
          </p:txBody>
        </p:sp>
        <p:sp>
          <p:nvSpPr>
            <p:cNvPr id="14696" name="Line 2429"/>
            <p:cNvSpPr>
              <a:spLocks noChangeShapeType="1"/>
            </p:cNvSpPr>
            <p:nvPr/>
          </p:nvSpPr>
          <p:spPr bwMode="auto">
            <a:xfrm>
              <a:off x="2813" y="2289"/>
              <a:ext cx="3" cy="10"/>
            </a:xfrm>
            <a:prstGeom prst="line">
              <a:avLst/>
            </a:prstGeom>
            <a:noFill/>
            <a:ln w="6350">
              <a:solidFill>
                <a:srgbClr val="000000"/>
              </a:solidFill>
              <a:round/>
              <a:headEnd/>
              <a:tailEnd/>
            </a:ln>
          </p:spPr>
          <p:txBody>
            <a:bodyPr/>
            <a:lstStyle/>
            <a:p>
              <a:endParaRPr lang="en-US"/>
            </a:p>
          </p:txBody>
        </p:sp>
        <p:sp>
          <p:nvSpPr>
            <p:cNvPr id="14697" name="Line 2431"/>
            <p:cNvSpPr>
              <a:spLocks noChangeShapeType="1"/>
            </p:cNvSpPr>
            <p:nvPr/>
          </p:nvSpPr>
          <p:spPr bwMode="auto">
            <a:xfrm>
              <a:off x="2816" y="2299"/>
              <a:ext cx="7" cy="7"/>
            </a:xfrm>
            <a:prstGeom prst="line">
              <a:avLst/>
            </a:prstGeom>
            <a:noFill/>
            <a:ln w="6350">
              <a:solidFill>
                <a:srgbClr val="000000"/>
              </a:solidFill>
              <a:round/>
              <a:headEnd/>
              <a:tailEnd/>
            </a:ln>
          </p:spPr>
          <p:txBody>
            <a:bodyPr/>
            <a:lstStyle/>
            <a:p>
              <a:endParaRPr lang="en-US"/>
            </a:p>
          </p:txBody>
        </p:sp>
        <p:sp>
          <p:nvSpPr>
            <p:cNvPr id="14698" name="Line 2432"/>
            <p:cNvSpPr>
              <a:spLocks noChangeShapeType="1"/>
            </p:cNvSpPr>
            <p:nvPr/>
          </p:nvSpPr>
          <p:spPr bwMode="auto">
            <a:xfrm>
              <a:off x="2823" y="2306"/>
              <a:ext cx="8" cy="6"/>
            </a:xfrm>
            <a:prstGeom prst="line">
              <a:avLst/>
            </a:prstGeom>
            <a:noFill/>
            <a:ln w="6350">
              <a:solidFill>
                <a:srgbClr val="000000"/>
              </a:solidFill>
              <a:round/>
              <a:headEnd/>
              <a:tailEnd/>
            </a:ln>
          </p:spPr>
          <p:txBody>
            <a:bodyPr/>
            <a:lstStyle/>
            <a:p>
              <a:endParaRPr lang="en-US"/>
            </a:p>
          </p:txBody>
        </p:sp>
        <p:sp>
          <p:nvSpPr>
            <p:cNvPr id="14699" name="Line 2433"/>
            <p:cNvSpPr>
              <a:spLocks noChangeShapeType="1"/>
            </p:cNvSpPr>
            <p:nvPr/>
          </p:nvSpPr>
          <p:spPr bwMode="auto">
            <a:xfrm>
              <a:off x="2831" y="2312"/>
              <a:ext cx="9" cy="5"/>
            </a:xfrm>
            <a:prstGeom prst="line">
              <a:avLst/>
            </a:prstGeom>
            <a:noFill/>
            <a:ln w="6350">
              <a:solidFill>
                <a:srgbClr val="000000"/>
              </a:solidFill>
              <a:round/>
              <a:headEnd/>
              <a:tailEnd/>
            </a:ln>
          </p:spPr>
          <p:txBody>
            <a:bodyPr/>
            <a:lstStyle/>
            <a:p>
              <a:endParaRPr lang="en-US"/>
            </a:p>
          </p:txBody>
        </p:sp>
        <p:sp>
          <p:nvSpPr>
            <p:cNvPr id="14700" name="Line 2434"/>
            <p:cNvSpPr>
              <a:spLocks noChangeShapeType="1"/>
            </p:cNvSpPr>
            <p:nvPr/>
          </p:nvSpPr>
          <p:spPr bwMode="auto">
            <a:xfrm>
              <a:off x="2840" y="2317"/>
              <a:ext cx="10" cy="1"/>
            </a:xfrm>
            <a:prstGeom prst="line">
              <a:avLst/>
            </a:prstGeom>
            <a:noFill/>
            <a:ln w="6350">
              <a:solidFill>
                <a:srgbClr val="000000"/>
              </a:solidFill>
              <a:round/>
              <a:headEnd/>
              <a:tailEnd/>
            </a:ln>
          </p:spPr>
          <p:txBody>
            <a:bodyPr/>
            <a:lstStyle/>
            <a:p>
              <a:endParaRPr lang="en-US"/>
            </a:p>
          </p:txBody>
        </p:sp>
        <p:sp>
          <p:nvSpPr>
            <p:cNvPr id="14701" name="Line 2435"/>
            <p:cNvSpPr>
              <a:spLocks noChangeShapeType="1"/>
            </p:cNvSpPr>
            <p:nvPr/>
          </p:nvSpPr>
          <p:spPr bwMode="auto">
            <a:xfrm flipV="1">
              <a:off x="2850" y="2317"/>
              <a:ext cx="10" cy="1"/>
            </a:xfrm>
            <a:prstGeom prst="line">
              <a:avLst/>
            </a:prstGeom>
            <a:noFill/>
            <a:ln w="6350">
              <a:solidFill>
                <a:srgbClr val="000000"/>
              </a:solidFill>
              <a:round/>
              <a:headEnd/>
              <a:tailEnd/>
            </a:ln>
          </p:spPr>
          <p:txBody>
            <a:bodyPr/>
            <a:lstStyle/>
            <a:p>
              <a:endParaRPr lang="en-US"/>
            </a:p>
          </p:txBody>
        </p:sp>
        <p:sp>
          <p:nvSpPr>
            <p:cNvPr id="14702" name="Line 2436"/>
            <p:cNvSpPr>
              <a:spLocks noChangeShapeType="1"/>
            </p:cNvSpPr>
            <p:nvPr/>
          </p:nvSpPr>
          <p:spPr bwMode="auto">
            <a:xfrm flipV="1">
              <a:off x="2860" y="2312"/>
              <a:ext cx="9" cy="5"/>
            </a:xfrm>
            <a:prstGeom prst="line">
              <a:avLst/>
            </a:prstGeom>
            <a:noFill/>
            <a:ln w="6350">
              <a:solidFill>
                <a:srgbClr val="000000"/>
              </a:solidFill>
              <a:round/>
              <a:headEnd/>
              <a:tailEnd/>
            </a:ln>
          </p:spPr>
          <p:txBody>
            <a:bodyPr/>
            <a:lstStyle/>
            <a:p>
              <a:endParaRPr lang="en-US"/>
            </a:p>
          </p:txBody>
        </p:sp>
        <p:sp>
          <p:nvSpPr>
            <p:cNvPr id="14703" name="Line 2437"/>
            <p:cNvSpPr>
              <a:spLocks noChangeShapeType="1"/>
            </p:cNvSpPr>
            <p:nvPr/>
          </p:nvSpPr>
          <p:spPr bwMode="auto">
            <a:xfrm flipV="1">
              <a:off x="2869" y="2306"/>
              <a:ext cx="8" cy="6"/>
            </a:xfrm>
            <a:prstGeom prst="line">
              <a:avLst/>
            </a:prstGeom>
            <a:noFill/>
            <a:ln w="6350">
              <a:solidFill>
                <a:srgbClr val="000000"/>
              </a:solidFill>
              <a:round/>
              <a:headEnd/>
              <a:tailEnd/>
            </a:ln>
          </p:spPr>
          <p:txBody>
            <a:bodyPr/>
            <a:lstStyle/>
            <a:p>
              <a:endParaRPr lang="en-US"/>
            </a:p>
          </p:txBody>
        </p:sp>
        <p:sp>
          <p:nvSpPr>
            <p:cNvPr id="14704" name="Line 2438"/>
            <p:cNvSpPr>
              <a:spLocks noChangeShapeType="1"/>
            </p:cNvSpPr>
            <p:nvPr/>
          </p:nvSpPr>
          <p:spPr bwMode="auto">
            <a:xfrm flipV="1">
              <a:off x="2877" y="2299"/>
              <a:ext cx="6" cy="7"/>
            </a:xfrm>
            <a:prstGeom prst="line">
              <a:avLst/>
            </a:prstGeom>
            <a:noFill/>
            <a:ln w="6350">
              <a:solidFill>
                <a:srgbClr val="000000"/>
              </a:solidFill>
              <a:round/>
              <a:headEnd/>
              <a:tailEnd/>
            </a:ln>
          </p:spPr>
          <p:txBody>
            <a:bodyPr/>
            <a:lstStyle/>
            <a:p>
              <a:endParaRPr lang="en-US"/>
            </a:p>
          </p:txBody>
        </p:sp>
        <p:sp>
          <p:nvSpPr>
            <p:cNvPr id="14705" name="Line 2439"/>
            <p:cNvSpPr>
              <a:spLocks noChangeShapeType="1"/>
            </p:cNvSpPr>
            <p:nvPr/>
          </p:nvSpPr>
          <p:spPr bwMode="auto">
            <a:xfrm flipV="1">
              <a:off x="2883" y="2289"/>
              <a:ext cx="4" cy="10"/>
            </a:xfrm>
            <a:prstGeom prst="line">
              <a:avLst/>
            </a:prstGeom>
            <a:noFill/>
            <a:ln w="6350">
              <a:solidFill>
                <a:srgbClr val="000000"/>
              </a:solidFill>
              <a:round/>
              <a:headEnd/>
              <a:tailEnd/>
            </a:ln>
          </p:spPr>
          <p:txBody>
            <a:bodyPr/>
            <a:lstStyle/>
            <a:p>
              <a:endParaRPr lang="en-US"/>
            </a:p>
          </p:txBody>
        </p:sp>
        <p:sp>
          <p:nvSpPr>
            <p:cNvPr id="14706" name="Line 2440"/>
            <p:cNvSpPr>
              <a:spLocks noChangeShapeType="1"/>
            </p:cNvSpPr>
            <p:nvPr/>
          </p:nvSpPr>
          <p:spPr bwMode="auto">
            <a:xfrm flipV="1">
              <a:off x="2887" y="2280"/>
              <a:ext cx="1" cy="9"/>
            </a:xfrm>
            <a:prstGeom prst="line">
              <a:avLst/>
            </a:prstGeom>
            <a:noFill/>
            <a:ln w="6350">
              <a:solidFill>
                <a:srgbClr val="000000"/>
              </a:solidFill>
              <a:round/>
              <a:headEnd/>
              <a:tailEnd/>
            </a:ln>
          </p:spPr>
          <p:txBody>
            <a:bodyPr/>
            <a:lstStyle/>
            <a:p>
              <a:endParaRPr lang="en-US"/>
            </a:p>
          </p:txBody>
        </p:sp>
        <p:sp>
          <p:nvSpPr>
            <p:cNvPr id="14707" name="Freeform 2441"/>
            <p:cNvSpPr>
              <a:spLocks/>
            </p:cNvSpPr>
            <p:nvPr/>
          </p:nvSpPr>
          <p:spPr bwMode="auto">
            <a:xfrm>
              <a:off x="3125" y="2147"/>
              <a:ext cx="76" cy="77"/>
            </a:xfrm>
            <a:custGeom>
              <a:avLst/>
              <a:gdLst>
                <a:gd name="T0" fmla="*/ 38 w 76"/>
                <a:gd name="T1" fmla="*/ 0 h 77"/>
                <a:gd name="T2" fmla="*/ 48 w 76"/>
                <a:gd name="T3" fmla="*/ 2 h 77"/>
                <a:gd name="T4" fmla="*/ 57 w 76"/>
                <a:gd name="T5" fmla="*/ 5 h 77"/>
                <a:gd name="T6" fmla="*/ 65 w 76"/>
                <a:gd name="T7" fmla="*/ 12 h 77"/>
                <a:gd name="T8" fmla="*/ 71 w 76"/>
                <a:gd name="T9" fmla="*/ 19 h 77"/>
                <a:gd name="T10" fmla="*/ 75 w 76"/>
                <a:gd name="T11" fmla="*/ 30 h 77"/>
                <a:gd name="T12" fmla="*/ 76 w 76"/>
                <a:gd name="T13" fmla="*/ 38 h 77"/>
                <a:gd name="T14" fmla="*/ 75 w 76"/>
                <a:gd name="T15" fmla="*/ 49 h 77"/>
                <a:gd name="T16" fmla="*/ 71 w 76"/>
                <a:gd name="T17" fmla="*/ 58 h 77"/>
                <a:gd name="T18" fmla="*/ 65 w 76"/>
                <a:gd name="T19" fmla="*/ 65 h 77"/>
                <a:gd name="T20" fmla="*/ 57 w 76"/>
                <a:gd name="T21" fmla="*/ 72 h 77"/>
                <a:gd name="T22" fmla="*/ 48 w 76"/>
                <a:gd name="T23" fmla="*/ 75 h 77"/>
                <a:gd name="T24" fmla="*/ 38 w 76"/>
                <a:gd name="T25" fmla="*/ 77 h 77"/>
                <a:gd name="T26" fmla="*/ 28 w 76"/>
                <a:gd name="T27" fmla="*/ 75 h 77"/>
                <a:gd name="T28" fmla="*/ 19 w 76"/>
                <a:gd name="T29" fmla="*/ 72 h 77"/>
                <a:gd name="T30" fmla="*/ 11 w 76"/>
                <a:gd name="T31" fmla="*/ 65 h 77"/>
                <a:gd name="T32" fmla="*/ 5 w 76"/>
                <a:gd name="T33" fmla="*/ 58 h 77"/>
                <a:gd name="T34" fmla="*/ 1 w 76"/>
                <a:gd name="T35" fmla="*/ 49 h 77"/>
                <a:gd name="T36" fmla="*/ 0 w 76"/>
                <a:gd name="T37" fmla="*/ 38 h 77"/>
                <a:gd name="T38" fmla="*/ 1 w 76"/>
                <a:gd name="T39" fmla="*/ 30 h 77"/>
                <a:gd name="T40" fmla="*/ 5 w 76"/>
                <a:gd name="T41" fmla="*/ 19 h 77"/>
                <a:gd name="T42" fmla="*/ 11 w 76"/>
                <a:gd name="T43" fmla="*/ 12 h 77"/>
                <a:gd name="T44" fmla="*/ 19 w 76"/>
                <a:gd name="T45" fmla="*/ 5 h 77"/>
                <a:gd name="T46" fmla="*/ 28 w 76"/>
                <a:gd name="T47" fmla="*/ 2 h 77"/>
                <a:gd name="T48" fmla="*/ 38 w 76"/>
                <a:gd name="T49" fmla="*/ 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7"/>
                <a:gd name="T77" fmla="*/ 76 w 76"/>
                <a:gd name="T78" fmla="*/ 77 h 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7">
                  <a:moveTo>
                    <a:pt x="38" y="0"/>
                  </a:moveTo>
                  <a:lnTo>
                    <a:pt x="48" y="2"/>
                  </a:lnTo>
                  <a:lnTo>
                    <a:pt x="57" y="5"/>
                  </a:lnTo>
                  <a:lnTo>
                    <a:pt x="65" y="12"/>
                  </a:lnTo>
                  <a:lnTo>
                    <a:pt x="71" y="19"/>
                  </a:lnTo>
                  <a:lnTo>
                    <a:pt x="75" y="30"/>
                  </a:lnTo>
                  <a:lnTo>
                    <a:pt x="76" y="38"/>
                  </a:lnTo>
                  <a:lnTo>
                    <a:pt x="75" y="49"/>
                  </a:lnTo>
                  <a:lnTo>
                    <a:pt x="71" y="58"/>
                  </a:lnTo>
                  <a:lnTo>
                    <a:pt x="65" y="65"/>
                  </a:lnTo>
                  <a:lnTo>
                    <a:pt x="57" y="72"/>
                  </a:lnTo>
                  <a:lnTo>
                    <a:pt x="48" y="75"/>
                  </a:lnTo>
                  <a:lnTo>
                    <a:pt x="38" y="77"/>
                  </a:lnTo>
                  <a:lnTo>
                    <a:pt x="28" y="75"/>
                  </a:lnTo>
                  <a:lnTo>
                    <a:pt x="19" y="72"/>
                  </a:lnTo>
                  <a:lnTo>
                    <a:pt x="11" y="65"/>
                  </a:lnTo>
                  <a:lnTo>
                    <a:pt x="5" y="58"/>
                  </a:lnTo>
                  <a:lnTo>
                    <a:pt x="1" y="49"/>
                  </a:lnTo>
                  <a:lnTo>
                    <a:pt x="0" y="38"/>
                  </a:lnTo>
                  <a:lnTo>
                    <a:pt x="1" y="30"/>
                  </a:lnTo>
                  <a:lnTo>
                    <a:pt x="5" y="19"/>
                  </a:lnTo>
                  <a:lnTo>
                    <a:pt x="11" y="12"/>
                  </a:lnTo>
                  <a:lnTo>
                    <a:pt x="19" y="5"/>
                  </a:lnTo>
                  <a:lnTo>
                    <a:pt x="28" y="2"/>
                  </a:lnTo>
                  <a:lnTo>
                    <a:pt x="38" y="0"/>
                  </a:lnTo>
                  <a:close/>
                </a:path>
              </a:pathLst>
            </a:custGeom>
            <a:solidFill>
              <a:srgbClr val="FF0000"/>
            </a:solidFill>
            <a:ln w="0">
              <a:solidFill>
                <a:srgbClr val="FF0000"/>
              </a:solidFill>
              <a:prstDash val="solid"/>
              <a:round/>
              <a:headEnd/>
              <a:tailEnd/>
            </a:ln>
          </p:spPr>
          <p:txBody>
            <a:bodyPr/>
            <a:lstStyle/>
            <a:p>
              <a:endParaRPr lang="en-US"/>
            </a:p>
          </p:txBody>
        </p:sp>
        <p:sp>
          <p:nvSpPr>
            <p:cNvPr id="14708" name="Line 2442"/>
            <p:cNvSpPr>
              <a:spLocks noChangeShapeType="1"/>
            </p:cNvSpPr>
            <p:nvPr/>
          </p:nvSpPr>
          <p:spPr bwMode="auto">
            <a:xfrm flipH="1" flipV="1">
              <a:off x="3044" y="2231"/>
              <a:ext cx="1" cy="9"/>
            </a:xfrm>
            <a:prstGeom prst="line">
              <a:avLst/>
            </a:prstGeom>
            <a:noFill/>
            <a:ln w="6350">
              <a:solidFill>
                <a:srgbClr val="000000"/>
              </a:solidFill>
              <a:round/>
              <a:headEnd/>
              <a:tailEnd/>
            </a:ln>
          </p:spPr>
          <p:txBody>
            <a:bodyPr/>
            <a:lstStyle/>
            <a:p>
              <a:endParaRPr lang="en-US"/>
            </a:p>
          </p:txBody>
        </p:sp>
        <p:sp>
          <p:nvSpPr>
            <p:cNvPr id="14709" name="Line 2443"/>
            <p:cNvSpPr>
              <a:spLocks noChangeShapeType="1"/>
            </p:cNvSpPr>
            <p:nvPr/>
          </p:nvSpPr>
          <p:spPr bwMode="auto">
            <a:xfrm flipH="1" flipV="1">
              <a:off x="3039" y="2221"/>
              <a:ext cx="5" cy="10"/>
            </a:xfrm>
            <a:prstGeom prst="line">
              <a:avLst/>
            </a:prstGeom>
            <a:noFill/>
            <a:ln w="6350">
              <a:solidFill>
                <a:srgbClr val="000000"/>
              </a:solidFill>
              <a:round/>
              <a:headEnd/>
              <a:tailEnd/>
            </a:ln>
          </p:spPr>
          <p:txBody>
            <a:bodyPr/>
            <a:lstStyle/>
            <a:p>
              <a:endParaRPr lang="en-US"/>
            </a:p>
          </p:txBody>
        </p:sp>
        <p:sp>
          <p:nvSpPr>
            <p:cNvPr id="14710" name="Line 2444"/>
            <p:cNvSpPr>
              <a:spLocks noChangeShapeType="1"/>
            </p:cNvSpPr>
            <p:nvPr/>
          </p:nvSpPr>
          <p:spPr bwMode="auto">
            <a:xfrm flipH="1" flipV="1">
              <a:off x="3033" y="2214"/>
              <a:ext cx="6" cy="7"/>
            </a:xfrm>
            <a:prstGeom prst="line">
              <a:avLst/>
            </a:prstGeom>
            <a:noFill/>
            <a:ln w="6350">
              <a:solidFill>
                <a:srgbClr val="000000"/>
              </a:solidFill>
              <a:round/>
              <a:headEnd/>
              <a:tailEnd/>
            </a:ln>
          </p:spPr>
          <p:txBody>
            <a:bodyPr/>
            <a:lstStyle/>
            <a:p>
              <a:endParaRPr lang="en-US"/>
            </a:p>
          </p:txBody>
        </p:sp>
        <p:sp>
          <p:nvSpPr>
            <p:cNvPr id="14711" name="Line 2445"/>
            <p:cNvSpPr>
              <a:spLocks noChangeShapeType="1"/>
            </p:cNvSpPr>
            <p:nvPr/>
          </p:nvSpPr>
          <p:spPr bwMode="auto">
            <a:xfrm flipH="1" flipV="1">
              <a:off x="3026" y="2208"/>
              <a:ext cx="7" cy="6"/>
            </a:xfrm>
            <a:prstGeom prst="line">
              <a:avLst/>
            </a:prstGeom>
            <a:noFill/>
            <a:ln w="6350">
              <a:solidFill>
                <a:srgbClr val="000000"/>
              </a:solidFill>
              <a:round/>
              <a:headEnd/>
              <a:tailEnd/>
            </a:ln>
          </p:spPr>
          <p:txBody>
            <a:bodyPr/>
            <a:lstStyle/>
            <a:p>
              <a:endParaRPr lang="en-US"/>
            </a:p>
          </p:txBody>
        </p:sp>
        <p:sp>
          <p:nvSpPr>
            <p:cNvPr id="14712" name="Line 2446"/>
            <p:cNvSpPr>
              <a:spLocks noChangeShapeType="1"/>
            </p:cNvSpPr>
            <p:nvPr/>
          </p:nvSpPr>
          <p:spPr bwMode="auto">
            <a:xfrm flipH="1" flipV="1">
              <a:off x="3017" y="2203"/>
              <a:ext cx="9" cy="5"/>
            </a:xfrm>
            <a:prstGeom prst="line">
              <a:avLst/>
            </a:prstGeom>
            <a:noFill/>
            <a:ln w="6350">
              <a:solidFill>
                <a:srgbClr val="000000"/>
              </a:solidFill>
              <a:round/>
              <a:headEnd/>
              <a:tailEnd/>
            </a:ln>
          </p:spPr>
          <p:txBody>
            <a:bodyPr/>
            <a:lstStyle/>
            <a:p>
              <a:endParaRPr lang="en-US"/>
            </a:p>
          </p:txBody>
        </p:sp>
        <p:sp>
          <p:nvSpPr>
            <p:cNvPr id="14713" name="Line 2447"/>
            <p:cNvSpPr>
              <a:spLocks noChangeShapeType="1"/>
            </p:cNvSpPr>
            <p:nvPr/>
          </p:nvSpPr>
          <p:spPr bwMode="auto">
            <a:xfrm flipH="1" flipV="1">
              <a:off x="3007" y="2202"/>
              <a:ext cx="10" cy="1"/>
            </a:xfrm>
            <a:prstGeom prst="line">
              <a:avLst/>
            </a:prstGeom>
            <a:noFill/>
            <a:ln w="6350">
              <a:solidFill>
                <a:srgbClr val="000000"/>
              </a:solidFill>
              <a:round/>
              <a:headEnd/>
              <a:tailEnd/>
            </a:ln>
          </p:spPr>
          <p:txBody>
            <a:bodyPr/>
            <a:lstStyle/>
            <a:p>
              <a:endParaRPr lang="en-US"/>
            </a:p>
          </p:txBody>
        </p:sp>
        <p:sp>
          <p:nvSpPr>
            <p:cNvPr id="14714" name="Line 2448"/>
            <p:cNvSpPr>
              <a:spLocks noChangeShapeType="1"/>
            </p:cNvSpPr>
            <p:nvPr/>
          </p:nvSpPr>
          <p:spPr bwMode="auto">
            <a:xfrm flipH="1">
              <a:off x="2996" y="2202"/>
              <a:ext cx="11" cy="1"/>
            </a:xfrm>
            <a:prstGeom prst="line">
              <a:avLst/>
            </a:prstGeom>
            <a:noFill/>
            <a:ln w="6350">
              <a:solidFill>
                <a:srgbClr val="000000"/>
              </a:solidFill>
              <a:round/>
              <a:headEnd/>
              <a:tailEnd/>
            </a:ln>
          </p:spPr>
          <p:txBody>
            <a:bodyPr/>
            <a:lstStyle/>
            <a:p>
              <a:endParaRPr lang="en-US"/>
            </a:p>
          </p:txBody>
        </p:sp>
        <p:sp>
          <p:nvSpPr>
            <p:cNvPr id="14715" name="Line 2449"/>
            <p:cNvSpPr>
              <a:spLocks noChangeShapeType="1"/>
            </p:cNvSpPr>
            <p:nvPr/>
          </p:nvSpPr>
          <p:spPr bwMode="auto">
            <a:xfrm flipH="1">
              <a:off x="2988" y="2203"/>
              <a:ext cx="8" cy="5"/>
            </a:xfrm>
            <a:prstGeom prst="line">
              <a:avLst/>
            </a:prstGeom>
            <a:noFill/>
            <a:ln w="6350">
              <a:solidFill>
                <a:srgbClr val="000000"/>
              </a:solidFill>
              <a:round/>
              <a:headEnd/>
              <a:tailEnd/>
            </a:ln>
          </p:spPr>
          <p:txBody>
            <a:bodyPr/>
            <a:lstStyle/>
            <a:p>
              <a:endParaRPr lang="en-US"/>
            </a:p>
          </p:txBody>
        </p:sp>
        <p:sp>
          <p:nvSpPr>
            <p:cNvPr id="14716" name="Line 2450"/>
            <p:cNvSpPr>
              <a:spLocks noChangeShapeType="1"/>
            </p:cNvSpPr>
            <p:nvPr/>
          </p:nvSpPr>
          <p:spPr bwMode="auto">
            <a:xfrm flipH="1">
              <a:off x="2980" y="2208"/>
              <a:ext cx="8" cy="6"/>
            </a:xfrm>
            <a:prstGeom prst="line">
              <a:avLst/>
            </a:prstGeom>
            <a:noFill/>
            <a:ln w="6350">
              <a:solidFill>
                <a:srgbClr val="000000"/>
              </a:solidFill>
              <a:round/>
              <a:headEnd/>
              <a:tailEnd/>
            </a:ln>
          </p:spPr>
          <p:txBody>
            <a:bodyPr/>
            <a:lstStyle/>
            <a:p>
              <a:endParaRPr lang="en-US"/>
            </a:p>
          </p:txBody>
        </p:sp>
        <p:sp>
          <p:nvSpPr>
            <p:cNvPr id="14717" name="Line 2451"/>
            <p:cNvSpPr>
              <a:spLocks noChangeShapeType="1"/>
            </p:cNvSpPr>
            <p:nvPr/>
          </p:nvSpPr>
          <p:spPr bwMode="auto">
            <a:xfrm flipH="1">
              <a:off x="2973" y="2214"/>
              <a:ext cx="7" cy="7"/>
            </a:xfrm>
            <a:prstGeom prst="line">
              <a:avLst/>
            </a:prstGeom>
            <a:noFill/>
            <a:ln w="6350">
              <a:solidFill>
                <a:srgbClr val="000000"/>
              </a:solidFill>
              <a:round/>
              <a:headEnd/>
              <a:tailEnd/>
            </a:ln>
          </p:spPr>
          <p:txBody>
            <a:bodyPr/>
            <a:lstStyle/>
            <a:p>
              <a:endParaRPr lang="en-US"/>
            </a:p>
          </p:txBody>
        </p:sp>
        <p:sp>
          <p:nvSpPr>
            <p:cNvPr id="14718" name="Line 2452"/>
            <p:cNvSpPr>
              <a:spLocks noChangeShapeType="1"/>
            </p:cNvSpPr>
            <p:nvPr/>
          </p:nvSpPr>
          <p:spPr bwMode="auto">
            <a:xfrm flipH="1">
              <a:off x="2970" y="2221"/>
              <a:ext cx="3" cy="10"/>
            </a:xfrm>
            <a:prstGeom prst="line">
              <a:avLst/>
            </a:prstGeom>
            <a:noFill/>
            <a:ln w="6350">
              <a:solidFill>
                <a:srgbClr val="000000"/>
              </a:solidFill>
              <a:round/>
              <a:headEnd/>
              <a:tailEnd/>
            </a:ln>
          </p:spPr>
          <p:txBody>
            <a:bodyPr/>
            <a:lstStyle/>
            <a:p>
              <a:endParaRPr lang="en-US"/>
            </a:p>
          </p:txBody>
        </p:sp>
        <p:sp>
          <p:nvSpPr>
            <p:cNvPr id="14719" name="Line 2453"/>
            <p:cNvSpPr>
              <a:spLocks noChangeShapeType="1"/>
            </p:cNvSpPr>
            <p:nvPr/>
          </p:nvSpPr>
          <p:spPr bwMode="auto">
            <a:xfrm flipH="1">
              <a:off x="2968" y="2231"/>
              <a:ext cx="2" cy="9"/>
            </a:xfrm>
            <a:prstGeom prst="line">
              <a:avLst/>
            </a:prstGeom>
            <a:noFill/>
            <a:ln w="6350">
              <a:solidFill>
                <a:srgbClr val="000000"/>
              </a:solidFill>
              <a:round/>
              <a:headEnd/>
              <a:tailEnd/>
            </a:ln>
          </p:spPr>
          <p:txBody>
            <a:bodyPr/>
            <a:lstStyle/>
            <a:p>
              <a:endParaRPr lang="en-US"/>
            </a:p>
          </p:txBody>
        </p:sp>
        <p:sp>
          <p:nvSpPr>
            <p:cNvPr id="14720" name="Line 2454"/>
            <p:cNvSpPr>
              <a:spLocks noChangeShapeType="1"/>
            </p:cNvSpPr>
            <p:nvPr/>
          </p:nvSpPr>
          <p:spPr bwMode="auto">
            <a:xfrm>
              <a:off x="2968" y="2240"/>
              <a:ext cx="2" cy="10"/>
            </a:xfrm>
            <a:prstGeom prst="line">
              <a:avLst/>
            </a:prstGeom>
            <a:noFill/>
            <a:ln w="6350">
              <a:solidFill>
                <a:srgbClr val="000000"/>
              </a:solidFill>
              <a:round/>
              <a:headEnd/>
              <a:tailEnd/>
            </a:ln>
          </p:spPr>
          <p:txBody>
            <a:bodyPr/>
            <a:lstStyle/>
            <a:p>
              <a:endParaRPr lang="en-US"/>
            </a:p>
          </p:txBody>
        </p:sp>
        <p:sp>
          <p:nvSpPr>
            <p:cNvPr id="14721" name="Line 2455"/>
            <p:cNvSpPr>
              <a:spLocks noChangeShapeType="1"/>
            </p:cNvSpPr>
            <p:nvPr/>
          </p:nvSpPr>
          <p:spPr bwMode="auto">
            <a:xfrm>
              <a:off x="2970" y="2250"/>
              <a:ext cx="3" cy="11"/>
            </a:xfrm>
            <a:prstGeom prst="line">
              <a:avLst/>
            </a:prstGeom>
            <a:noFill/>
            <a:ln w="6350">
              <a:solidFill>
                <a:srgbClr val="000000"/>
              </a:solidFill>
              <a:round/>
              <a:headEnd/>
              <a:tailEnd/>
            </a:ln>
          </p:spPr>
          <p:txBody>
            <a:bodyPr/>
            <a:lstStyle/>
            <a:p>
              <a:endParaRPr lang="en-US"/>
            </a:p>
          </p:txBody>
        </p:sp>
        <p:sp>
          <p:nvSpPr>
            <p:cNvPr id="14722" name="Line 2456"/>
            <p:cNvSpPr>
              <a:spLocks noChangeShapeType="1"/>
            </p:cNvSpPr>
            <p:nvPr/>
          </p:nvSpPr>
          <p:spPr bwMode="auto">
            <a:xfrm>
              <a:off x="2973" y="2261"/>
              <a:ext cx="7" cy="7"/>
            </a:xfrm>
            <a:prstGeom prst="line">
              <a:avLst/>
            </a:prstGeom>
            <a:noFill/>
            <a:ln w="6350">
              <a:solidFill>
                <a:srgbClr val="000000"/>
              </a:solidFill>
              <a:round/>
              <a:headEnd/>
              <a:tailEnd/>
            </a:ln>
          </p:spPr>
          <p:txBody>
            <a:bodyPr/>
            <a:lstStyle/>
            <a:p>
              <a:endParaRPr lang="en-US"/>
            </a:p>
          </p:txBody>
        </p:sp>
        <p:sp>
          <p:nvSpPr>
            <p:cNvPr id="14723" name="Line 2457"/>
            <p:cNvSpPr>
              <a:spLocks noChangeShapeType="1"/>
            </p:cNvSpPr>
            <p:nvPr/>
          </p:nvSpPr>
          <p:spPr bwMode="auto">
            <a:xfrm>
              <a:off x="2980" y="2268"/>
              <a:ext cx="8" cy="6"/>
            </a:xfrm>
            <a:prstGeom prst="line">
              <a:avLst/>
            </a:prstGeom>
            <a:noFill/>
            <a:ln w="6350">
              <a:solidFill>
                <a:srgbClr val="000000"/>
              </a:solidFill>
              <a:round/>
              <a:headEnd/>
              <a:tailEnd/>
            </a:ln>
          </p:spPr>
          <p:txBody>
            <a:bodyPr/>
            <a:lstStyle/>
            <a:p>
              <a:endParaRPr lang="en-US"/>
            </a:p>
          </p:txBody>
        </p:sp>
        <p:sp>
          <p:nvSpPr>
            <p:cNvPr id="14724" name="Line 2458"/>
            <p:cNvSpPr>
              <a:spLocks noChangeShapeType="1"/>
            </p:cNvSpPr>
            <p:nvPr/>
          </p:nvSpPr>
          <p:spPr bwMode="auto">
            <a:xfrm>
              <a:off x="2988" y="2274"/>
              <a:ext cx="8" cy="3"/>
            </a:xfrm>
            <a:prstGeom prst="line">
              <a:avLst/>
            </a:prstGeom>
            <a:noFill/>
            <a:ln w="6350">
              <a:solidFill>
                <a:srgbClr val="000000"/>
              </a:solidFill>
              <a:round/>
              <a:headEnd/>
              <a:tailEnd/>
            </a:ln>
          </p:spPr>
          <p:txBody>
            <a:bodyPr/>
            <a:lstStyle/>
            <a:p>
              <a:endParaRPr lang="en-US"/>
            </a:p>
          </p:txBody>
        </p:sp>
        <p:sp>
          <p:nvSpPr>
            <p:cNvPr id="14725" name="Line 2459"/>
            <p:cNvSpPr>
              <a:spLocks noChangeShapeType="1"/>
            </p:cNvSpPr>
            <p:nvPr/>
          </p:nvSpPr>
          <p:spPr bwMode="auto">
            <a:xfrm>
              <a:off x="2996" y="2277"/>
              <a:ext cx="11" cy="3"/>
            </a:xfrm>
            <a:prstGeom prst="line">
              <a:avLst/>
            </a:prstGeom>
            <a:noFill/>
            <a:ln w="6350">
              <a:solidFill>
                <a:srgbClr val="000000"/>
              </a:solidFill>
              <a:round/>
              <a:headEnd/>
              <a:tailEnd/>
            </a:ln>
          </p:spPr>
          <p:txBody>
            <a:bodyPr/>
            <a:lstStyle/>
            <a:p>
              <a:endParaRPr lang="en-US"/>
            </a:p>
          </p:txBody>
        </p:sp>
        <p:sp>
          <p:nvSpPr>
            <p:cNvPr id="14726" name="Line 2460"/>
            <p:cNvSpPr>
              <a:spLocks noChangeShapeType="1"/>
            </p:cNvSpPr>
            <p:nvPr/>
          </p:nvSpPr>
          <p:spPr bwMode="auto">
            <a:xfrm flipV="1">
              <a:off x="3007" y="2277"/>
              <a:ext cx="10" cy="3"/>
            </a:xfrm>
            <a:prstGeom prst="line">
              <a:avLst/>
            </a:prstGeom>
            <a:noFill/>
            <a:ln w="6350">
              <a:solidFill>
                <a:srgbClr val="000000"/>
              </a:solidFill>
              <a:round/>
              <a:headEnd/>
              <a:tailEnd/>
            </a:ln>
          </p:spPr>
          <p:txBody>
            <a:bodyPr/>
            <a:lstStyle/>
            <a:p>
              <a:endParaRPr lang="en-US"/>
            </a:p>
          </p:txBody>
        </p:sp>
        <p:sp>
          <p:nvSpPr>
            <p:cNvPr id="14727" name="Line 2461"/>
            <p:cNvSpPr>
              <a:spLocks noChangeShapeType="1"/>
            </p:cNvSpPr>
            <p:nvPr/>
          </p:nvSpPr>
          <p:spPr bwMode="auto">
            <a:xfrm flipV="1">
              <a:off x="3017" y="2274"/>
              <a:ext cx="9" cy="3"/>
            </a:xfrm>
            <a:prstGeom prst="line">
              <a:avLst/>
            </a:prstGeom>
            <a:noFill/>
            <a:ln w="6350">
              <a:solidFill>
                <a:srgbClr val="000000"/>
              </a:solidFill>
              <a:round/>
              <a:headEnd/>
              <a:tailEnd/>
            </a:ln>
          </p:spPr>
          <p:txBody>
            <a:bodyPr/>
            <a:lstStyle/>
            <a:p>
              <a:endParaRPr lang="en-US"/>
            </a:p>
          </p:txBody>
        </p:sp>
        <p:sp>
          <p:nvSpPr>
            <p:cNvPr id="14728" name="Line 2462"/>
            <p:cNvSpPr>
              <a:spLocks noChangeShapeType="1"/>
            </p:cNvSpPr>
            <p:nvPr/>
          </p:nvSpPr>
          <p:spPr bwMode="auto">
            <a:xfrm flipV="1">
              <a:off x="3026" y="2268"/>
              <a:ext cx="7" cy="6"/>
            </a:xfrm>
            <a:prstGeom prst="line">
              <a:avLst/>
            </a:prstGeom>
            <a:noFill/>
            <a:ln w="6350">
              <a:solidFill>
                <a:srgbClr val="000000"/>
              </a:solidFill>
              <a:round/>
              <a:headEnd/>
              <a:tailEnd/>
            </a:ln>
          </p:spPr>
          <p:txBody>
            <a:bodyPr/>
            <a:lstStyle/>
            <a:p>
              <a:endParaRPr lang="en-US"/>
            </a:p>
          </p:txBody>
        </p:sp>
        <p:sp>
          <p:nvSpPr>
            <p:cNvPr id="14729" name="Line 2463"/>
            <p:cNvSpPr>
              <a:spLocks noChangeShapeType="1"/>
            </p:cNvSpPr>
            <p:nvPr/>
          </p:nvSpPr>
          <p:spPr bwMode="auto">
            <a:xfrm flipV="1">
              <a:off x="3033" y="2261"/>
              <a:ext cx="6" cy="7"/>
            </a:xfrm>
            <a:prstGeom prst="line">
              <a:avLst/>
            </a:prstGeom>
            <a:noFill/>
            <a:ln w="6350">
              <a:solidFill>
                <a:srgbClr val="000000"/>
              </a:solidFill>
              <a:round/>
              <a:headEnd/>
              <a:tailEnd/>
            </a:ln>
          </p:spPr>
          <p:txBody>
            <a:bodyPr/>
            <a:lstStyle/>
            <a:p>
              <a:endParaRPr lang="en-US"/>
            </a:p>
          </p:txBody>
        </p:sp>
        <p:sp>
          <p:nvSpPr>
            <p:cNvPr id="14730" name="Line 2464"/>
            <p:cNvSpPr>
              <a:spLocks noChangeShapeType="1"/>
            </p:cNvSpPr>
            <p:nvPr/>
          </p:nvSpPr>
          <p:spPr bwMode="auto">
            <a:xfrm flipV="1">
              <a:off x="3039" y="2250"/>
              <a:ext cx="5" cy="11"/>
            </a:xfrm>
            <a:prstGeom prst="line">
              <a:avLst/>
            </a:prstGeom>
            <a:noFill/>
            <a:ln w="6350">
              <a:solidFill>
                <a:srgbClr val="000000"/>
              </a:solidFill>
              <a:round/>
              <a:headEnd/>
              <a:tailEnd/>
            </a:ln>
          </p:spPr>
          <p:txBody>
            <a:bodyPr/>
            <a:lstStyle/>
            <a:p>
              <a:endParaRPr lang="en-US"/>
            </a:p>
          </p:txBody>
        </p:sp>
        <p:sp>
          <p:nvSpPr>
            <p:cNvPr id="14731" name="Line 2465"/>
            <p:cNvSpPr>
              <a:spLocks noChangeShapeType="1"/>
            </p:cNvSpPr>
            <p:nvPr/>
          </p:nvSpPr>
          <p:spPr bwMode="auto">
            <a:xfrm flipV="1">
              <a:off x="3044" y="2240"/>
              <a:ext cx="1" cy="10"/>
            </a:xfrm>
            <a:prstGeom prst="line">
              <a:avLst/>
            </a:prstGeom>
            <a:noFill/>
            <a:ln w="6350">
              <a:solidFill>
                <a:srgbClr val="000000"/>
              </a:solidFill>
              <a:round/>
              <a:headEnd/>
              <a:tailEnd/>
            </a:ln>
          </p:spPr>
          <p:txBody>
            <a:bodyPr/>
            <a:lstStyle/>
            <a:p>
              <a:endParaRPr lang="en-US"/>
            </a:p>
          </p:txBody>
        </p:sp>
        <p:sp>
          <p:nvSpPr>
            <p:cNvPr id="14732" name="Freeform 2466"/>
            <p:cNvSpPr>
              <a:spLocks/>
            </p:cNvSpPr>
            <p:nvPr/>
          </p:nvSpPr>
          <p:spPr bwMode="auto">
            <a:xfrm>
              <a:off x="3281" y="2019"/>
              <a:ext cx="77" cy="76"/>
            </a:xfrm>
            <a:custGeom>
              <a:avLst/>
              <a:gdLst>
                <a:gd name="T0" fmla="*/ 39 w 77"/>
                <a:gd name="T1" fmla="*/ 0 h 76"/>
                <a:gd name="T2" fmla="*/ 49 w 77"/>
                <a:gd name="T3" fmla="*/ 1 h 76"/>
                <a:gd name="T4" fmla="*/ 58 w 77"/>
                <a:gd name="T5" fmla="*/ 4 h 76"/>
                <a:gd name="T6" fmla="*/ 66 w 77"/>
                <a:gd name="T7" fmla="*/ 11 h 76"/>
                <a:gd name="T8" fmla="*/ 72 w 77"/>
                <a:gd name="T9" fmla="*/ 19 h 76"/>
                <a:gd name="T10" fmla="*/ 76 w 77"/>
                <a:gd name="T11" fmla="*/ 28 h 76"/>
                <a:gd name="T12" fmla="*/ 77 w 77"/>
                <a:gd name="T13" fmla="*/ 38 h 76"/>
                <a:gd name="T14" fmla="*/ 76 w 77"/>
                <a:gd name="T15" fmla="*/ 48 h 76"/>
                <a:gd name="T16" fmla="*/ 72 w 77"/>
                <a:gd name="T17" fmla="*/ 57 h 76"/>
                <a:gd name="T18" fmla="*/ 66 w 77"/>
                <a:gd name="T19" fmla="*/ 65 h 76"/>
                <a:gd name="T20" fmla="*/ 58 w 77"/>
                <a:gd name="T21" fmla="*/ 70 h 76"/>
                <a:gd name="T22" fmla="*/ 49 w 77"/>
                <a:gd name="T23" fmla="*/ 75 h 76"/>
                <a:gd name="T24" fmla="*/ 39 w 77"/>
                <a:gd name="T25" fmla="*/ 76 h 76"/>
                <a:gd name="T26" fmla="*/ 29 w 77"/>
                <a:gd name="T27" fmla="*/ 75 h 76"/>
                <a:gd name="T28" fmla="*/ 20 w 77"/>
                <a:gd name="T29" fmla="*/ 70 h 76"/>
                <a:gd name="T30" fmla="*/ 12 w 77"/>
                <a:gd name="T31" fmla="*/ 65 h 76"/>
                <a:gd name="T32" fmla="*/ 5 w 77"/>
                <a:gd name="T33" fmla="*/ 57 h 76"/>
                <a:gd name="T34" fmla="*/ 2 w 77"/>
                <a:gd name="T35" fmla="*/ 48 h 76"/>
                <a:gd name="T36" fmla="*/ 0 w 77"/>
                <a:gd name="T37" fmla="*/ 38 h 76"/>
                <a:gd name="T38" fmla="*/ 2 w 77"/>
                <a:gd name="T39" fmla="*/ 28 h 76"/>
                <a:gd name="T40" fmla="*/ 5 w 77"/>
                <a:gd name="T41" fmla="*/ 19 h 76"/>
                <a:gd name="T42" fmla="*/ 12 w 77"/>
                <a:gd name="T43" fmla="*/ 11 h 76"/>
                <a:gd name="T44" fmla="*/ 20 w 77"/>
                <a:gd name="T45" fmla="*/ 4 h 76"/>
                <a:gd name="T46" fmla="*/ 29 w 77"/>
                <a:gd name="T47" fmla="*/ 1 h 76"/>
                <a:gd name="T48" fmla="*/ 39 w 77"/>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76"/>
                <a:gd name="T77" fmla="*/ 77 w 77"/>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76">
                  <a:moveTo>
                    <a:pt x="39" y="0"/>
                  </a:moveTo>
                  <a:lnTo>
                    <a:pt x="49" y="1"/>
                  </a:lnTo>
                  <a:lnTo>
                    <a:pt x="58" y="4"/>
                  </a:lnTo>
                  <a:lnTo>
                    <a:pt x="66" y="11"/>
                  </a:lnTo>
                  <a:lnTo>
                    <a:pt x="72" y="19"/>
                  </a:lnTo>
                  <a:lnTo>
                    <a:pt x="76" y="28"/>
                  </a:lnTo>
                  <a:lnTo>
                    <a:pt x="77" y="38"/>
                  </a:lnTo>
                  <a:lnTo>
                    <a:pt x="76" y="48"/>
                  </a:lnTo>
                  <a:lnTo>
                    <a:pt x="72" y="57"/>
                  </a:lnTo>
                  <a:lnTo>
                    <a:pt x="66" y="65"/>
                  </a:lnTo>
                  <a:lnTo>
                    <a:pt x="58" y="70"/>
                  </a:lnTo>
                  <a:lnTo>
                    <a:pt x="49" y="75"/>
                  </a:lnTo>
                  <a:lnTo>
                    <a:pt x="39" y="76"/>
                  </a:lnTo>
                  <a:lnTo>
                    <a:pt x="29" y="75"/>
                  </a:lnTo>
                  <a:lnTo>
                    <a:pt x="20" y="70"/>
                  </a:lnTo>
                  <a:lnTo>
                    <a:pt x="12" y="65"/>
                  </a:lnTo>
                  <a:lnTo>
                    <a:pt x="5" y="57"/>
                  </a:lnTo>
                  <a:lnTo>
                    <a:pt x="2" y="48"/>
                  </a:lnTo>
                  <a:lnTo>
                    <a:pt x="0" y="38"/>
                  </a:lnTo>
                  <a:lnTo>
                    <a:pt x="2" y="28"/>
                  </a:lnTo>
                  <a:lnTo>
                    <a:pt x="5" y="19"/>
                  </a:lnTo>
                  <a:lnTo>
                    <a:pt x="12" y="11"/>
                  </a:lnTo>
                  <a:lnTo>
                    <a:pt x="20" y="4"/>
                  </a:lnTo>
                  <a:lnTo>
                    <a:pt x="29" y="1"/>
                  </a:lnTo>
                  <a:lnTo>
                    <a:pt x="39" y="0"/>
                  </a:lnTo>
                  <a:close/>
                </a:path>
              </a:pathLst>
            </a:custGeom>
            <a:solidFill>
              <a:srgbClr val="FF0000"/>
            </a:solidFill>
            <a:ln w="0">
              <a:solidFill>
                <a:srgbClr val="FF0000"/>
              </a:solidFill>
              <a:prstDash val="solid"/>
              <a:round/>
              <a:headEnd/>
              <a:tailEnd/>
            </a:ln>
          </p:spPr>
          <p:txBody>
            <a:bodyPr/>
            <a:lstStyle/>
            <a:p>
              <a:endParaRPr lang="en-US"/>
            </a:p>
          </p:txBody>
        </p:sp>
        <p:sp>
          <p:nvSpPr>
            <p:cNvPr id="14733" name="Line 2467"/>
            <p:cNvSpPr>
              <a:spLocks noChangeShapeType="1"/>
            </p:cNvSpPr>
            <p:nvPr/>
          </p:nvSpPr>
          <p:spPr bwMode="auto">
            <a:xfrm flipH="1" flipV="1">
              <a:off x="3200" y="2177"/>
              <a:ext cx="1" cy="8"/>
            </a:xfrm>
            <a:prstGeom prst="line">
              <a:avLst/>
            </a:prstGeom>
            <a:noFill/>
            <a:ln w="6350">
              <a:solidFill>
                <a:srgbClr val="000000"/>
              </a:solidFill>
              <a:round/>
              <a:headEnd/>
              <a:tailEnd/>
            </a:ln>
          </p:spPr>
          <p:txBody>
            <a:bodyPr/>
            <a:lstStyle/>
            <a:p>
              <a:endParaRPr lang="en-US"/>
            </a:p>
          </p:txBody>
        </p:sp>
        <p:sp>
          <p:nvSpPr>
            <p:cNvPr id="14734" name="Line 2468"/>
            <p:cNvSpPr>
              <a:spLocks noChangeShapeType="1"/>
            </p:cNvSpPr>
            <p:nvPr/>
          </p:nvSpPr>
          <p:spPr bwMode="auto">
            <a:xfrm flipH="1" flipV="1">
              <a:off x="3196" y="2166"/>
              <a:ext cx="4" cy="11"/>
            </a:xfrm>
            <a:prstGeom prst="line">
              <a:avLst/>
            </a:prstGeom>
            <a:noFill/>
            <a:ln w="6350">
              <a:solidFill>
                <a:srgbClr val="000000"/>
              </a:solidFill>
              <a:round/>
              <a:headEnd/>
              <a:tailEnd/>
            </a:ln>
          </p:spPr>
          <p:txBody>
            <a:bodyPr/>
            <a:lstStyle/>
            <a:p>
              <a:endParaRPr lang="en-US"/>
            </a:p>
          </p:txBody>
        </p:sp>
        <p:sp>
          <p:nvSpPr>
            <p:cNvPr id="14735" name="Line 2469"/>
            <p:cNvSpPr>
              <a:spLocks noChangeShapeType="1"/>
            </p:cNvSpPr>
            <p:nvPr/>
          </p:nvSpPr>
          <p:spPr bwMode="auto">
            <a:xfrm flipH="1" flipV="1">
              <a:off x="3190" y="2159"/>
              <a:ext cx="6" cy="7"/>
            </a:xfrm>
            <a:prstGeom prst="line">
              <a:avLst/>
            </a:prstGeom>
            <a:noFill/>
            <a:ln w="6350">
              <a:solidFill>
                <a:srgbClr val="000000"/>
              </a:solidFill>
              <a:round/>
              <a:headEnd/>
              <a:tailEnd/>
            </a:ln>
          </p:spPr>
          <p:txBody>
            <a:bodyPr/>
            <a:lstStyle/>
            <a:p>
              <a:endParaRPr lang="en-US"/>
            </a:p>
          </p:txBody>
        </p:sp>
        <p:sp>
          <p:nvSpPr>
            <p:cNvPr id="14736" name="Line 2470"/>
            <p:cNvSpPr>
              <a:spLocks noChangeShapeType="1"/>
            </p:cNvSpPr>
            <p:nvPr/>
          </p:nvSpPr>
          <p:spPr bwMode="auto">
            <a:xfrm flipH="1" flipV="1">
              <a:off x="3182" y="2152"/>
              <a:ext cx="8" cy="7"/>
            </a:xfrm>
            <a:prstGeom prst="line">
              <a:avLst/>
            </a:prstGeom>
            <a:noFill/>
            <a:ln w="6350">
              <a:solidFill>
                <a:srgbClr val="000000"/>
              </a:solidFill>
              <a:round/>
              <a:headEnd/>
              <a:tailEnd/>
            </a:ln>
          </p:spPr>
          <p:txBody>
            <a:bodyPr/>
            <a:lstStyle/>
            <a:p>
              <a:endParaRPr lang="en-US"/>
            </a:p>
          </p:txBody>
        </p:sp>
        <p:sp>
          <p:nvSpPr>
            <p:cNvPr id="14737" name="Line 2471"/>
            <p:cNvSpPr>
              <a:spLocks noChangeShapeType="1"/>
            </p:cNvSpPr>
            <p:nvPr/>
          </p:nvSpPr>
          <p:spPr bwMode="auto">
            <a:xfrm flipH="1" flipV="1">
              <a:off x="3173" y="2149"/>
              <a:ext cx="9" cy="3"/>
            </a:xfrm>
            <a:prstGeom prst="line">
              <a:avLst/>
            </a:prstGeom>
            <a:noFill/>
            <a:ln w="6350">
              <a:solidFill>
                <a:srgbClr val="000000"/>
              </a:solidFill>
              <a:round/>
              <a:headEnd/>
              <a:tailEnd/>
            </a:ln>
          </p:spPr>
          <p:txBody>
            <a:bodyPr/>
            <a:lstStyle/>
            <a:p>
              <a:endParaRPr lang="en-US"/>
            </a:p>
          </p:txBody>
        </p:sp>
        <p:sp>
          <p:nvSpPr>
            <p:cNvPr id="14738" name="Line 2472"/>
            <p:cNvSpPr>
              <a:spLocks noChangeShapeType="1"/>
            </p:cNvSpPr>
            <p:nvPr/>
          </p:nvSpPr>
          <p:spPr bwMode="auto">
            <a:xfrm flipH="1" flipV="1">
              <a:off x="3163" y="2147"/>
              <a:ext cx="10" cy="2"/>
            </a:xfrm>
            <a:prstGeom prst="line">
              <a:avLst/>
            </a:prstGeom>
            <a:noFill/>
            <a:ln w="6350">
              <a:solidFill>
                <a:srgbClr val="000000"/>
              </a:solidFill>
              <a:round/>
              <a:headEnd/>
              <a:tailEnd/>
            </a:ln>
          </p:spPr>
          <p:txBody>
            <a:bodyPr/>
            <a:lstStyle/>
            <a:p>
              <a:endParaRPr lang="en-US"/>
            </a:p>
          </p:txBody>
        </p:sp>
        <p:sp>
          <p:nvSpPr>
            <p:cNvPr id="14739" name="Line 2473"/>
            <p:cNvSpPr>
              <a:spLocks noChangeShapeType="1"/>
            </p:cNvSpPr>
            <p:nvPr/>
          </p:nvSpPr>
          <p:spPr bwMode="auto">
            <a:xfrm flipH="1">
              <a:off x="3153" y="2147"/>
              <a:ext cx="10" cy="2"/>
            </a:xfrm>
            <a:prstGeom prst="line">
              <a:avLst/>
            </a:prstGeom>
            <a:noFill/>
            <a:ln w="6350">
              <a:solidFill>
                <a:srgbClr val="000000"/>
              </a:solidFill>
              <a:round/>
              <a:headEnd/>
              <a:tailEnd/>
            </a:ln>
          </p:spPr>
          <p:txBody>
            <a:bodyPr/>
            <a:lstStyle/>
            <a:p>
              <a:endParaRPr lang="en-US"/>
            </a:p>
          </p:txBody>
        </p:sp>
        <p:sp>
          <p:nvSpPr>
            <p:cNvPr id="14740" name="Line 2474"/>
            <p:cNvSpPr>
              <a:spLocks noChangeShapeType="1"/>
            </p:cNvSpPr>
            <p:nvPr/>
          </p:nvSpPr>
          <p:spPr bwMode="auto">
            <a:xfrm flipH="1">
              <a:off x="3144" y="2149"/>
              <a:ext cx="9" cy="3"/>
            </a:xfrm>
            <a:prstGeom prst="line">
              <a:avLst/>
            </a:prstGeom>
            <a:noFill/>
            <a:ln w="6350">
              <a:solidFill>
                <a:srgbClr val="000000"/>
              </a:solidFill>
              <a:round/>
              <a:headEnd/>
              <a:tailEnd/>
            </a:ln>
          </p:spPr>
          <p:txBody>
            <a:bodyPr/>
            <a:lstStyle/>
            <a:p>
              <a:endParaRPr lang="en-US"/>
            </a:p>
          </p:txBody>
        </p:sp>
        <p:sp>
          <p:nvSpPr>
            <p:cNvPr id="14741" name="Line 2475"/>
            <p:cNvSpPr>
              <a:spLocks noChangeShapeType="1"/>
            </p:cNvSpPr>
            <p:nvPr/>
          </p:nvSpPr>
          <p:spPr bwMode="auto">
            <a:xfrm flipH="1">
              <a:off x="3136" y="2152"/>
              <a:ext cx="8" cy="7"/>
            </a:xfrm>
            <a:prstGeom prst="line">
              <a:avLst/>
            </a:prstGeom>
            <a:noFill/>
            <a:ln w="6350">
              <a:solidFill>
                <a:srgbClr val="000000"/>
              </a:solidFill>
              <a:round/>
              <a:headEnd/>
              <a:tailEnd/>
            </a:ln>
          </p:spPr>
          <p:txBody>
            <a:bodyPr/>
            <a:lstStyle/>
            <a:p>
              <a:endParaRPr lang="en-US"/>
            </a:p>
          </p:txBody>
        </p:sp>
        <p:sp>
          <p:nvSpPr>
            <p:cNvPr id="14742" name="Line 2476"/>
            <p:cNvSpPr>
              <a:spLocks noChangeShapeType="1"/>
            </p:cNvSpPr>
            <p:nvPr/>
          </p:nvSpPr>
          <p:spPr bwMode="auto">
            <a:xfrm flipH="1">
              <a:off x="3130" y="2159"/>
              <a:ext cx="6" cy="7"/>
            </a:xfrm>
            <a:prstGeom prst="line">
              <a:avLst/>
            </a:prstGeom>
            <a:noFill/>
            <a:ln w="6350">
              <a:solidFill>
                <a:srgbClr val="000000"/>
              </a:solidFill>
              <a:round/>
              <a:headEnd/>
              <a:tailEnd/>
            </a:ln>
          </p:spPr>
          <p:txBody>
            <a:bodyPr/>
            <a:lstStyle/>
            <a:p>
              <a:endParaRPr lang="en-US"/>
            </a:p>
          </p:txBody>
        </p:sp>
        <p:sp>
          <p:nvSpPr>
            <p:cNvPr id="14743" name="Line 2477"/>
            <p:cNvSpPr>
              <a:spLocks noChangeShapeType="1"/>
            </p:cNvSpPr>
            <p:nvPr/>
          </p:nvSpPr>
          <p:spPr bwMode="auto">
            <a:xfrm flipH="1">
              <a:off x="3126" y="2166"/>
              <a:ext cx="4" cy="11"/>
            </a:xfrm>
            <a:prstGeom prst="line">
              <a:avLst/>
            </a:prstGeom>
            <a:noFill/>
            <a:ln w="6350">
              <a:solidFill>
                <a:srgbClr val="000000"/>
              </a:solidFill>
              <a:round/>
              <a:headEnd/>
              <a:tailEnd/>
            </a:ln>
          </p:spPr>
          <p:txBody>
            <a:bodyPr/>
            <a:lstStyle/>
            <a:p>
              <a:endParaRPr lang="en-US"/>
            </a:p>
          </p:txBody>
        </p:sp>
        <p:sp>
          <p:nvSpPr>
            <p:cNvPr id="14744" name="Line 2478"/>
            <p:cNvSpPr>
              <a:spLocks noChangeShapeType="1"/>
            </p:cNvSpPr>
            <p:nvPr/>
          </p:nvSpPr>
          <p:spPr bwMode="auto">
            <a:xfrm flipH="1">
              <a:off x="3125" y="2177"/>
              <a:ext cx="1" cy="8"/>
            </a:xfrm>
            <a:prstGeom prst="line">
              <a:avLst/>
            </a:prstGeom>
            <a:noFill/>
            <a:ln w="6350">
              <a:solidFill>
                <a:srgbClr val="000000"/>
              </a:solidFill>
              <a:round/>
              <a:headEnd/>
              <a:tailEnd/>
            </a:ln>
          </p:spPr>
          <p:txBody>
            <a:bodyPr/>
            <a:lstStyle/>
            <a:p>
              <a:endParaRPr lang="en-US"/>
            </a:p>
          </p:txBody>
        </p:sp>
        <p:sp>
          <p:nvSpPr>
            <p:cNvPr id="14745" name="Line 2479"/>
            <p:cNvSpPr>
              <a:spLocks noChangeShapeType="1"/>
            </p:cNvSpPr>
            <p:nvPr/>
          </p:nvSpPr>
          <p:spPr bwMode="auto">
            <a:xfrm>
              <a:off x="3125" y="2185"/>
              <a:ext cx="1" cy="11"/>
            </a:xfrm>
            <a:prstGeom prst="line">
              <a:avLst/>
            </a:prstGeom>
            <a:noFill/>
            <a:ln w="6350">
              <a:solidFill>
                <a:srgbClr val="000000"/>
              </a:solidFill>
              <a:round/>
              <a:headEnd/>
              <a:tailEnd/>
            </a:ln>
          </p:spPr>
          <p:txBody>
            <a:bodyPr/>
            <a:lstStyle/>
            <a:p>
              <a:endParaRPr lang="en-US"/>
            </a:p>
          </p:txBody>
        </p:sp>
        <p:sp>
          <p:nvSpPr>
            <p:cNvPr id="14746" name="Line 2480"/>
            <p:cNvSpPr>
              <a:spLocks noChangeShapeType="1"/>
            </p:cNvSpPr>
            <p:nvPr/>
          </p:nvSpPr>
          <p:spPr bwMode="auto">
            <a:xfrm>
              <a:off x="3126" y="2196"/>
              <a:ext cx="4" cy="9"/>
            </a:xfrm>
            <a:prstGeom prst="line">
              <a:avLst/>
            </a:prstGeom>
            <a:noFill/>
            <a:ln w="6350">
              <a:solidFill>
                <a:srgbClr val="000000"/>
              </a:solidFill>
              <a:round/>
              <a:headEnd/>
              <a:tailEnd/>
            </a:ln>
          </p:spPr>
          <p:txBody>
            <a:bodyPr/>
            <a:lstStyle/>
            <a:p>
              <a:endParaRPr lang="en-US"/>
            </a:p>
          </p:txBody>
        </p:sp>
        <p:sp>
          <p:nvSpPr>
            <p:cNvPr id="14747" name="Line 2481"/>
            <p:cNvSpPr>
              <a:spLocks noChangeShapeType="1"/>
            </p:cNvSpPr>
            <p:nvPr/>
          </p:nvSpPr>
          <p:spPr bwMode="auto">
            <a:xfrm>
              <a:off x="3130" y="2205"/>
              <a:ext cx="6" cy="7"/>
            </a:xfrm>
            <a:prstGeom prst="line">
              <a:avLst/>
            </a:prstGeom>
            <a:noFill/>
            <a:ln w="6350">
              <a:solidFill>
                <a:srgbClr val="000000"/>
              </a:solidFill>
              <a:round/>
              <a:headEnd/>
              <a:tailEnd/>
            </a:ln>
          </p:spPr>
          <p:txBody>
            <a:bodyPr/>
            <a:lstStyle/>
            <a:p>
              <a:endParaRPr lang="en-US"/>
            </a:p>
          </p:txBody>
        </p:sp>
        <p:sp>
          <p:nvSpPr>
            <p:cNvPr id="14748" name="Line 2482"/>
            <p:cNvSpPr>
              <a:spLocks noChangeShapeType="1"/>
            </p:cNvSpPr>
            <p:nvPr/>
          </p:nvSpPr>
          <p:spPr bwMode="auto">
            <a:xfrm>
              <a:off x="3136" y="2212"/>
              <a:ext cx="8" cy="7"/>
            </a:xfrm>
            <a:prstGeom prst="line">
              <a:avLst/>
            </a:prstGeom>
            <a:noFill/>
            <a:ln w="6350">
              <a:solidFill>
                <a:srgbClr val="000000"/>
              </a:solidFill>
              <a:round/>
              <a:headEnd/>
              <a:tailEnd/>
            </a:ln>
          </p:spPr>
          <p:txBody>
            <a:bodyPr/>
            <a:lstStyle/>
            <a:p>
              <a:endParaRPr lang="en-US"/>
            </a:p>
          </p:txBody>
        </p:sp>
        <p:sp>
          <p:nvSpPr>
            <p:cNvPr id="14749" name="Line 2483"/>
            <p:cNvSpPr>
              <a:spLocks noChangeShapeType="1"/>
            </p:cNvSpPr>
            <p:nvPr/>
          </p:nvSpPr>
          <p:spPr bwMode="auto">
            <a:xfrm>
              <a:off x="3144" y="2219"/>
              <a:ext cx="9" cy="3"/>
            </a:xfrm>
            <a:prstGeom prst="line">
              <a:avLst/>
            </a:prstGeom>
            <a:noFill/>
            <a:ln w="6350">
              <a:solidFill>
                <a:srgbClr val="000000"/>
              </a:solidFill>
              <a:round/>
              <a:headEnd/>
              <a:tailEnd/>
            </a:ln>
          </p:spPr>
          <p:txBody>
            <a:bodyPr/>
            <a:lstStyle/>
            <a:p>
              <a:endParaRPr lang="en-US"/>
            </a:p>
          </p:txBody>
        </p:sp>
        <p:sp>
          <p:nvSpPr>
            <p:cNvPr id="14750" name="Line 2484"/>
            <p:cNvSpPr>
              <a:spLocks noChangeShapeType="1"/>
            </p:cNvSpPr>
            <p:nvPr/>
          </p:nvSpPr>
          <p:spPr bwMode="auto">
            <a:xfrm>
              <a:off x="3153" y="2222"/>
              <a:ext cx="10" cy="2"/>
            </a:xfrm>
            <a:prstGeom prst="line">
              <a:avLst/>
            </a:prstGeom>
            <a:noFill/>
            <a:ln w="6350">
              <a:solidFill>
                <a:srgbClr val="000000"/>
              </a:solidFill>
              <a:round/>
              <a:headEnd/>
              <a:tailEnd/>
            </a:ln>
          </p:spPr>
          <p:txBody>
            <a:bodyPr/>
            <a:lstStyle/>
            <a:p>
              <a:endParaRPr lang="en-US"/>
            </a:p>
          </p:txBody>
        </p:sp>
        <p:sp>
          <p:nvSpPr>
            <p:cNvPr id="14751" name="Line 2485"/>
            <p:cNvSpPr>
              <a:spLocks noChangeShapeType="1"/>
            </p:cNvSpPr>
            <p:nvPr/>
          </p:nvSpPr>
          <p:spPr bwMode="auto">
            <a:xfrm flipV="1">
              <a:off x="3163" y="2222"/>
              <a:ext cx="10" cy="2"/>
            </a:xfrm>
            <a:prstGeom prst="line">
              <a:avLst/>
            </a:prstGeom>
            <a:noFill/>
            <a:ln w="6350">
              <a:solidFill>
                <a:srgbClr val="000000"/>
              </a:solidFill>
              <a:round/>
              <a:headEnd/>
              <a:tailEnd/>
            </a:ln>
          </p:spPr>
          <p:txBody>
            <a:bodyPr/>
            <a:lstStyle/>
            <a:p>
              <a:endParaRPr lang="en-US"/>
            </a:p>
          </p:txBody>
        </p:sp>
        <p:sp>
          <p:nvSpPr>
            <p:cNvPr id="14752" name="Line 2486"/>
            <p:cNvSpPr>
              <a:spLocks noChangeShapeType="1"/>
            </p:cNvSpPr>
            <p:nvPr/>
          </p:nvSpPr>
          <p:spPr bwMode="auto">
            <a:xfrm flipV="1">
              <a:off x="3173" y="2219"/>
              <a:ext cx="9" cy="3"/>
            </a:xfrm>
            <a:prstGeom prst="line">
              <a:avLst/>
            </a:prstGeom>
            <a:noFill/>
            <a:ln w="6350">
              <a:solidFill>
                <a:srgbClr val="000000"/>
              </a:solidFill>
              <a:round/>
              <a:headEnd/>
              <a:tailEnd/>
            </a:ln>
          </p:spPr>
          <p:txBody>
            <a:bodyPr/>
            <a:lstStyle/>
            <a:p>
              <a:endParaRPr lang="en-US"/>
            </a:p>
          </p:txBody>
        </p:sp>
        <p:sp>
          <p:nvSpPr>
            <p:cNvPr id="14753" name="Line 2487"/>
            <p:cNvSpPr>
              <a:spLocks noChangeShapeType="1"/>
            </p:cNvSpPr>
            <p:nvPr/>
          </p:nvSpPr>
          <p:spPr bwMode="auto">
            <a:xfrm flipV="1">
              <a:off x="3182" y="2212"/>
              <a:ext cx="8" cy="7"/>
            </a:xfrm>
            <a:prstGeom prst="line">
              <a:avLst/>
            </a:prstGeom>
            <a:noFill/>
            <a:ln w="6350">
              <a:solidFill>
                <a:srgbClr val="000000"/>
              </a:solidFill>
              <a:round/>
              <a:headEnd/>
              <a:tailEnd/>
            </a:ln>
          </p:spPr>
          <p:txBody>
            <a:bodyPr/>
            <a:lstStyle/>
            <a:p>
              <a:endParaRPr lang="en-US"/>
            </a:p>
          </p:txBody>
        </p:sp>
        <p:sp>
          <p:nvSpPr>
            <p:cNvPr id="14754" name="Line 2488"/>
            <p:cNvSpPr>
              <a:spLocks noChangeShapeType="1"/>
            </p:cNvSpPr>
            <p:nvPr/>
          </p:nvSpPr>
          <p:spPr bwMode="auto">
            <a:xfrm flipV="1">
              <a:off x="3190" y="2205"/>
              <a:ext cx="6" cy="7"/>
            </a:xfrm>
            <a:prstGeom prst="line">
              <a:avLst/>
            </a:prstGeom>
            <a:noFill/>
            <a:ln w="6350">
              <a:solidFill>
                <a:srgbClr val="000000"/>
              </a:solidFill>
              <a:round/>
              <a:headEnd/>
              <a:tailEnd/>
            </a:ln>
          </p:spPr>
          <p:txBody>
            <a:bodyPr/>
            <a:lstStyle/>
            <a:p>
              <a:endParaRPr lang="en-US"/>
            </a:p>
          </p:txBody>
        </p:sp>
        <p:sp>
          <p:nvSpPr>
            <p:cNvPr id="14755" name="Line 2489"/>
            <p:cNvSpPr>
              <a:spLocks noChangeShapeType="1"/>
            </p:cNvSpPr>
            <p:nvPr/>
          </p:nvSpPr>
          <p:spPr bwMode="auto">
            <a:xfrm flipV="1">
              <a:off x="3196" y="2196"/>
              <a:ext cx="4" cy="9"/>
            </a:xfrm>
            <a:prstGeom prst="line">
              <a:avLst/>
            </a:prstGeom>
            <a:noFill/>
            <a:ln w="6350">
              <a:solidFill>
                <a:srgbClr val="000000"/>
              </a:solidFill>
              <a:round/>
              <a:headEnd/>
              <a:tailEnd/>
            </a:ln>
          </p:spPr>
          <p:txBody>
            <a:bodyPr/>
            <a:lstStyle/>
            <a:p>
              <a:endParaRPr lang="en-US"/>
            </a:p>
          </p:txBody>
        </p:sp>
        <p:sp>
          <p:nvSpPr>
            <p:cNvPr id="14756" name="Line 2490"/>
            <p:cNvSpPr>
              <a:spLocks noChangeShapeType="1"/>
            </p:cNvSpPr>
            <p:nvPr/>
          </p:nvSpPr>
          <p:spPr bwMode="auto">
            <a:xfrm flipV="1">
              <a:off x="3200" y="2185"/>
              <a:ext cx="1" cy="11"/>
            </a:xfrm>
            <a:prstGeom prst="line">
              <a:avLst/>
            </a:prstGeom>
            <a:noFill/>
            <a:ln w="6350">
              <a:solidFill>
                <a:srgbClr val="000000"/>
              </a:solidFill>
              <a:round/>
              <a:headEnd/>
              <a:tailEnd/>
            </a:ln>
          </p:spPr>
          <p:txBody>
            <a:bodyPr/>
            <a:lstStyle/>
            <a:p>
              <a:endParaRPr lang="en-US"/>
            </a:p>
          </p:txBody>
        </p:sp>
        <p:sp>
          <p:nvSpPr>
            <p:cNvPr id="14757" name="Freeform 2491"/>
            <p:cNvSpPr>
              <a:spLocks/>
            </p:cNvSpPr>
            <p:nvPr/>
          </p:nvSpPr>
          <p:spPr bwMode="auto">
            <a:xfrm>
              <a:off x="3438" y="1856"/>
              <a:ext cx="77" cy="76"/>
            </a:xfrm>
            <a:custGeom>
              <a:avLst/>
              <a:gdLst>
                <a:gd name="T0" fmla="*/ 39 w 77"/>
                <a:gd name="T1" fmla="*/ 0 h 76"/>
                <a:gd name="T2" fmla="*/ 48 w 77"/>
                <a:gd name="T3" fmla="*/ 1 h 76"/>
                <a:gd name="T4" fmla="*/ 58 w 77"/>
                <a:gd name="T5" fmla="*/ 5 h 76"/>
                <a:gd name="T6" fmla="*/ 66 w 77"/>
                <a:gd name="T7" fmla="*/ 11 h 76"/>
                <a:gd name="T8" fmla="*/ 71 w 77"/>
                <a:gd name="T9" fmla="*/ 19 h 76"/>
                <a:gd name="T10" fmla="*/ 75 w 77"/>
                <a:gd name="T11" fmla="*/ 28 h 76"/>
                <a:gd name="T12" fmla="*/ 77 w 77"/>
                <a:gd name="T13" fmla="*/ 38 h 76"/>
                <a:gd name="T14" fmla="*/ 75 w 77"/>
                <a:gd name="T15" fmla="*/ 48 h 76"/>
                <a:gd name="T16" fmla="*/ 71 w 77"/>
                <a:gd name="T17" fmla="*/ 57 h 76"/>
                <a:gd name="T18" fmla="*/ 66 w 77"/>
                <a:gd name="T19" fmla="*/ 65 h 76"/>
                <a:gd name="T20" fmla="*/ 58 w 77"/>
                <a:gd name="T21" fmla="*/ 71 h 76"/>
                <a:gd name="T22" fmla="*/ 48 w 77"/>
                <a:gd name="T23" fmla="*/ 75 h 76"/>
                <a:gd name="T24" fmla="*/ 39 w 77"/>
                <a:gd name="T25" fmla="*/ 76 h 76"/>
                <a:gd name="T26" fmla="*/ 29 w 77"/>
                <a:gd name="T27" fmla="*/ 75 h 76"/>
                <a:gd name="T28" fmla="*/ 19 w 77"/>
                <a:gd name="T29" fmla="*/ 71 h 76"/>
                <a:gd name="T30" fmla="*/ 11 w 77"/>
                <a:gd name="T31" fmla="*/ 65 h 76"/>
                <a:gd name="T32" fmla="*/ 5 w 77"/>
                <a:gd name="T33" fmla="*/ 57 h 76"/>
                <a:gd name="T34" fmla="*/ 2 w 77"/>
                <a:gd name="T35" fmla="*/ 48 h 76"/>
                <a:gd name="T36" fmla="*/ 0 w 77"/>
                <a:gd name="T37" fmla="*/ 38 h 76"/>
                <a:gd name="T38" fmla="*/ 2 w 77"/>
                <a:gd name="T39" fmla="*/ 28 h 76"/>
                <a:gd name="T40" fmla="*/ 5 w 77"/>
                <a:gd name="T41" fmla="*/ 19 h 76"/>
                <a:gd name="T42" fmla="*/ 11 w 77"/>
                <a:gd name="T43" fmla="*/ 11 h 76"/>
                <a:gd name="T44" fmla="*/ 19 w 77"/>
                <a:gd name="T45" fmla="*/ 5 h 76"/>
                <a:gd name="T46" fmla="*/ 29 w 77"/>
                <a:gd name="T47" fmla="*/ 1 h 76"/>
                <a:gd name="T48" fmla="*/ 39 w 77"/>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76"/>
                <a:gd name="T77" fmla="*/ 77 w 77"/>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76">
                  <a:moveTo>
                    <a:pt x="39" y="0"/>
                  </a:moveTo>
                  <a:lnTo>
                    <a:pt x="48" y="1"/>
                  </a:lnTo>
                  <a:lnTo>
                    <a:pt x="58" y="5"/>
                  </a:lnTo>
                  <a:lnTo>
                    <a:pt x="66" y="11"/>
                  </a:lnTo>
                  <a:lnTo>
                    <a:pt x="71" y="19"/>
                  </a:lnTo>
                  <a:lnTo>
                    <a:pt x="75" y="28"/>
                  </a:lnTo>
                  <a:lnTo>
                    <a:pt x="77" y="38"/>
                  </a:lnTo>
                  <a:lnTo>
                    <a:pt x="75" y="48"/>
                  </a:lnTo>
                  <a:lnTo>
                    <a:pt x="71" y="57"/>
                  </a:lnTo>
                  <a:lnTo>
                    <a:pt x="66" y="65"/>
                  </a:lnTo>
                  <a:lnTo>
                    <a:pt x="58" y="71"/>
                  </a:lnTo>
                  <a:lnTo>
                    <a:pt x="48" y="75"/>
                  </a:lnTo>
                  <a:lnTo>
                    <a:pt x="39" y="76"/>
                  </a:lnTo>
                  <a:lnTo>
                    <a:pt x="29" y="75"/>
                  </a:lnTo>
                  <a:lnTo>
                    <a:pt x="19" y="71"/>
                  </a:lnTo>
                  <a:lnTo>
                    <a:pt x="11" y="65"/>
                  </a:lnTo>
                  <a:lnTo>
                    <a:pt x="5" y="57"/>
                  </a:lnTo>
                  <a:lnTo>
                    <a:pt x="2" y="48"/>
                  </a:lnTo>
                  <a:lnTo>
                    <a:pt x="0" y="38"/>
                  </a:lnTo>
                  <a:lnTo>
                    <a:pt x="2" y="28"/>
                  </a:lnTo>
                  <a:lnTo>
                    <a:pt x="5" y="19"/>
                  </a:lnTo>
                  <a:lnTo>
                    <a:pt x="11" y="11"/>
                  </a:lnTo>
                  <a:lnTo>
                    <a:pt x="19" y="5"/>
                  </a:lnTo>
                  <a:lnTo>
                    <a:pt x="29" y="1"/>
                  </a:lnTo>
                  <a:lnTo>
                    <a:pt x="39" y="0"/>
                  </a:lnTo>
                  <a:close/>
                </a:path>
              </a:pathLst>
            </a:custGeom>
            <a:solidFill>
              <a:srgbClr val="FF0000"/>
            </a:solidFill>
            <a:ln w="0">
              <a:solidFill>
                <a:srgbClr val="FF0000"/>
              </a:solidFill>
              <a:prstDash val="solid"/>
              <a:round/>
              <a:headEnd/>
              <a:tailEnd/>
            </a:ln>
          </p:spPr>
          <p:txBody>
            <a:bodyPr/>
            <a:lstStyle/>
            <a:p>
              <a:endParaRPr lang="en-US"/>
            </a:p>
          </p:txBody>
        </p:sp>
        <p:sp>
          <p:nvSpPr>
            <p:cNvPr id="14758" name="Line 2492"/>
            <p:cNvSpPr>
              <a:spLocks noChangeShapeType="1"/>
            </p:cNvSpPr>
            <p:nvPr/>
          </p:nvSpPr>
          <p:spPr bwMode="auto">
            <a:xfrm flipH="1" flipV="1">
              <a:off x="3357" y="2047"/>
              <a:ext cx="1" cy="10"/>
            </a:xfrm>
            <a:prstGeom prst="line">
              <a:avLst/>
            </a:prstGeom>
            <a:noFill/>
            <a:ln w="6350">
              <a:solidFill>
                <a:srgbClr val="000000"/>
              </a:solidFill>
              <a:round/>
              <a:headEnd/>
              <a:tailEnd/>
            </a:ln>
          </p:spPr>
          <p:txBody>
            <a:bodyPr/>
            <a:lstStyle/>
            <a:p>
              <a:endParaRPr lang="en-US"/>
            </a:p>
          </p:txBody>
        </p:sp>
        <p:sp>
          <p:nvSpPr>
            <p:cNvPr id="14759" name="Line 2493"/>
            <p:cNvSpPr>
              <a:spLocks noChangeShapeType="1"/>
            </p:cNvSpPr>
            <p:nvPr/>
          </p:nvSpPr>
          <p:spPr bwMode="auto">
            <a:xfrm flipH="1" flipV="1">
              <a:off x="3353" y="2038"/>
              <a:ext cx="4" cy="9"/>
            </a:xfrm>
            <a:prstGeom prst="line">
              <a:avLst/>
            </a:prstGeom>
            <a:noFill/>
            <a:ln w="6350">
              <a:solidFill>
                <a:srgbClr val="000000"/>
              </a:solidFill>
              <a:round/>
              <a:headEnd/>
              <a:tailEnd/>
            </a:ln>
          </p:spPr>
          <p:txBody>
            <a:bodyPr/>
            <a:lstStyle/>
            <a:p>
              <a:endParaRPr lang="en-US"/>
            </a:p>
          </p:txBody>
        </p:sp>
        <p:sp>
          <p:nvSpPr>
            <p:cNvPr id="14760" name="Line 2494"/>
            <p:cNvSpPr>
              <a:spLocks noChangeShapeType="1"/>
            </p:cNvSpPr>
            <p:nvPr/>
          </p:nvSpPr>
          <p:spPr bwMode="auto">
            <a:xfrm flipH="1" flipV="1">
              <a:off x="3347" y="2030"/>
              <a:ext cx="6" cy="8"/>
            </a:xfrm>
            <a:prstGeom prst="line">
              <a:avLst/>
            </a:prstGeom>
            <a:noFill/>
            <a:ln w="6350">
              <a:solidFill>
                <a:srgbClr val="000000"/>
              </a:solidFill>
              <a:round/>
              <a:headEnd/>
              <a:tailEnd/>
            </a:ln>
          </p:spPr>
          <p:txBody>
            <a:bodyPr/>
            <a:lstStyle/>
            <a:p>
              <a:endParaRPr lang="en-US"/>
            </a:p>
          </p:txBody>
        </p:sp>
        <p:sp>
          <p:nvSpPr>
            <p:cNvPr id="14761" name="Line 2495"/>
            <p:cNvSpPr>
              <a:spLocks noChangeShapeType="1"/>
            </p:cNvSpPr>
            <p:nvPr/>
          </p:nvSpPr>
          <p:spPr bwMode="auto">
            <a:xfrm flipH="1" flipV="1">
              <a:off x="3339" y="2023"/>
              <a:ext cx="8" cy="7"/>
            </a:xfrm>
            <a:prstGeom prst="line">
              <a:avLst/>
            </a:prstGeom>
            <a:noFill/>
            <a:ln w="6350">
              <a:solidFill>
                <a:srgbClr val="000000"/>
              </a:solidFill>
              <a:round/>
              <a:headEnd/>
              <a:tailEnd/>
            </a:ln>
          </p:spPr>
          <p:txBody>
            <a:bodyPr/>
            <a:lstStyle/>
            <a:p>
              <a:endParaRPr lang="en-US"/>
            </a:p>
          </p:txBody>
        </p:sp>
        <p:sp>
          <p:nvSpPr>
            <p:cNvPr id="14762" name="Line 2496"/>
            <p:cNvSpPr>
              <a:spLocks noChangeShapeType="1"/>
            </p:cNvSpPr>
            <p:nvPr/>
          </p:nvSpPr>
          <p:spPr bwMode="auto">
            <a:xfrm flipH="1" flipV="1">
              <a:off x="3330" y="2020"/>
              <a:ext cx="9" cy="3"/>
            </a:xfrm>
            <a:prstGeom prst="line">
              <a:avLst/>
            </a:prstGeom>
            <a:noFill/>
            <a:ln w="6350">
              <a:solidFill>
                <a:srgbClr val="000000"/>
              </a:solidFill>
              <a:round/>
              <a:headEnd/>
              <a:tailEnd/>
            </a:ln>
          </p:spPr>
          <p:txBody>
            <a:bodyPr/>
            <a:lstStyle/>
            <a:p>
              <a:endParaRPr lang="en-US"/>
            </a:p>
          </p:txBody>
        </p:sp>
        <p:sp>
          <p:nvSpPr>
            <p:cNvPr id="14763" name="Line 2497"/>
            <p:cNvSpPr>
              <a:spLocks noChangeShapeType="1"/>
            </p:cNvSpPr>
            <p:nvPr/>
          </p:nvSpPr>
          <p:spPr bwMode="auto">
            <a:xfrm flipH="1" flipV="1">
              <a:off x="3320" y="2019"/>
              <a:ext cx="10" cy="1"/>
            </a:xfrm>
            <a:prstGeom prst="line">
              <a:avLst/>
            </a:prstGeom>
            <a:noFill/>
            <a:ln w="6350">
              <a:solidFill>
                <a:srgbClr val="000000"/>
              </a:solidFill>
              <a:round/>
              <a:headEnd/>
              <a:tailEnd/>
            </a:ln>
          </p:spPr>
          <p:txBody>
            <a:bodyPr/>
            <a:lstStyle/>
            <a:p>
              <a:endParaRPr lang="en-US"/>
            </a:p>
          </p:txBody>
        </p:sp>
        <p:sp>
          <p:nvSpPr>
            <p:cNvPr id="14764" name="Line 2498"/>
            <p:cNvSpPr>
              <a:spLocks noChangeShapeType="1"/>
            </p:cNvSpPr>
            <p:nvPr/>
          </p:nvSpPr>
          <p:spPr bwMode="auto">
            <a:xfrm flipH="1">
              <a:off x="3310" y="2019"/>
              <a:ext cx="10" cy="1"/>
            </a:xfrm>
            <a:prstGeom prst="line">
              <a:avLst/>
            </a:prstGeom>
            <a:noFill/>
            <a:ln w="6350">
              <a:solidFill>
                <a:srgbClr val="000000"/>
              </a:solidFill>
              <a:round/>
              <a:headEnd/>
              <a:tailEnd/>
            </a:ln>
          </p:spPr>
          <p:txBody>
            <a:bodyPr/>
            <a:lstStyle/>
            <a:p>
              <a:endParaRPr lang="en-US"/>
            </a:p>
          </p:txBody>
        </p:sp>
        <p:sp>
          <p:nvSpPr>
            <p:cNvPr id="14765" name="Line 2499"/>
            <p:cNvSpPr>
              <a:spLocks noChangeShapeType="1"/>
            </p:cNvSpPr>
            <p:nvPr/>
          </p:nvSpPr>
          <p:spPr bwMode="auto">
            <a:xfrm flipH="1">
              <a:off x="3301" y="2020"/>
              <a:ext cx="9" cy="3"/>
            </a:xfrm>
            <a:prstGeom prst="line">
              <a:avLst/>
            </a:prstGeom>
            <a:noFill/>
            <a:ln w="6350">
              <a:solidFill>
                <a:srgbClr val="000000"/>
              </a:solidFill>
              <a:round/>
              <a:headEnd/>
              <a:tailEnd/>
            </a:ln>
          </p:spPr>
          <p:txBody>
            <a:bodyPr/>
            <a:lstStyle/>
            <a:p>
              <a:endParaRPr lang="en-US"/>
            </a:p>
          </p:txBody>
        </p:sp>
        <p:sp>
          <p:nvSpPr>
            <p:cNvPr id="14766" name="Line 2500"/>
            <p:cNvSpPr>
              <a:spLocks noChangeShapeType="1"/>
            </p:cNvSpPr>
            <p:nvPr/>
          </p:nvSpPr>
          <p:spPr bwMode="auto">
            <a:xfrm flipH="1">
              <a:off x="3293" y="2023"/>
              <a:ext cx="8" cy="7"/>
            </a:xfrm>
            <a:prstGeom prst="line">
              <a:avLst/>
            </a:prstGeom>
            <a:noFill/>
            <a:ln w="6350">
              <a:solidFill>
                <a:srgbClr val="000000"/>
              </a:solidFill>
              <a:round/>
              <a:headEnd/>
              <a:tailEnd/>
            </a:ln>
          </p:spPr>
          <p:txBody>
            <a:bodyPr/>
            <a:lstStyle/>
            <a:p>
              <a:endParaRPr lang="en-US"/>
            </a:p>
          </p:txBody>
        </p:sp>
        <p:sp>
          <p:nvSpPr>
            <p:cNvPr id="14767" name="Line 2501"/>
            <p:cNvSpPr>
              <a:spLocks noChangeShapeType="1"/>
            </p:cNvSpPr>
            <p:nvPr/>
          </p:nvSpPr>
          <p:spPr bwMode="auto">
            <a:xfrm flipH="1">
              <a:off x="3286" y="2030"/>
              <a:ext cx="7" cy="8"/>
            </a:xfrm>
            <a:prstGeom prst="line">
              <a:avLst/>
            </a:prstGeom>
            <a:noFill/>
            <a:ln w="6350">
              <a:solidFill>
                <a:srgbClr val="000000"/>
              </a:solidFill>
              <a:round/>
              <a:headEnd/>
              <a:tailEnd/>
            </a:ln>
          </p:spPr>
          <p:txBody>
            <a:bodyPr/>
            <a:lstStyle/>
            <a:p>
              <a:endParaRPr lang="en-US"/>
            </a:p>
          </p:txBody>
        </p:sp>
        <p:sp>
          <p:nvSpPr>
            <p:cNvPr id="14768" name="Line 2502"/>
            <p:cNvSpPr>
              <a:spLocks noChangeShapeType="1"/>
            </p:cNvSpPr>
            <p:nvPr/>
          </p:nvSpPr>
          <p:spPr bwMode="auto">
            <a:xfrm flipH="1">
              <a:off x="3283" y="2038"/>
              <a:ext cx="3" cy="9"/>
            </a:xfrm>
            <a:prstGeom prst="line">
              <a:avLst/>
            </a:prstGeom>
            <a:noFill/>
            <a:ln w="6350">
              <a:solidFill>
                <a:srgbClr val="000000"/>
              </a:solidFill>
              <a:round/>
              <a:headEnd/>
              <a:tailEnd/>
            </a:ln>
          </p:spPr>
          <p:txBody>
            <a:bodyPr/>
            <a:lstStyle/>
            <a:p>
              <a:endParaRPr lang="en-US"/>
            </a:p>
          </p:txBody>
        </p:sp>
        <p:sp>
          <p:nvSpPr>
            <p:cNvPr id="14769" name="Line 2503"/>
            <p:cNvSpPr>
              <a:spLocks noChangeShapeType="1"/>
            </p:cNvSpPr>
            <p:nvPr/>
          </p:nvSpPr>
          <p:spPr bwMode="auto">
            <a:xfrm flipH="1">
              <a:off x="3281" y="2047"/>
              <a:ext cx="2" cy="10"/>
            </a:xfrm>
            <a:prstGeom prst="line">
              <a:avLst/>
            </a:prstGeom>
            <a:noFill/>
            <a:ln w="6350">
              <a:solidFill>
                <a:srgbClr val="000000"/>
              </a:solidFill>
              <a:round/>
              <a:headEnd/>
              <a:tailEnd/>
            </a:ln>
          </p:spPr>
          <p:txBody>
            <a:bodyPr/>
            <a:lstStyle/>
            <a:p>
              <a:endParaRPr lang="en-US"/>
            </a:p>
          </p:txBody>
        </p:sp>
        <p:sp>
          <p:nvSpPr>
            <p:cNvPr id="14770" name="Line 2504"/>
            <p:cNvSpPr>
              <a:spLocks noChangeShapeType="1"/>
            </p:cNvSpPr>
            <p:nvPr/>
          </p:nvSpPr>
          <p:spPr bwMode="auto">
            <a:xfrm>
              <a:off x="3281" y="2057"/>
              <a:ext cx="2" cy="10"/>
            </a:xfrm>
            <a:prstGeom prst="line">
              <a:avLst/>
            </a:prstGeom>
            <a:noFill/>
            <a:ln w="6350">
              <a:solidFill>
                <a:srgbClr val="000000"/>
              </a:solidFill>
              <a:round/>
              <a:headEnd/>
              <a:tailEnd/>
            </a:ln>
          </p:spPr>
          <p:txBody>
            <a:bodyPr/>
            <a:lstStyle/>
            <a:p>
              <a:endParaRPr lang="en-US"/>
            </a:p>
          </p:txBody>
        </p:sp>
        <p:sp>
          <p:nvSpPr>
            <p:cNvPr id="14771" name="Line 2505"/>
            <p:cNvSpPr>
              <a:spLocks noChangeShapeType="1"/>
            </p:cNvSpPr>
            <p:nvPr/>
          </p:nvSpPr>
          <p:spPr bwMode="auto">
            <a:xfrm>
              <a:off x="3283" y="2067"/>
              <a:ext cx="3" cy="9"/>
            </a:xfrm>
            <a:prstGeom prst="line">
              <a:avLst/>
            </a:prstGeom>
            <a:noFill/>
            <a:ln w="6350">
              <a:solidFill>
                <a:srgbClr val="000000"/>
              </a:solidFill>
              <a:round/>
              <a:headEnd/>
              <a:tailEnd/>
            </a:ln>
          </p:spPr>
          <p:txBody>
            <a:bodyPr/>
            <a:lstStyle/>
            <a:p>
              <a:endParaRPr lang="en-US"/>
            </a:p>
          </p:txBody>
        </p:sp>
        <p:sp>
          <p:nvSpPr>
            <p:cNvPr id="14772" name="Line 2506"/>
            <p:cNvSpPr>
              <a:spLocks noChangeShapeType="1"/>
            </p:cNvSpPr>
            <p:nvPr/>
          </p:nvSpPr>
          <p:spPr bwMode="auto">
            <a:xfrm>
              <a:off x="3286" y="2076"/>
              <a:ext cx="7" cy="8"/>
            </a:xfrm>
            <a:prstGeom prst="line">
              <a:avLst/>
            </a:prstGeom>
            <a:noFill/>
            <a:ln w="6350">
              <a:solidFill>
                <a:srgbClr val="000000"/>
              </a:solidFill>
              <a:round/>
              <a:headEnd/>
              <a:tailEnd/>
            </a:ln>
          </p:spPr>
          <p:txBody>
            <a:bodyPr/>
            <a:lstStyle/>
            <a:p>
              <a:endParaRPr lang="en-US"/>
            </a:p>
          </p:txBody>
        </p:sp>
        <p:sp>
          <p:nvSpPr>
            <p:cNvPr id="14773" name="Line 2507"/>
            <p:cNvSpPr>
              <a:spLocks noChangeShapeType="1"/>
            </p:cNvSpPr>
            <p:nvPr/>
          </p:nvSpPr>
          <p:spPr bwMode="auto">
            <a:xfrm>
              <a:off x="3293" y="2084"/>
              <a:ext cx="8" cy="5"/>
            </a:xfrm>
            <a:prstGeom prst="line">
              <a:avLst/>
            </a:prstGeom>
            <a:noFill/>
            <a:ln w="6350">
              <a:solidFill>
                <a:srgbClr val="000000"/>
              </a:solidFill>
              <a:round/>
              <a:headEnd/>
              <a:tailEnd/>
            </a:ln>
          </p:spPr>
          <p:txBody>
            <a:bodyPr/>
            <a:lstStyle/>
            <a:p>
              <a:endParaRPr lang="en-US"/>
            </a:p>
          </p:txBody>
        </p:sp>
        <p:sp>
          <p:nvSpPr>
            <p:cNvPr id="14774" name="Line 2508"/>
            <p:cNvSpPr>
              <a:spLocks noChangeShapeType="1"/>
            </p:cNvSpPr>
            <p:nvPr/>
          </p:nvSpPr>
          <p:spPr bwMode="auto">
            <a:xfrm>
              <a:off x="3301" y="2089"/>
              <a:ext cx="9" cy="5"/>
            </a:xfrm>
            <a:prstGeom prst="line">
              <a:avLst/>
            </a:prstGeom>
            <a:noFill/>
            <a:ln w="6350">
              <a:solidFill>
                <a:srgbClr val="000000"/>
              </a:solidFill>
              <a:round/>
              <a:headEnd/>
              <a:tailEnd/>
            </a:ln>
          </p:spPr>
          <p:txBody>
            <a:bodyPr/>
            <a:lstStyle/>
            <a:p>
              <a:endParaRPr lang="en-US"/>
            </a:p>
          </p:txBody>
        </p:sp>
        <p:sp>
          <p:nvSpPr>
            <p:cNvPr id="14775" name="Line 2509"/>
            <p:cNvSpPr>
              <a:spLocks noChangeShapeType="1"/>
            </p:cNvSpPr>
            <p:nvPr/>
          </p:nvSpPr>
          <p:spPr bwMode="auto">
            <a:xfrm>
              <a:off x="3310" y="2094"/>
              <a:ext cx="10" cy="1"/>
            </a:xfrm>
            <a:prstGeom prst="line">
              <a:avLst/>
            </a:prstGeom>
            <a:noFill/>
            <a:ln w="6350">
              <a:solidFill>
                <a:srgbClr val="000000"/>
              </a:solidFill>
              <a:round/>
              <a:headEnd/>
              <a:tailEnd/>
            </a:ln>
          </p:spPr>
          <p:txBody>
            <a:bodyPr/>
            <a:lstStyle/>
            <a:p>
              <a:endParaRPr lang="en-US"/>
            </a:p>
          </p:txBody>
        </p:sp>
        <p:sp>
          <p:nvSpPr>
            <p:cNvPr id="14776" name="Line 2510"/>
            <p:cNvSpPr>
              <a:spLocks noChangeShapeType="1"/>
            </p:cNvSpPr>
            <p:nvPr/>
          </p:nvSpPr>
          <p:spPr bwMode="auto">
            <a:xfrm flipV="1">
              <a:off x="3320" y="2094"/>
              <a:ext cx="10" cy="1"/>
            </a:xfrm>
            <a:prstGeom prst="line">
              <a:avLst/>
            </a:prstGeom>
            <a:noFill/>
            <a:ln w="6350">
              <a:solidFill>
                <a:srgbClr val="000000"/>
              </a:solidFill>
              <a:round/>
              <a:headEnd/>
              <a:tailEnd/>
            </a:ln>
          </p:spPr>
          <p:txBody>
            <a:bodyPr/>
            <a:lstStyle/>
            <a:p>
              <a:endParaRPr lang="en-US"/>
            </a:p>
          </p:txBody>
        </p:sp>
        <p:sp>
          <p:nvSpPr>
            <p:cNvPr id="14777" name="Line 2511"/>
            <p:cNvSpPr>
              <a:spLocks noChangeShapeType="1"/>
            </p:cNvSpPr>
            <p:nvPr/>
          </p:nvSpPr>
          <p:spPr bwMode="auto">
            <a:xfrm flipV="1">
              <a:off x="3330" y="2089"/>
              <a:ext cx="9" cy="5"/>
            </a:xfrm>
            <a:prstGeom prst="line">
              <a:avLst/>
            </a:prstGeom>
            <a:noFill/>
            <a:ln w="6350">
              <a:solidFill>
                <a:srgbClr val="000000"/>
              </a:solidFill>
              <a:round/>
              <a:headEnd/>
              <a:tailEnd/>
            </a:ln>
          </p:spPr>
          <p:txBody>
            <a:bodyPr/>
            <a:lstStyle/>
            <a:p>
              <a:endParaRPr lang="en-US"/>
            </a:p>
          </p:txBody>
        </p:sp>
        <p:sp>
          <p:nvSpPr>
            <p:cNvPr id="14778" name="Line 2512"/>
            <p:cNvSpPr>
              <a:spLocks noChangeShapeType="1"/>
            </p:cNvSpPr>
            <p:nvPr/>
          </p:nvSpPr>
          <p:spPr bwMode="auto">
            <a:xfrm flipV="1">
              <a:off x="3339" y="2084"/>
              <a:ext cx="8" cy="5"/>
            </a:xfrm>
            <a:prstGeom prst="line">
              <a:avLst/>
            </a:prstGeom>
            <a:noFill/>
            <a:ln w="6350">
              <a:solidFill>
                <a:srgbClr val="000000"/>
              </a:solidFill>
              <a:round/>
              <a:headEnd/>
              <a:tailEnd/>
            </a:ln>
          </p:spPr>
          <p:txBody>
            <a:bodyPr/>
            <a:lstStyle/>
            <a:p>
              <a:endParaRPr lang="en-US"/>
            </a:p>
          </p:txBody>
        </p:sp>
        <p:sp>
          <p:nvSpPr>
            <p:cNvPr id="14779" name="Line 2513"/>
            <p:cNvSpPr>
              <a:spLocks noChangeShapeType="1"/>
            </p:cNvSpPr>
            <p:nvPr/>
          </p:nvSpPr>
          <p:spPr bwMode="auto">
            <a:xfrm flipV="1">
              <a:off x="3347" y="2076"/>
              <a:ext cx="6" cy="8"/>
            </a:xfrm>
            <a:prstGeom prst="line">
              <a:avLst/>
            </a:prstGeom>
            <a:noFill/>
            <a:ln w="6350">
              <a:solidFill>
                <a:srgbClr val="000000"/>
              </a:solidFill>
              <a:round/>
              <a:headEnd/>
              <a:tailEnd/>
            </a:ln>
          </p:spPr>
          <p:txBody>
            <a:bodyPr/>
            <a:lstStyle/>
            <a:p>
              <a:endParaRPr lang="en-US"/>
            </a:p>
          </p:txBody>
        </p:sp>
        <p:sp>
          <p:nvSpPr>
            <p:cNvPr id="14780" name="Line 2514"/>
            <p:cNvSpPr>
              <a:spLocks noChangeShapeType="1"/>
            </p:cNvSpPr>
            <p:nvPr/>
          </p:nvSpPr>
          <p:spPr bwMode="auto">
            <a:xfrm flipV="1">
              <a:off x="3353" y="2067"/>
              <a:ext cx="4" cy="9"/>
            </a:xfrm>
            <a:prstGeom prst="line">
              <a:avLst/>
            </a:prstGeom>
            <a:noFill/>
            <a:ln w="6350">
              <a:solidFill>
                <a:srgbClr val="000000"/>
              </a:solidFill>
              <a:round/>
              <a:headEnd/>
              <a:tailEnd/>
            </a:ln>
          </p:spPr>
          <p:txBody>
            <a:bodyPr/>
            <a:lstStyle/>
            <a:p>
              <a:endParaRPr lang="en-US"/>
            </a:p>
          </p:txBody>
        </p:sp>
        <p:sp>
          <p:nvSpPr>
            <p:cNvPr id="14781" name="Line 2515"/>
            <p:cNvSpPr>
              <a:spLocks noChangeShapeType="1"/>
            </p:cNvSpPr>
            <p:nvPr/>
          </p:nvSpPr>
          <p:spPr bwMode="auto">
            <a:xfrm flipV="1">
              <a:off x="3357" y="2057"/>
              <a:ext cx="1" cy="10"/>
            </a:xfrm>
            <a:prstGeom prst="line">
              <a:avLst/>
            </a:prstGeom>
            <a:noFill/>
            <a:ln w="6350">
              <a:solidFill>
                <a:srgbClr val="000000"/>
              </a:solidFill>
              <a:round/>
              <a:headEnd/>
              <a:tailEnd/>
            </a:ln>
          </p:spPr>
          <p:txBody>
            <a:bodyPr/>
            <a:lstStyle/>
            <a:p>
              <a:endParaRPr lang="en-US"/>
            </a:p>
          </p:txBody>
        </p:sp>
        <p:sp>
          <p:nvSpPr>
            <p:cNvPr id="14782" name="Freeform 2516"/>
            <p:cNvSpPr>
              <a:spLocks/>
            </p:cNvSpPr>
            <p:nvPr/>
          </p:nvSpPr>
          <p:spPr bwMode="auto">
            <a:xfrm>
              <a:off x="3594" y="1725"/>
              <a:ext cx="78" cy="77"/>
            </a:xfrm>
            <a:custGeom>
              <a:avLst/>
              <a:gdLst>
                <a:gd name="T0" fmla="*/ 38 w 78"/>
                <a:gd name="T1" fmla="*/ 0 h 77"/>
                <a:gd name="T2" fmla="*/ 49 w 78"/>
                <a:gd name="T3" fmla="*/ 1 h 77"/>
                <a:gd name="T4" fmla="*/ 59 w 78"/>
                <a:gd name="T5" fmla="*/ 6 h 77"/>
                <a:gd name="T6" fmla="*/ 66 w 78"/>
                <a:gd name="T7" fmla="*/ 11 h 77"/>
                <a:gd name="T8" fmla="*/ 72 w 78"/>
                <a:gd name="T9" fmla="*/ 19 h 77"/>
                <a:gd name="T10" fmla="*/ 75 w 78"/>
                <a:gd name="T11" fmla="*/ 29 h 77"/>
                <a:gd name="T12" fmla="*/ 78 w 78"/>
                <a:gd name="T13" fmla="*/ 38 h 77"/>
                <a:gd name="T14" fmla="*/ 75 w 78"/>
                <a:gd name="T15" fmla="*/ 48 h 77"/>
                <a:gd name="T16" fmla="*/ 72 w 78"/>
                <a:gd name="T17" fmla="*/ 58 h 77"/>
                <a:gd name="T18" fmla="*/ 66 w 78"/>
                <a:gd name="T19" fmla="*/ 66 h 77"/>
                <a:gd name="T20" fmla="*/ 59 w 78"/>
                <a:gd name="T21" fmla="*/ 72 h 77"/>
                <a:gd name="T22" fmla="*/ 49 w 78"/>
                <a:gd name="T23" fmla="*/ 75 h 77"/>
                <a:gd name="T24" fmla="*/ 38 w 78"/>
                <a:gd name="T25" fmla="*/ 77 h 77"/>
                <a:gd name="T26" fmla="*/ 30 w 78"/>
                <a:gd name="T27" fmla="*/ 75 h 77"/>
                <a:gd name="T28" fmla="*/ 19 w 78"/>
                <a:gd name="T29" fmla="*/ 72 h 77"/>
                <a:gd name="T30" fmla="*/ 12 w 78"/>
                <a:gd name="T31" fmla="*/ 66 h 77"/>
                <a:gd name="T32" fmla="*/ 6 w 78"/>
                <a:gd name="T33" fmla="*/ 58 h 77"/>
                <a:gd name="T34" fmla="*/ 3 w 78"/>
                <a:gd name="T35" fmla="*/ 48 h 77"/>
                <a:gd name="T36" fmla="*/ 0 w 78"/>
                <a:gd name="T37" fmla="*/ 38 h 77"/>
                <a:gd name="T38" fmla="*/ 3 w 78"/>
                <a:gd name="T39" fmla="*/ 29 h 77"/>
                <a:gd name="T40" fmla="*/ 6 w 78"/>
                <a:gd name="T41" fmla="*/ 19 h 77"/>
                <a:gd name="T42" fmla="*/ 12 w 78"/>
                <a:gd name="T43" fmla="*/ 11 h 77"/>
                <a:gd name="T44" fmla="*/ 19 w 78"/>
                <a:gd name="T45" fmla="*/ 6 h 77"/>
                <a:gd name="T46" fmla="*/ 30 w 78"/>
                <a:gd name="T47" fmla="*/ 1 h 77"/>
                <a:gd name="T48" fmla="*/ 38 w 78"/>
                <a:gd name="T49" fmla="*/ 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77"/>
                <a:gd name="T77" fmla="*/ 78 w 78"/>
                <a:gd name="T78" fmla="*/ 77 h 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77">
                  <a:moveTo>
                    <a:pt x="38" y="0"/>
                  </a:moveTo>
                  <a:lnTo>
                    <a:pt x="49" y="1"/>
                  </a:lnTo>
                  <a:lnTo>
                    <a:pt x="59" y="6"/>
                  </a:lnTo>
                  <a:lnTo>
                    <a:pt x="66" y="11"/>
                  </a:lnTo>
                  <a:lnTo>
                    <a:pt x="72" y="19"/>
                  </a:lnTo>
                  <a:lnTo>
                    <a:pt x="75" y="29"/>
                  </a:lnTo>
                  <a:lnTo>
                    <a:pt x="78" y="38"/>
                  </a:lnTo>
                  <a:lnTo>
                    <a:pt x="75" y="48"/>
                  </a:lnTo>
                  <a:lnTo>
                    <a:pt x="72" y="58"/>
                  </a:lnTo>
                  <a:lnTo>
                    <a:pt x="66" y="66"/>
                  </a:lnTo>
                  <a:lnTo>
                    <a:pt x="59" y="72"/>
                  </a:lnTo>
                  <a:lnTo>
                    <a:pt x="49" y="75"/>
                  </a:lnTo>
                  <a:lnTo>
                    <a:pt x="38" y="77"/>
                  </a:lnTo>
                  <a:lnTo>
                    <a:pt x="30" y="75"/>
                  </a:lnTo>
                  <a:lnTo>
                    <a:pt x="19" y="72"/>
                  </a:lnTo>
                  <a:lnTo>
                    <a:pt x="12" y="66"/>
                  </a:lnTo>
                  <a:lnTo>
                    <a:pt x="6" y="58"/>
                  </a:lnTo>
                  <a:lnTo>
                    <a:pt x="3" y="48"/>
                  </a:lnTo>
                  <a:lnTo>
                    <a:pt x="0" y="38"/>
                  </a:lnTo>
                  <a:lnTo>
                    <a:pt x="3" y="29"/>
                  </a:lnTo>
                  <a:lnTo>
                    <a:pt x="6" y="19"/>
                  </a:lnTo>
                  <a:lnTo>
                    <a:pt x="12" y="11"/>
                  </a:lnTo>
                  <a:lnTo>
                    <a:pt x="19" y="6"/>
                  </a:lnTo>
                  <a:lnTo>
                    <a:pt x="30" y="1"/>
                  </a:lnTo>
                  <a:lnTo>
                    <a:pt x="38" y="0"/>
                  </a:lnTo>
                  <a:close/>
                </a:path>
              </a:pathLst>
            </a:custGeom>
            <a:solidFill>
              <a:schemeClr val="tx1"/>
            </a:solidFill>
            <a:ln w="0">
              <a:solidFill>
                <a:schemeClr val="tx1"/>
              </a:solidFill>
              <a:prstDash val="solid"/>
              <a:round/>
              <a:headEnd/>
              <a:tailEnd/>
            </a:ln>
          </p:spPr>
          <p:txBody>
            <a:bodyPr/>
            <a:lstStyle/>
            <a:p>
              <a:endParaRPr lang="en-US"/>
            </a:p>
          </p:txBody>
        </p:sp>
        <p:sp>
          <p:nvSpPr>
            <p:cNvPr id="14783" name="Line 2517"/>
            <p:cNvSpPr>
              <a:spLocks noChangeShapeType="1"/>
            </p:cNvSpPr>
            <p:nvPr/>
          </p:nvSpPr>
          <p:spPr bwMode="auto">
            <a:xfrm flipH="1" flipV="1">
              <a:off x="3513" y="1884"/>
              <a:ext cx="2" cy="10"/>
            </a:xfrm>
            <a:prstGeom prst="line">
              <a:avLst/>
            </a:prstGeom>
            <a:noFill/>
            <a:ln w="6350">
              <a:solidFill>
                <a:srgbClr val="000000"/>
              </a:solidFill>
              <a:round/>
              <a:headEnd/>
              <a:tailEnd/>
            </a:ln>
          </p:spPr>
          <p:txBody>
            <a:bodyPr/>
            <a:lstStyle/>
            <a:p>
              <a:endParaRPr lang="en-US"/>
            </a:p>
          </p:txBody>
        </p:sp>
        <p:sp>
          <p:nvSpPr>
            <p:cNvPr id="14784" name="Line 2518"/>
            <p:cNvSpPr>
              <a:spLocks noChangeShapeType="1"/>
            </p:cNvSpPr>
            <p:nvPr/>
          </p:nvSpPr>
          <p:spPr bwMode="auto">
            <a:xfrm flipH="1" flipV="1">
              <a:off x="3509" y="1875"/>
              <a:ext cx="4" cy="9"/>
            </a:xfrm>
            <a:prstGeom prst="line">
              <a:avLst/>
            </a:prstGeom>
            <a:noFill/>
            <a:ln w="6350">
              <a:solidFill>
                <a:srgbClr val="000000"/>
              </a:solidFill>
              <a:round/>
              <a:headEnd/>
              <a:tailEnd/>
            </a:ln>
          </p:spPr>
          <p:txBody>
            <a:bodyPr/>
            <a:lstStyle/>
            <a:p>
              <a:endParaRPr lang="en-US"/>
            </a:p>
          </p:txBody>
        </p:sp>
        <p:sp>
          <p:nvSpPr>
            <p:cNvPr id="14785" name="Line 2519"/>
            <p:cNvSpPr>
              <a:spLocks noChangeShapeType="1"/>
            </p:cNvSpPr>
            <p:nvPr/>
          </p:nvSpPr>
          <p:spPr bwMode="auto">
            <a:xfrm flipH="1" flipV="1">
              <a:off x="3504" y="1867"/>
              <a:ext cx="5" cy="8"/>
            </a:xfrm>
            <a:prstGeom prst="line">
              <a:avLst/>
            </a:prstGeom>
            <a:noFill/>
            <a:ln w="6350">
              <a:solidFill>
                <a:srgbClr val="000000"/>
              </a:solidFill>
              <a:round/>
              <a:headEnd/>
              <a:tailEnd/>
            </a:ln>
          </p:spPr>
          <p:txBody>
            <a:bodyPr/>
            <a:lstStyle/>
            <a:p>
              <a:endParaRPr lang="en-US"/>
            </a:p>
          </p:txBody>
        </p:sp>
        <p:sp>
          <p:nvSpPr>
            <p:cNvPr id="14786" name="Line 2520"/>
            <p:cNvSpPr>
              <a:spLocks noChangeShapeType="1"/>
            </p:cNvSpPr>
            <p:nvPr/>
          </p:nvSpPr>
          <p:spPr bwMode="auto">
            <a:xfrm flipH="1" flipV="1">
              <a:off x="3496" y="1861"/>
              <a:ext cx="8" cy="6"/>
            </a:xfrm>
            <a:prstGeom prst="line">
              <a:avLst/>
            </a:prstGeom>
            <a:noFill/>
            <a:ln w="6350">
              <a:solidFill>
                <a:srgbClr val="000000"/>
              </a:solidFill>
              <a:round/>
              <a:headEnd/>
              <a:tailEnd/>
            </a:ln>
          </p:spPr>
          <p:txBody>
            <a:bodyPr/>
            <a:lstStyle/>
            <a:p>
              <a:endParaRPr lang="en-US"/>
            </a:p>
          </p:txBody>
        </p:sp>
        <p:sp>
          <p:nvSpPr>
            <p:cNvPr id="14787" name="Line 2521"/>
            <p:cNvSpPr>
              <a:spLocks noChangeShapeType="1"/>
            </p:cNvSpPr>
            <p:nvPr/>
          </p:nvSpPr>
          <p:spPr bwMode="auto">
            <a:xfrm flipH="1" flipV="1">
              <a:off x="3486" y="1857"/>
              <a:ext cx="10" cy="4"/>
            </a:xfrm>
            <a:prstGeom prst="line">
              <a:avLst/>
            </a:prstGeom>
            <a:noFill/>
            <a:ln w="6350">
              <a:solidFill>
                <a:srgbClr val="000000"/>
              </a:solidFill>
              <a:round/>
              <a:headEnd/>
              <a:tailEnd/>
            </a:ln>
          </p:spPr>
          <p:txBody>
            <a:bodyPr/>
            <a:lstStyle/>
            <a:p>
              <a:endParaRPr lang="en-US"/>
            </a:p>
          </p:txBody>
        </p:sp>
        <p:sp>
          <p:nvSpPr>
            <p:cNvPr id="14788" name="Line 2522"/>
            <p:cNvSpPr>
              <a:spLocks noChangeShapeType="1"/>
            </p:cNvSpPr>
            <p:nvPr/>
          </p:nvSpPr>
          <p:spPr bwMode="auto">
            <a:xfrm flipH="1" flipV="1">
              <a:off x="3477" y="1856"/>
              <a:ext cx="9" cy="1"/>
            </a:xfrm>
            <a:prstGeom prst="line">
              <a:avLst/>
            </a:prstGeom>
            <a:noFill/>
            <a:ln w="6350">
              <a:solidFill>
                <a:srgbClr val="000000"/>
              </a:solidFill>
              <a:round/>
              <a:headEnd/>
              <a:tailEnd/>
            </a:ln>
          </p:spPr>
          <p:txBody>
            <a:bodyPr/>
            <a:lstStyle/>
            <a:p>
              <a:endParaRPr lang="en-US"/>
            </a:p>
          </p:txBody>
        </p:sp>
        <p:sp>
          <p:nvSpPr>
            <p:cNvPr id="14789" name="Line 2523"/>
            <p:cNvSpPr>
              <a:spLocks noChangeShapeType="1"/>
            </p:cNvSpPr>
            <p:nvPr/>
          </p:nvSpPr>
          <p:spPr bwMode="auto">
            <a:xfrm flipH="1">
              <a:off x="3467" y="1856"/>
              <a:ext cx="10" cy="1"/>
            </a:xfrm>
            <a:prstGeom prst="line">
              <a:avLst/>
            </a:prstGeom>
            <a:noFill/>
            <a:ln w="6350">
              <a:solidFill>
                <a:srgbClr val="000000"/>
              </a:solidFill>
              <a:round/>
              <a:headEnd/>
              <a:tailEnd/>
            </a:ln>
          </p:spPr>
          <p:txBody>
            <a:bodyPr/>
            <a:lstStyle/>
            <a:p>
              <a:endParaRPr lang="en-US"/>
            </a:p>
          </p:txBody>
        </p:sp>
        <p:sp>
          <p:nvSpPr>
            <p:cNvPr id="14790" name="Line 2524"/>
            <p:cNvSpPr>
              <a:spLocks noChangeShapeType="1"/>
            </p:cNvSpPr>
            <p:nvPr/>
          </p:nvSpPr>
          <p:spPr bwMode="auto">
            <a:xfrm flipH="1">
              <a:off x="3457" y="1857"/>
              <a:ext cx="10" cy="4"/>
            </a:xfrm>
            <a:prstGeom prst="line">
              <a:avLst/>
            </a:prstGeom>
            <a:noFill/>
            <a:ln w="6350">
              <a:solidFill>
                <a:srgbClr val="000000"/>
              </a:solidFill>
              <a:round/>
              <a:headEnd/>
              <a:tailEnd/>
            </a:ln>
          </p:spPr>
          <p:txBody>
            <a:bodyPr/>
            <a:lstStyle/>
            <a:p>
              <a:endParaRPr lang="en-US"/>
            </a:p>
          </p:txBody>
        </p:sp>
        <p:sp>
          <p:nvSpPr>
            <p:cNvPr id="14791" name="Line 2525"/>
            <p:cNvSpPr>
              <a:spLocks noChangeShapeType="1"/>
            </p:cNvSpPr>
            <p:nvPr/>
          </p:nvSpPr>
          <p:spPr bwMode="auto">
            <a:xfrm flipH="1">
              <a:off x="3449" y="1861"/>
              <a:ext cx="8" cy="6"/>
            </a:xfrm>
            <a:prstGeom prst="line">
              <a:avLst/>
            </a:prstGeom>
            <a:noFill/>
            <a:ln w="6350">
              <a:solidFill>
                <a:srgbClr val="000000"/>
              </a:solidFill>
              <a:round/>
              <a:headEnd/>
              <a:tailEnd/>
            </a:ln>
          </p:spPr>
          <p:txBody>
            <a:bodyPr/>
            <a:lstStyle/>
            <a:p>
              <a:endParaRPr lang="en-US"/>
            </a:p>
          </p:txBody>
        </p:sp>
        <p:sp>
          <p:nvSpPr>
            <p:cNvPr id="14792" name="Line 2526"/>
            <p:cNvSpPr>
              <a:spLocks noChangeShapeType="1"/>
            </p:cNvSpPr>
            <p:nvPr/>
          </p:nvSpPr>
          <p:spPr bwMode="auto">
            <a:xfrm flipH="1">
              <a:off x="3443" y="1867"/>
              <a:ext cx="6" cy="8"/>
            </a:xfrm>
            <a:prstGeom prst="line">
              <a:avLst/>
            </a:prstGeom>
            <a:noFill/>
            <a:ln w="6350">
              <a:solidFill>
                <a:srgbClr val="000000"/>
              </a:solidFill>
              <a:round/>
              <a:headEnd/>
              <a:tailEnd/>
            </a:ln>
          </p:spPr>
          <p:txBody>
            <a:bodyPr/>
            <a:lstStyle/>
            <a:p>
              <a:endParaRPr lang="en-US"/>
            </a:p>
          </p:txBody>
        </p:sp>
        <p:sp>
          <p:nvSpPr>
            <p:cNvPr id="14793" name="Line 2527"/>
            <p:cNvSpPr>
              <a:spLocks noChangeShapeType="1"/>
            </p:cNvSpPr>
            <p:nvPr/>
          </p:nvSpPr>
          <p:spPr bwMode="auto">
            <a:xfrm flipH="1">
              <a:off x="3440" y="1875"/>
              <a:ext cx="3" cy="9"/>
            </a:xfrm>
            <a:prstGeom prst="line">
              <a:avLst/>
            </a:prstGeom>
            <a:noFill/>
            <a:ln w="6350">
              <a:solidFill>
                <a:srgbClr val="000000"/>
              </a:solidFill>
              <a:round/>
              <a:headEnd/>
              <a:tailEnd/>
            </a:ln>
          </p:spPr>
          <p:txBody>
            <a:bodyPr/>
            <a:lstStyle/>
            <a:p>
              <a:endParaRPr lang="en-US"/>
            </a:p>
          </p:txBody>
        </p:sp>
        <p:sp>
          <p:nvSpPr>
            <p:cNvPr id="14794" name="Line 2528"/>
            <p:cNvSpPr>
              <a:spLocks noChangeShapeType="1"/>
            </p:cNvSpPr>
            <p:nvPr/>
          </p:nvSpPr>
          <p:spPr bwMode="auto">
            <a:xfrm flipH="1">
              <a:off x="3438" y="1884"/>
              <a:ext cx="2" cy="10"/>
            </a:xfrm>
            <a:prstGeom prst="line">
              <a:avLst/>
            </a:prstGeom>
            <a:noFill/>
            <a:ln w="6350">
              <a:solidFill>
                <a:srgbClr val="000000"/>
              </a:solidFill>
              <a:round/>
              <a:headEnd/>
              <a:tailEnd/>
            </a:ln>
          </p:spPr>
          <p:txBody>
            <a:bodyPr/>
            <a:lstStyle/>
            <a:p>
              <a:endParaRPr lang="en-US"/>
            </a:p>
          </p:txBody>
        </p:sp>
        <p:sp>
          <p:nvSpPr>
            <p:cNvPr id="14795" name="Line 2529"/>
            <p:cNvSpPr>
              <a:spLocks noChangeShapeType="1"/>
            </p:cNvSpPr>
            <p:nvPr/>
          </p:nvSpPr>
          <p:spPr bwMode="auto">
            <a:xfrm>
              <a:off x="3438" y="1894"/>
              <a:ext cx="2" cy="10"/>
            </a:xfrm>
            <a:prstGeom prst="line">
              <a:avLst/>
            </a:prstGeom>
            <a:noFill/>
            <a:ln w="6350">
              <a:solidFill>
                <a:srgbClr val="000000"/>
              </a:solidFill>
              <a:round/>
              <a:headEnd/>
              <a:tailEnd/>
            </a:ln>
          </p:spPr>
          <p:txBody>
            <a:bodyPr/>
            <a:lstStyle/>
            <a:p>
              <a:endParaRPr lang="en-US"/>
            </a:p>
          </p:txBody>
        </p:sp>
        <p:sp>
          <p:nvSpPr>
            <p:cNvPr id="14796" name="Line 2530"/>
            <p:cNvSpPr>
              <a:spLocks noChangeShapeType="1"/>
            </p:cNvSpPr>
            <p:nvPr/>
          </p:nvSpPr>
          <p:spPr bwMode="auto">
            <a:xfrm>
              <a:off x="3440" y="1904"/>
              <a:ext cx="3" cy="9"/>
            </a:xfrm>
            <a:prstGeom prst="line">
              <a:avLst/>
            </a:prstGeom>
            <a:noFill/>
            <a:ln w="6350">
              <a:solidFill>
                <a:srgbClr val="000000"/>
              </a:solidFill>
              <a:round/>
              <a:headEnd/>
              <a:tailEnd/>
            </a:ln>
          </p:spPr>
          <p:txBody>
            <a:bodyPr/>
            <a:lstStyle/>
            <a:p>
              <a:endParaRPr lang="en-US"/>
            </a:p>
          </p:txBody>
        </p:sp>
        <p:sp>
          <p:nvSpPr>
            <p:cNvPr id="14797" name="Line 2531"/>
            <p:cNvSpPr>
              <a:spLocks noChangeShapeType="1"/>
            </p:cNvSpPr>
            <p:nvPr/>
          </p:nvSpPr>
          <p:spPr bwMode="auto">
            <a:xfrm>
              <a:off x="3443" y="1913"/>
              <a:ext cx="6" cy="8"/>
            </a:xfrm>
            <a:prstGeom prst="line">
              <a:avLst/>
            </a:prstGeom>
            <a:noFill/>
            <a:ln w="6350">
              <a:solidFill>
                <a:srgbClr val="000000"/>
              </a:solidFill>
              <a:round/>
              <a:headEnd/>
              <a:tailEnd/>
            </a:ln>
          </p:spPr>
          <p:txBody>
            <a:bodyPr/>
            <a:lstStyle/>
            <a:p>
              <a:endParaRPr lang="en-US"/>
            </a:p>
          </p:txBody>
        </p:sp>
        <p:sp>
          <p:nvSpPr>
            <p:cNvPr id="14798" name="Line 2532"/>
            <p:cNvSpPr>
              <a:spLocks noChangeShapeType="1"/>
            </p:cNvSpPr>
            <p:nvPr/>
          </p:nvSpPr>
          <p:spPr bwMode="auto">
            <a:xfrm>
              <a:off x="3449" y="1921"/>
              <a:ext cx="8" cy="6"/>
            </a:xfrm>
            <a:prstGeom prst="line">
              <a:avLst/>
            </a:prstGeom>
            <a:noFill/>
            <a:ln w="6350">
              <a:solidFill>
                <a:srgbClr val="000000"/>
              </a:solidFill>
              <a:round/>
              <a:headEnd/>
              <a:tailEnd/>
            </a:ln>
          </p:spPr>
          <p:txBody>
            <a:bodyPr/>
            <a:lstStyle/>
            <a:p>
              <a:endParaRPr lang="en-US"/>
            </a:p>
          </p:txBody>
        </p:sp>
        <p:sp>
          <p:nvSpPr>
            <p:cNvPr id="14799" name="Line 2533"/>
            <p:cNvSpPr>
              <a:spLocks noChangeShapeType="1"/>
            </p:cNvSpPr>
            <p:nvPr/>
          </p:nvSpPr>
          <p:spPr bwMode="auto">
            <a:xfrm>
              <a:off x="3457" y="1927"/>
              <a:ext cx="10" cy="4"/>
            </a:xfrm>
            <a:prstGeom prst="line">
              <a:avLst/>
            </a:prstGeom>
            <a:noFill/>
            <a:ln w="6350">
              <a:solidFill>
                <a:srgbClr val="000000"/>
              </a:solidFill>
              <a:round/>
              <a:headEnd/>
              <a:tailEnd/>
            </a:ln>
          </p:spPr>
          <p:txBody>
            <a:bodyPr/>
            <a:lstStyle/>
            <a:p>
              <a:endParaRPr lang="en-US"/>
            </a:p>
          </p:txBody>
        </p:sp>
        <p:sp>
          <p:nvSpPr>
            <p:cNvPr id="14800" name="Line 2534"/>
            <p:cNvSpPr>
              <a:spLocks noChangeShapeType="1"/>
            </p:cNvSpPr>
            <p:nvPr/>
          </p:nvSpPr>
          <p:spPr bwMode="auto">
            <a:xfrm>
              <a:off x="3467" y="1931"/>
              <a:ext cx="10" cy="1"/>
            </a:xfrm>
            <a:prstGeom prst="line">
              <a:avLst/>
            </a:prstGeom>
            <a:noFill/>
            <a:ln w="6350">
              <a:solidFill>
                <a:srgbClr val="000000"/>
              </a:solidFill>
              <a:round/>
              <a:headEnd/>
              <a:tailEnd/>
            </a:ln>
          </p:spPr>
          <p:txBody>
            <a:bodyPr/>
            <a:lstStyle/>
            <a:p>
              <a:endParaRPr lang="en-US"/>
            </a:p>
          </p:txBody>
        </p:sp>
        <p:sp>
          <p:nvSpPr>
            <p:cNvPr id="14801" name="Line 2535"/>
            <p:cNvSpPr>
              <a:spLocks noChangeShapeType="1"/>
            </p:cNvSpPr>
            <p:nvPr/>
          </p:nvSpPr>
          <p:spPr bwMode="auto">
            <a:xfrm flipV="1">
              <a:off x="3477" y="1931"/>
              <a:ext cx="9" cy="1"/>
            </a:xfrm>
            <a:prstGeom prst="line">
              <a:avLst/>
            </a:prstGeom>
            <a:noFill/>
            <a:ln w="6350">
              <a:solidFill>
                <a:srgbClr val="000000"/>
              </a:solidFill>
              <a:round/>
              <a:headEnd/>
              <a:tailEnd/>
            </a:ln>
          </p:spPr>
          <p:txBody>
            <a:bodyPr/>
            <a:lstStyle/>
            <a:p>
              <a:endParaRPr lang="en-US"/>
            </a:p>
          </p:txBody>
        </p:sp>
        <p:sp>
          <p:nvSpPr>
            <p:cNvPr id="14802" name="Line 2536"/>
            <p:cNvSpPr>
              <a:spLocks noChangeShapeType="1"/>
            </p:cNvSpPr>
            <p:nvPr/>
          </p:nvSpPr>
          <p:spPr bwMode="auto">
            <a:xfrm flipV="1">
              <a:off x="3486" y="1927"/>
              <a:ext cx="10" cy="4"/>
            </a:xfrm>
            <a:prstGeom prst="line">
              <a:avLst/>
            </a:prstGeom>
            <a:noFill/>
            <a:ln w="6350">
              <a:solidFill>
                <a:srgbClr val="000000"/>
              </a:solidFill>
              <a:round/>
              <a:headEnd/>
              <a:tailEnd/>
            </a:ln>
          </p:spPr>
          <p:txBody>
            <a:bodyPr/>
            <a:lstStyle/>
            <a:p>
              <a:endParaRPr lang="en-US"/>
            </a:p>
          </p:txBody>
        </p:sp>
        <p:sp>
          <p:nvSpPr>
            <p:cNvPr id="14803" name="Line 2537"/>
            <p:cNvSpPr>
              <a:spLocks noChangeShapeType="1"/>
            </p:cNvSpPr>
            <p:nvPr/>
          </p:nvSpPr>
          <p:spPr bwMode="auto">
            <a:xfrm flipV="1">
              <a:off x="3496" y="1921"/>
              <a:ext cx="8" cy="6"/>
            </a:xfrm>
            <a:prstGeom prst="line">
              <a:avLst/>
            </a:prstGeom>
            <a:noFill/>
            <a:ln w="6350">
              <a:solidFill>
                <a:srgbClr val="000000"/>
              </a:solidFill>
              <a:round/>
              <a:headEnd/>
              <a:tailEnd/>
            </a:ln>
          </p:spPr>
          <p:txBody>
            <a:bodyPr/>
            <a:lstStyle/>
            <a:p>
              <a:endParaRPr lang="en-US"/>
            </a:p>
          </p:txBody>
        </p:sp>
        <p:sp>
          <p:nvSpPr>
            <p:cNvPr id="14804" name="Line 2538"/>
            <p:cNvSpPr>
              <a:spLocks noChangeShapeType="1"/>
            </p:cNvSpPr>
            <p:nvPr/>
          </p:nvSpPr>
          <p:spPr bwMode="auto">
            <a:xfrm flipV="1">
              <a:off x="3504" y="1913"/>
              <a:ext cx="5" cy="8"/>
            </a:xfrm>
            <a:prstGeom prst="line">
              <a:avLst/>
            </a:prstGeom>
            <a:noFill/>
            <a:ln w="6350">
              <a:solidFill>
                <a:srgbClr val="000000"/>
              </a:solidFill>
              <a:round/>
              <a:headEnd/>
              <a:tailEnd/>
            </a:ln>
          </p:spPr>
          <p:txBody>
            <a:bodyPr/>
            <a:lstStyle/>
            <a:p>
              <a:endParaRPr lang="en-US"/>
            </a:p>
          </p:txBody>
        </p:sp>
        <p:sp>
          <p:nvSpPr>
            <p:cNvPr id="14805" name="Line 2539"/>
            <p:cNvSpPr>
              <a:spLocks noChangeShapeType="1"/>
            </p:cNvSpPr>
            <p:nvPr/>
          </p:nvSpPr>
          <p:spPr bwMode="auto">
            <a:xfrm flipV="1">
              <a:off x="3509" y="1904"/>
              <a:ext cx="4" cy="9"/>
            </a:xfrm>
            <a:prstGeom prst="line">
              <a:avLst/>
            </a:prstGeom>
            <a:noFill/>
            <a:ln w="6350">
              <a:solidFill>
                <a:srgbClr val="000000"/>
              </a:solidFill>
              <a:round/>
              <a:headEnd/>
              <a:tailEnd/>
            </a:ln>
          </p:spPr>
          <p:txBody>
            <a:bodyPr/>
            <a:lstStyle/>
            <a:p>
              <a:endParaRPr lang="en-US"/>
            </a:p>
          </p:txBody>
        </p:sp>
        <p:sp>
          <p:nvSpPr>
            <p:cNvPr id="14806" name="Line 2540"/>
            <p:cNvSpPr>
              <a:spLocks noChangeShapeType="1"/>
            </p:cNvSpPr>
            <p:nvPr/>
          </p:nvSpPr>
          <p:spPr bwMode="auto">
            <a:xfrm flipV="1">
              <a:off x="3513" y="1894"/>
              <a:ext cx="2" cy="10"/>
            </a:xfrm>
            <a:prstGeom prst="line">
              <a:avLst/>
            </a:prstGeom>
            <a:noFill/>
            <a:ln w="6350">
              <a:solidFill>
                <a:srgbClr val="000000"/>
              </a:solidFill>
              <a:round/>
              <a:headEnd/>
              <a:tailEnd/>
            </a:ln>
          </p:spPr>
          <p:txBody>
            <a:bodyPr/>
            <a:lstStyle/>
            <a:p>
              <a:endParaRPr lang="en-US"/>
            </a:p>
          </p:txBody>
        </p:sp>
        <p:sp>
          <p:nvSpPr>
            <p:cNvPr id="14807" name="Freeform 2541"/>
            <p:cNvSpPr>
              <a:spLocks/>
            </p:cNvSpPr>
            <p:nvPr/>
          </p:nvSpPr>
          <p:spPr bwMode="auto">
            <a:xfrm>
              <a:off x="3751" y="1607"/>
              <a:ext cx="76" cy="77"/>
            </a:xfrm>
            <a:custGeom>
              <a:avLst/>
              <a:gdLst>
                <a:gd name="T0" fmla="*/ 38 w 76"/>
                <a:gd name="T1" fmla="*/ 0 h 77"/>
                <a:gd name="T2" fmla="*/ 48 w 76"/>
                <a:gd name="T3" fmla="*/ 1 h 77"/>
                <a:gd name="T4" fmla="*/ 57 w 76"/>
                <a:gd name="T5" fmla="*/ 5 h 77"/>
                <a:gd name="T6" fmla="*/ 65 w 76"/>
                <a:gd name="T7" fmla="*/ 12 h 77"/>
                <a:gd name="T8" fmla="*/ 72 w 76"/>
                <a:gd name="T9" fmla="*/ 19 h 77"/>
                <a:gd name="T10" fmla="*/ 75 w 76"/>
                <a:gd name="T11" fmla="*/ 28 h 77"/>
                <a:gd name="T12" fmla="*/ 76 w 76"/>
                <a:gd name="T13" fmla="*/ 38 h 77"/>
                <a:gd name="T14" fmla="*/ 75 w 76"/>
                <a:gd name="T15" fmla="*/ 49 h 77"/>
                <a:gd name="T16" fmla="*/ 72 w 76"/>
                <a:gd name="T17" fmla="*/ 58 h 77"/>
                <a:gd name="T18" fmla="*/ 65 w 76"/>
                <a:gd name="T19" fmla="*/ 65 h 77"/>
                <a:gd name="T20" fmla="*/ 57 w 76"/>
                <a:gd name="T21" fmla="*/ 71 h 77"/>
                <a:gd name="T22" fmla="*/ 48 w 76"/>
                <a:gd name="T23" fmla="*/ 75 h 77"/>
                <a:gd name="T24" fmla="*/ 38 w 76"/>
                <a:gd name="T25" fmla="*/ 77 h 77"/>
                <a:gd name="T26" fmla="*/ 28 w 76"/>
                <a:gd name="T27" fmla="*/ 75 h 77"/>
                <a:gd name="T28" fmla="*/ 19 w 76"/>
                <a:gd name="T29" fmla="*/ 71 h 77"/>
                <a:gd name="T30" fmla="*/ 11 w 76"/>
                <a:gd name="T31" fmla="*/ 65 h 77"/>
                <a:gd name="T32" fmla="*/ 6 w 76"/>
                <a:gd name="T33" fmla="*/ 58 h 77"/>
                <a:gd name="T34" fmla="*/ 1 w 76"/>
                <a:gd name="T35" fmla="*/ 49 h 77"/>
                <a:gd name="T36" fmla="*/ 0 w 76"/>
                <a:gd name="T37" fmla="*/ 38 h 77"/>
                <a:gd name="T38" fmla="*/ 1 w 76"/>
                <a:gd name="T39" fmla="*/ 28 h 77"/>
                <a:gd name="T40" fmla="*/ 6 w 76"/>
                <a:gd name="T41" fmla="*/ 19 h 77"/>
                <a:gd name="T42" fmla="*/ 11 w 76"/>
                <a:gd name="T43" fmla="*/ 12 h 77"/>
                <a:gd name="T44" fmla="*/ 19 w 76"/>
                <a:gd name="T45" fmla="*/ 5 h 77"/>
                <a:gd name="T46" fmla="*/ 28 w 76"/>
                <a:gd name="T47" fmla="*/ 1 h 77"/>
                <a:gd name="T48" fmla="*/ 38 w 76"/>
                <a:gd name="T49" fmla="*/ 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7"/>
                <a:gd name="T77" fmla="*/ 76 w 76"/>
                <a:gd name="T78" fmla="*/ 77 h 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7">
                  <a:moveTo>
                    <a:pt x="38" y="0"/>
                  </a:moveTo>
                  <a:lnTo>
                    <a:pt x="48" y="1"/>
                  </a:lnTo>
                  <a:lnTo>
                    <a:pt x="57" y="5"/>
                  </a:lnTo>
                  <a:lnTo>
                    <a:pt x="65" y="12"/>
                  </a:lnTo>
                  <a:lnTo>
                    <a:pt x="72" y="19"/>
                  </a:lnTo>
                  <a:lnTo>
                    <a:pt x="75" y="28"/>
                  </a:lnTo>
                  <a:lnTo>
                    <a:pt x="76" y="38"/>
                  </a:lnTo>
                  <a:lnTo>
                    <a:pt x="75" y="49"/>
                  </a:lnTo>
                  <a:lnTo>
                    <a:pt x="72" y="58"/>
                  </a:lnTo>
                  <a:lnTo>
                    <a:pt x="65" y="65"/>
                  </a:lnTo>
                  <a:lnTo>
                    <a:pt x="57" y="71"/>
                  </a:lnTo>
                  <a:lnTo>
                    <a:pt x="48" y="75"/>
                  </a:lnTo>
                  <a:lnTo>
                    <a:pt x="38" y="77"/>
                  </a:lnTo>
                  <a:lnTo>
                    <a:pt x="28" y="75"/>
                  </a:lnTo>
                  <a:lnTo>
                    <a:pt x="19" y="71"/>
                  </a:lnTo>
                  <a:lnTo>
                    <a:pt x="11" y="65"/>
                  </a:lnTo>
                  <a:lnTo>
                    <a:pt x="6" y="58"/>
                  </a:lnTo>
                  <a:lnTo>
                    <a:pt x="1" y="49"/>
                  </a:lnTo>
                  <a:lnTo>
                    <a:pt x="0" y="38"/>
                  </a:lnTo>
                  <a:lnTo>
                    <a:pt x="1" y="28"/>
                  </a:lnTo>
                  <a:lnTo>
                    <a:pt x="6" y="19"/>
                  </a:lnTo>
                  <a:lnTo>
                    <a:pt x="11" y="12"/>
                  </a:lnTo>
                  <a:lnTo>
                    <a:pt x="19" y="5"/>
                  </a:lnTo>
                  <a:lnTo>
                    <a:pt x="28" y="1"/>
                  </a:lnTo>
                  <a:lnTo>
                    <a:pt x="38" y="0"/>
                  </a:lnTo>
                  <a:close/>
                </a:path>
              </a:pathLst>
            </a:custGeom>
            <a:solidFill>
              <a:srgbClr val="FF0000"/>
            </a:solidFill>
            <a:ln w="0">
              <a:solidFill>
                <a:srgbClr val="FF0000"/>
              </a:solidFill>
              <a:prstDash val="solid"/>
              <a:round/>
              <a:headEnd/>
              <a:tailEnd/>
            </a:ln>
          </p:spPr>
          <p:txBody>
            <a:bodyPr/>
            <a:lstStyle/>
            <a:p>
              <a:endParaRPr lang="en-US"/>
            </a:p>
          </p:txBody>
        </p:sp>
        <p:sp>
          <p:nvSpPr>
            <p:cNvPr id="14808" name="Line 2542"/>
            <p:cNvSpPr>
              <a:spLocks noChangeShapeType="1"/>
            </p:cNvSpPr>
            <p:nvPr/>
          </p:nvSpPr>
          <p:spPr bwMode="auto">
            <a:xfrm flipH="1" flipV="1">
              <a:off x="3669" y="1754"/>
              <a:ext cx="3" cy="9"/>
            </a:xfrm>
            <a:prstGeom prst="line">
              <a:avLst/>
            </a:prstGeom>
            <a:noFill/>
            <a:ln w="6350">
              <a:solidFill>
                <a:srgbClr val="000000"/>
              </a:solidFill>
              <a:round/>
              <a:headEnd/>
              <a:tailEnd/>
            </a:ln>
          </p:spPr>
          <p:txBody>
            <a:bodyPr/>
            <a:lstStyle/>
            <a:p>
              <a:endParaRPr lang="en-US"/>
            </a:p>
          </p:txBody>
        </p:sp>
        <p:sp>
          <p:nvSpPr>
            <p:cNvPr id="14809" name="Line 2543"/>
            <p:cNvSpPr>
              <a:spLocks noChangeShapeType="1"/>
            </p:cNvSpPr>
            <p:nvPr/>
          </p:nvSpPr>
          <p:spPr bwMode="auto">
            <a:xfrm flipH="1" flipV="1">
              <a:off x="3666" y="1744"/>
              <a:ext cx="3" cy="10"/>
            </a:xfrm>
            <a:prstGeom prst="line">
              <a:avLst/>
            </a:prstGeom>
            <a:noFill/>
            <a:ln w="6350">
              <a:solidFill>
                <a:srgbClr val="000000"/>
              </a:solidFill>
              <a:round/>
              <a:headEnd/>
              <a:tailEnd/>
            </a:ln>
          </p:spPr>
          <p:txBody>
            <a:bodyPr/>
            <a:lstStyle/>
            <a:p>
              <a:endParaRPr lang="en-US"/>
            </a:p>
          </p:txBody>
        </p:sp>
        <p:sp>
          <p:nvSpPr>
            <p:cNvPr id="14810" name="Line 2544"/>
            <p:cNvSpPr>
              <a:spLocks noChangeShapeType="1"/>
            </p:cNvSpPr>
            <p:nvPr/>
          </p:nvSpPr>
          <p:spPr bwMode="auto">
            <a:xfrm flipH="1" flipV="1">
              <a:off x="3660" y="1736"/>
              <a:ext cx="6" cy="8"/>
            </a:xfrm>
            <a:prstGeom prst="line">
              <a:avLst/>
            </a:prstGeom>
            <a:noFill/>
            <a:ln w="6350">
              <a:solidFill>
                <a:srgbClr val="000000"/>
              </a:solidFill>
              <a:round/>
              <a:headEnd/>
              <a:tailEnd/>
            </a:ln>
          </p:spPr>
          <p:txBody>
            <a:bodyPr/>
            <a:lstStyle/>
            <a:p>
              <a:endParaRPr lang="en-US"/>
            </a:p>
          </p:txBody>
        </p:sp>
        <p:sp>
          <p:nvSpPr>
            <p:cNvPr id="14811" name="Line 2545"/>
            <p:cNvSpPr>
              <a:spLocks noChangeShapeType="1"/>
            </p:cNvSpPr>
            <p:nvPr/>
          </p:nvSpPr>
          <p:spPr bwMode="auto">
            <a:xfrm flipH="1" flipV="1">
              <a:off x="3651" y="1731"/>
              <a:ext cx="9" cy="5"/>
            </a:xfrm>
            <a:prstGeom prst="line">
              <a:avLst/>
            </a:prstGeom>
            <a:noFill/>
            <a:ln w="6350">
              <a:solidFill>
                <a:srgbClr val="000000"/>
              </a:solidFill>
              <a:round/>
              <a:headEnd/>
              <a:tailEnd/>
            </a:ln>
          </p:spPr>
          <p:txBody>
            <a:bodyPr/>
            <a:lstStyle/>
            <a:p>
              <a:endParaRPr lang="en-US"/>
            </a:p>
          </p:txBody>
        </p:sp>
        <p:sp>
          <p:nvSpPr>
            <p:cNvPr id="14812" name="Line 2546"/>
            <p:cNvSpPr>
              <a:spLocks noChangeShapeType="1"/>
            </p:cNvSpPr>
            <p:nvPr/>
          </p:nvSpPr>
          <p:spPr bwMode="auto">
            <a:xfrm flipH="1" flipV="1">
              <a:off x="3643" y="1726"/>
              <a:ext cx="8" cy="5"/>
            </a:xfrm>
            <a:prstGeom prst="line">
              <a:avLst/>
            </a:prstGeom>
            <a:noFill/>
            <a:ln w="6350">
              <a:solidFill>
                <a:srgbClr val="000000"/>
              </a:solidFill>
              <a:round/>
              <a:headEnd/>
              <a:tailEnd/>
            </a:ln>
          </p:spPr>
          <p:txBody>
            <a:bodyPr/>
            <a:lstStyle/>
            <a:p>
              <a:endParaRPr lang="en-US"/>
            </a:p>
          </p:txBody>
        </p:sp>
        <p:sp>
          <p:nvSpPr>
            <p:cNvPr id="14813" name="Line 2547"/>
            <p:cNvSpPr>
              <a:spLocks noChangeShapeType="1"/>
            </p:cNvSpPr>
            <p:nvPr/>
          </p:nvSpPr>
          <p:spPr bwMode="auto">
            <a:xfrm flipH="1" flipV="1">
              <a:off x="3632" y="1725"/>
              <a:ext cx="11" cy="1"/>
            </a:xfrm>
            <a:prstGeom prst="line">
              <a:avLst/>
            </a:prstGeom>
            <a:noFill/>
            <a:ln w="6350">
              <a:solidFill>
                <a:srgbClr val="000000"/>
              </a:solidFill>
              <a:round/>
              <a:headEnd/>
              <a:tailEnd/>
            </a:ln>
          </p:spPr>
          <p:txBody>
            <a:bodyPr/>
            <a:lstStyle/>
            <a:p>
              <a:endParaRPr lang="en-US"/>
            </a:p>
          </p:txBody>
        </p:sp>
        <p:sp>
          <p:nvSpPr>
            <p:cNvPr id="14814" name="Line 2548"/>
            <p:cNvSpPr>
              <a:spLocks noChangeShapeType="1"/>
            </p:cNvSpPr>
            <p:nvPr/>
          </p:nvSpPr>
          <p:spPr bwMode="auto">
            <a:xfrm flipH="1">
              <a:off x="3624" y="1725"/>
              <a:ext cx="8" cy="1"/>
            </a:xfrm>
            <a:prstGeom prst="line">
              <a:avLst/>
            </a:prstGeom>
            <a:noFill/>
            <a:ln w="6350">
              <a:solidFill>
                <a:srgbClr val="000000"/>
              </a:solidFill>
              <a:round/>
              <a:headEnd/>
              <a:tailEnd/>
            </a:ln>
          </p:spPr>
          <p:txBody>
            <a:bodyPr/>
            <a:lstStyle/>
            <a:p>
              <a:endParaRPr lang="en-US"/>
            </a:p>
          </p:txBody>
        </p:sp>
        <p:sp>
          <p:nvSpPr>
            <p:cNvPr id="14815" name="Line 2549"/>
            <p:cNvSpPr>
              <a:spLocks noChangeShapeType="1"/>
            </p:cNvSpPr>
            <p:nvPr/>
          </p:nvSpPr>
          <p:spPr bwMode="auto">
            <a:xfrm flipH="1">
              <a:off x="3613" y="1726"/>
              <a:ext cx="11" cy="5"/>
            </a:xfrm>
            <a:prstGeom prst="line">
              <a:avLst/>
            </a:prstGeom>
            <a:noFill/>
            <a:ln w="6350">
              <a:solidFill>
                <a:srgbClr val="000000"/>
              </a:solidFill>
              <a:round/>
              <a:headEnd/>
              <a:tailEnd/>
            </a:ln>
          </p:spPr>
          <p:txBody>
            <a:bodyPr/>
            <a:lstStyle/>
            <a:p>
              <a:endParaRPr lang="en-US"/>
            </a:p>
          </p:txBody>
        </p:sp>
        <p:sp>
          <p:nvSpPr>
            <p:cNvPr id="14816" name="Line 2550"/>
            <p:cNvSpPr>
              <a:spLocks noChangeShapeType="1"/>
            </p:cNvSpPr>
            <p:nvPr/>
          </p:nvSpPr>
          <p:spPr bwMode="auto">
            <a:xfrm flipH="1">
              <a:off x="3606" y="1731"/>
              <a:ext cx="7" cy="5"/>
            </a:xfrm>
            <a:prstGeom prst="line">
              <a:avLst/>
            </a:prstGeom>
            <a:noFill/>
            <a:ln w="6350">
              <a:solidFill>
                <a:srgbClr val="000000"/>
              </a:solidFill>
              <a:round/>
              <a:headEnd/>
              <a:tailEnd/>
            </a:ln>
          </p:spPr>
          <p:txBody>
            <a:bodyPr/>
            <a:lstStyle/>
            <a:p>
              <a:endParaRPr lang="en-US"/>
            </a:p>
          </p:txBody>
        </p:sp>
        <p:sp>
          <p:nvSpPr>
            <p:cNvPr id="14817" name="Line 2551"/>
            <p:cNvSpPr>
              <a:spLocks noChangeShapeType="1"/>
            </p:cNvSpPr>
            <p:nvPr/>
          </p:nvSpPr>
          <p:spPr bwMode="auto">
            <a:xfrm flipH="1">
              <a:off x="3600" y="1736"/>
              <a:ext cx="6" cy="8"/>
            </a:xfrm>
            <a:prstGeom prst="line">
              <a:avLst/>
            </a:prstGeom>
            <a:noFill/>
            <a:ln w="6350">
              <a:solidFill>
                <a:srgbClr val="000000"/>
              </a:solidFill>
              <a:round/>
              <a:headEnd/>
              <a:tailEnd/>
            </a:ln>
          </p:spPr>
          <p:txBody>
            <a:bodyPr/>
            <a:lstStyle/>
            <a:p>
              <a:endParaRPr lang="en-US"/>
            </a:p>
          </p:txBody>
        </p:sp>
        <p:sp>
          <p:nvSpPr>
            <p:cNvPr id="14818" name="Line 2552"/>
            <p:cNvSpPr>
              <a:spLocks noChangeShapeType="1"/>
            </p:cNvSpPr>
            <p:nvPr/>
          </p:nvSpPr>
          <p:spPr bwMode="auto">
            <a:xfrm flipH="1">
              <a:off x="3596" y="1744"/>
              <a:ext cx="4" cy="10"/>
            </a:xfrm>
            <a:prstGeom prst="line">
              <a:avLst/>
            </a:prstGeom>
            <a:noFill/>
            <a:ln w="6350">
              <a:solidFill>
                <a:srgbClr val="000000"/>
              </a:solidFill>
              <a:round/>
              <a:headEnd/>
              <a:tailEnd/>
            </a:ln>
          </p:spPr>
          <p:txBody>
            <a:bodyPr/>
            <a:lstStyle/>
            <a:p>
              <a:endParaRPr lang="en-US"/>
            </a:p>
          </p:txBody>
        </p:sp>
        <p:sp>
          <p:nvSpPr>
            <p:cNvPr id="14819" name="Line 2553"/>
            <p:cNvSpPr>
              <a:spLocks noChangeShapeType="1"/>
            </p:cNvSpPr>
            <p:nvPr/>
          </p:nvSpPr>
          <p:spPr bwMode="auto">
            <a:xfrm flipH="1">
              <a:off x="3594" y="1754"/>
              <a:ext cx="2" cy="9"/>
            </a:xfrm>
            <a:prstGeom prst="line">
              <a:avLst/>
            </a:prstGeom>
            <a:noFill/>
            <a:ln w="6350">
              <a:solidFill>
                <a:srgbClr val="000000"/>
              </a:solidFill>
              <a:round/>
              <a:headEnd/>
              <a:tailEnd/>
            </a:ln>
          </p:spPr>
          <p:txBody>
            <a:bodyPr/>
            <a:lstStyle/>
            <a:p>
              <a:endParaRPr lang="en-US"/>
            </a:p>
          </p:txBody>
        </p:sp>
        <p:sp>
          <p:nvSpPr>
            <p:cNvPr id="14820" name="Line 2554"/>
            <p:cNvSpPr>
              <a:spLocks noChangeShapeType="1"/>
            </p:cNvSpPr>
            <p:nvPr/>
          </p:nvSpPr>
          <p:spPr bwMode="auto">
            <a:xfrm>
              <a:off x="3594" y="1763"/>
              <a:ext cx="2" cy="10"/>
            </a:xfrm>
            <a:prstGeom prst="line">
              <a:avLst/>
            </a:prstGeom>
            <a:noFill/>
            <a:ln w="6350">
              <a:solidFill>
                <a:srgbClr val="000000"/>
              </a:solidFill>
              <a:round/>
              <a:headEnd/>
              <a:tailEnd/>
            </a:ln>
          </p:spPr>
          <p:txBody>
            <a:bodyPr/>
            <a:lstStyle/>
            <a:p>
              <a:endParaRPr lang="en-US"/>
            </a:p>
          </p:txBody>
        </p:sp>
        <p:sp>
          <p:nvSpPr>
            <p:cNvPr id="14821" name="Line 2555"/>
            <p:cNvSpPr>
              <a:spLocks noChangeShapeType="1"/>
            </p:cNvSpPr>
            <p:nvPr/>
          </p:nvSpPr>
          <p:spPr bwMode="auto">
            <a:xfrm>
              <a:off x="3596" y="1773"/>
              <a:ext cx="4" cy="10"/>
            </a:xfrm>
            <a:prstGeom prst="line">
              <a:avLst/>
            </a:prstGeom>
            <a:noFill/>
            <a:ln w="6350">
              <a:solidFill>
                <a:srgbClr val="000000"/>
              </a:solidFill>
              <a:round/>
              <a:headEnd/>
              <a:tailEnd/>
            </a:ln>
          </p:spPr>
          <p:txBody>
            <a:bodyPr/>
            <a:lstStyle/>
            <a:p>
              <a:endParaRPr lang="en-US"/>
            </a:p>
          </p:txBody>
        </p:sp>
        <p:sp>
          <p:nvSpPr>
            <p:cNvPr id="14822" name="Line 2556"/>
            <p:cNvSpPr>
              <a:spLocks noChangeShapeType="1"/>
            </p:cNvSpPr>
            <p:nvPr/>
          </p:nvSpPr>
          <p:spPr bwMode="auto">
            <a:xfrm>
              <a:off x="3600" y="1783"/>
              <a:ext cx="6" cy="8"/>
            </a:xfrm>
            <a:prstGeom prst="line">
              <a:avLst/>
            </a:prstGeom>
            <a:noFill/>
            <a:ln w="6350">
              <a:solidFill>
                <a:srgbClr val="000000"/>
              </a:solidFill>
              <a:round/>
              <a:headEnd/>
              <a:tailEnd/>
            </a:ln>
          </p:spPr>
          <p:txBody>
            <a:bodyPr/>
            <a:lstStyle/>
            <a:p>
              <a:endParaRPr lang="en-US"/>
            </a:p>
          </p:txBody>
        </p:sp>
        <p:sp>
          <p:nvSpPr>
            <p:cNvPr id="14823" name="Line 2557"/>
            <p:cNvSpPr>
              <a:spLocks noChangeShapeType="1"/>
            </p:cNvSpPr>
            <p:nvPr/>
          </p:nvSpPr>
          <p:spPr bwMode="auto">
            <a:xfrm>
              <a:off x="3606" y="1791"/>
              <a:ext cx="7" cy="6"/>
            </a:xfrm>
            <a:prstGeom prst="line">
              <a:avLst/>
            </a:prstGeom>
            <a:noFill/>
            <a:ln w="6350">
              <a:solidFill>
                <a:srgbClr val="000000"/>
              </a:solidFill>
              <a:round/>
              <a:headEnd/>
              <a:tailEnd/>
            </a:ln>
          </p:spPr>
          <p:txBody>
            <a:bodyPr/>
            <a:lstStyle/>
            <a:p>
              <a:endParaRPr lang="en-US"/>
            </a:p>
          </p:txBody>
        </p:sp>
        <p:sp>
          <p:nvSpPr>
            <p:cNvPr id="14824" name="Line 2558"/>
            <p:cNvSpPr>
              <a:spLocks noChangeShapeType="1"/>
            </p:cNvSpPr>
            <p:nvPr/>
          </p:nvSpPr>
          <p:spPr bwMode="auto">
            <a:xfrm>
              <a:off x="3613" y="1797"/>
              <a:ext cx="11" cy="3"/>
            </a:xfrm>
            <a:prstGeom prst="line">
              <a:avLst/>
            </a:prstGeom>
            <a:noFill/>
            <a:ln w="6350">
              <a:solidFill>
                <a:srgbClr val="000000"/>
              </a:solidFill>
              <a:round/>
              <a:headEnd/>
              <a:tailEnd/>
            </a:ln>
          </p:spPr>
          <p:txBody>
            <a:bodyPr/>
            <a:lstStyle/>
            <a:p>
              <a:endParaRPr lang="en-US"/>
            </a:p>
          </p:txBody>
        </p:sp>
        <p:sp>
          <p:nvSpPr>
            <p:cNvPr id="14825" name="Line 2559"/>
            <p:cNvSpPr>
              <a:spLocks noChangeShapeType="1"/>
            </p:cNvSpPr>
            <p:nvPr/>
          </p:nvSpPr>
          <p:spPr bwMode="auto">
            <a:xfrm>
              <a:off x="3624" y="1800"/>
              <a:ext cx="8" cy="2"/>
            </a:xfrm>
            <a:prstGeom prst="line">
              <a:avLst/>
            </a:prstGeom>
            <a:noFill/>
            <a:ln w="6350">
              <a:solidFill>
                <a:srgbClr val="000000"/>
              </a:solidFill>
              <a:round/>
              <a:headEnd/>
              <a:tailEnd/>
            </a:ln>
          </p:spPr>
          <p:txBody>
            <a:bodyPr/>
            <a:lstStyle/>
            <a:p>
              <a:endParaRPr lang="en-US"/>
            </a:p>
          </p:txBody>
        </p:sp>
        <p:sp>
          <p:nvSpPr>
            <p:cNvPr id="14826" name="Line 2560"/>
            <p:cNvSpPr>
              <a:spLocks noChangeShapeType="1"/>
            </p:cNvSpPr>
            <p:nvPr/>
          </p:nvSpPr>
          <p:spPr bwMode="auto">
            <a:xfrm flipV="1">
              <a:off x="3632" y="1800"/>
              <a:ext cx="11" cy="2"/>
            </a:xfrm>
            <a:prstGeom prst="line">
              <a:avLst/>
            </a:prstGeom>
            <a:noFill/>
            <a:ln w="6350">
              <a:solidFill>
                <a:srgbClr val="000000"/>
              </a:solidFill>
              <a:round/>
              <a:headEnd/>
              <a:tailEnd/>
            </a:ln>
          </p:spPr>
          <p:txBody>
            <a:bodyPr/>
            <a:lstStyle/>
            <a:p>
              <a:endParaRPr lang="en-US"/>
            </a:p>
          </p:txBody>
        </p:sp>
        <p:sp>
          <p:nvSpPr>
            <p:cNvPr id="14827" name="Line 2561"/>
            <p:cNvSpPr>
              <a:spLocks noChangeShapeType="1"/>
            </p:cNvSpPr>
            <p:nvPr/>
          </p:nvSpPr>
          <p:spPr bwMode="auto">
            <a:xfrm flipV="1">
              <a:off x="3643" y="1797"/>
              <a:ext cx="8" cy="3"/>
            </a:xfrm>
            <a:prstGeom prst="line">
              <a:avLst/>
            </a:prstGeom>
            <a:noFill/>
            <a:ln w="6350">
              <a:solidFill>
                <a:srgbClr val="0000FF"/>
              </a:solidFill>
              <a:round/>
              <a:headEnd/>
              <a:tailEnd/>
            </a:ln>
          </p:spPr>
          <p:txBody>
            <a:bodyPr/>
            <a:lstStyle/>
            <a:p>
              <a:endParaRPr lang="en-US"/>
            </a:p>
          </p:txBody>
        </p:sp>
        <p:sp>
          <p:nvSpPr>
            <p:cNvPr id="14828" name="Line 2562"/>
            <p:cNvSpPr>
              <a:spLocks noChangeShapeType="1"/>
            </p:cNvSpPr>
            <p:nvPr/>
          </p:nvSpPr>
          <p:spPr bwMode="auto">
            <a:xfrm flipV="1">
              <a:off x="3651" y="1791"/>
              <a:ext cx="9" cy="6"/>
            </a:xfrm>
            <a:prstGeom prst="line">
              <a:avLst/>
            </a:prstGeom>
            <a:noFill/>
            <a:ln w="6350">
              <a:solidFill>
                <a:srgbClr val="000000"/>
              </a:solidFill>
              <a:round/>
              <a:headEnd/>
              <a:tailEnd/>
            </a:ln>
          </p:spPr>
          <p:txBody>
            <a:bodyPr/>
            <a:lstStyle/>
            <a:p>
              <a:endParaRPr lang="en-US"/>
            </a:p>
          </p:txBody>
        </p:sp>
        <p:sp>
          <p:nvSpPr>
            <p:cNvPr id="14829" name="Line 2563"/>
            <p:cNvSpPr>
              <a:spLocks noChangeShapeType="1"/>
            </p:cNvSpPr>
            <p:nvPr/>
          </p:nvSpPr>
          <p:spPr bwMode="auto">
            <a:xfrm flipV="1">
              <a:off x="3660" y="1783"/>
              <a:ext cx="6" cy="8"/>
            </a:xfrm>
            <a:prstGeom prst="line">
              <a:avLst/>
            </a:prstGeom>
            <a:noFill/>
            <a:ln w="6350">
              <a:solidFill>
                <a:srgbClr val="000000"/>
              </a:solidFill>
              <a:round/>
              <a:headEnd/>
              <a:tailEnd/>
            </a:ln>
          </p:spPr>
          <p:txBody>
            <a:bodyPr/>
            <a:lstStyle/>
            <a:p>
              <a:endParaRPr lang="en-US"/>
            </a:p>
          </p:txBody>
        </p:sp>
        <p:sp>
          <p:nvSpPr>
            <p:cNvPr id="14830" name="Line 2564"/>
            <p:cNvSpPr>
              <a:spLocks noChangeShapeType="1"/>
            </p:cNvSpPr>
            <p:nvPr/>
          </p:nvSpPr>
          <p:spPr bwMode="auto">
            <a:xfrm flipV="1">
              <a:off x="3666" y="1773"/>
              <a:ext cx="3" cy="10"/>
            </a:xfrm>
            <a:prstGeom prst="line">
              <a:avLst/>
            </a:prstGeom>
            <a:noFill/>
            <a:ln w="6350">
              <a:solidFill>
                <a:srgbClr val="000000"/>
              </a:solidFill>
              <a:round/>
              <a:headEnd/>
              <a:tailEnd/>
            </a:ln>
          </p:spPr>
          <p:txBody>
            <a:bodyPr/>
            <a:lstStyle/>
            <a:p>
              <a:endParaRPr lang="en-US"/>
            </a:p>
          </p:txBody>
        </p:sp>
        <p:sp>
          <p:nvSpPr>
            <p:cNvPr id="14831" name="Line 2565"/>
            <p:cNvSpPr>
              <a:spLocks noChangeShapeType="1"/>
            </p:cNvSpPr>
            <p:nvPr/>
          </p:nvSpPr>
          <p:spPr bwMode="auto">
            <a:xfrm flipV="1">
              <a:off x="3669" y="1763"/>
              <a:ext cx="3" cy="10"/>
            </a:xfrm>
            <a:prstGeom prst="line">
              <a:avLst/>
            </a:prstGeom>
            <a:noFill/>
            <a:ln w="6350">
              <a:solidFill>
                <a:srgbClr val="000000"/>
              </a:solidFill>
              <a:round/>
              <a:headEnd/>
              <a:tailEnd/>
            </a:ln>
          </p:spPr>
          <p:txBody>
            <a:bodyPr/>
            <a:lstStyle/>
            <a:p>
              <a:endParaRPr lang="en-US"/>
            </a:p>
          </p:txBody>
        </p:sp>
        <p:sp>
          <p:nvSpPr>
            <p:cNvPr id="14832" name="Freeform 2566"/>
            <p:cNvSpPr>
              <a:spLocks/>
            </p:cNvSpPr>
            <p:nvPr/>
          </p:nvSpPr>
          <p:spPr bwMode="auto">
            <a:xfrm>
              <a:off x="3908" y="1472"/>
              <a:ext cx="76" cy="76"/>
            </a:xfrm>
            <a:custGeom>
              <a:avLst/>
              <a:gdLst>
                <a:gd name="T0" fmla="*/ 38 w 76"/>
                <a:gd name="T1" fmla="*/ 0 h 76"/>
                <a:gd name="T2" fmla="*/ 48 w 76"/>
                <a:gd name="T3" fmla="*/ 1 h 76"/>
                <a:gd name="T4" fmla="*/ 57 w 76"/>
                <a:gd name="T5" fmla="*/ 5 h 76"/>
                <a:gd name="T6" fmla="*/ 65 w 76"/>
                <a:gd name="T7" fmla="*/ 11 h 76"/>
                <a:gd name="T8" fmla="*/ 72 w 76"/>
                <a:gd name="T9" fmla="*/ 19 h 76"/>
                <a:gd name="T10" fmla="*/ 75 w 76"/>
                <a:gd name="T11" fmla="*/ 28 h 76"/>
                <a:gd name="T12" fmla="*/ 76 w 76"/>
                <a:gd name="T13" fmla="*/ 38 h 76"/>
                <a:gd name="T14" fmla="*/ 75 w 76"/>
                <a:gd name="T15" fmla="*/ 48 h 76"/>
                <a:gd name="T16" fmla="*/ 72 w 76"/>
                <a:gd name="T17" fmla="*/ 57 h 76"/>
                <a:gd name="T18" fmla="*/ 65 w 76"/>
                <a:gd name="T19" fmla="*/ 65 h 76"/>
                <a:gd name="T20" fmla="*/ 57 w 76"/>
                <a:gd name="T21" fmla="*/ 72 h 76"/>
                <a:gd name="T22" fmla="*/ 48 w 76"/>
                <a:gd name="T23" fmla="*/ 75 h 76"/>
                <a:gd name="T24" fmla="*/ 38 w 76"/>
                <a:gd name="T25" fmla="*/ 76 h 76"/>
                <a:gd name="T26" fmla="*/ 28 w 76"/>
                <a:gd name="T27" fmla="*/ 75 h 76"/>
                <a:gd name="T28" fmla="*/ 19 w 76"/>
                <a:gd name="T29" fmla="*/ 72 h 76"/>
                <a:gd name="T30" fmla="*/ 11 w 76"/>
                <a:gd name="T31" fmla="*/ 65 h 76"/>
                <a:gd name="T32" fmla="*/ 6 w 76"/>
                <a:gd name="T33" fmla="*/ 57 h 76"/>
                <a:gd name="T34" fmla="*/ 1 w 76"/>
                <a:gd name="T35" fmla="*/ 48 h 76"/>
                <a:gd name="T36" fmla="*/ 0 w 76"/>
                <a:gd name="T37" fmla="*/ 38 h 76"/>
                <a:gd name="T38" fmla="*/ 1 w 76"/>
                <a:gd name="T39" fmla="*/ 28 h 76"/>
                <a:gd name="T40" fmla="*/ 6 w 76"/>
                <a:gd name="T41" fmla="*/ 19 h 76"/>
                <a:gd name="T42" fmla="*/ 11 w 76"/>
                <a:gd name="T43" fmla="*/ 11 h 76"/>
                <a:gd name="T44" fmla="*/ 19 w 76"/>
                <a:gd name="T45" fmla="*/ 5 h 76"/>
                <a:gd name="T46" fmla="*/ 28 w 76"/>
                <a:gd name="T47" fmla="*/ 1 h 76"/>
                <a:gd name="T48" fmla="*/ 38 w 76"/>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6"/>
                <a:gd name="T77" fmla="*/ 76 w 76"/>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6">
                  <a:moveTo>
                    <a:pt x="38" y="0"/>
                  </a:moveTo>
                  <a:lnTo>
                    <a:pt x="48" y="1"/>
                  </a:lnTo>
                  <a:lnTo>
                    <a:pt x="57" y="5"/>
                  </a:lnTo>
                  <a:lnTo>
                    <a:pt x="65" y="11"/>
                  </a:lnTo>
                  <a:lnTo>
                    <a:pt x="72" y="19"/>
                  </a:lnTo>
                  <a:lnTo>
                    <a:pt x="75" y="28"/>
                  </a:lnTo>
                  <a:lnTo>
                    <a:pt x="76" y="38"/>
                  </a:lnTo>
                  <a:lnTo>
                    <a:pt x="75" y="48"/>
                  </a:lnTo>
                  <a:lnTo>
                    <a:pt x="72" y="57"/>
                  </a:lnTo>
                  <a:lnTo>
                    <a:pt x="65" y="65"/>
                  </a:lnTo>
                  <a:lnTo>
                    <a:pt x="57" y="72"/>
                  </a:lnTo>
                  <a:lnTo>
                    <a:pt x="48" y="75"/>
                  </a:lnTo>
                  <a:lnTo>
                    <a:pt x="38" y="76"/>
                  </a:lnTo>
                  <a:lnTo>
                    <a:pt x="28" y="75"/>
                  </a:lnTo>
                  <a:lnTo>
                    <a:pt x="19" y="72"/>
                  </a:lnTo>
                  <a:lnTo>
                    <a:pt x="11" y="65"/>
                  </a:lnTo>
                  <a:lnTo>
                    <a:pt x="6" y="57"/>
                  </a:lnTo>
                  <a:lnTo>
                    <a:pt x="1" y="48"/>
                  </a:lnTo>
                  <a:lnTo>
                    <a:pt x="0" y="38"/>
                  </a:lnTo>
                  <a:lnTo>
                    <a:pt x="1" y="28"/>
                  </a:lnTo>
                  <a:lnTo>
                    <a:pt x="6" y="19"/>
                  </a:lnTo>
                  <a:lnTo>
                    <a:pt x="11" y="11"/>
                  </a:lnTo>
                  <a:lnTo>
                    <a:pt x="19" y="5"/>
                  </a:lnTo>
                  <a:lnTo>
                    <a:pt x="28" y="1"/>
                  </a:lnTo>
                  <a:lnTo>
                    <a:pt x="38" y="0"/>
                  </a:lnTo>
                  <a:close/>
                </a:path>
              </a:pathLst>
            </a:custGeom>
            <a:solidFill>
              <a:srgbClr val="FF0000"/>
            </a:solidFill>
            <a:ln w="0">
              <a:solidFill>
                <a:srgbClr val="FF0000"/>
              </a:solidFill>
              <a:prstDash val="solid"/>
              <a:round/>
              <a:headEnd/>
              <a:tailEnd/>
            </a:ln>
          </p:spPr>
          <p:txBody>
            <a:bodyPr/>
            <a:lstStyle/>
            <a:p>
              <a:endParaRPr lang="en-US"/>
            </a:p>
          </p:txBody>
        </p:sp>
        <p:sp>
          <p:nvSpPr>
            <p:cNvPr id="14833" name="Line 2567"/>
            <p:cNvSpPr>
              <a:spLocks noChangeShapeType="1"/>
            </p:cNvSpPr>
            <p:nvPr/>
          </p:nvSpPr>
          <p:spPr bwMode="auto">
            <a:xfrm flipH="1" flipV="1">
              <a:off x="3826" y="1635"/>
              <a:ext cx="1" cy="10"/>
            </a:xfrm>
            <a:prstGeom prst="line">
              <a:avLst/>
            </a:prstGeom>
            <a:noFill/>
            <a:ln w="6350">
              <a:solidFill>
                <a:srgbClr val="000000"/>
              </a:solidFill>
              <a:round/>
              <a:headEnd/>
              <a:tailEnd/>
            </a:ln>
          </p:spPr>
          <p:txBody>
            <a:bodyPr/>
            <a:lstStyle/>
            <a:p>
              <a:endParaRPr lang="en-US"/>
            </a:p>
          </p:txBody>
        </p:sp>
        <p:sp>
          <p:nvSpPr>
            <p:cNvPr id="14834" name="Line 2568"/>
            <p:cNvSpPr>
              <a:spLocks noChangeShapeType="1"/>
            </p:cNvSpPr>
            <p:nvPr/>
          </p:nvSpPr>
          <p:spPr bwMode="auto">
            <a:xfrm flipH="1" flipV="1">
              <a:off x="3823" y="1626"/>
              <a:ext cx="3" cy="9"/>
            </a:xfrm>
            <a:prstGeom prst="line">
              <a:avLst/>
            </a:prstGeom>
            <a:noFill/>
            <a:ln w="6350">
              <a:solidFill>
                <a:srgbClr val="000000"/>
              </a:solidFill>
              <a:round/>
              <a:headEnd/>
              <a:tailEnd/>
            </a:ln>
          </p:spPr>
          <p:txBody>
            <a:bodyPr/>
            <a:lstStyle/>
            <a:p>
              <a:endParaRPr lang="en-US"/>
            </a:p>
          </p:txBody>
        </p:sp>
        <p:sp>
          <p:nvSpPr>
            <p:cNvPr id="14835" name="Line 2569"/>
            <p:cNvSpPr>
              <a:spLocks noChangeShapeType="1"/>
            </p:cNvSpPr>
            <p:nvPr/>
          </p:nvSpPr>
          <p:spPr bwMode="auto">
            <a:xfrm flipH="1" flipV="1">
              <a:off x="3816" y="1619"/>
              <a:ext cx="7" cy="7"/>
            </a:xfrm>
            <a:prstGeom prst="line">
              <a:avLst/>
            </a:prstGeom>
            <a:noFill/>
            <a:ln w="6350">
              <a:solidFill>
                <a:srgbClr val="000000"/>
              </a:solidFill>
              <a:round/>
              <a:headEnd/>
              <a:tailEnd/>
            </a:ln>
          </p:spPr>
          <p:txBody>
            <a:bodyPr/>
            <a:lstStyle/>
            <a:p>
              <a:endParaRPr lang="en-US"/>
            </a:p>
          </p:txBody>
        </p:sp>
        <p:sp>
          <p:nvSpPr>
            <p:cNvPr id="14836" name="Line 2570"/>
            <p:cNvSpPr>
              <a:spLocks noChangeShapeType="1"/>
            </p:cNvSpPr>
            <p:nvPr/>
          </p:nvSpPr>
          <p:spPr bwMode="auto">
            <a:xfrm flipH="1" flipV="1">
              <a:off x="3808" y="1612"/>
              <a:ext cx="8" cy="7"/>
            </a:xfrm>
            <a:prstGeom prst="line">
              <a:avLst/>
            </a:prstGeom>
            <a:noFill/>
            <a:ln w="6350">
              <a:solidFill>
                <a:srgbClr val="000000"/>
              </a:solidFill>
              <a:round/>
              <a:headEnd/>
              <a:tailEnd/>
            </a:ln>
          </p:spPr>
          <p:txBody>
            <a:bodyPr/>
            <a:lstStyle/>
            <a:p>
              <a:endParaRPr lang="en-US"/>
            </a:p>
          </p:txBody>
        </p:sp>
        <p:sp>
          <p:nvSpPr>
            <p:cNvPr id="14837" name="Line 2571"/>
            <p:cNvSpPr>
              <a:spLocks noChangeShapeType="1"/>
            </p:cNvSpPr>
            <p:nvPr/>
          </p:nvSpPr>
          <p:spPr bwMode="auto">
            <a:xfrm flipH="1" flipV="1">
              <a:off x="3799" y="1608"/>
              <a:ext cx="9" cy="4"/>
            </a:xfrm>
            <a:prstGeom prst="line">
              <a:avLst/>
            </a:prstGeom>
            <a:noFill/>
            <a:ln w="6350">
              <a:solidFill>
                <a:srgbClr val="000000"/>
              </a:solidFill>
              <a:round/>
              <a:headEnd/>
              <a:tailEnd/>
            </a:ln>
          </p:spPr>
          <p:txBody>
            <a:bodyPr/>
            <a:lstStyle/>
            <a:p>
              <a:endParaRPr lang="en-US"/>
            </a:p>
          </p:txBody>
        </p:sp>
        <p:sp>
          <p:nvSpPr>
            <p:cNvPr id="14838" name="Line 2572"/>
            <p:cNvSpPr>
              <a:spLocks noChangeShapeType="1"/>
            </p:cNvSpPr>
            <p:nvPr/>
          </p:nvSpPr>
          <p:spPr bwMode="auto">
            <a:xfrm flipH="1" flipV="1">
              <a:off x="3789" y="1607"/>
              <a:ext cx="10" cy="1"/>
            </a:xfrm>
            <a:prstGeom prst="line">
              <a:avLst/>
            </a:prstGeom>
            <a:noFill/>
            <a:ln w="6350">
              <a:solidFill>
                <a:srgbClr val="000000"/>
              </a:solidFill>
              <a:round/>
              <a:headEnd/>
              <a:tailEnd/>
            </a:ln>
          </p:spPr>
          <p:txBody>
            <a:bodyPr/>
            <a:lstStyle/>
            <a:p>
              <a:endParaRPr lang="en-US"/>
            </a:p>
          </p:txBody>
        </p:sp>
        <p:sp>
          <p:nvSpPr>
            <p:cNvPr id="14839" name="Line 2573"/>
            <p:cNvSpPr>
              <a:spLocks noChangeShapeType="1"/>
            </p:cNvSpPr>
            <p:nvPr/>
          </p:nvSpPr>
          <p:spPr bwMode="auto">
            <a:xfrm flipH="1">
              <a:off x="3779" y="1607"/>
              <a:ext cx="10" cy="1"/>
            </a:xfrm>
            <a:prstGeom prst="line">
              <a:avLst/>
            </a:prstGeom>
            <a:noFill/>
            <a:ln w="6350">
              <a:solidFill>
                <a:srgbClr val="000000"/>
              </a:solidFill>
              <a:round/>
              <a:headEnd/>
              <a:tailEnd/>
            </a:ln>
          </p:spPr>
          <p:txBody>
            <a:bodyPr/>
            <a:lstStyle/>
            <a:p>
              <a:endParaRPr lang="en-US"/>
            </a:p>
          </p:txBody>
        </p:sp>
        <p:sp>
          <p:nvSpPr>
            <p:cNvPr id="14840" name="Line 2574"/>
            <p:cNvSpPr>
              <a:spLocks noChangeShapeType="1"/>
            </p:cNvSpPr>
            <p:nvPr/>
          </p:nvSpPr>
          <p:spPr bwMode="auto">
            <a:xfrm flipH="1">
              <a:off x="3770" y="1608"/>
              <a:ext cx="9" cy="4"/>
            </a:xfrm>
            <a:prstGeom prst="line">
              <a:avLst/>
            </a:prstGeom>
            <a:noFill/>
            <a:ln w="6350">
              <a:solidFill>
                <a:srgbClr val="000000"/>
              </a:solidFill>
              <a:round/>
              <a:headEnd/>
              <a:tailEnd/>
            </a:ln>
          </p:spPr>
          <p:txBody>
            <a:bodyPr/>
            <a:lstStyle/>
            <a:p>
              <a:endParaRPr lang="en-US"/>
            </a:p>
          </p:txBody>
        </p:sp>
        <p:sp>
          <p:nvSpPr>
            <p:cNvPr id="14841" name="Line 2575"/>
            <p:cNvSpPr>
              <a:spLocks noChangeShapeType="1"/>
            </p:cNvSpPr>
            <p:nvPr/>
          </p:nvSpPr>
          <p:spPr bwMode="auto">
            <a:xfrm flipH="1">
              <a:off x="3762" y="1612"/>
              <a:ext cx="8" cy="7"/>
            </a:xfrm>
            <a:prstGeom prst="line">
              <a:avLst/>
            </a:prstGeom>
            <a:noFill/>
            <a:ln w="6350">
              <a:solidFill>
                <a:srgbClr val="000000"/>
              </a:solidFill>
              <a:round/>
              <a:headEnd/>
              <a:tailEnd/>
            </a:ln>
          </p:spPr>
          <p:txBody>
            <a:bodyPr/>
            <a:lstStyle/>
            <a:p>
              <a:endParaRPr lang="en-US"/>
            </a:p>
          </p:txBody>
        </p:sp>
        <p:sp>
          <p:nvSpPr>
            <p:cNvPr id="14842" name="Line 2576"/>
            <p:cNvSpPr>
              <a:spLocks noChangeShapeType="1"/>
            </p:cNvSpPr>
            <p:nvPr/>
          </p:nvSpPr>
          <p:spPr bwMode="auto">
            <a:xfrm flipH="1">
              <a:off x="3757" y="1619"/>
              <a:ext cx="5" cy="7"/>
            </a:xfrm>
            <a:prstGeom prst="line">
              <a:avLst/>
            </a:prstGeom>
            <a:noFill/>
            <a:ln w="6350">
              <a:solidFill>
                <a:srgbClr val="000000"/>
              </a:solidFill>
              <a:round/>
              <a:headEnd/>
              <a:tailEnd/>
            </a:ln>
          </p:spPr>
          <p:txBody>
            <a:bodyPr/>
            <a:lstStyle/>
            <a:p>
              <a:endParaRPr lang="en-US"/>
            </a:p>
          </p:txBody>
        </p:sp>
        <p:sp>
          <p:nvSpPr>
            <p:cNvPr id="14843" name="Line 2577"/>
            <p:cNvSpPr>
              <a:spLocks noChangeShapeType="1"/>
            </p:cNvSpPr>
            <p:nvPr/>
          </p:nvSpPr>
          <p:spPr bwMode="auto">
            <a:xfrm flipH="1">
              <a:off x="3752" y="1626"/>
              <a:ext cx="5" cy="9"/>
            </a:xfrm>
            <a:prstGeom prst="line">
              <a:avLst/>
            </a:prstGeom>
            <a:noFill/>
            <a:ln w="6350">
              <a:solidFill>
                <a:srgbClr val="000000"/>
              </a:solidFill>
              <a:round/>
              <a:headEnd/>
              <a:tailEnd/>
            </a:ln>
          </p:spPr>
          <p:txBody>
            <a:bodyPr/>
            <a:lstStyle/>
            <a:p>
              <a:endParaRPr lang="en-US"/>
            </a:p>
          </p:txBody>
        </p:sp>
        <p:sp>
          <p:nvSpPr>
            <p:cNvPr id="14844" name="Line 2578"/>
            <p:cNvSpPr>
              <a:spLocks noChangeShapeType="1"/>
            </p:cNvSpPr>
            <p:nvPr/>
          </p:nvSpPr>
          <p:spPr bwMode="auto">
            <a:xfrm flipH="1">
              <a:off x="3751" y="1635"/>
              <a:ext cx="1" cy="10"/>
            </a:xfrm>
            <a:prstGeom prst="line">
              <a:avLst/>
            </a:prstGeom>
            <a:noFill/>
            <a:ln w="6350">
              <a:solidFill>
                <a:srgbClr val="000000"/>
              </a:solidFill>
              <a:round/>
              <a:headEnd/>
              <a:tailEnd/>
            </a:ln>
          </p:spPr>
          <p:txBody>
            <a:bodyPr/>
            <a:lstStyle/>
            <a:p>
              <a:endParaRPr lang="en-US"/>
            </a:p>
          </p:txBody>
        </p:sp>
        <p:sp>
          <p:nvSpPr>
            <p:cNvPr id="14845" name="Line 2579"/>
            <p:cNvSpPr>
              <a:spLocks noChangeShapeType="1"/>
            </p:cNvSpPr>
            <p:nvPr/>
          </p:nvSpPr>
          <p:spPr bwMode="auto">
            <a:xfrm>
              <a:off x="3751" y="1645"/>
              <a:ext cx="1" cy="11"/>
            </a:xfrm>
            <a:prstGeom prst="line">
              <a:avLst/>
            </a:prstGeom>
            <a:noFill/>
            <a:ln w="6350">
              <a:solidFill>
                <a:srgbClr val="000000"/>
              </a:solidFill>
              <a:round/>
              <a:headEnd/>
              <a:tailEnd/>
            </a:ln>
          </p:spPr>
          <p:txBody>
            <a:bodyPr/>
            <a:lstStyle/>
            <a:p>
              <a:endParaRPr lang="en-US"/>
            </a:p>
          </p:txBody>
        </p:sp>
        <p:sp>
          <p:nvSpPr>
            <p:cNvPr id="14846" name="Line 2580"/>
            <p:cNvSpPr>
              <a:spLocks noChangeShapeType="1"/>
            </p:cNvSpPr>
            <p:nvPr/>
          </p:nvSpPr>
          <p:spPr bwMode="auto">
            <a:xfrm>
              <a:off x="3752" y="1656"/>
              <a:ext cx="5" cy="9"/>
            </a:xfrm>
            <a:prstGeom prst="line">
              <a:avLst/>
            </a:prstGeom>
            <a:noFill/>
            <a:ln w="6350">
              <a:solidFill>
                <a:srgbClr val="000000"/>
              </a:solidFill>
              <a:round/>
              <a:headEnd/>
              <a:tailEnd/>
            </a:ln>
          </p:spPr>
          <p:txBody>
            <a:bodyPr/>
            <a:lstStyle/>
            <a:p>
              <a:endParaRPr lang="en-US"/>
            </a:p>
          </p:txBody>
        </p:sp>
        <p:sp>
          <p:nvSpPr>
            <p:cNvPr id="14847" name="Line 2581"/>
            <p:cNvSpPr>
              <a:spLocks noChangeShapeType="1"/>
            </p:cNvSpPr>
            <p:nvPr/>
          </p:nvSpPr>
          <p:spPr bwMode="auto">
            <a:xfrm>
              <a:off x="3757" y="1665"/>
              <a:ext cx="5" cy="7"/>
            </a:xfrm>
            <a:prstGeom prst="line">
              <a:avLst/>
            </a:prstGeom>
            <a:noFill/>
            <a:ln w="6350">
              <a:solidFill>
                <a:srgbClr val="000000"/>
              </a:solidFill>
              <a:round/>
              <a:headEnd/>
              <a:tailEnd/>
            </a:ln>
          </p:spPr>
          <p:txBody>
            <a:bodyPr/>
            <a:lstStyle/>
            <a:p>
              <a:endParaRPr lang="en-US"/>
            </a:p>
          </p:txBody>
        </p:sp>
        <p:sp>
          <p:nvSpPr>
            <p:cNvPr id="14848" name="Line 2582"/>
            <p:cNvSpPr>
              <a:spLocks noChangeShapeType="1"/>
            </p:cNvSpPr>
            <p:nvPr/>
          </p:nvSpPr>
          <p:spPr bwMode="auto">
            <a:xfrm>
              <a:off x="3762" y="1672"/>
              <a:ext cx="8" cy="6"/>
            </a:xfrm>
            <a:prstGeom prst="line">
              <a:avLst/>
            </a:prstGeom>
            <a:noFill/>
            <a:ln w="6350">
              <a:solidFill>
                <a:srgbClr val="000000"/>
              </a:solidFill>
              <a:round/>
              <a:headEnd/>
              <a:tailEnd/>
            </a:ln>
          </p:spPr>
          <p:txBody>
            <a:bodyPr/>
            <a:lstStyle/>
            <a:p>
              <a:endParaRPr lang="en-US"/>
            </a:p>
          </p:txBody>
        </p:sp>
        <p:sp>
          <p:nvSpPr>
            <p:cNvPr id="14849" name="Line 2583"/>
            <p:cNvSpPr>
              <a:spLocks noChangeShapeType="1"/>
            </p:cNvSpPr>
            <p:nvPr/>
          </p:nvSpPr>
          <p:spPr bwMode="auto">
            <a:xfrm>
              <a:off x="3770" y="1678"/>
              <a:ext cx="9" cy="4"/>
            </a:xfrm>
            <a:prstGeom prst="line">
              <a:avLst/>
            </a:prstGeom>
            <a:noFill/>
            <a:ln w="6350">
              <a:solidFill>
                <a:srgbClr val="000000"/>
              </a:solidFill>
              <a:round/>
              <a:headEnd/>
              <a:tailEnd/>
            </a:ln>
          </p:spPr>
          <p:txBody>
            <a:bodyPr/>
            <a:lstStyle/>
            <a:p>
              <a:endParaRPr lang="en-US"/>
            </a:p>
          </p:txBody>
        </p:sp>
        <p:sp>
          <p:nvSpPr>
            <p:cNvPr id="14850" name="Line 2584"/>
            <p:cNvSpPr>
              <a:spLocks noChangeShapeType="1"/>
            </p:cNvSpPr>
            <p:nvPr/>
          </p:nvSpPr>
          <p:spPr bwMode="auto">
            <a:xfrm>
              <a:off x="3779" y="1682"/>
              <a:ext cx="10" cy="2"/>
            </a:xfrm>
            <a:prstGeom prst="line">
              <a:avLst/>
            </a:prstGeom>
            <a:noFill/>
            <a:ln w="6350">
              <a:solidFill>
                <a:srgbClr val="000000"/>
              </a:solidFill>
              <a:round/>
              <a:headEnd/>
              <a:tailEnd/>
            </a:ln>
          </p:spPr>
          <p:txBody>
            <a:bodyPr/>
            <a:lstStyle/>
            <a:p>
              <a:endParaRPr lang="en-US"/>
            </a:p>
          </p:txBody>
        </p:sp>
        <p:sp>
          <p:nvSpPr>
            <p:cNvPr id="14851" name="Line 2585"/>
            <p:cNvSpPr>
              <a:spLocks noChangeShapeType="1"/>
            </p:cNvSpPr>
            <p:nvPr/>
          </p:nvSpPr>
          <p:spPr bwMode="auto">
            <a:xfrm flipV="1">
              <a:off x="3789" y="1682"/>
              <a:ext cx="10" cy="2"/>
            </a:xfrm>
            <a:prstGeom prst="line">
              <a:avLst/>
            </a:prstGeom>
            <a:noFill/>
            <a:ln w="6350">
              <a:solidFill>
                <a:srgbClr val="000000"/>
              </a:solidFill>
              <a:round/>
              <a:headEnd/>
              <a:tailEnd/>
            </a:ln>
          </p:spPr>
          <p:txBody>
            <a:bodyPr/>
            <a:lstStyle/>
            <a:p>
              <a:endParaRPr lang="en-US"/>
            </a:p>
          </p:txBody>
        </p:sp>
        <p:sp>
          <p:nvSpPr>
            <p:cNvPr id="14852" name="Line 2586"/>
            <p:cNvSpPr>
              <a:spLocks noChangeShapeType="1"/>
            </p:cNvSpPr>
            <p:nvPr/>
          </p:nvSpPr>
          <p:spPr bwMode="auto">
            <a:xfrm flipV="1">
              <a:off x="3799" y="1678"/>
              <a:ext cx="9" cy="4"/>
            </a:xfrm>
            <a:prstGeom prst="line">
              <a:avLst/>
            </a:prstGeom>
            <a:noFill/>
            <a:ln w="6350">
              <a:solidFill>
                <a:srgbClr val="000000"/>
              </a:solidFill>
              <a:round/>
              <a:headEnd/>
              <a:tailEnd/>
            </a:ln>
          </p:spPr>
          <p:txBody>
            <a:bodyPr/>
            <a:lstStyle/>
            <a:p>
              <a:endParaRPr lang="en-US"/>
            </a:p>
          </p:txBody>
        </p:sp>
        <p:sp>
          <p:nvSpPr>
            <p:cNvPr id="14853" name="Line 2587"/>
            <p:cNvSpPr>
              <a:spLocks noChangeShapeType="1"/>
            </p:cNvSpPr>
            <p:nvPr/>
          </p:nvSpPr>
          <p:spPr bwMode="auto">
            <a:xfrm flipV="1">
              <a:off x="3808" y="1672"/>
              <a:ext cx="8" cy="6"/>
            </a:xfrm>
            <a:prstGeom prst="line">
              <a:avLst/>
            </a:prstGeom>
            <a:noFill/>
            <a:ln w="6350">
              <a:solidFill>
                <a:srgbClr val="000000"/>
              </a:solidFill>
              <a:round/>
              <a:headEnd/>
              <a:tailEnd/>
            </a:ln>
          </p:spPr>
          <p:txBody>
            <a:bodyPr/>
            <a:lstStyle/>
            <a:p>
              <a:endParaRPr lang="en-US"/>
            </a:p>
          </p:txBody>
        </p:sp>
        <p:sp>
          <p:nvSpPr>
            <p:cNvPr id="14854" name="Line 2588"/>
            <p:cNvSpPr>
              <a:spLocks noChangeShapeType="1"/>
            </p:cNvSpPr>
            <p:nvPr/>
          </p:nvSpPr>
          <p:spPr bwMode="auto">
            <a:xfrm flipV="1">
              <a:off x="3816" y="1665"/>
              <a:ext cx="7" cy="7"/>
            </a:xfrm>
            <a:prstGeom prst="line">
              <a:avLst/>
            </a:prstGeom>
            <a:noFill/>
            <a:ln w="6350">
              <a:solidFill>
                <a:srgbClr val="000000"/>
              </a:solidFill>
              <a:round/>
              <a:headEnd/>
              <a:tailEnd/>
            </a:ln>
          </p:spPr>
          <p:txBody>
            <a:bodyPr/>
            <a:lstStyle/>
            <a:p>
              <a:endParaRPr lang="en-US"/>
            </a:p>
          </p:txBody>
        </p:sp>
        <p:sp>
          <p:nvSpPr>
            <p:cNvPr id="14855" name="Line 2589"/>
            <p:cNvSpPr>
              <a:spLocks noChangeShapeType="1"/>
            </p:cNvSpPr>
            <p:nvPr/>
          </p:nvSpPr>
          <p:spPr bwMode="auto">
            <a:xfrm flipV="1">
              <a:off x="3823" y="1656"/>
              <a:ext cx="3" cy="9"/>
            </a:xfrm>
            <a:prstGeom prst="line">
              <a:avLst/>
            </a:prstGeom>
            <a:noFill/>
            <a:ln w="6350">
              <a:solidFill>
                <a:srgbClr val="000000"/>
              </a:solidFill>
              <a:round/>
              <a:headEnd/>
              <a:tailEnd/>
            </a:ln>
          </p:spPr>
          <p:txBody>
            <a:bodyPr/>
            <a:lstStyle/>
            <a:p>
              <a:endParaRPr lang="en-US"/>
            </a:p>
          </p:txBody>
        </p:sp>
        <p:sp>
          <p:nvSpPr>
            <p:cNvPr id="14856" name="Line 2590"/>
            <p:cNvSpPr>
              <a:spLocks noChangeShapeType="1"/>
            </p:cNvSpPr>
            <p:nvPr/>
          </p:nvSpPr>
          <p:spPr bwMode="auto">
            <a:xfrm flipV="1">
              <a:off x="3826" y="1645"/>
              <a:ext cx="1" cy="11"/>
            </a:xfrm>
            <a:prstGeom prst="line">
              <a:avLst/>
            </a:prstGeom>
            <a:noFill/>
            <a:ln w="6350">
              <a:solidFill>
                <a:srgbClr val="000000"/>
              </a:solidFill>
              <a:round/>
              <a:headEnd/>
              <a:tailEnd/>
            </a:ln>
          </p:spPr>
          <p:txBody>
            <a:bodyPr/>
            <a:lstStyle/>
            <a:p>
              <a:endParaRPr lang="en-US"/>
            </a:p>
          </p:txBody>
        </p:sp>
        <p:sp>
          <p:nvSpPr>
            <p:cNvPr id="14857" name="Freeform 2591"/>
            <p:cNvSpPr>
              <a:spLocks/>
            </p:cNvSpPr>
            <p:nvPr/>
          </p:nvSpPr>
          <p:spPr bwMode="auto">
            <a:xfrm>
              <a:off x="4065" y="1353"/>
              <a:ext cx="76" cy="76"/>
            </a:xfrm>
            <a:custGeom>
              <a:avLst/>
              <a:gdLst>
                <a:gd name="T0" fmla="*/ 38 w 76"/>
                <a:gd name="T1" fmla="*/ 0 h 76"/>
                <a:gd name="T2" fmla="*/ 48 w 76"/>
                <a:gd name="T3" fmla="*/ 1 h 76"/>
                <a:gd name="T4" fmla="*/ 57 w 76"/>
                <a:gd name="T5" fmla="*/ 6 h 76"/>
                <a:gd name="T6" fmla="*/ 65 w 76"/>
                <a:gd name="T7" fmla="*/ 11 h 76"/>
                <a:gd name="T8" fmla="*/ 71 w 76"/>
                <a:gd name="T9" fmla="*/ 19 h 76"/>
                <a:gd name="T10" fmla="*/ 75 w 76"/>
                <a:gd name="T11" fmla="*/ 28 h 76"/>
                <a:gd name="T12" fmla="*/ 76 w 76"/>
                <a:gd name="T13" fmla="*/ 38 h 76"/>
                <a:gd name="T14" fmla="*/ 75 w 76"/>
                <a:gd name="T15" fmla="*/ 48 h 76"/>
                <a:gd name="T16" fmla="*/ 71 w 76"/>
                <a:gd name="T17" fmla="*/ 57 h 76"/>
                <a:gd name="T18" fmla="*/ 65 w 76"/>
                <a:gd name="T19" fmla="*/ 65 h 76"/>
                <a:gd name="T20" fmla="*/ 57 w 76"/>
                <a:gd name="T21" fmla="*/ 72 h 76"/>
                <a:gd name="T22" fmla="*/ 48 w 76"/>
                <a:gd name="T23" fmla="*/ 75 h 76"/>
                <a:gd name="T24" fmla="*/ 38 w 76"/>
                <a:gd name="T25" fmla="*/ 76 h 76"/>
                <a:gd name="T26" fmla="*/ 28 w 76"/>
                <a:gd name="T27" fmla="*/ 75 h 76"/>
                <a:gd name="T28" fmla="*/ 19 w 76"/>
                <a:gd name="T29" fmla="*/ 72 h 76"/>
                <a:gd name="T30" fmla="*/ 11 w 76"/>
                <a:gd name="T31" fmla="*/ 65 h 76"/>
                <a:gd name="T32" fmla="*/ 5 w 76"/>
                <a:gd name="T33" fmla="*/ 57 h 76"/>
                <a:gd name="T34" fmla="*/ 1 w 76"/>
                <a:gd name="T35" fmla="*/ 48 h 76"/>
                <a:gd name="T36" fmla="*/ 0 w 76"/>
                <a:gd name="T37" fmla="*/ 38 h 76"/>
                <a:gd name="T38" fmla="*/ 1 w 76"/>
                <a:gd name="T39" fmla="*/ 28 h 76"/>
                <a:gd name="T40" fmla="*/ 5 w 76"/>
                <a:gd name="T41" fmla="*/ 19 h 76"/>
                <a:gd name="T42" fmla="*/ 11 w 76"/>
                <a:gd name="T43" fmla="*/ 11 h 76"/>
                <a:gd name="T44" fmla="*/ 19 w 76"/>
                <a:gd name="T45" fmla="*/ 6 h 76"/>
                <a:gd name="T46" fmla="*/ 28 w 76"/>
                <a:gd name="T47" fmla="*/ 1 h 76"/>
                <a:gd name="T48" fmla="*/ 38 w 76"/>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76"/>
                <a:gd name="T77" fmla="*/ 76 w 76"/>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76">
                  <a:moveTo>
                    <a:pt x="38" y="0"/>
                  </a:moveTo>
                  <a:lnTo>
                    <a:pt x="48" y="1"/>
                  </a:lnTo>
                  <a:lnTo>
                    <a:pt x="57" y="6"/>
                  </a:lnTo>
                  <a:lnTo>
                    <a:pt x="65" y="11"/>
                  </a:lnTo>
                  <a:lnTo>
                    <a:pt x="71" y="19"/>
                  </a:lnTo>
                  <a:lnTo>
                    <a:pt x="75" y="28"/>
                  </a:lnTo>
                  <a:lnTo>
                    <a:pt x="76" y="38"/>
                  </a:lnTo>
                  <a:lnTo>
                    <a:pt x="75" y="48"/>
                  </a:lnTo>
                  <a:lnTo>
                    <a:pt x="71" y="57"/>
                  </a:lnTo>
                  <a:lnTo>
                    <a:pt x="65" y="65"/>
                  </a:lnTo>
                  <a:lnTo>
                    <a:pt x="57" y="72"/>
                  </a:lnTo>
                  <a:lnTo>
                    <a:pt x="48" y="75"/>
                  </a:lnTo>
                  <a:lnTo>
                    <a:pt x="38" y="76"/>
                  </a:lnTo>
                  <a:lnTo>
                    <a:pt x="28" y="75"/>
                  </a:lnTo>
                  <a:lnTo>
                    <a:pt x="19" y="72"/>
                  </a:lnTo>
                  <a:lnTo>
                    <a:pt x="11" y="65"/>
                  </a:lnTo>
                  <a:lnTo>
                    <a:pt x="5" y="57"/>
                  </a:lnTo>
                  <a:lnTo>
                    <a:pt x="1" y="48"/>
                  </a:lnTo>
                  <a:lnTo>
                    <a:pt x="0" y="38"/>
                  </a:lnTo>
                  <a:lnTo>
                    <a:pt x="1" y="28"/>
                  </a:lnTo>
                  <a:lnTo>
                    <a:pt x="5" y="19"/>
                  </a:lnTo>
                  <a:lnTo>
                    <a:pt x="11" y="11"/>
                  </a:lnTo>
                  <a:lnTo>
                    <a:pt x="19" y="6"/>
                  </a:lnTo>
                  <a:lnTo>
                    <a:pt x="28" y="1"/>
                  </a:lnTo>
                  <a:lnTo>
                    <a:pt x="38" y="0"/>
                  </a:lnTo>
                  <a:close/>
                </a:path>
              </a:pathLst>
            </a:custGeom>
            <a:solidFill>
              <a:srgbClr val="FF0000"/>
            </a:solidFill>
            <a:ln w="0">
              <a:solidFill>
                <a:srgbClr val="FF0000"/>
              </a:solidFill>
              <a:prstDash val="solid"/>
              <a:round/>
              <a:headEnd/>
              <a:tailEnd/>
            </a:ln>
          </p:spPr>
          <p:txBody>
            <a:bodyPr/>
            <a:lstStyle/>
            <a:p>
              <a:endParaRPr lang="en-US"/>
            </a:p>
          </p:txBody>
        </p:sp>
        <p:sp>
          <p:nvSpPr>
            <p:cNvPr id="14858" name="Line 2592"/>
            <p:cNvSpPr>
              <a:spLocks noChangeShapeType="1"/>
            </p:cNvSpPr>
            <p:nvPr/>
          </p:nvSpPr>
          <p:spPr bwMode="auto">
            <a:xfrm flipH="1" flipV="1">
              <a:off x="3983" y="1500"/>
              <a:ext cx="1" cy="10"/>
            </a:xfrm>
            <a:prstGeom prst="line">
              <a:avLst/>
            </a:prstGeom>
            <a:noFill/>
            <a:ln w="6350">
              <a:solidFill>
                <a:srgbClr val="000000"/>
              </a:solidFill>
              <a:round/>
              <a:headEnd/>
              <a:tailEnd/>
            </a:ln>
          </p:spPr>
          <p:txBody>
            <a:bodyPr/>
            <a:lstStyle/>
            <a:p>
              <a:endParaRPr lang="en-US"/>
            </a:p>
          </p:txBody>
        </p:sp>
        <p:sp>
          <p:nvSpPr>
            <p:cNvPr id="14859" name="Line 2593"/>
            <p:cNvSpPr>
              <a:spLocks noChangeShapeType="1"/>
            </p:cNvSpPr>
            <p:nvPr/>
          </p:nvSpPr>
          <p:spPr bwMode="auto">
            <a:xfrm flipH="1" flipV="1">
              <a:off x="3980" y="1491"/>
              <a:ext cx="3" cy="9"/>
            </a:xfrm>
            <a:prstGeom prst="line">
              <a:avLst/>
            </a:prstGeom>
            <a:noFill/>
            <a:ln w="6350">
              <a:solidFill>
                <a:srgbClr val="000000"/>
              </a:solidFill>
              <a:round/>
              <a:headEnd/>
              <a:tailEnd/>
            </a:ln>
          </p:spPr>
          <p:txBody>
            <a:bodyPr/>
            <a:lstStyle/>
            <a:p>
              <a:endParaRPr lang="en-US"/>
            </a:p>
          </p:txBody>
        </p:sp>
        <p:sp>
          <p:nvSpPr>
            <p:cNvPr id="14860" name="Line 2594"/>
            <p:cNvSpPr>
              <a:spLocks noChangeShapeType="1"/>
            </p:cNvSpPr>
            <p:nvPr/>
          </p:nvSpPr>
          <p:spPr bwMode="auto">
            <a:xfrm flipH="1" flipV="1">
              <a:off x="3973" y="1483"/>
              <a:ext cx="7" cy="8"/>
            </a:xfrm>
            <a:prstGeom prst="line">
              <a:avLst/>
            </a:prstGeom>
            <a:noFill/>
            <a:ln w="6350">
              <a:solidFill>
                <a:srgbClr val="000000"/>
              </a:solidFill>
              <a:round/>
              <a:headEnd/>
              <a:tailEnd/>
            </a:ln>
          </p:spPr>
          <p:txBody>
            <a:bodyPr/>
            <a:lstStyle/>
            <a:p>
              <a:endParaRPr lang="en-US"/>
            </a:p>
          </p:txBody>
        </p:sp>
        <p:sp>
          <p:nvSpPr>
            <p:cNvPr id="14861" name="Line 2595"/>
            <p:cNvSpPr>
              <a:spLocks noChangeShapeType="1"/>
            </p:cNvSpPr>
            <p:nvPr/>
          </p:nvSpPr>
          <p:spPr bwMode="auto">
            <a:xfrm flipH="1" flipV="1">
              <a:off x="3965" y="1477"/>
              <a:ext cx="8" cy="6"/>
            </a:xfrm>
            <a:prstGeom prst="line">
              <a:avLst/>
            </a:prstGeom>
            <a:noFill/>
            <a:ln w="6350">
              <a:solidFill>
                <a:srgbClr val="000000"/>
              </a:solidFill>
              <a:round/>
              <a:headEnd/>
              <a:tailEnd/>
            </a:ln>
          </p:spPr>
          <p:txBody>
            <a:bodyPr/>
            <a:lstStyle/>
            <a:p>
              <a:endParaRPr lang="en-US"/>
            </a:p>
          </p:txBody>
        </p:sp>
        <p:sp>
          <p:nvSpPr>
            <p:cNvPr id="14862" name="Line 2596"/>
            <p:cNvSpPr>
              <a:spLocks noChangeShapeType="1"/>
            </p:cNvSpPr>
            <p:nvPr/>
          </p:nvSpPr>
          <p:spPr bwMode="auto">
            <a:xfrm flipH="1" flipV="1">
              <a:off x="3956" y="1473"/>
              <a:ext cx="9" cy="4"/>
            </a:xfrm>
            <a:prstGeom prst="line">
              <a:avLst/>
            </a:prstGeom>
            <a:noFill/>
            <a:ln w="6350">
              <a:solidFill>
                <a:srgbClr val="000000"/>
              </a:solidFill>
              <a:round/>
              <a:headEnd/>
              <a:tailEnd/>
            </a:ln>
          </p:spPr>
          <p:txBody>
            <a:bodyPr/>
            <a:lstStyle/>
            <a:p>
              <a:endParaRPr lang="en-US"/>
            </a:p>
          </p:txBody>
        </p:sp>
        <p:sp>
          <p:nvSpPr>
            <p:cNvPr id="14863" name="Line 2597"/>
            <p:cNvSpPr>
              <a:spLocks noChangeShapeType="1"/>
            </p:cNvSpPr>
            <p:nvPr/>
          </p:nvSpPr>
          <p:spPr bwMode="auto">
            <a:xfrm flipH="1" flipV="1">
              <a:off x="3946" y="1472"/>
              <a:ext cx="10" cy="1"/>
            </a:xfrm>
            <a:prstGeom prst="line">
              <a:avLst/>
            </a:prstGeom>
            <a:noFill/>
            <a:ln w="6350">
              <a:solidFill>
                <a:srgbClr val="000000"/>
              </a:solidFill>
              <a:round/>
              <a:headEnd/>
              <a:tailEnd/>
            </a:ln>
          </p:spPr>
          <p:txBody>
            <a:bodyPr/>
            <a:lstStyle/>
            <a:p>
              <a:endParaRPr lang="en-US"/>
            </a:p>
          </p:txBody>
        </p:sp>
        <p:sp>
          <p:nvSpPr>
            <p:cNvPr id="14864" name="Line 2598"/>
            <p:cNvSpPr>
              <a:spLocks noChangeShapeType="1"/>
            </p:cNvSpPr>
            <p:nvPr/>
          </p:nvSpPr>
          <p:spPr bwMode="auto">
            <a:xfrm flipH="1">
              <a:off x="3936" y="1472"/>
              <a:ext cx="10" cy="1"/>
            </a:xfrm>
            <a:prstGeom prst="line">
              <a:avLst/>
            </a:prstGeom>
            <a:noFill/>
            <a:ln w="6350">
              <a:solidFill>
                <a:srgbClr val="000000"/>
              </a:solidFill>
              <a:round/>
              <a:headEnd/>
              <a:tailEnd/>
            </a:ln>
          </p:spPr>
          <p:txBody>
            <a:bodyPr/>
            <a:lstStyle/>
            <a:p>
              <a:endParaRPr lang="en-US"/>
            </a:p>
          </p:txBody>
        </p:sp>
        <p:sp>
          <p:nvSpPr>
            <p:cNvPr id="14865" name="Line 2599"/>
            <p:cNvSpPr>
              <a:spLocks noChangeShapeType="1"/>
            </p:cNvSpPr>
            <p:nvPr/>
          </p:nvSpPr>
          <p:spPr bwMode="auto">
            <a:xfrm flipH="1">
              <a:off x="3927" y="1473"/>
              <a:ext cx="9" cy="4"/>
            </a:xfrm>
            <a:prstGeom prst="line">
              <a:avLst/>
            </a:prstGeom>
            <a:noFill/>
            <a:ln w="6350">
              <a:solidFill>
                <a:srgbClr val="000000"/>
              </a:solidFill>
              <a:round/>
              <a:headEnd/>
              <a:tailEnd/>
            </a:ln>
          </p:spPr>
          <p:txBody>
            <a:bodyPr/>
            <a:lstStyle/>
            <a:p>
              <a:endParaRPr lang="en-US"/>
            </a:p>
          </p:txBody>
        </p:sp>
        <p:sp>
          <p:nvSpPr>
            <p:cNvPr id="14866" name="Line 2600"/>
            <p:cNvSpPr>
              <a:spLocks noChangeShapeType="1"/>
            </p:cNvSpPr>
            <p:nvPr/>
          </p:nvSpPr>
          <p:spPr bwMode="auto">
            <a:xfrm flipH="1">
              <a:off x="3919" y="1477"/>
              <a:ext cx="8" cy="6"/>
            </a:xfrm>
            <a:prstGeom prst="line">
              <a:avLst/>
            </a:prstGeom>
            <a:noFill/>
            <a:ln w="6350">
              <a:solidFill>
                <a:srgbClr val="000000"/>
              </a:solidFill>
              <a:round/>
              <a:headEnd/>
              <a:tailEnd/>
            </a:ln>
          </p:spPr>
          <p:txBody>
            <a:bodyPr/>
            <a:lstStyle/>
            <a:p>
              <a:endParaRPr lang="en-US"/>
            </a:p>
          </p:txBody>
        </p:sp>
        <p:sp>
          <p:nvSpPr>
            <p:cNvPr id="14867" name="Line 2601"/>
            <p:cNvSpPr>
              <a:spLocks noChangeShapeType="1"/>
            </p:cNvSpPr>
            <p:nvPr/>
          </p:nvSpPr>
          <p:spPr bwMode="auto">
            <a:xfrm flipH="1">
              <a:off x="3914" y="1483"/>
              <a:ext cx="5" cy="8"/>
            </a:xfrm>
            <a:prstGeom prst="line">
              <a:avLst/>
            </a:prstGeom>
            <a:noFill/>
            <a:ln w="6350">
              <a:solidFill>
                <a:srgbClr val="000000"/>
              </a:solidFill>
              <a:round/>
              <a:headEnd/>
              <a:tailEnd/>
            </a:ln>
          </p:spPr>
          <p:txBody>
            <a:bodyPr/>
            <a:lstStyle/>
            <a:p>
              <a:endParaRPr lang="en-US"/>
            </a:p>
          </p:txBody>
        </p:sp>
        <p:sp>
          <p:nvSpPr>
            <p:cNvPr id="14868" name="Line 2602"/>
            <p:cNvSpPr>
              <a:spLocks noChangeShapeType="1"/>
            </p:cNvSpPr>
            <p:nvPr/>
          </p:nvSpPr>
          <p:spPr bwMode="auto">
            <a:xfrm flipH="1">
              <a:off x="3909" y="1491"/>
              <a:ext cx="5" cy="9"/>
            </a:xfrm>
            <a:prstGeom prst="line">
              <a:avLst/>
            </a:prstGeom>
            <a:noFill/>
            <a:ln w="6350">
              <a:solidFill>
                <a:srgbClr val="000000"/>
              </a:solidFill>
              <a:round/>
              <a:headEnd/>
              <a:tailEnd/>
            </a:ln>
          </p:spPr>
          <p:txBody>
            <a:bodyPr/>
            <a:lstStyle/>
            <a:p>
              <a:endParaRPr lang="en-US"/>
            </a:p>
          </p:txBody>
        </p:sp>
        <p:sp>
          <p:nvSpPr>
            <p:cNvPr id="14869" name="Line 2603"/>
            <p:cNvSpPr>
              <a:spLocks noChangeShapeType="1"/>
            </p:cNvSpPr>
            <p:nvPr/>
          </p:nvSpPr>
          <p:spPr bwMode="auto">
            <a:xfrm flipH="1">
              <a:off x="3908" y="1500"/>
              <a:ext cx="1" cy="10"/>
            </a:xfrm>
            <a:prstGeom prst="line">
              <a:avLst/>
            </a:prstGeom>
            <a:noFill/>
            <a:ln w="6350">
              <a:solidFill>
                <a:srgbClr val="000000"/>
              </a:solidFill>
              <a:round/>
              <a:headEnd/>
              <a:tailEnd/>
            </a:ln>
          </p:spPr>
          <p:txBody>
            <a:bodyPr/>
            <a:lstStyle/>
            <a:p>
              <a:endParaRPr lang="en-US"/>
            </a:p>
          </p:txBody>
        </p:sp>
        <p:sp>
          <p:nvSpPr>
            <p:cNvPr id="14870" name="Line 2604"/>
            <p:cNvSpPr>
              <a:spLocks noChangeShapeType="1"/>
            </p:cNvSpPr>
            <p:nvPr/>
          </p:nvSpPr>
          <p:spPr bwMode="auto">
            <a:xfrm>
              <a:off x="3908" y="1510"/>
              <a:ext cx="1" cy="10"/>
            </a:xfrm>
            <a:prstGeom prst="line">
              <a:avLst/>
            </a:prstGeom>
            <a:noFill/>
            <a:ln w="6350">
              <a:solidFill>
                <a:srgbClr val="000000"/>
              </a:solidFill>
              <a:round/>
              <a:headEnd/>
              <a:tailEnd/>
            </a:ln>
          </p:spPr>
          <p:txBody>
            <a:bodyPr/>
            <a:lstStyle/>
            <a:p>
              <a:endParaRPr lang="en-US"/>
            </a:p>
          </p:txBody>
        </p:sp>
        <p:sp>
          <p:nvSpPr>
            <p:cNvPr id="14871" name="Line 2605"/>
            <p:cNvSpPr>
              <a:spLocks noChangeShapeType="1"/>
            </p:cNvSpPr>
            <p:nvPr/>
          </p:nvSpPr>
          <p:spPr bwMode="auto">
            <a:xfrm>
              <a:off x="3909" y="1520"/>
              <a:ext cx="5" cy="9"/>
            </a:xfrm>
            <a:prstGeom prst="line">
              <a:avLst/>
            </a:prstGeom>
            <a:noFill/>
            <a:ln w="6350">
              <a:solidFill>
                <a:srgbClr val="000000"/>
              </a:solidFill>
              <a:round/>
              <a:headEnd/>
              <a:tailEnd/>
            </a:ln>
          </p:spPr>
          <p:txBody>
            <a:bodyPr/>
            <a:lstStyle/>
            <a:p>
              <a:endParaRPr lang="en-US"/>
            </a:p>
          </p:txBody>
        </p:sp>
        <p:sp>
          <p:nvSpPr>
            <p:cNvPr id="14872" name="Line 2606"/>
            <p:cNvSpPr>
              <a:spLocks noChangeShapeType="1"/>
            </p:cNvSpPr>
            <p:nvPr/>
          </p:nvSpPr>
          <p:spPr bwMode="auto">
            <a:xfrm>
              <a:off x="3914" y="1529"/>
              <a:ext cx="5" cy="8"/>
            </a:xfrm>
            <a:prstGeom prst="line">
              <a:avLst/>
            </a:prstGeom>
            <a:noFill/>
            <a:ln w="6350">
              <a:solidFill>
                <a:srgbClr val="000000"/>
              </a:solidFill>
              <a:round/>
              <a:headEnd/>
              <a:tailEnd/>
            </a:ln>
          </p:spPr>
          <p:txBody>
            <a:bodyPr/>
            <a:lstStyle/>
            <a:p>
              <a:endParaRPr lang="en-US"/>
            </a:p>
          </p:txBody>
        </p:sp>
        <p:sp>
          <p:nvSpPr>
            <p:cNvPr id="14873" name="Line 2607"/>
            <p:cNvSpPr>
              <a:spLocks noChangeShapeType="1"/>
            </p:cNvSpPr>
            <p:nvPr/>
          </p:nvSpPr>
          <p:spPr bwMode="auto">
            <a:xfrm>
              <a:off x="3919" y="1537"/>
              <a:ext cx="8" cy="7"/>
            </a:xfrm>
            <a:prstGeom prst="line">
              <a:avLst/>
            </a:prstGeom>
            <a:noFill/>
            <a:ln w="6350">
              <a:solidFill>
                <a:srgbClr val="000000"/>
              </a:solidFill>
              <a:round/>
              <a:headEnd/>
              <a:tailEnd/>
            </a:ln>
          </p:spPr>
          <p:txBody>
            <a:bodyPr/>
            <a:lstStyle/>
            <a:p>
              <a:endParaRPr lang="en-US"/>
            </a:p>
          </p:txBody>
        </p:sp>
        <p:sp>
          <p:nvSpPr>
            <p:cNvPr id="14874" name="Line 2608"/>
            <p:cNvSpPr>
              <a:spLocks noChangeShapeType="1"/>
            </p:cNvSpPr>
            <p:nvPr/>
          </p:nvSpPr>
          <p:spPr bwMode="auto">
            <a:xfrm>
              <a:off x="3927" y="1544"/>
              <a:ext cx="9" cy="3"/>
            </a:xfrm>
            <a:prstGeom prst="line">
              <a:avLst/>
            </a:prstGeom>
            <a:noFill/>
            <a:ln w="6350">
              <a:solidFill>
                <a:srgbClr val="000000"/>
              </a:solidFill>
              <a:round/>
              <a:headEnd/>
              <a:tailEnd/>
            </a:ln>
          </p:spPr>
          <p:txBody>
            <a:bodyPr/>
            <a:lstStyle/>
            <a:p>
              <a:endParaRPr lang="en-US"/>
            </a:p>
          </p:txBody>
        </p:sp>
        <p:sp>
          <p:nvSpPr>
            <p:cNvPr id="14875" name="Line 2609"/>
            <p:cNvSpPr>
              <a:spLocks noChangeShapeType="1"/>
            </p:cNvSpPr>
            <p:nvPr/>
          </p:nvSpPr>
          <p:spPr bwMode="auto">
            <a:xfrm>
              <a:off x="3936" y="1547"/>
              <a:ext cx="10" cy="1"/>
            </a:xfrm>
            <a:prstGeom prst="line">
              <a:avLst/>
            </a:prstGeom>
            <a:noFill/>
            <a:ln w="6350">
              <a:solidFill>
                <a:srgbClr val="000000"/>
              </a:solidFill>
              <a:round/>
              <a:headEnd/>
              <a:tailEnd/>
            </a:ln>
          </p:spPr>
          <p:txBody>
            <a:bodyPr/>
            <a:lstStyle/>
            <a:p>
              <a:endParaRPr lang="en-US"/>
            </a:p>
          </p:txBody>
        </p:sp>
        <p:sp>
          <p:nvSpPr>
            <p:cNvPr id="14876" name="Line 2610"/>
            <p:cNvSpPr>
              <a:spLocks noChangeShapeType="1"/>
            </p:cNvSpPr>
            <p:nvPr/>
          </p:nvSpPr>
          <p:spPr bwMode="auto">
            <a:xfrm flipV="1">
              <a:off x="3946" y="1547"/>
              <a:ext cx="10" cy="1"/>
            </a:xfrm>
            <a:prstGeom prst="line">
              <a:avLst/>
            </a:prstGeom>
            <a:noFill/>
            <a:ln w="6350">
              <a:solidFill>
                <a:srgbClr val="000000"/>
              </a:solidFill>
              <a:round/>
              <a:headEnd/>
              <a:tailEnd/>
            </a:ln>
          </p:spPr>
          <p:txBody>
            <a:bodyPr/>
            <a:lstStyle/>
            <a:p>
              <a:endParaRPr lang="en-US"/>
            </a:p>
          </p:txBody>
        </p:sp>
        <p:sp>
          <p:nvSpPr>
            <p:cNvPr id="14877" name="Line 2611"/>
            <p:cNvSpPr>
              <a:spLocks noChangeShapeType="1"/>
            </p:cNvSpPr>
            <p:nvPr/>
          </p:nvSpPr>
          <p:spPr bwMode="auto">
            <a:xfrm flipV="1">
              <a:off x="3956" y="1544"/>
              <a:ext cx="9" cy="3"/>
            </a:xfrm>
            <a:prstGeom prst="line">
              <a:avLst/>
            </a:prstGeom>
            <a:noFill/>
            <a:ln w="6350">
              <a:solidFill>
                <a:srgbClr val="000000"/>
              </a:solidFill>
              <a:round/>
              <a:headEnd/>
              <a:tailEnd/>
            </a:ln>
          </p:spPr>
          <p:txBody>
            <a:bodyPr/>
            <a:lstStyle/>
            <a:p>
              <a:endParaRPr lang="en-US"/>
            </a:p>
          </p:txBody>
        </p:sp>
        <p:sp>
          <p:nvSpPr>
            <p:cNvPr id="14878" name="Line 2612"/>
            <p:cNvSpPr>
              <a:spLocks noChangeShapeType="1"/>
            </p:cNvSpPr>
            <p:nvPr/>
          </p:nvSpPr>
          <p:spPr bwMode="auto">
            <a:xfrm flipV="1">
              <a:off x="3965" y="1537"/>
              <a:ext cx="8" cy="7"/>
            </a:xfrm>
            <a:prstGeom prst="line">
              <a:avLst/>
            </a:prstGeom>
            <a:noFill/>
            <a:ln w="6350">
              <a:solidFill>
                <a:srgbClr val="000000"/>
              </a:solidFill>
              <a:round/>
              <a:headEnd/>
              <a:tailEnd/>
            </a:ln>
          </p:spPr>
          <p:txBody>
            <a:bodyPr/>
            <a:lstStyle/>
            <a:p>
              <a:endParaRPr lang="en-US"/>
            </a:p>
          </p:txBody>
        </p:sp>
        <p:sp>
          <p:nvSpPr>
            <p:cNvPr id="14879" name="Line 2613"/>
            <p:cNvSpPr>
              <a:spLocks noChangeShapeType="1"/>
            </p:cNvSpPr>
            <p:nvPr/>
          </p:nvSpPr>
          <p:spPr bwMode="auto">
            <a:xfrm flipV="1">
              <a:off x="3973" y="1529"/>
              <a:ext cx="7" cy="8"/>
            </a:xfrm>
            <a:prstGeom prst="line">
              <a:avLst/>
            </a:prstGeom>
            <a:noFill/>
            <a:ln w="6350">
              <a:solidFill>
                <a:srgbClr val="000000"/>
              </a:solidFill>
              <a:round/>
              <a:headEnd/>
              <a:tailEnd/>
            </a:ln>
          </p:spPr>
          <p:txBody>
            <a:bodyPr/>
            <a:lstStyle/>
            <a:p>
              <a:endParaRPr lang="en-US"/>
            </a:p>
          </p:txBody>
        </p:sp>
        <p:sp>
          <p:nvSpPr>
            <p:cNvPr id="14880" name="Line 2614"/>
            <p:cNvSpPr>
              <a:spLocks noChangeShapeType="1"/>
            </p:cNvSpPr>
            <p:nvPr/>
          </p:nvSpPr>
          <p:spPr bwMode="auto">
            <a:xfrm flipV="1">
              <a:off x="3980" y="1520"/>
              <a:ext cx="3" cy="9"/>
            </a:xfrm>
            <a:prstGeom prst="line">
              <a:avLst/>
            </a:prstGeom>
            <a:noFill/>
            <a:ln w="6350">
              <a:solidFill>
                <a:srgbClr val="000000"/>
              </a:solidFill>
              <a:round/>
              <a:headEnd/>
              <a:tailEnd/>
            </a:ln>
          </p:spPr>
          <p:txBody>
            <a:bodyPr/>
            <a:lstStyle/>
            <a:p>
              <a:endParaRPr lang="en-US"/>
            </a:p>
          </p:txBody>
        </p:sp>
        <p:sp>
          <p:nvSpPr>
            <p:cNvPr id="14881" name="Line 2615"/>
            <p:cNvSpPr>
              <a:spLocks noChangeShapeType="1"/>
            </p:cNvSpPr>
            <p:nvPr/>
          </p:nvSpPr>
          <p:spPr bwMode="auto">
            <a:xfrm flipV="1">
              <a:off x="3983" y="1510"/>
              <a:ext cx="1" cy="10"/>
            </a:xfrm>
            <a:prstGeom prst="line">
              <a:avLst/>
            </a:prstGeom>
            <a:noFill/>
            <a:ln w="6350">
              <a:solidFill>
                <a:srgbClr val="000000"/>
              </a:solidFill>
              <a:round/>
              <a:headEnd/>
              <a:tailEnd/>
            </a:ln>
          </p:spPr>
          <p:txBody>
            <a:bodyPr/>
            <a:lstStyle/>
            <a:p>
              <a:endParaRPr lang="en-US"/>
            </a:p>
          </p:txBody>
        </p:sp>
        <p:sp>
          <p:nvSpPr>
            <p:cNvPr id="14882" name="Line 2616"/>
            <p:cNvSpPr>
              <a:spLocks noChangeShapeType="1"/>
            </p:cNvSpPr>
            <p:nvPr/>
          </p:nvSpPr>
          <p:spPr bwMode="auto">
            <a:xfrm flipH="1" flipV="1">
              <a:off x="4140" y="1381"/>
              <a:ext cx="1" cy="10"/>
            </a:xfrm>
            <a:prstGeom prst="line">
              <a:avLst/>
            </a:prstGeom>
            <a:noFill/>
            <a:ln w="6350">
              <a:solidFill>
                <a:srgbClr val="000000"/>
              </a:solidFill>
              <a:round/>
              <a:headEnd/>
              <a:tailEnd/>
            </a:ln>
          </p:spPr>
          <p:txBody>
            <a:bodyPr/>
            <a:lstStyle/>
            <a:p>
              <a:endParaRPr lang="en-US"/>
            </a:p>
          </p:txBody>
        </p:sp>
        <p:sp>
          <p:nvSpPr>
            <p:cNvPr id="14883" name="Line 2617"/>
            <p:cNvSpPr>
              <a:spLocks noChangeShapeType="1"/>
            </p:cNvSpPr>
            <p:nvPr/>
          </p:nvSpPr>
          <p:spPr bwMode="auto">
            <a:xfrm flipH="1" flipV="1">
              <a:off x="4136" y="1372"/>
              <a:ext cx="4" cy="9"/>
            </a:xfrm>
            <a:prstGeom prst="line">
              <a:avLst/>
            </a:prstGeom>
            <a:noFill/>
            <a:ln w="6350">
              <a:solidFill>
                <a:srgbClr val="000000"/>
              </a:solidFill>
              <a:round/>
              <a:headEnd/>
              <a:tailEnd/>
            </a:ln>
          </p:spPr>
          <p:txBody>
            <a:bodyPr/>
            <a:lstStyle/>
            <a:p>
              <a:endParaRPr lang="en-US"/>
            </a:p>
          </p:txBody>
        </p:sp>
        <p:sp>
          <p:nvSpPr>
            <p:cNvPr id="14884" name="Line 2618"/>
            <p:cNvSpPr>
              <a:spLocks noChangeShapeType="1"/>
            </p:cNvSpPr>
            <p:nvPr/>
          </p:nvSpPr>
          <p:spPr bwMode="auto">
            <a:xfrm flipH="1" flipV="1">
              <a:off x="4130" y="1364"/>
              <a:ext cx="6" cy="8"/>
            </a:xfrm>
            <a:prstGeom prst="line">
              <a:avLst/>
            </a:prstGeom>
            <a:noFill/>
            <a:ln w="6350">
              <a:solidFill>
                <a:srgbClr val="000000"/>
              </a:solidFill>
              <a:round/>
              <a:headEnd/>
              <a:tailEnd/>
            </a:ln>
          </p:spPr>
          <p:txBody>
            <a:bodyPr/>
            <a:lstStyle/>
            <a:p>
              <a:endParaRPr lang="en-US"/>
            </a:p>
          </p:txBody>
        </p:sp>
        <p:sp>
          <p:nvSpPr>
            <p:cNvPr id="14885" name="Line 2619"/>
            <p:cNvSpPr>
              <a:spLocks noChangeShapeType="1"/>
            </p:cNvSpPr>
            <p:nvPr/>
          </p:nvSpPr>
          <p:spPr bwMode="auto">
            <a:xfrm flipH="1" flipV="1">
              <a:off x="4122" y="1359"/>
              <a:ext cx="8" cy="5"/>
            </a:xfrm>
            <a:prstGeom prst="line">
              <a:avLst/>
            </a:prstGeom>
            <a:noFill/>
            <a:ln w="6350">
              <a:solidFill>
                <a:srgbClr val="000000"/>
              </a:solidFill>
              <a:round/>
              <a:headEnd/>
              <a:tailEnd/>
            </a:ln>
          </p:spPr>
          <p:txBody>
            <a:bodyPr/>
            <a:lstStyle/>
            <a:p>
              <a:endParaRPr lang="en-US"/>
            </a:p>
          </p:txBody>
        </p:sp>
        <p:sp>
          <p:nvSpPr>
            <p:cNvPr id="14886" name="Line 2620"/>
            <p:cNvSpPr>
              <a:spLocks noChangeShapeType="1"/>
            </p:cNvSpPr>
            <p:nvPr/>
          </p:nvSpPr>
          <p:spPr bwMode="auto">
            <a:xfrm flipH="1" flipV="1">
              <a:off x="4113" y="1354"/>
              <a:ext cx="9" cy="5"/>
            </a:xfrm>
            <a:prstGeom prst="line">
              <a:avLst/>
            </a:prstGeom>
            <a:noFill/>
            <a:ln w="6350">
              <a:solidFill>
                <a:srgbClr val="000000"/>
              </a:solidFill>
              <a:round/>
              <a:headEnd/>
              <a:tailEnd/>
            </a:ln>
          </p:spPr>
          <p:txBody>
            <a:bodyPr/>
            <a:lstStyle/>
            <a:p>
              <a:endParaRPr lang="en-US"/>
            </a:p>
          </p:txBody>
        </p:sp>
        <p:sp>
          <p:nvSpPr>
            <p:cNvPr id="14887" name="Line 2621"/>
            <p:cNvSpPr>
              <a:spLocks noChangeShapeType="1"/>
            </p:cNvSpPr>
            <p:nvPr/>
          </p:nvSpPr>
          <p:spPr bwMode="auto">
            <a:xfrm flipH="1" flipV="1">
              <a:off x="4103" y="1353"/>
              <a:ext cx="10" cy="1"/>
            </a:xfrm>
            <a:prstGeom prst="line">
              <a:avLst/>
            </a:prstGeom>
            <a:noFill/>
            <a:ln w="6350">
              <a:solidFill>
                <a:srgbClr val="000000"/>
              </a:solidFill>
              <a:round/>
              <a:headEnd/>
              <a:tailEnd/>
            </a:ln>
          </p:spPr>
          <p:txBody>
            <a:bodyPr/>
            <a:lstStyle/>
            <a:p>
              <a:endParaRPr lang="en-US"/>
            </a:p>
          </p:txBody>
        </p:sp>
        <p:sp>
          <p:nvSpPr>
            <p:cNvPr id="14888" name="Line 2622"/>
            <p:cNvSpPr>
              <a:spLocks noChangeShapeType="1"/>
            </p:cNvSpPr>
            <p:nvPr/>
          </p:nvSpPr>
          <p:spPr bwMode="auto">
            <a:xfrm flipH="1">
              <a:off x="4093" y="1353"/>
              <a:ext cx="10" cy="1"/>
            </a:xfrm>
            <a:prstGeom prst="line">
              <a:avLst/>
            </a:prstGeom>
            <a:noFill/>
            <a:ln w="6350">
              <a:solidFill>
                <a:srgbClr val="000000"/>
              </a:solidFill>
              <a:round/>
              <a:headEnd/>
              <a:tailEnd/>
            </a:ln>
          </p:spPr>
          <p:txBody>
            <a:bodyPr/>
            <a:lstStyle/>
            <a:p>
              <a:endParaRPr lang="en-US"/>
            </a:p>
          </p:txBody>
        </p:sp>
        <p:sp>
          <p:nvSpPr>
            <p:cNvPr id="14889" name="Line 2623"/>
            <p:cNvSpPr>
              <a:spLocks noChangeShapeType="1"/>
            </p:cNvSpPr>
            <p:nvPr/>
          </p:nvSpPr>
          <p:spPr bwMode="auto">
            <a:xfrm flipH="1">
              <a:off x="4084" y="1354"/>
              <a:ext cx="9" cy="5"/>
            </a:xfrm>
            <a:prstGeom prst="line">
              <a:avLst/>
            </a:prstGeom>
            <a:noFill/>
            <a:ln w="6350">
              <a:solidFill>
                <a:srgbClr val="000000"/>
              </a:solidFill>
              <a:round/>
              <a:headEnd/>
              <a:tailEnd/>
            </a:ln>
          </p:spPr>
          <p:txBody>
            <a:bodyPr/>
            <a:lstStyle/>
            <a:p>
              <a:endParaRPr lang="en-US"/>
            </a:p>
          </p:txBody>
        </p:sp>
        <p:sp>
          <p:nvSpPr>
            <p:cNvPr id="14890" name="Line 2624"/>
            <p:cNvSpPr>
              <a:spLocks noChangeShapeType="1"/>
            </p:cNvSpPr>
            <p:nvPr/>
          </p:nvSpPr>
          <p:spPr bwMode="auto">
            <a:xfrm flipH="1">
              <a:off x="4076" y="1359"/>
              <a:ext cx="8" cy="5"/>
            </a:xfrm>
            <a:prstGeom prst="line">
              <a:avLst/>
            </a:prstGeom>
            <a:noFill/>
            <a:ln w="6350">
              <a:solidFill>
                <a:srgbClr val="000000"/>
              </a:solidFill>
              <a:round/>
              <a:headEnd/>
              <a:tailEnd/>
            </a:ln>
          </p:spPr>
          <p:txBody>
            <a:bodyPr/>
            <a:lstStyle/>
            <a:p>
              <a:endParaRPr lang="en-US"/>
            </a:p>
          </p:txBody>
        </p:sp>
        <p:sp>
          <p:nvSpPr>
            <p:cNvPr id="14891" name="Line 2625"/>
            <p:cNvSpPr>
              <a:spLocks noChangeShapeType="1"/>
            </p:cNvSpPr>
            <p:nvPr/>
          </p:nvSpPr>
          <p:spPr bwMode="auto">
            <a:xfrm flipH="1">
              <a:off x="4070" y="1364"/>
              <a:ext cx="6" cy="8"/>
            </a:xfrm>
            <a:prstGeom prst="line">
              <a:avLst/>
            </a:prstGeom>
            <a:noFill/>
            <a:ln w="6350">
              <a:solidFill>
                <a:srgbClr val="000000"/>
              </a:solidFill>
              <a:round/>
              <a:headEnd/>
              <a:tailEnd/>
            </a:ln>
          </p:spPr>
          <p:txBody>
            <a:bodyPr/>
            <a:lstStyle/>
            <a:p>
              <a:endParaRPr lang="en-US"/>
            </a:p>
          </p:txBody>
        </p:sp>
        <p:sp>
          <p:nvSpPr>
            <p:cNvPr id="14892" name="Line 2626"/>
            <p:cNvSpPr>
              <a:spLocks noChangeShapeType="1"/>
            </p:cNvSpPr>
            <p:nvPr/>
          </p:nvSpPr>
          <p:spPr bwMode="auto">
            <a:xfrm flipH="1">
              <a:off x="4066" y="1372"/>
              <a:ext cx="4" cy="9"/>
            </a:xfrm>
            <a:prstGeom prst="line">
              <a:avLst/>
            </a:prstGeom>
            <a:noFill/>
            <a:ln w="6350">
              <a:solidFill>
                <a:srgbClr val="000000"/>
              </a:solidFill>
              <a:round/>
              <a:headEnd/>
              <a:tailEnd/>
            </a:ln>
          </p:spPr>
          <p:txBody>
            <a:bodyPr/>
            <a:lstStyle/>
            <a:p>
              <a:endParaRPr lang="en-US"/>
            </a:p>
          </p:txBody>
        </p:sp>
        <p:sp>
          <p:nvSpPr>
            <p:cNvPr id="14893" name="Line 2627"/>
            <p:cNvSpPr>
              <a:spLocks noChangeShapeType="1"/>
            </p:cNvSpPr>
            <p:nvPr/>
          </p:nvSpPr>
          <p:spPr bwMode="auto">
            <a:xfrm flipH="1">
              <a:off x="4065" y="1381"/>
              <a:ext cx="1" cy="10"/>
            </a:xfrm>
            <a:prstGeom prst="line">
              <a:avLst/>
            </a:prstGeom>
            <a:noFill/>
            <a:ln w="6350">
              <a:solidFill>
                <a:srgbClr val="000000"/>
              </a:solidFill>
              <a:round/>
              <a:headEnd/>
              <a:tailEnd/>
            </a:ln>
          </p:spPr>
          <p:txBody>
            <a:bodyPr/>
            <a:lstStyle/>
            <a:p>
              <a:endParaRPr lang="en-US"/>
            </a:p>
          </p:txBody>
        </p:sp>
        <p:sp>
          <p:nvSpPr>
            <p:cNvPr id="14894" name="Line 2628"/>
            <p:cNvSpPr>
              <a:spLocks noChangeShapeType="1"/>
            </p:cNvSpPr>
            <p:nvPr/>
          </p:nvSpPr>
          <p:spPr bwMode="auto">
            <a:xfrm>
              <a:off x="4065" y="1391"/>
              <a:ext cx="1" cy="10"/>
            </a:xfrm>
            <a:prstGeom prst="line">
              <a:avLst/>
            </a:prstGeom>
            <a:noFill/>
            <a:ln w="6350">
              <a:solidFill>
                <a:srgbClr val="000000"/>
              </a:solidFill>
              <a:round/>
              <a:headEnd/>
              <a:tailEnd/>
            </a:ln>
          </p:spPr>
          <p:txBody>
            <a:bodyPr/>
            <a:lstStyle/>
            <a:p>
              <a:endParaRPr lang="en-US"/>
            </a:p>
          </p:txBody>
        </p:sp>
        <p:sp>
          <p:nvSpPr>
            <p:cNvPr id="14895" name="Line 2629"/>
            <p:cNvSpPr>
              <a:spLocks noChangeShapeType="1"/>
            </p:cNvSpPr>
            <p:nvPr/>
          </p:nvSpPr>
          <p:spPr bwMode="auto">
            <a:xfrm>
              <a:off x="4066" y="1401"/>
              <a:ext cx="4" cy="9"/>
            </a:xfrm>
            <a:prstGeom prst="line">
              <a:avLst/>
            </a:prstGeom>
            <a:noFill/>
            <a:ln w="6350">
              <a:solidFill>
                <a:srgbClr val="000000"/>
              </a:solidFill>
              <a:round/>
              <a:headEnd/>
              <a:tailEnd/>
            </a:ln>
          </p:spPr>
          <p:txBody>
            <a:bodyPr/>
            <a:lstStyle/>
            <a:p>
              <a:endParaRPr lang="en-US"/>
            </a:p>
          </p:txBody>
        </p:sp>
        <p:sp>
          <p:nvSpPr>
            <p:cNvPr id="14896" name="Line 2630"/>
            <p:cNvSpPr>
              <a:spLocks noChangeShapeType="1"/>
            </p:cNvSpPr>
            <p:nvPr/>
          </p:nvSpPr>
          <p:spPr bwMode="auto">
            <a:xfrm>
              <a:off x="4070" y="1410"/>
              <a:ext cx="6" cy="8"/>
            </a:xfrm>
            <a:prstGeom prst="line">
              <a:avLst/>
            </a:prstGeom>
            <a:noFill/>
            <a:ln w="6350">
              <a:solidFill>
                <a:srgbClr val="000000"/>
              </a:solidFill>
              <a:round/>
              <a:headEnd/>
              <a:tailEnd/>
            </a:ln>
          </p:spPr>
          <p:txBody>
            <a:bodyPr/>
            <a:lstStyle/>
            <a:p>
              <a:endParaRPr lang="en-US"/>
            </a:p>
          </p:txBody>
        </p:sp>
        <p:sp>
          <p:nvSpPr>
            <p:cNvPr id="14897" name="Line 2632"/>
            <p:cNvSpPr>
              <a:spLocks noChangeShapeType="1"/>
            </p:cNvSpPr>
            <p:nvPr/>
          </p:nvSpPr>
          <p:spPr bwMode="auto">
            <a:xfrm>
              <a:off x="4076" y="1418"/>
              <a:ext cx="8" cy="7"/>
            </a:xfrm>
            <a:prstGeom prst="line">
              <a:avLst/>
            </a:prstGeom>
            <a:noFill/>
            <a:ln w="6350">
              <a:solidFill>
                <a:srgbClr val="000000"/>
              </a:solidFill>
              <a:round/>
              <a:headEnd/>
              <a:tailEnd/>
            </a:ln>
          </p:spPr>
          <p:txBody>
            <a:bodyPr/>
            <a:lstStyle/>
            <a:p>
              <a:endParaRPr lang="en-US"/>
            </a:p>
          </p:txBody>
        </p:sp>
        <p:sp>
          <p:nvSpPr>
            <p:cNvPr id="14898" name="Line 2633"/>
            <p:cNvSpPr>
              <a:spLocks noChangeShapeType="1"/>
            </p:cNvSpPr>
            <p:nvPr/>
          </p:nvSpPr>
          <p:spPr bwMode="auto">
            <a:xfrm>
              <a:off x="4084" y="1425"/>
              <a:ext cx="9" cy="3"/>
            </a:xfrm>
            <a:prstGeom prst="line">
              <a:avLst/>
            </a:prstGeom>
            <a:noFill/>
            <a:ln w="6350">
              <a:solidFill>
                <a:srgbClr val="000000"/>
              </a:solidFill>
              <a:round/>
              <a:headEnd/>
              <a:tailEnd/>
            </a:ln>
          </p:spPr>
          <p:txBody>
            <a:bodyPr/>
            <a:lstStyle/>
            <a:p>
              <a:endParaRPr lang="en-US"/>
            </a:p>
          </p:txBody>
        </p:sp>
        <p:sp>
          <p:nvSpPr>
            <p:cNvPr id="14899" name="Line 2634"/>
            <p:cNvSpPr>
              <a:spLocks noChangeShapeType="1"/>
            </p:cNvSpPr>
            <p:nvPr/>
          </p:nvSpPr>
          <p:spPr bwMode="auto">
            <a:xfrm>
              <a:off x="4093" y="1428"/>
              <a:ext cx="10" cy="1"/>
            </a:xfrm>
            <a:prstGeom prst="line">
              <a:avLst/>
            </a:prstGeom>
            <a:noFill/>
            <a:ln w="6350">
              <a:solidFill>
                <a:srgbClr val="000000"/>
              </a:solidFill>
              <a:round/>
              <a:headEnd/>
              <a:tailEnd/>
            </a:ln>
          </p:spPr>
          <p:txBody>
            <a:bodyPr/>
            <a:lstStyle/>
            <a:p>
              <a:endParaRPr lang="en-US"/>
            </a:p>
          </p:txBody>
        </p:sp>
        <p:sp>
          <p:nvSpPr>
            <p:cNvPr id="14900" name="Line 2635"/>
            <p:cNvSpPr>
              <a:spLocks noChangeShapeType="1"/>
            </p:cNvSpPr>
            <p:nvPr/>
          </p:nvSpPr>
          <p:spPr bwMode="auto">
            <a:xfrm flipV="1">
              <a:off x="4103" y="1428"/>
              <a:ext cx="10" cy="1"/>
            </a:xfrm>
            <a:prstGeom prst="line">
              <a:avLst/>
            </a:prstGeom>
            <a:noFill/>
            <a:ln w="6350">
              <a:solidFill>
                <a:srgbClr val="000000"/>
              </a:solidFill>
              <a:round/>
              <a:headEnd/>
              <a:tailEnd/>
            </a:ln>
          </p:spPr>
          <p:txBody>
            <a:bodyPr/>
            <a:lstStyle/>
            <a:p>
              <a:endParaRPr lang="en-US"/>
            </a:p>
          </p:txBody>
        </p:sp>
        <p:sp>
          <p:nvSpPr>
            <p:cNvPr id="14901" name="Line 2636"/>
            <p:cNvSpPr>
              <a:spLocks noChangeShapeType="1"/>
            </p:cNvSpPr>
            <p:nvPr/>
          </p:nvSpPr>
          <p:spPr bwMode="auto">
            <a:xfrm flipV="1">
              <a:off x="4113" y="1425"/>
              <a:ext cx="9" cy="3"/>
            </a:xfrm>
            <a:prstGeom prst="line">
              <a:avLst/>
            </a:prstGeom>
            <a:noFill/>
            <a:ln w="6350">
              <a:solidFill>
                <a:srgbClr val="000000"/>
              </a:solidFill>
              <a:round/>
              <a:headEnd/>
              <a:tailEnd/>
            </a:ln>
          </p:spPr>
          <p:txBody>
            <a:bodyPr/>
            <a:lstStyle/>
            <a:p>
              <a:endParaRPr lang="en-US"/>
            </a:p>
          </p:txBody>
        </p:sp>
        <p:sp>
          <p:nvSpPr>
            <p:cNvPr id="14902" name="Line 2637"/>
            <p:cNvSpPr>
              <a:spLocks noChangeShapeType="1"/>
            </p:cNvSpPr>
            <p:nvPr/>
          </p:nvSpPr>
          <p:spPr bwMode="auto">
            <a:xfrm flipV="1">
              <a:off x="4122" y="1418"/>
              <a:ext cx="8" cy="7"/>
            </a:xfrm>
            <a:prstGeom prst="line">
              <a:avLst/>
            </a:prstGeom>
            <a:noFill/>
            <a:ln w="6350">
              <a:solidFill>
                <a:srgbClr val="000000"/>
              </a:solidFill>
              <a:round/>
              <a:headEnd/>
              <a:tailEnd/>
            </a:ln>
          </p:spPr>
          <p:txBody>
            <a:bodyPr/>
            <a:lstStyle/>
            <a:p>
              <a:endParaRPr lang="en-US"/>
            </a:p>
          </p:txBody>
        </p:sp>
        <p:sp>
          <p:nvSpPr>
            <p:cNvPr id="14903" name="Line 2638"/>
            <p:cNvSpPr>
              <a:spLocks noChangeShapeType="1"/>
            </p:cNvSpPr>
            <p:nvPr/>
          </p:nvSpPr>
          <p:spPr bwMode="auto">
            <a:xfrm flipV="1">
              <a:off x="4130" y="1410"/>
              <a:ext cx="6" cy="8"/>
            </a:xfrm>
            <a:prstGeom prst="line">
              <a:avLst/>
            </a:prstGeom>
            <a:noFill/>
            <a:ln w="6350">
              <a:solidFill>
                <a:srgbClr val="000000"/>
              </a:solidFill>
              <a:round/>
              <a:headEnd/>
              <a:tailEnd/>
            </a:ln>
          </p:spPr>
          <p:txBody>
            <a:bodyPr/>
            <a:lstStyle/>
            <a:p>
              <a:endParaRPr lang="en-US"/>
            </a:p>
          </p:txBody>
        </p:sp>
        <p:sp>
          <p:nvSpPr>
            <p:cNvPr id="14904" name="Line 2639"/>
            <p:cNvSpPr>
              <a:spLocks noChangeShapeType="1"/>
            </p:cNvSpPr>
            <p:nvPr/>
          </p:nvSpPr>
          <p:spPr bwMode="auto">
            <a:xfrm flipV="1">
              <a:off x="4136" y="1401"/>
              <a:ext cx="4" cy="9"/>
            </a:xfrm>
            <a:prstGeom prst="line">
              <a:avLst/>
            </a:prstGeom>
            <a:noFill/>
            <a:ln w="6350">
              <a:solidFill>
                <a:srgbClr val="000000"/>
              </a:solidFill>
              <a:round/>
              <a:headEnd/>
              <a:tailEnd/>
            </a:ln>
          </p:spPr>
          <p:txBody>
            <a:bodyPr/>
            <a:lstStyle/>
            <a:p>
              <a:endParaRPr lang="en-US"/>
            </a:p>
          </p:txBody>
        </p:sp>
        <p:sp>
          <p:nvSpPr>
            <p:cNvPr id="14905" name="Line 2640"/>
            <p:cNvSpPr>
              <a:spLocks noChangeShapeType="1"/>
            </p:cNvSpPr>
            <p:nvPr/>
          </p:nvSpPr>
          <p:spPr bwMode="auto">
            <a:xfrm flipV="1">
              <a:off x="4140" y="1391"/>
              <a:ext cx="1" cy="10"/>
            </a:xfrm>
            <a:prstGeom prst="line">
              <a:avLst/>
            </a:prstGeom>
            <a:noFill/>
            <a:ln w="6350">
              <a:solidFill>
                <a:srgbClr val="000000"/>
              </a:solidFill>
              <a:round/>
              <a:headEnd/>
              <a:tailEnd/>
            </a:ln>
          </p:spPr>
          <p:txBody>
            <a:bodyPr/>
            <a:lstStyle/>
            <a:p>
              <a:endParaRPr lang="en-US"/>
            </a:p>
          </p:txBody>
        </p:sp>
        <p:sp>
          <p:nvSpPr>
            <p:cNvPr id="14906" name="Line 2641"/>
            <p:cNvSpPr>
              <a:spLocks noChangeShapeType="1"/>
            </p:cNvSpPr>
            <p:nvPr/>
          </p:nvSpPr>
          <p:spPr bwMode="auto">
            <a:xfrm>
              <a:off x="1205" y="2703"/>
              <a:ext cx="0" cy="419"/>
            </a:xfrm>
            <a:prstGeom prst="line">
              <a:avLst/>
            </a:prstGeom>
            <a:noFill/>
            <a:ln w="6350">
              <a:solidFill>
                <a:srgbClr val="000000"/>
              </a:solidFill>
              <a:round/>
              <a:headEnd/>
              <a:tailEnd/>
            </a:ln>
          </p:spPr>
          <p:txBody>
            <a:bodyPr/>
            <a:lstStyle/>
            <a:p>
              <a:endParaRPr lang="en-US"/>
            </a:p>
          </p:txBody>
        </p:sp>
        <p:sp>
          <p:nvSpPr>
            <p:cNvPr id="14907" name="Line 2642"/>
            <p:cNvSpPr>
              <a:spLocks noChangeShapeType="1"/>
            </p:cNvSpPr>
            <p:nvPr/>
          </p:nvSpPr>
          <p:spPr bwMode="auto">
            <a:xfrm flipV="1">
              <a:off x="1205" y="2703"/>
              <a:ext cx="0" cy="419"/>
            </a:xfrm>
            <a:prstGeom prst="line">
              <a:avLst/>
            </a:prstGeom>
            <a:noFill/>
            <a:ln w="6350">
              <a:solidFill>
                <a:srgbClr val="000000"/>
              </a:solidFill>
              <a:round/>
              <a:headEnd/>
              <a:tailEnd/>
            </a:ln>
          </p:spPr>
          <p:txBody>
            <a:bodyPr/>
            <a:lstStyle/>
            <a:p>
              <a:endParaRPr lang="en-US"/>
            </a:p>
          </p:txBody>
        </p:sp>
        <p:sp>
          <p:nvSpPr>
            <p:cNvPr id="14908" name="Line 2643"/>
            <p:cNvSpPr>
              <a:spLocks noChangeShapeType="1"/>
            </p:cNvSpPr>
            <p:nvPr/>
          </p:nvSpPr>
          <p:spPr bwMode="auto">
            <a:xfrm>
              <a:off x="1205" y="2703"/>
              <a:ext cx="120" cy="0"/>
            </a:xfrm>
            <a:prstGeom prst="line">
              <a:avLst/>
            </a:prstGeom>
            <a:noFill/>
            <a:ln w="6350">
              <a:solidFill>
                <a:srgbClr val="000000"/>
              </a:solidFill>
              <a:round/>
              <a:headEnd/>
              <a:tailEnd/>
            </a:ln>
          </p:spPr>
          <p:txBody>
            <a:bodyPr/>
            <a:lstStyle/>
            <a:p>
              <a:endParaRPr lang="en-US"/>
            </a:p>
          </p:txBody>
        </p:sp>
        <p:sp>
          <p:nvSpPr>
            <p:cNvPr id="14909" name="Line 2644"/>
            <p:cNvSpPr>
              <a:spLocks noChangeShapeType="1"/>
            </p:cNvSpPr>
            <p:nvPr/>
          </p:nvSpPr>
          <p:spPr bwMode="auto">
            <a:xfrm flipH="1">
              <a:off x="1205" y="2703"/>
              <a:ext cx="120" cy="0"/>
            </a:xfrm>
            <a:prstGeom prst="line">
              <a:avLst/>
            </a:prstGeom>
            <a:noFill/>
            <a:ln w="6350">
              <a:solidFill>
                <a:srgbClr val="000000"/>
              </a:solidFill>
              <a:round/>
              <a:headEnd/>
              <a:tailEnd/>
            </a:ln>
          </p:spPr>
          <p:txBody>
            <a:bodyPr/>
            <a:lstStyle/>
            <a:p>
              <a:endParaRPr lang="en-US"/>
            </a:p>
          </p:txBody>
        </p:sp>
        <p:sp>
          <p:nvSpPr>
            <p:cNvPr id="14910" name="Line 2645"/>
            <p:cNvSpPr>
              <a:spLocks noChangeShapeType="1"/>
            </p:cNvSpPr>
            <p:nvPr/>
          </p:nvSpPr>
          <p:spPr bwMode="auto">
            <a:xfrm flipV="1">
              <a:off x="1205" y="2180"/>
              <a:ext cx="0" cy="523"/>
            </a:xfrm>
            <a:prstGeom prst="line">
              <a:avLst/>
            </a:prstGeom>
            <a:noFill/>
            <a:ln w="6350">
              <a:solidFill>
                <a:srgbClr val="000000"/>
              </a:solidFill>
              <a:round/>
              <a:headEnd/>
              <a:tailEnd/>
            </a:ln>
          </p:spPr>
          <p:txBody>
            <a:bodyPr/>
            <a:lstStyle/>
            <a:p>
              <a:endParaRPr lang="en-US"/>
            </a:p>
          </p:txBody>
        </p:sp>
        <p:sp>
          <p:nvSpPr>
            <p:cNvPr id="14911" name="Line 2646"/>
            <p:cNvSpPr>
              <a:spLocks noChangeShapeType="1"/>
            </p:cNvSpPr>
            <p:nvPr/>
          </p:nvSpPr>
          <p:spPr bwMode="auto">
            <a:xfrm>
              <a:off x="1205" y="2180"/>
              <a:ext cx="120" cy="0"/>
            </a:xfrm>
            <a:prstGeom prst="line">
              <a:avLst/>
            </a:prstGeom>
            <a:noFill/>
            <a:ln w="6350">
              <a:solidFill>
                <a:srgbClr val="000000"/>
              </a:solidFill>
              <a:round/>
              <a:headEnd/>
              <a:tailEnd/>
            </a:ln>
          </p:spPr>
          <p:txBody>
            <a:bodyPr/>
            <a:lstStyle/>
            <a:p>
              <a:endParaRPr lang="en-US"/>
            </a:p>
          </p:txBody>
        </p:sp>
        <p:sp>
          <p:nvSpPr>
            <p:cNvPr id="14912" name="Line 2647"/>
            <p:cNvSpPr>
              <a:spLocks noChangeShapeType="1"/>
            </p:cNvSpPr>
            <p:nvPr/>
          </p:nvSpPr>
          <p:spPr bwMode="auto">
            <a:xfrm flipH="1">
              <a:off x="1205" y="2180"/>
              <a:ext cx="120" cy="0"/>
            </a:xfrm>
            <a:prstGeom prst="line">
              <a:avLst/>
            </a:prstGeom>
            <a:noFill/>
            <a:ln w="6350">
              <a:solidFill>
                <a:srgbClr val="000000"/>
              </a:solidFill>
              <a:round/>
              <a:headEnd/>
              <a:tailEnd/>
            </a:ln>
          </p:spPr>
          <p:txBody>
            <a:bodyPr/>
            <a:lstStyle/>
            <a:p>
              <a:endParaRPr lang="en-US"/>
            </a:p>
          </p:txBody>
        </p:sp>
        <p:sp>
          <p:nvSpPr>
            <p:cNvPr id="14913" name="Line 2648"/>
            <p:cNvSpPr>
              <a:spLocks noChangeShapeType="1"/>
            </p:cNvSpPr>
            <p:nvPr/>
          </p:nvSpPr>
          <p:spPr bwMode="auto">
            <a:xfrm flipV="1">
              <a:off x="1205" y="1656"/>
              <a:ext cx="0" cy="524"/>
            </a:xfrm>
            <a:prstGeom prst="line">
              <a:avLst/>
            </a:prstGeom>
            <a:noFill/>
            <a:ln w="6350">
              <a:solidFill>
                <a:srgbClr val="000000"/>
              </a:solidFill>
              <a:round/>
              <a:headEnd/>
              <a:tailEnd/>
            </a:ln>
          </p:spPr>
          <p:txBody>
            <a:bodyPr/>
            <a:lstStyle/>
            <a:p>
              <a:endParaRPr lang="en-US"/>
            </a:p>
          </p:txBody>
        </p:sp>
        <p:sp>
          <p:nvSpPr>
            <p:cNvPr id="14914" name="Line 2649"/>
            <p:cNvSpPr>
              <a:spLocks noChangeShapeType="1"/>
            </p:cNvSpPr>
            <p:nvPr/>
          </p:nvSpPr>
          <p:spPr bwMode="auto">
            <a:xfrm>
              <a:off x="1205" y="1656"/>
              <a:ext cx="120" cy="0"/>
            </a:xfrm>
            <a:prstGeom prst="line">
              <a:avLst/>
            </a:prstGeom>
            <a:noFill/>
            <a:ln w="6350">
              <a:solidFill>
                <a:srgbClr val="000000"/>
              </a:solidFill>
              <a:round/>
              <a:headEnd/>
              <a:tailEnd/>
            </a:ln>
          </p:spPr>
          <p:txBody>
            <a:bodyPr/>
            <a:lstStyle/>
            <a:p>
              <a:endParaRPr lang="en-US"/>
            </a:p>
          </p:txBody>
        </p:sp>
        <p:sp>
          <p:nvSpPr>
            <p:cNvPr id="14915" name="Line 2650"/>
            <p:cNvSpPr>
              <a:spLocks noChangeShapeType="1"/>
            </p:cNvSpPr>
            <p:nvPr/>
          </p:nvSpPr>
          <p:spPr bwMode="auto">
            <a:xfrm flipH="1">
              <a:off x="1205" y="1656"/>
              <a:ext cx="120" cy="0"/>
            </a:xfrm>
            <a:prstGeom prst="line">
              <a:avLst/>
            </a:prstGeom>
            <a:noFill/>
            <a:ln w="6350">
              <a:solidFill>
                <a:srgbClr val="000000"/>
              </a:solidFill>
              <a:round/>
              <a:headEnd/>
              <a:tailEnd/>
            </a:ln>
          </p:spPr>
          <p:txBody>
            <a:bodyPr/>
            <a:lstStyle/>
            <a:p>
              <a:endParaRPr lang="en-US"/>
            </a:p>
          </p:txBody>
        </p:sp>
        <p:sp>
          <p:nvSpPr>
            <p:cNvPr id="14916" name="Line 2651"/>
            <p:cNvSpPr>
              <a:spLocks noChangeShapeType="1"/>
            </p:cNvSpPr>
            <p:nvPr/>
          </p:nvSpPr>
          <p:spPr bwMode="auto">
            <a:xfrm flipV="1">
              <a:off x="1205" y="1132"/>
              <a:ext cx="0" cy="524"/>
            </a:xfrm>
            <a:prstGeom prst="line">
              <a:avLst/>
            </a:prstGeom>
            <a:noFill/>
            <a:ln w="6350">
              <a:solidFill>
                <a:srgbClr val="000000"/>
              </a:solidFill>
              <a:round/>
              <a:headEnd/>
              <a:tailEnd/>
            </a:ln>
          </p:spPr>
          <p:txBody>
            <a:bodyPr/>
            <a:lstStyle/>
            <a:p>
              <a:endParaRPr lang="en-US"/>
            </a:p>
          </p:txBody>
        </p:sp>
        <p:sp>
          <p:nvSpPr>
            <p:cNvPr id="14917" name="Line 2652"/>
            <p:cNvSpPr>
              <a:spLocks noChangeShapeType="1"/>
            </p:cNvSpPr>
            <p:nvPr/>
          </p:nvSpPr>
          <p:spPr bwMode="auto">
            <a:xfrm>
              <a:off x="1205" y="1132"/>
              <a:ext cx="120" cy="0"/>
            </a:xfrm>
            <a:prstGeom prst="line">
              <a:avLst/>
            </a:prstGeom>
            <a:noFill/>
            <a:ln w="6350">
              <a:solidFill>
                <a:srgbClr val="000000"/>
              </a:solidFill>
              <a:round/>
              <a:headEnd/>
              <a:tailEnd/>
            </a:ln>
          </p:spPr>
          <p:txBody>
            <a:bodyPr/>
            <a:lstStyle/>
            <a:p>
              <a:endParaRPr lang="en-US"/>
            </a:p>
          </p:txBody>
        </p:sp>
        <p:sp>
          <p:nvSpPr>
            <p:cNvPr id="14918" name="Line 2653"/>
            <p:cNvSpPr>
              <a:spLocks noChangeShapeType="1"/>
            </p:cNvSpPr>
            <p:nvPr/>
          </p:nvSpPr>
          <p:spPr bwMode="auto">
            <a:xfrm flipH="1">
              <a:off x="1205" y="1132"/>
              <a:ext cx="120" cy="0"/>
            </a:xfrm>
            <a:prstGeom prst="line">
              <a:avLst/>
            </a:prstGeom>
            <a:noFill/>
            <a:ln w="6350">
              <a:solidFill>
                <a:srgbClr val="000000"/>
              </a:solidFill>
              <a:round/>
              <a:headEnd/>
              <a:tailEnd/>
            </a:ln>
          </p:spPr>
          <p:txBody>
            <a:bodyPr/>
            <a:lstStyle/>
            <a:p>
              <a:endParaRPr lang="en-US"/>
            </a:p>
          </p:txBody>
        </p:sp>
        <p:sp>
          <p:nvSpPr>
            <p:cNvPr id="14919" name="Line 2654"/>
            <p:cNvSpPr>
              <a:spLocks noChangeShapeType="1"/>
            </p:cNvSpPr>
            <p:nvPr/>
          </p:nvSpPr>
          <p:spPr bwMode="auto">
            <a:xfrm flipV="1">
              <a:off x="1205" y="923"/>
              <a:ext cx="0" cy="209"/>
            </a:xfrm>
            <a:prstGeom prst="line">
              <a:avLst/>
            </a:prstGeom>
            <a:noFill/>
            <a:ln w="6350">
              <a:solidFill>
                <a:srgbClr val="000000"/>
              </a:solidFill>
              <a:round/>
              <a:headEnd/>
              <a:tailEnd/>
            </a:ln>
          </p:spPr>
          <p:txBody>
            <a:bodyPr/>
            <a:lstStyle/>
            <a:p>
              <a:endParaRPr lang="en-US"/>
            </a:p>
          </p:txBody>
        </p:sp>
        <p:sp>
          <p:nvSpPr>
            <p:cNvPr id="14920" name="Line 2717"/>
            <p:cNvSpPr>
              <a:spLocks noChangeShapeType="1"/>
            </p:cNvSpPr>
            <p:nvPr/>
          </p:nvSpPr>
          <p:spPr bwMode="auto">
            <a:xfrm>
              <a:off x="1205" y="2703"/>
              <a:ext cx="0" cy="419"/>
            </a:xfrm>
            <a:prstGeom prst="line">
              <a:avLst/>
            </a:prstGeom>
            <a:noFill/>
            <a:ln w="6350">
              <a:solidFill>
                <a:srgbClr val="000000"/>
              </a:solidFill>
              <a:round/>
              <a:headEnd/>
              <a:tailEnd/>
            </a:ln>
          </p:spPr>
          <p:txBody>
            <a:bodyPr/>
            <a:lstStyle/>
            <a:p>
              <a:endParaRPr lang="en-US"/>
            </a:p>
          </p:txBody>
        </p:sp>
        <p:sp>
          <p:nvSpPr>
            <p:cNvPr id="14921" name="Line 2718"/>
            <p:cNvSpPr>
              <a:spLocks noChangeShapeType="1"/>
            </p:cNvSpPr>
            <p:nvPr/>
          </p:nvSpPr>
          <p:spPr bwMode="auto">
            <a:xfrm flipV="1">
              <a:off x="1205" y="2703"/>
              <a:ext cx="0" cy="419"/>
            </a:xfrm>
            <a:prstGeom prst="line">
              <a:avLst/>
            </a:prstGeom>
            <a:noFill/>
            <a:ln w="6350">
              <a:solidFill>
                <a:srgbClr val="000000"/>
              </a:solidFill>
              <a:round/>
              <a:headEnd/>
              <a:tailEnd/>
            </a:ln>
          </p:spPr>
          <p:txBody>
            <a:bodyPr/>
            <a:lstStyle/>
            <a:p>
              <a:endParaRPr lang="en-US"/>
            </a:p>
          </p:txBody>
        </p:sp>
        <p:sp>
          <p:nvSpPr>
            <p:cNvPr id="14922" name="Line 2719"/>
            <p:cNvSpPr>
              <a:spLocks noChangeShapeType="1"/>
            </p:cNvSpPr>
            <p:nvPr/>
          </p:nvSpPr>
          <p:spPr bwMode="auto">
            <a:xfrm>
              <a:off x="1205" y="2703"/>
              <a:ext cx="120" cy="0"/>
            </a:xfrm>
            <a:prstGeom prst="line">
              <a:avLst/>
            </a:prstGeom>
            <a:noFill/>
            <a:ln w="6350">
              <a:solidFill>
                <a:srgbClr val="000000"/>
              </a:solidFill>
              <a:round/>
              <a:headEnd/>
              <a:tailEnd/>
            </a:ln>
          </p:spPr>
          <p:txBody>
            <a:bodyPr/>
            <a:lstStyle/>
            <a:p>
              <a:endParaRPr lang="en-US"/>
            </a:p>
          </p:txBody>
        </p:sp>
        <p:sp>
          <p:nvSpPr>
            <p:cNvPr id="14923" name="Line 2720"/>
            <p:cNvSpPr>
              <a:spLocks noChangeShapeType="1"/>
            </p:cNvSpPr>
            <p:nvPr/>
          </p:nvSpPr>
          <p:spPr bwMode="auto">
            <a:xfrm flipH="1">
              <a:off x="1205" y="2703"/>
              <a:ext cx="120" cy="0"/>
            </a:xfrm>
            <a:prstGeom prst="line">
              <a:avLst/>
            </a:prstGeom>
            <a:noFill/>
            <a:ln w="6350">
              <a:solidFill>
                <a:srgbClr val="000000"/>
              </a:solidFill>
              <a:round/>
              <a:headEnd/>
              <a:tailEnd/>
            </a:ln>
          </p:spPr>
          <p:txBody>
            <a:bodyPr/>
            <a:lstStyle/>
            <a:p>
              <a:endParaRPr lang="en-US"/>
            </a:p>
          </p:txBody>
        </p:sp>
        <p:sp>
          <p:nvSpPr>
            <p:cNvPr id="14924" name="Line 2721"/>
            <p:cNvSpPr>
              <a:spLocks noChangeShapeType="1"/>
            </p:cNvSpPr>
            <p:nvPr/>
          </p:nvSpPr>
          <p:spPr bwMode="auto">
            <a:xfrm flipV="1">
              <a:off x="1205" y="2180"/>
              <a:ext cx="0" cy="523"/>
            </a:xfrm>
            <a:prstGeom prst="line">
              <a:avLst/>
            </a:prstGeom>
            <a:noFill/>
            <a:ln w="6350">
              <a:solidFill>
                <a:srgbClr val="000000"/>
              </a:solidFill>
              <a:round/>
              <a:headEnd/>
              <a:tailEnd/>
            </a:ln>
          </p:spPr>
          <p:txBody>
            <a:bodyPr/>
            <a:lstStyle/>
            <a:p>
              <a:endParaRPr lang="en-US"/>
            </a:p>
          </p:txBody>
        </p:sp>
        <p:sp>
          <p:nvSpPr>
            <p:cNvPr id="14925" name="Line 2722"/>
            <p:cNvSpPr>
              <a:spLocks noChangeShapeType="1"/>
            </p:cNvSpPr>
            <p:nvPr/>
          </p:nvSpPr>
          <p:spPr bwMode="auto">
            <a:xfrm>
              <a:off x="1205" y="2180"/>
              <a:ext cx="120" cy="0"/>
            </a:xfrm>
            <a:prstGeom prst="line">
              <a:avLst/>
            </a:prstGeom>
            <a:noFill/>
            <a:ln w="6350">
              <a:solidFill>
                <a:srgbClr val="000000"/>
              </a:solidFill>
              <a:round/>
              <a:headEnd/>
              <a:tailEnd/>
            </a:ln>
          </p:spPr>
          <p:txBody>
            <a:bodyPr/>
            <a:lstStyle/>
            <a:p>
              <a:endParaRPr lang="en-US"/>
            </a:p>
          </p:txBody>
        </p:sp>
        <p:sp>
          <p:nvSpPr>
            <p:cNvPr id="14926" name="Line 2723"/>
            <p:cNvSpPr>
              <a:spLocks noChangeShapeType="1"/>
            </p:cNvSpPr>
            <p:nvPr/>
          </p:nvSpPr>
          <p:spPr bwMode="auto">
            <a:xfrm flipH="1">
              <a:off x="1205" y="2180"/>
              <a:ext cx="120" cy="0"/>
            </a:xfrm>
            <a:prstGeom prst="line">
              <a:avLst/>
            </a:prstGeom>
            <a:noFill/>
            <a:ln w="6350">
              <a:solidFill>
                <a:srgbClr val="000000"/>
              </a:solidFill>
              <a:round/>
              <a:headEnd/>
              <a:tailEnd/>
            </a:ln>
          </p:spPr>
          <p:txBody>
            <a:bodyPr/>
            <a:lstStyle/>
            <a:p>
              <a:endParaRPr lang="en-US"/>
            </a:p>
          </p:txBody>
        </p:sp>
        <p:sp>
          <p:nvSpPr>
            <p:cNvPr id="14927" name="Line 2724"/>
            <p:cNvSpPr>
              <a:spLocks noChangeShapeType="1"/>
            </p:cNvSpPr>
            <p:nvPr/>
          </p:nvSpPr>
          <p:spPr bwMode="auto">
            <a:xfrm flipV="1">
              <a:off x="1205" y="1656"/>
              <a:ext cx="0" cy="524"/>
            </a:xfrm>
            <a:prstGeom prst="line">
              <a:avLst/>
            </a:prstGeom>
            <a:noFill/>
            <a:ln w="6350">
              <a:solidFill>
                <a:srgbClr val="000000"/>
              </a:solidFill>
              <a:round/>
              <a:headEnd/>
              <a:tailEnd/>
            </a:ln>
          </p:spPr>
          <p:txBody>
            <a:bodyPr/>
            <a:lstStyle/>
            <a:p>
              <a:endParaRPr lang="en-US"/>
            </a:p>
          </p:txBody>
        </p:sp>
        <p:sp>
          <p:nvSpPr>
            <p:cNvPr id="14928" name="Line 2725"/>
            <p:cNvSpPr>
              <a:spLocks noChangeShapeType="1"/>
            </p:cNvSpPr>
            <p:nvPr/>
          </p:nvSpPr>
          <p:spPr bwMode="auto">
            <a:xfrm>
              <a:off x="1205" y="1656"/>
              <a:ext cx="120" cy="0"/>
            </a:xfrm>
            <a:prstGeom prst="line">
              <a:avLst/>
            </a:prstGeom>
            <a:noFill/>
            <a:ln w="6350">
              <a:solidFill>
                <a:srgbClr val="000000"/>
              </a:solidFill>
              <a:round/>
              <a:headEnd/>
              <a:tailEnd/>
            </a:ln>
          </p:spPr>
          <p:txBody>
            <a:bodyPr/>
            <a:lstStyle/>
            <a:p>
              <a:endParaRPr lang="en-US"/>
            </a:p>
          </p:txBody>
        </p:sp>
        <p:sp>
          <p:nvSpPr>
            <p:cNvPr id="14929" name="Line 2726"/>
            <p:cNvSpPr>
              <a:spLocks noChangeShapeType="1"/>
            </p:cNvSpPr>
            <p:nvPr/>
          </p:nvSpPr>
          <p:spPr bwMode="auto">
            <a:xfrm flipH="1">
              <a:off x="1205" y="1656"/>
              <a:ext cx="120" cy="0"/>
            </a:xfrm>
            <a:prstGeom prst="line">
              <a:avLst/>
            </a:prstGeom>
            <a:noFill/>
            <a:ln w="6350">
              <a:solidFill>
                <a:srgbClr val="000000"/>
              </a:solidFill>
              <a:round/>
              <a:headEnd/>
              <a:tailEnd/>
            </a:ln>
          </p:spPr>
          <p:txBody>
            <a:bodyPr/>
            <a:lstStyle/>
            <a:p>
              <a:endParaRPr lang="en-US"/>
            </a:p>
          </p:txBody>
        </p:sp>
        <p:sp>
          <p:nvSpPr>
            <p:cNvPr id="14930" name="Line 2727"/>
            <p:cNvSpPr>
              <a:spLocks noChangeShapeType="1"/>
            </p:cNvSpPr>
            <p:nvPr/>
          </p:nvSpPr>
          <p:spPr bwMode="auto">
            <a:xfrm flipV="1">
              <a:off x="1205" y="1132"/>
              <a:ext cx="0" cy="524"/>
            </a:xfrm>
            <a:prstGeom prst="line">
              <a:avLst/>
            </a:prstGeom>
            <a:noFill/>
            <a:ln w="6350">
              <a:solidFill>
                <a:srgbClr val="000000"/>
              </a:solidFill>
              <a:round/>
              <a:headEnd/>
              <a:tailEnd/>
            </a:ln>
          </p:spPr>
          <p:txBody>
            <a:bodyPr/>
            <a:lstStyle/>
            <a:p>
              <a:endParaRPr lang="en-US"/>
            </a:p>
          </p:txBody>
        </p:sp>
        <p:sp>
          <p:nvSpPr>
            <p:cNvPr id="14931" name="Line 2728"/>
            <p:cNvSpPr>
              <a:spLocks noChangeShapeType="1"/>
            </p:cNvSpPr>
            <p:nvPr/>
          </p:nvSpPr>
          <p:spPr bwMode="auto">
            <a:xfrm>
              <a:off x="1205" y="1132"/>
              <a:ext cx="120" cy="0"/>
            </a:xfrm>
            <a:prstGeom prst="line">
              <a:avLst/>
            </a:prstGeom>
            <a:noFill/>
            <a:ln w="6350">
              <a:solidFill>
                <a:srgbClr val="000000"/>
              </a:solidFill>
              <a:round/>
              <a:headEnd/>
              <a:tailEnd/>
            </a:ln>
          </p:spPr>
          <p:txBody>
            <a:bodyPr/>
            <a:lstStyle/>
            <a:p>
              <a:endParaRPr lang="en-US"/>
            </a:p>
          </p:txBody>
        </p:sp>
        <p:sp>
          <p:nvSpPr>
            <p:cNvPr id="14932" name="Line 2729"/>
            <p:cNvSpPr>
              <a:spLocks noChangeShapeType="1"/>
            </p:cNvSpPr>
            <p:nvPr/>
          </p:nvSpPr>
          <p:spPr bwMode="auto">
            <a:xfrm flipH="1">
              <a:off x="1205" y="1132"/>
              <a:ext cx="120" cy="0"/>
            </a:xfrm>
            <a:prstGeom prst="line">
              <a:avLst/>
            </a:prstGeom>
            <a:noFill/>
            <a:ln w="6350">
              <a:solidFill>
                <a:srgbClr val="000000"/>
              </a:solidFill>
              <a:round/>
              <a:headEnd/>
              <a:tailEnd/>
            </a:ln>
          </p:spPr>
          <p:txBody>
            <a:bodyPr/>
            <a:lstStyle/>
            <a:p>
              <a:endParaRPr lang="en-US"/>
            </a:p>
          </p:txBody>
        </p:sp>
        <p:sp>
          <p:nvSpPr>
            <p:cNvPr id="14933" name="Line 2730"/>
            <p:cNvSpPr>
              <a:spLocks noChangeShapeType="1"/>
            </p:cNvSpPr>
            <p:nvPr/>
          </p:nvSpPr>
          <p:spPr bwMode="auto">
            <a:xfrm flipV="1">
              <a:off x="1205" y="923"/>
              <a:ext cx="0" cy="209"/>
            </a:xfrm>
            <a:prstGeom prst="line">
              <a:avLst/>
            </a:prstGeom>
            <a:noFill/>
            <a:ln w="6350">
              <a:solidFill>
                <a:srgbClr val="000000"/>
              </a:solidFill>
              <a:round/>
              <a:headEnd/>
              <a:tailEnd/>
            </a:ln>
          </p:spPr>
          <p:txBody>
            <a:bodyPr/>
            <a:lstStyle/>
            <a:p>
              <a:endParaRPr lang="en-US"/>
            </a:p>
          </p:txBody>
        </p:sp>
        <p:sp>
          <p:nvSpPr>
            <p:cNvPr id="14934" name="Line 2793"/>
            <p:cNvSpPr>
              <a:spLocks noChangeShapeType="1"/>
            </p:cNvSpPr>
            <p:nvPr/>
          </p:nvSpPr>
          <p:spPr bwMode="auto">
            <a:xfrm>
              <a:off x="4416" y="2703"/>
              <a:ext cx="0" cy="419"/>
            </a:xfrm>
            <a:prstGeom prst="line">
              <a:avLst/>
            </a:prstGeom>
            <a:noFill/>
            <a:ln w="6350">
              <a:solidFill>
                <a:srgbClr val="000000"/>
              </a:solidFill>
              <a:round/>
              <a:headEnd/>
              <a:tailEnd/>
            </a:ln>
          </p:spPr>
          <p:txBody>
            <a:bodyPr/>
            <a:lstStyle/>
            <a:p>
              <a:endParaRPr lang="en-US"/>
            </a:p>
          </p:txBody>
        </p:sp>
        <p:sp>
          <p:nvSpPr>
            <p:cNvPr id="14935" name="Line 2794"/>
            <p:cNvSpPr>
              <a:spLocks noChangeShapeType="1"/>
            </p:cNvSpPr>
            <p:nvPr/>
          </p:nvSpPr>
          <p:spPr bwMode="auto">
            <a:xfrm flipV="1">
              <a:off x="4416" y="2703"/>
              <a:ext cx="0" cy="419"/>
            </a:xfrm>
            <a:prstGeom prst="line">
              <a:avLst/>
            </a:prstGeom>
            <a:noFill/>
            <a:ln w="6350">
              <a:solidFill>
                <a:srgbClr val="000000"/>
              </a:solidFill>
              <a:round/>
              <a:headEnd/>
              <a:tailEnd/>
            </a:ln>
          </p:spPr>
          <p:txBody>
            <a:bodyPr/>
            <a:lstStyle/>
            <a:p>
              <a:endParaRPr lang="en-US"/>
            </a:p>
          </p:txBody>
        </p:sp>
        <p:sp>
          <p:nvSpPr>
            <p:cNvPr id="14936" name="Line 2795"/>
            <p:cNvSpPr>
              <a:spLocks noChangeShapeType="1"/>
            </p:cNvSpPr>
            <p:nvPr/>
          </p:nvSpPr>
          <p:spPr bwMode="auto">
            <a:xfrm flipH="1">
              <a:off x="4296" y="2703"/>
              <a:ext cx="120" cy="0"/>
            </a:xfrm>
            <a:prstGeom prst="line">
              <a:avLst/>
            </a:prstGeom>
            <a:noFill/>
            <a:ln w="6350">
              <a:solidFill>
                <a:srgbClr val="000000"/>
              </a:solidFill>
              <a:round/>
              <a:headEnd/>
              <a:tailEnd/>
            </a:ln>
          </p:spPr>
          <p:txBody>
            <a:bodyPr/>
            <a:lstStyle/>
            <a:p>
              <a:endParaRPr lang="en-US"/>
            </a:p>
          </p:txBody>
        </p:sp>
        <p:sp>
          <p:nvSpPr>
            <p:cNvPr id="14937" name="Line 2796"/>
            <p:cNvSpPr>
              <a:spLocks noChangeShapeType="1"/>
            </p:cNvSpPr>
            <p:nvPr/>
          </p:nvSpPr>
          <p:spPr bwMode="auto">
            <a:xfrm>
              <a:off x="4296" y="2703"/>
              <a:ext cx="120" cy="0"/>
            </a:xfrm>
            <a:prstGeom prst="line">
              <a:avLst/>
            </a:prstGeom>
            <a:noFill/>
            <a:ln w="6350">
              <a:solidFill>
                <a:srgbClr val="000000"/>
              </a:solidFill>
              <a:round/>
              <a:headEnd/>
              <a:tailEnd/>
            </a:ln>
          </p:spPr>
          <p:txBody>
            <a:bodyPr/>
            <a:lstStyle/>
            <a:p>
              <a:endParaRPr lang="en-US"/>
            </a:p>
          </p:txBody>
        </p:sp>
        <p:sp>
          <p:nvSpPr>
            <p:cNvPr id="14938" name="Line 2797"/>
            <p:cNvSpPr>
              <a:spLocks noChangeShapeType="1"/>
            </p:cNvSpPr>
            <p:nvPr/>
          </p:nvSpPr>
          <p:spPr bwMode="auto">
            <a:xfrm flipV="1">
              <a:off x="4416" y="2180"/>
              <a:ext cx="0" cy="523"/>
            </a:xfrm>
            <a:prstGeom prst="line">
              <a:avLst/>
            </a:prstGeom>
            <a:noFill/>
            <a:ln w="6350">
              <a:solidFill>
                <a:srgbClr val="000000"/>
              </a:solidFill>
              <a:round/>
              <a:headEnd/>
              <a:tailEnd/>
            </a:ln>
          </p:spPr>
          <p:txBody>
            <a:bodyPr/>
            <a:lstStyle/>
            <a:p>
              <a:endParaRPr lang="en-US"/>
            </a:p>
          </p:txBody>
        </p:sp>
        <p:sp>
          <p:nvSpPr>
            <p:cNvPr id="14939" name="Line 2798"/>
            <p:cNvSpPr>
              <a:spLocks noChangeShapeType="1"/>
            </p:cNvSpPr>
            <p:nvPr/>
          </p:nvSpPr>
          <p:spPr bwMode="auto">
            <a:xfrm flipH="1">
              <a:off x="4296" y="2180"/>
              <a:ext cx="120" cy="0"/>
            </a:xfrm>
            <a:prstGeom prst="line">
              <a:avLst/>
            </a:prstGeom>
            <a:noFill/>
            <a:ln w="6350">
              <a:solidFill>
                <a:srgbClr val="000000"/>
              </a:solidFill>
              <a:round/>
              <a:headEnd/>
              <a:tailEnd/>
            </a:ln>
          </p:spPr>
          <p:txBody>
            <a:bodyPr/>
            <a:lstStyle/>
            <a:p>
              <a:endParaRPr lang="en-US"/>
            </a:p>
          </p:txBody>
        </p:sp>
        <p:sp>
          <p:nvSpPr>
            <p:cNvPr id="14940" name="Line 2799"/>
            <p:cNvSpPr>
              <a:spLocks noChangeShapeType="1"/>
            </p:cNvSpPr>
            <p:nvPr/>
          </p:nvSpPr>
          <p:spPr bwMode="auto">
            <a:xfrm>
              <a:off x="4296" y="2180"/>
              <a:ext cx="120" cy="0"/>
            </a:xfrm>
            <a:prstGeom prst="line">
              <a:avLst/>
            </a:prstGeom>
            <a:noFill/>
            <a:ln w="6350">
              <a:solidFill>
                <a:srgbClr val="000000"/>
              </a:solidFill>
              <a:round/>
              <a:headEnd/>
              <a:tailEnd/>
            </a:ln>
          </p:spPr>
          <p:txBody>
            <a:bodyPr/>
            <a:lstStyle/>
            <a:p>
              <a:endParaRPr lang="en-US"/>
            </a:p>
          </p:txBody>
        </p:sp>
        <p:sp>
          <p:nvSpPr>
            <p:cNvPr id="14941" name="Line 2800"/>
            <p:cNvSpPr>
              <a:spLocks noChangeShapeType="1"/>
            </p:cNvSpPr>
            <p:nvPr/>
          </p:nvSpPr>
          <p:spPr bwMode="auto">
            <a:xfrm flipV="1">
              <a:off x="4416" y="1656"/>
              <a:ext cx="0" cy="524"/>
            </a:xfrm>
            <a:prstGeom prst="line">
              <a:avLst/>
            </a:prstGeom>
            <a:noFill/>
            <a:ln w="6350">
              <a:solidFill>
                <a:srgbClr val="000000"/>
              </a:solidFill>
              <a:round/>
              <a:headEnd/>
              <a:tailEnd/>
            </a:ln>
          </p:spPr>
          <p:txBody>
            <a:bodyPr/>
            <a:lstStyle/>
            <a:p>
              <a:endParaRPr lang="en-US"/>
            </a:p>
          </p:txBody>
        </p:sp>
        <p:sp>
          <p:nvSpPr>
            <p:cNvPr id="14942" name="Line 2801"/>
            <p:cNvSpPr>
              <a:spLocks noChangeShapeType="1"/>
            </p:cNvSpPr>
            <p:nvPr/>
          </p:nvSpPr>
          <p:spPr bwMode="auto">
            <a:xfrm flipH="1">
              <a:off x="4296" y="1656"/>
              <a:ext cx="120" cy="0"/>
            </a:xfrm>
            <a:prstGeom prst="line">
              <a:avLst/>
            </a:prstGeom>
            <a:noFill/>
            <a:ln w="6350">
              <a:solidFill>
                <a:srgbClr val="000000"/>
              </a:solidFill>
              <a:round/>
              <a:headEnd/>
              <a:tailEnd/>
            </a:ln>
          </p:spPr>
          <p:txBody>
            <a:bodyPr/>
            <a:lstStyle/>
            <a:p>
              <a:endParaRPr lang="en-US"/>
            </a:p>
          </p:txBody>
        </p:sp>
        <p:sp>
          <p:nvSpPr>
            <p:cNvPr id="14943" name="Line 2802"/>
            <p:cNvSpPr>
              <a:spLocks noChangeShapeType="1"/>
            </p:cNvSpPr>
            <p:nvPr/>
          </p:nvSpPr>
          <p:spPr bwMode="auto">
            <a:xfrm>
              <a:off x="4296" y="1656"/>
              <a:ext cx="120" cy="0"/>
            </a:xfrm>
            <a:prstGeom prst="line">
              <a:avLst/>
            </a:prstGeom>
            <a:noFill/>
            <a:ln w="6350">
              <a:solidFill>
                <a:srgbClr val="000000"/>
              </a:solidFill>
              <a:round/>
              <a:headEnd/>
              <a:tailEnd/>
            </a:ln>
          </p:spPr>
          <p:txBody>
            <a:bodyPr/>
            <a:lstStyle/>
            <a:p>
              <a:endParaRPr lang="en-US"/>
            </a:p>
          </p:txBody>
        </p:sp>
        <p:sp>
          <p:nvSpPr>
            <p:cNvPr id="14944" name="Line 2803"/>
            <p:cNvSpPr>
              <a:spLocks noChangeShapeType="1"/>
            </p:cNvSpPr>
            <p:nvPr/>
          </p:nvSpPr>
          <p:spPr bwMode="auto">
            <a:xfrm flipV="1">
              <a:off x="4416" y="1132"/>
              <a:ext cx="0" cy="524"/>
            </a:xfrm>
            <a:prstGeom prst="line">
              <a:avLst/>
            </a:prstGeom>
            <a:noFill/>
            <a:ln w="6350">
              <a:solidFill>
                <a:srgbClr val="000000"/>
              </a:solidFill>
              <a:round/>
              <a:headEnd/>
              <a:tailEnd/>
            </a:ln>
          </p:spPr>
          <p:txBody>
            <a:bodyPr/>
            <a:lstStyle/>
            <a:p>
              <a:endParaRPr lang="en-US"/>
            </a:p>
          </p:txBody>
        </p:sp>
        <p:sp>
          <p:nvSpPr>
            <p:cNvPr id="14945" name="Line 2804"/>
            <p:cNvSpPr>
              <a:spLocks noChangeShapeType="1"/>
            </p:cNvSpPr>
            <p:nvPr/>
          </p:nvSpPr>
          <p:spPr bwMode="auto">
            <a:xfrm flipH="1">
              <a:off x="4296" y="1132"/>
              <a:ext cx="120" cy="0"/>
            </a:xfrm>
            <a:prstGeom prst="line">
              <a:avLst/>
            </a:prstGeom>
            <a:noFill/>
            <a:ln w="6350">
              <a:solidFill>
                <a:srgbClr val="000000"/>
              </a:solidFill>
              <a:round/>
              <a:headEnd/>
              <a:tailEnd/>
            </a:ln>
          </p:spPr>
          <p:txBody>
            <a:bodyPr/>
            <a:lstStyle/>
            <a:p>
              <a:endParaRPr lang="en-US"/>
            </a:p>
          </p:txBody>
        </p:sp>
        <p:sp>
          <p:nvSpPr>
            <p:cNvPr id="14946" name="Line 2805"/>
            <p:cNvSpPr>
              <a:spLocks noChangeShapeType="1"/>
            </p:cNvSpPr>
            <p:nvPr/>
          </p:nvSpPr>
          <p:spPr bwMode="auto">
            <a:xfrm>
              <a:off x="4296" y="1132"/>
              <a:ext cx="120" cy="0"/>
            </a:xfrm>
            <a:prstGeom prst="line">
              <a:avLst/>
            </a:prstGeom>
            <a:noFill/>
            <a:ln w="6350">
              <a:solidFill>
                <a:srgbClr val="000000"/>
              </a:solidFill>
              <a:round/>
              <a:headEnd/>
              <a:tailEnd/>
            </a:ln>
          </p:spPr>
          <p:txBody>
            <a:bodyPr/>
            <a:lstStyle/>
            <a:p>
              <a:endParaRPr lang="en-US"/>
            </a:p>
          </p:txBody>
        </p:sp>
        <p:sp>
          <p:nvSpPr>
            <p:cNvPr id="14947" name="Line 2806"/>
            <p:cNvSpPr>
              <a:spLocks noChangeShapeType="1"/>
            </p:cNvSpPr>
            <p:nvPr/>
          </p:nvSpPr>
          <p:spPr bwMode="auto">
            <a:xfrm flipV="1">
              <a:off x="4416" y="923"/>
              <a:ext cx="0" cy="209"/>
            </a:xfrm>
            <a:prstGeom prst="line">
              <a:avLst/>
            </a:prstGeom>
            <a:noFill/>
            <a:ln w="6350">
              <a:solidFill>
                <a:srgbClr val="000000"/>
              </a:solidFill>
              <a:round/>
              <a:headEnd/>
              <a:tailEnd/>
            </a:ln>
          </p:spPr>
          <p:txBody>
            <a:bodyPr/>
            <a:lstStyle/>
            <a:p>
              <a:endParaRPr lang="en-US"/>
            </a:p>
          </p:txBody>
        </p:sp>
        <p:sp>
          <p:nvSpPr>
            <p:cNvPr id="14948" name="Line 2807"/>
            <p:cNvSpPr>
              <a:spLocks noChangeShapeType="1"/>
            </p:cNvSpPr>
            <p:nvPr/>
          </p:nvSpPr>
          <p:spPr bwMode="auto">
            <a:xfrm>
              <a:off x="4416" y="2703"/>
              <a:ext cx="0" cy="419"/>
            </a:xfrm>
            <a:prstGeom prst="line">
              <a:avLst/>
            </a:prstGeom>
            <a:noFill/>
            <a:ln w="6350">
              <a:solidFill>
                <a:srgbClr val="000000"/>
              </a:solidFill>
              <a:round/>
              <a:headEnd/>
              <a:tailEnd/>
            </a:ln>
          </p:spPr>
          <p:txBody>
            <a:bodyPr/>
            <a:lstStyle/>
            <a:p>
              <a:endParaRPr lang="en-US"/>
            </a:p>
          </p:txBody>
        </p:sp>
        <p:sp>
          <p:nvSpPr>
            <p:cNvPr id="14949" name="Line 2808"/>
            <p:cNvSpPr>
              <a:spLocks noChangeShapeType="1"/>
            </p:cNvSpPr>
            <p:nvPr/>
          </p:nvSpPr>
          <p:spPr bwMode="auto">
            <a:xfrm flipV="1">
              <a:off x="4416" y="2703"/>
              <a:ext cx="0" cy="419"/>
            </a:xfrm>
            <a:prstGeom prst="line">
              <a:avLst/>
            </a:prstGeom>
            <a:noFill/>
            <a:ln w="6350">
              <a:solidFill>
                <a:srgbClr val="000000"/>
              </a:solidFill>
              <a:round/>
              <a:headEnd/>
              <a:tailEnd/>
            </a:ln>
          </p:spPr>
          <p:txBody>
            <a:bodyPr/>
            <a:lstStyle/>
            <a:p>
              <a:endParaRPr lang="en-US"/>
            </a:p>
          </p:txBody>
        </p:sp>
        <p:sp>
          <p:nvSpPr>
            <p:cNvPr id="14950" name="Line 2809"/>
            <p:cNvSpPr>
              <a:spLocks noChangeShapeType="1"/>
            </p:cNvSpPr>
            <p:nvPr/>
          </p:nvSpPr>
          <p:spPr bwMode="auto">
            <a:xfrm flipH="1">
              <a:off x="4296" y="2703"/>
              <a:ext cx="120" cy="0"/>
            </a:xfrm>
            <a:prstGeom prst="line">
              <a:avLst/>
            </a:prstGeom>
            <a:noFill/>
            <a:ln w="6350">
              <a:solidFill>
                <a:srgbClr val="000000"/>
              </a:solidFill>
              <a:round/>
              <a:headEnd/>
              <a:tailEnd/>
            </a:ln>
          </p:spPr>
          <p:txBody>
            <a:bodyPr/>
            <a:lstStyle/>
            <a:p>
              <a:endParaRPr lang="en-US"/>
            </a:p>
          </p:txBody>
        </p:sp>
        <p:sp>
          <p:nvSpPr>
            <p:cNvPr id="14951" name="Line 2810"/>
            <p:cNvSpPr>
              <a:spLocks noChangeShapeType="1"/>
            </p:cNvSpPr>
            <p:nvPr/>
          </p:nvSpPr>
          <p:spPr bwMode="auto">
            <a:xfrm>
              <a:off x="4296" y="2703"/>
              <a:ext cx="120" cy="0"/>
            </a:xfrm>
            <a:prstGeom prst="line">
              <a:avLst/>
            </a:prstGeom>
            <a:noFill/>
            <a:ln w="6350">
              <a:solidFill>
                <a:srgbClr val="000000"/>
              </a:solidFill>
              <a:round/>
              <a:headEnd/>
              <a:tailEnd/>
            </a:ln>
          </p:spPr>
          <p:txBody>
            <a:bodyPr/>
            <a:lstStyle/>
            <a:p>
              <a:endParaRPr lang="en-US"/>
            </a:p>
          </p:txBody>
        </p:sp>
        <p:sp>
          <p:nvSpPr>
            <p:cNvPr id="14952" name="Line 2811"/>
            <p:cNvSpPr>
              <a:spLocks noChangeShapeType="1"/>
            </p:cNvSpPr>
            <p:nvPr/>
          </p:nvSpPr>
          <p:spPr bwMode="auto">
            <a:xfrm flipV="1">
              <a:off x="4416" y="2180"/>
              <a:ext cx="0" cy="523"/>
            </a:xfrm>
            <a:prstGeom prst="line">
              <a:avLst/>
            </a:prstGeom>
            <a:noFill/>
            <a:ln w="6350">
              <a:solidFill>
                <a:srgbClr val="000000"/>
              </a:solidFill>
              <a:round/>
              <a:headEnd/>
              <a:tailEnd/>
            </a:ln>
          </p:spPr>
          <p:txBody>
            <a:bodyPr/>
            <a:lstStyle/>
            <a:p>
              <a:endParaRPr lang="en-US"/>
            </a:p>
          </p:txBody>
        </p:sp>
        <p:sp>
          <p:nvSpPr>
            <p:cNvPr id="14953" name="Line 2812"/>
            <p:cNvSpPr>
              <a:spLocks noChangeShapeType="1"/>
            </p:cNvSpPr>
            <p:nvPr/>
          </p:nvSpPr>
          <p:spPr bwMode="auto">
            <a:xfrm flipH="1">
              <a:off x="4296" y="2180"/>
              <a:ext cx="120" cy="0"/>
            </a:xfrm>
            <a:prstGeom prst="line">
              <a:avLst/>
            </a:prstGeom>
            <a:noFill/>
            <a:ln w="6350">
              <a:solidFill>
                <a:srgbClr val="000000"/>
              </a:solidFill>
              <a:round/>
              <a:headEnd/>
              <a:tailEnd/>
            </a:ln>
          </p:spPr>
          <p:txBody>
            <a:bodyPr/>
            <a:lstStyle/>
            <a:p>
              <a:endParaRPr lang="en-US"/>
            </a:p>
          </p:txBody>
        </p:sp>
        <p:sp>
          <p:nvSpPr>
            <p:cNvPr id="14954" name="Line 2813"/>
            <p:cNvSpPr>
              <a:spLocks noChangeShapeType="1"/>
            </p:cNvSpPr>
            <p:nvPr/>
          </p:nvSpPr>
          <p:spPr bwMode="auto">
            <a:xfrm>
              <a:off x="4296" y="2180"/>
              <a:ext cx="120" cy="0"/>
            </a:xfrm>
            <a:prstGeom prst="line">
              <a:avLst/>
            </a:prstGeom>
            <a:noFill/>
            <a:ln w="6350">
              <a:solidFill>
                <a:srgbClr val="000000"/>
              </a:solidFill>
              <a:round/>
              <a:headEnd/>
              <a:tailEnd/>
            </a:ln>
          </p:spPr>
          <p:txBody>
            <a:bodyPr/>
            <a:lstStyle/>
            <a:p>
              <a:endParaRPr lang="en-US"/>
            </a:p>
          </p:txBody>
        </p:sp>
        <p:sp>
          <p:nvSpPr>
            <p:cNvPr id="14955" name="Line 2814"/>
            <p:cNvSpPr>
              <a:spLocks noChangeShapeType="1"/>
            </p:cNvSpPr>
            <p:nvPr/>
          </p:nvSpPr>
          <p:spPr bwMode="auto">
            <a:xfrm flipV="1">
              <a:off x="4416" y="1656"/>
              <a:ext cx="0" cy="524"/>
            </a:xfrm>
            <a:prstGeom prst="line">
              <a:avLst/>
            </a:prstGeom>
            <a:noFill/>
            <a:ln w="6350">
              <a:solidFill>
                <a:srgbClr val="000000"/>
              </a:solidFill>
              <a:round/>
              <a:headEnd/>
              <a:tailEnd/>
            </a:ln>
          </p:spPr>
          <p:txBody>
            <a:bodyPr/>
            <a:lstStyle/>
            <a:p>
              <a:endParaRPr lang="en-US"/>
            </a:p>
          </p:txBody>
        </p:sp>
        <p:sp>
          <p:nvSpPr>
            <p:cNvPr id="14956" name="Line 2815"/>
            <p:cNvSpPr>
              <a:spLocks noChangeShapeType="1"/>
            </p:cNvSpPr>
            <p:nvPr/>
          </p:nvSpPr>
          <p:spPr bwMode="auto">
            <a:xfrm flipH="1">
              <a:off x="4296" y="1656"/>
              <a:ext cx="120" cy="0"/>
            </a:xfrm>
            <a:prstGeom prst="line">
              <a:avLst/>
            </a:prstGeom>
            <a:noFill/>
            <a:ln w="6350">
              <a:solidFill>
                <a:srgbClr val="000000"/>
              </a:solidFill>
              <a:round/>
              <a:headEnd/>
              <a:tailEnd/>
            </a:ln>
          </p:spPr>
          <p:txBody>
            <a:bodyPr/>
            <a:lstStyle/>
            <a:p>
              <a:endParaRPr lang="en-US"/>
            </a:p>
          </p:txBody>
        </p:sp>
        <p:sp>
          <p:nvSpPr>
            <p:cNvPr id="14957" name="Line 2816"/>
            <p:cNvSpPr>
              <a:spLocks noChangeShapeType="1"/>
            </p:cNvSpPr>
            <p:nvPr/>
          </p:nvSpPr>
          <p:spPr bwMode="auto">
            <a:xfrm>
              <a:off x="4296" y="1656"/>
              <a:ext cx="120" cy="0"/>
            </a:xfrm>
            <a:prstGeom prst="line">
              <a:avLst/>
            </a:prstGeom>
            <a:noFill/>
            <a:ln w="6350">
              <a:solidFill>
                <a:srgbClr val="000000"/>
              </a:solidFill>
              <a:round/>
              <a:headEnd/>
              <a:tailEnd/>
            </a:ln>
          </p:spPr>
          <p:txBody>
            <a:bodyPr/>
            <a:lstStyle/>
            <a:p>
              <a:endParaRPr lang="en-US"/>
            </a:p>
          </p:txBody>
        </p:sp>
        <p:sp>
          <p:nvSpPr>
            <p:cNvPr id="14958" name="Line 2817"/>
            <p:cNvSpPr>
              <a:spLocks noChangeShapeType="1"/>
            </p:cNvSpPr>
            <p:nvPr/>
          </p:nvSpPr>
          <p:spPr bwMode="auto">
            <a:xfrm flipV="1">
              <a:off x="4416" y="1132"/>
              <a:ext cx="0" cy="524"/>
            </a:xfrm>
            <a:prstGeom prst="line">
              <a:avLst/>
            </a:prstGeom>
            <a:noFill/>
            <a:ln w="6350">
              <a:solidFill>
                <a:srgbClr val="000000"/>
              </a:solidFill>
              <a:round/>
              <a:headEnd/>
              <a:tailEnd/>
            </a:ln>
          </p:spPr>
          <p:txBody>
            <a:bodyPr/>
            <a:lstStyle/>
            <a:p>
              <a:endParaRPr lang="en-US"/>
            </a:p>
          </p:txBody>
        </p:sp>
        <p:sp>
          <p:nvSpPr>
            <p:cNvPr id="14959" name="Line 2818"/>
            <p:cNvSpPr>
              <a:spLocks noChangeShapeType="1"/>
            </p:cNvSpPr>
            <p:nvPr/>
          </p:nvSpPr>
          <p:spPr bwMode="auto">
            <a:xfrm flipH="1">
              <a:off x="4296" y="1132"/>
              <a:ext cx="120" cy="0"/>
            </a:xfrm>
            <a:prstGeom prst="line">
              <a:avLst/>
            </a:prstGeom>
            <a:noFill/>
            <a:ln w="6350">
              <a:solidFill>
                <a:srgbClr val="000000"/>
              </a:solidFill>
              <a:round/>
              <a:headEnd/>
              <a:tailEnd/>
            </a:ln>
          </p:spPr>
          <p:txBody>
            <a:bodyPr/>
            <a:lstStyle/>
            <a:p>
              <a:endParaRPr lang="en-US"/>
            </a:p>
          </p:txBody>
        </p:sp>
        <p:sp>
          <p:nvSpPr>
            <p:cNvPr id="14960" name="Line 2819"/>
            <p:cNvSpPr>
              <a:spLocks noChangeShapeType="1"/>
            </p:cNvSpPr>
            <p:nvPr/>
          </p:nvSpPr>
          <p:spPr bwMode="auto">
            <a:xfrm>
              <a:off x="4296" y="1132"/>
              <a:ext cx="120" cy="0"/>
            </a:xfrm>
            <a:prstGeom prst="line">
              <a:avLst/>
            </a:prstGeom>
            <a:noFill/>
            <a:ln w="6350">
              <a:solidFill>
                <a:srgbClr val="000000"/>
              </a:solidFill>
              <a:round/>
              <a:headEnd/>
              <a:tailEnd/>
            </a:ln>
          </p:spPr>
          <p:txBody>
            <a:bodyPr/>
            <a:lstStyle/>
            <a:p>
              <a:endParaRPr lang="en-US"/>
            </a:p>
          </p:txBody>
        </p:sp>
        <p:sp>
          <p:nvSpPr>
            <p:cNvPr id="14961" name="Line 2820"/>
            <p:cNvSpPr>
              <a:spLocks noChangeShapeType="1"/>
            </p:cNvSpPr>
            <p:nvPr/>
          </p:nvSpPr>
          <p:spPr bwMode="auto">
            <a:xfrm flipV="1">
              <a:off x="4416" y="923"/>
              <a:ext cx="0" cy="209"/>
            </a:xfrm>
            <a:prstGeom prst="line">
              <a:avLst/>
            </a:prstGeom>
            <a:noFill/>
            <a:ln w="6350">
              <a:solidFill>
                <a:srgbClr val="000000"/>
              </a:solidFill>
              <a:round/>
              <a:headEnd/>
              <a:tailEnd/>
            </a:ln>
          </p:spPr>
          <p:txBody>
            <a:bodyPr/>
            <a:lstStyle/>
            <a:p>
              <a:endParaRPr lang="en-US"/>
            </a:p>
          </p:txBody>
        </p:sp>
        <p:sp>
          <p:nvSpPr>
            <p:cNvPr id="14962" name="Line 2821"/>
            <p:cNvSpPr>
              <a:spLocks noChangeShapeType="1"/>
            </p:cNvSpPr>
            <p:nvPr/>
          </p:nvSpPr>
          <p:spPr bwMode="auto">
            <a:xfrm>
              <a:off x="1205" y="923"/>
              <a:ext cx="0" cy="119"/>
            </a:xfrm>
            <a:prstGeom prst="line">
              <a:avLst/>
            </a:prstGeom>
            <a:noFill/>
            <a:ln w="6350">
              <a:solidFill>
                <a:srgbClr val="000000"/>
              </a:solidFill>
              <a:round/>
              <a:headEnd/>
              <a:tailEnd/>
            </a:ln>
          </p:spPr>
          <p:txBody>
            <a:bodyPr/>
            <a:lstStyle/>
            <a:p>
              <a:endParaRPr lang="en-US"/>
            </a:p>
          </p:txBody>
        </p:sp>
        <p:sp>
          <p:nvSpPr>
            <p:cNvPr id="14963" name="Line 2822"/>
            <p:cNvSpPr>
              <a:spLocks noChangeShapeType="1"/>
            </p:cNvSpPr>
            <p:nvPr/>
          </p:nvSpPr>
          <p:spPr bwMode="auto">
            <a:xfrm flipV="1">
              <a:off x="1205" y="923"/>
              <a:ext cx="0" cy="119"/>
            </a:xfrm>
            <a:prstGeom prst="line">
              <a:avLst/>
            </a:prstGeom>
            <a:noFill/>
            <a:ln w="6350">
              <a:solidFill>
                <a:srgbClr val="000000"/>
              </a:solidFill>
              <a:round/>
              <a:headEnd/>
              <a:tailEnd/>
            </a:ln>
          </p:spPr>
          <p:txBody>
            <a:bodyPr/>
            <a:lstStyle/>
            <a:p>
              <a:endParaRPr lang="en-US"/>
            </a:p>
          </p:txBody>
        </p:sp>
        <p:sp>
          <p:nvSpPr>
            <p:cNvPr id="14964" name="Line 2823"/>
            <p:cNvSpPr>
              <a:spLocks noChangeShapeType="1"/>
            </p:cNvSpPr>
            <p:nvPr/>
          </p:nvSpPr>
          <p:spPr bwMode="auto">
            <a:xfrm>
              <a:off x="1205" y="923"/>
              <a:ext cx="157" cy="0"/>
            </a:xfrm>
            <a:prstGeom prst="line">
              <a:avLst/>
            </a:prstGeom>
            <a:noFill/>
            <a:ln w="6350">
              <a:solidFill>
                <a:srgbClr val="000000"/>
              </a:solidFill>
              <a:round/>
              <a:headEnd/>
              <a:tailEnd/>
            </a:ln>
          </p:spPr>
          <p:txBody>
            <a:bodyPr/>
            <a:lstStyle/>
            <a:p>
              <a:endParaRPr lang="en-US"/>
            </a:p>
          </p:txBody>
        </p:sp>
        <p:sp>
          <p:nvSpPr>
            <p:cNvPr id="14965" name="Line 2824"/>
            <p:cNvSpPr>
              <a:spLocks noChangeShapeType="1"/>
            </p:cNvSpPr>
            <p:nvPr/>
          </p:nvSpPr>
          <p:spPr bwMode="auto">
            <a:xfrm>
              <a:off x="1362" y="923"/>
              <a:ext cx="0" cy="49"/>
            </a:xfrm>
            <a:prstGeom prst="line">
              <a:avLst/>
            </a:prstGeom>
            <a:noFill/>
            <a:ln w="6350">
              <a:solidFill>
                <a:srgbClr val="000000"/>
              </a:solidFill>
              <a:round/>
              <a:headEnd/>
              <a:tailEnd/>
            </a:ln>
          </p:spPr>
          <p:txBody>
            <a:bodyPr/>
            <a:lstStyle/>
            <a:p>
              <a:endParaRPr lang="en-US"/>
            </a:p>
          </p:txBody>
        </p:sp>
        <p:sp>
          <p:nvSpPr>
            <p:cNvPr id="14966" name="Line 2825"/>
            <p:cNvSpPr>
              <a:spLocks noChangeShapeType="1"/>
            </p:cNvSpPr>
            <p:nvPr/>
          </p:nvSpPr>
          <p:spPr bwMode="auto">
            <a:xfrm flipV="1">
              <a:off x="1362" y="923"/>
              <a:ext cx="0" cy="49"/>
            </a:xfrm>
            <a:prstGeom prst="line">
              <a:avLst/>
            </a:prstGeom>
            <a:noFill/>
            <a:ln w="6350">
              <a:solidFill>
                <a:srgbClr val="000000"/>
              </a:solidFill>
              <a:round/>
              <a:headEnd/>
              <a:tailEnd/>
            </a:ln>
          </p:spPr>
          <p:txBody>
            <a:bodyPr/>
            <a:lstStyle/>
            <a:p>
              <a:endParaRPr lang="en-US"/>
            </a:p>
          </p:txBody>
        </p:sp>
        <p:sp>
          <p:nvSpPr>
            <p:cNvPr id="14967" name="Line 2826"/>
            <p:cNvSpPr>
              <a:spLocks noChangeShapeType="1"/>
            </p:cNvSpPr>
            <p:nvPr/>
          </p:nvSpPr>
          <p:spPr bwMode="auto">
            <a:xfrm>
              <a:off x="1362" y="923"/>
              <a:ext cx="156" cy="0"/>
            </a:xfrm>
            <a:prstGeom prst="line">
              <a:avLst/>
            </a:prstGeom>
            <a:noFill/>
            <a:ln w="6350">
              <a:solidFill>
                <a:srgbClr val="000000"/>
              </a:solidFill>
              <a:round/>
              <a:headEnd/>
              <a:tailEnd/>
            </a:ln>
          </p:spPr>
          <p:txBody>
            <a:bodyPr/>
            <a:lstStyle/>
            <a:p>
              <a:endParaRPr lang="en-US"/>
            </a:p>
          </p:txBody>
        </p:sp>
        <p:sp>
          <p:nvSpPr>
            <p:cNvPr id="14968" name="Line 2827"/>
            <p:cNvSpPr>
              <a:spLocks noChangeShapeType="1"/>
            </p:cNvSpPr>
            <p:nvPr/>
          </p:nvSpPr>
          <p:spPr bwMode="auto">
            <a:xfrm>
              <a:off x="1518" y="923"/>
              <a:ext cx="0" cy="49"/>
            </a:xfrm>
            <a:prstGeom prst="line">
              <a:avLst/>
            </a:prstGeom>
            <a:noFill/>
            <a:ln w="6350">
              <a:solidFill>
                <a:srgbClr val="000000"/>
              </a:solidFill>
              <a:round/>
              <a:headEnd/>
              <a:tailEnd/>
            </a:ln>
          </p:spPr>
          <p:txBody>
            <a:bodyPr/>
            <a:lstStyle/>
            <a:p>
              <a:endParaRPr lang="en-US"/>
            </a:p>
          </p:txBody>
        </p:sp>
        <p:sp>
          <p:nvSpPr>
            <p:cNvPr id="14969" name="Line 2828"/>
            <p:cNvSpPr>
              <a:spLocks noChangeShapeType="1"/>
            </p:cNvSpPr>
            <p:nvPr/>
          </p:nvSpPr>
          <p:spPr bwMode="auto">
            <a:xfrm flipV="1">
              <a:off x="1518" y="923"/>
              <a:ext cx="0" cy="49"/>
            </a:xfrm>
            <a:prstGeom prst="line">
              <a:avLst/>
            </a:prstGeom>
            <a:noFill/>
            <a:ln w="6350">
              <a:solidFill>
                <a:srgbClr val="000000"/>
              </a:solidFill>
              <a:round/>
              <a:headEnd/>
              <a:tailEnd/>
            </a:ln>
          </p:spPr>
          <p:txBody>
            <a:bodyPr/>
            <a:lstStyle/>
            <a:p>
              <a:endParaRPr lang="en-US"/>
            </a:p>
          </p:txBody>
        </p:sp>
        <p:sp>
          <p:nvSpPr>
            <p:cNvPr id="14970" name="Line 2829"/>
            <p:cNvSpPr>
              <a:spLocks noChangeShapeType="1"/>
            </p:cNvSpPr>
            <p:nvPr/>
          </p:nvSpPr>
          <p:spPr bwMode="auto">
            <a:xfrm>
              <a:off x="1518" y="923"/>
              <a:ext cx="157" cy="0"/>
            </a:xfrm>
            <a:prstGeom prst="line">
              <a:avLst/>
            </a:prstGeom>
            <a:noFill/>
            <a:ln w="6350">
              <a:solidFill>
                <a:srgbClr val="000000"/>
              </a:solidFill>
              <a:round/>
              <a:headEnd/>
              <a:tailEnd/>
            </a:ln>
          </p:spPr>
          <p:txBody>
            <a:bodyPr/>
            <a:lstStyle/>
            <a:p>
              <a:endParaRPr lang="en-US"/>
            </a:p>
          </p:txBody>
        </p:sp>
        <p:sp>
          <p:nvSpPr>
            <p:cNvPr id="14971" name="Line 2830"/>
            <p:cNvSpPr>
              <a:spLocks noChangeShapeType="1"/>
            </p:cNvSpPr>
            <p:nvPr/>
          </p:nvSpPr>
          <p:spPr bwMode="auto">
            <a:xfrm>
              <a:off x="1675" y="923"/>
              <a:ext cx="0" cy="49"/>
            </a:xfrm>
            <a:prstGeom prst="line">
              <a:avLst/>
            </a:prstGeom>
            <a:noFill/>
            <a:ln w="6350">
              <a:solidFill>
                <a:srgbClr val="000000"/>
              </a:solidFill>
              <a:round/>
              <a:headEnd/>
              <a:tailEnd/>
            </a:ln>
          </p:spPr>
          <p:txBody>
            <a:bodyPr/>
            <a:lstStyle/>
            <a:p>
              <a:endParaRPr lang="en-US"/>
            </a:p>
          </p:txBody>
        </p:sp>
        <p:sp>
          <p:nvSpPr>
            <p:cNvPr id="14972" name="Line 2831"/>
            <p:cNvSpPr>
              <a:spLocks noChangeShapeType="1"/>
            </p:cNvSpPr>
            <p:nvPr/>
          </p:nvSpPr>
          <p:spPr bwMode="auto">
            <a:xfrm flipV="1">
              <a:off x="1675" y="923"/>
              <a:ext cx="0" cy="49"/>
            </a:xfrm>
            <a:prstGeom prst="line">
              <a:avLst/>
            </a:prstGeom>
            <a:noFill/>
            <a:ln w="6350">
              <a:solidFill>
                <a:srgbClr val="000000"/>
              </a:solidFill>
              <a:round/>
              <a:headEnd/>
              <a:tailEnd/>
            </a:ln>
          </p:spPr>
          <p:txBody>
            <a:bodyPr/>
            <a:lstStyle/>
            <a:p>
              <a:endParaRPr lang="en-US"/>
            </a:p>
          </p:txBody>
        </p:sp>
        <p:sp>
          <p:nvSpPr>
            <p:cNvPr id="14973" name="Line 2833"/>
            <p:cNvSpPr>
              <a:spLocks noChangeShapeType="1"/>
            </p:cNvSpPr>
            <p:nvPr/>
          </p:nvSpPr>
          <p:spPr bwMode="auto">
            <a:xfrm>
              <a:off x="1675" y="923"/>
              <a:ext cx="157" cy="0"/>
            </a:xfrm>
            <a:prstGeom prst="line">
              <a:avLst/>
            </a:prstGeom>
            <a:noFill/>
            <a:ln w="6350">
              <a:solidFill>
                <a:srgbClr val="000000"/>
              </a:solidFill>
              <a:round/>
              <a:headEnd/>
              <a:tailEnd/>
            </a:ln>
          </p:spPr>
          <p:txBody>
            <a:bodyPr/>
            <a:lstStyle/>
            <a:p>
              <a:endParaRPr lang="en-US"/>
            </a:p>
          </p:txBody>
        </p:sp>
        <p:sp>
          <p:nvSpPr>
            <p:cNvPr id="14974" name="Line 2834"/>
            <p:cNvSpPr>
              <a:spLocks noChangeShapeType="1"/>
            </p:cNvSpPr>
            <p:nvPr/>
          </p:nvSpPr>
          <p:spPr bwMode="auto">
            <a:xfrm>
              <a:off x="1832" y="923"/>
              <a:ext cx="0" cy="49"/>
            </a:xfrm>
            <a:prstGeom prst="line">
              <a:avLst/>
            </a:prstGeom>
            <a:noFill/>
            <a:ln w="6350">
              <a:solidFill>
                <a:srgbClr val="000000"/>
              </a:solidFill>
              <a:round/>
              <a:headEnd/>
              <a:tailEnd/>
            </a:ln>
          </p:spPr>
          <p:txBody>
            <a:bodyPr/>
            <a:lstStyle/>
            <a:p>
              <a:endParaRPr lang="en-US"/>
            </a:p>
          </p:txBody>
        </p:sp>
        <p:sp>
          <p:nvSpPr>
            <p:cNvPr id="14975" name="Line 2835"/>
            <p:cNvSpPr>
              <a:spLocks noChangeShapeType="1"/>
            </p:cNvSpPr>
            <p:nvPr/>
          </p:nvSpPr>
          <p:spPr bwMode="auto">
            <a:xfrm flipV="1">
              <a:off x="1832" y="923"/>
              <a:ext cx="0" cy="49"/>
            </a:xfrm>
            <a:prstGeom prst="line">
              <a:avLst/>
            </a:prstGeom>
            <a:noFill/>
            <a:ln w="6350">
              <a:solidFill>
                <a:srgbClr val="000000"/>
              </a:solidFill>
              <a:round/>
              <a:headEnd/>
              <a:tailEnd/>
            </a:ln>
          </p:spPr>
          <p:txBody>
            <a:bodyPr/>
            <a:lstStyle/>
            <a:p>
              <a:endParaRPr lang="en-US"/>
            </a:p>
          </p:txBody>
        </p:sp>
        <p:sp>
          <p:nvSpPr>
            <p:cNvPr id="14976" name="Line 2836"/>
            <p:cNvSpPr>
              <a:spLocks noChangeShapeType="1"/>
            </p:cNvSpPr>
            <p:nvPr/>
          </p:nvSpPr>
          <p:spPr bwMode="auto">
            <a:xfrm>
              <a:off x="1832" y="923"/>
              <a:ext cx="157" cy="0"/>
            </a:xfrm>
            <a:prstGeom prst="line">
              <a:avLst/>
            </a:prstGeom>
            <a:noFill/>
            <a:ln w="6350">
              <a:solidFill>
                <a:srgbClr val="000000"/>
              </a:solidFill>
              <a:round/>
              <a:headEnd/>
              <a:tailEnd/>
            </a:ln>
          </p:spPr>
          <p:txBody>
            <a:bodyPr/>
            <a:lstStyle/>
            <a:p>
              <a:endParaRPr lang="en-US"/>
            </a:p>
          </p:txBody>
        </p:sp>
        <p:sp>
          <p:nvSpPr>
            <p:cNvPr id="14977" name="Line 2837"/>
            <p:cNvSpPr>
              <a:spLocks noChangeShapeType="1"/>
            </p:cNvSpPr>
            <p:nvPr/>
          </p:nvSpPr>
          <p:spPr bwMode="auto">
            <a:xfrm>
              <a:off x="1989" y="923"/>
              <a:ext cx="0" cy="49"/>
            </a:xfrm>
            <a:prstGeom prst="line">
              <a:avLst/>
            </a:prstGeom>
            <a:noFill/>
            <a:ln w="6350">
              <a:solidFill>
                <a:srgbClr val="000000"/>
              </a:solidFill>
              <a:round/>
              <a:headEnd/>
              <a:tailEnd/>
            </a:ln>
          </p:spPr>
          <p:txBody>
            <a:bodyPr/>
            <a:lstStyle/>
            <a:p>
              <a:endParaRPr lang="en-US"/>
            </a:p>
          </p:txBody>
        </p:sp>
        <p:sp>
          <p:nvSpPr>
            <p:cNvPr id="14978" name="Line 2838"/>
            <p:cNvSpPr>
              <a:spLocks noChangeShapeType="1"/>
            </p:cNvSpPr>
            <p:nvPr/>
          </p:nvSpPr>
          <p:spPr bwMode="auto">
            <a:xfrm flipV="1">
              <a:off x="1989" y="923"/>
              <a:ext cx="0" cy="49"/>
            </a:xfrm>
            <a:prstGeom prst="line">
              <a:avLst/>
            </a:prstGeom>
            <a:noFill/>
            <a:ln w="6350">
              <a:solidFill>
                <a:srgbClr val="000000"/>
              </a:solidFill>
              <a:round/>
              <a:headEnd/>
              <a:tailEnd/>
            </a:ln>
          </p:spPr>
          <p:txBody>
            <a:bodyPr/>
            <a:lstStyle/>
            <a:p>
              <a:endParaRPr lang="en-US"/>
            </a:p>
          </p:txBody>
        </p:sp>
        <p:sp>
          <p:nvSpPr>
            <p:cNvPr id="14979" name="Line 2839"/>
            <p:cNvSpPr>
              <a:spLocks noChangeShapeType="1"/>
            </p:cNvSpPr>
            <p:nvPr/>
          </p:nvSpPr>
          <p:spPr bwMode="auto">
            <a:xfrm>
              <a:off x="1989" y="923"/>
              <a:ext cx="155" cy="0"/>
            </a:xfrm>
            <a:prstGeom prst="line">
              <a:avLst/>
            </a:prstGeom>
            <a:noFill/>
            <a:ln w="6350">
              <a:solidFill>
                <a:srgbClr val="000000"/>
              </a:solidFill>
              <a:round/>
              <a:headEnd/>
              <a:tailEnd/>
            </a:ln>
          </p:spPr>
          <p:txBody>
            <a:bodyPr/>
            <a:lstStyle/>
            <a:p>
              <a:endParaRPr lang="en-US"/>
            </a:p>
          </p:txBody>
        </p:sp>
        <p:sp>
          <p:nvSpPr>
            <p:cNvPr id="14980" name="Line 2840"/>
            <p:cNvSpPr>
              <a:spLocks noChangeShapeType="1"/>
            </p:cNvSpPr>
            <p:nvPr/>
          </p:nvSpPr>
          <p:spPr bwMode="auto">
            <a:xfrm>
              <a:off x="2144" y="923"/>
              <a:ext cx="0" cy="49"/>
            </a:xfrm>
            <a:prstGeom prst="line">
              <a:avLst/>
            </a:prstGeom>
            <a:noFill/>
            <a:ln w="6350">
              <a:solidFill>
                <a:srgbClr val="000000"/>
              </a:solidFill>
              <a:round/>
              <a:headEnd/>
              <a:tailEnd/>
            </a:ln>
          </p:spPr>
          <p:txBody>
            <a:bodyPr/>
            <a:lstStyle/>
            <a:p>
              <a:endParaRPr lang="en-US"/>
            </a:p>
          </p:txBody>
        </p:sp>
        <p:sp>
          <p:nvSpPr>
            <p:cNvPr id="14981" name="Line 2841"/>
            <p:cNvSpPr>
              <a:spLocks noChangeShapeType="1"/>
            </p:cNvSpPr>
            <p:nvPr/>
          </p:nvSpPr>
          <p:spPr bwMode="auto">
            <a:xfrm flipV="1">
              <a:off x="2144" y="923"/>
              <a:ext cx="0" cy="49"/>
            </a:xfrm>
            <a:prstGeom prst="line">
              <a:avLst/>
            </a:prstGeom>
            <a:noFill/>
            <a:ln w="6350">
              <a:solidFill>
                <a:srgbClr val="000000"/>
              </a:solidFill>
              <a:round/>
              <a:headEnd/>
              <a:tailEnd/>
            </a:ln>
          </p:spPr>
          <p:txBody>
            <a:bodyPr/>
            <a:lstStyle/>
            <a:p>
              <a:endParaRPr lang="en-US"/>
            </a:p>
          </p:txBody>
        </p:sp>
        <p:sp>
          <p:nvSpPr>
            <p:cNvPr id="14982" name="Line 2842"/>
            <p:cNvSpPr>
              <a:spLocks noChangeShapeType="1"/>
            </p:cNvSpPr>
            <p:nvPr/>
          </p:nvSpPr>
          <p:spPr bwMode="auto">
            <a:xfrm>
              <a:off x="2144" y="923"/>
              <a:ext cx="157" cy="0"/>
            </a:xfrm>
            <a:prstGeom prst="line">
              <a:avLst/>
            </a:prstGeom>
            <a:noFill/>
            <a:ln w="6350">
              <a:solidFill>
                <a:srgbClr val="000000"/>
              </a:solidFill>
              <a:round/>
              <a:headEnd/>
              <a:tailEnd/>
            </a:ln>
          </p:spPr>
          <p:txBody>
            <a:bodyPr/>
            <a:lstStyle/>
            <a:p>
              <a:endParaRPr lang="en-US"/>
            </a:p>
          </p:txBody>
        </p:sp>
        <p:sp>
          <p:nvSpPr>
            <p:cNvPr id="14983" name="Line 2843"/>
            <p:cNvSpPr>
              <a:spLocks noChangeShapeType="1"/>
            </p:cNvSpPr>
            <p:nvPr/>
          </p:nvSpPr>
          <p:spPr bwMode="auto">
            <a:xfrm>
              <a:off x="2301" y="923"/>
              <a:ext cx="0" cy="49"/>
            </a:xfrm>
            <a:prstGeom prst="line">
              <a:avLst/>
            </a:prstGeom>
            <a:noFill/>
            <a:ln w="6350">
              <a:solidFill>
                <a:srgbClr val="000000"/>
              </a:solidFill>
              <a:round/>
              <a:headEnd/>
              <a:tailEnd/>
            </a:ln>
          </p:spPr>
          <p:txBody>
            <a:bodyPr/>
            <a:lstStyle/>
            <a:p>
              <a:endParaRPr lang="en-US"/>
            </a:p>
          </p:txBody>
        </p:sp>
        <p:sp>
          <p:nvSpPr>
            <p:cNvPr id="14984" name="Line 2844"/>
            <p:cNvSpPr>
              <a:spLocks noChangeShapeType="1"/>
            </p:cNvSpPr>
            <p:nvPr/>
          </p:nvSpPr>
          <p:spPr bwMode="auto">
            <a:xfrm flipV="1">
              <a:off x="2301" y="923"/>
              <a:ext cx="0" cy="49"/>
            </a:xfrm>
            <a:prstGeom prst="line">
              <a:avLst/>
            </a:prstGeom>
            <a:noFill/>
            <a:ln w="6350">
              <a:solidFill>
                <a:srgbClr val="000000"/>
              </a:solidFill>
              <a:round/>
              <a:headEnd/>
              <a:tailEnd/>
            </a:ln>
          </p:spPr>
          <p:txBody>
            <a:bodyPr/>
            <a:lstStyle/>
            <a:p>
              <a:endParaRPr lang="en-US"/>
            </a:p>
          </p:txBody>
        </p:sp>
        <p:sp>
          <p:nvSpPr>
            <p:cNvPr id="14985" name="Line 2845"/>
            <p:cNvSpPr>
              <a:spLocks noChangeShapeType="1"/>
            </p:cNvSpPr>
            <p:nvPr/>
          </p:nvSpPr>
          <p:spPr bwMode="auto">
            <a:xfrm>
              <a:off x="2301" y="923"/>
              <a:ext cx="157" cy="0"/>
            </a:xfrm>
            <a:prstGeom prst="line">
              <a:avLst/>
            </a:prstGeom>
            <a:noFill/>
            <a:ln w="6350">
              <a:solidFill>
                <a:srgbClr val="000000"/>
              </a:solidFill>
              <a:round/>
              <a:headEnd/>
              <a:tailEnd/>
            </a:ln>
          </p:spPr>
          <p:txBody>
            <a:bodyPr/>
            <a:lstStyle/>
            <a:p>
              <a:endParaRPr lang="en-US"/>
            </a:p>
          </p:txBody>
        </p:sp>
        <p:sp>
          <p:nvSpPr>
            <p:cNvPr id="14986" name="Line 2846"/>
            <p:cNvSpPr>
              <a:spLocks noChangeShapeType="1"/>
            </p:cNvSpPr>
            <p:nvPr/>
          </p:nvSpPr>
          <p:spPr bwMode="auto">
            <a:xfrm>
              <a:off x="2458" y="923"/>
              <a:ext cx="0" cy="49"/>
            </a:xfrm>
            <a:prstGeom prst="line">
              <a:avLst/>
            </a:prstGeom>
            <a:noFill/>
            <a:ln w="6350">
              <a:solidFill>
                <a:srgbClr val="000000"/>
              </a:solidFill>
              <a:round/>
              <a:headEnd/>
              <a:tailEnd/>
            </a:ln>
          </p:spPr>
          <p:txBody>
            <a:bodyPr/>
            <a:lstStyle/>
            <a:p>
              <a:endParaRPr lang="en-US"/>
            </a:p>
          </p:txBody>
        </p:sp>
        <p:sp>
          <p:nvSpPr>
            <p:cNvPr id="14987" name="Line 2847"/>
            <p:cNvSpPr>
              <a:spLocks noChangeShapeType="1"/>
            </p:cNvSpPr>
            <p:nvPr/>
          </p:nvSpPr>
          <p:spPr bwMode="auto">
            <a:xfrm flipV="1">
              <a:off x="2458" y="923"/>
              <a:ext cx="0" cy="49"/>
            </a:xfrm>
            <a:prstGeom prst="line">
              <a:avLst/>
            </a:prstGeom>
            <a:noFill/>
            <a:ln w="6350">
              <a:solidFill>
                <a:srgbClr val="000000"/>
              </a:solidFill>
              <a:round/>
              <a:headEnd/>
              <a:tailEnd/>
            </a:ln>
          </p:spPr>
          <p:txBody>
            <a:bodyPr/>
            <a:lstStyle/>
            <a:p>
              <a:endParaRPr lang="en-US"/>
            </a:p>
          </p:txBody>
        </p:sp>
        <p:sp>
          <p:nvSpPr>
            <p:cNvPr id="14988" name="Line 2848"/>
            <p:cNvSpPr>
              <a:spLocks noChangeShapeType="1"/>
            </p:cNvSpPr>
            <p:nvPr/>
          </p:nvSpPr>
          <p:spPr bwMode="auto">
            <a:xfrm>
              <a:off x="2458" y="923"/>
              <a:ext cx="157" cy="0"/>
            </a:xfrm>
            <a:prstGeom prst="line">
              <a:avLst/>
            </a:prstGeom>
            <a:noFill/>
            <a:ln w="6350">
              <a:solidFill>
                <a:srgbClr val="000000"/>
              </a:solidFill>
              <a:round/>
              <a:headEnd/>
              <a:tailEnd/>
            </a:ln>
          </p:spPr>
          <p:txBody>
            <a:bodyPr/>
            <a:lstStyle/>
            <a:p>
              <a:endParaRPr lang="en-US"/>
            </a:p>
          </p:txBody>
        </p:sp>
        <p:sp>
          <p:nvSpPr>
            <p:cNvPr id="14989" name="Line 2849"/>
            <p:cNvSpPr>
              <a:spLocks noChangeShapeType="1"/>
            </p:cNvSpPr>
            <p:nvPr/>
          </p:nvSpPr>
          <p:spPr bwMode="auto">
            <a:xfrm>
              <a:off x="2615" y="923"/>
              <a:ext cx="0" cy="49"/>
            </a:xfrm>
            <a:prstGeom prst="line">
              <a:avLst/>
            </a:prstGeom>
            <a:noFill/>
            <a:ln w="6350">
              <a:solidFill>
                <a:srgbClr val="000000"/>
              </a:solidFill>
              <a:round/>
              <a:headEnd/>
              <a:tailEnd/>
            </a:ln>
          </p:spPr>
          <p:txBody>
            <a:bodyPr/>
            <a:lstStyle/>
            <a:p>
              <a:endParaRPr lang="en-US"/>
            </a:p>
          </p:txBody>
        </p:sp>
        <p:sp>
          <p:nvSpPr>
            <p:cNvPr id="14990" name="Line 2850"/>
            <p:cNvSpPr>
              <a:spLocks noChangeShapeType="1"/>
            </p:cNvSpPr>
            <p:nvPr/>
          </p:nvSpPr>
          <p:spPr bwMode="auto">
            <a:xfrm flipV="1">
              <a:off x="2615" y="923"/>
              <a:ext cx="0" cy="49"/>
            </a:xfrm>
            <a:prstGeom prst="line">
              <a:avLst/>
            </a:prstGeom>
            <a:noFill/>
            <a:ln w="6350">
              <a:solidFill>
                <a:srgbClr val="000000"/>
              </a:solidFill>
              <a:round/>
              <a:headEnd/>
              <a:tailEnd/>
            </a:ln>
          </p:spPr>
          <p:txBody>
            <a:bodyPr/>
            <a:lstStyle/>
            <a:p>
              <a:endParaRPr lang="en-US"/>
            </a:p>
          </p:txBody>
        </p:sp>
        <p:sp>
          <p:nvSpPr>
            <p:cNvPr id="14991" name="Line 2851"/>
            <p:cNvSpPr>
              <a:spLocks noChangeShapeType="1"/>
            </p:cNvSpPr>
            <p:nvPr/>
          </p:nvSpPr>
          <p:spPr bwMode="auto">
            <a:xfrm>
              <a:off x="2615" y="923"/>
              <a:ext cx="156" cy="0"/>
            </a:xfrm>
            <a:prstGeom prst="line">
              <a:avLst/>
            </a:prstGeom>
            <a:noFill/>
            <a:ln w="6350">
              <a:solidFill>
                <a:srgbClr val="000000"/>
              </a:solidFill>
              <a:round/>
              <a:headEnd/>
              <a:tailEnd/>
            </a:ln>
          </p:spPr>
          <p:txBody>
            <a:bodyPr/>
            <a:lstStyle/>
            <a:p>
              <a:endParaRPr lang="en-US"/>
            </a:p>
          </p:txBody>
        </p:sp>
        <p:sp>
          <p:nvSpPr>
            <p:cNvPr id="14992" name="Line 2852"/>
            <p:cNvSpPr>
              <a:spLocks noChangeShapeType="1"/>
            </p:cNvSpPr>
            <p:nvPr/>
          </p:nvSpPr>
          <p:spPr bwMode="auto">
            <a:xfrm>
              <a:off x="2771" y="923"/>
              <a:ext cx="0" cy="119"/>
            </a:xfrm>
            <a:prstGeom prst="line">
              <a:avLst/>
            </a:prstGeom>
            <a:noFill/>
            <a:ln w="6350">
              <a:solidFill>
                <a:srgbClr val="000000"/>
              </a:solidFill>
              <a:round/>
              <a:headEnd/>
              <a:tailEnd/>
            </a:ln>
          </p:spPr>
          <p:txBody>
            <a:bodyPr/>
            <a:lstStyle/>
            <a:p>
              <a:endParaRPr lang="en-US"/>
            </a:p>
          </p:txBody>
        </p:sp>
        <p:sp>
          <p:nvSpPr>
            <p:cNvPr id="14993" name="Line 2853"/>
            <p:cNvSpPr>
              <a:spLocks noChangeShapeType="1"/>
            </p:cNvSpPr>
            <p:nvPr/>
          </p:nvSpPr>
          <p:spPr bwMode="auto">
            <a:xfrm flipV="1">
              <a:off x="2771" y="923"/>
              <a:ext cx="0" cy="119"/>
            </a:xfrm>
            <a:prstGeom prst="line">
              <a:avLst/>
            </a:prstGeom>
            <a:noFill/>
            <a:ln w="6350">
              <a:solidFill>
                <a:srgbClr val="000000"/>
              </a:solidFill>
              <a:round/>
              <a:headEnd/>
              <a:tailEnd/>
            </a:ln>
          </p:spPr>
          <p:txBody>
            <a:bodyPr/>
            <a:lstStyle/>
            <a:p>
              <a:endParaRPr lang="en-US"/>
            </a:p>
          </p:txBody>
        </p:sp>
        <p:sp>
          <p:nvSpPr>
            <p:cNvPr id="14994" name="Line 2854"/>
            <p:cNvSpPr>
              <a:spLocks noChangeShapeType="1"/>
            </p:cNvSpPr>
            <p:nvPr/>
          </p:nvSpPr>
          <p:spPr bwMode="auto">
            <a:xfrm>
              <a:off x="2771" y="923"/>
              <a:ext cx="157" cy="0"/>
            </a:xfrm>
            <a:prstGeom prst="line">
              <a:avLst/>
            </a:prstGeom>
            <a:noFill/>
            <a:ln w="6350">
              <a:solidFill>
                <a:srgbClr val="000000"/>
              </a:solidFill>
              <a:round/>
              <a:headEnd/>
              <a:tailEnd/>
            </a:ln>
          </p:spPr>
          <p:txBody>
            <a:bodyPr/>
            <a:lstStyle/>
            <a:p>
              <a:endParaRPr lang="en-US"/>
            </a:p>
          </p:txBody>
        </p:sp>
        <p:sp>
          <p:nvSpPr>
            <p:cNvPr id="14995" name="Line 2855"/>
            <p:cNvSpPr>
              <a:spLocks noChangeShapeType="1"/>
            </p:cNvSpPr>
            <p:nvPr/>
          </p:nvSpPr>
          <p:spPr bwMode="auto">
            <a:xfrm>
              <a:off x="2928" y="923"/>
              <a:ext cx="0" cy="49"/>
            </a:xfrm>
            <a:prstGeom prst="line">
              <a:avLst/>
            </a:prstGeom>
            <a:noFill/>
            <a:ln w="6350">
              <a:solidFill>
                <a:srgbClr val="000000"/>
              </a:solidFill>
              <a:round/>
              <a:headEnd/>
              <a:tailEnd/>
            </a:ln>
          </p:spPr>
          <p:txBody>
            <a:bodyPr/>
            <a:lstStyle/>
            <a:p>
              <a:endParaRPr lang="en-US"/>
            </a:p>
          </p:txBody>
        </p:sp>
        <p:sp>
          <p:nvSpPr>
            <p:cNvPr id="14996" name="Line 2856"/>
            <p:cNvSpPr>
              <a:spLocks noChangeShapeType="1"/>
            </p:cNvSpPr>
            <p:nvPr/>
          </p:nvSpPr>
          <p:spPr bwMode="auto">
            <a:xfrm flipV="1">
              <a:off x="2928" y="923"/>
              <a:ext cx="0" cy="49"/>
            </a:xfrm>
            <a:prstGeom prst="line">
              <a:avLst/>
            </a:prstGeom>
            <a:noFill/>
            <a:ln w="6350">
              <a:solidFill>
                <a:srgbClr val="000000"/>
              </a:solidFill>
              <a:round/>
              <a:headEnd/>
              <a:tailEnd/>
            </a:ln>
          </p:spPr>
          <p:txBody>
            <a:bodyPr/>
            <a:lstStyle/>
            <a:p>
              <a:endParaRPr lang="en-US"/>
            </a:p>
          </p:txBody>
        </p:sp>
        <p:sp>
          <p:nvSpPr>
            <p:cNvPr id="14997" name="Line 2857"/>
            <p:cNvSpPr>
              <a:spLocks noChangeShapeType="1"/>
            </p:cNvSpPr>
            <p:nvPr/>
          </p:nvSpPr>
          <p:spPr bwMode="auto">
            <a:xfrm>
              <a:off x="2928" y="923"/>
              <a:ext cx="157" cy="0"/>
            </a:xfrm>
            <a:prstGeom prst="line">
              <a:avLst/>
            </a:prstGeom>
            <a:noFill/>
            <a:ln w="6350">
              <a:solidFill>
                <a:srgbClr val="000000"/>
              </a:solidFill>
              <a:round/>
              <a:headEnd/>
              <a:tailEnd/>
            </a:ln>
          </p:spPr>
          <p:txBody>
            <a:bodyPr/>
            <a:lstStyle/>
            <a:p>
              <a:endParaRPr lang="en-US"/>
            </a:p>
          </p:txBody>
        </p:sp>
        <p:sp>
          <p:nvSpPr>
            <p:cNvPr id="14998" name="Line 2858"/>
            <p:cNvSpPr>
              <a:spLocks noChangeShapeType="1"/>
            </p:cNvSpPr>
            <p:nvPr/>
          </p:nvSpPr>
          <p:spPr bwMode="auto">
            <a:xfrm>
              <a:off x="3085" y="923"/>
              <a:ext cx="0" cy="49"/>
            </a:xfrm>
            <a:prstGeom prst="line">
              <a:avLst/>
            </a:prstGeom>
            <a:noFill/>
            <a:ln w="6350">
              <a:solidFill>
                <a:srgbClr val="000000"/>
              </a:solidFill>
              <a:round/>
              <a:headEnd/>
              <a:tailEnd/>
            </a:ln>
          </p:spPr>
          <p:txBody>
            <a:bodyPr/>
            <a:lstStyle/>
            <a:p>
              <a:endParaRPr lang="en-US"/>
            </a:p>
          </p:txBody>
        </p:sp>
        <p:sp>
          <p:nvSpPr>
            <p:cNvPr id="14999" name="Line 2859"/>
            <p:cNvSpPr>
              <a:spLocks noChangeShapeType="1"/>
            </p:cNvSpPr>
            <p:nvPr/>
          </p:nvSpPr>
          <p:spPr bwMode="auto">
            <a:xfrm flipV="1">
              <a:off x="3085" y="923"/>
              <a:ext cx="0" cy="49"/>
            </a:xfrm>
            <a:prstGeom prst="line">
              <a:avLst/>
            </a:prstGeom>
            <a:noFill/>
            <a:ln w="6350">
              <a:solidFill>
                <a:srgbClr val="000000"/>
              </a:solidFill>
              <a:round/>
              <a:headEnd/>
              <a:tailEnd/>
            </a:ln>
          </p:spPr>
          <p:txBody>
            <a:bodyPr/>
            <a:lstStyle/>
            <a:p>
              <a:endParaRPr lang="en-US"/>
            </a:p>
          </p:txBody>
        </p:sp>
        <p:sp>
          <p:nvSpPr>
            <p:cNvPr id="15000" name="Line 2860"/>
            <p:cNvSpPr>
              <a:spLocks noChangeShapeType="1"/>
            </p:cNvSpPr>
            <p:nvPr/>
          </p:nvSpPr>
          <p:spPr bwMode="auto">
            <a:xfrm>
              <a:off x="3085" y="923"/>
              <a:ext cx="157" cy="0"/>
            </a:xfrm>
            <a:prstGeom prst="line">
              <a:avLst/>
            </a:prstGeom>
            <a:noFill/>
            <a:ln w="6350">
              <a:solidFill>
                <a:srgbClr val="000000"/>
              </a:solidFill>
              <a:round/>
              <a:headEnd/>
              <a:tailEnd/>
            </a:ln>
          </p:spPr>
          <p:txBody>
            <a:bodyPr/>
            <a:lstStyle/>
            <a:p>
              <a:endParaRPr lang="en-US"/>
            </a:p>
          </p:txBody>
        </p:sp>
        <p:sp>
          <p:nvSpPr>
            <p:cNvPr id="15001" name="Line 2861"/>
            <p:cNvSpPr>
              <a:spLocks noChangeShapeType="1"/>
            </p:cNvSpPr>
            <p:nvPr/>
          </p:nvSpPr>
          <p:spPr bwMode="auto">
            <a:xfrm>
              <a:off x="3242" y="923"/>
              <a:ext cx="0" cy="49"/>
            </a:xfrm>
            <a:prstGeom prst="line">
              <a:avLst/>
            </a:prstGeom>
            <a:noFill/>
            <a:ln w="6350">
              <a:solidFill>
                <a:srgbClr val="000000"/>
              </a:solidFill>
              <a:round/>
              <a:headEnd/>
              <a:tailEnd/>
            </a:ln>
          </p:spPr>
          <p:txBody>
            <a:bodyPr/>
            <a:lstStyle/>
            <a:p>
              <a:endParaRPr lang="en-US"/>
            </a:p>
          </p:txBody>
        </p:sp>
        <p:sp>
          <p:nvSpPr>
            <p:cNvPr id="15002" name="Line 2862"/>
            <p:cNvSpPr>
              <a:spLocks noChangeShapeType="1"/>
            </p:cNvSpPr>
            <p:nvPr/>
          </p:nvSpPr>
          <p:spPr bwMode="auto">
            <a:xfrm flipV="1">
              <a:off x="3242" y="923"/>
              <a:ext cx="0" cy="49"/>
            </a:xfrm>
            <a:prstGeom prst="line">
              <a:avLst/>
            </a:prstGeom>
            <a:noFill/>
            <a:ln w="6350">
              <a:solidFill>
                <a:srgbClr val="000000"/>
              </a:solidFill>
              <a:round/>
              <a:headEnd/>
              <a:tailEnd/>
            </a:ln>
          </p:spPr>
          <p:txBody>
            <a:bodyPr/>
            <a:lstStyle/>
            <a:p>
              <a:endParaRPr lang="en-US"/>
            </a:p>
          </p:txBody>
        </p:sp>
        <p:sp>
          <p:nvSpPr>
            <p:cNvPr id="15003" name="Line 2863"/>
            <p:cNvSpPr>
              <a:spLocks noChangeShapeType="1"/>
            </p:cNvSpPr>
            <p:nvPr/>
          </p:nvSpPr>
          <p:spPr bwMode="auto">
            <a:xfrm>
              <a:off x="3242" y="923"/>
              <a:ext cx="156" cy="0"/>
            </a:xfrm>
            <a:prstGeom prst="line">
              <a:avLst/>
            </a:prstGeom>
            <a:noFill/>
            <a:ln w="6350">
              <a:solidFill>
                <a:srgbClr val="000000"/>
              </a:solidFill>
              <a:round/>
              <a:headEnd/>
              <a:tailEnd/>
            </a:ln>
          </p:spPr>
          <p:txBody>
            <a:bodyPr/>
            <a:lstStyle/>
            <a:p>
              <a:endParaRPr lang="en-US"/>
            </a:p>
          </p:txBody>
        </p:sp>
        <p:sp>
          <p:nvSpPr>
            <p:cNvPr id="15004" name="Line 2864"/>
            <p:cNvSpPr>
              <a:spLocks noChangeShapeType="1"/>
            </p:cNvSpPr>
            <p:nvPr/>
          </p:nvSpPr>
          <p:spPr bwMode="auto">
            <a:xfrm>
              <a:off x="3398" y="923"/>
              <a:ext cx="0" cy="49"/>
            </a:xfrm>
            <a:prstGeom prst="line">
              <a:avLst/>
            </a:prstGeom>
            <a:noFill/>
            <a:ln w="6350">
              <a:solidFill>
                <a:srgbClr val="000000"/>
              </a:solidFill>
              <a:round/>
              <a:headEnd/>
              <a:tailEnd/>
            </a:ln>
          </p:spPr>
          <p:txBody>
            <a:bodyPr/>
            <a:lstStyle/>
            <a:p>
              <a:endParaRPr lang="en-US"/>
            </a:p>
          </p:txBody>
        </p:sp>
        <p:sp>
          <p:nvSpPr>
            <p:cNvPr id="15005" name="Line 2865"/>
            <p:cNvSpPr>
              <a:spLocks noChangeShapeType="1"/>
            </p:cNvSpPr>
            <p:nvPr/>
          </p:nvSpPr>
          <p:spPr bwMode="auto">
            <a:xfrm flipV="1">
              <a:off x="3398" y="923"/>
              <a:ext cx="0" cy="49"/>
            </a:xfrm>
            <a:prstGeom prst="line">
              <a:avLst/>
            </a:prstGeom>
            <a:noFill/>
            <a:ln w="6350">
              <a:solidFill>
                <a:srgbClr val="000000"/>
              </a:solidFill>
              <a:round/>
              <a:headEnd/>
              <a:tailEnd/>
            </a:ln>
          </p:spPr>
          <p:txBody>
            <a:bodyPr/>
            <a:lstStyle/>
            <a:p>
              <a:endParaRPr lang="en-US"/>
            </a:p>
          </p:txBody>
        </p:sp>
        <p:sp>
          <p:nvSpPr>
            <p:cNvPr id="15006" name="Line 2866"/>
            <p:cNvSpPr>
              <a:spLocks noChangeShapeType="1"/>
            </p:cNvSpPr>
            <p:nvPr/>
          </p:nvSpPr>
          <p:spPr bwMode="auto">
            <a:xfrm>
              <a:off x="3398" y="923"/>
              <a:ext cx="156" cy="0"/>
            </a:xfrm>
            <a:prstGeom prst="line">
              <a:avLst/>
            </a:prstGeom>
            <a:noFill/>
            <a:ln w="6350">
              <a:solidFill>
                <a:srgbClr val="000000"/>
              </a:solidFill>
              <a:round/>
              <a:headEnd/>
              <a:tailEnd/>
            </a:ln>
          </p:spPr>
          <p:txBody>
            <a:bodyPr/>
            <a:lstStyle/>
            <a:p>
              <a:endParaRPr lang="en-US"/>
            </a:p>
          </p:txBody>
        </p:sp>
        <p:sp>
          <p:nvSpPr>
            <p:cNvPr id="15007" name="Line 2867"/>
            <p:cNvSpPr>
              <a:spLocks noChangeShapeType="1"/>
            </p:cNvSpPr>
            <p:nvPr/>
          </p:nvSpPr>
          <p:spPr bwMode="auto">
            <a:xfrm>
              <a:off x="3554" y="923"/>
              <a:ext cx="0" cy="49"/>
            </a:xfrm>
            <a:prstGeom prst="line">
              <a:avLst/>
            </a:prstGeom>
            <a:noFill/>
            <a:ln w="6350">
              <a:solidFill>
                <a:srgbClr val="000000"/>
              </a:solidFill>
              <a:round/>
              <a:headEnd/>
              <a:tailEnd/>
            </a:ln>
          </p:spPr>
          <p:txBody>
            <a:bodyPr/>
            <a:lstStyle/>
            <a:p>
              <a:endParaRPr lang="en-US"/>
            </a:p>
          </p:txBody>
        </p:sp>
        <p:sp>
          <p:nvSpPr>
            <p:cNvPr id="15008" name="Line 2868"/>
            <p:cNvSpPr>
              <a:spLocks noChangeShapeType="1"/>
            </p:cNvSpPr>
            <p:nvPr/>
          </p:nvSpPr>
          <p:spPr bwMode="auto">
            <a:xfrm flipV="1">
              <a:off x="3554" y="923"/>
              <a:ext cx="0" cy="49"/>
            </a:xfrm>
            <a:prstGeom prst="line">
              <a:avLst/>
            </a:prstGeom>
            <a:noFill/>
            <a:ln w="6350">
              <a:solidFill>
                <a:srgbClr val="000000"/>
              </a:solidFill>
              <a:round/>
              <a:headEnd/>
              <a:tailEnd/>
            </a:ln>
          </p:spPr>
          <p:txBody>
            <a:bodyPr/>
            <a:lstStyle/>
            <a:p>
              <a:endParaRPr lang="en-US"/>
            </a:p>
          </p:txBody>
        </p:sp>
        <p:sp>
          <p:nvSpPr>
            <p:cNvPr id="15009" name="Line 2869"/>
            <p:cNvSpPr>
              <a:spLocks noChangeShapeType="1"/>
            </p:cNvSpPr>
            <p:nvPr/>
          </p:nvSpPr>
          <p:spPr bwMode="auto">
            <a:xfrm>
              <a:off x="3554" y="923"/>
              <a:ext cx="157" cy="0"/>
            </a:xfrm>
            <a:prstGeom prst="line">
              <a:avLst/>
            </a:prstGeom>
            <a:noFill/>
            <a:ln w="6350">
              <a:solidFill>
                <a:srgbClr val="000000"/>
              </a:solidFill>
              <a:round/>
              <a:headEnd/>
              <a:tailEnd/>
            </a:ln>
          </p:spPr>
          <p:txBody>
            <a:bodyPr/>
            <a:lstStyle/>
            <a:p>
              <a:endParaRPr lang="en-US"/>
            </a:p>
          </p:txBody>
        </p:sp>
        <p:sp>
          <p:nvSpPr>
            <p:cNvPr id="15010" name="Line 2870"/>
            <p:cNvSpPr>
              <a:spLocks noChangeShapeType="1"/>
            </p:cNvSpPr>
            <p:nvPr/>
          </p:nvSpPr>
          <p:spPr bwMode="auto">
            <a:xfrm>
              <a:off x="3711" y="923"/>
              <a:ext cx="0" cy="49"/>
            </a:xfrm>
            <a:prstGeom prst="line">
              <a:avLst/>
            </a:prstGeom>
            <a:noFill/>
            <a:ln w="6350">
              <a:solidFill>
                <a:srgbClr val="000000"/>
              </a:solidFill>
              <a:round/>
              <a:headEnd/>
              <a:tailEnd/>
            </a:ln>
          </p:spPr>
          <p:txBody>
            <a:bodyPr/>
            <a:lstStyle/>
            <a:p>
              <a:endParaRPr lang="en-US"/>
            </a:p>
          </p:txBody>
        </p:sp>
        <p:sp>
          <p:nvSpPr>
            <p:cNvPr id="15011" name="Line 2871"/>
            <p:cNvSpPr>
              <a:spLocks noChangeShapeType="1"/>
            </p:cNvSpPr>
            <p:nvPr/>
          </p:nvSpPr>
          <p:spPr bwMode="auto">
            <a:xfrm flipV="1">
              <a:off x="3711" y="923"/>
              <a:ext cx="0" cy="49"/>
            </a:xfrm>
            <a:prstGeom prst="line">
              <a:avLst/>
            </a:prstGeom>
            <a:noFill/>
            <a:ln w="6350">
              <a:solidFill>
                <a:srgbClr val="000000"/>
              </a:solidFill>
              <a:round/>
              <a:headEnd/>
              <a:tailEnd/>
            </a:ln>
          </p:spPr>
          <p:txBody>
            <a:bodyPr/>
            <a:lstStyle/>
            <a:p>
              <a:endParaRPr lang="en-US"/>
            </a:p>
          </p:txBody>
        </p:sp>
        <p:sp>
          <p:nvSpPr>
            <p:cNvPr id="15012" name="Line 2872"/>
            <p:cNvSpPr>
              <a:spLocks noChangeShapeType="1"/>
            </p:cNvSpPr>
            <p:nvPr/>
          </p:nvSpPr>
          <p:spPr bwMode="auto">
            <a:xfrm>
              <a:off x="3711" y="923"/>
              <a:ext cx="157" cy="0"/>
            </a:xfrm>
            <a:prstGeom prst="line">
              <a:avLst/>
            </a:prstGeom>
            <a:noFill/>
            <a:ln w="6350">
              <a:solidFill>
                <a:srgbClr val="000000"/>
              </a:solidFill>
              <a:round/>
              <a:headEnd/>
              <a:tailEnd/>
            </a:ln>
          </p:spPr>
          <p:txBody>
            <a:bodyPr/>
            <a:lstStyle/>
            <a:p>
              <a:endParaRPr lang="en-US"/>
            </a:p>
          </p:txBody>
        </p:sp>
        <p:sp>
          <p:nvSpPr>
            <p:cNvPr id="15013" name="Line 2873"/>
            <p:cNvSpPr>
              <a:spLocks noChangeShapeType="1"/>
            </p:cNvSpPr>
            <p:nvPr/>
          </p:nvSpPr>
          <p:spPr bwMode="auto">
            <a:xfrm>
              <a:off x="3868" y="923"/>
              <a:ext cx="0" cy="49"/>
            </a:xfrm>
            <a:prstGeom prst="line">
              <a:avLst/>
            </a:prstGeom>
            <a:noFill/>
            <a:ln w="6350">
              <a:solidFill>
                <a:srgbClr val="000000"/>
              </a:solidFill>
              <a:round/>
              <a:headEnd/>
              <a:tailEnd/>
            </a:ln>
          </p:spPr>
          <p:txBody>
            <a:bodyPr/>
            <a:lstStyle/>
            <a:p>
              <a:endParaRPr lang="en-US"/>
            </a:p>
          </p:txBody>
        </p:sp>
        <p:sp>
          <p:nvSpPr>
            <p:cNvPr id="15014" name="Line 2874"/>
            <p:cNvSpPr>
              <a:spLocks noChangeShapeType="1"/>
            </p:cNvSpPr>
            <p:nvPr/>
          </p:nvSpPr>
          <p:spPr bwMode="auto">
            <a:xfrm flipV="1">
              <a:off x="3868" y="923"/>
              <a:ext cx="0" cy="49"/>
            </a:xfrm>
            <a:prstGeom prst="line">
              <a:avLst/>
            </a:prstGeom>
            <a:noFill/>
            <a:ln w="6350">
              <a:solidFill>
                <a:srgbClr val="000000"/>
              </a:solidFill>
              <a:round/>
              <a:headEnd/>
              <a:tailEnd/>
            </a:ln>
          </p:spPr>
          <p:txBody>
            <a:bodyPr/>
            <a:lstStyle/>
            <a:p>
              <a:endParaRPr lang="en-US"/>
            </a:p>
          </p:txBody>
        </p:sp>
        <p:sp>
          <p:nvSpPr>
            <p:cNvPr id="15015" name="Line 2875"/>
            <p:cNvSpPr>
              <a:spLocks noChangeShapeType="1"/>
            </p:cNvSpPr>
            <p:nvPr/>
          </p:nvSpPr>
          <p:spPr bwMode="auto">
            <a:xfrm>
              <a:off x="3868" y="923"/>
              <a:ext cx="156" cy="0"/>
            </a:xfrm>
            <a:prstGeom prst="line">
              <a:avLst/>
            </a:prstGeom>
            <a:noFill/>
            <a:ln w="6350">
              <a:solidFill>
                <a:srgbClr val="000000"/>
              </a:solidFill>
              <a:round/>
              <a:headEnd/>
              <a:tailEnd/>
            </a:ln>
          </p:spPr>
          <p:txBody>
            <a:bodyPr/>
            <a:lstStyle/>
            <a:p>
              <a:endParaRPr lang="en-US"/>
            </a:p>
          </p:txBody>
        </p:sp>
        <p:sp>
          <p:nvSpPr>
            <p:cNvPr id="15016" name="Line 2876"/>
            <p:cNvSpPr>
              <a:spLocks noChangeShapeType="1"/>
            </p:cNvSpPr>
            <p:nvPr/>
          </p:nvSpPr>
          <p:spPr bwMode="auto">
            <a:xfrm>
              <a:off x="4024" y="923"/>
              <a:ext cx="0" cy="49"/>
            </a:xfrm>
            <a:prstGeom prst="line">
              <a:avLst/>
            </a:prstGeom>
            <a:noFill/>
            <a:ln w="6350">
              <a:solidFill>
                <a:srgbClr val="000000"/>
              </a:solidFill>
              <a:round/>
              <a:headEnd/>
              <a:tailEnd/>
            </a:ln>
          </p:spPr>
          <p:txBody>
            <a:bodyPr/>
            <a:lstStyle/>
            <a:p>
              <a:endParaRPr lang="en-US"/>
            </a:p>
          </p:txBody>
        </p:sp>
        <p:sp>
          <p:nvSpPr>
            <p:cNvPr id="15017" name="Line 2877"/>
            <p:cNvSpPr>
              <a:spLocks noChangeShapeType="1"/>
            </p:cNvSpPr>
            <p:nvPr/>
          </p:nvSpPr>
          <p:spPr bwMode="auto">
            <a:xfrm flipV="1">
              <a:off x="4024" y="923"/>
              <a:ext cx="0" cy="49"/>
            </a:xfrm>
            <a:prstGeom prst="line">
              <a:avLst/>
            </a:prstGeom>
            <a:noFill/>
            <a:ln w="6350">
              <a:solidFill>
                <a:srgbClr val="000000"/>
              </a:solidFill>
              <a:round/>
              <a:headEnd/>
              <a:tailEnd/>
            </a:ln>
          </p:spPr>
          <p:txBody>
            <a:bodyPr/>
            <a:lstStyle/>
            <a:p>
              <a:endParaRPr lang="en-US"/>
            </a:p>
          </p:txBody>
        </p:sp>
        <p:sp>
          <p:nvSpPr>
            <p:cNvPr id="15018" name="Line 2878"/>
            <p:cNvSpPr>
              <a:spLocks noChangeShapeType="1"/>
            </p:cNvSpPr>
            <p:nvPr/>
          </p:nvSpPr>
          <p:spPr bwMode="auto">
            <a:xfrm>
              <a:off x="4024" y="923"/>
              <a:ext cx="157" cy="0"/>
            </a:xfrm>
            <a:prstGeom prst="line">
              <a:avLst/>
            </a:prstGeom>
            <a:noFill/>
            <a:ln w="6350">
              <a:solidFill>
                <a:srgbClr val="000000"/>
              </a:solidFill>
              <a:round/>
              <a:headEnd/>
              <a:tailEnd/>
            </a:ln>
          </p:spPr>
          <p:txBody>
            <a:bodyPr/>
            <a:lstStyle/>
            <a:p>
              <a:endParaRPr lang="en-US"/>
            </a:p>
          </p:txBody>
        </p:sp>
        <p:sp>
          <p:nvSpPr>
            <p:cNvPr id="15019" name="Line 2879"/>
            <p:cNvSpPr>
              <a:spLocks noChangeShapeType="1"/>
            </p:cNvSpPr>
            <p:nvPr/>
          </p:nvSpPr>
          <p:spPr bwMode="auto">
            <a:xfrm>
              <a:off x="4181" y="923"/>
              <a:ext cx="0" cy="49"/>
            </a:xfrm>
            <a:prstGeom prst="line">
              <a:avLst/>
            </a:prstGeom>
            <a:noFill/>
            <a:ln w="6350">
              <a:solidFill>
                <a:srgbClr val="000000"/>
              </a:solidFill>
              <a:round/>
              <a:headEnd/>
              <a:tailEnd/>
            </a:ln>
          </p:spPr>
          <p:txBody>
            <a:bodyPr/>
            <a:lstStyle/>
            <a:p>
              <a:endParaRPr lang="en-US"/>
            </a:p>
          </p:txBody>
        </p:sp>
        <p:sp>
          <p:nvSpPr>
            <p:cNvPr id="15020" name="Line 2880"/>
            <p:cNvSpPr>
              <a:spLocks noChangeShapeType="1"/>
            </p:cNvSpPr>
            <p:nvPr/>
          </p:nvSpPr>
          <p:spPr bwMode="auto">
            <a:xfrm flipV="1">
              <a:off x="4181" y="923"/>
              <a:ext cx="0" cy="49"/>
            </a:xfrm>
            <a:prstGeom prst="line">
              <a:avLst/>
            </a:prstGeom>
            <a:noFill/>
            <a:ln w="6350">
              <a:solidFill>
                <a:srgbClr val="000000"/>
              </a:solidFill>
              <a:round/>
              <a:headEnd/>
              <a:tailEnd/>
            </a:ln>
          </p:spPr>
          <p:txBody>
            <a:bodyPr/>
            <a:lstStyle/>
            <a:p>
              <a:endParaRPr lang="en-US"/>
            </a:p>
          </p:txBody>
        </p:sp>
        <p:sp>
          <p:nvSpPr>
            <p:cNvPr id="15021" name="Line 2881"/>
            <p:cNvSpPr>
              <a:spLocks noChangeShapeType="1"/>
            </p:cNvSpPr>
            <p:nvPr/>
          </p:nvSpPr>
          <p:spPr bwMode="auto">
            <a:xfrm>
              <a:off x="4181" y="923"/>
              <a:ext cx="157" cy="0"/>
            </a:xfrm>
            <a:prstGeom prst="line">
              <a:avLst/>
            </a:prstGeom>
            <a:noFill/>
            <a:ln w="6350">
              <a:solidFill>
                <a:srgbClr val="000000"/>
              </a:solidFill>
              <a:round/>
              <a:headEnd/>
              <a:tailEnd/>
            </a:ln>
          </p:spPr>
          <p:txBody>
            <a:bodyPr/>
            <a:lstStyle/>
            <a:p>
              <a:endParaRPr lang="en-US"/>
            </a:p>
          </p:txBody>
        </p:sp>
        <p:sp>
          <p:nvSpPr>
            <p:cNvPr id="15022" name="Line 2882"/>
            <p:cNvSpPr>
              <a:spLocks noChangeShapeType="1"/>
            </p:cNvSpPr>
            <p:nvPr/>
          </p:nvSpPr>
          <p:spPr bwMode="auto">
            <a:xfrm>
              <a:off x="4338" y="923"/>
              <a:ext cx="0" cy="119"/>
            </a:xfrm>
            <a:prstGeom prst="line">
              <a:avLst/>
            </a:prstGeom>
            <a:noFill/>
            <a:ln w="6350">
              <a:solidFill>
                <a:srgbClr val="000000"/>
              </a:solidFill>
              <a:round/>
              <a:headEnd/>
              <a:tailEnd/>
            </a:ln>
          </p:spPr>
          <p:txBody>
            <a:bodyPr/>
            <a:lstStyle/>
            <a:p>
              <a:endParaRPr lang="en-US"/>
            </a:p>
          </p:txBody>
        </p:sp>
        <p:sp>
          <p:nvSpPr>
            <p:cNvPr id="15023" name="Line 2883"/>
            <p:cNvSpPr>
              <a:spLocks noChangeShapeType="1"/>
            </p:cNvSpPr>
            <p:nvPr/>
          </p:nvSpPr>
          <p:spPr bwMode="auto">
            <a:xfrm flipV="1">
              <a:off x="4338" y="923"/>
              <a:ext cx="0" cy="119"/>
            </a:xfrm>
            <a:prstGeom prst="line">
              <a:avLst/>
            </a:prstGeom>
            <a:noFill/>
            <a:ln w="6350">
              <a:solidFill>
                <a:srgbClr val="000000"/>
              </a:solidFill>
              <a:round/>
              <a:headEnd/>
              <a:tailEnd/>
            </a:ln>
          </p:spPr>
          <p:txBody>
            <a:bodyPr/>
            <a:lstStyle/>
            <a:p>
              <a:endParaRPr lang="en-US"/>
            </a:p>
          </p:txBody>
        </p:sp>
        <p:sp>
          <p:nvSpPr>
            <p:cNvPr id="15024" name="Line 2884"/>
            <p:cNvSpPr>
              <a:spLocks noChangeShapeType="1"/>
            </p:cNvSpPr>
            <p:nvPr/>
          </p:nvSpPr>
          <p:spPr bwMode="auto">
            <a:xfrm>
              <a:off x="4338" y="923"/>
              <a:ext cx="78" cy="0"/>
            </a:xfrm>
            <a:prstGeom prst="line">
              <a:avLst/>
            </a:prstGeom>
            <a:noFill/>
            <a:ln w="6350">
              <a:solidFill>
                <a:srgbClr val="000000"/>
              </a:solidFill>
              <a:round/>
              <a:headEnd/>
              <a:tailEnd/>
            </a:ln>
          </p:spPr>
          <p:txBody>
            <a:bodyPr/>
            <a:lstStyle/>
            <a:p>
              <a:endParaRPr lang="en-US"/>
            </a:p>
          </p:txBody>
        </p:sp>
        <p:sp>
          <p:nvSpPr>
            <p:cNvPr id="15025" name="Line 2885"/>
            <p:cNvSpPr>
              <a:spLocks noChangeShapeType="1"/>
            </p:cNvSpPr>
            <p:nvPr/>
          </p:nvSpPr>
          <p:spPr bwMode="auto">
            <a:xfrm>
              <a:off x="1205" y="923"/>
              <a:ext cx="0" cy="119"/>
            </a:xfrm>
            <a:prstGeom prst="line">
              <a:avLst/>
            </a:prstGeom>
            <a:noFill/>
            <a:ln w="6350">
              <a:solidFill>
                <a:srgbClr val="000000"/>
              </a:solidFill>
              <a:round/>
              <a:headEnd/>
              <a:tailEnd/>
            </a:ln>
          </p:spPr>
          <p:txBody>
            <a:bodyPr/>
            <a:lstStyle/>
            <a:p>
              <a:endParaRPr lang="en-US"/>
            </a:p>
          </p:txBody>
        </p:sp>
        <p:sp>
          <p:nvSpPr>
            <p:cNvPr id="15026" name="Line 2886"/>
            <p:cNvSpPr>
              <a:spLocks noChangeShapeType="1"/>
            </p:cNvSpPr>
            <p:nvPr/>
          </p:nvSpPr>
          <p:spPr bwMode="auto">
            <a:xfrm flipV="1">
              <a:off x="1205" y="923"/>
              <a:ext cx="0" cy="119"/>
            </a:xfrm>
            <a:prstGeom prst="line">
              <a:avLst/>
            </a:prstGeom>
            <a:noFill/>
            <a:ln w="6350">
              <a:solidFill>
                <a:srgbClr val="000000"/>
              </a:solidFill>
              <a:round/>
              <a:headEnd/>
              <a:tailEnd/>
            </a:ln>
          </p:spPr>
          <p:txBody>
            <a:bodyPr/>
            <a:lstStyle/>
            <a:p>
              <a:endParaRPr lang="en-US"/>
            </a:p>
          </p:txBody>
        </p:sp>
        <p:sp>
          <p:nvSpPr>
            <p:cNvPr id="15027" name="Line 2887"/>
            <p:cNvSpPr>
              <a:spLocks noChangeShapeType="1"/>
            </p:cNvSpPr>
            <p:nvPr/>
          </p:nvSpPr>
          <p:spPr bwMode="auto">
            <a:xfrm>
              <a:off x="1205" y="923"/>
              <a:ext cx="157" cy="0"/>
            </a:xfrm>
            <a:prstGeom prst="line">
              <a:avLst/>
            </a:prstGeom>
            <a:noFill/>
            <a:ln w="6350">
              <a:solidFill>
                <a:srgbClr val="000000"/>
              </a:solidFill>
              <a:round/>
              <a:headEnd/>
              <a:tailEnd/>
            </a:ln>
          </p:spPr>
          <p:txBody>
            <a:bodyPr/>
            <a:lstStyle/>
            <a:p>
              <a:endParaRPr lang="en-US"/>
            </a:p>
          </p:txBody>
        </p:sp>
        <p:sp>
          <p:nvSpPr>
            <p:cNvPr id="15028" name="Line 2888"/>
            <p:cNvSpPr>
              <a:spLocks noChangeShapeType="1"/>
            </p:cNvSpPr>
            <p:nvPr/>
          </p:nvSpPr>
          <p:spPr bwMode="auto">
            <a:xfrm>
              <a:off x="1362" y="923"/>
              <a:ext cx="0" cy="49"/>
            </a:xfrm>
            <a:prstGeom prst="line">
              <a:avLst/>
            </a:prstGeom>
            <a:noFill/>
            <a:ln w="6350">
              <a:solidFill>
                <a:srgbClr val="000000"/>
              </a:solidFill>
              <a:round/>
              <a:headEnd/>
              <a:tailEnd/>
            </a:ln>
          </p:spPr>
          <p:txBody>
            <a:bodyPr/>
            <a:lstStyle/>
            <a:p>
              <a:endParaRPr lang="en-US"/>
            </a:p>
          </p:txBody>
        </p:sp>
        <p:sp>
          <p:nvSpPr>
            <p:cNvPr id="15029" name="Line 2889"/>
            <p:cNvSpPr>
              <a:spLocks noChangeShapeType="1"/>
            </p:cNvSpPr>
            <p:nvPr/>
          </p:nvSpPr>
          <p:spPr bwMode="auto">
            <a:xfrm flipV="1">
              <a:off x="1362" y="923"/>
              <a:ext cx="0" cy="49"/>
            </a:xfrm>
            <a:prstGeom prst="line">
              <a:avLst/>
            </a:prstGeom>
            <a:noFill/>
            <a:ln w="6350">
              <a:solidFill>
                <a:srgbClr val="000000"/>
              </a:solidFill>
              <a:round/>
              <a:headEnd/>
              <a:tailEnd/>
            </a:ln>
          </p:spPr>
          <p:txBody>
            <a:bodyPr/>
            <a:lstStyle/>
            <a:p>
              <a:endParaRPr lang="en-US"/>
            </a:p>
          </p:txBody>
        </p:sp>
        <p:sp>
          <p:nvSpPr>
            <p:cNvPr id="15030" name="Line 2890"/>
            <p:cNvSpPr>
              <a:spLocks noChangeShapeType="1"/>
            </p:cNvSpPr>
            <p:nvPr/>
          </p:nvSpPr>
          <p:spPr bwMode="auto">
            <a:xfrm>
              <a:off x="1362" y="923"/>
              <a:ext cx="156" cy="0"/>
            </a:xfrm>
            <a:prstGeom prst="line">
              <a:avLst/>
            </a:prstGeom>
            <a:noFill/>
            <a:ln w="6350">
              <a:solidFill>
                <a:srgbClr val="000000"/>
              </a:solidFill>
              <a:round/>
              <a:headEnd/>
              <a:tailEnd/>
            </a:ln>
          </p:spPr>
          <p:txBody>
            <a:bodyPr/>
            <a:lstStyle/>
            <a:p>
              <a:endParaRPr lang="en-US"/>
            </a:p>
          </p:txBody>
        </p:sp>
        <p:sp>
          <p:nvSpPr>
            <p:cNvPr id="15031" name="Line 2891"/>
            <p:cNvSpPr>
              <a:spLocks noChangeShapeType="1"/>
            </p:cNvSpPr>
            <p:nvPr/>
          </p:nvSpPr>
          <p:spPr bwMode="auto">
            <a:xfrm>
              <a:off x="1518" y="923"/>
              <a:ext cx="0" cy="49"/>
            </a:xfrm>
            <a:prstGeom prst="line">
              <a:avLst/>
            </a:prstGeom>
            <a:noFill/>
            <a:ln w="6350">
              <a:solidFill>
                <a:srgbClr val="000000"/>
              </a:solidFill>
              <a:round/>
              <a:headEnd/>
              <a:tailEnd/>
            </a:ln>
          </p:spPr>
          <p:txBody>
            <a:bodyPr/>
            <a:lstStyle/>
            <a:p>
              <a:endParaRPr lang="en-US"/>
            </a:p>
          </p:txBody>
        </p:sp>
        <p:sp>
          <p:nvSpPr>
            <p:cNvPr id="15032" name="Line 2892"/>
            <p:cNvSpPr>
              <a:spLocks noChangeShapeType="1"/>
            </p:cNvSpPr>
            <p:nvPr/>
          </p:nvSpPr>
          <p:spPr bwMode="auto">
            <a:xfrm flipV="1">
              <a:off x="1518" y="923"/>
              <a:ext cx="0" cy="49"/>
            </a:xfrm>
            <a:prstGeom prst="line">
              <a:avLst/>
            </a:prstGeom>
            <a:noFill/>
            <a:ln w="6350">
              <a:solidFill>
                <a:srgbClr val="000000"/>
              </a:solidFill>
              <a:round/>
              <a:headEnd/>
              <a:tailEnd/>
            </a:ln>
          </p:spPr>
          <p:txBody>
            <a:bodyPr/>
            <a:lstStyle/>
            <a:p>
              <a:endParaRPr lang="en-US"/>
            </a:p>
          </p:txBody>
        </p:sp>
        <p:sp>
          <p:nvSpPr>
            <p:cNvPr id="15033" name="Line 2893"/>
            <p:cNvSpPr>
              <a:spLocks noChangeShapeType="1"/>
            </p:cNvSpPr>
            <p:nvPr/>
          </p:nvSpPr>
          <p:spPr bwMode="auto">
            <a:xfrm>
              <a:off x="1518" y="923"/>
              <a:ext cx="157" cy="0"/>
            </a:xfrm>
            <a:prstGeom prst="line">
              <a:avLst/>
            </a:prstGeom>
            <a:noFill/>
            <a:ln w="6350">
              <a:solidFill>
                <a:srgbClr val="000000"/>
              </a:solidFill>
              <a:round/>
              <a:headEnd/>
              <a:tailEnd/>
            </a:ln>
          </p:spPr>
          <p:txBody>
            <a:bodyPr/>
            <a:lstStyle/>
            <a:p>
              <a:endParaRPr lang="en-US"/>
            </a:p>
          </p:txBody>
        </p:sp>
        <p:sp>
          <p:nvSpPr>
            <p:cNvPr id="15034" name="Line 2894"/>
            <p:cNvSpPr>
              <a:spLocks noChangeShapeType="1"/>
            </p:cNvSpPr>
            <p:nvPr/>
          </p:nvSpPr>
          <p:spPr bwMode="auto">
            <a:xfrm>
              <a:off x="1675" y="923"/>
              <a:ext cx="0" cy="49"/>
            </a:xfrm>
            <a:prstGeom prst="line">
              <a:avLst/>
            </a:prstGeom>
            <a:noFill/>
            <a:ln w="6350">
              <a:solidFill>
                <a:srgbClr val="000000"/>
              </a:solidFill>
              <a:round/>
              <a:headEnd/>
              <a:tailEnd/>
            </a:ln>
          </p:spPr>
          <p:txBody>
            <a:bodyPr/>
            <a:lstStyle/>
            <a:p>
              <a:endParaRPr lang="en-US"/>
            </a:p>
          </p:txBody>
        </p:sp>
        <p:sp>
          <p:nvSpPr>
            <p:cNvPr id="15035" name="Line 2895"/>
            <p:cNvSpPr>
              <a:spLocks noChangeShapeType="1"/>
            </p:cNvSpPr>
            <p:nvPr/>
          </p:nvSpPr>
          <p:spPr bwMode="auto">
            <a:xfrm flipV="1">
              <a:off x="1675" y="923"/>
              <a:ext cx="0" cy="49"/>
            </a:xfrm>
            <a:prstGeom prst="line">
              <a:avLst/>
            </a:prstGeom>
            <a:noFill/>
            <a:ln w="6350">
              <a:solidFill>
                <a:srgbClr val="000000"/>
              </a:solidFill>
              <a:round/>
              <a:headEnd/>
              <a:tailEnd/>
            </a:ln>
          </p:spPr>
          <p:txBody>
            <a:bodyPr/>
            <a:lstStyle/>
            <a:p>
              <a:endParaRPr lang="en-US"/>
            </a:p>
          </p:txBody>
        </p:sp>
        <p:sp>
          <p:nvSpPr>
            <p:cNvPr id="15036" name="Line 2896"/>
            <p:cNvSpPr>
              <a:spLocks noChangeShapeType="1"/>
            </p:cNvSpPr>
            <p:nvPr/>
          </p:nvSpPr>
          <p:spPr bwMode="auto">
            <a:xfrm>
              <a:off x="1675" y="923"/>
              <a:ext cx="157" cy="0"/>
            </a:xfrm>
            <a:prstGeom prst="line">
              <a:avLst/>
            </a:prstGeom>
            <a:noFill/>
            <a:ln w="6350">
              <a:solidFill>
                <a:srgbClr val="000000"/>
              </a:solidFill>
              <a:round/>
              <a:headEnd/>
              <a:tailEnd/>
            </a:ln>
          </p:spPr>
          <p:txBody>
            <a:bodyPr/>
            <a:lstStyle/>
            <a:p>
              <a:endParaRPr lang="en-US"/>
            </a:p>
          </p:txBody>
        </p:sp>
        <p:sp>
          <p:nvSpPr>
            <p:cNvPr id="15037" name="Line 2897"/>
            <p:cNvSpPr>
              <a:spLocks noChangeShapeType="1"/>
            </p:cNvSpPr>
            <p:nvPr/>
          </p:nvSpPr>
          <p:spPr bwMode="auto">
            <a:xfrm>
              <a:off x="1832" y="923"/>
              <a:ext cx="0" cy="49"/>
            </a:xfrm>
            <a:prstGeom prst="line">
              <a:avLst/>
            </a:prstGeom>
            <a:noFill/>
            <a:ln w="6350">
              <a:solidFill>
                <a:srgbClr val="000000"/>
              </a:solidFill>
              <a:round/>
              <a:headEnd/>
              <a:tailEnd/>
            </a:ln>
          </p:spPr>
          <p:txBody>
            <a:bodyPr/>
            <a:lstStyle/>
            <a:p>
              <a:endParaRPr lang="en-US"/>
            </a:p>
          </p:txBody>
        </p:sp>
        <p:sp>
          <p:nvSpPr>
            <p:cNvPr id="15038" name="Line 2898"/>
            <p:cNvSpPr>
              <a:spLocks noChangeShapeType="1"/>
            </p:cNvSpPr>
            <p:nvPr/>
          </p:nvSpPr>
          <p:spPr bwMode="auto">
            <a:xfrm flipV="1">
              <a:off x="1832" y="923"/>
              <a:ext cx="0" cy="49"/>
            </a:xfrm>
            <a:prstGeom prst="line">
              <a:avLst/>
            </a:prstGeom>
            <a:noFill/>
            <a:ln w="6350">
              <a:solidFill>
                <a:srgbClr val="000000"/>
              </a:solidFill>
              <a:round/>
              <a:headEnd/>
              <a:tailEnd/>
            </a:ln>
          </p:spPr>
          <p:txBody>
            <a:bodyPr/>
            <a:lstStyle/>
            <a:p>
              <a:endParaRPr lang="en-US"/>
            </a:p>
          </p:txBody>
        </p:sp>
        <p:sp>
          <p:nvSpPr>
            <p:cNvPr id="15039" name="Line 2899"/>
            <p:cNvSpPr>
              <a:spLocks noChangeShapeType="1"/>
            </p:cNvSpPr>
            <p:nvPr/>
          </p:nvSpPr>
          <p:spPr bwMode="auto">
            <a:xfrm>
              <a:off x="1832" y="923"/>
              <a:ext cx="157" cy="0"/>
            </a:xfrm>
            <a:prstGeom prst="line">
              <a:avLst/>
            </a:prstGeom>
            <a:noFill/>
            <a:ln w="6350">
              <a:solidFill>
                <a:srgbClr val="000000"/>
              </a:solidFill>
              <a:round/>
              <a:headEnd/>
              <a:tailEnd/>
            </a:ln>
          </p:spPr>
          <p:txBody>
            <a:bodyPr/>
            <a:lstStyle/>
            <a:p>
              <a:endParaRPr lang="en-US"/>
            </a:p>
          </p:txBody>
        </p:sp>
        <p:sp>
          <p:nvSpPr>
            <p:cNvPr id="15040" name="Line 2900"/>
            <p:cNvSpPr>
              <a:spLocks noChangeShapeType="1"/>
            </p:cNvSpPr>
            <p:nvPr/>
          </p:nvSpPr>
          <p:spPr bwMode="auto">
            <a:xfrm>
              <a:off x="1989" y="923"/>
              <a:ext cx="0" cy="49"/>
            </a:xfrm>
            <a:prstGeom prst="line">
              <a:avLst/>
            </a:prstGeom>
            <a:noFill/>
            <a:ln w="6350">
              <a:solidFill>
                <a:srgbClr val="000000"/>
              </a:solidFill>
              <a:round/>
              <a:headEnd/>
              <a:tailEnd/>
            </a:ln>
          </p:spPr>
          <p:txBody>
            <a:bodyPr/>
            <a:lstStyle/>
            <a:p>
              <a:endParaRPr lang="en-US"/>
            </a:p>
          </p:txBody>
        </p:sp>
        <p:sp>
          <p:nvSpPr>
            <p:cNvPr id="15041" name="Line 2901"/>
            <p:cNvSpPr>
              <a:spLocks noChangeShapeType="1"/>
            </p:cNvSpPr>
            <p:nvPr/>
          </p:nvSpPr>
          <p:spPr bwMode="auto">
            <a:xfrm flipV="1">
              <a:off x="1989" y="923"/>
              <a:ext cx="0" cy="49"/>
            </a:xfrm>
            <a:prstGeom prst="line">
              <a:avLst/>
            </a:prstGeom>
            <a:noFill/>
            <a:ln w="6350">
              <a:solidFill>
                <a:srgbClr val="000000"/>
              </a:solidFill>
              <a:round/>
              <a:headEnd/>
              <a:tailEnd/>
            </a:ln>
          </p:spPr>
          <p:txBody>
            <a:bodyPr/>
            <a:lstStyle/>
            <a:p>
              <a:endParaRPr lang="en-US"/>
            </a:p>
          </p:txBody>
        </p:sp>
        <p:sp>
          <p:nvSpPr>
            <p:cNvPr id="15042" name="Line 2902"/>
            <p:cNvSpPr>
              <a:spLocks noChangeShapeType="1"/>
            </p:cNvSpPr>
            <p:nvPr/>
          </p:nvSpPr>
          <p:spPr bwMode="auto">
            <a:xfrm>
              <a:off x="1989" y="923"/>
              <a:ext cx="155" cy="0"/>
            </a:xfrm>
            <a:prstGeom prst="line">
              <a:avLst/>
            </a:prstGeom>
            <a:noFill/>
            <a:ln w="6350">
              <a:solidFill>
                <a:srgbClr val="000000"/>
              </a:solidFill>
              <a:round/>
              <a:headEnd/>
              <a:tailEnd/>
            </a:ln>
          </p:spPr>
          <p:txBody>
            <a:bodyPr/>
            <a:lstStyle/>
            <a:p>
              <a:endParaRPr lang="en-US"/>
            </a:p>
          </p:txBody>
        </p:sp>
        <p:sp>
          <p:nvSpPr>
            <p:cNvPr id="15043" name="Line 2903"/>
            <p:cNvSpPr>
              <a:spLocks noChangeShapeType="1"/>
            </p:cNvSpPr>
            <p:nvPr/>
          </p:nvSpPr>
          <p:spPr bwMode="auto">
            <a:xfrm>
              <a:off x="2144" y="923"/>
              <a:ext cx="0" cy="49"/>
            </a:xfrm>
            <a:prstGeom prst="line">
              <a:avLst/>
            </a:prstGeom>
            <a:noFill/>
            <a:ln w="6350">
              <a:solidFill>
                <a:srgbClr val="000000"/>
              </a:solidFill>
              <a:round/>
              <a:headEnd/>
              <a:tailEnd/>
            </a:ln>
          </p:spPr>
          <p:txBody>
            <a:bodyPr/>
            <a:lstStyle/>
            <a:p>
              <a:endParaRPr lang="en-US"/>
            </a:p>
          </p:txBody>
        </p:sp>
        <p:sp>
          <p:nvSpPr>
            <p:cNvPr id="15044" name="Line 2904"/>
            <p:cNvSpPr>
              <a:spLocks noChangeShapeType="1"/>
            </p:cNvSpPr>
            <p:nvPr/>
          </p:nvSpPr>
          <p:spPr bwMode="auto">
            <a:xfrm flipV="1">
              <a:off x="2144" y="923"/>
              <a:ext cx="0" cy="49"/>
            </a:xfrm>
            <a:prstGeom prst="line">
              <a:avLst/>
            </a:prstGeom>
            <a:noFill/>
            <a:ln w="6350">
              <a:solidFill>
                <a:srgbClr val="000000"/>
              </a:solidFill>
              <a:round/>
              <a:headEnd/>
              <a:tailEnd/>
            </a:ln>
          </p:spPr>
          <p:txBody>
            <a:bodyPr/>
            <a:lstStyle/>
            <a:p>
              <a:endParaRPr lang="en-US"/>
            </a:p>
          </p:txBody>
        </p:sp>
        <p:sp>
          <p:nvSpPr>
            <p:cNvPr id="15045" name="Line 2905"/>
            <p:cNvSpPr>
              <a:spLocks noChangeShapeType="1"/>
            </p:cNvSpPr>
            <p:nvPr/>
          </p:nvSpPr>
          <p:spPr bwMode="auto">
            <a:xfrm>
              <a:off x="2144" y="923"/>
              <a:ext cx="157" cy="0"/>
            </a:xfrm>
            <a:prstGeom prst="line">
              <a:avLst/>
            </a:prstGeom>
            <a:noFill/>
            <a:ln w="6350">
              <a:solidFill>
                <a:srgbClr val="000000"/>
              </a:solidFill>
              <a:round/>
              <a:headEnd/>
              <a:tailEnd/>
            </a:ln>
          </p:spPr>
          <p:txBody>
            <a:bodyPr/>
            <a:lstStyle/>
            <a:p>
              <a:endParaRPr lang="en-US"/>
            </a:p>
          </p:txBody>
        </p:sp>
        <p:sp>
          <p:nvSpPr>
            <p:cNvPr id="15046" name="Line 2906"/>
            <p:cNvSpPr>
              <a:spLocks noChangeShapeType="1"/>
            </p:cNvSpPr>
            <p:nvPr/>
          </p:nvSpPr>
          <p:spPr bwMode="auto">
            <a:xfrm>
              <a:off x="2301" y="923"/>
              <a:ext cx="0" cy="49"/>
            </a:xfrm>
            <a:prstGeom prst="line">
              <a:avLst/>
            </a:prstGeom>
            <a:noFill/>
            <a:ln w="6350">
              <a:solidFill>
                <a:srgbClr val="000000"/>
              </a:solidFill>
              <a:round/>
              <a:headEnd/>
              <a:tailEnd/>
            </a:ln>
          </p:spPr>
          <p:txBody>
            <a:bodyPr/>
            <a:lstStyle/>
            <a:p>
              <a:endParaRPr lang="en-US"/>
            </a:p>
          </p:txBody>
        </p:sp>
        <p:sp>
          <p:nvSpPr>
            <p:cNvPr id="15047" name="Line 2907"/>
            <p:cNvSpPr>
              <a:spLocks noChangeShapeType="1"/>
            </p:cNvSpPr>
            <p:nvPr/>
          </p:nvSpPr>
          <p:spPr bwMode="auto">
            <a:xfrm flipV="1">
              <a:off x="2301" y="923"/>
              <a:ext cx="0" cy="49"/>
            </a:xfrm>
            <a:prstGeom prst="line">
              <a:avLst/>
            </a:prstGeom>
            <a:noFill/>
            <a:ln w="6350">
              <a:solidFill>
                <a:srgbClr val="000000"/>
              </a:solidFill>
              <a:round/>
              <a:headEnd/>
              <a:tailEnd/>
            </a:ln>
          </p:spPr>
          <p:txBody>
            <a:bodyPr/>
            <a:lstStyle/>
            <a:p>
              <a:endParaRPr lang="en-US"/>
            </a:p>
          </p:txBody>
        </p:sp>
        <p:sp>
          <p:nvSpPr>
            <p:cNvPr id="15048" name="Line 2908"/>
            <p:cNvSpPr>
              <a:spLocks noChangeShapeType="1"/>
            </p:cNvSpPr>
            <p:nvPr/>
          </p:nvSpPr>
          <p:spPr bwMode="auto">
            <a:xfrm>
              <a:off x="2301" y="923"/>
              <a:ext cx="157" cy="0"/>
            </a:xfrm>
            <a:prstGeom prst="line">
              <a:avLst/>
            </a:prstGeom>
            <a:noFill/>
            <a:ln w="6350">
              <a:solidFill>
                <a:srgbClr val="000000"/>
              </a:solidFill>
              <a:round/>
              <a:headEnd/>
              <a:tailEnd/>
            </a:ln>
          </p:spPr>
          <p:txBody>
            <a:bodyPr/>
            <a:lstStyle/>
            <a:p>
              <a:endParaRPr lang="en-US"/>
            </a:p>
          </p:txBody>
        </p:sp>
        <p:sp>
          <p:nvSpPr>
            <p:cNvPr id="15049" name="Line 2909"/>
            <p:cNvSpPr>
              <a:spLocks noChangeShapeType="1"/>
            </p:cNvSpPr>
            <p:nvPr/>
          </p:nvSpPr>
          <p:spPr bwMode="auto">
            <a:xfrm>
              <a:off x="2458" y="923"/>
              <a:ext cx="0" cy="49"/>
            </a:xfrm>
            <a:prstGeom prst="line">
              <a:avLst/>
            </a:prstGeom>
            <a:noFill/>
            <a:ln w="6350">
              <a:solidFill>
                <a:srgbClr val="000000"/>
              </a:solidFill>
              <a:round/>
              <a:headEnd/>
              <a:tailEnd/>
            </a:ln>
          </p:spPr>
          <p:txBody>
            <a:bodyPr/>
            <a:lstStyle/>
            <a:p>
              <a:endParaRPr lang="en-US"/>
            </a:p>
          </p:txBody>
        </p:sp>
        <p:sp>
          <p:nvSpPr>
            <p:cNvPr id="15050" name="Line 2910"/>
            <p:cNvSpPr>
              <a:spLocks noChangeShapeType="1"/>
            </p:cNvSpPr>
            <p:nvPr/>
          </p:nvSpPr>
          <p:spPr bwMode="auto">
            <a:xfrm flipV="1">
              <a:off x="2458" y="923"/>
              <a:ext cx="0" cy="49"/>
            </a:xfrm>
            <a:prstGeom prst="line">
              <a:avLst/>
            </a:prstGeom>
            <a:noFill/>
            <a:ln w="6350">
              <a:solidFill>
                <a:srgbClr val="000000"/>
              </a:solidFill>
              <a:round/>
              <a:headEnd/>
              <a:tailEnd/>
            </a:ln>
          </p:spPr>
          <p:txBody>
            <a:bodyPr/>
            <a:lstStyle/>
            <a:p>
              <a:endParaRPr lang="en-US"/>
            </a:p>
          </p:txBody>
        </p:sp>
        <p:sp>
          <p:nvSpPr>
            <p:cNvPr id="15051" name="Line 2911"/>
            <p:cNvSpPr>
              <a:spLocks noChangeShapeType="1"/>
            </p:cNvSpPr>
            <p:nvPr/>
          </p:nvSpPr>
          <p:spPr bwMode="auto">
            <a:xfrm>
              <a:off x="2458" y="923"/>
              <a:ext cx="157" cy="0"/>
            </a:xfrm>
            <a:prstGeom prst="line">
              <a:avLst/>
            </a:prstGeom>
            <a:noFill/>
            <a:ln w="6350">
              <a:solidFill>
                <a:srgbClr val="000000"/>
              </a:solidFill>
              <a:round/>
              <a:headEnd/>
              <a:tailEnd/>
            </a:ln>
          </p:spPr>
          <p:txBody>
            <a:bodyPr/>
            <a:lstStyle/>
            <a:p>
              <a:endParaRPr lang="en-US"/>
            </a:p>
          </p:txBody>
        </p:sp>
        <p:sp>
          <p:nvSpPr>
            <p:cNvPr id="15052" name="Line 2912"/>
            <p:cNvSpPr>
              <a:spLocks noChangeShapeType="1"/>
            </p:cNvSpPr>
            <p:nvPr/>
          </p:nvSpPr>
          <p:spPr bwMode="auto">
            <a:xfrm>
              <a:off x="2615" y="923"/>
              <a:ext cx="0" cy="49"/>
            </a:xfrm>
            <a:prstGeom prst="line">
              <a:avLst/>
            </a:prstGeom>
            <a:noFill/>
            <a:ln w="6350">
              <a:solidFill>
                <a:srgbClr val="000000"/>
              </a:solidFill>
              <a:round/>
              <a:headEnd/>
              <a:tailEnd/>
            </a:ln>
          </p:spPr>
          <p:txBody>
            <a:bodyPr/>
            <a:lstStyle/>
            <a:p>
              <a:endParaRPr lang="en-US"/>
            </a:p>
          </p:txBody>
        </p:sp>
        <p:sp>
          <p:nvSpPr>
            <p:cNvPr id="15053" name="Line 2913"/>
            <p:cNvSpPr>
              <a:spLocks noChangeShapeType="1"/>
            </p:cNvSpPr>
            <p:nvPr/>
          </p:nvSpPr>
          <p:spPr bwMode="auto">
            <a:xfrm flipV="1">
              <a:off x="2615" y="923"/>
              <a:ext cx="0" cy="49"/>
            </a:xfrm>
            <a:prstGeom prst="line">
              <a:avLst/>
            </a:prstGeom>
            <a:noFill/>
            <a:ln w="6350">
              <a:solidFill>
                <a:srgbClr val="000000"/>
              </a:solidFill>
              <a:round/>
              <a:headEnd/>
              <a:tailEnd/>
            </a:ln>
          </p:spPr>
          <p:txBody>
            <a:bodyPr/>
            <a:lstStyle/>
            <a:p>
              <a:endParaRPr lang="en-US"/>
            </a:p>
          </p:txBody>
        </p:sp>
        <p:sp>
          <p:nvSpPr>
            <p:cNvPr id="15054" name="Line 2914"/>
            <p:cNvSpPr>
              <a:spLocks noChangeShapeType="1"/>
            </p:cNvSpPr>
            <p:nvPr/>
          </p:nvSpPr>
          <p:spPr bwMode="auto">
            <a:xfrm>
              <a:off x="2615" y="923"/>
              <a:ext cx="156" cy="0"/>
            </a:xfrm>
            <a:prstGeom prst="line">
              <a:avLst/>
            </a:prstGeom>
            <a:noFill/>
            <a:ln w="6350">
              <a:solidFill>
                <a:srgbClr val="000000"/>
              </a:solidFill>
              <a:round/>
              <a:headEnd/>
              <a:tailEnd/>
            </a:ln>
          </p:spPr>
          <p:txBody>
            <a:bodyPr/>
            <a:lstStyle/>
            <a:p>
              <a:endParaRPr lang="en-US"/>
            </a:p>
          </p:txBody>
        </p:sp>
        <p:sp>
          <p:nvSpPr>
            <p:cNvPr id="15055" name="Line 2915"/>
            <p:cNvSpPr>
              <a:spLocks noChangeShapeType="1"/>
            </p:cNvSpPr>
            <p:nvPr/>
          </p:nvSpPr>
          <p:spPr bwMode="auto">
            <a:xfrm>
              <a:off x="2771" y="923"/>
              <a:ext cx="0" cy="119"/>
            </a:xfrm>
            <a:prstGeom prst="line">
              <a:avLst/>
            </a:prstGeom>
            <a:noFill/>
            <a:ln w="6350">
              <a:solidFill>
                <a:srgbClr val="000000"/>
              </a:solidFill>
              <a:round/>
              <a:headEnd/>
              <a:tailEnd/>
            </a:ln>
          </p:spPr>
          <p:txBody>
            <a:bodyPr/>
            <a:lstStyle/>
            <a:p>
              <a:endParaRPr lang="en-US"/>
            </a:p>
          </p:txBody>
        </p:sp>
        <p:sp>
          <p:nvSpPr>
            <p:cNvPr id="15056" name="Line 2916"/>
            <p:cNvSpPr>
              <a:spLocks noChangeShapeType="1"/>
            </p:cNvSpPr>
            <p:nvPr/>
          </p:nvSpPr>
          <p:spPr bwMode="auto">
            <a:xfrm flipV="1">
              <a:off x="2771" y="923"/>
              <a:ext cx="0" cy="119"/>
            </a:xfrm>
            <a:prstGeom prst="line">
              <a:avLst/>
            </a:prstGeom>
            <a:noFill/>
            <a:ln w="6350">
              <a:solidFill>
                <a:srgbClr val="000000"/>
              </a:solidFill>
              <a:round/>
              <a:headEnd/>
              <a:tailEnd/>
            </a:ln>
          </p:spPr>
          <p:txBody>
            <a:bodyPr/>
            <a:lstStyle/>
            <a:p>
              <a:endParaRPr lang="en-US"/>
            </a:p>
          </p:txBody>
        </p:sp>
        <p:sp>
          <p:nvSpPr>
            <p:cNvPr id="15057" name="Line 2917"/>
            <p:cNvSpPr>
              <a:spLocks noChangeShapeType="1"/>
            </p:cNvSpPr>
            <p:nvPr/>
          </p:nvSpPr>
          <p:spPr bwMode="auto">
            <a:xfrm>
              <a:off x="2771" y="923"/>
              <a:ext cx="157" cy="0"/>
            </a:xfrm>
            <a:prstGeom prst="line">
              <a:avLst/>
            </a:prstGeom>
            <a:noFill/>
            <a:ln w="6350">
              <a:solidFill>
                <a:srgbClr val="000000"/>
              </a:solidFill>
              <a:round/>
              <a:headEnd/>
              <a:tailEnd/>
            </a:ln>
          </p:spPr>
          <p:txBody>
            <a:bodyPr/>
            <a:lstStyle/>
            <a:p>
              <a:endParaRPr lang="en-US"/>
            </a:p>
          </p:txBody>
        </p:sp>
        <p:sp>
          <p:nvSpPr>
            <p:cNvPr id="15058" name="Line 2918"/>
            <p:cNvSpPr>
              <a:spLocks noChangeShapeType="1"/>
            </p:cNvSpPr>
            <p:nvPr/>
          </p:nvSpPr>
          <p:spPr bwMode="auto">
            <a:xfrm>
              <a:off x="2928" y="923"/>
              <a:ext cx="0" cy="49"/>
            </a:xfrm>
            <a:prstGeom prst="line">
              <a:avLst/>
            </a:prstGeom>
            <a:noFill/>
            <a:ln w="6350">
              <a:solidFill>
                <a:srgbClr val="000000"/>
              </a:solidFill>
              <a:round/>
              <a:headEnd/>
              <a:tailEnd/>
            </a:ln>
          </p:spPr>
          <p:txBody>
            <a:bodyPr/>
            <a:lstStyle/>
            <a:p>
              <a:endParaRPr lang="en-US"/>
            </a:p>
          </p:txBody>
        </p:sp>
        <p:sp>
          <p:nvSpPr>
            <p:cNvPr id="15059" name="Line 2919"/>
            <p:cNvSpPr>
              <a:spLocks noChangeShapeType="1"/>
            </p:cNvSpPr>
            <p:nvPr/>
          </p:nvSpPr>
          <p:spPr bwMode="auto">
            <a:xfrm flipV="1">
              <a:off x="2928" y="923"/>
              <a:ext cx="0" cy="49"/>
            </a:xfrm>
            <a:prstGeom prst="line">
              <a:avLst/>
            </a:prstGeom>
            <a:noFill/>
            <a:ln w="6350">
              <a:solidFill>
                <a:srgbClr val="000000"/>
              </a:solidFill>
              <a:round/>
              <a:headEnd/>
              <a:tailEnd/>
            </a:ln>
          </p:spPr>
          <p:txBody>
            <a:bodyPr/>
            <a:lstStyle/>
            <a:p>
              <a:endParaRPr lang="en-US"/>
            </a:p>
          </p:txBody>
        </p:sp>
        <p:sp>
          <p:nvSpPr>
            <p:cNvPr id="15060" name="Line 2920"/>
            <p:cNvSpPr>
              <a:spLocks noChangeShapeType="1"/>
            </p:cNvSpPr>
            <p:nvPr/>
          </p:nvSpPr>
          <p:spPr bwMode="auto">
            <a:xfrm>
              <a:off x="2928" y="923"/>
              <a:ext cx="157" cy="0"/>
            </a:xfrm>
            <a:prstGeom prst="line">
              <a:avLst/>
            </a:prstGeom>
            <a:noFill/>
            <a:ln w="6350">
              <a:solidFill>
                <a:srgbClr val="000000"/>
              </a:solidFill>
              <a:round/>
              <a:headEnd/>
              <a:tailEnd/>
            </a:ln>
          </p:spPr>
          <p:txBody>
            <a:bodyPr/>
            <a:lstStyle/>
            <a:p>
              <a:endParaRPr lang="en-US"/>
            </a:p>
          </p:txBody>
        </p:sp>
        <p:sp>
          <p:nvSpPr>
            <p:cNvPr id="15061" name="Line 2921"/>
            <p:cNvSpPr>
              <a:spLocks noChangeShapeType="1"/>
            </p:cNvSpPr>
            <p:nvPr/>
          </p:nvSpPr>
          <p:spPr bwMode="auto">
            <a:xfrm>
              <a:off x="3085" y="923"/>
              <a:ext cx="0" cy="49"/>
            </a:xfrm>
            <a:prstGeom prst="line">
              <a:avLst/>
            </a:prstGeom>
            <a:noFill/>
            <a:ln w="6350">
              <a:solidFill>
                <a:srgbClr val="000000"/>
              </a:solidFill>
              <a:round/>
              <a:headEnd/>
              <a:tailEnd/>
            </a:ln>
          </p:spPr>
          <p:txBody>
            <a:bodyPr/>
            <a:lstStyle/>
            <a:p>
              <a:endParaRPr lang="en-US"/>
            </a:p>
          </p:txBody>
        </p:sp>
        <p:sp>
          <p:nvSpPr>
            <p:cNvPr id="15062" name="Line 2922"/>
            <p:cNvSpPr>
              <a:spLocks noChangeShapeType="1"/>
            </p:cNvSpPr>
            <p:nvPr/>
          </p:nvSpPr>
          <p:spPr bwMode="auto">
            <a:xfrm flipV="1">
              <a:off x="3085" y="923"/>
              <a:ext cx="0" cy="49"/>
            </a:xfrm>
            <a:prstGeom prst="line">
              <a:avLst/>
            </a:prstGeom>
            <a:noFill/>
            <a:ln w="6350">
              <a:solidFill>
                <a:srgbClr val="000000"/>
              </a:solidFill>
              <a:round/>
              <a:headEnd/>
              <a:tailEnd/>
            </a:ln>
          </p:spPr>
          <p:txBody>
            <a:bodyPr/>
            <a:lstStyle/>
            <a:p>
              <a:endParaRPr lang="en-US"/>
            </a:p>
          </p:txBody>
        </p:sp>
        <p:sp>
          <p:nvSpPr>
            <p:cNvPr id="15063" name="Line 2923"/>
            <p:cNvSpPr>
              <a:spLocks noChangeShapeType="1"/>
            </p:cNvSpPr>
            <p:nvPr/>
          </p:nvSpPr>
          <p:spPr bwMode="auto">
            <a:xfrm>
              <a:off x="3085" y="923"/>
              <a:ext cx="157" cy="0"/>
            </a:xfrm>
            <a:prstGeom prst="line">
              <a:avLst/>
            </a:prstGeom>
            <a:noFill/>
            <a:ln w="6350">
              <a:solidFill>
                <a:srgbClr val="000000"/>
              </a:solidFill>
              <a:round/>
              <a:headEnd/>
              <a:tailEnd/>
            </a:ln>
          </p:spPr>
          <p:txBody>
            <a:bodyPr/>
            <a:lstStyle/>
            <a:p>
              <a:endParaRPr lang="en-US"/>
            </a:p>
          </p:txBody>
        </p:sp>
        <p:sp>
          <p:nvSpPr>
            <p:cNvPr id="15064" name="Line 2924"/>
            <p:cNvSpPr>
              <a:spLocks noChangeShapeType="1"/>
            </p:cNvSpPr>
            <p:nvPr/>
          </p:nvSpPr>
          <p:spPr bwMode="auto">
            <a:xfrm>
              <a:off x="3242" y="923"/>
              <a:ext cx="0" cy="49"/>
            </a:xfrm>
            <a:prstGeom prst="line">
              <a:avLst/>
            </a:prstGeom>
            <a:noFill/>
            <a:ln w="6350">
              <a:solidFill>
                <a:srgbClr val="000000"/>
              </a:solidFill>
              <a:round/>
              <a:headEnd/>
              <a:tailEnd/>
            </a:ln>
          </p:spPr>
          <p:txBody>
            <a:bodyPr/>
            <a:lstStyle/>
            <a:p>
              <a:endParaRPr lang="en-US"/>
            </a:p>
          </p:txBody>
        </p:sp>
        <p:sp>
          <p:nvSpPr>
            <p:cNvPr id="15065" name="Line 2925"/>
            <p:cNvSpPr>
              <a:spLocks noChangeShapeType="1"/>
            </p:cNvSpPr>
            <p:nvPr/>
          </p:nvSpPr>
          <p:spPr bwMode="auto">
            <a:xfrm flipV="1">
              <a:off x="3242" y="923"/>
              <a:ext cx="0" cy="49"/>
            </a:xfrm>
            <a:prstGeom prst="line">
              <a:avLst/>
            </a:prstGeom>
            <a:noFill/>
            <a:ln w="6350">
              <a:solidFill>
                <a:srgbClr val="000000"/>
              </a:solidFill>
              <a:round/>
              <a:headEnd/>
              <a:tailEnd/>
            </a:ln>
          </p:spPr>
          <p:txBody>
            <a:bodyPr/>
            <a:lstStyle/>
            <a:p>
              <a:endParaRPr lang="en-US"/>
            </a:p>
          </p:txBody>
        </p:sp>
        <p:sp>
          <p:nvSpPr>
            <p:cNvPr id="15066" name="Line 2926"/>
            <p:cNvSpPr>
              <a:spLocks noChangeShapeType="1"/>
            </p:cNvSpPr>
            <p:nvPr/>
          </p:nvSpPr>
          <p:spPr bwMode="auto">
            <a:xfrm>
              <a:off x="3242" y="923"/>
              <a:ext cx="156" cy="0"/>
            </a:xfrm>
            <a:prstGeom prst="line">
              <a:avLst/>
            </a:prstGeom>
            <a:noFill/>
            <a:ln w="6350">
              <a:solidFill>
                <a:srgbClr val="000000"/>
              </a:solidFill>
              <a:round/>
              <a:headEnd/>
              <a:tailEnd/>
            </a:ln>
          </p:spPr>
          <p:txBody>
            <a:bodyPr/>
            <a:lstStyle/>
            <a:p>
              <a:endParaRPr lang="en-US"/>
            </a:p>
          </p:txBody>
        </p:sp>
        <p:sp>
          <p:nvSpPr>
            <p:cNvPr id="15067" name="Line 2927"/>
            <p:cNvSpPr>
              <a:spLocks noChangeShapeType="1"/>
            </p:cNvSpPr>
            <p:nvPr/>
          </p:nvSpPr>
          <p:spPr bwMode="auto">
            <a:xfrm>
              <a:off x="3398" y="923"/>
              <a:ext cx="0" cy="49"/>
            </a:xfrm>
            <a:prstGeom prst="line">
              <a:avLst/>
            </a:prstGeom>
            <a:noFill/>
            <a:ln w="6350">
              <a:solidFill>
                <a:srgbClr val="000000"/>
              </a:solidFill>
              <a:round/>
              <a:headEnd/>
              <a:tailEnd/>
            </a:ln>
          </p:spPr>
          <p:txBody>
            <a:bodyPr/>
            <a:lstStyle/>
            <a:p>
              <a:endParaRPr lang="en-US"/>
            </a:p>
          </p:txBody>
        </p:sp>
        <p:sp>
          <p:nvSpPr>
            <p:cNvPr id="15068" name="Line 2928"/>
            <p:cNvSpPr>
              <a:spLocks noChangeShapeType="1"/>
            </p:cNvSpPr>
            <p:nvPr/>
          </p:nvSpPr>
          <p:spPr bwMode="auto">
            <a:xfrm flipV="1">
              <a:off x="3398" y="923"/>
              <a:ext cx="0" cy="49"/>
            </a:xfrm>
            <a:prstGeom prst="line">
              <a:avLst/>
            </a:prstGeom>
            <a:noFill/>
            <a:ln w="6350">
              <a:solidFill>
                <a:srgbClr val="000000"/>
              </a:solidFill>
              <a:round/>
              <a:headEnd/>
              <a:tailEnd/>
            </a:ln>
          </p:spPr>
          <p:txBody>
            <a:bodyPr/>
            <a:lstStyle/>
            <a:p>
              <a:endParaRPr lang="en-US"/>
            </a:p>
          </p:txBody>
        </p:sp>
        <p:sp>
          <p:nvSpPr>
            <p:cNvPr id="15069" name="Line 2929"/>
            <p:cNvSpPr>
              <a:spLocks noChangeShapeType="1"/>
            </p:cNvSpPr>
            <p:nvPr/>
          </p:nvSpPr>
          <p:spPr bwMode="auto">
            <a:xfrm>
              <a:off x="3398" y="923"/>
              <a:ext cx="156" cy="0"/>
            </a:xfrm>
            <a:prstGeom prst="line">
              <a:avLst/>
            </a:prstGeom>
            <a:noFill/>
            <a:ln w="6350">
              <a:solidFill>
                <a:srgbClr val="000000"/>
              </a:solidFill>
              <a:round/>
              <a:headEnd/>
              <a:tailEnd/>
            </a:ln>
          </p:spPr>
          <p:txBody>
            <a:bodyPr/>
            <a:lstStyle/>
            <a:p>
              <a:endParaRPr lang="en-US"/>
            </a:p>
          </p:txBody>
        </p:sp>
        <p:sp>
          <p:nvSpPr>
            <p:cNvPr id="15070" name="Line 2930"/>
            <p:cNvSpPr>
              <a:spLocks noChangeShapeType="1"/>
            </p:cNvSpPr>
            <p:nvPr/>
          </p:nvSpPr>
          <p:spPr bwMode="auto">
            <a:xfrm>
              <a:off x="3554" y="923"/>
              <a:ext cx="0" cy="49"/>
            </a:xfrm>
            <a:prstGeom prst="line">
              <a:avLst/>
            </a:prstGeom>
            <a:noFill/>
            <a:ln w="6350">
              <a:solidFill>
                <a:srgbClr val="000000"/>
              </a:solidFill>
              <a:round/>
              <a:headEnd/>
              <a:tailEnd/>
            </a:ln>
          </p:spPr>
          <p:txBody>
            <a:bodyPr/>
            <a:lstStyle/>
            <a:p>
              <a:endParaRPr lang="en-US"/>
            </a:p>
          </p:txBody>
        </p:sp>
        <p:sp>
          <p:nvSpPr>
            <p:cNvPr id="15071" name="Line 2931"/>
            <p:cNvSpPr>
              <a:spLocks noChangeShapeType="1"/>
            </p:cNvSpPr>
            <p:nvPr/>
          </p:nvSpPr>
          <p:spPr bwMode="auto">
            <a:xfrm flipV="1">
              <a:off x="3554" y="923"/>
              <a:ext cx="0" cy="49"/>
            </a:xfrm>
            <a:prstGeom prst="line">
              <a:avLst/>
            </a:prstGeom>
            <a:noFill/>
            <a:ln w="6350">
              <a:solidFill>
                <a:srgbClr val="000000"/>
              </a:solidFill>
              <a:round/>
              <a:headEnd/>
              <a:tailEnd/>
            </a:ln>
          </p:spPr>
          <p:txBody>
            <a:bodyPr/>
            <a:lstStyle/>
            <a:p>
              <a:endParaRPr lang="en-US"/>
            </a:p>
          </p:txBody>
        </p:sp>
        <p:sp>
          <p:nvSpPr>
            <p:cNvPr id="15072" name="Line 2932"/>
            <p:cNvSpPr>
              <a:spLocks noChangeShapeType="1"/>
            </p:cNvSpPr>
            <p:nvPr/>
          </p:nvSpPr>
          <p:spPr bwMode="auto">
            <a:xfrm>
              <a:off x="3554" y="923"/>
              <a:ext cx="157" cy="0"/>
            </a:xfrm>
            <a:prstGeom prst="line">
              <a:avLst/>
            </a:prstGeom>
            <a:noFill/>
            <a:ln w="6350">
              <a:solidFill>
                <a:srgbClr val="000000"/>
              </a:solidFill>
              <a:round/>
              <a:headEnd/>
              <a:tailEnd/>
            </a:ln>
          </p:spPr>
          <p:txBody>
            <a:bodyPr/>
            <a:lstStyle/>
            <a:p>
              <a:endParaRPr lang="en-US"/>
            </a:p>
          </p:txBody>
        </p:sp>
        <p:sp>
          <p:nvSpPr>
            <p:cNvPr id="15073" name="Line 2933"/>
            <p:cNvSpPr>
              <a:spLocks noChangeShapeType="1"/>
            </p:cNvSpPr>
            <p:nvPr/>
          </p:nvSpPr>
          <p:spPr bwMode="auto">
            <a:xfrm>
              <a:off x="3711" y="923"/>
              <a:ext cx="0" cy="49"/>
            </a:xfrm>
            <a:prstGeom prst="line">
              <a:avLst/>
            </a:prstGeom>
            <a:noFill/>
            <a:ln w="6350">
              <a:solidFill>
                <a:srgbClr val="000000"/>
              </a:solidFill>
              <a:round/>
              <a:headEnd/>
              <a:tailEnd/>
            </a:ln>
          </p:spPr>
          <p:txBody>
            <a:bodyPr/>
            <a:lstStyle/>
            <a:p>
              <a:endParaRPr lang="en-US"/>
            </a:p>
          </p:txBody>
        </p:sp>
        <p:sp>
          <p:nvSpPr>
            <p:cNvPr id="15074" name="Line 2934"/>
            <p:cNvSpPr>
              <a:spLocks noChangeShapeType="1"/>
            </p:cNvSpPr>
            <p:nvPr/>
          </p:nvSpPr>
          <p:spPr bwMode="auto">
            <a:xfrm flipV="1">
              <a:off x="3711" y="923"/>
              <a:ext cx="0" cy="49"/>
            </a:xfrm>
            <a:prstGeom prst="line">
              <a:avLst/>
            </a:prstGeom>
            <a:noFill/>
            <a:ln w="6350">
              <a:solidFill>
                <a:srgbClr val="000000"/>
              </a:solidFill>
              <a:round/>
              <a:headEnd/>
              <a:tailEnd/>
            </a:ln>
          </p:spPr>
          <p:txBody>
            <a:bodyPr/>
            <a:lstStyle/>
            <a:p>
              <a:endParaRPr lang="en-US"/>
            </a:p>
          </p:txBody>
        </p:sp>
        <p:sp>
          <p:nvSpPr>
            <p:cNvPr id="15075" name="Line 2935"/>
            <p:cNvSpPr>
              <a:spLocks noChangeShapeType="1"/>
            </p:cNvSpPr>
            <p:nvPr/>
          </p:nvSpPr>
          <p:spPr bwMode="auto">
            <a:xfrm>
              <a:off x="3711" y="923"/>
              <a:ext cx="157" cy="0"/>
            </a:xfrm>
            <a:prstGeom prst="line">
              <a:avLst/>
            </a:prstGeom>
            <a:noFill/>
            <a:ln w="6350">
              <a:solidFill>
                <a:srgbClr val="000000"/>
              </a:solidFill>
              <a:round/>
              <a:headEnd/>
              <a:tailEnd/>
            </a:ln>
          </p:spPr>
          <p:txBody>
            <a:bodyPr/>
            <a:lstStyle/>
            <a:p>
              <a:endParaRPr lang="en-US"/>
            </a:p>
          </p:txBody>
        </p:sp>
        <p:sp>
          <p:nvSpPr>
            <p:cNvPr id="15076" name="Line 2936"/>
            <p:cNvSpPr>
              <a:spLocks noChangeShapeType="1"/>
            </p:cNvSpPr>
            <p:nvPr/>
          </p:nvSpPr>
          <p:spPr bwMode="auto">
            <a:xfrm>
              <a:off x="3868" y="923"/>
              <a:ext cx="0" cy="49"/>
            </a:xfrm>
            <a:prstGeom prst="line">
              <a:avLst/>
            </a:prstGeom>
            <a:noFill/>
            <a:ln w="6350">
              <a:solidFill>
                <a:srgbClr val="000000"/>
              </a:solidFill>
              <a:round/>
              <a:headEnd/>
              <a:tailEnd/>
            </a:ln>
          </p:spPr>
          <p:txBody>
            <a:bodyPr/>
            <a:lstStyle/>
            <a:p>
              <a:endParaRPr lang="en-US"/>
            </a:p>
          </p:txBody>
        </p:sp>
        <p:sp>
          <p:nvSpPr>
            <p:cNvPr id="15077" name="Line 2937"/>
            <p:cNvSpPr>
              <a:spLocks noChangeShapeType="1"/>
            </p:cNvSpPr>
            <p:nvPr/>
          </p:nvSpPr>
          <p:spPr bwMode="auto">
            <a:xfrm flipV="1">
              <a:off x="3868" y="923"/>
              <a:ext cx="0" cy="49"/>
            </a:xfrm>
            <a:prstGeom prst="line">
              <a:avLst/>
            </a:prstGeom>
            <a:noFill/>
            <a:ln w="6350">
              <a:solidFill>
                <a:srgbClr val="000000"/>
              </a:solidFill>
              <a:round/>
              <a:headEnd/>
              <a:tailEnd/>
            </a:ln>
          </p:spPr>
          <p:txBody>
            <a:bodyPr/>
            <a:lstStyle/>
            <a:p>
              <a:endParaRPr lang="en-US"/>
            </a:p>
          </p:txBody>
        </p:sp>
        <p:sp>
          <p:nvSpPr>
            <p:cNvPr id="15078" name="Line 2938"/>
            <p:cNvSpPr>
              <a:spLocks noChangeShapeType="1"/>
            </p:cNvSpPr>
            <p:nvPr/>
          </p:nvSpPr>
          <p:spPr bwMode="auto">
            <a:xfrm>
              <a:off x="3868" y="923"/>
              <a:ext cx="156" cy="0"/>
            </a:xfrm>
            <a:prstGeom prst="line">
              <a:avLst/>
            </a:prstGeom>
            <a:noFill/>
            <a:ln w="6350">
              <a:solidFill>
                <a:srgbClr val="000000"/>
              </a:solidFill>
              <a:round/>
              <a:headEnd/>
              <a:tailEnd/>
            </a:ln>
          </p:spPr>
          <p:txBody>
            <a:bodyPr/>
            <a:lstStyle/>
            <a:p>
              <a:endParaRPr lang="en-US"/>
            </a:p>
          </p:txBody>
        </p:sp>
        <p:sp>
          <p:nvSpPr>
            <p:cNvPr id="15079" name="Line 2939"/>
            <p:cNvSpPr>
              <a:spLocks noChangeShapeType="1"/>
            </p:cNvSpPr>
            <p:nvPr/>
          </p:nvSpPr>
          <p:spPr bwMode="auto">
            <a:xfrm>
              <a:off x="4024" y="923"/>
              <a:ext cx="0" cy="49"/>
            </a:xfrm>
            <a:prstGeom prst="line">
              <a:avLst/>
            </a:prstGeom>
            <a:noFill/>
            <a:ln w="6350">
              <a:solidFill>
                <a:srgbClr val="000000"/>
              </a:solidFill>
              <a:round/>
              <a:headEnd/>
              <a:tailEnd/>
            </a:ln>
          </p:spPr>
          <p:txBody>
            <a:bodyPr/>
            <a:lstStyle/>
            <a:p>
              <a:endParaRPr lang="en-US"/>
            </a:p>
          </p:txBody>
        </p:sp>
        <p:sp>
          <p:nvSpPr>
            <p:cNvPr id="15080" name="Line 2940"/>
            <p:cNvSpPr>
              <a:spLocks noChangeShapeType="1"/>
            </p:cNvSpPr>
            <p:nvPr/>
          </p:nvSpPr>
          <p:spPr bwMode="auto">
            <a:xfrm flipV="1">
              <a:off x="4024" y="923"/>
              <a:ext cx="0" cy="49"/>
            </a:xfrm>
            <a:prstGeom prst="line">
              <a:avLst/>
            </a:prstGeom>
            <a:noFill/>
            <a:ln w="6350">
              <a:solidFill>
                <a:srgbClr val="000000"/>
              </a:solidFill>
              <a:round/>
              <a:headEnd/>
              <a:tailEnd/>
            </a:ln>
          </p:spPr>
          <p:txBody>
            <a:bodyPr/>
            <a:lstStyle/>
            <a:p>
              <a:endParaRPr lang="en-US"/>
            </a:p>
          </p:txBody>
        </p:sp>
        <p:sp>
          <p:nvSpPr>
            <p:cNvPr id="15081" name="Line 2941"/>
            <p:cNvSpPr>
              <a:spLocks noChangeShapeType="1"/>
            </p:cNvSpPr>
            <p:nvPr/>
          </p:nvSpPr>
          <p:spPr bwMode="auto">
            <a:xfrm>
              <a:off x="4024" y="923"/>
              <a:ext cx="157" cy="0"/>
            </a:xfrm>
            <a:prstGeom prst="line">
              <a:avLst/>
            </a:prstGeom>
            <a:noFill/>
            <a:ln w="6350">
              <a:solidFill>
                <a:srgbClr val="000000"/>
              </a:solidFill>
              <a:round/>
              <a:headEnd/>
              <a:tailEnd/>
            </a:ln>
          </p:spPr>
          <p:txBody>
            <a:bodyPr/>
            <a:lstStyle/>
            <a:p>
              <a:endParaRPr lang="en-US"/>
            </a:p>
          </p:txBody>
        </p:sp>
        <p:sp>
          <p:nvSpPr>
            <p:cNvPr id="15082" name="Line 2942"/>
            <p:cNvSpPr>
              <a:spLocks noChangeShapeType="1"/>
            </p:cNvSpPr>
            <p:nvPr/>
          </p:nvSpPr>
          <p:spPr bwMode="auto">
            <a:xfrm>
              <a:off x="4181" y="923"/>
              <a:ext cx="0" cy="49"/>
            </a:xfrm>
            <a:prstGeom prst="line">
              <a:avLst/>
            </a:prstGeom>
            <a:noFill/>
            <a:ln w="6350">
              <a:solidFill>
                <a:srgbClr val="000000"/>
              </a:solidFill>
              <a:round/>
              <a:headEnd/>
              <a:tailEnd/>
            </a:ln>
          </p:spPr>
          <p:txBody>
            <a:bodyPr/>
            <a:lstStyle/>
            <a:p>
              <a:endParaRPr lang="en-US"/>
            </a:p>
          </p:txBody>
        </p:sp>
        <p:sp>
          <p:nvSpPr>
            <p:cNvPr id="15083" name="Line 2943"/>
            <p:cNvSpPr>
              <a:spLocks noChangeShapeType="1"/>
            </p:cNvSpPr>
            <p:nvPr/>
          </p:nvSpPr>
          <p:spPr bwMode="auto">
            <a:xfrm flipV="1">
              <a:off x="4181" y="923"/>
              <a:ext cx="0" cy="49"/>
            </a:xfrm>
            <a:prstGeom prst="line">
              <a:avLst/>
            </a:prstGeom>
            <a:noFill/>
            <a:ln w="6350">
              <a:solidFill>
                <a:srgbClr val="000000"/>
              </a:solidFill>
              <a:round/>
              <a:headEnd/>
              <a:tailEnd/>
            </a:ln>
          </p:spPr>
          <p:txBody>
            <a:bodyPr/>
            <a:lstStyle/>
            <a:p>
              <a:endParaRPr lang="en-US"/>
            </a:p>
          </p:txBody>
        </p:sp>
        <p:sp>
          <p:nvSpPr>
            <p:cNvPr id="15084" name="Line 2944"/>
            <p:cNvSpPr>
              <a:spLocks noChangeShapeType="1"/>
            </p:cNvSpPr>
            <p:nvPr/>
          </p:nvSpPr>
          <p:spPr bwMode="auto">
            <a:xfrm>
              <a:off x="4181" y="923"/>
              <a:ext cx="157" cy="0"/>
            </a:xfrm>
            <a:prstGeom prst="line">
              <a:avLst/>
            </a:prstGeom>
            <a:noFill/>
            <a:ln w="6350">
              <a:solidFill>
                <a:srgbClr val="000000"/>
              </a:solidFill>
              <a:round/>
              <a:headEnd/>
              <a:tailEnd/>
            </a:ln>
          </p:spPr>
          <p:txBody>
            <a:bodyPr/>
            <a:lstStyle/>
            <a:p>
              <a:endParaRPr lang="en-US"/>
            </a:p>
          </p:txBody>
        </p:sp>
        <p:sp>
          <p:nvSpPr>
            <p:cNvPr id="15085" name="Line 2945"/>
            <p:cNvSpPr>
              <a:spLocks noChangeShapeType="1"/>
            </p:cNvSpPr>
            <p:nvPr/>
          </p:nvSpPr>
          <p:spPr bwMode="auto">
            <a:xfrm>
              <a:off x="4338" y="923"/>
              <a:ext cx="0" cy="119"/>
            </a:xfrm>
            <a:prstGeom prst="line">
              <a:avLst/>
            </a:prstGeom>
            <a:noFill/>
            <a:ln w="6350">
              <a:solidFill>
                <a:srgbClr val="000000"/>
              </a:solidFill>
              <a:round/>
              <a:headEnd/>
              <a:tailEnd/>
            </a:ln>
          </p:spPr>
          <p:txBody>
            <a:bodyPr/>
            <a:lstStyle/>
            <a:p>
              <a:endParaRPr lang="en-US"/>
            </a:p>
          </p:txBody>
        </p:sp>
        <p:sp>
          <p:nvSpPr>
            <p:cNvPr id="15086" name="Line 2946"/>
            <p:cNvSpPr>
              <a:spLocks noChangeShapeType="1"/>
            </p:cNvSpPr>
            <p:nvPr/>
          </p:nvSpPr>
          <p:spPr bwMode="auto">
            <a:xfrm flipV="1">
              <a:off x="4338" y="923"/>
              <a:ext cx="0" cy="119"/>
            </a:xfrm>
            <a:prstGeom prst="line">
              <a:avLst/>
            </a:prstGeom>
            <a:noFill/>
            <a:ln w="6350">
              <a:solidFill>
                <a:srgbClr val="000000"/>
              </a:solidFill>
              <a:round/>
              <a:headEnd/>
              <a:tailEnd/>
            </a:ln>
          </p:spPr>
          <p:txBody>
            <a:bodyPr/>
            <a:lstStyle/>
            <a:p>
              <a:endParaRPr lang="en-US"/>
            </a:p>
          </p:txBody>
        </p:sp>
        <p:sp>
          <p:nvSpPr>
            <p:cNvPr id="15087" name="Line 2947"/>
            <p:cNvSpPr>
              <a:spLocks noChangeShapeType="1"/>
            </p:cNvSpPr>
            <p:nvPr/>
          </p:nvSpPr>
          <p:spPr bwMode="auto">
            <a:xfrm>
              <a:off x="4338" y="923"/>
              <a:ext cx="78" cy="0"/>
            </a:xfrm>
            <a:prstGeom prst="line">
              <a:avLst/>
            </a:prstGeom>
            <a:noFill/>
            <a:ln w="6350">
              <a:solidFill>
                <a:srgbClr val="000000"/>
              </a:solidFill>
              <a:round/>
              <a:headEnd/>
              <a:tailEnd/>
            </a:ln>
          </p:spPr>
          <p:txBody>
            <a:bodyPr/>
            <a:lstStyle/>
            <a:p>
              <a:endParaRPr lang="en-US"/>
            </a:p>
          </p:txBody>
        </p:sp>
        <p:sp>
          <p:nvSpPr>
            <p:cNvPr id="15088" name="Line 2948"/>
            <p:cNvSpPr>
              <a:spLocks noChangeShapeType="1"/>
            </p:cNvSpPr>
            <p:nvPr/>
          </p:nvSpPr>
          <p:spPr bwMode="auto">
            <a:xfrm flipV="1">
              <a:off x="1205" y="3003"/>
              <a:ext cx="0" cy="119"/>
            </a:xfrm>
            <a:prstGeom prst="line">
              <a:avLst/>
            </a:prstGeom>
            <a:noFill/>
            <a:ln w="6350">
              <a:solidFill>
                <a:srgbClr val="000000"/>
              </a:solidFill>
              <a:round/>
              <a:headEnd/>
              <a:tailEnd/>
            </a:ln>
          </p:spPr>
          <p:txBody>
            <a:bodyPr/>
            <a:lstStyle/>
            <a:p>
              <a:endParaRPr lang="en-US"/>
            </a:p>
          </p:txBody>
        </p:sp>
        <p:sp>
          <p:nvSpPr>
            <p:cNvPr id="15089" name="Line 2949"/>
            <p:cNvSpPr>
              <a:spLocks noChangeShapeType="1"/>
            </p:cNvSpPr>
            <p:nvPr/>
          </p:nvSpPr>
          <p:spPr bwMode="auto">
            <a:xfrm>
              <a:off x="1205" y="3003"/>
              <a:ext cx="0" cy="119"/>
            </a:xfrm>
            <a:prstGeom prst="line">
              <a:avLst/>
            </a:prstGeom>
            <a:noFill/>
            <a:ln w="6350">
              <a:solidFill>
                <a:srgbClr val="000000"/>
              </a:solidFill>
              <a:round/>
              <a:headEnd/>
              <a:tailEnd/>
            </a:ln>
          </p:spPr>
          <p:txBody>
            <a:bodyPr/>
            <a:lstStyle/>
            <a:p>
              <a:endParaRPr lang="en-US"/>
            </a:p>
          </p:txBody>
        </p:sp>
        <p:sp>
          <p:nvSpPr>
            <p:cNvPr id="15090" name="Line 2950"/>
            <p:cNvSpPr>
              <a:spLocks noChangeShapeType="1"/>
            </p:cNvSpPr>
            <p:nvPr/>
          </p:nvSpPr>
          <p:spPr bwMode="auto">
            <a:xfrm>
              <a:off x="1205" y="3122"/>
              <a:ext cx="157" cy="0"/>
            </a:xfrm>
            <a:prstGeom prst="line">
              <a:avLst/>
            </a:prstGeom>
            <a:noFill/>
            <a:ln w="6350">
              <a:solidFill>
                <a:srgbClr val="000000"/>
              </a:solidFill>
              <a:round/>
              <a:headEnd/>
              <a:tailEnd/>
            </a:ln>
          </p:spPr>
          <p:txBody>
            <a:bodyPr/>
            <a:lstStyle/>
            <a:p>
              <a:endParaRPr lang="en-US"/>
            </a:p>
          </p:txBody>
        </p:sp>
        <p:sp>
          <p:nvSpPr>
            <p:cNvPr id="15091" name="Line 2951"/>
            <p:cNvSpPr>
              <a:spLocks noChangeShapeType="1"/>
            </p:cNvSpPr>
            <p:nvPr/>
          </p:nvSpPr>
          <p:spPr bwMode="auto">
            <a:xfrm flipV="1">
              <a:off x="1362" y="3073"/>
              <a:ext cx="0" cy="49"/>
            </a:xfrm>
            <a:prstGeom prst="line">
              <a:avLst/>
            </a:prstGeom>
            <a:noFill/>
            <a:ln w="6350">
              <a:solidFill>
                <a:srgbClr val="000000"/>
              </a:solidFill>
              <a:round/>
              <a:headEnd/>
              <a:tailEnd/>
            </a:ln>
          </p:spPr>
          <p:txBody>
            <a:bodyPr/>
            <a:lstStyle/>
            <a:p>
              <a:endParaRPr lang="en-US"/>
            </a:p>
          </p:txBody>
        </p:sp>
        <p:sp>
          <p:nvSpPr>
            <p:cNvPr id="15092" name="Line 2952"/>
            <p:cNvSpPr>
              <a:spLocks noChangeShapeType="1"/>
            </p:cNvSpPr>
            <p:nvPr/>
          </p:nvSpPr>
          <p:spPr bwMode="auto">
            <a:xfrm>
              <a:off x="1362" y="3073"/>
              <a:ext cx="0" cy="49"/>
            </a:xfrm>
            <a:prstGeom prst="line">
              <a:avLst/>
            </a:prstGeom>
            <a:noFill/>
            <a:ln w="6350">
              <a:solidFill>
                <a:srgbClr val="000000"/>
              </a:solidFill>
              <a:round/>
              <a:headEnd/>
              <a:tailEnd/>
            </a:ln>
          </p:spPr>
          <p:txBody>
            <a:bodyPr/>
            <a:lstStyle/>
            <a:p>
              <a:endParaRPr lang="en-US"/>
            </a:p>
          </p:txBody>
        </p:sp>
        <p:sp>
          <p:nvSpPr>
            <p:cNvPr id="15093" name="Line 2953"/>
            <p:cNvSpPr>
              <a:spLocks noChangeShapeType="1"/>
            </p:cNvSpPr>
            <p:nvPr/>
          </p:nvSpPr>
          <p:spPr bwMode="auto">
            <a:xfrm>
              <a:off x="1362" y="3122"/>
              <a:ext cx="156" cy="0"/>
            </a:xfrm>
            <a:prstGeom prst="line">
              <a:avLst/>
            </a:prstGeom>
            <a:noFill/>
            <a:ln w="6350">
              <a:solidFill>
                <a:srgbClr val="000000"/>
              </a:solidFill>
              <a:round/>
              <a:headEnd/>
              <a:tailEnd/>
            </a:ln>
          </p:spPr>
          <p:txBody>
            <a:bodyPr/>
            <a:lstStyle/>
            <a:p>
              <a:endParaRPr lang="en-US"/>
            </a:p>
          </p:txBody>
        </p:sp>
        <p:sp>
          <p:nvSpPr>
            <p:cNvPr id="15094" name="Line 2954"/>
            <p:cNvSpPr>
              <a:spLocks noChangeShapeType="1"/>
            </p:cNvSpPr>
            <p:nvPr/>
          </p:nvSpPr>
          <p:spPr bwMode="auto">
            <a:xfrm flipV="1">
              <a:off x="1518" y="3073"/>
              <a:ext cx="0" cy="49"/>
            </a:xfrm>
            <a:prstGeom prst="line">
              <a:avLst/>
            </a:prstGeom>
            <a:noFill/>
            <a:ln w="6350">
              <a:solidFill>
                <a:srgbClr val="000000"/>
              </a:solidFill>
              <a:round/>
              <a:headEnd/>
              <a:tailEnd/>
            </a:ln>
          </p:spPr>
          <p:txBody>
            <a:bodyPr/>
            <a:lstStyle/>
            <a:p>
              <a:endParaRPr lang="en-US"/>
            </a:p>
          </p:txBody>
        </p:sp>
        <p:sp>
          <p:nvSpPr>
            <p:cNvPr id="15095" name="Line 2955"/>
            <p:cNvSpPr>
              <a:spLocks noChangeShapeType="1"/>
            </p:cNvSpPr>
            <p:nvPr/>
          </p:nvSpPr>
          <p:spPr bwMode="auto">
            <a:xfrm>
              <a:off x="1518" y="3073"/>
              <a:ext cx="0" cy="49"/>
            </a:xfrm>
            <a:prstGeom prst="line">
              <a:avLst/>
            </a:prstGeom>
            <a:noFill/>
            <a:ln w="6350">
              <a:solidFill>
                <a:srgbClr val="000000"/>
              </a:solidFill>
              <a:round/>
              <a:headEnd/>
              <a:tailEnd/>
            </a:ln>
          </p:spPr>
          <p:txBody>
            <a:bodyPr/>
            <a:lstStyle/>
            <a:p>
              <a:endParaRPr lang="en-US"/>
            </a:p>
          </p:txBody>
        </p:sp>
        <p:sp>
          <p:nvSpPr>
            <p:cNvPr id="15096" name="Line 2956"/>
            <p:cNvSpPr>
              <a:spLocks noChangeShapeType="1"/>
            </p:cNvSpPr>
            <p:nvPr/>
          </p:nvSpPr>
          <p:spPr bwMode="auto">
            <a:xfrm>
              <a:off x="1518" y="3122"/>
              <a:ext cx="157" cy="0"/>
            </a:xfrm>
            <a:prstGeom prst="line">
              <a:avLst/>
            </a:prstGeom>
            <a:noFill/>
            <a:ln w="6350">
              <a:solidFill>
                <a:srgbClr val="000000"/>
              </a:solidFill>
              <a:round/>
              <a:headEnd/>
              <a:tailEnd/>
            </a:ln>
          </p:spPr>
          <p:txBody>
            <a:bodyPr/>
            <a:lstStyle/>
            <a:p>
              <a:endParaRPr lang="en-US"/>
            </a:p>
          </p:txBody>
        </p:sp>
        <p:sp>
          <p:nvSpPr>
            <p:cNvPr id="15097" name="Line 2957"/>
            <p:cNvSpPr>
              <a:spLocks noChangeShapeType="1"/>
            </p:cNvSpPr>
            <p:nvPr/>
          </p:nvSpPr>
          <p:spPr bwMode="auto">
            <a:xfrm flipV="1">
              <a:off x="1675" y="3073"/>
              <a:ext cx="0" cy="49"/>
            </a:xfrm>
            <a:prstGeom prst="line">
              <a:avLst/>
            </a:prstGeom>
            <a:noFill/>
            <a:ln w="6350">
              <a:solidFill>
                <a:srgbClr val="000000"/>
              </a:solidFill>
              <a:round/>
              <a:headEnd/>
              <a:tailEnd/>
            </a:ln>
          </p:spPr>
          <p:txBody>
            <a:bodyPr/>
            <a:lstStyle/>
            <a:p>
              <a:endParaRPr lang="en-US"/>
            </a:p>
          </p:txBody>
        </p:sp>
        <p:sp>
          <p:nvSpPr>
            <p:cNvPr id="15098" name="Line 2958"/>
            <p:cNvSpPr>
              <a:spLocks noChangeShapeType="1"/>
            </p:cNvSpPr>
            <p:nvPr/>
          </p:nvSpPr>
          <p:spPr bwMode="auto">
            <a:xfrm>
              <a:off x="1675" y="3073"/>
              <a:ext cx="0" cy="49"/>
            </a:xfrm>
            <a:prstGeom prst="line">
              <a:avLst/>
            </a:prstGeom>
            <a:noFill/>
            <a:ln w="6350">
              <a:solidFill>
                <a:srgbClr val="000000"/>
              </a:solidFill>
              <a:round/>
              <a:headEnd/>
              <a:tailEnd/>
            </a:ln>
          </p:spPr>
          <p:txBody>
            <a:bodyPr/>
            <a:lstStyle/>
            <a:p>
              <a:endParaRPr lang="en-US"/>
            </a:p>
          </p:txBody>
        </p:sp>
        <p:sp>
          <p:nvSpPr>
            <p:cNvPr id="15099" name="Line 2959"/>
            <p:cNvSpPr>
              <a:spLocks noChangeShapeType="1"/>
            </p:cNvSpPr>
            <p:nvPr/>
          </p:nvSpPr>
          <p:spPr bwMode="auto">
            <a:xfrm>
              <a:off x="1675" y="3122"/>
              <a:ext cx="157" cy="0"/>
            </a:xfrm>
            <a:prstGeom prst="line">
              <a:avLst/>
            </a:prstGeom>
            <a:noFill/>
            <a:ln w="6350">
              <a:solidFill>
                <a:srgbClr val="000000"/>
              </a:solidFill>
              <a:round/>
              <a:headEnd/>
              <a:tailEnd/>
            </a:ln>
          </p:spPr>
          <p:txBody>
            <a:bodyPr/>
            <a:lstStyle/>
            <a:p>
              <a:endParaRPr lang="en-US"/>
            </a:p>
          </p:txBody>
        </p:sp>
        <p:sp>
          <p:nvSpPr>
            <p:cNvPr id="15100" name="Line 2960"/>
            <p:cNvSpPr>
              <a:spLocks noChangeShapeType="1"/>
            </p:cNvSpPr>
            <p:nvPr/>
          </p:nvSpPr>
          <p:spPr bwMode="auto">
            <a:xfrm flipV="1">
              <a:off x="1832" y="3073"/>
              <a:ext cx="0" cy="49"/>
            </a:xfrm>
            <a:prstGeom prst="line">
              <a:avLst/>
            </a:prstGeom>
            <a:noFill/>
            <a:ln w="6350">
              <a:solidFill>
                <a:srgbClr val="000000"/>
              </a:solidFill>
              <a:round/>
              <a:headEnd/>
              <a:tailEnd/>
            </a:ln>
          </p:spPr>
          <p:txBody>
            <a:bodyPr/>
            <a:lstStyle/>
            <a:p>
              <a:endParaRPr lang="en-US"/>
            </a:p>
          </p:txBody>
        </p:sp>
        <p:sp>
          <p:nvSpPr>
            <p:cNvPr id="15101" name="Line 2961"/>
            <p:cNvSpPr>
              <a:spLocks noChangeShapeType="1"/>
            </p:cNvSpPr>
            <p:nvPr/>
          </p:nvSpPr>
          <p:spPr bwMode="auto">
            <a:xfrm>
              <a:off x="1832" y="3073"/>
              <a:ext cx="0" cy="49"/>
            </a:xfrm>
            <a:prstGeom prst="line">
              <a:avLst/>
            </a:prstGeom>
            <a:noFill/>
            <a:ln w="6350">
              <a:solidFill>
                <a:srgbClr val="000000"/>
              </a:solidFill>
              <a:round/>
              <a:headEnd/>
              <a:tailEnd/>
            </a:ln>
          </p:spPr>
          <p:txBody>
            <a:bodyPr/>
            <a:lstStyle/>
            <a:p>
              <a:endParaRPr lang="en-US"/>
            </a:p>
          </p:txBody>
        </p:sp>
        <p:sp>
          <p:nvSpPr>
            <p:cNvPr id="15102" name="Line 2962"/>
            <p:cNvSpPr>
              <a:spLocks noChangeShapeType="1"/>
            </p:cNvSpPr>
            <p:nvPr/>
          </p:nvSpPr>
          <p:spPr bwMode="auto">
            <a:xfrm>
              <a:off x="1832" y="3122"/>
              <a:ext cx="157" cy="0"/>
            </a:xfrm>
            <a:prstGeom prst="line">
              <a:avLst/>
            </a:prstGeom>
            <a:noFill/>
            <a:ln w="6350">
              <a:solidFill>
                <a:srgbClr val="000000"/>
              </a:solidFill>
              <a:round/>
              <a:headEnd/>
              <a:tailEnd/>
            </a:ln>
          </p:spPr>
          <p:txBody>
            <a:bodyPr/>
            <a:lstStyle/>
            <a:p>
              <a:endParaRPr lang="en-US"/>
            </a:p>
          </p:txBody>
        </p:sp>
        <p:sp>
          <p:nvSpPr>
            <p:cNvPr id="15103" name="Line 2963"/>
            <p:cNvSpPr>
              <a:spLocks noChangeShapeType="1"/>
            </p:cNvSpPr>
            <p:nvPr/>
          </p:nvSpPr>
          <p:spPr bwMode="auto">
            <a:xfrm flipV="1">
              <a:off x="1989" y="3073"/>
              <a:ext cx="0" cy="49"/>
            </a:xfrm>
            <a:prstGeom prst="line">
              <a:avLst/>
            </a:prstGeom>
            <a:noFill/>
            <a:ln w="6350">
              <a:solidFill>
                <a:srgbClr val="000000"/>
              </a:solidFill>
              <a:round/>
              <a:headEnd/>
              <a:tailEnd/>
            </a:ln>
          </p:spPr>
          <p:txBody>
            <a:bodyPr/>
            <a:lstStyle/>
            <a:p>
              <a:endParaRPr lang="en-US"/>
            </a:p>
          </p:txBody>
        </p:sp>
        <p:sp>
          <p:nvSpPr>
            <p:cNvPr id="15104" name="Line 2964"/>
            <p:cNvSpPr>
              <a:spLocks noChangeShapeType="1"/>
            </p:cNvSpPr>
            <p:nvPr/>
          </p:nvSpPr>
          <p:spPr bwMode="auto">
            <a:xfrm>
              <a:off x="1989" y="3073"/>
              <a:ext cx="0" cy="49"/>
            </a:xfrm>
            <a:prstGeom prst="line">
              <a:avLst/>
            </a:prstGeom>
            <a:noFill/>
            <a:ln w="6350">
              <a:solidFill>
                <a:srgbClr val="000000"/>
              </a:solidFill>
              <a:round/>
              <a:headEnd/>
              <a:tailEnd/>
            </a:ln>
          </p:spPr>
          <p:txBody>
            <a:bodyPr/>
            <a:lstStyle/>
            <a:p>
              <a:endParaRPr lang="en-US"/>
            </a:p>
          </p:txBody>
        </p:sp>
        <p:sp>
          <p:nvSpPr>
            <p:cNvPr id="15105" name="Line 2965"/>
            <p:cNvSpPr>
              <a:spLocks noChangeShapeType="1"/>
            </p:cNvSpPr>
            <p:nvPr/>
          </p:nvSpPr>
          <p:spPr bwMode="auto">
            <a:xfrm>
              <a:off x="1989" y="3122"/>
              <a:ext cx="155" cy="0"/>
            </a:xfrm>
            <a:prstGeom prst="line">
              <a:avLst/>
            </a:prstGeom>
            <a:noFill/>
            <a:ln w="6350">
              <a:solidFill>
                <a:srgbClr val="000000"/>
              </a:solidFill>
              <a:round/>
              <a:headEnd/>
              <a:tailEnd/>
            </a:ln>
          </p:spPr>
          <p:txBody>
            <a:bodyPr/>
            <a:lstStyle/>
            <a:p>
              <a:endParaRPr lang="en-US"/>
            </a:p>
          </p:txBody>
        </p:sp>
        <p:sp>
          <p:nvSpPr>
            <p:cNvPr id="15106" name="Line 2966"/>
            <p:cNvSpPr>
              <a:spLocks noChangeShapeType="1"/>
            </p:cNvSpPr>
            <p:nvPr/>
          </p:nvSpPr>
          <p:spPr bwMode="auto">
            <a:xfrm flipV="1">
              <a:off x="2144" y="3073"/>
              <a:ext cx="0" cy="49"/>
            </a:xfrm>
            <a:prstGeom prst="line">
              <a:avLst/>
            </a:prstGeom>
            <a:noFill/>
            <a:ln w="6350">
              <a:solidFill>
                <a:srgbClr val="000000"/>
              </a:solidFill>
              <a:round/>
              <a:headEnd/>
              <a:tailEnd/>
            </a:ln>
          </p:spPr>
          <p:txBody>
            <a:bodyPr/>
            <a:lstStyle/>
            <a:p>
              <a:endParaRPr lang="en-US"/>
            </a:p>
          </p:txBody>
        </p:sp>
        <p:sp>
          <p:nvSpPr>
            <p:cNvPr id="15107" name="Line 2967"/>
            <p:cNvSpPr>
              <a:spLocks noChangeShapeType="1"/>
            </p:cNvSpPr>
            <p:nvPr/>
          </p:nvSpPr>
          <p:spPr bwMode="auto">
            <a:xfrm>
              <a:off x="2144" y="3073"/>
              <a:ext cx="0" cy="49"/>
            </a:xfrm>
            <a:prstGeom prst="line">
              <a:avLst/>
            </a:prstGeom>
            <a:noFill/>
            <a:ln w="6350">
              <a:solidFill>
                <a:srgbClr val="000000"/>
              </a:solidFill>
              <a:round/>
              <a:headEnd/>
              <a:tailEnd/>
            </a:ln>
          </p:spPr>
          <p:txBody>
            <a:bodyPr/>
            <a:lstStyle/>
            <a:p>
              <a:endParaRPr lang="en-US"/>
            </a:p>
          </p:txBody>
        </p:sp>
        <p:sp>
          <p:nvSpPr>
            <p:cNvPr id="15108" name="Line 2968"/>
            <p:cNvSpPr>
              <a:spLocks noChangeShapeType="1"/>
            </p:cNvSpPr>
            <p:nvPr/>
          </p:nvSpPr>
          <p:spPr bwMode="auto">
            <a:xfrm>
              <a:off x="2144" y="3122"/>
              <a:ext cx="157" cy="0"/>
            </a:xfrm>
            <a:prstGeom prst="line">
              <a:avLst/>
            </a:prstGeom>
            <a:noFill/>
            <a:ln w="6350">
              <a:solidFill>
                <a:srgbClr val="000000"/>
              </a:solidFill>
              <a:round/>
              <a:headEnd/>
              <a:tailEnd/>
            </a:ln>
          </p:spPr>
          <p:txBody>
            <a:bodyPr/>
            <a:lstStyle/>
            <a:p>
              <a:endParaRPr lang="en-US"/>
            </a:p>
          </p:txBody>
        </p:sp>
        <p:sp>
          <p:nvSpPr>
            <p:cNvPr id="15109" name="Line 2969"/>
            <p:cNvSpPr>
              <a:spLocks noChangeShapeType="1"/>
            </p:cNvSpPr>
            <p:nvPr/>
          </p:nvSpPr>
          <p:spPr bwMode="auto">
            <a:xfrm flipV="1">
              <a:off x="2301" y="3073"/>
              <a:ext cx="0" cy="49"/>
            </a:xfrm>
            <a:prstGeom prst="line">
              <a:avLst/>
            </a:prstGeom>
            <a:noFill/>
            <a:ln w="6350">
              <a:solidFill>
                <a:srgbClr val="000000"/>
              </a:solidFill>
              <a:round/>
              <a:headEnd/>
              <a:tailEnd/>
            </a:ln>
          </p:spPr>
          <p:txBody>
            <a:bodyPr/>
            <a:lstStyle/>
            <a:p>
              <a:endParaRPr lang="en-US"/>
            </a:p>
          </p:txBody>
        </p:sp>
        <p:sp>
          <p:nvSpPr>
            <p:cNvPr id="15110" name="Line 2970"/>
            <p:cNvSpPr>
              <a:spLocks noChangeShapeType="1"/>
            </p:cNvSpPr>
            <p:nvPr/>
          </p:nvSpPr>
          <p:spPr bwMode="auto">
            <a:xfrm>
              <a:off x="2301" y="3073"/>
              <a:ext cx="0" cy="49"/>
            </a:xfrm>
            <a:prstGeom prst="line">
              <a:avLst/>
            </a:prstGeom>
            <a:noFill/>
            <a:ln w="6350">
              <a:solidFill>
                <a:srgbClr val="000000"/>
              </a:solidFill>
              <a:round/>
              <a:headEnd/>
              <a:tailEnd/>
            </a:ln>
          </p:spPr>
          <p:txBody>
            <a:bodyPr/>
            <a:lstStyle/>
            <a:p>
              <a:endParaRPr lang="en-US"/>
            </a:p>
          </p:txBody>
        </p:sp>
        <p:sp>
          <p:nvSpPr>
            <p:cNvPr id="15111" name="Line 2971"/>
            <p:cNvSpPr>
              <a:spLocks noChangeShapeType="1"/>
            </p:cNvSpPr>
            <p:nvPr/>
          </p:nvSpPr>
          <p:spPr bwMode="auto">
            <a:xfrm>
              <a:off x="2301" y="3122"/>
              <a:ext cx="157" cy="0"/>
            </a:xfrm>
            <a:prstGeom prst="line">
              <a:avLst/>
            </a:prstGeom>
            <a:noFill/>
            <a:ln w="6350">
              <a:solidFill>
                <a:srgbClr val="000000"/>
              </a:solidFill>
              <a:round/>
              <a:headEnd/>
              <a:tailEnd/>
            </a:ln>
          </p:spPr>
          <p:txBody>
            <a:bodyPr/>
            <a:lstStyle/>
            <a:p>
              <a:endParaRPr lang="en-US"/>
            </a:p>
          </p:txBody>
        </p:sp>
        <p:sp>
          <p:nvSpPr>
            <p:cNvPr id="15112" name="Line 2972"/>
            <p:cNvSpPr>
              <a:spLocks noChangeShapeType="1"/>
            </p:cNvSpPr>
            <p:nvPr/>
          </p:nvSpPr>
          <p:spPr bwMode="auto">
            <a:xfrm flipV="1">
              <a:off x="2458" y="3073"/>
              <a:ext cx="0" cy="49"/>
            </a:xfrm>
            <a:prstGeom prst="line">
              <a:avLst/>
            </a:prstGeom>
            <a:noFill/>
            <a:ln w="6350">
              <a:solidFill>
                <a:srgbClr val="000000"/>
              </a:solidFill>
              <a:round/>
              <a:headEnd/>
              <a:tailEnd/>
            </a:ln>
          </p:spPr>
          <p:txBody>
            <a:bodyPr/>
            <a:lstStyle/>
            <a:p>
              <a:endParaRPr lang="en-US"/>
            </a:p>
          </p:txBody>
        </p:sp>
        <p:sp>
          <p:nvSpPr>
            <p:cNvPr id="15113" name="Line 2973"/>
            <p:cNvSpPr>
              <a:spLocks noChangeShapeType="1"/>
            </p:cNvSpPr>
            <p:nvPr/>
          </p:nvSpPr>
          <p:spPr bwMode="auto">
            <a:xfrm>
              <a:off x="2458" y="3073"/>
              <a:ext cx="0" cy="49"/>
            </a:xfrm>
            <a:prstGeom prst="line">
              <a:avLst/>
            </a:prstGeom>
            <a:noFill/>
            <a:ln w="6350">
              <a:solidFill>
                <a:srgbClr val="000000"/>
              </a:solidFill>
              <a:round/>
              <a:headEnd/>
              <a:tailEnd/>
            </a:ln>
          </p:spPr>
          <p:txBody>
            <a:bodyPr/>
            <a:lstStyle/>
            <a:p>
              <a:endParaRPr lang="en-US"/>
            </a:p>
          </p:txBody>
        </p:sp>
        <p:sp>
          <p:nvSpPr>
            <p:cNvPr id="15114" name="Line 2974"/>
            <p:cNvSpPr>
              <a:spLocks noChangeShapeType="1"/>
            </p:cNvSpPr>
            <p:nvPr/>
          </p:nvSpPr>
          <p:spPr bwMode="auto">
            <a:xfrm>
              <a:off x="2458" y="3122"/>
              <a:ext cx="157" cy="0"/>
            </a:xfrm>
            <a:prstGeom prst="line">
              <a:avLst/>
            </a:prstGeom>
            <a:noFill/>
            <a:ln w="6350">
              <a:solidFill>
                <a:srgbClr val="000000"/>
              </a:solidFill>
              <a:round/>
              <a:headEnd/>
              <a:tailEnd/>
            </a:ln>
          </p:spPr>
          <p:txBody>
            <a:bodyPr/>
            <a:lstStyle/>
            <a:p>
              <a:endParaRPr lang="en-US"/>
            </a:p>
          </p:txBody>
        </p:sp>
        <p:sp>
          <p:nvSpPr>
            <p:cNvPr id="15115" name="Line 2975"/>
            <p:cNvSpPr>
              <a:spLocks noChangeShapeType="1"/>
            </p:cNvSpPr>
            <p:nvPr/>
          </p:nvSpPr>
          <p:spPr bwMode="auto">
            <a:xfrm flipV="1">
              <a:off x="2615" y="3073"/>
              <a:ext cx="0" cy="49"/>
            </a:xfrm>
            <a:prstGeom prst="line">
              <a:avLst/>
            </a:prstGeom>
            <a:noFill/>
            <a:ln w="6350">
              <a:solidFill>
                <a:srgbClr val="000000"/>
              </a:solidFill>
              <a:round/>
              <a:headEnd/>
              <a:tailEnd/>
            </a:ln>
          </p:spPr>
          <p:txBody>
            <a:bodyPr/>
            <a:lstStyle/>
            <a:p>
              <a:endParaRPr lang="en-US"/>
            </a:p>
          </p:txBody>
        </p:sp>
        <p:sp>
          <p:nvSpPr>
            <p:cNvPr id="15116" name="Line 2976"/>
            <p:cNvSpPr>
              <a:spLocks noChangeShapeType="1"/>
            </p:cNvSpPr>
            <p:nvPr/>
          </p:nvSpPr>
          <p:spPr bwMode="auto">
            <a:xfrm>
              <a:off x="2615" y="3073"/>
              <a:ext cx="0" cy="49"/>
            </a:xfrm>
            <a:prstGeom prst="line">
              <a:avLst/>
            </a:prstGeom>
            <a:noFill/>
            <a:ln w="6350">
              <a:solidFill>
                <a:srgbClr val="000000"/>
              </a:solidFill>
              <a:round/>
              <a:headEnd/>
              <a:tailEnd/>
            </a:ln>
          </p:spPr>
          <p:txBody>
            <a:bodyPr/>
            <a:lstStyle/>
            <a:p>
              <a:endParaRPr lang="en-US"/>
            </a:p>
          </p:txBody>
        </p:sp>
        <p:sp>
          <p:nvSpPr>
            <p:cNvPr id="15117" name="Line 2977"/>
            <p:cNvSpPr>
              <a:spLocks noChangeShapeType="1"/>
            </p:cNvSpPr>
            <p:nvPr/>
          </p:nvSpPr>
          <p:spPr bwMode="auto">
            <a:xfrm>
              <a:off x="2615" y="3122"/>
              <a:ext cx="156" cy="0"/>
            </a:xfrm>
            <a:prstGeom prst="line">
              <a:avLst/>
            </a:prstGeom>
            <a:noFill/>
            <a:ln w="6350">
              <a:solidFill>
                <a:srgbClr val="000000"/>
              </a:solidFill>
              <a:round/>
              <a:headEnd/>
              <a:tailEnd/>
            </a:ln>
          </p:spPr>
          <p:txBody>
            <a:bodyPr/>
            <a:lstStyle/>
            <a:p>
              <a:endParaRPr lang="en-US"/>
            </a:p>
          </p:txBody>
        </p:sp>
        <p:sp>
          <p:nvSpPr>
            <p:cNvPr id="15118" name="Line 2978"/>
            <p:cNvSpPr>
              <a:spLocks noChangeShapeType="1"/>
            </p:cNvSpPr>
            <p:nvPr/>
          </p:nvSpPr>
          <p:spPr bwMode="auto">
            <a:xfrm flipV="1">
              <a:off x="2771" y="3003"/>
              <a:ext cx="0" cy="119"/>
            </a:xfrm>
            <a:prstGeom prst="line">
              <a:avLst/>
            </a:prstGeom>
            <a:noFill/>
            <a:ln w="6350">
              <a:solidFill>
                <a:srgbClr val="000000"/>
              </a:solidFill>
              <a:round/>
              <a:headEnd/>
              <a:tailEnd/>
            </a:ln>
          </p:spPr>
          <p:txBody>
            <a:bodyPr/>
            <a:lstStyle/>
            <a:p>
              <a:endParaRPr lang="en-US"/>
            </a:p>
          </p:txBody>
        </p:sp>
        <p:sp>
          <p:nvSpPr>
            <p:cNvPr id="15119" name="Line 2979"/>
            <p:cNvSpPr>
              <a:spLocks noChangeShapeType="1"/>
            </p:cNvSpPr>
            <p:nvPr/>
          </p:nvSpPr>
          <p:spPr bwMode="auto">
            <a:xfrm>
              <a:off x="2771" y="3003"/>
              <a:ext cx="0" cy="119"/>
            </a:xfrm>
            <a:prstGeom prst="line">
              <a:avLst/>
            </a:prstGeom>
            <a:noFill/>
            <a:ln w="6350">
              <a:solidFill>
                <a:srgbClr val="000000"/>
              </a:solidFill>
              <a:round/>
              <a:headEnd/>
              <a:tailEnd/>
            </a:ln>
          </p:spPr>
          <p:txBody>
            <a:bodyPr/>
            <a:lstStyle/>
            <a:p>
              <a:endParaRPr lang="en-US"/>
            </a:p>
          </p:txBody>
        </p:sp>
        <p:sp>
          <p:nvSpPr>
            <p:cNvPr id="15120" name="Line 2980"/>
            <p:cNvSpPr>
              <a:spLocks noChangeShapeType="1"/>
            </p:cNvSpPr>
            <p:nvPr/>
          </p:nvSpPr>
          <p:spPr bwMode="auto">
            <a:xfrm>
              <a:off x="2771" y="3122"/>
              <a:ext cx="157" cy="0"/>
            </a:xfrm>
            <a:prstGeom prst="line">
              <a:avLst/>
            </a:prstGeom>
            <a:noFill/>
            <a:ln w="6350">
              <a:solidFill>
                <a:srgbClr val="000000"/>
              </a:solidFill>
              <a:round/>
              <a:headEnd/>
              <a:tailEnd/>
            </a:ln>
          </p:spPr>
          <p:txBody>
            <a:bodyPr/>
            <a:lstStyle/>
            <a:p>
              <a:endParaRPr lang="en-US"/>
            </a:p>
          </p:txBody>
        </p:sp>
        <p:sp>
          <p:nvSpPr>
            <p:cNvPr id="15121" name="Line 2981"/>
            <p:cNvSpPr>
              <a:spLocks noChangeShapeType="1"/>
            </p:cNvSpPr>
            <p:nvPr/>
          </p:nvSpPr>
          <p:spPr bwMode="auto">
            <a:xfrm flipV="1">
              <a:off x="2928" y="3073"/>
              <a:ext cx="0" cy="49"/>
            </a:xfrm>
            <a:prstGeom prst="line">
              <a:avLst/>
            </a:prstGeom>
            <a:noFill/>
            <a:ln w="6350">
              <a:solidFill>
                <a:srgbClr val="000000"/>
              </a:solidFill>
              <a:round/>
              <a:headEnd/>
              <a:tailEnd/>
            </a:ln>
          </p:spPr>
          <p:txBody>
            <a:bodyPr/>
            <a:lstStyle/>
            <a:p>
              <a:endParaRPr lang="en-US"/>
            </a:p>
          </p:txBody>
        </p:sp>
        <p:sp>
          <p:nvSpPr>
            <p:cNvPr id="15122" name="Line 2982"/>
            <p:cNvSpPr>
              <a:spLocks noChangeShapeType="1"/>
            </p:cNvSpPr>
            <p:nvPr/>
          </p:nvSpPr>
          <p:spPr bwMode="auto">
            <a:xfrm>
              <a:off x="2928" y="3073"/>
              <a:ext cx="0" cy="49"/>
            </a:xfrm>
            <a:prstGeom prst="line">
              <a:avLst/>
            </a:prstGeom>
            <a:noFill/>
            <a:ln w="6350">
              <a:solidFill>
                <a:srgbClr val="000000"/>
              </a:solidFill>
              <a:round/>
              <a:headEnd/>
              <a:tailEnd/>
            </a:ln>
          </p:spPr>
          <p:txBody>
            <a:bodyPr/>
            <a:lstStyle/>
            <a:p>
              <a:endParaRPr lang="en-US"/>
            </a:p>
          </p:txBody>
        </p:sp>
        <p:sp>
          <p:nvSpPr>
            <p:cNvPr id="15123" name="Line 2983"/>
            <p:cNvSpPr>
              <a:spLocks noChangeShapeType="1"/>
            </p:cNvSpPr>
            <p:nvPr/>
          </p:nvSpPr>
          <p:spPr bwMode="auto">
            <a:xfrm>
              <a:off x="2928" y="3122"/>
              <a:ext cx="157" cy="0"/>
            </a:xfrm>
            <a:prstGeom prst="line">
              <a:avLst/>
            </a:prstGeom>
            <a:noFill/>
            <a:ln w="6350">
              <a:solidFill>
                <a:srgbClr val="000000"/>
              </a:solidFill>
              <a:round/>
              <a:headEnd/>
              <a:tailEnd/>
            </a:ln>
          </p:spPr>
          <p:txBody>
            <a:bodyPr/>
            <a:lstStyle/>
            <a:p>
              <a:endParaRPr lang="en-US"/>
            </a:p>
          </p:txBody>
        </p:sp>
        <p:sp>
          <p:nvSpPr>
            <p:cNvPr id="15124" name="Line 2984"/>
            <p:cNvSpPr>
              <a:spLocks noChangeShapeType="1"/>
            </p:cNvSpPr>
            <p:nvPr/>
          </p:nvSpPr>
          <p:spPr bwMode="auto">
            <a:xfrm flipV="1">
              <a:off x="3085" y="3073"/>
              <a:ext cx="0" cy="49"/>
            </a:xfrm>
            <a:prstGeom prst="line">
              <a:avLst/>
            </a:prstGeom>
            <a:noFill/>
            <a:ln w="6350">
              <a:solidFill>
                <a:srgbClr val="000000"/>
              </a:solidFill>
              <a:round/>
              <a:headEnd/>
              <a:tailEnd/>
            </a:ln>
          </p:spPr>
          <p:txBody>
            <a:bodyPr/>
            <a:lstStyle/>
            <a:p>
              <a:endParaRPr lang="en-US"/>
            </a:p>
          </p:txBody>
        </p:sp>
        <p:sp>
          <p:nvSpPr>
            <p:cNvPr id="15125" name="Line 2985"/>
            <p:cNvSpPr>
              <a:spLocks noChangeShapeType="1"/>
            </p:cNvSpPr>
            <p:nvPr/>
          </p:nvSpPr>
          <p:spPr bwMode="auto">
            <a:xfrm>
              <a:off x="3085" y="3073"/>
              <a:ext cx="0" cy="49"/>
            </a:xfrm>
            <a:prstGeom prst="line">
              <a:avLst/>
            </a:prstGeom>
            <a:noFill/>
            <a:ln w="6350">
              <a:solidFill>
                <a:srgbClr val="000000"/>
              </a:solidFill>
              <a:round/>
              <a:headEnd/>
              <a:tailEnd/>
            </a:ln>
          </p:spPr>
          <p:txBody>
            <a:bodyPr/>
            <a:lstStyle/>
            <a:p>
              <a:endParaRPr lang="en-US"/>
            </a:p>
          </p:txBody>
        </p:sp>
        <p:sp>
          <p:nvSpPr>
            <p:cNvPr id="15126" name="Line 2986"/>
            <p:cNvSpPr>
              <a:spLocks noChangeShapeType="1"/>
            </p:cNvSpPr>
            <p:nvPr/>
          </p:nvSpPr>
          <p:spPr bwMode="auto">
            <a:xfrm>
              <a:off x="3085" y="3122"/>
              <a:ext cx="157" cy="0"/>
            </a:xfrm>
            <a:prstGeom prst="line">
              <a:avLst/>
            </a:prstGeom>
            <a:noFill/>
            <a:ln w="6350">
              <a:solidFill>
                <a:srgbClr val="000000"/>
              </a:solidFill>
              <a:round/>
              <a:headEnd/>
              <a:tailEnd/>
            </a:ln>
          </p:spPr>
          <p:txBody>
            <a:bodyPr/>
            <a:lstStyle/>
            <a:p>
              <a:endParaRPr lang="en-US"/>
            </a:p>
          </p:txBody>
        </p:sp>
        <p:sp>
          <p:nvSpPr>
            <p:cNvPr id="15127" name="Line 2987"/>
            <p:cNvSpPr>
              <a:spLocks noChangeShapeType="1"/>
            </p:cNvSpPr>
            <p:nvPr/>
          </p:nvSpPr>
          <p:spPr bwMode="auto">
            <a:xfrm flipV="1">
              <a:off x="3242" y="3073"/>
              <a:ext cx="0" cy="49"/>
            </a:xfrm>
            <a:prstGeom prst="line">
              <a:avLst/>
            </a:prstGeom>
            <a:noFill/>
            <a:ln w="6350">
              <a:solidFill>
                <a:srgbClr val="000000"/>
              </a:solidFill>
              <a:round/>
              <a:headEnd/>
              <a:tailEnd/>
            </a:ln>
          </p:spPr>
          <p:txBody>
            <a:bodyPr/>
            <a:lstStyle/>
            <a:p>
              <a:endParaRPr lang="en-US"/>
            </a:p>
          </p:txBody>
        </p:sp>
        <p:sp>
          <p:nvSpPr>
            <p:cNvPr id="15128" name="Line 2988"/>
            <p:cNvSpPr>
              <a:spLocks noChangeShapeType="1"/>
            </p:cNvSpPr>
            <p:nvPr/>
          </p:nvSpPr>
          <p:spPr bwMode="auto">
            <a:xfrm>
              <a:off x="3242" y="3073"/>
              <a:ext cx="0" cy="49"/>
            </a:xfrm>
            <a:prstGeom prst="line">
              <a:avLst/>
            </a:prstGeom>
            <a:noFill/>
            <a:ln w="6350">
              <a:solidFill>
                <a:srgbClr val="000000"/>
              </a:solidFill>
              <a:round/>
              <a:headEnd/>
              <a:tailEnd/>
            </a:ln>
          </p:spPr>
          <p:txBody>
            <a:bodyPr/>
            <a:lstStyle/>
            <a:p>
              <a:endParaRPr lang="en-US"/>
            </a:p>
          </p:txBody>
        </p:sp>
        <p:sp>
          <p:nvSpPr>
            <p:cNvPr id="15129" name="Line 2989"/>
            <p:cNvSpPr>
              <a:spLocks noChangeShapeType="1"/>
            </p:cNvSpPr>
            <p:nvPr/>
          </p:nvSpPr>
          <p:spPr bwMode="auto">
            <a:xfrm>
              <a:off x="3242" y="3122"/>
              <a:ext cx="156" cy="0"/>
            </a:xfrm>
            <a:prstGeom prst="line">
              <a:avLst/>
            </a:prstGeom>
            <a:noFill/>
            <a:ln w="6350">
              <a:solidFill>
                <a:srgbClr val="000000"/>
              </a:solidFill>
              <a:round/>
              <a:headEnd/>
              <a:tailEnd/>
            </a:ln>
          </p:spPr>
          <p:txBody>
            <a:bodyPr/>
            <a:lstStyle/>
            <a:p>
              <a:endParaRPr lang="en-US"/>
            </a:p>
          </p:txBody>
        </p:sp>
        <p:sp>
          <p:nvSpPr>
            <p:cNvPr id="15130" name="Line 2990"/>
            <p:cNvSpPr>
              <a:spLocks noChangeShapeType="1"/>
            </p:cNvSpPr>
            <p:nvPr/>
          </p:nvSpPr>
          <p:spPr bwMode="auto">
            <a:xfrm flipV="1">
              <a:off x="3398" y="3073"/>
              <a:ext cx="0" cy="49"/>
            </a:xfrm>
            <a:prstGeom prst="line">
              <a:avLst/>
            </a:prstGeom>
            <a:noFill/>
            <a:ln w="6350">
              <a:solidFill>
                <a:srgbClr val="000000"/>
              </a:solidFill>
              <a:round/>
              <a:headEnd/>
              <a:tailEnd/>
            </a:ln>
          </p:spPr>
          <p:txBody>
            <a:bodyPr/>
            <a:lstStyle/>
            <a:p>
              <a:endParaRPr lang="en-US"/>
            </a:p>
          </p:txBody>
        </p:sp>
        <p:sp>
          <p:nvSpPr>
            <p:cNvPr id="15131" name="Line 2991"/>
            <p:cNvSpPr>
              <a:spLocks noChangeShapeType="1"/>
            </p:cNvSpPr>
            <p:nvPr/>
          </p:nvSpPr>
          <p:spPr bwMode="auto">
            <a:xfrm>
              <a:off x="3398" y="3073"/>
              <a:ext cx="0" cy="49"/>
            </a:xfrm>
            <a:prstGeom prst="line">
              <a:avLst/>
            </a:prstGeom>
            <a:noFill/>
            <a:ln w="6350">
              <a:solidFill>
                <a:srgbClr val="000000"/>
              </a:solidFill>
              <a:round/>
              <a:headEnd/>
              <a:tailEnd/>
            </a:ln>
          </p:spPr>
          <p:txBody>
            <a:bodyPr/>
            <a:lstStyle/>
            <a:p>
              <a:endParaRPr lang="en-US"/>
            </a:p>
          </p:txBody>
        </p:sp>
        <p:sp>
          <p:nvSpPr>
            <p:cNvPr id="15132" name="Line 2992"/>
            <p:cNvSpPr>
              <a:spLocks noChangeShapeType="1"/>
            </p:cNvSpPr>
            <p:nvPr/>
          </p:nvSpPr>
          <p:spPr bwMode="auto">
            <a:xfrm>
              <a:off x="3398" y="3122"/>
              <a:ext cx="156" cy="0"/>
            </a:xfrm>
            <a:prstGeom prst="line">
              <a:avLst/>
            </a:prstGeom>
            <a:noFill/>
            <a:ln w="6350">
              <a:solidFill>
                <a:srgbClr val="000000"/>
              </a:solidFill>
              <a:round/>
              <a:headEnd/>
              <a:tailEnd/>
            </a:ln>
          </p:spPr>
          <p:txBody>
            <a:bodyPr/>
            <a:lstStyle/>
            <a:p>
              <a:endParaRPr lang="en-US"/>
            </a:p>
          </p:txBody>
        </p:sp>
        <p:sp>
          <p:nvSpPr>
            <p:cNvPr id="15133" name="Line 2993"/>
            <p:cNvSpPr>
              <a:spLocks noChangeShapeType="1"/>
            </p:cNvSpPr>
            <p:nvPr/>
          </p:nvSpPr>
          <p:spPr bwMode="auto">
            <a:xfrm flipV="1">
              <a:off x="3554" y="3073"/>
              <a:ext cx="0" cy="49"/>
            </a:xfrm>
            <a:prstGeom prst="line">
              <a:avLst/>
            </a:prstGeom>
            <a:noFill/>
            <a:ln w="6350">
              <a:solidFill>
                <a:srgbClr val="000000"/>
              </a:solidFill>
              <a:round/>
              <a:headEnd/>
              <a:tailEnd/>
            </a:ln>
          </p:spPr>
          <p:txBody>
            <a:bodyPr/>
            <a:lstStyle/>
            <a:p>
              <a:endParaRPr lang="en-US"/>
            </a:p>
          </p:txBody>
        </p:sp>
        <p:sp>
          <p:nvSpPr>
            <p:cNvPr id="15134" name="Line 2994"/>
            <p:cNvSpPr>
              <a:spLocks noChangeShapeType="1"/>
            </p:cNvSpPr>
            <p:nvPr/>
          </p:nvSpPr>
          <p:spPr bwMode="auto">
            <a:xfrm>
              <a:off x="3554" y="3073"/>
              <a:ext cx="0" cy="49"/>
            </a:xfrm>
            <a:prstGeom prst="line">
              <a:avLst/>
            </a:prstGeom>
            <a:noFill/>
            <a:ln w="6350">
              <a:solidFill>
                <a:srgbClr val="000000"/>
              </a:solidFill>
              <a:round/>
              <a:headEnd/>
              <a:tailEnd/>
            </a:ln>
          </p:spPr>
          <p:txBody>
            <a:bodyPr/>
            <a:lstStyle/>
            <a:p>
              <a:endParaRPr lang="en-US"/>
            </a:p>
          </p:txBody>
        </p:sp>
        <p:sp>
          <p:nvSpPr>
            <p:cNvPr id="15135" name="Line 2995"/>
            <p:cNvSpPr>
              <a:spLocks noChangeShapeType="1"/>
            </p:cNvSpPr>
            <p:nvPr/>
          </p:nvSpPr>
          <p:spPr bwMode="auto">
            <a:xfrm>
              <a:off x="3554" y="3122"/>
              <a:ext cx="157" cy="0"/>
            </a:xfrm>
            <a:prstGeom prst="line">
              <a:avLst/>
            </a:prstGeom>
            <a:noFill/>
            <a:ln w="6350">
              <a:solidFill>
                <a:srgbClr val="000000"/>
              </a:solidFill>
              <a:round/>
              <a:headEnd/>
              <a:tailEnd/>
            </a:ln>
          </p:spPr>
          <p:txBody>
            <a:bodyPr/>
            <a:lstStyle/>
            <a:p>
              <a:endParaRPr lang="en-US"/>
            </a:p>
          </p:txBody>
        </p:sp>
        <p:sp>
          <p:nvSpPr>
            <p:cNvPr id="15136" name="Line 2996"/>
            <p:cNvSpPr>
              <a:spLocks noChangeShapeType="1"/>
            </p:cNvSpPr>
            <p:nvPr/>
          </p:nvSpPr>
          <p:spPr bwMode="auto">
            <a:xfrm flipV="1">
              <a:off x="3711" y="3073"/>
              <a:ext cx="0" cy="49"/>
            </a:xfrm>
            <a:prstGeom prst="line">
              <a:avLst/>
            </a:prstGeom>
            <a:noFill/>
            <a:ln w="6350">
              <a:solidFill>
                <a:srgbClr val="000000"/>
              </a:solidFill>
              <a:round/>
              <a:headEnd/>
              <a:tailEnd/>
            </a:ln>
          </p:spPr>
          <p:txBody>
            <a:bodyPr/>
            <a:lstStyle/>
            <a:p>
              <a:endParaRPr lang="en-US"/>
            </a:p>
          </p:txBody>
        </p:sp>
        <p:sp>
          <p:nvSpPr>
            <p:cNvPr id="15137" name="Line 2997"/>
            <p:cNvSpPr>
              <a:spLocks noChangeShapeType="1"/>
            </p:cNvSpPr>
            <p:nvPr/>
          </p:nvSpPr>
          <p:spPr bwMode="auto">
            <a:xfrm>
              <a:off x="3711" y="3073"/>
              <a:ext cx="0" cy="49"/>
            </a:xfrm>
            <a:prstGeom prst="line">
              <a:avLst/>
            </a:prstGeom>
            <a:noFill/>
            <a:ln w="6350">
              <a:solidFill>
                <a:srgbClr val="000000"/>
              </a:solidFill>
              <a:round/>
              <a:headEnd/>
              <a:tailEnd/>
            </a:ln>
          </p:spPr>
          <p:txBody>
            <a:bodyPr/>
            <a:lstStyle/>
            <a:p>
              <a:endParaRPr lang="en-US"/>
            </a:p>
          </p:txBody>
        </p:sp>
        <p:sp>
          <p:nvSpPr>
            <p:cNvPr id="15138" name="Line 2998"/>
            <p:cNvSpPr>
              <a:spLocks noChangeShapeType="1"/>
            </p:cNvSpPr>
            <p:nvPr/>
          </p:nvSpPr>
          <p:spPr bwMode="auto">
            <a:xfrm>
              <a:off x="3711" y="3122"/>
              <a:ext cx="157" cy="0"/>
            </a:xfrm>
            <a:prstGeom prst="line">
              <a:avLst/>
            </a:prstGeom>
            <a:noFill/>
            <a:ln w="6350">
              <a:solidFill>
                <a:srgbClr val="000000"/>
              </a:solidFill>
              <a:round/>
              <a:headEnd/>
              <a:tailEnd/>
            </a:ln>
          </p:spPr>
          <p:txBody>
            <a:bodyPr/>
            <a:lstStyle/>
            <a:p>
              <a:endParaRPr lang="en-US"/>
            </a:p>
          </p:txBody>
        </p:sp>
        <p:sp>
          <p:nvSpPr>
            <p:cNvPr id="15139" name="Line 2999"/>
            <p:cNvSpPr>
              <a:spLocks noChangeShapeType="1"/>
            </p:cNvSpPr>
            <p:nvPr/>
          </p:nvSpPr>
          <p:spPr bwMode="auto">
            <a:xfrm flipV="1">
              <a:off x="3868" y="3073"/>
              <a:ext cx="0" cy="49"/>
            </a:xfrm>
            <a:prstGeom prst="line">
              <a:avLst/>
            </a:prstGeom>
            <a:noFill/>
            <a:ln w="6350">
              <a:solidFill>
                <a:srgbClr val="000000"/>
              </a:solidFill>
              <a:round/>
              <a:headEnd/>
              <a:tailEnd/>
            </a:ln>
          </p:spPr>
          <p:txBody>
            <a:bodyPr/>
            <a:lstStyle/>
            <a:p>
              <a:endParaRPr lang="en-US"/>
            </a:p>
          </p:txBody>
        </p:sp>
        <p:sp>
          <p:nvSpPr>
            <p:cNvPr id="15140" name="Line 3000"/>
            <p:cNvSpPr>
              <a:spLocks noChangeShapeType="1"/>
            </p:cNvSpPr>
            <p:nvPr/>
          </p:nvSpPr>
          <p:spPr bwMode="auto">
            <a:xfrm>
              <a:off x="3868" y="3073"/>
              <a:ext cx="0" cy="49"/>
            </a:xfrm>
            <a:prstGeom prst="line">
              <a:avLst/>
            </a:prstGeom>
            <a:noFill/>
            <a:ln w="6350">
              <a:solidFill>
                <a:srgbClr val="000000"/>
              </a:solidFill>
              <a:round/>
              <a:headEnd/>
              <a:tailEnd/>
            </a:ln>
          </p:spPr>
          <p:txBody>
            <a:bodyPr/>
            <a:lstStyle/>
            <a:p>
              <a:endParaRPr lang="en-US"/>
            </a:p>
          </p:txBody>
        </p:sp>
        <p:sp>
          <p:nvSpPr>
            <p:cNvPr id="15141" name="Line 3001"/>
            <p:cNvSpPr>
              <a:spLocks noChangeShapeType="1"/>
            </p:cNvSpPr>
            <p:nvPr/>
          </p:nvSpPr>
          <p:spPr bwMode="auto">
            <a:xfrm>
              <a:off x="3868" y="3122"/>
              <a:ext cx="156" cy="0"/>
            </a:xfrm>
            <a:prstGeom prst="line">
              <a:avLst/>
            </a:prstGeom>
            <a:noFill/>
            <a:ln w="6350">
              <a:solidFill>
                <a:srgbClr val="000000"/>
              </a:solidFill>
              <a:round/>
              <a:headEnd/>
              <a:tailEnd/>
            </a:ln>
          </p:spPr>
          <p:txBody>
            <a:bodyPr/>
            <a:lstStyle/>
            <a:p>
              <a:endParaRPr lang="en-US"/>
            </a:p>
          </p:txBody>
        </p:sp>
        <p:sp>
          <p:nvSpPr>
            <p:cNvPr id="15142" name="Line 3002"/>
            <p:cNvSpPr>
              <a:spLocks noChangeShapeType="1"/>
            </p:cNvSpPr>
            <p:nvPr/>
          </p:nvSpPr>
          <p:spPr bwMode="auto">
            <a:xfrm flipV="1">
              <a:off x="4024" y="3073"/>
              <a:ext cx="0" cy="49"/>
            </a:xfrm>
            <a:prstGeom prst="line">
              <a:avLst/>
            </a:prstGeom>
            <a:noFill/>
            <a:ln w="6350">
              <a:solidFill>
                <a:srgbClr val="000000"/>
              </a:solidFill>
              <a:round/>
              <a:headEnd/>
              <a:tailEnd/>
            </a:ln>
          </p:spPr>
          <p:txBody>
            <a:bodyPr/>
            <a:lstStyle/>
            <a:p>
              <a:endParaRPr lang="en-US"/>
            </a:p>
          </p:txBody>
        </p:sp>
        <p:sp>
          <p:nvSpPr>
            <p:cNvPr id="15143" name="Line 3003"/>
            <p:cNvSpPr>
              <a:spLocks noChangeShapeType="1"/>
            </p:cNvSpPr>
            <p:nvPr/>
          </p:nvSpPr>
          <p:spPr bwMode="auto">
            <a:xfrm>
              <a:off x="4024" y="3073"/>
              <a:ext cx="0" cy="49"/>
            </a:xfrm>
            <a:prstGeom prst="line">
              <a:avLst/>
            </a:prstGeom>
            <a:noFill/>
            <a:ln w="6350">
              <a:solidFill>
                <a:srgbClr val="000000"/>
              </a:solidFill>
              <a:round/>
              <a:headEnd/>
              <a:tailEnd/>
            </a:ln>
          </p:spPr>
          <p:txBody>
            <a:bodyPr/>
            <a:lstStyle/>
            <a:p>
              <a:endParaRPr lang="en-US"/>
            </a:p>
          </p:txBody>
        </p:sp>
        <p:sp>
          <p:nvSpPr>
            <p:cNvPr id="15144" name="Line 3004"/>
            <p:cNvSpPr>
              <a:spLocks noChangeShapeType="1"/>
            </p:cNvSpPr>
            <p:nvPr/>
          </p:nvSpPr>
          <p:spPr bwMode="auto">
            <a:xfrm>
              <a:off x="4024" y="3122"/>
              <a:ext cx="157" cy="0"/>
            </a:xfrm>
            <a:prstGeom prst="line">
              <a:avLst/>
            </a:prstGeom>
            <a:noFill/>
            <a:ln w="6350">
              <a:solidFill>
                <a:srgbClr val="000000"/>
              </a:solidFill>
              <a:round/>
              <a:headEnd/>
              <a:tailEnd/>
            </a:ln>
          </p:spPr>
          <p:txBody>
            <a:bodyPr/>
            <a:lstStyle/>
            <a:p>
              <a:endParaRPr lang="en-US"/>
            </a:p>
          </p:txBody>
        </p:sp>
        <p:sp>
          <p:nvSpPr>
            <p:cNvPr id="15145" name="Line 3005"/>
            <p:cNvSpPr>
              <a:spLocks noChangeShapeType="1"/>
            </p:cNvSpPr>
            <p:nvPr/>
          </p:nvSpPr>
          <p:spPr bwMode="auto">
            <a:xfrm flipV="1">
              <a:off x="4181" y="3073"/>
              <a:ext cx="0" cy="49"/>
            </a:xfrm>
            <a:prstGeom prst="line">
              <a:avLst/>
            </a:prstGeom>
            <a:noFill/>
            <a:ln w="6350">
              <a:solidFill>
                <a:srgbClr val="000000"/>
              </a:solidFill>
              <a:round/>
              <a:headEnd/>
              <a:tailEnd/>
            </a:ln>
          </p:spPr>
          <p:txBody>
            <a:bodyPr/>
            <a:lstStyle/>
            <a:p>
              <a:endParaRPr lang="en-US"/>
            </a:p>
          </p:txBody>
        </p:sp>
        <p:sp>
          <p:nvSpPr>
            <p:cNvPr id="15146" name="Line 3006"/>
            <p:cNvSpPr>
              <a:spLocks noChangeShapeType="1"/>
            </p:cNvSpPr>
            <p:nvPr/>
          </p:nvSpPr>
          <p:spPr bwMode="auto">
            <a:xfrm>
              <a:off x="4181" y="3073"/>
              <a:ext cx="0" cy="49"/>
            </a:xfrm>
            <a:prstGeom prst="line">
              <a:avLst/>
            </a:prstGeom>
            <a:noFill/>
            <a:ln w="6350">
              <a:solidFill>
                <a:srgbClr val="000000"/>
              </a:solidFill>
              <a:round/>
              <a:headEnd/>
              <a:tailEnd/>
            </a:ln>
          </p:spPr>
          <p:txBody>
            <a:bodyPr/>
            <a:lstStyle/>
            <a:p>
              <a:endParaRPr lang="en-US"/>
            </a:p>
          </p:txBody>
        </p:sp>
        <p:sp>
          <p:nvSpPr>
            <p:cNvPr id="15147" name="Line 3007"/>
            <p:cNvSpPr>
              <a:spLocks noChangeShapeType="1"/>
            </p:cNvSpPr>
            <p:nvPr/>
          </p:nvSpPr>
          <p:spPr bwMode="auto">
            <a:xfrm>
              <a:off x="4181" y="3122"/>
              <a:ext cx="157" cy="0"/>
            </a:xfrm>
            <a:prstGeom prst="line">
              <a:avLst/>
            </a:prstGeom>
            <a:noFill/>
            <a:ln w="6350">
              <a:solidFill>
                <a:srgbClr val="000000"/>
              </a:solidFill>
              <a:round/>
              <a:headEnd/>
              <a:tailEnd/>
            </a:ln>
          </p:spPr>
          <p:txBody>
            <a:bodyPr/>
            <a:lstStyle/>
            <a:p>
              <a:endParaRPr lang="en-US"/>
            </a:p>
          </p:txBody>
        </p:sp>
        <p:sp>
          <p:nvSpPr>
            <p:cNvPr id="15148" name="Line 3008"/>
            <p:cNvSpPr>
              <a:spLocks noChangeShapeType="1"/>
            </p:cNvSpPr>
            <p:nvPr/>
          </p:nvSpPr>
          <p:spPr bwMode="auto">
            <a:xfrm flipV="1">
              <a:off x="4338" y="3003"/>
              <a:ext cx="0" cy="119"/>
            </a:xfrm>
            <a:prstGeom prst="line">
              <a:avLst/>
            </a:prstGeom>
            <a:noFill/>
            <a:ln w="6350">
              <a:solidFill>
                <a:srgbClr val="000000"/>
              </a:solidFill>
              <a:round/>
              <a:headEnd/>
              <a:tailEnd/>
            </a:ln>
          </p:spPr>
          <p:txBody>
            <a:bodyPr/>
            <a:lstStyle/>
            <a:p>
              <a:endParaRPr lang="en-US"/>
            </a:p>
          </p:txBody>
        </p:sp>
        <p:sp>
          <p:nvSpPr>
            <p:cNvPr id="15149" name="Line 3009"/>
            <p:cNvSpPr>
              <a:spLocks noChangeShapeType="1"/>
            </p:cNvSpPr>
            <p:nvPr/>
          </p:nvSpPr>
          <p:spPr bwMode="auto">
            <a:xfrm>
              <a:off x="4338" y="3003"/>
              <a:ext cx="0" cy="119"/>
            </a:xfrm>
            <a:prstGeom prst="line">
              <a:avLst/>
            </a:prstGeom>
            <a:noFill/>
            <a:ln w="6350">
              <a:solidFill>
                <a:srgbClr val="000000"/>
              </a:solidFill>
              <a:round/>
              <a:headEnd/>
              <a:tailEnd/>
            </a:ln>
          </p:spPr>
          <p:txBody>
            <a:bodyPr/>
            <a:lstStyle/>
            <a:p>
              <a:endParaRPr lang="en-US"/>
            </a:p>
          </p:txBody>
        </p:sp>
        <p:sp>
          <p:nvSpPr>
            <p:cNvPr id="15150" name="Line 3010"/>
            <p:cNvSpPr>
              <a:spLocks noChangeShapeType="1"/>
            </p:cNvSpPr>
            <p:nvPr/>
          </p:nvSpPr>
          <p:spPr bwMode="auto">
            <a:xfrm>
              <a:off x="4338" y="3122"/>
              <a:ext cx="78" cy="0"/>
            </a:xfrm>
            <a:prstGeom prst="line">
              <a:avLst/>
            </a:prstGeom>
            <a:noFill/>
            <a:ln w="6350">
              <a:solidFill>
                <a:srgbClr val="000000"/>
              </a:solidFill>
              <a:round/>
              <a:headEnd/>
              <a:tailEnd/>
            </a:ln>
          </p:spPr>
          <p:txBody>
            <a:bodyPr/>
            <a:lstStyle/>
            <a:p>
              <a:endParaRPr lang="en-US"/>
            </a:p>
          </p:txBody>
        </p:sp>
        <p:sp>
          <p:nvSpPr>
            <p:cNvPr id="15151" name="Line 3184"/>
            <p:cNvSpPr>
              <a:spLocks noChangeShapeType="1"/>
            </p:cNvSpPr>
            <p:nvPr/>
          </p:nvSpPr>
          <p:spPr bwMode="auto">
            <a:xfrm flipV="1">
              <a:off x="1205" y="3003"/>
              <a:ext cx="0" cy="119"/>
            </a:xfrm>
            <a:prstGeom prst="line">
              <a:avLst/>
            </a:prstGeom>
            <a:noFill/>
            <a:ln w="6350">
              <a:solidFill>
                <a:srgbClr val="000000"/>
              </a:solidFill>
              <a:round/>
              <a:headEnd/>
              <a:tailEnd/>
            </a:ln>
          </p:spPr>
          <p:txBody>
            <a:bodyPr/>
            <a:lstStyle/>
            <a:p>
              <a:endParaRPr lang="en-US"/>
            </a:p>
          </p:txBody>
        </p:sp>
        <p:sp>
          <p:nvSpPr>
            <p:cNvPr id="15152" name="Line 3185"/>
            <p:cNvSpPr>
              <a:spLocks noChangeShapeType="1"/>
            </p:cNvSpPr>
            <p:nvPr/>
          </p:nvSpPr>
          <p:spPr bwMode="auto">
            <a:xfrm>
              <a:off x="1205" y="3003"/>
              <a:ext cx="0" cy="119"/>
            </a:xfrm>
            <a:prstGeom prst="line">
              <a:avLst/>
            </a:prstGeom>
            <a:noFill/>
            <a:ln w="6350">
              <a:solidFill>
                <a:srgbClr val="000000"/>
              </a:solidFill>
              <a:round/>
              <a:headEnd/>
              <a:tailEnd/>
            </a:ln>
          </p:spPr>
          <p:txBody>
            <a:bodyPr/>
            <a:lstStyle/>
            <a:p>
              <a:endParaRPr lang="en-US"/>
            </a:p>
          </p:txBody>
        </p:sp>
        <p:sp>
          <p:nvSpPr>
            <p:cNvPr id="15153" name="Line 3186"/>
            <p:cNvSpPr>
              <a:spLocks noChangeShapeType="1"/>
            </p:cNvSpPr>
            <p:nvPr/>
          </p:nvSpPr>
          <p:spPr bwMode="auto">
            <a:xfrm>
              <a:off x="1205" y="3122"/>
              <a:ext cx="157" cy="0"/>
            </a:xfrm>
            <a:prstGeom prst="line">
              <a:avLst/>
            </a:prstGeom>
            <a:noFill/>
            <a:ln w="6350">
              <a:solidFill>
                <a:srgbClr val="000000"/>
              </a:solidFill>
              <a:round/>
              <a:headEnd/>
              <a:tailEnd/>
            </a:ln>
          </p:spPr>
          <p:txBody>
            <a:bodyPr/>
            <a:lstStyle/>
            <a:p>
              <a:endParaRPr lang="en-US"/>
            </a:p>
          </p:txBody>
        </p:sp>
        <p:sp>
          <p:nvSpPr>
            <p:cNvPr id="15154" name="Line 3187"/>
            <p:cNvSpPr>
              <a:spLocks noChangeShapeType="1"/>
            </p:cNvSpPr>
            <p:nvPr/>
          </p:nvSpPr>
          <p:spPr bwMode="auto">
            <a:xfrm flipV="1">
              <a:off x="1362" y="3073"/>
              <a:ext cx="0" cy="49"/>
            </a:xfrm>
            <a:prstGeom prst="line">
              <a:avLst/>
            </a:prstGeom>
            <a:noFill/>
            <a:ln w="6350">
              <a:solidFill>
                <a:srgbClr val="000000"/>
              </a:solidFill>
              <a:round/>
              <a:headEnd/>
              <a:tailEnd/>
            </a:ln>
          </p:spPr>
          <p:txBody>
            <a:bodyPr/>
            <a:lstStyle/>
            <a:p>
              <a:endParaRPr lang="en-US"/>
            </a:p>
          </p:txBody>
        </p:sp>
        <p:sp>
          <p:nvSpPr>
            <p:cNvPr id="15155" name="Line 3188"/>
            <p:cNvSpPr>
              <a:spLocks noChangeShapeType="1"/>
            </p:cNvSpPr>
            <p:nvPr/>
          </p:nvSpPr>
          <p:spPr bwMode="auto">
            <a:xfrm>
              <a:off x="1362" y="3073"/>
              <a:ext cx="0" cy="49"/>
            </a:xfrm>
            <a:prstGeom prst="line">
              <a:avLst/>
            </a:prstGeom>
            <a:noFill/>
            <a:ln w="6350">
              <a:solidFill>
                <a:srgbClr val="000000"/>
              </a:solidFill>
              <a:round/>
              <a:headEnd/>
              <a:tailEnd/>
            </a:ln>
          </p:spPr>
          <p:txBody>
            <a:bodyPr/>
            <a:lstStyle/>
            <a:p>
              <a:endParaRPr lang="en-US"/>
            </a:p>
          </p:txBody>
        </p:sp>
        <p:sp>
          <p:nvSpPr>
            <p:cNvPr id="15156" name="Line 3189"/>
            <p:cNvSpPr>
              <a:spLocks noChangeShapeType="1"/>
            </p:cNvSpPr>
            <p:nvPr/>
          </p:nvSpPr>
          <p:spPr bwMode="auto">
            <a:xfrm>
              <a:off x="1362" y="3122"/>
              <a:ext cx="156" cy="0"/>
            </a:xfrm>
            <a:prstGeom prst="line">
              <a:avLst/>
            </a:prstGeom>
            <a:noFill/>
            <a:ln w="6350">
              <a:solidFill>
                <a:srgbClr val="000000"/>
              </a:solidFill>
              <a:round/>
              <a:headEnd/>
              <a:tailEnd/>
            </a:ln>
          </p:spPr>
          <p:txBody>
            <a:bodyPr/>
            <a:lstStyle/>
            <a:p>
              <a:endParaRPr lang="en-US"/>
            </a:p>
          </p:txBody>
        </p:sp>
        <p:sp>
          <p:nvSpPr>
            <p:cNvPr id="15157" name="Line 3190"/>
            <p:cNvSpPr>
              <a:spLocks noChangeShapeType="1"/>
            </p:cNvSpPr>
            <p:nvPr/>
          </p:nvSpPr>
          <p:spPr bwMode="auto">
            <a:xfrm flipV="1">
              <a:off x="1518" y="3073"/>
              <a:ext cx="0" cy="49"/>
            </a:xfrm>
            <a:prstGeom prst="line">
              <a:avLst/>
            </a:prstGeom>
            <a:noFill/>
            <a:ln w="6350">
              <a:solidFill>
                <a:srgbClr val="000000"/>
              </a:solidFill>
              <a:round/>
              <a:headEnd/>
              <a:tailEnd/>
            </a:ln>
          </p:spPr>
          <p:txBody>
            <a:bodyPr/>
            <a:lstStyle/>
            <a:p>
              <a:endParaRPr lang="en-US"/>
            </a:p>
          </p:txBody>
        </p:sp>
        <p:sp>
          <p:nvSpPr>
            <p:cNvPr id="15158" name="Line 3191"/>
            <p:cNvSpPr>
              <a:spLocks noChangeShapeType="1"/>
            </p:cNvSpPr>
            <p:nvPr/>
          </p:nvSpPr>
          <p:spPr bwMode="auto">
            <a:xfrm>
              <a:off x="1518" y="3073"/>
              <a:ext cx="0" cy="49"/>
            </a:xfrm>
            <a:prstGeom prst="line">
              <a:avLst/>
            </a:prstGeom>
            <a:noFill/>
            <a:ln w="6350">
              <a:solidFill>
                <a:srgbClr val="000000"/>
              </a:solidFill>
              <a:round/>
              <a:headEnd/>
              <a:tailEnd/>
            </a:ln>
          </p:spPr>
          <p:txBody>
            <a:bodyPr/>
            <a:lstStyle/>
            <a:p>
              <a:endParaRPr lang="en-US"/>
            </a:p>
          </p:txBody>
        </p:sp>
        <p:sp>
          <p:nvSpPr>
            <p:cNvPr id="15159" name="Line 3192"/>
            <p:cNvSpPr>
              <a:spLocks noChangeShapeType="1"/>
            </p:cNvSpPr>
            <p:nvPr/>
          </p:nvSpPr>
          <p:spPr bwMode="auto">
            <a:xfrm>
              <a:off x="1518" y="3122"/>
              <a:ext cx="157" cy="0"/>
            </a:xfrm>
            <a:prstGeom prst="line">
              <a:avLst/>
            </a:prstGeom>
            <a:noFill/>
            <a:ln w="6350">
              <a:solidFill>
                <a:srgbClr val="000000"/>
              </a:solidFill>
              <a:round/>
              <a:headEnd/>
              <a:tailEnd/>
            </a:ln>
          </p:spPr>
          <p:txBody>
            <a:bodyPr/>
            <a:lstStyle/>
            <a:p>
              <a:endParaRPr lang="en-US"/>
            </a:p>
          </p:txBody>
        </p:sp>
        <p:sp>
          <p:nvSpPr>
            <p:cNvPr id="15160" name="Line 3193"/>
            <p:cNvSpPr>
              <a:spLocks noChangeShapeType="1"/>
            </p:cNvSpPr>
            <p:nvPr/>
          </p:nvSpPr>
          <p:spPr bwMode="auto">
            <a:xfrm flipV="1">
              <a:off x="1675" y="3073"/>
              <a:ext cx="0" cy="49"/>
            </a:xfrm>
            <a:prstGeom prst="line">
              <a:avLst/>
            </a:prstGeom>
            <a:noFill/>
            <a:ln w="6350">
              <a:solidFill>
                <a:srgbClr val="000000"/>
              </a:solidFill>
              <a:round/>
              <a:headEnd/>
              <a:tailEnd/>
            </a:ln>
          </p:spPr>
          <p:txBody>
            <a:bodyPr/>
            <a:lstStyle/>
            <a:p>
              <a:endParaRPr lang="en-US"/>
            </a:p>
          </p:txBody>
        </p:sp>
        <p:sp>
          <p:nvSpPr>
            <p:cNvPr id="15161" name="Line 3194"/>
            <p:cNvSpPr>
              <a:spLocks noChangeShapeType="1"/>
            </p:cNvSpPr>
            <p:nvPr/>
          </p:nvSpPr>
          <p:spPr bwMode="auto">
            <a:xfrm>
              <a:off x="1675" y="3073"/>
              <a:ext cx="0" cy="49"/>
            </a:xfrm>
            <a:prstGeom prst="line">
              <a:avLst/>
            </a:prstGeom>
            <a:noFill/>
            <a:ln w="6350">
              <a:solidFill>
                <a:srgbClr val="000000"/>
              </a:solidFill>
              <a:round/>
              <a:headEnd/>
              <a:tailEnd/>
            </a:ln>
          </p:spPr>
          <p:txBody>
            <a:bodyPr/>
            <a:lstStyle/>
            <a:p>
              <a:endParaRPr lang="en-US"/>
            </a:p>
          </p:txBody>
        </p:sp>
        <p:sp>
          <p:nvSpPr>
            <p:cNvPr id="15162" name="Line 3195"/>
            <p:cNvSpPr>
              <a:spLocks noChangeShapeType="1"/>
            </p:cNvSpPr>
            <p:nvPr/>
          </p:nvSpPr>
          <p:spPr bwMode="auto">
            <a:xfrm>
              <a:off x="1675" y="3122"/>
              <a:ext cx="157" cy="0"/>
            </a:xfrm>
            <a:prstGeom prst="line">
              <a:avLst/>
            </a:prstGeom>
            <a:noFill/>
            <a:ln w="6350">
              <a:solidFill>
                <a:srgbClr val="000000"/>
              </a:solidFill>
              <a:round/>
              <a:headEnd/>
              <a:tailEnd/>
            </a:ln>
          </p:spPr>
          <p:txBody>
            <a:bodyPr/>
            <a:lstStyle/>
            <a:p>
              <a:endParaRPr lang="en-US"/>
            </a:p>
          </p:txBody>
        </p:sp>
        <p:sp>
          <p:nvSpPr>
            <p:cNvPr id="15163" name="Line 3196"/>
            <p:cNvSpPr>
              <a:spLocks noChangeShapeType="1"/>
            </p:cNvSpPr>
            <p:nvPr/>
          </p:nvSpPr>
          <p:spPr bwMode="auto">
            <a:xfrm flipV="1">
              <a:off x="1832" y="3073"/>
              <a:ext cx="0" cy="49"/>
            </a:xfrm>
            <a:prstGeom prst="line">
              <a:avLst/>
            </a:prstGeom>
            <a:noFill/>
            <a:ln w="6350">
              <a:solidFill>
                <a:srgbClr val="000000"/>
              </a:solidFill>
              <a:round/>
              <a:headEnd/>
              <a:tailEnd/>
            </a:ln>
          </p:spPr>
          <p:txBody>
            <a:bodyPr/>
            <a:lstStyle/>
            <a:p>
              <a:endParaRPr lang="en-US"/>
            </a:p>
          </p:txBody>
        </p:sp>
        <p:sp>
          <p:nvSpPr>
            <p:cNvPr id="15164" name="Line 3197"/>
            <p:cNvSpPr>
              <a:spLocks noChangeShapeType="1"/>
            </p:cNvSpPr>
            <p:nvPr/>
          </p:nvSpPr>
          <p:spPr bwMode="auto">
            <a:xfrm>
              <a:off x="1832" y="3073"/>
              <a:ext cx="0" cy="49"/>
            </a:xfrm>
            <a:prstGeom prst="line">
              <a:avLst/>
            </a:prstGeom>
            <a:noFill/>
            <a:ln w="6350">
              <a:solidFill>
                <a:srgbClr val="000000"/>
              </a:solidFill>
              <a:round/>
              <a:headEnd/>
              <a:tailEnd/>
            </a:ln>
          </p:spPr>
          <p:txBody>
            <a:bodyPr/>
            <a:lstStyle/>
            <a:p>
              <a:endParaRPr lang="en-US"/>
            </a:p>
          </p:txBody>
        </p:sp>
        <p:sp>
          <p:nvSpPr>
            <p:cNvPr id="15165" name="Line 3198"/>
            <p:cNvSpPr>
              <a:spLocks noChangeShapeType="1"/>
            </p:cNvSpPr>
            <p:nvPr/>
          </p:nvSpPr>
          <p:spPr bwMode="auto">
            <a:xfrm>
              <a:off x="1832" y="3122"/>
              <a:ext cx="157" cy="0"/>
            </a:xfrm>
            <a:prstGeom prst="line">
              <a:avLst/>
            </a:prstGeom>
            <a:noFill/>
            <a:ln w="6350">
              <a:solidFill>
                <a:srgbClr val="000000"/>
              </a:solidFill>
              <a:round/>
              <a:headEnd/>
              <a:tailEnd/>
            </a:ln>
          </p:spPr>
          <p:txBody>
            <a:bodyPr/>
            <a:lstStyle/>
            <a:p>
              <a:endParaRPr lang="en-US"/>
            </a:p>
          </p:txBody>
        </p:sp>
        <p:sp>
          <p:nvSpPr>
            <p:cNvPr id="15166" name="Line 3199"/>
            <p:cNvSpPr>
              <a:spLocks noChangeShapeType="1"/>
            </p:cNvSpPr>
            <p:nvPr/>
          </p:nvSpPr>
          <p:spPr bwMode="auto">
            <a:xfrm flipV="1">
              <a:off x="1989" y="3073"/>
              <a:ext cx="0" cy="49"/>
            </a:xfrm>
            <a:prstGeom prst="line">
              <a:avLst/>
            </a:prstGeom>
            <a:noFill/>
            <a:ln w="6350">
              <a:solidFill>
                <a:srgbClr val="000000"/>
              </a:solidFill>
              <a:round/>
              <a:headEnd/>
              <a:tailEnd/>
            </a:ln>
          </p:spPr>
          <p:txBody>
            <a:bodyPr/>
            <a:lstStyle/>
            <a:p>
              <a:endParaRPr lang="en-US"/>
            </a:p>
          </p:txBody>
        </p:sp>
        <p:sp>
          <p:nvSpPr>
            <p:cNvPr id="15167" name="Line 3200"/>
            <p:cNvSpPr>
              <a:spLocks noChangeShapeType="1"/>
            </p:cNvSpPr>
            <p:nvPr/>
          </p:nvSpPr>
          <p:spPr bwMode="auto">
            <a:xfrm>
              <a:off x="1989" y="3073"/>
              <a:ext cx="0" cy="49"/>
            </a:xfrm>
            <a:prstGeom prst="line">
              <a:avLst/>
            </a:prstGeom>
            <a:noFill/>
            <a:ln w="6350">
              <a:solidFill>
                <a:srgbClr val="000000"/>
              </a:solidFill>
              <a:round/>
              <a:headEnd/>
              <a:tailEnd/>
            </a:ln>
          </p:spPr>
          <p:txBody>
            <a:bodyPr/>
            <a:lstStyle/>
            <a:p>
              <a:endParaRPr lang="en-US"/>
            </a:p>
          </p:txBody>
        </p:sp>
        <p:sp>
          <p:nvSpPr>
            <p:cNvPr id="15168" name="Line 3201"/>
            <p:cNvSpPr>
              <a:spLocks noChangeShapeType="1"/>
            </p:cNvSpPr>
            <p:nvPr/>
          </p:nvSpPr>
          <p:spPr bwMode="auto">
            <a:xfrm>
              <a:off x="1989" y="3122"/>
              <a:ext cx="155" cy="0"/>
            </a:xfrm>
            <a:prstGeom prst="line">
              <a:avLst/>
            </a:prstGeom>
            <a:noFill/>
            <a:ln w="6350">
              <a:solidFill>
                <a:srgbClr val="000000"/>
              </a:solidFill>
              <a:round/>
              <a:headEnd/>
              <a:tailEnd/>
            </a:ln>
          </p:spPr>
          <p:txBody>
            <a:bodyPr/>
            <a:lstStyle/>
            <a:p>
              <a:endParaRPr lang="en-US"/>
            </a:p>
          </p:txBody>
        </p:sp>
        <p:sp>
          <p:nvSpPr>
            <p:cNvPr id="15169" name="Line 3202"/>
            <p:cNvSpPr>
              <a:spLocks noChangeShapeType="1"/>
            </p:cNvSpPr>
            <p:nvPr/>
          </p:nvSpPr>
          <p:spPr bwMode="auto">
            <a:xfrm flipV="1">
              <a:off x="2144" y="3073"/>
              <a:ext cx="0" cy="49"/>
            </a:xfrm>
            <a:prstGeom prst="line">
              <a:avLst/>
            </a:prstGeom>
            <a:noFill/>
            <a:ln w="6350">
              <a:solidFill>
                <a:srgbClr val="000000"/>
              </a:solidFill>
              <a:round/>
              <a:headEnd/>
              <a:tailEnd/>
            </a:ln>
          </p:spPr>
          <p:txBody>
            <a:bodyPr/>
            <a:lstStyle/>
            <a:p>
              <a:endParaRPr lang="en-US"/>
            </a:p>
          </p:txBody>
        </p:sp>
        <p:sp>
          <p:nvSpPr>
            <p:cNvPr id="15170" name="Line 3203"/>
            <p:cNvSpPr>
              <a:spLocks noChangeShapeType="1"/>
            </p:cNvSpPr>
            <p:nvPr/>
          </p:nvSpPr>
          <p:spPr bwMode="auto">
            <a:xfrm>
              <a:off x="2144" y="3073"/>
              <a:ext cx="0" cy="49"/>
            </a:xfrm>
            <a:prstGeom prst="line">
              <a:avLst/>
            </a:prstGeom>
            <a:noFill/>
            <a:ln w="6350">
              <a:solidFill>
                <a:srgbClr val="000000"/>
              </a:solidFill>
              <a:round/>
              <a:headEnd/>
              <a:tailEnd/>
            </a:ln>
          </p:spPr>
          <p:txBody>
            <a:bodyPr/>
            <a:lstStyle/>
            <a:p>
              <a:endParaRPr lang="en-US"/>
            </a:p>
          </p:txBody>
        </p:sp>
        <p:sp>
          <p:nvSpPr>
            <p:cNvPr id="15171" name="Line 3204"/>
            <p:cNvSpPr>
              <a:spLocks noChangeShapeType="1"/>
            </p:cNvSpPr>
            <p:nvPr/>
          </p:nvSpPr>
          <p:spPr bwMode="auto">
            <a:xfrm>
              <a:off x="2144" y="3122"/>
              <a:ext cx="157" cy="0"/>
            </a:xfrm>
            <a:prstGeom prst="line">
              <a:avLst/>
            </a:prstGeom>
            <a:noFill/>
            <a:ln w="6350">
              <a:solidFill>
                <a:srgbClr val="000000"/>
              </a:solidFill>
              <a:round/>
              <a:headEnd/>
              <a:tailEnd/>
            </a:ln>
          </p:spPr>
          <p:txBody>
            <a:bodyPr/>
            <a:lstStyle/>
            <a:p>
              <a:endParaRPr lang="en-US"/>
            </a:p>
          </p:txBody>
        </p:sp>
        <p:sp>
          <p:nvSpPr>
            <p:cNvPr id="15172" name="Line 3205"/>
            <p:cNvSpPr>
              <a:spLocks noChangeShapeType="1"/>
            </p:cNvSpPr>
            <p:nvPr/>
          </p:nvSpPr>
          <p:spPr bwMode="auto">
            <a:xfrm flipV="1">
              <a:off x="2301" y="3073"/>
              <a:ext cx="0" cy="49"/>
            </a:xfrm>
            <a:prstGeom prst="line">
              <a:avLst/>
            </a:prstGeom>
            <a:noFill/>
            <a:ln w="6350">
              <a:solidFill>
                <a:srgbClr val="000000"/>
              </a:solidFill>
              <a:round/>
              <a:headEnd/>
              <a:tailEnd/>
            </a:ln>
          </p:spPr>
          <p:txBody>
            <a:bodyPr/>
            <a:lstStyle/>
            <a:p>
              <a:endParaRPr lang="en-US"/>
            </a:p>
          </p:txBody>
        </p:sp>
        <p:sp>
          <p:nvSpPr>
            <p:cNvPr id="15173" name="Line 3206"/>
            <p:cNvSpPr>
              <a:spLocks noChangeShapeType="1"/>
            </p:cNvSpPr>
            <p:nvPr/>
          </p:nvSpPr>
          <p:spPr bwMode="auto">
            <a:xfrm>
              <a:off x="2301" y="3073"/>
              <a:ext cx="0" cy="49"/>
            </a:xfrm>
            <a:prstGeom prst="line">
              <a:avLst/>
            </a:prstGeom>
            <a:noFill/>
            <a:ln w="6350">
              <a:solidFill>
                <a:srgbClr val="000000"/>
              </a:solidFill>
              <a:round/>
              <a:headEnd/>
              <a:tailEnd/>
            </a:ln>
          </p:spPr>
          <p:txBody>
            <a:bodyPr/>
            <a:lstStyle/>
            <a:p>
              <a:endParaRPr lang="en-US"/>
            </a:p>
          </p:txBody>
        </p:sp>
        <p:sp>
          <p:nvSpPr>
            <p:cNvPr id="15174" name="Line 3207"/>
            <p:cNvSpPr>
              <a:spLocks noChangeShapeType="1"/>
            </p:cNvSpPr>
            <p:nvPr/>
          </p:nvSpPr>
          <p:spPr bwMode="auto">
            <a:xfrm>
              <a:off x="2301" y="3122"/>
              <a:ext cx="157" cy="0"/>
            </a:xfrm>
            <a:prstGeom prst="line">
              <a:avLst/>
            </a:prstGeom>
            <a:noFill/>
            <a:ln w="6350">
              <a:solidFill>
                <a:srgbClr val="000000"/>
              </a:solidFill>
              <a:round/>
              <a:headEnd/>
              <a:tailEnd/>
            </a:ln>
          </p:spPr>
          <p:txBody>
            <a:bodyPr/>
            <a:lstStyle/>
            <a:p>
              <a:endParaRPr lang="en-US"/>
            </a:p>
          </p:txBody>
        </p:sp>
        <p:sp>
          <p:nvSpPr>
            <p:cNvPr id="15175" name="Line 3208"/>
            <p:cNvSpPr>
              <a:spLocks noChangeShapeType="1"/>
            </p:cNvSpPr>
            <p:nvPr/>
          </p:nvSpPr>
          <p:spPr bwMode="auto">
            <a:xfrm flipV="1">
              <a:off x="2458" y="3073"/>
              <a:ext cx="0" cy="49"/>
            </a:xfrm>
            <a:prstGeom prst="line">
              <a:avLst/>
            </a:prstGeom>
            <a:noFill/>
            <a:ln w="6350">
              <a:solidFill>
                <a:srgbClr val="000000"/>
              </a:solidFill>
              <a:round/>
              <a:headEnd/>
              <a:tailEnd/>
            </a:ln>
          </p:spPr>
          <p:txBody>
            <a:bodyPr/>
            <a:lstStyle/>
            <a:p>
              <a:endParaRPr lang="en-US"/>
            </a:p>
          </p:txBody>
        </p:sp>
        <p:sp>
          <p:nvSpPr>
            <p:cNvPr id="15176" name="Line 3209"/>
            <p:cNvSpPr>
              <a:spLocks noChangeShapeType="1"/>
            </p:cNvSpPr>
            <p:nvPr/>
          </p:nvSpPr>
          <p:spPr bwMode="auto">
            <a:xfrm>
              <a:off x="2458" y="3073"/>
              <a:ext cx="0" cy="49"/>
            </a:xfrm>
            <a:prstGeom prst="line">
              <a:avLst/>
            </a:prstGeom>
            <a:noFill/>
            <a:ln w="6350">
              <a:solidFill>
                <a:srgbClr val="000000"/>
              </a:solidFill>
              <a:round/>
              <a:headEnd/>
              <a:tailEnd/>
            </a:ln>
          </p:spPr>
          <p:txBody>
            <a:bodyPr/>
            <a:lstStyle/>
            <a:p>
              <a:endParaRPr lang="en-US"/>
            </a:p>
          </p:txBody>
        </p:sp>
        <p:sp>
          <p:nvSpPr>
            <p:cNvPr id="15177" name="Line 3210"/>
            <p:cNvSpPr>
              <a:spLocks noChangeShapeType="1"/>
            </p:cNvSpPr>
            <p:nvPr/>
          </p:nvSpPr>
          <p:spPr bwMode="auto">
            <a:xfrm>
              <a:off x="2458" y="3122"/>
              <a:ext cx="157" cy="0"/>
            </a:xfrm>
            <a:prstGeom prst="line">
              <a:avLst/>
            </a:prstGeom>
            <a:noFill/>
            <a:ln w="6350">
              <a:solidFill>
                <a:srgbClr val="000000"/>
              </a:solidFill>
              <a:round/>
              <a:headEnd/>
              <a:tailEnd/>
            </a:ln>
          </p:spPr>
          <p:txBody>
            <a:bodyPr/>
            <a:lstStyle/>
            <a:p>
              <a:endParaRPr lang="en-US"/>
            </a:p>
          </p:txBody>
        </p:sp>
        <p:sp>
          <p:nvSpPr>
            <p:cNvPr id="15178" name="Line 3211"/>
            <p:cNvSpPr>
              <a:spLocks noChangeShapeType="1"/>
            </p:cNvSpPr>
            <p:nvPr/>
          </p:nvSpPr>
          <p:spPr bwMode="auto">
            <a:xfrm flipV="1">
              <a:off x="2615" y="3073"/>
              <a:ext cx="0" cy="49"/>
            </a:xfrm>
            <a:prstGeom prst="line">
              <a:avLst/>
            </a:prstGeom>
            <a:noFill/>
            <a:ln w="6350">
              <a:solidFill>
                <a:srgbClr val="000000"/>
              </a:solidFill>
              <a:round/>
              <a:headEnd/>
              <a:tailEnd/>
            </a:ln>
          </p:spPr>
          <p:txBody>
            <a:bodyPr/>
            <a:lstStyle/>
            <a:p>
              <a:endParaRPr lang="en-US"/>
            </a:p>
          </p:txBody>
        </p:sp>
        <p:sp>
          <p:nvSpPr>
            <p:cNvPr id="15179" name="Line 3212"/>
            <p:cNvSpPr>
              <a:spLocks noChangeShapeType="1"/>
            </p:cNvSpPr>
            <p:nvPr/>
          </p:nvSpPr>
          <p:spPr bwMode="auto">
            <a:xfrm>
              <a:off x="2615" y="3073"/>
              <a:ext cx="0" cy="49"/>
            </a:xfrm>
            <a:prstGeom prst="line">
              <a:avLst/>
            </a:prstGeom>
            <a:noFill/>
            <a:ln w="6350">
              <a:solidFill>
                <a:srgbClr val="000000"/>
              </a:solidFill>
              <a:round/>
              <a:headEnd/>
              <a:tailEnd/>
            </a:ln>
          </p:spPr>
          <p:txBody>
            <a:bodyPr/>
            <a:lstStyle/>
            <a:p>
              <a:endParaRPr lang="en-US"/>
            </a:p>
          </p:txBody>
        </p:sp>
        <p:sp>
          <p:nvSpPr>
            <p:cNvPr id="15180" name="Line 3213"/>
            <p:cNvSpPr>
              <a:spLocks noChangeShapeType="1"/>
            </p:cNvSpPr>
            <p:nvPr/>
          </p:nvSpPr>
          <p:spPr bwMode="auto">
            <a:xfrm>
              <a:off x="2615" y="3122"/>
              <a:ext cx="156" cy="0"/>
            </a:xfrm>
            <a:prstGeom prst="line">
              <a:avLst/>
            </a:prstGeom>
            <a:noFill/>
            <a:ln w="6350">
              <a:solidFill>
                <a:srgbClr val="000000"/>
              </a:solidFill>
              <a:round/>
              <a:headEnd/>
              <a:tailEnd/>
            </a:ln>
          </p:spPr>
          <p:txBody>
            <a:bodyPr/>
            <a:lstStyle/>
            <a:p>
              <a:endParaRPr lang="en-US"/>
            </a:p>
          </p:txBody>
        </p:sp>
        <p:sp>
          <p:nvSpPr>
            <p:cNvPr id="15181" name="Line 3214"/>
            <p:cNvSpPr>
              <a:spLocks noChangeShapeType="1"/>
            </p:cNvSpPr>
            <p:nvPr/>
          </p:nvSpPr>
          <p:spPr bwMode="auto">
            <a:xfrm flipV="1">
              <a:off x="2771" y="3003"/>
              <a:ext cx="0" cy="119"/>
            </a:xfrm>
            <a:prstGeom prst="line">
              <a:avLst/>
            </a:prstGeom>
            <a:noFill/>
            <a:ln w="6350">
              <a:solidFill>
                <a:srgbClr val="000000"/>
              </a:solidFill>
              <a:round/>
              <a:headEnd/>
              <a:tailEnd/>
            </a:ln>
          </p:spPr>
          <p:txBody>
            <a:bodyPr/>
            <a:lstStyle/>
            <a:p>
              <a:endParaRPr lang="en-US"/>
            </a:p>
          </p:txBody>
        </p:sp>
        <p:sp>
          <p:nvSpPr>
            <p:cNvPr id="15182" name="Line 3215"/>
            <p:cNvSpPr>
              <a:spLocks noChangeShapeType="1"/>
            </p:cNvSpPr>
            <p:nvPr/>
          </p:nvSpPr>
          <p:spPr bwMode="auto">
            <a:xfrm>
              <a:off x="2771" y="3003"/>
              <a:ext cx="0" cy="119"/>
            </a:xfrm>
            <a:prstGeom prst="line">
              <a:avLst/>
            </a:prstGeom>
            <a:noFill/>
            <a:ln w="6350">
              <a:solidFill>
                <a:srgbClr val="000000"/>
              </a:solidFill>
              <a:round/>
              <a:headEnd/>
              <a:tailEnd/>
            </a:ln>
          </p:spPr>
          <p:txBody>
            <a:bodyPr/>
            <a:lstStyle/>
            <a:p>
              <a:endParaRPr lang="en-US"/>
            </a:p>
          </p:txBody>
        </p:sp>
        <p:sp>
          <p:nvSpPr>
            <p:cNvPr id="15183" name="Line 3216"/>
            <p:cNvSpPr>
              <a:spLocks noChangeShapeType="1"/>
            </p:cNvSpPr>
            <p:nvPr/>
          </p:nvSpPr>
          <p:spPr bwMode="auto">
            <a:xfrm>
              <a:off x="2771" y="3122"/>
              <a:ext cx="157" cy="0"/>
            </a:xfrm>
            <a:prstGeom prst="line">
              <a:avLst/>
            </a:prstGeom>
            <a:noFill/>
            <a:ln w="6350">
              <a:solidFill>
                <a:srgbClr val="000000"/>
              </a:solidFill>
              <a:round/>
              <a:headEnd/>
              <a:tailEnd/>
            </a:ln>
          </p:spPr>
          <p:txBody>
            <a:bodyPr/>
            <a:lstStyle/>
            <a:p>
              <a:endParaRPr lang="en-US"/>
            </a:p>
          </p:txBody>
        </p:sp>
        <p:sp>
          <p:nvSpPr>
            <p:cNvPr id="15184" name="Line 3217"/>
            <p:cNvSpPr>
              <a:spLocks noChangeShapeType="1"/>
            </p:cNvSpPr>
            <p:nvPr/>
          </p:nvSpPr>
          <p:spPr bwMode="auto">
            <a:xfrm flipV="1">
              <a:off x="2928" y="3073"/>
              <a:ext cx="0" cy="49"/>
            </a:xfrm>
            <a:prstGeom prst="line">
              <a:avLst/>
            </a:prstGeom>
            <a:noFill/>
            <a:ln w="6350">
              <a:solidFill>
                <a:srgbClr val="000000"/>
              </a:solidFill>
              <a:round/>
              <a:headEnd/>
              <a:tailEnd/>
            </a:ln>
          </p:spPr>
          <p:txBody>
            <a:bodyPr/>
            <a:lstStyle/>
            <a:p>
              <a:endParaRPr lang="en-US"/>
            </a:p>
          </p:txBody>
        </p:sp>
        <p:sp>
          <p:nvSpPr>
            <p:cNvPr id="15185" name="Line 3218"/>
            <p:cNvSpPr>
              <a:spLocks noChangeShapeType="1"/>
            </p:cNvSpPr>
            <p:nvPr/>
          </p:nvSpPr>
          <p:spPr bwMode="auto">
            <a:xfrm>
              <a:off x="2928" y="3073"/>
              <a:ext cx="0" cy="49"/>
            </a:xfrm>
            <a:prstGeom prst="line">
              <a:avLst/>
            </a:prstGeom>
            <a:noFill/>
            <a:ln w="6350">
              <a:solidFill>
                <a:srgbClr val="000000"/>
              </a:solidFill>
              <a:round/>
              <a:headEnd/>
              <a:tailEnd/>
            </a:ln>
          </p:spPr>
          <p:txBody>
            <a:bodyPr/>
            <a:lstStyle/>
            <a:p>
              <a:endParaRPr lang="en-US"/>
            </a:p>
          </p:txBody>
        </p:sp>
        <p:sp>
          <p:nvSpPr>
            <p:cNvPr id="15186" name="Line 3219"/>
            <p:cNvSpPr>
              <a:spLocks noChangeShapeType="1"/>
            </p:cNvSpPr>
            <p:nvPr/>
          </p:nvSpPr>
          <p:spPr bwMode="auto">
            <a:xfrm>
              <a:off x="2928" y="3122"/>
              <a:ext cx="157" cy="0"/>
            </a:xfrm>
            <a:prstGeom prst="line">
              <a:avLst/>
            </a:prstGeom>
            <a:noFill/>
            <a:ln w="6350">
              <a:solidFill>
                <a:srgbClr val="000000"/>
              </a:solidFill>
              <a:round/>
              <a:headEnd/>
              <a:tailEnd/>
            </a:ln>
          </p:spPr>
          <p:txBody>
            <a:bodyPr/>
            <a:lstStyle/>
            <a:p>
              <a:endParaRPr lang="en-US"/>
            </a:p>
          </p:txBody>
        </p:sp>
        <p:sp>
          <p:nvSpPr>
            <p:cNvPr id="15187" name="Line 3220"/>
            <p:cNvSpPr>
              <a:spLocks noChangeShapeType="1"/>
            </p:cNvSpPr>
            <p:nvPr/>
          </p:nvSpPr>
          <p:spPr bwMode="auto">
            <a:xfrm flipV="1">
              <a:off x="3085" y="3073"/>
              <a:ext cx="0" cy="49"/>
            </a:xfrm>
            <a:prstGeom prst="line">
              <a:avLst/>
            </a:prstGeom>
            <a:noFill/>
            <a:ln w="6350">
              <a:solidFill>
                <a:srgbClr val="000000"/>
              </a:solidFill>
              <a:round/>
              <a:headEnd/>
              <a:tailEnd/>
            </a:ln>
          </p:spPr>
          <p:txBody>
            <a:bodyPr/>
            <a:lstStyle/>
            <a:p>
              <a:endParaRPr lang="en-US"/>
            </a:p>
          </p:txBody>
        </p:sp>
        <p:sp>
          <p:nvSpPr>
            <p:cNvPr id="15188" name="Line 3221"/>
            <p:cNvSpPr>
              <a:spLocks noChangeShapeType="1"/>
            </p:cNvSpPr>
            <p:nvPr/>
          </p:nvSpPr>
          <p:spPr bwMode="auto">
            <a:xfrm>
              <a:off x="3085" y="3073"/>
              <a:ext cx="0" cy="49"/>
            </a:xfrm>
            <a:prstGeom prst="line">
              <a:avLst/>
            </a:prstGeom>
            <a:noFill/>
            <a:ln w="6350">
              <a:solidFill>
                <a:srgbClr val="000000"/>
              </a:solidFill>
              <a:round/>
              <a:headEnd/>
              <a:tailEnd/>
            </a:ln>
          </p:spPr>
          <p:txBody>
            <a:bodyPr/>
            <a:lstStyle/>
            <a:p>
              <a:endParaRPr lang="en-US"/>
            </a:p>
          </p:txBody>
        </p:sp>
        <p:sp>
          <p:nvSpPr>
            <p:cNvPr id="15189" name="Line 3222"/>
            <p:cNvSpPr>
              <a:spLocks noChangeShapeType="1"/>
            </p:cNvSpPr>
            <p:nvPr/>
          </p:nvSpPr>
          <p:spPr bwMode="auto">
            <a:xfrm>
              <a:off x="3085" y="3122"/>
              <a:ext cx="157" cy="0"/>
            </a:xfrm>
            <a:prstGeom prst="line">
              <a:avLst/>
            </a:prstGeom>
            <a:noFill/>
            <a:ln w="6350">
              <a:solidFill>
                <a:srgbClr val="000000"/>
              </a:solidFill>
              <a:round/>
              <a:headEnd/>
              <a:tailEnd/>
            </a:ln>
          </p:spPr>
          <p:txBody>
            <a:bodyPr/>
            <a:lstStyle/>
            <a:p>
              <a:endParaRPr lang="en-US"/>
            </a:p>
          </p:txBody>
        </p:sp>
        <p:sp>
          <p:nvSpPr>
            <p:cNvPr id="15190" name="Line 3223"/>
            <p:cNvSpPr>
              <a:spLocks noChangeShapeType="1"/>
            </p:cNvSpPr>
            <p:nvPr/>
          </p:nvSpPr>
          <p:spPr bwMode="auto">
            <a:xfrm flipV="1">
              <a:off x="3242" y="3073"/>
              <a:ext cx="0" cy="49"/>
            </a:xfrm>
            <a:prstGeom prst="line">
              <a:avLst/>
            </a:prstGeom>
            <a:noFill/>
            <a:ln w="6350">
              <a:solidFill>
                <a:srgbClr val="000000"/>
              </a:solidFill>
              <a:round/>
              <a:headEnd/>
              <a:tailEnd/>
            </a:ln>
          </p:spPr>
          <p:txBody>
            <a:bodyPr/>
            <a:lstStyle/>
            <a:p>
              <a:endParaRPr lang="en-US"/>
            </a:p>
          </p:txBody>
        </p:sp>
        <p:sp>
          <p:nvSpPr>
            <p:cNvPr id="15191" name="Line 3224"/>
            <p:cNvSpPr>
              <a:spLocks noChangeShapeType="1"/>
            </p:cNvSpPr>
            <p:nvPr/>
          </p:nvSpPr>
          <p:spPr bwMode="auto">
            <a:xfrm>
              <a:off x="3242" y="3073"/>
              <a:ext cx="0" cy="49"/>
            </a:xfrm>
            <a:prstGeom prst="line">
              <a:avLst/>
            </a:prstGeom>
            <a:noFill/>
            <a:ln w="6350">
              <a:solidFill>
                <a:srgbClr val="000000"/>
              </a:solidFill>
              <a:round/>
              <a:headEnd/>
              <a:tailEnd/>
            </a:ln>
          </p:spPr>
          <p:txBody>
            <a:bodyPr/>
            <a:lstStyle/>
            <a:p>
              <a:endParaRPr lang="en-US"/>
            </a:p>
          </p:txBody>
        </p:sp>
        <p:sp>
          <p:nvSpPr>
            <p:cNvPr id="15192" name="Line 3225"/>
            <p:cNvSpPr>
              <a:spLocks noChangeShapeType="1"/>
            </p:cNvSpPr>
            <p:nvPr/>
          </p:nvSpPr>
          <p:spPr bwMode="auto">
            <a:xfrm>
              <a:off x="3242" y="3122"/>
              <a:ext cx="156" cy="0"/>
            </a:xfrm>
            <a:prstGeom prst="line">
              <a:avLst/>
            </a:prstGeom>
            <a:noFill/>
            <a:ln w="6350">
              <a:solidFill>
                <a:srgbClr val="000000"/>
              </a:solidFill>
              <a:round/>
              <a:headEnd/>
              <a:tailEnd/>
            </a:ln>
          </p:spPr>
          <p:txBody>
            <a:bodyPr/>
            <a:lstStyle/>
            <a:p>
              <a:endParaRPr lang="en-US"/>
            </a:p>
          </p:txBody>
        </p:sp>
        <p:sp>
          <p:nvSpPr>
            <p:cNvPr id="15193" name="Line 3226"/>
            <p:cNvSpPr>
              <a:spLocks noChangeShapeType="1"/>
            </p:cNvSpPr>
            <p:nvPr/>
          </p:nvSpPr>
          <p:spPr bwMode="auto">
            <a:xfrm flipV="1">
              <a:off x="3398" y="3073"/>
              <a:ext cx="0" cy="49"/>
            </a:xfrm>
            <a:prstGeom prst="line">
              <a:avLst/>
            </a:prstGeom>
            <a:noFill/>
            <a:ln w="6350">
              <a:solidFill>
                <a:srgbClr val="000000"/>
              </a:solidFill>
              <a:round/>
              <a:headEnd/>
              <a:tailEnd/>
            </a:ln>
          </p:spPr>
          <p:txBody>
            <a:bodyPr/>
            <a:lstStyle/>
            <a:p>
              <a:endParaRPr lang="en-US"/>
            </a:p>
          </p:txBody>
        </p:sp>
        <p:sp>
          <p:nvSpPr>
            <p:cNvPr id="15194" name="Line 3227"/>
            <p:cNvSpPr>
              <a:spLocks noChangeShapeType="1"/>
            </p:cNvSpPr>
            <p:nvPr/>
          </p:nvSpPr>
          <p:spPr bwMode="auto">
            <a:xfrm>
              <a:off x="3398" y="3073"/>
              <a:ext cx="0" cy="49"/>
            </a:xfrm>
            <a:prstGeom prst="line">
              <a:avLst/>
            </a:prstGeom>
            <a:noFill/>
            <a:ln w="6350">
              <a:solidFill>
                <a:srgbClr val="000000"/>
              </a:solidFill>
              <a:round/>
              <a:headEnd/>
              <a:tailEnd/>
            </a:ln>
          </p:spPr>
          <p:txBody>
            <a:bodyPr/>
            <a:lstStyle/>
            <a:p>
              <a:endParaRPr lang="en-US"/>
            </a:p>
          </p:txBody>
        </p:sp>
        <p:sp>
          <p:nvSpPr>
            <p:cNvPr id="15195" name="Line 3228"/>
            <p:cNvSpPr>
              <a:spLocks noChangeShapeType="1"/>
            </p:cNvSpPr>
            <p:nvPr/>
          </p:nvSpPr>
          <p:spPr bwMode="auto">
            <a:xfrm>
              <a:off x="3398" y="3122"/>
              <a:ext cx="156" cy="0"/>
            </a:xfrm>
            <a:prstGeom prst="line">
              <a:avLst/>
            </a:prstGeom>
            <a:noFill/>
            <a:ln w="6350">
              <a:solidFill>
                <a:srgbClr val="000000"/>
              </a:solidFill>
              <a:round/>
              <a:headEnd/>
              <a:tailEnd/>
            </a:ln>
          </p:spPr>
          <p:txBody>
            <a:bodyPr/>
            <a:lstStyle/>
            <a:p>
              <a:endParaRPr lang="en-US"/>
            </a:p>
          </p:txBody>
        </p:sp>
        <p:sp>
          <p:nvSpPr>
            <p:cNvPr id="15196" name="Line 3229"/>
            <p:cNvSpPr>
              <a:spLocks noChangeShapeType="1"/>
            </p:cNvSpPr>
            <p:nvPr/>
          </p:nvSpPr>
          <p:spPr bwMode="auto">
            <a:xfrm flipV="1">
              <a:off x="3554" y="3073"/>
              <a:ext cx="0" cy="49"/>
            </a:xfrm>
            <a:prstGeom prst="line">
              <a:avLst/>
            </a:prstGeom>
            <a:noFill/>
            <a:ln w="6350">
              <a:solidFill>
                <a:srgbClr val="000000"/>
              </a:solidFill>
              <a:round/>
              <a:headEnd/>
              <a:tailEnd/>
            </a:ln>
          </p:spPr>
          <p:txBody>
            <a:bodyPr/>
            <a:lstStyle/>
            <a:p>
              <a:endParaRPr lang="en-US"/>
            </a:p>
          </p:txBody>
        </p:sp>
        <p:sp>
          <p:nvSpPr>
            <p:cNvPr id="15197" name="Line 3230"/>
            <p:cNvSpPr>
              <a:spLocks noChangeShapeType="1"/>
            </p:cNvSpPr>
            <p:nvPr/>
          </p:nvSpPr>
          <p:spPr bwMode="auto">
            <a:xfrm>
              <a:off x="3554" y="3073"/>
              <a:ext cx="0" cy="49"/>
            </a:xfrm>
            <a:prstGeom prst="line">
              <a:avLst/>
            </a:prstGeom>
            <a:noFill/>
            <a:ln w="6350">
              <a:solidFill>
                <a:srgbClr val="000000"/>
              </a:solidFill>
              <a:round/>
              <a:headEnd/>
              <a:tailEnd/>
            </a:ln>
          </p:spPr>
          <p:txBody>
            <a:bodyPr/>
            <a:lstStyle/>
            <a:p>
              <a:endParaRPr lang="en-US"/>
            </a:p>
          </p:txBody>
        </p:sp>
        <p:sp>
          <p:nvSpPr>
            <p:cNvPr id="15198" name="Line 3231"/>
            <p:cNvSpPr>
              <a:spLocks noChangeShapeType="1"/>
            </p:cNvSpPr>
            <p:nvPr/>
          </p:nvSpPr>
          <p:spPr bwMode="auto">
            <a:xfrm>
              <a:off x="3554" y="3122"/>
              <a:ext cx="157" cy="0"/>
            </a:xfrm>
            <a:prstGeom prst="line">
              <a:avLst/>
            </a:prstGeom>
            <a:noFill/>
            <a:ln w="6350">
              <a:solidFill>
                <a:srgbClr val="000000"/>
              </a:solidFill>
              <a:round/>
              <a:headEnd/>
              <a:tailEnd/>
            </a:ln>
          </p:spPr>
          <p:txBody>
            <a:bodyPr/>
            <a:lstStyle/>
            <a:p>
              <a:endParaRPr lang="en-US"/>
            </a:p>
          </p:txBody>
        </p:sp>
        <p:sp>
          <p:nvSpPr>
            <p:cNvPr id="15199" name="Line 3232"/>
            <p:cNvSpPr>
              <a:spLocks noChangeShapeType="1"/>
            </p:cNvSpPr>
            <p:nvPr/>
          </p:nvSpPr>
          <p:spPr bwMode="auto">
            <a:xfrm flipV="1">
              <a:off x="3711" y="3073"/>
              <a:ext cx="0" cy="49"/>
            </a:xfrm>
            <a:prstGeom prst="line">
              <a:avLst/>
            </a:prstGeom>
            <a:noFill/>
            <a:ln w="6350">
              <a:solidFill>
                <a:srgbClr val="000000"/>
              </a:solidFill>
              <a:round/>
              <a:headEnd/>
              <a:tailEnd/>
            </a:ln>
          </p:spPr>
          <p:txBody>
            <a:bodyPr/>
            <a:lstStyle/>
            <a:p>
              <a:endParaRPr lang="en-US"/>
            </a:p>
          </p:txBody>
        </p:sp>
        <p:sp>
          <p:nvSpPr>
            <p:cNvPr id="15200" name="Line 3233"/>
            <p:cNvSpPr>
              <a:spLocks noChangeShapeType="1"/>
            </p:cNvSpPr>
            <p:nvPr/>
          </p:nvSpPr>
          <p:spPr bwMode="auto">
            <a:xfrm>
              <a:off x="3711" y="3073"/>
              <a:ext cx="0" cy="49"/>
            </a:xfrm>
            <a:prstGeom prst="line">
              <a:avLst/>
            </a:prstGeom>
            <a:noFill/>
            <a:ln w="6350">
              <a:solidFill>
                <a:srgbClr val="000000"/>
              </a:solidFill>
              <a:round/>
              <a:headEnd/>
              <a:tailEnd/>
            </a:ln>
          </p:spPr>
          <p:txBody>
            <a:bodyPr/>
            <a:lstStyle/>
            <a:p>
              <a:endParaRPr lang="en-US"/>
            </a:p>
          </p:txBody>
        </p:sp>
        <p:sp>
          <p:nvSpPr>
            <p:cNvPr id="15201" name="Line 3235"/>
            <p:cNvSpPr>
              <a:spLocks noChangeShapeType="1"/>
            </p:cNvSpPr>
            <p:nvPr/>
          </p:nvSpPr>
          <p:spPr bwMode="auto">
            <a:xfrm>
              <a:off x="3711" y="3122"/>
              <a:ext cx="157" cy="0"/>
            </a:xfrm>
            <a:prstGeom prst="line">
              <a:avLst/>
            </a:prstGeom>
            <a:noFill/>
            <a:ln w="6350">
              <a:solidFill>
                <a:srgbClr val="000000"/>
              </a:solidFill>
              <a:round/>
              <a:headEnd/>
              <a:tailEnd/>
            </a:ln>
          </p:spPr>
          <p:txBody>
            <a:bodyPr/>
            <a:lstStyle/>
            <a:p>
              <a:endParaRPr lang="en-US"/>
            </a:p>
          </p:txBody>
        </p:sp>
        <p:sp>
          <p:nvSpPr>
            <p:cNvPr id="15202" name="Line 3236"/>
            <p:cNvSpPr>
              <a:spLocks noChangeShapeType="1"/>
            </p:cNvSpPr>
            <p:nvPr/>
          </p:nvSpPr>
          <p:spPr bwMode="auto">
            <a:xfrm flipV="1">
              <a:off x="3868" y="3073"/>
              <a:ext cx="0" cy="49"/>
            </a:xfrm>
            <a:prstGeom prst="line">
              <a:avLst/>
            </a:prstGeom>
            <a:noFill/>
            <a:ln w="6350">
              <a:solidFill>
                <a:srgbClr val="000000"/>
              </a:solidFill>
              <a:round/>
              <a:headEnd/>
              <a:tailEnd/>
            </a:ln>
          </p:spPr>
          <p:txBody>
            <a:bodyPr/>
            <a:lstStyle/>
            <a:p>
              <a:endParaRPr lang="en-US"/>
            </a:p>
          </p:txBody>
        </p:sp>
        <p:sp>
          <p:nvSpPr>
            <p:cNvPr id="15203" name="Line 3237"/>
            <p:cNvSpPr>
              <a:spLocks noChangeShapeType="1"/>
            </p:cNvSpPr>
            <p:nvPr/>
          </p:nvSpPr>
          <p:spPr bwMode="auto">
            <a:xfrm>
              <a:off x="3868" y="3073"/>
              <a:ext cx="0" cy="49"/>
            </a:xfrm>
            <a:prstGeom prst="line">
              <a:avLst/>
            </a:prstGeom>
            <a:noFill/>
            <a:ln w="6350">
              <a:solidFill>
                <a:srgbClr val="000000"/>
              </a:solidFill>
              <a:round/>
              <a:headEnd/>
              <a:tailEnd/>
            </a:ln>
          </p:spPr>
          <p:txBody>
            <a:bodyPr/>
            <a:lstStyle/>
            <a:p>
              <a:endParaRPr lang="en-US"/>
            </a:p>
          </p:txBody>
        </p:sp>
        <p:sp>
          <p:nvSpPr>
            <p:cNvPr id="15204" name="Line 3238"/>
            <p:cNvSpPr>
              <a:spLocks noChangeShapeType="1"/>
            </p:cNvSpPr>
            <p:nvPr/>
          </p:nvSpPr>
          <p:spPr bwMode="auto">
            <a:xfrm>
              <a:off x="3868" y="3122"/>
              <a:ext cx="156" cy="0"/>
            </a:xfrm>
            <a:prstGeom prst="line">
              <a:avLst/>
            </a:prstGeom>
            <a:noFill/>
            <a:ln w="6350">
              <a:solidFill>
                <a:srgbClr val="000000"/>
              </a:solidFill>
              <a:round/>
              <a:headEnd/>
              <a:tailEnd/>
            </a:ln>
          </p:spPr>
          <p:txBody>
            <a:bodyPr/>
            <a:lstStyle/>
            <a:p>
              <a:endParaRPr lang="en-US"/>
            </a:p>
          </p:txBody>
        </p:sp>
        <p:sp>
          <p:nvSpPr>
            <p:cNvPr id="15205" name="Line 3239"/>
            <p:cNvSpPr>
              <a:spLocks noChangeShapeType="1"/>
            </p:cNvSpPr>
            <p:nvPr/>
          </p:nvSpPr>
          <p:spPr bwMode="auto">
            <a:xfrm flipV="1">
              <a:off x="4024" y="3073"/>
              <a:ext cx="0" cy="49"/>
            </a:xfrm>
            <a:prstGeom prst="line">
              <a:avLst/>
            </a:prstGeom>
            <a:noFill/>
            <a:ln w="6350">
              <a:solidFill>
                <a:srgbClr val="000000"/>
              </a:solidFill>
              <a:round/>
              <a:headEnd/>
              <a:tailEnd/>
            </a:ln>
          </p:spPr>
          <p:txBody>
            <a:bodyPr/>
            <a:lstStyle/>
            <a:p>
              <a:endParaRPr lang="en-US"/>
            </a:p>
          </p:txBody>
        </p:sp>
        <p:sp>
          <p:nvSpPr>
            <p:cNvPr id="15206" name="Line 3240"/>
            <p:cNvSpPr>
              <a:spLocks noChangeShapeType="1"/>
            </p:cNvSpPr>
            <p:nvPr/>
          </p:nvSpPr>
          <p:spPr bwMode="auto">
            <a:xfrm>
              <a:off x="4024" y="3073"/>
              <a:ext cx="0" cy="49"/>
            </a:xfrm>
            <a:prstGeom prst="line">
              <a:avLst/>
            </a:prstGeom>
            <a:noFill/>
            <a:ln w="6350">
              <a:solidFill>
                <a:srgbClr val="000000"/>
              </a:solidFill>
              <a:round/>
              <a:headEnd/>
              <a:tailEnd/>
            </a:ln>
          </p:spPr>
          <p:txBody>
            <a:bodyPr/>
            <a:lstStyle/>
            <a:p>
              <a:endParaRPr lang="en-US"/>
            </a:p>
          </p:txBody>
        </p:sp>
        <p:sp>
          <p:nvSpPr>
            <p:cNvPr id="15207" name="Line 3241"/>
            <p:cNvSpPr>
              <a:spLocks noChangeShapeType="1"/>
            </p:cNvSpPr>
            <p:nvPr/>
          </p:nvSpPr>
          <p:spPr bwMode="auto">
            <a:xfrm>
              <a:off x="4024" y="3122"/>
              <a:ext cx="157" cy="0"/>
            </a:xfrm>
            <a:prstGeom prst="line">
              <a:avLst/>
            </a:prstGeom>
            <a:noFill/>
            <a:ln w="6350">
              <a:solidFill>
                <a:srgbClr val="000000"/>
              </a:solidFill>
              <a:round/>
              <a:headEnd/>
              <a:tailEnd/>
            </a:ln>
          </p:spPr>
          <p:txBody>
            <a:bodyPr/>
            <a:lstStyle/>
            <a:p>
              <a:endParaRPr lang="en-US"/>
            </a:p>
          </p:txBody>
        </p:sp>
        <p:sp>
          <p:nvSpPr>
            <p:cNvPr id="15208" name="Line 3242"/>
            <p:cNvSpPr>
              <a:spLocks noChangeShapeType="1"/>
            </p:cNvSpPr>
            <p:nvPr/>
          </p:nvSpPr>
          <p:spPr bwMode="auto">
            <a:xfrm flipV="1">
              <a:off x="4181" y="3073"/>
              <a:ext cx="0" cy="49"/>
            </a:xfrm>
            <a:prstGeom prst="line">
              <a:avLst/>
            </a:prstGeom>
            <a:noFill/>
            <a:ln w="6350">
              <a:solidFill>
                <a:srgbClr val="000000"/>
              </a:solidFill>
              <a:round/>
              <a:headEnd/>
              <a:tailEnd/>
            </a:ln>
          </p:spPr>
          <p:txBody>
            <a:bodyPr/>
            <a:lstStyle/>
            <a:p>
              <a:endParaRPr lang="en-US"/>
            </a:p>
          </p:txBody>
        </p:sp>
        <p:sp>
          <p:nvSpPr>
            <p:cNvPr id="15209" name="Line 3243"/>
            <p:cNvSpPr>
              <a:spLocks noChangeShapeType="1"/>
            </p:cNvSpPr>
            <p:nvPr/>
          </p:nvSpPr>
          <p:spPr bwMode="auto">
            <a:xfrm>
              <a:off x="4181" y="3073"/>
              <a:ext cx="0" cy="49"/>
            </a:xfrm>
            <a:prstGeom prst="line">
              <a:avLst/>
            </a:prstGeom>
            <a:noFill/>
            <a:ln w="6350">
              <a:solidFill>
                <a:srgbClr val="000000"/>
              </a:solidFill>
              <a:round/>
              <a:headEnd/>
              <a:tailEnd/>
            </a:ln>
          </p:spPr>
          <p:txBody>
            <a:bodyPr/>
            <a:lstStyle/>
            <a:p>
              <a:endParaRPr lang="en-US"/>
            </a:p>
          </p:txBody>
        </p:sp>
        <p:sp>
          <p:nvSpPr>
            <p:cNvPr id="15210" name="Line 3244"/>
            <p:cNvSpPr>
              <a:spLocks noChangeShapeType="1"/>
            </p:cNvSpPr>
            <p:nvPr/>
          </p:nvSpPr>
          <p:spPr bwMode="auto">
            <a:xfrm>
              <a:off x="4181" y="3122"/>
              <a:ext cx="157" cy="0"/>
            </a:xfrm>
            <a:prstGeom prst="line">
              <a:avLst/>
            </a:prstGeom>
            <a:noFill/>
            <a:ln w="6350">
              <a:solidFill>
                <a:srgbClr val="000000"/>
              </a:solidFill>
              <a:round/>
              <a:headEnd/>
              <a:tailEnd/>
            </a:ln>
          </p:spPr>
          <p:txBody>
            <a:bodyPr/>
            <a:lstStyle/>
            <a:p>
              <a:endParaRPr lang="en-US"/>
            </a:p>
          </p:txBody>
        </p:sp>
        <p:sp>
          <p:nvSpPr>
            <p:cNvPr id="15211" name="Line 3245"/>
            <p:cNvSpPr>
              <a:spLocks noChangeShapeType="1"/>
            </p:cNvSpPr>
            <p:nvPr/>
          </p:nvSpPr>
          <p:spPr bwMode="auto">
            <a:xfrm flipV="1">
              <a:off x="4338" y="3003"/>
              <a:ext cx="0" cy="119"/>
            </a:xfrm>
            <a:prstGeom prst="line">
              <a:avLst/>
            </a:prstGeom>
            <a:noFill/>
            <a:ln w="6350">
              <a:solidFill>
                <a:srgbClr val="000000"/>
              </a:solidFill>
              <a:round/>
              <a:headEnd/>
              <a:tailEnd/>
            </a:ln>
          </p:spPr>
          <p:txBody>
            <a:bodyPr/>
            <a:lstStyle/>
            <a:p>
              <a:endParaRPr lang="en-US"/>
            </a:p>
          </p:txBody>
        </p:sp>
        <p:sp>
          <p:nvSpPr>
            <p:cNvPr id="15212" name="Line 3246"/>
            <p:cNvSpPr>
              <a:spLocks noChangeShapeType="1"/>
            </p:cNvSpPr>
            <p:nvPr/>
          </p:nvSpPr>
          <p:spPr bwMode="auto">
            <a:xfrm>
              <a:off x="4338" y="3003"/>
              <a:ext cx="0" cy="119"/>
            </a:xfrm>
            <a:prstGeom prst="line">
              <a:avLst/>
            </a:prstGeom>
            <a:noFill/>
            <a:ln w="6350">
              <a:solidFill>
                <a:srgbClr val="000000"/>
              </a:solidFill>
              <a:round/>
              <a:headEnd/>
              <a:tailEnd/>
            </a:ln>
          </p:spPr>
          <p:txBody>
            <a:bodyPr/>
            <a:lstStyle/>
            <a:p>
              <a:endParaRPr lang="en-US"/>
            </a:p>
          </p:txBody>
        </p:sp>
        <p:sp>
          <p:nvSpPr>
            <p:cNvPr id="15213" name="Line 3247"/>
            <p:cNvSpPr>
              <a:spLocks noChangeShapeType="1"/>
            </p:cNvSpPr>
            <p:nvPr/>
          </p:nvSpPr>
          <p:spPr bwMode="auto">
            <a:xfrm>
              <a:off x="4338" y="3122"/>
              <a:ext cx="78" cy="0"/>
            </a:xfrm>
            <a:prstGeom prst="line">
              <a:avLst/>
            </a:prstGeom>
            <a:noFill/>
            <a:ln w="6350">
              <a:solidFill>
                <a:srgbClr val="000000"/>
              </a:solidFill>
              <a:round/>
              <a:headEnd/>
              <a:tailEnd/>
            </a:ln>
          </p:spPr>
          <p:txBody>
            <a:bodyPr/>
            <a:lstStyle/>
            <a:p>
              <a:endParaRPr lang="en-US"/>
            </a:p>
          </p:txBody>
        </p:sp>
        <p:sp>
          <p:nvSpPr>
            <p:cNvPr id="15214" name="Line 3420"/>
            <p:cNvSpPr>
              <a:spLocks noChangeShapeType="1"/>
            </p:cNvSpPr>
            <p:nvPr/>
          </p:nvSpPr>
          <p:spPr bwMode="auto">
            <a:xfrm>
              <a:off x="1205" y="2703"/>
              <a:ext cx="0" cy="419"/>
            </a:xfrm>
            <a:prstGeom prst="line">
              <a:avLst/>
            </a:prstGeom>
            <a:noFill/>
            <a:ln w="6350">
              <a:solidFill>
                <a:srgbClr val="000000"/>
              </a:solidFill>
              <a:round/>
              <a:headEnd/>
              <a:tailEnd/>
            </a:ln>
          </p:spPr>
          <p:txBody>
            <a:bodyPr/>
            <a:lstStyle/>
            <a:p>
              <a:endParaRPr lang="en-US"/>
            </a:p>
          </p:txBody>
        </p:sp>
        <p:sp>
          <p:nvSpPr>
            <p:cNvPr id="15215" name="Line 3421"/>
            <p:cNvSpPr>
              <a:spLocks noChangeShapeType="1"/>
            </p:cNvSpPr>
            <p:nvPr/>
          </p:nvSpPr>
          <p:spPr bwMode="auto">
            <a:xfrm flipV="1">
              <a:off x="1205" y="2703"/>
              <a:ext cx="0" cy="419"/>
            </a:xfrm>
            <a:prstGeom prst="line">
              <a:avLst/>
            </a:prstGeom>
            <a:noFill/>
            <a:ln w="6350">
              <a:solidFill>
                <a:srgbClr val="000000"/>
              </a:solidFill>
              <a:round/>
              <a:headEnd/>
              <a:tailEnd/>
            </a:ln>
          </p:spPr>
          <p:txBody>
            <a:bodyPr/>
            <a:lstStyle/>
            <a:p>
              <a:endParaRPr lang="en-US"/>
            </a:p>
          </p:txBody>
        </p:sp>
        <p:sp>
          <p:nvSpPr>
            <p:cNvPr id="15216" name="Line 3422"/>
            <p:cNvSpPr>
              <a:spLocks noChangeShapeType="1"/>
            </p:cNvSpPr>
            <p:nvPr/>
          </p:nvSpPr>
          <p:spPr bwMode="auto">
            <a:xfrm>
              <a:off x="1205" y="2703"/>
              <a:ext cx="120" cy="0"/>
            </a:xfrm>
            <a:prstGeom prst="line">
              <a:avLst/>
            </a:prstGeom>
            <a:noFill/>
            <a:ln w="6350">
              <a:solidFill>
                <a:srgbClr val="000000"/>
              </a:solidFill>
              <a:round/>
              <a:headEnd/>
              <a:tailEnd/>
            </a:ln>
          </p:spPr>
          <p:txBody>
            <a:bodyPr/>
            <a:lstStyle/>
            <a:p>
              <a:endParaRPr lang="en-US"/>
            </a:p>
          </p:txBody>
        </p:sp>
        <p:sp>
          <p:nvSpPr>
            <p:cNvPr id="15217" name="Line 3423"/>
            <p:cNvSpPr>
              <a:spLocks noChangeShapeType="1"/>
            </p:cNvSpPr>
            <p:nvPr/>
          </p:nvSpPr>
          <p:spPr bwMode="auto">
            <a:xfrm flipH="1">
              <a:off x="1205" y="2703"/>
              <a:ext cx="120" cy="0"/>
            </a:xfrm>
            <a:prstGeom prst="line">
              <a:avLst/>
            </a:prstGeom>
            <a:noFill/>
            <a:ln w="6350">
              <a:solidFill>
                <a:srgbClr val="000000"/>
              </a:solidFill>
              <a:round/>
              <a:headEnd/>
              <a:tailEnd/>
            </a:ln>
          </p:spPr>
          <p:txBody>
            <a:bodyPr/>
            <a:lstStyle/>
            <a:p>
              <a:endParaRPr lang="en-US"/>
            </a:p>
          </p:txBody>
        </p:sp>
        <p:sp>
          <p:nvSpPr>
            <p:cNvPr id="15218" name="Line 3424"/>
            <p:cNvSpPr>
              <a:spLocks noChangeShapeType="1"/>
            </p:cNvSpPr>
            <p:nvPr/>
          </p:nvSpPr>
          <p:spPr bwMode="auto">
            <a:xfrm flipV="1">
              <a:off x="1205" y="2180"/>
              <a:ext cx="0" cy="523"/>
            </a:xfrm>
            <a:prstGeom prst="line">
              <a:avLst/>
            </a:prstGeom>
            <a:noFill/>
            <a:ln w="6350">
              <a:solidFill>
                <a:srgbClr val="000000"/>
              </a:solidFill>
              <a:round/>
              <a:headEnd/>
              <a:tailEnd/>
            </a:ln>
          </p:spPr>
          <p:txBody>
            <a:bodyPr/>
            <a:lstStyle/>
            <a:p>
              <a:endParaRPr lang="en-US"/>
            </a:p>
          </p:txBody>
        </p:sp>
        <p:sp>
          <p:nvSpPr>
            <p:cNvPr id="15219" name="Line 3425"/>
            <p:cNvSpPr>
              <a:spLocks noChangeShapeType="1"/>
            </p:cNvSpPr>
            <p:nvPr/>
          </p:nvSpPr>
          <p:spPr bwMode="auto">
            <a:xfrm>
              <a:off x="1205" y="2180"/>
              <a:ext cx="120" cy="0"/>
            </a:xfrm>
            <a:prstGeom prst="line">
              <a:avLst/>
            </a:prstGeom>
            <a:noFill/>
            <a:ln w="6350">
              <a:solidFill>
                <a:srgbClr val="000000"/>
              </a:solidFill>
              <a:round/>
              <a:headEnd/>
              <a:tailEnd/>
            </a:ln>
          </p:spPr>
          <p:txBody>
            <a:bodyPr/>
            <a:lstStyle/>
            <a:p>
              <a:endParaRPr lang="en-US"/>
            </a:p>
          </p:txBody>
        </p:sp>
        <p:sp>
          <p:nvSpPr>
            <p:cNvPr id="15220" name="Line 3426"/>
            <p:cNvSpPr>
              <a:spLocks noChangeShapeType="1"/>
            </p:cNvSpPr>
            <p:nvPr/>
          </p:nvSpPr>
          <p:spPr bwMode="auto">
            <a:xfrm flipH="1">
              <a:off x="1205" y="2180"/>
              <a:ext cx="120" cy="0"/>
            </a:xfrm>
            <a:prstGeom prst="line">
              <a:avLst/>
            </a:prstGeom>
            <a:noFill/>
            <a:ln w="6350">
              <a:solidFill>
                <a:srgbClr val="000000"/>
              </a:solidFill>
              <a:round/>
              <a:headEnd/>
              <a:tailEnd/>
            </a:ln>
          </p:spPr>
          <p:txBody>
            <a:bodyPr/>
            <a:lstStyle/>
            <a:p>
              <a:endParaRPr lang="en-US"/>
            </a:p>
          </p:txBody>
        </p:sp>
        <p:sp>
          <p:nvSpPr>
            <p:cNvPr id="15221" name="Line 3427"/>
            <p:cNvSpPr>
              <a:spLocks noChangeShapeType="1"/>
            </p:cNvSpPr>
            <p:nvPr/>
          </p:nvSpPr>
          <p:spPr bwMode="auto">
            <a:xfrm flipV="1">
              <a:off x="1205" y="1656"/>
              <a:ext cx="0" cy="524"/>
            </a:xfrm>
            <a:prstGeom prst="line">
              <a:avLst/>
            </a:prstGeom>
            <a:noFill/>
            <a:ln w="6350">
              <a:solidFill>
                <a:srgbClr val="000000"/>
              </a:solidFill>
              <a:round/>
              <a:headEnd/>
              <a:tailEnd/>
            </a:ln>
          </p:spPr>
          <p:txBody>
            <a:bodyPr/>
            <a:lstStyle/>
            <a:p>
              <a:endParaRPr lang="en-US"/>
            </a:p>
          </p:txBody>
        </p:sp>
        <p:sp>
          <p:nvSpPr>
            <p:cNvPr id="15222" name="Line 3428"/>
            <p:cNvSpPr>
              <a:spLocks noChangeShapeType="1"/>
            </p:cNvSpPr>
            <p:nvPr/>
          </p:nvSpPr>
          <p:spPr bwMode="auto">
            <a:xfrm>
              <a:off x="1205" y="1656"/>
              <a:ext cx="120" cy="0"/>
            </a:xfrm>
            <a:prstGeom prst="line">
              <a:avLst/>
            </a:prstGeom>
            <a:noFill/>
            <a:ln w="6350">
              <a:solidFill>
                <a:srgbClr val="000000"/>
              </a:solidFill>
              <a:round/>
              <a:headEnd/>
              <a:tailEnd/>
            </a:ln>
          </p:spPr>
          <p:txBody>
            <a:bodyPr/>
            <a:lstStyle/>
            <a:p>
              <a:endParaRPr lang="en-US"/>
            </a:p>
          </p:txBody>
        </p:sp>
        <p:sp>
          <p:nvSpPr>
            <p:cNvPr id="15223" name="Line 3429"/>
            <p:cNvSpPr>
              <a:spLocks noChangeShapeType="1"/>
            </p:cNvSpPr>
            <p:nvPr/>
          </p:nvSpPr>
          <p:spPr bwMode="auto">
            <a:xfrm flipH="1">
              <a:off x="1205" y="1656"/>
              <a:ext cx="120" cy="0"/>
            </a:xfrm>
            <a:prstGeom prst="line">
              <a:avLst/>
            </a:prstGeom>
            <a:noFill/>
            <a:ln w="6350">
              <a:solidFill>
                <a:srgbClr val="000000"/>
              </a:solidFill>
              <a:round/>
              <a:headEnd/>
              <a:tailEnd/>
            </a:ln>
          </p:spPr>
          <p:txBody>
            <a:bodyPr/>
            <a:lstStyle/>
            <a:p>
              <a:endParaRPr lang="en-US"/>
            </a:p>
          </p:txBody>
        </p:sp>
        <p:sp>
          <p:nvSpPr>
            <p:cNvPr id="15224" name="Line 3430"/>
            <p:cNvSpPr>
              <a:spLocks noChangeShapeType="1"/>
            </p:cNvSpPr>
            <p:nvPr/>
          </p:nvSpPr>
          <p:spPr bwMode="auto">
            <a:xfrm flipV="1">
              <a:off x="1205" y="1132"/>
              <a:ext cx="0" cy="524"/>
            </a:xfrm>
            <a:prstGeom prst="line">
              <a:avLst/>
            </a:prstGeom>
            <a:noFill/>
            <a:ln w="6350">
              <a:solidFill>
                <a:srgbClr val="000000"/>
              </a:solidFill>
              <a:round/>
              <a:headEnd/>
              <a:tailEnd/>
            </a:ln>
          </p:spPr>
          <p:txBody>
            <a:bodyPr/>
            <a:lstStyle/>
            <a:p>
              <a:endParaRPr lang="en-US"/>
            </a:p>
          </p:txBody>
        </p:sp>
        <p:sp>
          <p:nvSpPr>
            <p:cNvPr id="15225" name="Line 3431"/>
            <p:cNvSpPr>
              <a:spLocks noChangeShapeType="1"/>
            </p:cNvSpPr>
            <p:nvPr/>
          </p:nvSpPr>
          <p:spPr bwMode="auto">
            <a:xfrm>
              <a:off x="1205" y="1132"/>
              <a:ext cx="120" cy="0"/>
            </a:xfrm>
            <a:prstGeom prst="line">
              <a:avLst/>
            </a:prstGeom>
            <a:noFill/>
            <a:ln w="6350">
              <a:solidFill>
                <a:srgbClr val="000000"/>
              </a:solidFill>
              <a:round/>
              <a:headEnd/>
              <a:tailEnd/>
            </a:ln>
          </p:spPr>
          <p:txBody>
            <a:bodyPr/>
            <a:lstStyle/>
            <a:p>
              <a:endParaRPr lang="en-US"/>
            </a:p>
          </p:txBody>
        </p:sp>
        <p:sp>
          <p:nvSpPr>
            <p:cNvPr id="15226" name="Line 3432"/>
            <p:cNvSpPr>
              <a:spLocks noChangeShapeType="1"/>
            </p:cNvSpPr>
            <p:nvPr/>
          </p:nvSpPr>
          <p:spPr bwMode="auto">
            <a:xfrm flipH="1">
              <a:off x="1205" y="1132"/>
              <a:ext cx="120" cy="0"/>
            </a:xfrm>
            <a:prstGeom prst="line">
              <a:avLst/>
            </a:prstGeom>
            <a:noFill/>
            <a:ln w="6350">
              <a:solidFill>
                <a:srgbClr val="000000"/>
              </a:solidFill>
              <a:round/>
              <a:headEnd/>
              <a:tailEnd/>
            </a:ln>
          </p:spPr>
          <p:txBody>
            <a:bodyPr/>
            <a:lstStyle/>
            <a:p>
              <a:endParaRPr lang="en-US"/>
            </a:p>
          </p:txBody>
        </p:sp>
        <p:sp>
          <p:nvSpPr>
            <p:cNvPr id="15227" name="Line 3433"/>
            <p:cNvSpPr>
              <a:spLocks noChangeShapeType="1"/>
            </p:cNvSpPr>
            <p:nvPr/>
          </p:nvSpPr>
          <p:spPr bwMode="auto">
            <a:xfrm flipV="1">
              <a:off x="1205" y="923"/>
              <a:ext cx="0" cy="209"/>
            </a:xfrm>
            <a:prstGeom prst="line">
              <a:avLst/>
            </a:prstGeom>
            <a:noFill/>
            <a:ln w="6350">
              <a:solidFill>
                <a:srgbClr val="000000"/>
              </a:solidFill>
              <a:round/>
              <a:headEnd/>
              <a:tailEnd/>
            </a:ln>
          </p:spPr>
          <p:txBody>
            <a:bodyPr/>
            <a:lstStyle/>
            <a:p>
              <a:endParaRPr lang="en-US"/>
            </a:p>
          </p:txBody>
        </p:sp>
        <p:sp>
          <p:nvSpPr>
            <p:cNvPr id="15228" name="Line 3497"/>
            <p:cNvSpPr>
              <a:spLocks noChangeShapeType="1"/>
            </p:cNvSpPr>
            <p:nvPr/>
          </p:nvSpPr>
          <p:spPr bwMode="auto">
            <a:xfrm>
              <a:off x="1205" y="2703"/>
              <a:ext cx="0" cy="419"/>
            </a:xfrm>
            <a:prstGeom prst="line">
              <a:avLst/>
            </a:prstGeom>
            <a:noFill/>
            <a:ln w="6350">
              <a:solidFill>
                <a:srgbClr val="000000"/>
              </a:solidFill>
              <a:round/>
              <a:headEnd/>
              <a:tailEnd/>
            </a:ln>
          </p:spPr>
          <p:txBody>
            <a:bodyPr/>
            <a:lstStyle/>
            <a:p>
              <a:endParaRPr lang="en-US"/>
            </a:p>
          </p:txBody>
        </p:sp>
        <p:sp>
          <p:nvSpPr>
            <p:cNvPr id="15229" name="Line 3498"/>
            <p:cNvSpPr>
              <a:spLocks noChangeShapeType="1"/>
            </p:cNvSpPr>
            <p:nvPr/>
          </p:nvSpPr>
          <p:spPr bwMode="auto">
            <a:xfrm flipV="1">
              <a:off x="1205" y="2703"/>
              <a:ext cx="0" cy="419"/>
            </a:xfrm>
            <a:prstGeom prst="line">
              <a:avLst/>
            </a:prstGeom>
            <a:noFill/>
            <a:ln w="6350">
              <a:solidFill>
                <a:srgbClr val="000000"/>
              </a:solidFill>
              <a:round/>
              <a:headEnd/>
              <a:tailEnd/>
            </a:ln>
          </p:spPr>
          <p:txBody>
            <a:bodyPr/>
            <a:lstStyle/>
            <a:p>
              <a:endParaRPr lang="en-US"/>
            </a:p>
          </p:txBody>
        </p:sp>
        <p:sp>
          <p:nvSpPr>
            <p:cNvPr id="15230" name="Line 3499"/>
            <p:cNvSpPr>
              <a:spLocks noChangeShapeType="1"/>
            </p:cNvSpPr>
            <p:nvPr/>
          </p:nvSpPr>
          <p:spPr bwMode="auto">
            <a:xfrm>
              <a:off x="1205" y="2703"/>
              <a:ext cx="120" cy="0"/>
            </a:xfrm>
            <a:prstGeom prst="line">
              <a:avLst/>
            </a:prstGeom>
            <a:noFill/>
            <a:ln w="6350">
              <a:solidFill>
                <a:srgbClr val="000000"/>
              </a:solidFill>
              <a:round/>
              <a:headEnd/>
              <a:tailEnd/>
            </a:ln>
          </p:spPr>
          <p:txBody>
            <a:bodyPr/>
            <a:lstStyle/>
            <a:p>
              <a:endParaRPr lang="en-US"/>
            </a:p>
          </p:txBody>
        </p:sp>
        <p:sp>
          <p:nvSpPr>
            <p:cNvPr id="15231" name="Line 3500"/>
            <p:cNvSpPr>
              <a:spLocks noChangeShapeType="1"/>
            </p:cNvSpPr>
            <p:nvPr/>
          </p:nvSpPr>
          <p:spPr bwMode="auto">
            <a:xfrm flipH="1">
              <a:off x="1205" y="2703"/>
              <a:ext cx="120" cy="0"/>
            </a:xfrm>
            <a:prstGeom prst="line">
              <a:avLst/>
            </a:prstGeom>
            <a:noFill/>
            <a:ln w="6350">
              <a:solidFill>
                <a:srgbClr val="000000"/>
              </a:solidFill>
              <a:round/>
              <a:headEnd/>
              <a:tailEnd/>
            </a:ln>
          </p:spPr>
          <p:txBody>
            <a:bodyPr/>
            <a:lstStyle/>
            <a:p>
              <a:endParaRPr lang="en-US"/>
            </a:p>
          </p:txBody>
        </p:sp>
        <p:sp>
          <p:nvSpPr>
            <p:cNvPr id="15232" name="Line 3501"/>
            <p:cNvSpPr>
              <a:spLocks noChangeShapeType="1"/>
            </p:cNvSpPr>
            <p:nvPr/>
          </p:nvSpPr>
          <p:spPr bwMode="auto">
            <a:xfrm flipV="1">
              <a:off x="1205" y="2180"/>
              <a:ext cx="0" cy="523"/>
            </a:xfrm>
            <a:prstGeom prst="line">
              <a:avLst/>
            </a:prstGeom>
            <a:noFill/>
            <a:ln w="6350">
              <a:solidFill>
                <a:srgbClr val="000000"/>
              </a:solidFill>
              <a:round/>
              <a:headEnd/>
              <a:tailEnd/>
            </a:ln>
          </p:spPr>
          <p:txBody>
            <a:bodyPr/>
            <a:lstStyle/>
            <a:p>
              <a:endParaRPr lang="en-US"/>
            </a:p>
          </p:txBody>
        </p:sp>
        <p:sp>
          <p:nvSpPr>
            <p:cNvPr id="15233" name="Line 3502"/>
            <p:cNvSpPr>
              <a:spLocks noChangeShapeType="1"/>
            </p:cNvSpPr>
            <p:nvPr/>
          </p:nvSpPr>
          <p:spPr bwMode="auto">
            <a:xfrm>
              <a:off x="1205" y="2180"/>
              <a:ext cx="120" cy="0"/>
            </a:xfrm>
            <a:prstGeom prst="line">
              <a:avLst/>
            </a:prstGeom>
            <a:noFill/>
            <a:ln w="6350">
              <a:solidFill>
                <a:srgbClr val="000000"/>
              </a:solidFill>
              <a:round/>
              <a:headEnd/>
              <a:tailEnd/>
            </a:ln>
          </p:spPr>
          <p:txBody>
            <a:bodyPr/>
            <a:lstStyle/>
            <a:p>
              <a:endParaRPr lang="en-US"/>
            </a:p>
          </p:txBody>
        </p:sp>
        <p:sp>
          <p:nvSpPr>
            <p:cNvPr id="15234" name="Line 3503"/>
            <p:cNvSpPr>
              <a:spLocks noChangeShapeType="1"/>
            </p:cNvSpPr>
            <p:nvPr/>
          </p:nvSpPr>
          <p:spPr bwMode="auto">
            <a:xfrm flipH="1">
              <a:off x="1205" y="2180"/>
              <a:ext cx="120" cy="0"/>
            </a:xfrm>
            <a:prstGeom prst="line">
              <a:avLst/>
            </a:prstGeom>
            <a:noFill/>
            <a:ln w="6350">
              <a:solidFill>
                <a:srgbClr val="000000"/>
              </a:solidFill>
              <a:round/>
              <a:headEnd/>
              <a:tailEnd/>
            </a:ln>
          </p:spPr>
          <p:txBody>
            <a:bodyPr/>
            <a:lstStyle/>
            <a:p>
              <a:endParaRPr lang="en-US"/>
            </a:p>
          </p:txBody>
        </p:sp>
        <p:sp>
          <p:nvSpPr>
            <p:cNvPr id="15235" name="Line 3504"/>
            <p:cNvSpPr>
              <a:spLocks noChangeShapeType="1"/>
            </p:cNvSpPr>
            <p:nvPr/>
          </p:nvSpPr>
          <p:spPr bwMode="auto">
            <a:xfrm flipV="1">
              <a:off x="1205" y="1656"/>
              <a:ext cx="0" cy="524"/>
            </a:xfrm>
            <a:prstGeom prst="line">
              <a:avLst/>
            </a:prstGeom>
            <a:noFill/>
            <a:ln w="6350">
              <a:solidFill>
                <a:srgbClr val="000000"/>
              </a:solidFill>
              <a:round/>
              <a:headEnd/>
              <a:tailEnd/>
            </a:ln>
          </p:spPr>
          <p:txBody>
            <a:bodyPr/>
            <a:lstStyle/>
            <a:p>
              <a:endParaRPr lang="en-US"/>
            </a:p>
          </p:txBody>
        </p:sp>
        <p:sp>
          <p:nvSpPr>
            <p:cNvPr id="15236" name="Line 3505"/>
            <p:cNvSpPr>
              <a:spLocks noChangeShapeType="1"/>
            </p:cNvSpPr>
            <p:nvPr/>
          </p:nvSpPr>
          <p:spPr bwMode="auto">
            <a:xfrm>
              <a:off x="1205" y="1656"/>
              <a:ext cx="120" cy="0"/>
            </a:xfrm>
            <a:prstGeom prst="line">
              <a:avLst/>
            </a:prstGeom>
            <a:noFill/>
            <a:ln w="6350">
              <a:solidFill>
                <a:srgbClr val="000000"/>
              </a:solidFill>
              <a:round/>
              <a:headEnd/>
              <a:tailEnd/>
            </a:ln>
          </p:spPr>
          <p:txBody>
            <a:bodyPr/>
            <a:lstStyle/>
            <a:p>
              <a:endParaRPr lang="en-US"/>
            </a:p>
          </p:txBody>
        </p:sp>
        <p:sp>
          <p:nvSpPr>
            <p:cNvPr id="15237" name="Line 3506"/>
            <p:cNvSpPr>
              <a:spLocks noChangeShapeType="1"/>
            </p:cNvSpPr>
            <p:nvPr/>
          </p:nvSpPr>
          <p:spPr bwMode="auto">
            <a:xfrm flipH="1">
              <a:off x="1205" y="1656"/>
              <a:ext cx="120" cy="0"/>
            </a:xfrm>
            <a:prstGeom prst="line">
              <a:avLst/>
            </a:prstGeom>
            <a:noFill/>
            <a:ln w="6350">
              <a:solidFill>
                <a:srgbClr val="000000"/>
              </a:solidFill>
              <a:round/>
              <a:headEnd/>
              <a:tailEnd/>
            </a:ln>
          </p:spPr>
          <p:txBody>
            <a:bodyPr/>
            <a:lstStyle/>
            <a:p>
              <a:endParaRPr lang="en-US"/>
            </a:p>
          </p:txBody>
        </p:sp>
        <p:sp>
          <p:nvSpPr>
            <p:cNvPr id="15238" name="Line 3507"/>
            <p:cNvSpPr>
              <a:spLocks noChangeShapeType="1"/>
            </p:cNvSpPr>
            <p:nvPr/>
          </p:nvSpPr>
          <p:spPr bwMode="auto">
            <a:xfrm flipV="1">
              <a:off x="1205" y="1132"/>
              <a:ext cx="0" cy="524"/>
            </a:xfrm>
            <a:prstGeom prst="line">
              <a:avLst/>
            </a:prstGeom>
            <a:noFill/>
            <a:ln w="6350">
              <a:solidFill>
                <a:srgbClr val="000000"/>
              </a:solidFill>
              <a:round/>
              <a:headEnd/>
              <a:tailEnd/>
            </a:ln>
          </p:spPr>
          <p:txBody>
            <a:bodyPr/>
            <a:lstStyle/>
            <a:p>
              <a:endParaRPr lang="en-US"/>
            </a:p>
          </p:txBody>
        </p:sp>
        <p:sp>
          <p:nvSpPr>
            <p:cNvPr id="15239" name="Line 3508"/>
            <p:cNvSpPr>
              <a:spLocks noChangeShapeType="1"/>
            </p:cNvSpPr>
            <p:nvPr/>
          </p:nvSpPr>
          <p:spPr bwMode="auto">
            <a:xfrm>
              <a:off x="1205" y="1132"/>
              <a:ext cx="120" cy="0"/>
            </a:xfrm>
            <a:prstGeom prst="line">
              <a:avLst/>
            </a:prstGeom>
            <a:noFill/>
            <a:ln w="6350">
              <a:solidFill>
                <a:srgbClr val="000000"/>
              </a:solidFill>
              <a:round/>
              <a:headEnd/>
              <a:tailEnd/>
            </a:ln>
          </p:spPr>
          <p:txBody>
            <a:bodyPr/>
            <a:lstStyle/>
            <a:p>
              <a:endParaRPr lang="en-US"/>
            </a:p>
          </p:txBody>
        </p:sp>
        <p:sp>
          <p:nvSpPr>
            <p:cNvPr id="15240" name="Line 3509"/>
            <p:cNvSpPr>
              <a:spLocks noChangeShapeType="1"/>
            </p:cNvSpPr>
            <p:nvPr/>
          </p:nvSpPr>
          <p:spPr bwMode="auto">
            <a:xfrm flipH="1">
              <a:off x="1205" y="1132"/>
              <a:ext cx="120" cy="0"/>
            </a:xfrm>
            <a:prstGeom prst="line">
              <a:avLst/>
            </a:prstGeom>
            <a:noFill/>
            <a:ln w="6350">
              <a:solidFill>
                <a:srgbClr val="000000"/>
              </a:solidFill>
              <a:round/>
              <a:headEnd/>
              <a:tailEnd/>
            </a:ln>
          </p:spPr>
          <p:txBody>
            <a:bodyPr/>
            <a:lstStyle/>
            <a:p>
              <a:endParaRPr lang="en-US"/>
            </a:p>
          </p:txBody>
        </p:sp>
        <p:sp>
          <p:nvSpPr>
            <p:cNvPr id="15241" name="Line 3510"/>
            <p:cNvSpPr>
              <a:spLocks noChangeShapeType="1"/>
            </p:cNvSpPr>
            <p:nvPr/>
          </p:nvSpPr>
          <p:spPr bwMode="auto">
            <a:xfrm flipV="1">
              <a:off x="1205" y="923"/>
              <a:ext cx="0" cy="209"/>
            </a:xfrm>
            <a:prstGeom prst="line">
              <a:avLst/>
            </a:prstGeom>
            <a:noFill/>
            <a:ln w="6350">
              <a:solidFill>
                <a:srgbClr val="000000"/>
              </a:solidFill>
              <a:round/>
              <a:headEnd/>
              <a:tailEnd/>
            </a:ln>
          </p:spPr>
          <p:txBody>
            <a:bodyPr/>
            <a:lstStyle/>
            <a:p>
              <a:endParaRPr lang="en-US"/>
            </a:p>
          </p:txBody>
        </p:sp>
        <p:sp>
          <p:nvSpPr>
            <p:cNvPr id="15242" name="Line 3573"/>
            <p:cNvSpPr>
              <a:spLocks noChangeShapeType="1"/>
            </p:cNvSpPr>
            <p:nvPr/>
          </p:nvSpPr>
          <p:spPr bwMode="auto">
            <a:xfrm>
              <a:off x="4416" y="2703"/>
              <a:ext cx="0" cy="419"/>
            </a:xfrm>
            <a:prstGeom prst="line">
              <a:avLst/>
            </a:prstGeom>
            <a:noFill/>
            <a:ln w="6350">
              <a:solidFill>
                <a:srgbClr val="000000"/>
              </a:solidFill>
              <a:round/>
              <a:headEnd/>
              <a:tailEnd/>
            </a:ln>
          </p:spPr>
          <p:txBody>
            <a:bodyPr/>
            <a:lstStyle/>
            <a:p>
              <a:endParaRPr lang="en-US"/>
            </a:p>
          </p:txBody>
        </p:sp>
        <p:sp>
          <p:nvSpPr>
            <p:cNvPr id="15243" name="Line 3574"/>
            <p:cNvSpPr>
              <a:spLocks noChangeShapeType="1"/>
            </p:cNvSpPr>
            <p:nvPr/>
          </p:nvSpPr>
          <p:spPr bwMode="auto">
            <a:xfrm flipV="1">
              <a:off x="4416" y="2703"/>
              <a:ext cx="0" cy="419"/>
            </a:xfrm>
            <a:prstGeom prst="line">
              <a:avLst/>
            </a:prstGeom>
            <a:noFill/>
            <a:ln w="6350">
              <a:solidFill>
                <a:srgbClr val="000000"/>
              </a:solidFill>
              <a:round/>
              <a:headEnd/>
              <a:tailEnd/>
            </a:ln>
          </p:spPr>
          <p:txBody>
            <a:bodyPr/>
            <a:lstStyle/>
            <a:p>
              <a:endParaRPr lang="en-US"/>
            </a:p>
          </p:txBody>
        </p:sp>
        <p:sp>
          <p:nvSpPr>
            <p:cNvPr id="15244" name="Line 3575"/>
            <p:cNvSpPr>
              <a:spLocks noChangeShapeType="1"/>
            </p:cNvSpPr>
            <p:nvPr/>
          </p:nvSpPr>
          <p:spPr bwMode="auto">
            <a:xfrm flipH="1">
              <a:off x="4296" y="2703"/>
              <a:ext cx="120" cy="0"/>
            </a:xfrm>
            <a:prstGeom prst="line">
              <a:avLst/>
            </a:prstGeom>
            <a:noFill/>
            <a:ln w="6350">
              <a:solidFill>
                <a:srgbClr val="000000"/>
              </a:solidFill>
              <a:round/>
              <a:headEnd/>
              <a:tailEnd/>
            </a:ln>
          </p:spPr>
          <p:txBody>
            <a:bodyPr/>
            <a:lstStyle/>
            <a:p>
              <a:endParaRPr lang="en-US"/>
            </a:p>
          </p:txBody>
        </p:sp>
        <p:sp>
          <p:nvSpPr>
            <p:cNvPr id="15245" name="Line 3576"/>
            <p:cNvSpPr>
              <a:spLocks noChangeShapeType="1"/>
            </p:cNvSpPr>
            <p:nvPr/>
          </p:nvSpPr>
          <p:spPr bwMode="auto">
            <a:xfrm>
              <a:off x="4296" y="2703"/>
              <a:ext cx="120" cy="0"/>
            </a:xfrm>
            <a:prstGeom prst="line">
              <a:avLst/>
            </a:prstGeom>
            <a:noFill/>
            <a:ln w="6350">
              <a:solidFill>
                <a:srgbClr val="000000"/>
              </a:solidFill>
              <a:round/>
              <a:headEnd/>
              <a:tailEnd/>
            </a:ln>
          </p:spPr>
          <p:txBody>
            <a:bodyPr/>
            <a:lstStyle/>
            <a:p>
              <a:endParaRPr lang="en-US"/>
            </a:p>
          </p:txBody>
        </p:sp>
        <p:sp>
          <p:nvSpPr>
            <p:cNvPr id="15246" name="Line 3577"/>
            <p:cNvSpPr>
              <a:spLocks noChangeShapeType="1"/>
            </p:cNvSpPr>
            <p:nvPr/>
          </p:nvSpPr>
          <p:spPr bwMode="auto">
            <a:xfrm flipV="1">
              <a:off x="4416" y="2180"/>
              <a:ext cx="0" cy="523"/>
            </a:xfrm>
            <a:prstGeom prst="line">
              <a:avLst/>
            </a:prstGeom>
            <a:noFill/>
            <a:ln w="6350">
              <a:solidFill>
                <a:srgbClr val="000000"/>
              </a:solidFill>
              <a:round/>
              <a:headEnd/>
              <a:tailEnd/>
            </a:ln>
          </p:spPr>
          <p:txBody>
            <a:bodyPr/>
            <a:lstStyle/>
            <a:p>
              <a:endParaRPr lang="en-US"/>
            </a:p>
          </p:txBody>
        </p:sp>
        <p:sp>
          <p:nvSpPr>
            <p:cNvPr id="15247" name="Line 3578"/>
            <p:cNvSpPr>
              <a:spLocks noChangeShapeType="1"/>
            </p:cNvSpPr>
            <p:nvPr/>
          </p:nvSpPr>
          <p:spPr bwMode="auto">
            <a:xfrm flipH="1">
              <a:off x="4296" y="2180"/>
              <a:ext cx="120" cy="0"/>
            </a:xfrm>
            <a:prstGeom prst="line">
              <a:avLst/>
            </a:prstGeom>
            <a:noFill/>
            <a:ln w="6350">
              <a:solidFill>
                <a:srgbClr val="000000"/>
              </a:solidFill>
              <a:round/>
              <a:headEnd/>
              <a:tailEnd/>
            </a:ln>
          </p:spPr>
          <p:txBody>
            <a:bodyPr/>
            <a:lstStyle/>
            <a:p>
              <a:endParaRPr lang="en-US"/>
            </a:p>
          </p:txBody>
        </p:sp>
        <p:sp>
          <p:nvSpPr>
            <p:cNvPr id="15248" name="Line 3579"/>
            <p:cNvSpPr>
              <a:spLocks noChangeShapeType="1"/>
            </p:cNvSpPr>
            <p:nvPr/>
          </p:nvSpPr>
          <p:spPr bwMode="auto">
            <a:xfrm>
              <a:off x="4296" y="2180"/>
              <a:ext cx="120" cy="0"/>
            </a:xfrm>
            <a:prstGeom prst="line">
              <a:avLst/>
            </a:prstGeom>
            <a:noFill/>
            <a:ln w="6350">
              <a:solidFill>
                <a:srgbClr val="000000"/>
              </a:solidFill>
              <a:round/>
              <a:headEnd/>
              <a:tailEnd/>
            </a:ln>
          </p:spPr>
          <p:txBody>
            <a:bodyPr/>
            <a:lstStyle/>
            <a:p>
              <a:endParaRPr lang="en-US"/>
            </a:p>
          </p:txBody>
        </p:sp>
        <p:sp>
          <p:nvSpPr>
            <p:cNvPr id="15249" name="Line 3580"/>
            <p:cNvSpPr>
              <a:spLocks noChangeShapeType="1"/>
            </p:cNvSpPr>
            <p:nvPr/>
          </p:nvSpPr>
          <p:spPr bwMode="auto">
            <a:xfrm flipV="1">
              <a:off x="4416" y="1656"/>
              <a:ext cx="0" cy="524"/>
            </a:xfrm>
            <a:prstGeom prst="line">
              <a:avLst/>
            </a:prstGeom>
            <a:noFill/>
            <a:ln w="6350">
              <a:solidFill>
                <a:srgbClr val="000000"/>
              </a:solidFill>
              <a:round/>
              <a:headEnd/>
              <a:tailEnd/>
            </a:ln>
          </p:spPr>
          <p:txBody>
            <a:bodyPr/>
            <a:lstStyle/>
            <a:p>
              <a:endParaRPr lang="en-US"/>
            </a:p>
          </p:txBody>
        </p:sp>
        <p:sp>
          <p:nvSpPr>
            <p:cNvPr id="15250" name="Line 3581"/>
            <p:cNvSpPr>
              <a:spLocks noChangeShapeType="1"/>
            </p:cNvSpPr>
            <p:nvPr/>
          </p:nvSpPr>
          <p:spPr bwMode="auto">
            <a:xfrm flipH="1">
              <a:off x="4296" y="1656"/>
              <a:ext cx="120" cy="0"/>
            </a:xfrm>
            <a:prstGeom prst="line">
              <a:avLst/>
            </a:prstGeom>
            <a:noFill/>
            <a:ln w="6350">
              <a:solidFill>
                <a:srgbClr val="000000"/>
              </a:solidFill>
              <a:round/>
              <a:headEnd/>
              <a:tailEnd/>
            </a:ln>
          </p:spPr>
          <p:txBody>
            <a:bodyPr/>
            <a:lstStyle/>
            <a:p>
              <a:endParaRPr lang="en-US"/>
            </a:p>
          </p:txBody>
        </p:sp>
        <p:sp>
          <p:nvSpPr>
            <p:cNvPr id="15251" name="Line 3582"/>
            <p:cNvSpPr>
              <a:spLocks noChangeShapeType="1"/>
            </p:cNvSpPr>
            <p:nvPr/>
          </p:nvSpPr>
          <p:spPr bwMode="auto">
            <a:xfrm>
              <a:off x="4296" y="1656"/>
              <a:ext cx="120" cy="0"/>
            </a:xfrm>
            <a:prstGeom prst="line">
              <a:avLst/>
            </a:prstGeom>
            <a:noFill/>
            <a:ln w="6350">
              <a:solidFill>
                <a:srgbClr val="000000"/>
              </a:solidFill>
              <a:round/>
              <a:headEnd/>
              <a:tailEnd/>
            </a:ln>
          </p:spPr>
          <p:txBody>
            <a:bodyPr/>
            <a:lstStyle/>
            <a:p>
              <a:endParaRPr lang="en-US"/>
            </a:p>
          </p:txBody>
        </p:sp>
        <p:sp>
          <p:nvSpPr>
            <p:cNvPr id="15252" name="Line 3583"/>
            <p:cNvSpPr>
              <a:spLocks noChangeShapeType="1"/>
            </p:cNvSpPr>
            <p:nvPr/>
          </p:nvSpPr>
          <p:spPr bwMode="auto">
            <a:xfrm flipV="1">
              <a:off x="4416" y="1132"/>
              <a:ext cx="0" cy="524"/>
            </a:xfrm>
            <a:prstGeom prst="line">
              <a:avLst/>
            </a:prstGeom>
            <a:noFill/>
            <a:ln w="6350">
              <a:solidFill>
                <a:srgbClr val="000000"/>
              </a:solidFill>
              <a:round/>
              <a:headEnd/>
              <a:tailEnd/>
            </a:ln>
          </p:spPr>
          <p:txBody>
            <a:bodyPr/>
            <a:lstStyle/>
            <a:p>
              <a:endParaRPr lang="en-US"/>
            </a:p>
          </p:txBody>
        </p:sp>
        <p:sp>
          <p:nvSpPr>
            <p:cNvPr id="15253" name="Line 3584"/>
            <p:cNvSpPr>
              <a:spLocks noChangeShapeType="1"/>
            </p:cNvSpPr>
            <p:nvPr/>
          </p:nvSpPr>
          <p:spPr bwMode="auto">
            <a:xfrm flipH="1">
              <a:off x="4296" y="1132"/>
              <a:ext cx="120" cy="0"/>
            </a:xfrm>
            <a:prstGeom prst="line">
              <a:avLst/>
            </a:prstGeom>
            <a:noFill/>
            <a:ln w="6350">
              <a:solidFill>
                <a:srgbClr val="000000"/>
              </a:solidFill>
              <a:round/>
              <a:headEnd/>
              <a:tailEnd/>
            </a:ln>
          </p:spPr>
          <p:txBody>
            <a:bodyPr/>
            <a:lstStyle/>
            <a:p>
              <a:endParaRPr lang="en-US"/>
            </a:p>
          </p:txBody>
        </p:sp>
        <p:sp>
          <p:nvSpPr>
            <p:cNvPr id="15254" name="Line 3585"/>
            <p:cNvSpPr>
              <a:spLocks noChangeShapeType="1"/>
            </p:cNvSpPr>
            <p:nvPr/>
          </p:nvSpPr>
          <p:spPr bwMode="auto">
            <a:xfrm>
              <a:off x="4296" y="1132"/>
              <a:ext cx="120" cy="0"/>
            </a:xfrm>
            <a:prstGeom prst="line">
              <a:avLst/>
            </a:prstGeom>
            <a:noFill/>
            <a:ln w="6350">
              <a:solidFill>
                <a:srgbClr val="000000"/>
              </a:solidFill>
              <a:round/>
              <a:headEnd/>
              <a:tailEnd/>
            </a:ln>
          </p:spPr>
          <p:txBody>
            <a:bodyPr/>
            <a:lstStyle/>
            <a:p>
              <a:endParaRPr lang="en-US"/>
            </a:p>
          </p:txBody>
        </p:sp>
        <p:sp>
          <p:nvSpPr>
            <p:cNvPr id="15255" name="Line 3586"/>
            <p:cNvSpPr>
              <a:spLocks noChangeShapeType="1"/>
            </p:cNvSpPr>
            <p:nvPr/>
          </p:nvSpPr>
          <p:spPr bwMode="auto">
            <a:xfrm flipV="1">
              <a:off x="4416" y="923"/>
              <a:ext cx="0" cy="209"/>
            </a:xfrm>
            <a:prstGeom prst="line">
              <a:avLst/>
            </a:prstGeom>
            <a:noFill/>
            <a:ln w="6350">
              <a:solidFill>
                <a:srgbClr val="000000"/>
              </a:solidFill>
              <a:round/>
              <a:headEnd/>
              <a:tailEnd/>
            </a:ln>
          </p:spPr>
          <p:txBody>
            <a:bodyPr/>
            <a:lstStyle/>
            <a:p>
              <a:endParaRPr lang="en-US"/>
            </a:p>
          </p:txBody>
        </p:sp>
        <p:sp>
          <p:nvSpPr>
            <p:cNvPr id="15256" name="Line 3587"/>
            <p:cNvSpPr>
              <a:spLocks noChangeShapeType="1"/>
            </p:cNvSpPr>
            <p:nvPr/>
          </p:nvSpPr>
          <p:spPr bwMode="auto">
            <a:xfrm>
              <a:off x="4416" y="2703"/>
              <a:ext cx="0" cy="419"/>
            </a:xfrm>
            <a:prstGeom prst="line">
              <a:avLst/>
            </a:prstGeom>
            <a:noFill/>
            <a:ln w="6350">
              <a:solidFill>
                <a:srgbClr val="000000"/>
              </a:solidFill>
              <a:round/>
              <a:headEnd/>
              <a:tailEnd/>
            </a:ln>
          </p:spPr>
          <p:txBody>
            <a:bodyPr/>
            <a:lstStyle/>
            <a:p>
              <a:endParaRPr lang="en-US"/>
            </a:p>
          </p:txBody>
        </p:sp>
        <p:sp>
          <p:nvSpPr>
            <p:cNvPr id="15257" name="Line 3588"/>
            <p:cNvSpPr>
              <a:spLocks noChangeShapeType="1"/>
            </p:cNvSpPr>
            <p:nvPr/>
          </p:nvSpPr>
          <p:spPr bwMode="auto">
            <a:xfrm flipV="1">
              <a:off x="4416" y="2703"/>
              <a:ext cx="0" cy="419"/>
            </a:xfrm>
            <a:prstGeom prst="line">
              <a:avLst/>
            </a:prstGeom>
            <a:noFill/>
            <a:ln w="6350">
              <a:solidFill>
                <a:srgbClr val="000000"/>
              </a:solidFill>
              <a:round/>
              <a:headEnd/>
              <a:tailEnd/>
            </a:ln>
          </p:spPr>
          <p:txBody>
            <a:bodyPr/>
            <a:lstStyle/>
            <a:p>
              <a:endParaRPr lang="en-US"/>
            </a:p>
          </p:txBody>
        </p:sp>
        <p:sp>
          <p:nvSpPr>
            <p:cNvPr id="15258" name="Line 3589"/>
            <p:cNvSpPr>
              <a:spLocks noChangeShapeType="1"/>
            </p:cNvSpPr>
            <p:nvPr/>
          </p:nvSpPr>
          <p:spPr bwMode="auto">
            <a:xfrm flipH="1">
              <a:off x="4296" y="2703"/>
              <a:ext cx="120" cy="0"/>
            </a:xfrm>
            <a:prstGeom prst="line">
              <a:avLst/>
            </a:prstGeom>
            <a:noFill/>
            <a:ln w="6350">
              <a:solidFill>
                <a:srgbClr val="000000"/>
              </a:solidFill>
              <a:round/>
              <a:headEnd/>
              <a:tailEnd/>
            </a:ln>
          </p:spPr>
          <p:txBody>
            <a:bodyPr/>
            <a:lstStyle/>
            <a:p>
              <a:endParaRPr lang="en-US"/>
            </a:p>
          </p:txBody>
        </p:sp>
        <p:sp>
          <p:nvSpPr>
            <p:cNvPr id="15259" name="Line 3590"/>
            <p:cNvSpPr>
              <a:spLocks noChangeShapeType="1"/>
            </p:cNvSpPr>
            <p:nvPr/>
          </p:nvSpPr>
          <p:spPr bwMode="auto">
            <a:xfrm>
              <a:off x="4296" y="2703"/>
              <a:ext cx="120" cy="0"/>
            </a:xfrm>
            <a:prstGeom prst="line">
              <a:avLst/>
            </a:prstGeom>
            <a:noFill/>
            <a:ln w="6350">
              <a:solidFill>
                <a:srgbClr val="000000"/>
              </a:solidFill>
              <a:round/>
              <a:headEnd/>
              <a:tailEnd/>
            </a:ln>
          </p:spPr>
          <p:txBody>
            <a:bodyPr/>
            <a:lstStyle/>
            <a:p>
              <a:endParaRPr lang="en-US"/>
            </a:p>
          </p:txBody>
        </p:sp>
        <p:sp>
          <p:nvSpPr>
            <p:cNvPr id="15260" name="Line 3591"/>
            <p:cNvSpPr>
              <a:spLocks noChangeShapeType="1"/>
            </p:cNvSpPr>
            <p:nvPr/>
          </p:nvSpPr>
          <p:spPr bwMode="auto">
            <a:xfrm flipV="1">
              <a:off x="4416" y="2180"/>
              <a:ext cx="0" cy="523"/>
            </a:xfrm>
            <a:prstGeom prst="line">
              <a:avLst/>
            </a:prstGeom>
            <a:noFill/>
            <a:ln w="6350">
              <a:solidFill>
                <a:srgbClr val="000000"/>
              </a:solidFill>
              <a:round/>
              <a:headEnd/>
              <a:tailEnd/>
            </a:ln>
          </p:spPr>
          <p:txBody>
            <a:bodyPr/>
            <a:lstStyle/>
            <a:p>
              <a:endParaRPr lang="en-US"/>
            </a:p>
          </p:txBody>
        </p:sp>
        <p:sp>
          <p:nvSpPr>
            <p:cNvPr id="15261" name="Line 3592"/>
            <p:cNvSpPr>
              <a:spLocks noChangeShapeType="1"/>
            </p:cNvSpPr>
            <p:nvPr/>
          </p:nvSpPr>
          <p:spPr bwMode="auto">
            <a:xfrm flipH="1">
              <a:off x="4296" y="2180"/>
              <a:ext cx="120" cy="0"/>
            </a:xfrm>
            <a:prstGeom prst="line">
              <a:avLst/>
            </a:prstGeom>
            <a:noFill/>
            <a:ln w="6350">
              <a:solidFill>
                <a:srgbClr val="000000"/>
              </a:solidFill>
              <a:round/>
              <a:headEnd/>
              <a:tailEnd/>
            </a:ln>
          </p:spPr>
          <p:txBody>
            <a:bodyPr/>
            <a:lstStyle/>
            <a:p>
              <a:endParaRPr lang="en-US"/>
            </a:p>
          </p:txBody>
        </p:sp>
        <p:sp>
          <p:nvSpPr>
            <p:cNvPr id="15262" name="Line 3593"/>
            <p:cNvSpPr>
              <a:spLocks noChangeShapeType="1"/>
            </p:cNvSpPr>
            <p:nvPr/>
          </p:nvSpPr>
          <p:spPr bwMode="auto">
            <a:xfrm>
              <a:off x="4296" y="2180"/>
              <a:ext cx="120" cy="0"/>
            </a:xfrm>
            <a:prstGeom prst="line">
              <a:avLst/>
            </a:prstGeom>
            <a:noFill/>
            <a:ln w="6350">
              <a:solidFill>
                <a:srgbClr val="000000"/>
              </a:solidFill>
              <a:round/>
              <a:headEnd/>
              <a:tailEnd/>
            </a:ln>
          </p:spPr>
          <p:txBody>
            <a:bodyPr/>
            <a:lstStyle/>
            <a:p>
              <a:endParaRPr lang="en-US"/>
            </a:p>
          </p:txBody>
        </p:sp>
        <p:sp>
          <p:nvSpPr>
            <p:cNvPr id="15263" name="Line 3594"/>
            <p:cNvSpPr>
              <a:spLocks noChangeShapeType="1"/>
            </p:cNvSpPr>
            <p:nvPr/>
          </p:nvSpPr>
          <p:spPr bwMode="auto">
            <a:xfrm flipV="1">
              <a:off x="4416" y="1656"/>
              <a:ext cx="0" cy="524"/>
            </a:xfrm>
            <a:prstGeom prst="line">
              <a:avLst/>
            </a:prstGeom>
            <a:noFill/>
            <a:ln w="6350">
              <a:solidFill>
                <a:srgbClr val="000000"/>
              </a:solidFill>
              <a:round/>
              <a:headEnd/>
              <a:tailEnd/>
            </a:ln>
          </p:spPr>
          <p:txBody>
            <a:bodyPr/>
            <a:lstStyle/>
            <a:p>
              <a:endParaRPr lang="en-US"/>
            </a:p>
          </p:txBody>
        </p:sp>
        <p:sp>
          <p:nvSpPr>
            <p:cNvPr id="15264" name="Line 3595"/>
            <p:cNvSpPr>
              <a:spLocks noChangeShapeType="1"/>
            </p:cNvSpPr>
            <p:nvPr/>
          </p:nvSpPr>
          <p:spPr bwMode="auto">
            <a:xfrm flipH="1">
              <a:off x="4296" y="1656"/>
              <a:ext cx="120" cy="0"/>
            </a:xfrm>
            <a:prstGeom prst="line">
              <a:avLst/>
            </a:prstGeom>
            <a:noFill/>
            <a:ln w="6350">
              <a:solidFill>
                <a:srgbClr val="000000"/>
              </a:solidFill>
              <a:round/>
              <a:headEnd/>
              <a:tailEnd/>
            </a:ln>
          </p:spPr>
          <p:txBody>
            <a:bodyPr/>
            <a:lstStyle/>
            <a:p>
              <a:endParaRPr lang="en-US"/>
            </a:p>
          </p:txBody>
        </p:sp>
        <p:sp>
          <p:nvSpPr>
            <p:cNvPr id="15265" name="Line 3596"/>
            <p:cNvSpPr>
              <a:spLocks noChangeShapeType="1"/>
            </p:cNvSpPr>
            <p:nvPr/>
          </p:nvSpPr>
          <p:spPr bwMode="auto">
            <a:xfrm>
              <a:off x="4296" y="1656"/>
              <a:ext cx="120" cy="0"/>
            </a:xfrm>
            <a:prstGeom prst="line">
              <a:avLst/>
            </a:prstGeom>
            <a:noFill/>
            <a:ln w="6350">
              <a:solidFill>
                <a:srgbClr val="000000"/>
              </a:solidFill>
              <a:round/>
              <a:headEnd/>
              <a:tailEnd/>
            </a:ln>
          </p:spPr>
          <p:txBody>
            <a:bodyPr/>
            <a:lstStyle/>
            <a:p>
              <a:endParaRPr lang="en-US"/>
            </a:p>
          </p:txBody>
        </p:sp>
        <p:sp>
          <p:nvSpPr>
            <p:cNvPr id="15266" name="Line 3597"/>
            <p:cNvSpPr>
              <a:spLocks noChangeShapeType="1"/>
            </p:cNvSpPr>
            <p:nvPr/>
          </p:nvSpPr>
          <p:spPr bwMode="auto">
            <a:xfrm flipV="1">
              <a:off x="4416" y="1132"/>
              <a:ext cx="0" cy="524"/>
            </a:xfrm>
            <a:prstGeom prst="line">
              <a:avLst/>
            </a:prstGeom>
            <a:noFill/>
            <a:ln w="6350">
              <a:solidFill>
                <a:srgbClr val="000000"/>
              </a:solidFill>
              <a:round/>
              <a:headEnd/>
              <a:tailEnd/>
            </a:ln>
          </p:spPr>
          <p:txBody>
            <a:bodyPr/>
            <a:lstStyle/>
            <a:p>
              <a:endParaRPr lang="en-US"/>
            </a:p>
          </p:txBody>
        </p:sp>
        <p:sp>
          <p:nvSpPr>
            <p:cNvPr id="15267" name="Line 3598"/>
            <p:cNvSpPr>
              <a:spLocks noChangeShapeType="1"/>
            </p:cNvSpPr>
            <p:nvPr/>
          </p:nvSpPr>
          <p:spPr bwMode="auto">
            <a:xfrm flipH="1">
              <a:off x="4296" y="1132"/>
              <a:ext cx="120" cy="0"/>
            </a:xfrm>
            <a:prstGeom prst="line">
              <a:avLst/>
            </a:prstGeom>
            <a:noFill/>
            <a:ln w="6350">
              <a:solidFill>
                <a:srgbClr val="000000"/>
              </a:solidFill>
              <a:round/>
              <a:headEnd/>
              <a:tailEnd/>
            </a:ln>
          </p:spPr>
          <p:txBody>
            <a:bodyPr/>
            <a:lstStyle/>
            <a:p>
              <a:endParaRPr lang="en-US"/>
            </a:p>
          </p:txBody>
        </p:sp>
        <p:sp>
          <p:nvSpPr>
            <p:cNvPr id="15268" name="Line 3599"/>
            <p:cNvSpPr>
              <a:spLocks noChangeShapeType="1"/>
            </p:cNvSpPr>
            <p:nvPr/>
          </p:nvSpPr>
          <p:spPr bwMode="auto">
            <a:xfrm>
              <a:off x="4296" y="1132"/>
              <a:ext cx="120" cy="0"/>
            </a:xfrm>
            <a:prstGeom prst="line">
              <a:avLst/>
            </a:prstGeom>
            <a:noFill/>
            <a:ln w="6350">
              <a:solidFill>
                <a:srgbClr val="000000"/>
              </a:solidFill>
              <a:round/>
              <a:headEnd/>
              <a:tailEnd/>
            </a:ln>
          </p:spPr>
          <p:txBody>
            <a:bodyPr/>
            <a:lstStyle/>
            <a:p>
              <a:endParaRPr lang="en-US"/>
            </a:p>
          </p:txBody>
        </p:sp>
        <p:sp>
          <p:nvSpPr>
            <p:cNvPr id="15269" name="Line 3600"/>
            <p:cNvSpPr>
              <a:spLocks noChangeShapeType="1"/>
            </p:cNvSpPr>
            <p:nvPr/>
          </p:nvSpPr>
          <p:spPr bwMode="auto">
            <a:xfrm flipV="1">
              <a:off x="4416" y="923"/>
              <a:ext cx="0" cy="209"/>
            </a:xfrm>
            <a:prstGeom prst="line">
              <a:avLst/>
            </a:prstGeom>
            <a:noFill/>
            <a:ln w="6350">
              <a:solidFill>
                <a:srgbClr val="000000"/>
              </a:solidFill>
              <a:round/>
              <a:headEnd/>
              <a:tailEnd/>
            </a:ln>
          </p:spPr>
          <p:txBody>
            <a:bodyPr/>
            <a:lstStyle/>
            <a:p>
              <a:endParaRPr lang="en-US"/>
            </a:p>
          </p:txBody>
        </p:sp>
        <p:sp>
          <p:nvSpPr>
            <p:cNvPr id="15270" name="Line 3601"/>
            <p:cNvSpPr>
              <a:spLocks noChangeShapeType="1"/>
            </p:cNvSpPr>
            <p:nvPr/>
          </p:nvSpPr>
          <p:spPr bwMode="auto">
            <a:xfrm>
              <a:off x="1205" y="923"/>
              <a:ext cx="0" cy="119"/>
            </a:xfrm>
            <a:prstGeom prst="line">
              <a:avLst/>
            </a:prstGeom>
            <a:noFill/>
            <a:ln w="6350">
              <a:solidFill>
                <a:srgbClr val="000000"/>
              </a:solidFill>
              <a:round/>
              <a:headEnd/>
              <a:tailEnd/>
            </a:ln>
          </p:spPr>
          <p:txBody>
            <a:bodyPr/>
            <a:lstStyle/>
            <a:p>
              <a:endParaRPr lang="en-US"/>
            </a:p>
          </p:txBody>
        </p:sp>
        <p:sp>
          <p:nvSpPr>
            <p:cNvPr id="15271" name="Line 3602"/>
            <p:cNvSpPr>
              <a:spLocks noChangeShapeType="1"/>
            </p:cNvSpPr>
            <p:nvPr/>
          </p:nvSpPr>
          <p:spPr bwMode="auto">
            <a:xfrm flipV="1">
              <a:off x="1205" y="923"/>
              <a:ext cx="0" cy="119"/>
            </a:xfrm>
            <a:prstGeom prst="line">
              <a:avLst/>
            </a:prstGeom>
            <a:noFill/>
            <a:ln w="6350">
              <a:solidFill>
                <a:srgbClr val="000000"/>
              </a:solidFill>
              <a:round/>
              <a:headEnd/>
              <a:tailEnd/>
            </a:ln>
          </p:spPr>
          <p:txBody>
            <a:bodyPr/>
            <a:lstStyle/>
            <a:p>
              <a:endParaRPr lang="en-US"/>
            </a:p>
          </p:txBody>
        </p:sp>
        <p:sp>
          <p:nvSpPr>
            <p:cNvPr id="15272" name="Line 3603"/>
            <p:cNvSpPr>
              <a:spLocks noChangeShapeType="1"/>
            </p:cNvSpPr>
            <p:nvPr/>
          </p:nvSpPr>
          <p:spPr bwMode="auto">
            <a:xfrm>
              <a:off x="1205" y="923"/>
              <a:ext cx="157" cy="0"/>
            </a:xfrm>
            <a:prstGeom prst="line">
              <a:avLst/>
            </a:prstGeom>
            <a:noFill/>
            <a:ln w="6350">
              <a:solidFill>
                <a:srgbClr val="000000"/>
              </a:solidFill>
              <a:round/>
              <a:headEnd/>
              <a:tailEnd/>
            </a:ln>
          </p:spPr>
          <p:txBody>
            <a:bodyPr/>
            <a:lstStyle/>
            <a:p>
              <a:endParaRPr lang="en-US"/>
            </a:p>
          </p:txBody>
        </p:sp>
        <p:sp>
          <p:nvSpPr>
            <p:cNvPr id="15273" name="Line 3604"/>
            <p:cNvSpPr>
              <a:spLocks noChangeShapeType="1"/>
            </p:cNvSpPr>
            <p:nvPr/>
          </p:nvSpPr>
          <p:spPr bwMode="auto">
            <a:xfrm>
              <a:off x="1362" y="923"/>
              <a:ext cx="0" cy="49"/>
            </a:xfrm>
            <a:prstGeom prst="line">
              <a:avLst/>
            </a:prstGeom>
            <a:noFill/>
            <a:ln w="6350">
              <a:solidFill>
                <a:srgbClr val="000000"/>
              </a:solidFill>
              <a:round/>
              <a:headEnd/>
              <a:tailEnd/>
            </a:ln>
          </p:spPr>
          <p:txBody>
            <a:bodyPr/>
            <a:lstStyle/>
            <a:p>
              <a:endParaRPr lang="en-US"/>
            </a:p>
          </p:txBody>
        </p:sp>
        <p:sp>
          <p:nvSpPr>
            <p:cNvPr id="15274" name="Line 3605"/>
            <p:cNvSpPr>
              <a:spLocks noChangeShapeType="1"/>
            </p:cNvSpPr>
            <p:nvPr/>
          </p:nvSpPr>
          <p:spPr bwMode="auto">
            <a:xfrm flipV="1">
              <a:off x="1362" y="923"/>
              <a:ext cx="0" cy="49"/>
            </a:xfrm>
            <a:prstGeom prst="line">
              <a:avLst/>
            </a:prstGeom>
            <a:noFill/>
            <a:ln w="6350">
              <a:solidFill>
                <a:srgbClr val="000000"/>
              </a:solidFill>
              <a:round/>
              <a:headEnd/>
              <a:tailEnd/>
            </a:ln>
          </p:spPr>
          <p:txBody>
            <a:bodyPr/>
            <a:lstStyle/>
            <a:p>
              <a:endParaRPr lang="en-US"/>
            </a:p>
          </p:txBody>
        </p:sp>
        <p:sp>
          <p:nvSpPr>
            <p:cNvPr id="15275" name="Line 3606"/>
            <p:cNvSpPr>
              <a:spLocks noChangeShapeType="1"/>
            </p:cNvSpPr>
            <p:nvPr/>
          </p:nvSpPr>
          <p:spPr bwMode="auto">
            <a:xfrm>
              <a:off x="1362" y="923"/>
              <a:ext cx="156" cy="0"/>
            </a:xfrm>
            <a:prstGeom prst="line">
              <a:avLst/>
            </a:prstGeom>
            <a:noFill/>
            <a:ln w="6350">
              <a:solidFill>
                <a:srgbClr val="000000"/>
              </a:solidFill>
              <a:round/>
              <a:headEnd/>
              <a:tailEnd/>
            </a:ln>
          </p:spPr>
          <p:txBody>
            <a:bodyPr/>
            <a:lstStyle/>
            <a:p>
              <a:endParaRPr lang="en-US"/>
            </a:p>
          </p:txBody>
        </p:sp>
        <p:sp>
          <p:nvSpPr>
            <p:cNvPr id="15276" name="Line 3607"/>
            <p:cNvSpPr>
              <a:spLocks noChangeShapeType="1"/>
            </p:cNvSpPr>
            <p:nvPr/>
          </p:nvSpPr>
          <p:spPr bwMode="auto">
            <a:xfrm>
              <a:off x="1518" y="923"/>
              <a:ext cx="0" cy="49"/>
            </a:xfrm>
            <a:prstGeom prst="line">
              <a:avLst/>
            </a:prstGeom>
            <a:noFill/>
            <a:ln w="6350">
              <a:solidFill>
                <a:srgbClr val="000000"/>
              </a:solidFill>
              <a:round/>
              <a:headEnd/>
              <a:tailEnd/>
            </a:ln>
          </p:spPr>
          <p:txBody>
            <a:bodyPr/>
            <a:lstStyle/>
            <a:p>
              <a:endParaRPr lang="en-US"/>
            </a:p>
          </p:txBody>
        </p:sp>
        <p:sp>
          <p:nvSpPr>
            <p:cNvPr id="15277" name="Line 3608"/>
            <p:cNvSpPr>
              <a:spLocks noChangeShapeType="1"/>
            </p:cNvSpPr>
            <p:nvPr/>
          </p:nvSpPr>
          <p:spPr bwMode="auto">
            <a:xfrm flipV="1">
              <a:off x="1518" y="923"/>
              <a:ext cx="0" cy="49"/>
            </a:xfrm>
            <a:prstGeom prst="line">
              <a:avLst/>
            </a:prstGeom>
            <a:noFill/>
            <a:ln w="6350">
              <a:solidFill>
                <a:srgbClr val="000000"/>
              </a:solidFill>
              <a:round/>
              <a:headEnd/>
              <a:tailEnd/>
            </a:ln>
          </p:spPr>
          <p:txBody>
            <a:bodyPr/>
            <a:lstStyle/>
            <a:p>
              <a:endParaRPr lang="en-US"/>
            </a:p>
          </p:txBody>
        </p:sp>
        <p:sp>
          <p:nvSpPr>
            <p:cNvPr id="15278" name="Line 3609"/>
            <p:cNvSpPr>
              <a:spLocks noChangeShapeType="1"/>
            </p:cNvSpPr>
            <p:nvPr/>
          </p:nvSpPr>
          <p:spPr bwMode="auto">
            <a:xfrm>
              <a:off x="1518" y="923"/>
              <a:ext cx="157" cy="0"/>
            </a:xfrm>
            <a:prstGeom prst="line">
              <a:avLst/>
            </a:prstGeom>
            <a:noFill/>
            <a:ln w="6350">
              <a:solidFill>
                <a:srgbClr val="000000"/>
              </a:solidFill>
              <a:round/>
              <a:headEnd/>
              <a:tailEnd/>
            </a:ln>
          </p:spPr>
          <p:txBody>
            <a:bodyPr/>
            <a:lstStyle/>
            <a:p>
              <a:endParaRPr lang="en-US"/>
            </a:p>
          </p:txBody>
        </p:sp>
        <p:sp>
          <p:nvSpPr>
            <p:cNvPr id="15279" name="Line 3610"/>
            <p:cNvSpPr>
              <a:spLocks noChangeShapeType="1"/>
            </p:cNvSpPr>
            <p:nvPr/>
          </p:nvSpPr>
          <p:spPr bwMode="auto">
            <a:xfrm>
              <a:off x="1675" y="923"/>
              <a:ext cx="0" cy="49"/>
            </a:xfrm>
            <a:prstGeom prst="line">
              <a:avLst/>
            </a:prstGeom>
            <a:noFill/>
            <a:ln w="6350">
              <a:solidFill>
                <a:srgbClr val="000000"/>
              </a:solidFill>
              <a:round/>
              <a:headEnd/>
              <a:tailEnd/>
            </a:ln>
          </p:spPr>
          <p:txBody>
            <a:bodyPr/>
            <a:lstStyle/>
            <a:p>
              <a:endParaRPr lang="en-US"/>
            </a:p>
          </p:txBody>
        </p:sp>
        <p:sp>
          <p:nvSpPr>
            <p:cNvPr id="15280" name="Line 3611"/>
            <p:cNvSpPr>
              <a:spLocks noChangeShapeType="1"/>
            </p:cNvSpPr>
            <p:nvPr/>
          </p:nvSpPr>
          <p:spPr bwMode="auto">
            <a:xfrm flipV="1">
              <a:off x="1675" y="923"/>
              <a:ext cx="0" cy="49"/>
            </a:xfrm>
            <a:prstGeom prst="line">
              <a:avLst/>
            </a:prstGeom>
            <a:noFill/>
            <a:ln w="6350">
              <a:solidFill>
                <a:srgbClr val="000000"/>
              </a:solidFill>
              <a:round/>
              <a:headEnd/>
              <a:tailEnd/>
            </a:ln>
          </p:spPr>
          <p:txBody>
            <a:bodyPr/>
            <a:lstStyle/>
            <a:p>
              <a:endParaRPr lang="en-US"/>
            </a:p>
          </p:txBody>
        </p:sp>
        <p:sp>
          <p:nvSpPr>
            <p:cNvPr id="15281" name="Line 3612"/>
            <p:cNvSpPr>
              <a:spLocks noChangeShapeType="1"/>
            </p:cNvSpPr>
            <p:nvPr/>
          </p:nvSpPr>
          <p:spPr bwMode="auto">
            <a:xfrm>
              <a:off x="1675" y="923"/>
              <a:ext cx="157" cy="0"/>
            </a:xfrm>
            <a:prstGeom prst="line">
              <a:avLst/>
            </a:prstGeom>
            <a:noFill/>
            <a:ln w="6350">
              <a:solidFill>
                <a:srgbClr val="000000"/>
              </a:solidFill>
              <a:round/>
              <a:headEnd/>
              <a:tailEnd/>
            </a:ln>
          </p:spPr>
          <p:txBody>
            <a:bodyPr/>
            <a:lstStyle/>
            <a:p>
              <a:endParaRPr lang="en-US"/>
            </a:p>
          </p:txBody>
        </p:sp>
        <p:sp>
          <p:nvSpPr>
            <p:cNvPr id="15282" name="Line 3613"/>
            <p:cNvSpPr>
              <a:spLocks noChangeShapeType="1"/>
            </p:cNvSpPr>
            <p:nvPr/>
          </p:nvSpPr>
          <p:spPr bwMode="auto">
            <a:xfrm>
              <a:off x="1832" y="923"/>
              <a:ext cx="0" cy="49"/>
            </a:xfrm>
            <a:prstGeom prst="line">
              <a:avLst/>
            </a:prstGeom>
            <a:noFill/>
            <a:ln w="6350">
              <a:solidFill>
                <a:srgbClr val="000000"/>
              </a:solidFill>
              <a:round/>
              <a:headEnd/>
              <a:tailEnd/>
            </a:ln>
          </p:spPr>
          <p:txBody>
            <a:bodyPr/>
            <a:lstStyle/>
            <a:p>
              <a:endParaRPr lang="en-US"/>
            </a:p>
          </p:txBody>
        </p:sp>
        <p:sp>
          <p:nvSpPr>
            <p:cNvPr id="15283" name="Line 3614"/>
            <p:cNvSpPr>
              <a:spLocks noChangeShapeType="1"/>
            </p:cNvSpPr>
            <p:nvPr/>
          </p:nvSpPr>
          <p:spPr bwMode="auto">
            <a:xfrm flipV="1">
              <a:off x="1832" y="923"/>
              <a:ext cx="0" cy="49"/>
            </a:xfrm>
            <a:prstGeom prst="line">
              <a:avLst/>
            </a:prstGeom>
            <a:noFill/>
            <a:ln w="6350">
              <a:solidFill>
                <a:srgbClr val="000000"/>
              </a:solidFill>
              <a:round/>
              <a:headEnd/>
              <a:tailEnd/>
            </a:ln>
          </p:spPr>
          <p:txBody>
            <a:bodyPr/>
            <a:lstStyle/>
            <a:p>
              <a:endParaRPr lang="en-US"/>
            </a:p>
          </p:txBody>
        </p:sp>
        <p:sp>
          <p:nvSpPr>
            <p:cNvPr id="15284" name="Line 3615"/>
            <p:cNvSpPr>
              <a:spLocks noChangeShapeType="1"/>
            </p:cNvSpPr>
            <p:nvPr/>
          </p:nvSpPr>
          <p:spPr bwMode="auto">
            <a:xfrm>
              <a:off x="1832" y="923"/>
              <a:ext cx="157" cy="0"/>
            </a:xfrm>
            <a:prstGeom prst="line">
              <a:avLst/>
            </a:prstGeom>
            <a:noFill/>
            <a:ln w="6350">
              <a:solidFill>
                <a:srgbClr val="000000"/>
              </a:solidFill>
              <a:round/>
              <a:headEnd/>
              <a:tailEnd/>
            </a:ln>
          </p:spPr>
          <p:txBody>
            <a:bodyPr/>
            <a:lstStyle/>
            <a:p>
              <a:endParaRPr lang="en-US"/>
            </a:p>
          </p:txBody>
        </p:sp>
        <p:sp>
          <p:nvSpPr>
            <p:cNvPr id="15285" name="Line 3616"/>
            <p:cNvSpPr>
              <a:spLocks noChangeShapeType="1"/>
            </p:cNvSpPr>
            <p:nvPr/>
          </p:nvSpPr>
          <p:spPr bwMode="auto">
            <a:xfrm>
              <a:off x="1989" y="923"/>
              <a:ext cx="0" cy="49"/>
            </a:xfrm>
            <a:prstGeom prst="line">
              <a:avLst/>
            </a:prstGeom>
            <a:noFill/>
            <a:ln w="6350">
              <a:solidFill>
                <a:srgbClr val="000000"/>
              </a:solidFill>
              <a:round/>
              <a:headEnd/>
              <a:tailEnd/>
            </a:ln>
          </p:spPr>
          <p:txBody>
            <a:bodyPr/>
            <a:lstStyle/>
            <a:p>
              <a:endParaRPr lang="en-US"/>
            </a:p>
          </p:txBody>
        </p:sp>
        <p:sp>
          <p:nvSpPr>
            <p:cNvPr id="15286" name="Line 3617"/>
            <p:cNvSpPr>
              <a:spLocks noChangeShapeType="1"/>
            </p:cNvSpPr>
            <p:nvPr/>
          </p:nvSpPr>
          <p:spPr bwMode="auto">
            <a:xfrm flipV="1">
              <a:off x="1989" y="923"/>
              <a:ext cx="0" cy="49"/>
            </a:xfrm>
            <a:prstGeom prst="line">
              <a:avLst/>
            </a:prstGeom>
            <a:noFill/>
            <a:ln w="6350">
              <a:solidFill>
                <a:srgbClr val="000000"/>
              </a:solidFill>
              <a:round/>
              <a:headEnd/>
              <a:tailEnd/>
            </a:ln>
          </p:spPr>
          <p:txBody>
            <a:bodyPr/>
            <a:lstStyle/>
            <a:p>
              <a:endParaRPr lang="en-US"/>
            </a:p>
          </p:txBody>
        </p:sp>
        <p:sp>
          <p:nvSpPr>
            <p:cNvPr id="15287" name="Line 3618"/>
            <p:cNvSpPr>
              <a:spLocks noChangeShapeType="1"/>
            </p:cNvSpPr>
            <p:nvPr/>
          </p:nvSpPr>
          <p:spPr bwMode="auto">
            <a:xfrm>
              <a:off x="1989" y="923"/>
              <a:ext cx="155" cy="0"/>
            </a:xfrm>
            <a:prstGeom prst="line">
              <a:avLst/>
            </a:prstGeom>
            <a:noFill/>
            <a:ln w="6350">
              <a:solidFill>
                <a:srgbClr val="000000"/>
              </a:solidFill>
              <a:round/>
              <a:headEnd/>
              <a:tailEnd/>
            </a:ln>
          </p:spPr>
          <p:txBody>
            <a:bodyPr/>
            <a:lstStyle/>
            <a:p>
              <a:endParaRPr lang="en-US"/>
            </a:p>
          </p:txBody>
        </p:sp>
        <p:sp>
          <p:nvSpPr>
            <p:cNvPr id="15288" name="Line 3619"/>
            <p:cNvSpPr>
              <a:spLocks noChangeShapeType="1"/>
            </p:cNvSpPr>
            <p:nvPr/>
          </p:nvSpPr>
          <p:spPr bwMode="auto">
            <a:xfrm>
              <a:off x="2144" y="923"/>
              <a:ext cx="0" cy="49"/>
            </a:xfrm>
            <a:prstGeom prst="line">
              <a:avLst/>
            </a:prstGeom>
            <a:noFill/>
            <a:ln w="6350">
              <a:solidFill>
                <a:srgbClr val="000000"/>
              </a:solidFill>
              <a:round/>
              <a:headEnd/>
              <a:tailEnd/>
            </a:ln>
          </p:spPr>
          <p:txBody>
            <a:bodyPr/>
            <a:lstStyle/>
            <a:p>
              <a:endParaRPr lang="en-US"/>
            </a:p>
          </p:txBody>
        </p:sp>
        <p:sp>
          <p:nvSpPr>
            <p:cNvPr id="15289" name="Line 3620"/>
            <p:cNvSpPr>
              <a:spLocks noChangeShapeType="1"/>
            </p:cNvSpPr>
            <p:nvPr/>
          </p:nvSpPr>
          <p:spPr bwMode="auto">
            <a:xfrm flipV="1">
              <a:off x="2144" y="923"/>
              <a:ext cx="0" cy="49"/>
            </a:xfrm>
            <a:prstGeom prst="line">
              <a:avLst/>
            </a:prstGeom>
            <a:noFill/>
            <a:ln w="6350">
              <a:solidFill>
                <a:srgbClr val="000000"/>
              </a:solidFill>
              <a:round/>
              <a:headEnd/>
              <a:tailEnd/>
            </a:ln>
          </p:spPr>
          <p:txBody>
            <a:bodyPr/>
            <a:lstStyle/>
            <a:p>
              <a:endParaRPr lang="en-US"/>
            </a:p>
          </p:txBody>
        </p:sp>
        <p:sp>
          <p:nvSpPr>
            <p:cNvPr id="15290" name="Line 3621"/>
            <p:cNvSpPr>
              <a:spLocks noChangeShapeType="1"/>
            </p:cNvSpPr>
            <p:nvPr/>
          </p:nvSpPr>
          <p:spPr bwMode="auto">
            <a:xfrm>
              <a:off x="2144" y="923"/>
              <a:ext cx="157" cy="0"/>
            </a:xfrm>
            <a:prstGeom prst="line">
              <a:avLst/>
            </a:prstGeom>
            <a:noFill/>
            <a:ln w="6350">
              <a:solidFill>
                <a:srgbClr val="000000"/>
              </a:solidFill>
              <a:round/>
              <a:headEnd/>
              <a:tailEnd/>
            </a:ln>
          </p:spPr>
          <p:txBody>
            <a:bodyPr/>
            <a:lstStyle/>
            <a:p>
              <a:endParaRPr lang="en-US"/>
            </a:p>
          </p:txBody>
        </p:sp>
        <p:sp>
          <p:nvSpPr>
            <p:cNvPr id="15291" name="Line 3622"/>
            <p:cNvSpPr>
              <a:spLocks noChangeShapeType="1"/>
            </p:cNvSpPr>
            <p:nvPr/>
          </p:nvSpPr>
          <p:spPr bwMode="auto">
            <a:xfrm>
              <a:off x="2301" y="923"/>
              <a:ext cx="0" cy="49"/>
            </a:xfrm>
            <a:prstGeom prst="line">
              <a:avLst/>
            </a:prstGeom>
            <a:noFill/>
            <a:ln w="6350">
              <a:solidFill>
                <a:srgbClr val="000000"/>
              </a:solidFill>
              <a:round/>
              <a:headEnd/>
              <a:tailEnd/>
            </a:ln>
          </p:spPr>
          <p:txBody>
            <a:bodyPr/>
            <a:lstStyle/>
            <a:p>
              <a:endParaRPr lang="en-US"/>
            </a:p>
          </p:txBody>
        </p:sp>
        <p:sp>
          <p:nvSpPr>
            <p:cNvPr id="15292" name="Line 3623"/>
            <p:cNvSpPr>
              <a:spLocks noChangeShapeType="1"/>
            </p:cNvSpPr>
            <p:nvPr/>
          </p:nvSpPr>
          <p:spPr bwMode="auto">
            <a:xfrm flipV="1">
              <a:off x="2301" y="923"/>
              <a:ext cx="0" cy="49"/>
            </a:xfrm>
            <a:prstGeom prst="line">
              <a:avLst/>
            </a:prstGeom>
            <a:noFill/>
            <a:ln w="6350">
              <a:solidFill>
                <a:srgbClr val="000000"/>
              </a:solidFill>
              <a:round/>
              <a:headEnd/>
              <a:tailEnd/>
            </a:ln>
          </p:spPr>
          <p:txBody>
            <a:bodyPr/>
            <a:lstStyle/>
            <a:p>
              <a:endParaRPr lang="en-US"/>
            </a:p>
          </p:txBody>
        </p:sp>
        <p:sp>
          <p:nvSpPr>
            <p:cNvPr id="15293" name="Line 3624"/>
            <p:cNvSpPr>
              <a:spLocks noChangeShapeType="1"/>
            </p:cNvSpPr>
            <p:nvPr/>
          </p:nvSpPr>
          <p:spPr bwMode="auto">
            <a:xfrm>
              <a:off x="2301" y="923"/>
              <a:ext cx="157" cy="0"/>
            </a:xfrm>
            <a:prstGeom prst="line">
              <a:avLst/>
            </a:prstGeom>
            <a:noFill/>
            <a:ln w="6350">
              <a:solidFill>
                <a:srgbClr val="000000"/>
              </a:solidFill>
              <a:round/>
              <a:headEnd/>
              <a:tailEnd/>
            </a:ln>
          </p:spPr>
          <p:txBody>
            <a:bodyPr/>
            <a:lstStyle/>
            <a:p>
              <a:endParaRPr lang="en-US"/>
            </a:p>
          </p:txBody>
        </p:sp>
        <p:sp>
          <p:nvSpPr>
            <p:cNvPr id="15294" name="Line 3625"/>
            <p:cNvSpPr>
              <a:spLocks noChangeShapeType="1"/>
            </p:cNvSpPr>
            <p:nvPr/>
          </p:nvSpPr>
          <p:spPr bwMode="auto">
            <a:xfrm>
              <a:off x="2458" y="923"/>
              <a:ext cx="0" cy="49"/>
            </a:xfrm>
            <a:prstGeom prst="line">
              <a:avLst/>
            </a:prstGeom>
            <a:noFill/>
            <a:ln w="6350">
              <a:solidFill>
                <a:srgbClr val="000000"/>
              </a:solidFill>
              <a:round/>
              <a:headEnd/>
              <a:tailEnd/>
            </a:ln>
          </p:spPr>
          <p:txBody>
            <a:bodyPr/>
            <a:lstStyle/>
            <a:p>
              <a:endParaRPr lang="en-US"/>
            </a:p>
          </p:txBody>
        </p:sp>
        <p:sp>
          <p:nvSpPr>
            <p:cNvPr id="15295" name="Line 3626"/>
            <p:cNvSpPr>
              <a:spLocks noChangeShapeType="1"/>
            </p:cNvSpPr>
            <p:nvPr/>
          </p:nvSpPr>
          <p:spPr bwMode="auto">
            <a:xfrm flipV="1">
              <a:off x="2458" y="923"/>
              <a:ext cx="0" cy="49"/>
            </a:xfrm>
            <a:prstGeom prst="line">
              <a:avLst/>
            </a:prstGeom>
            <a:noFill/>
            <a:ln w="6350">
              <a:solidFill>
                <a:srgbClr val="000000"/>
              </a:solidFill>
              <a:round/>
              <a:headEnd/>
              <a:tailEnd/>
            </a:ln>
          </p:spPr>
          <p:txBody>
            <a:bodyPr/>
            <a:lstStyle/>
            <a:p>
              <a:endParaRPr lang="en-US"/>
            </a:p>
          </p:txBody>
        </p:sp>
        <p:sp>
          <p:nvSpPr>
            <p:cNvPr id="15296" name="Line 3627"/>
            <p:cNvSpPr>
              <a:spLocks noChangeShapeType="1"/>
            </p:cNvSpPr>
            <p:nvPr/>
          </p:nvSpPr>
          <p:spPr bwMode="auto">
            <a:xfrm>
              <a:off x="2458" y="923"/>
              <a:ext cx="157" cy="0"/>
            </a:xfrm>
            <a:prstGeom prst="line">
              <a:avLst/>
            </a:prstGeom>
            <a:noFill/>
            <a:ln w="6350">
              <a:solidFill>
                <a:srgbClr val="000000"/>
              </a:solidFill>
              <a:round/>
              <a:headEnd/>
              <a:tailEnd/>
            </a:ln>
          </p:spPr>
          <p:txBody>
            <a:bodyPr/>
            <a:lstStyle/>
            <a:p>
              <a:endParaRPr lang="en-US"/>
            </a:p>
          </p:txBody>
        </p:sp>
        <p:sp>
          <p:nvSpPr>
            <p:cNvPr id="15297" name="Line 3628"/>
            <p:cNvSpPr>
              <a:spLocks noChangeShapeType="1"/>
            </p:cNvSpPr>
            <p:nvPr/>
          </p:nvSpPr>
          <p:spPr bwMode="auto">
            <a:xfrm>
              <a:off x="2615" y="923"/>
              <a:ext cx="0" cy="49"/>
            </a:xfrm>
            <a:prstGeom prst="line">
              <a:avLst/>
            </a:prstGeom>
            <a:noFill/>
            <a:ln w="6350">
              <a:solidFill>
                <a:srgbClr val="000000"/>
              </a:solidFill>
              <a:round/>
              <a:headEnd/>
              <a:tailEnd/>
            </a:ln>
          </p:spPr>
          <p:txBody>
            <a:bodyPr/>
            <a:lstStyle/>
            <a:p>
              <a:endParaRPr lang="en-US"/>
            </a:p>
          </p:txBody>
        </p:sp>
        <p:sp>
          <p:nvSpPr>
            <p:cNvPr id="15298" name="Line 3629"/>
            <p:cNvSpPr>
              <a:spLocks noChangeShapeType="1"/>
            </p:cNvSpPr>
            <p:nvPr/>
          </p:nvSpPr>
          <p:spPr bwMode="auto">
            <a:xfrm flipV="1">
              <a:off x="2615" y="923"/>
              <a:ext cx="0" cy="49"/>
            </a:xfrm>
            <a:prstGeom prst="line">
              <a:avLst/>
            </a:prstGeom>
            <a:noFill/>
            <a:ln w="6350">
              <a:solidFill>
                <a:srgbClr val="000000"/>
              </a:solidFill>
              <a:round/>
              <a:headEnd/>
              <a:tailEnd/>
            </a:ln>
          </p:spPr>
          <p:txBody>
            <a:bodyPr/>
            <a:lstStyle/>
            <a:p>
              <a:endParaRPr lang="en-US"/>
            </a:p>
          </p:txBody>
        </p:sp>
        <p:sp>
          <p:nvSpPr>
            <p:cNvPr id="15299" name="Line 3630"/>
            <p:cNvSpPr>
              <a:spLocks noChangeShapeType="1"/>
            </p:cNvSpPr>
            <p:nvPr/>
          </p:nvSpPr>
          <p:spPr bwMode="auto">
            <a:xfrm>
              <a:off x="2615" y="923"/>
              <a:ext cx="156" cy="0"/>
            </a:xfrm>
            <a:prstGeom prst="line">
              <a:avLst/>
            </a:prstGeom>
            <a:noFill/>
            <a:ln w="6350">
              <a:solidFill>
                <a:srgbClr val="000000"/>
              </a:solidFill>
              <a:round/>
              <a:headEnd/>
              <a:tailEnd/>
            </a:ln>
          </p:spPr>
          <p:txBody>
            <a:bodyPr/>
            <a:lstStyle/>
            <a:p>
              <a:endParaRPr lang="en-US"/>
            </a:p>
          </p:txBody>
        </p:sp>
        <p:sp>
          <p:nvSpPr>
            <p:cNvPr id="15300" name="Line 3631"/>
            <p:cNvSpPr>
              <a:spLocks noChangeShapeType="1"/>
            </p:cNvSpPr>
            <p:nvPr/>
          </p:nvSpPr>
          <p:spPr bwMode="auto">
            <a:xfrm>
              <a:off x="2771" y="923"/>
              <a:ext cx="0" cy="119"/>
            </a:xfrm>
            <a:prstGeom prst="line">
              <a:avLst/>
            </a:prstGeom>
            <a:noFill/>
            <a:ln w="6350">
              <a:solidFill>
                <a:srgbClr val="000000"/>
              </a:solidFill>
              <a:round/>
              <a:headEnd/>
              <a:tailEnd/>
            </a:ln>
          </p:spPr>
          <p:txBody>
            <a:bodyPr/>
            <a:lstStyle/>
            <a:p>
              <a:endParaRPr lang="en-US"/>
            </a:p>
          </p:txBody>
        </p:sp>
        <p:sp>
          <p:nvSpPr>
            <p:cNvPr id="15301" name="Line 3632"/>
            <p:cNvSpPr>
              <a:spLocks noChangeShapeType="1"/>
            </p:cNvSpPr>
            <p:nvPr/>
          </p:nvSpPr>
          <p:spPr bwMode="auto">
            <a:xfrm flipV="1">
              <a:off x="2771" y="923"/>
              <a:ext cx="0" cy="119"/>
            </a:xfrm>
            <a:prstGeom prst="line">
              <a:avLst/>
            </a:prstGeom>
            <a:noFill/>
            <a:ln w="6350">
              <a:solidFill>
                <a:srgbClr val="000000"/>
              </a:solidFill>
              <a:round/>
              <a:headEnd/>
              <a:tailEnd/>
            </a:ln>
          </p:spPr>
          <p:txBody>
            <a:bodyPr/>
            <a:lstStyle/>
            <a:p>
              <a:endParaRPr lang="en-US"/>
            </a:p>
          </p:txBody>
        </p:sp>
        <p:sp>
          <p:nvSpPr>
            <p:cNvPr id="15302" name="Line 3633"/>
            <p:cNvSpPr>
              <a:spLocks noChangeShapeType="1"/>
            </p:cNvSpPr>
            <p:nvPr/>
          </p:nvSpPr>
          <p:spPr bwMode="auto">
            <a:xfrm>
              <a:off x="2771" y="923"/>
              <a:ext cx="157" cy="0"/>
            </a:xfrm>
            <a:prstGeom prst="line">
              <a:avLst/>
            </a:prstGeom>
            <a:noFill/>
            <a:ln w="6350">
              <a:solidFill>
                <a:srgbClr val="000000"/>
              </a:solidFill>
              <a:round/>
              <a:headEnd/>
              <a:tailEnd/>
            </a:ln>
          </p:spPr>
          <p:txBody>
            <a:bodyPr/>
            <a:lstStyle/>
            <a:p>
              <a:endParaRPr lang="en-US"/>
            </a:p>
          </p:txBody>
        </p:sp>
        <p:sp>
          <p:nvSpPr>
            <p:cNvPr id="15303" name="Line 3634"/>
            <p:cNvSpPr>
              <a:spLocks noChangeShapeType="1"/>
            </p:cNvSpPr>
            <p:nvPr/>
          </p:nvSpPr>
          <p:spPr bwMode="auto">
            <a:xfrm>
              <a:off x="2928" y="923"/>
              <a:ext cx="0" cy="49"/>
            </a:xfrm>
            <a:prstGeom prst="line">
              <a:avLst/>
            </a:prstGeom>
            <a:noFill/>
            <a:ln w="6350">
              <a:solidFill>
                <a:srgbClr val="000000"/>
              </a:solidFill>
              <a:round/>
              <a:headEnd/>
              <a:tailEnd/>
            </a:ln>
          </p:spPr>
          <p:txBody>
            <a:bodyPr/>
            <a:lstStyle/>
            <a:p>
              <a:endParaRPr lang="en-US"/>
            </a:p>
          </p:txBody>
        </p:sp>
        <p:sp>
          <p:nvSpPr>
            <p:cNvPr id="15304" name="Line 3635"/>
            <p:cNvSpPr>
              <a:spLocks noChangeShapeType="1"/>
            </p:cNvSpPr>
            <p:nvPr/>
          </p:nvSpPr>
          <p:spPr bwMode="auto">
            <a:xfrm flipV="1">
              <a:off x="2928" y="923"/>
              <a:ext cx="0" cy="49"/>
            </a:xfrm>
            <a:prstGeom prst="line">
              <a:avLst/>
            </a:prstGeom>
            <a:noFill/>
            <a:ln w="6350">
              <a:solidFill>
                <a:srgbClr val="000000"/>
              </a:solidFill>
              <a:round/>
              <a:headEnd/>
              <a:tailEnd/>
            </a:ln>
          </p:spPr>
          <p:txBody>
            <a:bodyPr/>
            <a:lstStyle/>
            <a:p>
              <a:endParaRPr lang="en-US"/>
            </a:p>
          </p:txBody>
        </p:sp>
        <p:sp>
          <p:nvSpPr>
            <p:cNvPr id="15305" name="Line 3637"/>
            <p:cNvSpPr>
              <a:spLocks noChangeShapeType="1"/>
            </p:cNvSpPr>
            <p:nvPr/>
          </p:nvSpPr>
          <p:spPr bwMode="auto">
            <a:xfrm>
              <a:off x="2928" y="923"/>
              <a:ext cx="157" cy="0"/>
            </a:xfrm>
            <a:prstGeom prst="line">
              <a:avLst/>
            </a:prstGeom>
            <a:noFill/>
            <a:ln w="6350">
              <a:solidFill>
                <a:srgbClr val="000000"/>
              </a:solidFill>
              <a:round/>
              <a:headEnd/>
              <a:tailEnd/>
            </a:ln>
          </p:spPr>
          <p:txBody>
            <a:bodyPr/>
            <a:lstStyle/>
            <a:p>
              <a:endParaRPr lang="en-US"/>
            </a:p>
          </p:txBody>
        </p:sp>
        <p:sp>
          <p:nvSpPr>
            <p:cNvPr id="15306" name="Line 3638"/>
            <p:cNvSpPr>
              <a:spLocks noChangeShapeType="1"/>
            </p:cNvSpPr>
            <p:nvPr/>
          </p:nvSpPr>
          <p:spPr bwMode="auto">
            <a:xfrm>
              <a:off x="3085" y="923"/>
              <a:ext cx="0" cy="49"/>
            </a:xfrm>
            <a:prstGeom prst="line">
              <a:avLst/>
            </a:prstGeom>
            <a:noFill/>
            <a:ln w="6350">
              <a:solidFill>
                <a:srgbClr val="000000"/>
              </a:solidFill>
              <a:round/>
              <a:headEnd/>
              <a:tailEnd/>
            </a:ln>
          </p:spPr>
          <p:txBody>
            <a:bodyPr/>
            <a:lstStyle/>
            <a:p>
              <a:endParaRPr lang="en-US"/>
            </a:p>
          </p:txBody>
        </p:sp>
        <p:sp>
          <p:nvSpPr>
            <p:cNvPr id="15307" name="Line 3639"/>
            <p:cNvSpPr>
              <a:spLocks noChangeShapeType="1"/>
            </p:cNvSpPr>
            <p:nvPr/>
          </p:nvSpPr>
          <p:spPr bwMode="auto">
            <a:xfrm flipV="1">
              <a:off x="3085" y="923"/>
              <a:ext cx="0" cy="49"/>
            </a:xfrm>
            <a:prstGeom prst="line">
              <a:avLst/>
            </a:prstGeom>
            <a:noFill/>
            <a:ln w="6350">
              <a:solidFill>
                <a:srgbClr val="000000"/>
              </a:solidFill>
              <a:round/>
              <a:headEnd/>
              <a:tailEnd/>
            </a:ln>
          </p:spPr>
          <p:txBody>
            <a:bodyPr/>
            <a:lstStyle/>
            <a:p>
              <a:endParaRPr lang="en-US"/>
            </a:p>
          </p:txBody>
        </p:sp>
        <p:sp>
          <p:nvSpPr>
            <p:cNvPr id="15308" name="Line 3640"/>
            <p:cNvSpPr>
              <a:spLocks noChangeShapeType="1"/>
            </p:cNvSpPr>
            <p:nvPr/>
          </p:nvSpPr>
          <p:spPr bwMode="auto">
            <a:xfrm>
              <a:off x="3085" y="923"/>
              <a:ext cx="157" cy="0"/>
            </a:xfrm>
            <a:prstGeom prst="line">
              <a:avLst/>
            </a:prstGeom>
            <a:noFill/>
            <a:ln w="6350">
              <a:solidFill>
                <a:srgbClr val="000000"/>
              </a:solidFill>
              <a:round/>
              <a:headEnd/>
              <a:tailEnd/>
            </a:ln>
          </p:spPr>
          <p:txBody>
            <a:bodyPr/>
            <a:lstStyle/>
            <a:p>
              <a:endParaRPr lang="en-US"/>
            </a:p>
          </p:txBody>
        </p:sp>
        <p:sp>
          <p:nvSpPr>
            <p:cNvPr id="15309" name="Line 3641"/>
            <p:cNvSpPr>
              <a:spLocks noChangeShapeType="1"/>
            </p:cNvSpPr>
            <p:nvPr/>
          </p:nvSpPr>
          <p:spPr bwMode="auto">
            <a:xfrm>
              <a:off x="3242" y="923"/>
              <a:ext cx="0" cy="49"/>
            </a:xfrm>
            <a:prstGeom prst="line">
              <a:avLst/>
            </a:prstGeom>
            <a:noFill/>
            <a:ln w="6350">
              <a:solidFill>
                <a:srgbClr val="000000"/>
              </a:solidFill>
              <a:round/>
              <a:headEnd/>
              <a:tailEnd/>
            </a:ln>
          </p:spPr>
          <p:txBody>
            <a:bodyPr/>
            <a:lstStyle/>
            <a:p>
              <a:endParaRPr lang="en-US"/>
            </a:p>
          </p:txBody>
        </p:sp>
        <p:sp>
          <p:nvSpPr>
            <p:cNvPr id="15310" name="Line 3642"/>
            <p:cNvSpPr>
              <a:spLocks noChangeShapeType="1"/>
            </p:cNvSpPr>
            <p:nvPr/>
          </p:nvSpPr>
          <p:spPr bwMode="auto">
            <a:xfrm flipV="1">
              <a:off x="3242" y="923"/>
              <a:ext cx="0" cy="49"/>
            </a:xfrm>
            <a:prstGeom prst="line">
              <a:avLst/>
            </a:prstGeom>
            <a:noFill/>
            <a:ln w="6350">
              <a:solidFill>
                <a:srgbClr val="000000"/>
              </a:solidFill>
              <a:round/>
              <a:headEnd/>
              <a:tailEnd/>
            </a:ln>
          </p:spPr>
          <p:txBody>
            <a:bodyPr/>
            <a:lstStyle/>
            <a:p>
              <a:endParaRPr lang="en-US"/>
            </a:p>
          </p:txBody>
        </p:sp>
        <p:sp>
          <p:nvSpPr>
            <p:cNvPr id="15311" name="Line 3643"/>
            <p:cNvSpPr>
              <a:spLocks noChangeShapeType="1"/>
            </p:cNvSpPr>
            <p:nvPr/>
          </p:nvSpPr>
          <p:spPr bwMode="auto">
            <a:xfrm>
              <a:off x="3242" y="923"/>
              <a:ext cx="156" cy="0"/>
            </a:xfrm>
            <a:prstGeom prst="line">
              <a:avLst/>
            </a:prstGeom>
            <a:noFill/>
            <a:ln w="6350">
              <a:solidFill>
                <a:srgbClr val="000000"/>
              </a:solidFill>
              <a:round/>
              <a:headEnd/>
              <a:tailEnd/>
            </a:ln>
          </p:spPr>
          <p:txBody>
            <a:bodyPr/>
            <a:lstStyle/>
            <a:p>
              <a:endParaRPr lang="en-US"/>
            </a:p>
          </p:txBody>
        </p:sp>
        <p:sp>
          <p:nvSpPr>
            <p:cNvPr id="15312" name="Line 3644"/>
            <p:cNvSpPr>
              <a:spLocks noChangeShapeType="1"/>
            </p:cNvSpPr>
            <p:nvPr/>
          </p:nvSpPr>
          <p:spPr bwMode="auto">
            <a:xfrm>
              <a:off x="3398" y="923"/>
              <a:ext cx="0" cy="49"/>
            </a:xfrm>
            <a:prstGeom prst="line">
              <a:avLst/>
            </a:prstGeom>
            <a:noFill/>
            <a:ln w="6350">
              <a:solidFill>
                <a:srgbClr val="000000"/>
              </a:solidFill>
              <a:round/>
              <a:headEnd/>
              <a:tailEnd/>
            </a:ln>
          </p:spPr>
          <p:txBody>
            <a:bodyPr/>
            <a:lstStyle/>
            <a:p>
              <a:endParaRPr lang="en-US"/>
            </a:p>
          </p:txBody>
        </p:sp>
        <p:sp>
          <p:nvSpPr>
            <p:cNvPr id="15313" name="Line 3645"/>
            <p:cNvSpPr>
              <a:spLocks noChangeShapeType="1"/>
            </p:cNvSpPr>
            <p:nvPr/>
          </p:nvSpPr>
          <p:spPr bwMode="auto">
            <a:xfrm flipV="1">
              <a:off x="3398" y="923"/>
              <a:ext cx="0" cy="49"/>
            </a:xfrm>
            <a:prstGeom prst="line">
              <a:avLst/>
            </a:prstGeom>
            <a:noFill/>
            <a:ln w="6350">
              <a:solidFill>
                <a:srgbClr val="000000"/>
              </a:solidFill>
              <a:round/>
              <a:headEnd/>
              <a:tailEnd/>
            </a:ln>
          </p:spPr>
          <p:txBody>
            <a:bodyPr/>
            <a:lstStyle/>
            <a:p>
              <a:endParaRPr lang="en-US"/>
            </a:p>
          </p:txBody>
        </p:sp>
        <p:sp>
          <p:nvSpPr>
            <p:cNvPr id="15314" name="Line 3646"/>
            <p:cNvSpPr>
              <a:spLocks noChangeShapeType="1"/>
            </p:cNvSpPr>
            <p:nvPr/>
          </p:nvSpPr>
          <p:spPr bwMode="auto">
            <a:xfrm>
              <a:off x="3398" y="923"/>
              <a:ext cx="156" cy="0"/>
            </a:xfrm>
            <a:prstGeom prst="line">
              <a:avLst/>
            </a:prstGeom>
            <a:noFill/>
            <a:ln w="6350">
              <a:solidFill>
                <a:srgbClr val="000000"/>
              </a:solidFill>
              <a:round/>
              <a:headEnd/>
              <a:tailEnd/>
            </a:ln>
          </p:spPr>
          <p:txBody>
            <a:bodyPr/>
            <a:lstStyle/>
            <a:p>
              <a:endParaRPr lang="en-US"/>
            </a:p>
          </p:txBody>
        </p:sp>
        <p:sp>
          <p:nvSpPr>
            <p:cNvPr id="15315" name="Line 3647"/>
            <p:cNvSpPr>
              <a:spLocks noChangeShapeType="1"/>
            </p:cNvSpPr>
            <p:nvPr/>
          </p:nvSpPr>
          <p:spPr bwMode="auto">
            <a:xfrm>
              <a:off x="3554" y="923"/>
              <a:ext cx="0" cy="49"/>
            </a:xfrm>
            <a:prstGeom prst="line">
              <a:avLst/>
            </a:prstGeom>
            <a:noFill/>
            <a:ln w="6350">
              <a:solidFill>
                <a:srgbClr val="000000"/>
              </a:solidFill>
              <a:round/>
              <a:headEnd/>
              <a:tailEnd/>
            </a:ln>
          </p:spPr>
          <p:txBody>
            <a:bodyPr/>
            <a:lstStyle/>
            <a:p>
              <a:endParaRPr lang="en-US"/>
            </a:p>
          </p:txBody>
        </p:sp>
        <p:sp>
          <p:nvSpPr>
            <p:cNvPr id="15316" name="Line 3648"/>
            <p:cNvSpPr>
              <a:spLocks noChangeShapeType="1"/>
            </p:cNvSpPr>
            <p:nvPr/>
          </p:nvSpPr>
          <p:spPr bwMode="auto">
            <a:xfrm flipV="1">
              <a:off x="3554" y="923"/>
              <a:ext cx="0" cy="49"/>
            </a:xfrm>
            <a:prstGeom prst="line">
              <a:avLst/>
            </a:prstGeom>
            <a:noFill/>
            <a:ln w="6350">
              <a:solidFill>
                <a:srgbClr val="000000"/>
              </a:solidFill>
              <a:round/>
              <a:headEnd/>
              <a:tailEnd/>
            </a:ln>
          </p:spPr>
          <p:txBody>
            <a:bodyPr/>
            <a:lstStyle/>
            <a:p>
              <a:endParaRPr lang="en-US"/>
            </a:p>
          </p:txBody>
        </p:sp>
        <p:sp>
          <p:nvSpPr>
            <p:cNvPr id="15317" name="Line 3649"/>
            <p:cNvSpPr>
              <a:spLocks noChangeShapeType="1"/>
            </p:cNvSpPr>
            <p:nvPr/>
          </p:nvSpPr>
          <p:spPr bwMode="auto">
            <a:xfrm>
              <a:off x="3554" y="923"/>
              <a:ext cx="157" cy="0"/>
            </a:xfrm>
            <a:prstGeom prst="line">
              <a:avLst/>
            </a:prstGeom>
            <a:noFill/>
            <a:ln w="6350">
              <a:solidFill>
                <a:srgbClr val="000000"/>
              </a:solidFill>
              <a:round/>
              <a:headEnd/>
              <a:tailEnd/>
            </a:ln>
          </p:spPr>
          <p:txBody>
            <a:bodyPr/>
            <a:lstStyle/>
            <a:p>
              <a:endParaRPr lang="en-US"/>
            </a:p>
          </p:txBody>
        </p:sp>
        <p:sp>
          <p:nvSpPr>
            <p:cNvPr id="15318" name="Line 3650"/>
            <p:cNvSpPr>
              <a:spLocks noChangeShapeType="1"/>
            </p:cNvSpPr>
            <p:nvPr/>
          </p:nvSpPr>
          <p:spPr bwMode="auto">
            <a:xfrm>
              <a:off x="3711" y="923"/>
              <a:ext cx="0" cy="49"/>
            </a:xfrm>
            <a:prstGeom prst="line">
              <a:avLst/>
            </a:prstGeom>
            <a:noFill/>
            <a:ln w="6350">
              <a:solidFill>
                <a:srgbClr val="000000"/>
              </a:solidFill>
              <a:round/>
              <a:headEnd/>
              <a:tailEnd/>
            </a:ln>
          </p:spPr>
          <p:txBody>
            <a:bodyPr/>
            <a:lstStyle/>
            <a:p>
              <a:endParaRPr lang="en-US"/>
            </a:p>
          </p:txBody>
        </p:sp>
        <p:sp>
          <p:nvSpPr>
            <p:cNvPr id="15319" name="Line 3651"/>
            <p:cNvSpPr>
              <a:spLocks noChangeShapeType="1"/>
            </p:cNvSpPr>
            <p:nvPr/>
          </p:nvSpPr>
          <p:spPr bwMode="auto">
            <a:xfrm flipV="1">
              <a:off x="3711" y="923"/>
              <a:ext cx="0" cy="49"/>
            </a:xfrm>
            <a:prstGeom prst="line">
              <a:avLst/>
            </a:prstGeom>
            <a:noFill/>
            <a:ln w="6350">
              <a:solidFill>
                <a:srgbClr val="000000"/>
              </a:solidFill>
              <a:round/>
              <a:headEnd/>
              <a:tailEnd/>
            </a:ln>
          </p:spPr>
          <p:txBody>
            <a:bodyPr/>
            <a:lstStyle/>
            <a:p>
              <a:endParaRPr lang="en-US"/>
            </a:p>
          </p:txBody>
        </p:sp>
        <p:sp>
          <p:nvSpPr>
            <p:cNvPr id="15320" name="Line 3652"/>
            <p:cNvSpPr>
              <a:spLocks noChangeShapeType="1"/>
            </p:cNvSpPr>
            <p:nvPr/>
          </p:nvSpPr>
          <p:spPr bwMode="auto">
            <a:xfrm>
              <a:off x="3711" y="923"/>
              <a:ext cx="157" cy="0"/>
            </a:xfrm>
            <a:prstGeom prst="line">
              <a:avLst/>
            </a:prstGeom>
            <a:noFill/>
            <a:ln w="6350">
              <a:solidFill>
                <a:srgbClr val="000000"/>
              </a:solidFill>
              <a:round/>
              <a:headEnd/>
              <a:tailEnd/>
            </a:ln>
          </p:spPr>
          <p:txBody>
            <a:bodyPr/>
            <a:lstStyle/>
            <a:p>
              <a:endParaRPr lang="en-US"/>
            </a:p>
          </p:txBody>
        </p:sp>
        <p:sp>
          <p:nvSpPr>
            <p:cNvPr id="15321" name="Line 3653"/>
            <p:cNvSpPr>
              <a:spLocks noChangeShapeType="1"/>
            </p:cNvSpPr>
            <p:nvPr/>
          </p:nvSpPr>
          <p:spPr bwMode="auto">
            <a:xfrm>
              <a:off x="3868" y="923"/>
              <a:ext cx="0" cy="49"/>
            </a:xfrm>
            <a:prstGeom prst="line">
              <a:avLst/>
            </a:prstGeom>
            <a:noFill/>
            <a:ln w="6350">
              <a:solidFill>
                <a:srgbClr val="000000"/>
              </a:solidFill>
              <a:round/>
              <a:headEnd/>
              <a:tailEnd/>
            </a:ln>
          </p:spPr>
          <p:txBody>
            <a:bodyPr/>
            <a:lstStyle/>
            <a:p>
              <a:endParaRPr lang="en-US"/>
            </a:p>
          </p:txBody>
        </p:sp>
        <p:sp>
          <p:nvSpPr>
            <p:cNvPr id="15322" name="Line 3654"/>
            <p:cNvSpPr>
              <a:spLocks noChangeShapeType="1"/>
            </p:cNvSpPr>
            <p:nvPr/>
          </p:nvSpPr>
          <p:spPr bwMode="auto">
            <a:xfrm flipV="1">
              <a:off x="3868" y="923"/>
              <a:ext cx="0" cy="49"/>
            </a:xfrm>
            <a:prstGeom prst="line">
              <a:avLst/>
            </a:prstGeom>
            <a:noFill/>
            <a:ln w="6350">
              <a:solidFill>
                <a:srgbClr val="000000"/>
              </a:solidFill>
              <a:round/>
              <a:headEnd/>
              <a:tailEnd/>
            </a:ln>
          </p:spPr>
          <p:txBody>
            <a:bodyPr/>
            <a:lstStyle/>
            <a:p>
              <a:endParaRPr lang="en-US"/>
            </a:p>
          </p:txBody>
        </p:sp>
        <p:sp>
          <p:nvSpPr>
            <p:cNvPr id="15323" name="Line 3655"/>
            <p:cNvSpPr>
              <a:spLocks noChangeShapeType="1"/>
            </p:cNvSpPr>
            <p:nvPr/>
          </p:nvSpPr>
          <p:spPr bwMode="auto">
            <a:xfrm>
              <a:off x="3868" y="923"/>
              <a:ext cx="156" cy="0"/>
            </a:xfrm>
            <a:prstGeom prst="line">
              <a:avLst/>
            </a:prstGeom>
            <a:noFill/>
            <a:ln w="6350">
              <a:solidFill>
                <a:srgbClr val="000000"/>
              </a:solidFill>
              <a:round/>
              <a:headEnd/>
              <a:tailEnd/>
            </a:ln>
          </p:spPr>
          <p:txBody>
            <a:bodyPr/>
            <a:lstStyle/>
            <a:p>
              <a:endParaRPr lang="en-US"/>
            </a:p>
          </p:txBody>
        </p:sp>
        <p:sp>
          <p:nvSpPr>
            <p:cNvPr id="15324" name="Line 3656"/>
            <p:cNvSpPr>
              <a:spLocks noChangeShapeType="1"/>
            </p:cNvSpPr>
            <p:nvPr/>
          </p:nvSpPr>
          <p:spPr bwMode="auto">
            <a:xfrm>
              <a:off x="4024" y="923"/>
              <a:ext cx="0" cy="49"/>
            </a:xfrm>
            <a:prstGeom prst="line">
              <a:avLst/>
            </a:prstGeom>
            <a:noFill/>
            <a:ln w="6350">
              <a:solidFill>
                <a:srgbClr val="000000"/>
              </a:solidFill>
              <a:round/>
              <a:headEnd/>
              <a:tailEnd/>
            </a:ln>
          </p:spPr>
          <p:txBody>
            <a:bodyPr/>
            <a:lstStyle/>
            <a:p>
              <a:endParaRPr lang="en-US"/>
            </a:p>
          </p:txBody>
        </p:sp>
        <p:sp>
          <p:nvSpPr>
            <p:cNvPr id="15325" name="Line 3657"/>
            <p:cNvSpPr>
              <a:spLocks noChangeShapeType="1"/>
            </p:cNvSpPr>
            <p:nvPr/>
          </p:nvSpPr>
          <p:spPr bwMode="auto">
            <a:xfrm flipV="1">
              <a:off x="4024" y="923"/>
              <a:ext cx="0" cy="49"/>
            </a:xfrm>
            <a:prstGeom prst="line">
              <a:avLst/>
            </a:prstGeom>
            <a:noFill/>
            <a:ln w="6350">
              <a:solidFill>
                <a:srgbClr val="000000"/>
              </a:solidFill>
              <a:round/>
              <a:headEnd/>
              <a:tailEnd/>
            </a:ln>
          </p:spPr>
          <p:txBody>
            <a:bodyPr/>
            <a:lstStyle/>
            <a:p>
              <a:endParaRPr lang="en-US"/>
            </a:p>
          </p:txBody>
        </p:sp>
        <p:sp>
          <p:nvSpPr>
            <p:cNvPr id="15326" name="Line 3658"/>
            <p:cNvSpPr>
              <a:spLocks noChangeShapeType="1"/>
            </p:cNvSpPr>
            <p:nvPr/>
          </p:nvSpPr>
          <p:spPr bwMode="auto">
            <a:xfrm>
              <a:off x="4024" y="923"/>
              <a:ext cx="157" cy="0"/>
            </a:xfrm>
            <a:prstGeom prst="line">
              <a:avLst/>
            </a:prstGeom>
            <a:noFill/>
            <a:ln w="6350">
              <a:solidFill>
                <a:srgbClr val="000000"/>
              </a:solidFill>
              <a:round/>
              <a:headEnd/>
              <a:tailEnd/>
            </a:ln>
          </p:spPr>
          <p:txBody>
            <a:bodyPr/>
            <a:lstStyle/>
            <a:p>
              <a:endParaRPr lang="en-US"/>
            </a:p>
          </p:txBody>
        </p:sp>
        <p:sp>
          <p:nvSpPr>
            <p:cNvPr id="15327" name="Line 3659"/>
            <p:cNvSpPr>
              <a:spLocks noChangeShapeType="1"/>
            </p:cNvSpPr>
            <p:nvPr/>
          </p:nvSpPr>
          <p:spPr bwMode="auto">
            <a:xfrm>
              <a:off x="4181" y="923"/>
              <a:ext cx="0" cy="49"/>
            </a:xfrm>
            <a:prstGeom prst="line">
              <a:avLst/>
            </a:prstGeom>
            <a:noFill/>
            <a:ln w="6350">
              <a:solidFill>
                <a:srgbClr val="000000"/>
              </a:solidFill>
              <a:round/>
              <a:headEnd/>
              <a:tailEnd/>
            </a:ln>
          </p:spPr>
          <p:txBody>
            <a:bodyPr/>
            <a:lstStyle/>
            <a:p>
              <a:endParaRPr lang="en-US"/>
            </a:p>
          </p:txBody>
        </p:sp>
        <p:sp>
          <p:nvSpPr>
            <p:cNvPr id="15328" name="Line 3660"/>
            <p:cNvSpPr>
              <a:spLocks noChangeShapeType="1"/>
            </p:cNvSpPr>
            <p:nvPr/>
          </p:nvSpPr>
          <p:spPr bwMode="auto">
            <a:xfrm flipV="1">
              <a:off x="4181" y="923"/>
              <a:ext cx="0" cy="49"/>
            </a:xfrm>
            <a:prstGeom prst="line">
              <a:avLst/>
            </a:prstGeom>
            <a:noFill/>
            <a:ln w="6350">
              <a:solidFill>
                <a:srgbClr val="000000"/>
              </a:solidFill>
              <a:round/>
              <a:headEnd/>
              <a:tailEnd/>
            </a:ln>
          </p:spPr>
          <p:txBody>
            <a:bodyPr/>
            <a:lstStyle/>
            <a:p>
              <a:endParaRPr lang="en-US"/>
            </a:p>
          </p:txBody>
        </p:sp>
        <p:sp>
          <p:nvSpPr>
            <p:cNvPr id="15329" name="Line 3661"/>
            <p:cNvSpPr>
              <a:spLocks noChangeShapeType="1"/>
            </p:cNvSpPr>
            <p:nvPr/>
          </p:nvSpPr>
          <p:spPr bwMode="auto">
            <a:xfrm>
              <a:off x="4181" y="923"/>
              <a:ext cx="157" cy="0"/>
            </a:xfrm>
            <a:prstGeom prst="line">
              <a:avLst/>
            </a:prstGeom>
            <a:noFill/>
            <a:ln w="6350">
              <a:solidFill>
                <a:srgbClr val="000000"/>
              </a:solidFill>
              <a:round/>
              <a:headEnd/>
              <a:tailEnd/>
            </a:ln>
          </p:spPr>
          <p:txBody>
            <a:bodyPr/>
            <a:lstStyle/>
            <a:p>
              <a:endParaRPr lang="en-US"/>
            </a:p>
          </p:txBody>
        </p:sp>
        <p:sp>
          <p:nvSpPr>
            <p:cNvPr id="15330" name="Line 3662"/>
            <p:cNvSpPr>
              <a:spLocks noChangeShapeType="1"/>
            </p:cNvSpPr>
            <p:nvPr/>
          </p:nvSpPr>
          <p:spPr bwMode="auto">
            <a:xfrm>
              <a:off x="4338" y="923"/>
              <a:ext cx="0" cy="119"/>
            </a:xfrm>
            <a:prstGeom prst="line">
              <a:avLst/>
            </a:prstGeom>
            <a:noFill/>
            <a:ln w="6350">
              <a:solidFill>
                <a:srgbClr val="000000"/>
              </a:solidFill>
              <a:round/>
              <a:headEnd/>
              <a:tailEnd/>
            </a:ln>
          </p:spPr>
          <p:txBody>
            <a:bodyPr/>
            <a:lstStyle/>
            <a:p>
              <a:endParaRPr lang="en-US"/>
            </a:p>
          </p:txBody>
        </p:sp>
        <p:sp>
          <p:nvSpPr>
            <p:cNvPr id="15331" name="Line 3663"/>
            <p:cNvSpPr>
              <a:spLocks noChangeShapeType="1"/>
            </p:cNvSpPr>
            <p:nvPr/>
          </p:nvSpPr>
          <p:spPr bwMode="auto">
            <a:xfrm flipV="1">
              <a:off x="4338" y="923"/>
              <a:ext cx="0" cy="119"/>
            </a:xfrm>
            <a:prstGeom prst="line">
              <a:avLst/>
            </a:prstGeom>
            <a:noFill/>
            <a:ln w="6350">
              <a:solidFill>
                <a:srgbClr val="000000"/>
              </a:solidFill>
              <a:round/>
              <a:headEnd/>
              <a:tailEnd/>
            </a:ln>
          </p:spPr>
          <p:txBody>
            <a:bodyPr/>
            <a:lstStyle/>
            <a:p>
              <a:endParaRPr lang="en-US"/>
            </a:p>
          </p:txBody>
        </p:sp>
        <p:sp>
          <p:nvSpPr>
            <p:cNvPr id="15332" name="Line 3664"/>
            <p:cNvSpPr>
              <a:spLocks noChangeShapeType="1"/>
            </p:cNvSpPr>
            <p:nvPr/>
          </p:nvSpPr>
          <p:spPr bwMode="auto">
            <a:xfrm>
              <a:off x="4338" y="923"/>
              <a:ext cx="78" cy="0"/>
            </a:xfrm>
            <a:prstGeom prst="line">
              <a:avLst/>
            </a:prstGeom>
            <a:noFill/>
            <a:ln w="6350">
              <a:solidFill>
                <a:srgbClr val="000000"/>
              </a:solidFill>
              <a:round/>
              <a:headEnd/>
              <a:tailEnd/>
            </a:ln>
          </p:spPr>
          <p:txBody>
            <a:bodyPr/>
            <a:lstStyle/>
            <a:p>
              <a:endParaRPr lang="en-US"/>
            </a:p>
          </p:txBody>
        </p:sp>
        <p:sp>
          <p:nvSpPr>
            <p:cNvPr id="15333" name="Line 3665"/>
            <p:cNvSpPr>
              <a:spLocks noChangeShapeType="1"/>
            </p:cNvSpPr>
            <p:nvPr/>
          </p:nvSpPr>
          <p:spPr bwMode="auto">
            <a:xfrm>
              <a:off x="1205" y="923"/>
              <a:ext cx="0" cy="119"/>
            </a:xfrm>
            <a:prstGeom prst="line">
              <a:avLst/>
            </a:prstGeom>
            <a:noFill/>
            <a:ln w="6350">
              <a:solidFill>
                <a:srgbClr val="000000"/>
              </a:solidFill>
              <a:round/>
              <a:headEnd/>
              <a:tailEnd/>
            </a:ln>
          </p:spPr>
          <p:txBody>
            <a:bodyPr/>
            <a:lstStyle/>
            <a:p>
              <a:endParaRPr lang="en-US"/>
            </a:p>
          </p:txBody>
        </p:sp>
        <p:sp>
          <p:nvSpPr>
            <p:cNvPr id="15334" name="Line 3666"/>
            <p:cNvSpPr>
              <a:spLocks noChangeShapeType="1"/>
            </p:cNvSpPr>
            <p:nvPr/>
          </p:nvSpPr>
          <p:spPr bwMode="auto">
            <a:xfrm flipV="1">
              <a:off x="1205" y="923"/>
              <a:ext cx="0" cy="119"/>
            </a:xfrm>
            <a:prstGeom prst="line">
              <a:avLst/>
            </a:prstGeom>
            <a:noFill/>
            <a:ln w="6350">
              <a:solidFill>
                <a:srgbClr val="000000"/>
              </a:solidFill>
              <a:round/>
              <a:headEnd/>
              <a:tailEnd/>
            </a:ln>
          </p:spPr>
          <p:txBody>
            <a:bodyPr/>
            <a:lstStyle/>
            <a:p>
              <a:endParaRPr lang="en-US"/>
            </a:p>
          </p:txBody>
        </p:sp>
        <p:sp>
          <p:nvSpPr>
            <p:cNvPr id="15335" name="Line 3667"/>
            <p:cNvSpPr>
              <a:spLocks noChangeShapeType="1"/>
            </p:cNvSpPr>
            <p:nvPr/>
          </p:nvSpPr>
          <p:spPr bwMode="auto">
            <a:xfrm>
              <a:off x="1205" y="923"/>
              <a:ext cx="157" cy="0"/>
            </a:xfrm>
            <a:prstGeom prst="line">
              <a:avLst/>
            </a:prstGeom>
            <a:noFill/>
            <a:ln w="6350">
              <a:solidFill>
                <a:srgbClr val="000000"/>
              </a:solidFill>
              <a:round/>
              <a:headEnd/>
              <a:tailEnd/>
            </a:ln>
          </p:spPr>
          <p:txBody>
            <a:bodyPr/>
            <a:lstStyle/>
            <a:p>
              <a:endParaRPr lang="en-US"/>
            </a:p>
          </p:txBody>
        </p:sp>
        <p:sp>
          <p:nvSpPr>
            <p:cNvPr id="15336" name="Line 3668"/>
            <p:cNvSpPr>
              <a:spLocks noChangeShapeType="1"/>
            </p:cNvSpPr>
            <p:nvPr/>
          </p:nvSpPr>
          <p:spPr bwMode="auto">
            <a:xfrm>
              <a:off x="1362" y="923"/>
              <a:ext cx="0" cy="49"/>
            </a:xfrm>
            <a:prstGeom prst="line">
              <a:avLst/>
            </a:prstGeom>
            <a:noFill/>
            <a:ln w="6350">
              <a:solidFill>
                <a:srgbClr val="000000"/>
              </a:solidFill>
              <a:round/>
              <a:headEnd/>
              <a:tailEnd/>
            </a:ln>
          </p:spPr>
          <p:txBody>
            <a:bodyPr/>
            <a:lstStyle/>
            <a:p>
              <a:endParaRPr lang="en-US"/>
            </a:p>
          </p:txBody>
        </p:sp>
        <p:sp>
          <p:nvSpPr>
            <p:cNvPr id="15337" name="Line 3669"/>
            <p:cNvSpPr>
              <a:spLocks noChangeShapeType="1"/>
            </p:cNvSpPr>
            <p:nvPr/>
          </p:nvSpPr>
          <p:spPr bwMode="auto">
            <a:xfrm flipV="1">
              <a:off x="1362" y="923"/>
              <a:ext cx="0" cy="49"/>
            </a:xfrm>
            <a:prstGeom prst="line">
              <a:avLst/>
            </a:prstGeom>
            <a:noFill/>
            <a:ln w="6350">
              <a:solidFill>
                <a:srgbClr val="000000"/>
              </a:solidFill>
              <a:round/>
              <a:headEnd/>
              <a:tailEnd/>
            </a:ln>
          </p:spPr>
          <p:txBody>
            <a:bodyPr/>
            <a:lstStyle/>
            <a:p>
              <a:endParaRPr lang="en-US"/>
            </a:p>
          </p:txBody>
        </p:sp>
        <p:sp>
          <p:nvSpPr>
            <p:cNvPr id="15338" name="Line 3670"/>
            <p:cNvSpPr>
              <a:spLocks noChangeShapeType="1"/>
            </p:cNvSpPr>
            <p:nvPr/>
          </p:nvSpPr>
          <p:spPr bwMode="auto">
            <a:xfrm>
              <a:off x="1362" y="923"/>
              <a:ext cx="156" cy="0"/>
            </a:xfrm>
            <a:prstGeom prst="line">
              <a:avLst/>
            </a:prstGeom>
            <a:noFill/>
            <a:ln w="6350">
              <a:solidFill>
                <a:srgbClr val="000000"/>
              </a:solidFill>
              <a:round/>
              <a:headEnd/>
              <a:tailEnd/>
            </a:ln>
          </p:spPr>
          <p:txBody>
            <a:bodyPr/>
            <a:lstStyle/>
            <a:p>
              <a:endParaRPr lang="en-US"/>
            </a:p>
          </p:txBody>
        </p:sp>
        <p:sp>
          <p:nvSpPr>
            <p:cNvPr id="15339" name="Line 3671"/>
            <p:cNvSpPr>
              <a:spLocks noChangeShapeType="1"/>
            </p:cNvSpPr>
            <p:nvPr/>
          </p:nvSpPr>
          <p:spPr bwMode="auto">
            <a:xfrm>
              <a:off x="1518" y="923"/>
              <a:ext cx="0" cy="49"/>
            </a:xfrm>
            <a:prstGeom prst="line">
              <a:avLst/>
            </a:prstGeom>
            <a:noFill/>
            <a:ln w="6350">
              <a:solidFill>
                <a:srgbClr val="000000"/>
              </a:solidFill>
              <a:round/>
              <a:headEnd/>
              <a:tailEnd/>
            </a:ln>
          </p:spPr>
          <p:txBody>
            <a:bodyPr/>
            <a:lstStyle/>
            <a:p>
              <a:endParaRPr lang="en-US"/>
            </a:p>
          </p:txBody>
        </p:sp>
        <p:sp>
          <p:nvSpPr>
            <p:cNvPr id="15340" name="Line 3672"/>
            <p:cNvSpPr>
              <a:spLocks noChangeShapeType="1"/>
            </p:cNvSpPr>
            <p:nvPr/>
          </p:nvSpPr>
          <p:spPr bwMode="auto">
            <a:xfrm flipV="1">
              <a:off x="1518" y="923"/>
              <a:ext cx="0" cy="49"/>
            </a:xfrm>
            <a:prstGeom prst="line">
              <a:avLst/>
            </a:prstGeom>
            <a:noFill/>
            <a:ln w="6350">
              <a:solidFill>
                <a:srgbClr val="000000"/>
              </a:solidFill>
              <a:round/>
              <a:headEnd/>
              <a:tailEnd/>
            </a:ln>
          </p:spPr>
          <p:txBody>
            <a:bodyPr/>
            <a:lstStyle/>
            <a:p>
              <a:endParaRPr lang="en-US"/>
            </a:p>
          </p:txBody>
        </p:sp>
        <p:sp>
          <p:nvSpPr>
            <p:cNvPr id="15341" name="Line 3673"/>
            <p:cNvSpPr>
              <a:spLocks noChangeShapeType="1"/>
            </p:cNvSpPr>
            <p:nvPr/>
          </p:nvSpPr>
          <p:spPr bwMode="auto">
            <a:xfrm>
              <a:off x="1518" y="923"/>
              <a:ext cx="157" cy="0"/>
            </a:xfrm>
            <a:prstGeom prst="line">
              <a:avLst/>
            </a:prstGeom>
            <a:noFill/>
            <a:ln w="6350">
              <a:solidFill>
                <a:srgbClr val="000000"/>
              </a:solidFill>
              <a:round/>
              <a:headEnd/>
              <a:tailEnd/>
            </a:ln>
          </p:spPr>
          <p:txBody>
            <a:bodyPr/>
            <a:lstStyle/>
            <a:p>
              <a:endParaRPr lang="en-US"/>
            </a:p>
          </p:txBody>
        </p:sp>
        <p:sp>
          <p:nvSpPr>
            <p:cNvPr id="15342" name="Line 3674"/>
            <p:cNvSpPr>
              <a:spLocks noChangeShapeType="1"/>
            </p:cNvSpPr>
            <p:nvPr/>
          </p:nvSpPr>
          <p:spPr bwMode="auto">
            <a:xfrm>
              <a:off x="1675" y="923"/>
              <a:ext cx="0" cy="49"/>
            </a:xfrm>
            <a:prstGeom prst="line">
              <a:avLst/>
            </a:prstGeom>
            <a:noFill/>
            <a:ln w="6350">
              <a:solidFill>
                <a:srgbClr val="000000"/>
              </a:solidFill>
              <a:round/>
              <a:headEnd/>
              <a:tailEnd/>
            </a:ln>
          </p:spPr>
          <p:txBody>
            <a:bodyPr/>
            <a:lstStyle/>
            <a:p>
              <a:endParaRPr lang="en-US"/>
            </a:p>
          </p:txBody>
        </p:sp>
        <p:sp>
          <p:nvSpPr>
            <p:cNvPr id="15343" name="Line 3675"/>
            <p:cNvSpPr>
              <a:spLocks noChangeShapeType="1"/>
            </p:cNvSpPr>
            <p:nvPr/>
          </p:nvSpPr>
          <p:spPr bwMode="auto">
            <a:xfrm flipV="1">
              <a:off x="1675" y="923"/>
              <a:ext cx="0" cy="49"/>
            </a:xfrm>
            <a:prstGeom prst="line">
              <a:avLst/>
            </a:prstGeom>
            <a:noFill/>
            <a:ln w="6350">
              <a:solidFill>
                <a:srgbClr val="000000"/>
              </a:solidFill>
              <a:round/>
              <a:headEnd/>
              <a:tailEnd/>
            </a:ln>
          </p:spPr>
          <p:txBody>
            <a:bodyPr/>
            <a:lstStyle/>
            <a:p>
              <a:endParaRPr lang="en-US"/>
            </a:p>
          </p:txBody>
        </p:sp>
        <p:sp>
          <p:nvSpPr>
            <p:cNvPr id="15344" name="Line 3676"/>
            <p:cNvSpPr>
              <a:spLocks noChangeShapeType="1"/>
            </p:cNvSpPr>
            <p:nvPr/>
          </p:nvSpPr>
          <p:spPr bwMode="auto">
            <a:xfrm>
              <a:off x="1675" y="923"/>
              <a:ext cx="157" cy="0"/>
            </a:xfrm>
            <a:prstGeom prst="line">
              <a:avLst/>
            </a:prstGeom>
            <a:noFill/>
            <a:ln w="6350">
              <a:solidFill>
                <a:srgbClr val="000000"/>
              </a:solidFill>
              <a:round/>
              <a:headEnd/>
              <a:tailEnd/>
            </a:ln>
          </p:spPr>
          <p:txBody>
            <a:bodyPr/>
            <a:lstStyle/>
            <a:p>
              <a:endParaRPr lang="en-US"/>
            </a:p>
          </p:txBody>
        </p:sp>
        <p:sp>
          <p:nvSpPr>
            <p:cNvPr id="15345" name="Line 3677"/>
            <p:cNvSpPr>
              <a:spLocks noChangeShapeType="1"/>
            </p:cNvSpPr>
            <p:nvPr/>
          </p:nvSpPr>
          <p:spPr bwMode="auto">
            <a:xfrm>
              <a:off x="1832" y="923"/>
              <a:ext cx="0" cy="49"/>
            </a:xfrm>
            <a:prstGeom prst="line">
              <a:avLst/>
            </a:prstGeom>
            <a:noFill/>
            <a:ln w="6350">
              <a:solidFill>
                <a:srgbClr val="000000"/>
              </a:solidFill>
              <a:round/>
              <a:headEnd/>
              <a:tailEnd/>
            </a:ln>
          </p:spPr>
          <p:txBody>
            <a:bodyPr/>
            <a:lstStyle/>
            <a:p>
              <a:endParaRPr lang="en-US"/>
            </a:p>
          </p:txBody>
        </p:sp>
        <p:sp>
          <p:nvSpPr>
            <p:cNvPr id="15346" name="Line 3678"/>
            <p:cNvSpPr>
              <a:spLocks noChangeShapeType="1"/>
            </p:cNvSpPr>
            <p:nvPr/>
          </p:nvSpPr>
          <p:spPr bwMode="auto">
            <a:xfrm flipV="1">
              <a:off x="1832" y="923"/>
              <a:ext cx="0" cy="49"/>
            </a:xfrm>
            <a:prstGeom prst="line">
              <a:avLst/>
            </a:prstGeom>
            <a:noFill/>
            <a:ln w="6350">
              <a:solidFill>
                <a:srgbClr val="000000"/>
              </a:solidFill>
              <a:round/>
              <a:headEnd/>
              <a:tailEnd/>
            </a:ln>
          </p:spPr>
          <p:txBody>
            <a:bodyPr/>
            <a:lstStyle/>
            <a:p>
              <a:endParaRPr lang="en-US"/>
            </a:p>
          </p:txBody>
        </p:sp>
        <p:sp>
          <p:nvSpPr>
            <p:cNvPr id="15347" name="Line 3679"/>
            <p:cNvSpPr>
              <a:spLocks noChangeShapeType="1"/>
            </p:cNvSpPr>
            <p:nvPr/>
          </p:nvSpPr>
          <p:spPr bwMode="auto">
            <a:xfrm>
              <a:off x="1832" y="923"/>
              <a:ext cx="157" cy="0"/>
            </a:xfrm>
            <a:prstGeom prst="line">
              <a:avLst/>
            </a:prstGeom>
            <a:noFill/>
            <a:ln w="6350">
              <a:solidFill>
                <a:srgbClr val="000000"/>
              </a:solidFill>
              <a:round/>
              <a:headEnd/>
              <a:tailEnd/>
            </a:ln>
          </p:spPr>
          <p:txBody>
            <a:bodyPr/>
            <a:lstStyle/>
            <a:p>
              <a:endParaRPr lang="en-US"/>
            </a:p>
          </p:txBody>
        </p:sp>
        <p:sp>
          <p:nvSpPr>
            <p:cNvPr id="15348" name="Line 3680"/>
            <p:cNvSpPr>
              <a:spLocks noChangeShapeType="1"/>
            </p:cNvSpPr>
            <p:nvPr/>
          </p:nvSpPr>
          <p:spPr bwMode="auto">
            <a:xfrm>
              <a:off x="1989" y="923"/>
              <a:ext cx="0" cy="49"/>
            </a:xfrm>
            <a:prstGeom prst="line">
              <a:avLst/>
            </a:prstGeom>
            <a:noFill/>
            <a:ln w="6350">
              <a:solidFill>
                <a:srgbClr val="000000"/>
              </a:solidFill>
              <a:round/>
              <a:headEnd/>
              <a:tailEnd/>
            </a:ln>
          </p:spPr>
          <p:txBody>
            <a:bodyPr/>
            <a:lstStyle/>
            <a:p>
              <a:endParaRPr lang="en-US"/>
            </a:p>
          </p:txBody>
        </p:sp>
        <p:sp>
          <p:nvSpPr>
            <p:cNvPr id="15349" name="Line 3681"/>
            <p:cNvSpPr>
              <a:spLocks noChangeShapeType="1"/>
            </p:cNvSpPr>
            <p:nvPr/>
          </p:nvSpPr>
          <p:spPr bwMode="auto">
            <a:xfrm flipV="1">
              <a:off x="1989" y="923"/>
              <a:ext cx="0" cy="49"/>
            </a:xfrm>
            <a:prstGeom prst="line">
              <a:avLst/>
            </a:prstGeom>
            <a:noFill/>
            <a:ln w="6350">
              <a:solidFill>
                <a:srgbClr val="000000"/>
              </a:solidFill>
              <a:round/>
              <a:headEnd/>
              <a:tailEnd/>
            </a:ln>
          </p:spPr>
          <p:txBody>
            <a:bodyPr/>
            <a:lstStyle/>
            <a:p>
              <a:endParaRPr lang="en-US"/>
            </a:p>
          </p:txBody>
        </p:sp>
        <p:sp>
          <p:nvSpPr>
            <p:cNvPr id="15350" name="Line 3682"/>
            <p:cNvSpPr>
              <a:spLocks noChangeShapeType="1"/>
            </p:cNvSpPr>
            <p:nvPr/>
          </p:nvSpPr>
          <p:spPr bwMode="auto">
            <a:xfrm>
              <a:off x="1989" y="923"/>
              <a:ext cx="155" cy="0"/>
            </a:xfrm>
            <a:prstGeom prst="line">
              <a:avLst/>
            </a:prstGeom>
            <a:noFill/>
            <a:ln w="6350">
              <a:solidFill>
                <a:srgbClr val="000000"/>
              </a:solidFill>
              <a:round/>
              <a:headEnd/>
              <a:tailEnd/>
            </a:ln>
          </p:spPr>
          <p:txBody>
            <a:bodyPr/>
            <a:lstStyle/>
            <a:p>
              <a:endParaRPr lang="en-US"/>
            </a:p>
          </p:txBody>
        </p:sp>
        <p:sp>
          <p:nvSpPr>
            <p:cNvPr id="15351" name="Line 3683"/>
            <p:cNvSpPr>
              <a:spLocks noChangeShapeType="1"/>
            </p:cNvSpPr>
            <p:nvPr/>
          </p:nvSpPr>
          <p:spPr bwMode="auto">
            <a:xfrm>
              <a:off x="2144" y="923"/>
              <a:ext cx="0" cy="49"/>
            </a:xfrm>
            <a:prstGeom prst="line">
              <a:avLst/>
            </a:prstGeom>
            <a:noFill/>
            <a:ln w="6350">
              <a:solidFill>
                <a:srgbClr val="000000"/>
              </a:solidFill>
              <a:round/>
              <a:headEnd/>
              <a:tailEnd/>
            </a:ln>
          </p:spPr>
          <p:txBody>
            <a:bodyPr/>
            <a:lstStyle/>
            <a:p>
              <a:endParaRPr lang="en-US"/>
            </a:p>
          </p:txBody>
        </p:sp>
        <p:sp>
          <p:nvSpPr>
            <p:cNvPr id="15352" name="Line 3684"/>
            <p:cNvSpPr>
              <a:spLocks noChangeShapeType="1"/>
            </p:cNvSpPr>
            <p:nvPr/>
          </p:nvSpPr>
          <p:spPr bwMode="auto">
            <a:xfrm flipV="1">
              <a:off x="2144" y="923"/>
              <a:ext cx="0" cy="49"/>
            </a:xfrm>
            <a:prstGeom prst="line">
              <a:avLst/>
            </a:prstGeom>
            <a:noFill/>
            <a:ln w="6350">
              <a:solidFill>
                <a:srgbClr val="000000"/>
              </a:solidFill>
              <a:round/>
              <a:headEnd/>
              <a:tailEnd/>
            </a:ln>
          </p:spPr>
          <p:txBody>
            <a:bodyPr/>
            <a:lstStyle/>
            <a:p>
              <a:endParaRPr lang="en-US"/>
            </a:p>
          </p:txBody>
        </p:sp>
        <p:sp>
          <p:nvSpPr>
            <p:cNvPr id="15353" name="Line 3685"/>
            <p:cNvSpPr>
              <a:spLocks noChangeShapeType="1"/>
            </p:cNvSpPr>
            <p:nvPr/>
          </p:nvSpPr>
          <p:spPr bwMode="auto">
            <a:xfrm>
              <a:off x="2144" y="923"/>
              <a:ext cx="157" cy="0"/>
            </a:xfrm>
            <a:prstGeom prst="line">
              <a:avLst/>
            </a:prstGeom>
            <a:noFill/>
            <a:ln w="6350">
              <a:solidFill>
                <a:srgbClr val="000000"/>
              </a:solidFill>
              <a:round/>
              <a:headEnd/>
              <a:tailEnd/>
            </a:ln>
          </p:spPr>
          <p:txBody>
            <a:bodyPr/>
            <a:lstStyle/>
            <a:p>
              <a:endParaRPr lang="en-US"/>
            </a:p>
          </p:txBody>
        </p:sp>
        <p:sp>
          <p:nvSpPr>
            <p:cNvPr id="15354" name="Line 3686"/>
            <p:cNvSpPr>
              <a:spLocks noChangeShapeType="1"/>
            </p:cNvSpPr>
            <p:nvPr/>
          </p:nvSpPr>
          <p:spPr bwMode="auto">
            <a:xfrm>
              <a:off x="2301" y="923"/>
              <a:ext cx="0" cy="49"/>
            </a:xfrm>
            <a:prstGeom prst="line">
              <a:avLst/>
            </a:prstGeom>
            <a:noFill/>
            <a:ln w="6350">
              <a:solidFill>
                <a:srgbClr val="000000"/>
              </a:solidFill>
              <a:round/>
              <a:headEnd/>
              <a:tailEnd/>
            </a:ln>
          </p:spPr>
          <p:txBody>
            <a:bodyPr/>
            <a:lstStyle/>
            <a:p>
              <a:endParaRPr lang="en-US"/>
            </a:p>
          </p:txBody>
        </p:sp>
        <p:sp>
          <p:nvSpPr>
            <p:cNvPr id="15355" name="Line 3687"/>
            <p:cNvSpPr>
              <a:spLocks noChangeShapeType="1"/>
            </p:cNvSpPr>
            <p:nvPr/>
          </p:nvSpPr>
          <p:spPr bwMode="auto">
            <a:xfrm flipV="1">
              <a:off x="2301" y="923"/>
              <a:ext cx="0" cy="49"/>
            </a:xfrm>
            <a:prstGeom prst="line">
              <a:avLst/>
            </a:prstGeom>
            <a:noFill/>
            <a:ln w="6350">
              <a:solidFill>
                <a:srgbClr val="000000"/>
              </a:solidFill>
              <a:round/>
              <a:headEnd/>
              <a:tailEnd/>
            </a:ln>
          </p:spPr>
          <p:txBody>
            <a:bodyPr/>
            <a:lstStyle/>
            <a:p>
              <a:endParaRPr lang="en-US"/>
            </a:p>
          </p:txBody>
        </p:sp>
        <p:sp>
          <p:nvSpPr>
            <p:cNvPr id="15356" name="Line 3688"/>
            <p:cNvSpPr>
              <a:spLocks noChangeShapeType="1"/>
            </p:cNvSpPr>
            <p:nvPr/>
          </p:nvSpPr>
          <p:spPr bwMode="auto">
            <a:xfrm>
              <a:off x="2301" y="923"/>
              <a:ext cx="157" cy="0"/>
            </a:xfrm>
            <a:prstGeom prst="line">
              <a:avLst/>
            </a:prstGeom>
            <a:noFill/>
            <a:ln w="6350">
              <a:solidFill>
                <a:srgbClr val="000000"/>
              </a:solidFill>
              <a:round/>
              <a:headEnd/>
              <a:tailEnd/>
            </a:ln>
          </p:spPr>
          <p:txBody>
            <a:bodyPr/>
            <a:lstStyle/>
            <a:p>
              <a:endParaRPr lang="en-US"/>
            </a:p>
          </p:txBody>
        </p:sp>
        <p:sp>
          <p:nvSpPr>
            <p:cNvPr id="15357" name="Line 3689"/>
            <p:cNvSpPr>
              <a:spLocks noChangeShapeType="1"/>
            </p:cNvSpPr>
            <p:nvPr/>
          </p:nvSpPr>
          <p:spPr bwMode="auto">
            <a:xfrm>
              <a:off x="2458" y="923"/>
              <a:ext cx="0" cy="49"/>
            </a:xfrm>
            <a:prstGeom prst="line">
              <a:avLst/>
            </a:prstGeom>
            <a:noFill/>
            <a:ln w="6350">
              <a:solidFill>
                <a:srgbClr val="000000"/>
              </a:solidFill>
              <a:round/>
              <a:headEnd/>
              <a:tailEnd/>
            </a:ln>
          </p:spPr>
          <p:txBody>
            <a:bodyPr/>
            <a:lstStyle/>
            <a:p>
              <a:endParaRPr lang="en-US"/>
            </a:p>
          </p:txBody>
        </p:sp>
        <p:sp>
          <p:nvSpPr>
            <p:cNvPr id="15358" name="Line 3690"/>
            <p:cNvSpPr>
              <a:spLocks noChangeShapeType="1"/>
            </p:cNvSpPr>
            <p:nvPr/>
          </p:nvSpPr>
          <p:spPr bwMode="auto">
            <a:xfrm flipV="1">
              <a:off x="2458" y="923"/>
              <a:ext cx="0" cy="49"/>
            </a:xfrm>
            <a:prstGeom prst="line">
              <a:avLst/>
            </a:prstGeom>
            <a:noFill/>
            <a:ln w="6350">
              <a:solidFill>
                <a:srgbClr val="000000"/>
              </a:solidFill>
              <a:round/>
              <a:headEnd/>
              <a:tailEnd/>
            </a:ln>
          </p:spPr>
          <p:txBody>
            <a:bodyPr/>
            <a:lstStyle/>
            <a:p>
              <a:endParaRPr lang="en-US"/>
            </a:p>
          </p:txBody>
        </p:sp>
        <p:sp>
          <p:nvSpPr>
            <p:cNvPr id="15359" name="Line 3691"/>
            <p:cNvSpPr>
              <a:spLocks noChangeShapeType="1"/>
            </p:cNvSpPr>
            <p:nvPr/>
          </p:nvSpPr>
          <p:spPr bwMode="auto">
            <a:xfrm>
              <a:off x="2458" y="923"/>
              <a:ext cx="157" cy="0"/>
            </a:xfrm>
            <a:prstGeom prst="line">
              <a:avLst/>
            </a:prstGeom>
            <a:noFill/>
            <a:ln w="6350">
              <a:solidFill>
                <a:srgbClr val="000000"/>
              </a:solidFill>
              <a:round/>
              <a:headEnd/>
              <a:tailEnd/>
            </a:ln>
          </p:spPr>
          <p:txBody>
            <a:bodyPr/>
            <a:lstStyle/>
            <a:p>
              <a:endParaRPr lang="en-US"/>
            </a:p>
          </p:txBody>
        </p:sp>
        <p:sp>
          <p:nvSpPr>
            <p:cNvPr id="15360" name="Line 3692"/>
            <p:cNvSpPr>
              <a:spLocks noChangeShapeType="1"/>
            </p:cNvSpPr>
            <p:nvPr/>
          </p:nvSpPr>
          <p:spPr bwMode="auto">
            <a:xfrm>
              <a:off x="2615" y="923"/>
              <a:ext cx="0" cy="49"/>
            </a:xfrm>
            <a:prstGeom prst="line">
              <a:avLst/>
            </a:prstGeom>
            <a:noFill/>
            <a:ln w="6350">
              <a:solidFill>
                <a:srgbClr val="000000"/>
              </a:solidFill>
              <a:round/>
              <a:headEnd/>
              <a:tailEnd/>
            </a:ln>
          </p:spPr>
          <p:txBody>
            <a:bodyPr/>
            <a:lstStyle/>
            <a:p>
              <a:endParaRPr lang="en-US"/>
            </a:p>
          </p:txBody>
        </p:sp>
        <p:sp>
          <p:nvSpPr>
            <p:cNvPr id="15361" name="Line 3693"/>
            <p:cNvSpPr>
              <a:spLocks noChangeShapeType="1"/>
            </p:cNvSpPr>
            <p:nvPr/>
          </p:nvSpPr>
          <p:spPr bwMode="auto">
            <a:xfrm flipV="1">
              <a:off x="2615" y="923"/>
              <a:ext cx="0" cy="49"/>
            </a:xfrm>
            <a:prstGeom prst="line">
              <a:avLst/>
            </a:prstGeom>
            <a:noFill/>
            <a:ln w="6350">
              <a:solidFill>
                <a:srgbClr val="000000"/>
              </a:solidFill>
              <a:round/>
              <a:headEnd/>
              <a:tailEnd/>
            </a:ln>
          </p:spPr>
          <p:txBody>
            <a:bodyPr/>
            <a:lstStyle/>
            <a:p>
              <a:endParaRPr lang="en-US"/>
            </a:p>
          </p:txBody>
        </p:sp>
        <p:sp>
          <p:nvSpPr>
            <p:cNvPr id="15362" name="Line 3694"/>
            <p:cNvSpPr>
              <a:spLocks noChangeShapeType="1"/>
            </p:cNvSpPr>
            <p:nvPr/>
          </p:nvSpPr>
          <p:spPr bwMode="auto">
            <a:xfrm>
              <a:off x="2615" y="923"/>
              <a:ext cx="156" cy="0"/>
            </a:xfrm>
            <a:prstGeom prst="line">
              <a:avLst/>
            </a:prstGeom>
            <a:noFill/>
            <a:ln w="6350">
              <a:solidFill>
                <a:srgbClr val="000000"/>
              </a:solidFill>
              <a:round/>
              <a:headEnd/>
              <a:tailEnd/>
            </a:ln>
          </p:spPr>
          <p:txBody>
            <a:bodyPr/>
            <a:lstStyle/>
            <a:p>
              <a:endParaRPr lang="en-US"/>
            </a:p>
          </p:txBody>
        </p:sp>
        <p:sp>
          <p:nvSpPr>
            <p:cNvPr id="15363" name="Line 3695"/>
            <p:cNvSpPr>
              <a:spLocks noChangeShapeType="1"/>
            </p:cNvSpPr>
            <p:nvPr/>
          </p:nvSpPr>
          <p:spPr bwMode="auto">
            <a:xfrm>
              <a:off x="2771" y="923"/>
              <a:ext cx="0" cy="119"/>
            </a:xfrm>
            <a:prstGeom prst="line">
              <a:avLst/>
            </a:prstGeom>
            <a:noFill/>
            <a:ln w="6350">
              <a:solidFill>
                <a:srgbClr val="000000"/>
              </a:solidFill>
              <a:round/>
              <a:headEnd/>
              <a:tailEnd/>
            </a:ln>
          </p:spPr>
          <p:txBody>
            <a:bodyPr/>
            <a:lstStyle/>
            <a:p>
              <a:endParaRPr lang="en-US"/>
            </a:p>
          </p:txBody>
        </p:sp>
        <p:sp>
          <p:nvSpPr>
            <p:cNvPr id="15364" name="Line 3696"/>
            <p:cNvSpPr>
              <a:spLocks noChangeShapeType="1"/>
            </p:cNvSpPr>
            <p:nvPr/>
          </p:nvSpPr>
          <p:spPr bwMode="auto">
            <a:xfrm flipV="1">
              <a:off x="2771" y="923"/>
              <a:ext cx="0" cy="119"/>
            </a:xfrm>
            <a:prstGeom prst="line">
              <a:avLst/>
            </a:prstGeom>
            <a:noFill/>
            <a:ln w="6350">
              <a:solidFill>
                <a:srgbClr val="000000"/>
              </a:solidFill>
              <a:round/>
              <a:headEnd/>
              <a:tailEnd/>
            </a:ln>
          </p:spPr>
          <p:txBody>
            <a:bodyPr/>
            <a:lstStyle/>
            <a:p>
              <a:endParaRPr lang="en-US"/>
            </a:p>
          </p:txBody>
        </p:sp>
        <p:sp>
          <p:nvSpPr>
            <p:cNvPr id="15365" name="Line 3697"/>
            <p:cNvSpPr>
              <a:spLocks noChangeShapeType="1"/>
            </p:cNvSpPr>
            <p:nvPr/>
          </p:nvSpPr>
          <p:spPr bwMode="auto">
            <a:xfrm>
              <a:off x="2771" y="923"/>
              <a:ext cx="157" cy="0"/>
            </a:xfrm>
            <a:prstGeom prst="line">
              <a:avLst/>
            </a:prstGeom>
            <a:noFill/>
            <a:ln w="6350">
              <a:solidFill>
                <a:srgbClr val="000000"/>
              </a:solidFill>
              <a:round/>
              <a:headEnd/>
              <a:tailEnd/>
            </a:ln>
          </p:spPr>
          <p:txBody>
            <a:bodyPr/>
            <a:lstStyle/>
            <a:p>
              <a:endParaRPr lang="en-US"/>
            </a:p>
          </p:txBody>
        </p:sp>
        <p:sp>
          <p:nvSpPr>
            <p:cNvPr id="15366" name="Line 3698"/>
            <p:cNvSpPr>
              <a:spLocks noChangeShapeType="1"/>
            </p:cNvSpPr>
            <p:nvPr/>
          </p:nvSpPr>
          <p:spPr bwMode="auto">
            <a:xfrm>
              <a:off x="2928" y="923"/>
              <a:ext cx="0" cy="49"/>
            </a:xfrm>
            <a:prstGeom prst="line">
              <a:avLst/>
            </a:prstGeom>
            <a:noFill/>
            <a:ln w="6350">
              <a:solidFill>
                <a:srgbClr val="000000"/>
              </a:solidFill>
              <a:round/>
              <a:headEnd/>
              <a:tailEnd/>
            </a:ln>
          </p:spPr>
          <p:txBody>
            <a:bodyPr/>
            <a:lstStyle/>
            <a:p>
              <a:endParaRPr lang="en-US"/>
            </a:p>
          </p:txBody>
        </p:sp>
        <p:sp>
          <p:nvSpPr>
            <p:cNvPr id="15367" name="Line 3699"/>
            <p:cNvSpPr>
              <a:spLocks noChangeShapeType="1"/>
            </p:cNvSpPr>
            <p:nvPr/>
          </p:nvSpPr>
          <p:spPr bwMode="auto">
            <a:xfrm flipV="1">
              <a:off x="2928" y="923"/>
              <a:ext cx="0" cy="49"/>
            </a:xfrm>
            <a:prstGeom prst="line">
              <a:avLst/>
            </a:prstGeom>
            <a:noFill/>
            <a:ln w="6350">
              <a:solidFill>
                <a:srgbClr val="000000"/>
              </a:solidFill>
              <a:round/>
              <a:headEnd/>
              <a:tailEnd/>
            </a:ln>
          </p:spPr>
          <p:txBody>
            <a:bodyPr/>
            <a:lstStyle/>
            <a:p>
              <a:endParaRPr lang="en-US"/>
            </a:p>
          </p:txBody>
        </p:sp>
        <p:sp>
          <p:nvSpPr>
            <p:cNvPr id="15368" name="Line 3700"/>
            <p:cNvSpPr>
              <a:spLocks noChangeShapeType="1"/>
            </p:cNvSpPr>
            <p:nvPr/>
          </p:nvSpPr>
          <p:spPr bwMode="auto">
            <a:xfrm>
              <a:off x="2928" y="923"/>
              <a:ext cx="157" cy="0"/>
            </a:xfrm>
            <a:prstGeom prst="line">
              <a:avLst/>
            </a:prstGeom>
            <a:noFill/>
            <a:ln w="6350">
              <a:solidFill>
                <a:srgbClr val="000000"/>
              </a:solidFill>
              <a:round/>
              <a:headEnd/>
              <a:tailEnd/>
            </a:ln>
          </p:spPr>
          <p:txBody>
            <a:bodyPr/>
            <a:lstStyle/>
            <a:p>
              <a:endParaRPr lang="en-US"/>
            </a:p>
          </p:txBody>
        </p:sp>
        <p:sp>
          <p:nvSpPr>
            <p:cNvPr id="15369" name="Line 3701"/>
            <p:cNvSpPr>
              <a:spLocks noChangeShapeType="1"/>
            </p:cNvSpPr>
            <p:nvPr/>
          </p:nvSpPr>
          <p:spPr bwMode="auto">
            <a:xfrm>
              <a:off x="3085" y="923"/>
              <a:ext cx="0" cy="49"/>
            </a:xfrm>
            <a:prstGeom prst="line">
              <a:avLst/>
            </a:prstGeom>
            <a:noFill/>
            <a:ln w="6350">
              <a:solidFill>
                <a:srgbClr val="000000"/>
              </a:solidFill>
              <a:round/>
              <a:headEnd/>
              <a:tailEnd/>
            </a:ln>
          </p:spPr>
          <p:txBody>
            <a:bodyPr/>
            <a:lstStyle/>
            <a:p>
              <a:endParaRPr lang="en-US"/>
            </a:p>
          </p:txBody>
        </p:sp>
        <p:sp>
          <p:nvSpPr>
            <p:cNvPr id="15370" name="Line 3702"/>
            <p:cNvSpPr>
              <a:spLocks noChangeShapeType="1"/>
            </p:cNvSpPr>
            <p:nvPr/>
          </p:nvSpPr>
          <p:spPr bwMode="auto">
            <a:xfrm flipV="1">
              <a:off x="3085" y="923"/>
              <a:ext cx="0" cy="49"/>
            </a:xfrm>
            <a:prstGeom prst="line">
              <a:avLst/>
            </a:prstGeom>
            <a:noFill/>
            <a:ln w="6350">
              <a:solidFill>
                <a:srgbClr val="000000"/>
              </a:solidFill>
              <a:round/>
              <a:headEnd/>
              <a:tailEnd/>
            </a:ln>
          </p:spPr>
          <p:txBody>
            <a:bodyPr/>
            <a:lstStyle/>
            <a:p>
              <a:endParaRPr lang="en-US"/>
            </a:p>
          </p:txBody>
        </p:sp>
        <p:sp>
          <p:nvSpPr>
            <p:cNvPr id="15371" name="Line 3703"/>
            <p:cNvSpPr>
              <a:spLocks noChangeShapeType="1"/>
            </p:cNvSpPr>
            <p:nvPr/>
          </p:nvSpPr>
          <p:spPr bwMode="auto">
            <a:xfrm>
              <a:off x="3085" y="923"/>
              <a:ext cx="157" cy="0"/>
            </a:xfrm>
            <a:prstGeom prst="line">
              <a:avLst/>
            </a:prstGeom>
            <a:noFill/>
            <a:ln w="6350">
              <a:solidFill>
                <a:srgbClr val="000000"/>
              </a:solidFill>
              <a:round/>
              <a:headEnd/>
              <a:tailEnd/>
            </a:ln>
          </p:spPr>
          <p:txBody>
            <a:bodyPr/>
            <a:lstStyle/>
            <a:p>
              <a:endParaRPr lang="en-US"/>
            </a:p>
          </p:txBody>
        </p:sp>
        <p:sp>
          <p:nvSpPr>
            <p:cNvPr id="15372" name="Line 3704"/>
            <p:cNvSpPr>
              <a:spLocks noChangeShapeType="1"/>
            </p:cNvSpPr>
            <p:nvPr/>
          </p:nvSpPr>
          <p:spPr bwMode="auto">
            <a:xfrm>
              <a:off x="3242" y="923"/>
              <a:ext cx="0" cy="49"/>
            </a:xfrm>
            <a:prstGeom prst="line">
              <a:avLst/>
            </a:prstGeom>
            <a:noFill/>
            <a:ln w="6350">
              <a:solidFill>
                <a:srgbClr val="000000"/>
              </a:solidFill>
              <a:round/>
              <a:headEnd/>
              <a:tailEnd/>
            </a:ln>
          </p:spPr>
          <p:txBody>
            <a:bodyPr/>
            <a:lstStyle/>
            <a:p>
              <a:endParaRPr lang="en-US"/>
            </a:p>
          </p:txBody>
        </p:sp>
        <p:sp>
          <p:nvSpPr>
            <p:cNvPr id="15373" name="Line 3705"/>
            <p:cNvSpPr>
              <a:spLocks noChangeShapeType="1"/>
            </p:cNvSpPr>
            <p:nvPr/>
          </p:nvSpPr>
          <p:spPr bwMode="auto">
            <a:xfrm flipV="1">
              <a:off x="3242" y="923"/>
              <a:ext cx="0" cy="49"/>
            </a:xfrm>
            <a:prstGeom prst="line">
              <a:avLst/>
            </a:prstGeom>
            <a:noFill/>
            <a:ln w="6350">
              <a:solidFill>
                <a:srgbClr val="000000"/>
              </a:solidFill>
              <a:round/>
              <a:headEnd/>
              <a:tailEnd/>
            </a:ln>
          </p:spPr>
          <p:txBody>
            <a:bodyPr/>
            <a:lstStyle/>
            <a:p>
              <a:endParaRPr lang="en-US"/>
            </a:p>
          </p:txBody>
        </p:sp>
        <p:sp>
          <p:nvSpPr>
            <p:cNvPr id="15374" name="Line 3706"/>
            <p:cNvSpPr>
              <a:spLocks noChangeShapeType="1"/>
            </p:cNvSpPr>
            <p:nvPr/>
          </p:nvSpPr>
          <p:spPr bwMode="auto">
            <a:xfrm>
              <a:off x="3242" y="923"/>
              <a:ext cx="156" cy="0"/>
            </a:xfrm>
            <a:prstGeom prst="line">
              <a:avLst/>
            </a:prstGeom>
            <a:noFill/>
            <a:ln w="6350">
              <a:solidFill>
                <a:srgbClr val="000000"/>
              </a:solidFill>
              <a:round/>
              <a:headEnd/>
              <a:tailEnd/>
            </a:ln>
          </p:spPr>
          <p:txBody>
            <a:bodyPr/>
            <a:lstStyle/>
            <a:p>
              <a:endParaRPr lang="en-US"/>
            </a:p>
          </p:txBody>
        </p:sp>
        <p:sp>
          <p:nvSpPr>
            <p:cNvPr id="15375" name="Line 3707"/>
            <p:cNvSpPr>
              <a:spLocks noChangeShapeType="1"/>
            </p:cNvSpPr>
            <p:nvPr/>
          </p:nvSpPr>
          <p:spPr bwMode="auto">
            <a:xfrm>
              <a:off x="3398" y="923"/>
              <a:ext cx="0" cy="49"/>
            </a:xfrm>
            <a:prstGeom prst="line">
              <a:avLst/>
            </a:prstGeom>
            <a:noFill/>
            <a:ln w="6350">
              <a:solidFill>
                <a:srgbClr val="000000"/>
              </a:solidFill>
              <a:round/>
              <a:headEnd/>
              <a:tailEnd/>
            </a:ln>
          </p:spPr>
          <p:txBody>
            <a:bodyPr/>
            <a:lstStyle/>
            <a:p>
              <a:endParaRPr lang="en-US"/>
            </a:p>
          </p:txBody>
        </p:sp>
        <p:sp>
          <p:nvSpPr>
            <p:cNvPr id="15376" name="Line 3708"/>
            <p:cNvSpPr>
              <a:spLocks noChangeShapeType="1"/>
            </p:cNvSpPr>
            <p:nvPr/>
          </p:nvSpPr>
          <p:spPr bwMode="auto">
            <a:xfrm flipV="1">
              <a:off x="3398" y="923"/>
              <a:ext cx="0" cy="49"/>
            </a:xfrm>
            <a:prstGeom prst="line">
              <a:avLst/>
            </a:prstGeom>
            <a:noFill/>
            <a:ln w="6350">
              <a:solidFill>
                <a:srgbClr val="000000"/>
              </a:solidFill>
              <a:round/>
              <a:headEnd/>
              <a:tailEnd/>
            </a:ln>
          </p:spPr>
          <p:txBody>
            <a:bodyPr/>
            <a:lstStyle/>
            <a:p>
              <a:endParaRPr lang="en-US"/>
            </a:p>
          </p:txBody>
        </p:sp>
        <p:sp>
          <p:nvSpPr>
            <p:cNvPr id="15377" name="Line 3709"/>
            <p:cNvSpPr>
              <a:spLocks noChangeShapeType="1"/>
            </p:cNvSpPr>
            <p:nvPr/>
          </p:nvSpPr>
          <p:spPr bwMode="auto">
            <a:xfrm>
              <a:off x="3398" y="923"/>
              <a:ext cx="156" cy="0"/>
            </a:xfrm>
            <a:prstGeom prst="line">
              <a:avLst/>
            </a:prstGeom>
            <a:noFill/>
            <a:ln w="6350">
              <a:solidFill>
                <a:srgbClr val="000000"/>
              </a:solidFill>
              <a:round/>
              <a:headEnd/>
              <a:tailEnd/>
            </a:ln>
          </p:spPr>
          <p:txBody>
            <a:bodyPr/>
            <a:lstStyle/>
            <a:p>
              <a:endParaRPr lang="en-US"/>
            </a:p>
          </p:txBody>
        </p:sp>
        <p:sp>
          <p:nvSpPr>
            <p:cNvPr id="15378" name="Line 3710"/>
            <p:cNvSpPr>
              <a:spLocks noChangeShapeType="1"/>
            </p:cNvSpPr>
            <p:nvPr/>
          </p:nvSpPr>
          <p:spPr bwMode="auto">
            <a:xfrm>
              <a:off x="3554" y="923"/>
              <a:ext cx="0" cy="49"/>
            </a:xfrm>
            <a:prstGeom prst="line">
              <a:avLst/>
            </a:prstGeom>
            <a:noFill/>
            <a:ln w="6350">
              <a:solidFill>
                <a:srgbClr val="000000"/>
              </a:solidFill>
              <a:round/>
              <a:headEnd/>
              <a:tailEnd/>
            </a:ln>
          </p:spPr>
          <p:txBody>
            <a:bodyPr/>
            <a:lstStyle/>
            <a:p>
              <a:endParaRPr lang="en-US"/>
            </a:p>
          </p:txBody>
        </p:sp>
        <p:sp>
          <p:nvSpPr>
            <p:cNvPr id="15379" name="Line 3711"/>
            <p:cNvSpPr>
              <a:spLocks noChangeShapeType="1"/>
            </p:cNvSpPr>
            <p:nvPr/>
          </p:nvSpPr>
          <p:spPr bwMode="auto">
            <a:xfrm flipV="1">
              <a:off x="3554" y="923"/>
              <a:ext cx="0" cy="49"/>
            </a:xfrm>
            <a:prstGeom prst="line">
              <a:avLst/>
            </a:prstGeom>
            <a:noFill/>
            <a:ln w="6350">
              <a:solidFill>
                <a:srgbClr val="000000"/>
              </a:solidFill>
              <a:round/>
              <a:headEnd/>
              <a:tailEnd/>
            </a:ln>
          </p:spPr>
          <p:txBody>
            <a:bodyPr/>
            <a:lstStyle/>
            <a:p>
              <a:endParaRPr lang="en-US"/>
            </a:p>
          </p:txBody>
        </p:sp>
        <p:sp>
          <p:nvSpPr>
            <p:cNvPr id="15380" name="Line 3712"/>
            <p:cNvSpPr>
              <a:spLocks noChangeShapeType="1"/>
            </p:cNvSpPr>
            <p:nvPr/>
          </p:nvSpPr>
          <p:spPr bwMode="auto">
            <a:xfrm>
              <a:off x="3554" y="923"/>
              <a:ext cx="157" cy="0"/>
            </a:xfrm>
            <a:prstGeom prst="line">
              <a:avLst/>
            </a:prstGeom>
            <a:noFill/>
            <a:ln w="6350">
              <a:solidFill>
                <a:srgbClr val="000000"/>
              </a:solidFill>
              <a:round/>
              <a:headEnd/>
              <a:tailEnd/>
            </a:ln>
          </p:spPr>
          <p:txBody>
            <a:bodyPr/>
            <a:lstStyle/>
            <a:p>
              <a:endParaRPr lang="en-US"/>
            </a:p>
          </p:txBody>
        </p:sp>
        <p:sp>
          <p:nvSpPr>
            <p:cNvPr id="15381" name="Line 3713"/>
            <p:cNvSpPr>
              <a:spLocks noChangeShapeType="1"/>
            </p:cNvSpPr>
            <p:nvPr/>
          </p:nvSpPr>
          <p:spPr bwMode="auto">
            <a:xfrm>
              <a:off x="3711" y="923"/>
              <a:ext cx="0" cy="49"/>
            </a:xfrm>
            <a:prstGeom prst="line">
              <a:avLst/>
            </a:prstGeom>
            <a:noFill/>
            <a:ln w="6350">
              <a:solidFill>
                <a:srgbClr val="000000"/>
              </a:solidFill>
              <a:round/>
              <a:headEnd/>
              <a:tailEnd/>
            </a:ln>
          </p:spPr>
          <p:txBody>
            <a:bodyPr/>
            <a:lstStyle/>
            <a:p>
              <a:endParaRPr lang="en-US"/>
            </a:p>
          </p:txBody>
        </p:sp>
        <p:sp>
          <p:nvSpPr>
            <p:cNvPr id="15382" name="Line 3714"/>
            <p:cNvSpPr>
              <a:spLocks noChangeShapeType="1"/>
            </p:cNvSpPr>
            <p:nvPr/>
          </p:nvSpPr>
          <p:spPr bwMode="auto">
            <a:xfrm flipV="1">
              <a:off x="3711" y="923"/>
              <a:ext cx="0" cy="49"/>
            </a:xfrm>
            <a:prstGeom prst="line">
              <a:avLst/>
            </a:prstGeom>
            <a:noFill/>
            <a:ln w="6350">
              <a:solidFill>
                <a:srgbClr val="000000"/>
              </a:solidFill>
              <a:round/>
              <a:headEnd/>
              <a:tailEnd/>
            </a:ln>
          </p:spPr>
          <p:txBody>
            <a:bodyPr/>
            <a:lstStyle/>
            <a:p>
              <a:endParaRPr lang="en-US"/>
            </a:p>
          </p:txBody>
        </p:sp>
        <p:sp>
          <p:nvSpPr>
            <p:cNvPr id="15383" name="Line 3715"/>
            <p:cNvSpPr>
              <a:spLocks noChangeShapeType="1"/>
            </p:cNvSpPr>
            <p:nvPr/>
          </p:nvSpPr>
          <p:spPr bwMode="auto">
            <a:xfrm>
              <a:off x="3711" y="923"/>
              <a:ext cx="157" cy="0"/>
            </a:xfrm>
            <a:prstGeom prst="line">
              <a:avLst/>
            </a:prstGeom>
            <a:noFill/>
            <a:ln w="6350">
              <a:solidFill>
                <a:srgbClr val="000000"/>
              </a:solidFill>
              <a:round/>
              <a:headEnd/>
              <a:tailEnd/>
            </a:ln>
          </p:spPr>
          <p:txBody>
            <a:bodyPr/>
            <a:lstStyle/>
            <a:p>
              <a:endParaRPr lang="en-US"/>
            </a:p>
          </p:txBody>
        </p:sp>
        <p:sp>
          <p:nvSpPr>
            <p:cNvPr id="15384" name="Line 3716"/>
            <p:cNvSpPr>
              <a:spLocks noChangeShapeType="1"/>
            </p:cNvSpPr>
            <p:nvPr/>
          </p:nvSpPr>
          <p:spPr bwMode="auto">
            <a:xfrm>
              <a:off x="3868" y="923"/>
              <a:ext cx="0" cy="49"/>
            </a:xfrm>
            <a:prstGeom prst="line">
              <a:avLst/>
            </a:prstGeom>
            <a:noFill/>
            <a:ln w="6350">
              <a:solidFill>
                <a:srgbClr val="000000"/>
              </a:solidFill>
              <a:round/>
              <a:headEnd/>
              <a:tailEnd/>
            </a:ln>
          </p:spPr>
          <p:txBody>
            <a:bodyPr/>
            <a:lstStyle/>
            <a:p>
              <a:endParaRPr lang="en-US"/>
            </a:p>
          </p:txBody>
        </p:sp>
        <p:sp>
          <p:nvSpPr>
            <p:cNvPr id="15385" name="Line 3717"/>
            <p:cNvSpPr>
              <a:spLocks noChangeShapeType="1"/>
            </p:cNvSpPr>
            <p:nvPr/>
          </p:nvSpPr>
          <p:spPr bwMode="auto">
            <a:xfrm flipV="1">
              <a:off x="3868" y="923"/>
              <a:ext cx="0" cy="49"/>
            </a:xfrm>
            <a:prstGeom prst="line">
              <a:avLst/>
            </a:prstGeom>
            <a:noFill/>
            <a:ln w="6350">
              <a:solidFill>
                <a:srgbClr val="000000"/>
              </a:solidFill>
              <a:round/>
              <a:headEnd/>
              <a:tailEnd/>
            </a:ln>
          </p:spPr>
          <p:txBody>
            <a:bodyPr/>
            <a:lstStyle/>
            <a:p>
              <a:endParaRPr lang="en-US"/>
            </a:p>
          </p:txBody>
        </p:sp>
        <p:sp>
          <p:nvSpPr>
            <p:cNvPr id="15386" name="Line 3718"/>
            <p:cNvSpPr>
              <a:spLocks noChangeShapeType="1"/>
            </p:cNvSpPr>
            <p:nvPr/>
          </p:nvSpPr>
          <p:spPr bwMode="auto">
            <a:xfrm>
              <a:off x="3868" y="923"/>
              <a:ext cx="156" cy="0"/>
            </a:xfrm>
            <a:prstGeom prst="line">
              <a:avLst/>
            </a:prstGeom>
            <a:noFill/>
            <a:ln w="6350">
              <a:solidFill>
                <a:srgbClr val="000000"/>
              </a:solidFill>
              <a:round/>
              <a:headEnd/>
              <a:tailEnd/>
            </a:ln>
          </p:spPr>
          <p:txBody>
            <a:bodyPr/>
            <a:lstStyle/>
            <a:p>
              <a:endParaRPr lang="en-US"/>
            </a:p>
          </p:txBody>
        </p:sp>
        <p:sp>
          <p:nvSpPr>
            <p:cNvPr id="15387" name="Line 3719"/>
            <p:cNvSpPr>
              <a:spLocks noChangeShapeType="1"/>
            </p:cNvSpPr>
            <p:nvPr/>
          </p:nvSpPr>
          <p:spPr bwMode="auto">
            <a:xfrm>
              <a:off x="4024" y="923"/>
              <a:ext cx="0" cy="49"/>
            </a:xfrm>
            <a:prstGeom prst="line">
              <a:avLst/>
            </a:prstGeom>
            <a:noFill/>
            <a:ln w="6350">
              <a:solidFill>
                <a:srgbClr val="000000"/>
              </a:solidFill>
              <a:round/>
              <a:headEnd/>
              <a:tailEnd/>
            </a:ln>
          </p:spPr>
          <p:txBody>
            <a:bodyPr/>
            <a:lstStyle/>
            <a:p>
              <a:endParaRPr lang="en-US"/>
            </a:p>
          </p:txBody>
        </p:sp>
        <p:sp>
          <p:nvSpPr>
            <p:cNvPr id="15388" name="Line 3720"/>
            <p:cNvSpPr>
              <a:spLocks noChangeShapeType="1"/>
            </p:cNvSpPr>
            <p:nvPr/>
          </p:nvSpPr>
          <p:spPr bwMode="auto">
            <a:xfrm flipV="1">
              <a:off x="4024" y="923"/>
              <a:ext cx="0" cy="49"/>
            </a:xfrm>
            <a:prstGeom prst="line">
              <a:avLst/>
            </a:prstGeom>
            <a:noFill/>
            <a:ln w="6350">
              <a:solidFill>
                <a:srgbClr val="000000"/>
              </a:solidFill>
              <a:round/>
              <a:headEnd/>
              <a:tailEnd/>
            </a:ln>
          </p:spPr>
          <p:txBody>
            <a:bodyPr/>
            <a:lstStyle/>
            <a:p>
              <a:endParaRPr lang="en-US"/>
            </a:p>
          </p:txBody>
        </p:sp>
        <p:sp>
          <p:nvSpPr>
            <p:cNvPr id="15389" name="Line 3721"/>
            <p:cNvSpPr>
              <a:spLocks noChangeShapeType="1"/>
            </p:cNvSpPr>
            <p:nvPr/>
          </p:nvSpPr>
          <p:spPr bwMode="auto">
            <a:xfrm>
              <a:off x="4024" y="923"/>
              <a:ext cx="157" cy="0"/>
            </a:xfrm>
            <a:prstGeom prst="line">
              <a:avLst/>
            </a:prstGeom>
            <a:noFill/>
            <a:ln w="6350">
              <a:solidFill>
                <a:srgbClr val="000000"/>
              </a:solidFill>
              <a:round/>
              <a:headEnd/>
              <a:tailEnd/>
            </a:ln>
          </p:spPr>
          <p:txBody>
            <a:bodyPr/>
            <a:lstStyle/>
            <a:p>
              <a:endParaRPr lang="en-US"/>
            </a:p>
          </p:txBody>
        </p:sp>
        <p:sp>
          <p:nvSpPr>
            <p:cNvPr id="15390" name="Line 3722"/>
            <p:cNvSpPr>
              <a:spLocks noChangeShapeType="1"/>
            </p:cNvSpPr>
            <p:nvPr/>
          </p:nvSpPr>
          <p:spPr bwMode="auto">
            <a:xfrm>
              <a:off x="4181" y="923"/>
              <a:ext cx="0" cy="49"/>
            </a:xfrm>
            <a:prstGeom prst="line">
              <a:avLst/>
            </a:prstGeom>
            <a:noFill/>
            <a:ln w="6350">
              <a:solidFill>
                <a:srgbClr val="000000"/>
              </a:solidFill>
              <a:round/>
              <a:headEnd/>
              <a:tailEnd/>
            </a:ln>
          </p:spPr>
          <p:txBody>
            <a:bodyPr/>
            <a:lstStyle/>
            <a:p>
              <a:endParaRPr lang="en-US"/>
            </a:p>
          </p:txBody>
        </p:sp>
        <p:sp>
          <p:nvSpPr>
            <p:cNvPr id="15391" name="Line 3723"/>
            <p:cNvSpPr>
              <a:spLocks noChangeShapeType="1"/>
            </p:cNvSpPr>
            <p:nvPr/>
          </p:nvSpPr>
          <p:spPr bwMode="auto">
            <a:xfrm flipV="1">
              <a:off x="4181" y="923"/>
              <a:ext cx="0" cy="49"/>
            </a:xfrm>
            <a:prstGeom prst="line">
              <a:avLst/>
            </a:prstGeom>
            <a:noFill/>
            <a:ln w="6350">
              <a:solidFill>
                <a:srgbClr val="000000"/>
              </a:solidFill>
              <a:round/>
              <a:headEnd/>
              <a:tailEnd/>
            </a:ln>
          </p:spPr>
          <p:txBody>
            <a:bodyPr/>
            <a:lstStyle/>
            <a:p>
              <a:endParaRPr lang="en-US"/>
            </a:p>
          </p:txBody>
        </p:sp>
        <p:sp>
          <p:nvSpPr>
            <p:cNvPr id="15392" name="Line 3724"/>
            <p:cNvSpPr>
              <a:spLocks noChangeShapeType="1"/>
            </p:cNvSpPr>
            <p:nvPr/>
          </p:nvSpPr>
          <p:spPr bwMode="auto">
            <a:xfrm>
              <a:off x="4181" y="923"/>
              <a:ext cx="157" cy="0"/>
            </a:xfrm>
            <a:prstGeom prst="line">
              <a:avLst/>
            </a:prstGeom>
            <a:noFill/>
            <a:ln w="6350">
              <a:solidFill>
                <a:srgbClr val="000000"/>
              </a:solidFill>
              <a:round/>
              <a:headEnd/>
              <a:tailEnd/>
            </a:ln>
          </p:spPr>
          <p:txBody>
            <a:bodyPr/>
            <a:lstStyle/>
            <a:p>
              <a:endParaRPr lang="en-US"/>
            </a:p>
          </p:txBody>
        </p:sp>
        <p:sp>
          <p:nvSpPr>
            <p:cNvPr id="15393" name="Line 3725"/>
            <p:cNvSpPr>
              <a:spLocks noChangeShapeType="1"/>
            </p:cNvSpPr>
            <p:nvPr/>
          </p:nvSpPr>
          <p:spPr bwMode="auto">
            <a:xfrm>
              <a:off x="4338" y="923"/>
              <a:ext cx="0" cy="119"/>
            </a:xfrm>
            <a:prstGeom prst="line">
              <a:avLst/>
            </a:prstGeom>
            <a:noFill/>
            <a:ln w="6350">
              <a:solidFill>
                <a:srgbClr val="000000"/>
              </a:solidFill>
              <a:round/>
              <a:headEnd/>
              <a:tailEnd/>
            </a:ln>
          </p:spPr>
          <p:txBody>
            <a:bodyPr/>
            <a:lstStyle/>
            <a:p>
              <a:endParaRPr lang="en-US"/>
            </a:p>
          </p:txBody>
        </p:sp>
        <p:sp>
          <p:nvSpPr>
            <p:cNvPr id="15394" name="Line 3726"/>
            <p:cNvSpPr>
              <a:spLocks noChangeShapeType="1"/>
            </p:cNvSpPr>
            <p:nvPr/>
          </p:nvSpPr>
          <p:spPr bwMode="auto">
            <a:xfrm flipV="1">
              <a:off x="4338" y="923"/>
              <a:ext cx="0" cy="119"/>
            </a:xfrm>
            <a:prstGeom prst="line">
              <a:avLst/>
            </a:prstGeom>
            <a:noFill/>
            <a:ln w="6350">
              <a:solidFill>
                <a:srgbClr val="000000"/>
              </a:solidFill>
              <a:round/>
              <a:headEnd/>
              <a:tailEnd/>
            </a:ln>
          </p:spPr>
          <p:txBody>
            <a:bodyPr/>
            <a:lstStyle/>
            <a:p>
              <a:endParaRPr lang="en-US"/>
            </a:p>
          </p:txBody>
        </p:sp>
        <p:sp>
          <p:nvSpPr>
            <p:cNvPr id="15395" name="Line 3727"/>
            <p:cNvSpPr>
              <a:spLocks noChangeShapeType="1"/>
            </p:cNvSpPr>
            <p:nvPr/>
          </p:nvSpPr>
          <p:spPr bwMode="auto">
            <a:xfrm>
              <a:off x="4338" y="923"/>
              <a:ext cx="78" cy="0"/>
            </a:xfrm>
            <a:prstGeom prst="line">
              <a:avLst/>
            </a:prstGeom>
            <a:noFill/>
            <a:ln w="6350">
              <a:solidFill>
                <a:srgbClr val="000000"/>
              </a:solidFill>
              <a:round/>
              <a:headEnd/>
              <a:tailEnd/>
            </a:ln>
          </p:spPr>
          <p:txBody>
            <a:bodyPr/>
            <a:lstStyle/>
            <a:p>
              <a:endParaRPr lang="en-US"/>
            </a:p>
          </p:txBody>
        </p:sp>
        <p:sp>
          <p:nvSpPr>
            <p:cNvPr id="15396" name="Line 3728"/>
            <p:cNvSpPr>
              <a:spLocks noChangeShapeType="1"/>
            </p:cNvSpPr>
            <p:nvPr/>
          </p:nvSpPr>
          <p:spPr bwMode="auto">
            <a:xfrm flipV="1">
              <a:off x="1205" y="3003"/>
              <a:ext cx="0" cy="119"/>
            </a:xfrm>
            <a:prstGeom prst="line">
              <a:avLst/>
            </a:prstGeom>
            <a:noFill/>
            <a:ln w="6350">
              <a:solidFill>
                <a:srgbClr val="000000"/>
              </a:solidFill>
              <a:round/>
              <a:headEnd/>
              <a:tailEnd/>
            </a:ln>
          </p:spPr>
          <p:txBody>
            <a:bodyPr/>
            <a:lstStyle/>
            <a:p>
              <a:endParaRPr lang="en-US"/>
            </a:p>
          </p:txBody>
        </p:sp>
        <p:sp>
          <p:nvSpPr>
            <p:cNvPr id="15397" name="Line 3729"/>
            <p:cNvSpPr>
              <a:spLocks noChangeShapeType="1"/>
            </p:cNvSpPr>
            <p:nvPr/>
          </p:nvSpPr>
          <p:spPr bwMode="auto">
            <a:xfrm>
              <a:off x="1205" y="3003"/>
              <a:ext cx="0" cy="119"/>
            </a:xfrm>
            <a:prstGeom prst="line">
              <a:avLst/>
            </a:prstGeom>
            <a:noFill/>
            <a:ln w="6350">
              <a:solidFill>
                <a:srgbClr val="000000"/>
              </a:solidFill>
              <a:round/>
              <a:headEnd/>
              <a:tailEnd/>
            </a:ln>
          </p:spPr>
          <p:txBody>
            <a:bodyPr/>
            <a:lstStyle/>
            <a:p>
              <a:endParaRPr lang="en-US"/>
            </a:p>
          </p:txBody>
        </p:sp>
        <p:sp>
          <p:nvSpPr>
            <p:cNvPr id="15398" name="Line 3730"/>
            <p:cNvSpPr>
              <a:spLocks noChangeShapeType="1"/>
            </p:cNvSpPr>
            <p:nvPr/>
          </p:nvSpPr>
          <p:spPr bwMode="auto">
            <a:xfrm>
              <a:off x="1205" y="3122"/>
              <a:ext cx="157" cy="0"/>
            </a:xfrm>
            <a:prstGeom prst="line">
              <a:avLst/>
            </a:prstGeom>
            <a:noFill/>
            <a:ln w="6350">
              <a:solidFill>
                <a:srgbClr val="000000"/>
              </a:solidFill>
              <a:round/>
              <a:headEnd/>
              <a:tailEnd/>
            </a:ln>
          </p:spPr>
          <p:txBody>
            <a:bodyPr/>
            <a:lstStyle/>
            <a:p>
              <a:endParaRPr lang="en-US"/>
            </a:p>
          </p:txBody>
        </p:sp>
        <p:sp>
          <p:nvSpPr>
            <p:cNvPr id="15399" name="Line 3731"/>
            <p:cNvSpPr>
              <a:spLocks noChangeShapeType="1"/>
            </p:cNvSpPr>
            <p:nvPr/>
          </p:nvSpPr>
          <p:spPr bwMode="auto">
            <a:xfrm flipV="1">
              <a:off x="1362" y="3073"/>
              <a:ext cx="0" cy="49"/>
            </a:xfrm>
            <a:prstGeom prst="line">
              <a:avLst/>
            </a:prstGeom>
            <a:noFill/>
            <a:ln w="6350">
              <a:solidFill>
                <a:srgbClr val="000000"/>
              </a:solidFill>
              <a:round/>
              <a:headEnd/>
              <a:tailEnd/>
            </a:ln>
          </p:spPr>
          <p:txBody>
            <a:bodyPr/>
            <a:lstStyle/>
            <a:p>
              <a:endParaRPr lang="en-US"/>
            </a:p>
          </p:txBody>
        </p:sp>
        <p:sp>
          <p:nvSpPr>
            <p:cNvPr id="15400" name="Line 3732"/>
            <p:cNvSpPr>
              <a:spLocks noChangeShapeType="1"/>
            </p:cNvSpPr>
            <p:nvPr/>
          </p:nvSpPr>
          <p:spPr bwMode="auto">
            <a:xfrm>
              <a:off x="1362" y="3073"/>
              <a:ext cx="0" cy="49"/>
            </a:xfrm>
            <a:prstGeom prst="line">
              <a:avLst/>
            </a:prstGeom>
            <a:noFill/>
            <a:ln w="6350">
              <a:solidFill>
                <a:srgbClr val="000000"/>
              </a:solidFill>
              <a:round/>
              <a:headEnd/>
              <a:tailEnd/>
            </a:ln>
          </p:spPr>
          <p:txBody>
            <a:bodyPr/>
            <a:lstStyle/>
            <a:p>
              <a:endParaRPr lang="en-US"/>
            </a:p>
          </p:txBody>
        </p:sp>
        <p:sp>
          <p:nvSpPr>
            <p:cNvPr id="15401" name="Line 3733"/>
            <p:cNvSpPr>
              <a:spLocks noChangeShapeType="1"/>
            </p:cNvSpPr>
            <p:nvPr/>
          </p:nvSpPr>
          <p:spPr bwMode="auto">
            <a:xfrm>
              <a:off x="1362" y="3122"/>
              <a:ext cx="156" cy="0"/>
            </a:xfrm>
            <a:prstGeom prst="line">
              <a:avLst/>
            </a:prstGeom>
            <a:noFill/>
            <a:ln w="6350">
              <a:solidFill>
                <a:srgbClr val="000000"/>
              </a:solidFill>
              <a:round/>
              <a:headEnd/>
              <a:tailEnd/>
            </a:ln>
          </p:spPr>
          <p:txBody>
            <a:bodyPr/>
            <a:lstStyle/>
            <a:p>
              <a:endParaRPr lang="en-US"/>
            </a:p>
          </p:txBody>
        </p:sp>
        <p:sp>
          <p:nvSpPr>
            <p:cNvPr id="15402" name="Line 3734"/>
            <p:cNvSpPr>
              <a:spLocks noChangeShapeType="1"/>
            </p:cNvSpPr>
            <p:nvPr/>
          </p:nvSpPr>
          <p:spPr bwMode="auto">
            <a:xfrm flipV="1">
              <a:off x="1518" y="3073"/>
              <a:ext cx="0" cy="49"/>
            </a:xfrm>
            <a:prstGeom prst="line">
              <a:avLst/>
            </a:prstGeom>
            <a:noFill/>
            <a:ln w="6350">
              <a:solidFill>
                <a:srgbClr val="000000"/>
              </a:solidFill>
              <a:round/>
              <a:headEnd/>
              <a:tailEnd/>
            </a:ln>
          </p:spPr>
          <p:txBody>
            <a:bodyPr/>
            <a:lstStyle/>
            <a:p>
              <a:endParaRPr lang="en-US"/>
            </a:p>
          </p:txBody>
        </p:sp>
        <p:sp>
          <p:nvSpPr>
            <p:cNvPr id="15403" name="Line 3735"/>
            <p:cNvSpPr>
              <a:spLocks noChangeShapeType="1"/>
            </p:cNvSpPr>
            <p:nvPr/>
          </p:nvSpPr>
          <p:spPr bwMode="auto">
            <a:xfrm>
              <a:off x="1518" y="3073"/>
              <a:ext cx="0" cy="49"/>
            </a:xfrm>
            <a:prstGeom prst="line">
              <a:avLst/>
            </a:prstGeom>
            <a:noFill/>
            <a:ln w="6350">
              <a:solidFill>
                <a:srgbClr val="000000"/>
              </a:solidFill>
              <a:round/>
              <a:headEnd/>
              <a:tailEnd/>
            </a:ln>
          </p:spPr>
          <p:txBody>
            <a:bodyPr/>
            <a:lstStyle/>
            <a:p>
              <a:endParaRPr lang="en-US"/>
            </a:p>
          </p:txBody>
        </p:sp>
        <p:sp>
          <p:nvSpPr>
            <p:cNvPr id="15404" name="Line 3736"/>
            <p:cNvSpPr>
              <a:spLocks noChangeShapeType="1"/>
            </p:cNvSpPr>
            <p:nvPr/>
          </p:nvSpPr>
          <p:spPr bwMode="auto">
            <a:xfrm>
              <a:off x="1518" y="3122"/>
              <a:ext cx="157" cy="0"/>
            </a:xfrm>
            <a:prstGeom prst="line">
              <a:avLst/>
            </a:prstGeom>
            <a:noFill/>
            <a:ln w="6350">
              <a:solidFill>
                <a:srgbClr val="000000"/>
              </a:solidFill>
              <a:round/>
              <a:headEnd/>
              <a:tailEnd/>
            </a:ln>
          </p:spPr>
          <p:txBody>
            <a:bodyPr/>
            <a:lstStyle/>
            <a:p>
              <a:endParaRPr lang="en-US"/>
            </a:p>
          </p:txBody>
        </p:sp>
        <p:sp>
          <p:nvSpPr>
            <p:cNvPr id="15405" name="Line 3737"/>
            <p:cNvSpPr>
              <a:spLocks noChangeShapeType="1"/>
            </p:cNvSpPr>
            <p:nvPr/>
          </p:nvSpPr>
          <p:spPr bwMode="auto">
            <a:xfrm flipV="1">
              <a:off x="1675" y="3073"/>
              <a:ext cx="0" cy="49"/>
            </a:xfrm>
            <a:prstGeom prst="line">
              <a:avLst/>
            </a:prstGeom>
            <a:noFill/>
            <a:ln w="6350">
              <a:solidFill>
                <a:srgbClr val="000000"/>
              </a:solidFill>
              <a:round/>
              <a:headEnd/>
              <a:tailEnd/>
            </a:ln>
          </p:spPr>
          <p:txBody>
            <a:bodyPr/>
            <a:lstStyle/>
            <a:p>
              <a:endParaRPr lang="en-US"/>
            </a:p>
          </p:txBody>
        </p:sp>
        <p:sp>
          <p:nvSpPr>
            <p:cNvPr id="15406" name="Line 3738"/>
            <p:cNvSpPr>
              <a:spLocks noChangeShapeType="1"/>
            </p:cNvSpPr>
            <p:nvPr/>
          </p:nvSpPr>
          <p:spPr bwMode="auto">
            <a:xfrm>
              <a:off x="1675" y="3073"/>
              <a:ext cx="0" cy="49"/>
            </a:xfrm>
            <a:prstGeom prst="line">
              <a:avLst/>
            </a:prstGeom>
            <a:noFill/>
            <a:ln w="6350">
              <a:solidFill>
                <a:srgbClr val="000000"/>
              </a:solidFill>
              <a:round/>
              <a:headEnd/>
              <a:tailEnd/>
            </a:ln>
          </p:spPr>
          <p:txBody>
            <a:bodyPr/>
            <a:lstStyle/>
            <a:p>
              <a:endParaRPr lang="en-US"/>
            </a:p>
          </p:txBody>
        </p:sp>
        <p:sp>
          <p:nvSpPr>
            <p:cNvPr id="15407" name="Line 3739"/>
            <p:cNvSpPr>
              <a:spLocks noChangeShapeType="1"/>
            </p:cNvSpPr>
            <p:nvPr/>
          </p:nvSpPr>
          <p:spPr bwMode="auto">
            <a:xfrm>
              <a:off x="1675" y="3122"/>
              <a:ext cx="157" cy="0"/>
            </a:xfrm>
            <a:prstGeom prst="line">
              <a:avLst/>
            </a:prstGeom>
            <a:noFill/>
            <a:ln w="6350">
              <a:solidFill>
                <a:srgbClr val="000000"/>
              </a:solidFill>
              <a:round/>
              <a:headEnd/>
              <a:tailEnd/>
            </a:ln>
          </p:spPr>
          <p:txBody>
            <a:bodyPr/>
            <a:lstStyle/>
            <a:p>
              <a:endParaRPr lang="en-US"/>
            </a:p>
          </p:txBody>
        </p:sp>
        <p:sp>
          <p:nvSpPr>
            <p:cNvPr id="15408" name="Line 3740"/>
            <p:cNvSpPr>
              <a:spLocks noChangeShapeType="1"/>
            </p:cNvSpPr>
            <p:nvPr/>
          </p:nvSpPr>
          <p:spPr bwMode="auto">
            <a:xfrm flipV="1">
              <a:off x="1832" y="3073"/>
              <a:ext cx="0" cy="49"/>
            </a:xfrm>
            <a:prstGeom prst="line">
              <a:avLst/>
            </a:prstGeom>
            <a:noFill/>
            <a:ln w="6350">
              <a:solidFill>
                <a:srgbClr val="000000"/>
              </a:solidFill>
              <a:round/>
              <a:headEnd/>
              <a:tailEnd/>
            </a:ln>
          </p:spPr>
          <p:txBody>
            <a:bodyPr/>
            <a:lstStyle/>
            <a:p>
              <a:endParaRPr lang="en-US"/>
            </a:p>
          </p:txBody>
        </p:sp>
        <p:sp>
          <p:nvSpPr>
            <p:cNvPr id="15409" name="Line 3741"/>
            <p:cNvSpPr>
              <a:spLocks noChangeShapeType="1"/>
            </p:cNvSpPr>
            <p:nvPr/>
          </p:nvSpPr>
          <p:spPr bwMode="auto">
            <a:xfrm>
              <a:off x="1832" y="3073"/>
              <a:ext cx="0" cy="49"/>
            </a:xfrm>
            <a:prstGeom prst="line">
              <a:avLst/>
            </a:prstGeom>
            <a:noFill/>
            <a:ln w="6350">
              <a:solidFill>
                <a:srgbClr val="000000"/>
              </a:solidFill>
              <a:round/>
              <a:headEnd/>
              <a:tailEnd/>
            </a:ln>
          </p:spPr>
          <p:txBody>
            <a:bodyPr/>
            <a:lstStyle/>
            <a:p>
              <a:endParaRPr lang="en-US"/>
            </a:p>
          </p:txBody>
        </p:sp>
        <p:sp>
          <p:nvSpPr>
            <p:cNvPr id="15410" name="Line 3742"/>
            <p:cNvSpPr>
              <a:spLocks noChangeShapeType="1"/>
            </p:cNvSpPr>
            <p:nvPr/>
          </p:nvSpPr>
          <p:spPr bwMode="auto">
            <a:xfrm>
              <a:off x="1832" y="3122"/>
              <a:ext cx="157" cy="0"/>
            </a:xfrm>
            <a:prstGeom prst="line">
              <a:avLst/>
            </a:prstGeom>
            <a:noFill/>
            <a:ln w="6350">
              <a:solidFill>
                <a:srgbClr val="000000"/>
              </a:solidFill>
              <a:round/>
              <a:headEnd/>
              <a:tailEnd/>
            </a:ln>
          </p:spPr>
          <p:txBody>
            <a:bodyPr/>
            <a:lstStyle/>
            <a:p>
              <a:endParaRPr lang="en-US"/>
            </a:p>
          </p:txBody>
        </p:sp>
        <p:sp>
          <p:nvSpPr>
            <p:cNvPr id="15411" name="Line 3743"/>
            <p:cNvSpPr>
              <a:spLocks noChangeShapeType="1"/>
            </p:cNvSpPr>
            <p:nvPr/>
          </p:nvSpPr>
          <p:spPr bwMode="auto">
            <a:xfrm flipV="1">
              <a:off x="1989" y="3073"/>
              <a:ext cx="0" cy="49"/>
            </a:xfrm>
            <a:prstGeom prst="line">
              <a:avLst/>
            </a:prstGeom>
            <a:noFill/>
            <a:ln w="6350">
              <a:solidFill>
                <a:srgbClr val="000000"/>
              </a:solidFill>
              <a:round/>
              <a:headEnd/>
              <a:tailEnd/>
            </a:ln>
          </p:spPr>
          <p:txBody>
            <a:bodyPr/>
            <a:lstStyle/>
            <a:p>
              <a:endParaRPr lang="en-US"/>
            </a:p>
          </p:txBody>
        </p:sp>
        <p:sp>
          <p:nvSpPr>
            <p:cNvPr id="15412" name="Line 3744"/>
            <p:cNvSpPr>
              <a:spLocks noChangeShapeType="1"/>
            </p:cNvSpPr>
            <p:nvPr/>
          </p:nvSpPr>
          <p:spPr bwMode="auto">
            <a:xfrm>
              <a:off x="1989" y="3073"/>
              <a:ext cx="0" cy="49"/>
            </a:xfrm>
            <a:prstGeom prst="line">
              <a:avLst/>
            </a:prstGeom>
            <a:noFill/>
            <a:ln w="6350">
              <a:solidFill>
                <a:srgbClr val="000000"/>
              </a:solidFill>
              <a:round/>
              <a:headEnd/>
              <a:tailEnd/>
            </a:ln>
          </p:spPr>
          <p:txBody>
            <a:bodyPr/>
            <a:lstStyle/>
            <a:p>
              <a:endParaRPr lang="en-US"/>
            </a:p>
          </p:txBody>
        </p:sp>
        <p:sp>
          <p:nvSpPr>
            <p:cNvPr id="15413" name="Line 3745"/>
            <p:cNvSpPr>
              <a:spLocks noChangeShapeType="1"/>
            </p:cNvSpPr>
            <p:nvPr/>
          </p:nvSpPr>
          <p:spPr bwMode="auto">
            <a:xfrm>
              <a:off x="1989" y="3122"/>
              <a:ext cx="155" cy="0"/>
            </a:xfrm>
            <a:prstGeom prst="line">
              <a:avLst/>
            </a:prstGeom>
            <a:noFill/>
            <a:ln w="6350">
              <a:solidFill>
                <a:srgbClr val="000000"/>
              </a:solidFill>
              <a:round/>
              <a:headEnd/>
              <a:tailEnd/>
            </a:ln>
          </p:spPr>
          <p:txBody>
            <a:bodyPr/>
            <a:lstStyle/>
            <a:p>
              <a:endParaRPr lang="en-US"/>
            </a:p>
          </p:txBody>
        </p:sp>
        <p:sp>
          <p:nvSpPr>
            <p:cNvPr id="15414" name="Line 3746"/>
            <p:cNvSpPr>
              <a:spLocks noChangeShapeType="1"/>
            </p:cNvSpPr>
            <p:nvPr/>
          </p:nvSpPr>
          <p:spPr bwMode="auto">
            <a:xfrm flipV="1">
              <a:off x="2144" y="3073"/>
              <a:ext cx="0" cy="49"/>
            </a:xfrm>
            <a:prstGeom prst="line">
              <a:avLst/>
            </a:prstGeom>
            <a:noFill/>
            <a:ln w="6350">
              <a:solidFill>
                <a:srgbClr val="000000"/>
              </a:solidFill>
              <a:round/>
              <a:headEnd/>
              <a:tailEnd/>
            </a:ln>
          </p:spPr>
          <p:txBody>
            <a:bodyPr/>
            <a:lstStyle/>
            <a:p>
              <a:endParaRPr lang="en-US"/>
            </a:p>
          </p:txBody>
        </p:sp>
        <p:sp>
          <p:nvSpPr>
            <p:cNvPr id="15415" name="Line 3747"/>
            <p:cNvSpPr>
              <a:spLocks noChangeShapeType="1"/>
            </p:cNvSpPr>
            <p:nvPr/>
          </p:nvSpPr>
          <p:spPr bwMode="auto">
            <a:xfrm>
              <a:off x="2144" y="3073"/>
              <a:ext cx="0" cy="49"/>
            </a:xfrm>
            <a:prstGeom prst="line">
              <a:avLst/>
            </a:prstGeom>
            <a:noFill/>
            <a:ln w="6350">
              <a:solidFill>
                <a:srgbClr val="000000"/>
              </a:solidFill>
              <a:round/>
              <a:headEnd/>
              <a:tailEnd/>
            </a:ln>
          </p:spPr>
          <p:txBody>
            <a:bodyPr/>
            <a:lstStyle/>
            <a:p>
              <a:endParaRPr lang="en-US"/>
            </a:p>
          </p:txBody>
        </p:sp>
        <p:sp>
          <p:nvSpPr>
            <p:cNvPr id="15416" name="Line 3748"/>
            <p:cNvSpPr>
              <a:spLocks noChangeShapeType="1"/>
            </p:cNvSpPr>
            <p:nvPr/>
          </p:nvSpPr>
          <p:spPr bwMode="auto">
            <a:xfrm>
              <a:off x="2144" y="3122"/>
              <a:ext cx="157" cy="0"/>
            </a:xfrm>
            <a:prstGeom prst="line">
              <a:avLst/>
            </a:prstGeom>
            <a:noFill/>
            <a:ln w="6350">
              <a:solidFill>
                <a:srgbClr val="000000"/>
              </a:solidFill>
              <a:round/>
              <a:headEnd/>
              <a:tailEnd/>
            </a:ln>
          </p:spPr>
          <p:txBody>
            <a:bodyPr/>
            <a:lstStyle/>
            <a:p>
              <a:endParaRPr lang="en-US"/>
            </a:p>
          </p:txBody>
        </p:sp>
        <p:sp>
          <p:nvSpPr>
            <p:cNvPr id="15417" name="Line 3749"/>
            <p:cNvSpPr>
              <a:spLocks noChangeShapeType="1"/>
            </p:cNvSpPr>
            <p:nvPr/>
          </p:nvSpPr>
          <p:spPr bwMode="auto">
            <a:xfrm flipV="1">
              <a:off x="2301" y="3073"/>
              <a:ext cx="0" cy="49"/>
            </a:xfrm>
            <a:prstGeom prst="line">
              <a:avLst/>
            </a:prstGeom>
            <a:noFill/>
            <a:ln w="6350">
              <a:solidFill>
                <a:srgbClr val="000000"/>
              </a:solidFill>
              <a:round/>
              <a:headEnd/>
              <a:tailEnd/>
            </a:ln>
          </p:spPr>
          <p:txBody>
            <a:bodyPr/>
            <a:lstStyle/>
            <a:p>
              <a:endParaRPr lang="en-US"/>
            </a:p>
          </p:txBody>
        </p:sp>
        <p:sp>
          <p:nvSpPr>
            <p:cNvPr id="15418" name="Line 3750"/>
            <p:cNvSpPr>
              <a:spLocks noChangeShapeType="1"/>
            </p:cNvSpPr>
            <p:nvPr/>
          </p:nvSpPr>
          <p:spPr bwMode="auto">
            <a:xfrm>
              <a:off x="2301" y="3073"/>
              <a:ext cx="0" cy="49"/>
            </a:xfrm>
            <a:prstGeom prst="line">
              <a:avLst/>
            </a:prstGeom>
            <a:noFill/>
            <a:ln w="6350">
              <a:solidFill>
                <a:srgbClr val="000000"/>
              </a:solidFill>
              <a:round/>
              <a:headEnd/>
              <a:tailEnd/>
            </a:ln>
          </p:spPr>
          <p:txBody>
            <a:bodyPr/>
            <a:lstStyle/>
            <a:p>
              <a:endParaRPr lang="en-US"/>
            </a:p>
          </p:txBody>
        </p:sp>
        <p:sp>
          <p:nvSpPr>
            <p:cNvPr id="15419" name="Line 3751"/>
            <p:cNvSpPr>
              <a:spLocks noChangeShapeType="1"/>
            </p:cNvSpPr>
            <p:nvPr/>
          </p:nvSpPr>
          <p:spPr bwMode="auto">
            <a:xfrm>
              <a:off x="2301" y="3122"/>
              <a:ext cx="157" cy="0"/>
            </a:xfrm>
            <a:prstGeom prst="line">
              <a:avLst/>
            </a:prstGeom>
            <a:noFill/>
            <a:ln w="6350">
              <a:solidFill>
                <a:srgbClr val="000000"/>
              </a:solidFill>
              <a:round/>
              <a:headEnd/>
              <a:tailEnd/>
            </a:ln>
          </p:spPr>
          <p:txBody>
            <a:bodyPr/>
            <a:lstStyle/>
            <a:p>
              <a:endParaRPr lang="en-US"/>
            </a:p>
          </p:txBody>
        </p:sp>
        <p:sp>
          <p:nvSpPr>
            <p:cNvPr id="15420" name="Line 3752"/>
            <p:cNvSpPr>
              <a:spLocks noChangeShapeType="1"/>
            </p:cNvSpPr>
            <p:nvPr/>
          </p:nvSpPr>
          <p:spPr bwMode="auto">
            <a:xfrm flipV="1">
              <a:off x="2458" y="3073"/>
              <a:ext cx="0" cy="49"/>
            </a:xfrm>
            <a:prstGeom prst="line">
              <a:avLst/>
            </a:prstGeom>
            <a:noFill/>
            <a:ln w="6350">
              <a:solidFill>
                <a:srgbClr val="000000"/>
              </a:solidFill>
              <a:round/>
              <a:headEnd/>
              <a:tailEnd/>
            </a:ln>
          </p:spPr>
          <p:txBody>
            <a:bodyPr/>
            <a:lstStyle/>
            <a:p>
              <a:endParaRPr lang="en-US"/>
            </a:p>
          </p:txBody>
        </p:sp>
        <p:sp>
          <p:nvSpPr>
            <p:cNvPr id="15421" name="Line 3753"/>
            <p:cNvSpPr>
              <a:spLocks noChangeShapeType="1"/>
            </p:cNvSpPr>
            <p:nvPr/>
          </p:nvSpPr>
          <p:spPr bwMode="auto">
            <a:xfrm>
              <a:off x="2458" y="3073"/>
              <a:ext cx="0" cy="49"/>
            </a:xfrm>
            <a:prstGeom prst="line">
              <a:avLst/>
            </a:prstGeom>
            <a:noFill/>
            <a:ln w="6350">
              <a:solidFill>
                <a:srgbClr val="000000"/>
              </a:solidFill>
              <a:round/>
              <a:headEnd/>
              <a:tailEnd/>
            </a:ln>
          </p:spPr>
          <p:txBody>
            <a:bodyPr/>
            <a:lstStyle/>
            <a:p>
              <a:endParaRPr lang="en-US"/>
            </a:p>
          </p:txBody>
        </p:sp>
        <p:sp>
          <p:nvSpPr>
            <p:cNvPr id="15422" name="Line 3754"/>
            <p:cNvSpPr>
              <a:spLocks noChangeShapeType="1"/>
            </p:cNvSpPr>
            <p:nvPr/>
          </p:nvSpPr>
          <p:spPr bwMode="auto">
            <a:xfrm>
              <a:off x="2458" y="3122"/>
              <a:ext cx="157" cy="0"/>
            </a:xfrm>
            <a:prstGeom prst="line">
              <a:avLst/>
            </a:prstGeom>
            <a:noFill/>
            <a:ln w="6350">
              <a:solidFill>
                <a:srgbClr val="000000"/>
              </a:solidFill>
              <a:round/>
              <a:headEnd/>
              <a:tailEnd/>
            </a:ln>
          </p:spPr>
          <p:txBody>
            <a:bodyPr/>
            <a:lstStyle/>
            <a:p>
              <a:endParaRPr lang="en-US"/>
            </a:p>
          </p:txBody>
        </p:sp>
        <p:sp>
          <p:nvSpPr>
            <p:cNvPr id="15423" name="Line 3755"/>
            <p:cNvSpPr>
              <a:spLocks noChangeShapeType="1"/>
            </p:cNvSpPr>
            <p:nvPr/>
          </p:nvSpPr>
          <p:spPr bwMode="auto">
            <a:xfrm flipV="1">
              <a:off x="2615" y="3073"/>
              <a:ext cx="0" cy="49"/>
            </a:xfrm>
            <a:prstGeom prst="line">
              <a:avLst/>
            </a:prstGeom>
            <a:noFill/>
            <a:ln w="6350">
              <a:solidFill>
                <a:srgbClr val="000000"/>
              </a:solidFill>
              <a:round/>
              <a:headEnd/>
              <a:tailEnd/>
            </a:ln>
          </p:spPr>
          <p:txBody>
            <a:bodyPr/>
            <a:lstStyle/>
            <a:p>
              <a:endParaRPr lang="en-US"/>
            </a:p>
          </p:txBody>
        </p:sp>
        <p:sp>
          <p:nvSpPr>
            <p:cNvPr id="15424" name="Line 3756"/>
            <p:cNvSpPr>
              <a:spLocks noChangeShapeType="1"/>
            </p:cNvSpPr>
            <p:nvPr/>
          </p:nvSpPr>
          <p:spPr bwMode="auto">
            <a:xfrm>
              <a:off x="2615" y="3073"/>
              <a:ext cx="0" cy="49"/>
            </a:xfrm>
            <a:prstGeom prst="line">
              <a:avLst/>
            </a:prstGeom>
            <a:noFill/>
            <a:ln w="6350">
              <a:solidFill>
                <a:srgbClr val="000000"/>
              </a:solidFill>
              <a:round/>
              <a:headEnd/>
              <a:tailEnd/>
            </a:ln>
          </p:spPr>
          <p:txBody>
            <a:bodyPr/>
            <a:lstStyle/>
            <a:p>
              <a:endParaRPr lang="en-US"/>
            </a:p>
          </p:txBody>
        </p:sp>
        <p:sp>
          <p:nvSpPr>
            <p:cNvPr id="15425" name="Line 3757"/>
            <p:cNvSpPr>
              <a:spLocks noChangeShapeType="1"/>
            </p:cNvSpPr>
            <p:nvPr/>
          </p:nvSpPr>
          <p:spPr bwMode="auto">
            <a:xfrm>
              <a:off x="2615" y="3122"/>
              <a:ext cx="156" cy="0"/>
            </a:xfrm>
            <a:prstGeom prst="line">
              <a:avLst/>
            </a:prstGeom>
            <a:noFill/>
            <a:ln w="6350">
              <a:solidFill>
                <a:srgbClr val="000000"/>
              </a:solidFill>
              <a:round/>
              <a:headEnd/>
              <a:tailEnd/>
            </a:ln>
          </p:spPr>
          <p:txBody>
            <a:bodyPr/>
            <a:lstStyle/>
            <a:p>
              <a:endParaRPr lang="en-US"/>
            </a:p>
          </p:txBody>
        </p:sp>
        <p:sp>
          <p:nvSpPr>
            <p:cNvPr id="15426" name="Line 3758"/>
            <p:cNvSpPr>
              <a:spLocks noChangeShapeType="1"/>
            </p:cNvSpPr>
            <p:nvPr/>
          </p:nvSpPr>
          <p:spPr bwMode="auto">
            <a:xfrm flipV="1">
              <a:off x="2771" y="3003"/>
              <a:ext cx="0" cy="119"/>
            </a:xfrm>
            <a:prstGeom prst="line">
              <a:avLst/>
            </a:prstGeom>
            <a:noFill/>
            <a:ln w="6350">
              <a:solidFill>
                <a:srgbClr val="000000"/>
              </a:solidFill>
              <a:round/>
              <a:headEnd/>
              <a:tailEnd/>
            </a:ln>
          </p:spPr>
          <p:txBody>
            <a:bodyPr/>
            <a:lstStyle/>
            <a:p>
              <a:endParaRPr lang="en-US"/>
            </a:p>
          </p:txBody>
        </p:sp>
        <p:sp>
          <p:nvSpPr>
            <p:cNvPr id="15427" name="Line 3759"/>
            <p:cNvSpPr>
              <a:spLocks noChangeShapeType="1"/>
            </p:cNvSpPr>
            <p:nvPr/>
          </p:nvSpPr>
          <p:spPr bwMode="auto">
            <a:xfrm>
              <a:off x="2771" y="3003"/>
              <a:ext cx="0" cy="119"/>
            </a:xfrm>
            <a:prstGeom prst="line">
              <a:avLst/>
            </a:prstGeom>
            <a:noFill/>
            <a:ln w="6350">
              <a:solidFill>
                <a:srgbClr val="000000"/>
              </a:solidFill>
              <a:round/>
              <a:headEnd/>
              <a:tailEnd/>
            </a:ln>
          </p:spPr>
          <p:txBody>
            <a:bodyPr/>
            <a:lstStyle/>
            <a:p>
              <a:endParaRPr lang="en-US"/>
            </a:p>
          </p:txBody>
        </p:sp>
        <p:sp>
          <p:nvSpPr>
            <p:cNvPr id="15428" name="Line 3760"/>
            <p:cNvSpPr>
              <a:spLocks noChangeShapeType="1"/>
            </p:cNvSpPr>
            <p:nvPr/>
          </p:nvSpPr>
          <p:spPr bwMode="auto">
            <a:xfrm>
              <a:off x="2771" y="3122"/>
              <a:ext cx="157" cy="0"/>
            </a:xfrm>
            <a:prstGeom prst="line">
              <a:avLst/>
            </a:prstGeom>
            <a:noFill/>
            <a:ln w="6350">
              <a:solidFill>
                <a:srgbClr val="000000"/>
              </a:solidFill>
              <a:round/>
              <a:headEnd/>
              <a:tailEnd/>
            </a:ln>
          </p:spPr>
          <p:txBody>
            <a:bodyPr/>
            <a:lstStyle/>
            <a:p>
              <a:endParaRPr lang="en-US"/>
            </a:p>
          </p:txBody>
        </p:sp>
        <p:sp>
          <p:nvSpPr>
            <p:cNvPr id="15429" name="Line 3761"/>
            <p:cNvSpPr>
              <a:spLocks noChangeShapeType="1"/>
            </p:cNvSpPr>
            <p:nvPr/>
          </p:nvSpPr>
          <p:spPr bwMode="auto">
            <a:xfrm flipV="1">
              <a:off x="2928" y="3073"/>
              <a:ext cx="0" cy="49"/>
            </a:xfrm>
            <a:prstGeom prst="line">
              <a:avLst/>
            </a:prstGeom>
            <a:noFill/>
            <a:ln w="6350">
              <a:solidFill>
                <a:srgbClr val="000000"/>
              </a:solidFill>
              <a:round/>
              <a:headEnd/>
              <a:tailEnd/>
            </a:ln>
          </p:spPr>
          <p:txBody>
            <a:bodyPr/>
            <a:lstStyle/>
            <a:p>
              <a:endParaRPr lang="en-US"/>
            </a:p>
          </p:txBody>
        </p:sp>
        <p:sp>
          <p:nvSpPr>
            <p:cNvPr id="15430" name="Line 3762"/>
            <p:cNvSpPr>
              <a:spLocks noChangeShapeType="1"/>
            </p:cNvSpPr>
            <p:nvPr/>
          </p:nvSpPr>
          <p:spPr bwMode="auto">
            <a:xfrm>
              <a:off x="2928" y="3073"/>
              <a:ext cx="0" cy="49"/>
            </a:xfrm>
            <a:prstGeom prst="line">
              <a:avLst/>
            </a:prstGeom>
            <a:noFill/>
            <a:ln w="6350">
              <a:solidFill>
                <a:srgbClr val="000000"/>
              </a:solidFill>
              <a:round/>
              <a:headEnd/>
              <a:tailEnd/>
            </a:ln>
          </p:spPr>
          <p:txBody>
            <a:bodyPr/>
            <a:lstStyle/>
            <a:p>
              <a:endParaRPr lang="en-US"/>
            </a:p>
          </p:txBody>
        </p:sp>
        <p:sp>
          <p:nvSpPr>
            <p:cNvPr id="15431" name="Line 3763"/>
            <p:cNvSpPr>
              <a:spLocks noChangeShapeType="1"/>
            </p:cNvSpPr>
            <p:nvPr/>
          </p:nvSpPr>
          <p:spPr bwMode="auto">
            <a:xfrm>
              <a:off x="2928" y="3122"/>
              <a:ext cx="157" cy="0"/>
            </a:xfrm>
            <a:prstGeom prst="line">
              <a:avLst/>
            </a:prstGeom>
            <a:noFill/>
            <a:ln w="6350">
              <a:solidFill>
                <a:srgbClr val="000000"/>
              </a:solidFill>
              <a:round/>
              <a:headEnd/>
              <a:tailEnd/>
            </a:ln>
          </p:spPr>
          <p:txBody>
            <a:bodyPr/>
            <a:lstStyle/>
            <a:p>
              <a:endParaRPr lang="en-US"/>
            </a:p>
          </p:txBody>
        </p:sp>
        <p:sp>
          <p:nvSpPr>
            <p:cNvPr id="15432" name="Line 3764"/>
            <p:cNvSpPr>
              <a:spLocks noChangeShapeType="1"/>
            </p:cNvSpPr>
            <p:nvPr/>
          </p:nvSpPr>
          <p:spPr bwMode="auto">
            <a:xfrm flipV="1">
              <a:off x="3085" y="3073"/>
              <a:ext cx="0" cy="49"/>
            </a:xfrm>
            <a:prstGeom prst="line">
              <a:avLst/>
            </a:prstGeom>
            <a:noFill/>
            <a:ln w="6350">
              <a:solidFill>
                <a:srgbClr val="000000"/>
              </a:solidFill>
              <a:round/>
              <a:headEnd/>
              <a:tailEnd/>
            </a:ln>
          </p:spPr>
          <p:txBody>
            <a:bodyPr/>
            <a:lstStyle/>
            <a:p>
              <a:endParaRPr lang="en-US"/>
            </a:p>
          </p:txBody>
        </p:sp>
        <p:sp>
          <p:nvSpPr>
            <p:cNvPr id="15433" name="Line 3765"/>
            <p:cNvSpPr>
              <a:spLocks noChangeShapeType="1"/>
            </p:cNvSpPr>
            <p:nvPr/>
          </p:nvSpPr>
          <p:spPr bwMode="auto">
            <a:xfrm>
              <a:off x="3085" y="3073"/>
              <a:ext cx="0" cy="49"/>
            </a:xfrm>
            <a:prstGeom prst="line">
              <a:avLst/>
            </a:prstGeom>
            <a:noFill/>
            <a:ln w="6350">
              <a:solidFill>
                <a:srgbClr val="000000"/>
              </a:solidFill>
              <a:round/>
              <a:headEnd/>
              <a:tailEnd/>
            </a:ln>
          </p:spPr>
          <p:txBody>
            <a:bodyPr/>
            <a:lstStyle/>
            <a:p>
              <a:endParaRPr lang="en-US"/>
            </a:p>
          </p:txBody>
        </p:sp>
        <p:sp>
          <p:nvSpPr>
            <p:cNvPr id="15434" name="Line 3766"/>
            <p:cNvSpPr>
              <a:spLocks noChangeShapeType="1"/>
            </p:cNvSpPr>
            <p:nvPr/>
          </p:nvSpPr>
          <p:spPr bwMode="auto">
            <a:xfrm>
              <a:off x="3085" y="3122"/>
              <a:ext cx="157" cy="0"/>
            </a:xfrm>
            <a:prstGeom prst="line">
              <a:avLst/>
            </a:prstGeom>
            <a:noFill/>
            <a:ln w="6350">
              <a:solidFill>
                <a:srgbClr val="000000"/>
              </a:solidFill>
              <a:round/>
              <a:headEnd/>
              <a:tailEnd/>
            </a:ln>
          </p:spPr>
          <p:txBody>
            <a:bodyPr/>
            <a:lstStyle/>
            <a:p>
              <a:endParaRPr lang="en-US"/>
            </a:p>
          </p:txBody>
        </p:sp>
        <p:sp>
          <p:nvSpPr>
            <p:cNvPr id="15435" name="Line 3767"/>
            <p:cNvSpPr>
              <a:spLocks noChangeShapeType="1"/>
            </p:cNvSpPr>
            <p:nvPr/>
          </p:nvSpPr>
          <p:spPr bwMode="auto">
            <a:xfrm flipV="1">
              <a:off x="3242" y="3073"/>
              <a:ext cx="0" cy="49"/>
            </a:xfrm>
            <a:prstGeom prst="line">
              <a:avLst/>
            </a:prstGeom>
            <a:noFill/>
            <a:ln w="6350">
              <a:solidFill>
                <a:srgbClr val="000000"/>
              </a:solidFill>
              <a:round/>
              <a:headEnd/>
              <a:tailEnd/>
            </a:ln>
          </p:spPr>
          <p:txBody>
            <a:bodyPr/>
            <a:lstStyle/>
            <a:p>
              <a:endParaRPr lang="en-US"/>
            </a:p>
          </p:txBody>
        </p:sp>
        <p:sp>
          <p:nvSpPr>
            <p:cNvPr id="15436" name="Line 3768"/>
            <p:cNvSpPr>
              <a:spLocks noChangeShapeType="1"/>
            </p:cNvSpPr>
            <p:nvPr/>
          </p:nvSpPr>
          <p:spPr bwMode="auto">
            <a:xfrm>
              <a:off x="3242" y="3073"/>
              <a:ext cx="0" cy="49"/>
            </a:xfrm>
            <a:prstGeom prst="line">
              <a:avLst/>
            </a:prstGeom>
            <a:noFill/>
            <a:ln w="6350">
              <a:solidFill>
                <a:srgbClr val="000000"/>
              </a:solidFill>
              <a:round/>
              <a:headEnd/>
              <a:tailEnd/>
            </a:ln>
          </p:spPr>
          <p:txBody>
            <a:bodyPr/>
            <a:lstStyle/>
            <a:p>
              <a:endParaRPr lang="en-US"/>
            </a:p>
          </p:txBody>
        </p:sp>
        <p:sp>
          <p:nvSpPr>
            <p:cNvPr id="15437" name="Line 3769"/>
            <p:cNvSpPr>
              <a:spLocks noChangeShapeType="1"/>
            </p:cNvSpPr>
            <p:nvPr/>
          </p:nvSpPr>
          <p:spPr bwMode="auto">
            <a:xfrm>
              <a:off x="3242" y="3122"/>
              <a:ext cx="156" cy="0"/>
            </a:xfrm>
            <a:prstGeom prst="line">
              <a:avLst/>
            </a:prstGeom>
            <a:noFill/>
            <a:ln w="6350">
              <a:solidFill>
                <a:srgbClr val="000000"/>
              </a:solidFill>
              <a:round/>
              <a:headEnd/>
              <a:tailEnd/>
            </a:ln>
          </p:spPr>
          <p:txBody>
            <a:bodyPr/>
            <a:lstStyle/>
            <a:p>
              <a:endParaRPr lang="en-US"/>
            </a:p>
          </p:txBody>
        </p:sp>
        <p:sp>
          <p:nvSpPr>
            <p:cNvPr id="15438" name="Line 3770"/>
            <p:cNvSpPr>
              <a:spLocks noChangeShapeType="1"/>
            </p:cNvSpPr>
            <p:nvPr/>
          </p:nvSpPr>
          <p:spPr bwMode="auto">
            <a:xfrm flipV="1">
              <a:off x="3398" y="3073"/>
              <a:ext cx="0" cy="49"/>
            </a:xfrm>
            <a:prstGeom prst="line">
              <a:avLst/>
            </a:prstGeom>
            <a:noFill/>
            <a:ln w="6350">
              <a:solidFill>
                <a:srgbClr val="000000"/>
              </a:solidFill>
              <a:round/>
              <a:headEnd/>
              <a:tailEnd/>
            </a:ln>
          </p:spPr>
          <p:txBody>
            <a:bodyPr/>
            <a:lstStyle/>
            <a:p>
              <a:endParaRPr lang="en-US"/>
            </a:p>
          </p:txBody>
        </p:sp>
        <p:sp>
          <p:nvSpPr>
            <p:cNvPr id="15439" name="Line 3771"/>
            <p:cNvSpPr>
              <a:spLocks noChangeShapeType="1"/>
            </p:cNvSpPr>
            <p:nvPr/>
          </p:nvSpPr>
          <p:spPr bwMode="auto">
            <a:xfrm>
              <a:off x="3398" y="3073"/>
              <a:ext cx="0" cy="49"/>
            </a:xfrm>
            <a:prstGeom prst="line">
              <a:avLst/>
            </a:prstGeom>
            <a:noFill/>
            <a:ln w="6350">
              <a:solidFill>
                <a:srgbClr val="000000"/>
              </a:solidFill>
              <a:round/>
              <a:headEnd/>
              <a:tailEnd/>
            </a:ln>
          </p:spPr>
          <p:txBody>
            <a:bodyPr/>
            <a:lstStyle/>
            <a:p>
              <a:endParaRPr lang="en-US"/>
            </a:p>
          </p:txBody>
        </p:sp>
        <p:sp>
          <p:nvSpPr>
            <p:cNvPr id="15440" name="Line 3772"/>
            <p:cNvSpPr>
              <a:spLocks noChangeShapeType="1"/>
            </p:cNvSpPr>
            <p:nvPr/>
          </p:nvSpPr>
          <p:spPr bwMode="auto">
            <a:xfrm>
              <a:off x="3398" y="3122"/>
              <a:ext cx="156" cy="0"/>
            </a:xfrm>
            <a:prstGeom prst="line">
              <a:avLst/>
            </a:prstGeom>
            <a:noFill/>
            <a:ln w="6350">
              <a:solidFill>
                <a:srgbClr val="000000"/>
              </a:solidFill>
              <a:round/>
              <a:headEnd/>
              <a:tailEnd/>
            </a:ln>
          </p:spPr>
          <p:txBody>
            <a:bodyPr/>
            <a:lstStyle/>
            <a:p>
              <a:endParaRPr lang="en-US"/>
            </a:p>
          </p:txBody>
        </p:sp>
        <p:sp>
          <p:nvSpPr>
            <p:cNvPr id="15441" name="Line 3773"/>
            <p:cNvSpPr>
              <a:spLocks noChangeShapeType="1"/>
            </p:cNvSpPr>
            <p:nvPr/>
          </p:nvSpPr>
          <p:spPr bwMode="auto">
            <a:xfrm flipV="1">
              <a:off x="3554" y="3073"/>
              <a:ext cx="0" cy="49"/>
            </a:xfrm>
            <a:prstGeom prst="line">
              <a:avLst/>
            </a:prstGeom>
            <a:noFill/>
            <a:ln w="6350">
              <a:solidFill>
                <a:srgbClr val="000000"/>
              </a:solidFill>
              <a:round/>
              <a:headEnd/>
              <a:tailEnd/>
            </a:ln>
          </p:spPr>
          <p:txBody>
            <a:bodyPr/>
            <a:lstStyle/>
            <a:p>
              <a:endParaRPr lang="en-US"/>
            </a:p>
          </p:txBody>
        </p:sp>
        <p:sp>
          <p:nvSpPr>
            <p:cNvPr id="15442" name="Line 3774"/>
            <p:cNvSpPr>
              <a:spLocks noChangeShapeType="1"/>
            </p:cNvSpPr>
            <p:nvPr/>
          </p:nvSpPr>
          <p:spPr bwMode="auto">
            <a:xfrm>
              <a:off x="3554" y="3073"/>
              <a:ext cx="0" cy="49"/>
            </a:xfrm>
            <a:prstGeom prst="line">
              <a:avLst/>
            </a:prstGeom>
            <a:noFill/>
            <a:ln w="6350">
              <a:solidFill>
                <a:srgbClr val="000000"/>
              </a:solidFill>
              <a:round/>
              <a:headEnd/>
              <a:tailEnd/>
            </a:ln>
          </p:spPr>
          <p:txBody>
            <a:bodyPr/>
            <a:lstStyle/>
            <a:p>
              <a:endParaRPr lang="en-US"/>
            </a:p>
          </p:txBody>
        </p:sp>
        <p:sp>
          <p:nvSpPr>
            <p:cNvPr id="15443" name="Line 3775"/>
            <p:cNvSpPr>
              <a:spLocks noChangeShapeType="1"/>
            </p:cNvSpPr>
            <p:nvPr/>
          </p:nvSpPr>
          <p:spPr bwMode="auto">
            <a:xfrm>
              <a:off x="3554" y="3122"/>
              <a:ext cx="157" cy="0"/>
            </a:xfrm>
            <a:prstGeom prst="line">
              <a:avLst/>
            </a:prstGeom>
            <a:noFill/>
            <a:ln w="6350">
              <a:solidFill>
                <a:srgbClr val="000000"/>
              </a:solidFill>
              <a:round/>
              <a:headEnd/>
              <a:tailEnd/>
            </a:ln>
          </p:spPr>
          <p:txBody>
            <a:bodyPr/>
            <a:lstStyle/>
            <a:p>
              <a:endParaRPr lang="en-US"/>
            </a:p>
          </p:txBody>
        </p:sp>
        <p:sp>
          <p:nvSpPr>
            <p:cNvPr id="15444" name="Line 3776"/>
            <p:cNvSpPr>
              <a:spLocks noChangeShapeType="1"/>
            </p:cNvSpPr>
            <p:nvPr/>
          </p:nvSpPr>
          <p:spPr bwMode="auto">
            <a:xfrm flipV="1">
              <a:off x="3711" y="3073"/>
              <a:ext cx="0" cy="49"/>
            </a:xfrm>
            <a:prstGeom prst="line">
              <a:avLst/>
            </a:prstGeom>
            <a:noFill/>
            <a:ln w="6350">
              <a:solidFill>
                <a:srgbClr val="000000"/>
              </a:solidFill>
              <a:round/>
              <a:headEnd/>
              <a:tailEnd/>
            </a:ln>
          </p:spPr>
          <p:txBody>
            <a:bodyPr/>
            <a:lstStyle/>
            <a:p>
              <a:endParaRPr lang="en-US"/>
            </a:p>
          </p:txBody>
        </p:sp>
        <p:sp>
          <p:nvSpPr>
            <p:cNvPr id="15445" name="Line 3777"/>
            <p:cNvSpPr>
              <a:spLocks noChangeShapeType="1"/>
            </p:cNvSpPr>
            <p:nvPr/>
          </p:nvSpPr>
          <p:spPr bwMode="auto">
            <a:xfrm>
              <a:off x="3711" y="3073"/>
              <a:ext cx="0" cy="49"/>
            </a:xfrm>
            <a:prstGeom prst="line">
              <a:avLst/>
            </a:prstGeom>
            <a:noFill/>
            <a:ln w="6350">
              <a:solidFill>
                <a:srgbClr val="000000"/>
              </a:solidFill>
              <a:round/>
              <a:headEnd/>
              <a:tailEnd/>
            </a:ln>
          </p:spPr>
          <p:txBody>
            <a:bodyPr/>
            <a:lstStyle/>
            <a:p>
              <a:endParaRPr lang="en-US"/>
            </a:p>
          </p:txBody>
        </p:sp>
        <p:sp>
          <p:nvSpPr>
            <p:cNvPr id="15446" name="Line 3778"/>
            <p:cNvSpPr>
              <a:spLocks noChangeShapeType="1"/>
            </p:cNvSpPr>
            <p:nvPr/>
          </p:nvSpPr>
          <p:spPr bwMode="auto">
            <a:xfrm>
              <a:off x="3711" y="3122"/>
              <a:ext cx="157" cy="0"/>
            </a:xfrm>
            <a:prstGeom prst="line">
              <a:avLst/>
            </a:prstGeom>
            <a:noFill/>
            <a:ln w="6350">
              <a:solidFill>
                <a:srgbClr val="000000"/>
              </a:solidFill>
              <a:round/>
              <a:headEnd/>
              <a:tailEnd/>
            </a:ln>
          </p:spPr>
          <p:txBody>
            <a:bodyPr/>
            <a:lstStyle/>
            <a:p>
              <a:endParaRPr lang="en-US"/>
            </a:p>
          </p:txBody>
        </p:sp>
        <p:sp>
          <p:nvSpPr>
            <p:cNvPr id="15447" name="Line 3779"/>
            <p:cNvSpPr>
              <a:spLocks noChangeShapeType="1"/>
            </p:cNvSpPr>
            <p:nvPr/>
          </p:nvSpPr>
          <p:spPr bwMode="auto">
            <a:xfrm flipV="1">
              <a:off x="3868" y="3073"/>
              <a:ext cx="0" cy="49"/>
            </a:xfrm>
            <a:prstGeom prst="line">
              <a:avLst/>
            </a:prstGeom>
            <a:noFill/>
            <a:ln w="6350">
              <a:solidFill>
                <a:srgbClr val="000000"/>
              </a:solidFill>
              <a:round/>
              <a:headEnd/>
              <a:tailEnd/>
            </a:ln>
          </p:spPr>
          <p:txBody>
            <a:bodyPr/>
            <a:lstStyle/>
            <a:p>
              <a:endParaRPr lang="en-US"/>
            </a:p>
          </p:txBody>
        </p:sp>
        <p:sp>
          <p:nvSpPr>
            <p:cNvPr id="15448" name="Line 3780"/>
            <p:cNvSpPr>
              <a:spLocks noChangeShapeType="1"/>
            </p:cNvSpPr>
            <p:nvPr/>
          </p:nvSpPr>
          <p:spPr bwMode="auto">
            <a:xfrm>
              <a:off x="3868" y="3073"/>
              <a:ext cx="0" cy="49"/>
            </a:xfrm>
            <a:prstGeom prst="line">
              <a:avLst/>
            </a:prstGeom>
            <a:noFill/>
            <a:ln w="6350">
              <a:solidFill>
                <a:srgbClr val="000000"/>
              </a:solidFill>
              <a:round/>
              <a:headEnd/>
              <a:tailEnd/>
            </a:ln>
          </p:spPr>
          <p:txBody>
            <a:bodyPr/>
            <a:lstStyle/>
            <a:p>
              <a:endParaRPr lang="en-US"/>
            </a:p>
          </p:txBody>
        </p:sp>
        <p:sp>
          <p:nvSpPr>
            <p:cNvPr id="15449" name="Line 3781"/>
            <p:cNvSpPr>
              <a:spLocks noChangeShapeType="1"/>
            </p:cNvSpPr>
            <p:nvPr/>
          </p:nvSpPr>
          <p:spPr bwMode="auto">
            <a:xfrm>
              <a:off x="3868" y="3122"/>
              <a:ext cx="156" cy="0"/>
            </a:xfrm>
            <a:prstGeom prst="line">
              <a:avLst/>
            </a:prstGeom>
            <a:noFill/>
            <a:ln w="6350">
              <a:solidFill>
                <a:srgbClr val="000000"/>
              </a:solidFill>
              <a:round/>
              <a:headEnd/>
              <a:tailEnd/>
            </a:ln>
          </p:spPr>
          <p:txBody>
            <a:bodyPr/>
            <a:lstStyle/>
            <a:p>
              <a:endParaRPr lang="en-US"/>
            </a:p>
          </p:txBody>
        </p:sp>
        <p:sp>
          <p:nvSpPr>
            <p:cNvPr id="15450" name="Line 3782"/>
            <p:cNvSpPr>
              <a:spLocks noChangeShapeType="1"/>
            </p:cNvSpPr>
            <p:nvPr/>
          </p:nvSpPr>
          <p:spPr bwMode="auto">
            <a:xfrm flipV="1">
              <a:off x="4024" y="3073"/>
              <a:ext cx="0" cy="49"/>
            </a:xfrm>
            <a:prstGeom prst="line">
              <a:avLst/>
            </a:prstGeom>
            <a:noFill/>
            <a:ln w="6350">
              <a:solidFill>
                <a:srgbClr val="000000"/>
              </a:solidFill>
              <a:round/>
              <a:headEnd/>
              <a:tailEnd/>
            </a:ln>
          </p:spPr>
          <p:txBody>
            <a:bodyPr/>
            <a:lstStyle/>
            <a:p>
              <a:endParaRPr lang="en-US"/>
            </a:p>
          </p:txBody>
        </p:sp>
        <p:sp>
          <p:nvSpPr>
            <p:cNvPr id="15451" name="Line 3783"/>
            <p:cNvSpPr>
              <a:spLocks noChangeShapeType="1"/>
            </p:cNvSpPr>
            <p:nvPr/>
          </p:nvSpPr>
          <p:spPr bwMode="auto">
            <a:xfrm>
              <a:off x="4024" y="3073"/>
              <a:ext cx="0" cy="49"/>
            </a:xfrm>
            <a:prstGeom prst="line">
              <a:avLst/>
            </a:prstGeom>
            <a:noFill/>
            <a:ln w="6350">
              <a:solidFill>
                <a:srgbClr val="000000"/>
              </a:solidFill>
              <a:round/>
              <a:headEnd/>
              <a:tailEnd/>
            </a:ln>
          </p:spPr>
          <p:txBody>
            <a:bodyPr/>
            <a:lstStyle/>
            <a:p>
              <a:endParaRPr lang="en-US"/>
            </a:p>
          </p:txBody>
        </p:sp>
        <p:sp>
          <p:nvSpPr>
            <p:cNvPr id="15452" name="Line 3784"/>
            <p:cNvSpPr>
              <a:spLocks noChangeShapeType="1"/>
            </p:cNvSpPr>
            <p:nvPr/>
          </p:nvSpPr>
          <p:spPr bwMode="auto">
            <a:xfrm>
              <a:off x="4024" y="3122"/>
              <a:ext cx="157" cy="0"/>
            </a:xfrm>
            <a:prstGeom prst="line">
              <a:avLst/>
            </a:prstGeom>
            <a:noFill/>
            <a:ln w="6350">
              <a:solidFill>
                <a:srgbClr val="000000"/>
              </a:solidFill>
              <a:round/>
              <a:headEnd/>
              <a:tailEnd/>
            </a:ln>
          </p:spPr>
          <p:txBody>
            <a:bodyPr/>
            <a:lstStyle/>
            <a:p>
              <a:endParaRPr lang="en-US"/>
            </a:p>
          </p:txBody>
        </p:sp>
        <p:sp>
          <p:nvSpPr>
            <p:cNvPr id="15453" name="Line 3785"/>
            <p:cNvSpPr>
              <a:spLocks noChangeShapeType="1"/>
            </p:cNvSpPr>
            <p:nvPr/>
          </p:nvSpPr>
          <p:spPr bwMode="auto">
            <a:xfrm flipV="1">
              <a:off x="4181" y="3073"/>
              <a:ext cx="0" cy="49"/>
            </a:xfrm>
            <a:prstGeom prst="line">
              <a:avLst/>
            </a:prstGeom>
            <a:noFill/>
            <a:ln w="6350">
              <a:solidFill>
                <a:srgbClr val="000000"/>
              </a:solidFill>
              <a:round/>
              <a:headEnd/>
              <a:tailEnd/>
            </a:ln>
          </p:spPr>
          <p:txBody>
            <a:bodyPr/>
            <a:lstStyle/>
            <a:p>
              <a:endParaRPr lang="en-US"/>
            </a:p>
          </p:txBody>
        </p:sp>
        <p:sp>
          <p:nvSpPr>
            <p:cNvPr id="15454" name="Line 3786"/>
            <p:cNvSpPr>
              <a:spLocks noChangeShapeType="1"/>
            </p:cNvSpPr>
            <p:nvPr/>
          </p:nvSpPr>
          <p:spPr bwMode="auto">
            <a:xfrm>
              <a:off x="4181" y="3073"/>
              <a:ext cx="0" cy="49"/>
            </a:xfrm>
            <a:prstGeom prst="line">
              <a:avLst/>
            </a:prstGeom>
            <a:noFill/>
            <a:ln w="6350">
              <a:solidFill>
                <a:srgbClr val="000000"/>
              </a:solidFill>
              <a:round/>
              <a:headEnd/>
              <a:tailEnd/>
            </a:ln>
          </p:spPr>
          <p:txBody>
            <a:bodyPr/>
            <a:lstStyle/>
            <a:p>
              <a:endParaRPr lang="en-US"/>
            </a:p>
          </p:txBody>
        </p:sp>
        <p:sp>
          <p:nvSpPr>
            <p:cNvPr id="15455" name="Line 3787"/>
            <p:cNvSpPr>
              <a:spLocks noChangeShapeType="1"/>
            </p:cNvSpPr>
            <p:nvPr/>
          </p:nvSpPr>
          <p:spPr bwMode="auto">
            <a:xfrm>
              <a:off x="4181" y="3122"/>
              <a:ext cx="157" cy="0"/>
            </a:xfrm>
            <a:prstGeom prst="line">
              <a:avLst/>
            </a:prstGeom>
            <a:noFill/>
            <a:ln w="6350">
              <a:solidFill>
                <a:srgbClr val="000000"/>
              </a:solidFill>
              <a:round/>
              <a:headEnd/>
              <a:tailEnd/>
            </a:ln>
          </p:spPr>
          <p:txBody>
            <a:bodyPr/>
            <a:lstStyle/>
            <a:p>
              <a:endParaRPr lang="en-US"/>
            </a:p>
          </p:txBody>
        </p:sp>
        <p:sp>
          <p:nvSpPr>
            <p:cNvPr id="15456" name="Line 3788"/>
            <p:cNvSpPr>
              <a:spLocks noChangeShapeType="1"/>
            </p:cNvSpPr>
            <p:nvPr/>
          </p:nvSpPr>
          <p:spPr bwMode="auto">
            <a:xfrm flipV="1">
              <a:off x="4338" y="3003"/>
              <a:ext cx="0" cy="119"/>
            </a:xfrm>
            <a:prstGeom prst="line">
              <a:avLst/>
            </a:prstGeom>
            <a:noFill/>
            <a:ln w="6350">
              <a:solidFill>
                <a:srgbClr val="000000"/>
              </a:solidFill>
              <a:round/>
              <a:headEnd/>
              <a:tailEnd/>
            </a:ln>
          </p:spPr>
          <p:txBody>
            <a:bodyPr/>
            <a:lstStyle/>
            <a:p>
              <a:endParaRPr lang="en-US"/>
            </a:p>
          </p:txBody>
        </p:sp>
        <p:sp>
          <p:nvSpPr>
            <p:cNvPr id="15457" name="Line 3789"/>
            <p:cNvSpPr>
              <a:spLocks noChangeShapeType="1"/>
            </p:cNvSpPr>
            <p:nvPr/>
          </p:nvSpPr>
          <p:spPr bwMode="auto">
            <a:xfrm>
              <a:off x="4338" y="3003"/>
              <a:ext cx="0" cy="119"/>
            </a:xfrm>
            <a:prstGeom prst="line">
              <a:avLst/>
            </a:prstGeom>
            <a:noFill/>
            <a:ln w="6350">
              <a:solidFill>
                <a:srgbClr val="000000"/>
              </a:solidFill>
              <a:round/>
              <a:headEnd/>
              <a:tailEnd/>
            </a:ln>
          </p:spPr>
          <p:txBody>
            <a:bodyPr/>
            <a:lstStyle/>
            <a:p>
              <a:endParaRPr lang="en-US"/>
            </a:p>
          </p:txBody>
        </p:sp>
        <p:sp>
          <p:nvSpPr>
            <p:cNvPr id="15458" name="Line 3790"/>
            <p:cNvSpPr>
              <a:spLocks noChangeShapeType="1"/>
            </p:cNvSpPr>
            <p:nvPr/>
          </p:nvSpPr>
          <p:spPr bwMode="auto">
            <a:xfrm>
              <a:off x="4338" y="3122"/>
              <a:ext cx="78" cy="0"/>
            </a:xfrm>
            <a:prstGeom prst="line">
              <a:avLst/>
            </a:prstGeom>
            <a:noFill/>
            <a:ln w="6350">
              <a:solidFill>
                <a:srgbClr val="000000"/>
              </a:solidFill>
              <a:round/>
              <a:headEnd/>
              <a:tailEnd/>
            </a:ln>
          </p:spPr>
          <p:txBody>
            <a:bodyPr/>
            <a:lstStyle/>
            <a:p>
              <a:endParaRPr lang="en-US"/>
            </a:p>
          </p:txBody>
        </p:sp>
        <p:sp>
          <p:nvSpPr>
            <p:cNvPr id="15459" name="Line 3964"/>
            <p:cNvSpPr>
              <a:spLocks noChangeShapeType="1"/>
            </p:cNvSpPr>
            <p:nvPr/>
          </p:nvSpPr>
          <p:spPr bwMode="auto">
            <a:xfrm flipV="1">
              <a:off x="1205" y="3003"/>
              <a:ext cx="0" cy="119"/>
            </a:xfrm>
            <a:prstGeom prst="line">
              <a:avLst/>
            </a:prstGeom>
            <a:noFill/>
            <a:ln w="6350">
              <a:solidFill>
                <a:srgbClr val="000000"/>
              </a:solidFill>
              <a:round/>
              <a:headEnd/>
              <a:tailEnd/>
            </a:ln>
          </p:spPr>
          <p:txBody>
            <a:bodyPr/>
            <a:lstStyle/>
            <a:p>
              <a:endParaRPr lang="en-US"/>
            </a:p>
          </p:txBody>
        </p:sp>
        <p:sp>
          <p:nvSpPr>
            <p:cNvPr id="15460" name="Line 3965"/>
            <p:cNvSpPr>
              <a:spLocks noChangeShapeType="1"/>
            </p:cNvSpPr>
            <p:nvPr/>
          </p:nvSpPr>
          <p:spPr bwMode="auto">
            <a:xfrm>
              <a:off x="1205" y="3003"/>
              <a:ext cx="0" cy="119"/>
            </a:xfrm>
            <a:prstGeom prst="line">
              <a:avLst/>
            </a:prstGeom>
            <a:noFill/>
            <a:ln w="6350">
              <a:solidFill>
                <a:srgbClr val="000000"/>
              </a:solidFill>
              <a:round/>
              <a:headEnd/>
              <a:tailEnd/>
            </a:ln>
          </p:spPr>
          <p:txBody>
            <a:bodyPr/>
            <a:lstStyle/>
            <a:p>
              <a:endParaRPr lang="en-US"/>
            </a:p>
          </p:txBody>
        </p:sp>
        <p:sp>
          <p:nvSpPr>
            <p:cNvPr id="15461" name="Line 3966"/>
            <p:cNvSpPr>
              <a:spLocks noChangeShapeType="1"/>
            </p:cNvSpPr>
            <p:nvPr/>
          </p:nvSpPr>
          <p:spPr bwMode="auto">
            <a:xfrm>
              <a:off x="1205" y="3122"/>
              <a:ext cx="157" cy="0"/>
            </a:xfrm>
            <a:prstGeom prst="line">
              <a:avLst/>
            </a:prstGeom>
            <a:noFill/>
            <a:ln w="6350">
              <a:solidFill>
                <a:srgbClr val="000000"/>
              </a:solidFill>
              <a:round/>
              <a:headEnd/>
              <a:tailEnd/>
            </a:ln>
          </p:spPr>
          <p:txBody>
            <a:bodyPr/>
            <a:lstStyle/>
            <a:p>
              <a:endParaRPr lang="en-US"/>
            </a:p>
          </p:txBody>
        </p:sp>
        <p:sp>
          <p:nvSpPr>
            <p:cNvPr id="15462" name="Line 3967"/>
            <p:cNvSpPr>
              <a:spLocks noChangeShapeType="1"/>
            </p:cNvSpPr>
            <p:nvPr/>
          </p:nvSpPr>
          <p:spPr bwMode="auto">
            <a:xfrm flipV="1">
              <a:off x="1362" y="3073"/>
              <a:ext cx="0" cy="49"/>
            </a:xfrm>
            <a:prstGeom prst="line">
              <a:avLst/>
            </a:prstGeom>
            <a:noFill/>
            <a:ln w="6350">
              <a:solidFill>
                <a:srgbClr val="000000"/>
              </a:solidFill>
              <a:round/>
              <a:headEnd/>
              <a:tailEnd/>
            </a:ln>
          </p:spPr>
          <p:txBody>
            <a:bodyPr/>
            <a:lstStyle/>
            <a:p>
              <a:endParaRPr lang="en-US"/>
            </a:p>
          </p:txBody>
        </p:sp>
        <p:sp>
          <p:nvSpPr>
            <p:cNvPr id="15463" name="Line 3968"/>
            <p:cNvSpPr>
              <a:spLocks noChangeShapeType="1"/>
            </p:cNvSpPr>
            <p:nvPr/>
          </p:nvSpPr>
          <p:spPr bwMode="auto">
            <a:xfrm>
              <a:off x="1362" y="3073"/>
              <a:ext cx="0" cy="49"/>
            </a:xfrm>
            <a:prstGeom prst="line">
              <a:avLst/>
            </a:prstGeom>
            <a:noFill/>
            <a:ln w="6350">
              <a:solidFill>
                <a:srgbClr val="000000"/>
              </a:solidFill>
              <a:round/>
              <a:headEnd/>
              <a:tailEnd/>
            </a:ln>
          </p:spPr>
          <p:txBody>
            <a:bodyPr/>
            <a:lstStyle/>
            <a:p>
              <a:endParaRPr lang="en-US"/>
            </a:p>
          </p:txBody>
        </p:sp>
        <p:sp>
          <p:nvSpPr>
            <p:cNvPr id="15464" name="Line 3969"/>
            <p:cNvSpPr>
              <a:spLocks noChangeShapeType="1"/>
            </p:cNvSpPr>
            <p:nvPr/>
          </p:nvSpPr>
          <p:spPr bwMode="auto">
            <a:xfrm>
              <a:off x="1362" y="3122"/>
              <a:ext cx="156" cy="0"/>
            </a:xfrm>
            <a:prstGeom prst="line">
              <a:avLst/>
            </a:prstGeom>
            <a:noFill/>
            <a:ln w="6350">
              <a:solidFill>
                <a:srgbClr val="000000"/>
              </a:solidFill>
              <a:round/>
              <a:headEnd/>
              <a:tailEnd/>
            </a:ln>
          </p:spPr>
          <p:txBody>
            <a:bodyPr/>
            <a:lstStyle/>
            <a:p>
              <a:endParaRPr lang="en-US"/>
            </a:p>
          </p:txBody>
        </p:sp>
        <p:sp>
          <p:nvSpPr>
            <p:cNvPr id="15465" name="Line 3970"/>
            <p:cNvSpPr>
              <a:spLocks noChangeShapeType="1"/>
            </p:cNvSpPr>
            <p:nvPr/>
          </p:nvSpPr>
          <p:spPr bwMode="auto">
            <a:xfrm flipV="1">
              <a:off x="1518" y="3073"/>
              <a:ext cx="0" cy="49"/>
            </a:xfrm>
            <a:prstGeom prst="line">
              <a:avLst/>
            </a:prstGeom>
            <a:noFill/>
            <a:ln w="6350">
              <a:solidFill>
                <a:srgbClr val="000000"/>
              </a:solidFill>
              <a:round/>
              <a:headEnd/>
              <a:tailEnd/>
            </a:ln>
          </p:spPr>
          <p:txBody>
            <a:bodyPr/>
            <a:lstStyle/>
            <a:p>
              <a:endParaRPr lang="en-US"/>
            </a:p>
          </p:txBody>
        </p:sp>
        <p:sp>
          <p:nvSpPr>
            <p:cNvPr id="15466" name="Line 3971"/>
            <p:cNvSpPr>
              <a:spLocks noChangeShapeType="1"/>
            </p:cNvSpPr>
            <p:nvPr/>
          </p:nvSpPr>
          <p:spPr bwMode="auto">
            <a:xfrm>
              <a:off x="1518" y="3073"/>
              <a:ext cx="0" cy="49"/>
            </a:xfrm>
            <a:prstGeom prst="line">
              <a:avLst/>
            </a:prstGeom>
            <a:noFill/>
            <a:ln w="6350">
              <a:solidFill>
                <a:srgbClr val="000000"/>
              </a:solidFill>
              <a:round/>
              <a:headEnd/>
              <a:tailEnd/>
            </a:ln>
          </p:spPr>
          <p:txBody>
            <a:bodyPr/>
            <a:lstStyle/>
            <a:p>
              <a:endParaRPr lang="en-US"/>
            </a:p>
          </p:txBody>
        </p:sp>
        <p:sp>
          <p:nvSpPr>
            <p:cNvPr id="15467" name="Line 3972"/>
            <p:cNvSpPr>
              <a:spLocks noChangeShapeType="1"/>
            </p:cNvSpPr>
            <p:nvPr/>
          </p:nvSpPr>
          <p:spPr bwMode="auto">
            <a:xfrm>
              <a:off x="1518" y="3122"/>
              <a:ext cx="157" cy="0"/>
            </a:xfrm>
            <a:prstGeom prst="line">
              <a:avLst/>
            </a:prstGeom>
            <a:noFill/>
            <a:ln w="6350">
              <a:solidFill>
                <a:srgbClr val="000000"/>
              </a:solidFill>
              <a:round/>
              <a:headEnd/>
              <a:tailEnd/>
            </a:ln>
          </p:spPr>
          <p:txBody>
            <a:bodyPr/>
            <a:lstStyle/>
            <a:p>
              <a:endParaRPr lang="en-US"/>
            </a:p>
          </p:txBody>
        </p:sp>
        <p:sp>
          <p:nvSpPr>
            <p:cNvPr id="15468" name="Line 3973"/>
            <p:cNvSpPr>
              <a:spLocks noChangeShapeType="1"/>
            </p:cNvSpPr>
            <p:nvPr/>
          </p:nvSpPr>
          <p:spPr bwMode="auto">
            <a:xfrm flipV="1">
              <a:off x="1675" y="3073"/>
              <a:ext cx="0" cy="49"/>
            </a:xfrm>
            <a:prstGeom prst="line">
              <a:avLst/>
            </a:prstGeom>
            <a:noFill/>
            <a:ln w="6350">
              <a:solidFill>
                <a:srgbClr val="000000"/>
              </a:solidFill>
              <a:round/>
              <a:headEnd/>
              <a:tailEnd/>
            </a:ln>
          </p:spPr>
          <p:txBody>
            <a:bodyPr/>
            <a:lstStyle/>
            <a:p>
              <a:endParaRPr lang="en-US"/>
            </a:p>
          </p:txBody>
        </p:sp>
        <p:sp>
          <p:nvSpPr>
            <p:cNvPr id="15469" name="Line 3974"/>
            <p:cNvSpPr>
              <a:spLocks noChangeShapeType="1"/>
            </p:cNvSpPr>
            <p:nvPr/>
          </p:nvSpPr>
          <p:spPr bwMode="auto">
            <a:xfrm>
              <a:off x="1675" y="3073"/>
              <a:ext cx="0" cy="49"/>
            </a:xfrm>
            <a:prstGeom prst="line">
              <a:avLst/>
            </a:prstGeom>
            <a:noFill/>
            <a:ln w="6350">
              <a:solidFill>
                <a:srgbClr val="000000"/>
              </a:solidFill>
              <a:round/>
              <a:headEnd/>
              <a:tailEnd/>
            </a:ln>
          </p:spPr>
          <p:txBody>
            <a:bodyPr/>
            <a:lstStyle/>
            <a:p>
              <a:endParaRPr lang="en-US"/>
            </a:p>
          </p:txBody>
        </p:sp>
        <p:sp>
          <p:nvSpPr>
            <p:cNvPr id="15470" name="Line 3975"/>
            <p:cNvSpPr>
              <a:spLocks noChangeShapeType="1"/>
            </p:cNvSpPr>
            <p:nvPr/>
          </p:nvSpPr>
          <p:spPr bwMode="auto">
            <a:xfrm>
              <a:off x="1675" y="3122"/>
              <a:ext cx="157" cy="0"/>
            </a:xfrm>
            <a:prstGeom prst="line">
              <a:avLst/>
            </a:prstGeom>
            <a:noFill/>
            <a:ln w="6350">
              <a:solidFill>
                <a:srgbClr val="000000"/>
              </a:solidFill>
              <a:round/>
              <a:headEnd/>
              <a:tailEnd/>
            </a:ln>
          </p:spPr>
          <p:txBody>
            <a:bodyPr/>
            <a:lstStyle/>
            <a:p>
              <a:endParaRPr lang="en-US"/>
            </a:p>
          </p:txBody>
        </p:sp>
        <p:sp>
          <p:nvSpPr>
            <p:cNvPr id="15471" name="Line 3976"/>
            <p:cNvSpPr>
              <a:spLocks noChangeShapeType="1"/>
            </p:cNvSpPr>
            <p:nvPr/>
          </p:nvSpPr>
          <p:spPr bwMode="auto">
            <a:xfrm flipV="1">
              <a:off x="1832" y="3073"/>
              <a:ext cx="0" cy="49"/>
            </a:xfrm>
            <a:prstGeom prst="line">
              <a:avLst/>
            </a:prstGeom>
            <a:noFill/>
            <a:ln w="6350">
              <a:solidFill>
                <a:srgbClr val="000000"/>
              </a:solidFill>
              <a:round/>
              <a:headEnd/>
              <a:tailEnd/>
            </a:ln>
          </p:spPr>
          <p:txBody>
            <a:bodyPr/>
            <a:lstStyle/>
            <a:p>
              <a:endParaRPr lang="en-US"/>
            </a:p>
          </p:txBody>
        </p:sp>
        <p:sp>
          <p:nvSpPr>
            <p:cNvPr id="15472" name="Line 3977"/>
            <p:cNvSpPr>
              <a:spLocks noChangeShapeType="1"/>
            </p:cNvSpPr>
            <p:nvPr/>
          </p:nvSpPr>
          <p:spPr bwMode="auto">
            <a:xfrm>
              <a:off x="1832" y="3073"/>
              <a:ext cx="0" cy="49"/>
            </a:xfrm>
            <a:prstGeom prst="line">
              <a:avLst/>
            </a:prstGeom>
            <a:noFill/>
            <a:ln w="6350">
              <a:solidFill>
                <a:srgbClr val="000000"/>
              </a:solidFill>
              <a:round/>
              <a:headEnd/>
              <a:tailEnd/>
            </a:ln>
          </p:spPr>
          <p:txBody>
            <a:bodyPr/>
            <a:lstStyle/>
            <a:p>
              <a:endParaRPr lang="en-US"/>
            </a:p>
          </p:txBody>
        </p:sp>
        <p:sp>
          <p:nvSpPr>
            <p:cNvPr id="15473" name="Line 3978"/>
            <p:cNvSpPr>
              <a:spLocks noChangeShapeType="1"/>
            </p:cNvSpPr>
            <p:nvPr/>
          </p:nvSpPr>
          <p:spPr bwMode="auto">
            <a:xfrm>
              <a:off x="1832" y="3122"/>
              <a:ext cx="157" cy="0"/>
            </a:xfrm>
            <a:prstGeom prst="line">
              <a:avLst/>
            </a:prstGeom>
            <a:noFill/>
            <a:ln w="6350">
              <a:solidFill>
                <a:srgbClr val="000000"/>
              </a:solidFill>
              <a:round/>
              <a:headEnd/>
              <a:tailEnd/>
            </a:ln>
          </p:spPr>
          <p:txBody>
            <a:bodyPr/>
            <a:lstStyle/>
            <a:p>
              <a:endParaRPr lang="en-US"/>
            </a:p>
          </p:txBody>
        </p:sp>
        <p:sp>
          <p:nvSpPr>
            <p:cNvPr id="15474" name="Line 3979"/>
            <p:cNvSpPr>
              <a:spLocks noChangeShapeType="1"/>
            </p:cNvSpPr>
            <p:nvPr/>
          </p:nvSpPr>
          <p:spPr bwMode="auto">
            <a:xfrm flipV="1">
              <a:off x="1989" y="3073"/>
              <a:ext cx="0" cy="49"/>
            </a:xfrm>
            <a:prstGeom prst="line">
              <a:avLst/>
            </a:prstGeom>
            <a:noFill/>
            <a:ln w="6350">
              <a:solidFill>
                <a:srgbClr val="000000"/>
              </a:solidFill>
              <a:round/>
              <a:headEnd/>
              <a:tailEnd/>
            </a:ln>
          </p:spPr>
          <p:txBody>
            <a:bodyPr/>
            <a:lstStyle/>
            <a:p>
              <a:endParaRPr lang="en-US"/>
            </a:p>
          </p:txBody>
        </p:sp>
        <p:sp>
          <p:nvSpPr>
            <p:cNvPr id="15475" name="Line 3980"/>
            <p:cNvSpPr>
              <a:spLocks noChangeShapeType="1"/>
            </p:cNvSpPr>
            <p:nvPr/>
          </p:nvSpPr>
          <p:spPr bwMode="auto">
            <a:xfrm>
              <a:off x="1989" y="3073"/>
              <a:ext cx="0" cy="49"/>
            </a:xfrm>
            <a:prstGeom prst="line">
              <a:avLst/>
            </a:prstGeom>
            <a:noFill/>
            <a:ln w="6350">
              <a:solidFill>
                <a:srgbClr val="000000"/>
              </a:solidFill>
              <a:round/>
              <a:headEnd/>
              <a:tailEnd/>
            </a:ln>
          </p:spPr>
          <p:txBody>
            <a:bodyPr/>
            <a:lstStyle/>
            <a:p>
              <a:endParaRPr lang="en-US"/>
            </a:p>
          </p:txBody>
        </p:sp>
        <p:sp>
          <p:nvSpPr>
            <p:cNvPr id="15476" name="Line 3981"/>
            <p:cNvSpPr>
              <a:spLocks noChangeShapeType="1"/>
            </p:cNvSpPr>
            <p:nvPr/>
          </p:nvSpPr>
          <p:spPr bwMode="auto">
            <a:xfrm>
              <a:off x="1989" y="3122"/>
              <a:ext cx="155" cy="0"/>
            </a:xfrm>
            <a:prstGeom prst="line">
              <a:avLst/>
            </a:prstGeom>
            <a:noFill/>
            <a:ln w="6350">
              <a:solidFill>
                <a:srgbClr val="000000"/>
              </a:solidFill>
              <a:round/>
              <a:headEnd/>
              <a:tailEnd/>
            </a:ln>
          </p:spPr>
          <p:txBody>
            <a:bodyPr/>
            <a:lstStyle/>
            <a:p>
              <a:endParaRPr lang="en-US"/>
            </a:p>
          </p:txBody>
        </p:sp>
        <p:sp>
          <p:nvSpPr>
            <p:cNvPr id="15477" name="Line 3982"/>
            <p:cNvSpPr>
              <a:spLocks noChangeShapeType="1"/>
            </p:cNvSpPr>
            <p:nvPr/>
          </p:nvSpPr>
          <p:spPr bwMode="auto">
            <a:xfrm flipV="1">
              <a:off x="2144" y="3073"/>
              <a:ext cx="0" cy="49"/>
            </a:xfrm>
            <a:prstGeom prst="line">
              <a:avLst/>
            </a:prstGeom>
            <a:noFill/>
            <a:ln w="6350">
              <a:solidFill>
                <a:srgbClr val="000000"/>
              </a:solidFill>
              <a:round/>
              <a:headEnd/>
              <a:tailEnd/>
            </a:ln>
          </p:spPr>
          <p:txBody>
            <a:bodyPr/>
            <a:lstStyle/>
            <a:p>
              <a:endParaRPr lang="en-US"/>
            </a:p>
          </p:txBody>
        </p:sp>
        <p:sp>
          <p:nvSpPr>
            <p:cNvPr id="15478" name="Line 3983"/>
            <p:cNvSpPr>
              <a:spLocks noChangeShapeType="1"/>
            </p:cNvSpPr>
            <p:nvPr/>
          </p:nvSpPr>
          <p:spPr bwMode="auto">
            <a:xfrm>
              <a:off x="2144" y="3073"/>
              <a:ext cx="0" cy="49"/>
            </a:xfrm>
            <a:prstGeom prst="line">
              <a:avLst/>
            </a:prstGeom>
            <a:noFill/>
            <a:ln w="6350">
              <a:solidFill>
                <a:srgbClr val="000000"/>
              </a:solidFill>
              <a:round/>
              <a:headEnd/>
              <a:tailEnd/>
            </a:ln>
          </p:spPr>
          <p:txBody>
            <a:bodyPr/>
            <a:lstStyle/>
            <a:p>
              <a:endParaRPr lang="en-US"/>
            </a:p>
          </p:txBody>
        </p:sp>
        <p:sp>
          <p:nvSpPr>
            <p:cNvPr id="15479" name="Line 3984"/>
            <p:cNvSpPr>
              <a:spLocks noChangeShapeType="1"/>
            </p:cNvSpPr>
            <p:nvPr/>
          </p:nvSpPr>
          <p:spPr bwMode="auto">
            <a:xfrm>
              <a:off x="2144" y="3122"/>
              <a:ext cx="157" cy="0"/>
            </a:xfrm>
            <a:prstGeom prst="line">
              <a:avLst/>
            </a:prstGeom>
            <a:noFill/>
            <a:ln w="6350">
              <a:solidFill>
                <a:srgbClr val="000000"/>
              </a:solidFill>
              <a:round/>
              <a:headEnd/>
              <a:tailEnd/>
            </a:ln>
          </p:spPr>
          <p:txBody>
            <a:bodyPr/>
            <a:lstStyle/>
            <a:p>
              <a:endParaRPr lang="en-US"/>
            </a:p>
          </p:txBody>
        </p:sp>
        <p:sp>
          <p:nvSpPr>
            <p:cNvPr id="15480" name="Line 3985"/>
            <p:cNvSpPr>
              <a:spLocks noChangeShapeType="1"/>
            </p:cNvSpPr>
            <p:nvPr/>
          </p:nvSpPr>
          <p:spPr bwMode="auto">
            <a:xfrm flipV="1">
              <a:off x="2301" y="3073"/>
              <a:ext cx="0" cy="49"/>
            </a:xfrm>
            <a:prstGeom prst="line">
              <a:avLst/>
            </a:prstGeom>
            <a:noFill/>
            <a:ln w="6350">
              <a:solidFill>
                <a:srgbClr val="000000"/>
              </a:solidFill>
              <a:round/>
              <a:headEnd/>
              <a:tailEnd/>
            </a:ln>
          </p:spPr>
          <p:txBody>
            <a:bodyPr/>
            <a:lstStyle/>
            <a:p>
              <a:endParaRPr lang="en-US"/>
            </a:p>
          </p:txBody>
        </p:sp>
        <p:sp>
          <p:nvSpPr>
            <p:cNvPr id="15481" name="Line 3986"/>
            <p:cNvSpPr>
              <a:spLocks noChangeShapeType="1"/>
            </p:cNvSpPr>
            <p:nvPr/>
          </p:nvSpPr>
          <p:spPr bwMode="auto">
            <a:xfrm>
              <a:off x="2301" y="3073"/>
              <a:ext cx="0" cy="49"/>
            </a:xfrm>
            <a:prstGeom prst="line">
              <a:avLst/>
            </a:prstGeom>
            <a:noFill/>
            <a:ln w="6350">
              <a:solidFill>
                <a:srgbClr val="000000"/>
              </a:solidFill>
              <a:round/>
              <a:headEnd/>
              <a:tailEnd/>
            </a:ln>
          </p:spPr>
          <p:txBody>
            <a:bodyPr/>
            <a:lstStyle/>
            <a:p>
              <a:endParaRPr lang="en-US"/>
            </a:p>
          </p:txBody>
        </p:sp>
        <p:sp>
          <p:nvSpPr>
            <p:cNvPr id="15482" name="Line 3987"/>
            <p:cNvSpPr>
              <a:spLocks noChangeShapeType="1"/>
            </p:cNvSpPr>
            <p:nvPr/>
          </p:nvSpPr>
          <p:spPr bwMode="auto">
            <a:xfrm>
              <a:off x="2301" y="3122"/>
              <a:ext cx="157" cy="0"/>
            </a:xfrm>
            <a:prstGeom prst="line">
              <a:avLst/>
            </a:prstGeom>
            <a:noFill/>
            <a:ln w="6350">
              <a:solidFill>
                <a:srgbClr val="000000"/>
              </a:solidFill>
              <a:round/>
              <a:headEnd/>
              <a:tailEnd/>
            </a:ln>
          </p:spPr>
          <p:txBody>
            <a:bodyPr/>
            <a:lstStyle/>
            <a:p>
              <a:endParaRPr lang="en-US"/>
            </a:p>
          </p:txBody>
        </p:sp>
        <p:sp>
          <p:nvSpPr>
            <p:cNvPr id="15483" name="Line 3988"/>
            <p:cNvSpPr>
              <a:spLocks noChangeShapeType="1"/>
            </p:cNvSpPr>
            <p:nvPr/>
          </p:nvSpPr>
          <p:spPr bwMode="auto">
            <a:xfrm flipV="1">
              <a:off x="2458" y="3073"/>
              <a:ext cx="0" cy="49"/>
            </a:xfrm>
            <a:prstGeom prst="line">
              <a:avLst/>
            </a:prstGeom>
            <a:noFill/>
            <a:ln w="6350">
              <a:solidFill>
                <a:srgbClr val="000000"/>
              </a:solidFill>
              <a:round/>
              <a:headEnd/>
              <a:tailEnd/>
            </a:ln>
          </p:spPr>
          <p:txBody>
            <a:bodyPr/>
            <a:lstStyle/>
            <a:p>
              <a:endParaRPr lang="en-US"/>
            </a:p>
          </p:txBody>
        </p:sp>
        <p:sp>
          <p:nvSpPr>
            <p:cNvPr id="15484" name="Line 3989"/>
            <p:cNvSpPr>
              <a:spLocks noChangeShapeType="1"/>
            </p:cNvSpPr>
            <p:nvPr/>
          </p:nvSpPr>
          <p:spPr bwMode="auto">
            <a:xfrm>
              <a:off x="2458" y="3073"/>
              <a:ext cx="0" cy="49"/>
            </a:xfrm>
            <a:prstGeom prst="line">
              <a:avLst/>
            </a:prstGeom>
            <a:noFill/>
            <a:ln w="6350">
              <a:solidFill>
                <a:srgbClr val="000000"/>
              </a:solidFill>
              <a:round/>
              <a:headEnd/>
              <a:tailEnd/>
            </a:ln>
          </p:spPr>
          <p:txBody>
            <a:bodyPr/>
            <a:lstStyle/>
            <a:p>
              <a:endParaRPr lang="en-US"/>
            </a:p>
          </p:txBody>
        </p:sp>
        <p:sp>
          <p:nvSpPr>
            <p:cNvPr id="15485" name="Line 3990"/>
            <p:cNvSpPr>
              <a:spLocks noChangeShapeType="1"/>
            </p:cNvSpPr>
            <p:nvPr/>
          </p:nvSpPr>
          <p:spPr bwMode="auto">
            <a:xfrm>
              <a:off x="2458" y="3122"/>
              <a:ext cx="157" cy="0"/>
            </a:xfrm>
            <a:prstGeom prst="line">
              <a:avLst/>
            </a:prstGeom>
            <a:noFill/>
            <a:ln w="6350">
              <a:solidFill>
                <a:srgbClr val="000000"/>
              </a:solidFill>
              <a:round/>
              <a:headEnd/>
              <a:tailEnd/>
            </a:ln>
          </p:spPr>
          <p:txBody>
            <a:bodyPr/>
            <a:lstStyle/>
            <a:p>
              <a:endParaRPr lang="en-US"/>
            </a:p>
          </p:txBody>
        </p:sp>
        <p:sp>
          <p:nvSpPr>
            <p:cNvPr id="15486" name="Line 3991"/>
            <p:cNvSpPr>
              <a:spLocks noChangeShapeType="1"/>
            </p:cNvSpPr>
            <p:nvPr/>
          </p:nvSpPr>
          <p:spPr bwMode="auto">
            <a:xfrm flipV="1">
              <a:off x="2615" y="3073"/>
              <a:ext cx="0" cy="49"/>
            </a:xfrm>
            <a:prstGeom prst="line">
              <a:avLst/>
            </a:prstGeom>
            <a:noFill/>
            <a:ln w="6350">
              <a:solidFill>
                <a:srgbClr val="000000"/>
              </a:solidFill>
              <a:round/>
              <a:headEnd/>
              <a:tailEnd/>
            </a:ln>
          </p:spPr>
          <p:txBody>
            <a:bodyPr/>
            <a:lstStyle/>
            <a:p>
              <a:endParaRPr lang="en-US"/>
            </a:p>
          </p:txBody>
        </p:sp>
        <p:sp>
          <p:nvSpPr>
            <p:cNvPr id="15487" name="Line 3992"/>
            <p:cNvSpPr>
              <a:spLocks noChangeShapeType="1"/>
            </p:cNvSpPr>
            <p:nvPr/>
          </p:nvSpPr>
          <p:spPr bwMode="auto">
            <a:xfrm>
              <a:off x="2615" y="3073"/>
              <a:ext cx="0" cy="49"/>
            </a:xfrm>
            <a:prstGeom prst="line">
              <a:avLst/>
            </a:prstGeom>
            <a:noFill/>
            <a:ln w="6350">
              <a:solidFill>
                <a:srgbClr val="000000"/>
              </a:solidFill>
              <a:round/>
              <a:headEnd/>
              <a:tailEnd/>
            </a:ln>
          </p:spPr>
          <p:txBody>
            <a:bodyPr/>
            <a:lstStyle/>
            <a:p>
              <a:endParaRPr lang="en-US"/>
            </a:p>
          </p:txBody>
        </p:sp>
        <p:sp>
          <p:nvSpPr>
            <p:cNvPr id="15488" name="Line 3993"/>
            <p:cNvSpPr>
              <a:spLocks noChangeShapeType="1"/>
            </p:cNvSpPr>
            <p:nvPr/>
          </p:nvSpPr>
          <p:spPr bwMode="auto">
            <a:xfrm>
              <a:off x="2615" y="3122"/>
              <a:ext cx="156" cy="0"/>
            </a:xfrm>
            <a:prstGeom prst="line">
              <a:avLst/>
            </a:prstGeom>
            <a:noFill/>
            <a:ln w="6350">
              <a:solidFill>
                <a:srgbClr val="000000"/>
              </a:solidFill>
              <a:round/>
              <a:headEnd/>
              <a:tailEnd/>
            </a:ln>
          </p:spPr>
          <p:txBody>
            <a:bodyPr/>
            <a:lstStyle/>
            <a:p>
              <a:endParaRPr lang="en-US"/>
            </a:p>
          </p:txBody>
        </p:sp>
        <p:sp>
          <p:nvSpPr>
            <p:cNvPr id="15489" name="Line 3994"/>
            <p:cNvSpPr>
              <a:spLocks noChangeShapeType="1"/>
            </p:cNvSpPr>
            <p:nvPr/>
          </p:nvSpPr>
          <p:spPr bwMode="auto">
            <a:xfrm flipV="1">
              <a:off x="2771" y="3003"/>
              <a:ext cx="0" cy="119"/>
            </a:xfrm>
            <a:prstGeom prst="line">
              <a:avLst/>
            </a:prstGeom>
            <a:noFill/>
            <a:ln w="6350">
              <a:solidFill>
                <a:srgbClr val="000000"/>
              </a:solidFill>
              <a:round/>
              <a:headEnd/>
              <a:tailEnd/>
            </a:ln>
          </p:spPr>
          <p:txBody>
            <a:bodyPr/>
            <a:lstStyle/>
            <a:p>
              <a:endParaRPr lang="en-US"/>
            </a:p>
          </p:txBody>
        </p:sp>
        <p:sp>
          <p:nvSpPr>
            <p:cNvPr id="15490" name="Line 3995"/>
            <p:cNvSpPr>
              <a:spLocks noChangeShapeType="1"/>
            </p:cNvSpPr>
            <p:nvPr/>
          </p:nvSpPr>
          <p:spPr bwMode="auto">
            <a:xfrm>
              <a:off x="2771" y="3003"/>
              <a:ext cx="0" cy="119"/>
            </a:xfrm>
            <a:prstGeom prst="line">
              <a:avLst/>
            </a:prstGeom>
            <a:noFill/>
            <a:ln w="6350">
              <a:solidFill>
                <a:srgbClr val="000000"/>
              </a:solidFill>
              <a:round/>
              <a:headEnd/>
              <a:tailEnd/>
            </a:ln>
          </p:spPr>
          <p:txBody>
            <a:bodyPr/>
            <a:lstStyle/>
            <a:p>
              <a:endParaRPr lang="en-US"/>
            </a:p>
          </p:txBody>
        </p:sp>
        <p:sp>
          <p:nvSpPr>
            <p:cNvPr id="15491" name="Line 3996"/>
            <p:cNvSpPr>
              <a:spLocks noChangeShapeType="1"/>
            </p:cNvSpPr>
            <p:nvPr/>
          </p:nvSpPr>
          <p:spPr bwMode="auto">
            <a:xfrm>
              <a:off x="2771" y="3122"/>
              <a:ext cx="157" cy="0"/>
            </a:xfrm>
            <a:prstGeom prst="line">
              <a:avLst/>
            </a:prstGeom>
            <a:noFill/>
            <a:ln w="6350">
              <a:solidFill>
                <a:srgbClr val="000000"/>
              </a:solidFill>
              <a:round/>
              <a:headEnd/>
              <a:tailEnd/>
            </a:ln>
          </p:spPr>
          <p:txBody>
            <a:bodyPr/>
            <a:lstStyle/>
            <a:p>
              <a:endParaRPr lang="en-US"/>
            </a:p>
          </p:txBody>
        </p:sp>
        <p:sp>
          <p:nvSpPr>
            <p:cNvPr id="15492" name="Line 3997"/>
            <p:cNvSpPr>
              <a:spLocks noChangeShapeType="1"/>
            </p:cNvSpPr>
            <p:nvPr/>
          </p:nvSpPr>
          <p:spPr bwMode="auto">
            <a:xfrm flipV="1">
              <a:off x="2928" y="3073"/>
              <a:ext cx="0" cy="49"/>
            </a:xfrm>
            <a:prstGeom prst="line">
              <a:avLst/>
            </a:prstGeom>
            <a:noFill/>
            <a:ln w="6350">
              <a:solidFill>
                <a:srgbClr val="000000"/>
              </a:solidFill>
              <a:round/>
              <a:headEnd/>
              <a:tailEnd/>
            </a:ln>
          </p:spPr>
          <p:txBody>
            <a:bodyPr/>
            <a:lstStyle/>
            <a:p>
              <a:endParaRPr lang="en-US"/>
            </a:p>
          </p:txBody>
        </p:sp>
        <p:sp>
          <p:nvSpPr>
            <p:cNvPr id="15493" name="Line 3998"/>
            <p:cNvSpPr>
              <a:spLocks noChangeShapeType="1"/>
            </p:cNvSpPr>
            <p:nvPr/>
          </p:nvSpPr>
          <p:spPr bwMode="auto">
            <a:xfrm>
              <a:off x="2928" y="3073"/>
              <a:ext cx="0" cy="49"/>
            </a:xfrm>
            <a:prstGeom prst="line">
              <a:avLst/>
            </a:prstGeom>
            <a:noFill/>
            <a:ln w="6350">
              <a:solidFill>
                <a:srgbClr val="000000"/>
              </a:solidFill>
              <a:round/>
              <a:headEnd/>
              <a:tailEnd/>
            </a:ln>
          </p:spPr>
          <p:txBody>
            <a:bodyPr/>
            <a:lstStyle/>
            <a:p>
              <a:endParaRPr lang="en-US"/>
            </a:p>
          </p:txBody>
        </p:sp>
        <p:sp>
          <p:nvSpPr>
            <p:cNvPr id="15494" name="Line 3999"/>
            <p:cNvSpPr>
              <a:spLocks noChangeShapeType="1"/>
            </p:cNvSpPr>
            <p:nvPr/>
          </p:nvSpPr>
          <p:spPr bwMode="auto">
            <a:xfrm>
              <a:off x="2928" y="3122"/>
              <a:ext cx="157" cy="0"/>
            </a:xfrm>
            <a:prstGeom prst="line">
              <a:avLst/>
            </a:prstGeom>
            <a:noFill/>
            <a:ln w="6350">
              <a:solidFill>
                <a:srgbClr val="000000"/>
              </a:solidFill>
              <a:round/>
              <a:headEnd/>
              <a:tailEnd/>
            </a:ln>
          </p:spPr>
          <p:txBody>
            <a:bodyPr/>
            <a:lstStyle/>
            <a:p>
              <a:endParaRPr lang="en-US"/>
            </a:p>
          </p:txBody>
        </p:sp>
        <p:sp>
          <p:nvSpPr>
            <p:cNvPr id="15495" name="Line 4000"/>
            <p:cNvSpPr>
              <a:spLocks noChangeShapeType="1"/>
            </p:cNvSpPr>
            <p:nvPr/>
          </p:nvSpPr>
          <p:spPr bwMode="auto">
            <a:xfrm flipV="1">
              <a:off x="3085" y="3073"/>
              <a:ext cx="0" cy="49"/>
            </a:xfrm>
            <a:prstGeom prst="line">
              <a:avLst/>
            </a:prstGeom>
            <a:noFill/>
            <a:ln w="6350">
              <a:solidFill>
                <a:srgbClr val="000000"/>
              </a:solidFill>
              <a:round/>
              <a:headEnd/>
              <a:tailEnd/>
            </a:ln>
          </p:spPr>
          <p:txBody>
            <a:bodyPr/>
            <a:lstStyle/>
            <a:p>
              <a:endParaRPr lang="en-US"/>
            </a:p>
          </p:txBody>
        </p:sp>
        <p:sp>
          <p:nvSpPr>
            <p:cNvPr id="15496" name="Line 4001"/>
            <p:cNvSpPr>
              <a:spLocks noChangeShapeType="1"/>
            </p:cNvSpPr>
            <p:nvPr/>
          </p:nvSpPr>
          <p:spPr bwMode="auto">
            <a:xfrm>
              <a:off x="3085" y="3073"/>
              <a:ext cx="0" cy="49"/>
            </a:xfrm>
            <a:prstGeom prst="line">
              <a:avLst/>
            </a:prstGeom>
            <a:noFill/>
            <a:ln w="6350">
              <a:solidFill>
                <a:srgbClr val="000000"/>
              </a:solidFill>
              <a:round/>
              <a:headEnd/>
              <a:tailEnd/>
            </a:ln>
          </p:spPr>
          <p:txBody>
            <a:bodyPr/>
            <a:lstStyle/>
            <a:p>
              <a:endParaRPr lang="en-US"/>
            </a:p>
          </p:txBody>
        </p:sp>
        <p:sp>
          <p:nvSpPr>
            <p:cNvPr id="15497" name="Line 4002"/>
            <p:cNvSpPr>
              <a:spLocks noChangeShapeType="1"/>
            </p:cNvSpPr>
            <p:nvPr/>
          </p:nvSpPr>
          <p:spPr bwMode="auto">
            <a:xfrm>
              <a:off x="3085" y="3122"/>
              <a:ext cx="157" cy="0"/>
            </a:xfrm>
            <a:prstGeom prst="line">
              <a:avLst/>
            </a:prstGeom>
            <a:noFill/>
            <a:ln w="6350">
              <a:solidFill>
                <a:srgbClr val="000000"/>
              </a:solidFill>
              <a:round/>
              <a:headEnd/>
              <a:tailEnd/>
            </a:ln>
          </p:spPr>
          <p:txBody>
            <a:bodyPr/>
            <a:lstStyle/>
            <a:p>
              <a:endParaRPr lang="en-US"/>
            </a:p>
          </p:txBody>
        </p:sp>
        <p:sp>
          <p:nvSpPr>
            <p:cNvPr id="15498" name="Line 4003"/>
            <p:cNvSpPr>
              <a:spLocks noChangeShapeType="1"/>
            </p:cNvSpPr>
            <p:nvPr/>
          </p:nvSpPr>
          <p:spPr bwMode="auto">
            <a:xfrm flipV="1">
              <a:off x="3242" y="3073"/>
              <a:ext cx="0" cy="49"/>
            </a:xfrm>
            <a:prstGeom prst="line">
              <a:avLst/>
            </a:prstGeom>
            <a:noFill/>
            <a:ln w="6350">
              <a:solidFill>
                <a:srgbClr val="000000"/>
              </a:solidFill>
              <a:round/>
              <a:headEnd/>
              <a:tailEnd/>
            </a:ln>
          </p:spPr>
          <p:txBody>
            <a:bodyPr/>
            <a:lstStyle/>
            <a:p>
              <a:endParaRPr lang="en-US"/>
            </a:p>
          </p:txBody>
        </p:sp>
        <p:sp>
          <p:nvSpPr>
            <p:cNvPr id="15499" name="Line 4004"/>
            <p:cNvSpPr>
              <a:spLocks noChangeShapeType="1"/>
            </p:cNvSpPr>
            <p:nvPr/>
          </p:nvSpPr>
          <p:spPr bwMode="auto">
            <a:xfrm>
              <a:off x="3242" y="3073"/>
              <a:ext cx="0" cy="49"/>
            </a:xfrm>
            <a:prstGeom prst="line">
              <a:avLst/>
            </a:prstGeom>
            <a:noFill/>
            <a:ln w="6350">
              <a:solidFill>
                <a:srgbClr val="000000"/>
              </a:solidFill>
              <a:round/>
              <a:headEnd/>
              <a:tailEnd/>
            </a:ln>
          </p:spPr>
          <p:txBody>
            <a:bodyPr/>
            <a:lstStyle/>
            <a:p>
              <a:endParaRPr lang="en-US"/>
            </a:p>
          </p:txBody>
        </p:sp>
        <p:sp>
          <p:nvSpPr>
            <p:cNvPr id="15500" name="Line 4005"/>
            <p:cNvSpPr>
              <a:spLocks noChangeShapeType="1"/>
            </p:cNvSpPr>
            <p:nvPr/>
          </p:nvSpPr>
          <p:spPr bwMode="auto">
            <a:xfrm>
              <a:off x="3242" y="3122"/>
              <a:ext cx="156" cy="0"/>
            </a:xfrm>
            <a:prstGeom prst="line">
              <a:avLst/>
            </a:prstGeom>
            <a:noFill/>
            <a:ln w="6350">
              <a:solidFill>
                <a:srgbClr val="000000"/>
              </a:solidFill>
              <a:round/>
              <a:headEnd/>
              <a:tailEnd/>
            </a:ln>
          </p:spPr>
          <p:txBody>
            <a:bodyPr/>
            <a:lstStyle/>
            <a:p>
              <a:endParaRPr lang="en-US"/>
            </a:p>
          </p:txBody>
        </p:sp>
        <p:sp>
          <p:nvSpPr>
            <p:cNvPr id="15501" name="Line 4006"/>
            <p:cNvSpPr>
              <a:spLocks noChangeShapeType="1"/>
            </p:cNvSpPr>
            <p:nvPr/>
          </p:nvSpPr>
          <p:spPr bwMode="auto">
            <a:xfrm flipV="1">
              <a:off x="3398" y="3073"/>
              <a:ext cx="0" cy="49"/>
            </a:xfrm>
            <a:prstGeom prst="line">
              <a:avLst/>
            </a:prstGeom>
            <a:noFill/>
            <a:ln w="6350">
              <a:solidFill>
                <a:srgbClr val="000000"/>
              </a:solidFill>
              <a:round/>
              <a:headEnd/>
              <a:tailEnd/>
            </a:ln>
          </p:spPr>
          <p:txBody>
            <a:bodyPr/>
            <a:lstStyle/>
            <a:p>
              <a:endParaRPr lang="en-US"/>
            </a:p>
          </p:txBody>
        </p:sp>
        <p:sp>
          <p:nvSpPr>
            <p:cNvPr id="15502" name="Line 4007"/>
            <p:cNvSpPr>
              <a:spLocks noChangeShapeType="1"/>
            </p:cNvSpPr>
            <p:nvPr/>
          </p:nvSpPr>
          <p:spPr bwMode="auto">
            <a:xfrm>
              <a:off x="3398" y="3073"/>
              <a:ext cx="0" cy="49"/>
            </a:xfrm>
            <a:prstGeom prst="line">
              <a:avLst/>
            </a:prstGeom>
            <a:noFill/>
            <a:ln w="6350">
              <a:solidFill>
                <a:srgbClr val="000000"/>
              </a:solidFill>
              <a:round/>
              <a:headEnd/>
              <a:tailEnd/>
            </a:ln>
          </p:spPr>
          <p:txBody>
            <a:bodyPr/>
            <a:lstStyle/>
            <a:p>
              <a:endParaRPr lang="en-US"/>
            </a:p>
          </p:txBody>
        </p:sp>
        <p:sp>
          <p:nvSpPr>
            <p:cNvPr id="15503" name="Line 4008"/>
            <p:cNvSpPr>
              <a:spLocks noChangeShapeType="1"/>
            </p:cNvSpPr>
            <p:nvPr/>
          </p:nvSpPr>
          <p:spPr bwMode="auto">
            <a:xfrm>
              <a:off x="3398" y="3122"/>
              <a:ext cx="156" cy="0"/>
            </a:xfrm>
            <a:prstGeom prst="line">
              <a:avLst/>
            </a:prstGeom>
            <a:noFill/>
            <a:ln w="6350">
              <a:solidFill>
                <a:srgbClr val="000000"/>
              </a:solidFill>
              <a:round/>
              <a:headEnd/>
              <a:tailEnd/>
            </a:ln>
          </p:spPr>
          <p:txBody>
            <a:bodyPr/>
            <a:lstStyle/>
            <a:p>
              <a:endParaRPr lang="en-US"/>
            </a:p>
          </p:txBody>
        </p:sp>
        <p:sp>
          <p:nvSpPr>
            <p:cNvPr id="15504" name="Line 4009"/>
            <p:cNvSpPr>
              <a:spLocks noChangeShapeType="1"/>
            </p:cNvSpPr>
            <p:nvPr/>
          </p:nvSpPr>
          <p:spPr bwMode="auto">
            <a:xfrm flipV="1">
              <a:off x="3554" y="3073"/>
              <a:ext cx="0" cy="49"/>
            </a:xfrm>
            <a:prstGeom prst="line">
              <a:avLst/>
            </a:prstGeom>
            <a:noFill/>
            <a:ln w="6350">
              <a:solidFill>
                <a:srgbClr val="000000"/>
              </a:solidFill>
              <a:round/>
              <a:headEnd/>
              <a:tailEnd/>
            </a:ln>
          </p:spPr>
          <p:txBody>
            <a:bodyPr/>
            <a:lstStyle/>
            <a:p>
              <a:endParaRPr lang="en-US"/>
            </a:p>
          </p:txBody>
        </p:sp>
        <p:sp>
          <p:nvSpPr>
            <p:cNvPr id="15505" name="Line 4010"/>
            <p:cNvSpPr>
              <a:spLocks noChangeShapeType="1"/>
            </p:cNvSpPr>
            <p:nvPr/>
          </p:nvSpPr>
          <p:spPr bwMode="auto">
            <a:xfrm>
              <a:off x="3554" y="3073"/>
              <a:ext cx="0" cy="49"/>
            </a:xfrm>
            <a:prstGeom prst="line">
              <a:avLst/>
            </a:prstGeom>
            <a:noFill/>
            <a:ln w="6350">
              <a:solidFill>
                <a:srgbClr val="000000"/>
              </a:solidFill>
              <a:round/>
              <a:headEnd/>
              <a:tailEnd/>
            </a:ln>
          </p:spPr>
          <p:txBody>
            <a:bodyPr/>
            <a:lstStyle/>
            <a:p>
              <a:endParaRPr lang="en-US"/>
            </a:p>
          </p:txBody>
        </p:sp>
        <p:sp>
          <p:nvSpPr>
            <p:cNvPr id="15506" name="Line 4011"/>
            <p:cNvSpPr>
              <a:spLocks noChangeShapeType="1"/>
            </p:cNvSpPr>
            <p:nvPr/>
          </p:nvSpPr>
          <p:spPr bwMode="auto">
            <a:xfrm>
              <a:off x="3554" y="3122"/>
              <a:ext cx="157" cy="0"/>
            </a:xfrm>
            <a:prstGeom prst="line">
              <a:avLst/>
            </a:prstGeom>
            <a:noFill/>
            <a:ln w="6350">
              <a:solidFill>
                <a:srgbClr val="000000"/>
              </a:solidFill>
              <a:round/>
              <a:headEnd/>
              <a:tailEnd/>
            </a:ln>
          </p:spPr>
          <p:txBody>
            <a:bodyPr/>
            <a:lstStyle/>
            <a:p>
              <a:endParaRPr lang="en-US"/>
            </a:p>
          </p:txBody>
        </p:sp>
        <p:sp>
          <p:nvSpPr>
            <p:cNvPr id="15507" name="Line 4012"/>
            <p:cNvSpPr>
              <a:spLocks noChangeShapeType="1"/>
            </p:cNvSpPr>
            <p:nvPr/>
          </p:nvSpPr>
          <p:spPr bwMode="auto">
            <a:xfrm flipV="1">
              <a:off x="3711" y="3073"/>
              <a:ext cx="0" cy="49"/>
            </a:xfrm>
            <a:prstGeom prst="line">
              <a:avLst/>
            </a:prstGeom>
            <a:noFill/>
            <a:ln w="6350">
              <a:solidFill>
                <a:srgbClr val="000000"/>
              </a:solidFill>
              <a:round/>
              <a:headEnd/>
              <a:tailEnd/>
            </a:ln>
          </p:spPr>
          <p:txBody>
            <a:bodyPr/>
            <a:lstStyle/>
            <a:p>
              <a:endParaRPr lang="en-US"/>
            </a:p>
          </p:txBody>
        </p:sp>
        <p:sp>
          <p:nvSpPr>
            <p:cNvPr id="15508" name="Line 4013"/>
            <p:cNvSpPr>
              <a:spLocks noChangeShapeType="1"/>
            </p:cNvSpPr>
            <p:nvPr/>
          </p:nvSpPr>
          <p:spPr bwMode="auto">
            <a:xfrm>
              <a:off x="3711" y="3073"/>
              <a:ext cx="0" cy="49"/>
            </a:xfrm>
            <a:prstGeom prst="line">
              <a:avLst/>
            </a:prstGeom>
            <a:noFill/>
            <a:ln w="6350">
              <a:solidFill>
                <a:srgbClr val="000000"/>
              </a:solidFill>
              <a:round/>
              <a:headEnd/>
              <a:tailEnd/>
            </a:ln>
          </p:spPr>
          <p:txBody>
            <a:bodyPr/>
            <a:lstStyle/>
            <a:p>
              <a:endParaRPr lang="en-US"/>
            </a:p>
          </p:txBody>
        </p:sp>
        <p:sp>
          <p:nvSpPr>
            <p:cNvPr id="15509" name="Line 4014"/>
            <p:cNvSpPr>
              <a:spLocks noChangeShapeType="1"/>
            </p:cNvSpPr>
            <p:nvPr/>
          </p:nvSpPr>
          <p:spPr bwMode="auto">
            <a:xfrm>
              <a:off x="3711" y="3122"/>
              <a:ext cx="157" cy="0"/>
            </a:xfrm>
            <a:prstGeom prst="line">
              <a:avLst/>
            </a:prstGeom>
            <a:noFill/>
            <a:ln w="6350">
              <a:solidFill>
                <a:srgbClr val="000000"/>
              </a:solidFill>
              <a:round/>
              <a:headEnd/>
              <a:tailEnd/>
            </a:ln>
          </p:spPr>
          <p:txBody>
            <a:bodyPr/>
            <a:lstStyle/>
            <a:p>
              <a:endParaRPr lang="en-US"/>
            </a:p>
          </p:txBody>
        </p:sp>
        <p:sp>
          <p:nvSpPr>
            <p:cNvPr id="15510" name="Line 4015"/>
            <p:cNvSpPr>
              <a:spLocks noChangeShapeType="1"/>
            </p:cNvSpPr>
            <p:nvPr/>
          </p:nvSpPr>
          <p:spPr bwMode="auto">
            <a:xfrm flipV="1">
              <a:off x="3868" y="3073"/>
              <a:ext cx="0" cy="49"/>
            </a:xfrm>
            <a:prstGeom prst="line">
              <a:avLst/>
            </a:prstGeom>
            <a:noFill/>
            <a:ln w="6350">
              <a:solidFill>
                <a:srgbClr val="000000"/>
              </a:solidFill>
              <a:round/>
              <a:headEnd/>
              <a:tailEnd/>
            </a:ln>
          </p:spPr>
          <p:txBody>
            <a:bodyPr/>
            <a:lstStyle/>
            <a:p>
              <a:endParaRPr lang="en-US"/>
            </a:p>
          </p:txBody>
        </p:sp>
        <p:sp>
          <p:nvSpPr>
            <p:cNvPr id="15511" name="Line 4016"/>
            <p:cNvSpPr>
              <a:spLocks noChangeShapeType="1"/>
            </p:cNvSpPr>
            <p:nvPr/>
          </p:nvSpPr>
          <p:spPr bwMode="auto">
            <a:xfrm>
              <a:off x="3868" y="3073"/>
              <a:ext cx="0" cy="49"/>
            </a:xfrm>
            <a:prstGeom prst="line">
              <a:avLst/>
            </a:prstGeom>
            <a:noFill/>
            <a:ln w="6350">
              <a:solidFill>
                <a:srgbClr val="000000"/>
              </a:solidFill>
              <a:round/>
              <a:headEnd/>
              <a:tailEnd/>
            </a:ln>
          </p:spPr>
          <p:txBody>
            <a:bodyPr/>
            <a:lstStyle/>
            <a:p>
              <a:endParaRPr lang="en-US"/>
            </a:p>
          </p:txBody>
        </p:sp>
        <p:sp>
          <p:nvSpPr>
            <p:cNvPr id="15512" name="Line 4017"/>
            <p:cNvSpPr>
              <a:spLocks noChangeShapeType="1"/>
            </p:cNvSpPr>
            <p:nvPr/>
          </p:nvSpPr>
          <p:spPr bwMode="auto">
            <a:xfrm>
              <a:off x="3868" y="3122"/>
              <a:ext cx="156" cy="0"/>
            </a:xfrm>
            <a:prstGeom prst="line">
              <a:avLst/>
            </a:prstGeom>
            <a:noFill/>
            <a:ln w="6350">
              <a:solidFill>
                <a:srgbClr val="000000"/>
              </a:solidFill>
              <a:round/>
              <a:headEnd/>
              <a:tailEnd/>
            </a:ln>
          </p:spPr>
          <p:txBody>
            <a:bodyPr/>
            <a:lstStyle/>
            <a:p>
              <a:endParaRPr lang="en-US"/>
            </a:p>
          </p:txBody>
        </p:sp>
        <p:sp>
          <p:nvSpPr>
            <p:cNvPr id="15513" name="Line 4018"/>
            <p:cNvSpPr>
              <a:spLocks noChangeShapeType="1"/>
            </p:cNvSpPr>
            <p:nvPr/>
          </p:nvSpPr>
          <p:spPr bwMode="auto">
            <a:xfrm flipV="1">
              <a:off x="4024" y="3073"/>
              <a:ext cx="0" cy="49"/>
            </a:xfrm>
            <a:prstGeom prst="line">
              <a:avLst/>
            </a:prstGeom>
            <a:noFill/>
            <a:ln w="6350">
              <a:solidFill>
                <a:srgbClr val="000000"/>
              </a:solidFill>
              <a:round/>
              <a:headEnd/>
              <a:tailEnd/>
            </a:ln>
          </p:spPr>
          <p:txBody>
            <a:bodyPr/>
            <a:lstStyle/>
            <a:p>
              <a:endParaRPr lang="en-US"/>
            </a:p>
          </p:txBody>
        </p:sp>
        <p:sp>
          <p:nvSpPr>
            <p:cNvPr id="15514" name="Line 4019"/>
            <p:cNvSpPr>
              <a:spLocks noChangeShapeType="1"/>
            </p:cNvSpPr>
            <p:nvPr/>
          </p:nvSpPr>
          <p:spPr bwMode="auto">
            <a:xfrm>
              <a:off x="4024" y="3073"/>
              <a:ext cx="0" cy="49"/>
            </a:xfrm>
            <a:prstGeom prst="line">
              <a:avLst/>
            </a:prstGeom>
            <a:noFill/>
            <a:ln w="6350">
              <a:solidFill>
                <a:srgbClr val="000000"/>
              </a:solidFill>
              <a:round/>
              <a:headEnd/>
              <a:tailEnd/>
            </a:ln>
          </p:spPr>
          <p:txBody>
            <a:bodyPr/>
            <a:lstStyle/>
            <a:p>
              <a:endParaRPr lang="en-US"/>
            </a:p>
          </p:txBody>
        </p:sp>
        <p:sp>
          <p:nvSpPr>
            <p:cNvPr id="15515" name="Line 4020"/>
            <p:cNvSpPr>
              <a:spLocks noChangeShapeType="1"/>
            </p:cNvSpPr>
            <p:nvPr/>
          </p:nvSpPr>
          <p:spPr bwMode="auto">
            <a:xfrm>
              <a:off x="4024" y="3122"/>
              <a:ext cx="157" cy="0"/>
            </a:xfrm>
            <a:prstGeom prst="line">
              <a:avLst/>
            </a:prstGeom>
            <a:noFill/>
            <a:ln w="6350">
              <a:solidFill>
                <a:srgbClr val="000000"/>
              </a:solidFill>
              <a:round/>
              <a:headEnd/>
              <a:tailEnd/>
            </a:ln>
          </p:spPr>
          <p:txBody>
            <a:bodyPr/>
            <a:lstStyle/>
            <a:p>
              <a:endParaRPr lang="en-US"/>
            </a:p>
          </p:txBody>
        </p:sp>
        <p:sp>
          <p:nvSpPr>
            <p:cNvPr id="15516" name="Line 4021"/>
            <p:cNvSpPr>
              <a:spLocks noChangeShapeType="1"/>
            </p:cNvSpPr>
            <p:nvPr/>
          </p:nvSpPr>
          <p:spPr bwMode="auto">
            <a:xfrm flipV="1">
              <a:off x="4181" y="3073"/>
              <a:ext cx="0" cy="49"/>
            </a:xfrm>
            <a:prstGeom prst="line">
              <a:avLst/>
            </a:prstGeom>
            <a:noFill/>
            <a:ln w="6350">
              <a:solidFill>
                <a:srgbClr val="000000"/>
              </a:solidFill>
              <a:round/>
              <a:headEnd/>
              <a:tailEnd/>
            </a:ln>
          </p:spPr>
          <p:txBody>
            <a:bodyPr/>
            <a:lstStyle/>
            <a:p>
              <a:endParaRPr lang="en-US"/>
            </a:p>
          </p:txBody>
        </p:sp>
        <p:sp>
          <p:nvSpPr>
            <p:cNvPr id="15517" name="Line 4022"/>
            <p:cNvSpPr>
              <a:spLocks noChangeShapeType="1"/>
            </p:cNvSpPr>
            <p:nvPr/>
          </p:nvSpPr>
          <p:spPr bwMode="auto">
            <a:xfrm>
              <a:off x="4181" y="3073"/>
              <a:ext cx="0" cy="49"/>
            </a:xfrm>
            <a:prstGeom prst="line">
              <a:avLst/>
            </a:prstGeom>
            <a:noFill/>
            <a:ln w="6350">
              <a:solidFill>
                <a:srgbClr val="000000"/>
              </a:solidFill>
              <a:round/>
              <a:headEnd/>
              <a:tailEnd/>
            </a:ln>
          </p:spPr>
          <p:txBody>
            <a:bodyPr/>
            <a:lstStyle/>
            <a:p>
              <a:endParaRPr lang="en-US"/>
            </a:p>
          </p:txBody>
        </p:sp>
        <p:sp>
          <p:nvSpPr>
            <p:cNvPr id="15518" name="Line 4023"/>
            <p:cNvSpPr>
              <a:spLocks noChangeShapeType="1"/>
            </p:cNvSpPr>
            <p:nvPr/>
          </p:nvSpPr>
          <p:spPr bwMode="auto">
            <a:xfrm>
              <a:off x="4181" y="3122"/>
              <a:ext cx="157" cy="0"/>
            </a:xfrm>
            <a:prstGeom prst="line">
              <a:avLst/>
            </a:prstGeom>
            <a:noFill/>
            <a:ln w="6350">
              <a:solidFill>
                <a:srgbClr val="000000"/>
              </a:solidFill>
              <a:round/>
              <a:headEnd/>
              <a:tailEnd/>
            </a:ln>
          </p:spPr>
          <p:txBody>
            <a:bodyPr/>
            <a:lstStyle/>
            <a:p>
              <a:endParaRPr lang="en-US"/>
            </a:p>
          </p:txBody>
        </p:sp>
        <p:sp>
          <p:nvSpPr>
            <p:cNvPr id="15519" name="Line 4024"/>
            <p:cNvSpPr>
              <a:spLocks noChangeShapeType="1"/>
            </p:cNvSpPr>
            <p:nvPr/>
          </p:nvSpPr>
          <p:spPr bwMode="auto">
            <a:xfrm flipV="1">
              <a:off x="4338" y="3003"/>
              <a:ext cx="0" cy="119"/>
            </a:xfrm>
            <a:prstGeom prst="line">
              <a:avLst/>
            </a:prstGeom>
            <a:noFill/>
            <a:ln w="6350">
              <a:solidFill>
                <a:srgbClr val="000000"/>
              </a:solidFill>
              <a:round/>
              <a:headEnd/>
              <a:tailEnd/>
            </a:ln>
          </p:spPr>
          <p:txBody>
            <a:bodyPr/>
            <a:lstStyle/>
            <a:p>
              <a:endParaRPr lang="en-US"/>
            </a:p>
          </p:txBody>
        </p:sp>
        <p:sp>
          <p:nvSpPr>
            <p:cNvPr id="15520" name="Line 4025"/>
            <p:cNvSpPr>
              <a:spLocks noChangeShapeType="1"/>
            </p:cNvSpPr>
            <p:nvPr/>
          </p:nvSpPr>
          <p:spPr bwMode="auto">
            <a:xfrm>
              <a:off x="4338" y="3003"/>
              <a:ext cx="0" cy="119"/>
            </a:xfrm>
            <a:prstGeom prst="line">
              <a:avLst/>
            </a:prstGeom>
            <a:noFill/>
            <a:ln w="6350">
              <a:solidFill>
                <a:srgbClr val="000000"/>
              </a:solidFill>
              <a:round/>
              <a:headEnd/>
              <a:tailEnd/>
            </a:ln>
          </p:spPr>
          <p:txBody>
            <a:bodyPr/>
            <a:lstStyle/>
            <a:p>
              <a:endParaRPr lang="en-US"/>
            </a:p>
          </p:txBody>
        </p:sp>
        <p:sp>
          <p:nvSpPr>
            <p:cNvPr id="15521" name="Line 4026"/>
            <p:cNvSpPr>
              <a:spLocks noChangeShapeType="1"/>
            </p:cNvSpPr>
            <p:nvPr/>
          </p:nvSpPr>
          <p:spPr bwMode="auto">
            <a:xfrm>
              <a:off x="4338" y="3122"/>
              <a:ext cx="78" cy="0"/>
            </a:xfrm>
            <a:prstGeom prst="line">
              <a:avLst/>
            </a:prstGeom>
            <a:noFill/>
            <a:ln w="6350">
              <a:solidFill>
                <a:srgbClr val="000000"/>
              </a:solidFill>
              <a:round/>
              <a:headEnd/>
              <a:tailEnd/>
            </a:ln>
          </p:spPr>
          <p:txBody>
            <a:bodyPr/>
            <a:lstStyle/>
            <a:p>
              <a:endParaRPr lang="en-US"/>
            </a:p>
          </p:txBody>
        </p:sp>
        <p:sp>
          <p:nvSpPr>
            <p:cNvPr id="15522" name="Line 4200"/>
            <p:cNvSpPr>
              <a:spLocks noChangeShapeType="1"/>
            </p:cNvSpPr>
            <p:nvPr/>
          </p:nvSpPr>
          <p:spPr bwMode="auto">
            <a:xfrm flipV="1">
              <a:off x="1205" y="923"/>
              <a:ext cx="0" cy="2199"/>
            </a:xfrm>
            <a:prstGeom prst="line">
              <a:avLst/>
            </a:prstGeom>
            <a:noFill/>
            <a:ln w="6350">
              <a:solidFill>
                <a:srgbClr val="000000"/>
              </a:solidFill>
              <a:round/>
              <a:headEnd/>
              <a:tailEnd/>
            </a:ln>
          </p:spPr>
          <p:txBody>
            <a:bodyPr/>
            <a:lstStyle/>
            <a:p>
              <a:endParaRPr lang="en-US"/>
            </a:p>
          </p:txBody>
        </p:sp>
        <p:sp>
          <p:nvSpPr>
            <p:cNvPr id="15523" name="Line 4201"/>
            <p:cNvSpPr>
              <a:spLocks noChangeShapeType="1"/>
            </p:cNvSpPr>
            <p:nvPr/>
          </p:nvSpPr>
          <p:spPr bwMode="auto">
            <a:xfrm flipV="1">
              <a:off x="4416" y="923"/>
              <a:ext cx="0" cy="2199"/>
            </a:xfrm>
            <a:prstGeom prst="line">
              <a:avLst/>
            </a:prstGeom>
            <a:noFill/>
            <a:ln w="6350">
              <a:solidFill>
                <a:srgbClr val="000000"/>
              </a:solidFill>
              <a:round/>
              <a:headEnd/>
              <a:tailEnd/>
            </a:ln>
          </p:spPr>
          <p:txBody>
            <a:bodyPr/>
            <a:lstStyle/>
            <a:p>
              <a:endParaRPr lang="en-US"/>
            </a:p>
          </p:txBody>
        </p:sp>
        <p:sp>
          <p:nvSpPr>
            <p:cNvPr id="15524" name="Line 4202"/>
            <p:cNvSpPr>
              <a:spLocks noChangeShapeType="1"/>
            </p:cNvSpPr>
            <p:nvPr/>
          </p:nvSpPr>
          <p:spPr bwMode="auto">
            <a:xfrm>
              <a:off x="1205" y="923"/>
              <a:ext cx="3211" cy="0"/>
            </a:xfrm>
            <a:prstGeom prst="line">
              <a:avLst/>
            </a:prstGeom>
            <a:noFill/>
            <a:ln w="6350">
              <a:solidFill>
                <a:srgbClr val="000000"/>
              </a:solidFill>
              <a:round/>
              <a:headEnd/>
              <a:tailEnd/>
            </a:ln>
          </p:spPr>
          <p:txBody>
            <a:bodyPr/>
            <a:lstStyle/>
            <a:p>
              <a:endParaRPr lang="en-US"/>
            </a:p>
          </p:txBody>
        </p:sp>
        <p:sp>
          <p:nvSpPr>
            <p:cNvPr id="15525" name="Line 4203"/>
            <p:cNvSpPr>
              <a:spLocks noChangeShapeType="1"/>
            </p:cNvSpPr>
            <p:nvPr/>
          </p:nvSpPr>
          <p:spPr bwMode="auto">
            <a:xfrm>
              <a:off x="1205" y="3122"/>
              <a:ext cx="3211" cy="0"/>
            </a:xfrm>
            <a:prstGeom prst="line">
              <a:avLst/>
            </a:prstGeom>
            <a:noFill/>
            <a:ln w="6350">
              <a:solidFill>
                <a:srgbClr val="000000"/>
              </a:solidFill>
              <a:round/>
              <a:headEnd/>
              <a:tailEnd/>
            </a:ln>
          </p:spPr>
          <p:txBody>
            <a:bodyPr/>
            <a:lstStyle/>
            <a:p>
              <a:endParaRPr lang="en-US"/>
            </a:p>
          </p:txBody>
        </p:sp>
        <p:sp>
          <p:nvSpPr>
            <p:cNvPr id="15526" name="Text Box 4204"/>
            <p:cNvSpPr txBox="1">
              <a:spLocks noChangeArrowheads="1"/>
            </p:cNvSpPr>
            <p:nvPr/>
          </p:nvSpPr>
          <p:spPr bwMode="auto">
            <a:xfrm>
              <a:off x="1954" y="2445"/>
              <a:ext cx="1039" cy="327"/>
            </a:xfrm>
            <a:prstGeom prst="rect">
              <a:avLst/>
            </a:prstGeom>
            <a:noFill/>
            <a:ln w="9525">
              <a:noFill/>
              <a:miter lim="800000"/>
              <a:headEnd/>
              <a:tailEnd/>
            </a:ln>
          </p:spPr>
          <p:txBody>
            <a:bodyPr>
              <a:spAutoFit/>
            </a:bodyPr>
            <a:lstStyle/>
            <a:p>
              <a:pPr>
                <a:spcBef>
                  <a:spcPct val="50000"/>
                </a:spcBef>
              </a:pPr>
              <a:r>
                <a:rPr lang="en-GB" sz="1600">
                  <a:solidFill>
                    <a:srgbClr val="FF0000"/>
                  </a:solidFill>
                  <a:latin typeface="Arial Narrow" pitchFamily="34" charset="0"/>
                </a:rPr>
                <a:t>Developing Nations </a:t>
              </a:r>
              <a:r>
                <a:rPr lang="en-GB" sz="1200">
                  <a:solidFill>
                    <a:srgbClr val="FF0000"/>
                  </a:solidFill>
                  <a:latin typeface="Arial Narrow" pitchFamily="34" charset="0"/>
                </a:rPr>
                <a:t>Non-Annex B</a:t>
              </a:r>
            </a:p>
          </p:txBody>
        </p:sp>
        <p:sp>
          <p:nvSpPr>
            <p:cNvPr id="15527" name="Text Box 4207"/>
            <p:cNvSpPr txBox="1">
              <a:spLocks noChangeArrowheads="1"/>
            </p:cNvSpPr>
            <p:nvPr/>
          </p:nvSpPr>
          <p:spPr bwMode="auto">
            <a:xfrm>
              <a:off x="1111" y="3113"/>
              <a:ext cx="468" cy="288"/>
            </a:xfrm>
            <a:prstGeom prst="rect">
              <a:avLst/>
            </a:prstGeom>
            <a:noFill/>
            <a:ln w="9525">
              <a:noFill/>
              <a:miter lim="800000"/>
              <a:headEnd/>
              <a:tailEnd/>
            </a:ln>
          </p:spPr>
          <p:txBody>
            <a:bodyPr wrap="none">
              <a:spAutoFit/>
            </a:bodyPr>
            <a:lstStyle/>
            <a:p>
              <a:r>
                <a:rPr lang="en-US" sz="2400">
                  <a:latin typeface="Arial Narrow" pitchFamily="34" charset="0"/>
                </a:rPr>
                <a:t>1990</a:t>
              </a:r>
              <a:endParaRPr lang="en-AU" sz="2400">
                <a:latin typeface="Arial Narrow" pitchFamily="34" charset="0"/>
              </a:endParaRPr>
            </a:p>
          </p:txBody>
        </p:sp>
        <p:sp>
          <p:nvSpPr>
            <p:cNvPr id="15528" name="Text Box 4208"/>
            <p:cNvSpPr txBox="1">
              <a:spLocks noChangeArrowheads="1"/>
            </p:cNvSpPr>
            <p:nvPr/>
          </p:nvSpPr>
          <p:spPr bwMode="auto">
            <a:xfrm>
              <a:off x="2630" y="3111"/>
              <a:ext cx="468" cy="288"/>
            </a:xfrm>
            <a:prstGeom prst="rect">
              <a:avLst/>
            </a:prstGeom>
            <a:noFill/>
            <a:ln w="9525">
              <a:noFill/>
              <a:miter lim="800000"/>
              <a:headEnd/>
              <a:tailEnd/>
            </a:ln>
          </p:spPr>
          <p:txBody>
            <a:bodyPr wrap="none">
              <a:spAutoFit/>
            </a:bodyPr>
            <a:lstStyle/>
            <a:p>
              <a:r>
                <a:rPr lang="en-US" sz="2400">
                  <a:latin typeface="Arial Narrow" pitchFamily="34" charset="0"/>
                </a:rPr>
                <a:t>2000</a:t>
              </a:r>
              <a:endParaRPr lang="en-AU" sz="2400">
                <a:latin typeface="Arial Narrow" pitchFamily="34" charset="0"/>
              </a:endParaRPr>
            </a:p>
          </p:txBody>
        </p:sp>
        <p:sp>
          <p:nvSpPr>
            <p:cNvPr id="15529" name="Text Box 4209"/>
            <p:cNvSpPr txBox="1">
              <a:spLocks noChangeArrowheads="1"/>
            </p:cNvSpPr>
            <p:nvPr/>
          </p:nvSpPr>
          <p:spPr bwMode="auto">
            <a:xfrm>
              <a:off x="4090" y="3111"/>
              <a:ext cx="468" cy="288"/>
            </a:xfrm>
            <a:prstGeom prst="rect">
              <a:avLst/>
            </a:prstGeom>
            <a:noFill/>
            <a:ln w="9525">
              <a:noFill/>
              <a:miter lim="800000"/>
              <a:headEnd/>
              <a:tailEnd/>
            </a:ln>
          </p:spPr>
          <p:txBody>
            <a:bodyPr wrap="none">
              <a:spAutoFit/>
            </a:bodyPr>
            <a:lstStyle/>
            <a:p>
              <a:r>
                <a:rPr lang="en-US" sz="2400">
                  <a:latin typeface="Arial Narrow" pitchFamily="34" charset="0"/>
                </a:rPr>
                <a:t>2010</a:t>
              </a:r>
              <a:endParaRPr lang="en-AU" sz="2400">
                <a:latin typeface="Arial Narrow" pitchFamily="34" charset="0"/>
              </a:endParaRPr>
            </a:p>
          </p:txBody>
        </p:sp>
        <p:sp>
          <p:nvSpPr>
            <p:cNvPr id="15530" name="Text Box 4210"/>
            <p:cNvSpPr txBox="1">
              <a:spLocks noChangeArrowheads="1"/>
            </p:cNvSpPr>
            <p:nvPr/>
          </p:nvSpPr>
          <p:spPr bwMode="auto">
            <a:xfrm>
              <a:off x="990" y="1001"/>
              <a:ext cx="189" cy="250"/>
            </a:xfrm>
            <a:prstGeom prst="rect">
              <a:avLst/>
            </a:prstGeom>
            <a:noFill/>
            <a:ln w="9525">
              <a:noFill/>
              <a:miter lim="800000"/>
              <a:headEnd/>
              <a:tailEnd/>
            </a:ln>
          </p:spPr>
          <p:txBody>
            <a:bodyPr wrap="none">
              <a:spAutoFit/>
            </a:bodyPr>
            <a:lstStyle/>
            <a:p>
              <a:r>
                <a:rPr lang="en-US" sz="2000">
                  <a:latin typeface="Arial Narrow" pitchFamily="34" charset="0"/>
                </a:rPr>
                <a:t>5</a:t>
              </a:r>
              <a:endParaRPr lang="en-AU" sz="2000">
                <a:latin typeface="Arial Narrow" pitchFamily="34" charset="0"/>
              </a:endParaRPr>
            </a:p>
          </p:txBody>
        </p:sp>
        <p:sp>
          <p:nvSpPr>
            <p:cNvPr id="15531" name="Text Box 4211"/>
            <p:cNvSpPr txBox="1">
              <a:spLocks noChangeArrowheads="1"/>
            </p:cNvSpPr>
            <p:nvPr/>
          </p:nvSpPr>
          <p:spPr bwMode="auto">
            <a:xfrm>
              <a:off x="1008" y="1522"/>
              <a:ext cx="189" cy="250"/>
            </a:xfrm>
            <a:prstGeom prst="rect">
              <a:avLst/>
            </a:prstGeom>
            <a:noFill/>
            <a:ln w="9525">
              <a:noFill/>
              <a:miter lim="800000"/>
              <a:headEnd/>
              <a:tailEnd/>
            </a:ln>
          </p:spPr>
          <p:txBody>
            <a:bodyPr wrap="none">
              <a:spAutoFit/>
            </a:bodyPr>
            <a:lstStyle/>
            <a:p>
              <a:r>
                <a:rPr lang="en-US" sz="2000">
                  <a:latin typeface="Arial Narrow" pitchFamily="34" charset="0"/>
                </a:rPr>
                <a:t>4</a:t>
              </a:r>
              <a:endParaRPr lang="en-AU" sz="2000">
                <a:latin typeface="Arial Narrow" pitchFamily="34" charset="0"/>
              </a:endParaRPr>
            </a:p>
          </p:txBody>
        </p:sp>
        <p:sp>
          <p:nvSpPr>
            <p:cNvPr id="15532" name="Text Box 4212"/>
            <p:cNvSpPr txBox="1">
              <a:spLocks noChangeArrowheads="1"/>
            </p:cNvSpPr>
            <p:nvPr/>
          </p:nvSpPr>
          <p:spPr bwMode="auto">
            <a:xfrm>
              <a:off x="1008" y="2060"/>
              <a:ext cx="189" cy="250"/>
            </a:xfrm>
            <a:prstGeom prst="rect">
              <a:avLst/>
            </a:prstGeom>
            <a:noFill/>
            <a:ln w="9525">
              <a:noFill/>
              <a:miter lim="800000"/>
              <a:headEnd/>
              <a:tailEnd/>
            </a:ln>
          </p:spPr>
          <p:txBody>
            <a:bodyPr wrap="none">
              <a:spAutoFit/>
            </a:bodyPr>
            <a:lstStyle/>
            <a:p>
              <a:r>
                <a:rPr lang="en-US" sz="2000">
                  <a:latin typeface="Arial Narrow" pitchFamily="34" charset="0"/>
                </a:rPr>
                <a:t>3</a:t>
              </a:r>
              <a:endParaRPr lang="en-AU" sz="2000">
                <a:latin typeface="Arial Narrow" pitchFamily="34" charset="0"/>
              </a:endParaRPr>
            </a:p>
          </p:txBody>
        </p:sp>
        <p:sp>
          <p:nvSpPr>
            <p:cNvPr id="15533" name="Text Box 4213"/>
            <p:cNvSpPr txBox="1">
              <a:spLocks noChangeArrowheads="1"/>
            </p:cNvSpPr>
            <p:nvPr/>
          </p:nvSpPr>
          <p:spPr bwMode="auto">
            <a:xfrm>
              <a:off x="1008" y="2554"/>
              <a:ext cx="189" cy="250"/>
            </a:xfrm>
            <a:prstGeom prst="rect">
              <a:avLst/>
            </a:prstGeom>
            <a:noFill/>
            <a:ln w="9525">
              <a:noFill/>
              <a:miter lim="800000"/>
              <a:headEnd/>
              <a:tailEnd/>
            </a:ln>
          </p:spPr>
          <p:txBody>
            <a:bodyPr wrap="none">
              <a:spAutoFit/>
            </a:bodyPr>
            <a:lstStyle/>
            <a:p>
              <a:r>
                <a:rPr lang="en-US" sz="2000">
                  <a:latin typeface="Arial Narrow" pitchFamily="34" charset="0"/>
                </a:rPr>
                <a:t>2</a:t>
              </a:r>
              <a:endParaRPr lang="en-AU" sz="2000">
                <a:latin typeface="Arial Narrow" pitchFamily="34" charset="0"/>
              </a:endParaRPr>
            </a:p>
          </p:txBody>
        </p:sp>
        <p:sp>
          <p:nvSpPr>
            <p:cNvPr id="15534" name="Text Box 4214"/>
            <p:cNvSpPr txBox="1">
              <a:spLocks noChangeArrowheads="1"/>
            </p:cNvSpPr>
            <p:nvPr/>
          </p:nvSpPr>
          <p:spPr bwMode="auto">
            <a:xfrm rot="-5400000">
              <a:off x="-269" y="1803"/>
              <a:ext cx="2046" cy="327"/>
            </a:xfrm>
            <a:prstGeom prst="rect">
              <a:avLst/>
            </a:prstGeom>
            <a:noFill/>
            <a:ln w="9525">
              <a:noFill/>
              <a:miter lim="800000"/>
              <a:headEnd/>
              <a:tailEnd/>
            </a:ln>
          </p:spPr>
          <p:txBody>
            <a:bodyPr>
              <a:spAutoFit/>
            </a:bodyPr>
            <a:lstStyle/>
            <a:p>
              <a:pPr algn="ctr">
                <a:spcBef>
                  <a:spcPct val="50000"/>
                </a:spcBef>
              </a:pPr>
              <a:r>
                <a:rPr lang="en-GB" sz="2800">
                  <a:latin typeface="Arial Narrow" pitchFamily="34" charset="0"/>
                </a:rPr>
                <a:t>CO</a:t>
              </a:r>
              <a:r>
                <a:rPr lang="en-GB" sz="2800" baseline="-25000">
                  <a:latin typeface="Arial Narrow" pitchFamily="34" charset="0"/>
                </a:rPr>
                <a:t>2</a:t>
              </a:r>
              <a:r>
                <a:rPr lang="en-GB" sz="2800">
                  <a:latin typeface="Arial Narrow" pitchFamily="34" charset="0"/>
                </a:rPr>
                <a:t> emissions </a:t>
              </a:r>
              <a:r>
                <a:rPr lang="en-GB" sz="2000">
                  <a:latin typeface="Arial Narrow" pitchFamily="34" charset="0"/>
                </a:rPr>
                <a:t>(PgC y</a:t>
              </a:r>
              <a:r>
                <a:rPr lang="en-GB" sz="2000" baseline="30000">
                  <a:latin typeface="Arial Narrow" pitchFamily="34" charset="0"/>
                </a:rPr>
                <a:t>-1</a:t>
              </a:r>
              <a:r>
                <a:rPr lang="en-GB" sz="2000">
                  <a:latin typeface="Arial Narrow" pitchFamily="34" charset="0"/>
                </a:rPr>
                <a:t>)</a:t>
              </a:r>
            </a:p>
          </p:txBody>
        </p:sp>
        <p:sp>
          <p:nvSpPr>
            <p:cNvPr id="15535" name="Line 4216"/>
            <p:cNvSpPr>
              <a:spLocks noChangeShapeType="1"/>
            </p:cNvSpPr>
            <p:nvPr/>
          </p:nvSpPr>
          <p:spPr bwMode="auto">
            <a:xfrm flipH="1" flipV="1">
              <a:off x="3919" y="1185"/>
              <a:ext cx="184" cy="179"/>
            </a:xfrm>
            <a:prstGeom prst="line">
              <a:avLst/>
            </a:prstGeom>
            <a:noFill/>
            <a:ln w="9525">
              <a:solidFill>
                <a:schemeClr val="tx1"/>
              </a:solidFill>
              <a:round/>
              <a:headEnd/>
              <a:tailEnd/>
            </a:ln>
          </p:spPr>
          <p:txBody>
            <a:bodyPr/>
            <a:lstStyle/>
            <a:p>
              <a:endParaRPr lang="en-US"/>
            </a:p>
          </p:txBody>
        </p:sp>
        <p:sp>
          <p:nvSpPr>
            <p:cNvPr id="15536" name="Text Box 4218"/>
            <p:cNvSpPr txBox="1">
              <a:spLocks noChangeArrowheads="1"/>
            </p:cNvSpPr>
            <p:nvPr/>
          </p:nvSpPr>
          <p:spPr bwMode="auto">
            <a:xfrm>
              <a:off x="3643" y="1049"/>
              <a:ext cx="300" cy="192"/>
            </a:xfrm>
            <a:prstGeom prst="rect">
              <a:avLst/>
            </a:prstGeom>
            <a:noFill/>
            <a:ln w="9525">
              <a:noFill/>
              <a:miter lim="800000"/>
              <a:headEnd/>
              <a:tailEnd/>
            </a:ln>
          </p:spPr>
          <p:txBody>
            <a:bodyPr wrap="none">
              <a:spAutoFit/>
            </a:bodyPr>
            <a:lstStyle/>
            <a:p>
              <a:r>
                <a:rPr lang="en-US" sz="1400">
                  <a:latin typeface="Arial Narrow" pitchFamily="34" charset="0"/>
                </a:rPr>
                <a:t>55%</a:t>
              </a:r>
              <a:endParaRPr lang="en-AU" sz="1400">
                <a:latin typeface="Arial Narrow" pitchFamily="34" charset="0"/>
              </a:endParaRPr>
            </a:p>
          </p:txBody>
        </p:sp>
        <p:sp>
          <p:nvSpPr>
            <p:cNvPr id="15537" name="Line 4221"/>
            <p:cNvSpPr>
              <a:spLocks noChangeShapeType="1"/>
            </p:cNvSpPr>
            <p:nvPr/>
          </p:nvSpPr>
          <p:spPr bwMode="auto">
            <a:xfrm flipH="1">
              <a:off x="3908" y="1823"/>
              <a:ext cx="182" cy="261"/>
            </a:xfrm>
            <a:prstGeom prst="line">
              <a:avLst/>
            </a:prstGeom>
            <a:noFill/>
            <a:ln w="9525">
              <a:solidFill>
                <a:schemeClr val="tx1"/>
              </a:solidFill>
              <a:round/>
              <a:headEnd/>
              <a:tailEnd/>
            </a:ln>
          </p:spPr>
          <p:txBody>
            <a:bodyPr/>
            <a:lstStyle/>
            <a:p>
              <a:endParaRPr lang="en-US"/>
            </a:p>
          </p:txBody>
        </p:sp>
        <p:sp>
          <p:nvSpPr>
            <p:cNvPr id="15538" name="Text Box 4222"/>
            <p:cNvSpPr txBox="1">
              <a:spLocks noChangeArrowheads="1"/>
            </p:cNvSpPr>
            <p:nvPr/>
          </p:nvSpPr>
          <p:spPr bwMode="auto">
            <a:xfrm>
              <a:off x="3666" y="2069"/>
              <a:ext cx="300" cy="192"/>
            </a:xfrm>
            <a:prstGeom prst="rect">
              <a:avLst/>
            </a:prstGeom>
            <a:noFill/>
            <a:ln w="9525">
              <a:noFill/>
              <a:miter lim="800000"/>
              <a:headEnd/>
              <a:tailEnd/>
            </a:ln>
          </p:spPr>
          <p:txBody>
            <a:bodyPr wrap="none">
              <a:spAutoFit/>
            </a:bodyPr>
            <a:lstStyle/>
            <a:p>
              <a:r>
                <a:rPr lang="en-US" sz="1400">
                  <a:latin typeface="Arial Narrow" pitchFamily="34" charset="0"/>
                </a:rPr>
                <a:t>45%</a:t>
              </a:r>
              <a:endParaRPr lang="en-AU" sz="1400">
                <a:latin typeface="Arial Narrow" pitchFamily="34" charset="0"/>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TotalTime>
  <Words>3909</Words>
  <Application>Microsoft Office PowerPoint</Application>
  <PresentationFormat>On-screen Show (4:3)</PresentationFormat>
  <Paragraphs>454</Paragraphs>
  <Slides>46</Slides>
  <Notes>33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Office Theme</vt:lpstr>
      <vt:lpstr>Clip</vt:lpstr>
      <vt:lpstr> </vt:lpstr>
      <vt:lpstr>Slide 2</vt:lpstr>
      <vt:lpstr>Slide 3</vt:lpstr>
      <vt:lpstr>Slide 4</vt:lpstr>
      <vt:lpstr>Slide 5</vt:lpstr>
      <vt:lpstr>Slide 6</vt:lpstr>
      <vt:lpstr>Slide 7</vt:lpstr>
      <vt:lpstr>What is Copenhagen About?</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Fossil Fuels, Forestry, Politics</vt:lpstr>
      <vt:lpstr> </vt:lpstr>
      <vt:lpstr>What needs measuring?</vt:lpstr>
      <vt:lpstr>Global Characteristics for Carbon Credits</vt:lpstr>
      <vt:lpstr>Forests make High Quality Carbon Sinks</vt:lpstr>
      <vt:lpstr>ClearSky Offsets</vt:lpstr>
      <vt:lpstr>Slide 32</vt:lpstr>
      <vt:lpstr>Baseline Land Use Activities</vt:lpstr>
      <vt:lpstr>Nursery Activities</vt:lpstr>
      <vt:lpstr>Seedling Outplanting</vt:lpstr>
      <vt:lpstr>Slide 36</vt:lpstr>
      <vt:lpstr>Forest Establishment</vt:lpstr>
      <vt:lpstr>Enrichment Line Planting</vt:lpstr>
      <vt:lpstr>Slide 39</vt:lpstr>
      <vt:lpstr>Slide 40</vt:lpstr>
      <vt:lpstr>Slide 41</vt:lpstr>
      <vt:lpstr>Slide 42</vt:lpstr>
      <vt:lpstr>Slide 43</vt:lpstr>
      <vt:lpstr>Slide 44</vt:lpstr>
      <vt:lpstr>Baseline Land Use Activities</vt:lpstr>
      <vt:lpstr> </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Keegan Eisenstadt</dc:creator>
  <cp:lastModifiedBy>adam.moreno</cp:lastModifiedBy>
  <cp:revision>45</cp:revision>
  <dcterms:created xsi:type="dcterms:W3CDTF">2008-10-28T15:45:03Z</dcterms:created>
  <dcterms:modified xsi:type="dcterms:W3CDTF">2009-12-01T00:15:45Z</dcterms:modified>
</cp:coreProperties>
</file>